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43" r:id="rId5"/>
    <p:sldId id="344" r:id="rId6"/>
    <p:sldId id="339" r:id="rId7"/>
    <p:sldId id="345" r:id="rId8"/>
    <p:sldId id="340" r:id="rId9"/>
    <p:sldId id="341" r:id="rId10"/>
    <p:sldId id="342" r:id="rId11"/>
    <p:sldId id="346" r:id="rId12"/>
    <p:sldId id="289" r:id="rId13"/>
    <p:sldId id="299" r:id="rId14"/>
    <p:sldId id="300" r:id="rId15"/>
    <p:sldId id="301" r:id="rId16"/>
    <p:sldId id="302" r:id="rId17"/>
    <p:sldId id="259" r:id="rId18"/>
    <p:sldId id="260" r:id="rId19"/>
    <p:sldId id="274" r:id="rId20"/>
    <p:sldId id="26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04" r:id="rId59"/>
    <p:sldId id="305" r:id="rId60"/>
    <p:sldId id="303" r:id="rId61"/>
    <p:sldId id="306" r:id="rId62"/>
    <p:sldId id="307" r:id="rId63"/>
    <p:sldId id="308" r:id="rId64"/>
    <p:sldId id="309" r:id="rId65"/>
    <p:sldId id="310" r:id="rId66"/>
    <p:sldId id="313" r:id="rId67"/>
    <p:sldId id="311" r:id="rId68"/>
    <p:sldId id="312" r:id="rId69"/>
    <p:sldId id="314" r:id="rId70"/>
    <p:sldId id="332" r:id="rId71"/>
    <p:sldId id="333" r:id="rId72"/>
    <p:sldId id="334" r:id="rId73"/>
    <p:sldId id="335" r:id="rId74"/>
    <p:sldId id="336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83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7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70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76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61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17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9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9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48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1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D5F4-D027-438C-B72C-B6E0FADC7E05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9B03E-90E3-419F-AF76-CE5F607A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03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过程建模</a:t>
            </a:r>
            <a:endParaRPr lang="zh-CN" altLang="en-US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斯坦纳链问题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541463" y="1725613"/>
            <a:ext cx="2819400" cy="2820988"/>
            <a:chOff x="971" y="1087"/>
            <a:chExt cx="1776" cy="1777"/>
          </a:xfrm>
        </p:grpSpPr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2101" y="1230"/>
              <a:ext cx="366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401" y="114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976" y="1706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1251" y="2356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1951" y="244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2376" y="1880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1763" y="109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1113" y="1367"/>
              <a:ext cx="365" cy="366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1026" y="2068"/>
              <a:ext cx="366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1589" y="249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2239" y="2218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7"/>
            <p:cNvSpPr>
              <a:spLocks noChangeArrowheads="1"/>
            </p:cNvSpPr>
            <p:nvPr/>
          </p:nvSpPr>
          <p:spPr bwMode="auto">
            <a:xfrm>
              <a:off x="2326" y="1518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8"/>
            <p:cNvSpPr>
              <a:spLocks noChangeArrowheads="1"/>
            </p:cNvSpPr>
            <p:nvPr/>
          </p:nvSpPr>
          <p:spPr bwMode="auto">
            <a:xfrm>
              <a:off x="971" y="1087"/>
              <a:ext cx="1776" cy="177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1336" y="1452"/>
              <a:ext cx="1045" cy="1046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Group 22"/>
          <p:cNvGrpSpPr>
            <a:grpSpLocks noChangeAspect="1"/>
          </p:cNvGrpSpPr>
          <p:nvPr/>
        </p:nvGrpSpPr>
        <p:grpSpPr bwMode="auto">
          <a:xfrm>
            <a:off x="5122863" y="1725051"/>
            <a:ext cx="2810424" cy="2812025"/>
            <a:chOff x="3156" y="1083"/>
            <a:chExt cx="1756" cy="1757"/>
          </a:xfrm>
        </p:grpSpPr>
        <p:sp>
          <p:nvSpPr>
            <p:cNvPr id="20" name="Oval 24"/>
            <p:cNvSpPr>
              <a:spLocks noChangeArrowheads="1"/>
            </p:cNvSpPr>
            <p:nvPr/>
          </p:nvSpPr>
          <p:spPr bwMode="auto">
            <a:xfrm>
              <a:off x="3209" y="1596"/>
              <a:ext cx="160" cy="160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25"/>
            <p:cNvSpPr>
              <a:spLocks noChangeArrowheads="1"/>
            </p:cNvSpPr>
            <p:nvPr/>
          </p:nvSpPr>
          <p:spPr bwMode="auto">
            <a:xfrm>
              <a:off x="3460" y="1214"/>
              <a:ext cx="325" cy="32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6"/>
            <p:cNvSpPr>
              <a:spLocks noChangeArrowheads="1"/>
            </p:cNvSpPr>
            <p:nvPr/>
          </p:nvSpPr>
          <p:spPr bwMode="auto">
            <a:xfrm>
              <a:off x="4111" y="1462"/>
              <a:ext cx="789" cy="789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7"/>
            <p:cNvSpPr>
              <a:spLocks noChangeArrowheads="1"/>
            </p:cNvSpPr>
            <p:nvPr/>
          </p:nvSpPr>
          <p:spPr bwMode="auto">
            <a:xfrm>
              <a:off x="3491" y="2362"/>
              <a:ext cx="381" cy="381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8"/>
            <p:cNvSpPr>
              <a:spLocks noChangeArrowheads="1"/>
            </p:cNvSpPr>
            <p:nvPr/>
          </p:nvSpPr>
          <p:spPr bwMode="auto">
            <a:xfrm>
              <a:off x="3203" y="2146"/>
              <a:ext cx="173" cy="173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9"/>
            <p:cNvSpPr>
              <a:spLocks noChangeArrowheads="1"/>
            </p:cNvSpPr>
            <p:nvPr/>
          </p:nvSpPr>
          <p:spPr bwMode="auto">
            <a:xfrm>
              <a:off x="3156" y="1883"/>
              <a:ext cx="132" cy="132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30"/>
            <p:cNvSpPr>
              <a:spLocks noChangeArrowheads="1"/>
            </p:cNvSpPr>
            <p:nvPr/>
          </p:nvSpPr>
          <p:spPr bwMode="auto">
            <a:xfrm>
              <a:off x="3291" y="1418"/>
              <a:ext cx="213" cy="213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31"/>
            <p:cNvSpPr>
              <a:spLocks noChangeArrowheads="1"/>
            </p:cNvSpPr>
            <p:nvPr/>
          </p:nvSpPr>
          <p:spPr bwMode="auto">
            <a:xfrm>
              <a:off x="3784" y="1084"/>
              <a:ext cx="549" cy="549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32"/>
            <p:cNvSpPr>
              <a:spLocks noChangeArrowheads="1"/>
            </p:cNvSpPr>
            <p:nvPr/>
          </p:nvSpPr>
          <p:spPr bwMode="auto">
            <a:xfrm>
              <a:off x="3869" y="2177"/>
              <a:ext cx="641" cy="641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33"/>
            <p:cNvSpPr>
              <a:spLocks noChangeArrowheads="1"/>
            </p:cNvSpPr>
            <p:nvPr/>
          </p:nvSpPr>
          <p:spPr bwMode="auto">
            <a:xfrm>
              <a:off x="3294" y="2278"/>
              <a:ext cx="239" cy="239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34"/>
            <p:cNvSpPr>
              <a:spLocks noChangeArrowheads="1"/>
            </p:cNvSpPr>
            <p:nvPr/>
          </p:nvSpPr>
          <p:spPr bwMode="auto">
            <a:xfrm>
              <a:off x="3165" y="2014"/>
              <a:ext cx="142" cy="142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35"/>
            <p:cNvSpPr>
              <a:spLocks noChangeArrowheads="1"/>
            </p:cNvSpPr>
            <p:nvPr/>
          </p:nvSpPr>
          <p:spPr bwMode="auto">
            <a:xfrm>
              <a:off x="3169" y="1747"/>
              <a:ext cx="137" cy="13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36"/>
            <p:cNvSpPr>
              <a:spLocks noChangeArrowheads="1"/>
            </p:cNvSpPr>
            <p:nvPr/>
          </p:nvSpPr>
          <p:spPr bwMode="auto">
            <a:xfrm>
              <a:off x="3288" y="1533"/>
              <a:ext cx="828" cy="830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7"/>
            <p:cNvSpPr>
              <a:spLocks noChangeArrowheads="1"/>
            </p:cNvSpPr>
            <p:nvPr/>
          </p:nvSpPr>
          <p:spPr bwMode="auto">
            <a:xfrm>
              <a:off x="3156" y="1083"/>
              <a:ext cx="1756" cy="175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4" name="直接连接符 33"/>
          <p:cNvCxnSpPr>
            <a:stCxn id="17" idx="2"/>
            <a:endCxn id="17" idx="6"/>
          </p:cNvCxnSpPr>
          <p:nvPr/>
        </p:nvCxnSpPr>
        <p:spPr>
          <a:xfrm>
            <a:off x="1541463" y="3136107"/>
            <a:ext cx="281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3" idx="2"/>
            <a:endCxn id="33" idx="6"/>
          </p:cNvCxnSpPr>
          <p:nvPr/>
        </p:nvCxnSpPr>
        <p:spPr>
          <a:xfrm>
            <a:off x="5122863" y="3131064"/>
            <a:ext cx="281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29"/>
          <p:cNvSpPr>
            <a:spLocks noChangeArrowheads="1"/>
          </p:cNvSpPr>
          <p:nvPr/>
        </p:nvSpPr>
        <p:spPr bwMode="auto">
          <a:xfrm>
            <a:off x="1503982" y="3092988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Oval 29"/>
          <p:cNvSpPr>
            <a:spLocks noChangeArrowheads="1"/>
          </p:cNvSpPr>
          <p:nvPr/>
        </p:nvSpPr>
        <p:spPr bwMode="auto">
          <a:xfrm>
            <a:off x="2088811" y="3094584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3747953" y="3106025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Oval 29"/>
          <p:cNvSpPr>
            <a:spLocks noChangeArrowheads="1"/>
          </p:cNvSpPr>
          <p:nvPr/>
        </p:nvSpPr>
        <p:spPr bwMode="auto">
          <a:xfrm>
            <a:off x="4322449" y="3096572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Oval 29"/>
          <p:cNvSpPr>
            <a:spLocks noChangeArrowheads="1"/>
          </p:cNvSpPr>
          <p:nvPr/>
        </p:nvSpPr>
        <p:spPr bwMode="auto">
          <a:xfrm>
            <a:off x="5085913" y="3098235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Oval 29"/>
          <p:cNvSpPr>
            <a:spLocks noChangeArrowheads="1"/>
          </p:cNvSpPr>
          <p:nvPr/>
        </p:nvSpPr>
        <p:spPr bwMode="auto">
          <a:xfrm>
            <a:off x="5309039" y="3098235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Oval 29"/>
          <p:cNvSpPr>
            <a:spLocks noChangeArrowheads="1"/>
          </p:cNvSpPr>
          <p:nvPr/>
        </p:nvSpPr>
        <p:spPr bwMode="auto">
          <a:xfrm>
            <a:off x="6617193" y="3097934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Oval 29"/>
          <p:cNvSpPr>
            <a:spLocks noChangeArrowheads="1"/>
          </p:cNvSpPr>
          <p:nvPr/>
        </p:nvSpPr>
        <p:spPr bwMode="auto">
          <a:xfrm>
            <a:off x="7902972" y="3097934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40490" y="298450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96286" y="267743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83194" y="302758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85851" y="2975420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746403" y="297116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307980" y="2695869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242012" y="301261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82466" y="2895440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1402741" y="4569619"/>
                <a:ext cx="3024161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1" y="4569619"/>
                <a:ext cx="3024161" cy="630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1766888" y="5190533"/>
                <a:ext cx="23426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88" y="5190533"/>
                <a:ext cx="2342693" cy="369332"/>
              </a:xfrm>
              <a:prstGeom prst="rect">
                <a:avLst/>
              </a:prstGeom>
              <a:blipFill>
                <a:blip r:embed="rId3"/>
                <a:stretch>
                  <a:fillRect l="-2344" r="-234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/>
          <p:cNvSpPr txBox="1"/>
          <p:nvPr/>
        </p:nvSpPr>
        <p:spPr>
          <a:xfrm>
            <a:off x="5292132" y="4568317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292132" y="4919594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292132" y="5262708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292132" y="558887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1304508" y="5724373"/>
                <a:ext cx="3220625" cy="801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508" y="5724373"/>
                <a:ext cx="3220625" cy="801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1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59" grpId="0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斯坦纳链问题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234151"/>
            <a:ext cx="7886700" cy="942811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利用三棱锥表示斯坦纳链内外两圆的半径和圆心距之间的关系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18126" y="3679442"/>
            <a:ext cx="37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21571" y="3571025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12890" y="425772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81497" y="212401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21571" y="287612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3"/>
          <p:cNvGrpSpPr>
            <a:grpSpLocks noChangeAspect="1"/>
          </p:cNvGrpSpPr>
          <p:nvPr/>
        </p:nvGrpSpPr>
        <p:grpSpPr bwMode="auto">
          <a:xfrm>
            <a:off x="1765300" y="2544051"/>
            <a:ext cx="5462588" cy="1836738"/>
            <a:chOff x="1143" y="1141"/>
            <a:chExt cx="3441" cy="1157"/>
          </a:xfrm>
        </p:grpSpPr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1173" y="1958"/>
              <a:ext cx="505" cy="63"/>
            </a:xfrm>
            <a:custGeom>
              <a:avLst/>
              <a:gdLst>
                <a:gd name="T0" fmla="*/ 994 w 1000"/>
                <a:gd name="T1" fmla="*/ 125 h 125"/>
                <a:gd name="T2" fmla="*/ 999 w 1000"/>
                <a:gd name="T3" fmla="*/ 0 h 125"/>
                <a:gd name="T4" fmla="*/ 0 w 1000"/>
                <a:gd name="T5" fmla="*/ 18 h 125"/>
                <a:gd name="T6" fmla="*/ 994 w 1000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25">
                  <a:moveTo>
                    <a:pt x="994" y="125"/>
                  </a:moveTo>
                  <a:cubicBezTo>
                    <a:pt x="998" y="84"/>
                    <a:pt x="1000" y="42"/>
                    <a:pt x="999" y="0"/>
                  </a:cubicBezTo>
                  <a:lnTo>
                    <a:pt x="0" y="18"/>
                  </a:lnTo>
                  <a:lnTo>
                    <a:pt x="994" y="125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1173" y="1958"/>
              <a:ext cx="505" cy="63"/>
            </a:xfrm>
            <a:custGeom>
              <a:avLst/>
              <a:gdLst>
                <a:gd name="T0" fmla="*/ 994 w 1000"/>
                <a:gd name="T1" fmla="*/ 125 h 125"/>
                <a:gd name="T2" fmla="*/ 999 w 1000"/>
                <a:gd name="T3" fmla="*/ 0 h 125"/>
                <a:gd name="T4" fmla="*/ 0 w 1000"/>
                <a:gd name="T5" fmla="*/ 18 h 125"/>
                <a:gd name="T6" fmla="*/ 994 w 1000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25">
                  <a:moveTo>
                    <a:pt x="994" y="125"/>
                  </a:moveTo>
                  <a:cubicBezTo>
                    <a:pt x="998" y="84"/>
                    <a:pt x="1000" y="42"/>
                    <a:pt x="999" y="0"/>
                  </a:cubicBezTo>
                  <a:lnTo>
                    <a:pt x="0" y="18"/>
                  </a:lnTo>
                  <a:lnTo>
                    <a:pt x="994" y="125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26"/>
            <p:cNvSpPr>
              <a:spLocks noChangeShapeType="1"/>
            </p:cNvSpPr>
            <p:nvPr/>
          </p:nvSpPr>
          <p:spPr bwMode="auto">
            <a:xfrm>
              <a:off x="1173" y="1967"/>
              <a:ext cx="2800" cy="301"/>
            </a:xfrm>
            <a:prstGeom prst="line">
              <a:avLst/>
            </a:prstGeom>
            <a:noFill/>
            <a:ln w="238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V="1">
              <a:off x="1173" y="1171"/>
              <a:ext cx="3380" cy="796"/>
            </a:xfrm>
            <a:prstGeom prst="line">
              <a:avLst/>
            </a:prstGeom>
            <a:noFill/>
            <a:ln w="238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 flipH="1">
              <a:off x="3973" y="1171"/>
              <a:ext cx="580" cy="1097"/>
            </a:xfrm>
            <a:prstGeom prst="line">
              <a:avLst/>
            </a:prstGeom>
            <a:noFill/>
            <a:ln w="238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29"/>
            <p:cNvSpPr>
              <a:spLocks noChangeShapeType="1"/>
            </p:cNvSpPr>
            <p:nvPr/>
          </p:nvSpPr>
          <p:spPr bwMode="auto">
            <a:xfrm>
              <a:off x="4553" y="1171"/>
              <a:ext cx="0" cy="734"/>
            </a:xfrm>
            <a:prstGeom prst="line">
              <a:avLst/>
            </a:prstGeom>
            <a:noFill/>
            <a:ln w="238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30"/>
            <p:cNvSpPr>
              <a:spLocks noChangeShapeType="1"/>
            </p:cNvSpPr>
            <p:nvPr/>
          </p:nvSpPr>
          <p:spPr bwMode="auto">
            <a:xfrm flipH="1">
              <a:off x="3973" y="1905"/>
              <a:ext cx="580" cy="363"/>
            </a:xfrm>
            <a:prstGeom prst="line">
              <a:avLst/>
            </a:prstGeom>
            <a:noFill/>
            <a:ln w="238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31"/>
            <p:cNvSpPr>
              <a:spLocks noChangeShapeType="1"/>
            </p:cNvSpPr>
            <p:nvPr/>
          </p:nvSpPr>
          <p:spPr bwMode="auto">
            <a:xfrm flipV="1">
              <a:off x="1173" y="1905"/>
              <a:ext cx="3380" cy="62"/>
            </a:xfrm>
            <a:prstGeom prst="line">
              <a:avLst/>
            </a:prstGeom>
            <a:noFill/>
            <a:ln w="238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2"/>
            <p:cNvSpPr>
              <a:spLocks noChangeArrowheads="1"/>
            </p:cNvSpPr>
            <p:nvPr/>
          </p:nvSpPr>
          <p:spPr bwMode="auto">
            <a:xfrm>
              <a:off x="1143" y="1936"/>
              <a:ext cx="60" cy="61"/>
            </a:xfrm>
            <a:prstGeom prst="ellipse">
              <a:avLst/>
            </a:prstGeom>
            <a:solidFill>
              <a:srgbClr val="FFFFFF"/>
            </a:solidFill>
            <a:ln w="238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1143" y="1936"/>
              <a:ext cx="60" cy="61"/>
            </a:xfrm>
            <a:prstGeom prst="ellips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34"/>
            <p:cNvSpPr>
              <a:spLocks noChangeArrowheads="1"/>
            </p:cNvSpPr>
            <p:nvPr/>
          </p:nvSpPr>
          <p:spPr bwMode="auto">
            <a:xfrm>
              <a:off x="3943" y="2238"/>
              <a:ext cx="61" cy="60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35"/>
            <p:cNvSpPr>
              <a:spLocks noChangeArrowheads="1"/>
            </p:cNvSpPr>
            <p:nvPr/>
          </p:nvSpPr>
          <p:spPr bwMode="auto">
            <a:xfrm>
              <a:off x="3943" y="2238"/>
              <a:ext cx="61" cy="60"/>
            </a:xfrm>
            <a:prstGeom prst="ellips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36"/>
            <p:cNvSpPr>
              <a:spLocks noChangeArrowheads="1"/>
            </p:cNvSpPr>
            <p:nvPr/>
          </p:nvSpPr>
          <p:spPr bwMode="auto">
            <a:xfrm>
              <a:off x="4523" y="1874"/>
              <a:ext cx="61" cy="61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37"/>
            <p:cNvSpPr>
              <a:spLocks noChangeArrowheads="1"/>
            </p:cNvSpPr>
            <p:nvPr/>
          </p:nvSpPr>
          <p:spPr bwMode="auto">
            <a:xfrm>
              <a:off x="4523" y="1874"/>
              <a:ext cx="61" cy="61"/>
            </a:xfrm>
            <a:prstGeom prst="ellips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38"/>
            <p:cNvSpPr>
              <a:spLocks noChangeArrowheads="1"/>
            </p:cNvSpPr>
            <p:nvPr/>
          </p:nvSpPr>
          <p:spPr bwMode="auto">
            <a:xfrm>
              <a:off x="4523" y="1141"/>
              <a:ext cx="61" cy="61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9"/>
            <p:cNvSpPr>
              <a:spLocks noChangeArrowheads="1"/>
            </p:cNvSpPr>
            <p:nvPr/>
          </p:nvSpPr>
          <p:spPr bwMode="auto">
            <a:xfrm>
              <a:off x="4523" y="1141"/>
              <a:ext cx="61" cy="61"/>
            </a:xfrm>
            <a:prstGeom prst="ellips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1215644" y="1970991"/>
                <a:ext cx="3220625" cy="801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644" y="1970991"/>
                <a:ext cx="3220625" cy="801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3956477" y="2640889"/>
            <a:ext cx="107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724724" y="3007080"/>
            <a:ext cx="107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2275276" y="3910161"/>
                <a:ext cx="302647" cy="734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276" y="3910161"/>
                <a:ext cx="302647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66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动画制作软件通用模块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几何建模模块：用网格或样条曲面构造和编辑三维物体，一般支持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obj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.ply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格式的网络文件导入和导出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动作模块：包含时间轴，在关键帧设置物体的状态，其余帧根据两个帧，插值函数计算物体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渲染模块：包括物体的材质，光照，摄像头的位置，方向，视野，渲染分辨率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脚本模块：用命令脚本批量导入数据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动画制作软件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Blender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44362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51283" y="5130773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时间轴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2336" y="4405915"/>
            <a:ext cx="1980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场景显示区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2225" y="2269370"/>
            <a:ext cx="902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光源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46501" y="3505652"/>
            <a:ext cx="902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物体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9539" y="2754642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摄像头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24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Blender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基本物体建模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492306"/>
            <a:ext cx="7886700" cy="42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Blender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复合材质设置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690689"/>
            <a:ext cx="7886700" cy="43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实时动画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267199"/>
            <a:ext cx="7886700" cy="1909763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与非实时动画的差别：动画的内容会到观看者的操作的影响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主要应用：游戏，交互式软件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特点：要求绘制效率适应帧频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90" y="1690221"/>
            <a:ext cx="6045419" cy="25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三维动画中的物体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常见物体类型：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刚体：只有位置和方向的变化，有力学惯性，形状永远不会发生变化，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弹性体：在外力的作用下形状发生变化，撤去外力后会恢复原来的形状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塑性体：在外力的作用下形状发生变化，撤去外力后保持最后的形状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流体：有一定体积，没有一定</a:t>
            </a:r>
            <a:r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形状，有力学惯性，形变速率会产生粘滞力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1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刚体的自由度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刚体的关键信息：中心，三条主轴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中心位置决定了刚体的位置信息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三条垂直主轴方向决定了刚体的朝向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中心位置：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个自由度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主轴方向由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个两两垂直的向量构成，它们构成一个正交矩阵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3×3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正交矩阵有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个自由度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三维空间的刚体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共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包含着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个自由度，包括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个位置自由度，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个旋转自由度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257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表示物体朝向的欧拉角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778616"/>
            <a:ext cx="7886700" cy="2398347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自转角：物体沿自身的一条主轴转过的角度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进动角：物体的主轴世界坐标系的水平面上的投影转过的角度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章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动角：物体的主轴与世界坐标系的垂直方向的夹角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-9000000">
            <a:off x="3583127" y="3006985"/>
            <a:ext cx="1440000" cy="72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柱形 4"/>
          <p:cNvSpPr/>
          <p:nvPr/>
        </p:nvSpPr>
        <p:spPr>
          <a:xfrm rot="1800000">
            <a:off x="3540843" y="2441913"/>
            <a:ext cx="2160000" cy="720000"/>
          </a:xfrm>
          <a:prstGeom prst="can">
            <a:avLst>
              <a:gd name="adj" fmla="val 461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柱形 5"/>
          <p:cNvSpPr/>
          <p:nvPr/>
        </p:nvSpPr>
        <p:spPr>
          <a:xfrm rot="1800000">
            <a:off x="4609038" y="2173903"/>
            <a:ext cx="540000" cy="540000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69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动画的原理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顺次相近的图形或图像序列按一定时间间隔展示，让人形成画面中的物体在动的错觉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动画文件的存储方式：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视频动画：每一帧存储像素组成的图像，能表示更真实的场景，但占空较大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矢量动画：每一帧存储矢量图元，占空小，但矢量图无法表示很复杂的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场景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逐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帧动画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(Frame by Frame)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：在时间轴的每帧上逐帧绘制不同的内容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6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9EB08-7B02-4FE9-8DDF-CC87E7A3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质点绕定轴的转动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F421BC-9F4C-4C20-B3EA-98FFCDA1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11040"/>
            <a:ext cx="7886700" cy="166592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质点的线速度：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质点的向心加速度：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×(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(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0" name="Group 18"/>
          <p:cNvGrpSpPr>
            <a:grpSpLocks noChangeAspect="1"/>
          </p:cNvGrpSpPr>
          <p:nvPr/>
        </p:nvGrpSpPr>
        <p:grpSpPr bwMode="auto">
          <a:xfrm>
            <a:off x="3440113" y="1770063"/>
            <a:ext cx="2457450" cy="2459037"/>
            <a:chOff x="2167" y="1115"/>
            <a:chExt cx="1548" cy="1549"/>
          </a:xfrm>
        </p:grpSpPr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2259" y="1115"/>
              <a:ext cx="1456" cy="1457"/>
            </a:xfrm>
            <a:custGeom>
              <a:avLst/>
              <a:gdLst>
                <a:gd name="T0" fmla="*/ 3276 w 3553"/>
                <a:gd name="T1" fmla="*/ 3276 h 3553"/>
                <a:gd name="T2" fmla="*/ 2276 w 3553"/>
                <a:gd name="T3" fmla="*/ 1276 h 3553"/>
                <a:gd name="T4" fmla="*/ 276 w 3553"/>
                <a:gd name="T5" fmla="*/ 276 h 3553"/>
                <a:gd name="T6" fmla="*/ 1276 w 3553"/>
                <a:gd name="T7" fmla="*/ 2276 h 3553"/>
                <a:gd name="T8" fmla="*/ 3276 w 3553"/>
                <a:gd name="T9" fmla="*/ 3276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3" h="3553">
                  <a:moveTo>
                    <a:pt x="3276" y="3276"/>
                  </a:moveTo>
                  <a:cubicBezTo>
                    <a:pt x="3553" y="3000"/>
                    <a:pt x="3105" y="2105"/>
                    <a:pt x="2276" y="1276"/>
                  </a:cubicBezTo>
                  <a:cubicBezTo>
                    <a:pt x="1448" y="448"/>
                    <a:pt x="553" y="0"/>
                    <a:pt x="276" y="276"/>
                  </a:cubicBezTo>
                  <a:cubicBezTo>
                    <a:pt x="0" y="553"/>
                    <a:pt x="448" y="1448"/>
                    <a:pt x="1276" y="2276"/>
                  </a:cubicBezTo>
                  <a:cubicBezTo>
                    <a:pt x="2105" y="3105"/>
                    <a:pt x="3000" y="3553"/>
                    <a:pt x="3276" y="3276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 flipV="1">
              <a:off x="2167" y="2490"/>
              <a:ext cx="1364" cy="174"/>
            </a:xfrm>
            <a:prstGeom prst="line">
              <a:avLst/>
            </a:prstGeom>
            <a:noFill/>
            <a:ln w="19050" cap="rnd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V="1">
              <a:off x="2167" y="1300"/>
              <a:ext cx="173" cy="1364"/>
            </a:xfrm>
            <a:prstGeom prst="line">
              <a:avLst/>
            </a:prstGeom>
            <a:noFill/>
            <a:ln w="19050" cap="rnd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167" y="1434"/>
              <a:ext cx="1229" cy="1230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V="1">
              <a:off x="2167" y="2385"/>
              <a:ext cx="1038" cy="279"/>
            </a:xfrm>
            <a:prstGeom prst="line">
              <a:avLst/>
            </a:prstGeom>
            <a:noFill/>
            <a:ln w="19050" cap="rnd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3205" y="2385"/>
              <a:ext cx="426" cy="249"/>
            </a:xfrm>
            <a:prstGeom prst="line">
              <a:avLst/>
            </a:prstGeom>
            <a:noFill/>
            <a:ln w="19050" cap="rnd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 flipH="1" flipV="1">
              <a:off x="3090" y="2099"/>
              <a:ext cx="115" cy="286"/>
            </a:xfrm>
            <a:prstGeom prst="line">
              <a:avLst/>
            </a:prstGeom>
            <a:noFill/>
            <a:ln w="19050" cap="rnd">
              <a:solidFill>
                <a:srgbClr val="7030A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3180" y="2360"/>
              <a:ext cx="50" cy="49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2841" y="1771"/>
              <a:ext cx="318" cy="243"/>
            </a:xfrm>
            <a:custGeom>
              <a:avLst/>
              <a:gdLst>
                <a:gd name="T0" fmla="*/ 0 w 774"/>
                <a:gd name="T1" fmla="*/ 0 h 592"/>
                <a:gd name="T2" fmla="*/ 352 w 774"/>
                <a:gd name="T3" fmla="*/ 412 h 592"/>
                <a:gd name="T4" fmla="*/ 706 w 774"/>
                <a:gd name="T5" fmla="*/ 567 h 592"/>
                <a:gd name="T6" fmla="*/ 674 w 774"/>
                <a:gd name="T7" fmla="*/ 29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4" h="592">
                  <a:moveTo>
                    <a:pt x="0" y="0"/>
                  </a:moveTo>
                  <a:cubicBezTo>
                    <a:pt x="67" y="133"/>
                    <a:pt x="202" y="292"/>
                    <a:pt x="352" y="412"/>
                  </a:cubicBezTo>
                  <a:cubicBezTo>
                    <a:pt x="501" y="532"/>
                    <a:pt x="638" y="592"/>
                    <a:pt x="706" y="567"/>
                  </a:cubicBezTo>
                  <a:cubicBezTo>
                    <a:pt x="774" y="542"/>
                    <a:pt x="762" y="436"/>
                    <a:pt x="674" y="294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319834" y="1947765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10646" y="335316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69823" y="39509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93809" y="30158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14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矩阵常微分方程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基本形式：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b="0" dirty="0" smtClean="0">
                    <a:latin typeface="Cambria Math" panose="02040503050406030204" pitchFamily="18" charset="0"/>
                    <a:ea typeface="楷体" panose="02010609060101010101" pitchFamily="49" charset="-122"/>
                  </a:rPr>
                  <a:t>简写为：</a:t>
                </a:r>
                <a:endParaRPr lang="en-US" altLang="zh-CN" b="0" dirty="0" smtClean="0"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𝑑𝑋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𝑋</m:t>
                      </m:r>
                    </m:oMath>
                  </m:oMathPara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矩阵常微分方程的解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取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b="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则它满足：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b="0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是微分方程的解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75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矩阵的指数运算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矩阵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和实变量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，定义指数运算：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1" i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利用矩阵指数运算表示微分方程的解：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5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旋转方程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536831"/>
            <a:ext cx="7886700" cy="16401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绕单位旋转轴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以单位角速度匀速旋转，计算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时刻的旋转矩阵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单位旋转轴满足：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1</a:t>
            </a:r>
          </a:p>
          <a:p>
            <a:pPr>
              <a:lnSpc>
                <a:spcPct val="100000"/>
              </a:lnSpc>
            </a:pP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9" name="Group 18"/>
          <p:cNvGrpSpPr>
            <a:grpSpLocks noChangeAspect="1"/>
          </p:cNvGrpSpPr>
          <p:nvPr/>
        </p:nvGrpSpPr>
        <p:grpSpPr bwMode="auto">
          <a:xfrm>
            <a:off x="3440113" y="1770063"/>
            <a:ext cx="2457450" cy="2459037"/>
            <a:chOff x="2167" y="1115"/>
            <a:chExt cx="1548" cy="1549"/>
          </a:xfrm>
        </p:grpSpPr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2259" y="1115"/>
              <a:ext cx="1456" cy="1457"/>
            </a:xfrm>
            <a:custGeom>
              <a:avLst/>
              <a:gdLst>
                <a:gd name="T0" fmla="*/ 3276 w 3553"/>
                <a:gd name="T1" fmla="*/ 3276 h 3553"/>
                <a:gd name="T2" fmla="*/ 2276 w 3553"/>
                <a:gd name="T3" fmla="*/ 1276 h 3553"/>
                <a:gd name="T4" fmla="*/ 276 w 3553"/>
                <a:gd name="T5" fmla="*/ 276 h 3553"/>
                <a:gd name="T6" fmla="*/ 1276 w 3553"/>
                <a:gd name="T7" fmla="*/ 2276 h 3553"/>
                <a:gd name="T8" fmla="*/ 3276 w 3553"/>
                <a:gd name="T9" fmla="*/ 3276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3" h="3553">
                  <a:moveTo>
                    <a:pt x="3276" y="3276"/>
                  </a:moveTo>
                  <a:cubicBezTo>
                    <a:pt x="3553" y="3000"/>
                    <a:pt x="3105" y="2105"/>
                    <a:pt x="2276" y="1276"/>
                  </a:cubicBezTo>
                  <a:cubicBezTo>
                    <a:pt x="1448" y="448"/>
                    <a:pt x="553" y="0"/>
                    <a:pt x="276" y="276"/>
                  </a:cubicBezTo>
                  <a:cubicBezTo>
                    <a:pt x="0" y="553"/>
                    <a:pt x="448" y="1448"/>
                    <a:pt x="1276" y="2276"/>
                  </a:cubicBezTo>
                  <a:cubicBezTo>
                    <a:pt x="2105" y="3105"/>
                    <a:pt x="3000" y="3553"/>
                    <a:pt x="3276" y="3276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V="1">
              <a:off x="2167" y="2490"/>
              <a:ext cx="1364" cy="174"/>
            </a:xfrm>
            <a:prstGeom prst="line">
              <a:avLst/>
            </a:prstGeom>
            <a:noFill/>
            <a:ln w="19050" cap="rnd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2167" y="1300"/>
              <a:ext cx="173" cy="1364"/>
            </a:xfrm>
            <a:prstGeom prst="line">
              <a:avLst/>
            </a:prstGeom>
            <a:noFill/>
            <a:ln w="19050" cap="rnd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2167" y="1434"/>
              <a:ext cx="1229" cy="1230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 flipV="1">
              <a:off x="2167" y="2385"/>
              <a:ext cx="1038" cy="279"/>
            </a:xfrm>
            <a:prstGeom prst="line">
              <a:avLst/>
            </a:prstGeom>
            <a:noFill/>
            <a:ln w="19050" cap="rnd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3205" y="2385"/>
              <a:ext cx="426" cy="249"/>
            </a:xfrm>
            <a:prstGeom prst="line">
              <a:avLst/>
            </a:prstGeom>
            <a:noFill/>
            <a:ln w="19050" cap="rnd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 flipH="1" flipV="1">
              <a:off x="3090" y="2099"/>
              <a:ext cx="115" cy="286"/>
            </a:xfrm>
            <a:prstGeom prst="line">
              <a:avLst/>
            </a:prstGeom>
            <a:noFill/>
            <a:ln w="19050" cap="rnd">
              <a:solidFill>
                <a:srgbClr val="7030A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28"/>
            <p:cNvSpPr>
              <a:spLocks noChangeArrowheads="1"/>
            </p:cNvSpPr>
            <p:nvPr/>
          </p:nvSpPr>
          <p:spPr bwMode="auto">
            <a:xfrm>
              <a:off x="3180" y="2360"/>
              <a:ext cx="50" cy="49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2841" y="1771"/>
              <a:ext cx="318" cy="243"/>
            </a:xfrm>
            <a:custGeom>
              <a:avLst/>
              <a:gdLst>
                <a:gd name="T0" fmla="*/ 0 w 774"/>
                <a:gd name="T1" fmla="*/ 0 h 592"/>
                <a:gd name="T2" fmla="*/ 352 w 774"/>
                <a:gd name="T3" fmla="*/ 412 h 592"/>
                <a:gd name="T4" fmla="*/ 706 w 774"/>
                <a:gd name="T5" fmla="*/ 567 h 592"/>
                <a:gd name="T6" fmla="*/ 674 w 774"/>
                <a:gd name="T7" fmla="*/ 29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4" h="592">
                  <a:moveTo>
                    <a:pt x="0" y="0"/>
                  </a:moveTo>
                  <a:cubicBezTo>
                    <a:pt x="67" y="133"/>
                    <a:pt x="202" y="292"/>
                    <a:pt x="352" y="412"/>
                  </a:cubicBezTo>
                  <a:cubicBezTo>
                    <a:pt x="501" y="532"/>
                    <a:pt x="638" y="592"/>
                    <a:pt x="706" y="567"/>
                  </a:cubicBezTo>
                  <a:cubicBezTo>
                    <a:pt x="774" y="542"/>
                    <a:pt x="762" y="436"/>
                    <a:pt x="674" y="294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5319834" y="1947765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[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800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8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28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010646" y="3353160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[</a:t>
            </a:r>
            <a:r>
              <a:rPr lang="en-US" altLang="zh-CN" sz="2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8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28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669823" y="39509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593809" y="30158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7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旋转方程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旋转的变化量为：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62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旋转方程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匀速旋转的向量坐标随时间变化率满足：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问题转化为对于矩阵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exp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baseline="30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821" b="-3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2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旋转方程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先计算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aseline="30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4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旋转方程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左乘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和右乘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i="1" baseline="-25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i="1" baseline="-25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en-US" altLang="zh-CN" i="1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78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旋转方程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7588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由此计算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的高阶幂次：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zh-CN" sz="2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由此导出：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Ω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 = –ΩΩ = – Ω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Ω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 –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–Ω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 –(–Ω) =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Ω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75884"/>
              </a:xfrm>
              <a:blipFill>
                <a:blip r:embed="rId2"/>
                <a:stretch>
                  <a:fillRect l="-1391" t="-1811" b="-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2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动画的制作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动画制作软件：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平面动画：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Macromedia/Adobe Flash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系列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三维动画：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3D Max, Maya, Blender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制作类型：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插值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动画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(Interpolation)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：在时间轴的部分关键帧上绘制相应的图元，关键帧之间的普通帧由关键帧的图元插值得到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参数动画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Parametric)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：用随时间变化的参数控制图元的变化</a:t>
            </a:r>
          </a:p>
          <a:p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41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旋转方程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⋯=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53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旋转方程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9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旋转方程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b="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最终结果：</a:t>
                </a:r>
                <a:endParaRPr lang="en-US" altLang="zh-CN" b="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 i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i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9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复数的定义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312417"/>
            <a:ext cx="7886700" cy="1864546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横轴：实数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纵轴：纯虚数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复数：实数与纯虚数的线性组合</a:t>
            </a:r>
          </a:p>
          <a:p>
            <a:endParaRPr lang="zh-CN" altLang="en-US" sz="2800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2594149" y="3790740"/>
            <a:ext cx="45502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584749" y="1559168"/>
            <a:ext cx="0" cy="27649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584749" y="2375597"/>
            <a:ext cx="20900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674807" y="2375597"/>
            <a:ext cx="0" cy="14151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584749" y="2375597"/>
            <a:ext cx="2090057" cy="1415143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470933" y="3622125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3578" y="211398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endParaRPr lang="zh-CN" altLang="en-US" sz="2800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74806" y="2069206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en-US" altLang="zh-CN" sz="2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yi</a:t>
            </a:r>
            <a:endParaRPr lang="zh-CN" altLang="en-US" sz="2800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526692" y="3275015"/>
            <a:ext cx="1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533168" y="2997092"/>
                <a:ext cx="1079270" cy="497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zh-CN" altLang="en-US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168" y="2997092"/>
                <a:ext cx="1079270" cy="497637"/>
              </a:xfrm>
              <a:prstGeom prst="rect">
                <a:avLst/>
              </a:prstGeom>
              <a:blipFill>
                <a:blip r:embed="rId2"/>
                <a:stretch>
                  <a:fillRect l="-9040" t="-2469" b="-28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4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饼形 5"/>
          <p:cNvSpPr/>
          <p:nvPr/>
        </p:nvSpPr>
        <p:spPr>
          <a:xfrm>
            <a:off x="3852222" y="2453798"/>
            <a:ext cx="720000" cy="720000"/>
          </a:xfrm>
          <a:prstGeom prst="pie">
            <a:avLst>
              <a:gd name="adj1" fmla="val 19796772"/>
              <a:gd name="adj2" fmla="val 21589397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复数乘法运算的几何意义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066585"/>
            <a:ext cx="6853818" cy="3110378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(cos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(cos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(cos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sin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(cos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sin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(cos(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ja-JP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模长相乘，辐角相加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3211551" y="2821259"/>
            <a:ext cx="29550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181707" y="1550020"/>
            <a:ext cx="0" cy="15165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181707" y="2007220"/>
            <a:ext cx="1405054" cy="81403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514041" y="1745609"/>
            <a:ext cx="2289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cos</a:t>
            </a:r>
            <a:r>
              <a:rPr kumimoji="0" lang="en-US" altLang="zh-CN" sz="2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kumimoji="0" lang="en-US" altLang="zh-CN" sz="2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sin</a:t>
            </a:r>
            <a:r>
              <a:rPr kumimoji="0" lang="en-US" altLang="zh-CN" sz="2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03736" y="1981508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84940" y="2420141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θ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5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基于复数的旋转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780537"/>
            <a:ext cx="7886700" cy="1396426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平面旋转性质</a:t>
            </a:r>
            <a:endParaRPr lang="en-US" altLang="zh-CN" sz="28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iy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endParaRPr lang="zh-CN" altLang="en-US" sz="2800" dirty="0"/>
          </a:p>
        </p:txBody>
      </p:sp>
      <p:grpSp>
        <p:nvGrpSpPr>
          <p:cNvPr id="47" name="Group 4"/>
          <p:cNvGrpSpPr>
            <a:grpSpLocks noChangeAspect="1"/>
          </p:cNvGrpSpPr>
          <p:nvPr/>
        </p:nvGrpSpPr>
        <p:grpSpPr bwMode="auto">
          <a:xfrm>
            <a:off x="1827529" y="1744010"/>
            <a:ext cx="4456113" cy="2971800"/>
            <a:chOff x="547" y="751"/>
            <a:chExt cx="2807" cy="1872"/>
          </a:xfrm>
        </p:grpSpPr>
        <p:sp>
          <p:nvSpPr>
            <p:cNvPr id="48" name="Line 12"/>
            <p:cNvSpPr>
              <a:spLocks noChangeShapeType="1"/>
            </p:cNvSpPr>
            <p:nvPr/>
          </p:nvSpPr>
          <p:spPr bwMode="auto">
            <a:xfrm>
              <a:off x="547" y="2389"/>
              <a:ext cx="280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2433" y="2141"/>
              <a:ext cx="103" cy="248"/>
            </a:xfrm>
            <a:custGeom>
              <a:avLst/>
              <a:gdLst>
                <a:gd name="T0" fmla="*/ 220 w 220"/>
                <a:gd name="T1" fmla="*/ 530 h 530"/>
                <a:gd name="T2" fmla="*/ 0 w 220"/>
                <a:gd name="T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0" h="530">
                  <a:moveTo>
                    <a:pt x="220" y="530"/>
                  </a:moveTo>
                  <a:cubicBezTo>
                    <a:pt x="220" y="332"/>
                    <a:pt x="140" y="141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1871" y="2056"/>
              <a:ext cx="202" cy="176"/>
            </a:xfrm>
            <a:custGeom>
              <a:avLst/>
              <a:gdLst>
                <a:gd name="T0" fmla="*/ 433 w 433"/>
                <a:gd name="T1" fmla="*/ 0 h 376"/>
                <a:gd name="T2" fmla="*/ 0 w 433"/>
                <a:gd name="T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3" h="376">
                  <a:moveTo>
                    <a:pt x="433" y="0"/>
                  </a:moveTo>
                  <a:cubicBezTo>
                    <a:pt x="245" y="63"/>
                    <a:pt x="89" y="198"/>
                    <a:pt x="0" y="37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8"/>
            <p:cNvSpPr>
              <a:spLocks noChangeShapeType="1"/>
            </p:cNvSpPr>
            <p:nvPr/>
          </p:nvSpPr>
          <p:spPr bwMode="auto">
            <a:xfrm flipV="1">
              <a:off x="2185" y="1727"/>
              <a:ext cx="661" cy="662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9"/>
            <p:cNvSpPr>
              <a:spLocks noChangeShapeType="1"/>
            </p:cNvSpPr>
            <p:nvPr/>
          </p:nvSpPr>
          <p:spPr bwMode="auto">
            <a:xfrm>
              <a:off x="2185" y="2389"/>
              <a:ext cx="935" cy="0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H="1" flipV="1">
              <a:off x="1717" y="985"/>
              <a:ext cx="468" cy="1404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 flipH="1" flipV="1">
              <a:off x="861" y="1727"/>
              <a:ext cx="1324" cy="662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 flipV="1">
              <a:off x="2185" y="751"/>
              <a:ext cx="0" cy="187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869852" y="3793838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843490" y="3566461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592703" y="2857209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267093" y="1664123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iy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58959" y="2813759"/>
            <a:ext cx="3193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iy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730066" y="429070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3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模长为</a:t>
            </a:r>
            <a:r>
              <a:rPr lang="en-US" altLang="zh-CN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的复数的幂乘性质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947137"/>
            <a:ext cx="7886700" cy="1229825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棣莫弗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(De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Moivre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定理：</a:t>
            </a:r>
            <a:endParaRPr lang="en-US" altLang="zh-CN" sz="28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800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cos(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endParaRPr lang="zh-CN" altLang="en-US" sz="2800" dirty="0"/>
          </a:p>
        </p:txBody>
      </p:sp>
      <p:grpSp>
        <p:nvGrpSpPr>
          <p:cNvPr id="47" name="Group 16"/>
          <p:cNvGrpSpPr>
            <a:grpSpLocks noChangeAspect="1"/>
          </p:cNvGrpSpPr>
          <p:nvPr/>
        </p:nvGrpSpPr>
        <p:grpSpPr bwMode="auto">
          <a:xfrm>
            <a:off x="2274398" y="2150062"/>
            <a:ext cx="5216525" cy="2654300"/>
            <a:chOff x="3877" y="790"/>
            <a:chExt cx="3286" cy="1672"/>
          </a:xfrm>
        </p:grpSpPr>
        <p:sp>
          <p:nvSpPr>
            <p:cNvPr id="48" name="Line 18"/>
            <p:cNvSpPr>
              <a:spLocks noChangeShapeType="1"/>
            </p:cNvSpPr>
            <p:nvPr/>
          </p:nvSpPr>
          <p:spPr bwMode="auto">
            <a:xfrm>
              <a:off x="5466" y="2462"/>
              <a:ext cx="169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19"/>
            <p:cNvSpPr>
              <a:spLocks noChangeShapeType="1"/>
            </p:cNvSpPr>
            <p:nvPr/>
          </p:nvSpPr>
          <p:spPr bwMode="auto">
            <a:xfrm flipV="1">
              <a:off x="5466" y="1701"/>
              <a:ext cx="1518" cy="761"/>
            </a:xfrm>
            <a:prstGeom prst="line">
              <a:avLst/>
            </a:prstGeom>
            <a:noFill/>
            <a:ln w="12700" cap="rnd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20"/>
            <p:cNvSpPr>
              <a:spLocks noChangeShapeType="1"/>
            </p:cNvSpPr>
            <p:nvPr/>
          </p:nvSpPr>
          <p:spPr bwMode="auto">
            <a:xfrm flipV="1">
              <a:off x="5466" y="1102"/>
              <a:ext cx="1018" cy="1360"/>
            </a:xfrm>
            <a:prstGeom prst="line">
              <a:avLst/>
            </a:prstGeom>
            <a:noFill/>
            <a:ln w="12700" cap="rnd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21"/>
            <p:cNvSpPr>
              <a:spLocks noChangeShapeType="1"/>
            </p:cNvSpPr>
            <p:nvPr/>
          </p:nvSpPr>
          <p:spPr bwMode="auto">
            <a:xfrm flipV="1">
              <a:off x="5466" y="790"/>
              <a:ext cx="303" cy="1672"/>
            </a:xfrm>
            <a:prstGeom prst="line">
              <a:avLst/>
            </a:prstGeom>
            <a:noFill/>
            <a:ln w="12700" cap="rnd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22"/>
            <p:cNvSpPr>
              <a:spLocks noChangeShapeType="1"/>
            </p:cNvSpPr>
            <p:nvPr/>
          </p:nvSpPr>
          <p:spPr bwMode="auto">
            <a:xfrm flipH="1" flipV="1">
              <a:off x="4991" y="830"/>
              <a:ext cx="475" cy="1632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23"/>
            <p:cNvSpPr>
              <a:spLocks noChangeShapeType="1"/>
            </p:cNvSpPr>
            <p:nvPr/>
          </p:nvSpPr>
          <p:spPr bwMode="auto">
            <a:xfrm flipH="1" flipV="1">
              <a:off x="4312" y="1215"/>
              <a:ext cx="1154" cy="1247"/>
            </a:xfrm>
            <a:prstGeom prst="line">
              <a:avLst/>
            </a:prstGeom>
            <a:noFill/>
            <a:ln w="12700" cap="rnd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24"/>
            <p:cNvSpPr>
              <a:spLocks noChangeShapeType="1"/>
            </p:cNvSpPr>
            <p:nvPr/>
          </p:nvSpPr>
          <p:spPr bwMode="auto">
            <a:xfrm flipH="1" flipV="1">
              <a:off x="3877" y="1863"/>
              <a:ext cx="1589" cy="599"/>
            </a:xfrm>
            <a:prstGeom prst="line">
              <a:avLst/>
            </a:prstGeom>
            <a:noFill/>
            <a:ln w="12700" cap="rnd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5"/>
            <p:cNvSpPr>
              <a:spLocks/>
            </p:cNvSpPr>
            <p:nvPr/>
          </p:nvSpPr>
          <p:spPr bwMode="auto">
            <a:xfrm>
              <a:off x="5845" y="2271"/>
              <a:ext cx="45" cy="191"/>
            </a:xfrm>
            <a:custGeom>
              <a:avLst/>
              <a:gdLst>
                <a:gd name="T0" fmla="*/ 79 w 79"/>
                <a:gd name="T1" fmla="*/ 336 h 336"/>
                <a:gd name="T2" fmla="*/ 0 w 79"/>
                <a:gd name="T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9" h="336">
                  <a:moveTo>
                    <a:pt x="79" y="336"/>
                  </a:moveTo>
                  <a:cubicBezTo>
                    <a:pt x="79" y="219"/>
                    <a:pt x="52" y="104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6"/>
            <p:cNvSpPr>
              <a:spLocks/>
            </p:cNvSpPr>
            <p:nvPr/>
          </p:nvSpPr>
          <p:spPr bwMode="auto">
            <a:xfrm>
              <a:off x="5805" y="2008"/>
              <a:ext cx="167" cy="200"/>
            </a:xfrm>
            <a:custGeom>
              <a:avLst/>
              <a:gdLst>
                <a:gd name="T0" fmla="*/ 295 w 295"/>
                <a:gd name="T1" fmla="*/ 353 h 353"/>
                <a:gd name="T2" fmla="*/ 0 w 295"/>
                <a:gd name="T3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5" h="353">
                  <a:moveTo>
                    <a:pt x="295" y="353"/>
                  </a:moveTo>
                  <a:cubicBezTo>
                    <a:pt x="225" y="214"/>
                    <a:pt x="125" y="94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"/>
            <p:cNvSpPr>
              <a:spLocks/>
            </p:cNvSpPr>
            <p:nvPr/>
          </p:nvSpPr>
          <p:spPr bwMode="auto">
            <a:xfrm>
              <a:off x="5592" y="1765"/>
              <a:ext cx="298" cy="130"/>
            </a:xfrm>
            <a:custGeom>
              <a:avLst/>
              <a:gdLst>
                <a:gd name="T0" fmla="*/ 526 w 526"/>
                <a:gd name="T1" fmla="*/ 229 h 229"/>
                <a:gd name="T2" fmla="*/ 0 w 526"/>
                <a:gd name="T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26" h="229">
                  <a:moveTo>
                    <a:pt x="526" y="229"/>
                  </a:moveTo>
                  <a:cubicBezTo>
                    <a:pt x="371" y="113"/>
                    <a:pt x="191" y="34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8"/>
            <p:cNvSpPr>
              <a:spLocks/>
            </p:cNvSpPr>
            <p:nvPr/>
          </p:nvSpPr>
          <p:spPr bwMode="auto">
            <a:xfrm>
              <a:off x="5347" y="2032"/>
              <a:ext cx="195" cy="21"/>
            </a:xfrm>
            <a:custGeom>
              <a:avLst/>
              <a:gdLst>
                <a:gd name="T0" fmla="*/ 345 w 345"/>
                <a:gd name="T1" fmla="*/ 21 h 38"/>
                <a:gd name="T2" fmla="*/ 0 w 345"/>
                <a:gd name="T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5" h="38">
                  <a:moveTo>
                    <a:pt x="345" y="21"/>
                  </a:moveTo>
                  <a:cubicBezTo>
                    <a:pt x="230" y="0"/>
                    <a:pt x="112" y="6"/>
                    <a:pt x="0" y="38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9"/>
            <p:cNvSpPr>
              <a:spLocks/>
            </p:cNvSpPr>
            <p:nvPr/>
          </p:nvSpPr>
          <p:spPr bwMode="auto">
            <a:xfrm>
              <a:off x="5081" y="1917"/>
              <a:ext cx="226" cy="129"/>
            </a:xfrm>
            <a:custGeom>
              <a:avLst/>
              <a:gdLst>
                <a:gd name="T0" fmla="*/ 399 w 399"/>
                <a:gd name="T1" fmla="*/ 0 h 227"/>
                <a:gd name="T2" fmla="*/ 0 w 399"/>
                <a:gd name="T3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9" h="227">
                  <a:moveTo>
                    <a:pt x="399" y="0"/>
                  </a:moveTo>
                  <a:cubicBezTo>
                    <a:pt x="250" y="44"/>
                    <a:pt x="114" y="122"/>
                    <a:pt x="0" y="227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4804" y="1942"/>
              <a:ext cx="181" cy="270"/>
            </a:xfrm>
            <a:custGeom>
              <a:avLst/>
              <a:gdLst>
                <a:gd name="T0" fmla="*/ 320 w 320"/>
                <a:gd name="T1" fmla="*/ 0 h 476"/>
                <a:gd name="T2" fmla="*/ 0 w 320"/>
                <a:gd name="T3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0" h="476">
                  <a:moveTo>
                    <a:pt x="320" y="0"/>
                  </a:moveTo>
                  <a:cubicBezTo>
                    <a:pt x="177" y="132"/>
                    <a:pt x="68" y="295"/>
                    <a:pt x="0" y="47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455592" y="4328906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455592" y="3805775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134714" y="3312295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96379" y="3677099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131003" y="3600893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564043" y="3832714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374148" y="434652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122028" y="3195726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sz="28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813396" y="2170744"/>
            <a:ext cx="233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800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800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185748" y="1690689"/>
            <a:ext cx="233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800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sz="2800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082576" y="1731457"/>
            <a:ext cx="233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800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zh-CN" altLang="en-US" sz="2800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11718" y="2351806"/>
            <a:ext cx="233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800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zh-CN" altLang="en-US" sz="2800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50847" y="3418627"/>
            <a:ext cx="233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800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endParaRPr lang="zh-CN" altLang="en-US" sz="2800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3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等分圆周问题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8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单位圆的内接正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边形的顶点：</a:t>
                </a:r>
                <a:endParaRPr lang="en-US" altLang="zh-CN" sz="28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8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8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分圆多项式：</a:t>
                </a:r>
                <a:endParaRPr lang="en-US" altLang="zh-CN" sz="28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800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 = </a:t>
                </a:r>
                <a:r>
                  <a:rPr lang="en-US" altLang="zh-CN" sz="2800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sz="2800" i="1" baseline="30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– 1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8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分圆多项式的零点是内接于单位圆的正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边形的顶点</a:t>
                </a:r>
                <a:endParaRPr lang="en-US" altLang="zh-CN" sz="28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9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正五边形的构造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如何构造正五边形？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求解方程：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– 1 = 0</a:t>
                </a:r>
              </a:p>
              <a:p>
                <a:pPr marL="0" indent="0" algn="ctr"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– 1)(1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 = 0</a:t>
                </a:r>
              </a:p>
              <a:p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是平凡解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，它满足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– 1 = 0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0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而且有</a:t>
                </a:r>
                <a:endParaRPr lang="en-US" altLang="zh-CN" b="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l-GR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i="1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i="1" baseline="30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+ 5</a:t>
                </a:r>
                <a:endParaRPr lang="zh-CN" altLang="en-US" baseline="30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801" b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5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正五边形的构造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把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分别视为一个整体，则有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 + (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 =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– 1</a:t>
                </a:r>
              </a:p>
              <a:p>
                <a:pPr marL="0" indent="0" algn="ctr"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)(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 =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6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7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 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–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因此，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是下面方程的两个根：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30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– 1 = 0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求解得到：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−1±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5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B3554-2F64-4D16-8AC9-E5DAC875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反演变换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A56DFC-6522-4EEA-8801-B3C5CA81D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25257"/>
            <a:ext cx="7886700" cy="1851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构成条件：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反演中心，像与原像共线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像与原像到反演中心的距离之积等于反演半径的平方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B50DF7-A456-486A-8C45-E370F76DAF44}"/>
              </a:ext>
            </a:extLst>
          </p:cNvPr>
          <p:cNvSpPr txBox="1"/>
          <p:nvPr/>
        </p:nvSpPr>
        <p:spPr>
          <a:xfrm>
            <a:off x="4507888" y="3393743"/>
            <a:ext cx="53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F77B0A-5088-402A-9EE1-BAF24E767AF1}"/>
              </a:ext>
            </a:extLst>
          </p:cNvPr>
          <p:cNvSpPr txBox="1"/>
          <p:nvPr/>
        </p:nvSpPr>
        <p:spPr>
          <a:xfrm>
            <a:off x="7339237" y="1901753"/>
            <a:ext cx="578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EA4D4D-4607-4A57-957A-BAA4B153E27A}"/>
              </a:ext>
            </a:extLst>
          </p:cNvPr>
          <p:cNvSpPr txBox="1"/>
          <p:nvPr/>
        </p:nvSpPr>
        <p:spPr>
          <a:xfrm>
            <a:off x="3222626" y="3767952"/>
            <a:ext cx="40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451F62A-B61B-4F11-A3B1-A5FF641851CB}"/>
              </a:ext>
            </a:extLst>
          </p:cNvPr>
          <p:cNvSpPr txBox="1"/>
          <p:nvPr/>
        </p:nvSpPr>
        <p:spPr>
          <a:xfrm>
            <a:off x="992100" y="2312460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OQ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OQ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FB50DF7-A456-486A-8C45-E370F76DAF44}"/>
              </a:ext>
            </a:extLst>
          </p:cNvPr>
          <p:cNvSpPr txBox="1"/>
          <p:nvPr/>
        </p:nvSpPr>
        <p:spPr>
          <a:xfrm>
            <a:off x="5287844" y="3110957"/>
            <a:ext cx="53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B50DF7-A456-486A-8C45-E370F76DAF44}"/>
              </a:ext>
            </a:extLst>
          </p:cNvPr>
          <p:cNvSpPr txBox="1"/>
          <p:nvPr/>
        </p:nvSpPr>
        <p:spPr>
          <a:xfrm>
            <a:off x="6110168" y="2793845"/>
            <a:ext cx="60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595688" y="1982788"/>
            <a:ext cx="4205288" cy="2716213"/>
            <a:chOff x="2265" y="1249"/>
            <a:chExt cx="2649" cy="1711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3071" y="1962"/>
              <a:ext cx="527" cy="52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3861" y="1434"/>
              <a:ext cx="1053" cy="105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3334" y="1434"/>
              <a:ext cx="539" cy="1526"/>
            </a:xfrm>
            <a:custGeom>
              <a:avLst/>
              <a:gdLst>
                <a:gd name="T0" fmla="*/ 1367 w 2045"/>
                <a:gd name="T1" fmla="*/ 5789 h 5789"/>
                <a:gd name="T2" fmla="*/ 0 w 2045"/>
                <a:gd name="T3" fmla="*/ 0 h 5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45" h="5789">
                  <a:moveTo>
                    <a:pt x="1367" y="5789"/>
                  </a:moveTo>
                  <a:cubicBezTo>
                    <a:pt x="2045" y="3757"/>
                    <a:pt x="1516" y="1516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 flipV="1">
              <a:off x="2281" y="1249"/>
              <a:ext cx="2324" cy="124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 flipV="1">
              <a:off x="2281" y="1540"/>
              <a:ext cx="2423" cy="94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>
              <a:off x="2281" y="2489"/>
              <a:ext cx="263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2"/>
            <p:cNvSpPr>
              <a:spLocks noChangeArrowheads="1"/>
            </p:cNvSpPr>
            <p:nvPr/>
          </p:nvSpPr>
          <p:spPr bwMode="auto">
            <a:xfrm>
              <a:off x="2265" y="2473"/>
              <a:ext cx="32" cy="3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2265" y="2473"/>
              <a:ext cx="32" cy="32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14"/>
            <p:cNvSpPr>
              <a:spLocks noChangeArrowheads="1"/>
            </p:cNvSpPr>
            <p:nvPr/>
          </p:nvSpPr>
          <p:spPr bwMode="auto">
            <a:xfrm>
              <a:off x="4688" y="1524"/>
              <a:ext cx="32" cy="32"/>
            </a:xfrm>
            <a:prstGeom prst="ellipse">
              <a:avLst/>
            </a:prstGeom>
            <a:solidFill>
              <a:srgbClr val="FFFFFF"/>
            </a:solidFill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15"/>
            <p:cNvSpPr>
              <a:spLocks noChangeArrowheads="1"/>
            </p:cNvSpPr>
            <p:nvPr/>
          </p:nvSpPr>
          <p:spPr bwMode="auto">
            <a:xfrm>
              <a:off x="4688" y="1524"/>
              <a:ext cx="32" cy="32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6"/>
            <p:cNvSpPr>
              <a:spLocks noChangeArrowheads="1"/>
            </p:cNvSpPr>
            <p:nvPr/>
          </p:nvSpPr>
          <p:spPr bwMode="auto">
            <a:xfrm>
              <a:off x="3854" y="1851"/>
              <a:ext cx="32" cy="31"/>
            </a:xfrm>
            <a:prstGeom prst="ellipse">
              <a:avLst/>
            </a:prstGeom>
            <a:solidFill>
              <a:srgbClr val="FFFFFF"/>
            </a:solidFill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17"/>
            <p:cNvSpPr>
              <a:spLocks noChangeArrowheads="1"/>
            </p:cNvSpPr>
            <p:nvPr/>
          </p:nvSpPr>
          <p:spPr bwMode="auto">
            <a:xfrm>
              <a:off x="3854" y="1851"/>
              <a:ext cx="32" cy="31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18"/>
            <p:cNvSpPr>
              <a:spLocks noChangeArrowheads="1"/>
            </p:cNvSpPr>
            <p:nvPr/>
          </p:nvSpPr>
          <p:spPr bwMode="auto">
            <a:xfrm>
              <a:off x="3060" y="2162"/>
              <a:ext cx="31" cy="31"/>
            </a:xfrm>
            <a:prstGeom prst="ellipse">
              <a:avLst/>
            </a:prstGeom>
            <a:solidFill>
              <a:srgbClr val="FFFFFF"/>
            </a:solidFill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19"/>
            <p:cNvSpPr>
              <a:spLocks noChangeArrowheads="1"/>
            </p:cNvSpPr>
            <p:nvPr/>
          </p:nvSpPr>
          <p:spPr bwMode="auto">
            <a:xfrm>
              <a:off x="3060" y="2162"/>
              <a:ext cx="31" cy="31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0"/>
            <p:cNvSpPr>
              <a:spLocks noChangeArrowheads="1"/>
            </p:cNvSpPr>
            <p:nvPr/>
          </p:nvSpPr>
          <p:spPr bwMode="auto">
            <a:xfrm>
              <a:off x="3477" y="1999"/>
              <a:ext cx="31" cy="31"/>
            </a:xfrm>
            <a:prstGeom prst="ellipse">
              <a:avLst/>
            </a:prstGeom>
            <a:solidFill>
              <a:srgbClr val="FFFFFF"/>
            </a:solidFill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21"/>
            <p:cNvSpPr>
              <a:spLocks noChangeArrowheads="1"/>
            </p:cNvSpPr>
            <p:nvPr/>
          </p:nvSpPr>
          <p:spPr bwMode="auto">
            <a:xfrm>
              <a:off x="3477" y="1999"/>
              <a:ext cx="31" cy="31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1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正五边形的构造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另一方面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000" b="0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0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由此得到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55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正五边形的构造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624263"/>
            <a:ext cx="7886700" cy="1985963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把单位圆放在坐标系中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单位圆与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轴正半轴交于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作出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的反向延长半径的中点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 与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垂直的半径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OM</a:t>
            </a: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为圆心，以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AM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为半径作圆弧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轴于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960688" y="1690689"/>
            <a:ext cx="5554662" cy="3222625"/>
            <a:chOff x="1708" y="1099"/>
            <a:chExt cx="3499" cy="2030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06" y="1212"/>
              <a:ext cx="1916" cy="1917"/>
            </a:xfrm>
            <a:prstGeom prst="ellips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1914" y="1099"/>
              <a:ext cx="2142" cy="1071"/>
            </a:xfrm>
            <a:custGeom>
              <a:avLst/>
              <a:gdLst>
                <a:gd name="T0" fmla="*/ 6709 w 6709"/>
                <a:gd name="T1" fmla="*/ 3354 h 3354"/>
                <a:gd name="T2" fmla="*/ 3354 w 6709"/>
                <a:gd name="T3" fmla="*/ 0 h 3354"/>
                <a:gd name="T4" fmla="*/ 0 w 6709"/>
                <a:gd name="T5" fmla="*/ 3354 h 3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09" h="3354">
                  <a:moveTo>
                    <a:pt x="6709" y="3354"/>
                  </a:moveTo>
                  <a:cubicBezTo>
                    <a:pt x="6709" y="1502"/>
                    <a:pt x="5207" y="0"/>
                    <a:pt x="3354" y="0"/>
                  </a:cubicBezTo>
                  <a:cubicBezTo>
                    <a:pt x="1502" y="0"/>
                    <a:pt x="0" y="1502"/>
                    <a:pt x="0" y="3354"/>
                  </a:cubicBezTo>
                </a:path>
              </a:pathLst>
            </a:custGeom>
            <a:noFill/>
            <a:ln w="158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708" y="2170"/>
              <a:ext cx="3499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3464" y="1212"/>
              <a:ext cx="0" cy="958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2985" y="1212"/>
              <a:ext cx="479" cy="958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4402" y="2151"/>
              <a:ext cx="39" cy="38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402" y="2151"/>
              <a:ext cx="39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2966" y="2151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966" y="2151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445" y="1193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3445" y="1193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1895" y="2151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1895" y="2151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4037" y="2151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4037" y="2151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3445" y="2151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3445" y="2151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495999" y="331059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86449" y="33086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9165" y="138465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59464" y="3308680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841765" y="2895930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206336" y="292735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99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正五边形的构造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074443"/>
            <a:ext cx="7886700" cy="912020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分别以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为圆心，以单位半径作圆弧交单位圆于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顺次连接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即得到正五边形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794669" y="1690689"/>
            <a:ext cx="5554662" cy="3300412"/>
            <a:chOff x="1708" y="1131"/>
            <a:chExt cx="3499" cy="2079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06" y="1212"/>
              <a:ext cx="1916" cy="1917"/>
            </a:xfrm>
            <a:prstGeom prst="ellips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689" y="1607"/>
              <a:ext cx="244" cy="1127"/>
            </a:xfrm>
            <a:custGeom>
              <a:avLst/>
              <a:gdLst>
                <a:gd name="T0" fmla="*/ 0 w 764"/>
                <a:gd name="T1" fmla="*/ 3527 h 3527"/>
                <a:gd name="T2" fmla="*/ 0 w 764"/>
                <a:gd name="T3" fmla="*/ 0 h 3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4" h="3527">
                  <a:moveTo>
                    <a:pt x="0" y="3527"/>
                  </a:moveTo>
                  <a:cubicBezTo>
                    <a:pt x="764" y="2475"/>
                    <a:pt x="764" y="1052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760" y="1131"/>
              <a:ext cx="1315" cy="2079"/>
            </a:xfrm>
            <a:custGeom>
              <a:avLst/>
              <a:gdLst>
                <a:gd name="T0" fmla="*/ 0 w 4118"/>
                <a:gd name="T1" fmla="*/ 6108 h 6509"/>
                <a:gd name="T2" fmla="*/ 3354 w 4118"/>
                <a:gd name="T3" fmla="*/ 5018 h 6509"/>
                <a:gd name="T4" fmla="*/ 3354 w 4118"/>
                <a:gd name="T5" fmla="*/ 1491 h 6509"/>
                <a:gd name="T6" fmla="*/ 0 w 4118"/>
                <a:gd name="T7" fmla="*/ 401 h 6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8" h="6509">
                  <a:moveTo>
                    <a:pt x="0" y="6108"/>
                  </a:moveTo>
                  <a:cubicBezTo>
                    <a:pt x="1236" y="6509"/>
                    <a:pt x="2590" y="6069"/>
                    <a:pt x="3354" y="5018"/>
                  </a:cubicBezTo>
                  <a:cubicBezTo>
                    <a:pt x="4118" y="3966"/>
                    <a:pt x="4118" y="2543"/>
                    <a:pt x="3354" y="1491"/>
                  </a:cubicBezTo>
                  <a:cubicBezTo>
                    <a:pt x="2590" y="440"/>
                    <a:pt x="1236" y="0"/>
                    <a:pt x="0" y="401"/>
                  </a:cubicBezTo>
                </a:path>
              </a:pathLst>
            </a:custGeom>
            <a:noFill/>
            <a:ln w="158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H="1" flipV="1">
              <a:off x="3760" y="1259"/>
              <a:ext cx="662" cy="911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>
              <a:off x="2689" y="1259"/>
              <a:ext cx="1071" cy="348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689" y="1607"/>
              <a:ext cx="0" cy="1127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2689" y="2734"/>
              <a:ext cx="1071" cy="348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3760" y="2170"/>
              <a:ext cx="662" cy="912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708" y="2170"/>
              <a:ext cx="3499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H="1" flipV="1">
              <a:off x="3760" y="1259"/>
              <a:ext cx="296" cy="911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1914" y="1607"/>
              <a:ext cx="775" cy="563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4402" y="2151"/>
              <a:ext cx="39" cy="38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402" y="2151"/>
              <a:ext cx="39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2966" y="2151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1895" y="2151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1895" y="2151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4037" y="2151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4037" y="2151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3445" y="2151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3445" y="2151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3741" y="1239"/>
              <a:ext cx="38" cy="39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3741" y="1239"/>
              <a:ext cx="38" cy="39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670" y="1588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2670" y="1588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2670" y="2715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2670" y="2715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3741" y="3063"/>
              <a:ext cx="38" cy="38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3741" y="3063"/>
              <a:ext cx="38" cy="3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355528" y="32645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265166" y="3256759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899038" y="3256759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037972" y="324385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58302" y="144416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931153" y="199019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998704" y="403813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27152" y="4691719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0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饼形 22"/>
          <p:cNvSpPr/>
          <p:nvPr/>
        </p:nvSpPr>
        <p:spPr>
          <a:xfrm>
            <a:off x="2915743" y="3554171"/>
            <a:ext cx="914400" cy="914400"/>
          </a:xfrm>
          <a:prstGeom prst="pie">
            <a:avLst>
              <a:gd name="adj1" fmla="val 17865253"/>
              <a:gd name="adj2" fmla="val 204091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复数在几何中的应用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571999"/>
            <a:ext cx="7886700" cy="16049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yi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表示点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是一实数，则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sz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表示把伸缩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倍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isin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rz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绕原点旋转角度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372943" y="3016084"/>
            <a:ext cx="3100653" cy="9846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3372943" y="3382467"/>
            <a:ext cx="1956118" cy="6212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rot="18900000" flipV="1">
            <a:off x="2880222" y="2781848"/>
            <a:ext cx="1956118" cy="62120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1875729" y="4003666"/>
            <a:ext cx="53925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3382468" y="1690689"/>
            <a:ext cx="0" cy="288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339121" y="3958178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103806" y="3246808"/>
            <a:ext cx="1285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z=</a:t>
            </a:r>
            <a:r>
              <a:rPr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x+yi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33845" y="2569228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sz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97956" y="1830166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rz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627853" y="3355957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43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复数在几何中的应用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057775"/>
            <a:ext cx="7886700" cy="1119188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托勒密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(Ptolemy)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定理：圆内接四边形两组对边乘积的和等于两条对角线的乘积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7495" y="1969393"/>
            <a:ext cx="28039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(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(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247776" y="1744663"/>
            <a:ext cx="3219450" cy="3219450"/>
            <a:chOff x="786" y="1099"/>
            <a:chExt cx="2028" cy="2028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786" y="1099"/>
              <a:ext cx="2028" cy="2028"/>
            </a:xfrm>
            <a:prstGeom prst="ellips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H="1">
              <a:off x="871" y="1162"/>
              <a:ext cx="576" cy="1357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871" y="2517"/>
              <a:ext cx="1859" cy="2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 flipV="1">
              <a:off x="2646" y="1553"/>
              <a:ext cx="84" cy="964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H="1" flipV="1">
              <a:off x="1447" y="1162"/>
              <a:ext cx="1199" cy="391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V="1">
              <a:off x="871" y="1553"/>
              <a:ext cx="1775" cy="966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 flipV="1">
              <a:off x="1447" y="1162"/>
              <a:ext cx="1283" cy="1355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1427" y="1142"/>
              <a:ext cx="40" cy="40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1427" y="1142"/>
              <a:ext cx="40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851" y="2499"/>
              <a:ext cx="40" cy="41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851" y="2499"/>
              <a:ext cx="40" cy="41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2710" y="2497"/>
              <a:ext cx="40" cy="40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710" y="2497"/>
              <a:ext cx="40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2626" y="1533"/>
              <a:ext cx="40" cy="40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2626" y="1533"/>
              <a:ext cx="40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924586" y="147591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96163" y="381863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55469" y="379121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66122" y="2085644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55401" y="4421958"/>
            <a:ext cx="4259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BD</a:t>
            </a:r>
            <a:endParaRPr lang="zh-CN" altLang="en-US" sz="2800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复数在几何中的应用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719781"/>
            <a:ext cx="7886700" cy="1457181"/>
          </a:xfrm>
        </p:spPr>
        <p:txBody>
          <a:bodyPr/>
          <a:lstStyle/>
          <a:p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是两定点，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是任意一点，把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绕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逆时针旋转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90°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绕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顺时针旋转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90°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是一定点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165351" y="2241551"/>
            <a:ext cx="4805363" cy="1957388"/>
            <a:chOff x="1364" y="1412"/>
            <a:chExt cx="3027" cy="1233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1980" y="2028"/>
              <a:ext cx="1197" cy="599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 flipV="1">
              <a:off x="1382" y="1430"/>
              <a:ext cx="598" cy="119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177" y="2028"/>
              <a:ext cx="598" cy="599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3775" y="2028"/>
              <a:ext cx="598" cy="599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382" y="1430"/>
              <a:ext cx="2991" cy="598"/>
            </a:xfrm>
            <a:prstGeom prst="line">
              <a:avLst/>
            </a:pr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62" y="2609"/>
              <a:ext cx="36" cy="36"/>
            </a:xfrm>
            <a:prstGeom prst="ellipse">
              <a:avLst/>
            </a:prstGeom>
            <a:solidFill>
              <a:srgbClr val="FFFFFF"/>
            </a:solidFill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757" y="2609"/>
              <a:ext cx="36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3159" y="2010"/>
              <a:ext cx="36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1364" y="1412"/>
              <a:ext cx="36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1364" y="1412"/>
              <a:ext cx="36" cy="3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355" y="2010"/>
              <a:ext cx="36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860" y="1711"/>
              <a:ext cx="35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812478" y="409323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25866" y="409323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14913" y="2831501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02163" y="191756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35387" y="2919275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35248" y="2291609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0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复数在几何中的应用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719781"/>
            <a:ext cx="7886700" cy="1457181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求解思路：建立复平面，让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的位置分别对应复数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– 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，利用复数旋转计算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的坐标，最后导出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中点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的位置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719263" y="1795463"/>
            <a:ext cx="5697538" cy="2851150"/>
            <a:chOff x="1083" y="1131"/>
            <a:chExt cx="3589" cy="1796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1980" y="2028"/>
              <a:ext cx="1197" cy="599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 flipV="1">
              <a:off x="1382" y="1430"/>
              <a:ext cx="598" cy="119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177" y="2028"/>
              <a:ext cx="598" cy="599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3775" y="2028"/>
              <a:ext cx="598" cy="599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382" y="1430"/>
              <a:ext cx="2991" cy="59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083" y="2627"/>
              <a:ext cx="3589" cy="0"/>
            </a:xfrm>
            <a:prstGeom prst="line">
              <a:avLst/>
            </a:prstGeom>
            <a:noFill/>
            <a:ln w="14288" cap="rnd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2878" y="1131"/>
              <a:ext cx="0" cy="1796"/>
            </a:xfrm>
            <a:prstGeom prst="line">
              <a:avLst/>
            </a:prstGeom>
            <a:noFill/>
            <a:ln w="14288" cap="rnd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62" y="2609"/>
              <a:ext cx="36" cy="36"/>
            </a:xfrm>
            <a:prstGeom prst="ellipse">
              <a:avLst/>
            </a:prstGeom>
            <a:solidFill>
              <a:srgbClr val="FFFFFF"/>
            </a:solidFill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757" y="2609"/>
              <a:ext cx="36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3159" y="2010"/>
              <a:ext cx="36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1364" y="1412"/>
              <a:ext cx="36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1364" y="1412"/>
              <a:ext cx="36" cy="3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355" y="2010"/>
              <a:ext cx="36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860" y="1711"/>
              <a:ext cx="35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812478" y="409323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25866" y="409323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14913" y="2831501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14406" y="1793856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+ 1)</a:t>
            </a:r>
            <a:r>
              <a:rPr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15751" y="2288410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288841" y="2550020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1)(–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复数在几何中的应用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0073" y="1825625"/>
            <a:ext cx="3315277" cy="4351338"/>
          </a:xfrm>
        </p:spPr>
        <p:txBody>
          <a:bodyPr/>
          <a:lstStyle/>
          <a:p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ABCDEF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是一个六边形，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是六边形内一点，且△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OAB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，△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OCD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，△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OEF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都是等边三角形，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分别是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的中点，则△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LMN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是等边三角形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2475" y="1866900"/>
            <a:ext cx="4286250" cy="3921125"/>
            <a:chOff x="474" y="1176"/>
            <a:chExt cx="2700" cy="2470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 flipV="1">
              <a:off x="1622" y="1197"/>
              <a:ext cx="1298" cy="395"/>
            </a:xfrm>
            <a:prstGeom prst="line">
              <a:avLst/>
            </a:prstGeom>
            <a:noFill/>
            <a:ln w="17463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>
              <a:off x="496" y="1197"/>
              <a:ext cx="1126" cy="1051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496" y="2248"/>
              <a:ext cx="482" cy="1377"/>
            </a:xfrm>
            <a:prstGeom prst="line">
              <a:avLst/>
            </a:prstGeom>
            <a:noFill/>
            <a:ln w="17463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978" y="3524"/>
              <a:ext cx="1657" cy="101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2635" y="2410"/>
              <a:ext cx="518" cy="1114"/>
            </a:xfrm>
            <a:prstGeom prst="line">
              <a:avLst/>
            </a:prstGeom>
            <a:noFill/>
            <a:ln w="17463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 flipV="1">
              <a:off x="2920" y="1592"/>
              <a:ext cx="233" cy="81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1929" y="1592"/>
              <a:ext cx="991" cy="927"/>
            </a:xfrm>
            <a:prstGeom prst="line">
              <a:avLst/>
            </a:prstGeom>
            <a:noFill/>
            <a:ln w="17463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 flipV="1">
              <a:off x="1622" y="1197"/>
              <a:ext cx="307" cy="1322"/>
            </a:xfrm>
            <a:prstGeom prst="line">
              <a:avLst/>
            </a:prstGeom>
            <a:noFill/>
            <a:ln w="17463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 flipV="1">
              <a:off x="496" y="2248"/>
              <a:ext cx="1433" cy="271"/>
            </a:xfrm>
            <a:prstGeom prst="line">
              <a:avLst/>
            </a:prstGeom>
            <a:noFill/>
            <a:ln w="17463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978" y="2519"/>
              <a:ext cx="951" cy="1106"/>
            </a:xfrm>
            <a:prstGeom prst="line">
              <a:avLst/>
            </a:prstGeom>
            <a:noFill/>
            <a:ln w="17463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929" y="2519"/>
              <a:ext cx="706" cy="1005"/>
            </a:xfrm>
            <a:prstGeom prst="line">
              <a:avLst/>
            </a:prstGeom>
            <a:noFill/>
            <a:ln w="17463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1929" y="2410"/>
              <a:ext cx="1224" cy="109"/>
            </a:xfrm>
            <a:prstGeom prst="line">
              <a:avLst/>
            </a:prstGeom>
            <a:noFill/>
            <a:ln w="17463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059" y="1723"/>
              <a:ext cx="747" cy="1851"/>
            </a:xfrm>
            <a:prstGeom prst="line">
              <a:avLst/>
            </a:prstGeom>
            <a:noFill/>
            <a:ln w="1746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1806" y="2001"/>
              <a:ext cx="1231" cy="1573"/>
            </a:xfrm>
            <a:prstGeom prst="line">
              <a:avLst/>
            </a:prstGeom>
            <a:noFill/>
            <a:ln w="1746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 flipV="1">
              <a:off x="1059" y="1723"/>
              <a:ext cx="1978" cy="278"/>
            </a:xfrm>
            <a:prstGeom prst="line">
              <a:avLst/>
            </a:prstGeom>
            <a:noFill/>
            <a:ln w="1746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1908" y="2497"/>
              <a:ext cx="42" cy="43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1908" y="2497"/>
              <a:ext cx="42" cy="43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899" y="1570"/>
              <a:ext cx="43" cy="43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2899" y="1570"/>
              <a:ext cx="43" cy="43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1601" y="1176"/>
              <a:ext cx="42" cy="42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1601" y="1176"/>
              <a:ext cx="42" cy="42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474" y="2226"/>
              <a:ext cx="43" cy="43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474" y="2226"/>
              <a:ext cx="43" cy="43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956" y="3603"/>
              <a:ext cx="43" cy="43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956" y="3603"/>
              <a:ext cx="43" cy="43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2614" y="3503"/>
              <a:ext cx="42" cy="42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2614" y="3503"/>
              <a:ext cx="42" cy="42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3132" y="2389"/>
              <a:ext cx="42" cy="43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3132" y="2389"/>
              <a:ext cx="42" cy="43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1037" y="1701"/>
              <a:ext cx="43" cy="43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1037" y="1701"/>
              <a:ext cx="43" cy="43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1785" y="3553"/>
              <a:ext cx="43" cy="43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1785" y="3553"/>
              <a:ext cx="43" cy="43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3015" y="1980"/>
              <a:ext cx="43" cy="42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3015" y="1980"/>
              <a:ext cx="43" cy="42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615211" y="221012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292112" y="149654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78794" y="327216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61024" y="564038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09059" y="544545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924931" y="358920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332100" y="232634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658822" y="564038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90065" y="278691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809647" y="402847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复数在几何中的应用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4654" y="1825625"/>
            <a:ext cx="3370695" cy="4351338"/>
          </a:xfrm>
        </p:spPr>
        <p:txBody>
          <a:bodyPr/>
          <a:lstStyle/>
          <a:p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是一个四边形，分别以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为斜边向外作等腰直角三角形，得到△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EAB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，△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FBC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，△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GCD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和△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HAD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，则有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EG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⊥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FH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，且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EG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FH</a:t>
            </a:r>
            <a:endParaRPr lang="zh-CN" altLang="en-US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70607" y="2117725"/>
            <a:ext cx="4060825" cy="4059238"/>
            <a:chOff x="750" y="1122"/>
            <a:chExt cx="2558" cy="2557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1024" y="1780"/>
              <a:ext cx="395" cy="903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1024" y="2683"/>
              <a:ext cx="1953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 flipV="1">
              <a:off x="2442" y="1526"/>
              <a:ext cx="535" cy="1157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1419" y="1526"/>
              <a:ext cx="1023" cy="254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803" y="1142"/>
              <a:ext cx="197" cy="2517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770" y="1837"/>
              <a:ext cx="2518" cy="197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H="1">
              <a:off x="770" y="1780"/>
              <a:ext cx="649" cy="254"/>
            </a:xfrm>
            <a:prstGeom prst="line">
              <a:avLst/>
            </a:prstGeom>
            <a:noFill/>
            <a:ln w="15875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70" y="2034"/>
              <a:ext cx="254" cy="649"/>
            </a:xfrm>
            <a:prstGeom prst="line">
              <a:avLst/>
            </a:prstGeom>
            <a:noFill/>
            <a:ln w="15875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1024" y="2683"/>
              <a:ext cx="976" cy="976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V="1">
              <a:off x="2000" y="2683"/>
              <a:ext cx="977" cy="976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2977" y="1837"/>
              <a:ext cx="311" cy="846"/>
            </a:xfrm>
            <a:prstGeom prst="line">
              <a:avLst/>
            </a:prstGeom>
            <a:noFill/>
            <a:ln w="15875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 flipV="1">
              <a:off x="2442" y="1526"/>
              <a:ext cx="846" cy="311"/>
            </a:xfrm>
            <a:prstGeom prst="line">
              <a:avLst/>
            </a:prstGeom>
            <a:noFill/>
            <a:ln w="15875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H="1" flipV="1">
              <a:off x="1803" y="1142"/>
              <a:ext cx="639" cy="384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1419" y="1142"/>
              <a:ext cx="384" cy="638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1399" y="1760"/>
              <a:ext cx="40" cy="40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1399" y="1760"/>
              <a:ext cx="40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1004" y="2663"/>
              <a:ext cx="40" cy="40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1004" y="2663"/>
              <a:ext cx="40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2957" y="2663"/>
              <a:ext cx="40" cy="40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957" y="2663"/>
              <a:ext cx="40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422" y="1506"/>
              <a:ext cx="40" cy="40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2422" y="1506"/>
              <a:ext cx="40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750" y="2014"/>
              <a:ext cx="41" cy="40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750" y="2014"/>
              <a:ext cx="41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1980" y="3639"/>
              <a:ext cx="40" cy="40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1980" y="3639"/>
              <a:ext cx="40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3267" y="1817"/>
              <a:ext cx="41" cy="40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3267" y="1817"/>
              <a:ext cx="41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1783" y="1122"/>
              <a:ext cx="40" cy="40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1783" y="1122"/>
              <a:ext cx="40" cy="40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514729" y="2744321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9282" y="444406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29135" y="442469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90851" y="230028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8494" y="323584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701541" y="5942341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58555" y="290069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47583" y="185126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四元数的定义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其中这些单位要满足：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–1</a:t>
            </a: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单位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ijk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满足乘法结合率，可以导出：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–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 –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–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7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B2DD-8C87-4E19-8CF7-64F0F52D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直线与圆的反演变换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84F41-4142-4339-AFF7-E50A8B24F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686300"/>
            <a:ext cx="7886700" cy="1490662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不经过反演中心的圆被映射为圆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经过反演中心的圆被映射为一条不经过反演中心的直线</a:t>
            </a:r>
          </a:p>
        </p:txBody>
      </p:sp>
      <p:grpSp>
        <p:nvGrpSpPr>
          <p:cNvPr id="42" name="Group 29"/>
          <p:cNvGrpSpPr>
            <a:grpSpLocks noChangeAspect="1"/>
          </p:cNvGrpSpPr>
          <p:nvPr/>
        </p:nvGrpSpPr>
        <p:grpSpPr bwMode="auto">
          <a:xfrm>
            <a:off x="2609850" y="1719263"/>
            <a:ext cx="3910013" cy="2913062"/>
            <a:chOff x="1644" y="1083"/>
            <a:chExt cx="2463" cy="1835"/>
          </a:xfrm>
        </p:grpSpPr>
        <p:sp>
          <p:nvSpPr>
            <p:cNvPr id="45" name="Oval 31"/>
            <p:cNvSpPr>
              <a:spLocks noChangeArrowheads="1"/>
            </p:cNvSpPr>
            <p:nvPr/>
          </p:nvSpPr>
          <p:spPr bwMode="auto">
            <a:xfrm>
              <a:off x="1663" y="1389"/>
              <a:ext cx="1222" cy="1223"/>
            </a:xfrm>
            <a:prstGeom prst="ellipse">
              <a:avLst/>
            </a:pr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32"/>
            <p:cNvSpPr>
              <a:spLocks noChangeArrowheads="1"/>
            </p:cNvSpPr>
            <p:nvPr/>
          </p:nvSpPr>
          <p:spPr bwMode="auto">
            <a:xfrm>
              <a:off x="2274" y="1771"/>
              <a:ext cx="458" cy="459"/>
            </a:xfrm>
            <a:prstGeom prst="ellipse">
              <a:avLst/>
            </a:prstGeom>
            <a:noFill/>
            <a:ln w="142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3"/>
            <p:cNvSpPr>
              <a:spLocks noChangeArrowheads="1"/>
            </p:cNvSpPr>
            <p:nvPr/>
          </p:nvSpPr>
          <p:spPr bwMode="auto">
            <a:xfrm>
              <a:off x="3060" y="1476"/>
              <a:ext cx="1047" cy="1049"/>
            </a:xfrm>
            <a:prstGeom prst="ellipse">
              <a:avLst/>
            </a:prstGeom>
            <a:noFill/>
            <a:ln w="142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2885" y="1083"/>
              <a:ext cx="0" cy="1835"/>
            </a:xfrm>
            <a:prstGeom prst="line">
              <a:avLst/>
            </a:pr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 flipV="1">
              <a:off x="1663" y="1496"/>
              <a:ext cx="1778" cy="505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36"/>
            <p:cNvSpPr>
              <a:spLocks noChangeShapeType="1"/>
            </p:cNvSpPr>
            <p:nvPr/>
          </p:nvSpPr>
          <p:spPr bwMode="auto">
            <a:xfrm flipV="1">
              <a:off x="1663" y="1236"/>
              <a:ext cx="1222" cy="765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1644" y="1982"/>
              <a:ext cx="37" cy="37"/>
            </a:xfrm>
            <a:prstGeom prst="ellipse">
              <a:avLst/>
            </a:prstGeom>
            <a:solidFill>
              <a:srgbClr val="FFFFFF"/>
            </a:solidFill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38"/>
            <p:cNvSpPr>
              <a:spLocks noChangeArrowheads="1"/>
            </p:cNvSpPr>
            <p:nvPr/>
          </p:nvSpPr>
          <p:spPr bwMode="auto">
            <a:xfrm>
              <a:off x="1644" y="1982"/>
              <a:ext cx="37" cy="3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39"/>
            <p:cNvSpPr>
              <a:spLocks noChangeArrowheads="1"/>
            </p:cNvSpPr>
            <p:nvPr/>
          </p:nvSpPr>
          <p:spPr bwMode="auto">
            <a:xfrm>
              <a:off x="3423" y="1478"/>
              <a:ext cx="36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40"/>
            <p:cNvSpPr>
              <a:spLocks noChangeArrowheads="1"/>
            </p:cNvSpPr>
            <p:nvPr/>
          </p:nvSpPr>
          <p:spPr bwMode="auto">
            <a:xfrm>
              <a:off x="3423" y="1478"/>
              <a:ext cx="36" cy="3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41"/>
            <p:cNvSpPr>
              <a:spLocks noChangeArrowheads="1"/>
            </p:cNvSpPr>
            <p:nvPr/>
          </p:nvSpPr>
          <p:spPr bwMode="auto">
            <a:xfrm>
              <a:off x="2422" y="1761"/>
              <a:ext cx="37" cy="37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42"/>
            <p:cNvSpPr>
              <a:spLocks noChangeArrowheads="1"/>
            </p:cNvSpPr>
            <p:nvPr/>
          </p:nvSpPr>
          <p:spPr bwMode="auto">
            <a:xfrm>
              <a:off x="2422" y="1761"/>
              <a:ext cx="37" cy="3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43"/>
            <p:cNvSpPr>
              <a:spLocks noChangeArrowheads="1"/>
            </p:cNvSpPr>
            <p:nvPr/>
          </p:nvSpPr>
          <p:spPr bwMode="auto">
            <a:xfrm>
              <a:off x="2867" y="1218"/>
              <a:ext cx="36" cy="37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44"/>
            <p:cNvSpPr>
              <a:spLocks noChangeArrowheads="1"/>
            </p:cNvSpPr>
            <p:nvPr/>
          </p:nvSpPr>
          <p:spPr bwMode="auto">
            <a:xfrm>
              <a:off x="2867" y="1218"/>
              <a:ext cx="36" cy="3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523" y="1433"/>
              <a:ext cx="37" cy="36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46"/>
            <p:cNvSpPr>
              <a:spLocks noChangeArrowheads="1"/>
            </p:cNvSpPr>
            <p:nvPr/>
          </p:nvSpPr>
          <p:spPr bwMode="auto">
            <a:xfrm>
              <a:off x="2523" y="1433"/>
              <a:ext cx="37" cy="36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24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四元数基本运算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加法运算：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乘法运算：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+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+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+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7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四元数共轭运算及其性质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  <a:p>
            <a:pPr marL="0" indent="0" algn="ctr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|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pPr marL="0" indent="0" algn="ctr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对于解析复变函数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，有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10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四元数乘法的向量性质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</a:p>
          <a:p>
            <a:pPr marL="0" indent="0" algn="ctr">
              <a:buNone/>
            </a:pP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en-US" altLang="zh-CN" b="1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endParaRPr lang="en-US" altLang="zh-CN" b="1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/ 2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6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用四元数构造反射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∈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 = 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，其中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，设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分别是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对应的四元数，则有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2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沿着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反射对应的四元数为：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’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2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用四元数构造旋转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151863"/>
            <a:ext cx="7886700" cy="102510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主要思想：两次反射复合得到旋转，向量旋转角度等于镜面夹角的两倍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Group 820"/>
          <p:cNvGrpSpPr>
            <a:grpSpLocks noChangeAspect="1"/>
          </p:cNvGrpSpPr>
          <p:nvPr/>
        </p:nvGrpSpPr>
        <p:grpSpPr bwMode="auto">
          <a:xfrm>
            <a:off x="2904217" y="1690689"/>
            <a:ext cx="3308350" cy="3382962"/>
            <a:chOff x="842" y="1084"/>
            <a:chExt cx="2084" cy="2131"/>
          </a:xfrm>
        </p:grpSpPr>
        <p:sp>
          <p:nvSpPr>
            <p:cNvPr id="12" name="Line 822"/>
            <p:cNvSpPr>
              <a:spLocks noChangeShapeType="1"/>
            </p:cNvSpPr>
            <p:nvPr/>
          </p:nvSpPr>
          <p:spPr bwMode="auto">
            <a:xfrm>
              <a:off x="842" y="1794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823"/>
            <p:cNvSpPr>
              <a:spLocks noChangeShapeType="1"/>
            </p:cNvSpPr>
            <p:nvPr/>
          </p:nvSpPr>
          <p:spPr bwMode="auto">
            <a:xfrm>
              <a:off x="872" y="1809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824"/>
            <p:cNvSpPr>
              <a:spLocks noChangeShapeType="1"/>
            </p:cNvSpPr>
            <p:nvPr/>
          </p:nvSpPr>
          <p:spPr bwMode="auto">
            <a:xfrm>
              <a:off x="902" y="1824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825"/>
            <p:cNvSpPr>
              <a:spLocks noChangeShapeType="1"/>
            </p:cNvSpPr>
            <p:nvPr/>
          </p:nvSpPr>
          <p:spPr bwMode="auto">
            <a:xfrm>
              <a:off x="931" y="1839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826"/>
            <p:cNvSpPr>
              <a:spLocks noChangeShapeType="1"/>
            </p:cNvSpPr>
            <p:nvPr/>
          </p:nvSpPr>
          <p:spPr bwMode="auto">
            <a:xfrm>
              <a:off x="961" y="1853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827"/>
            <p:cNvSpPr>
              <a:spLocks noChangeShapeType="1"/>
            </p:cNvSpPr>
            <p:nvPr/>
          </p:nvSpPr>
          <p:spPr bwMode="auto">
            <a:xfrm>
              <a:off x="990" y="1868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828"/>
            <p:cNvSpPr>
              <a:spLocks noChangeShapeType="1"/>
            </p:cNvSpPr>
            <p:nvPr/>
          </p:nvSpPr>
          <p:spPr bwMode="auto">
            <a:xfrm>
              <a:off x="1020" y="1883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829"/>
            <p:cNvSpPr>
              <a:spLocks noChangeShapeType="1"/>
            </p:cNvSpPr>
            <p:nvPr/>
          </p:nvSpPr>
          <p:spPr bwMode="auto">
            <a:xfrm>
              <a:off x="1050" y="1898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830"/>
            <p:cNvSpPr>
              <a:spLocks noChangeShapeType="1"/>
            </p:cNvSpPr>
            <p:nvPr/>
          </p:nvSpPr>
          <p:spPr bwMode="auto">
            <a:xfrm>
              <a:off x="1079" y="1913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831"/>
            <p:cNvSpPr>
              <a:spLocks noChangeShapeType="1"/>
            </p:cNvSpPr>
            <p:nvPr/>
          </p:nvSpPr>
          <p:spPr bwMode="auto">
            <a:xfrm>
              <a:off x="1109" y="1927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832"/>
            <p:cNvSpPr>
              <a:spLocks noChangeShapeType="1"/>
            </p:cNvSpPr>
            <p:nvPr/>
          </p:nvSpPr>
          <p:spPr bwMode="auto">
            <a:xfrm>
              <a:off x="1138" y="1942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833"/>
            <p:cNvSpPr>
              <a:spLocks noChangeShapeType="1"/>
            </p:cNvSpPr>
            <p:nvPr/>
          </p:nvSpPr>
          <p:spPr bwMode="auto">
            <a:xfrm>
              <a:off x="1168" y="1957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834"/>
            <p:cNvSpPr>
              <a:spLocks noChangeShapeType="1"/>
            </p:cNvSpPr>
            <p:nvPr/>
          </p:nvSpPr>
          <p:spPr bwMode="auto">
            <a:xfrm>
              <a:off x="1198" y="1972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835"/>
            <p:cNvSpPr>
              <a:spLocks noChangeShapeType="1"/>
            </p:cNvSpPr>
            <p:nvPr/>
          </p:nvSpPr>
          <p:spPr bwMode="auto">
            <a:xfrm>
              <a:off x="1227" y="1987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836"/>
            <p:cNvSpPr>
              <a:spLocks noChangeShapeType="1"/>
            </p:cNvSpPr>
            <p:nvPr/>
          </p:nvSpPr>
          <p:spPr bwMode="auto">
            <a:xfrm>
              <a:off x="1257" y="2001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837"/>
            <p:cNvSpPr>
              <a:spLocks noChangeShapeType="1"/>
            </p:cNvSpPr>
            <p:nvPr/>
          </p:nvSpPr>
          <p:spPr bwMode="auto">
            <a:xfrm>
              <a:off x="1286" y="2016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838"/>
            <p:cNvSpPr>
              <a:spLocks noChangeShapeType="1"/>
            </p:cNvSpPr>
            <p:nvPr/>
          </p:nvSpPr>
          <p:spPr bwMode="auto">
            <a:xfrm>
              <a:off x="1316" y="2031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839"/>
            <p:cNvSpPr>
              <a:spLocks noChangeShapeType="1"/>
            </p:cNvSpPr>
            <p:nvPr/>
          </p:nvSpPr>
          <p:spPr bwMode="auto">
            <a:xfrm>
              <a:off x="1346" y="2046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840"/>
            <p:cNvSpPr>
              <a:spLocks noChangeShapeType="1"/>
            </p:cNvSpPr>
            <p:nvPr/>
          </p:nvSpPr>
          <p:spPr bwMode="auto">
            <a:xfrm>
              <a:off x="1375" y="2061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Line 841"/>
            <p:cNvSpPr>
              <a:spLocks noChangeShapeType="1"/>
            </p:cNvSpPr>
            <p:nvPr/>
          </p:nvSpPr>
          <p:spPr bwMode="auto">
            <a:xfrm>
              <a:off x="1405" y="2075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842"/>
            <p:cNvSpPr>
              <a:spLocks noChangeShapeType="1"/>
            </p:cNvSpPr>
            <p:nvPr/>
          </p:nvSpPr>
          <p:spPr bwMode="auto">
            <a:xfrm>
              <a:off x="1435" y="2090"/>
              <a:ext cx="14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843"/>
            <p:cNvSpPr>
              <a:spLocks noChangeShapeType="1"/>
            </p:cNvSpPr>
            <p:nvPr/>
          </p:nvSpPr>
          <p:spPr bwMode="auto">
            <a:xfrm>
              <a:off x="1464" y="2105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844"/>
            <p:cNvSpPr>
              <a:spLocks noChangeShapeType="1"/>
            </p:cNvSpPr>
            <p:nvPr/>
          </p:nvSpPr>
          <p:spPr bwMode="auto">
            <a:xfrm>
              <a:off x="1494" y="2120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845"/>
            <p:cNvSpPr>
              <a:spLocks noChangeShapeType="1"/>
            </p:cNvSpPr>
            <p:nvPr/>
          </p:nvSpPr>
          <p:spPr bwMode="auto">
            <a:xfrm>
              <a:off x="1523" y="2135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846"/>
            <p:cNvSpPr>
              <a:spLocks noChangeShapeType="1"/>
            </p:cNvSpPr>
            <p:nvPr/>
          </p:nvSpPr>
          <p:spPr bwMode="auto">
            <a:xfrm>
              <a:off x="1553" y="2149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847"/>
            <p:cNvSpPr>
              <a:spLocks noChangeShapeType="1"/>
            </p:cNvSpPr>
            <p:nvPr/>
          </p:nvSpPr>
          <p:spPr bwMode="auto">
            <a:xfrm>
              <a:off x="1583" y="2164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848"/>
            <p:cNvSpPr>
              <a:spLocks noChangeShapeType="1"/>
            </p:cNvSpPr>
            <p:nvPr/>
          </p:nvSpPr>
          <p:spPr bwMode="auto">
            <a:xfrm>
              <a:off x="1612" y="2179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849"/>
            <p:cNvSpPr>
              <a:spLocks noChangeShapeType="1"/>
            </p:cNvSpPr>
            <p:nvPr/>
          </p:nvSpPr>
          <p:spPr bwMode="auto">
            <a:xfrm>
              <a:off x="1642" y="2194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850"/>
            <p:cNvSpPr>
              <a:spLocks noChangeShapeType="1"/>
            </p:cNvSpPr>
            <p:nvPr/>
          </p:nvSpPr>
          <p:spPr bwMode="auto">
            <a:xfrm>
              <a:off x="1671" y="2208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851"/>
            <p:cNvSpPr>
              <a:spLocks noChangeShapeType="1"/>
            </p:cNvSpPr>
            <p:nvPr/>
          </p:nvSpPr>
          <p:spPr bwMode="auto">
            <a:xfrm>
              <a:off x="1701" y="2223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852"/>
            <p:cNvSpPr>
              <a:spLocks noChangeShapeType="1"/>
            </p:cNvSpPr>
            <p:nvPr/>
          </p:nvSpPr>
          <p:spPr bwMode="auto">
            <a:xfrm>
              <a:off x="1731" y="2238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Line 853"/>
            <p:cNvSpPr>
              <a:spLocks noChangeShapeType="1"/>
            </p:cNvSpPr>
            <p:nvPr/>
          </p:nvSpPr>
          <p:spPr bwMode="auto">
            <a:xfrm>
              <a:off x="1760" y="2253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Line 854"/>
            <p:cNvSpPr>
              <a:spLocks noChangeShapeType="1"/>
            </p:cNvSpPr>
            <p:nvPr/>
          </p:nvSpPr>
          <p:spPr bwMode="auto">
            <a:xfrm>
              <a:off x="1790" y="2268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855"/>
            <p:cNvSpPr>
              <a:spLocks noChangeShapeType="1"/>
            </p:cNvSpPr>
            <p:nvPr/>
          </p:nvSpPr>
          <p:spPr bwMode="auto">
            <a:xfrm>
              <a:off x="1819" y="2282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856"/>
            <p:cNvSpPr>
              <a:spLocks noChangeShapeType="1"/>
            </p:cNvSpPr>
            <p:nvPr/>
          </p:nvSpPr>
          <p:spPr bwMode="auto">
            <a:xfrm>
              <a:off x="1849" y="2297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857"/>
            <p:cNvSpPr>
              <a:spLocks noChangeShapeType="1"/>
            </p:cNvSpPr>
            <p:nvPr/>
          </p:nvSpPr>
          <p:spPr bwMode="auto">
            <a:xfrm>
              <a:off x="1879" y="2312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858"/>
            <p:cNvSpPr>
              <a:spLocks noChangeShapeType="1"/>
            </p:cNvSpPr>
            <p:nvPr/>
          </p:nvSpPr>
          <p:spPr bwMode="auto">
            <a:xfrm>
              <a:off x="1908" y="2327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859"/>
            <p:cNvSpPr>
              <a:spLocks noChangeShapeType="1"/>
            </p:cNvSpPr>
            <p:nvPr/>
          </p:nvSpPr>
          <p:spPr bwMode="auto">
            <a:xfrm>
              <a:off x="1938" y="2342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860"/>
            <p:cNvSpPr>
              <a:spLocks noChangeShapeType="1"/>
            </p:cNvSpPr>
            <p:nvPr/>
          </p:nvSpPr>
          <p:spPr bwMode="auto">
            <a:xfrm>
              <a:off x="1967" y="2356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861"/>
            <p:cNvSpPr>
              <a:spLocks noChangeShapeType="1"/>
            </p:cNvSpPr>
            <p:nvPr/>
          </p:nvSpPr>
          <p:spPr bwMode="auto">
            <a:xfrm>
              <a:off x="1997" y="2371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862"/>
            <p:cNvSpPr>
              <a:spLocks noChangeShapeType="1"/>
            </p:cNvSpPr>
            <p:nvPr/>
          </p:nvSpPr>
          <p:spPr bwMode="auto">
            <a:xfrm>
              <a:off x="2027" y="2386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863"/>
            <p:cNvSpPr>
              <a:spLocks noChangeShapeType="1"/>
            </p:cNvSpPr>
            <p:nvPr/>
          </p:nvSpPr>
          <p:spPr bwMode="auto">
            <a:xfrm>
              <a:off x="2056" y="2401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864"/>
            <p:cNvSpPr>
              <a:spLocks noChangeShapeType="1"/>
            </p:cNvSpPr>
            <p:nvPr/>
          </p:nvSpPr>
          <p:spPr bwMode="auto">
            <a:xfrm>
              <a:off x="2086" y="2416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865"/>
            <p:cNvSpPr>
              <a:spLocks noChangeShapeType="1"/>
            </p:cNvSpPr>
            <p:nvPr/>
          </p:nvSpPr>
          <p:spPr bwMode="auto">
            <a:xfrm>
              <a:off x="2115" y="2430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866"/>
            <p:cNvSpPr>
              <a:spLocks noChangeShapeType="1"/>
            </p:cNvSpPr>
            <p:nvPr/>
          </p:nvSpPr>
          <p:spPr bwMode="auto">
            <a:xfrm>
              <a:off x="2145" y="2445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867"/>
            <p:cNvSpPr>
              <a:spLocks noChangeShapeType="1"/>
            </p:cNvSpPr>
            <p:nvPr/>
          </p:nvSpPr>
          <p:spPr bwMode="auto">
            <a:xfrm>
              <a:off x="2174" y="2460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868"/>
            <p:cNvSpPr>
              <a:spLocks noChangeShapeType="1"/>
            </p:cNvSpPr>
            <p:nvPr/>
          </p:nvSpPr>
          <p:spPr bwMode="auto">
            <a:xfrm>
              <a:off x="2204" y="2475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869"/>
            <p:cNvSpPr>
              <a:spLocks noChangeShapeType="1"/>
            </p:cNvSpPr>
            <p:nvPr/>
          </p:nvSpPr>
          <p:spPr bwMode="auto">
            <a:xfrm>
              <a:off x="2234" y="2490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870"/>
            <p:cNvSpPr>
              <a:spLocks noChangeShapeType="1"/>
            </p:cNvSpPr>
            <p:nvPr/>
          </p:nvSpPr>
          <p:spPr bwMode="auto">
            <a:xfrm>
              <a:off x="2263" y="2504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871"/>
            <p:cNvSpPr>
              <a:spLocks noChangeShapeType="1"/>
            </p:cNvSpPr>
            <p:nvPr/>
          </p:nvSpPr>
          <p:spPr bwMode="auto">
            <a:xfrm>
              <a:off x="2293" y="2519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872"/>
            <p:cNvSpPr>
              <a:spLocks noChangeShapeType="1"/>
            </p:cNvSpPr>
            <p:nvPr/>
          </p:nvSpPr>
          <p:spPr bwMode="auto">
            <a:xfrm>
              <a:off x="2322" y="2534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873"/>
            <p:cNvSpPr>
              <a:spLocks noChangeShapeType="1"/>
            </p:cNvSpPr>
            <p:nvPr/>
          </p:nvSpPr>
          <p:spPr bwMode="auto">
            <a:xfrm>
              <a:off x="2352" y="2549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Line 874"/>
            <p:cNvSpPr>
              <a:spLocks noChangeShapeType="1"/>
            </p:cNvSpPr>
            <p:nvPr/>
          </p:nvSpPr>
          <p:spPr bwMode="auto">
            <a:xfrm>
              <a:off x="2382" y="2564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Line 875"/>
            <p:cNvSpPr>
              <a:spLocks noChangeShapeType="1"/>
            </p:cNvSpPr>
            <p:nvPr/>
          </p:nvSpPr>
          <p:spPr bwMode="auto">
            <a:xfrm>
              <a:off x="2411" y="2578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Line 876"/>
            <p:cNvSpPr>
              <a:spLocks noChangeShapeType="1"/>
            </p:cNvSpPr>
            <p:nvPr/>
          </p:nvSpPr>
          <p:spPr bwMode="auto">
            <a:xfrm>
              <a:off x="2441" y="2593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877"/>
            <p:cNvSpPr>
              <a:spLocks noChangeShapeType="1"/>
            </p:cNvSpPr>
            <p:nvPr/>
          </p:nvSpPr>
          <p:spPr bwMode="auto">
            <a:xfrm>
              <a:off x="2470" y="2608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Line 878"/>
            <p:cNvSpPr>
              <a:spLocks noChangeShapeType="1"/>
            </p:cNvSpPr>
            <p:nvPr/>
          </p:nvSpPr>
          <p:spPr bwMode="auto">
            <a:xfrm>
              <a:off x="2500" y="2623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879"/>
            <p:cNvSpPr>
              <a:spLocks noChangeShapeType="1"/>
            </p:cNvSpPr>
            <p:nvPr/>
          </p:nvSpPr>
          <p:spPr bwMode="auto">
            <a:xfrm>
              <a:off x="2530" y="2638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Line 880"/>
            <p:cNvSpPr>
              <a:spLocks noChangeShapeType="1"/>
            </p:cNvSpPr>
            <p:nvPr/>
          </p:nvSpPr>
          <p:spPr bwMode="auto">
            <a:xfrm>
              <a:off x="2559" y="2652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881"/>
            <p:cNvSpPr>
              <a:spLocks noChangeShapeType="1"/>
            </p:cNvSpPr>
            <p:nvPr/>
          </p:nvSpPr>
          <p:spPr bwMode="auto">
            <a:xfrm>
              <a:off x="2589" y="2667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Line 882"/>
            <p:cNvSpPr>
              <a:spLocks noChangeShapeType="1"/>
            </p:cNvSpPr>
            <p:nvPr/>
          </p:nvSpPr>
          <p:spPr bwMode="auto">
            <a:xfrm>
              <a:off x="2618" y="2682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Line 883"/>
            <p:cNvSpPr>
              <a:spLocks noChangeShapeType="1"/>
            </p:cNvSpPr>
            <p:nvPr/>
          </p:nvSpPr>
          <p:spPr bwMode="auto">
            <a:xfrm>
              <a:off x="2648" y="2697"/>
              <a:ext cx="15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884"/>
            <p:cNvSpPr>
              <a:spLocks noChangeShapeType="1"/>
            </p:cNvSpPr>
            <p:nvPr/>
          </p:nvSpPr>
          <p:spPr bwMode="auto">
            <a:xfrm>
              <a:off x="2678" y="2712"/>
              <a:ext cx="14" cy="44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Line 885"/>
            <p:cNvSpPr>
              <a:spLocks noChangeShapeType="1"/>
            </p:cNvSpPr>
            <p:nvPr/>
          </p:nvSpPr>
          <p:spPr bwMode="auto">
            <a:xfrm>
              <a:off x="2707" y="2726"/>
              <a:ext cx="15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886"/>
            <p:cNvSpPr>
              <a:spLocks noChangeShapeType="1"/>
            </p:cNvSpPr>
            <p:nvPr/>
          </p:nvSpPr>
          <p:spPr bwMode="auto">
            <a:xfrm>
              <a:off x="2737" y="2741"/>
              <a:ext cx="14" cy="45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887"/>
            <p:cNvSpPr>
              <a:spLocks noChangeShapeType="1"/>
            </p:cNvSpPr>
            <p:nvPr/>
          </p:nvSpPr>
          <p:spPr bwMode="auto">
            <a:xfrm flipH="1" flipV="1">
              <a:off x="1272" y="1306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Line 888"/>
            <p:cNvSpPr>
              <a:spLocks noChangeShapeType="1"/>
            </p:cNvSpPr>
            <p:nvPr/>
          </p:nvSpPr>
          <p:spPr bwMode="auto">
            <a:xfrm flipH="1" flipV="1">
              <a:off x="1286" y="1335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889"/>
            <p:cNvSpPr>
              <a:spLocks noChangeShapeType="1"/>
            </p:cNvSpPr>
            <p:nvPr/>
          </p:nvSpPr>
          <p:spPr bwMode="auto">
            <a:xfrm flipH="1" flipV="1">
              <a:off x="1301" y="1365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890"/>
            <p:cNvSpPr>
              <a:spLocks noChangeShapeType="1"/>
            </p:cNvSpPr>
            <p:nvPr/>
          </p:nvSpPr>
          <p:spPr bwMode="auto">
            <a:xfrm flipH="1" flipV="1">
              <a:off x="1316" y="1395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891"/>
            <p:cNvSpPr>
              <a:spLocks noChangeShapeType="1"/>
            </p:cNvSpPr>
            <p:nvPr/>
          </p:nvSpPr>
          <p:spPr bwMode="auto">
            <a:xfrm flipH="1" flipV="1">
              <a:off x="1331" y="1424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892"/>
            <p:cNvSpPr>
              <a:spLocks noChangeShapeType="1"/>
            </p:cNvSpPr>
            <p:nvPr/>
          </p:nvSpPr>
          <p:spPr bwMode="auto">
            <a:xfrm flipH="1" flipV="1">
              <a:off x="1346" y="1454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893"/>
            <p:cNvSpPr>
              <a:spLocks noChangeShapeType="1"/>
            </p:cNvSpPr>
            <p:nvPr/>
          </p:nvSpPr>
          <p:spPr bwMode="auto">
            <a:xfrm flipH="1" flipV="1">
              <a:off x="1360" y="1483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Line 894"/>
            <p:cNvSpPr>
              <a:spLocks noChangeShapeType="1"/>
            </p:cNvSpPr>
            <p:nvPr/>
          </p:nvSpPr>
          <p:spPr bwMode="auto">
            <a:xfrm flipH="1" flipV="1">
              <a:off x="1375" y="1513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895"/>
            <p:cNvSpPr>
              <a:spLocks noChangeShapeType="1"/>
            </p:cNvSpPr>
            <p:nvPr/>
          </p:nvSpPr>
          <p:spPr bwMode="auto">
            <a:xfrm flipH="1" flipV="1">
              <a:off x="1390" y="1543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896"/>
            <p:cNvSpPr>
              <a:spLocks noChangeShapeType="1"/>
            </p:cNvSpPr>
            <p:nvPr/>
          </p:nvSpPr>
          <p:spPr bwMode="auto">
            <a:xfrm flipH="1" flipV="1">
              <a:off x="1405" y="1572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897"/>
            <p:cNvSpPr>
              <a:spLocks noChangeShapeType="1"/>
            </p:cNvSpPr>
            <p:nvPr/>
          </p:nvSpPr>
          <p:spPr bwMode="auto">
            <a:xfrm flipH="1" flipV="1">
              <a:off x="1420" y="1602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Line 898"/>
            <p:cNvSpPr>
              <a:spLocks noChangeShapeType="1"/>
            </p:cNvSpPr>
            <p:nvPr/>
          </p:nvSpPr>
          <p:spPr bwMode="auto">
            <a:xfrm flipH="1" flipV="1">
              <a:off x="1435" y="1631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Line 899"/>
            <p:cNvSpPr>
              <a:spLocks noChangeShapeType="1"/>
            </p:cNvSpPr>
            <p:nvPr/>
          </p:nvSpPr>
          <p:spPr bwMode="auto">
            <a:xfrm flipH="1" flipV="1">
              <a:off x="1449" y="1661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900"/>
            <p:cNvSpPr>
              <a:spLocks noChangeShapeType="1"/>
            </p:cNvSpPr>
            <p:nvPr/>
          </p:nvSpPr>
          <p:spPr bwMode="auto">
            <a:xfrm flipH="1" flipV="1">
              <a:off x="1464" y="1691"/>
              <a:ext cx="44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Line 901"/>
            <p:cNvSpPr>
              <a:spLocks noChangeShapeType="1"/>
            </p:cNvSpPr>
            <p:nvPr/>
          </p:nvSpPr>
          <p:spPr bwMode="auto">
            <a:xfrm flipH="1" flipV="1">
              <a:off x="1479" y="1720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Line 902"/>
            <p:cNvSpPr>
              <a:spLocks noChangeShapeType="1"/>
            </p:cNvSpPr>
            <p:nvPr/>
          </p:nvSpPr>
          <p:spPr bwMode="auto">
            <a:xfrm flipH="1" flipV="1">
              <a:off x="1494" y="1750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903"/>
            <p:cNvSpPr>
              <a:spLocks noChangeShapeType="1"/>
            </p:cNvSpPr>
            <p:nvPr/>
          </p:nvSpPr>
          <p:spPr bwMode="auto">
            <a:xfrm flipH="1" flipV="1">
              <a:off x="1508" y="1779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Line 904"/>
            <p:cNvSpPr>
              <a:spLocks noChangeShapeType="1"/>
            </p:cNvSpPr>
            <p:nvPr/>
          </p:nvSpPr>
          <p:spPr bwMode="auto">
            <a:xfrm flipH="1" flipV="1">
              <a:off x="1523" y="1809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Line 905"/>
            <p:cNvSpPr>
              <a:spLocks noChangeShapeType="1"/>
            </p:cNvSpPr>
            <p:nvPr/>
          </p:nvSpPr>
          <p:spPr bwMode="auto">
            <a:xfrm flipH="1" flipV="1">
              <a:off x="1538" y="1839"/>
              <a:ext cx="45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Line 906"/>
            <p:cNvSpPr>
              <a:spLocks noChangeShapeType="1"/>
            </p:cNvSpPr>
            <p:nvPr/>
          </p:nvSpPr>
          <p:spPr bwMode="auto">
            <a:xfrm flipH="1" flipV="1">
              <a:off x="1553" y="1868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Line 907"/>
            <p:cNvSpPr>
              <a:spLocks noChangeShapeType="1"/>
            </p:cNvSpPr>
            <p:nvPr/>
          </p:nvSpPr>
          <p:spPr bwMode="auto">
            <a:xfrm flipH="1" flipV="1">
              <a:off x="1568" y="1898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Line 908"/>
            <p:cNvSpPr>
              <a:spLocks noChangeShapeType="1"/>
            </p:cNvSpPr>
            <p:nvPr/>
          </p:nvSpPr>
          <p:spPr bwMode="auto">
            <a:xfrm flipH="1" flipV="1">
              <a:off x="1583" y="1927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Line 909"/>
            <p:cNvSpPr>
              <a:spLocks noChangeShapeType="1"/>
            </p:cNvSpPr>
            <p:nvPr/>
          </p:nvSpPr>
          <p:spPr bwMode="auto">
            <a:xfrm flipH="1" flipV="1">
              <a:off x="1597" y="1957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Line 910"/>
            <p:cNvSpPr>
              <a:spLocks noChangeShapeType="1"/>
            </p:cNvSpPr>
            <p:nvPr/>
          </p:nvSpPr>
          <p:spPr bwMode="auto">
            <a:xfrm flipH="1" flipV="1">
              <a:off x="1612" y="1987"/>
              <a:ext cx="44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Line 911"/>
            <p:cNvSpPr>
              <a:spLocks noChangeShapeType="1"/>
            </p:cNvSpPr>
            <p:nvPr/>
          </p:nvSpPr>
          <p:spPr bwMode="auto">
            <a:xfrm flipH="1" flipV="1">
              <a:off x="1627" y="2016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Line 912"/>
            <p:cNvSpPr>
              <a:spLocks noChangeShapeType="1"/>
            </p:cNvSpPr>
            <p:nvPr/>
          </p:nvSpPr>
          <p:spPr bwMode="auto">
            <a:xfrm flipH="1" flipV="1">
              <a:off x="1642" y="2046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Line 913"/>
            <p:cNvSpPr>
              <a:spLocks noChangeShapeType="1"/>
            </p:cNvSpPr>
            <p:nvPr/>
          </p:nvSpPr>
          <p:spPr bwMode="auto">
            <a:xfrm flipH="1" flipV="1">
              <a:off x="1656" y="2075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Line 914"/>
            <p:cNvSpPr>
              <a:spLocks noChangeShapeType="1"/>
            </p:cNvSpPr>
            <p:nvPr/>
          </p:nvSpPr>
          <p:spPr bwMode="auto">
            <a:xfrm flipH="1" flipV="1">
              <a:off x="1671" y="2105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Line 915"/>
            <p:cNvSpPr>
              <a:spLocks noChangeShapeType="1"/>
            </p:cNvSpPr>
            <p:nvPr/>
          </p:nvSpPr>
          <p:spPr bwMode="auto">
            <a:xfrm flipH="1" flipV="1">
              <a:off x="1686" y="2135"/>
              <a:ext cx="45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Line 916"/>
            <p:cNvSpPr>
              <a:spLocks noChangeShapeType="1"/>
            </p:cNvSpPr>
            <p:nvPr/>
          </p:nvSpPr>
          <p:spPr bwMode="auto">
            <a:xfrm flipH="1" flipV="1">
              <a:off x="1701" y="2164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Line 917"/>
            <p:cNvSpPr>
              <a:spLocks noChangeShapeType="1"/>
            </p:cNvSpPr>
            <p:nvPr/>
          </p:nvSpPr>
          <p:spPr bwMode="auto">
            <a:xfrm flipH="1" flipV="1">
              <a:off x="1716" y="2194"/>
              <a:ext cx="44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Line 918"/>
            <p:cNvSpPr>
              <a:spLocks noChangeShapeType="1"/>
            </p:cNvSpPr>
            <p:nvPr/>
          </p:nvSpPr>
          <p:spPr bwMode="auto">
            <a:xfrm flipH="1" flipV="1">
              <a:off x="1731" y="2223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Line 919"/>
            <p:cNvSpPr>
              <a:spLocks noChangeShapeType="1"/>
            </p:cNvSpPr>
            <p:nvPr/>
          </p:nvSpPr>
          <p:spPr bwMode="auto">
            <a:xfrm flipH="1" flipV="1">
              <a:off x="1745" y="2253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Line 920"/>
            <p:cNvSpPr>
              <a:spLocks noChangeShapeType="1"/>
            </p:cNvSpPr>
            <p:nvPr/>
          </p:nvSpPr>
          <p:spPr bwMode="auto">
            <a:xfrm flipH="1" flipV="1">
              <a:off x="1760" y="2282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Line 921"/>
            <p:cNvSpPr>
              <a:spLocks noChangeShapeType="1"/>
            </p:cNvSpPr>
            <p:nvPr/>
          </p:nvSpPr>
          <p:spPr bwMode="auto">
            <a:xfrm flipH="1" flipV="1">
              <a:off x="1775" y="2312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Line 922"/>
            <p:cNvSpPr>
              <a:spLocks noChangeShapeType="1"/>
            </p:cNvSpPr>
            <p:nvPr/>
          </p:nvSpPr>
          <p:spPr bwMode="auto">
            <a:xfrm flipH="1" flipV="1">
              <a:off x="1790" y="2342"/>
              <a:ext cx="44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Line 923"/>
            <p:cNvSpPr>
              <a:spLocks noChangeShapeType="1"/>
            </p:cNvSpPr>
            <p:nvPr/>
          </p:nvSpPr>
          <p:spPr bwMode="auto">
            <a:xfrm flipH="1" flipV="1">
              <a:off x="1804" y="2371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Line 924"/>
            <p:cNvSpPr>
              <a:spLocks noChangeShapeType="1"/>
            </p:cNvSpPr>
            <p:nvPr/>
          </p:nvSpPr>
          <p:spPr bwMode="auto">
            <a:xfrm flipH="1" flipV="1">
              <a:off x="1819" y="2401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Line 925"/>
            <p:cNvSpPr>
              <a:spLocks noChangeShapeType="1"/>
            </p:cNvSpPr>
            <p:nvPr/>
          </p:nvSpPr>
          <p:spPr bwMode="auto">
            <a:xfrm flipH="1" flipV="1">
              <a:off x="1834" y="2430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Line 926"/>
            <p:cNvSpPr>
              <a:spLocks noChangeShapeType="1"/>
            </p:cNvSpPr>
            <p:nvPr/>
          </p:nvSpPr>
          <p:spPr bwMode="auto">
            <a:xfrm flipH="1" flipV="1">
              <a:off x="1849" y="2460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Line 927"/>
            <p:cNvSpPr>
              <a:spLocks noChangeShapeType="1"/>
            </p:cNvSpPr>
            <p:nvPr/>
          </p:nvSpPr>
          <p:spPr bwMode="auto">
            <a:xfrm flipH="1" flipV="1">
              <a:off x="1864" y="2490"/>
              <a:ext cx="44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Line 928"/>
            <p:cNvSpPr>
              <a:spLocks noChangeShapeType="1"/>
            </p:cNvSpPr>
            <p:nvPr/>
          </p:nvSpPr>
          <p:spPr bwMode="auto">
            <a:xfrm flipH="1" flipV="1">
              <a:off x="1879" y="2519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929"/>
            <p:cNvSpPr>
              <a:spLocks noChangeShapeType="1"/>
            </p:cNvSpPr>
            <p:nvPr/>
          </p:nvSpPr>
          <p:spPr bwMode="auto">
            <a:xfrm flipH="1" flipV="1">
              <a:off x="1893" y="2549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930"/>
            <p:cNvSpPr>
              <a:spLocks noChangeShapeType="1"/>
            </p:cNvSpPr>
            <p:nvPr/>
          </p:nvSpPr>
          <p:spPr bwMode="auto">
            <a:xfrm flipH="1" flipV="1">
              <a:off x="1908" y="2578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Line 931"/>
            <p:cNvSpPr>
              <a:spLocks noChangeShapeType="1"/>
            </p:cNvSpPr>
            <p:nvPr/>
          </p:nvSpPr>
          <p:spPr bwMode="auto">
            <a:xfrm flipH="1" flipV="1">
              <a:off x="1923" y="2608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932"/>
            <p:cNvSpPr>
              <a:spLocks noChangeShapeType="1"/>
            </p:cNvSpPr>
            <p:nvPr/>
          </p:nvSpPr>
          <p:spPr bwMode="auto">
            <a:xfrm flipH="1" flipV="1">
              <a:off x="1938" y="2638"/>
              <a:ext cx="44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933"/>
            <p:cNvSpPr>
              <a:spLocks noChangeShapeType="1"/>
            </p:cNvSpPr>
            <p:nvPr/>
          </p:nvSpPr>
          <p:spPr bwMode="auto">
            <a:xfrm flipH="1" flipV="1">
              <a:off x="1952" y="2667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Line 934"/>
            <p:cNvSpPr>
              <a:spLocks noChangeShapeType="1"/>
            </p:cNvSpPr>
            <p:nvPr/>
          </p:nvSpPr>
          <p:spPr bwMode="auto">
            <a:xfrm flipH="1" flipV="1">
              <a:off x="1967" y="2697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Line 935"/>
            <p:cNvSpPr>
              <a:spLocks noChangeShapeType="1"/>
            </p:cNvSpPr>
            <p:nvPr/>
          </p:nvSpPr>
          <p:spPr bwMode="auto">
            <a:xfrm flipH="1" flipV="1">
              <a:off x="1982" y="2726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Line 936"/>
            <p:cNvSpPr>
              <a:spLocks noChangeShapeType="1"/>
            </p:cNvSpPr>
            <p:nvPr/>
          </p:nvSpPr>
          <p:spPr bwMode="auto">
            <a:xfrm flipH="1" flipV="1">
              <a:off x="1997" y="2756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Line 937"/>
            <p:cNvSpPr>
              <a:spLocks noChangeShapeType="1"/>
            </p:cNvSpPr>
            <p:nvPr/>
          </p:nvSpPr>
          <p:spPr bwMode="auto">
            <a:xfrm flipH="1" flipV="1">
              <a:off x="2012" y="2786"/>
              <a:ext cx="44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Line 938"/>
            <p:cNvSpPr>
              <a:spLocks noChangeShapeType="1"/>
            </p:cNvSpPr>
            <p:nvPr/>
          </p:nvSpPr>
          <p:spPr bwMode="auto">
            <a:xfrm flipH="1" flipV="1">
              <a:off x="2027" y="2815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Line 939"/>
            <p:cNvSpPr>
              <a:spLocks noChangeShapeType="1"/>
            </p:cNvSpPr>
            <p:nvPr/>
          </p:nvSpPr>
          <p:spPr bwMode="auto">
            <a:xfrm flipH="1" flipV="1">
              <a:off x="2041" y="2845"/>
              <a:ext cx="45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Line 940"/>
            <p:cNvSpPr>
              <a:spLocks noChangeShapeType="1"/>
            </p:cNvSpPr>
            <p:nvPr/>
          </p:nvSpPr>
          <p:spPr bwMode="auto">
            <a:xfrm flipH="1" flipV="1">
              <a:off x="2056" y="2874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Line 941"/>
            <p:cNvSpPr>
              <a:spLocks noChangeShapeType="1"/>
            </p:cNvSpPr>
            <p:nvPr/>
          </p:nvSpPr>
          <p:spPr bwMode="auto">
            <a:xfrm flipH="1" flipV="1">
              <a:off x="2071" y="2904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Line 942"/>
            <p:cNvSpPr>
              <a:spLocks noChangeShapeType="1"/>
            </p:cNvSpPr>
            <p:nvPr/>
          </p:nvSpPr>
          <p:spPr bwMode="auto">
            <a:xfrm flipH="1" flipV="1">
              <a:off x="2086" y="2934"/>
              <a:ext cx="44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Line 943"/>
            <p:cNvSpPr>
              <a:spLocks noChangeShapeType="1"/>
            </p:cNvSpPr>
            <p:nvPr/>
          </p:nvSpPr>
          <p:spPr bwMode="auto">
            <a:xfrm flipH="1" flipV="1">
              <a:off x="2100" y="2963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Line 944"/>
            <p:cNvSpPr>
              <a:spLocks noChangeShapeType="1"/>
            </p:cNvSpPr>
            <p:nvPr/>
          </p:nvSpPr>
          <p:spPr bwMode="auto">
            <a:xfrm flipH="1" flipV="1">
              <a:off x="2115" y="2993"/>
              <a:ext cx="45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Line 945"/>
            <p:cNvSpPr>
              <a:spLocks noChangeShapeType="1"/>
            </p:cNvSpPr>
            <p:nvPr/>
          </p:nvSpPr>
          <p:spPr bwMode="auto">
            <a:xfrm flipH="1" flipV="1">
              <a:off x="2130" y="3022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Line 946"/>
            <p:cNvSpPr>
              <a:spLocks noChangeShapeType="1"/>
            </p:cNvSpPr>
            <p:nvPr/>
          </p:nvSpPr>
          <p:spPr bwMode="auto">
            <a:xfrm flipH="1" flipV="1">
              <a:off x="2145" y="3052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Line 947"/>
            <p:cNvSpPr>
              <a:spLocks noChangeShapeType="1"/>
            </p:cNvSpPr>
            <p:nvPr/>
          </p:nvSpPr>
          <p:spPr bwMode="auto">
            <a:xfrm flipH="1" flipV="1">
              <a:off x="2160" y="3082"/>
              <a:ext cx="44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Line 948"/>
            <p:cNvSpPr>
              <a:spLocks noChangeShapeType="1"/>
            </p:cNvSpPr>
            <p:nvPr/>
          </p:nvSpPr>
          <p:spPr bwMode="auto">
            <a:xfrm flipH="1" flipV="1">
              <a:off x="2174" y="3111"/>
              <a:ext cx="45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Line 949"/>
            <p:cNvSpPr>
              <a:spLocks noChangeShapeType="1"/>
            </p:cNvSpPr>
            <p:nvPr/>
          </p:nvSpPr>
          <p:spPr bwMode="auto">
            <a:xfrm flipH="1" flipV="1">
              <a:off x="2189" y="3141"/>
              <a:ext cx="45" cy="1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Line 950"/>
            <p:cNvSpPr>
              <a:spLocks noChangeShapeType="1"/>
            </p:cNvSpPr>
            <p:nvPr/>
          </p:nvSpPr>
          <p:spPr bwMode="auto">
            <a:xfrm flipH="1" flipV="1">
              <a:off x="2204" y="3170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Line 951"/>
            <p:cNvSpPr>
              <a:spLocks noChangeShapeType="1"/>
            </p:cNvSpPr>
            <p:nvPr/>
          </p:nvSpPr>
          <p:spPr bwMode="auto">
            <a:xfrm flipH="1" flipV="1">
              <a:off x="2219" y="3200"/>
              <a:ext cx="44" cy="15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952"/>
            <p:cNvSpPr>
              <a:spLocks/>
            </p:cNvSpPr>
            <p:nvPr/>
          </p:nvSpPr>
          <p:spPr bwMode="auto">
            <a:xfrm>
              <a:off x="1790" y="2090"/>
              <a:ext cx="170" cy="128"/>
            </a:xfrm>
            <a:custGeom>
              <a:avLst/>
              <a:gdLst>
                <a:gd name="T0" fmla="*/ 720 w 720"/>
                <a:gd name="T1" fmla="*/ 539 h 539"/>
                <a:gd name="T2" fmla="*/ 0 w 720"/>
                <a:gd name="T3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539">
                  <a:moveTo>
                    <a:pt x="720" y="539"/>
                  </a:moveTo>
                  <a:cubicBezTo>
                    <a:pt x="626" y="219"/>
                    <a:pt x="333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953"/>
            <p:cNvSpPr>
              <a:spLocks/>
            </p:cNvSpPr>
            <p:nvPr/>
          </p:nvSpPr>
          <p:spPr bwMode="auto">
            <a:xfrm>
              <a:off x="1631" y="2109"/>
              <a:ext cx="79" cy="79"/>
            </a:xfrm>
            <a:custGeom>
              <a:avLst/>
              <a:gdLst>
                <a:gd name="T0" fmla="*/ 335 w 335"/>
                <a:gd name="T1" fmla="*/ 0 h 335"/>
                <a:gd name="T2" fmla="*/ 0 w 335"/>
                <a:gd name="T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5" h="335">
                  <a:moveTo>
                    <a:pt x="335" y="0"/>
                  </a:moveTo>
                  <a:cubicBezTo>
                    <a:pt x="190" y="72"/>
                    <a:pt x="72" y="190"/>
                    <a:pt x="0" y="335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Line 954"/>
            <p:cNvSpPr>
              <a:spLocks noChangeShapeType="1"/>
            </p:cNvSpPr>
            <p:nvPr/>
          </p:nvSpPr>
          <p:spPr bwMode="auto">
            <a:xfrm flipV="1">
              <a:off x="1790" y="1321"/>
              <a:ext cx="473" cy="947"/>
            </a:xfrm>
            <a:prstGeom prst="line">
              <a:avLst/>
            </a:prstGeom>
            <a:noFill/>
            <a:ln w="7938" cap="rnd">
              <a:solidFill>
                <a:srgbClr val="0000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Line 955"/>
            <p:cNvSpPr>
              <a:spLocks noChangeShapeType="1"/>
            </p:cNvSpPr>
            <p:nvPr/>
          </p:nvSpPr>
          <p:spPr bwMode="auto">
            <a:xfrm>
              <a:off x="1316" y="1321"/>
              <a:ext cx="947" cy="1894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Line 956"/>
            <p:cNvSpPr>
              <a:spLocks noChangeShapeType="1"/>
            </p:cNvSpPr>
            <p:nvPr/>
          </p:nvSpPr>
          <p:spPr bwMode="auto">
            <a:xfrm>
              <a:off x="842" y="1794"/>
              <a:ext cx="1895" cy="947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Line 957"/>
            <p:cNvSpPr>
              <a:spLocks noChangeShapeType="1"/>
            </p:cNvSpPr>
            <p:nvPr/>
          </p:nvSpPr>
          <p:spPr bwMode="auto">
            <a:xfrm flipV="1">
              <a:off x="1790" y="1794"/>
              <a:ext cx="947" cy="474"/>
            </a:xfrm>
            <a:prstGeom prst="line">
              <a:avLst/>
            </a:prstGeom>
            <a:noFill/>
            <a:ln w="7938" cap="rnd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Line 958"/>
            <p:cNvSpPr>
              <a:spLocks noChangeShapeType="1"/>
            </p:cNvSpPr>
            <p:nvPr/>
          </p:nvSpPr>
          <p:spPr bwMode="auto">
            <a:xfrm flipV="1">
              <a:off x="1790" y="1936"/>
              <a:ext cx="1136" cy="332"/>
            </a:xfrm>
            <a:prstGeom prst="line">
              <a:avLst/>
            </a:prstGeom>
            <a:noFill/>
            <a:ln w="7938" cap="rnd">
              <a:solidFill>
                <a:srgbClr val="007F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Line 959"/>
            <p:cNvSpPr>
              <a:spLocks noChangeShapeType="1"/>
            </p:cNvSpPr>
            <p:nvPr/>
          </p:nvSpPr>
          <p:spPr bwMode="auto">
            <a:xfrm flipV="1">
              <a:off x="1790" y="1084"/>
              <a:ext cx="0" cy="1184"/>
            </a:xfrm>
            <a:prstGeom prst="line">
              <a:avLst/>
            </a:prstGeom>
            <a:noFill/>
            <a:ln w="7938" cap="rnd">
              <a:solidFill>
                <a:srgbClr val="007F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Line 960"/>
            <p:cNvSpPr>
              <a:spLocks noChangeShapeType="1"/>
            </p:cNvSpPr>
            <p:nvPr/>
          </p:nvSpPr>
          <p:spPr bwMode="auto">
            <a:xfrm flipH="1">
              <a:off x="842" y="2268"/>
              <a:ext cx="948" cy="710"/>
            </a:xfrm>
            <a:prstGeom prst="line">
              <a:avLst/>
            </a:prstGeom>
            <a:noFill/>
            <a:ln w="7938" cap="rnd">
              <a:solidFill>
                <a:srgbClr val="FF00FF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1" name="文本框 150"/>
          <p:cNvSpPr txBox="1"/>
          <p:nvPr/>
        </p:nvSpPr>
        <p:spPr>
          <a:xfrm>
            <a:off x="4345583" y="311695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3685435" y="2916100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θ/2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6072700" y="289102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3003648" y="4459616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3480479" y="1438019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5849401" y="2465092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5066392" y="1739436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7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用四元数构造旋转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∈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 =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，它们对应的四元数分别为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先沿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反射，再沿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反射得到的向量对应的四元数为：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’ =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conj(–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pPr marL="0" indent="0" algn="ctr"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6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用四元数构造旋转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令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是实部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，虚部分别为三维空间中两个夹角为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的镜面的法向量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对应的四元数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，它们与两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次反射对应的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旋转轴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满足下面的式子：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</a:t>
            </a:r>
            <a:endParaRPr lang="zh-CN" altLang="en-US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计算相关的乘积：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–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sin(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cos(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 + sin(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endParaRPr lang="en-US" altLang="zh-CN" i="1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</a:t>
            </a:r>
            <a:r>
              <a:rPr lang="en-US" altLang="zh-CN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cos(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 – sin(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endParaRPr lang="en-US" altLang="zh-CN" i="1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91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用四元数构造旋转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基于四元数的旋转算法：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把向量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转化为四元数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根据旋转角度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和旋转轴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构造两个四元数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cos(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 +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aft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cos(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 – sin(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/2)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计算四元数的乘积：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’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qq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aft</a:t>
            </a:r>
            <a:endParaRPr lang="en-US" altLang="zh-CN" i="1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乘积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的虚部即为旋转以后的向量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的分量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98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几何体的测度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测度特征：衡量点集占用空间的实数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整数测度示例：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一维测度：长度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二维测度：面积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三维测度：体积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点集测度的可加性：设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都是可测集合：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∪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∩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425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测度的维数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026979"/>
            <a:ext cx="7886700" cy="3149984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当几何体的尺寸放缩时，测度的变化指数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例如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当立方体棱长变为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倍时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棱长是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维测度，变为原来的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倍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表面积是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维测度，变为原来的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4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倍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体积是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维测度，变为原来的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8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倍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57022" y="2196662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19145" y="2332013"/>
            <a:ext cx="54000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59145" y="2332013"/>
            <a:ext cx="54000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9145" y="1792013"/>
            <a:ext cx="54000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59145" y="1792013"/>
            <a:ext cx="54000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2357020" y="1927013"/>
            <a:ext cx="795657" cy="270000"/>
          </a:xfrm>
          <a:prstGeom prst="parallelogram">
            <a:avLst>
              <a:gd name="adj" fmla="val 950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 rot="5400000" flipH="1">
            <a:off x="2615122" y="2198754"/>
            <a:ext cx="819455" cy="255655"/>
          </a:xfrm>
          <a:prstGeom prst="parallelogram">
            <a:avLst>
              <a:gd name="adj" fmla="val 1106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5259146" y="1522366"/>
            <a:ext cx="806166" cy="270000"/>
          </a:xfrm>
          <a:prstGeom prst="parallelogram">
            <a:avLst>
              <a:gd name="adj" fmla="val 911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 rot="5400000" flipH="1">
            <a:off x="5518987" y="1792366"/>
            <a:ext cx="830317" cy="270000"/>
          </a:xfrm>
          <a:prstGeom prst="parallelogram">
            <a:avLst>
              <a:gd name="adj" fmla="val 11064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5400000" flipH="1">
            <a:off x="5520408" y="2326757"/>
            <a:ext cx="830317" cy="259490"/>
          </a:xfrm>
          <a:prstGeom prst="parallelogram">
            <a:avLst>
              <a:gd name="adj" fmla="val 11064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4719145" y="1522366"/>
            <a:ext cx="785146" cy="276502"/>
          </a:xfrm>
          <a:prstGeom prst="parallelogram">
            <a:avLst>
              <a:gd name="adj" fmla="val 911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5400000" flipH="1">
            <a:off x="5786577" y="1512205"/>
            <a:ext cx="830317" cy="270000"/>
          </a:xfrm>
          <a:prstGeom prst="parallelogram">
            <a:avLst>
              <a:gd name="adj" fmla="val 11064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 rot="5400000" flipH="1">
            <a:off x="5777488" y="2036086"/>
            <a:ext cx="830317" cy="259490"/>
          </a:xfrm>
          <a:prstGeom prst="parallelogram">
            <a:avLst>
              <a:gd name="adj" fmla="val 11064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5505716" y="1249292"/>
            <a:ext cx="806166" cy="270000"/>
          </a:xfrm>
          <a:prstGeom prst="parallelogram">
            <a:avLst>
              <a:gd name="adj" fmla="val 911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/>
        </p:nvSpPr>
        <p:spPr>
          <a:xfrm>
            <a:off x="4976225" y="1249292"/>
            <a:ext cx="785146" cy="276502"/>
          </a:xfrm>
          <a:prstGeom prst="parallelogram">
            <a:avLst>
              <a:gd name="adj" fmla="val 911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4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反演变换中的交比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429250"/>
            <a:ext cx="7886700" cy="74771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任意四点的交比在反演变换中保持不变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4295775" y="1881189"/>
                <a:ext cx="3895725" cy="2870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5" y="1881189"/>
                <a:ext cx="3895725" cy="2870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35013" y="1745324"/>
            <a:ext cx="3800475" cy="3411538"/>
            <a:chOff x="463" y="1153"/>
            <a:chExt cx="2394" cy="2149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485" y="1176"/>
              <a:ext cx="351" cy="2104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485" y="1175"/>
              <a:ext cx="1573" cy="2105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485" y="2551"/>
              <a:ext cx="1515" cy="729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485" y="3280"/>
              <a:ext cx="2350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657" y="2250"/>
              <a:ext cx="335" cy="351"/>
            </a:xfrm>
            <a:prstGeom prst="line">
              <a:avLst/>
            </a:prstGeom>
            <a:noFill/>
            <a:ln w="17463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>
              <a:off x="1433" y="2705"/>
              <a:ext cx="246" cy="575"/>
            </a:xfrm>
            <a:prstGeom prst="line">
              <a:avLst/>
            </a:prstGeom>
            <a:noFill/>
            <a:ln w="17463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836" y="1175"/>
              <a:ext cx="1222" cy="1"/>
            </a:xfrm>
            <a:prstGeom prst="line">
              <a:avLst/>
            </a:prstGeom>
            <a:noFill/>
            <a:ln w="17463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 flipV="1">
              <a:off x="2000" y="2551"/>
              <a:ext cx="835" cy="729"/>
            </a:xfrm>
            <a:prstGeom prst="line">
              <a:avLst/>
            </a:prstGeom>
            <a:noFill/>
            <a:ln w="17463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836" y="1176"/>
              <a:ext cx="1164" cy="1375"/>
            </a:xfrm>
            <a:prstGeom prst="line">
              <a:avLst/>
            </a:prstGeom>
            <a:noFill/>
            <a:ln w="17463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058" y="1175"/>
              <a:ext cx="777" cy="2105"/>
            </a:xfrm>
            <a:prstGeom prst="line">
              <a:avLst/>
            </a:prstGeom>
            <a:noFill/>
            <a:ln w="17463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657" y="2250"/>
              <a:ext cx="1022" cy="455"/>
            </a:xfrm>
            <a:prstGeom prst="line">
              <a:avLst/>
            </a:prstGeom>
            <a:noFill/>
            <a:ln w="17463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992" y="2601"/>
              <a:ext cx="441" cy="679"/>
            </a:xfrm>
            <a:prstGeom prst="line">
              <a:avLst/>
            </a:prstGeom>
            <a:noFill/>
            <a:ln w="17463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463" y="3257"/>
              <a:ext cx="45" cy="4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463" y="3257"/>
              <a:ext cx="45" cy="45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634" y="2228"/>
              <a:ext cx="45" cy="45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634" y="2228"/>
              <a:ext cx="45" cy="45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970" y="2578"/>
              <a:ext cx="45" cy="45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970" y="2578"/>
              <a:ext cx="45" cy="45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1656" y="2683"/>
              <a:ext cx="45" cy="45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1656" y="2683"/>
              <a:ext cx="45" cy="45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1410" y="3257"/>
              <a:ext cx="45" cy="45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1410" y="3257"/>
              <a:ext cx="45" cy="45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814" y="1153"/>
              <a:ext cx="45" cy="45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814" y="1153"/>
              <a:ext cx="45" cy="45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2035" y="1153"/>
              <a:ext cx="45" cy="45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2035" y="1153"/>
              <a:ext cx="45" cy="45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1977" y="2529"/>
              <a:ext cx="45" cy="44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1977" y="2529"/>
              <a:ext cx="45" cy="44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813" y="3257"/>
              <a:ext cx="44" cy="45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2813" y="3257"/>
              <a:ext cx="44" cy="45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86434" y="3161563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44164" y="3776777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579542" y="40597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57180" y="5034951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449387" y="4852980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075699" y="3513103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259711" y="1429080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0734" y="1537363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56780" y="491337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分形图形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223641"/>
            <a:ext cx="7886700" cy="953322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用弯折，分割删除等方式构造的具有局部和整体自相似性质的图形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628650" y="1690686"/>
            <a:ext cx="2247316" cy="2592277"/>
          </a:xfrm>
          <a:custGeom>
            <a:avLst/>
            <a:gdLst>
              <a:gd name="T0" fmla="*/ 199 w 443"/>
              <a:gd name="T1" fmla="*/ 39 h 511"/>
              <a:gd name="T2" fmla="*/ 167 w 443"/>
              <a:gd name="T3" fmla="*/ 32 h 511"/>
              <a:gd name="T4" fmla="*/ 152 w 443"/>
              <a:gd name="T5" fmla="*/ 60 h 511"/>
              <a:gd name="T6" fmla="*/ 164 w 443"/>
              <a:gd name="T7" fmla="*/ 100 h 511"/>
              <a:gd name="T8" fmla="*/ 149 w 443"/>
              <a:gd name="T9" fmla="*/ 118 h 511"/>
              <a:gd name="T10" fmla="*/ 115 w 443"/>
              <a:gd name="T11" fmla="*/ 121 h 511"/>
              <a:gd name="T12" fmla="*/ 97 w 443"/>
              <a:gd name="T13" fmla="*/ 99 h 511"/>
              <a:gd name="T14" fmla="*/ 72 w 443"/>
              <a:gd name="T15" fmla="*/ 89 h 511"/>
              <a:gd name="T16" fmla="*/ 52 w 443"/>
              <a:gd name="T17" fmla="*/ 110 h 511"/>
              <a:gd name="T18" fmla="*/ 28 w 443"/>
              <a:gd name="T19" fmla="*/ 118 h 511"/>
              <a:gd name="T20" fmla="*/ 6 w 443"/>
              <a:gd name="T21" fmla="*/ 143 h 511"/>
              <a:gd name="T22" fmla="*/ 17 w 443"/>
              <a:gd name="T23" fmla="*/ 165 h 511"/>
              <a:gd name="T24" fmla="*/ 7 w 443"/>
              <a:gd name="T25" fmla="*/ 201 h 511"/>
              <a:gd name="T26" fmla="*/ 25 w 443"/>
              <a:gd name="T27" fmla="*/ 228 h 511"/>
              <a:gd name="T28" fmla="*/ 51 w 443"/>
              <a:gd name="T29" fmla="*/ 223 h 511"/>
              <a:gd name="T30" fmla="*/ 73 w 443"/>
              <a:gd name="T31" fmla="*/ 256 h 511"/>
              <a:gd name="T32" fmla="*/ 52 w 443"/>
              <a:gd name="T33" fmla="*/ 294 h 511"/>
              <a:gd name="T34" fmla="*/ 19 w 443"/>
              <a:gd name="T35" fmla="*/ 287 h 511"/>
              <a:gd name="T36" fmla="*/ 4 w 443"/>
              <a:gd name="T37" fmla="*/ 316 h 511"/>
              <a:gd name="T38" fmla="*/ 18 w 443"/>
              <a:gd name="T39" fmla="*/ 353 h 511"/>
              <a:gd name="T40" fmla="*/ 5 w 443"/>
              <a:gd name="T41" fmla="*/ 373 h 511"/>
              <a:gd name="T42" fmla="*/ 29 w 443"/>
              <a:gd name="T43" fmla="*/ 393 h 511"/>
              <a:gd name="T44" fmla="*/ 51 w 443"/>
              <a:gd name="T45" fmla="*/ 407 h 511"/>
              <a:gd name="T46" fmla="*/ 74 w 443"/>
              <a:gd name="T47" fmla="*/ 425 h 511"/>
              <a:gd name="T48" fmla="*/ 96 w 443"/>
              <a:gd name="T49" fmla="*/ 407 h 511"/>
              <a:gd name="T50" fmla="*/ 117 w 443"/>
              <a:gd name="T51" fmla="*/ 392 h 511"/>
              <a:gd name="T52" fmla="*/ 152 w 443"/>
              <a:gd name="T53" fmla="*/ 392 h 511"/>
              <a:gd name="T54" fmla="*/ 167 w 443"/>
              <a:gd name="T55" fmla="*/ 416 h 511"/>
              <a:gd name="T56" fmla="*/ 156 w 443"/>
              <a:gd name="T57" fmla="*/ 455 h 511"/>
              <a:gd name="T58" fmla="*/ 174 w 443"/>
              <a:gd name="T59" fmla="*/ 482 h 511"/>
              <a:gd name="T60" fmla="*/ 197 w 443"/>
              <a:gd name="T61" fmla="*/ 475 h 511"/>
              <a:gd name="T62" fmla="*/ 224 w 443"/>
              <a:gd name="T63" fmla="*/ 507 h 511"/>
              <a:gd name="T64" fmla="*/ 247 w 443"/>
              <a:gd name="T65" fmla="*/ 469 h 511"/>
              <a:gd name="T66" fmla="*/ 276 w 443"/>
              <a:gd name="T67" fmla="*/ 474 h 511"/>
              <a:gd name="T68" fmla="*/ 294 w 443"/>
              <a:gd name="T69" fmla="*/ 447 h 511"/>
              <a:gd name="T70" fmla="*/ 282 w 443"/>
              <a:gd name="T71" fmla="*/ 413 h 511"/>
              <a:gd name="T72" fmla="*/ 292 w 443"/>
              <a:gd name="T73" fmla="*/ 387 h 511"/>
              <a:gd name="T74" fmla="*/ 328 w 443"/>
              <a:gd name="T75" fmla="*/ 383 h 511"/>
              <a:gd name="T76" fmla="*/ 348 w 443"/>
              <a:gd name="T77" fmla="*/ 412 h 511"/>
              <a:gd name="T78" fmla="*/ 377 w 443"/>
              <a:gd name="T79" fmla="*/ 419 h 511"/>
              <a:gd name="T80" fmla="*/ 386 w 443"/>
              <a:gd name="T81" fmla="*/ 398 h 511"/>
              <a:gd name="T82" fmla="*/ 421 w 443"/>
              <a:gd name="T83" fmla="*/ 396 h 511"/>
              <a:gd name="T84" fmla="*/ 441 w 443"/>
              <a:gd name="T85" fmla="*/ 364 h 511"/>
              <a:gd name="T86" fmla="*/ 418 w 443"/>
              <a:gd name="T87" fmla="*/ 341 h 511"/>
              <a:gd name="T88" fmla="*/ 441 w 443"/>
              <a:gd name="T89" fmla="*/ 308 h 511"/>
              <a:gd name="T90" fmla="*/ 414 w 443"/>
              <a:gd name="T91" fmla="*/ 288 h 511"/>
              <a:gd name="T92" fmla="*/ 385 w 443"/>
              <a:gd name="T93" fmla="*/ 284 h 511"/>
              <a:gd name="T94" fmla="*/ 371 w 443"/>
              <a:gd name="T95" fmla="*/ 251 h 511"/>
              <a:gd name="T96" fmla="*/ 394 w 443"/>
              <a:gd name="T97" fmla="*/ 213 h 511"/>
              <a:gd name="T98" fmla="*/ 425 w 443"/>
              <a:gd name="T99" fmla="*/ 216 h 511"/>
              <a:gd name="T100" fmla="*/ 442 w 443"/>
              <a:gd name="T101" fmla="*/ 194 h 511"/>
              <a:gd name="T102" fmla="*/ 428 w 443"/>
              <a:gd name="T103" fmla="*/ 157 h 511"/>
              <a:gd name="T104" fmla="*/ 442 w 443"/>
              <a:gd name="T105" fmla="*/ 138 h 511"/>
              <a:gd name="T106" fmla="*/ 410 w 443"/>
              <a:gd name="T107" fmla="*/ 118 h 511"/>
              <a:gd name="T108" fmla="*/ 392 w 443"/>
              <a:gd name="T109" fmla="*/ 99 h 511"/>
              <a:gd name="T110" fmla="*/ 366 w 443"/>
              <a:gd name="T111" fmla="*/ 90 h 511"/>
              <a:gd name="T112" fmla="*/ 347 w 443"/>
              <a:gd name="T113" fmla="*/ 111 h 511"/>
              <a:gd name="T114" fmla="*/ 322 w 443"/>
              <a:gd name="T115" fmla="*/ 119 h 511"/>
              <a:gd name="T116" fmla="*/ 288 w 443"/>
              <a:gd name="T117" fmla="*/ 112 h 511"/>
              <a:gd name="T118" fmla="*/ 274 w 443"/>
              <a:gd name="T119" fmla="*/ 90 h 511"/>
              <a:gd name="T120" fmla="*/ 291 w 443"/>
              <a:gd name="T121" fmla="*/ 53 h 511"/>
              <a:gd name="T122" fmla="*/ 264 w 443"/>
              <a:gd name="T123" fmla="*/ 32 h 511"/>
              <a:gd name="T124" fmla="*/ 240 w 443"/>
              <a:gd name="T125" fmla="*/ 33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" h="511">
                <a:moveTo>
                  <a:pt x="221" y="0"/>
                </a:moveTo>
                <a:lnTo>
                  <a:pt x="221" y="1"/>
                </a:lnTo>
                <a:lnTo>
                  <a:pt x="221" y="0"/>
                </a:lnTo>
                <a:lnTo>
                  <a:pt x="221" y="1"/>
                </a:lnTo>
                <a:lnTo>
                  <a:pt x="221" y="0"/>
                </a:lnTo>
                <a:lnTo>
                  <a:pt x="221" y="1"/>
                </a:lnTo>
                <a:lnTo>
                  <a:pt x="221" y="0"/>
                </a:lnTo>
                <a:lnTo>
                  <a:pt x="221" y="1"/>
                </a:lnTo>
                <a:lnTo>
                  <a:pt x="221" y="2"/>
                </a:lnTo>
                <a:lnTo>
                  <a:pt x="221" y="1"/>
                </a:lnTo>
                <a:lnTo>
                  <a:pt x="221" y="2"/>
                </a:lnTo>
                <a:lnTo>
                  <a:pt x="220" y="2"/>
                </a:lnTo>
                <a:lnTo>
                  <a:pt x="220" y="1"/>
                </a:lnTo>
                <a:lnTo>
                  <a:pt x="220" y="2"/>
                </a:lnTo>
                <a:lnTo>
                  <a:pt x="220" y="1"/>
                </a:lnTo>
                <a:lnTo>
                  <a:pt x="219" y="1"/>
                </a:lnTo>
                <a:lnTo>
                  <a:pt x="219" y="2"/>
                </a:lnTo>
                <a:lnTo>
                  <a:pt x="220" y="2"/>
                </a:lnTo>
                <a:lnTo>
                  <a:pt x="219" y="2"/>
                </a:lnTo>
                <a:lnTo>
                  <a:pt x="219" y="3"/>
                </a:lnTo>
                <a:lnTo>
                  <a:pt x="220" y="3"/>
                </a:lnTo>
                <a:lnTo>
                  <a:pt x="220" y="4"/>
                </a:lnTo>
                <a:lnTo>
                  <a:pt x="219" y="4"/>
                </a:lnTo>
                <a:lnTo>
                  <a:pt x="220" y="4"/>
                </a:lnTo>
                <a:lnTo>
                  <a:pt x="219" y="4"/>
                </a:lnTo>
                <a:lnTo>
                  <a:pt x="219" y="5"/>
                </a:lnTo>
                <a:lnTo>
                  <a:pt x="219" y="4"/>
                </a:lnTo>
                <a:lnTo>
                  <a:pt x="218" y="4"/>
                </a:lnTo>
                <a:lnTo>
                  <a:pt x="218" y="5"/>
                </a:lnTo>
                <a:lnTo>
                  <a:pt x="217" y="5"/>
                </a:lnTo>
                <a:lnTo>
                  <a:pt x="217" y="4"/>
                </a:lnTo>
                <a:lnTo>
                  <a:pt x="217" y="3"/>
                </a:lnTo>
                <a:lnTo>
                  <a:pt x="216" y="3"/>
                </a:lnTo>
                <a:lnTo>
                  <a:pt x="216" y="4"/>
                </a:lnTo>
                <a:lnTo>
                  <a:pt x="216" y="5"/>
                </a:lnTo>
                <a:lnTo>
                  <a:pt x="215" y="5"/>
                </a:lnTo>
                <a:lnTo>
                  <a:pt x="215" y="4"/>
                </a:lnTo>
                <a:lnTo>
                  <a:pt x="214" y="4"/>
                </a:lnTo>
                <a:lnTo>
                  <a:pt x="214" y="5"/>
                </a:lnTo>
                <a:lnTo>
                  <a:pt x="214" y="6"/>
                </a:lnTo>
                <a:lnTo>
                  <a:pt x="215" y="6"/>
                </a:lnTo>
                <a:lnTo>
                  <a:pt x="214" y="6"/>
                </a:lnTo>
                <a:lnTo>
                  <a:pt x="214" y="7"/>
                </a:lnTo>
                <a:lnTo>
                  <a:pt x="214" y="8"/>
                </a:lnTo>
                <a:lnTo>
                  <a:pt x="214" y="7"/>
                </a:lnTo>
                <a:lnTo>
                  <a:pt x="214" y="8"/>
                </a:lnTo>
                <a:lnTo>
                  <a:pt x="215" y="8"/>
                </a:lnTo>
                <a:lnTo>
                  <a:pt x="216" y="8"/>
                </a:lnTo>
                <a:lnTo>
                  <a:pt x="216" y="9"/>
                </a:lnTo>
                <a:lnTo>
                  <a:pt x="217" y="9"/>
                </a:lnTo>
                <a:lnTo>
                  <a:pt x="216" y="10"/>
                </a:lnTo>
                <a:lnTo>
                  <a:pt x="216" y="11"/>
                </a:lnTo>
                <a:lnTo>
                  <a:pt x="215" y="11"/>
                </a:lnTo>
                <a:lnTo>
                  <a:pt x="214" y="11"/>
                </a:lnTo>
                <a:lnTo>
                  <a:pt x="214" y="12"/>
                </a:lnTo>
                <a:lnTo>
                  <a:pt x="214" y="13"/>
                </a:lnTo>
                <a:lnTo>
                  <a:pt x="215" y="12"/>
                </a:lnTo>
                <a:lnTo>
                  <a:pt x="215" y="13"/>
                </a:lnTo>
                <a:lnTo>
                  <a:pt x="214" y="13"/>
                </a:lnTo>
                <a:lnTo>
                  <a:pt x="214" y="14"/>
                </a:lnTo>
                <a:lnTo>
                  <a:pt x="213" y="14"/>
                </a:lnTo>
                <a:lnTo>
                  <a:pt x="212" y="14"/>
                </a:lnTo>
                <a:lnTo>
                  <a:pt x="212" y="13"/>
                </a:lnTo>
                <a:lnTo>
                  <a:pt x="211" y="13"/>
                </a:lnTo>
                <a:lnTo>
                  <a:pt x="210" y="13"/>
                </a:lnTo>
                <a:lnTo>
                  <a:pt x="210" y="14"/>
                </a:lnTo>
                <a:lnTo>
                  <a:pt x="209" y="14"/>
                </a:lnTo>
                <a:lnTo>
                  <a:pt x="210" y="14"/>
                </a:lnTo>
                <a:lnTo>
                  <a:pt x="209" y="14"/>
                </a:lnTo>
                <a:lnTo>
                  <a:pt x="210" y="14"/>
                </a:lnTo>
                <a:lnTo>
                  <a:pt x="209" y="14"/>
                </a:lnTo>
                <a:lnTo>
                  <a:pt x="210" y="14"/>
                </a:lnTo>
                <a:lnTo>
                  <a:pt x="209" y="14"/>
                </a:lnTo>
                <a:lnTo>
                  <a:pt x="208" y="14"/>
                </a:lnTo>
                <a:lnTo>
                  <a:pt x="208" y="13"/>
                </a:lnTo>
                <a:lnTo>
                  <a:pt x="207" y="13"/>
                </a:lnTo>
                <a:lnTo>
                  <a:pt x="208" y="13"/>
                </a:lnTo>
                <a:lnTo>
                  <a:pt x="207" y="13"/>
                </a:lnTo>
                <a:lnTo>
                  <a:pt x="208" y="13"/>
                </a:lnTo>
                <a:lnTo>
                  <a:pt x="207" y="13"/>
                </a:lnTo>
                <a:lnTo>
                  <a:pt x="208" y="12"/>
                </a:lnTo>
                <a:lnTo>
                  <a:pt x="208" y="13"/>
                </a:lnTo>
                <a:lnTo>
                  <a:pt x="208" y="12"/>
                </a:lnTo>
                <a:lnTo>
                  <a:pt x="208" y="11"/>
                </a:lnTo>
                <a:lnTo>
                  <a:pt x="207" y="11"/>
                </a:lnTo>
                <a:lnTo>
                  <a:pt x="208" y="11"/>
                </a:lnTo>
                <a:lnTo>
                  <a:pt x="207" y="11"/>
                </a:lnTo>
                <a:lnTo>
                  <a:pt x="206" y="11"/>
                </a:lnTo>
                <a:lnTo>
                  <a:pt x="206" y="10"/>
                </a:lnTo>
                <a:lnTo>
                  <a:pt x="206" y="9"/>
                </a:lnTo>
                <a:lnTo>
                  <a:pt x="206" y="10"/>
                </a:lnTo>
                <a:lnTo>
                  <a:pt x="205" y="10"/>
                </a:lnTo>
                <a:lnTo>
                  <a:pt x="206" y="10"/>
                </a:lnTo>
                <a:lnTo>
                  <a:pt x="205" y="10"/>
                </a:lnTo>
                <a:lnTo>
                  <a:pt x="205" y="11"/>
                </a:lnTo>
                <a:lnTo>
                  <a:pt x="204" y="11"/>
                </a:lnTo>
                <a:lnTo>
                  <a:pt x="203" y="11"/>
                </a:lnTo>
                <a:lnTo>
                  <a:pt x="204" y="11"/>
                </a:lnTo>
                <a:lnTo>
                  <a:pt x="203" y="11"/>
                </a:lnTo>
                <a:lnTo>
                  <a:pt x="203" y="12"/>
                </a:lnTo>
                <a:lnTo>
                  <a:pt x="204" y="12"/>
                </a:lnTo>
                <a:lnTo>
                  <a:pt x="203" y="12"/>
                </a:lnTo>
                <a:lnTo>
                  <a:pt x="204" y="12"/>
                </a:lnTo>
                <a:lnTo>
                  <a:pt x="204" y="13"/>
                </a:lnTo>
                <a:lnTo>
                  <a:pt x="204" y="12"/>
                </a:lnTo>
                <a:lnTo>
                  <a:pt x="204" y="13"/>
                </a:lnTo>
                <a:lnTo>
                  <a:pt x="203" y="13"/>
                </a:lnTo>
                <a:lnTo>
                  <a:pt x="204" y="13"/>
                </a:lnTo>
                <a:lnTo>
                  <a:pt x="203" y="13"/>
                </a:lnTo>
                <a:lnTo>
                  <a:pt x="203" y="14"/>
                </a:lnTo>
                <a:lnTo>
                  <a:pt x="202" y="14"/>
                </a:lnTo>
                <a:lnTo>
                  <a:pt x="201" y="14"/>
                </a:lnTo>
                <a:lnTo>
                  <a:pt x="201" y="13"/>
                </a:lnTo>
                <a:lnTo>
                  <a:pt x="200" y="13"/>
                </a:lnTo>
                <a:lnTo>
                  <a:pt x="199" y="13"/>
                </a:lnTo>
                <a:lnTo>
                  <a:pt x="199" y="14"/>
                </a:lnTo>
                <a:lnTo>
                  <a:pt x="198" y="14"/>
                </a:lnTo>
                <a:lnTo>
                  <a:pt x="199" y="14"/>
                </a:lnTo>
                <a:lnTo>
                  <a:pt x="198" y="14"/>
                </a:lnTo>
                <a:lnTo>
                  <a:pt x="197" y="14"/>
                </a:lnTo>
                <a:lnTo>
                  <a:pt x="197" y="15"/>
                </a:lnTo>
                <a:lnTo>
                  <a:pt x="198" y="15"/>
                </a:lnTo>
                <a:lnTo>
                  <a:pt x="197" y="15"/>
                </a:lnTo>
                <a:lnTo>
                  <a:pt x="198" y="15"/>
                </a:lnTo>
                <a:lnTo>
                  <a:pt x="198" y="16"/>
                </a:lnTo>
                <a:lnTo>
                  <a:pt x="197" y="16"/>
                </a:lnTo>
                <a:lnTo>
                  <a:pt x="197" y="17"/>
                </a:lnTo>
                <a:lnTo>
                  <a:pt x="198" y="17"/>
                </a:lnTo>
                <a:lnTo>
                  <a:pt x="197" y="17"/>
                </a:lnTo>
                <a:lnTo>
                  <a:pt x="198" y="17"/>
                </a:lnTo>
                <a:lnTo>
                  <a:pt x="198" y="18"/>
                </a:lnTo>
                <a:lnTo>
                  <a:pt x="198" y="17"/>
                </a:lnTo>
                <a:lnTo>
                  <a:pt x="198" y="18"/>
                </a:lnTo>
                <a:lnTo>
                  <a:pt x="199" y="18"/>
                </a:lnTo>
                <a:lnTo>
                  <a:pt x="198" y="18"/>
                </a:lnTo>
                <a:lnTo>
                  <a:pt x="199" y="17"/>
                </a:lnTo>
                <a:lnTo>
                  <a:pt x="199" y="18"/>
                </a:lnTo>
                <a:lnTo>
                  <a:pt x="199" y="17"/>
                </a:lnTo>
                <a:lnTo>
                  <a:pt x="199" y="18"/>
                </a:lnTo>
                <a:lnTo>
                  <a:pt x="199" y="19"/>
                </a:lnTo>
                <a:lnTo>
                  <a:pt x="200" y="19"/>
                </a:lnTo>
                <a:lnTo>
                  <a:pt x="200" y="18"/>
                </a:lnTo>
                <a:lnTo>
                  <a:pt x="200" y="19"/>
                </a:lnTo>
                <a:lnTo>
                  <a:pt x="199" y="19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8" y="20"/>
                </a:lnTo>
                <a:lnTo>
                  <a:pt x="199" y="20"/>
                </a:lnTo>
                <a:lnTo>
                  <a:pt x="198" y="20"/>
                </a:lnTo>
                <a:lnTo>
                  <a:pt x="198" y="21"/>
                </a:lnTo>
                <a:lnTo>
                  <a:pt x="198" y="20"/>
                </a:lnTo>
                <a:lnTo>
                  <a:pt x="198" y="21"/>
                </a:lnTo>
                <a:lnTo>
                  <a:pt x="198" y="20"/>
                </a:lnTo>
                <a:lnTo>
                  <a:pt x="198" y="21"/>
                </a:lnTo>
                <a:lnTo>
                  <a:pt x="197" y="20"/>
                </a:lnTo>
                <a:lnTo>
                  <a:pt x="197" y="21"/>
                </a:lnTo>
                <a:lnTo>
                  <a:pt x="198" y="21"/>
                </a:lnTo>
                <a:lnTo>
                  <a:pt x="197" y="21"/>
                </a:lnTo>
                <a:lnTo>
                  <a:pt x="197" y="22"/>
                </a:lnTo>
                <a:lnTo>
                  <a:pt x="198" y="22"/>
                </a:lnTo>
                <a:lnTo>
                  <a:pt x="198" y="23"/>
                </a:lnTo>
                <a:lnTo>
                  <a:pt x="198" y="22"/>
                </a:lnTo>
                <a:lnTo>
                  <a:pt x="198" y="23"/>
                </a:lnTo>
                <a:lnTo>
                  <a:pt x="197" y="23"/>
                </a:lnTo>
                <a:lnTo>
                  <a:pt x="198" y="23"/>
                </a:lnTo>
                <a:lnTo>
                  <a:pt x="197" y="23"/>
                </a:lnTo>
                <a:lnTo>
                  <a:pt x="197" y="24"/>
                </a:lnTo>
                <a:lnTo>
                  <a:pt x="198" y="24"/>
                </a:lnTo>
                <a:lnTo>
                  <a:pt x="199" y="24"/>
                </a:lnTo>
                <a:lnTo>
                  <a:pt x="198" y="24"/>
                </a:lnTo>
                <a:lnTo>
                  <a:pt x="199" y="24"/>
                </a:lnTo>
                <a:lnTo>
                  <a:pt x="199" y="25"/>
                </a:lnTo>
                <a:lnTo>
                  <a:pt x="200" y="25"/>
                </a:lnTo>
                <a:lnTo>
                  <a:pt x="201" y="25"/>
                </a:lnTo>
                <a:lnTo>
                  <a:pt x="201" y="24"/>
                </a:lnTo>
                <a:lnTo>
                  <a:pt x="202" y="24"/>
                </a:lnTo>
                <a:lnTo>
                  <a:pt x="203" y="24"/>
                </a:lnTo>
                <a:lnTo>
                  <a:pt x="203" y="25"/>
                </a:lnTo>
                <a:lnTo>
                  <a:pt x="204" y="25"/>
                </a:lnTo>
                <a:lnTo>
                  <a:pt x="203" y="25"/>
                </a:lnTo>
                <a:lnTo>
                  <a:pt x="204" y="25"/>
                </a:lnTo>
                <a:lnTo>
                  <a:pt x="203" y="25"/>
                </a:lnTo>
                <a:lnTo>
                  <a:pt x="203" y="26"/>
                </a:lnTo>
                <a:lnTo>
                  <a:pt x="204" y="26"/>
                </a:lnTo>
                <a:lnTo>
                  <a:pt x="203" y="26"/>
                </a:lnTo>
                <a:lnTo>
                  <a:pt x="203" y="27"/>
                </a:lnTo>
                <a:lnTo>
                  <a:pt x="203" y="26"/>
                </a:lnTo>
                <a:lnTo>
                  <a:pt x="203" y="27"/>
                </a:lnTo>
                <a:lnTo>
                  <a:pt x="204" y="27"/>
                </a:lnTo>
                <a:lnTo>
                  <a:pt x="203" y="27"/>
                </a:lnTo>
                <a:lnTo>
                  <a:pt x="204" y="27"/>
                </a:lnTo>
                <a:lnTo>
                  <a:pt x="205" y="27"/>
                </a:lnTo>
                <a:lnTo>
                  <a:pt x="205" y="28"/>
                </a:lnTo>
                <a:lnTo>
                  <a:pt x="206" y="28"/>
                </a:lnTo>
                <a:lnTo>
                  <a:pt x="205" y="28"/>
                </a:lnTo>
                <a:lnTo>
                  <a:pt x="206" y="28"/>
                </a:lnTo>
                <a:lnTo>
                  <a:pt x="206" y="29"/>
                </a:lnTo>
                <a:lnTo>
                  <a:pt x="205" y="29"/>
                </a:lnTo>
                <a:lnTo>
                  <a:pt x="206" y="29"/>
                </a:lnTo>
                <a:lnTo>
                  <a:pt x="205" y="29"/>
                </a:lnTo>
                <a:lnTo>
                  <a:pt x="205" y="30"/>
                </a:lnTo>
                <a:lnTo>
                  <a:pt x="204" y="30"/>
                </a:lnTo>
                <a:lnTo>
                  <a:pt x="204" y="29"/>
                </a:lnTo>
                <a:lnTo>
                  <a:pt x="204" y="30"/>
                </a:lnTo>
                <a:lnTo>
                  <a:pt x="203" y="30"/>
                </a:lnTo>
                <a:lnTo>
                  <a:pt x="204" y="30"/>
                </a:lnTo>
                <a:lnTo>
                  <a:pt x="203" y="30"/>
                </a:lnTo>
                <a:lnTo>
                  <a:pt x="203" y="31"/>
                </a:lnTo>
                <a:lnTo>
                  <a:pt x="204" y="31"/>
                </a:lnTo>
                <a:lnTo>
                  <a:pt x="203" y="31"/>
                </a:lnTo>
                <a:lnTo>
                  <a:pt x="204" y="31"/>
                </a:lnTo>
                <a:lnTo>
                  <a:pt x="204" y="32"/>
                </a:lnTo>
                <a:lnTo>
                  <a:pt x="203" y="32"/>
                </a:lnTo>
                <a:lnTo>
                  <a:pt x="204" y="32"/>
                </a:lnTo>
                <a:lnTo>
                  <a:pt x="203" y="32"/>
                </a:lnTo>
                <a:lnTo>
                  <a:pt x="203" y="33"/>
                </a:lnTo>
                <a:lnTo>
                  <a:pt x="203" y="32"/>
                </a:lnTo>
                <a:lnTo>
                  <a:pt x="203" y="33"/>
                </a:lnTo>
                <a:lnTo>
                  <a:pt x="202" y="33"/>
                </a:lnTo>
                <a:lnTo>
                  <a:pt x="201" y="33"/>
                </a:lnTo>
                <a:lnTo>
                  <a:pt x="201" y="32"/>
                </a:lnTo>
                <a:lnTo>
                  <a:pt x="201" y="33"/>
                </a:lnTo>
                <a:lnTo>
                  <a:pt x="201" y="32"/>
                </a:lnTo>
                <a:lnTo>
                  <a:pt x="200" y="32"/>
                </a:lnTo>
                <a:lnTo>
                  <a:pt x="199" y="32"/>
                </a:lnTo>
                <a:lnTo>
                  <a:pt x="199" y="33"/>
                </a:lnTo>
                <a:lnTo>
                  <a:pt x="199" y="32"/>
                </a:lnTo>
                <a:lnTo>
                  <a:pt x="199" y="33"/>
                </a:lnTo>
                <a:lnTo>
                  <a:pt x="198" y="33"/>
                </a:lnTo>
                <a:lnTo>
                  <a:pt x="199" y="33"/>
                </a:lnTo>
                <a:lnTo>
                  <a:pt x="198" y="33"/>
                </a:lnTo>
                <a:lnTo>
                  <a:pt x="197" y="33"/>
                </a:lnTo>
                <a:lnTo>
                  <a:pt x="197" y="34"/>
                </a:lnTo>
                <a:lnTo>
                  <a:pt x="198" y="34"/>
                </a:lnTo>
                <a:lnTo>
                  <a:pt x="197" y="34"/>
                </a:lnTo>
                <a:lnTo>
                  <a:pt x="198" y="34"/>
                </a:lnTo>
                <a:lnTo>
                  <a:pt x="198" y="35"/>
                </a:lnTo>
                <a:lnTo>
                  <a:pt x="197" y="35"/>
                </a:lnTo>
                <a:lnTo>
                  <a:pt x="197" y="36"/>
                </a:lnTo>
                <a:lnTo>
                  <a:pt x="198" y="36"/>
                </a:lnTo>
                <a:lnTo>
                  <a:pt x="197" y="36"/>
                </a:lnTo>
                <a:lnTo>
                  <a:pt x="198" y="36"/>
                </a:lnTo>
                <a:lnTo>
                  <a:pt x="198" y="37"/>
                </a:lnTo>
                <a:lnTo>
                  <a:pt x="198" y="36"/>
                </a:lnTo>
                <a:lnTo>
                  <a:pt x="198" y="37"/>
                </a:lnTo>
                <a:lnTo>
                  <a:pt x="199" y="37"/>
                </a:lnTo>
                <a:lnTo>
                  <a:pt x="198" y="37"/>
                </a:lnTo>
                <a:lnTo>
                  <a:pt x="199" y="36"/>
                </a:lnTo>
                <a:lnTo>
                  <a:pt x="199" y="37"/>
                </a:lnTo>
                <a:lnTo>
                  <a:pt x="199" y="36"/>
                </a:lnTo>
                <a:lnTo>
                  <a:pt x="199" y="37"/>
                </a:lnTo>
                <a:lnTo>
                  <a:pt x="199" y="38"/>
                </a:lnTo>
                <a:lnTo>
                  <a:pt x="200" y="38"/>
                </a:lnTo>
                <a:lnTo>
                  <a:pt x="200" y="37"/>
                </a:lnTo>
                <a:lnTo>
                  <a:pt x="200" y="38"/>
                </a:lnTo>
                <a:lnTo>
                  <a:pt x="199" y="38"/>
                </a:lnTo>
                <a:lnTo>
                  <a:pt x="199" y="39"/>
                </a:lnTo>
                <a:lnTo>
                  <a:pt x="199" y="40"/>
                </a:lnTo>
                <a:lnTo>
                  <a:pt x="199" y="39"/>
                </a:lnTo>
                <a:lnTo>
                  <a:pt x="199" y="40"/>
                </a:lnTo>
                <a:lnTo>
                  <a:pt x="199" y="39"/>
                </a:lnTo>
                <a:lnTo>
                  <a:pt x="199" y="40"/>
                </a:lnTo>
                <a:lnTo>
                  <a:pt x="199" y="39"/>
                </a:lnTo>
                <a:lnTo>
                  <a:pt x="199" y="40"/>
                </a:lnTo>
                <a:lnTo>
                  <a:pt x="199" y="39"/>
                </a:lnTo>
                <a:lnTo>
                  <a:pt x="198" y="39"/>
                </a:lnTo>
                <a:lnTo>
                  <a:pt x="199" y="39"/>
                </a:lnTo>
                <a:lnTo>
                  <a:pt x="198" y="39"/>
                </a:lnTo>
                <a:lnTo>
                  <a:pt x="198" y="40"/>
                </a:lnTo>
                <a:lnTo>
                  <a:pt x="198" y="39"/>
                </a:lnTo>
                <a:lnTo>
                  <a:pt x="198" y="40"/>
                </a:lnTo>
                <a:lnTo>
                  <a:pt x="198" y="39"/>
                </a:lnTo>
                <a:lnTo>
                  <a:pt x="198" y="40"/>
                </a:lnTo>
                <a:lnTo>
                  <a:pt x="197" y="39"/>
                </a:lnTo>
                <a:lnTo>
                  <a:pt x="197" y="40"/>
                </a:lnTo>
                <a:lnTo>
                  <a:pt x="198" y="40"/>
                </a:lnTo>
                <a:lnTo>
                  <a:pt x="197" y="40"/>
                </a:lnTo>
                <a:lnTo>
                  <a:pt x="197" y="41"/>
                </a:lnTo>
                <a:lnTo>
                  <a:pt x="198" y="41"/>
                </a:lnTo>
                <a:lnTo>
                  <a:pt x="198" y="42"/>
                </a:lnTo>
                <a:lnTo>
                  <a:pt x="198" y="41"/>
                </a:lnTo>
                <a:lnTo>
                  <a:pt x="198" y="42"/>
                </a:lnTo>
                <a:lnTo>
                  <a:pt x="197" y="42"/>
                </a:lnTo>
                <a:lnTo>
                  <a:pt x="198" y="42"/>
                </a:lnTo>
                <a:lnTo>
                  <a:pt x="197" y="42"/>
                </a:lnTo>
                <a:lnTo>
                  <a:pt x="197" y="43"/>
                </a:lnTo>
                <a:lnTo>
                  <a:pt x="197" y="42"/>
                </a:lnTo>
                <a:lnTo>
                  <a:pt x="197" y="43"/>
                </a:lnTo>
                <a:lnTo>
                  <a:pt x="197" y="42"/>
                </a:lnTo>
                <a:lnTo>
                  <a:pt x="196" y="42"/>
                </a:lnTo>
                <a:lnTo>
                  <a:pt x="196" y="43"/>
                </a:lnTo>
                <a:lnTo>
                  <a:pt x="196" y="42"/>
                </a:lnTo>
                <a:lnTo>
                  <a:pt x="196" y="43"/>
                </a:lnTo>
                <a:lnTo>
                  <a:pt x="195" y="43"/>
                </a:lnTo>
                <a:lnTo>
                  <a:pt x="195" y="42"/>
                </a:lnTo>
                <a:lnTo>
                  <a:pt x="196" y="42"/>
                </a:lnTo>
                <a:lnTo>
                  <a:pt x="195" y="42"/>
                </a:lnTo>
                <a:lnTo>
                  <a:pt x="196" y="42"/>
                </a:lnTo>
                <a:lnTo>
                  <a:pt x="195" y="42"/>
                </a:lnTo>
                <a:lnTo>
                  <a:pt x="196" y="42"/>
                </a:lnTo>
                <a:lnTo>
                  <a:pt x="195" y="42"/>
                </a:lnTo>
                <a:lnTo>
                  <a:pt x="195" y="41"/>
                </a:lnTo>
                <a:lnTo>
                  <a:pt x="195" y="42"/>
                </a:lnTo>
                <a:lnTo>
                  <a:pt x="195" y="41"/>
                </a:lnTo>
                <a:lnTo>
                  <a:pt x="194" y="41"/>
                </a:lnTo>
                <a:lnTo>
                  <a:pt x="194" y="42"/>
                </a:lnTo>
                <a:lnTo>
                  <a:pt x="194" y="41"/>
                </a:lnTo>
                <a:lnTo>
                  <a:pt x="194" y="42"/>
                </a:lnTo>
                <a:lnTo>
                  <a:pt x="194" y="43"/>
                </a:lnTo>
                <a:lnTo>
                  <a:pt x="193" y="43"/>
                </a:lnTo>
                <a:lnTo>
                  <a:pt x="194" y="43"/>
                </a:lnTo>
                <a:lnTo>
                  <a:pt x="193" y="43"/>
                </a:lnTo>
                <a:lnTo>
                  <a:pt x="193" y="42"/>
                </a:lnTo>
                <a:lnTo>
                  <a:pt x="193" y="43"/>
                </a:lnTo>
                <a:lnTo>
                  <a:pt x="193" y="42"/>
                </a:lnTo>
                <a:lnTo>
                  <a:pt x="193" y="43"/>
                </a:lnTo>
                <a:lnTo>
                  <a:pt x="192" y="43"/>
                </a:lnTo>
                <a:lnTo>
                  <a:pt x="192" y="42"/>
                </a:lnTo>
                <a:lnTo>
                  <a:pt x="192" y="43"/>
                </a:lnTo>
                <a:lnTo>
                  <a:pt x="192" y="42"/>
                </a:lnTo>
                <a:lnTo>
                  <a:pt x="192" y="41"/>
                </a:lnTo>
                <a:lnTo>
                  <a:pt x="191" y="41"/>
                </a:lnTo>
                <a:lnTo>
                  <a:pt x="192" y="42"/>
                </a:lnTo>
                <a:lnTo>
                  <a:pt x="191" y="42"/>
                </a:lnTo>
                <a:lnTo>
                  <a:pt x="191" y="41"/>
                </a:lnTo>
                <a:lnTo>
                  <a:pt x="192" y="41"/>
                </a:lnTo>
                <a:lnTo>
                  <a:pt x="191" y="41"/>
                </a:lnTo>
                <a:lnTo>
                  <a:pt x="192" y="41"/>
                </a:lnTo>
                <a:lnTo>
                  <a:pt x="192" y="40"/>
                </a:lnTo>
                <a:lnTo>
                  <a:pt x="192" y="39"/>
                </a:lnTo>
                <a:lnTo>
                  <a:pt x="192" y="40"/>
                </a:lnTo>
                <a:lnTo>
                  <a:pt x="192" y="39"/>
                </a:lnTo>
                <a:lnTo>
                  <a:pt x="191" y="39"/>
                </a:lnTo>
                <a:lnTo>
                  <a:pt x="192" y="39"/>
                </a:lnTo>
                <a:lnTo>
                  <a:pt x="191" y="40"/>
                </a:lnTo>
                <a:lnTo>
                  <a:pt x="191" y="39"/>
                </a:lnTo>
                <a:lnTo>
                  <a:pt x="191" y="40"/>
                </a:lnTo>
                <a:lnTo>
                  <a:pt x="191" y="39"/>
                </a:lnTo>
                <a:lnTo>
                  <a:pt x="191" y="40"/>
                </a:lnTo>
                <a:lnTo>
                  <a:pt x="191" y="39"/>
                </a:lnTo>
                <a:lnTo>
                  <a:pt x="191" y="40"/>
                </a:lnTo>
                <a:lnTo>
                  <a:pt x="190" y="40"/>
                </a:lnTo>
                <a:lnTo>
                  <a:pt x="190" y="39"/>
                </a:lnTo>
                <a:lnTo>
                  <a:pt x="190" y="40"/>
                </a:lnTo>
                <a:lnTo>
                  <a:pt x="190" y="39"/>
                </a:lnTo>
                <a:lnTo>
                  <a:pt x="190" y="40"/>
                </a:lnTo>
                <a:lnTo>
                  <a:pt x="190" y="39"/>
                </a:lnTo>
                <a:lnTo>
                  <a:pt x="190" y="38"/>
                </a:lnTo>
                <a:lnTo>
                  <a:pt x="189" y="38"/>
                </a:lnTo>
                <a:lnTo>
                  <a:pt x="188" y="38"/>
                </a:lnTo>
                <a:lnTo>
                  <a:pt x="188" y="39"/>
                </a:lnTo>
                <a:lnTo>
                  <a:pt x="189" y="39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7" y="39"/>
                </a:lnTo>
                <a:lnTo>
                  <a:pt x="187" y="40"/>
                </a:lnTo>
                <a:lnTo>
                  <a:pt x="187" y="39"/>
                </a:lnTo>
                <a:lnTo>
                  <a:pt x="187" y="40"/>
                </a:lnTo>
                <a:lnTo>
                  <a:pt x="187" y="39"/>
                </a:lnTo>
                <a:lnTo>
                  <a:pt x="187" y="40"/>
                </a:lnTo>
                <a:lnTo>
                  <a:pt x="187" y="39"/>
                </a:lnTo>
                <a:lnTo>
                  <a:pt x="186" y="40"/>
                </a:lnTo>
                <a:lnTo>
                  <a:pt x="187" y="40"/>
                </a:lnTo>
                <a:lnTo>
                  <a:pt x="186" y="40"/>
                </a:lnTo>
                <a:lnTo>
                  <a:pt x="187" y="40"/>
                </a:lnTo>
                <a:lnTo>
                  <a:pt x="186" y="40"/>
                </a:lnTo>
                <a:lnTo>
                  <a:pt x="187" y="40"/>
                </a:lnTo>
                <a:lnTo>
                  <a:pt x="186" y="40"/>
                </a:lnTo>
                <a:lnTo>
                  <a:pt x="186" y="41"/>
                </a:lnTo>
                <a:lnTo>
                  <a:pt x="187" y="41"/>
                </a:lnTo>
                <a:lnTo>
                  <a:pt x="187" y="42"/>
                </a:lnTo>
                <a:lnTo>
                  <a:pt x="187" y="41"/>
                </a:lnTo>
                <a:lnTo>
                  <a:pt x="187" y="42"/>
                </a:lnTo>
                <a:lnTo>
                  <a:pt x="186" y="42"/>
                </a:lnTo>
                <a:lnTo>
                  <a:pt x="187" y="42"/>
                </a:lnTo>
                <a:lnTo>
                  <a:pt x="186" y="42"/>
                </a:lnTo>
                <a:lnTo>
                  <a:pt x="187" y="42"/>
                </a:lnTo>
                <a:lnTo>
                  <a:pt x="186" y="42"/>
                </a:lnTo>
                <a:lnTo>
                  <a:pt x="187" y="42"/>
                </a:lnTo>
                <a:lnTo>
                  <a:pt x="186" y="43"/>
                </a:lnTo>
                <a:lnTo>
                  <a:pt x="186" y="42"/>
                </a:lnTo>
                <a:lnTo>
                  <a:pt x="186" y="43"/>
                </a:lnTo>
                <a:lnTo>
                  <a:pt x="186" y="42"/>
                </a:lnTo>
                <a:lnTo>
                  <a:pt x="185" y="42"/>
                </a:lnTo>
                <a:lnTo>
                  <a:pt x="185" y="43"/>
                </a:lnTo>
                <a:lnTo>
                  <a:pt x="185" y="42"/>
                </a:lnTo>
                <a:lnTo>
                  <a:pt x="185" y="43"/>
                </a:lnTo>
                <a:lnTo>
                  <a:pt x="184" y="42"/>
                </a:lnTo>
                <a:lnTo>
                  <a:pt x="185" y="42"/>
                </a:lnTo>
                <a:lnTo>
                  <a:pt x="184" y="42"/>
                </a:lnTo>
                <a:lnTo>
                  <a:pt x="185" y="42"/>
                </a:lnTo>
                <a:lnTo>
                  <a:pt x="184" y="42"/>
                </a:lnTo>
                <a:lnTo>
                  <a:pt x="185" y="42"/>
                </a:lnTo>
                <a:lnTo>
                  <a:pt x="184" y="42"/>
                </a:lnTo>
                <a:lnTo>
                  <a:pt x="184" y="41"/>
                </a:lnTo>
                <a:lnTo>
                  <a:pt x="184" y="42"/>
                </a:lnTo>
                <a:lnTo>
                  <a:pt x="184" y="41"/>
                </a:lnTo>
                <a:lnTo>
                  <a:pt x="183" y="41"/>
                </a:lnTo>
                <a:lnTo>
                  <a:pt x="183" y="42"/>
                </a:lnTo>
                <a:lnTo>
                  <a:pt x="183" y="41"/>
                </a:lnTo>
                <a:lnTo>
                  <a:pt x="183" y="42"/>
                </a:lnTo>
                <a:lnTo>
                  <a:pt x="183" y="43"/>
                </a:lnTo>
                <a:lnTo>
                  <a:pt x="182" y="43"/>
                </a:lnTo>
                <a:lnTo>
                  <a:pt x="182" y="42"/>
                </a:lnTo>
                <a:lnTo>
                  <a:pt x="182" y="43"/>
                </a:lnTo>
                <a:lnTo>
                  <a:pt x="182" y="42"/>
                </a:lnTo>
                <a:lnTo>
                  <a:pt x="182" y="43"/>
                </a:lnTo>
                <a:lnTo>
                  <a:pt x="181" y="43"/>
                </a:lnTo>
                <a:lnTo>
                  <a:pt x="181" y="42"/>
                </a:lnTo>
                <a:lnTo>
                  <a:pt x="181" y="43"/>
                </a:lnTo>
                <a:lnTo>
                  <a:pt x="181" y="42"/>
                </a:lnTo>
                <a:lnTo>
                  <a:pt x="181" y="41"/>
                </a:lnTo>
                <a:lnTo>
                  <a:pt x="181" y="42"/>
                </a:lnTo>
                <a:lnTo>
                  <a:pt x="180" y="42"/>
                </a:lnTo>
                <a:lnTo>
                  <a:pt x="180" y="41"/>
                </a:lnTo>
                <a:lnTo>
                  <a:pt x="181" y="41"/>
                </a:lnTo>
                <a:lnTo>
                  <a:pt x="181" y="40"/>
                </a:lnTo>
                <a:lnTo>
                  <a:pt x="181" y="39"/>
                </a:lnTo>
                <a:lnTo>
                  <a:pt x="181" y="40"/>
                </a:lnTo>
                <a:lnTo>
                  <a:pt x="181" y="39"/>
                </a:lnTo>
                <a:lnTo>
                  <a:pt x="181" y="40"/>
                </a:lnTo>
                <a:lnTo>
                  <a:pt x="180" y="40"/>
                </a:lnTo>
                <a:lnTo>
                  <a:pt x="180" y="39"/>
                </a:lnTo>
                <a:lnTo>
                  <a:pt x="180" y="40"/>
                </a:lnTo>
                <a:lnTo>
                  <a:pt x="180" y="39"/>
                </a:lnTo>
                <a:lnTo>
                  <a:pt x="180" y="40"/>
                </a:lnTo>
                <a:lnTo>
                  <a:pt x="180" y="39"/>
                </a:lnTo>
                <a:lnTo>
                  <a:pt x="180" y="40"/>
                </a:lnTo>
                <a:lnTo>
                  <a:pt x="179" y="39"/>
                </a:lnTo>
                <a:lnTo>
                  <a:pt x="180" y="39"/>
                </a:lnTo>
                <a:lnTo>
                  <a:pt x="179" y="39"/>
                </a:lnTo>
                <a:lnTo>
                  <a:pt x="179" y="40"/>
                </a:lnTo>
                <a:lnTo>
                  <a:pt x="179" y="39"/>
                </a:lnTo>
                <a:lnTo>
                  <a:pt x="179" y="40"/>
                </a:lnTo>
                <a:lnTo>
                  <a:pt x="179" y="39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7"/>
                </a:lnTo>
                <a:lnTo>
                  <a:pt x="179" y="37"/>
                </a:lnTo>
                <a:lnTo>
                  <a:pt x="179" y="38"/>
                </a:lnTo>
                <a:lnTo>
                  <a:pt x="179" y="37"/>
                </a:lnTo>
                <a:lnTo>
                  <a:pt x="179" y="36"/>
                </a:lnTo>
                <a:lnTo>
                  <a:pt x="179" y="37"/>
                </a:lnTo>
                <a:lnTo>
                  <a:pt x="179" y="36"/>
                </a:lnTo>
                <a:lnTo>
                  <a:pt x="180" y="36"/>
                </a:lnTo>
                <a:lnTo>
                  <a:pt x="179" y="36"/>
                </a:lnTo>
                <a:lnTo>
                  <a:pt x="180" y="36"/>
                </a:lnTo>
                <a:lnTo>
                  <a:pt x="180" y="37"/>
                </a:lnTo>
                <a:lnTo>
                  <a:pt x="180" y="36"/>
                </a:lnTo>
                <a:lnTo>
                  <a:pt x="181" y="36"/>
                </a:lnTo>
                <a:lnTo>
                  <a:pt x="181" y="37"/>
                </a:lnTo>
                <a:lnTo>
                  <a:pt x="181" y="36"/>
                </a:lnTo>
                <a:lnTo>
                  <a:pt x="181" y="35"/>
                </a:lnTo>
                <a:lnTo>
                  <a:pt x="180" y="35"/>
                </a:lnTo>
                <a:lnTo>
                  <a:pt x="180" y="34"/>
                </a:lnTo>
                <a:lnTo>
                  <a:pt x="181" y="34"/>
                </a:lnTo>
                <a:lnTo>
                  <a:pt x="181" y="33"/>
                </a:lnTo>
                <a:lnTo>
                  <a:pt x="180" y="33"/>
                </a:lnTo>
                <a:lnTo>
                  <a:pt x="179" y="33"/>
                </a:lnTo>
                <a:lnTo>
                  <a:pt x="180" y="33"/>
                </a:lnTo>
                <a:lnTo>
                  <a:pt x="179" y="33"/>
                </a:lnTo>
                <a:lnTo>
                  <a:pt x="179" y="32"/>
                </a:lnTo>
                <a:lnTo>
                  <a:pt x="179" y="33"/>
                </a:lnTo>
                <a:lnTo>
                  <a:pt x="179" y="32"/>
                </a:lnTo>
                <a:lnTo>
                  <a:pt x="178" y="32"/>
                </a:lnTo>
                <a:lnTo>
                  <a:pt x="179" y="32"/>
                </a:lnTo>
                <a:lnTo>
                  <a:pt x="178" y="32"/>
                </a:lnTo>
                <a:lnTo>
                  <a:pt x="179" y="32"/>
                </a:lnTo>
                <a:lnTo>
                  <a:pt x="178" y="32"/>
                </a:lnTo>
                <a:lnTo>
                  <a:pt x="179" y="32"/>
                </a:lnTo>
                <a:lnTo>
                  <a:pt x="178" y="32"/>
                </a:lnTo>
                <a:lnTo>
                  <a:pt x="177" y="32"/>
                </a:lnTo>
                <a:lnTo>
                  <a:pt x="178" y="32"/>
                </a:lnTo>
                <a:lnTo>
                  <a:pt x="177" y="32"/>
                </a:lnTo>
                <a:lnTo>
                  <a:pt x="177" y="33"/>
                </a:lnTo>
                <a:lnTo>
                  <a:pt x="177" y="32"/>
                </a:lnTo>
                <a:lnTo>
                  <a:pt x="178" y="33"/>
                </a:lnTo>
                <a:lnTo>
                  <a:pt x="177" y="33"/>
                </a:lnTo>
                <a:lnTo>
                  <a:pt x="178" y="33"/>
                </a:lnTo>
                <a:lnTo>
                  <a:pt x="177" y="33"/>
                </a:lnTo>
                <a:lnTo>
                  <a:pt x="178" y="33"/>
                </a:lnTo>
                <a:lnTo>
                  <a:pt x="177" y="33"/>
                </a:lnTo>
                <a:lnTo>
                  <a:pt x="176" y="33"/>
                </a:lnTo>
                <a:lnTo>
                  <a:pt x="175" y="33"/>
                </a:lnTo>
                <a:lnTo>
                  <a:pt x="175" y="32"/>
                </a:lnTo>
                <a:lnTo>
                  <a:pt x="175" y="33"/>
                </a:lnTo>
                <a:lnTo>
                  <a:pt x="175" y="32"/>
                </a:lnTo>
                <a:lnTo>
                  <a:pt x="175" y="31"/>
                </a:lnTo>
                <a:lnTo>
                  <a:pt x="175" y="30"/>
                </a:lnTo>
                <a:lnTo>
                  <a:pt x="175" y="29"/>
                </a:lnTo>
                <a:lnTo>
                  <a:pt x="175" y="30"/>
                </a:lnTo>
                <a:lnTo>
                  <a:pt x="174" y="30"/>
                </a:lnTo>
                <a:lnTo>
                  <a:pt x="173" y="30"/>
                </a:lnTo>
                <a:lnTo>
                  <a:pt x="173" y="29"/>
                </a:lnTo>
                <a:lnTo>
                  <a:pt x="174" y="29"/>
                </a:lnTo>
                <a:lnTo>
                  <a:pt x="173" y="29"/>
                </a:lnTo>
                <a:lnTo>
                  <a:pt x="173" y="28"/>
                </a:lnTo>
                <a:lnTo>
                  <a:pt x="173" y="29"/>
                </a:lnTo>
                <a:lnTo>
                  <a:pt x="172" y="29"/>
                </a:lnTo>
                <a:lnTo>
                  <a:pt x="173" y="29"/>
                </a:lnTo>
                <a:lnTo>
                  <a:pt x="172" y="29"/>
                </a:lnTo>
                <a:lnTo>
                  <a:pt x="172" y="30"/>
                </a:lnTo>
                <a:lnTo>
                  <a:pt x="171" y="30"/>
                </a:lnTo>
                <a:lnTo>
                  <a:pt x="171" y="29"/>
                </a:lnTo>
                <a:lnTo>
                  <a:pt x="171" y="30"/>
                </a:lnTo>
                <a:lnTo>
                  <a:pt x="170" y="30"/>
                </a:lnTo>
                <a:lnTo>
                  <a:pt x="170" y="31"/>
                </a:lnTo>
                <a:lnTo>
                  <a:pt x="171" y="31"/>
                </a:lnTo>
                <a:lnTo>
                  <a:pt x="171" y="32"/>
                </a:lnTo>
                <a:lnTo>
                  <a:pt x="170" y="32"/>
                </a:lnTo>
                <a:lnTo>
                  <a:pt x="170" y="33"/>
                </a:lnTo>
                <a:lnTo>
                  <a:pt x="170" y="32"/>
                </a:lnTo>
                <a:lnTo>
                  <a:pt x="170" y="33"/>
                </a:lnTo>
                <a:lnTo>
                  <a:pt x="169" y="33"/>
                </a:lnTo>
                <a:lnTo>
                  <a:pt x="168" y="33"/>
                </a:lnTo>
                <a:lnTo>
                  <a:pt x="168" y="32"/>
                </a:lnTo>
                <a:lnTo>
                  <a:pt x="168" y="33"/>
                </a:lnTo>
                <a:lnTo>
                  <a:pt x="168" y="32"/>
                </a:lnTo>
                <a:lnTo>
                  <a:pt x="167" y="32"/>
                </a:lnTo>
                <a:lnTo>
                  <a:pt x="168" y="32"/>
                </a:lnTo>
                <a:lnTo>
                  <a:pt x="167" y="32"/>
                </a:lnTo>
                <a:lnTo>
                  <a:pt x="166" y="32"/>
                </a:lnTo>
                <a:lnTo>
                  <a:pt x="166" y="33"/>
                </a:lnTo>
                <a:lnTo>
                  <a:pt x="166" y="32"/>
                </a:lnTo>
                <a:lnTo>
                  <a:pt x="167" y="32"/>
                </a:lnTo>
                <a:lnTo>
                  <a:pt x="167" y="33"/>
                </a:lnTo>
                <a:lnTo>
                  <a:pt x="166" y="33"/>
                </a:lnTo>
                <a:lnTo>
                  <a:pt x="165" y="33"/>
                </a:lnTo>
                <a:lnTo>
                  <a:pt x="165" y="34"/>
                </a:lnTo>
                <a:lnTo>
                  <a:pt x="165" y="35"/>
                </a:lnTo>
                <a:lnTo>
                  <a:pt x="165" y="36"/>
                </a:lnTo>
                <a:lnTo>
                  <a:pt x="165" y="37"/>
                </a:lnTo>
                <a:lnTo>
                  <a:pt x="165" y="36"/>
                </a:lnTo>
                <a:lnTo>
                  <a:pt x="165" y="37"/>
                </a:lnTo>
                <a:lnTo>
                  <a:pt x="166" y="37"/>
                </a:lnTo>
                <a:lnTo>
                  <a:pt x="166" y="36"/>
                </a:lnTo>
                <a:lnTo>
                  <a:pt x="166" y="37"/>
                </a:lnTo>
                <a:lnTo>
                  <a:pt x="166" y="36"/>
                </a:lnTo>
                <a:lnTo>
                  <a:pt x="166" y="37"/>
                </a:lnTo>
                <a:lnTo>
                  <a:pt x="167" y="37"/>
                </a:lnTo>
                <a:lnTo>
                  <a:pt x="166" y="37"/>
                </a:lnTo>
                <a:lnTo>
                  <a:pt x="167" y="37"/>
                </a:lnTo>
                <a:lnTo>
                  <a:pt x="167" y="38"/>
                </a:lnTo>
                <a:lnTo>
                  <a:pt x="167" y="37"/>
                </a:lnTo>
                <a:lnTo>
                  <a:pt x="167" y="38"/>
                </a:lnTo>
                <a:lnTo>
                  <a:pt x="166" y="38"/>
                </a:lnTo>
                <a:lnTo>
                  <a:pt x="166" y="39"/>
                </a:lnTo>
                <a:lnTo>
                  <a:pt x="167" y="39"/>
                </a:lnTo>
                <a:lnTo>
                  <a:pt x="166" y="39"/>
                </a:lnTo>
                <a:lnTo>
                  <a:pt x="166" y="40"/>
                </a:lnTo>
                <a:lnTo>
                  <a:pt x="166" y="39"/>
                </a:lnTo>
                <a:lnTo>
                  <a:pt x="166" y="40"/>
                </a:lnTo>
                <a:lnTo>
                  <a:pt x="166" y="39"/>
                </a:lnTo>
                <a:lnTo>
                  <a:pt x="166" y="40"/>
                </a:lnTo>
                <a:lnTo>
                  <a:pt x="166" y="39"/>
                </a:lnTo>
                <a:lnTo>
                  <a:pt x="166" y="40"/>
                </a:lnTo>
                <a:lnTo>
                  <a:pt x="166" y="39"/>
                </a:lnTo>
                <a:lnTo>
                  <a:pt x="165" y="39"/>
                </a:lnTo>
                <a:lnTo>
                  <a:pt x="165" y="40"/>
                </a:lnTo>
                <a:lnTo>
                  <a:pt x="165" y="39"/>
                </a:lnTo>
                <a:lnTo>
                  <a:pt x="165" y="40"/>
                </a:lnTo>
                <a:lnTo>
                  <a:pt x="165" y="39"/>
                </a:lnTo>
                <a:lnTo>
                  <a:pt x="165" y="40"/>
                </a:lnTo>
                <a:lnTo>
                  <a:pt x="165" y="39"/>
                </a:lnTo>
                <a:lnTo>
                  <a:pt x="165" y="40"/>
                </a:lnTo>
                <a:lnTo>
                  <a:pt x="165" y="41"/>
                </a:lnTo>
                <a:lnTo>
                  <a:pt x="165" y="42"/>
                </a:lnTo>
                <a:lnTo>
                  <a:pt x="165" y="41"/>
                </a:lnTo>
                <a:lnTo>
                  <a:pt x="165" y="42"/>
                </a:lnTo>
                <a:lnTo>
                  <a:pt x="165" y="43"/>
                </a:lnTo>
                <a:lnTo>
                  <a:pt x="164" y="43"/>
                </a:lnTo>
                <a:lnTo>
                  <a:pt x="164" y="42"/>
                </a:lnTo>
                <a:lnTo>
                  <a:pt x="164" y="43"/>
                </a:lnTo>
                <a:lnTo>
                  <a:pt x="164" y="42"/>
                </a:lnTo>
                <a:lnTo>
                  <a:pt x="163" y="42"/>
                </a:lnTo>
                <a:lnTo>
                  <a:pt x="163" y="43"/>
                </a:lnTo>
                <a:lnTo>
                  <a:pt x="163" y="42"/>
                </a:lnTo>
                <a:lnTo>
                  <a:pt x="163" y="43"/>
                </a:lnTo>
                <a:lnTo>
                  <a:pt x="163" y="42"/>
                </a:lnTo>
                <a:lnTo>
                  <a:pt x="162" y="42"/>
                </a:lnTo>
                <a:lnTo>
                  <a:pt x="163" y="42"/>
                </a:lnTo>
                <a:lnTo>
                  <a:pt x="162" y="42"/>
                </a:lnTo>
                <a:lnTo>
                  <a:pt x="162" y="41"/>
                </a:lnTo>
                <a:lnTo>
                  <a:pt x="162" y="42"/>
                </a:lnTo>
                <a:lnTo>
                  <a:pt x="162" y="41"/>
                </a:lnTo>
                <a:lnTo>
                  <a:pt x="161" y="41"/>
                </a:lnTo>
                <a:lnTo>
                  <a:pt x="162" y="41"/>
                </a:lnTo>
                <a:lnTo>
                  <a:pt x="161" y="41"/>
                </a:lnTo>
                <a:lnTo>
                  <a:pt x="162" y="41"/>
                </a:lnTo>
                <a:lnTo>
                  <a:pt x="161" y="41"/>
                </a:lnTo>
                <a:lnTo>
                  <a:pt x="162" y="42"/>
                </a:lnTo>
                <a:lnTo>
                  <a:pt x="161" y="42"/>
                </a:lnTo>
                <a:lnTo>
                  <a:pt x="161" y="41"/>
                </a:lnTo>
                <a:lnTo>
                  <a:pt x="161" y="42"/>
                </a:lnTo>
                <a:lnTo>
                  <a:pt x="161" y="43"/>
                </a:lnTo>
                <a:lnTo>
                  <a:pt x="161" y="42"/>
                </a:lnTo>
                <a:lnTo>
                  <a:pt x="161" y="43"/>
                </a:lnTo>
                <a:lnTo>
                  <a:pt x="160" y="43"/>
                </a:lnTo>
                <a:lnTo>
                  <a:pt x="161" y="43"/>
                </a:lnTo>
                <a:lnTo>
                  <a:pt x="160" y="43"/>
                </a:lnTo>
                <a:lnTo>
                  <a:pt x="160" y="42"/>
                </a:lnTo>
                <a:lnTo>
                  <a:pt x="160" y="43"/>
                </a:lnTo>
                <a:lnTo>
                  <a:pt x="159" y="43"/>
                </a:lnTo>
                <a:lnTo>
                  <a:pt x="159" y="42"/>
                </a:lnTo>
                <a:lnTo>
                  <a:pt x="159" y="43"/>
                </a:lnTo>
                <a:lnTo>
                  <a:pt x="159" y="42"/>
                </a:lnTo>
                <a:lnTo>
                  <a:pt x="159" y="41"/>
                </a:lnTo>
                <a:lnTo>
                  <a:pt x="159" y="42"/>
                </a:lnTo>
                <a:lnTo>
                  <a:pt x="158" y="42"/>
                </a:lnTo>
                <a:lnTo>
                  <a:pt x="158" y="41"/>
                </a:lnTo>
                <a:lnTo>
                  <a:pt x="159" y="41"/>
                </a:lnTo>
                <a:lnTo>
                  <a:pt x="159" y="40"/>
                </a:lnTo>
                <a:lnTo>
                  <a:pt x="159" y="39"/>
                </a:lnTo>
                <a:lnTo>
                  <a:pt x="159" y="40"/>
                </a:lnTo>
                <a:lnTo>
                  <a:pt x="159" y="39"/>
                </a:lnTo>
                <a:lnTo>
                  <a:pt x="159" y="40"/>
                </a:lnTo>
                <a:lnTo>
                  <a:pt x="159" y="39"/>
                </a:lnTo>
                <a:lnTo>
                  <a:pt x="159" y="40"/>
                </a:lnTo>
                <a:lnTo>
                  <a:pt x="158" y="40"/>
                </a:lnTo>
                <a:lnTo>
                  <a:pt x="158" y="39"/>
                </a:lnTo>
                <a:lnTo>
                  <a:pt x="158" y="40"/>
                </a:lnTo>
                <a:lnTo>
                  <a:pt x="158" y="39"/>
                </a:lnTo>
                <a:lnTo>
                  <a:pt x="158" y="40"/>
                </a:lnTo>
                <a:lnTo>
                  <a:pt x="158" y="39"/>
                </a:lnTo>
                <a:lnTo>
                  <a:pt x="157" y="39"/>
                </a:lnTo>
                <a:lnTo>
                  <a:pt x="157" y="40"/>
                </a:lnTo>
                <a:lnTo>
                  <a:pt x="157" y="39"/>
                </a:lnTo>
                <a:lnTo>
                  <a:pt x="157" y="40"/>
                </a:lnTo>
                <a:lnTo>
                  <a:pt x="157" y="39"/>
                </a:lnTo>
                <a:lnTo>
                  <a:pt x="157" y="38"/>
                </a:lnTo>
                <a:lnTo>
                  <a:pt x="156" y="38"/>
                </a:lnTo>
                <a:lnTo>
                  <a:pt x="155" y="38"/>
                </a:lnTo>
                <a:lnTo>
                  <a:pt x="155" y="39"/>
                </a:lnTo>
                <a:lnTo>
                  <a:pt x="156" y="39"/>
                </a:lnTo>
                <a:lnTo>
                  <a:pt x="155" y="39"/>
                </a:lnTo>
                <a:lnTo>
                  <a:pt x="155" y="40"/>
                </a:lnTo>
                <a:lnTo>
                  <a:pt x="155" y="39"/>
                </a:lnTo>
                <a:lnTo>
                  <a:pt x="155" y="40"/>
                </a:lnTo>
                <a:lnTo>
                  <a:pt x="155" y="39"/>
                </a:lnTo>
                <a:lnTo>
                  <a:pt x="155" y="40"/>
                </a:lnTo>
                <a:lnTo>
                  <a:pt x="155" y="39"/>
                </a:lnTo>
                <a:lnTo>
                  <a:pt x="155" y="40"/>
                </a:lnTo>
                <a:lnTo>
                  <a:pt x="155" y="39"/>
                </a:lnTo>
                <a:lnTo>
                  <a:pt x="154" y="39"/>
                </a:lnTo>
                <a:lnTo>
                  <a:pt x="154" y="40"/>
                </a:lnTo>
                <a:lnTo>
                  <a:pt x="154" y="39"/>
                </a:lnTo>
                <a:lnTo>
                  <a:pt x="154" y="40"/>
                </a:lnTo>
                <a:lnTo>
                  <a:pt x="154" y="39"/>
                </a:lnTo>
                <a:lnTo>
                  <a:pt x="154" y="40"/>
                </a:lnTo>
                <a:lnTo>
                  <a:pt x="154" y="39"/>
                </a:lnTo>
                <a:lnTo>
                  <a:pt x="154" y="40"/>
                </a:lnTo>
                <a:lnTo>
                  <a:pt x="154" y="41"/>
                </a:lnTo>
                <a:lnTo>
                  <a:pt x="154" y="42"/>
                </a:lnTo>
                <a:lnTo>
                  <a:pt x="154" y="41"/>
                </a:lnTo>
                <a:lnTo>
                  <a:pt x="154" y="42"/>
                </a:lnTo>
                <a:lnTo>
                  <a:pt x="154" y="43"/>
                </a:lnTo>
                <a:lnTo>
                  <a:pt x="153" y="43"/>
                </a:lnTo>
                <a:lnTo>
                  <a:pt x="153" y="42"/>
                </a:lnTo>
                <a:lnTo>
                  <a:pt x="153" y="43"/>
                </a:lnTo>
                <a:lnTo>
                  <a:pt x="153" y="42"/>
                </a:lnTo>
                <a:lnTo>
                  <a:pt x="152" y="42"/>
                </a:lnTo>
                <a:lnTo>
                  <a:pt x="152" y="43"/>
                </a:lnTo>
                <a:lnTo>
                  <a:pt x="152" y="42"/>
                </a:lnTo>
                <a:lnTo>
                  <a:pt x="152" y="43"/>
                </a:lnTo>
                <a:lnTo>
                  <a:pt x="152" y="42"/>
                </a:lnTo>
                <a:lnTo>
                  <a:pt x="151" y="42"/>
                </a:lnTo>
                <a:lnTo>
                  <a:pt x="152" y="42"/>
                </a:lnTo>
                <a:lnTo>
                  <a:pt x="152" y="41"/>
                </a:lnTo>
                <a:lnTo>
                  <a:pt x="151" y="41"/>
                </a:lnTo>
                <a:lnTo>
                  <a:pt x="151" y="42"/>
                </a:lnTo>
                <a:lnTo>
                  <a:pt x="151" y="41"/>
                </a:lnTo>
                <a:lnTo>
                  <a:pt x="151" y="42"/>
                </a:lnTo>
                <a:lnTo>
                  <a:pt x="150" y="42"/>
                </a:lnTo>
                <a:lnTo>
                  <a:pt x="150" y="41"/>
                </a:lnTo>
                <a:lnTo>
                  <a:pt x="150" y="42"/>
                </a:lnTo>
                <a:lnTo>
                  <a:pt x="150" y="43"/>
                </a:lnTo>
                <a:lnTo>
                  <a:pt x="150" y="42"/>
                </a:lnTo>
                <a:lnTo>
                  <a:pt x="150" y="43"/>
                </a:lnTo>
                <a:lnTo>
                  <a:pt x="149" y="43"/>
                </a:lnTo>
                <a:lnTo>
                  <a:pt x="149" y="42"/>
                </a:lnTo>
                <a:lnTo>
                  <a:pt x="149" y="43"/>
                </a:lnTo>
                <a:lnTo>
                  <a:pt x="148" y="43"/>
                </a:lnTo>
                <a:lnTo>
                  <a:pt x="149" y="43"/>
                </a:lnTo>
                <a:lnTo>
                  <a:pt x="148" y="43"/>
                </a:lnTo>
                <a:lnTo>
                  <a:pt x="148" y="42"/>
                </a:lnTo>
                <a:lnTo>
                  <a:pt x="148" y="43"/>
                </a:lnTo>
                <a:lnTo>
                  <a:pt x="148" y="44"/>
                </a:lnTo>
                <a:lnTo>
                  <a:pt x="149" y="44"/>
                </a:lnTo>
                <a:lnTo>
                  <a:pt x="148" y="44"/>
                </a:lnTo>
                <a:lnTo>
                  <a:pt x="149" y="44"/>
                </a:lnTo>
                <a:lnTo>
                  <a:pt x="149" y="45"/>
                </a:lnTo>
                <a:lnTo>
                  <a:pt x="148" y="45"/>
                </a:lnTo>
                <a:lnTo>
                  <a:pt x="149" y="45"/>
                </a:lnTo>
                <a:lnTo>
                  <a:pt x="148" y="45"/>
                </a:lnTo>
                <a:lnTo>
                  <a:pt x="148" y="46"/>
                </a:lnTo>
                <a:lnTo>
                  <a:pt x="149" y="46"/>
                </a:lnTo>
                <a:lnTo>
                  <a:pt x="148" y="46"/>
                </a:lnTo>
                <a:lnTo>
                  <a:pt x="149" y="46"/>
                </a:lnTo>
                <a:lnTo>
                  <a:pt x="150" y="46"/>
                </a:lnTo>
                <a:lnTo>
                  <a:pt x="150" y="47"/>
                </a:lnTo>
                <a:lnTo>
                  <a:pt x="150" y="46"/>
                </a:lnTo>
                <a:lnTo>
                  <a:pt x="150" y="47"/>
                </a:lnTo>
                <a:lnTo>
                  <a:pt x="151" y="47"/>
                </a:lnTo>
                <a:lnTo>
                  <a:pt x="151" y="48"/>
                </a:lnTo>
                <a:lnTo>
                  <a:pt x="150" y="48"/>
                </a:lnTo>
                <a:lnTo>
                  <a:pt x="150" y="49"/>
                </a:lnTo>
                <a:lnTo>
                  <a:pt x="149" y="49"/>
                </a:lnTo>
                <a:lnTo>
                  <a:pt x="149" y="48"/>
                </a:lnTo>
                <a:lnTo>
                  <a:pt x="149" y="49"/>
                </a:lnTo>
                <a:lnTo>
                  <a:pt x="148" y="49"/>
                </a:lnTo>
                <a:lnTo>
                  <a:pt x="149" y="49"/>
                </a:lnTo>
                <a:lnTo>
                  <a:pt x="148" y="49"/>
                </a:lnTo>
                <a:lnTo>
                  <a:pt x="148" y="50"/>
                </a:lnTo>
                <a:lnTo>
                  <a:pt x="149" y="50"/>
                </a:lnTo>
                <a:lnTo>
                  <a:pt x="148" y="50"/>
                </a:lnTo>
                <a:lnTo>
                  <a:pt x="149" y="50"/>
                </a:lnTo>
                <a:lnTo>
                  <a:pt x="149" y="51"/>
                </a:lnTo>
                <a:lnTo>
                  <a:pt x="148" y="51"/>
                </a:lnTo>
                <a:lnTo>
                  <a:pt x="149" y="51"/>
                </a:lnTo>
                <a:lnTo>
                  <a:pt x="148" y="51"/>
                </a:lnTo>
                <a:lnTo>
                  <a:pt x="148" y="52"/>
                </a:lnTo>
                <a:lnTo>
                  <a:pt x="148" y="51"/>
                </a:lnTo>
                <a:lnTo>
                  <a:pt x="148" y="52"/>
                </a:lnTo>
                <a:lnTo>
                  <a:pt x="149" y="52"/>
                </a:lnTo>
                <a:lnTo>
                  <a:pt x="148" y="52"/>
                </a:lnTo>
                <a:lnTo>
                  <a:pt x="149" y="52"/>
                </a:lnTo>
                <a:lnTo>
                  <a:pt x="149" y="53"/>
                </a:lnTo>
                <a:lnTo>
                  <a:pt x="149" y="52"/>
                </a:lnTo>
                <a:lnTo>
                  <a:pt x="149" y="53"/>
                </a:lnTo>
                <a:lnTo>
                  <a:pt x="149" y="52"/>
                </a:lnTo>
                <a:lnTo>
                  <a:pt x="149" y="53"/>
                </a:lnTo>
                <a:lnTo>
                  <a:pt x="149" y="52"/>
                </a:lnTo>
                <a:lnTo>
                  <a:pt x="150" y="52"/>
                </a:lnTo>
                <a:lnTo>
                  <a:pt x="150" y="53"/>
                </a:lnTo>
                <a:lnTo>
                  <a:pt x="150" y="52"/>
                </a:lnTo>
                <a:lnTo>
                  <a:pt x="150" y="53"/>
                </a:lnTo>
                <a:lnTo>
                  <a:pt x="151" y="53"/>
                </a:lnTo>
                <a:lnTo>
                  <a:pt x="151" y="54"/>
                </a:lnTo>
                <a:lnTo>
                  <a:pt x="151" y="53"/>
                </a:lnTo>
                <a:lnTo>
                  <a:pt x="152" y="53"/>
                </a:lnTo>
                <a:lnTo>
                  <a:pt x="151" y="53"/>
                </a:lnTo>
                <a:lnTo>
                  <a:pt x="152" y="53"/>
                </a:lnTo>
                <a:lnTo>
                  <a:pt x="152" y="52"/>
                </a:lnTo>
                <a:lnTo>
                  <a:pt x="152" y="53"/>
                </a:lnTo>
                <a:lnTo>
                  <a:pt x="152" y="52"/>
                </a:lnTo>
                <a:lnTo>
                  <a:pt x="152" y="53"/>
                </a:lnTo>
                <a:lnTo>
                  <a:pt x="152" y="52"/>
                </a:lnTo>
                <a:lnTo>
                  <a:pt x="153" y="52"/>
                </a:lnTo>
                <a:lnTo>
                  <a:pt x="153" y="53"/>
                </a:lnTo>
                <a:lnTo>
                  <a:pt x="153" y="52"/>
                </a:lnTo>
                <a:lnTo>
                  <a:pt x="153" y="53"/>
                </a:lnTo>
                <a:lnTo>
                  <a:pt x="153" y="52"/>
                </a:lnTo>
                <a:lnTo>
                  <a:pt x="154" y="52"/>
                </a:lnTo>
                <a:lnTo>
                  <a:pt x="154" y="53"/>
                </a:lnTo>
                <a:lnTo>
                  <a:pt x="154" y="52"/>
                </a:lnTo>
                <a:lnTo>
                  <a:pt x="154" y="53"/>
                </a:lnTo>
                <a:lnTo>
                  <a:pt x="154" y="54"/>
                </a:lnTo>
                <a:lnTo>
                  <a:pt x="154" y="55"/>
                </a:lnTo>
                <a:lnTo>
                  <a:pt x="154" y="56"/>
                </a:lnTo>
                <a:lnTo>
                  <a:pt x="155" y="56"/>
                </a:lnTo>
                <a:lnTo>
                  <a:pt x="155" y="55"/>
                </a:lnTo>
                <a:lnTo>
                  <a:pt x="155" y="56"/>
                </a:lnTo>
                <a:lnTo>
                  <a:pt x="156" y="56"/>
                </a:lnTo>
                <a:lnTo>
                  <a:pt x="155" y="56"/>
                </a:lnTo>
                <a:lnTo>
                  <a:pt x="156" y="56"/>
                </a:lnTo>
                <a:lnTo>
                  <a:pt x="156" y="57"/>
                </a:lnTo>
                <a:lnTo>
                  <a:pt x="156" y="56"/>
                </a:lnTo>
                <a:lnTo>
                  <a:pt x="156" y="57"/>
                </a:lnTo>
                <a:lnTo>
                  <a:pt x="155" y="57"/>
                </a:lnTo>
                <a:lnTo>
                  <a:pt x="155" y="58"/>
                </a:lnTo>
                <a:lnTo>
                  <a:pt x="156" y="58"/>
                </a:lnTo>
                <a:lnTo>
                  <a:pt x="155" y="58"/>
                </a:lnTo>
                <a:lnTo>
                  <a:pt x="154" y="58"/>
                </a:lnTo>
                <a:lnTo>
                  <a:pt x="154" y="59"/>
                </a:lnTo>
                <a:lnTo>
                  <a:pt x="154" y="60"/>
                </a:lnTo>
                <a:lnTo>
                  <a:pt x="154" y="61"/>
                </a:lnTo>
                <a:lnTo>
                  <a:pt x="154" y="60"/>
                </a:lnTo>
                <a:lnTo>
                  <a:pt x="154" y="61"/>
                </a:lnTo>
                <a:lnTo>
                  <a:pt x="154" y="62"/>
                </a:lnTo>
                <a:lnTo>
                  <a:pt x="153" y="62"/>
                </a:lnTo>
                <a:lnTo>
                  <a:pt x="153" y="61"/>
                </a:lnTo>
                <a:lnTo>
                  <a:pt x="153" y="62"/>
                </a:lnTo>
                <a:lnTo>
                  <a:pt x="153" y="61"/>
                </a:lnTo>
                <a:lnTo>
                  <a:pt x="152" y="61"/>
                </a:lnTo>
                <a:lnTo>
                  <a:pt x="152" y="62"/>
                </a:lnTo>
                <a:lnTo>
                  <a:pt x="152" y="61"/>
                </a:lnTo>
                <a:lnTo>
                  <a:pt x="152" y="62"/>
                </a:lnTo>
                <a:lnTo>
                  <a:pt x="152" y="61"/>
                </a:lnTo>
                <a:lnTo>
                  <a:pt x="151" y="61"/>
                </a:lnTo>
                <a:lnTo>
                  <a:pt x="152" y="61"/>
                </a:lnTo>
                <a:lnTo>
                  <a:pt x="152" y="60"/>
                </a:lnTo>
                <a:lnTo>
                  <a:pt x="151" y="60"/>
                </a:lnTo>
                <a:lnTo>
                  <a:pt x="151" y="61"/>
                </a:lnTo>
                <a:lnTo>
                  <a:pt x="151" y="60"/>
                </a:lnTo>
                <a:lnTo>
                  <a:pt x="151" y="61"/>
                </a:lnTo>
                <a:lnTo>
                  <a:pt x="150" y="61"/>
                </a:lnTo>
                <a:lnTo>
                  <a:pt x="150" y="60"/>
                </a:lnTo>
                <a:lnTo>
                  <a:pt x="150" y="61"/>
                </a:lnTo>
                <a:lnTo>
                  <a:pt x="150" y="62"/>
                </a:lnTo>
                <a:lnTo>
                  <a:pt x="150" y="61"/>
                </a:lnTo>
                <a:lnTo>
                  <a:pt x="150" y="62"/>
                </a:lnTo>
                <a:lnTo>
                  <a:pt x="149" y="62"/>
                </a:lnTo>
                <a:lnTo>
                  <a:pt x="149" y="61"/>
                </a:lnTo>
                <a:lnTo>
                  <a:pt x="149" y="62"/>
                </a:lnTo>
                <a:lnTo>
                  <a:pt x="148" y="62"/>
                </a:lnTo>
                <a:lnTo>
                  <a:pt x="149" y="62"/>
                </a:lnTo>
                <a:lnTo>
                  <a:pt x="148" y="62"/>
                </a:lnTo>
                <a:lnTo>
                  <a:pt x="148" y="61"/>
                </a:lnTo>
                <a:lnTo>
                  <a:pt x="148" y="62"/>
                </a:lnTo>
                <a:lnTo>
                  <a:pt x="148" y="63"/>
                </a:lnTo>
                <a:lnTo>
                  <a:pt x="149" y="63"/>
                </a:lnTo>
                <a:lnTo>
                  <a:pt x="148" y="63"/>
                </a:lnTo>
                <a:lnTo>
                  <a:pt x="149" y="63"/>
                </a:lnTo>
                <a:lnTo>
                  <a:pt x="149" y="64"/>
                </a:lnTo>
                <a:lnTo>
                  <a:pt x="148" y="64"/>
                </a:lnTo>
                <a:lnTo>
                  <a:pt x="149" y="64"/>
                </a:lnTo>
                <a:lnTo>
                  <a:pt x="148" y="64"/>
                </a:lnTo>
                <a:lnTo>
                  <a:pt x="148" y="65"/>
                </a:lnTo>
                <a:lnTo>
                  <a:pt x="149" y="65"/>
                </a:lnTo>
                <a:lnTo>
                  <a:pt x="148" y="65"/>
                </a:lnTo>
                <a:lnTo>
                  <a:pt x="149" y="65"/>
                </a:lnTo>
                <a:lnTo>
                  <a:pt x="150" y="65"/>
                </a:lnTo>
                <a:lnTo>
                  <a:pt x="150" y="66"/>
                </a:lnTo>
                <a:lnTo>
                  <a:pt x="151" y="66"/>
                </a:lnTo>
                <a:lnTo>
                  <a:pt x="151" y="67"/>
                </a:lnTo>
                <a:lnTo>
                  <a:pt x="151" y="66"/>
                </a:lnTo>
                <a:lnTo>
                  <a:pt x="151" y="67"/>
                </a:lnTo>
                <a:lnTo>
                  <a:pt x="150" y="67"/>
                </a:lnTo>
                <a:lnTo>
                  <a:pt x="150" y="68"/>
                </a:lnTo>
                <a:lnTo>
                  <a:pt x="149" y="68"/>
                </a:lnTo>
                <a:lnTo>
                  <a:pt x="149" y="67"/>
                </a:lnTo>
                <a:lnTo>
                  <a:pt x="149" y="68"/>
                </a:lnTo>
                <a:lnTo>
                  <a:pt x="148" y="68"/>
                </a:lnTo>
                <a:lnTo>
                  <a:pt x="149" y="68"/>
                </a:lnTo>
                <a:lnTo>
                  <a:pt x="148" y="68"/>
                </a:lnTo>
                <a:lnTo>
                  <a:pt x="148" y="69"/>
                </a:lnTo>
                <a:lnTo>
                  <a:pt x="149" y="69"/>
                </a:lnTo>
                <a:lnTo>
                  <a:pt x="148" y="69"/>
                </a:lnTo>
                <a:lnTo>
                  <a:pt x="149" y="69"/>
                </a:lnTo>
                <a:lnTo>
                  <a:pt x="149" y="70"/>
                </a:lnTo>
                <a:lnTo>
                  <a:pt x="148" y="70"/>
                </a:lnTo>
                <a:lnTo>
                  <a:pt x="149" y="70"/>
                </a:lnTo>
                <a:lnTo>
                  <a:pt x="148" y="70"/>
                </a:lnTo>
                <a:lnTo>
                  <a:pt x="148" y="71"/>
                </a:lnTo>
                <a:lnTo>
                  <a:pt x="149" y="71"/>
                </a:lnTo>
                <a:lnTo>
                  <a:pt x="148" y="71"/>
                </a:lnTo>
                <a:lnTo>
                  <a:pt x="149" y="71"/>
                </a:lnTo>
                <a:lnTo>
                  <a:pt x="149" y="72"/>
                </a:lnTo>
                <a:lnTo>
                  <a:pt x="149" y="71"/>
                </a:lnTo>
                <a:lnTo>
                  <a:pt x="149" y="72"/>
                </a:lnTo>
                <a:lnTo>
                  <a:pt x="149" y="71"/>
                </a:lnTo>
                <a:lnTo>
                  <a:pt x="149" y="72"/>
                </a:lnTo>
                <a:lnTo>
                  <a:pt x="149" y="71"/>
                </a:lnTo>
                <a:lnTo>
                  <a:pt x="150" y="71"/>
                </a:lnTo>
                <a:lnTo>
                  <a:pt x="150" y="72"/>
                </a:lnTo>
                <a:lnTo>
                  <a:pt x="150" y="71"/>
                </a:lnTo>
                <a:lnTo>
                  <a:pt x="150" y="72"/>
                </a:lnTo>
                <a:lnTo>
                  <a:pt x="151" y="72"/>
                </a:lnTo>
                <a:lnTo>
                  <a:pt x="151" y="73"/>
                </a:lnTo>
                <a:lnTo>
                  <a:pt x="151" y="72"/>
                </a:lnTo>
                <a:lnTo>
                  <a:pt x="152" y="72"/>
                </a:lnTo>
                <a:lnTo>
                  <a:pt x="151" y="72"/>
                </a:lnTo>
                <a:lnTo>
                  <a:pt x="152" y="72"/>
                </a:lnTo>
                <a:lnTo>
                  <a:pt x="152" y="71"/>
                </a:lnTo>
                <a:lnTo>
                  <a:pt x="152" y="72"/>
                </a:lnTo>
                <a:lnTo>
                  <a:pt x="152" y="71"/>
                </a:lnTo>
                <a:lnTo>
                  <a:pt x="152" y="72"/>
                </a:lnTo>
                <a:lnTo>
                  <a:pt x="152" y="71"/>
                </a:lnTo>
                <a:lnTo>
                  <a:pt x="153" y="71"/>
                </a:lnTo>
                <a:lnTo>
                  <a:pt x="153" y="72"/>
                </a:lnTo>
                <a:lnTo>
                  <a:pt x="153" y="71"/>
                </a:lnTo>
                <a:lnTo>
                  <a:pt x="153" y="72"/>
                </a:lnTo>
                <a:lnTo>
                  <a:pt x="153" y="71"/>
                </a:lnTo>
                <a:lnTo>
                  <a:pt x="154" y="71"/>
                </a:lnTo>
                <a:lnTo>
                  <a:pt x="154" y="72"/>
                </a:lnTo>
                <a:lnTo>
                  <a:pt x="154" y="71"/>
                </a:lnTo>
                <a:lnTo>
                  <a:pt x="154" y="72"/>
                </a:lnTo>
                <a:lnTo>
                  <a:pt x="154" y="73"/>
                </a:lnTo>
                <a:lnTo>
                  <a:pt x="154" y="74"/>
                </a:lnTo>
                <a:lnTo>
                  <a:pt x="154" y="75"/>
                </a:lnTo>
                <a:lnTo>
                  <a:pt x="155" y="75"/>
                </a:lnTo>
                <a:lnTo>
                  <a:pt x="155" y="74"/>
                </a:lnTo>
                <a:lnTo>
                  <a:pt x="155" y="75"/>
                </a:lnTo>
                <a:lnTo>
                  <a:pt x="156" y="75"/>
                </a:lnTo>
                <a:lnTo>
                  <a:pt x="155" y="75"/>
                </a:lnTo>
                <a:lnTo>
                  <a:pt x="156" y="75"/>
                </a:lnTo>
                <a:lnTo>
                  <a:pt x="156" y="76"/>
                </a:lnTo>
                <a:lnTo>
                  <a:pt x="156" y="75"/>
                </a:lnTo>
                <a:lnTo>
                  <a:pt x="156" y="76"/>
                </a:lnTo>
                <a:lnTo>
                  <a:pt x="157" y="76"/>
                </a:lnTo>
                <a:lnTo>
                  <a:pt x="157" y="75"/>
                </a:lnTo>
                <a:lnTo>
                  <a:pt x="157" y="76"/>
                </a:lnTo>
                <a:lnTo>
                  <a:pt x="157" y="75"/>
                </a:lnTo>
                <a:lnTo>
                  <a:pt x="157" y="74"/>
                </a:lnTo>
                <a:lnTo>
                  <a:pt x="158" y="74"/>
                </a:lnTo>
                <a:lnTo>
                  <a:pt x="158" y="75"/>
                </a:lnTo>
                <a:lnTo>
                  <a:pt x="158" y="74"/>
                </a:lnTo>
                <a:lnTo>
                  <a:pt x="159" y="74"/>
                </a:lnTo>
                <a:lnTo>
                  <a:pt x="159" y="73"/>
                </a:lnTo>
                <a:lnTo>
                  <a:pt x="158" y="73"/>
                </a:lnTo>
                <a:lnTo>
                  <a:pt x="158" y="72"/>
                </a:lnTo>
                <a:lnTo>
                  <a:pt x="159" y="72"/>
                </a:lnTo>
                <a:lnTo>
                  <a:pt x="159" y="71"/>
                </a:lnTo>
                <a:lnTo>
                  <a:pt x="159" y="72"/>
                </a:lnTo>
                <a:lnTo>
                  <a:pt x="159" y="71"/>
                </a:lnTo>
                <a:lnTo>
                  <a:pt x="160" y="71"/>
                </a:lnTo>
                <a:lnTo>
                  <a:pt x="160" y="72"/>
                </a:lnTo>
                <a:lnTo>
                  <a:pt x="160" y="71"/>
                </a:lnTo>
                <a:lnTo>
                  <a:pt x="160" y="72"/>
                </a:lnTo>
                <a:lnTo>
                  <a:pt x="160" y="71"/>
                </a:lnTo>
                <a:lnTo>
                  <a:pt x="160" y="72"/>
                </a:lnTo>
                <a:lnTo>
                  <a:pt x="160" y="71"/>
                </a:lnTo>
                <a:lnTo>
                  <a:pt x="161" y="71"/>
                </a:lnTo>
                <a:lnTo>
                  <a:pt x="160" y="71"/>
                </a:lnTo>
                <a:lnTo>
                  <a:pt x="161" y="71"/>
                </a:lnTo>
                <a:lnTo>
                  <a:pt x="161" y="72"/>
                </a:lnTo>
                <a:lnTo>
                  <a:pt x="161" y="71"/>
                </a:lnTo>
                <a:lnTo>
                  <a:pt x="161" y="72"/>
                </a:lnTo>
                <a:lnTo>
                  <a:pt x="162" y="72"/>
                </a:lnTo>
                <a:lnTo>
                  <a:pt x="161" y="72"/>
                </a:lnTo>
                <a:lnTo>
                  <a:pt x="162" y="72"/>
                </a:lnTo>
                <a:lnTo>
                  <a:pt x="161" y="72"/>
                </a:lnTo>
                <a:lnTo>
                  <a:pt x="162" y="72"/>
                </a:lnTo>
                <a:lnTo>
                  <a:pt x="161" y="73"/>
                </a:lnTo>
                <a:lnTo>
                  <a:pt x="162" y="73"/>
                </a:lnTo>
                <a:lnTo>
                  <a:pt x="162" y="72"/>
                </a:lnTo>
                <a:lnTo>
                  <a:pt x="163" y="72"/>
                </a:lnTo>
                <a:lnTo>
                  <a:pt x="162" y="72"/>
                </a:lnTo>
                <a:lnTo>
                  <a:pt x="162" y="71"/>
                </a:lnTo>
                <a:lnTo>
                  <a:pt x="163" y="71"/>
                </a:lnTo>
                <a:lnTo>
                  <a:pt x="163" y="72"/>
                </a:lnTo>
                <a:lnTo>
                  <a:pt x="163" y="71"/>
                </a:lnTo>
                <a:lnTo>
                  <a:pt x="163" y="72"/>
                </a:lnTo>
                <a:lnTo>
                  <a:pt x="163" y="71"/>
                </a:lnTo>
                <a:lnTo>
                  <a:pt x="164" y="71"/>
                </a:lnTo>
                <a:lnTo>
                  <a:pt x="164" y="72"/>
                </a:lnTo>
                <a:lnTo>
                  <a:pt x="164" y="71"/>
                </a:lnTo>
                <a:lnTo>
                  <a:pt x="164" y="72"/>
                </a:lnTo>
                <a:lnTo>
                  <a:pt x="164" y="71"/>
                </a:lnTo>
                <a:lnTo>
                  <a:pt x="165" y="71"/>
                </a:lnTo>
                <a:lnTo>
                  <a:pt x="165" y="72"/>
                </a:lnTo>
                <a:lnTo>
                  <a:pt x="165" y="71"/>
                </a:lnTo>
                <a:lnTo>
                  <a:pt x="165" y="72"/>
                </a:lnTo>
                <a:lnTo>
                  <a:pt x="165" y="73"/>
                </a:lnTo>
                <a:lnTo>
                  <a:pt x="165" y="74"/>
                </a:lnTo>
                <a:lnTo>
                  <a:pt x="165" y="75"/>
                </a:lnTo>
                <a:lnTo>
                  <a:pt x="166" y="75"/>
                </a:lnTo>
                <a:lnTo>
                  <a:pt x="166" y="74"/>
                </a:lnTo>
                <a:lnTo>
                  <a:pt x="166" y="75"/>
                </a:lnTo>
                <a:lnTo>
                  <a:pt x="167" y="75"/>
                </a:lnTo>
                <a:lnTo>
                  <a:pt x="166" y="75"/>
                </a:lnTo>
                <a:lnTo>
                  <a:pt x="167" y="75"/>
                </a:lnTo>
                <a:lnTo>
                  <a:pt x="167" y="76"/>
                </a:lnTo>
                <a:lnTo>
                  <a:pt x="167" y="75"/>
                </a:lnTo>
                <a:lnTo>
                  <a:pt x="167" y="76"/>
                </a:lnTo>
                <a:lnTo>
                  <a:pt x="166" y="76"/>
                </a:lnTo>
                <a:lnTo>
                  <a:pt x="166" y="77"/>
                </a:lnTo>
                <a:lnTo>
                  <a:pt x="167" y="77"/>
                </a:lnTo>
                <a:lnTo>
                  <a:pt x="166" y="77"/>
                </a:lnTo>
                <a:lnTo>
                  <a:pt x="165" y="77"/>
                </a:lnTo>
                <a:lnTo>
                  <a:pt x="165" y="78"/>
                </a:lnTo>
                <a:lnTo>
                  <a:pt x="165" y="79"/>
                </a:lnTo>
                <a:lnTo>
                  <a:pt x="165" y="78"/>
                </a:lnTo>
                <a:lnTo>
                  <a:pt x="165" y="79"/>
                </a:lnTo>
                <a:lnTo>
                  <a:pt x="165" y="78"/>
                </a:lnTo>
                <a:lnTo>
                  <a:pt x="165" y="79"/>
                </a:lnTo>
                <a:lnTo>
                  <a:pt x="165" y="78"/>
                </a:lnTo>
                <a:lnTo>
                  <a:pt x="165" y="79"/>
                </a:lnTo>
                <a:lnTo>
                  <a:pt x="165" y="80"/>
                </a:lnTo>
                <a:lnTo>
                  <a:pt x="165" y="79"/>
                </a:lnTo>
                <a:lnTo>
                  <a:pt x="165" y="80"/>
                </a:lnTo>
                <a:lnTo>
                  <a:pt x="165" y="79"/>
                </a:lnTo>
                <a:lnTo>
                  <a:pt x="165" y="80"/>
                </a:lnTo>
                <a:lnTo>
                  <a:pt x="165" y="79"/>
                </a:lnTo>
                <a:lnTo>
                  <a:pt x="165" y="80"/>
                </a:lnTo>
                <a:lnTo>
                  <a:pt x="165" y="81"/>
                </a:lnTo>
                <a:lnTo>
                  <a:pt x="166" y="81"/>
                </a:lnTo>
                <a:lnTo>
                  <a:pt x="167" y="81"/>
                </a:lnTo>
                <a:lnTo>
                  <a:pt x="166" y="81"/>
                </a:lnTo>
                <a:lnTo>
                  <a:pt x="166" y="82"/>
                </a:lnTo>
                <a:lnTo>
                  <a:pt x="167" y="82"/>
                </a:lnTo>
                <a:lnTo>
                  <a:pt x="168" y="82"/>
                </a:lnTo>
                <a:lnTo>
                  <a:pt x="167" y="82"/>
                </a:lnTo>
                <a:lnTo>
                  <a:pt x="168" y="82"/>
                </a:lnTo>
                <a:lnTo>
                  <a:pt x="168" y="81"/>
                </a:lnTo>
                <a:lnTo>
                  <a:pt x="169" y="81"/>
                </a:lnTo>
                <a:lnTo>
                  <a:pt x="170" y="81"/>
                </a:lnTo>
                <a:lnTo>
                  <a:pt x="170" y="82"/>
                </a:lnTo>
                <a:lnTo>
                  <a:pt x="171" y="82"/>
                </a:lnTo>
                <a:lnTo>
                  <a:pt x="171" y="83"/>
                </a:lnTo>
                <a:lnTo>
                  <a:pt x="170" y="83"/>
                </a:lnTo>
                <a:lnTo>
                  <a:pt x="170" y="84"/>
                </a:lnTo>
                <a:lnTo>
                  <a:pt x="171" y="84"/>
                </a:lnTo>
                <a:lnTo>
                  <a:pt x="172" y="84"/>
                </a:lnTo>
                <a:lnTo>
                  <a:pt x="172" y="85"/>
                </a:lnTo>
                <a:lnTo>
                  <a:pt x="173" y="85"/>
                </a:lnTo>
                <a:lnTo>
                  <a:pt x="172" y="85"/>
                </a:lnTo>
                <a:lnTo>
                  <a:pt x="173" y="85"/>
                </a:lnTo>
                <a:lnTo>
                  <a:pt x="173" y="86"/>
                </a:lnTo>
                <a:lnTo>
                  <a:pt x="173" y="85"/>
                </a:lnTo>
                <a:lnTo>
                  <a:pt x="172" y="86"/>
                </a:lnTo>
                <a:lnTo>
                  <a:pt x="173" y="86"/>
                </a:lnTo>
                <a:lnTo>
                  <a:pt x="172" y="86"/>
                </a:lnTo>
                <a:lnTo>
                  <a:pt x="172" y="87"/>
                </a:lnTo>
                <a:lnTo>
                  <a:pt x="171" y="87"/>
                </a:lnTo>
                <a:lnTo>
                  <a:pt x="171" y="86"/>
                </a:lnTo>
                <a:lnTo>
                  <a:pt x="171" y="87"/>
                </a:lnTo>
                <a:lnTo>
                  <a:pt x="170" y="87"/>
                </a:lnTo>
                <a:lnTo>
                  <a:pt x="170" y="88"/>
                </a:lnTo>
                <a:lnTo>
                  <a:pt x="171" y="88"/>
                </a:lnTo>
                <a:lnTo>
                  <a:pt x="171" y="89"/>
                </a:lnTo>
                <a:lnTo>
                  <a:pt x="170" y="89"/>
                </a:lnTo>
                <a:lnTo>
                  <a:pt x="170" y="90"/>
                </a:lnTo>
                <a:lnTo>
                  <a:pt x="169" y="90"/>
                </a:lnTo>
                <a:lnTo>
                  <a:pt x="168" y="90"/>
                </a:lnTo>
                <a:lnTo>
                  <a:pt x="168" y="89"/>
                </a:lnTo>
                <a:lnTo>
                  <a:pt x="167" y="89"/>
                </a:lnTo>
                <a:lnTo>
                  <a:pt x="168" y="89"/>
                </a:lnTo>
                <a:lnTo>
                  <a:pt x="167" y="89"/>
                </a:lnTo>
                <a:lnTo>
                  <a:pt x="167" y="88"/>
                </a:lnTo>
                <a:lnTo>
                  <a:pt x="167" y="89"/>
                </a:lnTo>
                <a:lnTo>
                  <a:pt x="166" y="89"/>
                </a:lnTo>
                <a:lnTo>
                  <a:pt x="167" y="89"/>
                </a:lnTo>
                <a:lnTo>
                  <a:pt x="167" y="90"/>
                </a:lnTo>
                <a:lnTo>
                  <a:pt x="166" y="90"/>
                </a:lnTo>
                <a:lnTo>
                  <a:pt x="165" y="90"/>
                </a:lnTo>
                <a:lnTo>
                  <a:pt x="165" y="91"/>
                </a:lnTo>
                <a:lnTo>
                  <a:pt x="165" y="92"/>
                </a:lnTo>
                <a:lnTo>
                  <a:pt x="165" y="91"/>
                </a:lnTo>
                <a:lnTo>
                  <a:pt x="165" y="92"/>
                </a:lnTo>
                <a:lnTo>
                  <a:pt x="165" y="93"/>
                </a:lnTo>
                <a:lnTo>
                  <a:pt x="165" y="94"/>
                </a:lnTo>
                <a:lnTo>
                  <a:pt x="166" y="94"/>
                </a:lnTo>
                <a:lnTo>
                  <a:pt x="166" y="93"/>
                </a:lnTo>
                <a:lnTo>
                  <a:pt x="166" y="94"/>
                </a:lnTo>
                <a:lnTo>
                  <a:pt x="167" y="94"/>
                </a:lnTo>
                <a:lnTo>
                  <a:pt x="166" y="94"/>
                </a:lnTo>
                <a:lnTo>
                  <a:pt x="167" y="94"/>
                </a:lnTo>
                <a:lnTo>
                  <a:pt x="167" y="95"/>
                </a:lnTo>
                <a:lnTo>
                  <a:pt x="166" y="95"/>
                </a:lnTo>
                <a:lnTo>
                  <a:pt x="166" y="96"/>
                </a:lnTo>
                <a:lnTo>
                  <a:pt x="167" y="96"/>
                </a:lnTo>
                <a:lnTo>
                  <a:pt x="166" y="96"/>
                </a:lnTo>
                <a:lnTo>
                  <a:pt x="165" y="96"/>
                </a:lnTo>
                <a:lnTo>
                  <a:pt x="165" y="97"/>
                </a:lnTo>
                <a:lnTo>
                  <a:pt x="165" y="98"/>
                </a:lnTo>
                <a:lnTo>
                  <a:pt x="165" y="97"/>
                </a:lnTo>
                <a:lnTo>
                  <a:pt x="165" y="98"/>
                </a:lnTo>
                <a:lnTo>
                  <a:pt x="165" y="97"/>
                </a:lnTo>
                <a:lnTo>
                  <a:pt x="165" y="98"/>
                </a:lnTo>
                <a:lnTo>
                  <a:pt x="165" y="97"/>
                </a:lnTo>
                <a:lnTo>
                  <a:pt x="165" y="98"/>
                </a:lnTo>
                <a:lnTo>
                  <a:pt x="165" y="99"/>
                </a:lnTo>
                <a:lnTo>
                  <a:pt x="165" y="98"/>
                </a:lnTo>
                <a:lnTo>
                  <a:pt x="165" y="99"/>
                </a:lnTo>
                <a:lnTo>
                  <a:pt x="165" y="98"/>
                </a:lnTo>
                <a:lnTo>
                  <a:pt x="165" y="99"/>
                </a:lnTo>
                <a:lnTo>
                  <a:pt x="165" y="98"/>
                </a:lnTo>
                <a:lnTo>
                  <a:pt x="165" y="99"/>
                </a:lnTo>
                <a:lnTo>
                  <a:pt x="165" y="100"/>
                </a:lnTo>
                <a:lnTo>
                  <a:pt x="164" y="100"/>
                </a:lnTo>
                <a:lnTo>
                  <a:pt x="164" y="99"/>
                </a:lnTo>
                <a:lnTo>
                  <a:pt x="164" y="100"/>
                </a:lnTo>
                <a:lnTo>
                  <a:pt x="164" y="99"/>
                </a:lnTo>
                <a:lnTo>
                  <a:pt x="164" y="100"/>
                </a:lnTo>
                <a:lnTo>
                  <a:pt x="164" y="99"/>
                </a:lnTo>
                <a:lnTo>
                  <a:pt x="164" y="100"/>
                </a:lnTo>
                <a:lnTo>
                  <a:pt x="164" y="99"/>
                </a:lnTo>
                <a:lnTo>
                  <a:pt x="163" y="99"/>
                </a:lnTo>
                <a:lnTo>
                  <a:pt x="163" y="100"/>
                </a:lnTo>
                <a:lnTo>
                  <a:pt x="163" y="99"/>
                </a:lnTo>
                <a:lnTo>
                  <a:pt x="163" y="100"/>
                </a:lnTo>
                <a:lnTo>
                  <a:pt x="163" y="99"/>
                </a:lnTo>
                <a:lnTo>
                  <a:pt x="163" y="100"/>
                </a:lnTo>
                <a:lnTo>
                  <a:pt x="163" y="99"/>
                </a:lnTo>
                <a:lnTo>
                  <a:pt x="163" y="100"/>
                </a:lnTo>
                <a:lnTo>
                  <a:pt x="163" y="99"/>
                </a:lnTo>
                <a:lnTo>
                  <a:pt x="162" y="99"/>
                </a:lnTo>
                <a:lnTo>
                  <a:pt x="163" y="99"/>
                </a:lnTo>
                <a:lnTo>
                  <a:pt x="163" y="98"/>
                </a:lnTo>
                <a:lnTo>
                  <a:pt x="163" y="99"/>
                </a:lnTo>
                <a:lnTo>
                  <a:pt x="162" y="99"/>
                </a:lnTo>
                <a:lnTo>
                  <a:pt x="162" y="98"/>
                </a:lnTo>
                <a:lnTo>
                  <a:pt x="162" y="99"/>
                </a:lnTo>
                <a:lnTo>
                  <a:pt x="162" y="98"/>
                </a:lnTo>
                <a:lnTo>
                  <a:pt x="162" y="99"/>
                </a:lnTo>
                <a:lnTo>
                  <a:pt x="162" y="98"/>
                </a:lnTo>
                <a:lnTo>
                  <a:pt x="161" y="98"/>
                </a:lnTo>
                <a:lnTo>
                  <a:pt x="162" y="98"/>
                </a:lnTo>
                <a:lnTo>
                  <a:pt x="161" y="98"/>
                </a:lnTo>
                <a:lnTo>
                  <a:pt x="162" y="98"/>
                </a:lnTo>
                <a:lnTo>
                  <a:pt x="161" y="98"/>
                </a:lnTo>
                <a:lnTo>
                  <a:pt x="162" y="98"/>
                </a:lnTo>
                <a:lnTo>
                  <a:pt x="161" y="99"/>
                </a:lnTo>
                <a:lnTo>
                  <a:pt x="161" y="98"/>
                </a:lnTo>
                <a:lnTo>
                  <a:pt x="161" y="99"/>
                </a:lnTo>
                <a:lnTo>
                  <a:pt x="161" y="98"/>
                </a:lnTo>
                <a:lnTo>
                  <a:pt x="161" y="99"/>
                </a:lnTo>
                <a:lnTo>
                  <a:pt x="161" y="98"/>
                </a:lnTo>
                <a:lnTo>
                  <a:pt x="161" y="99"/>
                </a:lnTo>
                <a:lnTo>
                  <a:pt x="161" y="100"/>
                </a:lnTo>
                <a:lnTo>
                  <a:pt x="161" y="99"/>
                </a:lnTo>
                <a:lnTo>
                  <a:pt x="161" y="100"/>
                </a:lnTo>
                <a:lnTo>
                  <a:pt x="161" y="99"/>
                </a:lnTo>
                <a:lnTo>
                  <a:pt x="160" y="99"/>
                </a:lnTo>
                <a:lnTo>
                  <a:pt x="161" y="99"/>
                </a:lnTo>
                <a:lnTo>
                  <a:pt x="160" y="100"/>
                </a:lnTo>
                <a:lnTo>
                  <a:pt x="160" y="99"/>
                </a:lnTo>
                <a:lnTo>
                  <a:pt x="160" y="100"/>
                </a:lnTo>
                <a:lnTo>
                  <a:pt x="160" y="99"/>
                </a:lnTo>
                <a:lnTo>
                  <a:pt x="160" y="100"/>
                </a:lnTo>
                <a:lnTo>
                  <a:pt x="160" y="99"/>
                </a:lnTo>
                <a:lnTo>
                  <a:pt x="160" y="100"/>
                </a:lnTo>
                <a:lnTo>
                  <a:pt x="159" y="100"/>
                </a:lnTo>
                <a:lnTo>
                  <a:pt x="159" y="99"/>
                </a:lnTo>
                <a:lnTo>
                  <a:pt x="159" y="100"/>
                </a:lnTo>
                <a:lnTo>
                  <a:pt x="159" y="99"/>
                </a:lnTo>
                <a:lnTo>
                  <a:pt x="159" y="100"/>
                </a:lnTo>
                <a:lnTo>
                  <a:pt x="159" y="99"/>
                </a:lnTo>
                <a:lnTo>
                  <a:pt x="159" y="98"/>
                </a:lnTo>
                <a:lnTo>
                  <a:pt x="159" y="99"/>
                </a:lnTo>
                <a:lnTo>
                  <a:pt x="159" y="98"/>
                </a:lnTo>
                <a:lnTo>
                  <a:pt x="159" y="99"/>
                </a:lnTo>
                <a:lnTo>
                  <a:pt x="159" y="98"/>
                </a:lnTo>
                <a:lnTo>
                  <a:pt x="159" y="99"/>
                </a:lnTo>
                <a:lnTo>
                  <a:pt x="158" y="99"/>
                </a:lnTo>
                <a:lnTo>
                  <a:pt x="158" y="98"/>
                </a:lnTo>
                <a:lnTo>
                  <a:pt x="158" y="97"/>
                </a:lnTo>
                <a:lnTo>
                  <a:pt x="159" y="97"/>
                </a:lnTo>
                <a:lnTo>
                  <a:pt x="159" y="98"/>
                </a:lnTo>
                <a:lnTo>
                  <a:pt x="159" y="97"/>
                </a:lnTo>
                <a:lnTo>
                  <a:pt x="159" y="98"/>
                </a:lnTo>
                <a:lnTo>
                  <a:pt x="159" y="97"/>
                </a:lnTo>
                <a:lnTo>
                  <a:pt x="159" y="98"/>
                </a:lnTo>
                <a:lnTo>
                  <a:pt x="159" y="97"/>
                </a:lnTo>
                <a:lnTo>
                  <a:pt x="159" y="96"/>
                </a:lnTo>
                <a:lnTo>
                  <a:pt x="158" y="96"/>
                </a:lnTo>
                <a:lnTo>
                  <a:pt x="157" y="96"/>
                </a:lnTo>
                <a:lnTo>
                  <a:pt x="157" y="95"/>
                </a:lnTo>
                <a:lnTo>
                  <a:pt x="156" y="95"/>
                </a:lnTo>
                <a:lnTo>
                  <a:pt x="155" y="95"/>
                </a:lnTo>
                <a:lnTo>
                  <a:pt x="155" y="96"/>
                </a:lnTo>
                <a:lnTo>
                  <a:pt x="156" y="96"/>
                </a:lnTo>
                <a:lnTo>
                  <a:pt x="155" y="96"/>
                </a:lnTo>
                <a:lnTo>
                  <a:pt x="154" y="96"/>
                </a:lnTo>
                <a:lnTo>
                  <a:pt x="154" y="97"/>
                </a:lnTo>
                <a:lnTo>
                  <a:pt x="154" y="98"/>
                </a:lnTo>
                <a:lnTo>
                  <a:pt x="154" y="97"/>
                </a:lnTo>
                <a:lnTo>
                  <a:pt x="154" y="98"/>
                </a:lnTo>
                <a:lnTo>
                  <a:pt x="154" y="97"/>
                </a:lnTo>
                <a:lnTo>
                  <a:pt x="154" y="98"/>
                </a:lnTo>
                <a:lnTo>
                  <a:pt x="154" y="97"/>
                </a:lnTo>
                <a:lnTo>
                  <a:pt x="154" y="98"/>
                </a:lnTo>
                <a:lnTo>
                  <a:pt x="154" y="99"/>
                </a:lnTo>
                <a:lnTo>
                  <a:pt x="154" y="98"/>
                </a:lnTo>
                <a:lnTo>
                  <a:pt x="154" y="99"/>
                </a:lnTo>
                <a:lnTo>
                  <a:pt x="154" y="98"/>
                </a:lnTo>
                <a:lnTo>
                  <a:pt x="154" y="99"/>
                </a:lnTo>
                <a:lnTo>
                  <a:pt x="154" y="98"/>
                </a:lnTo>
                <a:lnTo>
                  <a:pt x="154" y="99"/>
                </a:lnTo>
                <a:lnTo>
                  <a:pt x="154" y="100"/>
                </a:lnTo>
                <a:lnTo>
                  <a:pt x="153" y="99"/>
                </a:lnTo>
                <a:lnTo>
                  <a:pt x="153" y="100"/>
                </a:lnTo>
                <a:lnTo>
                  <a:pt x="153" y="99"/>
                </a:lnTo>
                <a:lnTo>
                  <a:pt x="153" y="100"/>
                </a:lnTo>
                <a:lnTo>
                  <a:pt x="153" y="99"/>
                </a:lnTo>
                <a:lnTo>
                  <a:pt x="153" y="100"/>
                </a:lnTo>
                <a:lnTo>
                  <a:pt x="153" y="99"/>
                </a:lnTo>
                <a:lnTo>
                  <a:pt x="152" y="99"/>
                </a:lnTo>
                <a:lnTo>
                  <a:pt x="152" y="100"/>
                </a:lnTo>
                <a:lnTo>
                  <a:pt x="152" y="99"/>
                </a:lnTo>
                <a:lnTo>
                  <a:pt x="152" y="100"/>
                </a:lnTo>
                <a:lnTo>
                  <a:pt x="152" y="99"/>
                </a:lnTo>
                <a:lnTo>
                  <a:pt x="152" y="100"/>
                </a:lnTo>
                <a:lnTo>
                  <a:pt x="152" y="99"/>
                </a:lnTo>
                <a:lnTo>
                  <a:pt x="152" y="100"/>
                </a:lnTo>
                <a:lnTo>
                  <a:pt x="152" y="99"/>
                </a:lnTo>
                <a:lnTo>
                  <a:pt x="151" y="99"/>
                </a:lnTo>
                <a:lnTo>
                  <a:pt x="152" y="99"/>
                </a:lnTo>
                <a:lnTo>
                  <a:pt x="152" y="98"/>
                </a:lnTo>
                <a:lnTo>
                  <a:pt x="152" y="99"/>
                </a:lnTo>
                <a:lnTo>
                  <a:pt x="152" y="98"/>
                </a:lnTo>
                <a:lnTo>
                  <a:pt x="151" y="98"/>
                </a:lnTo>
                <a:lnTo>
                  <a:pt x="151" y="99"/>
                </a:lnTo>
                <a:lnTo>
                  <a:pt x="151" y="98"/>
                </a:lnTo>
                <a:lnTo>
                  <a:pt x="151" y="99"/>
                </a:lnTo>
                <a:lnTo>
                  <a:pt x="151" y="98"/>
                </a:lnTo>
                <a:lnTo>
                  <a:pt x="151" y="99"/>
                </a:lnTo>
                <a:lnTo>
                  <a:pt x="150" y="99"/>
                </a:lnTo>
                <a:lnTo>
                  <a:pt x="150" y="98"/>
                </a:lnTo>
                <a:lnTo>
                  <a:pt x="150" y="99"/>
                </a:lnTo>
                <a:lnTo>
                  <a:pt x="150" y="98"/>
                </a:lnTo>
                <a:lnTo>
                  <a:pt x="150" y="99"/>
                </a:lnTo>
                <a:lnTo>
                  <a:pt x="150" y="98"/>
                </a:lnTo>
                <a:lnTo>
                  <a:pt x="150" y="99"/>
                </a:lnTo>
                <a:lnTo>
                  <a:pt x="150" y="100"/>
                </a:lnTo>
                <a:lnTo>
                  <a:pt x="150" y="99"/>
                </a:lnTo>
                <a:lnTo>
                  <a:pt x="150" y="100"/>
                </a:lnTo>
                <a:lnTo>
                  <a:pt x="150" y="99"/>
                </a:lnTo>
                <a:lnTo>
                  <a:pt x="150" y="100"/>
                </a:lnTo>
                <a:lnTo>
                  <a:pt x="149" y="100"/>
                </a:lnTo>
                <a:lnTo>
                  <a:pt x="149" y="99"/>
                </a:lnTo>
                <a:lnTo>
                  <a:pt x="149" y="100"/>
                </a:lnTo>
                <a:lnTo>
                  <a:pt x="149" y="99"/>
                </a:lnTo>
                <a:lnTo>
                  <a:pt x="149" y="100"/>
                </a:lnTo>
                <a:lnTo>
                  <a:pt x="149" y="99"/>
                </a:lnTo>
                <a:lnTo>
                  <a:pt x="149" y="100"/>
                </a:lnTo>
                <a:lnTo>
                  <a:pt x="148" y="99"/>
                </a:lnTo>
                <a:lnTo>
                  <a:pt x="149" y="99"/>
                </a:lnTo>
                <a:lnTo>
                  <a:pt x="148" y="99"/>
                </a:lnTo>
                <a:lnTo>
                  <a:pt x="148" y="100"/>
                </a:lnTo>
                <a:lnTo>
                  <a:pt x="148" y="99"/>
                </a:lnTo>
                <a:lnTo>
                  <a:pt x="148" y="100"/>
                </a:lnTo>
                <a:lnTo>
                  <a:pt x="148" y="101"/>
                </a:lnTo>
                <a:lnTo>
                  <a:pt x="149" y="101"/>
                </a:lnTo>
                <a:lnTo>
                  <a:pt x="148" y="101"/>
                </a:lnTo>
                <a:lnTo>
                  <a:pt x="149" y="101"/>
                </a:lnTo>
                <a:lnTo>
                  <a:pt x="149" y="102"/>
                </a:lnTo>
                <a:lnTo>
                  <a:pt x="148" y="102"/>
                </a:lnTo>
                <a:lnTo>
                  <a:pt x="149" y="102"/>
                </a:lnTo>
                <a:lnTo>
                  <a:pt x="148" y="102"/>
                </a:lnTo>
                <a:lnTo>
                  <a:pt x="148" y="101"/>
                </a:lnTo>
                <a:lnTo>
                  <a:pt x="148" y="102"/>
                </a:lnTo>
                <a:lnTo>
                  <a:pt x="148" y="103"/>
                </a:lnTo>
                <a:lnTo>
                  <a:pt x="149" y="103"/>
                </a:lnTo>
                <a:lnTo>
                  <a:pt x="148" y="103"/>
                </a:lnTo>
                <a:lnTo>
                  <a:pt x="149" y="103"/>
                </a:lnTo>
                <a:lnTo>
                  <a:pt x="150" y="103"/>
                </a:lnTo>
                <a:lnTo>
                  <a:pt x="150" y="104"/>
                </a:lnTo>
                <a:lnTo>
                  <a:pt x="151" y="104"/>
                </a:lnTo>
                <a:lnTo>
                  <a:pt x="151" y="105"/>
                </a:lnTo>
                <a:lnTo>
                  <a:pt x="150" y="105"/>
                </a:lnTo>
                <a:lnTo>
                  <a:pt x="150" y="106"/>
                </a:lnTo>
                <a:lnTo>
                  <a:pt x="150" y="105"/>
                </a:lnTo>
                <a:lnTo>
                  <a:pt x="150" y="106"/>
                </a:lnTo>
                <a:lnTo>
                  <a:pt x="149" y="106"/>
                </a:lnTo>
                <a:lnTo>
                  <a:pt x="149" y="105"/>
                </a:lnTo>
                <a:lnTo>
                  <a:pt x="149" y="106"/>
                </a:lnTo>
                <a:lnTo>
                  <a:pt x="149" y="105"/>
                </a:lnTo>
                <a:lnTo>
                  <a:pt x="149" y="106"/>
                </a:lnTo>
                <a:lnTo>
                  <a:pt x="149" y="105"/>
                </a:lnTo>
                <a:lnTo>
                  <a:pt x="149" y="106"/>
                </a:lnTo>
                <a:lnTo>
                  <a:pt x="148" y="106"/>
                </a:lnTo>
                <a:lnTo>
                  <a:pt x="149" y="106"/>
                </a:lnTo>
                <a:lnTo>
                  <a:pt x="148" y="106"/>
                </a:lnTo>
                <a:lnTo>
                  <a:pt x="148" y="107"/>
                </a:lnTo>
                <a:lnTo>
                  <a:pt x="149" y="107"/>
                </a:lnTo>
                <a:lnTo>
                  <a:pt x="148" y="107"/>
                </a:lnTo>
                <a:lnTo>
                  <a:pt x="149" y="107"/>
                </a:lnTo>
                <a:lnTo>
                  <a:pt x="149" y="108"/>
                </a:lnTo>
                <a:lnTo>
                  <a:pt x="148" y="108"/>
                </a:lnTo>
                <a:lnTo>
                  <a:pt x="149" y="108"/>
                </a:lnTo>
                <a:lnTo>
                  <a:pt x="148" y="108"/>
                </a:lnTo>
                <a:lnTo>
                  <a:pt x="148" y="109"/>
                </a:lnTo>
                <a:lnTo>
                  <a:pt x="149" y="109"/>
                </a:lnTo>
                <a:lnTo>
                  <a:pt x="148" y="109"/>
                </a:lnTo>
                <a:lnTo>
                  <a:pt x="149" y="109"/>
                </a:lnTo>
                <a:lnTo>
                  <a:pt x="149" y="110"/>
                </a:lnTo>
                <a:lnTo>
                  <a:pt x="149" y="109"/>
                </a:lnTo>
                <a:lnTo>
                  <a:pt x="150" y="109"/>
                </a:lnTo>
                <a:lnTo>
                  <a:pt x="150" y="110"/>
                </a:lnTo>
                <a:lnTo>
                  <a:pt x="151" y="110"/>
                </a:lnTo>
                <a:lnTo>
                  <a:pt x="151" y="111"/>
                </a:lnTo>
                <a:lnTo>
                  <a:pt x="151" y="110"/>
                </a:lnTo>
                <a:lnTo>
                  <a:pt x="151" y="111"/>
                </a:lnTo>
                <a:lnTo>
                  <a:pt x="151" y="110"/>
                </a:lnTo>
                <a:lnTo>
                  <a:pt x="151" y="111"/>
                </a:lnTo>
                <a:lnTo>
                  <a:pt x="151" y="110"/>
                </a:lnTo>
                <a:lnTo>
                  <a:pt x="152" y="110"/>
                </a:lnTo>
                <a:lnTo>
                  <a:pt x="151" y="110"/>
                </a:lnTo>
                <a:lnTo>
                  <a:pt x="152" y="110"/>
                </a:lnTo>
                <a:lnTo>
                  <a:pt x="152" y="109"/>
                </a:lnTo>
                <a:lnTo>
                  <a:pt x="153" y="109"/>
                </a:lnTo>
                <a:lnTo>
                  <a:pt x="153" y="110"/>
                </a:lnTo>
                <a:lnTo>
                  <a:pt x="153" y="109"/>
                </a:lnTo>
                <a:lnTo>
                  <a:pt x="154" y="109"/>
                </a:lnTo>
                <a:lnTo>
                  <a:pt x="154" y="110"/>
                </a:lnTo>
                <a:lnTo>
                  <a:pt x="154" y="111"/>
                </a:lnTo>
                <a:lnTo>
                  <a:pt x="154" y="110"/>
                </a:lnTo>
                <a:lnTo>
                  <a:pt x="154" y="111"/>
                </a:lnTo>
                <a:lnTo>
                  <a:pt x="154" y="112"/>
                </a:lnTo>
                <a:lnTo>
                  <a:pt x="154" y="111"/>
                </a:lnTo>
                <a:lnTo>
                  <a:pt x="154" y="112"/>
                </a:lnTo>
                <a:lnTo>
                  <a:pt x="154" y="113"/>
                </a:lnTo>
                <a:lnTo>
                  <a:pt x="155" y="113"/>
                </a:lnTo>
                <a:lnTo>
                  <a:pt x="155" y="112"/>
                </a:lnTo>
                <a:lnTo>
                  <a:pt x="155" y="113"/>
                </a:lnTo>
                <a:lnTo>
                  <a:pt x="156" y="113"/>
                </a:lnTo>
                <a:lnTo>
                  <a:pt x="155" y="113"/>
                </a:lnTo>
                <a:lnTo>
                  <a:pt x="156" y="113"/>
                </a:lnTo>
                <a:lnTo>
                  <a:pt x="156" y="114"/>
                </a:lnTo>
                <a:lnTo>
                  <a:pt x="155" y="114"/>
                </a:lnTo>
                <a:lnTo>
                  <a:pt x="155" y="115"/>
                </a:lnTo>
                <a:lnTo>
                  <a:pt x="156" y="115"/>
                </a:lnTo>
                <a:lnTo>
                  <a:pt x="155" y="115"/>
                </a:lnTo>
                <a:lnTo>
                  <a:pt x="154" y="115"/>
                </a:lnTo>
                <a:lnTo>
                  <a:pt x="154" y="116"/>
                </a:lnTo>
                <a:lnTo>
                  <a:pt x="154" y="117"/>
                </a:lnTo>
                <a:lnTo>
                  <a:pt x="154" y="116"/>
                </a:lnTo>
                <a:lnTo>
                  <a:pt x="154" y="117"/>
                </a:lnTo>
                <a:lnTo>
                  <a:pt x="154" y="118"/>
                </a:lnTo>
                <a:lnTo>
                  <a:pt x="154" y="119"/>
                </a:lnTo>
                <a:lnTo>
                  <a:pt x="153" y="118"/>
                </a:lnTo>
                <a:lnTo>
                  <a:pt x="153" y="119"/>
                </a:lnTo>
                <a:lnTo>
                  <a:pt x="153" y="118"/>
                </a:lnTo>
                <a:lnTo>
                  <a:pt x="153" y="119"/>
                </a:lnTo>
                <a:lnTo>
                  <a:pt x="153" y="118"/>
                </a:lnTo>
                <a:lnTo>
                  <a:pt x="153" y="119"/>
                </a:lnTo>
                <a:lnTo>
                  <a:pt x="153" y="118"/>
                </a:lnTo>
                <a:lnTo>
                  <a:pt x="152" y="118"/>
                </a:lnTo>
                <a:lnTo>
                  <a:pt x="152" y="119"/>
                </a:lnTo>
                <a:lnTo>
                  <a:pt x="152" y="118"/>
                </a:lnTo>
                <a:lnTo>
                  <a:pt x="152" y="119"/>
                </a:lnTo>
                <a:lnTo>
                  <a:pt x="152" y="118"/>
                </a:lnTo>
                <a:lnTo>
                  <a:pt x="152" y="119"/>
                </a:lnTo>
                <a:lnTo>
                  <a:pt x="152" y="118"/>
                </a:lnTo>
                <a:lnTo>
                  <a:pt x="152" y="119"/>
                </a:lnTo>
                <a:lnTo>
                  <a:pt x="152" y="118"/>
                </a:lnTo>
                <a:lnTo>
                  <a:pt x="151" y="118"/>
                </a:lnTo>
                <a:lnTo>
                  <a:pt x="152" y="118"/>
                </a:lnTo>
                <a:lnTo>
                  <a:pt x="152" y="117"/>
                </a:lnTo>
                <a:lnTo>
                  <a:pt x="151" y="117"/>
                </a:lnTo>
                <a:lnTo>
                  <a:pt x="150" y="117"/>
                </a:lnTo>
                <a:lnTo>
                  <a:pt x="150" y="118"/>
                </a:lnTo>
                <a:lnTo>
                  <a:pt x="150" y="119"/>
                </a:lnTo>
                <a:lnTo>
                  <a:pt x="150" y="118"/>
                </a:lnTo>
                <a:lnTo>
                  <a:pt x="150" y="119"/>
                </a:lnTo>
                <a:lnTo>
                  <a:pt x="150" y="118"/>
                </a:lnTo>
                <a:lnTo>
                  <a:pt x="150" y="119"/>
                </a:lnTo>
                <a:lnTo>
                  <a:pt x="149" y="119"/>
                </a:lnTo>
                <a:lnTo>
                  <a:pt x="149" y="118"/>
                </a:lnTo>
                <a:lnTo>
                  <a:pt x="149" y="119"/>
                </a:lnTo>
                <a:lnTo>
                  <a:pt x="149" y="118"/>
                </a:lnTo>
                <a:lnTo>
                  <a:pt x="149" y="119"/>
                </a:lnTo>
                <a:lnTo>
                  <a:pt x="149" y="118"/>
                </a:lnTo>
                <a:lnTo>
                  <a:pt x="149" y="119"/>
                </a:lnTo>
                <a:lnTo>
                  <a:pt x="148" y="118"/>
                </a:lnTo>
                <a:lnTo>
                  <a:pt x="149" y="118"/>
                </a:lnTo>
                <a:lnTo>
                  <a:pt x="148" y="118"/>
                </a:lnTo>
                <a:lnTo>
                  <a:pt x="148" y="119"/>
                </a:lnTo>
                <a:lnTo>
                  <a:pt x="148" y="118"/>
                </a:lnTo>
                <a:lnTo>
                  <a:pt x="148" y="119"/>
                </a:lnTo>
                <a:lnTo>
                  <a:pt x="148" y="120"/>
                </a:lnTo>
                <a:lnTo>
                  <a:pt x="149" y="120"/>
                </a:lnTo>
                <a:lnTo>
                  <a:pt x="148" y="120"/>
                </a:lnTo>
                <a:lnTo>
                  <a:pt x="149" y="120"/>
                </a:lnTo>
                <a:lnTo>
                  <a:pt x="149" y="121"/>
                </a:lnTo>
                <a:lnTo>
                  <a:pt x="148" y="121"/>
                </a:lnTo>
                <a:lnTo>
                  <a:pt x="149" y="121"/>
                </a:lnTo>
                <a:lnTo>
                  <a:pt x="148" y="121"/>
                </a:lnTo>
                <a:lnTo>
                  <a:pt x="148" y="120"/>
                </a:lnTo>
                <a:lnTo>
                  <a:pt x="148" y="121"/>
                </a:lnTo>
                <a:lnTo>
                  <a:pt x="148" y="122"/>
                </a:lnTo>
                <a:lnTo>
                  <a:pt x="149" y="122"/>
                </a:lnTo>
                <a:lnTo>
                  <a:pt x="148" y="122"/>
                </a:lnTo>
                <a:lnTo>
                  <a:pt x="149" y="122"/>
                </a:lnTo>
                <a:lnTo>
                  <a:pt x="150" y="122"/>
                </a:lnTo>
                <a:lnTo>
                  <a:pt x="150" y="123"/>
                </a:lnTo>
                <a:lnTo>
                  <a:pt x="151" y="123"/>
                </a:lnTo>
                <a:lnTo>
                  <a:pt x="151" y="124"/>
                </a:lnTo>
                <a:lnTo>
                  <a:pt x="150" y="124"/>
                </a:lnTo>
                <a:lnTo>
                  <a:pt x="150" y="125"/>
                </a:lnTo>
                <a:lnTo>
                  <a:pt x="149" y="125"/>
                </a:lnTo>
                <a:lnTo>
                  <a:pt x="149" y="124"/>
                </a:lnTo>
                <a:lnTo>
                  <a:pt x="149" y="125"/>
                </a:lnTo>
                <a:lnTo>
                  <a:pt x="148" y="125"/>
                </a:lnTo>
                <a:lnTo>
                  <a:pt x="149" y="125"/>
                </a:lnTo>
                <a:lnTo>
                  <a:pt x="148" y="125"/>
                </a:lnTo>
                <a:lnTo>
                  <a:pt x="148" y="126"/>
                </a:lnTo>
                <a:lnTo>
                  <a:pt x="148" y="125"/>
                </a:lnTo>
                <a:lnTo>
                  <a:pt x="148" y="126"/>
                </a:lnTo>
                <a:lnTo>
                  <a:pt x="149" y="126"/>
                </a:lnTo>
                <a:lnTo>
                  <a:pt x="148" y="126"/>
                </a:lnTo>
                <a:lnTo>
                  <a:pt x="149" y="126"/>
                </a:lnTo>
                <a:lnTo>
                  <a:pt x="149" y="127"/>
                </a:lnTo>
                <a:lnTo>
                  <a:pt x="148" y="127"/>
                </a:lnTo>
                <a:lnTo>
                  <a:pt x="149" y="127"/>
                </a:lnTo>
                <a:lnTo>
                  <a:pt x="148" y="127"/>
                </a:lnTo>
                <a:lnTo>
                  <a:pt x="148" y="128"/>
                </a:lnTo>
                <a:lnTo>
                  <a:pt x="147" y="128"/>
                </a:lnTo>
                <a:lnTo>
                  <a:pt x="147" y="127"/>
                </a:lnTo>
                <a:lnTo>
                  <a:pt x="147" y="128"/>
                </a:lnTo>
                <a:lnTo>
                  <a:pt x="146" y="128"/>
                </a:lnTo>
                <a:lnTo>
                  <a:pt x="147" y="128"/>
                </a:lnTo>
                <a:lnTo>
                  <a:pt x="146" y="128"/>
                </a:lnTo>
                <a:lnTo>
                  <a:pt x="146" y="127"/>
                </a:lnTo>
                <a:lnTo>
                  <a:pt x="145" y="127"/>
                </a:lnTo>
                <a:lnTo>
                  <a:pt x="145" y="126"/>
                </a:lnTo>
                <a:lnTo>
                  <a:pt x="145" y="127"/>
                </a:lnTo>
                <a:lnTo>
                  <a:pt x="144" y="127"/>
                </a:lnTo>
                <a:lnTo>
                  <a:pt x="145" y="127"/>
                </a:lnTo>
                <a:lnTo>
                  <a:pt x="144" y="127"/>
                </a:lnTo>
                <a:lnTo>
                  <a:pt x="145" y="127"/>
                </a:lnTo>
                <a:lnTo>
                  <a:pt x="145" y="128"/>
                </a:lnTo>
                <a:lnTo>
                  <a:pt x="144" y="128"/>
                </a:lnTo>
                <a:lnTo>
                  <a:pt x="145" y="128"/>
                </a:lnTo>
                <a:lnTo>
                  <a:pt x="144" y="128"/>
                </a:lnTo>
                <a:lnTo>
                  <a:pt x="144" y="127"/>
                </a:lnTo>
                <a:lnTo>
                  <a:pt x="144" y="128"/>
                </a:lnTo>
                <a:lnTo>
                  <a:pt x="143" y="128"/>
                </a:lnTo>
                <a:lnTo>
                  <a:pt x="142" y="128"/>
                </a:lnTo>
                <a:lnTo>
                  <a:pt x="142" y="127"/>
                </a:lnTo>
                <a:lnTo>
                  <a:pt x="143" y="127"/>
                </a:lnTo>
                <a:lnTo>
                  <a:pt x="142" y="127"/>
                </a:lnTo>
                <a:lnTo>
                  <a:pt x="142" y="126"/>
                </a:lnTo>
                <a:lnTo>
                  <a:pt x="143" y="126"/>
                </a:lnTo>
                <a:lnTo>
                  <a:pt x="143" y="125"/>
                </a:lnTo>
                <a:lnTo>
                  <a:pt x="142" y="126"/>
                </a:lnTo>
                <a:lnTo>
                  <a:pt x="142" y="125"/>
                </a:lnTo>
                <a:lnTo>
                  <a:pt x="143" y="125"/>
                </a:lnTo>
                <a:lnTo>
                  <a:pt x="142" y="125"/>
                </a:lnTo>
                <a:lnTo>
                  <a:pt x="142" y="124"/>
                </a:lnTo>
                <a:lnTo>
                  <a:pt x="141" y="124"/>
                </a:lnTo>
                <a:lnTo>
                  <a:pt x="141" y="125"/>
                </a:lnTo>
                <a:lnTo>
                  <a:pt x="142" y="125"/>
                </a:lnTo>
                <a:lnTo>
                  <a:pt x="141" y="125"/>
                </a:lnTo>
                <a:lnTo>
                  <a:pt x="141" y="124"/>
                </a:lnTo>
                <a:lnTo>
                  <a:pt x="140" y="124"/>
                </a:lnTo>
                <a:lnTo>
                  <a:pt x="141" y="124"/>
                </a:lnTo>
                <a:lnTo>
                  <a:pt x="140" y="124"/>
                </a:lnTo>
                <a:lnTo>
                  <a:pt x="140" y="123"/>
                </a:lnTo>
                <a:lnTo>
                  <a:pt x="140" y="124"/>
                </a:lnTo>
                <a:lnTo>
                  <a:pt x="139" y="124"/>
                </a:lnTo>
                <a:lnTo>
                  <a:pt x="139" y="125"/>
                </a:lnTo>
                <a:lnTo>
                  <a:pt x="138" y="125"/>
                </a:lnTo>
                <a:lnTo>
                  <a:pt x="138" y="124"/>
                </a:lnTo>
                <a:lnTo>
                  <a:pt x="138" y="125"/>
                </a:lnTo>
                <a:lnTo>
                  <a:pt x="137" y="125"/>
                </a:lnTo>
                <a:lnTo>
                  <a:pt x="137" y="126"/>
                </a:lnTo>
                <a:lnTo>
                  <a:pt x="137" y="125"/>
                </a:lnTo>
                <a:lnTo>
                  <a:pt x="137" y="126"/>
                </a:lnTo>
                <a:lnTo>
                  <a:pt x="138" y="126"/>
                </a:lnTo>
                <a:lnTo>
                  <a:pt x="138" y="127"/>
                </a:lnTo>
                <a:lnTo>
                  <a:pt x="137" y="127"/>
                </a:lnTo>
                <a:lnTo>
                  <a:pt x="137" y="128"/>
                </a:lnTo>
                <a:lnTo>
                  <a:pt x="136" y="128"/>
                </a:lnTo>
                <a:lnTo>
                  <a:pt x="137" y="128"/>
                </a:lnTo>
                <a:lnTo>
                  <a:pt x="136" y="128"/>
                </a:lnTo>
                <a:lnTo>
                  <a:pt x="136" y="127"/>
                </a:lnTo>
                <a:lnTo>
                  <a:pt x="136" y="128"/>
                </a:lnTo>
                <a:lnTo>
                  <a:pt x="135" y="128"/>
                </a:lnTo>
                <a:lnTo>
                  <a:pt x="135" y="127"/>
                </a:lnTo>
                <a:lnTo>
                  <a:pt x="134" y="127"/>
                </a:lnTo>
                <a:lnTo>
                  <a:pt x="135" y="126"/>
                </a:lnTo>
                <a:lnTo>
                  <a:pt x="134" y="126"/>
                </a:lnTo>
                <a:lnTo>
                  <a:pt x="134" y="127"/>
                </a:lnTo>
                <a:lnTo>
                  <a:pt x="134" y="128"/>
                </a:lnTo>
                <a:lnTo>
                  <a:pt x="133" y="128"/>
                </a:lnTo>
                <a:lnTo>
                  <a:pt x="133" y="127"/>
                </a:lnTo>
                <a:lnTo>
                  <a:pt x="133" y="128"/>
                </a:lnTo>
                <a:lnTo>
                  <a:pt x="132" y="128"/>
                </a:lnTo>
                <a:lnTo>
                  <a:pt x="133" y="128"/>
                </a:lnTo>
                <a:lnTo>
                  <a:pt x="132" y="128"/>
                </a:lnTo>
                <a:lnTo>
                  <a:pt x="131" y="128"/>
                </a:lnTo>
                <a:lnTo>
                  <a:pt x="131" y="127"/>
                </a:lnTo>
                <a:lnTo>
                  <a:pt x="132" y="127"/>
                </a:lnTo>
                <a:lnTo>
                  <a:pt x="131" y="127"/>
                </a:lnTo>
                <a:lnTo>
                  <a:pt x="131" y="126"/>
                </a:lnTo>
                <a:lnTo>
                  <a:pt x="132" y="126"/>
                </a:lnTo>
                <a:lnTo>
                  <a:pt x="132" y="125"/>
                </a:lnTo>
                <a:lnTo>
                  <a:pt x="132" y="126"/>
                </a:lnTo>
                <a:lnTo>
                  <a:pt x="131" y="126"/>
                </a:lnTo>
                <a:lnTo>
                  <a:pt x="131" y="125"/>
                </a:lnTo>
                <a:lnTo>
                  <a:pt x="132" y="125"/>
                </a:lnTo>
                <a:lnTo>
                  <a:pt x="131" y="125"/>
                </a:lnTo>
                <a:lnTo>
                  <a:pt x="131" y="124"/>
                </a:lnTo>
                <a:lnTo>
                  <a:pt x="130" y="124"/>
                </a:lnTo>
                <a:lnTo>
                  <a:pt x="130" y="125"/>
                </a:lnTo>
                <a:lnTo>
                  <a:pt x="131" y="125"/>
                </a:lnTo>
                <a:lnTo>
                  <a:pt x="130" y="125"/>
                </a:lnTo>
                <a:lnTo>
                  <a:pt x="130" y="124"/>
                </a:lnTo>
                <a:lnTo>
                  <a:pt x="129" y="124"/>
                </a:lnTo>
                <a:lnTo>
                  <a:pt x="129" y="123"/>
                </a:lnTo>
                <a:lnTo>
                  <a:pt x="130" y="123"/>
                </a:lnTo>
                <a:lnTo>
                  <a:pt x="130" y="122"/>
                </a:lnTo>
                <a:lnTo>
                  <a:pt x="131" y="122"/>
                </a:lnTo>
                <a:lnTo>
                  <a:pt x="130" y="122"/>
                </a:lnTo>
                <a:lnTo>
                  <a:pt x="131" y="122"/>
                </a:lnTo>
                <a:lnTo>
                  <a:pt x="132" y="122"/>
                </a:lnTo>
                <a:lnTo>
                  <a:pt x="132" y="121"/>
                </a:lnTo>
                <a:lnTo>
                  <a:pt x="131" y="121"/>
                </a:lnTo>
                <a:lnTo>
                  <a:pt x="132" y="121"/>
                </a:lnTo>
                <a:lnTo>
                  <a:pt x="131" y="121"/>
                </a:lnTo>
                <a:lnTo>
                  <a:pt x="131" y="120"/>
                </a:lnTo>
                <a:lnTo>
                  <a:pt x="131" y="121"/>
                </a:lnTo>
                <a:lnTo>
                  <a:pt x="131" y="120"/>
                </a:lnTo>
                <a:lnTo>
                  <a:pt x="132" y="120"/>
                </a:lnTo>
                <a:lnTo>
                  <a:pt x="132" y="119"/>
                </a:lnTo>
                <a:lnTo>
                  <a:pt x="131" y="119"/>
                </a:lnTo>
                <a:lnTo>
                  <a:pt x="132" y="119"/>
                </a:lnTo>
                <a:lnTo>
                  <a:pt x="132" y="118"/>
                </a:lnTo>
                <a:lnTo>
                  <a:pt x="132" y="119"/>
                </a:lnTo>
                <a:lnTo>
                  <a:pt x="131" y="119"/>
                </a:lnTo>
                <a:lnTo>
                  <a:pt x="131" y="118"/>
                </a:lnTo>
                <a:lnTo>
                  <a:pt x="131" y="119"/>
                </a:lnTo>
                <a:lnTo>
                  <a:pt x="131" y="118"/>
                </a:lnTo>
                <a:lnTo>
                  <a:pt x="131" y="119"/>
                </a:lnTo>
                <a:lnTo>
                  <a:pt x="131" y="118"/>
                </a:lnTo>
                <a:lnTo>
                  <a:pt x="130" y="118"/>
                </a:lnTo>
                <a:lnTo>
                  <a:pt x="131" y="118"/>
                </a:lnTo>
                <a:lnTo>
                  <a:pt x="130" y="118"/>
                </a:lnTo>
                <a:lnTo>
                  <a:pt x="130" y="119"/>
                </a:lnTo>
                <a:lnTo>
                  <a:pt x="130" y="118"/>
                </a:lnTo>
                <a:lnTo>
                  <a:pt x="130" y="119"/>
                </a:lnTo>
                <a:lnTo>
                  <a:pt x="130" y="118"/>
                </a:lnTo>
                <a:lnTo>
                  <a:pt x="130" y="119"/>
                </a:lnTo>
                <a:lnTo>
                  <a:pt x="130" y="118"/>
                </a:lnTo>
                <a:lnTo>
                  <a:pt x="130" y="119"/>
                </a:lnTo>
                <a:lnTo>
                  <a:pt x="130" y="118"/>
                </a:lnTo>
                <a:lnTo>
                  <a:pt x="130" y="117"/>
                </a:lnTo>
                <a:lnTo>
                  <a:pt x="129" y="117"/>
                </a:lnTo>
                <a:lnTo>
                  <a:pt x="128" y="117"/>
                </a:lnTo>
                <a:lnTo>
                  <a:pt x="128" y="118"/>
                </a:lnTo>
                <a:lnTo>
                  <a:pt x="128" y="119"/>
                </a:lnTo>
                <a:lnTo>
                  <a:pt x="128" y="118"/>
                </a:lnTo>
                <a:lnTo>
                  <a:pt x="128" y="119"/>
                </a:lnTo>
                <a:lnTo>
                  <a:pt x="128" y="118"/>
                </a:lnTo>
                <a:lnTo>
                  <a:pt x="128" y="119"/>
                </a:lnTo>
                <a:lnTo>
                  <a:pt x="128" y="118"/>
                </a:lnTo>
                <a:lnTo>
                  <a:pt x="127" y="119"/>
                </a:lnTo>
                <a:lnTo>
                  <a:pt x="127" y="118"/>
                </a:lnTo>
                <a:lnTo>
                  <a:pt x="127" y="119"/>
                </a:lnTo>
                <a:lnTo>
                  <a:pt x="127" y="118"/>
                </a:lnTo>
                <a:lnTo>
                  <a:pt x="127" y="119"/>
                </a:lnTo>
                <a:lnTo>
                  <a:pt x="127" y="118"/>
                </a:lnTo>
                <a:lnTo>
                  <a:pt x="126" y="118"/>
                </a:lnTo>
                <a:lnTo>
                  <a:pt x="126" y="119"/>
                </a:lnTo>
                <a:lnTo>
                  <a:pt x="126" y="118"/>
                </a:lnTo>
                <a:lnTo>
                  <a:pt x="126" y="119"/>
                </a:lnTo>
                <a:lnTo>
                  <a:pt x="126" y="118"/>
                </a:lnTo>
                <a:lnTo>
                  <a:pt x="126" y="117"/>
                </a:lnTo>
                <a:lnTo>
                  <a:pt x="125" y="117"/>
                </a:lnTo>
                <a:lnTo>
                  <a:pt x="126" y="117"/>
                </a:lnTo>
                <a:lnTo>
                  <a:pt x="125" y="117"/>
                </a:lnTo>
                <a:lnTo>
                  <a:pt x="126" y="117"/>
                </a:lnTo>
                <a:lnTo>
                  <a:pt x="125" y="117"/>
                </a:lnTo>
                <a:lnTo>
                  <a:pt x="126" y="117"/>
                </a:lnTo>
                <a:lnTo>
                  <a:pt x="126" y="116"/>
                </a:lnTo>
                <a:lnTo>
                  <a:pt x="126" y="117"/>
                </a:lnTo>
                <a:lnTo>
                  <a:pt x="126" y="116"/>
                </a:lnTo>
                <a:lnTo>
                  <a:pt x="126" y="115"/>
                </a:lnTo>
                <a:lnTo>
                  <a:pt x="125" y="115"/>
                </a:lnTo>
                <a:lnTo>
                  <a:pt x="126" y="115"/>
                </a:lnTo>
                <a:lnTo>
                  <a:pt x="125" y="115"/>
                </a:lnTo>
                <a:lnTo>
                  <a:pt x="124" y="115"/>
                </a:lnTo>
                <a:lnTo>
                  <a:pt x="124" y="114"/>
                </a:lnTo>
                <a:lnTo>
                  <a:pt x="123" y="114"/>
                </a:lnTo>
                <a:lnTo>
                  <a:pt x="123" y="115"/>
                </a:lnTo>
                <a:lnTo>
                  <a:pt x="122" y="115"/>
                </a:lnTo>
                <a:lnTo>
                  <a:pt x="121" y="115"/>
                </a:lnTo>
                <a:lnTo>
                  <a:pt x="121" y="116"/>
                </a:lnTo>
                <a:lnTo>
                  <a:pt x="121" y="117"/>
                </a:lnTo>
                <a:lnTo>
                  <a:pt x="121" y="116"/>
                </a:lnTo>
                <a:lnTo>
                  <a:pt x="121" y="117"/>
                </a:lnTo>
                <a:lnTo>
                  <a:pt x="122" y="117"/>
                </a:lnTo>
                <a:lnTo>
                  <a:pt x="121" y="117"/>
                </a:lnTo>
                <a:lnTo>
                  <a:pt x="121" y="118"/>
                </a:lnTo>
                <a:lnTo>
                  <a:pt x="121" y="119"/>
                </a:lnTo>
                <a:lnTo>
                  <a:pt x="121" y="118"/>
                </a:lnTo>
                <a:lnTo>
                  <a:pt x="121" y="119"/>
                </a:lnTo>
                <a:lnTo>
                  <a:pt x="120" y="118"/>
                </a:lnTo>
                <a:lnTo>
                  <a:pt x="121" y="118"/>
                </a:lnTo>
                <a:lnTo>
                  <a:pt x="120" y="118"/>
                </a:lnTo>
                <a:lnTo>
                  <a:pt x="120" y="119"/>
                </a:lnTo>
                <a:lnTo>
                  <a:pt x="120" y="118"/>
                </a:lnTo>
                <a:lnTo>
                  <a:pt x="120" y="119"/>
                </a:lnTo>
                <a:lnTo>
                  <a:pt x="120" y="118"/>
                </a:lnTo>
                <a:lnTo>
                  <a:pt x="120" y="119"/>
                </a:lnTo>
                <a:lnTo>
                  <a:pt x="119" y="119"/>
                </a:lnTo>
                <a:lnTo>
                  <a:pt x="119" y="118"/>
                </a:lnTo>
                <a:lnTo>
                  <a:pt x="119" y="119"/>
                </a:lnTo>
                <a:lnTo>
                  <a:pt x="119" y="118"/>
                </a:lnTo>
                <a:lnTo>
                  <a:pt x="119" y="119"/>
                </a:lnTo>
                <a:lnTo>
                  <a:pt x="119" y="118"/>
                </a:lnTo>
                <a:lnTo>
                  <a:pt x="119" y="119"/>
                </a:lnTo>
                <a:lnTo>
                  <a:pt x="119" y="118"/>
                </a:lnTo>
                <a:lnTo>
                  <a:pt x="119" y="117"/>
                </a:lnTo>
                <a:lnTo>
                  <a:pt x="118" y="117"/>
                </a:lnTo>
                <a:lnTo>
                  <a:pt x="119" y="117"/>
                </a:lnTo>
                <a:lnTo>
                  <a:pt x="118" y="117"/>
                </a:lnTo>
                <a:lnTo>
                  <a:pt x="117" y="117"/>
                </a:lnTo>
                <a:lnTo>
                  <a:pt x="117" y="118"/>
                </a:lnTo>
                <a:lnTo>
                  <a:pt x="117" y="119"/>
                </a:lnTo>
                <a:lnTo>
                  <a:pt x="117" y="118"/>
                </a:lnTo>
                <a:lnTo>
                  <a:pt x="117" y="119"/>
                </a:lnTo>
                <a:lnTo>
                  <a:pt x="117" y="118"/>
                </a:lnTo>
                <a:lnTo>
                  <a:pt x="117" y="119"/>
                </a:lnTo>
                <a:lnTo>
                  <a:pt x="117" y="118"/>
                </a:lnTo>
                <a:lnTo>
                  <a:pt x="117" y="119"/>
                </a:lnTo>
                <a:lnTo>
                  <a:pt x="116" y="119"/>
                </a:lnTo>
                <a:lnTo>
                  <a:pt x="116" y="118"/>
                </a:lnTo>
                <a:lnTo>
                  <a:pt x="116" y="119"/>
                </a:lnTo>
                <a:lnTo>
                  <a:pt x="116" y="118"/>
                </a:lnTo>
                <a:lnTo>
                  <a:pt x="116" y="119"/>
                </a:lnTo>
                <a:lnTo>
                  <a:pt x="116" y="118"/>
                </a:lnTo>
                <a:lnTo>
                  <a:pt x="115" y="118"/>
                </a:lnTo>
                <a:lnTo>
                  <a:pt x="115" y="119"/>
                </a:lnTo>
                <a:lnTo>
                  <a:pt x="115" y="118"/>
                </a:lnTo>
                <a:lnTo>
                  <a:pt x="115" y="119"/>
                </a:lnTo>
                <a:lnTo>
                  <a:pt x="116" y="119"/>
                </a:lnTo>
                <a:lnTo>
                  <a:pt x="115" y="119"/>
                </a:lnTo>
                <a:lnTo>
                  <a:pt x="115" y="120"/>
                </a:lnTo>
                <a:lnTo>
                  <a:pt x="116" y="120"/>
                </a:lnTo>
                <a:lnTo>
                  <a:pt x="116" y="121"/>
                </a:lnTo>
                <a:lnTo>
                  <a:pt x="116" y="120"/>
                </a:lnTo>
                <a:lnTo>
                  <a:pt x="116" y="121"/>
                </a:lnTo>
                <a:lnTo>
                  <a:pt x="115" y="121"/>
                </a:lnTo>
                <a:lnTo>
                  <a:pt x="116" y="121"/>
                </a:lnTo>
                <a:lnTo>
                  <a:pt x="115" y="121"/>
                </a:lnTo>
                <a:lnTo>
                  <a:pt x="115" y="122"/>
                </a:lnTo>
                <a:lnTo>
                  <a:pt x="116" y="122"/>
                </a:lnTo>
                <a:lnTo>
                  <a:pt x="117" y="122"/>
                </a:lnTo>
                <a:lnTo>
                  <a:pt x="117" y="123"/>
                </a:lnTo>
                <a:lnTo>
                  <a:pt x="118" y="123"/>
                </a:lnTo>
                <a:lnTo>
                  <a:pt x="118" y="124"/>
                </a:lnTo>
                <a:lnTo>
                  <a:pt x="117" y="124"/>
                </a:lnTo>
                <a:lnTo>
                  <a:pt x="117" y="125"/>
                </a:lnTo>
                <a:lnTo>
                  <a:pt x="116" y="125"/>
                </a:lnTo>
                <a:lnTo>
                  <a:pt x="116" y="124"/>
                </a:lnTo>
                <a:lnTo>
                  <a:pt x="116" y="125"/>
                </a:lnTo>
                <a:lnTo>
                  <a:pt x="115" y="125"/>
                </a:lnTo>
                <a:lnTo>
                  <a:pt x="116" y="125"/>
                </a:lnTo>
                <a:lnTo>
                  <a:pt x="115" y="125"/>
                </a:lnTo>
                <a:lnTo>
                  <a:pt x="115" y="126"/>
                </a:lnTo>
                <a:lnTo>
                  <a:pt x="115" y="125"/>
                </a:lnTo>
                <a:lnTo>
                  <a:pt x="115" y="126"/>
                </a:lnTo>
                <a:lnTo>
                  <a:pt x="116" y="126"/>
                </a:lnTo>
                <a:lnTo>
                  <a:pt x="116" y="127"/>
                </a:lnTo>
                <a:lnTo>
                  <a:pt x="115" y="127"/>
                </a:lnTo>
                <a:lnTo>
                  <a:pt x="116" y="127"/>
                </a:lnTo>
                <a:lnTo>
                  <a:pt x="116" y="128"/>
                </a:lnTo>
                <a:lnTo>
                  <a:pt x="115" y="128"/>
                </a:lnTo>
                <a:lnTo>
                  <a:pt x="114" y="128"/>
                </a:lnTo>
                <a:lnTo>
                  <a:pt x="114" y="127"/>
                </a:lnTo>
                <a:lnTo>
                  <a:pt x="114" y="128"/>
                </a:lnTo>
                <a:lnTo>
                  <a:pt x="113" y="128"/>
                </a:lnTo>
                <a:lnTo>
                  <a:pt x="113" y="127"/>
                </a:lnTo>
                <a:lnTo>
                  <a:pt x="113" y="126"/>
                </a:lnTo>
                <a:lnTo>
                  <a:pt x="112" y="126"/>
                </a:lnTo>
                <a:lnTo>
                  <a:pt x="112" y="127"/>
                </a:lnTo>
                <a:lnTo>
                  <a:pt x="112" y="128"/>
                </a:lnTo>
                <a:lnTo>
                  <a:pt x="111" y="128"/>
                </a:lnTo>
                <a:lnTo>
                  <a:pt x="111" y="127"/>
                </a:lnTo>
                <a:lnTo>
                  <a:pt x="111" y="128"/>
                </a:lnTo>
                <a:lnTo>
                  <a:pt x="110" y="128"/>
                </a:lnTo>
                <a:lnTo>
                  <a:pt x="109" y="127"/>
                </a:lnTo>
                <a:lnTo>
                  <a:pt x="110" y="127"/>
                </a:lnTo>
                <a:lnTo>
                  <a:pt x="109" y="127"/>
                </a:lnTo>
                <a:lnTo>
                  <a:pt x="109" y="126"/>
                </a:lnTo>
                <a:lnTo>
                  <a:pt x="110" y="126"/>
                </a:lnTo>
                <a:lnTo>
                  <a:pt x="110" y="125"/>
                </a:lnTo>
                <a:lnTo>
                  <a:pt x="110" y="126"/>
                </a:lnTo>
                <a:lnTo>
                  <a:pt x="110" y="125"/>
                </a:lnTo>
                <a:lnTo>
                  <a:pt x="109" y="125"/>
                </a:lnTo>
                <a:lnTo>
                  <a:pt x="110" y="125"/>
                </a:lnTo>
                <a:lnTo>
                  <a:pt x="109" y="125"/>
                </a:lnTo>
                <a:lnTo>
                  <a:pt x="109" y="124"/>
                </a:lnTo>
                <a:lnTo>
                  <a:pt x="109" y="125"/>
                </a:lnTo>
                <a:lnTo>
                  <a:pt x="108" y="125"/>
                </a:lnTo>
                <a:lnTo>
                  <a:pt x="108" y="124"/>
                </a:lnTo>
                <a:lnTo>
                  <a:pt x="107" y="124"/>
                </a:lnTo>
                <a:lnTo>
                  <a:pt x="107" y="123"/>
                </a:lnTo>
                <a:lnTo>
                  <a:pt x="107" y="124"/>
                </a:lnTo>
                <a:lnTo>
                  <a:pt x="106" y="124"/>
                </a:lnTo>
                <a:lnTo>
                  <a:pt x="106" y="125"/>
                </a:lnTo>
                <a:lnTo>
                  <a:pt x="105" y="125"/>
                </a:lnTo>
                <a:lnTo>
                  <a:pt x="106" y="125"/>
                </a:lnTo>
                <a:lnTo>
                  <a:pt x="105" y="125"/>
                </a:lnTo>
                <a:lnTo>
                  <a:pt x="106" y="125"/>
                </a:lnTo>
                <a:lnTo>
                  <a:pt x="105" y="125"/>
                </a:lnTo>
                <a:lnTo>
                  <a:pt x="106" y="124"/>
                </a:lnTo>
                <a:lnTo>
                  <a:pt x="105" y="124"/>
                </a:lnTo>
                <a:lnTo>
                  <a:pt x="105" y="125"/>
                </a:lnTo>
                <a:lnTo>
                  <a:pt x="104" y="125"/>
                </a:lnTo>
                <a:lnTo>
                  <a:pt x="105" y="125"/>
                </a:lnTo>
                <a:lnTo>
                  <a:pt x="105" y="126"/>
                </a:lnTo>
                <a:lnTo>
                  <a:pt x="104" y="126"/>
                </a:lnTo>
                <a:lnTo>
                  <a:pt x="104" y="125"/>
                </a:lnTo>
                <a:lnTo>
                  <a:pt x="104" y="126"/>
                </a:lnTo>
                <a:lnTo>
                  <a:pt x="105" y="126"/>
                </a:lnTo>
                <a:lnTo>
                  <a:pt x="105" y="127"/>
                </a:lnTo>
                <a:lnTo>
                  <a:pt x="104" y="127"/>
                </a:lnTo>
                <a:lnTo>
                  <a:pt x="105" y="127"/>
                </a:lnTo>
                <a:lnTo>
                  <a:pt x="105" y="128"/>
                </a:lnTo>
                <a:lnTo>
                  <a:pt x="104" y="128"/>
                </a:lnTo>
                <a:lnTo>
                  <a:pt x="103" y="128"/>
                </a:lnTo>
                <a:lnTo>
                  <a:pt x="103" y="127"/>
                </a:lnTo>
                <a:lnTo>
                  <a:pt x="103" y="128"/>
                </a:lnTo>
                <a:lnTo>
                  <a:pt x="102" y="128"/>
                </a:lnTo>
                <a:lnTo>
                  <a:pt x="102" y="127"/>
                </a:lnTo>
                <a:lnTo>
                  <a:pt x="102" y="126"/>
                </a:lnTo>
                <a:lnTo>
                  <a:pt x="101" y="126"/>
                </a:lnTo>
                <a:lnTo>
                  <a:pt x="102" y="127"/>
                </a:lnTo>
                <a:lnTo>
                  <a:pt x="101" y="127"/>
                </a:lnTo>
                <a:lnTo>
                  <a:pt x="101" y="128"/>
                </a:lnTo>
                <a:lnTo>
                  <a:pt x="100" y="128"/>
                </a:lnTo>
                <a:lnTo>
                  <a:pt x="100" y="127"/>
                </a:lnTo>
                <a:lnTo>
                  <a:pt x="100" y="128"/>
                </a:lnTo>
                <a:lnTo>
                  <a:pt x="99" y="128"/>
                </a:lnTo>
                <a:lnTo>
                  <a:pt x="100" y="128"/>
                </a:lnTo>
                <a:lnTo>
                  <a:pt x="99" y="128"/>
                </a:lnTo>
                <a:lnTo>
                  <a:pt x="99" y="127"/>
                </a:lnTo>
                <a:lnTo>
                  <a:pt x="98" y="127"/>
                </a:lnTo>
                <a:lnTo>
                  <a:pt x="98" y="126"/>
                </a:lnTo>
                <a:lnTo>
                  <a:pt x="99" y="126"/>
                </a:lnTo>
                <a:lnTo>
                  <a:pt x="99" y="125"/>
                </a:lnTo>
                <a:lnTo>
                  <a:pt x="99" y="126"/>
                </a:lnTo>
                <a:lnTo>
                  <a:pt x="99" y="125"/>
                </a:lnTo>
                <a:lnTo>
                  <a:pt x="98" y="125"/>
                </a:lnTo>
                <a:lnTo>
                  <a:pt x="98" y="124"/>
                </a:lnTo>
                <a:lnTo>
                  <a:pt x="98" y="125"/>
                </a:lnTo>
                <a:lnTo>
                  <a:pt x="97" y="125"/>
                </a:lnTo>
                <a:lnTo>
                  <a:pt x="97" y="124"/>
                </a:lnTo>
                <a:lnTo>
                  <a:pt x="96" y="124"/>
                </a:lnTo>
                <a:lnTo>
                  <a:pt x="96" y="123"/>
                </a:lnTo>
                <a:lnTo>
                  <a:pt x="97" y="123"/>
                </a:lnTo>
                <a:lnTo>
                  <a:pt x="97" y="122"/>
                </a:lnTo>
                <a:lnTo>
                  <a:pt x="98" y="122"/>
                </a:lnTo>
                <a:lnTo>
                  <a:pt x="99" y="122"/>
                </a:lnTo>
                <a:lnTo>
                  <a:pt x="99" y="121"/>
                </a:lnTo>
                <a:lnTo>
                  <a:pt x="99" y="120"/>
                </a:lnTo>
                <a:lnTo>
                  <a:pt x="98" y="121"/>
                </a:lnTo>
                <a:lnTo>
                  <a:pt x="98" y="120"/>
                </a:lnTo>
                <a:lnTo>
                  <a:pt x="99" y="120"/>
                </a:lnTo>
                <a:lnTo>
                  <a:pt x="99" y="119"/>
                </a:lnTo>
                <a:lnTo>
                  <a:pt x="99" y="118"/>
                </a:lnTo>
                <a:lnTo>
                  <a:pt x="99" y="119"/>
                </a:lnTo>
                <a:lnTo>
                  <a:pt x="99" y="118"/>
                </a:lnTo>
                <a:lnTo>
                  <a:pt x="98" y="118"/>
                </a:lnTo>
                <a:lnTo>
                  <a:pt x="98" y="119"/>
                </a:lnTo>
                <a:lnTo>
                  <a:pt x="98" y="118"/>
                </a:lnTo>
                <a:lnTo>
                  <a:pt x="98" y="119"/>
                </a:lnTo>
                <a:lnTo>
                  <a:pt x="98" y="118"/>
                </a:lnTo>
                <a:lnTo>
                  <a:pt x="98" y="119"/>
                </a:lnTo>
                <a:lnTo>
                  <a:pt x="98" y="118"/>
                </a:lnTo>
                <a:lnTo>
                  <a:pt x="97" y="119"/>
                </a:lnTo>
                <a:lnTo>
                  <a:pt x="97" y="118"/>
                </a:lnTo>
                <a:lnTo>
                  <a:pt x="97" y="119"/>
                </a:lnTo>
                <a:lnTo>
                  <a:pt x="97" y="118"/>
                </a:lnTo>
                <a:lnTo>
                  <a:pt x="97" y="119"/>
                </a:lnTo>
                <a:lnTo>
                  <a:pt x="97" y="118"/>
                </a:lnTo>
                <a:lnTo>
                  <a:pt x="97" y="117"/>
                </a:lnTo>
                <a:lnTo>
                  <a:pt x="96" y="117"/>
                </a:lnTo>
                <a:lnTo>
                  <a:pt x="95" y="117"/>
                </a:lnTo>
                <a:lnTo>
                  <a:pt x="95" y="118"/>
                </a:lnTo>
                <a:lnTo>
                  <a:pt x="95" y="119"/>
                </a:lnTo>
                <a:lnTo>
                  <a:pt x="95" y="118"/>
                </a:lnTo>
                <a:lnTo>
                  <a:pt x="95" y="119"/>
                </a:lnTo>
                <a:lnTo>
                  <a:pt x="95" y="118"/>
                </a:lnTo>
                <a:lnTo>
                  <a:pt x="95" y="119"/>
                </a:lnTo>
                <a:lnTo>
                  <a:pt x="95" y="118"/>
                </a:lnTo>
                <a:lnTo>
                  <a:pt x="95" y="119"/>
                </a:lnTo>
                <a:lnTo>
                  <a:pt x="95" y="118"/>
                </a:lnTo>
                <a:lnTo>
                  <a:pt x="94" y="118"/>
                </a:lnTo>
                <a:lnTo>
                  <a:pt x="95" y="118"/>
                </a:lnTo>
                <a:lnTo>
                  <a:pt x="94" y="118"/>
                </a:lnTo>
                <a:lnTo>
                  <a:pt x="94" y="119"/>
                </a:lnTo>
                <a:lnTo>
                  <a:pt x="94" y="118"/>
                </a:lnTo>
                <a:lnTo>
                  <a:pt x="94" y="119"/>
                </a:lnTo>
                <a:lnTo>
                  <a:pt x="94" y="118"/>
                </a:lnTo>
                <a:lnTo>
                  <a:pt x="94" y="119"/>
                </a:lnTo>
                <a:lnTo>
                  <a:pt x="93" y="119"/>
                </a:lnTo>
                <a:lnTo>
                  <a:pt x="93" y="118"/>
                </a:lnTo>
                <a:lnTo>
                  <a:pt x="93" y="119"/>
                </a:lnTo>
                <a:lnTo>
                  <a:pt x="93" y="118"/>
                </a:lnTo>
                <a:lnTo>
                  <a:pt x="93" y="117"/>
                </a:lnTo>
                <a:lnTo>
                  <a:pt x="92" y="117"/>
                </a:lnTo>
                <a:lnTo>
                  <a:pt x="93" y="117"/>
                </a:lnTo>
                <a:lnTo>
                  <a:pt x="93" y="116"/>
                </a:lnTo>
                <a:lnTo>
                  <a:pt x="93" y="117"/>
                </a:lnTo>
                <a:lnTo>
                  <a:pt x="93" y="116"/>
                </a:lnTo>
                <a:lnTo>
                  <a:pt x="93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1" y="114"/>
                </a:lnTo>
                <a:lnTo>
                  <a:pt x="92" y="114"/>
                </a:lnTo>
                <a:lnTo>
                  <a:pt x="91" y="114"/>
                </a:lnTo>
                <a:lnTo>
                  <a:pt x="92" y="114"/>
                </a:lnTo>
                <a:lnTo>
                  <a:pt x="91" y="114"/>
                </a:lnTo>
                <a:lnTo>
                  <a:pt x="91" y="113"/>
                </a:lnTo>
                <a:lnTo>
                  <a:pt x="92" y="113"/>
                </a:lnTo>
                <a:lnTo>
                  <a:pt x="91" y="113"/>
                </a:lnTo>
                <a:lnTo>
                  <a:pt x="92" y="113"/>
                </a:lnTo>
                <a:lnTo>
                  <a:pt x="91" y="113"/>
                </a:lnTo>
                <a:lnTo>
                  <a:pt x="92" y="113"/>
                </a:lnTo>
                <a:lnTo>
                  <a:pt x="91" y="113"/>
                </a:lnTo>
                <a:lnTo>
                  <a:pt x="92" y="113"/>
                </a:lnTo>
                <a:lnTo>
                  <a:pt x="91" y="113"/>
                </a:lnTo>
                <a:lnTo>
                  <a:pt x="92" y="113"/>
                </a:lnTo>
                <a:lnTo>
                  <a:pt x="91" y="112"/>
                </a:lnTo>
                <a:lnTo>
                  <a:pt x="92" y="112"/>
                </a:lnTo>
                <a:lnTo>
                  <a:pt x="91" y="112"/>
                </a:lnTo>
                <a:lnTo>
                  <a:pt x="92" y="112"/>
                </a:lnTo>
                <a:lnTo>
                  <a:pt x="91" y="112"/>
                </a:lnTo>
                <a:lnTo>
                  <a:pt x="92" y="112"/>
                </a:lnTo>
                <a:lnTo>
                  <a:pt x="92" y="113"/>
                </a:lnTo>
                <a:lnTo>
                  <a:pt x="93" y="113"/>
                </a:lnTo>
                <a:lnTo>
                  <a:pt x="93" y="112"/>
                </a:lnTo>
                <a:lnTo>
                  <a:pt x="93" y="111"/>
                </a:lnTo>
                <a:lnTo>
                  <a:pt x="93" y="112"/>
                </a:lnTo>
                <a:lnTo>
                  <a:pt x="93" y="111"/>
                </a:lnTo>
                <a:lnTo>
                  <a:pt x="92" y="111"/>
                </a:lnTo>
                <a:lnTo>
                  <a:pt x="93" y="111"/>
                </a:lnTo>
                <a:lnTo>
                  <a:pt x="93" y="110"/>
                </a:lnTo>
                <a:lnTo>
                  <a:pt x="93" y="111"/>
                </a:lnTo>
                <a:lnTo>
                  <a:pt x="93" y="110"/>
                </a:lnTo>
                <a:lnTo>
                  <a:pt x="93" y="109"/>
                </a:lnTo>
                <a:lnTo>
                  <a:pt x="94" y="109"/>
                </a:lnTo>
                <a:lnTo>
                  <a:pt x="94" y="110"/>
                </a:lnTo>
                <a:lnTo>
                  <a:pt x="94" y="109"/>
                </a:lnTo>
                <a:lnTo>
                  <a:pt x="95" y="109"/>
                </a:lnTo>
                <a:lnTo>
                  <a:pt x="94" y="109"/>
                </a:lnTo>
                <a:lnTo>
                  <a:pt x="95" y="109"/>
                </a:lnTo>
                <a:lnTo>
                  <a:pt x="95" y="110"/>
                </a:lnTo>
                <a:lnTo>
                  <a:pt x="96" y="110"/>
                </a:lnTo>
                <a:lnTo>
                  <a:pt x="96" y="111"/>
                </a:lnTo>
                <a:lnTo>
                  <a:pt x="96" y="110"/>
                </a:lnTo>
                <a:lnTo>
                  <a:pt x="96" y="111"/>
                </a:lnTo>
                <a:lnTo>
                  <a:pt x="96" y="110"/>
                </a:lnTo>
                <a:lnTo>
                  <a:pt x="96" y="111"/>
                </a:lnTo>
                <a:lnTo>
                  <a:pt x="96" y="110"/>
                </a:lnTo>
                <a:lnTo>
                  <a:pt x="97" y="110"/>
                </a:lnTo>
                <a:lnTo>
                  <a:pt x="97" y="109"/>
                </a:lnTo>
                <a:lnTo>
                  <a:pt x="98" y="109"/>
                </a:lnTo>
                <a:lnTo>
                  <a:pt x="98" y="110"/>
                </a:lnTo>
                <a:lnTo>
                  <a:pt x="98" y="109"/>
                </a:lnTo>
                <a:lnTo>
                  <a:pt x="99" y="109"/>
                </a:lnTo>
                <a:lnTo>
                  <a:pt x="99" y="108"/>
                </a:lnTo>
                <a:lnTo>
                  <a:pt x="98" y="108"/>
                </a:lnTo>
                <a:lnTo>
                  <a:pt x="98" y="107"/>
                </a:lnTo>
                <a:lnTo>
                  <a:pt x="99" y="107"/>
                </a:lnTo>
                <a:lnTo>
                  <a:pt x="99" y="106"/>
                </a:lnTo>
                <a:lnTo>
                  <a:pt x="98" y="106"/>
                </a:lnTo>
                <a:lnTo>
                  <a:pt x="98" y="105"/>
                </a:lnTo>
                <a:lnTo>
                  <a:pt x="98" y="106"/>
                </a:lnTo>
                <a:lnTo>
                  <a:pt x="98" y="105"/>
                </a:lnTo>
                <a:lnTo>
                  <a:pt x="98" y="106"/>
                </a:lnTo>
                <a:lnTo>
                  <a:pt x="98" y="105"/>
                </a:lnTo>
                <a:lnTo>
                  <a:pt x="98" y="106"/>
                </a:lnTo>
                <a:lnTo>
                  <a:pt x="97" y="106"/>
                </a:lnTo>
                <a:lnTo>
                  <a:pt x="97" y="105"/>
                </a:lnTo>
                <a:lnTo>
                  <a:pt x="97" y="106"/>
                </a:lnTo>
                <a:lnTo>
                  <a:pt x="97" y="105"/>
                </a:lnTo>
                <a:lnTo>
                  <a:pt x="96" y="105"/>
                </a:lnTo>
                <a:lnTo>
                  <a:pt x="96" y="104"/>
                </a:lnTo>
                <a:lnTo>
                  <a:pt x="97" y="104"/>
                </a:lnTo>
                <a:lnTo>
                  <a:pt x="97" y="103"/>
                </a:lnTo>
                <a:lnTo>
                  <a:pt x="98" y="103"/>
                </a:lnTo>
                <a:lnTo>
                  <a:pt x="99" y="103"/>
                </a:lnTo>
                <a:lnTo>
                  <a:pt x="99" y="102"/>
                </a:lnTo>
                <a:lnTo>
                  <a:pt x="99" y="101"/>
                </a:lnTo>
                <a:lnTo>
                  <a:pt x="98" y="102"/>
                </a:lnTo>
                <a:lnTo>
                  <a:pt x="98" y="101"/>
                </a:lnTo>
                <a:lnTo>
                  <a:pt x="99" y="101"/>
                </a:lnTo>
                <a:lnTo>
                  <a:pt x="99" y="100"/>
                </a:lnTo>
                <a:lnTo>
                  <a:pt x="99" y="99"/>
                </a:lnTo>
                <a:lnTo>
                  <a:pt x="99" y="100"/>
                </a:lnTo>
                <a:lnTo>
                  <a:pt x="99" y="99"/>
                </a:lnTo>
                <a:lnTo>
                  <a:pt x="98" y="99"/>
                </a:lnTo>
                <a:lnTo>
                  <a:pt x="98" y="100"/>
                </a:lnTo>
                <a:lnTo>
                  <a:pt x="98" y="99"/>
                </a:lnTo>
                <a:lnTo>
                  <a:pt x="98" y="100"/>
                </a:lnTo>
                <a:lnTo>
                  <a:pt x="98" y="99"/>
                </a:lnTo>
                <a:lnTo>
                  <a:pt x="98" y="100"/>
                </a:lnTo>
                <a:lnTo>
                  <a:pt x="98" y="99"/>
                </a:lnTo>
                <a:lnTo>
                  <a:pt x="97" y="100"/>
                </a:lnTo>
                <a:lnTo>
                  <a:pt x="97" y="99"/>
                </a:lnTo>
                <a:lnTo>
                  <a:pt x="97" y="100"/>
                </a:lnTo>
                <a:lnTo>
                  <a:pt x="97" y="99"/>
                </a:lnTo>
                <a:lnTo>
                  <a:pt x="97" y="100"/>
                </a:lnTo>
                <a:lnTo>
                  <a:pt x="97" y="99"/>
                </a:lnTo>
                <a:lnTo>
                  <a:pt x="97" y="98"/>
                </a:lnTo>
                <a:lnTo>
                  <a:pt x="97" y="99"/>
                </a:lnTo>
                <a:lnTo>
                  <a:pt x="97" y="98"/>
                </a:lnTo>
                <a:lnTo>
                  <a:pt x="97" y="99"/>
                </a:lnTo>
                <a:lnTo>
                  <a:pt x="97" y="98"/>
                </a:lnTo>
                <a:lnTo>
                  <a:pt x="96" y="99"/>
                </a:lnTo>
                <a:lnTo>
                  <a:pt x="96" y="98"/>
                </a:lnTo>
                <a:lnTo>
                  <a:pt x="96" y="99"/>
                </a:lnTo>
                <a:lnTo>
                  <a:pt x="96" y="98"/>
                </a:lnTo>
                <a:lnTo>
                  <a:pt x="96" y="99"/>
                </a:lnTo>
                <a:lnTo>
                  <a:pt x="96" y="98"/>
                </a:lnTo>
                <a:lnTo>
                  <a:pt x="95" y="98"/>
                </a:lnTo>
                <a:lnTo>
                  <a:pt x="95" y="99"/>
                </a:lnTo>
                <a:lnTo>
                  <a:pt x="95" y="98"/>
                </a:lnTo>
                <a:lnTo>
                  <a:pt x="95" y="99"/>
                </a:lnTo>
                <a:lnTo>
                  <a:pt x="95" y="100"/>
                </a:lnTo>
                <a:lnTo>
                  <a:pt x="95" y="99"/>
                </a:lnTo>
                <a:lnTo>
                  <a:pt x="95" y="100"/>
                </a:lnTo>
                <a:lnTo>
                  <a:pt x="95" y="99"/>
                </a:lnTo>
                <a:lnTo>
                  <a:pt x="95" y="100"/>
                </a:lnTo>
                <a:lnTo>
                  <a:pt x="95" y="99"/>
                </a:lnTo>
                <a:lnTo>
                  <a:pt x="95" y="100"/>
                </a:lnTo>
                <a:lnTo>
                  <a:pt x="95" y="99"/>
                </a:lnTo>
                <a:lnTo>
                  <a:pt x="94" y="99"/>
                </a:lnTo>
                <a:lnTo>
                  <a:pt x="95" y="99"/>
                </a:lnTo>
                <a:lnTo>
                  <a:pt x="94" y="99"/>
                </a:lnTo>
                <a:lnTo>
                  <a:pt x="94" y="100"/>
                </a:lnTo>
                <a:lnTo>
                  <a:pt x="94" y="99"/>
                </a:lnTo>
                <a:lnTo>
                  <a:pt x="94" y="100"/>
                </a:lnTo>
                <a:lnTo>
                  <a:pt x="94" y="99"/>
                </a:lnTo>
                <a:lnTo>
                  <a:pt x="94" y="100"/>
                </a:lnTo>
                <a:lnTo>
                  <a:pt x="93" y="100"/>
                </a:lnTo>
                <a:lnTo>
                  <a:pt x="93" y="99"/>
                </a:lnTo>
                <a:lnTo>
                  <a:pt x="93" y="100"/>
                </a:lnTo>
                <a:lnTo>
                  <a:pt x="93" y="99"/>
                </a:lnTo>
                <a:lnTo>
                  <a:pt x="93" y="98"/>
                </a:lnTo>
                <a:lnTo>
                  <a:pt x="93" y="99"/>
                </a:lnTo>
                <a:lnTo>
                  <a:pt x="93" y="98"/>
                </a:lnTo>
                <a:lnTo>
                  <a:pt x="93" y="99"/>
                </a:lnTo>
                <a:lnTo>
                  <a:pt x="93" y="98"/>
                </a:lnTo>
                <a:lnTo>
                  <a:pt x="93" y="99"/>
                </a:lnTo>
                <a:lnTo>
                  <a:pt x="93" y="98"/>
                </a:lnTo>
                <a:lnTo>
                  <a:pt x="92" y="98"/>
                </a:lnTo>
                <a:lnTo>
                  <a:pt x="93" y="98"/>
                </a:lnTo>
                <a:lnTo>
                  <a:pt x="93" y="97"/>
                </a:lnTo>
                <a:lnTo>
                  <a:pt x="93" y="98"/>
                </a:lnTo>
                <a:lnTo>
                  <a:pt x="93" y="97"/>
                </a:lnTo>
                <a:lnTo>
                  <a:pt x="93" y="98"/>
                </a:lnTo>
                <a:lnTo>
                  <a:pt x="93" y="97"/>
                </a:lnTo>
                <a:lnTo>
                  <a:pt x="93" y="98"/>
                </a:lnTo>
                <a:lnTo>
                  <a:pt x="93" y="97"/>
                </a:lnTo>
                <a:lnTo>
                  <a:pt x="93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1" y="95"/>
                </a:lnTo>
                <a:lnTo>
                  <a:pt x="92" y="95"/>
                </a:lnTo>
                <a:lnTo>
                  <a:pt x="91" y="95"/>
                </a:lnTo>
                <a:lnTo>
                  <a:pt x="92" y="95"/>
                </a:lnTo>
                <a:lnTo>
                  <a:pt x="91" y="95"/>
                </a:lnTo>
                <a:lnTo>
                  <a:pt x="90" y="95"/>
                </a:lnTo>
                <a:lnTo>
                  <a:pt x="90" y="96"/>
                </a:lnTo>
                <a:lnTo>
                  <a:pt x="89" y="96"/>
                </a:lnTo>
                <a:lnTo>
                  <a:pt x="90" y="96"/>
                </a:lnTo>
                <a:lnTo>
                  <a:pt x="89" y="96"/>
                </a:lnTo>
                <a:lnTo>
                  <a:pt x="88" y="96"/>
                </a:lnTo>
                <a:lnTo>
                  <a:pt x="89" y="96"/>
                </a:lnTo>
                <a:lnTo>
                  <a:pt x="88" y="96"/>
                </a:lnTo>
                <a:lnTo>
                  <a:pt x="89" y="96"/>
                </a:lnTo>
                <a:lnTo>
                  <a:pt x="88" y="96"/>
                </a:lnTo>
                <a:lnTo>
                  <a:pt x="89" y="96"/>
                </a:lnTo>
                <a:lnTo>
                  <a:pt x="88" y="96"/>
                </a:lnTo>
                <a:lnTo>
                  <a:pt x="88" y="97"/>
                </a:lnTo>
                <a:lnTo>
                  <a:pt x="88" y="98"/>
                </a:lnTo>
                <a:lnTo>
                  <a:pt x="88" y="97"/>
                </a:lnTo>
                <a:lnTo>
                  <a:pt x="88" y="98"/>
                </a:lnTo>
                <a:lnTo>
                  <a:pt x="88" y="97"/>
                </a:lnTo>
                <a:lnTo>
                  <a:pt x="88" y="98"/>
                </a:lnTo>
                <a:lnTo>
                  <a:pt x="88" y="97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9"/>
                </a:lnTo>
                <a:lnTo>
                  <a:pt x="88" y="98"/>
                </a:lnTo>
                <a:lnTo>
                  <a:pt x="88" y="99"/>
                </a:lnTo>
                <a:lnTo>
                  <a:pt x="88" y="98"/>
                </a:lnTo>
                <a:lnTo>
                  <a:pt x="88" y="99"/>
                </a:lnTo>
                <a:lnTo>
                  <a:pt x="88" y="98"/>
                </a:lnTo>
                <a:lnTo>
                  <a:pt x="88" y="99"/>
                </a:lnTo>
                <a:lnTo>
                  <a:pt x="88" y="100"/>
                </a:lnTo>
                <a:lnTo>
                  <a:pt x="88" y="99"/>
                </a:lnTo>
                <a:lnTo>
                  <a:pt x="88" y="100"/>
                </a:lnTo>
                <a:lnTo>
                  <a:pt x="88" y="99"/>
                </a:lnTo>
                <a:lnTo>
                  <a:pt x="87" y="99"/>
                </a:lnTo>
                <a:lnTo>
                  <a:pt x="88" y="99"/>
                </a:lnTo>
                <a:lnTo>
                  <a:pt x="87" y="100"/>
                </a:lnTo>
                <a:lnTo>
                  <a:pt x="87" y="99"/>
                </a:lnTo>
                <a:lnTo>
                  <a:pt x="87" y="100"/>
                </a:lnTo>
                <a:lnTo>
                  <a:pt x="87" y="99"/>
                </a:lnTo>
                <a:lnTo>
                  <a:pt x="87" y="100"/>
                </a:lnTo>
                <a:lnTo>
                  <a:pt x="87" y="99"/>
                </a:lnTo>
                <a:lnTo>
                  <a:pt x="87" y="100"/>
                </a:lnTo>
                <a:lnTo>
                  <a:pt x="86" y="100"/>
                </a:lnTo>
                <a:lnTo>
                  <a:pt x="86" y="99"/>
                </a:lnTo>
                <a:lnTo>
                  <a:pt x="86" y="100"/>
                </a:lnTo>
                <a:lnTo>
                  <a:pt x="86" y="99"/>
                </a:lnTo>
                <a:lnTo>
                  <a:pt x="86" y="100"/>
                </a:lnTo>
                <a:lnTo>
                  <a:pt x="86" y="99"/>
                </a:lnTo>
                <a:lnTo>
                  <a:pt x="86" y="98"/>
                </a:lnTo>
                <a:lnTo>
                  <a:pt x="86" y="99"/>
                </a:lnTo>
                <a:lnTo>
                  <a:pt x="86" y="98"/>
                </a:lnTo>
                <a:lnTo>
                  <a:pt x="86" y="99"/>
                </a:lnTo>
                <a:lnTo>
                  <a:pt x="86" y="98"/>
                </a:lnTo>
                <a:lnTo>
                  <a:pt x="86" y="99"/>
                </a:lnTo>
                <a:lnTo>
                  <a:pt x="85" y="99"/>
                </a:lnTo>
                <a:lnTo>
                  <a:pt x="85" y="98"/>
                </a:lnTo>
                <a:lnTo>
                  <a:pt x="85" y="99"/>
                </a:lnTo>
                <a:lnTo>
                  <a:pt x="85" y="98"/>
                </a:lnTo>
                <a:lnTo>
                  <a:pt x="85" y="99"/>
                </a:lnTo>
                <a:lnTo>
                  <a:pt x="85" y="98"/>
                </a:lnTo>
                <a:lnTo>
                  <a:pt x="84" y="98"/>
                </a:lnTo>
                <a:lnTo>
                  <a:pt x="84" y="99"/>
                </a:lnTo>
                <a:lnTo>
                  <a:pt x="84" y="98"/>
                </a:lnTo>
                <a:lnTo>
                  <a:pt x="84" y="99"/>
                </a:lnTo>
                <a:lnTo>
                  <a:pt x="85" y="99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3" y="99"/>
                </a:lnTo>
                <a:lnTo>
                  <a:pt x="83" y="100"/>
                </a:lnTo>
                <a:lnTo>
                  <a:pt x="83" y="99"/>
                </a:lnTo>
                <a:lnTo>
                  <a:pt x="83" y="100"/>
                </a:lnTo>
                <a:lnTo>
                  <a:pt x="83" y="99"/>
                </a:lnTo>
                <a:lnTo>
                  <a:pt x="83" y="100"/>
                </a:lnTo>
                <a:lnTo>
                  <a:pt x="83" y="99"/>
                </a:lnTo>
                <a:lnTo>
                  <a:pt x="82" y="100"/>
                </a:lnTo>
                <a:lnTo>
                  <a:pt x="82" y="99"/>
                </a:lnTo>
                <a:lnTo>
                  <a:pt x="82" y="98"/>
                </a:lnTo>
                <a:lnTo>
                  <a:pt x="82" y="99"/>
                </a:lnTo>
                <a:lnTo>
                  <a:pt x="82" y="98"/>
                </a:lnTo>
                <a:lnTo>
                  <a:pt x="82" y="99"/>
                </a:lnTo>
                <a:lnTo>
                  <a:pt x="82" y="98"/>
                </a:lnTo>
                <a:lnTo>
                  <a:pt x="82" y="99"/>
                </a:lnTo>
                <a:lnTo>
                  <a:pt x="82" y="98"/>
                </a:lnTo>
                <a:lnTo>
                  <a:pt x="81" y="98"/>
                </a:lnTo>
                <a:lnTo>
                  <a:pt x="82" y="98"/>
                </a:lnTo>
                <a:lnTo>
                  <a:pt x="82" y="97"/>
                </a:lnTo>
                <a:lnTo>
                  <a:pt x="82" y="98"/>
                </a:lnTo>
                <a:lnTo>
                  <a:pt x="82" y="97"/>
                </a:lnTo>
                <a:lnTo>
                  <a:pt x="82" y="98"/>
                </a:lnTo>
                <a:lnTo>
                  <a:pt x="82" y="97"/>
                </a:lnTo>
                <a:lnTo>
                  <a:pt x="82" y="98"/>
                </a:lnTo>
                <a:lnTo>
                  <a:pt x="82" y="97"/>
                </a:lnTo>
                <a:lnTo>
                  <a:pt x="82" y="96"/>
                </a:lnTo>
                <a:lnTo>
                  <a:pt x="81" y="96"/>
                </a:lnTo>
                <a:lnTo>
                  <a:pt x="80" y="96"/>
                </a:lnTo>
                <a:lnTo>
                  <a:pt x="81" y="96"/>
                </a:lnTo>
                <a:lnTo>
                  <a:pt x="80" y="96"/>
                </a:lnTo>
                <a:lnTo>
                  <a:pt x="81" y="96"/>
                </a:lnTo>
                <a:lnTo>
                  <a:pt x="80" y="96"/>
                </a:lnTo>
                <a:lnTo>
                  <a:pt x="81" y="95"/>
                </a:lnTo>
                <a:lnTo>
                  <a:pt x="80" y="95"/>
                </a:lnTo>
                <a:lnTo>
                  <a:pt x="80" y="94"/>
                </a:lnTo>
                <a:lnTo>
                  <a:pt x="81" y="94"/>
                </a:lnTo>
                <a:lnTo>
                  <a:pt x="80" y="94"/>
                </a:lnTo>
                <a:lnTo>
                  <a:pt x="81" y="94"/>
                </a:lnTo>
                <a:lnTo>
                  <a:pt x="80" y="94"/>
                </a:lnTo>
                <a:lnTo>
                  <a:pt x="81" y="94"/>
                </a:lnTo>
                <a:lnTo>
                  <a:pt x="81" y="93"/>
                </a:lnTo>
                <a:lnTo>
                  <a:pt x="80" y="93"/>
                </a:lnTo>
                <a:lnTo>
                  <a:pt x="81" y="93"/>
                </a:lnTo>
                <a:lnTo>
                  <a:pt x="81" y="94"/>
                </a:lnTo>
                <a:lnTo>
                  <a:pt x="82" y="94"/>
                </a:lnTo>
                <a:lnTo>
                  <a:pt x="82" y="93"/>
                </a:lnTo>
                <a:lnTo>
                  <a:pt x="82" y="92"/>
                </a:lnTo>
                <a:lnTo>
                  <a:pt x="81" y="92"/>
                </a:lnTo>
                <a:lnTo>
                  <a:pt x="82" y="92"/>
                </a:lnTo>
                <a:lnTo>
                  <a:pt x="82" y="91"/>
                </a:lnTo>
                <a:lnTo>
                  <a:pt x="82" y="92"/>
                </a:lnTo>
                <a:lnTo>
                  <a:pt x="82" y="91"/>
                </a:lnTo>
                <a:lnTo>
                  <a:pt x="82" y="90"/>
                </a:lnTo>
                <a:lnTo>
                  <a:pt x="81" y="90"/>
                </a:lnTo>
                <a:lnTo>
                  <a:pt x="80" y="90"/>
                </a:lnTo>
                <a:lnTo>
                  <a:pt x="81" y="90"/>
                </a:lnTo>
                <a:lnTo>
                  <a:pt x="80" y="90"/>
                </a:lnTo>
                <a:lnTo>
                  <a:pt x="80" y="89"/>
                </a:lnTo>
                <a:lnTo>
                  <a:pt x="81" y="89"/>
                </a:lnTo>
                <a:lnTo>
                  <a:pt x="80" y="89"/>
                </a:lnTo>
                <a:lnTo>
                  <a:pt x="81" y="89"/>
                </a:lnTo>
                <a:lnTo>
                  <a:pt x="80" y="89"/>
                </a:lnTo>
                <a:lnTo>
                  <a:pt x="80" y="88"/>
                </a:lnTo>
                <a:lnTo>
                  <a:pt x="80" y="89"/>
                </a:lnTo>
                <a:lnTo>
                  <a:pt x="79" y="89"/>
                </a:lnTo>
                <a:lnTo>
                  <a:pt x="79" y="90"/>
                </a:lnTo>
                <a:lnTo>
                  <a:pt x="78" y="90"/>
                </a:lnTo>
                <a:lnTo>
                  <a:pt x="77" y="90"/>
                </a:lnTo>
                <a:lnTo>
                  <a:pt x="77" y="89"/>
                </a:lnTo>
                <a:lnTo>
                  <a:pt x="76" y="89"/>
                </a:lnTo>
                <a:lnTo>
                  <a:pt x="76" y="88"/>
                </a:lnTo>
                <a:lnTo>
                  <a:pt x="77" y="88"/>
                </a:lnTo>
                <a:lnTo>
                  <a:pt x="77" y="87"/>
                </a:lnTo>
                <a:lnTo>
                  <a:pt x="76" y="87"/>
                </a:lnTo>
                <a:lnTo>
                  <a:pt x="76" y="86"/>
                </a:lnTo>
                <a:lnTo>
                  <a:pt x="76" y="87"/>
                </a:lnTo>
                <a:lnTo>
                  <a:pt x="75" y="87"/>
                </a:lnTo>
                <a:lnTo>
                  <a:pt x="76" y="87"/>
                </a:lnTo>
                <a:lnTo>
                  <a:pt x="75" y="87"/>
                </a:lnTo>
                <a:lnTo>
                  <a:pt x="75" y="86"/>
                </a:lnTo>
                <a:lnTo>
                  <a:pt x="74" y="86"/>
                </a:lnTo>
                <a:lnTo>
                  <a:pt x="75" y="86"/>
                </a:lnTo>
                <a:lnTo>
                  <a:pt x="74" y="86"/>
                </a:lnTo>
                <a:lnTo>
                  <a:pt x="75" y="86"/>
                </a:lnTo>
                <a:lnTo>
                  <a:pt x="74" y="86"/>
                </a:lnTo>
                <a:lnTo>
                  <a:pt x="75" y="86"/>
                </a:lnTo>
                <a:lnTo>
                  <a:pt x="74" y="86"/>
                </a:lnTo>
                <a:lnTo>
                  <a:pt x="74" y="85"/>
                </a:lnTo>
                <a:lnTo>
                  <a:pt x="74" y="86"/>
                </a:lnTo>
                <a:lnTo>
                  <a:pt x="74" y="85"/>
                </a:lnTo>
                <a:lnTo>
                  <a:pt x="74" y="86"/>
                </a:lnTo>
                <a:lnTo>
                  <a:pt x="74" y="85"/>
                </a:lnTo>
                <a:lnTo>
                  <a:pt x="74" y="86"/>
                </a:lnTo>
                <a:lnTo>
                  <a:pt x="73" y="86"/>
                </a:lnTo>
                <a:lnTo>
                  <a:pt x="74" y="86"/>
                </a:lnTo>
                <a:lnTo>
                  <a:pt x="73" y="86"/>
                </a:lnTo>
                <a:lnTo>
                  <a:pt x="74" y="86"/>
                </a:lnTo>
                <a:lnTo>
                  <a:pt x="73" y="86"/>
                </a:lnTo>
                <a:lnTo>
                  <a:pt x="74" y="86"/>
                </a:lnTo>
                <a:lnTo>
                  <a:pt x="73" y="86"/>
                </a:lnTo>
                <a:lnTo>
                  <a:pt x="74" y="87"/>
                </a:lnTo>
                <a:lnTo>
                  <a:pt x="73" y="87"/>
                </a:lnTo>
                <a:lnTo>
                  <a:pt x="72" y="87"/>
                </a:lnTo>
                <a:lnTo>
                  <a:pt x="72" y="86"/>
                </a:lnTo>
                <a:lnTo>
                  <a:pt x="72" y="87"/>
                </a:lnTo>
                <a:lnTo>
                  <a:pt x="71" y="87"/>
                </a:lnTo>
                <a:lnTo>
                  <a:pt x="72" y="87"/>
                </a:lnTo>
                <a:lnTo>
                  <a:pt x="71" y="87"/>
                </a:lnTo>
                <a:lnTo>
                  <a:pt x="72" y="87"/>
                </a:lnTo>
                <a:lnTo>
                  <a:pt x="72" y="88"/>
                </a:lnTo>
                <a:lnTo>
                  <a:pt x="71" y="88"/>
                </a:lnTo>
                <a:lnTo>
                  <a:pt x="72" y="88"/>
                </a:lnTo>
                <a:lnTo>
                  <a:pt x="71" y="88"/>
                </a:lnTo>
                <a:lnTo>
                  <a:pt x="72" y="88"/>
                </a:lnTo>
                <a:lnTo>
                  <a:pt x="72" y="89"/>
                </a:lnTo>
                <a:lnTo>
                  <a:pt x="71" y="89"/>
                </a:lnTo>
                <a:lnTo>
                  <a:pt x="72" y="89"/>
                </a:lnTo>
                <a:lnTo>
                  <a:pt x="71" y="89"/>
                </a:lnTo>
                <a:lnTo>
                  <a:pt x="72" y="89"/>
                </a:lnTo>
                <a:lnTo>
                  <a:pt x="72" y="90"/>
                </a:lnTo>
                <a:lnTo>
                  <a:pt x="71" y="90"/>
                </a:lnTo>
                <a:lnTo>
                  <a:pt x="72" y="90"/>
                </a:lnTo>
                <a:lnTo>
                  <a:pt x="71" y="90"/>
                </a:lnTo>
                <a:lnTo>
                  <a:pt x="70" y="90"/>
                </a:lnTo>
                <a:lnTo>
                  <a:pt x="69" y="90"/>
                </a:lnTo>
                <a:lnTo>
                  <a:pt x="69" y="89"/>
                </a:lnTo>
                <a:lnTo>
                  <a:pt x="70" y="89"/>
                </a:lnTo>
                <a:lnTo>
                  <a:pt x="69" y="89"/>
                </a:lnTo>
                <a:lnTo>
                  <a:pt x="69" y="88"/>
                </a:lnTo>
                <a:lnTo>
                  <a:pt x="69" y="89"/>
                </a:lnTo>
                <a:lnTo>
                  <a:pt x="68" y="89"/>
                </a:lnTo>
                <a:lnTo>
                  <a:pt x="69" y="89"/>
                </a:lnTo>
                <a:lnTo>
                  <a:pt x="68" y="89"/>
                </a:lnTo>
                <a:lnTo>
                  <a:pt x="68" y="90"/>
                </a:lnTo>
                <a:lnTo>
                  <a:pt x="67" y="90"/>
                </a:lnTo>
                <a:lnTo>
                  <a:pt x="66" y="90"/>
                </a:lnTo>
                <a:lnTo>
                  <a:pt x="66" y="91"/>
                </a:lnTo>
                <a:lnTo>
                  <a:pt x="67" y="91"/>
                </a:lnTo>
                <a:lnTo>
                  <a:pt x="67" y="92"/>
                </a:lnTo>
                <a:lnTo>
                  <a:pt x="67" y="91"/>
                </a:lnTo>
                <a:lnTo>
                  <a:pt x="67" y="92"/>
                </a:lnTo>
                <a:lnTo>
                  <a:pt x="66" y="92"/>
                </a:lnTo>
                <a:lnTo>
                  <a:pt x="66" y="93"/>
                </a:lnTo>
                <a:lnTo>
                  <a:pt x="67" y="93"/>
                </a:lnTo>
                <a:lnTo>
                  <a:pt x="67" y="94"/>
                </a:lnTo>
                <a:lnTo>
                  <a:pt x="67" y="93"/>
                </a:lnTo>
                <a:lnTo>
                  <a:pt x="68" y="93"/>
                </a:lnTo>
                <a:lnTo>
                  <a:pt x="68" y="94"/>
                </a:lnTo>
                <a:lnTo>
                  <a:pt x="69" y="94"/>
                </a:lnTo>
                <a:lnTo>
                  <a:pt x="68" y="95"/>
                </a:lnTo>
                <a:lnTo>
                  <a:pt x="69" y="95"/>
                </a:lnTo>
                <a:lnTo>
                  <a:pt x="68" y="95"/>
                </a:lnTo>
                <a:lnTo>
                  <a:pt x="69" y="95"/>
                </a:lnTo>
                <a:lnTo>
                  <a:pt x="68" y="95"/>
                </a:lnTo>
                <a:lnTo>
                  <a:pt x="68" y="96"/>
                </a:lnTo>
                <a:lnTo>
                  <a:pt x="67" y="96"/>
                </a:lnTo>
                <a:lnTo>
                  <a:pt x="66" y="96"/>
                </a:lnTo>
                <a:lnTo>
                  <a:pt x="66" y="97"/>
                </a:lnTo>
                <a:lnTo>
                  <a:pt x="66" y="98"/>
                </a:lnTo>
                <a:lnTo>
                  <a:pt x="66" y="97"/>
                </a:lnTo>
                <a:lnTo>
                  <a:pt x="66" y="98"/>
                </a:lnTo>
                <a:lnTo>
                  <a:pt x="66" y="97"/>
                </a:lnTo>
                <a:lnTo>
                  <a:pt x="66" y="98"/>
                </a:lnTo>
                <a:lnTo>
                  <a:pt x="67" y="97"/>
                </a:lnTo>
                <a:lnTo>
                  <a:pt x="67" y="98"/>
                </a:lnTo>
                <a:lnTo>
                  <a:pt x="67" y="99"/>
                </a:lnTo>
                <a:lnTo>
                  <a:pt x="66" y="98"/>
                </a:lnTo>
                <a:lnTo>
                  <a:pt x="66" y="99"/>
                </a:lnTo>
                <a:lnTo>
                  <a:pt x="66" y="98"/>
                </a:lnTo>
                <a:lnTo>
                  <a:pt x="66" y="99"/>
                </a:lnTo>
                <a:lnTo>
                  <a:pt x="66" y="98"/>
                </a:lnTo>
                <a:lnTo>
                  <a:pt x="66" y="99"/>
                </a:lnTo>
                <a:lnTo>
                  <a:pt x="66" y="100"/>
                </a:lnTo>
                <a:lnTo>
                  <a:pt x="66" y="99"/>
                </a:lnTo>
                <a:lnTo>
                  <a:pt x="66" y="100"/>
                </a:lnTo>
                <a:lnTo>
                  <a:pt x="66" y="99"/>
                </a:lnTo>
                <a:lnTo>
                  <a:pt x="66" y="100"/>
                </a:lnTo>
                <a:lnTo>
                  <a:pt x="65" y="99"/>
                </a:lnTo>
                <a:lnTo>
                  <a:pt x="65" y="100"/>
                </a:lnTo>
                <a:lnTo>
                  <a:pt x="65" y="99"/>
                </a:lnTo>
                <a:lnTo>
                  <a:pt x="65" y="100"/>
                </a:lnTo>
                <a:lnTo>
                  <a:pt x="65" y="99"/>
                </a:lnTo>
                <a:lnTo>
                  <a:pt x="65" y="100"/>
                </a:lnTo>
                <a:lnTo>
                  <a:pt x="65" y="99"/>
                </a:lnTo>
                <a:lnTo>
                  <a:pt x="64" y="99"/>
                </a:lnTo>
                <a:lnTo>
                  <a:pt x="64" y="100"/>
                </a:lnTo>
                <a:lnTo>
                  <a:pt x="64" y="99"/>
                </a:lnTo>
                <a:lnTo>
                  <a:pt x="64" y="100"/>
                </a:lnTo>
                <a:lnTo>
                  <a:pt x="64" y="99"/>
                </a:lnTo>
                <a:lnTo>
                  <a:pt x="64" y="98"/>
                </a:lnTo>
                <a:lnTo>
                  <a:pt x="64" y="99"/>
                </a:lnTo>
                <a:lnTo>
                  <a:pt x="64" y="98"/>
                </a:lnTo>
                <a:lnTo>
                  <a:pt x="64" y="99"/>
                </a:lnTo>
                <a:lnTo>
                  <a:pt x="64" y="98"/>
                </a:lnTo>
                <a:lnTo>
                  <a:pt x="64" y="99"/>
                </a:lnTo>
                <a:lnTo>
                  <a:pt x="64" y="98"/>
                </a:lnTo>
                <a:lnTo>
                  <a:pt x="63" y="98"/>
                </a:lnTo>
                <a:lnTo>
                  <a:pt x="64" y="98"/>
                </a:lnTo>
                <a:lnTo>
                  <a:pt x="63" y="98"/>
                </a:lnTo>
                <a:lnTo>
                  <a:pt x="63" y="99"/>
                </a:lnTo>
                <a:lnTo>
                  <a:pt x="63" y="98"/>
                </a:lnTo>
                <a:lnTo>
                  <a:pt x="63" y="99"/>
                </a:lnTo>
                <a:lnTo>
                  <a:pt x="63" y="98"/>
                </a:lnTo>
                <a:lnTo>
                  <a:pt x="63" y="99"/>
                </a:lnTo>
                <a:lnTo>
                  <a:pt x="62" y="99"/>
                </a:lnTo>
                <a:lnTo>
                  <a:pt x="62" y="98"/>
                </a:lnTo>
                <a:lnTo>
                  <a:pt x="62" y="99"/>
                </a:lnTo>
                <a:lnTo>
                  <a:pt x="63" y="99"/>
                </a:lnTo>
                <a:lnTo>
                  <a:pt x="62" y="99"/>
                </a:lnTo>
                <a:lnTo>
                  <a:pt x="62" y="100"/>
                </a:lnTo>
                <a:lnTo>
                  <a:pt x="62" y="99"/>
                </a:lnTo>
                <a:lnTo>
                  <a:pt x="62" y="100"/>
                </a:lnTo>
                <a:lnTo>
                  <a:pt x="62" y="99"/>
                </a:lnTo>
                <a:lnTo>
                  <a:pt x="62" y="100"/>
                </a:lnTo>
                <a:lnTo>
                  <a:pt x="62" y="99"/>
                </a:lnTo>
                <a:lnTo>
                  <a:pt x="62" y="100"/>
                </a:lnTo>
                <a:lnTo>
                  <a:pt x="62" y="99"/>
                </a:lnTo>
                <a:lnTo>
                  <a:pt x="61" y="99"/>
                </a:lnTo>
                <a:lnTo>
                  <a:pt x="62" y="99"/>
                </a:lnTo>
                <a:lnTo>
                  <a:pt x="61" y="99"/>
                </a:lnTo>
                <a:lnTo>
                  <a:pt x="61" y="100"/>
                </a:lnTo>
                <a:lnTo>
                  <a:pt x="61" y="99"/>
                </a:lnTo>
                <a:lnTo>
                  <a:pt x="61" y="100"/>
                </a:lnTo>
                <a:lnTo>
                  <a:pt x="61" y="99"/>
                </a:lnTo>
                <a:lnTo>
                  <a:pt x="61" y="100"/>
                </a:lnTo>
                <a:lnTo>
                  <a:pt x="61" y="99"/>
                </a:lnTo>
                <a:lnTo>
                  <a:pt x="61" y="100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0" y="98"/>
                </a:lnTo>
                <a:lnTo>
                  <a:pt x="60" y="99"/>
                </a:lnTo>
                <a:lnTo>
                  <a:pt x="60" y="98"/>
                </a:lnTo>
                <a:lnTo>
                  <a:pt x="60" y="99"/>
                </a:lnTo>
                <a:lnTo>
                  <a:pt x="60" y="98"/>
                </a:lnTo>
                <a:lnTo>
                  <a:pt x="60" y="99"/>
                </a:lnTo>
                <a:lnTo>
                  <a:pt x="60" y="98"/>
                </a:lnTo>
                <a:lnTo>
                  <a:pt x="60" y="97"/>
                </a:lnTo>
                <a:lnTo>
                  <a:pt x="60" y="98"/>
                </a:lnTo>
                <a:lnTo>
                  <a:pt x="60" y="97"/>
                </a:lnTo>
                <a:lnTo>
                  <a:pt x="60" y="98"/>
                </a:lnTo>
                <a:lnTo>
                  <a:pt x="60" y="97"/>
                </a:lnTo>
                <a:lnTo>
                  <a:pt x="60" y="98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6"/>
                </a:lnTo>
                <a:lnTo>
                  <a:pt x="61" y="96"/>
                </a:lnTo>
                <a:lnTo>
                  <a:pt x="60" y="96"/>
                </a:lnTo>
                <a:lnTo>
                  <a:pt x="59" y="96"/>
                </a:lnTo>
                <a:lnTo>
                  <a:pt x="60" y="96"/>
                </a:lnTo>
                <a:lnTo>
                  <a:pt x="59" y="96"/>
                </a:lnTo>
                <a:lnTo>
                  <a:pt x="58" y="96"/>
                </a:lnTo>
                <a:lnTo>
                  <a:pt x="59" y="96"/>
                </a:lnTo>
                <a:lnTo>
                  <a:pt x="59" y="95"/>
                </a:lnTo>
                <a:lnTo>
                  <a:pt x="58" y="95"/>
                </a:lnTo>
                <a:lnTo>
                  <a:pt x="57" y="95"/>
                </a:lnTo>
                <a:lnTo>
                  <a:pt x="58" y="95"/>
                </a:lnTo>
                <a:lnTo>
                  <a:pt x="57" y="95"/>
                </a:lnTo>
                <a:lnTo>
                  <a:pt x="58" y="95"/>
                </a:lnTo>
                <a:lnTo>
                  <a:pt x="57" y="95"/>
                </a:lnTo>
                <a:lnTo>
                  <a:pt x="58" y="95"/>
                </a:lnTo>
                <a:lnTo>
                  <a:pt x="57" y="95"/>
                </a:lnTo>
                <a:lnTo>
                  <a:pt x="57" y="96"/>
                </a:lnTo>
                <a:lnTo>
                  <a:pt x="56" y="96"/>
                </a:lnTo>
                <a:lnTo>
                  <a:pt x="55" y="96"/>
                </a:lnTo>
                <a:lnTo>
                  <a:pt x="55" y="97"/>
                </a:lnTo>
                <a:lnTo>
                  <a:pt x="55" y="98"/>
                </a:lnTo>
                <a:lnTo>
                  <a:pt x="55" y="97"/>
                </a:lnTo>
                <a:lnTo>
                  <a:pt x="55" y="98"/>
                </a:lnTo>
                <a:lnTo>
                  <a:pt x="55" y="97"/>
                </a:lnTo>
                <a:lnTo>
                  <a:pt x="56" y="97"/>
                </a:lnTo>
                <a:lnTo>
                  <a:pt x="56" y="98"/>
                </a:lnTo>
                <a:lnTo>
                  <a:pt x="56" y="97"/>
                </a:lnTo>
                <a:lnTo>
                  <a:pt x="56" y="98"/>
                </a:lnTo>
                <a:lnTo>
                  <a:pt x="56" y="99"/>
                </a:lnTo>
                <a:lnTo>
                  <a:pt x="56" y="98"/>
                </a:lnTo>
                <a:lnTo>
                  <a:pt x="56" y="99"/>
                </a:lnTo>
                <a:lnTo>
                  <a:pt x="55" y="99"/>
                </a:lnTo>
                <a:lnTo>
                  <a:pt x="55" y="98"/>
                </a:lnTo>
                <a:lnTo>
                  <a:pt x="55" y="99"/>
                </a:lnTo>
                <a:lnTo>
                  <a:pt x="55" y="98"/>
                </a:lnTo>
                <a:lnTo>
                  <a:pt x="55" y="99"/>
                </a:lnTo>
                <a:lnTo>
                  <a:pt x="55" y="100"/>
                </a:lnTo>
                <a:lnTo>
                  <a:pt x="55" y="99"/>
                </a:lnTo>
                <a:lnTo>
                  <a:pt x="55" y="100"/>
                </a:lnTo>
                <a:lnTo>
                  <a:pt x="55" y="99"/>
                </a:lnTo>
                <a:lnTo>
                  <a:pt x="55" y="100"/>
                </a:lnTo>
                <a:lnTo>
                  <a:pt x="55" y="99"/>
                </a:lnTo>
                <a:lnTo>
                  <a:pt x="54" y="100"/>
                </a:lnTo>
                <a:lnTo>
                  <a:pt x="54" y="99"/>
                </a:lnTo>
                <a:lnTo>
                  <a:pt x="54" y="100"/>
                </a:lnTo>
                <a:lnTo>
                  <a:pt x="54" y="99"/>
                </a:lnTo>
                <a:lnTo>
                  <a:pt x="54" y="100"/>
                </a:lnTo>
                <a:lnTo>
                  <a:pt x="54" y="99"/>
                </a:lnTo>
                <a:lnTo>
                  <a:pt x="53" y="99"/>
                </a:lnTo>
                <a:lnTo>
                  <a:pt x="53" y="100"/>
                </a:lnTo>
                <a:lnTo>
                  <a:pt x="53" y="99"/>
                </a:lnTo>
                <a:lnTo>
                  <a:pt x="53" y="100"/>
                </a:lnTo>
                <a:lnTo>
                  <a:pt x="53" y="99"/>
                </a:lnTo>
                <a:lnTo>
                  <a:pt x="53" y="98"/>
                </a:lnTo>
                <a:lnTo>
                  <a:pt x="53" y="99"/>
                </a:lnTo>
                <a:lnTo>
                  <a:pt x="53" y="98"/>
                </a:lnTo>
                <a:lnTo>
                  <a:pt x="53" y="99"/>
                </a:lnTo>
                <a:lnTo>
                  <a:pt x="53" y="98"/>
                </a:lnTo>
                <a:lnTo>
                  <a:pt x="53" y="99"/>
                </a:lnTo>
                <a:lnTo>
                  <a:pt x="53" y="98"/>
                </a:lnTo>
                <a:lnTo>
                  <a:pt x="52" y="98"/>
                </a:lnTo>
                <a:lnTo>
                  <a:pt x="52" y="99"/>
                </a:lnTo>
                <a:lnTo>
                  <a:pt x="52" y="98"/>
                </a:lnTo>
                <a:lnTo>
                  <a:pt x="52" y="99"/>
                </a:lnTo>
                <a:lnTo>
                  <a:pt x="52" y="98"/>
                </a:lnTo>
                <a:lnTo>
                  <a:pt x="52" y="99"/>
                </a:lnTo>
                <a:lnTo>
                  <a:pt x="51" y="98"/>
                </a:lnTo>
                <a:lnTo>
                  <a:pt x="51" y="99"/>
                </a:lnTo>
                <a:lnTo>
                  <a:pt x="52" y="99"/>
                </a:lnTo>
                <a:lnTo>
                  <a:pt x="51" y="99"/>
                </a:lnTo>
                <a:lnTo>
                  <a:pt x="51" y="100"/>
                </a:lnTo>
                <a:lnTo>
                  <a:pt x="51" y="99"/>
                </a:lnTo>
                <a:lnTo>
                  <a:pt x="51" y="100"/>
                </a:lnTo>
                <a:lnTo>
                  <a:pt x="51" y="99"/>
                </a:lnTo>
                <a:lnTo>
                  <a:pt x="51" y="100"/>
                </a:lnTo>
                <a:lnTo>
                  <a:pt x="51" y="99"/>
                </a:lnTo>
                <a:lnTo>
                  <a:pt x="51" y="100"/>
                </a:lnTo>
                <a:lnTo>
                  <a:pt x="51" y="99"/>
                </a:lnTo>
                <a:lnTo>
                  <a:pt x="50" y="99"/>
                </a:lnTo>
                <a:lnTo>
                  <a:pt x="50" y="100"/>
                </a:lnTo>
                <a:lnTo>
                  <a:pt x="50" y="99"/>
                </a:lnTo>
                <a:lnTo>
                  <a:pt x="50" y="100"/>
                </a:lnTo>
                <a:lnTo>
                  <a:pt x="50" y="99"/>
                </a:lnTo>
                <a:lnTo>
                  <a:pt x="50" y="100"/>
                </a:lnTo>
                <a:lnTo>
                  <a:pt x="50" y="99"/>
                </a:lnTo>
                <a:lnTo>
                  <a:pt x="50" y="100"/>
                </a:lnTo>
                <a:lnTo>
                  <a:pt x="50" y="101"/>
                </a:lnTo>
                <a:lnTo>
                  <a:pt x="50" y="102"/>
                </a:lnTo>
                <a:lnTo>
                  <a:pt x="50" y="101"/>
                </a:lnTo>
                <a:lnTo>
                  <a:pt x="50" y="102"/>
                </a:lnTo>
                <a:lnTo>
                  <a:pt x="50" y="103"/>
                </a:lnTo>
                <a:lnTo>
                  <a:pt x="51" y="103"/>
                </a:lnTo>
                <a:lnTo>
                  <a:pt x="52" y="103"/>
                </a:lnTo>
                <a:lnTo>
                  <a:pt x="51" y="103"/>
                </a:lnTo>
                <a:lnTo>
                  <a:pt x="51" y="104"/>
                </a:lnTo>
                <a:lnTo>
                  <a:pt x="52" y="104"/>
                </a:lnTo>
                <a:lnTo>
                  <a:pt x="52" y="105"/>
                </a:lnTo>
                <a:lnTo>
                  <a:pt x="51" y="105"/>
                </a:lnTo>
                <a:lnTo>
                  <a:pt x="52" y="105"/>
                </a:lnTo>
                <a:lnTo>
                  <a:pt x="52" y="106"/>
                </a:lnTo>
                <a:lnTo>
                  <a:pt x="51" y="105"/>
                </a:lnTo>
                <a:lnTo>
                  <a:pt x="51" y="106"/>
                </a:lnTo>
                <a:lnTo>
                  <a:pt x="51" y="105"/>
                </a:lnTo>
                <a:lnTo>
                  <a:pt x="51" y="106"/>
                </a:lnTo>
                <a:lnTo>
                  <a:pt x="51" y="105"/>
                </a:lnTo>
                <a:lnTo>
                  <a:pt x="50" y="105"/>
                </a:lnTo>
                <a:lnTo>
                  <a:pt x="50" y="106"/>
                </a:lnTo>
                <a:lnTo>
                  <a:pt x="50" y="105"/>
                </a:lnTo>
                <a:lnTo>
                  <a:pt x="50" y="106"/>
                </a:lnTo>
                <a:lnTo>
                  <a:pt x="50" y="107"/>
                </a:lnTo>
                <a:lnTo>
                  <a:pt x="50" y="108"/>
                </a:lnTo>
                <a:lnTo>
                  <a:pt x="50" y="109"/>
                </a:lnTo>
                <a:lnTo>
                  <a:pt x="50" y="110"/>
                </a:lnTo>
                <a:lnTo>
                  <a:pt x="51" y="110"/>
                </a:lnTo>
                <a:lnTo>
                  <a:pt x="51" y="109"/>
                </a:lnTo>
                <a:lnTo>
                  <a:pt x="52" y="109"/>
                </a:lnTo>
                <a:lnTo>
                  <a:pt x="52" y="110"/>
                </a:lnTo>
                <a:lnTo>
                  <a:pt x="51" y="110"/>
                </a:lnTo>
                <a:lnTo>
                  <a:pt x="52" y="110"/>
                </a:lnTo>
                <a:lnTo>
                  <a:pt x="52" y="111"/>
                </a:lnTo>
                <a:lnTo>
                  <a:pt x="52" y="110"/>
                </a:lnTo>
                <a:lnTo>
                  <a:pt x="52" y="111"/>
                </a:lnTo>
                <a:lnTo>
                  <a:pt x="52" y="110"/>
                </a:lnTo>
                <a:lnTo>
                  <a:pt x="53" y="111"/>
                </a:lnTo>
                <a:lnTo>
                  <a:pt x="53" y="110"/>
                </a:lnTo>
                <a:lnTo>
                  <a:pt x="53" y="109"/>
                </a:lnTo>
                <a:lnTo>
                  <a:pt x="54" y="109"/>
                </a:lnTo>
                <a:lnTo>
                  <a:pt x="54" y="110"/>
                </a:lnTo>
                <a:lnTo>
                  <a:pt x="54" y="109"/>
                </a:lnTo>
                <a:lnTo>
                  <a:pt x="55" y="109"/>
                </a:lnTo>
                <a:lnTo>
                  <a:pt x="55" y="110"/>
                </a:lnTo>
                <a:lnTo>
                  <a:pt x="56" y="110"/>
                </a:lnTo>
                <a:lnTo>
                  <a:pt x="56" y="111"/>
                </a:lnTo>
                <a:lnTo>
                  <a:pt x="56" y="110"/>
                </a:lnTo>
                <a:lnTo>
                  <a:pt x="56" y="111"/>
                </a:lnTo>
                <a:lnTo>
                  <a:pt x="55" y="111"/>
                </a:lnTo>
                <a:lnTo>
                  <a:pt x="55" y="112"/>
                </a:lnTo>
                <a:lnTo>
                  <a:pt x="55" y="111"/>
                </a:lnTo>
                <a:lnTo>
                  <a:pt x="55" y="112"/>
                </a:lnTo>
                <a:lnTo>
                  <a:pt x="56" y="112"/>
                </a:lnTo>
                <a:lnTo>
                  <a:pt x="56" y="113"/>
                </a:lnTo>
                <a:lnTo>
                  <a:pt x="56" y="112"/>
                </a:lnTo>
                <a:lnTo>
                  <a:pt x="57" y="112"/>
                </a:lnTo>
                <a:lnTo>
                  <a:pt x="57" y="113"/>
                </a:lnTo>
                <a:lnTo>
                  <a:pt x="58" y="113"/>
                </a:lnTo>
                <a:lnTo>
                  <a:pt x="57" y="113"/>
                </a:lnTo>
                <a:lnTo>
                  <a:pt x="58" y="113"/>
                </a:lnTo>
                <a:lnTo>
                  <a:pt x="57" y="113"/>
                </a:lnTo>
                <a:lnTo>
                  <a:pt x="58" y="114"/>
                </a:lnTo>
                <a:lnTo>
                  <a:pt x="57" y="114"/>
                </a:lnTo>
                <a:lnTo>
                  <a:pt x="58" y="114"/>
                </a:lnTo>
                <a:lnTo>
                  <a:pt x="57" y="114"/>
                </a:lnTo>
                <a:lnTo>
                  <a:pt x="58" y="114"/>
                </a:lnTo>
                <a:lnTo>
                  <a:pt x="57" y="114"/>
                </a:lnTo>
                <a:lnTo>
                  <a:pt x="58" y="114"/>
                </a:lnTo>
                <a:lnTo>
                  <a:pt x="57" y="114"/>
                </a:lnTo>
                <a:lnTo>
                  <a:pt x="58" y="114"/>
                </a:lnTo>
                <a:lnTo>
                  <a:pt x="57" y="114"/>
                </a:lnTo>
                <a:lnTo>
                  <a:pt x="57" y="115"/>
                </a:lnTo>
                <a:lnTo>
                  <a:pt x="56" y="115"/>
                </a:lnTo>
                <a:lnTo>
                  <a:pt x="55" y="115"/>
                </a:lnTo>
                <a:lnTo>
                  <a:pt x="55" y="116"/>
                </a:lnTo>
                <a:lnTo>
                  <a:pt x="55" y="117"/>
                </a:lnTo>
                <a:lnTo>
                  <a:pt x="55" y="116"/>
                </a:lnTo>
                <a:lnTo>
                  <a:pt x="56" y="116"/>
                </a:lnTo>
                <a:lnTo>
                  <a:pt x="56" y="117"/>
                </a:lnTo>
                <a:lnTo>
                  <a:pt x="55" y="117"/>
                </a:lnTo>
                <a:lnTo>
                  <a:pt x="55" y="118"/>
                </a:lnTo>
                <a:lnTo>
                  <a:pt x="55" y="119"/>
                </a:lnTo>
                <a:lnTo>
                  <a:pt x="55" y="118"/>
                </a:lnTo>
                <a:lnTo>
                  <a:pt x="55" y="119"/>
                </a:lnTo>
                <a:lnTo>
                  <a:pt x="55" y="118"/>
                </a:lnTo>
                <a:lnTo>
                  <a:pt x="55" y="119"/>
                </a:lnTo>
                <a:lnTo>
                  <a:pt x="55" y="118"/>
                </a:lnTo>
                <a:lnTo>
                  <a:pt x="54" y="119"/>
                </a:lnTo>
                <a:lnTo>
                  <a:pt x="54" y="118"/>
                </a:lnTo>
                <a:lnTo>
                  <a:pt x="54" y="119"/>
                </a:lnTo>
                <a:lnTo>
                  <a:pt x="54" y="118"/>
                </a:lnTo>
                <a:lnTo>
                  <a:pt x="54" y="119"/>
                </a:lnTo>
                <a:lnTo>
                  <a:pt x="54" y="118"/>
                </a:lnTo>
                <a:lnTo>
                  <a:pt x="53" y="118"/>
                </a:lnTo>
                <a:lnTo>
                  <a:pt x="53" y="119"/>
                </a:lnTo>
                <a:lnTo>
                  <a:pt x="53" y="118"/>
                </a:lnTo>
                <a:lnTo>
                  <a:pt x="53" y="119"/>
                </a:lnTo>
                <a:lnTo>
                  <a:pt x="53" y="118"/>
                </a:lnTo>
                <a:lnTo>
                  <a:pt x="53" y="117"/>
                </a:lnTo>
                <a:lnTo>
                  <a:pt x="52" y="117"/>
                </a:lnTo>
                <a:lnTo>
                  <a:pt x="51" y="117"/>
                </a:lnTo>
                <a:lnTo>
                  <a:pt x="51" y="118"/>
                </a:lnTo>
                <a:lnTo>
                  <a:pt x="52" y="118"/>
                </a:lnTo>
                <a:lnTo>
                  <a:pt x="51" y="118"/>
                </a:lnTo>
                <a:lnTo>
                  <a:pt x="51" y="119"/>
                </a:lnTo>
                <a:lnTo>
                  <a:pt x="51" y="118"/>
                </a:lnTo>
                <a:lnTo>
                  <a:pt x="51" y="119"/>
                </a:lnTo>
                <a:lnTo>
                  <a:pt x="51" y="118"/>
                </a:lnTo>
                <a:lnTo>
                  <a:pt x="51" y="119"/>
                </a:lnTo>
                <a:lnTo>
                  <a:pt x="51" y="118"/>
                </a:lnTo>
                <a:lnTo>
                  <a:pt x="51" y="119"/>
                </a:lnTo>
                <a:lnTo>
                  <a:pt x="51" y="118"/>
                </a:lnTo>
                <a:lnTo>
                  <a:pt x="50" y="118"/>
                </a:lnTo>
                <a:lnTo>
                  <a:pt x="50" y="119"/>
                </a:lnTo>
                <a:lnTo>
                  <a:pt x="50" y="118"/>
                </a:lnTo>
                <a:lnTo>
                  <a:pt x="50" y="119"/>
                </a:lnTo>
                <a:lnTo>
                  <a:pt x="50" y="118"/>
                </a:lnTo>
                <a:lnTo>
                  <a:pt x="50" y="119"/>
                </a:lnTo>
                <a:lnTo>
                  <a:pt x="50" y="118"/>
                </a:lnTo>
                <a:lnTo>
                  <a:pt x="50" y="119"/>
                </a:lnTo>
                <a:lnTo>
                  <a:pt x="50" y="120"/>
                </a:lnTo>
                <a:lnTo>
                  <a:pt x="50" y="121"/>
                </a:lnTo>
                <a:lnTo>
                  <a:pt x="50" y="120"/>
                </a:lnTo>
                <a:lnTo>
                  <a:pt x="50" y="121"/>
                </a:lnTo>
                <a:lnTo>
                  <a:pt x="50" y="122"/>
                </a:lnTo>
                <a:lnTo>
                  <a:pt x="51" y="122"/>
                </a:lnTo>
                <a:lnTo>
                  <a:pt x="52" y="122"/>
                </a:lnTo>
                <a:lnTo>
                  <a:pt x="51" y="122"/>
                </a:lnTo>
                <a:lnTo>
                  <a:pt x="51" y="123"/>
                </a:lnTo>
                <a:lnTo>
                  <a:pt x="52" y="123"/>
                </a:lnTo>
                <a:lnTo>
                  <a:pt x="52" y="124"/>
                </a:lnTo>
                <a:lnTo>
                  <a:pt x="51" y="124"/>
                </a:lnTo>
                <a:lnTo>
                  <a:pt x="52" y="124"/>
                </a:lnTo>
                <a:lnTo>
                  <a:pt x="51" y="124"/>
                </a:lnTo>
                <a:lnTo>
                  <a:pt x="51" y="125"/>
                </a:lnTo>
                <a:lnTo>
                  <a:pt x="51" y="124"/>
                </a:lnTo>
                <a:lnTo>
                  <a:pt x="50" y="124"/>
                </a:lnTo>
                <a:lnTo>
                  <a:pt x="50" y="125"/>
                </a:lnTo>
                <a:lnTo>
                  <a:pt x="50" y="126"/>
                </a:lnTo>
                <a:lnTo>
                  <a:pt x="50" y="125"/>
                </a:lnTo>
                <a:lnTo>
                  <a:pt x="50" y="126"/>
                </a:lnTo>
                <a:lnTo>
                  <a:pt x="50" y="127"/>
                </a:lnTo>
                <a:lnTo>
                  <a:pt x="50" y="128"/>
                </a:lnTo>
                <a:lnTo>
                  <a:pt x="49" y="128"/>
                </a:lnTo>
                <a:lnTo>
                  <a:pt x="49" y="127"/>
                </a:lnTo>
                <a:lnTo>
                  <a:pt x="49" y="128"/>
                </a:lnTo>
                <a:lnTo>
                  <a:pt x="48" y="128"/>
                </a:lnTo>
                <a:lnTo>
                  <a:pt x="47" y="128"/>
                </a:lnTo>
                <a:lnTo>
                  <a:pt x="47" y="127"/>
                </a:lnTo>
                <a:lnTo>
                  <a:pt x="48" y="127"/>
                </a:lnTo>
                <a:lnTo>
                  <a:pt x="47" y="127"/>
                </a:lnTo>
                <a:lnTo>
                  <a:pt x="47" y="126"/>
                </a:lnTo>
                <a:lnTo>
                  <a:pt x="47" y="127"/>
                </a:lnTo>
                <a:lnTo>
                  <a:pt x="46" y="127"/>
                </a:lnTo>
                <a:lnTo>
                  <a:pt x="46" y="128"/>
                </a:lnTo>
                <a:lnTo>
                  <a:pt x="45" y="128"/>
                </a:lnTo>
                <a:lnTo>
                  <a:pt x="45" y="127"/>
                </a:lnTo>
                <a:lnTo>
                  <a:pt x="45" y="128"/>
                </a:lnTo>
                <a:lnTo>
                  <a:pt x="44" y="128"/>
                </a:lnTo>
                <a:lnTo>
                  <a:pt x="44" y="127"/>
                </a:lnTo>
                <a:lnTo>
                  <a:pt x="43" y="127"/>
                </a:lnTo>
                <a:lnTo>
                  <a:pt x="43" y="126"/>
                </a:lnTo>
                <a:lnTo>
                  <a:pt x="44" y="126"/>
                </a:lnTo>
                <a:lnTo>
                  <a:pt x="44" y="125"/>
                </a:lnTo>
                <a:lnTo>
                  <a:pt x="44" y="126"/>
                </a:lnTo>
                <a:lnTo>
                  <a:pt x="44" y="125"/>
                </a:lnTo>
                <a:lnTo>
                  <a:pt x="43" y="125"/>
                </a:lnTo>
                <a:lnTo>
                  <a:pt x="43" y="124"/>
                </a:lnTo>
                <a:lnTo>
                  <a:pt x="43" y="125"/>
                </a:lnTo>
                <a:lnTo>
                  <a:pt x="42" y="125"/>
                </a:lnTo>
                <a:lnTo>
                  <a:pt x="43" y="125"/>
                </a:lnTo>
                <a:lnTo>
                  <a:pt x="42" y="125"/>
                </a:lnTo>
                <a:lnTo>
                  <a:pt x="42" y="124"/>
                </a:lnTo>
                <a:lnTo>
                  <a:pt x="42" y="123"/>
                </a:lnTo>
                <a:lnTo>
                  <a:pt x="41" y="123"/>
                </a:lnTo>
                <a:lnTo>
                  <a:pt x="41" y="124"/>
                </a:lnTo>
                <a:lnTo>
                  <a:pt x="40" y="124"/>
                </a:lnTo>
                <a:lnTo>
                  <a:pt x="41" y="124"/>
                </a:lnTo>
                <a:lnTo>
                  <a:pt x="40" y="124"/>
                </a:lnTo>
                <a:lnTo>
                  <a:pt x="41" y="124"/>
                </a:lnTo>
                <a:lnTo>
                  <a:pt x="40" y="124"/>
                </a:lnTo>
                <a:lnTo>
                  <a:pt x="40" y="125"/>
                </a:lnTo>
                <a:lnTo>
                  <a:pt x="41" y="125"/>
                </a:lnTo>
                <a:lnTo>
                  <a:pt x="40" y="125"/>
                </a:lnTo>
                <a:lnTo>
                  <a:pt x="40" y="124"/>
                </a:lnTo>
                <a:lnTo>
                  <a:pt x="39" y="124"/>
                </a:lnTo>
                <a:lnTo>
                  <a:pt x="39" y="125"/>
                </a:lnTo>
                <a:lnTo>
                  <a:pt x="39" y="126"/>
                </a:lnTo>
                <a:lnTo>
                  <a:pt x="39" y="125"/>
                </a:lnTo>
                <a:lnTo>
                  <a:pt x="39" y="126"/>
                </a:lnTo>
                <a:lnTo>
                  <a:pt x="40" y="126"/>
                </a:lnTo>
                <a:lnTo>
                  <a:pt x="39" y="126"/>
                </a:lnTo>
                <a:lnTo>
                  <a:pt x="39" y="127"/>
                </a:lnTo>
                <a:lnTo>
                  <a:pt x="39" y="128"/>
                </a:lnTo>
                <a:lnTo>
                  <a:pt x="38" y="128"/>
                </a:lnTo>
                <a:lnTo>
                  <a:pt x="38" y="127"/>
                </a:lnTo>
                <a:lnTo>
                  <a:pt x="38" y="128"/>
                </a:lnTo>
                <a:lnTo>
                  <a:pt x="37" y="128"/>
                </a:lnTo>
                <a:lnTo>
                  <a:pt x="38" y="128"/>
                </a:lnTo>
                <a:lnTo>
                  <a:pt x="37" y="128"/>
                </a:lnTo>
                <a:lnTo>
                  <a:pt x="36" y="127"/>
                </a:lnTo>
                <a:lnTo>
                  <a:pt x="37" y="127"/>
                </a:lnTo>
                <a:lnTo>
                  <a:pt x="36" y="127"/>
                </a:lnTo>
                <a:lnTo>
                  <a:pt x="36" y="126"/>
                </a:lnTo>
                <a:lnTo>
                  <a:pt x="36" y="127"/>
                </a:lnTo>
                <a:lnTo>
                  <a:pt x="35" y="127"/>
                </a:lnTo>
                <a:lnTo>
                  <a:pt x="35" y="128"/>
                </a:lnTo>
                <a:lnTo>
                  <a:pt x="34" y="128"/>
                </a:lnTo>
                <a:lnTo>
                  <a:pt x="34" y="127"/>
                </a:lnTo>
                <a:lnTo>
                  <a:pt x="34" y="128"/>
                </a:lnTo>
                <a:lnTo>
                  <a:pt x="33" y="128"/>
                </a:lnTo>
                <a:lnTo>
                  <a:pt x="33" y="127"/>
                </a:lnTo>
                <a:lnTo>
                  <a:pt x="32" y="127"/>
                </a:lnTo>
                <a:lnTo>
                  <a:pt x="33" y="127"/>
                </a:lnTo>
                <a:lnTo>
                  <a:pt x="32" y="127"/>
                </a:lnTo>
                <a:lnTo>
                  <a:pt x="32" y="126"/>
                </a:lnTo>
                <a:lnTo>
                  <a:pt x="33" y="126"/>
                </a:lnTo>
                <a:lnTo>
                  <a:pt x="32" y="126"/>
                </a:lnTo>
                <a:lnTo>
                  <a:pt x="33" y="126"/>
                </a:lnTo>
                <a:lnTo>
                  <a:pt x="33" y="125"/>
                </a:lnTo>
                <a:lnTo>
                  <a:pt x="33" y="126"/>
                </a:lnTo>
                <a:lnTo>
                  <a:pt x="33" y="125"/>
                </a:lnTo>
                <a:lnTo>
                  <a:pt x="32" y="125"/>
                </a:lnTo>
                <a:lnTo>
                  <a:pt x="33" y="125"/>
                </a:lnTo>
                <a:lnTo>
                  <a:pt x="33" y="124"/>
                </a:lnTo>
                <a:lnTo>
                  <a:pt x="32" y="124"/>
                </a:lnTo>
                <a:lnTo>
                  <a:pt x="32" y="125"/>
                </a:lnTo>
                <a:lnTo>
                  <a:pt x="31" y="125"/>
                </a:lnTo>
                <a:lnTo>
                  <a:pt x="31" y="124"/>
                </a:lnTo>
                <a:lnTo>
                  <a:pt x="31" y="123"/>
                </a:lnTo>
                <a:lnTo>
                  <a:pt x="30" y="123"/>
                </a:lnTo>
                <a:lnTo>
                  <a:pt x="31" y="123"/>
                </a:lnTo>
                <a:lnTo>
                  <a:pt x="30" y="123"/>
                </a:lnTo>
                <a:lnTo>
                  <a:pt x="31" y="123"/>
                </a:lnTo>
                <a:lnTo>
                  <a:pt x="30" y="123"/>
                </a:lnTo>
                <a:lnTo>
                  <a:pt x="31" y="123"/>
                </a:lnTo>
                <a:lnTo>
                  <a:pt x="31" y="122"/>
                </a:lnTo>
                <a:lnTo>
                  <a:pt x="32" y="122"/>
                </a:lnTo>
                <a:lnTo>
                  <a:pt x="33" y="122"/>
                </a:lnTo>
                <a:lnTo>
                  <a:pt x="32" y="122"/>
                </a:lnTo>
                <a:lnTo>
                  <a:pt x="33" y="122"/>
                </a:lnTo>
                <a:lnTo>
                  <a:pt x="33" y="121"/>
                </a:lnTo>
                <a:lnTo>
                  <a:pt x="33" y="120"/>
                </a:lnTo>
                <a:lnTo>
                  <a:pt x="33" y="121"/>
                </a:lnTo>
                <a:lnTo>
                  <a:pt x="32" y="121"/>
                </a:lnTo>
                <a:lnTo>
                  <a:pt x="32" y="120"/>
                </a:lnTo>
                <a:lnTo>
                  <a:pt x="33" y="120"/>
                </a:lnTo>
                <a:lnTo>
                  <a:pt x="32" y="120"/>
                </a:lnTo>
                <a:lnTo>
                  <a:pt x="33" y="120"/>
                </a:lnTo>
                <a:lnTo>
                  <a:pt x="32" y="120"/>
                </a:lnTo>
                <a:lnTo>
                  <a:pt x="33" y="120"/>
                </a:lnTo>
                <a:lnTo>
                  <a:pt x="33" y="119"/>
                </a:lnTo>
                <a:lnTo>
                  <a:pt x="33" y="118"/>
                </a:lnTo>
                <a:lnTo>
                  <a:pt x="33" y="119"/>
                </a:lnTo>
                <a:lnTo>
                  <a:pt x="33" y="118"/>
                </a:lnTo>
                <a:lnTo>
                  <a:pt x="33" y="119"/>
                </a:lnTo>
                <a:lnTo>
                  <a:pt x="33" y="118"/>
                </a:lnTo>
                <a:lnTo>
                  <a:pt x="33" y="119"/>
                </a:lnTo>
                <a:lnTo>
                  <a:pt x="33" y="118"/>
                </a:lnTo>
                <a:lnTo>
                  <a:pt x="32" y="118"/>
                </a:lnTo>
                <a:lnTo>
                  <a:pt x="33" y="118"/>
                </a:lnTo>
                <a:lnTo>
                  <a:pt x="32" y="118"/>
                </a:lnTo>
                <a:lnTo>
                  <a:pt x="32" y="119"/>
                </a:lnTo>
                <a:lnTo>
                  <a:pt x="32" y="118"/>
                </a:lnTo>
                <a:lnTo>
                  <a:pt x="32" y="119"/>
                </a:lnTo>
                <a:lnTo>
                  <a:pt x="32" y="118"/>
                </a:lnTo>
                <a:lnTo>
                  <a:pt x="32" y="119"/>
                </a:lnTo>
                <a:lnTo>
                  <a:pt x="31" y="119"/>
                </a:lnTo>
                <a:lnTo>
                  <a:pt x="31" y="118"/>
                </a:lnTo>
                <a:lnTo>
                  <a:pt x="31" y="119"/>
                </a:lnTo>
                <a:lnTo>
                  <a:pt x="31" y="118"/>
                </a:lnTo>
                <a:lnTo>
                  <a:pt x="31" y="117"/>
                </a:lnTo>
                <a:lnTo>
                  <a:pt x="30" y="117"/>
                </a:lnTo>
                <a:lnTo>
                  <a:pt x="31" y="117"/>
                </a:lnTo>
                <a:lnTo>
                  <a:pt x="30" y="117"/>
                </a:lnTo>
                <a:lnTo>
                  <a:pt x="29" y="117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9"/>
                </a:lnTo>
                <a:lnTo>
                  <a:pt x="29" y="118"/>
                </a:lnTo>
                <a:lnTo>
                  <a:pt x="29" y="119"/>
                </a:lnTo>
                <a:lnTo>
                  <a:pt x="29" y="118"/>
                </a:lnTo>
                <a:lnTo>
                  <a:pt x="29" y="119"/>
                </a:lnTo>
                <a:lnTo>
                  <a:pt x="29" y="118"/>
                </a:lnTo>
                <a:lnTo>
                  <a:pt x="29" y="119"/>
                </a:lnTo>
                <a:lnTo>
                  <a:pt x="29" y="118"/>
                </a:lnTo>
                <a:lnTo>
                  <a:pt x="28" y="118"/>
                </a:lnTo>
                <a:lnTo>
                  <a:pt x="29" y="118"/>
                </a:lnTo>
                <a:lnTo>
                  <a:pt x="28" y="118"/>
                </a:lnTo>
                <a:lnTo>
                  <a:pt x="28" y="119"/>
                </a:lnTo>
                <a:lnTo>
                  <a:pt x="28" y="118"/>
                </a:lnTo>
                <a:lnTo>
                  <a:pt x="28" y="119"/>
                </a:lnTo>
                <a:lnTo>
                  <a:pt x="28" y="118"/>
                </a:lnTo>
                <a:lnTo>
                  <a:pt x="28" y="119"/>
                </a:lnTo>
                <a:lnTo>
                  <a:pt x="28" y="118"/>
                </a:lnTo>
                <a:lnTo>
                  <a:pt x="28" y="119"/>
                </a:lnTo>
                <a:lnTo>
                  <a:pt x="28" y="118"/>
                </a:lnTo>
                <a:lnTo>
                  <a:pt x="27" y="118"/>
                </a:lnTo>
                <a:lnTo>
                  <a:pt x="28" y="118"/>
                </a:lnTo>
                <a:lnTo>
                  <a:pt x="28" y="117"/>
                </a:lnTo>
                <a:lnTo>
                  <a:pt x="27" y="117"/>
                </a:lnTo>
                <a:lnTo>
                  <a:pt x="27" y="116"/>
                </a:lnTo>
                <a:lnTo>
                  <a:pt x="27" y="117"/>
                </a:lnTo>
                <a:lnTo>
                  <a:pt x="27" y="116"/>
                </a:lnTo>
                <a:lnTo>
                  <a:pt x="28" y="116"/>
                </a:lnTo>
                <a:lnTo>
                  <a:pt x="27" y="116"/>
                </a:lnTo>
                <a:lnTo>
                  <a:pt x="28" y="116"/>
                </a:lnTo>
                <a:lnTo>
                  <a:pt x="28" y="115"/>
                </a:lnTo>
                <a:lnTo>
                  <a:pt x="27" y="115"/>
                </a:lnTo>
                <a:lnTo>
                  <a:pt x="26" y="115"/>
                </a:lnTo>
                <a:lnTo>
                  <a:pt x="27" y="115"/>
                </a:lnTo>
                <a:lnTo>
                  <a:pt x="26" y="115"/>
                </a:lnTo>
                <a:lnTo>
                  <a:pt x="26" y="114"/>
                </a:lnTo>
                <a:lnTo>
                  <a:pt x="25" y="114"/>
                </a:lnTo>
                <a:lnTo>
                  <a:pt x="24" y="114"/>
                </a:lnTo>
                <a:lnTo>
                  <a:pt x="24" y="115"/>
                </a:lnTo>
                <a:lnTo>
                  <a:pt x="23" y="115"/>
                </a:lnTo>
                <a:lnTo>
                  <a:pt x="22" y="115"/>
                </a:lnTo>
                <a:lnTo>
                  <a:pt x="22" y="116"/>
                </a:lnTo>
                <a:lnTo>
                  <a:pt x="22" y="117"/>
                </a:lnTo>
                <a:lnTo>
                  <a:pt x="23" y="117"/>
                </a:lnTo>
                <a:lnTo>
                  <a:pt x="23" y="116"/>
                </a:lnTo>
                <a:lnTo>
                  <a:pt x="23" y="117"/>
                </a:lnTo>
                <a:lnTo>
                  <a:pt x="22" y="117"/>
                </a:lnTo>
                <a:lnTo>
                  <a:pt x="22" y="118"/>
                </a:lnTo>
                <a:lnTo>
                  <a:pt x="22" y="119"/>
                </a:lnTo>
                <a:lnTo>
                  <a:pt x="22" y="118"/>
                </a:lnTo>
                <a:lnTo>
                  <a:pt x="22" y="119"/>
                </a:lnTo>
                <a:lnTo>
                  <a:pt x="22" y="118"/>
                </a:lnTo>
                <a:lnTo>
                  <a:pt x="22" y="119"/>
                </a:lnTo>
                <a:lnTo>
                  <a:pt x="22" y="118"/>
                </a:lnTo>
                <a:lnTo>
                  <a:pt x="22" y="119"/>
                </a:lnTo>
                <a:lnTo>
                  <a:pt x="22" y="118"/>
                </a:lnTo>
                <a:lnTo>
                  <a:pt x="21" y="118"/>
                </a:lnTo>
                <a:lnTo>
                  <a:pt x="22" y="118"/>
                </a:lnTo>
                <a:lnTo>
                  <a:pt x="21" y="118"/>
                </a:lnTo>
                <a:lnTo>
                  <a:pt x="21" y="119"/>
                </a:lnTo>
                <a:lnTo>
                  <a:pt x="21" y="118"/>
                </a:lnTo>
                <a:lnTo>
                  <a:pt x="21" y="119"/>
                </a:lnTo>
                <a:lnTo>
                  <a:pt x="21" y="118"/>
                </a:lnTo>
                <a:lnTo>
                  <a:pt x="21" y="119"/>
                </a:lnTo>
                <a:lnTo>
                  <a:pt x="20" y="118"/>
                </a:lnTo>
                <a:lnTo>
                  <a:pt x="20" y="119"/>
                </a:lnTo>
                <a:lnTo>
                  <a:pt x="20" y="118"/>
                </a:lnTo>
                <a:lnTo>
                  <a:pt x="20" y="117"/>
                </a:lnTo>
                <a:lnTo>
                  <a:pt x="19" y="117"/>
                </a:lnTo>
                <a:lnTo>
                  <a:pt x="19" y="118"/>
                </a:lnTo>
                <a:lnTo>
                  <a:pt x="19" y="119"/>
                </a:lnTo>
                <a:lnTo>
                  <a:pt x="18" y="119"/>
                </a:lnTo>
                <a:lnTo>
                  <a:pt x="18" y="118"/>
                </a:lnTo>
                <a:lnTo>
                  <a:pt x="18" y="119"/>
                </a:lnTo>
                <a:lnTo>
                  <a:pt x="18" y="118"/>
                </a:lnTo>
                <a:lnTo>
                  <a:pt x="18" y="119"/>
                </a:lnTo>
                <a:lnTo>
                  <a:pt x="18" y="118"/>
                </a:lnTo>
                <a:lnTo>
                  <a:pt x="18" y="119"/>
                </a:lnTo>
                <a:lnTo>
                  <a:pt x="18" y="118"/>
                </a:lnTo>
                <a:lnTo>
                  <a:pt x="17" y="118"/>
                </a:lnTo>
                <a:lnTo>
                  <a:pt x="17" y="119"/>
                </a:lnTo>
                <a:lnTo>
                  <a:pt x="17" y="118"/>
                </a:lnTo>
                <a:lnTo>
                  <a:pt x="17" y="119"/>
                </a:lnTo>
                <a:lnTo>
                  <a:pt x="17" y="118"/>
                </a:lnTo>
                <a:lnTo>
                  <a:pt x="17" y="119"/>
                </a:lnTo>
                <a:lnTo>
                  <a:pt x="17" y="118"/>
                </a:lnTo>
                <a:lnTo>
                  <a:pt x="17" y="119"/>
                </a:lnTo>
                <a:lnTo>
                  <a:pt x="17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21"/>
                </a:lnTo>
                <a:lnTo>
                  <a:pt x="17" y="120"/>
                </a:lnTo>
                <a:lnTo>
                  <a:pt x="17" y="121"/>
                </a:lnTo>
                <a:lnTo>
                  <a:pt x="17" y="122"/>
                </a:lnTo>
                <a:lnTo>
                  <a:pt x="18" y="122"/>
                </a:lnTo>
                <a:lnTo>
                  <a:pt x="19" y="122"/>
                </a:lnTo>
                <a:lnTo>
                  <a:pt x="19" y="123"/>
                </a:lnTo>
                <a:lnTo>
                  <a:pt x="19" y="124"/>
                </a:lnTo>
                <a:lnTo>
                  <a:pt x="19" y="125"/>
                </a:lnTo>
                <a:lnTo>
                  <a:pt x="18" y="125"/>
                </a:lnTo>
                <a:lnTo>
                  <a:pt x="18" y="124"/>
                </a:lnTo>
                <a:lnTo>
                  <a:pt x="17" y="124"/>
                </a:lnTo>
                <a:lnTo>
                  <a:pt x="17" y="125"/>
                </a:lnTo>
                <a:lnTo>
                  <a:pt x="17" y="126"/>
                </a:lnTo>
                <a:lnTo>
                  <a:pt x="17" y="125"/>
                </a:lnTo>
                <a:lnTo>
                  <a:pt x="17" y="126"/>
                </a:lnTo>
                <a:lnTo>
                  <a:pt x="18" y="126"/>
                </a:lnTo>
                <a:lnTo>
                  <a:pt x="18" y="127"/>
                </a:lnTo>
                <a:lnTo>
                  <a:pt x="17" y="127"/>
                </a:lnTo>
                <a:lnTo>
                  <a:pt x="17" y="128"/>
                </a:lnTo>
                <a:lnTo>
                  <a:pt x="16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27"/>
                </a:lnTo>
                <a:lnTo>
                  <a:pt x="16" y="128"/>
                </a:lnTo>
                <a:lnTo>
                  <a:pt x="15" y="128"/>
                </a:lnTo>
                <a:lnTo>
                  <a:pt x="15" y="127"/>
                </a:lnTo>
                <a:lnTo>
                  <a:pt x="14" y="127"/>
                </a:lnTo>
                <a:lnTo>
                  <a:pt x="15" y="127"/>
                </a:lnTo>
                <a:lnTo>
                  <a:pt x="14" y="127"/>
                </a:lnTo>
                <a:lnTo>
                  <a:pt x="14" y="126"/>
                </a:lnTo>
                <a:lnTo>
                  <a:pt x="14" y="127"/>
                </a:lnTo>
                <a:lnTo>
                  <a:pt x="13" y="127"/>
                </a:lnTo>
                <a:lnTo>
                  <a:pt x="13" y="128"/>
                </a:lnTo>
                <a:lnTo>
                  <a:pt x="12" y="128"/>
                </a:lnTo>
                <a:lnTo>
                  <a:pt x="12" y="127"/>
                </a:lnTo>
                <a:lnTo>
                  <a:pt x="12" y="128"/>
                </a:lnTo>
                <a:lnTo>
                  <a:pt x="11" y="128"/>
                </a:lnTo>
                <a:lnTo>
                  <a:pt x="11" y="127"/>
                </a:lnTo>
                <a:lnTo>
                  <a:pt x="10" y="127"/>
                </a:lnTo>
                <a:lnTo>
                  <a:pt x="10" y="126"/>
                </a:lnTo>
                <a:lnTo>
                  <a:pt x="11" y="126"/>
                </a:lnTo>
                <a:lnTo>
                  <a:pt x="11" y="125"/>
                </a:lnTo>
                <a:lnTo>
                  <a:pt x="11" y="126"/>
                </a:lnTo>
                <a:lnTo>
                  <a:pt x="11" y="125"/>
                </a:lnTo>
                <a:lnTo>
                  <a:pt x="11" y="124"/>
                </a:lnTo>
                <a:lnTo>
                  <a:pt x="10" y="124"/>
                </a:lnTo>
                <a:lnTo>
                  <a:pt x="10" y="125"/>
                </a:lnTo>
                <a:lnTo>
                  <a:pt x="9" y="125"/>
                </a:lnTo>
                <a:lnTo>
                  <a:pt x="9" y="124"/>
                </a:lnTo>
                <a:lnTo>
                  <a:pt x="9" y="123"/>
                </a:lnTo>
                <a:lnTo>
                  <a:pt x="8" y="123"/>
                </a:lnTo>
                <a:lnTo>
                  <a:pt x="8" y="124"/>
                </a:lnTo>
                <a:lnTo>
                  <a:pt x="8" y="125"/>
                </a:lnTo>
                <a:lnTo>
                  <a:pt x="7" y="125"/>
                </a:lnTo>
                <a:lnTo>
                  <a:pt x="7" y="124"/>
                </a:lnTo>
                <a:lnTo>
                  <a:pt x="6" y="124"/>
                </a:lnTo>
                <a:lnTo>
                  <a:pt x="6" y="125"/>
                </a:lnTo>
                <a:lnTo>
                  <a:pt x="6" y="126"/>
                </a:lnTo>
                <a:lnTo>
                  <a:pt x="6" y="125"/>
                </a:lnTo>
                <a:lnTo>
                  <a:pt x="6" y="126"/>
                </a:lnTo>
                <a:lnTo>
                  <a:pt x="7" y="126"/>
                </a:lnTo>
                <a:lnTo>
                  <a:pt x="7" y="127"/>
                </a:lnTo>
                <a:lnTo>
                  <a:pt x="6" y="127"/>
                </a:lnTo>
                <a:lnTo>
                  <a:pt x="6" y="128"/>
                </a:lnTo>
                <a:lnTo>
                  <a:pt x="5" y="128"/>
                </a:lnTo>
                <a:lnTo>
                  <a:pt x="5" y="127"/>
                </a:lnTo>
                <a:lnTo>
                  <a:pt x="5" y="128"/>
                </a:lnTo>
                <a:lnTo>
                  <a:pt x="4" y="128"/>
                </a:lnTo>
                <a:lnTo>
                  <a:pt x="4" y="127"/>
                </a:lnTo>
                <a:lnTo>
                  <a:pt x="3" y="127"/>
                </a:lnTo>
                <a:lnTo>
                  <a:pt x="3" y="126"/>
                </a:lnTo>
                <a:lnTo>
                  <a:pt x="3" y="127"/>
                </a:lnTo>
                <a:lnTo>
                  <a:pt x="2" y="127"/>
                </a:lnTo>
                <a:lnTo>
                  <a:pt x="3" y="127"/>
                </a:lnTo>
                <a:lnTo>
                  <a:pt x="2" y="127"/>
                </a:lnTo>
                <a:lnTo>
                  <a:pt x="2" y="128"/>
                </a:lnTo>
                <a:lnTo>
                  <a:pt x="1" y="128"/>
                </a:lnTo>
                <a:lnTo>
                  <a:pt x="2" y="128"/>
                </a:lnTo>
                <a:lnTo>
                  <a:pt x="1" y="128"/>
                </a:lnTo>
                <a:lnTo>
                  <a:pt x="2" y="128"/>
                </a:lnTo>
                <a:lnTo>
                  <a:pt x="1" y="128"/>
                </a:lnTo>
                <a:lnTo>
                  <a:pt x="2" y="128"/>
                </a:lnTo>
                <a:lnTo>
                  <a:pt x="1" y="128"/>
                </a:lnTo>
                <a:lnTo>
                  <a:pt x="1" y="127"/>
                </a:lnTo>
                <a:lnTo>
                  <a:pt x="1" y="128"/>
                </a:lnTo>
                <a:lnTo>
                  <a:pt x="0" y="128"/>
                </a:lnTo>
                <a:lnTo>
                  <a:pt x="1" y="128"/>
                </a:lnTo>
                <a:lnTo>
                  <a:pt x="1" y="129"/>
                </a:lnTo>
                <a:lnTo>
                  <a:pt x="0" y="129"/>
                </a:lnTo>
                <a:lnTo>
                  <a:pt x="1" y="129"/>
                </a:lnTo>
                <a:lnTo>
                  <a:pt x="1" y="130"/>
                </a:lnTo>
                <a:lnTo>
                  <a:pt x="0" y="130"/>
                </a:lnTo>
                <a:lnTo>
                  <a:pt x="0" y="131"/>
                </a:lnTo>
                <a:lnTo>
                  <a:pt x="0" y="130"/>
                </a:lnTo>
                <a:lnTo>
                  <a:pt x="1" y="130"/>
                </a:lnTo>
                <a:lnTo>
                  <a:pt x="1" y="131"/>
                </a:lnTo>
                <a:lnTo>
                  <a:pt x="0" y="131"/>
                </a:lnTo>
                <a:lnTo>
                  <a:pt x="1" y="131"/>
                </a:lnTo>
                <a:lnTo>
                  <a:pt x="1" y="132"/>
                </a:lnTo>
                <a:lnTo>
                  <a:pt x="2" y="132"/>
                </a:lnTo>
                <a:lnTo>
                  <a:pt x="1" y="131"/>
                </a:lnTo>
                <a:lnTo>
                  <a:pt x="2" y="131"/>
                </a:lnTo>
                <a:lnTo>
                  <a:pt x="1" y="131"/>
                </a:lnTo>
                <a:lnTo>
                  <a:pt x="2" y="131"/>
                </a:lnTo>
                <a:lnTo>
                  <a:pt x="1" y="131"/>
                </a:lnTo>
                <a:lnTo>
                  <a:pt x="2" y="131"/>
                </a:lnTo>
                <a:lnTo>
                  <a:pt x="2" y="132"/>
                </a:lnTo>
                <a:lnTo>
                  <a:pt x="3" y="132"/>
                </a:lnTo>
                <a:lnTo>
                  <a:pt x="2" y="132"/>
                </a:lnTo>
                <a:lnTo>
                  <a:pt x="3" y="132"/>
                </a:lnTo>
                <a:lnTo>
                  <a:pt x="3" y="133"/>
                </a:lnTo>
                <a:lnTo>
                  <a:pt x="2" y="133"/>
                </a:lnTo>
                <a:lnTo>
                  <a:pt x="3" y="133"/>
                </a:lnTo>
                <a:lnTo>
                  <a:pt x="2" y="133"/>
                </a:lnTo>
                <a:lnTo>
                  <a:pt x="2" y="134"/>
                </a:lnTo>
                <a:lnTo>
                  <a:pt x="1" y="134"/>
                </a:lnTo>
                <a:lnTo>
                  <a:pt x="2" y="134"/>
                </a:lnTo>
                <a:lnTo>
                  <a:pt x="1" y="134"/>
                </a:lnTo>
                <a:lnTo>
                  <a:pt x="2" y="134"/>
                </a:lnTo>
                <a:lnTo>
                  <a:pt x="1" y="134"/>
                </a:lnTo>
                <a:lnTo>
                  <a:pt x="2" y="134"/>
                </a:lnTo>
                <a:lnTo>
                  <a:pt x="1" y="134"/>
                </a:lnTo>
                <a:lnTo>
                  <a:pt x="0" y="134"/>
                </a:lnTo>
                <a:lnTo>
                  <a:pt x="0" y="135"/>
                </a:lnTo>
                <a:lnTo>
                  <a:pt x="1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6"/>
                </a:lnTo>
                <a:lnTo>
                  <a:pt x="1" y="135"/>
                </a:lnTo>
                <a:lnTo>
                  <a:pt x="1" y="136"/>
                </a:lnTo>
                <a:lnTo>
                  <a:pt x="0" y="136"/>
                </a:lnTo>
                <a:lnTo>
                  <a:pt x="0" y="137"/>
                </a:lnTo>
                <a:lnTo>
                  <a:pt x="1" y="137"/>
                </a:lnTo>
                <a:lnTo>
                  <a:pt x="0" y="137"/>
                </a:lnTo>
                <a:lnTo>
                  <a:pt x="0" y="138"/>
                </a:lnTo>
                <a:lnTo>
                  <a:pt x="0" y="137"/>
                </a:lnTo>
                <a:lnTo>
                  <a:pt x="1" y="137"/>
                </a:lnTo>
                <a:lnTo>
                  <a:pt x="1" y="138"/>
                </a:lnTo>
                <a:lnTo>
                  <a:pt x="1" y="137"/>
                </a:lnTo>
                <a:lnTo>
                  <a:pt x="1" y="138"/>
                </a:lnTo>
                <a:lnTo>
                  <a:pt x="1" y="137"/>
                </a:lnTo>
                <a:lnTo>
                  <a:pt x="1" y="138"/>
                </a:lnTo>
                <a:lnTo>
                  <a:pt x="2" y="138"/>
                </a:lnTo>
                <a:lnTo>
                  <a:pt x="1" y="138"/>
                </a:lnTo>
                <a:lnTo>
                  <a:pt x="2" y="138"/>
                </a:lnTo>
                <a:lnTo>
                  <a:pt x="1" y="138"/>
                </a:lnTo>
                <a:lnTo>
                  <a:pt x="2" y="138"/>
                </a:lnTo>
                <a:lnTo>
                  <a:pt x="1" y="138"/>
                </a:lnTo>
                <a:lnTo>
                  <a:pt x="2" y="137"/>
                </a:lnTo>
                <a:lnTo>
                  <a:pt x="2" y="138"/>
                </a:lnTo>
                <a:lnTo>
                  <a:pt x="2" y="137"/>
                </a:lnTo>
                <a:lnTo>
                  <a:pt x="2" y="138"/>
                </a:lnTo>
                <a:lnTo>
                  <a:pt x="2" y="137"/>
                </a:lnTo>
                <a:lnTo>
                  <a:pt x="2" y="138"/>
                </a:lnTo>
                <a:lnTo>
                  <a:pt x="2" y="137"/>
                </a:lnTo>
                <a:lnTo>
                  <a:pt x="2" y="138"/>
                </a:lnTo>
                <a:lnTo>
                  <a:pt x="2" y="139"/>
                </a:lnTo>
                <a:lnTo>
                  <a:pt x="3" y="139"/>
                </a:lnTo>
                <a:lnTo>
                  <a:pt x="2" y="139"/>
                </a:lnTo>
                <a:lnTo>
                  <a:pt x="3" y="139"/>
                </a:lnTo>
                <a:lnTo>
                  <a:pt x="4" y="139"/>
                </a:lnTo>
                <a:lnTo>
                  <a:pt x="4" y="138"/>
                </a:lnTo>
                <a:lnTo>
                  <a:pt x="4" y="137"/>
                </a:lnTo>
                <a:lnTo>
                  <a:pt x="4" y="138"/>
                </a:lnTo>
                <a:lnTo>
                  <a:pt x="4" y="137"/>
                </a:lnTo>
                <a:lnTo>
                  <a:pt x="4" y="138"/>
                </a:lnTo>
                <a:lnTo>
                  <a:pt x="4" y="137"/>
                </a:lnTo>
                <a:lnTo>
                  <a:pt x="4" y="138"/>
                </a:lnTo>
                <a:lnTo>
                  <a:pt x="4" y="137"/>
                </a:lnTo>
                <a:lnTo>
                  <a:pt x="5" y="137"/>
                </a:lnTo>
                <a:lnTo>
                  <a:pt x="5" y="138"/>
                </a:lnTo>
                <a:lnTo>
                  <a:pt x="5" y="137"/>
                </a:lnTo>
                <a:lnTo>
                  <a:pt x="5" y="138"/>
                </a:lnTo>
                <a:lnTo>
                  <a:pt x="5" y="137"/>
                </a:lnTo>
                <a:lnTo>
                  <a:pt x="5" y="138"/>
                </a:lnTo>
                <a:lnTo>
                  <a:pt x="6" y="138"/>
                </a:lnTo>
                <a:lnTo>
                  <a:pt x="6" y="137"/>
                </a:lnTo>
                <a:lnTo>
                  <a:pt x="6" y="138"/>
                </a:lnTo>
                <a:lnTo>
                  <a:pt x="6" y="137"/>
                </a:lnTo>
                <a:lnTo>
                  <a:pt x="6" y="138"/>
                </a:lnTo>
                <a:lnTo>
                  <a:pt x="6" y="139"/>
                </a:lnTo>
                <a:lnTo>
                  <a:pt x="7" y="139"/>
                </a:lnTo>
                <a:lnTo>
                  <a:pt x="6" y="139"/>
                </a:lnTo>
                <a:lnTo>
                  <a:pt x="6" y="140"/>
                </a:lnTo>
                <a:lnTo>
                  <a:pt x="6" y="139"/>
                </a:lnTo>
                <a:lnTo>
                  <a:pt x="6" y="140"/>
                </a:lnTo>
                <a:lnTo>
                  <a:pt x="6" y="141"/>
                </a:lnTo>
                <a:lnTo>
                  <a:pt x="7" y="141"/>
                </a:lnTo>
                <a:lnTo>
                  <a:pt x="8" y="141"/>
                </a:lnTo>
                <a:lnTo>
                  <a:pt x="8" y="142"/>
                </a:lnTo>
                <a:lnTo>
                  <a:pt x="9" y="142"/>
                </a:lnTo>
                <a:lnTo>
                  <a:pt x="8" y="142"/>
                </a:lnTo>
                <a:lnTo>
                  <a:pt x="8" y="143"/>
                </a:lnTo>
                <a:lnTo>
                  <a:pt x="8" y="144"/>
                </a:lnTo>
                <a:lnTo>
                  <a:pt x="7" y="144"/>
                </a:lnTo>
                <a:lnTo>
                  <a:pt x="7" y="143"/>
                </a:lnTo>
                <a:lnTo>
                  <a:pt x="6" y="143"/>
                </a:lnTo>
                <a:lnTo>
                  <a:pt x="6" y="144"/>
                </a:lnTo>
                <a:lnTo>
                  <a:pt x="6" y="145"/>
                </a:lnTo>
                <a:lnTo>
                  <a:pt x="6" y="144"/>
                </a:lnTo>
                <a:lnTo>
                  <a:pt x="6" y="145"/>
                </a:lnTo>
                <a:lnTo>
                  <a:pt x="7" y="145"/>
                </a:lnTo>
                <a:lnTo>
                  <a:pt x="7" y="146"/>
                </a:lnTo>
                <a:lnTo>
                  <a:pt x="6" y="145"/>
                </a:lnTo>
                <a:lnTo>
                  <a:pt x="6" y="146"/>
                </a:lnTo>
                <a:lnTo>
                  <a:pt x="6" y="147"/>
                </a:lnTo>
                <a:lnTo>
                  <a:pt x="5" y="147"/>
                </a:lnTo>
                <a:lnTo>
                  <a:pt x="5" y="146"/>
                </a:lnTo>
                <a:lnTo>
                  <a:pt x="5" y="147"/>
                </a:lnTo>
                <a:lnTo>
                  <a:pt x="4" y="147"/>
                </a:lnTo>
                <a:lnTo>
                  <a:pt x="4" y="146"/>
                </a:lnTo>
                <a:lnTo>
                  <a:pt x="3" y="146"/>
                </a:lnTo>
                <a:lnTo>
                  <a:pt x="3" y="145"/>
                </a:lnTo>
                <a:lnTo>
                  <a:pt x="3" y="146"/>
                </a:lnTo>
                <a:lnTo>
                  <a:pt x="3" y="145"/>
                </a:lnTo>
                <a:lnTo>
                  <a:pt x="3" y="146"/>
                </a:lnTo>
                <a:lnTo>
                  <a:pt x="3" y="145"/>
                </a:lnTo>
                <a:lnTo>
                  <a:pt x="3" y="146"/>
                </a:lnTo>
                <a:lnTo>
                  <a:pt x="2" y="146"/>
                </a:lnTo>
                <a:lnTo>
                  <a:pt x="3" y="146"/>
                </a:lnTo>
                <a:lnTo>
                  <a:pt x="2" y="146"/>
                </a:lnTo>
                <a:lnTo>
                  <a:pt x="2" y="147"/>
                </a:lnTo>
                <a:lnTo>
                  <a:pt x="1" y="147"/>
                </a:lnTo>
                <a:lnTo>
                  <a:pt x="2" y="147"/>
                </a:lnTo>
                <a:lnTo>
                  <a:pt x="1" y="147"/>
                </a:lnTo>
                <a:lnTo>
                  <a:pt x="2" y="147"/>
                </a:lnTo>
                <a:lnTo>
                  <a:pt x="1" y="147"/>
                </a:lnTo>
                <a:lnTo>
                  <a:pt x="2" y="147"/>
                </a:lnTo>
                <a:lnTo>
                  <a:pt x="1" y="147"/>
                </a:lnTo>
                <a:lnTo>
                  <a:pt x="1" y="146"/>
                </a:lnTo>
                <a:lnTo>
                  <a:pt x="1" y="147"/>
                </a:lnTo>
                <a:lnTo>
                  <a:pt x="0" y="147"/>
                </a:lnTo>
                <a:lnTo>
                  <a:pt x="1" y="147"/>
                </a:lnTo>
                <a:lnTo>
                  <a:pt x="1" y="148"/>
                </a:lnTo>
                <a:lnTo>
                  <a:pt x="0" y="148"/>
                </a:lnTo>
                <a:lnTo>
                  <a:pt x="1" y="148"/>
                </a:lnTo>
                <a:lnTo>
                  <a:pt x="1" y="149"/>
                </a:lnTo>
                <a:lnTo>
                  <a:pt x="0" y="149"/>
                </a:lnTo>
                <a:lnTo>
                  <a:pt x="1" y="149"/>
                </a:lnTo>
                <a:lnTo>
                  <a:pt x="1" y="150"/>
                </a:lnTo>
                <a:lnTo>
                  <a:pt x="0" y="150"/>
                </a:lnTo>
                <a:lnTo>
                  <a:pt x="1" y="150"/>
                </a:lnTo>
                <a:lnTo>
                  <a:pt x="1" y="151"/>
                </a:lnTo>
                <a:lnTo>
                  <a:pt x="1" y="150"/>
                </a:lnTo>
                <a:lnTo>
                  <a:pt x="1" y="151"/>
                </a:lnTo>
                <a:lnTo>
                  <a:pt x="1" y="150"/>
                </a:lnTo>
                <a:lnTo>
                  <a:pt x="1" y="151"/>
                </a:lnTo>
                <a:lnTo>
                  <a:pt x="1" y="150"/>
                </a:lnTo>
                <a:lnTo>
                  <a:pt x="2" y="150"/>
                </a:lnTo>
                <a:lnTo>
                  <a:pt x="1" y="150"/>
                </a:lnTo>
                <a:lnTo>
                  <a:pt x="2" y="150"/>
                </a:lnTo>
                <a:lnTo>
                  <a:pt x="1" y="150"/>
                </a:lnTo>
                <a:lnTo>
                  <a:pt x="2" y="150"/>
                </a:lnTo>
                <a:lnTo>
                  <a:pt x="1" y="150"/>
                </a:lnTo>
                <a:lnTo>
                  <a:pt x="2" y="150"/>
                </a:lnTo>
                <a:lnTo>
                  <a:pt x="2" y="151"/>
                </a:lnTo>
                <a:lnTo>
                  <a:pt x="2" y="150"/>
                </a:lnTo>
                <a:lnTo>
                  <a:pt x="2" y="151"/>
                </a:lnTo>
                <a:lnTo>
                  <a:pt x="3" y="151"/>
                </a:lnTo>
                <a:lnTo>
                  <a:pt x="2" y="151"/>
                </a:lnTo>
                <a:lnTo>
                  <a:pt x="3" y="151"/>
                </a:lnTo>
                <a:lnTo>
                  <a:pt x="3" y="152"/>
                </a:lnTo>
                <a:lnTo>
                  <a:pt x="2" y="152"/>
                </a:lnTo>
                <a:lnTo>
                  <a:pt x="3" y="152"/>
                </a:lnTo>
                <a:lnTo>
                  <a:pt x="2" y="152"/>
                </a:lnTo>
                <a:lnTo>
                  <a:pt x="2" y="153"/>
                </a:lnTo>
                <a:lnTo>
                  <a:pt x="1" y="153"/>
                </a:lnTo>
                <a:lnTo>
                  <a:pt x="2" y="153"/>
                </a:lnTo>
                <a:lnTo>
                  <a:pt x="1" y="153"/>
                </a:lnTo>
                <a:lnTo>
                  <a:pt x="2" y="153"/>
                </a:lnTo>
                <a:lnTo>
                  <a:pt x="1" y="153"/>
                </a:lnTo>
                <a:lnTo>
                  <a:pt x="2" y="153"/>
                </a:lnTo>
                <a:lnTo>
                  <a:pt x="1" y="153"/>
                </a:lnTo>
                <a:lnTo>
                  <a:pt x="0" y="153"/>
                </a:lnTo>
                <a:lnTo>
                  <a:pt x="0" y="154"/>
                </a:lnTo>
                <a:lnTo>
                  <a:pt x="1" y="154"/>
                </a:lnTo>
                <a:lnTo>
                  <a:pt x="0" y="154"/>
                </a:lnTo>
                <a:lnTo>
                  <a:pt x="1" y="154"/>
                </a:lnTo>
                <a:lnTo>
                  <a:pt x="1" y="155"/>
                </a:lnTo>
                <a:lnTo>
                  <a:pt x="1" y="154"/>
                </a:lnTo>
                <a:lnTo>
                  <a:pt x="1" y="155"/>
                </a:lnTo>
                <a:lnTo>
                  <a:pt x="0" y="155"/>
                </a:lnTo>
                <a:lnTo>
                  <a:pt x="0" y="156"/>
                </a:lnTo>
                <a:lnTo>
                  <a:pt x="1" y="156"/>
                </a:lnTo>
                <a:lnTo>
                  <a:pt x="0" y="156"/>
                </a:lnTo>
                <a:lnTo>
                  <a:pt x="0" y="157"/>
                </a:lnTo>
                <a:lnTo>
                  <a:pt x="0" y="156"/>
                </a:lnTo>
                <a:lnTo>
                  <a:pt x="1" y="156"/>
                </a:lnTo>
                <a:lnTo>
                  <a:pt x="1" y="157"/>
                </a:lnTo>
                <a:lnTo>
                  <a:pt x="1" y="156"/>
                </a:lnTo>
                <a:lnTo>
                  <a:pt x="1" y="157"/>
                </a:lnTo>
                <a:lnTo>
                  <a:pt x="1" y="156"/>
                </a:lnTo>
                <a:lnTo>
                  <a:pt x="1" y="157"/>
                </a:lnTo>
                <a:lnTo>
                  <a:pt x="2" y="157"/>
                </a:lnTo>
                <a:lnTo>
                  <a:pt x="1" y="157"/>
                </a:lnTo>
                <a:lnTo>
                  <a:pt x="2" y="157"/>
                </a:lnTo>
                <a:lnTo>
                  <a:pt x="1" y="157"/>
                </a:lnTo>
                <a:lnTo>
                  <a:pt x="2" y="157"/>
                </a:lnTo>
                <a:lnTo>
                  <a:pt x="1" y="157"/>
                </a:lnTo>
                <a:lnTo>
                  <a:pt x="2" y="156"/>
                </a:lnTo>
                <a:lnTo>
                  <a:pt x="2" y="157"/>
                </a:lnTo>
                <a:lnTo>
                  <a:pt x="2" y="156"/>
                </a:lnTo>
                <a:lnTo>
                  <a:pt x="2" y="157"/>
                </a:lnTo>
                <a:lnTo>
                  <a:pt x="2" y="156"/>
                </a:lnTo>
                <a:lnTo>
                  <a:pt x="2" y="157"/>
                </a:lnTo>
                <a:lnTo>
                  <a:pt x="2" y="156"/>
                </a:lnTo>
                <a:lnTo>
                  <a:pt x="2" y="157"/>
                </a:lnTo>
                <a:lnTo>
                  <a:pt x="2" y="158"/>
                </a:lnTo>
                <a:lnTo>
                  <a:pt x="2" y="157"/>
                </a:lnTo>
                <a:lnTo>
                  <a:pt x="2" y="158"/>
                </a:lnTo>
                <a:lnTo>
                  <a:pt x="3" y="158"/>
                </a:lnTo>
                <a:lnTo>
                  <a:pt x="2" y="158"/>
                </a:lnTo>
                <a:lnTo>
                  <a:pt x="3" y="157"/>
                </a:lnTo>
                <a:lnTo>
                  <a:pt x="3" y="158"/>
                </a:lnTo>
                <a:lnTo>
                  <a:pt x="3" y="157"/>
                </a:lnTo>
                <a:lnTo>
                  <a:pt x="3" y="158"/>
                </a:lnTo>
                <a:lnTo>
                  <a:pt x="3" y="157"/>
                </a:lnTo>
                <a:lnTo>
                  <a:pt x="3" y="158"/>
                </a:lnTo>
                <a:lnTo>
                  <a:pt x="3" y="157"/>
                </a:lnTo>
                <a:lnTo>
                  <a:pt x="4" y="157"/>
                </a:lnTo>
                <a:lnTo>
                  <a:pt x="4" y="158"/>
                </a:lnTo>
                <a:lnTo>
                  <a:pt x="4" y="157"/>
                </a:lnTo>
                <a:lnTo>
                  <a:pt x="4" y="158"/>
                </a:lnTo>
                <a:lnTo>
                  <a:pt x="4" y="157"/>
                </a:lnTo>
                <a:lnTo>
                  <a:pt x="4" y="156"/>
                </a:lnTo>
                <a:lnTo>
                  <a:pt x="4" y="157"/>
                </a:lnTo>
                <a:lnTo>
                  <a:pt x="4" y="156"/>
                </a:lnTo>
                <a:lnTo>
                  <a:pt x="4" y="157"/>
                </a:lnTo>
                <a:lnTo>
                  <a:pt x="4" y="156"/>
                </a:lnTo>
                <a:lnTo>
                  <a:pt x="4" y="157"/>
                </a:lnTo>
                <a:lnTo>
                  <a:pt x="4" y="156"/>
                </a:lnTo>
                <a:lnTo>
                  <a:pt x="5" y="156"/>
                </a:lnTo>
                <a:lnTo>
                  <a:pt x="5" y="157"/>
                </a:lnTo>
                <a:lnTo>
                  <a:pt x="5" y="156"/>
                </a:lnTo>
                <a:lnTo>
                  <a:pt x="5" y="157"/>
                </a:lnTo>
                <a:lnTo>
                  <a:pt x="5" y="156"/>
                </a:lnTo>
                <a:lnTo>
                  <a:pt x="5" y="157"/>
                </a:lnTo>
                <a:lnTo>
                  <a:pt x="6" y="157"/>
                </a:lnTo>
                <a:lnTo>
                  <a:pt x="6" y="156"/>
                </a:lnTo>
                <a:lnTo>
                  <a:pt x="6" y="157"/>
                </a:lnTo>
                <a:lnTo>
                  <a:pt x="6" y="156"/>
                </a:lnTo>
                <a:lnTo>
                  <a:pt x="6" y="157"/>
                </a:lnTo>
                <a:lnTo>
                  <a:pt x="6" y="158"/>
                </a:lnTo>
                <a:lnTo>
                  <a:pt x="6" y="157"/>
                </a:lnTo>
                <a:lnTo>
                  <a:pt x="6" y="158"/>
                </a:lnTo>
                <a:lnTo>
                  <a:pt x="6" y="157"/>
                </a:lnTo>
                <a:lnTo>
                  <a:pt x="6" y="158"/>
                </a:lnTo>
                <a:lnTo>
                  <a:pt x="6" y="157"/>
                </a:lnTo>
                <a:lnTo>
                  <a:pt x="6" y="158"/>
                </a:lnTo>
                <a:lnTo>
                  <a:pt x="7" y="158"/>
                </a:lnTo>
                <a:lnTo>
                  <a:pt x="6" y="158"/>
                </a:lnTo>
                <a:lnTo>
                  <a:pt x="6" y="159"/>
                </a:lnTo>
                <a:lnTo>
                  <a:pt x="6" y="158"/>
                </a:lnTo>
                <a:lnTo>
                  <a:pt x="6" y="159"/>
                </a:lnTo>
                <a:lnTo>
                  <a:pt x="6" y="158"/>
                </a:lnTo>
                <a:lnTo>
                  <a:pt x="6" y="159"/>
                </a:lnTo>
                <a:lnTo>
                  <a:pt x="6" y="158"/>
                </a:lnTo>
                <a:lnTo>
                  <a:pt x="6" y="159"/>
                </a:lnTo>
                <a:lnTo>
                  <a:pt x="6" y="160"/>
                </a:lnTo>
                <a:lnTo>
                  <a:pt x="7" y="160"/>
                </a:lnTo>
                <a:lnTo>
                  <a:pt x="8" y="160"/>
                </a:lnTo>
                <a:lnTo>
                  <a:pt x="8" y="161"/>
                </a:lnTo>
                <a:lnTo>
                  <a:pt x="9" y="161"/>
                </a:lnTo>
                <a:lnTo>
                  <a:pt x="9" y="160"/>
                </a:lnTo>
                <a:lnTo>
                  <a:pt x="10" y="160"/>
                </a:lnTo>
                <a:lnTo>
                  <a:pt x="11" y="160"/>
                </a:lnTo>
                <a:lnTo>
                  <a:pt x="11" y="159"/>
                </a:lnTo>
                <a:lnTo>
                  <a:pt x="11" y="158"/>
                </a:lnTo>
                <a:lnTo>
                  <a:pt x="11" y="159"/>
                </a:lnTo>
                <a:lnTo>
                  <a:pt x="11" y="158"/>
                </a:lnTo>
                <a:lnTo>
                  <a:pt x="11" y="159"/>
                </a:lnTo>
                <a:lnTo>
                  <a:pt x="11" y="158"/>
                </a:lnTo>
                <a:lnTo>
                  <a:pt x="11" y="159"/>
                </a:lnTo>
                <a:lnTo>
                  <a:pt x="11" y="158"/>
                </a:lnTo>
                <a:lnTo>
                  <a:pt x="10" y="158"/>
                </a:lnTo>
                <a:lnTo>
                  <a:pt x="11" y="158"/>
                </a:lnTo>
                <a:lnTo>
                  <a:pt x="11" y="157"/>
                </a:lnTo>
                <a:lnTo>
                  <a:pt x="11" y="158"/>
                </a:lnTo>
                <a:lnTo>
                  <a:pt x="11" y="157"/>
                </a:lnTo>
                <a:lnTo>
                  <a:pt x="11" y="158"/>
                </a:lnTo>
                <a:lnTo>
                  <a:pt x="11" y="157"/>
                </a:lnTo>
                <a:lnTo>
                  <a:pt x="11" y="158"/>
                </a:lnTo>
                <a:lnTo>
                  <a:pt x="11" y="157"/>
                </a:lnTo>
                <a:lnTo>
                  <a:pt x="11" y="156"/>
                </a:lnTo>
                <a:lnTo>
                  <a:pt x="11" y="157"/>
                </a:lnTo>
                <a:lnTo>
                  <a:pt x="11" y="156"/>
                </a:lnTo>
                <a:lnTo>
                  <a:pt x="11" y="157"/>
                </a:lnTo>
                <a:lnTo>
                  <a:pt x="12" y="157"/>
                </a:lnTo>
                <a:lnTo>
                  <a:pt x="12" y="156"/>
                </a:lnTo>
                <a:lnTo>
                  <a:pt x="12" y="157"/>
                </a:lnTo>
                <a:lnTo>
                  <a:pt x="12" y="156"/>
                </a:lnTo>
                <a:lnTo>
                  <a:pt x="12" y="157"/>
                </a:lnTo>
                <a:lnTo>
                  <a:pt x="12" y="156"/>
                </a:lnTo>
                <a:lnTo>
                  <a:pt x="13" y="156"/>
                </a:lnTo>
                <a:lnTo>
                  <a:pt x="13" y="157"/>
                </a:lnTo>
                <a:lnTo>
                  <a:pt x="13" y="156"/>
                </a:lnTo>
                <a:lnTo>
                  <a:pt x="13" y="157"/>
                </a:lnTo>
                <a:lnTo>
                  <a:pt x="13" y="156"/>
                </a:lnTo>
                <a:lnTo>
                  <a:pt x="13" y="157"/>
                </a:lnTo>
                <a:lnTo>
                  <a:pt x="13" y="156"/>
                </a:lnTo>
                <a:lnTo>
                  <a:pt x="13" y="157"/>
                </a:lnTo>
                <a:lnTo>
                  <a:pt x="13" y="158"/>
                </a:lnTo>
                <a:lnTo>
                  <a:pt x="13" y="157"/>
                </a:lnTo>
                <a:lnTo>
                  <a:pt x="13" y="158"/>
                </a:lnTo>
                <a:lnTo>
                  <a:pt x="13" y="157"/>
                </a:lnTo>
                <a:lnTo>
                  <a:pt x="14" y="157"/>
                </a:lnTo>
                <a:lnTo>
                  <a:pt x="14" y="158"/>
                </a:lnTo>
                <a:lnTo>
                  <a:pt x="14" y="157"/>
                </a:lnTo>
                <a:lnTo>
                  <a:pt x="14" y="158"/>
                </a:lnTo>
                <a:lnTo>
                  <a:pt x="14" y="157"/>
                </a:lnTo>
                <a:lnTo>
                  <a:pt x="14" y="158"/>
                </a:lnTo>
                <a:lnTo>
                  <a:pt x="14" y="157"/>
                </a:lnTo>
                <a:lnTo>
                  <a:pt x="15" y="158"/>
                </a:lnTo>
                <a:lnTo>
                  <a:pt x="14" y="158"/>
                </a:lnTo>
                <a:lnTo>
                  <a:pt x="15" y="158"/>
                </a:lnTo>
                <a:lnTo>
                  <a:pt x="15" y="157"/>
                </a:lnTo>
                <a:lnTo>
                  <a:pt x="15" y="158"/>
                </a:lnTo>
                <a:lnTo>
                  <a:pt x="15" y="157"/>
                </a:lnTo>
                <a:lnTo>
                  <a:pt x="15" y="156"/>
                </a:lnTo>
                <a:lnTo>
                  <a:pt x="15" y="157"/>
                </a:lnTo>
                <a:lnTo>
                  <a:pt x="15" y="156"/>
                </a:lnTo>
                <a:lnTo>
                  <a:pt x="15" y="157"/>
                </a:lnTo>
                <a:lnTo>
                  <a:pt x="15" y="156"/>
                </a:lnTo>
                <a:lnTo>
                  <a:pt x="15" y="157"/>
                </a:lnTo>
                <a:lnTo>
                  <a:pt x="15" y="156"/>
                </a:lnTo>
                <a:lnTo>
                  <a:pt x="16" y="156"/>
                </a:lnTo>
                <a:lnTo>
                  <a:pt x="16" y="157"/>
                </a:lnTo>
                <a:lnTo>
                  <a:pt x="16" y="156"/>
                </a:lnTo>
                <a:lnTo>
                  <a:pt x="16" y="157"/>
                </a:lnTo>
                <a:lnTo>
                  <a:pt x="16" y="156"/>
                </a:lnTo>
                <a:lnTo>
                  <a:pt x="16" y="157"/>
                </a:lnTo>
                <a:lnTo>
                  <a:pt x="17" y="157"/>
                </a:lnTo>
                <a:lnTo>
                  <a:pt x="16" y="157"/>
                </a:lnTo>
                <a:lnTo>
                  <a:pt x="17" y="156"/>
                </a:lnTo>
                <a:lnTo>
                  <a:pt x="17" y="157"/>
                </a:lnTo>
                <a:lnTo>
                  <a:pt x="17" y="156"/>
                </a:lnTo>
                <a:lnTo>
                  <a:pt x="17" y="157"/>
                </a:lnTo>
                <a:lnTo>
                  <a:pt x="17" y="158"/>
                </a:lnTo>
                <a:lnTo>
                  <a:pt x="17" y="157"/>
                </a:lnTo>
                <a:lnTo>
                  <a:pt x="17" y="158"/>
                </a:lnTo>
                <a:lnTo>
                  <a:pt x="17" y="157"/>
                </a:lnTo>
                <a:lnTo>
                  <a:pt x="17" y="158"/>
                </a:lnTo>
                <a:lnTo>
                  <a:pt x="17" y="157"/>
                </a:lnTo>
                <a:lnTo>
                  <a:pt x="17" y="158"/>
                </a:lnTo>
                <a:lnTo>
                  <a:pt x="18" y="158"/>
                </a:lnTo>
                <a:lnTo>
                  <a:pt x="17" y="158"/>
                </a:lnTo>
                <a:lnTo>
                  <a:pt x="17" y="159"/>
                </a:lnTo>
                <a:lnTo>
                  <a:pt x="17" y="158"/>
                </a:lnTo>
                <a:lnTo>
                  <a:pt x="17" y="159"/>
                </a:lnTo>
                <a:lnTo>
                  <a:pt x="17" y="158"/>
                </a:lnTo>
                <a:lnTo>
                  <a:pt x="17" y="159"/>
                </a:lnTo>
                <a:lnTo>
                  <a:pt x="17" y="158"/>
                </a:lnTo>
                <a:lnTo>
                  <a:pt x="17" y="159"/>
                </a:lnTo>
                <a:lnTo>
                  <a:pt x="17" y="160"/>
                </a:lnTo>
                <a:lnTo>
                  <a:pt x="18" y="160"/>
                </a:lnTo>
                <a:lnTo>
                  <a:pt x="19" y="160"/>
                </a:lnTo>
                <a:lnTo>
                  <a:pt x="19" y="161"/>
                </a:lnTo>
                <a:lnTo>
                  <a:pt x="19" y="162"/>
                </a:lnTo>
                <a:lnTo>
                  <a:pt x="19" y="163"/>
                </a:lnTo>
                <a:lnTo>
                  <a:pt x="18" y="163"/>
                </a:lnTo>
                <a:lnTo>
                  <a:pt x="18" y="162"/>
                </a:lnTo>
                <a:lnTo>
                  <a:pt x="17" y="162"/>
                </a:lnTo>
                <a:lnTo>
                  <a:pt x="17" y="163"/>
                </a:lnTo>
                <a:lnTo>
                  <a:pt x="17" y="164"/>
                </a:lnTo>
                <a:lnTo>
                  <a:pt x="18" y="164"/>
                </a:lnTo>
                <a:lnTo>
                  <a:pt x="18" y="165"/>
                </a:lnTo>
                <a:lnTo>
                  <a:pt x="17" y="165"/>
                </a:lnTo>
                <a:lnTo>
                  <a:pt x="17" y="164"/>
                </a:lnTo>
                <a:lnTo>
                  <a:pt x="17" y="165"/>
                </a:lnTo>
                <a:lnTo>
                  <a:pt x="17" y="166"/>
                </a:lnTo>
                <a:lnTo>
                  <a:pt x="18" y="166"/>
                </a:lnTo>
                <a:lnTo>
                  <a:pt x="19" y="166"/>
                </a:lnTo>
                <a:lnTo>
                  <a:pt x="19" y="167"/>
                </a:lnTo>
                <a:lnTo>
                  <a:pt x="19" y="168"/>
                </a:lnTo>
                <a:lnTo>
                  <a:pt x="19" y="167"/>
                </a:lnTo>
                <a:lnTo>
                  <a:pt x="20" y="167"/>
                </a:lnTo>
                <a:lnTo>
                  <a:pt x="20" y="166"/>
                </a:lnTo>
                <a:lnTo>
                  <a:pt x="21" y="166"/>
                </a:lnTo>
                <a:lnTo>
                  <a:pt x="22" y="166"/>
                </a:lnTo>
                <a:lnTo>
                  <a:pt x="21" y="166"/>
                </a:lnTo>
                <a:lnTo>
                  <a:pt x="22" y="166"/>
                </a:lnTo>
                <a:lnTo>
                  <a:pt x="22" y="167"/>
                </a:lnTo>
                <a:lnTo>
                  <a:pt x="23" y="167"/>
                </a:lnTo>
                <a:lnTo>
                  <a:pt x="23" y="168"/>
                </a:lnTo>
                <a:lnTo>
                  <a:pt x="22" y="168"/>
                </a:lnTo>
                <a:lnTo>
                  <a:pt x="22" y="169"/>
                </a:lnTo>
                <a:lnTo>
                  <a:pt x="23" y="169"/>
                </a:lnTo>
                <a:lnTo>
                  <a:pt x="23" y="170"/>
                </a:lnTo>
                <a:lnTo>
                  <a:pt x="23" y="169"/>
                </a:lnTo>
                <a:lnTo>
                  <a:pt x="24" y="169"/>
                </a:lnTo>
                <a:lnTo>
                  <a:pt x="24" y="170"/>
                </a:lnTo>
                <a:lnTo>
                  <a:pt x="25" y="170"/>
                </a:lnTo>
                <a:lnTo>
                  <a:pt x="25" y="171"/>
                </a:lnTo>
                <a:lnTo>
                  <a:pt x="25" y="170"/>
                </a:lnTo>
                <a:lnTo>
                  <a:pt x="25" y="171"/>
                </a:lnTo>
                <a:lnTo>
                  <a:pt x="24" y="171"/>
                </a:lnTo>
                <a:lnTo>
                  <a:pt x="24" y="172"/>
                </a:lnTo>
                <a:lnTo>
                  <a:pt x="23" y="172"/>
                </a:lnTo>
                <a:lnTo>
                  <a:pt x="22" y="172"/>
                </a:lnTo>
                <a:lnTo>
                  <a:pt x="22" y="173"/>
                </a:lnTo>
                <a:lnTo>
                  <a:pt x="23" y="173"/>
                </a:lnTo>
                <a:lnTo>
                  <a:pt x="23" y="174"/>
                </a:lnTo>
                <a:lnTo>
                  <a:pt x="22" y="174"/>
                </a:lnTo>
                <a:lnTo>
                  <a:pt x="22" y="175"/>
                </a:lnTo>
                <a:lnTo>
                  <a:pt x="21" y="175"/>
                </a:lnTo>
                <a:lnTo>
                  <a:pt x="22" y="175"/>
                </a:lnTo>
                <a:lnTo>
                  <a:pt x="21" y="175"/>
                </a:lnTo>
                <a:lnTo>
                  <a:pt x="20" y="175"/>
                </a:lnTo>
                <a:lnTo>
                  <a:pt x="20" y="174"/>
                </a:lnTo>
                <a:lnTo>
                  <a:pt x="19" y="174"/>
                </a:lnTo>
                <a:lnTo>
                  <a:pt x="19" y="175"/>
                </a:lnTo>
                <a:lnTo>
                  <a:pt x="18" y="175"/>
                </a:lnTo>
                <a:lnTo>
                  <a:pt x="17" y="175"/>
                </a:lnTo>
                <a:lnTo>
                  <a:pt x="17" y="176"/>
                </a:lnTo>
                <a:lnTo>
                  <a:pt x="17" y="177"/>
                </a:lnTo>
                <a:lnTo>
                  <a:pt x="17" y="176"/>
                </a:lnTo>
                <a:lnTo>
                  <a:pt x="17" y="177"/>
                </a:lnTo>
                <a:lnTo>
                  <a:pt x="17" y="176"/>
                </a:lnTo>
                <a:lnTo>
                  <a:pt x="17" y="177"/>
                </a:lnTo>
                <a:lnTo>
                  <a:pt x="17" y="176"/>
                </a:lnTo>
                <a:lnTo>
                  <a:pt x="17" y="177"/>
                </a:lnTo>
                <a:lnTo>
                  <a:pt x="18" y="177"/>
                </a:lnTo>
                <a:lnTo>
                  <a:pt x="17" y="177"/>
                </a:lnTo>
                <a:lnTo>
                  <a:pt x="17" y="178"/>
                </a:lnTo>
                <a:lnTo>
                  <a:pt x="17" y="177"/>
                </a:lnTo>
                <a:lnTo>
                  <a:pt x="17" y="178"/>
                </a:lnTo>
                <a:lnTo>
                  <a:pt x="17" y="177"/>
                </a:lnTo>
                <a:lnTo>
                  <a:pt x="17" y="178"/>
                </a:lnTo>
                <a:lnTo>
                  <a:pt x="17" y="177"/>
                </a:lnTo>
                <a:lnTo>
                  <a:pt x="17" y="178"/>
                </a:lnTo>
                <a:lnTo>
                  <a:pt x="17" y="179"/>
                </a:lnTo>
                <a:lnTo>
                  <a:pt x="18" y="179"/>
                </a:lnTo>
                <a:lnTo>
                  <a:pt x="19" y="179"/>
                </a:lnTo>
                <a:lnTo>
                  <a:pt x="19" y="180"/>
                </a:lnTo>
                <a:lnTo>
                  <a:pt x="19" y="181"/>
                </a:lnTo>
                <a:lnTo>
                  <a:pt x="19" y="180"/>
                </a:lnTo>
                <a:lnTo>
                  <a:pt x="19" y="181"/>
                </a:lnTo>
                <a:lnTo>
                  <a:pt x="19" y="182"/>
                </a:lnTo>
                <a:lnTo>
                  <a:pt x="18" y="182"/>
                </a:lnTo>
                <a:lnTo>
                  <a:pt x="18" y="181"/>
                </a:lnTo>
                <a:lnTo>
                  <a:pt x="17" y="181"/>
                </a:lnTo>
                <a:lnTo>
                  <a:pt x="17" y="182"/>
                </a:lnTo>
                <a:lnTo>
                  <a:pt x="17" y="183"/>
                </a:lnTo>
                <a:lnTo>
                  <a:pt x="18" y="183"/>
                </a:lnTo>
                <a:lnTo>
                  <a:pt x="17" y="183"/>
                </a:lnTo>
                <a:lnTo>
                  <a:pt x="17" y="184"/>
                </a:lnTo>
                <a:lnTo>
                  <a:pt x="17" y="185"/>
                </a:lnTo>
                <a:lnTo>
                  <a:pt x="17" y="184"/>
                </a:lnTo>
                <a:lnTo>
                  <a:pt x="17" y="185"/>
                </a:lnTo>
                <a:lnTo>
                  <a:pt x="16" y="185"/>
                </a:lnTo>
                <a:lnTo>
                  <a:pt x="17" y="185"/>
                </a:lnTo>
                <a:lnTo>
                  <a:pt x="16" y="185"/>
                </a:lnTo>
                <a:lnTo>
                  <a:pt x="16" y="184"/>
                </a:lnTo>
                <a:lnTo>
                  <a:pt x="16" y="185"/>
                </a:lnTo>
                <a:lnTo>
                  <a:pt x="16" y="184"/>
                </a:lnTo>
                <a:lnTo>
                  <a:pt x="16" y="185"/>
                </a:lnTo>
                <a:lnTo>
                  <a:pt x="16" y="184"/>
                </a:lnTo>
                <a:lnTo>
                  <a:pt x="16" y="185"/>
                </a:lnTo>
                <a:lnTo>
                  <a:pt x="15" y="185"/>
                </a:lnTo>
                <a:lnTo>
                  <a:pt x="15" y="184"/>
                </a:lnTo>
                <a:lnTo>
                  <a:pt x="15" y="185"/>
                </a:lnTo>
                <a:lnTo>
                  <a:pt x="15" y="184"/>
                </a:lnTo>
                <a:lnTo>
                  <a:pt x="14" y="184"/>
                </a:lnTo>
                <a:lnTo>
                  <a:pt x="15" y="184"/>
                </a:lnTo>
                <a:lnTo>
                  <a:pt x="14" y="184"/>
                </a:lnTo>
                <a:lnTo>
                  <a:pt x="14" y="183"/>
                </a:lnTo>
                <a:lnTo>
                  <a:pt x="14" y="184"/>
                </a:lnTo>
                <a:lnTo>
                  <a:pt x="13" y="184"/>
                </a:lnTo>
                <a:lnTo>
                  <a:pt x="13" y="185"/>
                </a:lnTo>
                <a:lnTo>
                  <a:pt x="13" y="184"/>
                </a:lnTo>
                <a:lnTo>
                  <a:pt x="13" y="185"/>
                </a:lnTo>
                <a:lnTo>
                  <a:pt x="12" y="185"/>
                </a:lnTo>
                <a:lnTo>
                  <a:pt x="12" y="184"/>
                </a:lnTo>
                <a:lnTo>
                  <a:pt x="12" y="185"/>
                </a:lnTo>
                <a:lnTo>
                  <a:pt x="12" y="184"/>
                </a:lnTo>
                <a:lnTo>
                  <a:pt x="12" y="185"/>
                </a:lnTo>
                <a:lnTo>
                  <a:pt x="12" y="184"/>
                </a:lnTo>
                <a:lnTo>
                  <a:pt x="12" y="185"/>
                </a:lnTo>
                <a:lnTo>
                  <a:pt x="11" y="185"/>
                </a:lnTo>
                <a:lnTo>
                  <a:pt x="11" y="184"/>
                </a:lnTo>
                <a:lnTo>
                  <a:pt x="11" y="185"/>
                </a:lnTo>
                <a:lnTo>
                  <a:pt x="11" y="184"/>
                </a:lnTo>
                <a:lnTo>
                  <a:pt x="11" y="183"/>
                </a:lnTo>
                <a:lnTo>
                  <a:pt x="10" y="183"/>
                </a:lnTo>
                <a:lnTo>
                  <a:pt x="11" y="183"/>
                </a:lnTo>
                <a:lnTo>
                  <a:pt x="11" y="182"/>
                </a:lnTo>
                <a:lnTo>
                  <a:pt x="11" y="181"/>
                </a:lnTo>
                <a:lnTo>
                  <a:pt x="10" y="181"/>
                </a:lnTo>
                <a:lnTo>
                  <a:pt x="10" y="182"/>
                </a:lnTo>
                <a:lnTo>
                  <a:pt x="9" y="182"/>
                </a:lnTo>
                <a:lnTo>
                  <a:pt x="9" y="181"/>
                </a:lnTo>
                <a:lnTo>
                  <a:pt x="9" y="180"/>
                </a:lnTo>
                <a:lnTo>
                  <a:pt x="9" y="181"/>
                </a:lnTo>
                <a:lnTo>
                  <a:pt x="9" y="180"/>
                </a:lnTo>
                <a:lnTo>
                  <a:pt x="8" y="180"/>
                </a:lnTo>
                <a:lnTo>
                  <a:pt x="8" y="181"/>
                </a:lnTo>
                <a:lnTo>
                  <a:pt x="8" y="180"/>
                </a:lnTo>
                <a:lnTo>
                  <a:pt x="8" y="181"/>
                </a:lnTo>
                <a:lnTo>
                  <a:pt x="8" y="182"/>
                </a:lnTo>
                <a:lnTo>
                  <a:pt x="7" y="182"/>
                </a:lnTo>
                <a:lnTo>
                  <a:pt x="7" y="181"/>
                </a:lnTo>
                <a:lnTo>
                  <a:pt x="6" y="181"/>
                </a:lnTo>
                <a:lnTo>
                  <a:pt x="6" y="182"/>
                </a:lnTo>
                <a:lnTo>
                  <a:pt x="6" y="183"/>
                </a:lnTo>
                <a:lnTo>
                  <a:pt x="7" y="183"/>
                </a:lnTo>
                <a:lnTo>
                  <a:pt x="6" y="183"/>
                </a:lnTo>
                <a:lnTo>
                  <a:pt x="6" y="184"/>
                </a:lnTo>
                <a:lnTo>
                  <a:pt x="6" y="185"/>
                </a:lnTo>
                <a:lnTo>
                  <a:pt x="6" y="184"/>
                </a:lnTo>
                <a:lnTo>
                  <a:pt x="6" y="185"/>
                </a:lnTo>
                <a:lnTo>
                  <a:pt x="5" y="185"/>
                </a:lnTo>
                <a:lnTo>
                  <a:pt x="5" y="184"/>
                </a:lnTo>
                <a:lnTo>
                  <a:pt x="5" y="185"/>
                </a:lnTo>
                <a:lnTo>
                  <a:pt x="5" y="184"/>
                </a:lnTo>
                <a:lnTo>
                  <a:pt x="5" y="185"/>
                </a:lnTo>
                <a:lnTo>
                  <a:pt x="5" y="184"/>
                </a:lnTo>
                <a:lnTo>
                  <a:pt x="5" y="185"/>
                </a:lnTo>
                <a:lnTo>
                  <a:pt x="4" y="185"/>
                </a:lnTo>
                <a:lnTo>
                  <a:pt x="4" y="184"/>
                </a:lnTo>
                <a:lnTo>
                  <a:pt x="4" y="185"/>
                </a:lnTo>
                <a:lnTo>
                  <a:pt x="4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4"/>
                </a:lnTo>
                <a:lnTo>
                  <a:pt x="2" y="184"/>
                </a:lnTo>
                <a:lnTo>
                  <a:pt x="3" y="184"/>
                </a:lnTo>
                <a:lnTo>
                  <a:pt x="2" y="184"/>
                </a:lnTo>
                <a:lnTo>
                  <a:pt x="2" y="185"/>
                </a:lnTo>
                <a:lnTo>
                  <a:pt x="2" y="184"/>
                </a:lnTo>
                <a:lnTo>
                  <a:pt x="2" y="185"/>
                </a:lnTo>
                <a:lnTo>
                  <a:pt x="1" y="185"/>
                </a:lnTo>
                <a:lnTo>
                  <a:pt x="2" y="185"/>
                </a:lnTo>
                <a:lnTo>
                  <a:pt x="1" y="185"/>
                </a:lnTo>
                <a:lnTo>
                  <a:pt x="2" y="185"/>
                </a:lnTo>
                <a:lnTo>
                  <a:pt x="1" y="185"/>
                </a:lnTo>
                <a:lnTo>
                  <a:pt x="2" y="185"/>
                </a:lnTo>
                <a:lnTo>
                  <a:pt x="1" y="185"/>
                </a:lnTo>
                <a:lnTo>
                  <a:pt x="1" y="184"/>
                </a:lnTo>
                <a:lnTo>
                  <a:pt x="1" y="185"/>
                </a:lnTo>
                <a:lnTo>
                  <a:pt x="1" y="184"/>
                </a:lnTo>
                <a:lnTo>
                  <a:pt x="1" y="185"/>
                </a:lnTo>
                <a:lnTo>
                  <a:pt x="1" y="184"/>
                </a:lnTo>
                <a:lnTo>
                  <a:pt x="1" y="185"/>
                </a:lnTo>
                <a:lnTo>
                  <a:pt x="0" y="185"/>
                </a:lnTo>
                <a:lnTo>
                  <a:pt x="1" y="185"/>
                </a:lnTo>
                <a:lnTo>
                  <a:pt x="1" y="186"/>
                </a:lnTo>
                <a:lnTo>
                  <a:pt x="0" y="186"/>
                </a:lnTo>
                <a:lnTo>
                  <a:pt x="1" y="186"/>
                </a:lnTo>
                <a:lnTo>
                  <a:pt x="1" y="187"/>
                </a:lnTo>
                <a:lnTo>
                  <a:pt x="0" y="187"/>
                </a:lnTo>
                <a:lnTo>
                  <a:pt x="1" y="187"/>
                </a:lnTo>
                <a:lnTo>
                  <a:pt x="1" y="188"/>
                </a:lnTo>
                <a:lnTo>
                  <a:pt x="0" y="188"/>
                </a:lnTo>
                <a:lnTo>
                  <a:pt x="1" y="188"/>
                </a:lnTo>
                <a:lnTo>
                  <a:pt x="1" y="189"/>
                </a:lnTo>
                <a:lnTo>
                  <a:pt x="1" y="188"/>
                </a:lnTo>
                <a:lnTo>
                  <a:pt x="2" y="188"/>
                </a:lnTo>
                <a:lnTo>
                  <a:pt x="1" y="188"/>
                </a:lnTo>
                <a:lnTo>
                  <a:pt x="2" y="188"/>
                </a:lnTo>
                <a:lnTo>
                  <a:pt x="1" y="188"/>
                </a:lnTo>
                <a:lnTo>
                  <a:pt x="2" y="188"/>
                </a:lnTo>
                <a:lnTo>
                  <a:pt x="1" y="188"/>
                </a:lnTo>
                <a:lnTo>
                  <a:pt x="2" y="188"/>
                </a:lnTo>
                <a:lnTo>
                  <a:pt x="2" y="189"/>
                </a:lnTo>
                <a:lnTo>
                  <a:pt x="3" y="189"/>
                </a:lnTo>
                <a:lnTo>
                  <a:pt x="2" y="189"/>
                </a:lnTo>
                <a:lnTo>
                  <a:pt x="3" y="189"/>
                </a:lnTo>
                <a:lnTo>
                  <a:pt x="3" y="190"/>
                </a:lnTo>
                <a:lnTo>
                  <a:pt x="3" y="189"/>
                </a:lnTo>
                <a:lnTo>
                  <a:pt x="3" y="190"/>
                </a:lnTo>
                <a:lnTo>
                  <a:pt x="2" y="190"/>
                </a:lnTo>
                <a:lnTo>
                  <a:pt x="3" y="190"/>
                </a:lnTo>
                <a:lnTo>
                  <a:pt x="2" y="190"/>
                </a:lnTo>
                <a:lnTo>
                  <a:pt x="2" y="191"/>
                </a:lnTo>
                <a:lnTo>
                  <a:pt x="1" y="191"/>
                </a:lnTo>
                <a:lnTo>
                  <a:pt x="2" y="191"/>
                </a:lnTo>
                <a:lnTo>
                  <a:pt x="1" y="191"/>
                </a:lnTo>
                <a:lnTo>
                  <a:pt x="2" y="191"/>
                </a:lnTo>
                <a:lnTo>
                  <a:pt x="1" y="191"/>
                </a:lnTo>
                <a:lnTo>
                  <a:pt x="2" y="191"/>
                </a:lnTo>
                <a:lnTo>
                  <a:pt x="1" y="191"/>
                </a:lnTo>
                <a:lnTo>
                  <a:pt x="0" y="191"/>
                </a:lnTo>
                <a:lnTo>
                  <a:pt x="0" y="192"/>
                </a:lnTo>
                <a:lnTo>
                  <a:pt x="1" y="192"/>
                </a:lnTo>
                <a:lnTo>
                  <a:pt x="0" y="192"/>
                </a:lnTo>
                <a:lnTo>
                  <a:pt x="1" y="192"/>
                </a:lnTo>
                <a:lnTo>
                  <a:pt x="1" y="193"/>
                </a:lnTo>
                <a:lnTo>
                  <a:pt x="0" y="193"/>
                </a:lnTo>
                <a:lnTo>
                  <a:pt x="0" y="194"/>
                </a:lnTo>
                <a:lnTo>
                  <a:pt x="1" y="194"/>
                </a:lnTo>
                <a:lnTo>
                  <a:pt x="0" y="194"/>
                </a:lnTo>
                <a:lnTo>
                  <a:pt x="1" y="194"/>
                </a:lnTo>
                <a:lnTo>
                  <a:pt x="1" y="195"/>
                </a:lnTo>
                <a:lnTo>
                  <a:pt x="1" y="194"/>
                </a:lnTo>
                <a:lnTo>
                  <a:pt x="1" y="195"/>
                </a:lnTo>
                <a:lnTo>
                  <a:pt x="2" y="195"/>
                </a:lnTo>
                <a:lnTo>
                  <a:pt x="1" y="195"/>
                </a:lnTo>
                <a:lnTo>
                  <a:pt x="2" y="195"/>
                </a:lnTo>
                <a:lnTo>
                  <a:pt x="1" y="195"/>
                </a:lnTo>
                <a:lnTo>
                  <a:pt x="1" y="194"/>
                </a:lnTo>
                <a:lnTo>
                  <a:pt x="2" y="194"/>
                </a:lnTo>
                <a:lnTo>
                  <a:pt x="1" y="194"/>
                </a:lnTo>
                <a:lnTo>
                  <a:pt x="2" y="194"/>
                </a:lnTo>
                <a:lnTo>
                  <a:pt x="2" y="195"/>
                </a:lnTo>
                <a:lnTo>
                  <a:pt x="2" y="194"/>
                </a:lnTo>
                <a:lnTo>
                  <a:pt x="2" y="195"/>
                </a:lnTo>
                <a:lnTo>
                  <a:pt x="2" y="196"/>
                </a:lnTo>
                <a:lnTo>
                  <a:pt x="3" y="196"/>
                </a:lnTo>
                <a:lnTo>
                  <a:pt x="2" y="195"/>
                </a:lnTo>
                <a:lnTo>
                  <a:pt x="3" y="195"/>
                </a:lnTo>
                <a:lnTo>
                  <a:pt x="3" y="196"/>
                </a:lnTo>
                <a:lnTo>
                  <a:pt x="3" y="195"/>
                </a:lnTo>
                <a:lnTo>
                  <a:pt x="4" y="195"/>
                </a:lnTo>
                <a:lnTo>
                  <a:pt x="4" y="196"/>
                </a:lnTo>
                <a:lnTo>
                  <a:pt x="4" y="195"/>
                </a:lnTo>
                <a:lnTo>
                  <a:pt x="4" y="194"/>
                </a:lnTo>
                <a:lnTo>
                  <a:pt x="4" y="195"/>
                </a:lnTo>
                <a:lnTo>
                  <a:pt x="4" y="194"/>
                </a:lnTo>
                <a:lnTo>
                  <a:pt x="5" y="194"/>
                </a:lnTo>
                <a:lnTo>
                  <a:pt x="5" y="195"/>
                </a:lnTo>
                <a:lnTo>
                  <a:pt x="5" y="194"/>
                </a:lnTo>
                <a:lnTo>
                  <a:pt x="5" y="195"/>
                </a:lnTo>
                <a:lnTo>
                  <a:pt x="6" y="194"/>
                </a:lnTo>
                <a:lnTo>
                  <a:pt x="6" y="195"/>
                </a:lnTo>
                <a:lnTo>
                  <a:pt x="6" y="196"/>
                </a:lnTo>
                <a:lnTo>
                  <a:pt x="6" y="195"/>
                </a:lnTo>
                <a:lnTo>
                  <a:pt x="6" y="196"/>
                </a:lnTo>
                <a:lnTo>
                  <a:pt x="7" y="196"/>
                </a:lnTo>
                <a:lnTo>
                  <a:pt x="6" y="196"/>
                </a:lnTo>
                <a:lnTo>
                  <a:pt x="6" y="197"/>
                </a:lnTo>
                <a:lnTo>
                  <a:pt x="6" y="198"/>
                </a:lnTo>
                <a:lnTo>
                  <a:pt x="7" y="198"/>
                </a:lnTo>
                <a:lnTo>
                  <a:pt x="8" y="198"/>
                </a:lnTo>
                <a:lnTo>
                  <a:pt x="8" y="199"/>
                </a:lnTo>
                <a:lnTo>
                  <a:pt x="9" y="199"/>
                </a:lnTo>
                <a:lnTo>
                  <a:pt x="8" y="199"/>
                </a:lnTo>
                <a:lnTo>
                  <a:pt x="8" y="200"/>
                </a:lnTo>
                <a:lnTo>
                  <a:pt x="8" y="199"/>
                </a:lnTo>
                <a:lnTo>
                  <a:pt x="8" y="200"/>
                </a:lnTo>
                <a:lnTo>
                  <a:pt x="8" y="201"/>
                </a:lnTo>
                <a:lnTo>
                  <a:pt x="7" y="201"/>
                </a:lnTo>
                <a:lnTo>
                  <a:pt x="7" y="200"/>
                </a:lnTo>
                <a:lnTo>
                  <a:pt x="6" y="200"/>
                </a:lnTo>
                <a:lnTo>
                  <a:pt x="6" y="201"/>
                </a:lnTo>
                <a:lnTo>
                  <a:pt x="6" y="202"/>
                </a:lnTo>
                <a:lnTo>
                  <a:pt x="7" y="202"/>
                </a:lnTo>
                <a:lnTo>
                  <a:pt x="6" y="202"/>
                </a:lnTo>
                <a:lnTo>
                  <a:pt x="6" y="203"/>
                </a:lnTo>
                <a:lnTo>
                  <a:pt x="6" y="204"/>
                </a:lnTo>
                <a:lnTo>
                  <a:pt x="6" y="203"/>
                </a:lnTo>
                <a:lnTo>
                  <a:pt x="6" y="204"/>
                </a:lnTo>
                <a:lnTo>
                  <a:pt x="5" y="204"/>
                </a:lnTo>
                <a:lnTo>
                  <a:pt x="5" y="203"/>
                </a:lnTo>
                <a:lnTo>
                  <a:pt x="5" y="204"/>
                </a:lnTo>
                <a:lnTo>
                  <a:pt x="5" y="203"/>
                </a:lnTo>
                <a:lnTo>
                  <a:pt x="5" y="204"/>
                </a:lnTo>
                <a:lnTo>
                  <a:pt x="5" y="203"/>
                </a:lnTo>
                <a:lnTo>
                  <a:pt x="5" y="204"/>
                </a:lnTo>
                <a:lnTo>
                  <a:pt x="4" y="204"/>
                </a:lnTo>
                <a:lnTo>
                  <a:pt x="4" y="203"/>
                </a:lnTo>
                <a:lnTo>
                  <a:pt x="4" y="204"/>
                </a:lnTo>
                <a:lnTo>
                  <a:pt x="4" y="203"/>
                </a:lnTo>
                <a:lnTo>
                  <a:pt x="3" y="203"/>
                </a:lnTo>
                <a:lnTo>
                  <a:pt x="3" y="202"/>
                </a:lnTo>
                <a:lnTo>
                  <a:pt x="3" y="203"/>
                </a:lnTo>
                <a:lnTo>
                  <a:pt x="2" y="203"/>
                </a:lnTo>
                <a:lnTo>
                  <a:pt x="3" y="203"/>
                </a:lnTo>
                <a:lnTo>
                  <a:pt x="2" y="203"/>
                </a:lnTo>
                <a:lnTo>
                  <a:pt x="2" y="204"/>
                </a:lnTo>
                <a:lnTo>
                  <a:pt x="2" y="203"/>
                </a:lnTo>
                <a:lnTo>
                  <a:pt x="2" y="204"/>
                </a:lnTo>
                <a:lnTo>
                  <a:pt x="1" y="204"/>
                </a:lnTo>
                <a:lnTo>
                  <a:pt x="2" y="204"/>
                </a:lnTo>
                <a:lnTo>
                  <a:pt x="1" y="204"/>
                </a:lnTo>
                <a:lnTo>
                  <a:pt x="2" y="204"/>
                </a:lnTo>
                <a:lnTo>
                  <a:pt x="1" y="204"/>
                </a:lnTo>
                <a:lnTo>
                  <a:pt x="2" y="204"/>
                </a:lnTo>
                <a:lnTo>
                  <a:pt x="1" y="204"/>
                </a:lnTo>
                <a:lnTo>
                  <a:pt x="1" y="203"/>
                </a:lnTo>
                <a:lnTo>
                  <a:pt x="1" y="204"/>
                </a:lnTo>
                <a:lnTo>
                  <a:pt x="1" y="203"/>
                </a:lnTo>
                <a:lnTo>
                  <a:pt x="1" y="204"/>
                </a:lnTo>
                <a:lnTo>
                  <a:pt x="1" y="203"/>
                </a:lnTo>
                <a:lnTo>
                  <a:pt x="1" y="204"/>
                </a:lnTo>
                <a:lnTo>
                  <a:pt x="0" y="204"/>
                </a:lnTo>
                <a:lnTo>
                  <a:pt x="1" y="204"/>
                </a:lnTo>
                <a:lnTo>
                  <a:pt x="1" y="205"/>
                </a:lnTo>
                <a:lnTo>
                  <a:pt x="0" y="205"/>
                </a:lnTo>
                <a:lnTo>
                  <a:pt x="0" y="204"/>
                </a:lnTo>
                <a:lnTo>
                  <a:pt x="0" y="205"/>
                </a:lnTo>
                <a:lnTo>
                  <a:pt x="1" y="205"/>
                </a:lnTo>
                <a:lnTo>
                  <a:pt x="1" y="206"/>
                </a:lnTo>
                <a:lnTo>
                  <a:pt x="0" y="206"/>
                </a:lnTo>
                <a:lnTo>
                  <a:pt x="1" y="206"/>
                </a:lnTo>
                <a:lnTo>
                  <a:pt x="1" y="207"/>
                </a:lnTo>
                <a:lnTo>
                  <a:pt x="0" y="207"/>
                </a:lnTo>
                <a:lnTo>
                  <a:pt x="1" y="207"/>
                </a:lnTo>
                <a:lnTo>
                  <a:pt x="1" y="208"/>
                </a:lnTo>
                <a:lnTo>
                  <a:pt x="1" y="207"/>
                </a:lnTo>
                <a:lnTo>
                  <a:pt x="2" y="207"/>
                </a:lnTo>
                <a:lnTo>
                  <a:pt x="1" y="207"/>
                </a:lnTo>
                <a:lnTo>
                  <a:pt x="2" y="207"/>
                </a:lnTo>
                <a:lnTo>
                  <a:pt x="1" y="207"/>
                </a:lnTo>
                <a:lnTo>
                  <a:pt x="2" y="207"/>
                </a:lnTo>
                <a:lnTo>
                  <a:pt x="1" y="207"/>
                </a:lnTo>
                <a:lnTo>
                  <a:pt x="2" y="207"/>
                </a:lnTo>
                <a:lnTo>
                  <a:pt x="2" y="208"/>
                </a:lnTo>
                <a:lnTo>
                  <a:pt x="3" y="208"/>
                </a:lnTo>
                <a:lnTo>
                  <a:pt x="2" y="208"/>
                </a:lnTo>
                <a:lnTo>
                  <a:pt x="3" y="208"/>
                </a:lnTo>
                <a:lnTo>
                  <a:pt x="3" y="209"/>
                </a:lnTo>
                <a:lnTo>
                  <a:pt x="2" y="209"/>
                </a:lnTo>
                <a:lnTo>
                  <a:pt x="3" y="209"/>
                </a:lnTo>
                <a:lnTo>
                  <a:pt x="2" y="209"/>
                </a:lnTo>
                <a:lnTo>
                  <a:pt x="2" y="210"/>
                </a:lnTo>
                <a:lnTo>
                  <a:pt x="2" y="209"/>
                </a:lnTo>
                <a:lnTo>
                  <a:pt x="2" y="210"/>
                </a:lnTo>
                <a:lnTo>
                  <a:pt x="1" y="210"/>
                </a:lnTo>
                <a:lnTo>
                  <a:pt x="2" y="210"/>
                </a:lnTo>
                <a:lnTo>
                  <a:pt x="1" y="210"/>
                </a:lnTo>
                <a:lnTo>
                  <a:pt x="2" y="210"/>
                </a:lnTo>
                <a:lnTo>
                  <a:pt x="1" y="210"/>
                </a:lnTo>
                <a:lnTo>
                  <a:pt x="2" y="210"/>
                </a:lnTo>
                <a:lnTo>
                  <a:pt x="1" y="210"/>
                </a:lnTo>
                <a:lnTo>
                  <a:pt x="0" y="210"/>
                </a:lnTo>
                <a:lnTo>
                  <a:pt x="0" y="211"/>
                </a:lnTo>
                <a:lnTo>
                  <a:pt x="1" y="211"/>
                </a:lnTo>
                <a:lnTo>
                  <a:pt x="0" y="211"/>
                </a:lnTo>
                <a:lnTo>
                  <a:pt x="1" y="211"/>
                </a:lnTo>
                <a:lnTo>
                  <a:pt x="1" y="212"/>
                </a:lnTo>
                <a:lnTo>
                  <a:pt x="0" y="212"/>
                </a:lnTo>
                <a:lnTo>
                  <a:pt x="0" y="213"/>
                </a:lnTo>
                <a:lnTo>
                  <a:pt x="1" y="213"/>
                </a:lnTo>
                <a:lnTo>
                  <a:pt x="0" y="213"/>
                </a:lnTo>
                <a:lnTo>
                  <a:pt x="1" y="213"/>
                </a:lnTo>
                <a:lnTo>
                  <a:pt x="1" y="214"/>
                </a:lnTo>
                <a:lnTo>
                  <a:pt x="1" y="213"/>
                </a:lnTo>
                <a:lnTo>
                  <a:pt x="1" y="214"/>
                </a:lnTo>
                <a:lnTo>
                  <a:pt x="2" y="214"/>
                </a:lnTo>
                <a:lnTo>
                  <a:pt x="1" y="214"/>
                </a:lnTo>
                <a:lnTo>
                  <a:pt x="2" y="214"/>
                </a:lnTo>
                <a:lnTo>
                  <a:pt x="1" y="214"/>
                </a:lnTo>
                <a:lnTo>
                  <a:pt x="1" y="213"/>
                </a:lnTo>
                <a:lnTo>
                  <a:pt x="2" y="213"/>
                </a:lnTo>
                <a:lnTo>
                  <a:pt x="1" y="213"/>
                </a:lnTo>
                <a:lnTo>
                  <a:pt x="2" y="213"/>
                </a:lnTo>
                <a:lnTo>
                  <a:pt x="2" y="214"/>
                </a:lnTo>
                <a:lnTo>
                  <a:pt x="2" y="213"/>
                </a:lnTo>
                <a:lnTo>
                  <a:pt x="2" y="214"/>
                </a:lnTo>
                <a:lnTo>
                  <a:pt x="2" y="215"/>
                </a:lnTo>
                <a:lnTo>
                  <a:pt x="3" y="215"/>
                </a:lnTo>
                <a:lnTo>
                  <a:pt x="2" y="214"/>
                </a:lnTo>
                <a:lnTo>
                  <a:pt x="3" y="214"/>
                </a:lnTo>
                <a:lnTo>
                  <a:pt x="3" y="215"/>
                </a:lnTo>
                <a:lnTo>
                  <a:pt x="3" y="214"/>
                </a:lnTo>
                <a:lnTo>
                  <a:pt x="4" y="214"/>
                </a:lnTo>
                <a:lnTo>
                  <a:pt x="4" y="215"/>
                </a:lnTo>
                <a:lnTo>
                  <a:pt x="4" y="214"/>
                </a:lnTo>
                <a:lnTo>
                  <a:pt x="4" y="213"/>
                </a:lnTo>
                <a:lnTo>
                  <a:pt x="4" y="214"/>
                </a:lnTo>
                <a:lnTo>
                  <a:pt x="4" y="213"/>
                </a:lnTo>
                <a:lnTo>
                  <a:pt x="5" y="213"/>
                </a:lnTo>
                <a:lnTo>
                  <a:pt x="5" y="214"/>
                </a:lnTo>
                <a:lnTo>
                  <a:pt x="5" y="213"/>
                </a:lnTo>
                <a:lnTo>
                  <a:pt x="5" y="214"/>
                </a:lnTo>
                <a:lnTo>
                  <a:pt x="6" y="213"/>
                </a:lnTo>
                <a:lnTo>
                  <a:pt x="6" y="214"/>
                </a:lnTo>
                <a:lnTo>
                  <a:pt x="6" y="215"/>
                </a:lnTo>
                <a:lnTo>
                  <a:pt x="6" y="214"/>
                </a:lnTo>
                <a:lnTo>
                  <a:pt x="6" y="215"/>
                </a:lnTo>
                <a:lnTo>
                  <a:pt x="7" y="215"/>
                </a:lnTo>
                <a:lnTo>
                  <a:pt x="6" y="215"/>
                </a:lnTo>
                <a:lnTo>
                  <a:pt x="6" y="216"/>
                </a:lnTo>
                <a:lnTo>
                  <a:pt x="6" y="217"/>
                </a:lnTo>
                <a:lnTo>
                  <a:pt x="6" y="216"/>
                </a:lnTo>
                <a:lnTo>
                  <a:pt x="6" y="217"/>
                </a:lnTo>
                <a:lnTo>
                  <a:pt x="6" y="216"/>
                </a:lnTo>
                <a:lnTo>
                  <a:pt x="6" y="217"/>
                </a:lnTo>
                <a:lnTo>
                  <a:pt x="6" y="216"/>
                </a:lnTo>
                <a:lnTo>
                  <a:pt x="6" y="217"/>
                </a:lnTo>
                <a:lnTo>
                  <a:pt x="7" y="217"/>
                </a:lnTo>
                <a:lnTo>
                  <a:pt x="7" y="216"/>
                </a:lnTo>
                <a:lnTo>
                  <a:pt x="7" y="217"/>
                </a:lnTo>
                <a:lnTo>
                  <a:pt x="7" y="216"/>
                </a:lnTo>
                <a:lnTo>
                  <a:pt x="7" y="217"/>
                </a:lnTo>
                <a:lnTo>
                  <a:pt x="7" y="216"/>
                </a:lnTo>
                <a:lnTo>
                  <a:pt x="7" y="217"/>
                </a:lnTo>
                <a:lnTo>
                  <a:pt x="8" y="216"/>
                </a:lnTo>
                <a:lnTo>
                  <a:pt x="8" y="217"/>
                </a:lnTo>
                <a:lnTo>
                  <a:pt x="8" y="218"/>
                </a:lnTo>
                <a:lnTo>
                  <a:pt x="9" y="218"/>
                </a:lnTo>
                <a:lnTo>
                  <a:pt x="9" y="217"/>
                </a:lnTo>
                <a:lnTo>
                  <a:pt x="9" y="216"/>
                </a:lnTo>
                <a:lnTo>
                  <a:pt x="10" y="217"/>
                </a:lnTo>
                <a:lnTo>
                  <a:pt x="10" y="216"/>
                </a:lnTo>
                <a:lnTo>
                  <a:pt x="10" y="217"/>
                </a:lnTo>
                <a:lnTo>
                  <a:pt x="10" y="216"/>
                </a:lnTo>
                <a:lnTo>
                  <a:pt x="10" y="217"/>
                </a:lnTo>
                <a:lnTo>
                  <a:pt x="10" y="216"/>
                </a:lnTo>
                <a:lnTo>
                  <a:pt x="10" y="217"/>
                </a:lnTo>
                <a:lnTo>
                  <a:pt x="11" y="217"/>
                </a:lnTo>
                <a:lnTo>
                  <a:pt x="11" y="216"/>
                </a:lnTo>
                <a:lnTo>
                  <a:pt x="11" y="217"/>
                </a:lnTo>
                <a:lnTo>
                  <a:pt x="11" y="216"/>
                </a:lnTo>
                <a:lnTo>
                  <a:pt x="11" y="217"/>
                </a:lnTo>
                <a:lnTo>
                  <a:pt x="11" y="216"/>
                </a:lnTo>
                <a:lnTo>
                  <a:pt x="11" y="217"/>
                </a:lnTo>
                <a:lnTo>
                  <a:pt x="11" y="216"/>
                </a:lnTo>
                <a:lnTo>
                  <a:pt x="11" y="215"/>
                </a:lnTo>
                <a:lnTo>
                  <a:pt x="10" y="215"/>
                </a:lnTo>
                <a:lnTo>
                  <a:pt x="11" y="215"/>
                </a:lnTo>
                <a:lnTo>
                  <a:pt x="11" y="214"/>
                </a:lnTo>
                <a:lnTo>
                  <a:pt x="11" y="215"/>
                </a:lnTo>
                <a:lnTo>
                  <a:pt x="11" y="214"/>
                </a:lnTo>
                <a:lnTo>
                  <a:pt x="11" y="213"/>
                </a:lnTo>
                <a:lnTo>
                  <a:pt x="12" y="213"/>
                </a:lnTo>
                <a:lnTo>
                  <a:pt x="12" y="214"/>
                </a:lnTo>
                <a:lnTo>
                  <a:pt x="12" y="213"/>
                </a:lnTo>
                <a:lnTo>
                  <a:pt x="12" y="214"/>
                </a:lnTo>
                <a:lnTo>
                  <a:pt x="12" y="213"/>
                </a:lnTo>
                <a:lnTo>
                  <a:pt x="13" y="213"/>
                </a:lnTo>
                <a:lnTo>
                  <a:pt x="13" y="214"/>
                </a:lnTo>
                <a:lnTo>
                  <a:pt x="13" y="213"/>
                </a:lnTo>
                <a:lnTo>
                  <a:pt x="13" y="214"/>
                </a:lnTo>
                <a:lnTo>
                  <a:pt x="13" y="215"/>
                </a:lnTo>
                <a:lnTo>
                  <a:pt x="13" y="214"/>
                </a:lnTo>
                <a:lnTo>
                  <a:pt x="14" y="214"/>
                </a:lnTo>
                <a:lnTo>
                  <a:pt x="14" y="215"/>
                </a:lnTo>
                <a:lnTo>
                  <a:pt x="14" y="214"/>
                </a:lnTo>
                <a:lnTo>
                  <a:pt x="15" y="214"/>
                </a:lnTo>
                <a:lnTo>
                  <a:pt x="14" y="215"/>
                </a:lnTo>
                <a:lnTo>
                  <a:pt x="15" y="215"/>
                </a:lnTo>
                <a:lnTo>
                  <a:pt x="15" y="214"/>
                </a:lnTo>
                <a:lnTo>
                  <a:pt x="15" y="213"/>
                </a:lnTo>
                <a:lnTo>
                  <a:pt x="15" y="214"/>
                </a:lnTo>
                <a:lnTo>
                  <a:pt x="15" y="213"/>
                </a:lnTo>
                <a:lnTo>
                  <a:pt x="16" y="213"/>
                </a:lnTo>
                <a:lnTo>
                  <a:pt x="16" y="214"/>
                </a:lnTo>
                <a:lnTo>
                  <a:pt x="16" y="213"/>
                </a:lnTo>
                <a:lnTo>
                  <a:pt x="16" y="214"/>
                </a:lnTo>
                <a:lnTo>
                  <a:pt x="16" y="213"/>
                </a:lnTo>
                <a:lnTo>
                  <a:pt x="17" y="213"/>
                </a:lnTo>
                <a:lnTo>
                  <a:pt x="16" y="213"/>
                </a:lnTo>
                <a:lnTo>
                  <a:pt x="17" y="213"/>
                </a:lnTo>
                <a:lnTo>
                  <a:pt x="17" y="214"/>
                </a:lnTo>
                <a:lnTo>
                  <a:pt x="17" y="215"/>
                </a:lnTo>
                <a:lnTo>
                  <a:pt x="17" y="214"/>
                </a:lnTo>
                <a:lnTo>
                  <a:pt x="17" y="215"/>
                </a:lnTo>
                <a:lnTo>
                  <a:pt x="18" y="215"/>
                </a:lnTo>
                <a:lnTo>
                  <a:pt x="17" y="215"/>
                </a:lnTo>
                <a:lnTo>
                  <a:pt x="17" y="216"/>
                </a:lnTo>
                <a:lnTo>
                  <a:pt x="17" y="217"/>
                </a:lnTo>
                <a:lnTo>
                  <a:pt x="17" y="216"/>
                </a:lnTo>
                <a:lnTo>
                  <a:pt x="17" y="217"/>
                </a:lnTo>
                <a:lnTo>
                  <a:pt x="17" y="216"/>
                </a:lnTo>
                <a:lnTo>
                  <a:pt x="17" y="217"/>
                </a:lnTo>
                <a:lnTo>
                  <a:pt x="17" y="216"/>
                </a:lnTo>
                <a:lnTo>
                  <a:pt x="17" y="217"/>
                </a:lnTo>
                <a:lnTo>
                  <a:pt x="18" y="217"/>
                </a:lnTo>
                <a:lnTo>
                  <a:pt x="18" y="216"/>
                </a:lnTo>
                <a:lnTo>
                  <a:pt x="18" y="217"/>
                </a:lnTo>
                <a:lnTo>
                  <a:pt x="18" y="216"/>
                </a:lnTo>
                <a:lnTo>
                  <a:pt x="18" y="217"/>
                </a:lnTo>
                <a:lnTo>
                  <a:pt x="18" y="216"/>
                </a:lnTo>
                <a:lnTo>
                  <a:pt x="18" y="217"/>
                </a:lnTo>
                <a:lnTo>
                  <a:pt x="18" y="216"/>
                </a:lnTo>
                <a:lnTo>
                  <a:pt x="19" y="216"/>
                </a:lnTo>
                <a:lnTo>
                  <a:pt x="19" y="217"/>
                </a:lnTo>
                <a:lnTo>
                  <a:pt x="19" y="218"/>
                </a:lnTo>
                <a:lnTo>
                  <a:pt x="19" y="219"/>
                </a:lnTo>
                <a:lnTo>
                  <a:pt x="19" y="218"/>
                </a:lnTo>
                <a:lnTo>
                  <a:pt x="19" y="219"/>
                </a:lnTo>
                <a:lnTo>
                  <a:pt x="19" y="220"/>
                </a:lnTo>
                <a:lnTo>
                  <a:pt x="18" y="220"/>
                </a:lnTo>
                <a:lnTo>
                  <a:pt x="18" y="219"/>
                </a:lnTo>
                <a:lnTo>
                  <a:pt x="18" y="220"/>
                </a:lnTo>
                <a:lnTo>
                  <a:pt x="18" y="219"/>
                </a:lnTo>
                <a:lnTo>
                  <a:pt x="17" y="219"/>
                </a:lnTo>
                <a:lnTo>
                  <a:pt x="17" y="220"/>
                </a:lnTo>
                <a:lnTo>
                  <a:pt x="17" y="219"/>
                </a:lnTo>
                <a:lnTo>
                  <a:pt x="17" y="220"/>
                </a:lnTo>
                <a:lnTo>
                  <a:pt x="17" y="221"/>
                </a:lnTo>
                <a:lnTo>
                  <a:pt x="18" y="221"/>
                </a:lnTo>
                <a:lnTo>
                  <a:pt x="17" y="221"/>
                </a:lnTo>
                <a:lnTo>
                  <a:pt x="17" y="222"/>
                </a:lnTo>
                <a:lnTo>
                  <a:pt x="17" y="223"/>
                </a:lnTo>
                <a:lnTo>
                  <a:pt x="18" y="223"/>
                </a:lnTo>
                <a:lnTo>
                  <a:pt x="19" y="223"/>
                </a:lnTo>
                <a:lnTo>
                  <a:pt x="19" y="224"/>
                </a:lnTo>
                <a:lnTo>
                  <a:pt x="19" y="223"/>
                </a:lnTo>
                <a:lnTo>
                  <a:pt x="19" y="224"/>
                </a:lnTo>
                <a:lnTo>
                  <a:pt x="20" y="224"/>
                </a:lnTo>
                <a:lnTo>
                  <a:pt x="20" y="223"/>
                </a:lnTo>
                <a:lnTo>
                  <a:pt x="20" y="224"/>
                </a:lnTo>
                <a:lnTo>
                  <a:pt x="20" y="223"/>
                </a:lnTo>
                <a:lnTo>
                  <a:pt x="21" y="223"/>
                </a:lnTo>
                <a:lnTo>
                  <a:pt x="22" y="223"/>
                </a:lnTo>
                <a:lnTo>
                  <a:pt x="21" y="223"/>
                </a:lnTo>
                <a:lnTo>
                  <a:pt x="22" y="223"/>
                </a:lnTo>
                <a:lnTo>
                  <a:pt x="22" y="224"/>
                </a:lnTo>
                <a:lnTo>
                  <a:pt x="22" y="223"/>
                </a:lnTo>
                <a:lnTo>
                  <a:pt x="22" y="224"/>
                </a:lnTo>
                <a:lnTo>
                  <a:pt x="23" y="224"/>
                </a:lnTo>
                <a:lnTo>
                  <a:pt x="23" y="225"/>
                </a:lnTo>
                <a:lnTo>
                  <a:pt x="22" y="225"/>
                </a:lnTo>
                <a:lnTo>
                  <a:pt x="22" y="226"/>
                </a:lnTo>
                <a:lnTo>
                  <a:pt x="23" y="226"/>
                </a:lnTo>
                <a:lnTo>
                  <a:pt x="23" y="227"/>
                </a:lnTo>
                <a:lnTo>
                  <a:pt x="23" y="226"/>
                </a:lnTo>
                <a:lnTo>
                  <a:pt x="24" y="226"/>
                </a:lnTo>
                <a:lnTo>
                  <a:pt x="24" y="227"/>
                </a:lnTo>
                <a:lnTo>
                  <a:pt x="25" y="227"/>
                </a:lnTo>
                <a:lnTo>
                  <a:pt x="25" y="228"/>
                </a:lnTo>
                <a:lnTo>
                  <a:pt x="25" y="227"/>
                </a:lnTo>
                <a:lnTo>
                  <a:pt x="26" y="227"/>
                </a:lnTo>
                <a:lnTo>
                  <a:pt x="26" y="226"/>
                </a:lnTo>
                <a:lnTo>
                  <a:pt x="27" y="226"/>
                </a:lnTo>
                <a:lnTo>
                  <a:pt x="26" y="226"/>
                </a:lnTo>
                <a:lnTo>
                  <a:pt x="27" y="226"/>
                </a:lnTo>
                <a:lnTo>
                  <a:pt x="27" y="227"/>
                </a:lnTo>
                <a:lnTo>
                  <a:pt x="27" y="226"/>
                </a:lnTo>
                <a:lnTo>
                  <a:pt x="28" y="226"/>
                </a:lnTo>
                <a:lnTo>
                  <a:pt x="27" y="226"/>
                </a:lnTo>
                <a:lnTo>
                  <a:pt x="27" y="225"/>
                </a:lnTo>
                <a:lnTo>
                  <a:pt x="28" y="225"/>
                </a:lnTo>
                <a:lnTo>
                  <a:pt x="27" y="225"/>
                </a:lnTo>
                <a:lnTo>
                  <a:pt x="27" y="224"/>
                </a:lnTo>
                <a:lnTo>
                  <a:pt x="28" y="224"/>
                </a:lnTo>
                <a:lnTo>
                  <a:pt x="28" y="223"/>
                </a:lnTo>
                <a:lnTo>
                  <a:pt x="28" y="224"/>
                </a:lnTo>
                <a:lnTo>
                  <a:pt x="27" y="224"/>
                </a:lnTo>
                <a:lnTo>
                  <a:pt x="27" y="223"/>
                </a:lnTo>
                <a:lnTo>
                  <a:pt x="28" y="223"/>
                </a:lnTo>
                <a:lnTo>
                  <a:pt x="29" y="223"/>
                </a:lnTo>
                <a:lnTo>
                  <a:pt x="28" y="223"/>
                </a:lnTo>
                <a:lnTo>
                  <a:pt x="29" y="223"/>
                </a:lnTo>
                <a:lnTo>
                  <a:pt x="30" y="223"/>
                </a:lnTo>
                <a:lnTo>
                  <a:pt x="29" y="223"/>
                </a:lnTo>
                <a:lnTo>
                  <a:pt x="30" y="223"/>
                </a:lnTo>
                <a:lnTo>
                  <a:pt x="29" y="223"/>
                </a:lnTo>
                <a:lnTo>
                  <a:pt x="30" y="223"/>
                </a:lnTo>
                <a:lnTo>
                  <a:pt x="29" y="223"/>
                </a:lnTo>
                <a:lnTo>
                  <a:pt x="30" y="223"/>
                </a:lnTo>
                <a:lnTo>
                  <a:pt x="30" y="224"/>
                </a:lnTo>
                <a:lnTo>
                  <a:pt x="30" y="223"/>
                </a:lnTo>
                <a:lnTo>
                  <a:pt x="30" y="224"/>
                </a:lnTo>
                <a:lnTo>
                  <a:pt x="29" y="224"/>
                </a:lnTo>
                <a:lnTo>
                  <a:pt x="30" y="224"/>
                </a:lnTo>
                <a:lnTo>
                  <a:pt x="29" y="224"/>
                </a:lnTo>
                <a:lnTo>
                  <a:pt x="30" y="224"/>
                </a:lnTo>
                <a:lnTo>
                  <a:pt x="29" y="224"/>
                </a:lnTo>
                <a:lnTo>
                  <a:pt x="30" y="224"/>
                </a:lnTo>
                <a:lnTo>
                  <a:pt x="29" y="224"/>
                </a:lnTo>
                <a:lnTo>
                  <a:pt x="30" y="224"/>
                </a:lnTo>
                <a:lnTo>
                  <a:pt x="31" y="224"/>
                </a:lnTo>
                <a:lnTo>
                  <a:pt x="30" y="224"/>
                </a:lnTo>
                <a:lnTo>
                  <a:pt x="31" y="224"/>
                </a:lnTo>
                <a:lnTo>
                  <a:pt x="31" y="223"/>
                </a:lnTo>
                <a:lnTo>
                  <a:pt x="31" y="224"/>
                </a:lnTo>
                <a:lnTo>
                  <a:pt x="31" y="223"/>
                </a:lnTo>
                <a:lnTo>
                  <a:pt x="32" y="223"/>
                </a:lnTo>
                <a:lnTo>
                  <a:pt x="33" y="223"/>
                </a:lnTo>
                <a:lnTo>
                  <a:pt x="32" y="223"/>
                </a:lnTo>
                <a:lnTo>
                  <a:pt x="33" y="223"/>
                </a:lnTo>
                <a:lnTo>
                  <a:pt x="33" y="222"/>
                </a:lnTo>
                <a:lnTo>
                  <a:pt x="32" y="222"/>
                </a:lnTo>
                <a:lnTo>
                  <a:pt x="33" y="222"/>
                </a:lnTo>
                <a:lnTo>
                  <a:pt x="33" y="221"/>
                </a:lnTo>
                <a:lnTo>
                  <a:pt x="32" y="221"/>
                </a:lnTo>
                <a:lnTo>
                  <a:pt x="33" y="221"/>
                </a:lnTo>
                <a:lnTo>
                  <a:pt x="32" y="221"/>
                </a:lnTo>
                <a:lnTo>
                  <a:pt x="33" y="221"/>
                </a:lnTo>
                <a:lnTo>
                  <a:pt x="33" y="220"/>
                </a:lnTo>
                <a:lnTo>
                  <a:pt x="33" y="219"/>
                </a:lnTo>
                <a:lnTo>
                  <a:pt x="33" y="220"/>
                </a:lnTo>
                <a:lnTo>
                  <a:pt x="32" y="220"/>
                </a:lnTo>
                <a:lnTo>
                  <a:pt x="32" y="219"/>
                </a:lnTo>
                <a:lnTo>
                  <a:pt x="33" y="219"/>
                </a:lnTo>
                <a:lnTo>
                  <a:pt x="32" y="219"/>
                </a:lnTo>
                <a:lnTo>
                  <a:pt x="32" y="220"/>
                </a:lnTo>
                <a:lnTo>
                  <a:pt x="32" y="219"/>
                </a:lnTo>
                <a:lnTo>
                  <a:pt x="32" y="220"/>
                </a:lnTo>
                <a:lnTo>
                  <a:pt x="31" y="220"/>
                </a:lnTo>
                <a:lnTo>
                  <a:pt x="31" y="219"/>
                </a:lnTo>
                <a:lnTo>
                  <a:pt x="31" y="218"/>
                </a:lnTo>
                <a:lnTo>
                  <a:pt x="31" y="219"/>
                </a:lnTo>
                <a:lnTo>
                  <a:pt x="31" y="218"/>
                </a:lnTo>
                <a:lnTo>
                  <a:pt x="30" y="218"/>
                </a:lnTo>
                <a:lnTo>
                  <a:pt x="31" y="218"/>
                </a:lnTo>
                <a:lnTo>
                  <a:pt x="30" y="218"/>
                </a:lnTo>
                <a:lnTo>
                  <a:pt x="31" y="218"/>
                </a:lnTo>
                <a:lnTo>
                  <a:pt x="30" y="218"/>
                </a:lnTo>
                <a:lnTo>
                  <a:pt x="31" y="218"/>
                </a:lnTo>
                <a:lnTo>
                  <a:pt x="31" y="217"/>
                </a:lnTo>
                <a:lnTo>
                  <a:pt x="31" y="216"/>
                </a:lnTo>
                <a:lnTo>
                  <a:pt x="31" y="217"/>
                </a:lnTo>
                <a:lnTo>
                  <a:pt x="31" y="216"/>
                </a:lnTo>
                <a:lnTo>
                  <a:pt x="32" y="216"/>
                </a:lnTo>
                <a:lnTo>
                  <a:pt x="32" y="217"/>
                </a:lnTo>
                <a:lnTo>
                  <a:pt x="32" y="216"/>
                </a:lnTo>
                <a:lnTo>
                  <a:pt x="32" y="217"/>
                </a:lnTo>
                <a:lnTo>
                  <a:pt x="32" y="216"/>
                </a:lnTo>
                <a:lnTo>
                  <a:pt x="32" y="217"/>
                </a:lnTo>
                <a:lnTo>
                  <a:pt x="33" y="217"/>
                </a:lnTo>
                <a:lnTo>
                  <a:pt x="32" y="217"/>
                </a:lnTo>
                <a:lnTo>
                  <a:pt x="33" y="217"/>
                </a:lnTo>
                <a:lnTo>
                  <a:pt x="33" y="216"/>
                </a:lnTo>
                <a:lnTo>
                  <a:pt x="33" y="217"/>
                </a:lnTo>
                <a:lnTo>
                  <a:pt x="33" y="216"/>
                </a:lnTo>
                <a:lnTo>
                  <a:pt x="33" y="217"/>
                </a:lnTo>
                <a:lnTo>
                  <a:pt x="33" y="216"/>
                </a:lnTo>
                <a:lnTo>
                  <a:pt x="33" y="217"/>
                </a:lnTo>
                <a:lnTo>
                  <a:pt x="33" y="216"/>
                </a:lnTo>
                <a:lnTo>
                  <a:pt x="33" y="215"/>
                </a:lnTo>
                <a:lnTo>
                  <a:pt x="32" y="215"/>
                </a:lnTo>
                <a:lnTo>
                  <a:pt x="33" y="215"/>
                </a:lnTo>
                <a:lnTo>
                  <a:pt x="32" y="215"/>
                </a:lnTo>
                <a:lnTo>
                  <a:pt x="33" y="215"/>
                </a:lnTo>
                <a:lnTo>
                  <a:pt x="32" y="215"/>
                </a:lnTo>
                <a:lnTo>
                  <a:pt x="33" y="215"/>
                </a:lnTo>
                <a:lnTo>
                  <a:pt x="33" y="214"/>
                </a:lnTo>
                <a:lnTo>
                  <a:pt x="33" y="215"/>
                </a:lnTo>
                <a:lnTo>
                  <a:pt x="33" y="214"/>
                </a:lnTo>
                <a:lnTo>
                  <a:pt x="33" y="213"/>
                </a:lnTo>
                <a:lnTo>
                  <a:pt x="33" y="214"/>
                </a:lnTo>
                <a:lnTo>
                  <a:pt x="33" y="213"/>
                </a:lnTo>
                <a:lnTo>
                  <a:pt x="34" y="213"/>
                </a:lnTo>
                <a:lnTo>
                  <a:pt x="34" y="214"/>
                </a:lnTo>
                <a:lnTo>
                  <a:pt x="34" y="213"/>
                </a:lnTo>
                <a:lnTo>
                  <a:pt x="35" y="213"/>
                </a:lnTo>
                <a:lnTo>
                  <a:pt x="35" y="214"/>
                </a:lnTo>
                <a:lnTo>
                  <a:pt x="35" y="213"/>
                </a:lnTo>
                <a:lnTo>
                  <a:pt x="35" y="214"/>
                </a:lnTo>
                <a:lnTo>
                  <a:pt x="35" y="215"/>
                </a:lnTo>
                <a:lnTo>
                  <a:pt x="35" y="214"/>
                </a:lnTo>
                <a:lnTo>
                  <a:pt x="36" y="214"/>
                </a:lnTo>
                <a:lnTo>
                  <a:pt x="36" y="215"/>
                </a:lnTo>
                <a:lnTo>
                  <a:pt x="36" y="214"/>
                </a:lnTo>
                <a:lnTo>
                  <a:pt x="36" y="215"/>
                </a:lnTo>
                <a:lnTo>
                  <a:pt x="37" y="215"/>
                </a:lnTo>
                <a:lnTo>
                  <a:pt x="37" y="214"/>
                </a:lnTo>
                <a:lnTo>
                  <a:pt x="36" y="214"/>
                </a:lnTo>
                <a:lnTo>
                  <a:pt x="37" y="214"/>
                </a:lnTo>
                <a:lnTo>
                  <a:pt x="37" y="213"/>
                </a:lnTo>
                <a:lnTo>
                  <a:pt x="37" y="214"/>
                </a:lnTo>
                <a:lnTo>
                  <a:pt x="37" y="213"/>
                </a:lnTo>
                <a:lnTo>
                  <a:pt x="38" y="214"/>
                </a:lnTo>
                <a:lnTo>
                  <a:pt x="37" y="214"/>
                </a:lnTo>
                <a:lnTo>
                  <a:pt x="38" y="214"/>
                </a:lnTo>
                <a:lnTo>
                  <a:pt x="38" y="213"/>
                </a:lnTo>
                <a:lnTo>
                  <a:pt x="38" y="214"/>
                </a:lnTo>
                <a:lnTo>
                  <a:pt x="38" y="213"/>
                </a:lnTo>
                <a:lnTo>
                  <a:pt x="39" y="213"/>
                </a:lnTo>
                <a:lnTo>
                  <a:pt x="39" y="214"/>
                </a:lnTo>
                <a:lnTo>
                  <a:pt x="39" y="215"/>
                </a:lnTo>
                <a:lnTo>
                  <a:pt x="39" y="214"/>
                </a:lnTo>
                <a:lnTo>
                  <a:pt x="39" y="215"/>
                </a:lnTo>
                <a:lnTo>
                  <a:pt x="40" y="215"/>
                </a:lnTo>
                <a:lnTo>
                  <a:pt x="39" y="215"/>
                </a:lnTo>
                <a:lnTo>
                  <a:pt x="39" y="216"/>
                </a:lnTo>
                <a:lnTo>
                  <a:pt x="39" y="217"/>
                </a:lnTo>
                <a:lnTo>
                  <a:pt x="39" y="216"/>
                </a:lnTo>
                <a:lnTo>
                  <a:pt x="39" y="217"/>
                </a:lnTo>
                <a:lnTo>
                  <a:pt x="39" y="216"/>
                </a:lnTo>
                <a:lnTo>
                  <a:pt x="39" y="217"/>
                </a:lnTo>
                <a:lnTo>
                  <a:pt x="39" y="216"/>
                </a:lnTo>
                <a:lnTo>
                  <a:pt x="39" y="217"/>
                </a:lnTo>
                <a:lnTo>
                  <a:pt x="40" y="217"/>
                </a:lnTo>
                <a:lnTo>
                  <a:pt x="40" y="216"/>
                </a:lnTo>
                <a:lnTo>
                  <a:pt x="40" y="217"/>
                </a:lnTo>
                <a:lnTo>
                  <a:pt x="40" y="216"/>
                </a:lnTo>
                <a:lnTo>
                  <a:pt x="40" y="217"/>
                </a:lnTo>
                <a:lnTo>
                  <a:pt x="40" y="216"/>
                </a:lnTo>
                <a:lnTo>
                  <a:pt x="40" y="217"/>
                </a:lnTo>
                <a:lnTo>
                  <a:pt x="40" y="216"/>
                </a:lnTo>
                <a:lnTo>
                  <a:pt x="40" y="217"/>
                </a:lnTo>
                <a:lnTo>
                  <a:pt x="41" y="217"/>
                </a:lnTo>
                <a:lnTo>
                  <a:pt x="40" y="217"/>
                </a:lnTo>
                <a:lnTo>
                  <a:pt x="41" y="217"/>
                </a:lnTo>
                <a:lnTo>
                  <a:pt x="40" y="217"/>
                </a:lnTo>
                <a:lnTo>
                  <a:pt x="41" y="217"/>
                </a:lnTo>
                <a:lnTo>
                  <a:pt x="40" y="217"/>
                </a:lnTo>
                <a:lnTo>
                  <a:pt x="40" y="218"/>
                </a:lnTo>
                <a:lnTo>
                  <a:pt x="41" y="218"/>
                </a:lnTo>
                <a:lnTo>
                  <a:pt x="42" y="218"/>
                </a:lnTo>
                <a:lnTo>
                  <a:pt x="42" y="217"/>
                </a:lnTo>
                <a:lnTo>
                  <a:pt x="42" y="216"/>
                </a:lnTo>
                <a:lnTo>
                  <a:pt x="42" y="217"/>
                </a:lnTo>
                <a:lnTo>
                  <a:pt x="42" y="216"/>
                </a:lnTo>
                <a:lnTo>
                  <a:pt x="43" y="217"/>
                </a:lnTo>
                <a:lnTo>
                  <a:pt x="42" y="217"/>
                </a:lnTo>
                <a:lnTo>
                  <a:pt x="43" y="217"/>
                </a:lnTo>
                <a:lnTo>
                  <a:pt x="43" y="216"/>
                </a:lnTo>
                <a:lnTo>
                  <a:pt x="43" y="217"/>
                </a:lnTo>
                <a:lnTo>
                  <a:pt x="43" y="216"/>
                </a:lnTo>
                <a:lnTo>
                  <a:pt x="43" y="217"/>
                </a:lnTo>
                <a:lnTo>
                  <a:pt x="43" y="216"/>
                </a:lnTo>
                <a:lnTo>
                  <a:pt x="44" y="216"/>
                </a:lnTo>
                <a:lnTo>
                  <a:pt x="44" y="217"/>
                </a:lnTo>
                <a:lnTo>
                  <a:pt x="44" y="216"/>
                </a:lnTo>
                <a:lnTo>
                  <a:pt x="44" y="217"/>
                </a:lnTo>
                <a:lnTo>
                  <a:pt x="44" y="216"/>
                </a:lnTo>
                <a:lnTo>
                  <a:pt x="44" y="217"/>
                </a:lnTo>
                <a:lnTo>
                  <a:pt x="44" y="216"/>
                </a:lnTo>
                <a:lnTo>
                  <a:pt x="44" y="215"/>
                </a:lnTo>
                <a:lnTo>
                  <a:pt x="43" y="215"/>
                </a:lnTo>
                <a:lnTo>
                  <a:pt x="43" y="214"/>
                </a:lnTo>
                <a:lnTo>
                  <a:pt x="44" y="214"/>
                </a:lnTo>
                <a:lnTo>
                  <a:pt x="44" y="215"/>
                </a:lnTo>
                <a:lnTo>
                  <a:pt x="44" y="214"/>
                </a:lnTo>
                <a:lnTo>
                  <a:pt x="44" y="213"/>
                </a:lnTo>
                <a:lnTo>
                  <a:pt x="44" y="214"/>
                </a:lnTo>
                <a:lnTo>
                  <a:pt x="44" y="213"/>
                </a:lnTo>
                <a:lnTo>
                  <a:pt x="45" y="213"/>
                </a:lnTo>
                <a:lnTo>
                  <a:pt x="45" y="214"/>
                </a:lnTo>
                <a:lnTo>
                  <a:pt x="45" y="213"/>
                </a:lnTo>
                <a:lnTo>
                  <a:pt x="46" y="213"/>
                </a:lnTo>
                <a:lnTo>
                  <a:pt x="46" y="214"/>
                </a:lnTo>
                <a:lnTo>
                  <a:pt x="46" y="213"/>
                </a:lnTo>
                <a:lnTo>
                  <a:pt x="46" y="214"/>
                </a:lnTo>
                <a:lnTo>
                  <a:pt x="46" y="215"/>
                </a:lnTo>
                <a:lnTo>
                  <a:pt x="46" y="214"/>
                </a:lnTo>
                <a:lnTo>
                  <a:pt x="47" y="214"/>
                </a:lnTo>
                <a:lnTo>
                  <a:pt x="47" y="215"/>
                </a:lnTo>
                <a:lnTo>
                  <a:pt x="47" y="214"/>
                </a:lnTo>
                <a:lnTo>
                  <a:pt x="47" y="215"/>
                </a:lnTo>
                <a:lnTo>
                  <a:pt x="48" y="215"/>
                </a:lnTo>
                <a:lnTo>
                  <a:pt x="48" y="214"/>
                </a:lnTo>
                <a:lnTo>
                  <a:pt x="47" y="214"/>
                </a:lnTo>
                <a:lnTo>
                  <a:pt x="48" y="214"/>
                </a:lnTo>
                <a:lnTo>
                  <a:pt x="48" y="213"/>
                </a:lnTo>
                <a:lnTo>
                  <a:pt x="48" y="214"/>
                </a:lnTo>
                <a:lnTo>
                  <a:pt x="48" y="213"/>
                </a:lnTo>
                <a:lnTo>
                  <a:pt x="48" y="214"/>
                </a:lnTo>
                <a:lnTo>
                  <a:pt x="49" y="214"/>
                </a:lnTo>
                <a:lnTo>
                  <a:pt x="49" y="213"/>
                </a:lnTo>
                <a:lnTo>
                  <a:pt x="49" y="214"/>
                </a:lnTo>
                <a:lnTo>
                  <a:pt x="49" y="213"/>
                </a:lnTo>
                <a:lnTo>
                  <a:pt x="50" y="213"/>
                </a:lnTo>
                <a:lnTo>
                  <a:pt x="50" y="214"/>
                </a:lnTo>
                <a:lnTo>
                  <a:pt x="50" y="215"/>
                </a:lnTo>
                <a:lnTo>
                  <a:pt x="50" y="214"/>
                </a:lnTo>
                <a:lnTo>
                  <a:pt x="50" y="215"/>
                </a:lnTo>
                <a:lnTo>
                  <a:pt x="50" y="216"/>
                </a:lnTo>
                <a:lnTo>
                  <a:pt x="50" y="217"/>
                </a:lnTo>
                <a:lnTo>
                  <a:pt x="50" y="216"/>
                </a:lnTo>
                <a:lnTo>
                  <a:pt x="50" y="217"/>
                </a:lnTo>
                <a:lnTo>
                  <a:pt x="50" y="216"/>
                </a:lnTo>
                <a:lnTo>
                  <a:pt x="50" y="217"/>
                </a:lnTo>
                <a:lnTo>
                  <a:pt x="50" y="216"/>
                </a:lnTo>
                <a:lnTo>
                  <a:pt x="50" y="217"/>
                </a:lnTo>
                <a:lnTo>
                  <a:pt x="51" y="217"/>
                </a:lnTo>
                <a:lnTo>
                  <a:pt x="51" y="216"/>
                </a:lnTo>
                <a:lnTo>
                  <a:pt x="51" y="217"/>
                </a:lnTo>
                <a:lnTo>
                  <a:pt x="51" y="216"/>
                </a:lnTo>
                <a:lnTo>
                  <a:pt x="51" y="217"/>
                </a:lnTo>
                <a:lnTo>
                  <a:pt x="51" y="216"/>
                </a:lnTo>
                <a:lnTo>
                  <a:pt x="51" y="217"/>
                </a:lnTo>
                <a:lnTo>
                  <a:pt x="51" y="216"/>
                </a:lnTo>
                <a:lnTo>
                  <a:pt x="51" y="217"/>
                </a:lnTo>
                <a:lnTo>
                  <a:pt x="52" y="217"/>
                </a:lnTo>
                <a:lnTo>
                  <a:pt x="51" y="217"/>
                </a:lnTo>
                <a:lnTo>
                  <a:pt x="51" y="218"/>
                </a:lnTo>
                <a:lnTo>
                  <a:pt x="52" y="218"/>
                </a:lnTo>
                <a:lnTo>
                  <a:pt x="52" y="219"/>
                </a:lnTo>
                <a:lnTo>
                  <a:pt x="52" y="218"/>
                </a:lnTo>
                <a:lnTo>
                  <a:pt x="52" y="219"/>
                </a:lnTo>
                <a:lnTo>
                  <a:pt x="51" y="219"/>
                </a:lnTo>
                <a:lnTo>
                  <a:pt x="52" y="219"/>
                </a:lnTo>
                <a:lnTo>
                  <a:pt x="51" y="219"/>
                </a:lnTo>
                <a:lnTo>
                  <a:pt x="51" y="220"/>
                </a:lnTo>
                <a:lnTo>
                  <a:pt x="51" y="219"/>
                </a:lnTo>
                <a:lnTo>
                  <a:pt x="51" y="220"/>
                </a:lnTo>
                <a:lnTo>
                  <a:pt x="51" y="219"/>
                </a:lnTo>
                <a:lnTo>
                  <a:pt x="50" y="219"/>
                </a:lnTo>
                <a:lnTo>
                  <a:pt x="50" y="220"/>
                </a:lnTo>
                <a:lnTo>
                  <a:pt x="50" y="219"/>
                </a:lnTo>
                <a:lnTo>
                  <a:pt x="50" y="220"/>
                </a:lnTo>
                <a:lnTo>
                  <a:pt x="50" y="221"/>
                </a:lnTo>
                <a:lnTo>
                  <a:pt x="50" y="222"/>
                </a:lnTo>
                <a:lnTo>
                  <a:pt x="50" y="223"/>
                </a:lnTo>
                <a:lnTo>
                  <a:pt x="51" y="223"/>
                </a:lnTo>
                <a:lnTo>
                  <a:pt x="52" y="223"/>
                </a:lnTo>
                <a:lnTo>
                  <a:pt x="52" y="224"/>
                </a:lnTo>
                <a:lnTo>
                  <a:pt x="51" y="223"/>
                </a:lnTo>
                <a:lnTo>
                  <a:pt x="51" y="224"/>
                </a:lnTo>
                <a:lnTo>
                  <a:pt x="52" y="224"/>
                </a:lnTo>
                <a:lnTo>
                  <a:pt x="53" y="224"/>
                </a:lnTo>
                <a:lnTo>
                  <a:pt x="53" y="223"/>
                </a:lnTo>
                <a:lnTo>
                  <a:pt x="53" y="224"/>
                </a:lnTo>
                <a:lnTo>
                  <a:pt x="53" y="223"/>
                </a:lnTo>
                <a:lnTo>
                  <a:pt x="54" y="223"/>
                </a:lnTo>
                <a:lnTo>
                  <a:pt x="55" y="223"/>
                </a:lnTo>
                <a:lnTo>
                  <a:pt x="55" y="224"/>
                </a:lnTo>
                <a:lnTo>
                  <a:pt x="55" y="223"/>
                </a:lnTo>
                <a:lnTo>
                  <a:pt x="55" y="224"/>
                </a:lnTo>
                <a:lnTo>
                  <a:pt x="56" y="224"/>
                </a:lnTo>
                <a:lnTo>
                  <a:pt x="56" y="225"/>
                </a:lnTo>
                <a:lnTo>
                  <a:pt x="55" y="225"/>
                </a:lnTo>
                <a:lnTo>
                  <a:pt x="55" y="226"/>
                </a:lnTo>
                <a:lnTo>
                  <a:pt x="56" y="226"/>
                </a:lnTo>
                <a:lnTo>
                  <a:pt x="56" y="227"/>
                </a:lnTo>
                <a:lnTo>
                  <a:pt x="56" y="226"/>
                </a:lnTo>
                <a:lnTo>
                  <a:pt x="57" y="226"/>
                </a:lnTo>
                <a:lnTo>
                  <a:pt x="57" y="227"/>
                </a:lnTo>
                <a:lnTo>
                  <a:pt x="58" y="227"/>
                </a:lnTo>
                <a:lnTo>
                  <a:pt x="57" y="227"/>
                </a:lnTo>
                <a:lnTo>
                  <a:pt x="58" y="227"/>
                </a:lnTo>
                <a:lnTo>
                  <a:pt x="57" y="227"/>
                </a:lnTo>
                <a:lnTo>
                  <a:pt x="58" y="227"/>
                </a:lnTo>
                <a:lnTo>
                  <a:pt x="57" y="227"/>
                </a:lnTo>
                <a:lnTo>
                  <a:pt x="58" y="227"/>
                </a:lnTo>
                <a:lnTo>
                  <a:pt x="58" y="228"/>
                </a:lnTo>
                <a:lnTo>
                  <a:pt x="57" y="228"/>
                </a:lnTo>
                <a:lnTo>
                  <a:pt x="58" y="228"/>
                </a:lnTo>
                <a:lnTo>
                  <a:pt x="57" y="228"/>
                </a:lnTo>
                <a:lnTo>
                  <a:pt x="58" y="228"/>
                </a:lnTo>
                <a:lnTo>
                  <a:pt x="57" y="228"/>
                </a:lnTo>
                <a:lnTo>
                  <a:pt x="58" y="228"/>
                </a:lnTo>
                <a:lnTo>
                  <a:pt x="57" y="228"/>
                </a:lnTo>
                <a:lnTo>
                  <a:pt x="57" y="229"/>
                </a:lnTo>
                <a:lnTo>
                  <a:pt x="56" y="229"/>
                </a:lnTo>
                <a:lnTo>
                  <a:pt x="55" y="229"/>
                </a:lnTo>
                <a:lnTo>
                  <a:pt x="55" y="230"/>
                </a:lnTo>
                <a:lnTo>
                  <a:pt x="55" y="229"/>
                </a:lnTo>
                <a:lnTo>
                  <a:pt x="55" y="230"/>
                </a:lnTo>
                <a:lnTo>
                  <a:pt x="56" y="230"/>
                </a:lnTo>
                <a:lnTo>
                  <a:pt x="56" y="231"/>
                </a:lnTo>
                <a:lnTo>
                  <a:pt x="55" y="231"/>
                </a:lnTo>
                <a:lnTo>
                  <a:pt x="55" y="232"/>
                </a:lnTo>
                <a:lnTo>
                  <a:pt x="54" y="232"/>
                </a:lnTo>
                <a:lnTo>
                  <a:pt x="53" y="232"/>
                </a:lnTo>
                <a:lnTo>
                  <a:pt x="53" y="231"/>
                </a:lnTo>
                <a:lnTo>
                  <a:pt x="52" y="231"/>
                </a:lnTo>
                <a:lnTo>
                  <a:pt x="51" y="231"/>
                </a:lnTo>
                <a:lnTo>
                  <a:pt x="51" y="232"/>
                </a:lnTo>
                <a:lnTo>
                  <a:pt x="52" y="232"/>
                </a:lnTo>
                <a:lnTo>
                  <a:pt x="51" y="232"/>
                </a:lnTo>
                <a:lnTo>
                  <a:pt x="50" y="232"/>
                </a:lnTo>
                <a:lnTo>
                  <a:pt x="50" y="233"/>
                </a:lnTo>
                <a:lnTo>
                  <a:pt x="50" y="234"/>
                </a:lnTo>
                <a:lnTo>
                  <a:pt x="50" y="233"/>
                </a:lnTo>
                <a:lnTo>
                  <a:pt x="50" y="234"/>
                </a:lnTo>
                <a:lnTo>
                  <a:pt x="50" y="235"/>
                </a:lnTo>
                <a:lnTo>
                  <a:pt x="50" y="236"/>
                </a:lnTo>
                <a:lnTo>
                  <a:pt x="50" y="235"/>
                </a:lnTo>
                <a:lnTo>
                  <a:pt x="50" y="236"/>
                </a:lnTo>
                <a:lnTo>
                  <a:pt x="50" y="235"/>
                </a:lnTo>
                <a:lnTo>
                  <a:pt x="50" y="236"/>
                </a:lnTo>
                <a:lnTo>
                  <a:pt x="50" y="235"/>
                </a:lnTo>
                <a:lnTo>
                  <a:pt x="50" y="236"/>
                </a:lnTo>
                <a:lnTo>
                  <a:pt x="51" y="236"/>
                </a:lnTo>
                <a:lnTo>
                  <a:pt x="51" y="235"/>
                </a:lnTo>
                <a:lnTo>
                  <a:pt x="51" y="236"/>
                </a:lnTo>
                <a:lnTo>
                  <a:pt x="51" y="235"/>
                </a:lnTo>
                <a:lnTo>
                  <a:pt x="51" y="236"/>
                </a:lnTo>
                <a:lnTo>
                  <a:pt x="51" y="235"/>
                </a:lnTo>
                <a:lnTo>
                  <a:pt x="51" y="236"/>
                </a:lnTo>
                <a:lnTo>
                  <a:pt x="51" y="235"/>
                </a:lnTo>
                <a:lnTo>
                  <a:pt x="51" y="236"/>
                </a:lnTo>
                <a:lnTo>
                  <a:pt x="52" y="236"/>
                </a:lnTo>
                <a:lnTo>
                  <a:pt x="51" y="236"/>
                </a:lnTo>
                <a:lnTo>
                  <a:pt x="51" y="237"/>
                </a:lnTo>
                <a:lnTo>
                  <a:pt x="52" y="237"/>
                </a:lnTo>
                <a:lnTo>
                  <a:pt x="52" y="238"/>
                </a:lnTo>
                <a:lnTo>
                  <a:pt x="52" y="237"/>
                </a:lnTo>
                <a:lnTo>
                  <a:pt x="52" y="238"/>
                </a:lnTo>
                <a:lnTo>
                  <a:pt x="51" y="238"/>
                </a:lnTo>
                <a:lnTo>
                  <a:pt x="52" y="238"/>
                </a:lnTo>
                <a:lnTo>
                  <a:pt x="51" y="238"/>
                </a:lnTo>
                <a:lnTo>
                  <a:pt x="51" y="239"/>
                </a:lnTo>
                <a:lnTo>
                  <a:pt x="51" y="238"/>
                </a:lnTo>
                <a:lnTo>
                  <a:pt x="51" y="239"/>
                </a:lnTo>
                <a:lnTo>
                  <a:pt x="51" y="238"/>
                </a:lnTo>
                <a:lnTo>
                  <a:pt x="50" y="238"/>
                </a:lnTo>
                <a:lnTo>
                  <a:pt x="50" y="239"/>
                </a:lnTo>
                <a:lnTo>
                  <a:pt x="50" y="238"/>
                </a:lnTo>
                <a:lnTo>
                  <a:pt x="50" y="239"/>
                </a:lnTo>
                <a:lnTo>
                  <a:pt x="50" y="240"/>
                </a:lnTo>
                <a:lnTo>
                  <a:pt x="50" y="241"/>
                </a:lnTo>
                <a:lnTo>
                  <a:pt x="50" y="242"/>
                </a:lnTo>
                <a:lnTo>
                  <a:pt x="51" y="242"/>
                </a:lnTo>
                <a:lnTo>
                  <a:pt x="52" y="242"/>
                </a:lnTo>
                <a:lnTo>
                  <a:pt x="51" y="242"/>
                </a:lnTo>
                <a:lnTo>
                  <a:pt x="51" y="243"/>
                </a:lnTo>
                <a:lnTo>
                  <a:pt x="52" y="243"/>
                </a:lnTo>
                <a:lnTo>
                  <a:pt x="53" y="243"/>
                </a:lnTo>
                <a:lnTo>
                  <a:pt x="53" y="242"/>
                </a:lnTo>
                <a:lnTo>
                  <a:pt x="54" y="242"/>
                </a:lnTo>
                <a:lnTo>
                  <a:pt x="55" y="242"/>
                </a:lnTo>
                <a:lnTo>
                  <a:pt x="55" y="243"/>
                </a:lnTo>
                <a:lnTo>
                  <a:pt x="56" y="243"/>
                </a:lnTo>
                <a:lnTo>
                  <a:pt x="56" y="244"/>
                </a:lnTo>
                <a:lnTo>
                  <a:pt x="56" y="243"/>
                </a:lnTo>
                <a:lnTo>
                  <a:pt x="56" y="244"/>
                </a:lnTo>
                <a:lnTo>
                  <a:pt x="55" y="244"/>
                </a:lnTo>
                <a:lnTo>
                  <a:pt x="55" y="245"/>
                </a:lnTo>
                <a:lnTo>
                  <a:pt x="56" y="245"/>
                </a:lnTo>
                <a:lnTo>
                  <a:pt x="57" y="245"/>
                </a:lnTo>
                <a:lnTo>
                  <a:pt x="57" y="246"/>
                </a:lnTo>
                <a:lnTo>
                  <a:pt x="58" y="246"/>
                </a:lnTo>
                <a:lnTo>
                  <a:pt x="57" y="246"/>
                </a:lnTo>
                <a:lnTo>
                  <a:pt x="58" y="246"/>
                </a:lnTo>
                <a:lnTo>
                  <a:pt x="57" y="246"/>
                </a:lnTo>
                <a:lnTo>
                  <a:pt x="58" y="246"/>
                </a:lnTo>
                <a:lnTo>
                  <a:pt x="57" y="246"/>
                </a:lnTo>
                <a:lnTo>
                  <a:pt x="58" y="246"/>
                </a:lnTo>
                <a:lnTo>
                  <a:pt x="58" y="247"/>
                </a:lnTo>
                <a:lnTo>
                  <a:pt x="58" y="246"/>
                </a:lnTo>
                <a:lnTo>
                  <a:pt x="59" y="246"/>
                </a:lnTo>
                <a:lnTo>
                  <a:pt x="58" y="246"/>
                </a:lnTo>
                <a:lnTo>
                  <a:pt x="58" y="245"/>
                </a:lnTo>
                <a:lnTo>
                  <a:pt x="59" y="245"/>
                </a:lnTo>
                <a:lnTo>
                  <a:pt x="60" y="245"/>
                </a:lnTo>
                <a:lnTo>
                  <a:pt x="59" y="245"/>
                </a:lnTo>
                <a:lnTo>
                  <a:pt x="60" y="245"/>
                </a:lnTo>
                <a:lnTo>
                  <a:pt x="61" y="245"/>
                </a:lnTo>
                <a:lnTo>
                  <a:pt x="60" y="245"/>
                </a:lnTo>
                <a:lnTo>
                  <a:pt x="61" y="245"/>
                </a:lnTo>
                <a:lnTo>
                  <a:pt x="60" y="245"/>
                </a:lnTo>
                <a:lnTo>
                  <a:pt x="61" y="245"/>
                </a:lnTo>
                <a:lnTo>
                  <a:pt x="60" y="245"/>
                </a:lnTo>
                <a:lnTo>
                  <a:pt x="61" y="245"/>
                </a:lnTo>
                <a:lnTo>
                  <a:pt x="60" y="245"/>
                </a:lnTo>
                <a:lnTo>
                  <a:pt x="60" y="244"/>
                </a:lnTo>
                <a:lnTo>
                  <a:pt x="61" y="244"/>
                </a:lnTo>
                <a:lnTo>
                  <a:pt x="60" y="244"/>
                </a:lnTo>
                <a:lnTo>
                  <a:pt x="61" y="244"/>
                </a:lnTo>
                <a:lnTo>
                  <a:pt x="60" y="244"/>
                </a:lnTo>
                <a:lnTo>
                  <a:pt x="61" y="244"/>
                </a:lnTo>
                <a:lnTo>
                  <a:pt x="60" y="244"/>
                </a:lnTo>
                <a:lnTo>
                  <a:pt x="61" y="244"/>
                </a:lnTo>
                <a:lnTo>
                  <a:pt x="60" y="244"/>
                </a:lnTo>
                <a:lnTo>
                  <a:pt x="60" y="243"/>
                </a:lnTo>
                <a:lnTo>
                  <a:pt x="60" y="244"/>
                </a:lnTo>
                <a:lnTo>
                  <a:pt x="60" y="243"/>
                </a:lnTo>
                <a:lnTo>
                  <a:pt x="61" y="243"/>
                </a:lnTo>
                <a:lnTo>
                  <a:pt x="60" y="243"/>
                </a:lnTo>
                <a:lnTo>
                  <a:pt x="61" y="243"/>
                </a:lnTo>
                <a:lnTo>
                  <a:pt x="60" y="243"/>
                </a:lnTo>
                <a:lnTo>
                  <a:pt x="61" y="243"/>
                </a:lnTo>
                <a:lnTo>
                  <a:pt x="60" y="243"/>
                </a:lnTo>
                <a:lnTo>
                  <a:pt x="61" y="242"/>
                </a:lnTo>
                <a:lnTo>
                  <a:pt x="60" y="242"/>
                </a:lnTo>
                <a:lnTo>
                  <a:pt x="61" y="242"/>
                </a:lnTo>
                <a:lnTo>
                  <a:pt x="60" y="242"/>
                </a:lnTo>
                <a:lnTo>
                  <a:pt x="61" y="242"/>
                </a:lnTo>
                <a:lnTo>
                  <a:pt x="60" y="242"/>
                </a:lnTo>
                <a:lnTo>
                  <a:pt x="61" y="242"/>
                </a:lnTo>
                <a:lnTo>
                  <a:pt x="60" y="242"/>
                </a:lnTo>
                <a:lnTo>
                  <a:pt x="61" y="242"/>
                </a:lnTo>
                <a:lnTo>
                  <a:pt x="62" y="242"/>
                </a:lnTo>
                <a:lnTo>
                  <a:pt x="61" y="242"/>
                </a:lnTo>
                <a:lnTo>
                  <a:pt x="62" y="242"/>
                </a:lnTo>
                <a:lnTo>
                  <a:pt x="63" y="242"/>
                </a:lnTo>
                <a:lnTo>
                  <a:pt x="62" y="242"/>
                </a:lnTo>
                <a:lnTo>
                  <a:pt x="62" y="243"/>
                </a:lnTo>
                <a:lnTo>
                  <a:pt x="63" y="243"/>
                </a:lnTo>
                <a:lnTo>
                  <a:pt x="64" y="243"/>
                </a:lnTo>
                <a:lnTo>
                  <a:pt x="63" y="243"/>
                </a:lnTo>
                <a:lnTo>
                  <a:pt x="64" y="243"/>
                </a:lnTo>
                <a:lnTo>
                  <a:pt x="64" y="242"/>
                </a:lnTo>
                <a:lnTo>
                  <a:pt x="65" y="242"/>
                </a:lnTo>
                <a:lnTo>
                  <a:pt x="66" y="242"/>
                </a:lnTo>
                <a:lnTo>
                  <a:pt x="66" y="243"/>
                </a:lnTo>
                <a:lnTo>
                  <a:pt x="67" y="243"/>
                </a:lnTo>
                <a:lnTo>
                  <a:pt x="67" y="244"/>
                </a:lnTo>
                <a:lnTo>
                  <a:pt x="67" y="243"/>
                </a:lnTo>
                <a:lnTo>
                  <a:pt x="67" y="244"/>
                </a:lnTo>
                <a:lnTo>
                  <a:pt x="66" y="244"/>
                </a:lnTo>
                <a:lnTo>
                  <a:pt x="66" y="245"/>
                </a:lnTo>
                <a:lnTo>
                  <a:pt x="67" y="245"/>
                </a:lnTo>
                <a:lnTo>
                  <a:pt x="68" y="245"/>
                </a:lnTo>
                <a:lnTo>
                  <a:pt x="68" y="246"/>
                </a:lnTo>
                <a:lnTo>
                  <a:pt x="69" y="246"/>
                </a:lnTo>
                <a:lnTo>
                  <a:pt x="68" y="246"/>
                </a:lnTo>
                <a:lnTo>
                  <a:pt x="69" y="246"/>
                </a:lnTo>
                <a:lnTo>
                  <a:pt x="69" y="247"/>
                </a:lnTo>
                <a:lnTo>
                  <a:pt x="68" y="247"/>
                </a:lnTo>
                <a:lnTo>
                  <a:pt x="69" y="247"/>
                </a:lnTo>
                <a:lnTo>
                  <a:pt x="68" y="247"/>
                </a:lnTo>
                <a:lnTo>
                  <a:pt x="68" y="248"/>
                </a:lnTo>
                <a:lnTo>
                  <a:pt x="67" y="248"/>
                </a:lnTo>
                <a:lnTo>
                  <a:pt x="66" y="248"/>
                </a:lnTo>
                <a:lnTo>
                  <a:pt x="66" y="249"/>
                </a:lnTo>
                <a:lnTo>
                  <a:pt x="66" y="248"/>
                </a:lnTo>
                <a:lnTo>
                  <a:pt x="66" y="249"/>
                </a:lnTo>
                <a:lnTo>
                  <a:pt x="67" y="249"/>
                </a:lnTo>
                <a:lnTo>
                  <a:pt x="67" y="250"/>
                </a:lnTo>
                <a:lnTo>
                  <a:pt x="66" y="250"/>
                </a:lnTo>
                <a:lnTo>
                  <a:pt x="66" y="251"/>
                </a:lnTo>
                <a:lnTo>
                  <a:pt x="67" y="251"/>
                </a:lnTo>
                <a:lnTo>
                  <a:pt x="67" y="252"/>
                </a:lnTo>
                <a:lnTo>
                  <a:pt x="67" y="251"/>
                </a:lnTo>
                <a:lnTo>
                  <a:pt x="68" y="251"/>
                </a:lnTo>
                <a:lnTo>
                  <a:pt x="68" y="252"/>
                </a:lnTo>
                <a:lnTo>
                  <a:pt x="69" y="252"/>
                </a:lnTo>
                <a:lnTo>
                  <a:pt x="68" y="253"/>
                </a:lnTo>
                <a:lnTo>
                  <a:pt x="69" y="253"/>
                </a:lnTo>
                <a:lnTo>
                  <a:pt x="69" y="252"/>
                </a:lnTo>
                <a:lnTo>
                  <a:pt x="70" y="252"/>
                </a:lnTo>
                <a:lnTo>
                  <a:pt x="69" y="252"/>
                </a:lnTo>
                <a:lnTo>
                  <a:pt x="70" y="252"/>
                </a:lnTo>
                <a:lnTo>
                  <a:pt x="70" y="251"/>
                </a:lnTo>
                <a:lnTo>
                  <a:pt x="70" y="252"/>
                </a:lnTo>
                <a:lnTo>
                  <a:pt x="71" y="252"/>
                </a:lnTo>
                <a:lnTo>
                  <a:pt x="71" y="251"/>
                </a:lnTo>
                <a:lnTo>
                  <a:pt x="72" y="251"/>
                </a:lnTo>
                <a:lnTo>
                  <a:pt x="71" y="251"/>
                </a:lnTo>
                <a:lnTo>
                  <a:pt x="71" y="252"/>
                </a:lnTo>
                <a:lnTo>
                  <a:pt x="72" y="252"/>
                </a:lnTo>
                <a:lnTo>
                  <a:pt x="71" y="252"/>
                </a:lnTo>
                <a:lnTo>
                  <a:pt x="72" y="252"/>
                </a:lnTo>
                <a:lnTo>
                  <a:pt x="71" y="252"/>
                </a:lnTo>
                <a:lnTo>
                  <a:pt x="72" y="252"/>
                </a:lnTo>
                <a:lnTo>
                  <a:pt x="72" y="253"/>
                </a:lnTo>
                <a:lnTo>
                  <a:pt x="71" y="253"/>
                </a:lnTo>
                <a:lnTo>
                  <a:pt x="72" y="253"/>
                </a:lnTo>
                <a:lnTo>
                  <a:pt x="72" y="254"/>
                </a:lnTo>
                <a:lnTo>
                  <a:pt x="71" y="254"/>
                </a:lnTo>
                <a:lnTo>
                  <a:pt x="72" y="254"/>
                </a:lnTo>
                <a:lnTo>
                  <a:pt x="71" y="254"/>
                </a:lnTo>
                <a:lnTo>
                  <a:pt x="72" y="254"/>
                </a:lnTo>
                <a:lnTo>
                  <a:pt x="71" y="254"/>
                </a:lnTo>
                <a:lnTo>
                  <a:pt x="72" y="254"/>
                </a:lnTo>
                <a:lnTo>
                  <a:pt x="72" y="255"/>
                </a:lnTo>
                <a:lnTo>
                  <a:pt x="72" y="254"/>
                </a:lnTo>
                <a:lnTo>
                  <a:pt x="72" y="255"/>
                </a:lnTo>
                <a:lnTo>
                  <a:pt x="73" y="255"/>
                </a:lnTo>
                <a:lnTo>
                  <a:pt x="73" y="254"/>
                </a:lnTo>
                <a:lnTo>
                  <a:pt x="73" y="255"/>
                </a:lnTo>
                <a:lnTo>
                  <a:pt x="73" y="254"/>
                </a:lnTo>
                <a:lnTo>
                  <a:pt x="73" y="255"/>
                </a:lnTo>
                <a:lnTo>
                  <a:pt x="74" y="255"/>
                </a:lnTo>
                <a:lnTo>
                  <a:pt x="73" y="255"/>
                </a:lnTo>
                <a:lnTo>
                  <a:pt x="74" y="255"/>
                </a:lnTo>
                <a:lnTo>
                  <a:pt x="73" y="255"/>
                </a:lnTo>
                <a:lnTo>
                  <a:pt x="74" y="255"/>
                </a:lnTo>
                <a:lnTo>
                  <a:pt x="73" y="255"/>
                </a:lnTo>
                <a:lnTo>
                  <a:pt x="73" y="256"/>
                </a:lnTo>
                <a:lnTo>
                  <a:pt x="73" y="255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4" y="255"/>
                </a:lnTo>
                <a:lnTo>
                  <a:pt x="74" y="256"/>
                </a:lnTo>
                <a:lnTo>
                  <a:pt x="74" y="255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3" y="256"/>
                </a:lnTo>
                <a:lnTo>
                  <a:pt x="73" y="257"/>
                </a:lnTo>
                <a:lnTo>
                  <a:pt x="73" y="256"/>
                </a:lnTo>
                <a:lnTo>
                  <a:pt x="73" y="257"/>
                </a:lnTo>
                <a:lnTo>
                  <a:pt x="73" y="256"/>
                </a:lnTo>
                <a:lnTo>
                  <a:pt x="72" y="256"/>
                </a:lnTo>
                <a:lnTo>
                  <a:pt x="72" y="257"/>
                </a:lnTo>
                <a:lnTo>
                  <a:pt x="72" y="256"/>
                </a:lnTo>
                <a:lnTo>
                  <a:pt x="72" y="257"/>
                </a:lnTo>
                <a:lnTo>
                  <a:pt x="71" y="257"/>
                </a:lnTo>
                <a:lnTo>
                  <a:pt x="72" y="257"/>
                </a:lnTo>
                <a:lnTo>
                  <a:pt x="71" y="257"/>
                </a:lnTo>
                <a:lnTo>
                  <a:pt x="72" y="257"/>
                </a:lnTo>
                <a:lnTo>
                  <a:pt x="71" y="257"/>
                </a:lnTo>
                <a:lnTo>
                  <a:pt x="72" y="257"/>
                </a:lnTo>
                <a:lnTo>
                  <a:pt x="72" y="258"/>
                </a:lnTo>
                <a:lnTo>
                  <a:pt x="71" y="258"/>
                </a:lnTo>
                <a:lnTo>
                  <a:pt x="72" y="258"/>
                </a:lnTo>
                <a:lnTo>
                  <a:pt x="72" y="259"/>
                </a:lnTo>
                <a:lnTo>
                  <a:pt x="71" y="259"/>
                </a:lnTo>
                <a:lnTo>
                  <a:pt x="72" y="259"/>
                </a:lnTo>
                <a:lnTo>
                  <a:pt x="71" y="259"/>
                </a:lnTo>
                <a:lnTo>
                  <a:pt x="72" y="259"/>
                </a:lnTo>
                <a:lnTo>
                  <a:pt x="71" y="259"/>
                </a:lnTo>
                <a:lnTo>
                  <a:pt x="71" y="260"/>
                </a:lnTo>
                <a:lnTo>
                  <a:pt x="72" y="260"/>
                </a:lnTo>
                <a:lnTo>
                  <a:pt x="71" y="260"/>
                </a:lnTo>
                <a:lnTo>
                  <a:pt x="71" y="259"/>
                </a:lnTo>
                <a:lnTo>
                  <a:pt x="70" y="259"/>
                </a:lnTo>
                <a:lnTo>
                  <a:pt x="70" y="260"/>
                </a:lnTo>
                <a:lnTo>
                  <a:pt x="70" y="259"/>
                </a:lnTo>
                <a:lnTo>
                  <a:pt x="69" y="259"/>
                </a:lnTo>
                <a:lnTo>
                  <a:pt x="70" y="259"/>
                </a:lnTo>
                <a:lnTo>
                  <a:pt x="69" y="259"/>
                </a:lnTo>
                <a:lnTo>
                  <a:pt x="69" y="258"/>
                </a:lnTo>
                <a:lnTo>
                  <a:pt x="68" y="258"/>
                </a:lnTo>
                <a:lnTo>
                  <a:pt x="69" y="259"/>
                </a:lnTo>
                <a:lnTo>
                  <a:pt x="68" y="259"/>
                </a:lnTo>
                <a:lnTo>
                  <a:pt x="68" y="260"/>
                </a:lnTo>
                <a:lnTo>
                  <a:pt x="67" y="260"/>
                </a:lnTo>
                <a:lnTo>
                  <a:pt x="67" y="259"/>
                </a:lnTo>
                <a:lnTo>
                  <a:pt x="67" y="260"/>
                </a:lnTo>
                <a:lnTo>
                  <a:pt x="66" y="260"/>
                </a:lnTo>
                <a:lnTo>
                  <a:pt x="66" y="261"/>
                </a:lnTo>
                <a:lnTo>
                  <a:pt x="67" y="261"/>
                </a:lnTo>
                <a:lnTo>
                  <a:pt x="67" y="262"/>
                </a:lnTo>
                <a:lnTo>
                  <a:pt x="66" y="262"/>
                </a:lnTo>
                <a:lnTo>
                  <a:pt x="66" y="263"/>
                </a:lnTo>
                <a:lnTo>
                  <a:pt x="66" y="262"/>
                </a:lnTo>
                <a:lnTo>
                  <a:pt x="66" y="263"/>
                </a:lnTo>
                <a:lnTo>
                  <a:pt x="67" y="263"/>
                </a:lnTo>
                <a:lnTo>
                  <a:pt x="68" y="263"/>
                </a:lnTo>
                <a:lnTo>
                  <a:pt x="68" y="264"/>
                </a:lnTo>
                <a:lnTo>
                  <a:pt x="69" y="264"/>
                </a:lnTo>
                <a:lnTo>
                  <a:pt x="68" y="264"/>
                </a:lnTo>
                <a:lnTo>
                  <a:pt x="69" y="264"/>
                </a:lnTo>
                <a:lnTo>
                  <a:pt x="69" y="265"/>
                </a:lnTo>
                <a:lnTo>
                  <a:pt x="68" y="265"/>
                </a:lnTo>
                <a:lnTo>
                  <a:pt x="69" y="265"/>
                </a:lnTo>
                <a:lnTo>
                  <a:pt x="68" y="265"/>
                </a:lnTo>
                <a:lnTo>
                  <a:pt x="68" y="266"/>
                </a:lnTo>
                <a:lnTo>
                  <a:pt x="67" y="266"/>
                </a:lnTo>
                <a:lnTo>
                  <a:pt x="66" y="266"/>
                </a:lnTo>
                <a:lnTo>
                  <a:pt x="66" y="267"/>
                </a:lnTo>
                <a:lnTo>
                  <a:pt x="67" y="267"/>
                </a:lnTo>
                <a:lnTo>
                  <a:pt x="67" y="268"/>
                </a:lnTo>
                <a:lnTo>
                  <a:pt x="67" y="267"/>
                </a:lnTo>
                <a:lnTo>
                  <a:pt x="67" y="268"/>
                </a:lnTo>
                <a:lnTo>
                  <a:pt x="66" y="268"/>
                </a:lnTo>
                <a:lnTo>
                  <a:pt x="66" y="269"/>
                </a:lnTo>
                <a:lnTo>
                  <a:pt x="65" y="269"/>
                </a:lnTo>
                <a:lnTo>
                  <a:pt x="64" y="269"/>
                </a:lnTo>
                <a:lnTo>
                  <a:pt x="64" y="268"/>
                </a:lnTo>
                <a:lnTo>
                  <a:pt x="63" y="268"/>
                </a:lnTo>
                <a:lnTo>
                  <a:pt x="64" y="268"/>
                </a:lnTo>
                <a:lnTo>
                  <a:pt x="63" y="268"/>
                </a:lnTo>
                <a:lnTo>
                  <a:pt x="62" y="268"/>
                </a:lnTo>
                <a:lnTo>
                  <a:pt x="62" y="269"/>
                </a:lnTo>
                <a:lnTo>
                  <a:pt x="63" y="269"/>
                </a:lnTo>
                <a:lnTo>
                  <a:pt x="62" y="269"/>
                </a:lnTo>
                <a:lnTo>
                  <a:pt x="61" y="269"/>
                </a:lnTo>
                <a:lnTo>
                  <a:pt x="62" y="269"/>
                </a:lnTo>
                <a:lnTo>
                  <a:pt x="61" y="269"/>
                </a:lnTo>
                <a:lnTo>
                  <a:pt x="60" y="269"/>
                </a:lnTo>
                <a:lnTo>
                  <a:pt x="61" y="269"/>
                </a:lnTo>
                <a:lnTo>
                  <a:pt x="60" y="269"/>
                </a:lnTo>
                <a:lnTo>
                  <a:pt x="61" y="269"/>
                </a:lnTo>
                <a:lnTo>
                  <a:pt x="60" y="269"/>
                </a:lnTo>
                <a:lnTo>
                  <a:pt x="61" y="269"/>
                </a:lnTo>
                <a:lnTo>
                  <a:pt x="60" y="269"/>
                </a:lnTo>
                <a:lnTo>
                  <a:pt x="61" y="269"/>
                </a:lnTo>
                <a:lnTo>
                  <a:pt x="60" y="268"/>
                </a:lnTo>
                <a:lnTo>
                  <a:pt x="61" y="268"/>
                </a:lnTo>
                <a:lnTo>
                  <a:pt x="60" y="268"/>
                </a:lnTo>
                <a:lnTo>
                  <a:pt x="61" y="268"/>
                </a:lnTo>
                <a:lnTo>
                  <a:pt x="60" y="268"/>
                </a:lnTo>
                <a:lnTo>
                  <a:pt x="61" y="268"/>
                </a:lnTo>
                <a:lnTo>
                  <a:pt x="60" y="268"/>
                </a:lnTo>
                <a:lnTo>
                  <a:pt x="60" y="267"/>
                </a:lnTo>
                <a:lnTo>
                  <a:pt x="60" y="268"/>
                </a:lnTo>
                <a:lnTo>
                  <a:pt x="60" y="267"/>
                </a:lnTo>
                <a:lnTo>
                  <a:pt x="61" y="267"/>
                </a:lnTo>
                <a:lnTo>
                  <a:pt x="60" y="267"/>
                </a:lnTo>
                <a:lnTo>
                  <a:pt x="61" y="267"/>
                </a:lnTo>
                <a:lnTo>
                  <a:pt x="60" y="267"/>
                </a:lnTo>
                <a:lnTo>
                  <a:pt x="61" y="267"/>
                </a:lnTo>
                <a:lnTo>
                  <a:pt x="60" y="267"/>
                </a:lnTo>
                <a:lnTo>
                  <a:pt x="61" y="267"/>
                </a:lnTo>
                <a:lnTo>
                  <a:pt x="60" y="267"/>
                </a:lnTo>
                <a:lnTo>
                  <a:pt x="60" y="266"/>
                </a:lnTo>
                <a:lnTo>
                  <a:pt x="61" y="266"/>
                </a:lnTo>
                <a:lnTo>
                  <a:pt x="60" y="266"/>
                </a:lnTo>
                <a:lnTo>
                  <a:pt x="61" y="266"/>
                </a:lnTo>
                <a:lnTo>
                  <a:pt x="60" y="266"/>
                </a:lnTo>
                <a:lnTo>
                  <a:pt x="61" y="266"/>
                </a:lnTo>
                <a:lnTo>
                  <a:pt x="60" y="266"/>
                </a:lnTo>
                <a:lnTo>
                  <a:pt x="61" y="266"/>
                </a:lnTo>
                <a:lnTo>
                  <a:pt x="60" y="266"/>
                </a:lnTo>
                <a:lnTo>
                  <a:pt x="59" y="266"/>
                </a:lnTo>
                <a:lnTo>
                  <a:pt x="60" y="266"/>
                </a:lnTo>
                <a:lnTo>
                  <a:pt x="59" y="266"/>
                </a:lnTo>
                <a:lnTo>
                  <a:pt x="58" y="266"/>
                </a:lnTo>
                <a:lnTo>
                  <a:pt x="58" y="265"/>
                </a:lnTo>
                <a:lnTo>
                  <a:pt x="59" y="265"/>
                </a:lnTo>
                <a:lnTo>
                  <a:pt x="58" y="265"/>
                </a:lnTo>
                <a:lnTo>
                  <a:pt x="58" y="264"/>
                </a:lnTo>
                <a:lnTo>
                  <a:pt x="58" y="265"/>
                </a:lnTo>
                <a:lnTo>
                  <a:pt x="57" y="265"/>
                </a:lnTo>
                <a:lnTo>
                  <a:pt x="58" y="265"/>
                </a:lnTo>
                <a:lnTo>
                  <a:pt x="57" y="265"/>
                </a:lnTo>
                <a:lnTo>
                  <a:pt x="58" y="265"/>
                </a:lnTo>
                <a:lnTo>
                  <a:pt x="57" y="265"/>
                </a:lnTo>
                <a:lnTo>
                  <a:pt x="58" y="265"/>
                </a:lnTo>
                <a:lnTo>
                  <a:pt x="57" y="265"/>
                </a:lnTo>
                <a:lnTo>
                  <a:pt x="57" y="266"/>
                </a:lnTo>
                <a:lnTo>
                  <a:pt x="56" y="266"/>
                </a:lnTo>
                <a:lnTo>
                  <a:pt x="55" y="266"/>
                </a:lnTo>
                <a:lnTo>
                  <a:pt x="55" y="267"/>
                </a:lnTo>
                <a:lnTo>
                  <a:pt x="56" y="267"/>
                </a:lnTo>
                <a:lnTo>
                  <a:pt x="56" y="268"/>
                </a:lnTo>
                <a:lnTo>
                  <a:pt x="56" y="267"/>
                </a:lnTo>
                <a:lnTo>
                  <a:pt x="56" y="268"/>
                </a:lnTo>
                <a:lnTo>
                  <a:pt x="55" y="268"/>
                </a:lnTo>
                <a:lnTo>
                  <a:pt x="55" y="269"/>
                </a:lnTo>
                <a:lnTo>
                  <a:pt x="54" y="269"/>
                </a:lnTo>
                <a:lnTo>
                  <a:pt x="53" y="269"/>
                </a:lnTo>
                <a:lnTo>
                  <a:pt x="53" y="268"/>
                </a:lnTo>
                <a:lnTo>
                  <a:pt x="52" y="268"/>
                </a:lnTo>
                <a:lnTo>
                  <a:pt x="51" y="268"/>
                </a:lnTo>
                <a:lnTo>
                  <a:pt x="51" y="269"/>
                </a:lnTo>
                <a:lnTo>
                  <a:pt x="52" y="269"/>
                </a:lnTo>
                <a:lnTo>
                  <a:pt x="51" y="269"/>
                </a:lnTo>
                <a:lnTo>
                  <a:pt x="50" y="269"/>
                </a:lnTo>
                <a:lnTo>
                  <a:pt x="50" y="270"/>
                </a:lnTo>
                <a:lnTo>
                  <a:pt x="50" y="271"/>
                </a:lnTo>
                <a:lnTo>
                  <a:pt x="50" y="272"/>
                </a:lnTo>
                <a:lnTo>
                  <a:pt x="50" y="273"/>
                </a:lnTo>
                <a:lnTo>
                  <a:pt x="50" y="272"/>
                </a:lnTo>
                <a:lnTo>
                  <a:pt x="50" y="273"/>
                </a:lnTo>
                <a:lnTo>
                  <a:pt x="51" y="273"/>
                </a:lnTo>
                <a:lnTo>
                  <a:pt x="51" y="272"/>
                </a:lnTo>
                <a:lnTo>
                  <a:pt x="51" y="273"/>
                </a:lnTo>
                <a:lnTo>
                  <a:pt x="51" y="272"/>
                </a:lnTo>
                <a:lnTo>
                  <a:pt x="51" y="273"/>
                </a:lnTo>
                <a:lnTo>
                  <a:pt x="52" y="273"/>
                </a:lnTo>
                <a:lnTo>
                  <a:pt x="51" y="273"/>
                </a:lnTo>
                <a:lnTo>
                  <a:pt x="52" y="273"/>
                </a:lnTo>
                <a:lnTo>
                  <a:pt x="52" y="274"/>
                </a:lnTo>
                <a:lnTo>
                  <a:pt x="52" y="273"/>
                </a:lnTo>
                <a:lnTo>
                  <a:pt x="52" y="274"/>
                </a:lnTo>
                <a:lnTo>
                  <a:pt x="51" y="274"/>
                </a:lnTo>
                <a:lnTo>
                  <a:pt x="51" y="275"/>
                </a:lnTo>
                <a:lnTo>
                  <a:pt x="52" y="275"/>
                </a:lnTo>
                <a:lnTo>
                  <a:pt x="51" y="275"/>
                </a:lnTo>
                <a:lnTo>
                  <a:pt x="51" y="276"/>
                </a:lnTo>
                <a:lnTo>
                  <a:pt x="51" y="275"/>
                </a:lnTo>
                <a:lnTo>
                  <a:pt x="51" y="276"/>
                </a:lnTo>
                <a:lnTo>
                  <a:pt x="51" y="275"/>
                </a:lnTo>
                <a:lnTo>
                  <a:pt x="51" y="276"/>
                </a:lnTo>
                <a:lnTo>
                  <a:pt x="51" y="275"/>
                </a:lnTo>
                <a:lnTo>
                  <a:pt x="51" y="276"/>
                </a:lnTo>
                <a:lnTo>
                  <a:pt x="51" y="275"/>
                </a:lnTo>
                <a:lnTo>
                  <a:pt x="50" y="275"/>
                </a:lnTo>
                <a:lnTo>
                  <a:pt x="50" y="276"/>
                </a:lnTo>
                <a:lnTo>
                  <a:pt x="50" y="275"/>
                </a:lnTo>
                <a:lnTo>
                  <a:pt x="50" y="276"/>
                </a:lnTo>
                <a:lnTo>
                  <a:pt x="50" y="275"/>
                </a:lnTo>
                <a:lnTo>
                  <a:pt x="50" y="276"/>
                </a:lnTo>
                <a:lnTo>
                  <a:pt x="50" y="275"/>
                </a:lnTo>
                <a:lnTo>
                  <a:pt x="50" y="276"/>
                </a:lnTo>
                <a:lnTo>
                  <a:pt x="50" y="277"/>
                </a:lnTo>
                <a:lnTo>
                  <a:pt x="50" y="278"/>
                </a:lnTo>
                <a:lnTo>
                  <a:pt x="50" y="277"/>
                </a:lnTo>
                <a:lnTo>
                  <a:pt x="50" y="278"/>
                </a:lnTo>
                <a:lnTo>
                  <a:pt x="50" y="279"/>
                </a:lnTo>
                <a:lnTo>
                  <a:pt x="51" y="279"/>
                </a:lnTo>
                <a:lnTo>
                  <a:pt x="52" y="279"/>
                </a:lnTo>
                <a:lnTo>
                  <a:pt x="51" y="279"/>
                </a:lnTo>
                <a:lnTo>
                  <a:pt x="51" y="280"/>
                </a:lnTo>
                <a:lnTo>
                  <a:pt x="52" y="280"/>
                </a:lnTo>
                <a:lnTo>
                  <a:pt x="53" y="280"/>
                </a:lnTo>
                <a:lnTo>
                  <a:pt x="53" y="279"/>
                </a:lnTo>
                <a:lnTo>
                  <a:pt x="54" y="279"/>
                </a:lnTo>
                <a:lnTo>
                  <a:pt x="55" y="279"/>
                </a:lnTo>
                <a:lnTo>
                  <a:pt x="55" y="280"/>
                </a:lnTo>
                <a:lnTo>
                  <a:pt x="56" y="280"/>
                </a:lnTo>
                <a:lnTo>
                  <a:pt x="56" y="281"/>
                </a:lnTo>
                <a:lnTo>
                  <a:pt x="55" y="281"/>
                </a:lnTo>
                <a:lnTo>
                  <a:pt x="55" y="282"/>
                </a:lnTo>
                <a:lnTo>
                  <a:pt x="55" y="281"/>
                </a:lnTo>
                <a:lnTo>
                  <a:pt x="55" y="282"/>
                </a:lnTo>
                <a:lnTo>
                  <a:pt x="56" y="282"/>
                </a:lnTo>
                <a:lnTo>
                  <a:pt x="57" y="282"/>
                </a:lnTo>
                <a:lnTo>
                  <a:pt x="57" y="283"/>
                </a:lnTo>
                <a:lnTo>
                  <a:pt x="58" y="283"/>
                </a:lnTo>
                <a:lnTo>
                  <a:pt x="57" y="283"/>
                </a:lnTo>
                <a:lnTo>
                  <a:pt x="58" y="283"/>
                </a:lnTo>
                <a:lnTo>
                  <a:pt x="57" y="283"/>
                </a:lnTo>
                <a:lnTo>
                  <a:pt x="58" y="283"/>
                </a:lnTo>
                <a:lnTo>
                  <a:pt x="57" y="283"/>
                </a:lnTo>
                <a:lnTo>
                  <a:pt x="58" y="283"/>
                </a:lnTo>
                <a:lnTo>
                  <a:pt x="58" y="284"/>
                </a:lnTo>
                <a:lnTo>
                  <a:pt x="57" y="284"/>
                </a:lnTo>
                <a:lnTo>
                  <a:pt x="58" y="284"/>
                </a:lnTo>
                <a:lnTo>
                  <a:pt x="57" y="284"/>
                </a:lnTo>
                <a:lnTo>
                  <a:pt x="58" y="284"/>
                </a:lnTo>
                <a:lnTo>
                  <a:pt x="57" y="284"/>
                </a:lnTo>
                <a:lnTo>
                  <a:pt x="58" y="284"/>
                </a:lnTo>
                <a:lnTo>
                  <a:pt x="57" y="284"/>
                </a:lnTo>
                <a:lnTo>
                  <a:pt x="57" y="285"/>
                </a:lnTo>
                <a:lnTo>
                  <a:pt x="56" y="285"/>
                </a:lnTo>
                <a:lnTo>
                  <a:pt x="56" y="284"/>
                </a:lnTo>
                <a:lnTo>
                  <a:pt x="56" y="285"/>
                </a:lnTo>
                <a:lnTo>
                  <a:pt x="55" y="285"/>
                </a:lnTo>
                <a:lnTo>
                  <a:pt x="55" y="286"/>
                </a:lnTo>
                <a:lnTo>
                  <a:pt x="56" y="286"/>
                </a:lnTo>
                <a:lnTo>
                  <a:pt x="56" y="287"/>
                </a:lnTo>
                <a:lnTo>
                  <a:pt x="55" y="287"/>
                </a:lnTo>
                <a:lnTo>
                  <a:pt x="55" y="288"/>
                </a:lnTo>
                <a:lnTo>
                  <a:pt x="55" y="287"/>
                </a:lnTo>
                <a:lnTo>
                  <a:pt x="55" y="288"/>
                </a:lnTo>
                <a:lnTo>
                  <a:pt x="54" y="288"/>
                </a:lnTo>
                <a:lnTo>
                  <a:pt x="53" y="288"/>
                </a:lnTo>
                <a:lnTo>
                  <a:pt x="53" y="287"/>
                </a:lnTo>
                <a:lnTo>
                  <a:pt x="53" y="288"/>
                </a:lnTo>
                <a:lnTo>
                  <a:pt x="53" y="287"/>
                </a:lnTo>
                <a:lnTo>
                  <a:pt x="52" y="287"/>
                </a:lnTo>
                <a:lnTo>
                  <a:pt x="51" y="287"/>
                </a:lnTo>
                <a:lnTo>
                  <a:pt x="51" y="288"/>
                </a:lnTo>
                <a:lnTo>
                  <a:pt x="52" y="287"/>
                </a:lnTo>
                <a:lnTo>
                  <a:pt x="52" y="288"/>
                </a:lnTo>
                <a:lnTo>
                  <a:pt x="51" y="288"/>
                </a:lnTo>
                <a:lnTo>
                  <a:pt x="50" y="288"/>
                </a:lnTo>
                <a:lnTo>
                  <a:pt x="50" y="289"/>
                </a:lnTo>
                <a:lnTo>
                  <a:pt x="50" y="290"/>
                </a:lnTo>
                <a:lnTo>
                  <a:pt x="50" y="291"/>
                </a:lnTo>
                <a:lnTo>
                  <a:pt x="50" y="292"/>
                </a:lnTo>
                <a:lnTo>
                  <a:pt x="50" y="291"/>
                </a:lnTo>
                <a:lnTo>
                  <a:pt x="50" y="292"/>
                </a:lnTo>
                <a:lnTo>
                  <a:pt x="51" y="292"/>
                </a:lnTo>
                <a:lnTo>
                  <a:pt x="51" y="291"/>
                </a:lnTo>
                <a:lnTo>
                  <a:pt x="51" y="292"/>
                </a:lnTo>
                <a:lnTo>
                  <a:pt x="51" y="291"/>
                </a:lnTo>
                <a:lnTo>
                  <a:pt x="51" y="292"/>
                </a:lnTo>
                <a:lnTo>
                  <a:pt x="52" y="292"/>
                </a:lnTo>
                <a:lnTo>
                  <a:pt x="51" y="292"/>
                </a:lnTo>
                <a:lnTo>
                  <a:pt x="52" y="292"/>
                </a:lnTo>
                <a:lnTo>
                  <a:pt x="52" y="293"/>
                </a:lnTo>
                <a:lnTo>
                  <a:pt x="52" y="292"/>
                </a:lnTo>
                <a:lnTo>
                  <a:pt x="52" y="293"/>
                </a:lnTo>
                <a:lnTo>
                  <a:pt x="51" y="293"/>
                </a:lnTo>
                <a:lnTo>
                  <a:pt x="51" y="294"/>
                </a:lnTo>
                <a:lnTo>
                  <a:pt x="52" y="294"/>
                </a:lnTo>
                <a:lnTo>
                  <a:pt x="51" y="294"/>
                </a:lnTo>
                <a:lnTo>
                  <a:pt x="51" y="295"/>
                </a:lnTo>
                <a:lnTo>
                  <a:pt x="51" y="294"/>
                </a:lnTo>
                <a:lnTo>
                  <a:pt x="51" y="295"/>
                </a:lnTo>
                <a:lnTo>
                  <a:pt x="51" y="294"/>
                </a:lnTo>
                <a:lnTo>
                  <a:pt x="51" y="295"/>
                </a:lnTo>
                <a:lnTo>
                  <a:pt x="51" y="294"/>
                </a:lnTo>
                <a:lnTo>
                  <a:pt x="51" y="295"/>
                </a:lnTo>
                <a:lnTo>
                  <a:pt x="51" y="294"/>
                </a:lnTo>
                <a:lnTo>
                  <a:pt x="50" y="294"/>
                </a:lnTo>
                <a:lnTo>
                  <a:pt x="50" y="295"/>
                </a:lnTo>
                <a:lnTo>
                  <a:pt x="50" y="294"/>
                </a:lnTo>
                <a:lnTo>
                  <a:pt x="50" y="295"/>
                </a:lnTo>
                <a:lnTo>
                  <a:pt x="50" y="294"/>
                </a:lnTo>
                <a:lnTo>
                  <a:pt x="50" y="295"/>
                </a:lnTo>
                <a:lnTo>
                  <a:pt x="50" y="294"/>
                </a:lnTo>
                <a:lnTo>
                  <a:pt x="50" y="295"/>
                </a:lnTo>
                <a:lnTo>
                  <a:pt x="50" y="296"/>
                </a:lnTo>
                <a:lnTo>
                  <a:pt x="50" y="297"/>
                </a:lnTo>
                <a:lnTo>
                  <a:pt x="50" y="296"/>
                </a:lnTo>
                <a:lnTo>
                  <a:pt x="50" y="297"/>
                </a:lnTo>
                <a:lnTo>
                  <a:pt x="50" y="298"/>
                </a:lnTo>
                <a:lnTo>
                  <a:pt x="49" y="298"/>
                </a:lnTo>
                <a:lnTo>
                  <a:pt x="49" y="297"/>
                </a:lnTo>
                <a:lnTo>
                  <a:pt x="49" y="298"/>
                </a:lnTo>
                <a:lnTo>
                  <a:pt x="49" y="297"/>
                </a:lnTo>
                <a:lnTo>
                  <a:pt x="48" y="297"/>
                </a:lnTo>
                <a:lnTo>
                  <a:pt x="48" y="298"/>
                </a:lnTo>
                <a:lnTo>
                  <a:pt x="48" y="297"/>
                </a:lnTo>
                <a:lnTo>
                  <a:pt x="48" y="298"/>
                </a:lnTo>
                <a:lnTo>
                  <a:pt x="48" y="297"/>
                </a:lnTo>
                <a:lnTo>
                  <a:pt x="47" y="297"/>
                </a:lnTo>
                <a:lnTo>
                  <a:pt x="48" y="297"/>
                </a:lnTo>
                <a:lnTo>
                  <a:pt x="48" y="296"/>
                </a:lnTo>
                <a:lnTo>
                  <a:pt x="47" y="296"/>
                </a:lnTo>
                <a:lnTo>
                  <a:pt x="47" y="297"/>
                </a:lnTo>
                <a:lnTo>
                  <a:pt x="47" y="296"/>
                </a:lnTo>
                <a:lnTo>
                  <a:pt x="47" y="297"/>
                </a:lnTo>
                <a:lnTo>
                  <a:pt x="46" y="297"/>
                </a:lnTo>
                <a:lnTo>
                  <a:pt x="46" y="296"/>
                </a:lnTo>
                <a:lnTo>
                  <a:pt x="46" y="297"/>
                </a:lnTo>
                <a:lnTo>
                  <a:pt x="46" y="298"/>
                </a:lnTo>
                <a:lnTo>
                  <a:pt x="46" y="297"/>
                </a:lnTo>
                <a:lnTo>
                  <a:pt x="46" y="298"/>
                </a:lnTo>
                <a:lnTo>
                  <a:pt x="45" y="298"/>
                </a:lnTo>
                <a:lnTo>
                  <a:pt x="45" y="297"/>
                </a:lnTo>
                <a:lnTo>
                  <a:pt x="45" y="298"/>
                </a:lnTo>
                <a:lnTo>
                  <a:pt x="44" y="298"/>
                </a:lnTo>
                <a:lnTo>
                  <a:pt x="44" y="297"/>
                </a:lnTo>
                <a:lnTo>
                  <a:pt x="44" y="298"/>
                </a:lnTo>
                <a:lnTo>
                  <a:pt x="44" y="297"/>
                </a:lnTo>
                <a:lnTo>
                  <a:pt x="44" y="296"/>
                </a:lnTo>
                <a:lnTo>
                  <a:pt x="44" y="297"/>
                </a:lnTo>
                <a:lnTo>
                  <a:pt x="43" y="297"/>
                </a:lnTo>
                <a:lnTo>
                  <a:pt x="43" y="296"/>
                </a:lnTo>
                <a:lnTo>
                  <a:pt x="44" y="296"/>
                </a:lnTo>
                <a:lnTo>
                  <a:pt x="44" y="295"/>
                </a:lnTo>
                <a:lnTo>
                  <a:pt x="44" y="294"/>
                </a:lnTo>
                <a:lnTo>
                  <a:pt x="44" y="295"/>
                </a:lnTo>
                <a:lnTo>
                  <a:pt x="44" y="294"/>
                </a:lnTo>
                <a:lnTo>
                  <a:pt x="44" y="295"/>
                </a:lnTo>
                <a:lnTo>
                  <a:pt x="44" y="294"/>
                </a:lnTo>
                <a:lnTo>
                  <a:pt x="44" y="295"/>
                </a:lnTo>
                <a:lnTo>
                  <a:pt x="43" y="295"/>
                </a:lnTo>
                <a:lnTo>
                  <a:pt x="43" y="294"/>
                </a:lnTo>
                <a:lnTo>
                  <a:pt x="43" y="295"/>
                </a:lnTo>
                <a:lnTo>
                  <a:pt x="43" y="294"/>
                </a:lnTo>
                <a:lnTo>
                  <a:pt x="43" y="295"/>
                </a:lnTo>
                <a:lnTo>
                  <a:pt x="43" y="294"/>
                </a:lnTo>
                <a:lnTo>
                  <a:pt x="42" y="294"/>
                </a:lnTo>
                <a:lnTo>
                  <a:pt x="43" y="294"/>
                </a:lnTo>
                <a:lnTo>
                  <a:pt x="42" y="295"/>
                </a:lnTo>
                <a:lnTo>
                  <a:pt x="42" y="294"/>
                </a:lnTo>
                <a:lnTo>
                  <a:pt x="42" y="295"/>
                </a:lnTo>
                <a:lnTo>
                  <a:pt x="42" y="294"/>
                </a:lnTo>
                <a:lnTo>
                  <a:pt x="42" y="293"/>
                </a:lnTo>
                <a:lnTo>
                  <a:pt x="41" y="293"/>
                </a:lnTo>
                <a:lnTo>
                  <a:pt x="40" y="293"/>
                </a:lnTo>
                <a:lnTo>
                  <a:pt x="40" y="294"/>
                </a:lnTo>
                <a:lnTo>
                  <a:pt x="41" y="294"/>
                </a:lnTo>
                <a:lnTo>
                  <a:pt x="40" y="294"/>
                </a:lnTo>
                <a:lnTo>
                  <a:pt x="41" y="294"/>
                </a:lnTo>
                <a:lnTo>
                  <a:pt x="40" y="294"/>
                </a:lnTo>
                <a:lnTo>
                  <a:pt x="41" y="294"/>
                </a:lnTo>
                <a:lnTo>
                  <a:pt x="40" y="294"/>
                </a:lnTo>
                <a:lnTo>
                  <a:pt x="40" y="295"/>
                </a:lnTo>
                <a:lnTo>
                  <a:pt x="40" y="294"/>
                </a:lnTo>
                <a:lnTo>
                  <a:pt x="40" y="295"/>
                </a:lnTo>
                <a:lnTo>
                  <a:pt x="40" y="294"/>
                </a:lnTo>
                <a:lnTo>
                  <a:pt x="40" y="295"/>
                </a:lnTo>
                <a:lnTo>
                  <a:pt x="40" y="294"/>
                </a:lnTo>
                <a:lnTo>
                  <a:pt x="40" y="295"/>
                </a:lnTo>
                <a:lnTo>
                  <a:pt x="40" y="294"/>
                </a:lnTo>
                <a:lnTo>
                  <a:pt x="39" y="294"/>
                </a:lnTo>
                <a:lnTo>
                  <a:pt x="39" y="295"/>
                </a:lnTo>
                <a:lnTo>
                  <a:pt x="39" y="294"/>
                </a:lnTo>
                <a:lnTo>
                  <a:pt x="39" y="295"/>
                </a:lnTo>
                <a:lnTo>
                  <a:pt x="39" y="294"/>
                </a:lnTo>
                <a:lnTo>
                  <a:pt x="39" y="295"/>
                </a:lnTo>
                <a:lnTo>
                  <a:pt x="39" y="294"/>
                </a:lnTo>
                <a:lnTo>
                  <a:pt x="39" y="295"/>
                </a:lnTo>
                <a:lnTo>
                  <a:pt x="39" y="296"/>
                </a:lnTo>
                <a:lnTo>
                  <a:pt x="40" y="296"/>
                </a:lnTo>
                <a:lnTo>
                  <a:pt x="39" y="296"/>
                </a:lnTo>
                <a:lnTo>
                  <a:pt x="39" y="297"/>
                </a:lnTo>
                <a:lnTo>
                  <a:pt x="39" y="296"/>
                </a:lnTo>
                <a:lnTo>
                  <a:pt x="39" y="297"/>
                </a:lnTo>
                <a:lnTo>
                  <a:pt x="39" y="298"/>
                </a:lnTo>
                <a:lnTo>
                  <a:pt x="38" y="298"/>
                </a:lnTo>
                <a:lnTo>
                  <a:pt x="38" y="297"/>
                </a:lnTo>
                <a:lnTo>
                  <a:pt x="38" y="298"/>
                </a:lnTo>
                <a:lnTo>
                  <a:pt x="38" y="297"/>
                </a:lnTo>
                <a:lnTo>
                  <a:pt x="37" y="297"/>
                </a:lnTo>
                <a:lnTo>
                  <a:pt x="38" y="297"/>
                </a:lnTo>
                <a:lnTo>
                  <a:pt x="37" y="298"/>
                </a:lnTo>
                <a:lnTo>
                  <a:pt x="37" y="297"/>
                </a:lnTo>
                <a:lnTo>
                  <a:pt x="37" y="298"/>
                </a:lnTo>
                <a:lnTo>
                  <a:pt x="37" y="297"/>
                </a:lnTo>
                <a:lnTo>
                  <a:pt x="36" y="297"/>
                </a:lnTo>
                <a:lnTo>
                  <a:pt x="37" y="297"/>
                </a:lnTo>
                <a:lnTo>
                  <a:pt x="37" y="296"/>
                </a:lnTo>
                <a:lnTo>
                  <a:pt x="36" y="296"/>
                </a:lnTo>
                <a:lnTo>
                  <a:pt x="36" y="297"/>
                </a:lnTo>
                <a:lnTo>
                  <a:pt x="36" y="296"/>
                </a:lnTo>
                <a:lnTo>
                  <a:pt x="36" y="297"/>
                </a:lnTo>
                <a:lnTo>
                  <a:pt x="35" y="297"/>
                </a:lnTo>
                <a:lnTo>
                  <a:pt x="35" y="296"/>
                </a:lnTo>
                <a:lnTo>
                  <a:pt x="35" y="297"/>
                </a:lnTo>
                <a:lnTo>
                  <a:pt x="35" y="298"/>
                </a:lnTo>
                <a:lnTo>
                  <a:pt x="35" y="297"/>
                </a:lnTo>
                <a:lnTo>
                  <a:pt x="35" y="298"/>
                </a:lnTo>
                <a:lnTo>
                  <a:pt x="34" y="298"/>
                </a:lnTo>
                <a:lnTo>
                  <a:pt x="34" y="297"/>
                </a:lnTo>
                <a:lnTo>
                  <a:pt x="34" y="298"/>
                </a:lnTo>
                <a:lnTo>
                  <a:pt x="33" y="298"/>
                </a:lnTo>
                <a:lnTo>
                  <a:pt x="33" y="297"/>
                </a:lnTo>
                <a:lnTo>
                  <a:pt x="33" y="298"/>
                </a:lnTo>
                <a:lnTo>
                  <a:pt x="33" y="297"/>
                </a:lnTo>
                <a:lnTo>
                  <a:pt x="33" y="296"/>
                </a:lnTo>
                <a:lnTo>
                  <a:pt x="33" y="297"/>
                </a:lnTo>
                <a:lnTo>
                  <a:pt x="33" y="296"/>
                </a:lnTo>
                <a:lnTo>
                  <a:pt x="32" y="296"/>
                </a:lnTo>
                <a:lnTo>
                  <a:pt x="33" y="296"/>
                </a:lnTo>
                <a:lnTo>
                  <a:pt x="32" y="296"/>
                </a:lnTo>
                <a:lnTo>
                  <a:pt x="33" y="296"/>
                </a:lnTo>
                <a:lnTo>
                  <a:pt x="32" y="296"/>
                </a:lnTo>
                <a:lnTo>
                  <a:pt x="33" y="296"/>
                </a:lnTo>
                <a:lnTo>
                  <a:pt x="33" y="295"/>
                </a:lnTo>
                <a:lnTo>
                  <a:pt x="33" y="294"/>
                </a:lnTo>
                <a:lnTo>
                  <a:pt x="33" y="295"/>
                </a:lnTo>
                <a:lnTo>
                  <a:pt x="33" y="294"/>
                </a:lnTo>
                <a:lnTo>
                  <a:pt x="33" y="295"/>
                </a:lnTo>
                <a:lnTo>
                  <a:pt x="33" y="294"/>
                </a:lnTo>
                <a:lnTo>
                  <a:pt x="33" y="295"/>
                </a:lnTo>
                <a:lnTo>
                  <a:pt x="33" y="294"/>
                </a:lnTo>
                <a:lnTo>
                  <a:pt x="32" y="294"/>
                </a:lnTo>
                <a:lnTo>
                  <a:pt x="33" y="294"/>
                </a:lnTo>
                <a:lnTo>
                  <a:pt x="32" y="294"/>
                </a:lnTo>
                <a:lnTo>
                  <a:pt x="32" y="295"/>
                </a:lnTo>
                <a:lnTo>
                  <a:pt x="32" y="294"/>
                </a:lnTo>
                <a:lnTo>
                  <a:pt x="32" y="295"/>
                </a:lnTo>
                <a:lnTo>
                  <a:pt x="32" y="294"/>
                </a:lnTo>
                <a:lnTo>
                  <a:pt x="32" y="295"/>
                </a:lnTo>
                <a:lnTo>
                  <a:pt x="31" y="295"/>
                </a:lnTo>
                <a:lnTo>
                  <a:pt x="31" y="294"/>
                </a:lnTo>
                <a:lnTo>
                  <a:pt x="31" y="295"/>
                </a:lnTo>
                <a:lnTo>
                  <a:pt x="31" y="294"/>
                </a:lnTo>
                <a:lnTo>
                  <a:pt x="31" y="293"/>
                </a:lnTo>
                <a:lnTo>
                  <a:pt x="30" y="293"/>
                </a:lnTo>
                <a:lnTo>
                  <a:pt x="31" y="293"/>
                </a:lnTo>
                <a:lnTo>
                  <a:pt x="30" y="293"/>
                </a:lnTo>
                <a:lnTo>
                  <a:pt x="31" y="293"/>
                </a:lnTo>
                <a:lnTo>
                  <a:pt x="30" y="293"/>
                </a:lnTo>
                <a:lnTo>
                  <a:pt x="31" y="293"/>
                </a:lnTo>
                <a:lnTo>
                  <a:pt x="31" y="292"/>
                </a:lnTo>
                <a:lnTo>
                  <a:pt x="31" y="293"/>
                </a:lnTo>
                <a:lnTo>
                  <a:pt x="31" y="292"/>
                </a:lnTo>
                <a:lnTo>
                  <a:pt x="31" y="291"/>
                </a:lnTo>
                <a:lnTo>
                  <a:pt x="32" y="291"/>
                </a:lnTo>
                <a:lnTo>
                  <a:pt x="32" y="292"/>
                </a:lnTo>
                <a:lnTo>
                  <a:pt x="32" y="291"/>
                </a:lnTo>
                <a:lnTo>
                  <a:pt x="32" y="292"/>
                </a:lnTo>
                <a:lnTo>
                  <a:pt x="33" y="292"/>
                </a:lnTo>
                <a:lnTo>
                  <a:pt x="32" y="292"/>
                </a:lnTo>
                <a:lnTo>
                  <a:pt x="32" y="291"/>
                </a:lnTo>
                <a:lnTo>
                  <a:pt x="33" y="291"/>
                </a:lnTo>
                <a:lnTo>
                  <a:pt x="33" y="292"/>
                </a:lnTo>
                <a:lnTo>
                  <a:pt x="33" y="291"/>
                </a:lnTo>
                <a:lnTo>
                  <a:pt x="33" y="290"/>
                </a:lnTo>
                <a:lnTo>
                  <a:pt x="32" y="290"/>
                </a:lnTo>
                <a:lnTo>
                  <a:pt x="33" y="290"/>
                </a:lnTo>
                <a:lnTo>
                  <a:pt x="32" y="290"/>
                </a:lnTo>
                <a:lnTo>
                  <a:pt x="33" y="290"/>
                </a:lnTo>
                <a:lnTo>
                  <a:pt x="33" y="289"/>
                </a:lnTo>
                <a:lnTo>
                  <a:pt x="32" y="289"/>
                </a:lnTo>
                <a:lnTo>
                  <a:pt x="33" y="289"/>
                </a:lnTo>
                <a:lnTo>
                  <a:pt x="33" y="288"/>
                </a:lnTo>
                <a:lnTo>
                  <a:pt x="32" y="288"/>
                </a:lnTo>
                <a:lnTo>
                  <a:pt x="33" y="288"/>
                </a:lnTo>
                <a:lnTo>
                  <a:pt x="32" y="288"/>
                </a:lnTo>
                <a:lnTo>
                  <a:pt x="31" y="288"/>
                </a:lnTo>
                <a:lnTo>
                  <a:pt x="31" y="287"/>
                </a:lnTo>
                <a:lnTo>
                  <a:pt x="31" y="288"/>
                </a:lnTo>
                <a:lnTo>
                  <a:pt x="31" y="287"/>
                </a:lnTo>
                <a:lnTo>
                  <a:pt x="30" y="287"/>
                </a:lnTo>
                <a:lnTo>
                  <a:pt x="31" y="287"/>
                </a:lnTo>
                <a:lnTo>
                  <a:pt x="30" y="287"/>
                </a:lnTo>
                <a:lnTo>
                  <a:pt x="29" y="287"/>
                </a:lnTo>
                <a:lnTo>
                  <a:pt x="30" y="287"/>
                </a:lnTo>
                <a:lnTo>
                  <a:pt x="29" y="287"/>
                </a:lnTo>
                <a:lnTo>
                  <a:pt x="30" y="287"/>
                </a:lnTo>
                <a:lnTo>
                  <a:pt x="29" y="287"/>
                </a:lnTo>
                <a:lnTo>
                  <a:pt x="30" y="287"/>
                </a:lnTo>
                <a:lnTo>
                  <a:pt x="29" y="287"/>
                </a:lnTo>
                <a:lnTo>
                  <a:pt x="30" y="287"/>
                </a:lnTo>
                <a:lnTo>
                  <a:pt x="30" y="288"/>
                </a:lnTo>
                <a:lnTo>
                  <a:pt x="30" y="287"/>
                </a:lnTo>
                <a:lnTo>
                  <a:pt x="30" y="288"/>
                </a:lnTo>
                <a:lnTo>
                  <a:pt x="29" y="288"/>
                </a:lnTo>
                <a:lnTo>
                  <a:pt x="30" y="288"/>
                </a:lnTo>
                <a:lnTo>
                  <a:pt x="29" y="288"/>
                </a:lnTo>
                <a:lnTo>
                  <a:pt x="30" y="288"/>
                </a:lnTo>
                <a:lnTo>
                  <a:pt x="29" y="288"/>
                </a:lnTo>
                <a:lnTo>
                  <a:pt x="30" y="288"/>
                </a:lnTo>
                <a:lnTo>
                  <a:pt x="29" y="288"/>
                </a:lnTo>
                <a:lnTo>
                  <a:pt x="28" y="288"/>
                </a:lnTo>
                <a:lnTo>
                  <a:pt x="29" y="288"/>
                </a:lnTo>
                <a:lnTo>
                  <a:pt x="28" y="288"/>
                </a:lnTo>
                <a:lnTo>
                  <a:pt x="27" y="288"/>
                </a:lnTo>
                <a:lnTo>
                  <a:pt x="27" y="287"/>
                </a:lnTo>
                <a:lnTo>
                  <a:pt x="28" y="287"/>
                </a:lnTo>
                <a:lnTo>
                  <a:pt x="28" y="288"/>
                </a:lnTo>
                <a:lnTo>
                  <a:pt x="28" y="287"/>
                </a:lnTo>
                <a:lnTo>
                  <a:pt x="27" y="287"/>
                </a:lnTo>
                <a:lnTo>
                  <a:pt x="27" y="286"/>
                </a:lnTo>
                <a:lnTo>
                  <a:pt x="28" y="286"/>
                </a:lnTo>
                <a:lnTo>
                  <a:pt x="27" y="286"/>
                </a:lnTo>
                <a:lnTo>
                  <a:pt x="27" y="285"/>
                </a:lnTo>
                <a:lnTo>
                  <a:pt x="28" y="285"/>
                </a:lnTo>
                <a:lnTo>
                  <a:pt x="27" y="285"/>
                </a:lnTo>
                <a:lnTo>
                  <a:pt x="27" y="284"/>
                </a:lnTo>
                <a:lnTo>
                  <a:pt x="27" y="285"/>
                </a:lnTo>
                <a:lnTo>
                  <a:pt x="26" y="285"/>
                </a:lnTo>
                <a:lnTo>
                  <a:pt x="27" y="285"/>
                </a:lnTo>
                <a:lnTo>
                  <a:pt x="26" y="285"/>
                </a:lnTo>
                <a:lnTo>
                  <a:pt x="26" y="284"/>
                </a:lnTo>
                <a:lnTo>
                  <a:pt x="25" y="284"/>
                </a:lnTo>
                <a:lnTo>
                  <a:pt x="25" y="283"/>
                </a:lnTo>
                <a:lnTo>
                  <a:pt x="25" y="284"/>
                </a:lnTo>
                <a:lnTo>
                  <a:pt x="24" y="284"/>
                </a:lnTo>
                <a:lnTo>
                  <a:pt x="24" y="285"/>
                </a:lnTo>
                <a:lnTo>
                  <a:pt x="23" y="285"/>
                </a:lnTo>
                <a:lnTo>
                  <a:pt x="23" y="284"/>
                </a:lnTo>
                <a:lnTo>
                  <a:pt x="23" y="285"/>
                </a:lnTo>
                <a:lnTo>
                  <a:pt x="22" y="285"/>
                </a:lnTo>
                <a:lnTo>
                  <a:pt x="22" y="286"/>
                </a:lnTo>
                <a:lnTo>
                  <a:pt x="23" y="286"/>
                </a:lnTo>
                <a:lnTo>
                  <a:pt x="23" y="287"/>
                </a:lnTo>
                <a:lnTo>
                  <a:pt x="22" y="287"/>
                </a:lnTo>
                <a:lnTo>
                  <a:pt x="22" y="288"/>
                </a:lnTo>
                <a:lnTo>
                  <a:pt x="22" y="287"/>
                </a:lnTo>
                <a:lnTo>
                  <a:pt x="22" y="288"/>
                </a:lnTo>
                <a:lnTo>
                  <a:pt x="21" y="288"/>
                </a:lnTo>
                <a:lnTo>
                  <a:pt x="22" y="288"/>
                </a:lnTo>
                <a:lnTo>
                  <a:pt x="21" y="288"/>
                </a:lnTo>
                <a:lnTo>
                  <a:pt x="20" y="288"/>
                </a:lnTo>
                <a:lnTo>
                  <a:pt x="20" y="287"/>
                </a:lnTo>
                <a:lnTo>
                  <a:pt x="20" y="288"/>
                </a:lnTo>
                <a:lnTo>
                  <a:pt x="20" y="287"/>
                </a:lnTo>
                <a:lnTo>
                  <a:pt x="19" y="287"/>
                </a:lnTo>
                <a:lnTo>
                  <a:pt x="19" y="288"/>
                </a:lnTo>
                <a:lnTo>
                  <a:pt x="19" y="287"/>
                </a:lnTo>
                <a:lnTo>
                  <a:pt x="19" y="288"/>
                </a:lnTo>
                <a:lnTo>
                  <a:pt x="18" y="288"/>
                </a:lnTo>
                <a:lnTo>
                  <a:pt x="17" y="288"/>
                </a:lnTo>
                <a:lnTo>
                  <a:pt x="17" y="289"/>
                </a:lnTo>
                <a:lnTo>
                  <a:pt x="17" y="290"/>
                </a:lnTo>
                <a:lnTo>
                  <a:pt x="18" y="290"/>
                </a:lnTo>
                <a:lnTo>
                  <a:pt x="17" y="290"/>
                </a:lnTo>
                <a:lnTo>
                  <a:pt x="17" y="291"/>
                </a:lnTo>
                <a:lnTo>
                  <a:pt x="17" y="292"/>
                </a:lnTo>
                <a:lnTo>
                  <a:pt x="17" y="291"/>
                </a:lnTo>
                <a:lnTo>
                  <a:pt x="17" y="292"/>
                </a:lnTo>
                <a:lnTo>
                  <a:pt x="18" y="292"/>
                </a:lnTo>
                <a:lnTo>
                  <a:pt x="18" y="291"/>
                </a:lnTo>
                <a:lnTo>
                  <a:pt x="18" y="292"/>
                </a:lnTo>
                <a:lnTo>
                  <a:pt x="18" y="291"/>
                </a:lnTo>
                <a:lnTo>
                  <a:pt x="19" y="291"/>
                </a:lnTo>
                <a:lnTo>
                  <a:pt x="19" y="292"/>
                </a:lnTo>
                <a:lnTo>
                  <a:pt x="19" y="293"/>
                </a:lnTo>
                <a:lnTo>
                  <a:pt x="19" y="292"/>
                </a:lnTo>
                <a:lnTo>
                  <a:pt x="19" y="293"/>
                </a:lnTo>
                <a:lnTo>
                  <a:pt x="19" y="294"/>
                </a:lnTo>
                <a:lnTo>
                  <a:pt x="19" y="295"/>
                </a:lnTo>
                <a:lnTo>
                  <a:pt x="18" y="295"/>
                </a:lnTo>
                <a:lnTo>
                  <a:pt x="18" y="294"/>
                </a:lnTo>
                <a:lnTo>
                  <a:pt x="18" y="295"/>
                </a:lnTo>
                <a:lnTo>
                  <a:pt x="18" y="294"/>
                </a:lnTo>
                <a:lnTo>
                  <a:pt x="18" y="295"/>
                </a:lnTo>
                <a:lnTo>
                  <a:pt x="18" y="294"/>
                </a:lnTo>
                <a:lnTo>
                  <a:pt x="18" y="295"/>
                </a:lnTo>
                <a:lnTo>
                  <a:pt x="18" y="294"/>
                </a:lnTo>
                <a:lnTo>
                  <a:pt x="17" y="294"/>
                </a:lnTo>
                <a:lnTo>
                  <a:pt x="17" y="295"/>
                </a:lnTo>
                <a:lnTo>
                  <a:pt x="17" y="294"/>
                </a:lnTo>
                <a:lnTo>
                  <a:pt x="17" y="295"/>
                </a:lnTo>
                <a:lnTo>
                  <a:pt x="17" y="294"/>
                </a:lnTo>
                <a:lnTo>
                  <a:pt x="17" y="295"/>
                </a:lnTo>
                <a:lnTo>
                  <a:pt x="17" y="294"/>
                </a:lnTo>
                <a:lnTo>
                  <a:pt x="17" y="295"/>
                </a:lnTo>
                <a:lnTo>
                  <a:pt x="17" y="296"/>
                </a:lnTo>
                <a:lnTo>
                  <a:pt x="18" y="296"/>
                </a:lnTo>
                <a:lnTo>
                  <a:pt x="17" y="296"/>
                </a:lnTo>
                <a:lnTo>
                  <a:pt x="17" y="297"/>
                </a:lnTo>
                <a:lnTo>
                  <a:pt x="17" y="296"/>
                </a:lnTo>
                <a:lnTo>
                  <a:pt x="17" y="297"/>
                </a:lnTo>
                <a:lnTo>
                  <a:pt x="17" y="298"/>
                </a:lnTo>
                <a:lnTo>
                  <a:pt x="16" y="298"/>
                </a:lnTo>
                <a:lnTo>
                  <a:pt x="17" y="298"/>
                </a:lnTo>
                <a:lnTo>
                  <a:pt x="16" y="298"/>
                </a:lnTo>
                <a:lnTo>
                  <a:pt x="16" y="297"/>
                </a:lnTo>
                <a:lnTo>
                  <a:pt x="16" y="298"/>
                </a:lnTo>
                <a:lnTo>
                  <a:pt x="16" y="297"/>
                </a:lnTo>
                <a:lnTo>
                  <a:pt x="16" y="298"/>
                </a:lnTo>
                <a:lnTo>
                  <a:pt x="15" y="298"/>
                </a:lnTo>
                <a:lnTo>
                  <a:pt x="15" y="297"/>
                </a:lnTo>
                <a:lnTo>
                  <a:pt x="15" y="298"/>
                </a:lnTo>
                <a:lnTo>
                  <a:pt x="15" y="297"/>
                </a:lnTo>
                <a:lnTo>
                  <a:pt x="15" y="296"/>
                </a:lnTo>
                <a:lnTo>
                  <a:pt x="14" y="296"/>
                </a:lnTo>
                <a:lnTo>
                  <a:pt x="15" y="297"/>
                </a:lnTo>
                <a:lnTo>
                  <a:pt x="14" y="297"/>
                </a:lnTo>
                <a:lnTo>
                  <a:pt x="14" y="296"/>
                </a:lnTo>
                <a:lnTo>
                  <a:pt x="14" y="297"/>
                </a:lnTo>
                <a:lnTo>
                  <a:pt x="13" y="297"/>
                </a:lnTo>
                <a:lnTo>
                  <a:pt x="13" y="296"/>
                </a:lnTo>
                <a:lnTo>
                  <a:pt x="13" y="297"/>
                </a:lnTo>
                <a:lnTo>
                  <a:pt x="13" y="298"/>
                </a:lnTo>
                <a:lnTo>
                  <a:pt x="13" y="297"/>
                </a:lnTo>
                <a:lnTo>
                  <a:pt x="13" y="298"/>
                </a:lnTo>
                <a:lnTo>
                  <a:pt x="12" y="298"/>
                </a:lnTo>
                <a:lnTo>
                  <a:pt x="12" y="297"/>
                </a:lnTo>
                <a:lnTo>
                  <a:pt x="12" y="298"/>
                </a:lnTo>
                <a:lnTo>
                  <a:pt x="12" y="297"/>
                </a:lnTo>
                <a:lnTo>
                  <a:pt x="12" y="298"/>
                </a:lnTo>
                <a:lnTo>
                  <a:pt x="11" y="298"/>
                </a:lnTo>
                <a:lnTo>
                  <a:pt x="11" y="297"/>
                </a:lnTo>
                <a:lnTo>
                  <a:pt x="11" y="296"/>
                </a:lnTo>
                <a:lnTo>
                  <a:pt x="11" y="297"/>
                </a:lnTo>
                <a:lnTo>
                  <a:pt x="11" y="296"/>
                </a:lnTo>
                <a:lnTo>
                  <a:pt x="10" y="296"/>
                </a:lnTo>
                <a:lnTo>
                  <a:pt x="11" y="296"/>
                </a:lnTo>
                <a:lnTo>
                  <a:pt x="11" y="295"/>
                </a:lnTo>
                <a:lnTo>
                  <a:pt x="11" y="294"/>
                </a:lnTo>
                <a:lnTo>
                  <a:pt x="11" y="295"/>
                </a:lnTo>
                <a:lnTo>
                  <a:pt x="11" y="294"/>
                </a:lnTo>
                <a:lnTo>
                  <a:pt x="11" y="295"/>
                </a:lnTo>
                <a:lnTo>
                  <a:pt x="11" y="294"/>
                </a:lnTo>
                <a:lnTo>
                  <a:pt x="11" y="295"/>
                </a:lnTo>
                <a:lnTo>
                  <a:pt x="11" y="294"/>
                </a:lnTo>
                <a:lnTo>
                  <a:pt x="10" y="294"/>
                </a:lnTo>
                <a:lnTo>
                  <a:pt x="10" y="295"/>
                </a:lnTo>
                <a:lnTo>
                  <a:pt x="10" y="294"/>
                </a:lnTo>
                <a:lnTo>
                  <a:pt x="10" y="295"/>
                </a:lnTo>
                <a:lnTo>
                  <a:pt x="10" y="294"/>
                </a:lnTo>
                <a:lnTo>
                  <a:pt x="10" y="295"/>
                </a:lnTo>
                <a:lnTo>
                  <a:pt x="10" y="294"/>
                </a:lnTo>
                <a:lnTo>
                  <a:pt x="9" y="295"/>
                </a:lnTo>
                <a:lnTo>
                  <a:pt x="9" y="294"/>
                </a:lnTo>
                <a:lnTo>
                  <a:pt x="9" y="293"/>
                </a:lnTo>
                <a:lnTo>
                  <a:pt x="8" y="293"/>
                </a:lnTo>
                <a:lnTo>
                  <a:pt x="8" y="294"/>
                </a:lnTo>
                <a:lnTo>
                  <a:pt x="8" y="295"/>
                </a:lnTo>
                <a:lnTo>
                  <a:pt x="7" y="294"/>
                </a:lnTo>
                <a:lnTo>
                  <a:pt x="7" y="295"/>
                </a:lnTo>
                <a:lnTo>
                  <a:pt x="7" y="294"/>
                </a:lnTo>
                <a:lnTo>
                  <a:pt x="7" y="295"/>
                </a:lnTo>
                <a:lnTo>
                  <a:pt x="7" y="294"/>
                </a:lnTo>
                <a:lnTo>
                  <a:pt x="7" y="295"/>
                </a:lnTo>
                <a:lnTo>
                  <a:pt x="7" y="294"/>
                </a:lnTo>
                <a:lnTo>
                  <a:pt x="6" y="294"/>
                </a:lnTo>
                <a:lnTo>
                  <a:pt x="6" y="295"/>
                </a:lnTo>
                <a:lnTo>
                  <a:pt x="6" y="294"/>
                </a:lnTo>
                <a:lnTo>
                  <a:pt x="6" y="295"/>
                </a:lnTo>
                <a:lnTo>
                  <a:pt x="6" y="294"/>
                </a:lnTo>
                <a:lnTo>
                  <a:pt x="6" y="295"/>
                </a:lnTo>
                <a:lnTo>
                  <a:pt x="6" y="294"/>
                </a:lnTo>
                <a:lnTo>
                  <a:pt x="6" y="295"/>
                </a:lnTo>
                <a:lnTo>
                  <a:pt x="6" y="296"/>
                </a:lnTo>
                <a:lnTo>
                  <a:pt x="7" y="296"/>
                </a:lnTo>
                <a:lnTo>
                  <a:pt x="6" y="296"/>
                </a:lnTo>
                <a:lnTo>
                  <a:pt x="6" y="297"/>
                </a:lnTo>
                <a:lnTo>
                  <a:pt x="6" y="296"/>
                </a:lnTo>
                <a:lnTo>
                  <a:pt x="6" y="297"/>
                </a:lnTo>
                <a:lnTo>
                  <a:pt x="6" y="298"/>
                </a:lnTo>
                <a:lnTo>
                  <a:pt x="5" y="297"/>
                </a:lnTo>
                <a:lnTo>
                  <a:pt x="5" y="298"/>
                </a:lnTo>
                <a:lnTo>
                  <a:pt x="5" y="297"/>
                </a:lnTo>
                <a:lnTo>
                  <a:pt x="5" y="298"/>
                </a:lnTo>
                <a:lnTo>
                  <a:pt x="4" y="298"/>
                </a:lnTo>
                <a:lnTo>
                  <a:pt x="4" y="297"/>
                </a:lnTo>
                <a:lnTo>
                  <a:pt x="4" y="298"/>
                </a:lnTo>
                <a:lnTo>
                  <a:pt x="4" y="297"/>
                </a:lnTo>
                <a:lnTo>
                  <a:pt x="4" y="296"/>
                </a:lnTo>
                <a:lnTo>
                  <a:pt x="4" y="297"/>
                </a:lnTo>
                <a:lnTo>
                  <a:pt x="3" y="297"/>
                </a:lnTo>
                <a:lnTo>
                  <a:pt x="3" y="296"/>
                </a:lnTo>
                <a:lnTo>
                  <a:pt x="3" y="297"/>
                </a:lnTo>
                <a:lnTo>
                  <a:pt x="2" y="297"/>
                </a:lnTo>
                <a:lnTo>
                  <a:pt x="3" y="296"/>
                </a:lnTo>
                <a:lnTo>
                  <a:pt x="2" y="296"/>
                </a:lnTo>
                <a:lnTo>
                  <a:pt x="2" y="297"/>
                </a:lnTo>
                <a:lnTo>
                  <a:pt x="2" y="298"/>
                </a:lnTo>
                <a:lnTo>
                  <a:pt x="2" y="297"/>
                </a:lnTo>
                <a:lnTo>
                  <a:pt x="2" y="298"/>
                </a:lnTo>
                <a:lnTo>
                  <a:pt x="1" y="298"/>
                </a:lnTo>
                <a:lnTo>
                  <a:pt x="2" y="298"/>
                </a:lnTo>
                <a:lnTo>
                  <a:pt x="1" y="298"/>
                </a:lnTo>
                <a:lnTo>
                  <a:pt x="1" y="297"/>
                </a:lnTo>
                <a:lnTo>
                  <a:pt x="2" y="297"/>
                </a:lnTo>
                <a:lnTo>
                  <a:pt x="1" y="297"/>
                </a:lnTo>
                <a:lnTo>
                  <a:pt x="2" y="297"/>
                </a:lnTo>
                <a:lnTo>
                  <a:pt x="1" y="297"/>
                </a:lnTo>
                <a:lnTo>
                  <a:pt x="1" y="298"/>
                </a:lnTo>
                <a:lnTo>
                  <a:pt x="1" y="297"/>
                </a:lnTo>
                <a:lnTo>
                  <a:pt x="1" y="298"/>
                </a:lnTo>
                <a:lnTo>
                  <a:pt x="0" y="298"/>
                </a:lnTo>
                <a:lnTo>
                  <a:pt x="1" y="298"/>
                </a:lnTo>
                <a:lnTo>
                  <a:pt x="0" y="298"/>
                </a:lnTo>
                <a:lnTo>
                  <a:pt x="0" y="299"/>
                </a:lnTo>
                <a:lnTo>
                  <a:pt x="1" y="299"/>
                </a:lnTo>
                <a:lnTo>
                  <a:pt x="1" y="300"/>
                </a:lnTo>
                <a:lnTo>
                  <a:pt x="0" y="300"/>
                </a:lnTo>
                <a:lnTo>
                  <a:pt x="1" y="300"/>
                </a:lnTo>
                <a:lnTo>
                  <a:pt x="0" y="300"/>
                </a:lnTo>
                <a:lnTo>
                  <a:pt x="0" y="301"/>
                </a:lnTo>
                <a:lnTo>
                  <a:pt x="1" y="301"/>
                </a:lnTo>
                <a:lnTo>
                  <a:pt x="2" y="301"/>
                </a:lnTo>
                <a:lnTo>
                  <a:pt x="1" y="301"/>
                </a:lnTo>
                <a:lnTo>
                  <a:pt x="2" y="301"/>
                </a:lnTo>
                <a:lnTo>
                  <a:pt x="1" y="301"/>
                </a:lnTo>
                <a:lnTo>
                  <a:pt x="2" y="301"/>
                </a:lnTo>
                <a:lnTo>
                  <a:pt x="1" y="301"/>
                </a:lnTo>
                <a:lnTo>
                  <a:pt x="2" y="301"/>
                </a:lnTo>
                <a:lnTo>
                  <a:pt x="2" y="302"/>
                </a:lnTo>
                <a:lnTo>
                  <a:pt x="2" y="301"/>
                </a:lnTo>
                <a:lnTo>
                  <a:pt x="2" y="302"/>
                </a:lnTo>
                <a:lnTo>
                  <a:pt x="3" y="302"/>
                </a:lnTo>
                <a:lnTo>
                  <a:pt x="2" y="302"/>
                </a:lnTo>
                <a:lnTo>
                  <a:pt x="3" y="302"/>
                </a:lnTo>
                <a:lnTo>
                  <a:pt x="3" y="303"/>
                </a:lnTo>
                <a:lnTo>
                  <a:pt x="2" y="303"/>
                </a:lnTo>
                <a:lnTo>
                  <a:pt x="3" y="303"/>
                </a:lnTo>
                <a:lnTo>
                  <a:pt x="2" y="303"/>
                </a:lnTo>
                <a:lnTo>
                  <a:pt x="2" y="304"/>
                </a:lnTo>
                <a:lnTo>
                  <a:pt x="1" y="304"/>
                </a:lnTo>
                <a:lnTo>
                  <a:pt x="2" y="304"/>
                </a:lnTo>
                <a:lnTo>
                  <a:pt x="1" y="304"/>
                </a:lnTo>
                <a:lnTo>
                  <a:pt x="2" y="304"/>
                </a:lnTo>
                <a:lnTo>
                  <a:pt x="1" y="304"/>
                </a:lnTo>
                <a:lnTo>
                  <a:pt x="2" y="304"/>
                </a:lnTo>
                <a:lnTo>
                  <a:pt x="1" y="304"/>
                </a:lnTo>
                <a:lnTo>
                  <a:pt x="1" y="303"/>
                </a:lnTo>
                <a:lnTo>
                  <a:pt x="1" y="304"/>
                </a:lnTo>
                <a:lnTo>
                  <a:pt x="0" y="304"/>
                </a:lnTo>
                <a:lnTo>
                  <a:pt x="1" y="304"/>
                </a:lnTo>
                <a:lnTo>
                  <a:pt x="1" y="305"/>
                </a:lnTo>
                <a:lnTo>
                  <a:pt x="0" y="305"/>
                </a:lnTo>
                <a:lnTo>
                  <a:pt x="1" y="305"/>
                </a:lnTo>
                <a:lnTo>
                  <a:pt x="1" y="306"/>
                </a:lnTo>
                <a:lnTo>
                  <a:pt x="0" y="306"/>
                </a:lnTo>
                <a:lnTo>
                  <a:pt x="0" y="307"/>
                </a:lnTo>
                <a:lnTo>
                  <a:pt x="0" y="306"/>
                </a:lnTo>
                <a:lnTo>
                  <a:pt x="1" y="306"/>
                </a:lnTo>
                <a:lnTo>
                  <a:pt x="1" y="307"/>
                </a:lnTo>
                <a:lnTo>
                  <a:pt x="0" y="307"/>
                </a:lnTo>
                <a:lnTo>
                  <a:pt x="1" y="307"/>
                </a:lnTo>
                <a:lnTo>
                  <a:pt x="1" y="308"/>
                </a:lnTo>
                <a:lnTo>
                  <a:pt x="1" y="307"/>
                </a:lnTo>
                <a:lnTo>
                  <a:pt x="1" y="308"/>
                </a:lnTo>
                <a:lnTo>
                  <a:pt x="1" y="307"/>
                </a:lnTo>
                <a:lnTo>
                  <a:pt x="1" y="308"/>
                </a:lnTo>
                <a:lnTo>
                  <a:pt x="1" y="307"/>
                </a:lnTo>
                <a:lnTo>
                  <a:pt x="2" y="307"/>
                </a:lnTo>
                <a:lnTo>
                  <a:pt x="1" y="307"/>
                </a:lnTo>
                <a:lnTo>
                  <a:pt x="2" y="307"/>
                </a:lnTo>
                <a:lnTo>
                  <a:pt x="1" y="307"/>
                </a:lnTo>
                <a:lnTo>
                  <a:pt x="2" y="307"/>
                </a:lnTo>
                <a:lnTo>
                  <a:pt x="1" y="307"/>
                </a:lnTo>
                <a:lnTo>
                  <a:pt x="2" y="307"/>
                </a:lnTo>
                <a:lnTo>
                  <a:pt x="2" y="308"/>
                </a:lnTo>
                <a:lnTo>
                  <a:pt x="2" y="307"/>
                </a:lnTo>
                <a:lnTo>
                  <a:pt x="2" y="308"/>
                </a:lnTo>
                <a:lnTo>
                  <a:pt x="3" y="308"/>
                </a:lnTo>
                <a:lnTo>
                  <a:pt x="2" y="308"/>
                </a:lnTo>
                <a:lnTo>
                  <a:pt x="3" y="308"/>
                </a:lnTo>
                <a:lnTo>
                  <a:pt x="3" y="309"/>
                </a:lnTo>
                <a:lnTo>
                  <a:pt x="3" y="308"/>
                </a:lnTo>
                <a:lnTo>
                  <a:pt x="4" y="308"/>
                </a:lnTo>
                <a:lnTo>
                  <a:pt x="4" y="307"/>
                </a:lnTo>
                <a:lnTo>
                  <a:pt x="4" y="308"/>
                </a:lnTo>
                <a:lnTo>
                  <a:pt x="4" y="307"/>
                </a:lnTo>
                <a:lnTo>
                  <a:pt x="5" y="307"/>
                </a:lnTo>
                <a:lnTo>
                  <a:pt x="5" y="308"/>
                </a:lnTo>
                <a:lnTo>
                  <a:pt x="5" y="307"/>
                </a:lnTo>
                <a:lnTo>
                  <a:pt x="5" y="308"/>
                </a:lnTo>
                <a:lnTo>
                  <a:pt x="5" y="307"/>
                </a:lnTo>
                <a:lnTo>
                  <a:pt x="5" y="308"/>
                </a:lnTo>
                <a:lnTo>
                  <a:pt x="5" y="307"/>
                </a:lnTo>
                <a:lnTo>
                  <a:pt x="6" y="307"/>
                </a:lnTo>
                <a:lnTo>
                  <a:pt x="6" y="308"/>
                </a:lnTo>
                <a:lnTo>
                  <a:pt x="6" y="307"/>
                </a:lnTo>
                <a:lnTo>
                  <a:pt x="6" y="308"/>
                </a:lnTo>
                <a:lnTo>
                  <a:pt x="6" y="309"/>
                </a:lnTo>
                <a:lnTo>
                  <a:pt x="7" y="309"/>
                </a:lnTo>
                <a:lnTo>
                  <a:pt x="6" y="309"/>
                </a:lnTo>
                <a:lnTo>
                  <a:pt x="6" y="310"/>
                </a:lnTo>
                <a:lnTo>
                  <a:pt x="6" y="311"/>
                </a:lnTo>
                <a:lnTo>
                  <a:pt x="7" y="311"/>
                </a:lnTo>
                <a:lnTo>
                  <a:pt x="7" y="310"/>
                </a:lnTo>
                <a:lnTo>
                  <a:pt x="8" y="310"/>
                </a:lnTo>
                <a:lnTo>
                  <a:pt x="8" y="311"/>
                </a:lnTo>
                <a:lnTo>
                  <a:pt x="8" y="312"/>
                </a:lnTo>
                <a:lnTo>
                  <a:pt x="8" y="311"/>
                </a:lnTo>
                <a:lnTo>
                  <a:pt x="8" y="312"/>
                </a:lnTo>
                <a:lnTo>
                  <a:pt x="9" y="312"/>
                </a:lnTo>
                <a:lnTo>
                  <a:pt x="8" y="312"/>
                </a:lnTo>
                <a:lnTo>
                  <a:pt x="8" y="313"/>
                </a:lnTo>
                <a:lnTo>
                  <a:pt x="7" y="313"/>
                </a:lnTo>
                <a:lnTo>
                  <a:pt x="6" y="313"/>
                </a:lnTo>
                <a:lnTo>
                  <a:pt x="6" y="314"/>
                </a:lnTo>
                <a:lnTo>
                  <a:pt x="6" y="315"/>
                </a:lnTo>
                <a:lnTo>
                  <a:pt x="7" y="315"/>
                </a:lnTo>
                <a:lnTo>
                  <a:pt x="6" y="315"/>
                </a:lnTo>
                <a:lnTo>
                  <a:pt x="6" y="316"/>
                </a:lnTo>
                <a:lnTo>
                  <a:pt x="6" y="315"/>
                </a:lnTo>
                <a:lnTo>
                  <a:pt x="6" y="316"/>
                </a:lnTo>
                <a:lnTo>
                  <a:pt x="6" y="317"/>
                </a:lnTo>
                <a:lnTo>
                  <a:pt x="5" y="316"/>
                </a:lnTo>
                <a:lnTo>
                  <a:pt x="5" y="317"/>
                </a:lnTo>
                <a:lnTo>
                  <a:pt x="5" y="316"/>
                </a:lnTo>
                <a:lnTo>
                  <a:pt x="5" y="317"/>
                </a:lnTo>
                <a:lnTo>
                  <a:pt x="4" y="317"/>
                </a:lnTo>
                <a:lnTo>
                  <a:pt x="4" y="316"/>
                </a:lnTo>
                <a:lnTo>
                  <a:pt x="4" y="317"/>
                </a:lnTo>
                <a:lnTo>
                  <a:pt x="4" y="316"/>
                </a:lnTo>
                <a:lnTo>
                  <a:pt x="4" y="315"/>
                </a:lnTo>
                <a:lnTo>
                  <a:pt x="4" y="316"/>
                </a:lnTo>
                <a:lnTo>
                  <a:pt x="3" y="316"/>
                </a:lnTo>
                <a:lnTo>
                  <a:pt x="3" y="315"/>
                </a:lnTo>
                <a:lnTo>
                  <a:pt x="3" y="316"/>
                </a:lnTo>
                <a:lnTo>
                  <a:pt x="2" y="316"/>
                </a:lnTo>
                <a:lnTo>
                  <a:pt x="3" y="315"/>
                </a:lnTo>
                <a:lnTo>
                  <a:pt x="2" y="315"/>
                </a:lnTo>
                <a:lnTo>
                  <a:pt x="2" y="316"/>
                </a:lnTo>
                <a:lnTo>
                  <a:pt x="2" y="317"/>
                </a:lnTo>
                <a:lnTo>
                  <a:pt x="2" y="316"/>
                </a:lnTo>
                <a:lnTo>
                  <a:pt x="2" y="317"/>
                </a:lnTo>
                <a:lnTo>
                  <a:pt x="1" y="317"/>
                </a:lnTo>
                <a:lnTo>
                  <a:pt x="2" y="317"/>
                </a:lnTo>
                <a:lnTo>
                  <a:pt x="1" y="317"/>
                </a:lnTo>
                <a:lnTo>
                  <a:pt x="1" y="316"/>
                </a:lnTo>
                <a:lnTo>
                  <a:pt x="2" y="316"/>
                </a:lnTo>
                <a:lnTo>
                  <a:pt x="1" y="316"/>
                </a:lnTo>
                <a:lnTo>
                  <a:pt x="2" y="316"/>
                </a:lnTo>
                <a:lnTo>
                  <a:pt x="1" y="316"/>
                </a:lnTo>
                <a:lnTo>
                  <a:pt x="1" y="317"/>
                </a:lnTo>
                <a:lnTo>
                  <a:pt x="1" y="316"/>
                </a:lnTo>
                <a:lnTo>
                  <a:pt x="1" y="317"/>
                </a:lnTo>
                <a:lnTo>
                  <a:pt x="0" y="317"/>
                </a:lnTo>
                <a:lnTo>
                  <a:pt x="1" y="317"/>
                </a:lnTo>
                <a:lnTo>
                  <a:pt x="0" y="317"/>
                </a:lnTo>
                <a:lnTo>
                  <a:pt x="0" y="318"/>
                </a:lnTo>
                <a:lnTo>
                  <a:pt x="1" y="318"/>
                </a:lnTo>
                <a:lnTo>
                  <a:pt x="1" y="319"/>
                </a:lnTo>
                <a:lnTo>
                  <a:pt x="0" y="319"/>
                </a:lnTo>
                <a:lnTo>
                  <a:pt x="1" y="319"/>
                </a:lnTo>
                <a:lnTo>
                  <a:pt x="0" y="319"/>
                </a:lnTo>
                <a:lnTo>
                  <a:pt x="0" y="320"/>
                </a:lnTo>
                <a:lnTo>
                  <a:pt x="1" y="320"/>
                </a:lnTo>
                <a:lnTo>
                  <a:pt x="2" y="320"/>
                </a:lnTo>
                <a:lnTo>
                  <a:pt x="1" y="320"/>
                </a:lnTo>
                <a:lnTo>
                  <a:pt x="2" y="320"/>
                </a:lnTo>
                <a:lnTo>
                  <a:pt x="1" y="320"/>
                </a:lnTo>
                <a:lnTo>
                  <a:pt x="2" y="320"/>
                </a:lnTo>
                <a:lnTo>
                  <a:pt x="1" y="320"/>
                </a:lnTo>
                <a:lnTo>
                  <a:pt x="2" y="320"/>
                </a:lnTo>
                <a:lnTo>
                  <a:pt x="2" y="321"/>
                </a:lnTo>
                <a:lnTo>
                  <a:pt x="3" y="321"/>
                </a:lnTo>
                <a:lnTo>
                  <a:pt x="2" y="321"/>
                </a:lnTo>
                <a:lnTo>
                  <a:pt x="3" y="321"/>
                </a:lnTo>
                <a:lnTo>
                  <a:pt x="3" y="322"/>
                </a:lnTo>
                <a:lnTo>
                  <a:pt x="3" y="321"/>
                </a:lnTo>
                <a:lnTo>
                  <a:pt x="3" y="322"/>
                </a:lnTo>
                <a:lnTo>
                  <a:pt x="2" y="322"/>
                </a:lnTo>
                <a:lnTo>
                  <a:pt x="3" y="322"/>
                </a:lnTo>
                <a:lnTo>
                  <a:pt x="2" y="322"/>
                </a:lnTo>
                <a:lnTo>
                  <a:pt x="2" y="323"/>
                </a:lnTo>
                <a:lnTo>
                  <a:pt x="1" y="323"/>
                </a:lnTo>
                <a:lnTo>
                  <a:pt x="2" y="323"/>
                </a:lnTo>
                <a:lnTo>
                  <a:pt x="1" y="323"/>
                </a:lnTo>
                <a:lnTo>
                  <a:pt x="2" y="323"/>
                </a:lnTo>
                <a:lnTo>
                  <a:pt x="1" y="323"/>
                </a:lnTo>
                <a:lnTo>
                  <a:pt x="2" y="323"/>
                </a:lnTo>
                <a:lnTo>
                  <a:pt x="1" y="323"/>
                </a:lnTo>
                <a:lnTo>
                  <a:pt x="1" y="322"/>
                </a:lnTo>
                <a:lnTo>
                  <a:pt x="1" y="323"/>
                </a:lnTo>
                <a:lnTo>
                  <a:pt x="0" y="323"/>
                </a:lnTo>
                <a:lnTo>
                  <a:pt x="1" y="323"/>
                </a:lnTo>
                <a:lnTo>
                  <a:pt x="1" y="324"/>
                </a:lnTo>
                <a:lnTo>
                  <a:pt x="0" y="324"/>
                </a:lnTo>
                <a:lnTo>
                  <a:pt x="1" y="324"/>
                </a:lnTo>
                <a:lnTo>
                  <a:pt x="1" y="325"/>
                </a:lnTo>
                <a:lnTo>
                  <a:pt x="0" y="325"/>
                </a:lnTo>
                <a:lnTo>
                  <a:pt x="1" y="325"/>
                </a:lnTo>
                <a:lnTo>
                  <a:pt x="1" y="326"/>
                </a:lnTo>
                <a:lnTo>
                  <a:pt x="0" y="326"/>
                </a:lnTo>
                <a:lnTo>
                  <a:pt x="1" y="326"/>
                </a:lnTo>
                <a:lnTo>
                  <a:pt x="1" y="327"/>
                </a:lnTo>
                <a:lnTo>
                  <a:pt x="1" y="326"/>
                </a:lnTo>
                <a:lnTo>
                  <a:pt x="1" y="327"/>
                </a:lnTo>
                <a:lnTo>
                  <a:pt x="1" y="326"/>
                </a:lnTo>
                <a:lnTo>
                  <a:pt x="1" y="327"/>
                </a:lnTo>
                <a:lnTo>
                  <a:pt x="1" y="326"/>
                </a:lnTo>
                <a:lnTo>
                  <a:pt x="2" y="326"/>
                </a:lnTo>
                <a:lnTo>
                  <a:pt x="1" y="326"/>
                </a:lnTo>
                <a:lnTo>
                  <a:pt x="2" y="326"/>
                </a:lnTo>
                <a:lnTo>
                  <a:pt x="1" y="326"/>
                </a:lnTo>
                <a:lnTo>
                  <a:pt x="2" y="326"/>
                </a:lnTo>
                <a:lnTo>
                  <a:pt x="1" y="326"/>
                </a:lnTo>
                <a:lnTo>
                  <a:pt x="2" y="326"/>
                </a:lnTo>
                <a:lnTo>
                  <a:pt x="2" y="327"/>
                </a:lnTo>
                <a:lnTo>
                  <a:pt x="2" y="326"/>
                </a:lnTo>
                <a:lnTo>
                  <a:pt x="2" y="327"/>
                </a:lnTo>
                <a:lnTo>
                  <a:pt x="3" y="327"/>
                </a:lnTo>
                <a:lnTo>
                  <a:pt x="2" y="327"/>
                </a:lnTo>
                <a:lnTo>
                  <a:pt x="3" y="327"/>
                </a:lnTo>
                <a:lnTo>
                  <a:pt x="3" y="328"/>
                </a:lnTo>
                <a:lnTo>
                  <a:pt x="3" y="327"/>
                </a:lnTo>
                <a:lnTo>
                  <a:pt x="4" y="327"/>
                </a:lnTo>
                <a:lnTo>
                  <a:pt x="4" y="326"/>
                </a:lnTo>
                <a:lnTo>
                  <a:pt x="4" y="327"/>
                </a:lnTo>
                <a:lnTo>
                  <a:pt x="4" y="326"/>
                </a:lnTo>
                <a:lnTo>
                  <a:pt x="5" y="326"/>
                </a:lnTo>
                <a:lnTo>
                  <a:pt x="5" y="327"/>
                </a:lnTo>
                <a:lnTo>
                  <a:pt x="5" y="326"/>
                </a:lnTo>
                <a:lnTo>
                  <a:pt x="5" y="327"/>
                </a:lnTo>
                <a:lnTo>
                  <a:pt x="5" y="326"/>
                </a:lnTo>
                <a:lnTo>
                  <a:pt x="5" y="327"/>
                </a:lnTo>
                <a:lnTo>
                  <a:pt x="5" y="326"/>
                </a:lnTo>
                <a:lnTo>
                  <a:pt x="6" y="326"/>
                </a:lnTo>
                <a:lnTo>
                  <a:pt x="6" y="327"/>
                </a:lnTo>
                <a:lnTo>
                  <a:pt x="6" y="326"/>
                </a:lnTo>
                <a:lnTo>
                  <a:pt x="6" y="327"/>
                </a:lnTo>
                <a:lnTo>
                  <a:pt x="6" y="328"/>
                </a:lnTo>
                <a:lnTo>
                  <a:pt x="7" y="328"/>
                </a:lnTo>
                <a:lnTo>
                  <a:pt x="6" y="328"/>
                </a:lnTo>
                <a:lnTo>
                  <a:pt x="6" y="329"/>
                </a:lnTo>
                <a:lnTo>
                  <a:pt x="6" y="330"/>
                </a:lnTo>
                <a:lnTo>
                  <a:pt x="7" y="330"/>
                </a:lnTo>
                <a:lnTo>
                  <a:pt x="7" y="329"/>
                </a:lnTo>
                <a:lnTo>
                  <a:pt x="8" y="329"/>
                </a:lnTo>
                <a:lnTo>
                  <a:pt x="8" y="330"/>
                </a:lnTo>
                <a:lnTo>
                  <a:pt x="8" y="331"/>
                </a:lnTo>
                <a:lnTo>
                  <a:pt x="8" y="330"/>
                </a:lnTo>
                <a:lnTo>
                  <a:pt x="8" y="331"/>
                </a:lnTo>
                <a:lnTo>
                  <a:pt x="9" y="331"/>
                </a:lnTo>
                <a:lnTo>
                  <a:pt x="9" y="330"/>
                </a:lnTo>
                <a:lnTo>
                  <a:pt x="9" y="331"/>
                </a:lnTo>
                <a:lnTo>
                  <a:pt x="9" y="330"/>
                </a:lnTo>
                <a:lnTo>
                  <a:pt x="9" y="329"/>
                </a:lnTo>
                <a:lnTo>
                  <a:pt x="10" y="329"/>
                </a:lnTo>
                <a:lnTo>
                  <a:pt x="10" y="330"/>
                </a:lnTo>
                <a:lnTo>
                  <a:pt x="11" y="330"/>
                </a:lnTo>
                <a:lnTo>
                  <a:pt x="11" y="329"/>
                </a:lnTo>
                <a:lnTo>
                  <a:pt x="11" y="328"/>
                </a:lnTo>
                <a:lnTo>
                  <a:pt x="10" y="328"/>
                </a:lnTo>
                <a:lnTo>
                  <a:pt x="11" y="328"/>
                </a:lnTo>
                <a:lnTo>
                  <a:pt x="11" y="327"/>
                </a:lnTo>
                <a:lnTo>
                  <a:pt x="11" y="326"/>
                </a:lnTo>
                <a:lnTo>
                  <a:pt x="11" y="327"/>
                </a:lnTo>
                <a:lnTo>
                  <a:pt x="11" y="326"/>
                </a:lnTo>
                <a:lnTo>
                  <a:pt x="12" y="326"/>
                </a:lnTo>
                <a:lnTo>
                  <a:pt x="12" y="327"/>
                </a:lnTo>
                <a:lnTo>
                  <a:pt x="12" y="326"/>
                </a:lnTo>
                <a:lnTo>
                  <a:pt x="12" y="327"/>
                </a:lnTo>
                <a:lnTo>
                  <a:pt x="12" y="326"/>
                </a:lnTo>
                <a:lnTo>
                  <a:pt x="12" y="327"/>
                </a:lnTo>
                <a:lnTo>
                  <a:pt x="12" y="326"/>
                </a:lnTo>
                <a:lnTo>
                  <a:pt x="13" y="326"/>
                </a:lnTo>
                <a:lnTo>
                  <a:pt x="13" y="327"/>
                </a:lnTo>
                <a:lnTo>
                  <a:pt x="13" y="326"/>
                </a:lnTo>
                <a:lnTo>
                  <a:pt x="13" y="327"/>
                </a:lnTo>
                <a:lnTo>
                  <a:pt x="14" y="327"/>
                </a:lnTo>
                <a:lnTo>
                  <a:pt x="14" y="328"/>
                </a:lnTo>
                <a:lnTo>
                  <a:pt x="14" y="327"/>
                </a:lnTo>
                <a:lnTo>
                  <a:pt x="15" y="327"/>
                </a:lnTo>
                <a:lnTo>
                  <a:pt x="14" y="327"/>
                </a:lnTo>
                <a:lnTo>
                  <a:pt x="15" y="327"/>
                </a:lnTo>
                <a:lnTo>
                  <a:pt x="15" y="326"/>
                </a:lnTo>
                <a:lnTo>
                  <a:pt x="15" y="327"/>
                </a:lnTo>
                <a:lnTo>
                  <a:pt x="15" y="326"/>
                </a:lnTo>
                <a:lnTo>
                  <a:pt x="16" y="326"/>
                </a:lnTo>
                <a:lnTo>
                  <a:pt x="16" y="327"/>
                </a:lnTo>
                <a:lnTo>
                  <a:pt x="16" y="326"/>
                </a:lnTo>
                <a:lnTo>
                  <a:pt x="16" y="327"/>
                </a:lnTo>
                <a:lnTo>
                  <a:pt x="16" y="326"/>
                </a:lnTo>
                <a:lnTo>
                  <a:pt x="16" y="327"/>
                </a:lnTo>
                <a:lnTo>
                  <a:pt x="16" y="326"/>
                </a:lnTo>
                <a:lnTo>
                  <a:pt x="17" y="326"/>
                </a:lnTo>
                <a:lnTo>
                  <a:pt x="16" y="326"/>
                </a:lnTo>
                <a:lnTo>
                  <a:pt x="17" y="326"/>
                </a:lnTo>
                <a:lnTo>
                  <a:pt x="17" y="327"/>
                </a:lnTo>
                <a:lnTo>
                  <a:pt x="17" y="326"/>
                </a:lnTo>
                <a:lnTo>
                  <a:pt x="17" y="327"/>
                </a:lnTo>
                <a:lnTo>
                  <a:pt x="17" y="328"/>
                </a:lnTo>
                <a:lnTo>
                  <a:pt x="18" y="328"/>
                </a:lnTo>
                <a:lnTo>
                  <a:pt x="17" y="328"/>
                </a:lnTo>
                <a:lnTo>
                  <a:pt x="17" y="329"/>
                </a:lnTo>
                <a:lnTo>
                  <a:pt x="17" y="330"/>
                </a:lnTo>
                <a:lnTo>
                  <a:pt x="18" y="330"/>
                </a:lnTo>
                <a:lnTo>
                  <a:pt x="18" y="329"/>
                </a:lnTo>
                <a:lnTo>
                  <a:pt x="19" y="329"/>
                </a:lnTo>
                <a:lnTo>
                  <a:pt x="19" y="330"/>
                </a:lnTo>
                <a:lnTo>
                  <a:pt x="19" y="331"/>
                </a:lnTo>
                <a:lnTo>
                  <a:pt x="19" y="330"/>
                </a:lnTo>
                <a:lnTo>
                  <a:pt x="19" y="331"/>
                </a:lnTo>
                <a:lnTo>
                  <a:pt x="19" y="332"/>
                </a:lnTo>
                <a:lnTo>
                  <a:pt x="18" y="332"/>
                </a:lnTo>
                <a:lnTo>
                  <a:pt x="17" y="332"/>
                </a:lnTo>
                <a:lnTo>
                  <a:pt x="17" y="333"/>
                </a:lnTo>
                <a:lnTo>
                  <a:pt x="17" y="334"/>
                </a:lnTo>
                <a:lnTo>
                  <a:pt x="17" y="333"/>
                </a:lnTo>
                <a:lnTo>
                  <a:pt x="17" y="334"/>
                </a:lnTo>
                <a:lnTo>
                  <a:pt x="17" y="333"/>
                </a:lnTo>
                <a:lnTo>
                  <a:pt x="17" y="334"/>
                </a:lnTo>
                <a:lnTo>
                  <a:pt x="17" y="333"/>
                </a:lnTo>
                <a:lnTo>
                  <a:pt x="17" y="334"/>
                </a:lnTo>
                <a:lnTo>
                  <a:pt x="18" y="334"/>
                </a:lnTo>
                <a:lnTo>
                  <a:pt x="17" y="334"/>
                </a:lnTo>
                <a:lnTo>
                  <a:pt x="17" y="335"/>
                </a:lnTo>
                <a:lnTo>
                  <a:pt x="17" y="334"/>
                </a:lnTo>
                <a:lnTo>
                  <a:pt x="17" y="335"/>
                </a:lnTo>
                <a:lnTo>
                  <a:pt x="17" y="334"/>
                </a:lnTo>
                <a:lnTo>
                  <a:pt x="17" y="335"/>
                </a:lnTo>
                <a:lnTo>
                  <a:pt x="17" y="334"/>
                </a:lnTo>
                <a:lnTo>
                  <a:pt x="17" y="335"/>
                </a:lnTo>
                <a:lnTo>
                  <a:pt x="17" y="336"/>
                </a:lnTo>
                <a:lnTo>
                  <a:pt x="18" y="336"/>
                </a:lnTo>
                <a:lnTo>
                  <a:pt x="19" y="336"/>
                </a:lnTo>
                <a:lnTo>
                  <a:pt x="19" y="337"/>
                </a:lnTo>
                <a:lnTo>
                  <a:pt x="20" y="337"/>
                </a:lnTo>
                <a:lnTo>
                  <a:pt x="20" y="336"/>
                </a:lnTo>
                <a:lnTo>
                  <a:pt x="21" y="336"/>
                </a:lnTo>
                <a:lnTo>
                  <a:pt x="22" y="336"/>
                </a:lnTo>
                <a:lnTo>
                  <a:pt x="21" y="336"/>
                </a:lnTo>
                <a:lnTo>
                  <a:pt x="22" y="336"/>
                </a:lnTo>
                <a:lnTo>
                  <a:pt x="22" y="337"/>
                </a:lnTo>
                <a:lnTo>
                  <a:pt x="23" y="337"/>
                </a:lnTo>
                <a:lnTo>
                  <a:pt x="23" y="338"/>
                </a:lnTo>
                <a:lnTo>
                  <a:pt x="22" y="338"/>
                </a:lnTo>
                <a:lnTo>
                  <a:pt x="22" y="339"/>
                </a:lnTo>
                <a:lnTo>
                  <a:pt x="23" y="339"/>
                </a:lnTo>
                <a:lnTo>
                  <a:pt x="24" y="339"/>
                </a:lnTo>
                <a:lnTo>
                  <a:pt x="24" y="340"/>
                </a:lnTo>
                <a:lnTo>
                  <a:pt x="25" y="340"/>
                </a:lnTo>
                <a:lnTo>
                  <a:pt x="25" y="341"/>
                </a:lnTo>
                <a:lnTo>
                  <a:pt x="25" y="340"/>
                </a:lnTo>
                <a:lnTo>
                  <a:pt x="25" y="341"/>
                </a:lnTo>
                <a:lnTo>
                  <a:pt x="24" y="341"/>
                </a:lnTo>
                <a:lnTo>
                  <a:pt x="24" y="342"/>
                </a:lnTo>
                <a:lnTo>
                  <a:pt x="23" y="342"/>
                </a:lnTo>
                <a:lnTo>
                  <a:pt x="23" y="341"/>
                </a:lnTo>
                <a:lnTo>
                  <a:pt x="23" y="342"/>
                </a:lnTo>
                <a:lnTo>
                  <a:pt x="22" y="342"/>
                </a:lnTo>
                <a:lnTo>
                  <a:pt x="22" y="343"/>
                </a:lnTo>
                <a:lnTo>
                  <a:pt x="23" y="343"/>
                </a:lnTo>
                <a:lnTo>
                  <a:pt x="23" y="344"/>
                </a:lnTo>
                <a:lnTo>
                  <a:pt x="22" y="344"/>
                </a:lnTo>
                <a:lnTo>
                  <a:pt x="22" y="345"/>
                </a:lnTo>
                <a:lnTo>
                  <a:pt x="21" y="345"/>
                </a:lnTo>
                <a:lnTo>
                  <a:pt x="22" y="345"/>
                </a:lnTo>
                <a:lnTo>
                  <a:pt x="21" y="345"/>
                </a:lnTo>
                <a:lnTo>
                  <a:pt x="20" y="345"/>
                </a:lnTo>
                <a:lnTo>
                  <a:pt x="20" y="344"/>
                </a:lnTo>
                <a:lnTo>
                  <a:pt x="19" y="344"/>
                </a:lnTo>
                <a:lnTo>
                  <a:pt x="19" y="343"/>
                </a:lnTo>
                <a:lnTo>
                  <a:pt x="19" y="344"/>
                </a:lnTo>
                <a:lnTo>
                  <a:pt x="19" y="345"/>
                </a:lnTo>
                <a:lnTo>
                  <a:pt x="18" y="345"/>
                </a:lnTo>
                <a:lnTo>
                  <a:pt x="17" y="345"/>
                </a:lnTo>
                <a:lnTo>
                  <a:pt x="17" y="346"/>
                </a:lnTo>
                <a:lnTo>
                  <a:pt x="17" y="347"/>
                </a:lnTo>
                <a:lnTo>
                  <a:pt x="17" y="346"/>
                </a:lnTo>
                <a:lnTo>
                  <a:pt x="18" y="346"/>
                </a:lnTo>
                <a:lnTo>
                  <a:pt x="18" y="347"/>
                </a:lnTo>
                <a:lnTo>
                  <a:pt x="17" y="347"/>
                </a:lnTo>
                <a:lnTo>
                  <a:pt x="17" y="348"/>
                </a:lnTo>
                <a:lnTo>
                  <a:pt x="17" y="349"/>
                </a:lnTo>
                <a:lnTo>
                  <a:pt x="18" y="349"/>
                </a:lnTo>
                <a:lnTo>
                  <a:pt x="18" y="348"/>
                </a:lnTo>
                <a:lnTo>
                  <a:pt x="19" y="348"/>
                </a:lnTo>
                <a:lnTo>
                  <a:pt x="19" y="349"/>
                </a:lnTo>
                <a:lnTo>
                  <a:pt x="19" y="350"/>
                </a:lnTo>
                <a:lnTo>
                  <a:pt x="19" y="351"/>
                </a:lnTo>
                <a:lnTo>
                  <a:pt x="18" y="351"/>
                </a:lnTo>
                <a:lnTo>
                  <a:pt x="17" y="351"/>
                </a:lnTo>
                <a:lnTo>
                  <a:pt x="17" y="352"/>
                </a:lnTo>
                <a:lnTo>
                  <a:pt x="17" y="353"/>
                </a:lnTo>
                <a:lnTo>
                  <a:pt x="17" y="352"/>
                </a:lnTo>
                <a:lnTo>
                  <a:pt x="17" y="353"/>
                </a:lnTo>
                <a:lnTo>
                  <a:pt x="17" y="352"/>
                </a:lnTo>
                <a:lnTo>
                  <a:pt x="17" y="353"/>
                </a:lnTo>
                <a:lnTo>
                  <a:pt x="17" y="352"/>
                </a:lnTo>
                <a:lnTo>
                  <a:pt x="17" y="353"/>
                </a:lnTo>
                <a:lnTo>
                  <a:pt x="18" y="353"/>
                </a:lnTo>
                <a:lnTo>
                  <a:pt x="17" y="353"/>
                </a:lnTo>
                <a:lnTo>
                  <a:pt x="17" y="354"/>
                </a:lnTo>
                <a:lnTo>
                  <a:pt x="17" y="353"/>
                </a:lnTo>
                <a:lnTo>
                  <a:pt x="17" y="354"/>
                </a:lnTo>
                <a:lnTo>
                  <a:pt x="17" y="353"/>
                </a:lnTo>
                <a:lnTo>
                  <a:pt x="17" y="354"/>
                </a:lnTo>
                <a:lnTo>
                  <a:pt x="17" y="353"/>
                </a:lnTo>
                <a:lnTo>
                  <a:pt x="17" y="354"/>
                </a:lnTo>
                <a:lnTo>
                  <a:pt x="17" y="355"/>
                </a:lnTo>
                <a:lnTo>
                  <a:pt x="17" y="354"/>
                </a:lnTo>
                <a:lnTo>
                  <a:pt x="17" y="355"/>
                </a:lnTo>
                <a:lnTo>
                  <a:pt x="16" y="354"/>
                </a:lnTo>
                <a:lnTo>
                  <a:pt x="17" y="354"/>
                </a:lnTo>
                <a:lnTo>
                  <a:pt x="16" y="354"/>
                </a:lnTo>
                <a:lnTo>
                  <a:pt x="16" y="355"/>
                </a:lnTo>
                <a:lnTo>
                  <a:pt x="16" y="354"/>
                </a:lnTo>
                <a:lnTo>
                  <a:pt x="16" y="355"/>
                </a:lnTo>
                <a:lnTo>
                  <a:pt x="16" y="354"/>
                </a:lnTo>
                <a:lnTo>
                  <a:pt x="16" y="355"/>
                </a:lnTo>
                <a:lnTo>
                  <a:pt x="15" y="355"/>
                </a:lnTo>
                <a:lnTo>
                  <a:pt x="15" y="354"/>
                </a:lnTo>
                <a:lnTo>
                  <a:pt x="15" y="355"/>
                </a:lnTo>
                <a:lnTo>
                  <a:pt x="15" y="354"/>
                </a:lnTo>
                <a:lnTo>
                  <a:pt x="15" y="355"/>
                </a:lnTo>
                <a:lnTo>
                  <a:pt x="15" y="354"/>
                </a:lnTo>
                <a:lnTo>
                  <a:pt x="15" y="355"/>
                </a:lnTo>
                <a:lnTo>
                  <a:pt x="15" y="354"/>
                </a:lnTo>
                <a:lnTo>
                  <a:pt x="15" y="353"/>
                </a:lnTo>
                <a:lnTo>
                  <a:pt x="15" y="354"/>
                </a:lnTo>
                <a:lnTo>
                  <a:pt x="15" y="353"/>
                </a:lnTo>
                <a:lnTo>
                  <a:pt x="14" y="353"/>
                </a:lnTo>
                <a:lnTo>
                  <a:pt x="15" y="353"/>
                </a:lnTo>
                <a:lnTo>
                  <a:pt x="14" y="354"/>
                </a:lnTo>
                <a:lnTo>
                  <a:pt x="14" y="353"/>
                </a:lnTo>
                <a:lnTo>
                  <a:pt x="14" y="354"/>
                </a:lnTo>
                <a:lnTo>
                  <a:pt x="14" y="353"/>
                </a:lnTo>
                <a:lnTo>
                  <a:pt x="14" y="354"/>
                </a:lnTo>
                <a:lnTo>
                  <a:pt x="14" y="353"/>
                </a:lnTo>
                <a:lnTo>
                  <a:pt x="14" y="354"/>
                </a:lnTo>
                <a:lnTo>
                  <a:pt x="13" y="354"/>
                </a:lnTo>
                <a:lnTo>
                  <a:pt x="13" y="353"/>
                </a:lnTo>
                <a:lnTo>
                  <a:pt x="13" y="354"/>
                </a:lnTo>
                <a:lnTo>
                  <a:pt x="13" y="353"/>
                </a:lnTo>
                <a:lnTo>
                  <a:pt x="13" y="354"/>
                </a:lnTo>
                <a:lnTo>
                  <a:pt x="13" y="355"/>
                </a:lnTo>
                <a:lnTo>
                  <a:pt x="13" y="354"/>
                </a:lnTo>
                <a:lnTo>
                  <a:pt x="13" y="355"/>
                </a:lnTo>
                <a:lnTo>
                  <a:pt x="13" y="354"/>
                </a:lnTo>
                <a:lnTo>
                  <a:pt x="13" y="355"/>
                </a:lnTo>
                <a:lnTo>
                  <a:pt x="13" y="354"/>
                </a:lnTo>
                <a:lnTo>
                  <a:pt x="13" y="355"/>
                </a:lnTo>
                <a:lnTo>
                  <a:pt x="12" y="355"/>
                </a:lnTo>
                <a:lnTo>
                  <a:pt x="12" y="354"/>
                </a:lnTo>
                <a:lnTo>
                  <a:pt x="12" y="355"/>
                </a:lnTo>
                <a:lnTo>
                  <a:pt x="12" y="354"/>
                </a:lnTo>
                <a:lnTo>
                  <a:pt x="12" y="355"/>
                </a:lnTo>
                <a:lnTo>
                  <a:pt x="12" y="354"/>
                </a:lnTo>
                <a:lnTo>
                  <a:pt x="11" y="354"/>
                </a:lnTo>
                <a:lnTo>
                  <a:pt x="11" y="355"/>
                </a:lnTo>
                <a:lnTo>
                  <a:pt x="11" y="354"/>
                </a:lnTo>
                <a:lnTo>
                  <a:pt x="11" y="355"/>
                </a:lnTo>
                <a:lnTo>
                  <a:pt x="11" y="354"/>
                </a:lnTo>
                <a:lnTo>
                  <a:pt x="11" y="353"/>
                </a:lnTo>
                <a:lnTo>
                  <a:pt x="11" y="354"/>
                </a:lnTo>
                <a:lnTo>
                  <a:pt x="11" y="353"/>
                </a:lnTo>
                <a:lnTo>
                  <a:pt x="11" y="354"/>
                </a:lnTo>
                <a:lnTo>
                  <a:pt x="11" y="353"/>
                </a:lnTo>
                <a:lnTo>
                  <a:pt x="11" y="354"/>
                </a:lnTo>
                <a:lnTo>
                  <a:pt x="11" y="353"/>
                </a:lnTo>
                <a:lnTo>
                  <a:pt x="10" y="353"/>
                </a:lnTo>
                <a:lnTo>
                  <a:pt x="11" y="353"/>
                </a:lnTo>
                <a:lnTo>
                  <a:pt x="11" y="352"/>
                </a:lnTo>
                <a:lnTo>
                  <a:pt x="11" y="353"/>
                </a:lnTo>
                <a:lnTo>
                  <a:pt x="11" y="352"/>
                </a:lnTo>
                <a:lnTo>
                  <a:pt x="11" y="353"/>
                </a:lnTo>
                <a:lnTo>
                  <a:pt x="11" y="352"/>
                </a:lnTo>
                <a:lnTo>
                  <a:pt x="11" y="353"/>
                </a:lnTo>
                <a:lnTo>
                  <a:pt x="11" y="352"/>
                </a:lnTo>
                <a:lnTo>
                  <a:pt x="11" y="351"/>
                </a:lnTo>
                <a:lnTo>
                  <a:pt x="10" y="351"/>
                </a:lnTo>
                <a:lnTo>
                  <a:pt x="9" y="351"/>
                </a:lnTo>
                <a:lnTo>
                  <a:pt x="9" y="350"/>
                </a:lnTo>
                <a:lnTo>
                  <a:pt x="8" y="350"/>
                </a:lnTo>
                <a:lnTo>
                  <a:pt x="8" y="351"/>
                </a:lnTo>
                <a:lnTo>
                  <a:pt x="7" y="351"/>
                </a:lnTo>
                <a:lnTo>
                  <a:pt x="6" y="351"/>
                </a:lnTo>
                <a:lnTo>
                  <a:pt x="6" y="352"/>
                </a:lnTo>
                <a:lnTo>
                  <a:pt x="6" y="353"/>
                </a:lnTo>
                <a:lnTo>
                  <a:pt x="6" y="352"/>
                </a:lnTo>
                <a:lnTo>
                  <a:pt x="6" y="353"/>
                </a:lnTo>
                <a:lnTo>
                  <a:pt x="6" y="352"/>
                </a:lnTo>
                <a:lnTo>
                  <a:pt x="6" y="353"/>
                </a:lnTo>
                <a:lnTo>
                  <a:pt x="6" y="352"/>
                </a:lnTo>
                <a:lnTo>
                  <a:pt x="6" y="353"/>
                </a:lnTo>
                <a:lnTo>
                  <a:pt x="7" y="353"/>
                </a:lnTo>
                <a:lnTo>
                  <a:pt x="6" y="353"/>
                </a:lnTo>
                <a:lnTo>
                  <a:pt x="6" y="354"/>
                </a:lnTo>
                <a:lnTo>
                  <a:pt x="6" y="353"/>
                </a:lnTo>
                <a:lnTo>
                  <a:pt x="6" y="354"/>
                </a:lnTo>
                <a:lnTo>
                  <a:pt x="6" y="353"/>
                </a:lnTo>
                <a:lnTo>
                  <a:pt x="6" y="354"/>
                </a:lnTo>
                <a:lnTo>
                  <a:pt x="6" y="353"/>
                </a:lnTo>
                <a:lnTo>
                  <a:pt x="6" y="354"/>
                </a:lnTo>
                <a:lnTo>
                  <a:pt x="6" y="355"/>
                </a:lnTo>
                <a:lnTo>
                  <a:pt x="6" y="354"/>
                </a:lnTo>
                <a:lnTo>
                  <a:pt x="6" y="355"/>
                </a:lnTo>
                <a:lnTo>
                  <a:pt x="6" y="354"/>
                </a:lnTo>
                <a:lnTo>
                  <a:pt x="5" y="354"/>
                </a:lnTo>
                <a:lnTo>
                  <a:pt x="5" y="355"/>
                </a:lnTo>
                <a:lnTo>
                  <a:pt x="5" y="354"/>
                </a:lnTo>
                <a:lnTo>
                  <a:pt x="5" y="355"/>
                </a:lnTo>
                <a:lnTo>
                  <a:pt x="5" y="354"/>
                </a:lnTo>
                <a:lnTo>
                  <a:pt x="5" y="355"/>
                </a:lnTo>
                <a:lnTo>
                  <a:pt x="4" y="355"/>
                </a:lnTo>
                <a:lnTo>
                  <a:pt x="4" y="354"/>
                </a:lnTo>
                <a:lnTo>
                  <a:pt x="4" y="355"/>
                </a:lnTo>
                <a:lnTo>
                  <a:pt x="4" y="354"/>
                </a:lnTo>
                <a:lnTo>
                  <a:pt x="4" y="355"/>
                </a:lnTo>
                <a:lnTo>
                  <a:pt x="4" y="354"/>
                </a:lnTo>
                <a:lnTo>
                  <a:pt x="4" y="355"/>
                </a:lnTo>
                <a:lnTo>
                  <a:pt x="4" y="354"/>
                </a:lnTo>
                <a:lnTo>
                  <a:pt x="4" y="353"/>
                </a:lnTo>
                <a:lnTo>
                  <a:pt x="4" y="354"/>
                </a:lnTo>
                <a:lnTo>
                  <a:pt x="4" y="353"/>
                </a:lnTo>
                <a:lnTo>
                  <a:pt x="4" y="354"/>
                </a:lnTo>
                <a:lnTo>
                  <a:pt x="3" y="354"/>
                </a:lnTo>
                <a:lnTo>
                  <a:pt x="3" y="353"/>
                </a:lnTo>
                <a:lnTo>
                  <a:pt x="3" y="354"/>
                </a:lnTo>
                <a:lnTo>
                  <a:pt x="3" y="353"/>
                </a:lnTo>
                <a:lnTo>
                  <a:pt x="3" y="354"/>
                </a:lnTo>
                <a:lnTo>
                  <a:pt x="3" y="353"/>
                </a:lnTo>
                <a:lnTo>
                  <a:pt x="3" y="354"/>
                </a:lnTo>
                <a:lnTo>
                  <a:pt x="2" y="353"/>
                </a:lnTo>
                <a:lnTo>
                  <a:pt x="3" y="353"/>
                </a:lnTo>
                <a:lnTo>
                  <a:pt x="2" y="353"/>
                </a:lnTo>
                <a:lnTo>
                  <a:pt x="2" y="354"/>
                </a:lnTo>
                <a:lnTo>
                  <a:pt x="2" y="353"/>
                </a:lnTo>
                <a:lnTo>
                  <a:pt x="2" y="354"/>
                </a:lnTo>
                <a:lnTo>
                  <a:pt x="2" y="355"/>
                </a:lnTo>
                <a:lnTo>
                  <a:pt x="2" y="354"/>
                </a:lnTo>
                <a:lnTo>
                  <a:pt x="2" y="355"/>
                </a:lnTo>
                <a:lnTo>
                  <a:pt x="2" y="354"/>
                </a:lnTo>
                <a:lnTo>
                  <a:pt x="2" y="355"/>
                </a:lnTo>
                <a:lnTo>
                  <a:pt x="2" y="354"/>
                </a:lnTo>
                <a:lnTo>
                  <a:pt x="2" y="355"/>
                </a:lnTo>
                <a:lnTo>
                  <a:pt x="1" y="354"/>
                </a:lnTo>
                <a:lnTo>
                  <a:pt x="2" y="354"/>
                </a:lnTo>
                <a:lnTo>
                  <a:pt x="1" y="354"/>
                </a:lnTo>
                <a:lnTo>
                  <a:pt x="2" y="354"/>
                </a:lnTo>
                <a:lnTo>
                  <a:pt x="1" y="354"/>
                </a:lnTo>
                <a:lnTo>
                  <a:pt x="2" y="354"/>
                </a:lnTo>
                <a:lnTo>
                  <a:pt x="1" y="354"/>
                </a:lnTo>
                <a:lnTo>
                  <a:pt x="1" y="355"/>
                </a:lnTo>
                <a:lnTo>
                  <a:pt x="1" y="354"/>
                </a:lnTo>
                <a:lnTo>
                  <a:pt x="1" y="355"/>
                </a:lnTo>
                <a:lnTo>
                  <a:pt x="1" y="354"/>
                </a:lnTo>
                <a:lnTo>
                  <a:pt x="1" y="355"/>
                </a:lnTo>
                <a:lnTo>
                  <a:pt x="0" y="355"/>
                </a:lnTo>
                <a:lnTo>
                  <a:pt x="0" y="354"/>
                </a:lnTo>
                <a:lnTo>
                  <a:pt x="0" y="355"/>
                </a:lnTo>
                <a:lnTo>
                  <a:pt x="1" y="355"/>
                </a:lnTo>
                <a:lnTo>
                  <a:pt x="0" y="355"/>
                </a:lnTo>
                <a:lnTo>
                  <a:pt x="0" y="356"/>
                </a:lnTo>
                <a:lnTo>
                  <a:pt x="1" y="356"/>
                </a:lnTo>
                <a:lnTo>
                  <a:pt x="1" y="357"/>
                </a:lnTo>
                <a:lnTo>
                  <a:pt x="1" y="356"/>
                </a:lnTo>
                <a:lnTo>
                  <a:pt x="1" y="357"/>
                </a:lnTo>
                <a:lnTo>
                  <a:pt x="0" y="357"/>
                </a:lnTo>
                <a:lnTo>
                  <a:pt x="1" y="357"/>
                </a:lnTo>
                <a:lnTo>
                  <a:pt x="0" y="357"/>
                </a:lnTo>
                <a:lnTo>
                  <a:pt x="0" y="358"/>
                </a:lnTo>
                <a:lnTo>
                  <a:pt x="1" y="358"/>
                </a:lnTo>
                <a:lnTo>
                  <a:pt x="2" y="358"/>
                </a:lnTo>
                <a:lnTo>
                  <a:pt x="1" y="358"/>
                </a:lnTo>
                <a:lnTo>
                  <a:pt x="2" y="358"/>
                </a:lnTo>
                <a:lnTo>
                  <a:pt x="1" y="358"/>
                </a:lnTo>
                <a:lnTo>
                  <a:pt x="2" y="358"/>
                </a:lnTo>
                <a:lnTo>
                  <a:pt x="1" y="358"/>
                </a:lnTo>
                <a:lnTo>
                  <a:pt x="2" y="358"/>
                </a:lnTo>
                <a:lnTo>
                  <a:pt x="2" y="359"/>
                </a:lnTo>
                <a:lnTo>
                  <a:pt x="3" y="359"/>
                </a:lnTo>
                <a:lnTo>
                  <a:pt x="2" y="359"/>
                </a:lnTo>
                <a:lnTo>
                  <a:pt x="3" y="359"/>
                </a:lnTo>
                <a:lnTo>
                  <a:pt x="3" y="360"/>
                </a:lnTo>
                <a:lnTo>
                  <a:pt x="2" y="360"/>
                </a:lnTo>
                <a:lnTo>
                  <a:pt x="3" y="360"/>
                </a:lnTo>
                <a:lnTo>
                  <a:pt x="2" y="360"/>
                </a:lnTo>
                <a:lnTo>
                  <a:pt x="2" y="361"/>
                </a:lnTo>
                <a:lnTo>
                  <a:pt x="2" y="360"/>
                </a:lnTo>
                <a:lnTo>
                  <a:pt x="2" y="361"/>
                </a:lnTo>
                <a:lnTo>
                  <a:pt x="1" y="361"/>
                </a:lnTo>
                <a:lnTo>
                  <a:pt x="2" y="361"/>
                </a:lnTo>
                <a:lnTo>
                  <a:pt x="1" y="361"/>
                </a:lnTo>
                <a:lnTo>
                  <a:pt x="2" y="361"/>
                </a:lnTo>
                <a:lnTo>
                  <a:pt x="1" y="361"/>
                </a:lnTo>
                <a:lnTo>
                  <a:pt x="2" y="361"/>
                </a:lnTo>
                <a:lnTo>
                  <a:pt x="1" y="361"/>
                </a:lnTo>
                <a:lnTo>
                  <a:pt x="1" y="360"/>
                </a:lnTo>
                <a:lnTo>
                  <a:pt x="1" y="361"/>
                </a:lnTo>
                <a:lnTo>
                  <a:pt x="1" y="360"/>
                </a:lnTo>
                <a:lnTo>
                  <a:pt x="1" y="361"/>
                </a:lnTo>
                <a:lnTo>
                  <a:pt x="1" y="360"/>
                </a:lnTo>
                <a:lnTo>
                  <a:pt x="1" y="361"/>
                </a:lnTo>
                <a:lnTo>
                  <a:pt x="0" y="361"/>
                </a:lnTo>
                <a:lnTo>
                  <a:pt x="1" y="361"/>
                </a:lnTo>
                <a:lnTo>
                  <a:pt x="1" y="362"/>
                </a:lnTo>
                <a:lnTo>
                  <a:pt x="0" y="362"/>
                </a:lnTo>
                <a:lnTo>
                  <a:pt x="1" y="362"/>
                </a:lnTo>
                <a:lnTo>
                  <a:pt x="1" y="363"/>
                </a:lnTo>
                <a:lnTo>
                  <a:pt x="0" y="363"/>
                </a:lnTo>
                <a:lnTo>
                  <a:pt x="1" y="363"/>
                </a:lnTo>
                <a:lnTo>
                  <a:pt x="1" y="364"/>
                </a:lnTo>
                <a:lnTo>
                  <a:pt x="0" y="364"/>
                </a:lnTo>
                <a:lnTo>
                  <a:pt x="1" y="364"/>
                </a:lnTo>
                <a:lnTo>
                  <a:pt x="1" y="365"/>
                </a:lnTo>
                <a:lnTo>
                  <a:pt x="1" y="364"/>
                </a:lnTo>
                <a:lnTo>
                  <a:pt x="2" y="364"/>
                </a:lnTo>
                <a:lnTo>
                  <a:pt x="1" y="364"/>
                </a:lnTo>
                <a:lnTo>
                  <a:pt x="2" y="364"/>
                </a:lnTo>
                <a:lnTo>
                  <a:pt x="1" y="364"/>
                </a:lnTo>
                <a:lnTo>
                  <a:pt x="2" y="364"/>
                </a:lnTo>
                <a:lnTo>
                  <a:pt x="1" y="364"/>
                </a:lnTo>
                <a:lnTo>
                  <a:pt x="2" y="364"/>
                </a:lnTo>
                <a:lnTo>
                  <a:pt x="2" y="365"/>
                </a:lnTo>
                <a:lnTo>
                  <a:pt x="3" y="365"/>
                </a:lnTo>
                <a:lnTo>
                  <a:pt x="2" y="365"/>
                </a:lnTo>
                <a:lnTo>
                  <a:pt x="3" y="365"/>
                </a:lnTo>
                <a:lnTo>
                  <a:pt x="3" y="366"/>
                </a:lnTo>
                <a:lnTo>
                  <a:pt x="3" y="365"/>
                </a:lnTo>
                <a:lnTo>
                  <a:pt x="3" y="366"/>
                </a:lnTo>
                <a:lnTo>
                  <a:pt x="3" y="365"/>
                </a:lnTo>
                <a:lnTo>
                  <a:pt x="3" y="366"/>
                </a:lnTo>
                <a:lnTo>
                  <a:pt x="3" y="365"/>
                </a:lnTo>
                <a:lnTo>
                  <a:pt x="4" y="365"/>
                </a:lnTo>
                <a:lnTo>
                  <a:pt x="4" y="364"/>
                </a:lnTo>
                <a:lnTo>
                  <a:pt x="5" y="364"/>
                </a:lnTo>
                <a:lnTo>
                  <a:pt x="5" y="365"/>
                </a:lnTo>
                <a:lnTo>
                  <a:pt x="5" y="364"/>
                </a:lnTo>
                <a:lnTo>
                  <a:pt x="6" y="364"/>
                </a:lnTo>
                <a:lnTo>
                  <a:pt x="6" y="365"/>
                </a:lnTo>
                <a:lnTo>
                  <a:pt x="6" y="366"/>
                </a:lnTo>
                <a:lnTo>
                  <a:pt x="7" y="365"/>
                </a:lnTo>
                <a:lnTo>
                  <a:pt x="7" y="366"/>
                </a:lnTo>
                <a:lnTo>
                  <a:pt x="6" y="366"/>
                </a:lnTo>
                <a:lnTo>
                  <a:pt x="6" y="367"/>
                </a:lnTo>
                <a:lnTo>
                  <a:pt x="6" y="366"/>
                </a:lnTo>
                <a:lnTo>
                  <a:pt x="6" y="367"/>
                </a:lnTo>
                <a:lnTo>
                  <a:pt x="6" y="368"/>
                </a:lnTo>
                <a:lnTo>
                  <a:pt x="7" y="368"/>
                </a:lnTo>
                <a:lnTo>
                  <a:pt x="7" y="367"/>
                </a:lnTo>
                <a:lnTo>
                  <a:pt x="8" y="367"/>
                </a:lnTo>
                <a:lnTo>
                  <a:pt x="8" y="368"/>
                </a:lnTo>
                <a:lnTo>
                  <a:pt x="8" y="369"/>
                </a:lnTo>
                <a:lnTo>
                  <a:pt x="9" y="369"/>
                </a:lnTo>
                <a:lnTo>
                  <a:pt x="8" y="369"/>
                </a:lnTo>
                <a:lnTo>
                  <a:pt x="8" y="370"/>
                </a:lnTo>
                <a:lnTo>
                  <a:pt x="7" y="370"/>
                </a:lnTo>
                <a:lnTo>
                  <a:pt x="6" y="370"/>
                </a:lnTo>
                <a:lnTo>
                  <a:pt x="6" y="371"/>
                </a:lnTo>
                <a:lnTo>
                  <a:pt x="6" y="372"/>
                </a:lnTo>
                <a:lnTo>
                  <a:pt x="6" y="371"/>
                </a:lnTo>
                <a:lnTo>
                  <a:pt x="6" y="372"/>
                </a:lnTo>
                <a:lnTo>
                  <a:pt x="7" y="372"/>
                </a:lnTo>
                <a:lnTo>
                  <a:pt x="6" y="372"/>
                </a:lnTo>
                <a:lnTo>
                  <a:pt x="6" y="373"/>
                </a:lnTo>
                <a:lnTo>
                  <a:pt x="6" y="374"/>
                </a:lnTo>
                <a:lnTo>
                  <a:pt x="6" y="373"/>
                </a:lnTo>
                <a:lnTo>
                  <a:pt x="6" y="374"/>
                </a:lnTo>
                <a:lnTo>
                  <a:pt x="6" y="373"/>
                </a:lnTo>
                <a:lnTo>
                  <a:pt x="5" y="373"/>
                </a:lnTo>
                <a:lnTo>
                  <a:pt x="5" y="374"/>
                </a:lnTo>
                <a:lnTo>
                  <a:pt x="5" y="373"/>
                </a:lnTo>
                <a:lnTo>
                  <a:pt x="5" y="374"/>
                </a:lnTo>
                <a:lnTo>
                  <a:pt x="5" y="373"/>
                </a:lnTo>
                <a:lnTo>
                  <a:pt x="5" y="374"/>
                </a:lnTo>
                <a:lnTo>
                  <a:pt x="4" y="374"/>
                </a:lnTo>
                <a:lnTo>
                  <a:pt x="4" y="373"/>
                </a:lnTo>
                <a:lnTo>
                  <a:pt x="4" y="374"/>
                </a:lnTo>
                <a:lnTo>
                  <a:pt x="4" y="373"/>
                </a:lnTo>
                <a:lnTo>
                  <a:pt x="4" y="374"/>
                </a:lnTo>
                <a:lnTo>
                  <a:pt x="4" y="373"/>
                </a:lnTo>
                <a:lnTo>
                  <a:pt x="4" y="374"/>
                </a:lnTo>
                <a:lnTo>
                  <a:pt x="4" y="373"/>
                </a:lnTo>
                <a:lnTo>
                  <a:pt x="4" y="372"/>
                </a:lnTo>
                <a:lnTo>
                  <a:pt x="3" y="372"/>
                </a:lnTo>
                <a:lnTo>
                  <a:pt x="2" y="372"/>
                </a:lnTo>
                <a:lnTo>
                  <a:pt x="3" y="372"/>
                </a:lnTo>
                <a:lnTo>
                  <a:pt x="2" y="372"/>
                </a:lnTo>
                <a:lnTo>
                  <a:pt x="2" y="373"/>
                </a:lnTo>
                <a:lnTo>
                  <a:pt x="2" y="374"/>
                </a:lnTo>
                <a:lnTo>
                  <a:pt x="2" y="373"/>
                </a:lnTo>
                <a:lnTo>
                  <a:pt x="2" y="374"/>
                </a:lnTo>
                <a:lnTo>
                  <a:pt x="2" y="373"/>
                </a:lnTo>
                <a:lnTo>
                  <a:pt x="2" y="374"/>
                </a:lnTo>
                <a:lnTo>
                  <a:pt x="2" y="373"/>
                </a:lnTo>
                <a:lnTo>
                  <a:pt x="2" y="374"/>
                </a:lnTo>
                <a:lnTo>
                  <a:pt x="1" y="373"/>
                </a:lnTo>
                <a:lnTo>
                  <a:pt x="2" y="373"/>
                </a:lnTo>
                <a:lnTo>
                  <a:pt x="1" y="373"/>
                </a:lnTo>
                <a:lnTo>
                  <a:pt x="2" y="373"/>
                </a:lnTo>
                <a:lnTo>
                  <a:pt x="1" y="373"/>
                </a:lnTo>
                <a:lnTo>
                  <a:pt x="2" y="373"/>
                </a:lnTo>
                <a:lnTo>
                  <a:pt x="1" y="373"/>
                </a:lnTo>
                <a:lnTo>
                  <a:pt x="1" y="374"/>
                </a:lnTo>
                <a:lnTo>
                  <a:pt x="1" y="373"/>
                </a:lnTo>
                <a:lnTo>
                  <a:pt x="1" y="374"/>
                </a:lnTo>
                <a:lnTo>
                  <a:pt x="1" y="373"/>
                </a:lnTo>
                <a:lnTo>
                  <a:pt x="1" y="374"/>
                </a:lnTo>
                <a:lnTo>
                  <a:pt x="0" y="374"/>
                </a:lnTo>
                <a:lnTo>
                  <a:pt x="0" y="373"/>
                </a:lnTo>
                <a:lnTo>
                  <a:pt x="0" y="374"/>
                </a:lnTo>
                <a:lnTo>
                  <a:pt x="1" y="374"/>
                </a:lnTo>
                <a:lnTo>
                  <a:pt x="0" y="374"/>
                </a:lnTo>
                <a:lnTo>
                  <a:pt x="0" y="375"/>
                </a:lnTo>
                <a:lnTo>
                  <a:pt x="1" y="375"/>
                </a:lnTo>
                <a:lnTo>
                  <a:pt x="1" y="376"/>
                </a:lnTo>
                <a:lnTo>
                  <a:pt x="1" y="375"/>
                </a:lnTo>
                <a:lnTo>
                  <a:pt x="1" y="376"/>
                </a:lnTo>
                <a:lnTo>
                  <a:pt x="0" y="376"/>
                </a:lnTo>
                <a:lnTo>
                  <a:pt x="1" y="376"/>
                </a:lnTo>
                <a:lnTo>
                  <a:pt x="0" y="376"/>
                </a:lnTo>
                <a:lnTo>
                  <a:pt x="0" y="377"/>
                </a:lnTo>
                <a:lnTo>
                  <a:pt x="1" y="377"/>
                </a:lnTo>
                <a:lnTo>
                  <a:pt x="2" y="377"/>
                </a:lnTo>
                <a:lnTo>
                  <a:pt x="1" y="377"/>
                </a:lnTo>
                <a:lnTo>
                  <a:pt x="2" y="377"/>
                </a:lnTo>
                <a:lnTo>
                  <a:pt x="1" y="377"/>
                </a:lnTo>
                <a:lnTo>
                  <a:pt x="2" y="377"/>
                </a:lnTo>
                <a:lnTo>
                  <a:pt x="1" y="377"/>
                </a:lnTo>
                <a:lnTo>
                  <a:pt x="2" y="377"/>
                </a:lnTo>
                <a:lnTo>
                  <a:pt x="2" y="378"/>
                </a:lnTo>
                <a:lnTo>
                  <a:pt x="3" y="378"/>
                </a:lnTo>
                <a:lnTo>
                  <a:pt x="2" y="378"/>
                </a:lnTo>
                <a:lnTo>
                  <a:pt x="3" y="378"/>
                </a:lnTo>
                <a:lnTo>
                  <a:pt x="3" y="379"/>
                </a:lnTo>
                <a:lnTo>
                  <a:pt x="2" y="379"/>
                </a:lnTo>
                <a:lnTo>
                  <a:pt x="3" y="379"/>
                </a:lnTo>
                <a:lnTo>
                  <a:pt x="2" y="379"/>
                </a:lnTo>
                <a:lnTo>
                  <a:pt x="2" y="380"/>
                </a:lnTo>
                <a:lnTo>
                  <a:pt x="1" y="380"/>
                </a:lnTo>
                <a:lnTo>
                  <a:pt x="2" y="380"/>
                </a:lnTo>
                <a:lnTo>
                  <a:pt x="1" y="380"/>
                </a:lnTo>
                <a:lnTo>
                  <a:pt x="2" y="380"/>
                </a:lnTo>
                <a:lnTo>
                  <a:pt x="1" y="380"/>
                </a:lnTo>
                <a:lnTo>
                  <a:pt x="2" y="379"/>
                </a:lnTo>
                <a:lnTo>
                  <a:pt x="1" y="379"/>
                </a:lnTo>
                <a:lnTo>
                  <a:pt x="1" y="380"/>
                </a:lnTo>
                <a:lnTo>
                  <a:pt x="0" y="380"/>
                </a:lnTo>
                <a:lnTo>
                  <a:pt x="1" y="380"/>
                </a:lnTo>
                <a:lnTo>
                  <a:pt x="1" y="381"/>
                </a:lnTo>
                <a:lnTo>
                  <a:pt x="0" y="381"/>
                </a:lnTo>
                <a:lnTo>
                  <a:pt x="0" y="380"/>
                </a:lnTo>
                <a:lnTo>
                  <a:pt x="0" y="381"/>
                </a:lnTo>
                <a:lnTo>
                  <a:pt x="1" y="381"/>
                </a:lnTo>
                <a:lnTo>
                  <a:pt x="1" y="382"/>
                </a:lnTo>
                <a:lnTo>
                  <a:pt x="0" y="382"/>
                </a:lnTo>
                <a:lnTo>
                  <a:pt x="1" y="382"/>
                </a:lnTo>
                <a:lnTo>
                  <a:pt x="1" y="383"/>
                </a:lnTo>
                <a:lnTo>
                  <a:pt x="0" y="383"/>
                </a:lnTo>
                <a:lnTo>
                  <a:pt x="1" y="383"/>
                </a:lnTo>
                <a:lnTo>
                  <a:pt x="1" y="384"/>
                </a:lnTo>
                <a:lnTo>
                  <a:pt x="1" y="383"/>
                </a:lnTo>
                <a:lnTo>
                  <a:pt x="2" y="383"/>
                </a:lnTo>
                <a:lnTo>
                  <a:pt x="1" y="383"/>
                </a:lnTo>
                <a:lnTo>
                  <a:pt x="2" y="383"/>
                </a:lnTo>
                <a:lnTo>
                  <a:pt x="1" y="383"/>
                </a:lnTo>
                <a:lnTo>
                  <a:pt x="2" y="383"/>
                </a:lnTo>
                <a:lnTo>
                  <a:pt x="1" y="383"/>
                </a:lnTo>
                <a:lnTo>
                  <a:pt x="2" y="383"/>
                </a:lnTo>
                <a:lnTo>
                  <a:pt x="2" y="384"/>
                </a:lnTo>
                <a:lnTo>
                  <a:pt x="3" y="384"/>
                </a:lnTo>
                <a:lnTo>
                  <a:pt x="2" y="384"/>
                </a:lnTo>
                <a:lnTo>
                  <a:pt x="3" y="384"/>
                </a:lnTo>
                <a:lnTo>
                  <a:pt x="3" y="385"/>
                </a:lnTo>
                <a:lnTo>
                  <a:pt x="3" y="384"/>
                </a:lnTo>
                <a:lnTo>
                  <a:pt x="4" y="384"/>
                </a:lnTo>
                <a:lnTo>
                  <a:pt x="4" y="383"/>
                </a:lnTo>
                <a:lnTo>
                  <a:pt x="5" y="383"/>
                </a:lnTo>
                <a:lnTo>
                  <a:pt x="5" y="384"/>
                </a:lnTo>
                <a:lnTo>
                  <a:pt x="5" y="383"/>
                </a:lnTo>
                <a:lnTo>
                  <a:pt x="6" y="383"/>
                </a:lnTo>
                <a:lnTo>
                  <a:pt x="6" y="384"/>
                </a:lnTo>
                <a:lnTo>
                  <a:pt x="7" y="384"/>
                </a:lnTo>
                <a:lnTo>
                  <a:pt x="7" y="385"/>
                </a:lnTo>
                <a:lnTo>
                  <a:pt x="6" y="385"/>
                </a:lnTo>
                <a:lnTo>
                  <a:pt x="6" y="386"/>
                </a:lnTo>
                <a:lnTo>
                  <a:pt x="6" y="385"/>
                </a:lnTo>
                <a:lnTo>
                  <a:pt x="6" y="386"/>
                </a:lnTo>
                <a:lnTo>
                  <a:pt x="6" y="387"/>
                </a:lnTo>
                <a:lnTo>
                  <a:pt x="7" y="387"/>
                </a:lnTo>
                <a:lnTo>
                  <a:pt x="7" y="386"/>
                </a:lnTo>
                <a:lnTo>
                  <a:pt x="8" y="386"/>
                </a:lnTo>
                <a:lnTo>
                  <a:pt x="8" y="387"/>
                </a:lnTo>
                <a:lnTo>
                  <a:pt x="8" y="388"/>
                </a:lnTo>
                <a:lnTo>
                  <a:pt x="9" y="388"/>
                </a:lnTo>
                <a:lnTo>
                  <a:pt x="9" y="387"/>
                </a:lnTo>
                <a:lnTo>
                  <a:pt x="9" y="386"/>
                </a:lnTo>
                <a:lnTo>
                  <a:pt x="10" y="386"/>
                </a:lnTo>
                <a:lnTo>
                  <a:pt x="10" y="387"/>
                </a:lnTo>
                <a:lnTo>
                  <a:pt x="11" y="387"/>
                </a:lnTo>
                <a:lnTo>
                  <a:pt x="11" y="386"/>
                </a:lnTo>
                <a:lnTo>
                  <a:pt x="11" y="385"/>
                </a:lnTo>
                <a:lnTo>
                  <a:pt x="11" y="386"/>
                </a:lnTo>
                <a:lnTo>
                  <a:pt x="11" y="385"/>
                </a:lnTo>
                <a:lnTo>
                  <a:pt x="10" y="385"/>
                </a:lnTo>
                <a:lnTo>
                  <a:pt x="10" y="384"/>
                </a:lnTo>
                <a:lnTo>
                  <a:pt x="11" y="384"/>
                </a:lnTo>
                <a:lnTo>
                  <a:pt x="11" y="383"/>
                </a:lnTo>
                <a:lnTo>
                  <a:pt x="12" y="383"/>
                </a:lnTo>
                <a:lnTo>
                  <a:pt x="12" y="384"/>
                </a:lnTo>
                <a:lnTo>
                  <a:pt x="12" y="383"/>
                </a:lnTo>
                <a:lnTo>
                  <a:pt x="13" y="383"/>
                </a:lnTo>
                <a:lnTo>
                  <a:pt x="13" y="384"/>
                </a:lnTo>
                <a:lnTo>
                  <a:pt x="14" y="384"/>
                </a:lnTo>
                <a:lnTo>
                  <a:pt x="14" y="385"/>
                </a:lnTo>
                <a:lnTo>
                  <a:pt x="14" y="384"/>
                </a:lnTo>
                <a:lnTo>
                  <a:pt x="15" y="384"/>
                </a:lnTo>
                <a:lnTo>
                  <a:pt x="14" y="384"/>
                </a:lnTo>
                <a:lnTo>
                  <a:pt x="15" y="384"/>
                </a:lnTo>
                <a:lnTo>
                  <a:pt x="15" y="383"/>
                </a:lnTo>
                <a:lnTo>
                  <a:pt x="16" y="383"/>
                </a:lnTo>
                <a:lnTo>
                  <a:pt x="16" y="384"/>
                </a:lnTo>
                <a:lnTo>
                  <a:pt x="16" y="383"/>
                </a:lnTo>
                <a:lnTo>
                  <a:pt x="17" y="383"/>
                </a:lnTo>
                <a:lnTo>
                  <a:pt x="16" y="383"/>
                </a:lnTo>
                <a:lnTo>
                  <a:pt x="17" y="383"/>
                </a:lnTo>
                <a:lnTo>
                  <a:pt x="17" y="384"/>
                </a:lnTo>
                <a:lnTo>
                  <a:pt x="18" y="384"/>
                </a:lnTo>
                <a:lnTo>
                  <a:pt x="18" y="385"/>
                </a:lnTo>
                <a:lnTo>
                  <a:pt x="17" y="385"/>
                </a:lnTo>
                <a:lnTo>
                  <a:pt x="17" y="386"/>
                </a:lnTo>
                <a:lnTo>
                  <a:pt x="17" y="385"/>
                </a:lnTo>
                <a:lnTo>
                  <a:pt x="17" y="386"/>
                </a:lnTo>
                <a:lnTo>
                  <a:pt x="17" y="387"/>
                </a:lnTo>
                <a:lnTo>
                  <a:pt x="18" y="387"/>
                </a:lnTo>
                <a:lnTo>
                  <a:pt x="18" y="386"/>
                </a:lnTo>
                <a:lnTo>
                  <a:pt x="19" y="386"/>
                </a:lnTo>
                <a:lnTo>
                  <a:pt x="19" y="387"/>
                </a:lnTo>
                <a:lnTo>
                  <a:pt x="19" y="388"/>
                </a:lnTo>
                <a:lnTo>
                  <a:pt x="19" y="389"/>
                </a:lnTo>
                <a:lnTo>
                  <a:pt x="18" y="389"/>
                </a:lnTo>
                <a:lnTo>
                  <a:pt x="17" y="389"/>
                </a:lnTo>
                <a:lnTo>
                  <a:pt x="17" y="390"/>
                </a:lnTo>
                <a:lnTo>
                  <a:pt x="17" y="391"/>
                </a:lnTo>
                <a:lnTo>
                  <a:pt x="17" y="390"/>
                </a:lnTo>
                <a:lnTo>
                  <a:pt x="17" y="391"/>
                </a:lnTo>
                <a:lnTo>
                  <a:pt x="18" y="391"/>
                </a:lnTo>
                <a:lnTo>
                  <a:pt x="17" y="391"/>
                </a:lnTo>
                <a:lnTo>
                  <a:pt x="17" y="392"/>
                </a:lnTo>
                <a:lnTo>
                  <a:pt x="17" y="393"/>
                </a:lnTo>
                <a:lnTo>
                  <a:pt x="17" y="392"/>
                </a:lnTo>
                <a:lnTo>
                  <a:pt x="17" y="393"/>
                </a:lnTo>
                <a:lnTo>
                  <a:pt x="17" y="392"/>
                </a:lnTo>
                <a:lnTo>
                  <a:pt x="17" y="393"/>
                </a:lnTo>
                <a:lnTo>
                  <a:pt x="17" y="392"/>
                </a:lnTo>
                <a:lnTo>
                  <a:pt x="17" y="393"/>
                </a:lnTo>
                <a:lnTo>
                  <a:pt x="18" y="393"/>
                </a:lnTo>
                <a:lnTo>
                  <a:pt x="18" y="392"/>
                </a:lnTo>
                <a:lnTo>
                  <a:pt x="18" y="393"/>
                </a:lnTo>
                <a:lnTo>
                  <a:pt x="18" y="392"/>
                </a:lnTo>
                <a:lnTo>
                  <a:pt x="18" y="393"/>
                </a:lnTo>
                <a:lnTo>
                  <a:pt x="18" y="392"/>
                </a:lnTo>
                <a:lnTo>
                  <a:pt x="18" y="393"/>
                </a:lnTo>
                <a:lnTo>
                  <a:pt x="18" y="392"/>
                </a:lnTo>
                <a:lnTo>
                  <a:pt x="19" y="392"/>
                </a:lnTo>
                <a:lnTo>
                  <a:pt x="19" y="393"/>
                </a:lnTo>
                <a:lnTo>
                  <a:pt x="19" y="394"/>
                </a:lnTo>
                <a:lnTo>
                  <a:pt x="20" y="394"/>
                </a:lnTo>
                <a:lnTo>
                  <a:pt x="20" y="393"/>
                </a:lnTo>
                <a:lnTo>
                  <a:pt x="20" y="392"/>
                </a:lnTo>
                <a:lnTo>
                  <a:pt x="20" y="393"/>
                </a:lnTo>
                <a:lnTo>
                  <a:pt x="21" y="392"/>
                </a:lnTo>
                <a:lnTo>
                  <a:pt x="21" y="393"/>
                </a:lnTo>
                <a:lnTo>
                  <a:pt x="21" y="392"/>
                </a:lnTo>
                <a:lnTo>
                  <a:pt x="21" y="393"/>
                </a:lnTo>
                <a:lnTo>
                  <a:pt x="21" y="392"/>
                </a:lnTo>
                <a:lnTo>
                  <a:pt x="21" y="393"/>
                </a:lnTo>
                <a:lnTo>
                  <a:pt x="22" y="393"/>
                </a:lnTo>
                <a:lnTo>
                  <a:pt x="21" y="393"/>
                </a:lnTo>
                <a:lnTo>
                  <a:pt x="22" y="393"/>
                </a:lnTo>
                <a:lnTo>
                  <a:pt x="22" y="392"/>
                </a:lnTo>
                <a:lnTo>
                  <a:pt x="22" y="393"/>
                </a:lnTo>
                <a:lnTo>
                  <a:pt x="22" y="392"/>
                </a:lnTo>
                <a:lnTo>
                  <a:pt x="22" y="393"/>
                </a:lnTo>
                <a:lnTo>
                  <a:pt x="22" y="392"/>
                </a:lnTo>
                <a:lnTo>
                  <a:pt x="22" y="393"/>
                </a:lnTo>
                <a:lnTo>
                  <a:pt x="22" y="392"/>
                </a:lnTo>
                <a:lnTo>
                  <a:pt x="22" y="393"/>
                </a:lnTo>
                <a:lnTo>
                  <a:pt x="22" y="394"/>
                </a:lnTo>
                <a:lnTo>
                  <a:pt x="23" y="394"/>
                </a:lnTo>
                <a:lnTo>
                  <a:pt x="23" y="395"/>
                </a:lnTo>
                <a:lnTo>
                  <a:pt x="23" y="394"/>
                </a:lnTo>
                <a:lnTo>
                  <a:pt x="22" y="394"/>
                </a:lnTo>
                <a:lnTo>
                  <a:pt x="22" y="395"/>
                </a:lnTo>
                <a:lnTo>
                  <a:pt x="22" y="396"/>
                </a:lnTo>
                <a:lnTo>
                  <a:pt x="23" y="396"/>
                </a:lnTo>
                <a:lnTo>
                  <a:pt x="24" y="396"/>
                </a:lnTo>
                <a:lnTo>
                  <a:pt x="24" y="397"/>
                </a:lnTo>
                <a:lnTo>
                  <a:pt x="25" y="397"/>
                </a:lnTo>
                <a:lnTo>
                  <a:pt x="26" y="397"/>
                </a:lnTo>
                <a:lnTo>
                  <a:pt x="26" y="396"/>
                </a:lnTo>
                <a:lnTo>
                  <a:pt x="27" y="396"/>
                </a:lnTo>
                <a:lnTo>
                  <a:pt x="26" y="396"/>
                </a:lnTo>
                <a:lnTo>
                  <a:pt x="27" y="396"/>
                </a:lnTo>
                <a:lnTo>
                  <a:pt x="28" y="396"/>
                </a:lnTo>
                <a:lnTo>
                  <a:pt x="28" y="395"/>
                </a:lnTo>
                <a:lnTo>
                  <a:pt x="27" y="395"/>
                </a:lnTo>
                <a:lnTo>
                  <a:pt x="28" y="395"/>
                </a:lnTo>
                <a:lnTo>
                  <a:pt x="27" y="395"/>
                </a:lnTo>
                <a:lnTo>
                  <a:pt x="27" y="394"/>
                </a:lnTo>
                <a:lnTo>
                  <a:pt x="27" y="395"/>
                </a:lnTo>
                <a:lnTo>
                  <a:pt x="27" y="394"/>
                </a:lnTo>
                <a:lnTo>
                  <a:pt x="28" y="394"/>
                </a:lnTo>
                <a:lnTo>
                  <a:pt x="28" y="393"/>
                </a:lnTo>
                <a:lnTo>
                  <a:pt x="27" y="393"/>
                </a:lnTo>
                <a:lnTo>
                  <a:pt x="28" y="393"/>
                </a:lnTo>
                <a:lnTo>
                  <a:pt x="28" y="392"/>
                </a:lnTo>
                <a:lnTo>
                  <a:pt x="28" y="393"/>
                </a:lnTo>
                <a:lnTo>
                  <a:pt x="28" y="392"/>
                </a:lnTo>
                <a:lnTo>
                  <a:pt x="28" y="393"/>
                </a:lnTo>
                <a:lnTo>
                  <a:pt x="28" y="392"/>
                </a:lnTo>
                <a:lnTo>
                  <a:pt x="28" y="393"/>
                </a:lnTo>
                <a:lnTo>
                  <a:pt x="28" y="392"/>
                </a:lnTo>
                <a:lnTo>
                  <a:pt x="28" y="393"/>
                </a:lnTo>
                <a:lnTo>
                  <a:pt x="29" y="393"/>
                </a:lnTo>
                <a:lnTo>
                  <a:pt x="28" y="393"/>
                </a:lnTo>
                <a:lnTo>
                  <a:pt x="29" y="393"/>
                </a:lnTo>
                <a:lnTo>
                  <a:pt x="29" y="392"/>
                </a:lnTo>
                <a:lnTo>
                  <a:pt x="29" y="393"/>
                </a:lnTo>
                <a:lnTo>
                  <a:pt x="29" y="392"/>
                </a:lnTo>
                <a:lnTo>
                  <a:pt x="29" y="393"/>
                </a:lnTo>
                <a:lnTo>
                  <a:pt x="29" y="392"/>
                </a:lnTo>
                <a:lnTo>
                  <a:pt x="29" y="393"/>
                </a:lnTo>
                <a:lnTo>
                  <a:pt x="29" y="392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4"/>
                </a:lnTo>
                <a:lnTo>
                  <a:pt x="30" y="394"/>
                </a:lnTo>
                <a:lnTo>
                  <a:pt x="31" y="394"/>
                </a:lnTo>
                <a:lnTo>
                  <a:pt x="30" y="394"/>
                </a:lnTo>
                <a:lnTo>
                  <a:pt x="31" y="394"/>
                </a:lnTo>
                <a:lnTo>
                  <a:pt x="31" y="393"/>
                </a:lnTo>
                <a:lnTo>
                  <a:pt x="31" y="392"/>
                </a:lnTo>
                <a:lnTo>
                  <a:pt x="31" y="393"/>
                </a:lnTo>
                <a:lnTo>
                  <a:pt x="31" y="392"/>
                </a:lnTo>
                <a:lnTo>
                  <a:pt x="32" y="392"/>
                </a:lnTo>
                <a:lnTo>
                  <a:pt x="32" y="393"/>
                </a:lnTo>
                <a:lnTo>
                  <a:pt x="32" y="392"/>
                </a:lnTo>
                <a:lnTo>
                  <a:pt x="32" y="393"/>
                </a:lnTo>
                <a:lnTo>
                  <a:pt x="32" y="392"/>
                </a:lnTo>
                <a:lnTo>
                  <a:pt x="32" y="393"/>
                </a:lnTo>
                <a:lnTo>
                  <a:pt x="33" y="393"/>
                </a:lnTo>
                <a:lnTo>
                  <a:pt x="32" y="393"/>
                </a:lnTo>
                <a:lnTo>
                  <a:pt x="33" y="393"/>
                </a:lnTo>
                <a:lnTo>
                  <a:pt x="33" y="392"/>
                </a:lnTo>
                <a:lnTo>
                  <a:pt x="33" y="393"/>
                </a:lnTo>
                <a:lnTo>
                  <a:pt x="33" y="392"/>
                </a:lnTo>
                <a:lnTo>
                  <a:pt x="33" y="393"/>
                </a:lnTo>
                <a:lnTo>
                  <a:pt x="33" y="392"/>
                </a:lnTo>
                <a:lnTo>
                  <a:pt x="33" y="393"/>
                </a:lnTo>
                <a:lnTo>
                  <a:pt x="33" y="392"/>
                </a:lnTo>
                <a:lnTo>
                  <a:pt x="33" y="391"/>
                </a:lnTo>
                <a:lnTo>
                  <a:pt x="32" y="391"/>
                </a:lnTo>
                <a:lnTo>
                  <a:pt x="33" y="391"/>
                </a:lnTo>
                <a:lnTo>
                  <a:pt x="32" y="391"/>
                </a:lnTo>
                <a:lnTo>
                  <a:pt x="33" y="391"/>
                </a:lnTo>
                <a:lnTo>
                  <a:pt x="32" y="391"/>
                </a:lnTo>
                <a:lnTo>
                  <a:pt x="32" y="390"/>
                </a:lnTo>
                <a:lnTo>
                  <a:pt x="33" y="390"/>
                </a:lnTo>
                <a:lnTo>
                  <a:pt x="33" y="391"/>
                </a:lnTo>
                <a:lnTo>
                  <a:pt x="33" y="390"/>
                </a:lnTo>
                <a:lnTo>
                  <a:pt x="33" y="389"/>
                </a:lnTo>
                <a:lnTo>
                  <a:pt x="32" y="389"/>
                </a:lnTo>
                <a:lnTo>
                  <a:pt x="33" y="389"/>
                </a:lnTo>
                <a:lnTo>
                  <a:pt x="32" y="389"/>
                </a:lnTo>
                <a:lnTo>
                  <a:pt x="31" y="389"/>
                </a:lnTo>
                <a:lnTo>
                  <a:pt x="31" y="388"/>
                </a:lnTo>
                <a:lnTo>
                  <a:pt x="30" y="388"/>
                </a:lnTo>
                <a:lnTo>
                  <a:pt x="31" y="388"/>
                </a:lnTo>
                <a:lnTo>
                  <a:pt x="30" y="388"/>
                </a:lnTo>
                <a:lnTo>
                  <a:pt x="31" y="388"/>
                </a:lnTo>
                <a:lnTo>
                  <a:pt x="30" y="388"/>
                </a:lnTo>
                <a:lnTo>
                  <a:pt x="31" y="388"/>
                </a:lnTo>
                <a:lnTo>
                  <a:pt x="31" y="387"/>
                </a:lnTo>
                <a:lnTo>
                  <a:pt x="31" y="386"/>
                </a:lnTo>
                <a:lnTo>
                  <a:pt x="32" y="386"/>
                </a:lnTo>
                <a:lnTo>
                  <a:pt x="32" y="387"/>
                </a:lnTo>
                <a:lnTo>
                  <a:pt x="33" y="387"/>
                </a:lnTo>
                <a:lnTo>
                  <a:pt x="33" y="386"/>
                </a:lnTo>
                <a:lnTo>
                  <a:pt x="32" y="386"/>
                </a:lnTo>
                <a:lnTo>
                  <a:pt x="33" y="386"/>
                </a:lnTo>
                <a:lnTo>
                  <a:pt x="33" y="385"/>
                </a:lnTo>
                <a:lnTo>
                  <a:pt x="33" y="386"/>
                </a:lnTo>
                <a:lnTo>
                  <a:pt x="33" y="385"/>
                </a:lnTo>
                <a:lnTo>
                  <a:pt x="32" y="385"/>
                </a:lnTo>
                <a:lnTo>
                  <a:pt x="33" y="385"/>
                </a:lnTo>
                <a:lnTo>
                  <a:pt x="32" y="385"/>
                </a:lnTo>
                <a:lnTo>
                  <a:pt x="32" y="384"/>
                </a:lnTo>
                <a:lnTo>
                  <a:pt x="33" y="384"/>
                </a:lnTo>
                <a:lnTo>
                  <a:pt x="32" y="384"/>
                </a:lnTo>
                <a:lnTo>
                  <a:pt x="33" y="384"/>
                </a:lnTo>
                <a:lnTo>
                  <a:pt x="33" y="383"/>
                </a:lnTo>
                <a:lnTo>
                  <a:pt x="34" y="383"/>
                </a:lnTo>
                <a:lnTo>
                  <a:pt x="34" y="384"/>
                </a:lnTo>
                <a:lnTo>
                  <a:pt x="34" y="383"/>
                </a:lnTo>
                <a:lnTo>
                  <a:pt x="35" y="383"/>
                </a:lnTo>
                <a:lnTo>
                  <a:pt x="35" y="384"/>
                </a:lnTo>
                <a:lnTo>
                  <a:pt x="36" y="384"/>
                </a:lnTo>
                <a:lnTo>
                  <a:pt x="36" y="385"/>
                </a:lnTo>
                <a:lnTo>
                  <a:pt x="36" y="384"/>
                </a:lnTo>
                <a:lnTo>
                  <a:pt x="37" y="384"/>
                </a:lnTo>
                <a:lnTo>
                  <a:pt x="36" y="384"/>
                </a:lnTo>
                <a:lnTo>
                  <a:pt x="37" y="383"/>
                </a:lnTo>
                <a:lnTo>
                  <a:pt x="38" y="383"/>
                </a:lnTo>
                <a:lnTo>
                  <a:pt x="37" y="383"/>
                </a:lnTo>
                <a:lnTo>
                  <a:pt x="38" y="383"/>
                </a:lnTo>
                <a:lnTo>
                  <a:pt x="38" y="384"/>
                </a:lnTo>
                <a:lnTo>
                  <a:pt x="38" y="383"/>
                </a:lnTo>
                <a:lnTo>
                  <a:pt x="39" y="383"/>
                </a:lnTo>
                <a:lnTo>
                  <a:pt x="39" y="384"/>
                </a:lnTo>
                <a:lnTo>
                  <a:pt x="39" y="385"/>
                </a:lnTo>
                <a:lnTo>
                  <a:pt x="40" y="385"/>
                </a:lnTo>
                <a:lnTo>
                  <a:pt x="39" y="385"/>
                </a:lnTo>
                <a:lnTo>
                  <a:pt x="39" y="386"/>
                </a:lnTo>
                <a:lnTo>
                  <a:pt x="39" y="385"/>
                </a:lnTo>
                <a:lnTo>
                  <a:pt x="39" y="386"/>
                </a:lnTo>
                <a:lnTo>
                  <a:pt x="39" y="387"/>
                </a:lnTo>
                <a:lnTo>
                  <a:pt x="40" y="387"/>
                </a:lnTo>
                <a:lnTo>
                  <a:pt x="40" y="386"/>
                </a:lnTo>
                <a:lnTo>
                  <a:pt x="41" y="386"/>
                </a:lnTo>
                <a:lnTo>
                  <a:pt x="40" y="386"/>
                </a:lnTo>
                <a:lnTo>
                  <a:pt x="40" y="387"/>
                </a:lnTo>
                <a:lnTo>
                  <a:pt x="41" y="387"/>
                </a:lnTo>
                <a:lnTo>
                  <a:pt x="40" y="387"/>
                </a:lnTo>
                <a:lnTo>
                  <a:pt x="41" y="387"/>
                </a:lnTo>
                <a:lnTo>
                  <a:pt x="40" y="387"/>
                </a:lnTo>
                <a:lnTo>
                  <a:pt x="41" y="387"/>
                </a:lnTo>
                <a:lnTo>
                  <a:pt x="41" y="388"/>
                </a:lnTo>
                <a:lnTo>
                  <a:pt x="42" y="388"/>
                </a:lnTo>
                <a:lnTo>
                  <a:pt x="42" y="387"/>
                </a:lnTo>
                <a:lnTo>
                  <a:pt x="42" y="386"/>
                </a:lnTo>
                <a:lnTo>
                  <a:pt x="43" y="386"/>
                </a:lnTo>
                <a:lnTo>
                  <a:pt x="42" y="386"/>
                </a:lnTo>
                <a:lnTo>
                  <a:pt x="43" y="386"/>
                </a:lnTo>
                <a:lnTo>
                  <a:pt x="43" y="387"/>
                </a:lnTo>
                <a:lnTo>
                  <a:pt x="43" y="386"/>
                </a:lnTo>
                <a:lnTo>
                  <a:pt x="44" y="386"/>
                </a:lnTo>
                <a:lnTo>
                  <a:pt x="44" y="385"/>
                </a:lnTo>
                <a:lnTo>
                  <a:pt x="44" y="386"/>
                </a:lnTo>
                <a:lnTo>
                  <a:pt x="44" y="385"/>
                </a:lnTo>
                <a:lnTo>
                  <a:pt x="43" y="385"/>
                </a:lnTo>
                <a:lnTo>
                  <a:pt x="43" y="384"/>
                </a:lnTo>
                <a:lnTo>
                  <a:pt x="44" y="384"/>
                </a:lnTo>
                <a:lnTo>
                  <a:pt x="44" y="383"/>
                </a:lnTo>
                <a:lnTo>
                  <a:pt x="45" y="383"/>
                </a:lnTo>
                <a:lnTo>
                  <a:pt x="45" y="384"/>
                </a:lnTo>
                <a:lnTo>
                  <a:pt x="45" y="383"/>
                </a:lnTo>
                <a:lnTo>
                  <a:pt x="46" y="383"/>
                </a:lnTo>
                <a:lnTo>
                  <a:pt x="46" y="384"/>
                </a:lnTo>
                <a:lnTo>
                  <a:pt x="47" y="384"/>
                </a:lnTo>
                <a:lnTo>
                  <a:pt x="47" y="385"/>
                </a:lnTo>
                <a:lnTo>
                  <a:pt x="47" y="384"/>
                </a:lnTo>
                <a:lnTo>
                  <a:pt x="48" y="384"/>
                </a:lnTo>
                <a:lnTo>
                  <a:pt x="47" y="384"/>
                </a:lnTo>
                <a:lnTo>
                  <a:pt x="47" y="383"/>
                </a:lnTo>
                <a:lnTo>
                  <a:pt x="48" y="383"/>
                </a:lnTo>
                <a:lnTo>
                  <a:pt x="49" y="383"/>
                </a:lnTo>
                <a:lnTo>
                  <a:pt x="49" y="384"/>
                </a:lnTo>
                <a:lnTo>
                  <a:pt x="49" y="383"/>
                </a:lnTo>
                <a:lnTo>
                  <a:pt x="50" y="383"/>
                </a:lnTo>
                <a:lnTo>
                  <a:pt x="50" y="384"/>
                </a:lnTo>
                <a:lnTo>
                  <a:pt x="50" y="385"/>
                </a:lnTo>
                <a:lnTo>
                  <a:pt x="50" y="386"/>
                </a:lnTo>
                <a:lnTo>
                  <a:pt x="50" y="385"/>
                </a:lnTo>
                <a:lnTo>
                  <a:pt x="50" y="386"/>
                </a:lnTo>
                <a:lnTo>
                  <a:pt x="50" y="387"/>
                </a:lnTo>
                <a:lnTo>
                  <a:pt x="51" y="387"/>
                </a:lnTo>
                <a:lnTo>
                  <a:pt x="51" y="386"/>
                </a:lnTo>
                <a:lnTo>
                  <a:pt x="51" y="387"/>
                </a:lnTo>
                <a:lnTo>
                  <a:pt x="52" y="387"/>
                </a:lnTo>
                <a:lnTo>
                  <a:pt x="51" y="387"/>
                </a:lnTo>
                <a:lnTo>
                  <a:pt x="52" y="387"/>
                </a:lnTo>
                <a:lnTo>
                  <a:pt x="52" y="388"/>
                </a:lnTo>
                <a:lnTo>
                  <a:pt x="51" y="388"/>
                </a:lnTo>
                <a:lnTo>
                  <a:pt x="51" y="389"/>
                </a:lnTo>
                <a:lnTo>
                  <a:pt x="52" y="389"/>
                </a:lnTo>
                <a:lnTo>
                  <a:pt x="51" y="389"/>
                </a:lnTo>
                <a:lnTo>
                  <a:pt x="50" y="389"/>
                </a:lnTo>
                <a:lnTo>
                  <a:pt x="50" y="390"/>
                </a:lnTo>
                <a:lnTo>
                  <a:pt x="50" y="391"/>
                </a:lnTo>
                <a:lnTo>
                  <a:pt x="50" y="390"/>
                </a:lnTo>
                <a:lnTo>
                  <a:pt x="50" y="391"/>
                </a:lnTo>
                <a:lnTo>
                  <a:pt x="50" y="392"/>
                </a:lnTo>
                <a:lnTo>
                  <a:pt x="50" y="393"/>
                </a:lnTo>
                <a:lnTo>
                  <a:pt x="50" y="392"/>
                </a:lnTo>
                <a:lnTo>
                  <a:pt x="50" y="393"/>
                </a:lnTo>
                <a:lnTo>
                  <a:pt x="50" y="392"/>
                </a:lnTo>
                <a:lnTo>
                  <a:pt x="50" y="393"/>
                </a:lnTo>
                <a:lnTo>
                  <a:pt x="50" y="392"/>
                </a:lnTo>
                <a:lnTo>
                  <a:pt x="50" y="393"/>
                </a:lnTo>
                <a:lnTo>
                  <a:pt x="51" y="393"/>
                </a:lnTo>
                <a:lnTo>
                  <a:pt x="51" y="392"/>
                </a:lnTo>
                <a:lnTo>
                  <a:pt x="51" y="393"/>
                </a:lnTo>
                <a:lnTo>
                  <a:pt x="51" y="392"/>
                </a:lnTo>
                <a:lnTo>
                  <a:pt x="51" y="393"/>
                </a:lnTo>
                <a:lnTo>
                  <a:pt x="51" y="392"/>
                </a:lnTo>
                <a:lnTo>
                  <a:pt x="51" y="393"/>
                </a:lnTo>
                <a:lnTo>
                  <a:pt x="51" y="392"/>
                </a:lnTo>
                <a:lnTo>
                  <a:pt x="51" y="393"/>
                </a:lnTo>
                <a:lnTo>
                  <a:pt x="52" y="393"/>
                </a:lnTo>
                <a:lnTo>
                  <a:pt x="51" y="393"/>
                </a:lnTo>
                <a:lnTo>
                  <a:pt x="51" y="394"/>
                </a:lnTo>
                <a:lnTo>
                  <a:pt x="52" y="394"/>
                </a:lnTo>
                <a:lnTo>
                  <a:pt x="53" y="394"/>
                </a:lnTo>
                <a:lnTo>
                  <a:pt x="53" y="393"/>
                </a:lnTo>
                <a:lnTo>
                  <a:pt x="53" y="392"/>
                </a:lnTo>
                <a:lnTo>
                  <a:pt x="53" y="393"/>
                </a:lnTo>
                <a:lnTo>
                  <a:pt x="53" y="392"/>
                </a:lnTo>
                <a:lnTo>
                  <a:pt x="53" y="393"/>
                </a:lnTo>
                <a:lnTo>
                  <a:pt x="54" y="393"/>
                </a:lnTo>
                <a:lnTo>
                  <a:pt x="54" y="392"/>
                </a:lnTo>
                <a:lnTo>
                  <a:pt x="54" y="393"/>
                </a:lnTo>
                <a:lnTo>
                  <a:pt x="54" y="392"/>
                </a:lnTo>
                <a:lnTo>
                  <a:pt x="54" y="393"/>
                </a:lnTo>
                <a:lnTo>
                  <a:pt x="54" y="392"/>
                </a:lnTo>
                <a:lnTo>
                  <a:pt x="55" y="393"/>
                </a:lnTo>
                <a:lnTo>
                  <a:pt x="55" y="392"/>
                </a:lnTo>
                <a:lnTo>
                  <a:pt x="55" y="393"/>
                </a:lnTo>
                <a:lnTo>
                  <a:pt x="55" y="392"/>
                </a:lnTo>
                <a:lnTo>
                  <a:pt x="55" y="393"/>
                </a:lnTo>
                <a:lnTo>
                  <a:pt x="55" y="392"/>
                </a:lnTo>
                <a:lnTo>
                  <a:pt x="55" y="393"/>
                </a:lnTo>
                <a:lnTo>
                  <a:pt x="55" y="394"/>
                </a:lnTo>
                <a:lnTo>
                  <a:pt x="56" y="394"/>
                </a:lnTo>
                <a:lnTo>
                  <a:pt x="56" y="395"/>
                </a:lnTo>
                <a:lnTo>
                  <a:pt x="55" y="395"/>
                </a:lnTo>
                <a:lnTo>
                  <a:pt x="55" y="394"/>
                </a:lnTo>
                <a:lnTo>
                  <a:pt x="55" y="395"/>
                </a:lnTo>
                <a:lnTo>
                  <a:pt x="55" y="396"/>
                </a:lnTo>
                <a:lnTo>
                  <a:pt x="56" y="396"/>
                </a:lnTo>
                <a:lnTo>
                  <a:pt x="57" y="396"/>
                </a:lnTo>
                <a:lnTo>
                  <a:pt x="57" y="397"/>
                </a:lnTo>
                <a:lnTo>
                  <a:pt x="58" y="397"/>
                </a:lnTo>
                <a:lnTo>
                  <a:pt x="57" y="397"/>
                </a:lnTo>
                <a:lnTo>
                  <a:pt x="58" y="397"/>
                </a:lnTo>
                <a:lnTo>
                  <a:pt x="57" y="397"/>
                </a:lnTo>
                <a:lnTo>
                  <a:pt x="58" y="397"/>
                </a:lnTo>
                <a:lnTo>
                  <a:pt x="57" y="397"/>
                </a:lnTo>
                <a:lnTo>
                  <a:pt x="58" y="397"/>
                </a:lnTo>
                <a:lnTo>
                  <a:pt x="57" y="397"/>
                </a:lnTo>
                <a:lnTo>
                  <a:pt x="58" y="397"/>
                </a:lnTo>
                <a:lnTo>
                  <a:pt x="57" y="398"/>
                </a:lnTo>
                <a:lnTo>
                  <a:pt x="58" y="398"/>
                </a:lnTo>
                <a:lnTo>
                  <a:pt x="57" y="398"/>
                </a:lnTo>
                <a:lnTo>
                  <a:pt x="58" y="398"/>
                </a:lnTo>
                <a:lnTo>
                  <a:pt x="57" y="398"/>
                </a:lnTo>
                <a:lnTo>
                  <a:pt x="57" y="399"/>
                </a:lnTo>
                <a:lnTo>
                  <a:pt x="56" y="399"/>
                </a:lnTo>
                <a:lnTo>
                  <a:pt x="56" y="398"/>
                </a:lnTo>
                <a:lnTo>
                  <a:pt x="56" y="399"/>
                </a:lnTo>
                <a:lnTo>
                  <a:pt x="55" y="399"/>
                </a:lnTo>
                <a:lnTo>
                  <a:pt x="55" y="400"/>
                </a:lnTo>
                <a:lnTo>
                  <a:pt x="55" y="399"/>
                </a:lnTo>
                <a:lnTo>
                  <a:pt x="55" y="400"/>
                </a:lnTo>
                <a:lnTo>
                  <a:pt x="56" y="400"/>
                </a:lnTo>
                <a:lnTo>
                  <a:pt x="56" y="401"/>
                </a:lnTo>
                <a:lnTo>
                  <a:pt x="56" y="400"/>
                </a:lnTo>
                <a:lnTo>
                  <a:pt x="56" y="401"/>
                </a:lnTo>
                <a:lnTo>
                  <a:pt x="55" y="401"/>
                </a:lnTo>
                <a:lnTo>
                  <a:pt x="55" y="402"/>
                </a:lnTo>
                <a:lnTo>
                  <a:pt x="54" y="402"/>
                </a:lnTo>
                <a:lnTo>
                  <a:pt x="54" y="401"/>
                </a:lnTo>
                <a:lnTo>
                  <a:pt x="54" y="402"/>
                </a:lnTo>
                <a:lnTo>
                  <a:pt x="53" y="402"/>
                </a:lnTo>
                <a:lnTo>
                  <a:pt x="53" y="401"/>
                </a:lnTo>
                <a:lnTo>
                  <a:pt x="53" y="400"/>
                </a:lnTo>
                <a:lnTo>
                  <a:pt x="52" y="401"/>
                </a:lnTo>
                <a:lnTo>
                  <a:pt x="52" y="400"/>
                </a:lnTo>
                <a:lnTo>
                  <a:pt x="52" y="401"/>
                </a:lnTo>
                <a:lnTo>
                  <a:pt x="52" y="400"/>
                </a:lnTo>
                <a:lnTo>
                  <a:pt x="52" y="401"/>
                </a:lnTo>
                <a:lnTo>
                  <a:pt x="51" y="401"/>
                </a:lnTo>
                <a:lnTo>
                  <a:pt x="52" y="401"/>
                </a:lnTo>
                <a:lnTo>
                  <a:pt x="52" y="402"/>
                </a:lnTo>
                <a:lnTo>
                  <a:pt x="51" y="402"/>
                </a:lnTo>
                <a:lnTo>
                  <a:pt x="51" y="401"/>
                </a:lnTo>
                <a:lnTo>
                  <a:pt x="50" y="401"/>
                </a:lnTo>
                <a:lnTo>
                  <a:pt x="50" y="402"/>
                </a:lnTo>
                <a:lnTo>
                  <a:pt x="50" y="403"/>
                </a:lnTo>
                <a:lnTo>
                  <a:pt x="50" y="404"/>
                </a:lnTo>
                <a:lnTo>
                  <a:pt x="50" y="405"/>
                </a:lnTo>
                <a:lnTo>
                  <a:pt x="50" y="406"/>
                </a:lnTo>
                <a:lnTo>
                  <a:pt x="50" y="405"/>
                </a:lnTo>
                <a:lnTo>
                  <a:pt x="50" y="406"/>
                </a:lnTo>
                <a:lnTo>
                  <a:pt x="51" y="406"/>
                </a:lnTo>
                <a:lnTo>
                  <a:pt x="51" y="405"/>
                </a:lnTo>
                <a:lnTo>
                  <a:pt x="51" y="406"/>
                </a:lnTo>
                <a:lnTo>
                  <a:pt x="51" y="405"/>
                </a:lnTo>
                <a:lnTo>
                  <a:pt x="51" y="406"/>
                </a:lnTo>
                <a:lnTo>
                  <a:pt x="52" y="405"/>
                </a:lnTo>
                <a:lnTo>
                  <a:pt x="52" y="406"/>
                </a:lnTo>
                <a:lnTo>
                  <a:pt x="51" y="406"/>
                </a:lnTo>
                <a:lnTo>
                  <a:pt x="52" y="406"/>
                </a:lnTo>
                <a:lnTo>
                  <a:pt x="52" y="407"/>
                </a:lnTo>
                <a:lnTo>
                  <a:pt x="51" y="407"/>
                </a:lnTo>
                <a:lnTo>
                  <a:pt x="51" y="408"/>
                </a:lnTo>
                <a:lnTo>
                  <a:pt x="52" y="408"/>
                </a:lnTo>
                <a:lnTo>
                  <a:pt x="51" y="408"/>
                </a:lnTo>
                <a:lnTo>
                  <a:pt x="50" y="408"/>
                </a:lnTo>
                <a:lnTo>
                  <a:pt x="50" y="409"/>
                </a:lnTo>
                <a:lnTo>
                  <a:pt x="50" y="410"/>
                </a:lnTo>
                <a:lnTo>
                  <a:pt x="50" y="409"/>
                </a:lnTo>
                <a:lnTo>
                  <a:pt x="50" y="410"/>
                </a:lnTo>
                <a:lnTo>
                  <a:pt x="50" y="411"/>
                </a:lnTo>
                <a:lnTo>
                  <a:pt x="50" y="412"/>
                </a:lnTo>
                <a:lnTo>
                  <a:pt x="50" y="411"/>
                </a:lnTo>
                <a:lnTo>
                  <a:pt x="50" y="412"/>
                </a:lnTo>
                <a:lnTo>
                  <a:pt x="50" y="411"/>
                </a:lnTo>
                <a:lnTo>
                  <a:pt x="50" y="412"/>
                </a:lnTo>
                <a:lnTo>
                  <a:pt x="50" y="411"/>
                </a:lnTo>
                <a:lnTo>
                  <a:pt x="50" y="412"/>
                </a:lnTo>
                <a:lnTo>
                  <a:pt x="51" y="412"/>
                </a:lnTo>
                <a:lnTo>
                  <a:pt x="51" y="411"/>
                </a:lnTo>
                <a:lnTo>
                  <a:pt x="51" y="412"/>
                </a:lnTo>
                <a:lnTo>
                  <a:pt x="51" y="411"/>
                </a:lnTo>
                <a:lnTo>
                  <a:pt x="51" y="412"/>
                </a:lnTo>
                <a:lnTo>
                  <a:pt x="51" y="411"/>
                </a:lnTo>
                <a:lnTo>
                  <a:pt x="51" y="412"/>
                </a:lnTo>
                <a:lnTo>
                  <a:pt x="51" y="411"/>
                </a:lnTo>
                <a:lnTo>
                  <a:pt x="51" y="412"/>
                </a:lnTo>
                <a:lnTo>
                  <a:pt x="52" y="412"/>
                </a:lnTo>
                <a:lnTo>
                  <a:pt x="51" y="412"/>
                </a:lnTo>
                <a:lnTo>
                  <a:pt x="51" y="413"/>
                </a:lnTo>
                <a:lnTo>
                  <a:pt x="52" y="412"/>
                </a:lnTo>
                <a:lnTo>
                  <a:pt x="52" y="413"/>
                </a:lnTo>
                <a:lnTo>
                  <a:pt x="52" y="412"/>
                </a:lnTo>
                <a:lnTo>
                  <a:pt x="52" y="413"/>
                </a:lnTo>
                <a:lnTo>
                  <a:pt x="52" y="412"/>
                </a:lnTo>
                <a:lnTo>
                  <a:pt x="52" y="413"/>
                </a:lnTo>
                <a:lnTo>
                  <a:pt x="53" y="413"/>
                </a:lnTo>
                <a:lnTo>
                  <a:pt x="53" y="412"/>
                </a:lnTo>
                <a:lnTo>
                  <a:pt x="53" y="413"/>
                </a:lnTo>
                <a:lnTo>
                  <a:pt x="53" y="412"/>
                </a:lnTo>
                <a:lnTo>
                  <a:pt x="53" y="413"/>
                </a:lnTo>
                <a:lnTo>
                  <a:pt x="53" y="412"/>
                </a:lnTo>
                <a:lnTo>
                  <a:pt x="53" y="413"/>
                </a:lnTo>
                <a:lnTo>
                  <a:pt x="53" y="412"/>
                </a:lnTo>
                <a:lnTo>
                  <a:pt x="53" y="411"/>
                </a:lnTo>
                <a:lnTo>
                  <a:pt x="53" y="412"/>
                </a:lnTo>
                <a:lnTo>
                  <a:pt x="53" y="411"/>
                </a:lnTo>
                <a:lnTo>
                  <a:pt x="53" y="412"/>
                </a:lnTo>
                <a:lnTo>
                  <a:pt x="54" y="412"/>
                </a:lnTo>
                <a:lnTo>
                  <a:pt x="54" y="411"/>
                </a:lnTo>
                <a:lnTo>
                  <a:pt x="54" y="412"/>
                </a:lnTo>
                <a:lnTo>
                  <a:pt x="54" y="411"/>
                </a:lnTo>
                <a:lnTo>
                  <a:pt x="54" y="412"/>
                </a:lnTo>
                <a:lnTo>
                  <a:pt x="54" y="411"/>
                </a:lnTo>
                <a:lnTo>
                  <a:pt x="55" y="412"/>
                </a:lnTo>
                <a:lnTo>
                  <a:pt x="55" y="411"/>
                </a:lnTo>
                <a:lnTo>
                  <a:pt x="55" y="412"/>
                </a:lnTo>
                <a:lnTo>
                  <a:pt x="55" y="411"/>
                </a:lnTo>
                <a:lnTo>
                  <a:pt x="55" y="412"/>
                </a:lnTo>
                <a:lnTo>
                  <a:pt x="55" y="411"/>
                </a:lnTo>
                <a:lnTo>
                  <a:pt x="55" y="412"/>
                </a:lnTo>
                <a:lnTo>
                  <a:pt x="55" y="413"/>
                </a:lnTo>
                <a:lnTo>
                  <a:pt x="55" y="412"/>
                </a:lnTo>
                <a:lnTo>
                  <a:pt x="55" y="413"/>
                </a:lnTo>
                <a:lnTo>
                  <a:pt x="55" y="412"/>
                </a:lnTo>
                <a:lnTo>
                  <a:pt x="56" y="412"/>
                </a:lnTo>
                <a:lnTo>
                  <a:pt x="56" y="413"/>
                </a:lnTo>
                <a:lnTo>
                  <a:pt x="56" y="412"/>
                </a:lnTo>
                <a:lnTo>
                  <a:pt x="56" y="413"/>
                </a:lnTo>
                <a:lnTo>
                  <a:pt x="56" y="414"/>
                </a:lnTo>
                <a:lnTo>
                  <a:pt x="56" y="413"/>
                </a:lnTo>
                <a:lnTo>
                  <a:pt x="56" y="414"/>
                </a:lnTo>
                <a:lnTo>
                  <a:pt x="55" y="414"/>
                </a:lnTo>
                <a:lnTo>
                  <a:pt x="55" y="413"/>
                </a:lnTo>
                <a:lnTo>
                  <a:pt x="55" y="414"/>
                </a:lnTo>
                <a:lnTo>
                  <a:pt x="55" y="413"/>
                </a:lnTo>
                <a:lnTo>
                  <a:pt x="55" y="414"/>
                </a:lnTo>
                <a:lnTo>
                  <a:pt x="55" y="415"/>
                </a:lnTo>
                <a:lnTo>
                  <a:pt x="56" y="415"/>
                </a:lnTo>
                <a:lnTo>
                  <a:pt x="57" y="415"/>
                </a:lnTo>
                <a:lnTo>
                  <a:pt x="57" y="416"/>
                </a:lnTo>
                <a:lnTo>
                  <a:pt x="58" y="416"/>
                </a:lnTo>
                <a:lnTo>
                  <a:pt x="57" y="416"/>
                </a:lnTo>
                <a:lnTo>
                  <a:pt x="58" y="416"/>
                </a:lnTo>
                <a:lnTo>
                  <a:pt x="57" y="416"/>
                </a:lnTo>
                <a:lnTo>
                  <a:pt x="58" y="416"/>
                </a:lnTo>
                <a:lnTo>
                  <a:pt x="57" y="416"/>
                </a:lnTo>
                <a:lnTo>
                  <a:pt x="58" y="416"/>
                </a:lnTo>
                <a:lnTo>
                  <a:pt x="59" y="416"/>
                </a:lnTo>
                <a:lnTo>
                  <a:pt x="59" y="415"/>
                </a:lnTo>
                <a:lnTo>
                  <a:pt x="58" y="415"/>
                </a:lnTo>
                <a:lnTo>
                  <a:pt x="59" y="415"/>
                </a:lnTo>
                <a:lnTo>
                  <a:pt x="60" y="415"/>
                </a:lnTo>
                <a:lnTo>
                  <a:pt x="59" y="415"/>
                </a:lnTo>
                <a:lnTo>
                  <a:pt x="60" y="415"/>
                </a:lnTo>
                <a:lnTo>
                  <a:pt x="61" y="415"/>
                </a:lnTo>
                <a:lnTo>
                  <a:pt x="60" y="415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0" y="413"/>
                </a:lnTo>
                <a:lnTo>
                  <a:pt x="60" y="414"/>
                </a:lnTo>
                <a:lnTo>
                  <a:pt x="60" y="413"/>
                </a:lnTo>
                <a:lnTo>
                  <a:pt x="60" y="414"/>
                </a:lnTo>
                <a:lnTo>
                  <a:pt x="60" y="413"/>
                </a:lnTo>
                <a:lnTo>
                  <a:pt x="60" y="414"/>
                </a:lnTo>
                <a:lnTo>
                  <a:pt x="60" y="413"/>
                </a:lnTo>
                <a:lnTo>
                  <a:pt x="60" y="412"/>
                </a:lnTo>
                <a:lnTo>
                  <a:pt x="60" y="413"/>
                </a:lnTo>
                <a:lnTo>
                  <a:pt x="60" y="412"/>
                </a:lnTo>
                <a:lnTo>
                  <a:pt x="60" y="413"/>
                </a:lnTo>
                <a:lnTo>
                  <a:pt x="60" y="412"/>
                </a:lnTo>
                <a:lnTo>
                  <a:pt x="60" y="413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1"/>
                </a:lnTo>
                <a:lnTo>
                  <a:pt x="61" y="412"/>
                </a:lnTo>
                <a:lnTo>
                  <a:pt x="61" y="411"/>
                </a:lnTo>
                <a:lnTo>
                  <a:pt x="61" y="412"/>
                </a:lnTo>
                <a:lnTo>
                  <a:pt x="61" y="411"/>
                </a:lnTo>
                <a:lnTo>
                  <a:pt x="61" y="412"/>
                </a:lnTo>
                <a:lnTo>
                  <a:pt x="61" y="411"/>
                </a:lnTo>
                <a:lnTo>
                  <a:pt x="61" y="412"/>
                </a:lnTo>
                <a:lnTo>
                  <a:pt x="62" y="412"/>
                </a:lnTo>
                <a:lnTo>
                  <a:pt x="61" y="412"/>
                </a:lnTo>
                <a:lnTo>
                  <a:pt x="62" y="412"/>
                </a:lnTo>
                <a:lnTo>
                  <a:pt x="62" y="411"/>
                </a:lnTo>
                <a:lnTo>
                  <a:pt x="62" y="412"/>
                </a:lnTo>
                <a:lnTo>
                  <a:pt x="62" y="411"/>
                </a:lnTo>
                <a:lnTo>
                  <a:pt x="62" y="412"/>
                </a:lnTo>
                <a:lnTo>
                  <a:pt x="62" y="411"/>
                </a:lnTo>
                <a:lnTo>
                  <a:pt x="62" y="412"/>
                </a:lnTo>
                <a:lnTo>
                  <a:pt x="62" y="411"/>
                </a:lnTo>
                <a:lnTo>
                  <a:pt x="62" y="412"/>
                </a:lnTo>
                <a:lnTo>
                  <a:pt x="63" y="412"/>
                </a:lnTo>
                <a:lnTo>
                  <a:pt x="62" y="412"/>
                </a:lnTo>
                <a:lnTo>
                  <a:pt x="62" y="413"/>
                </a:lnTo>
                <a:lnTo>
                  <a:pt x="62" y="412"/>
                </a:lnTo>
                <a:lnTo>
                  <a:pt x="63" y="412"/>
                </a:lnTo>
                <a:lnTo>
                  <a:pt x="63" y="413"/>
                </a:lnTo>
                <a:lnTo>
                  <a:pt x="63" y="412"/>
                </a:lnTo>
                <a:lnTo>
                  <a:pt x="63" y="413"/>
                </a:lnTo>
                <a:lnTo>
                  <a:pt x="63" y="412"/>
                </a:lnTo>
                <a:lnTo>
                  <a:pt x="63" y="413"/>
                </a:lnTo>
                <a:lnTo>
                  <a:pt x="64" y="413"/>
                </a:lnTo>
                <a:lnTo>
                  <a:pt x="63" y="413"/>
                </a:lnTo>
                <a:lnTo>
                  <a:pt x="64" y="413"/>
                </a:lnTo>
                <a:lnTo>
                  <a:pt x="64" y="412"/>
                </a:lnTo>
                <a:lnTo>
                  <a:pt x="64" y="413"/>
                </a:lnTo>
                <a:lnTo>
                  <a:pt x="64" y="412"/>
                </a:lnTo>
                <a:lnTo>
                  <a:pt x="64" y="413"/>
                </a:lnTo>
                <a:lnTo>
                  <a:pt x="64" y="412"/>
                </a:lnTo>
                <a:lnTo>
                  <a:pt x="64" y="413"/>
                </a:lnTo>
                <a:lnTo>
                  <a:pt x="64" y="412"/>
                </a:lnTo>
                <a:lnTo>
                  <a:pt x="64" y="411"/>
                </a:lnTo>
                <a:lnTo>
                  <a:pt x="64" y="412"/>
                </a:lnTo>
                <a:lnTo>
                  <a:pt x="64" y="411"/>
                </a:lnTo>
                <a:lnTo>
                  <a:pt x="64" y="412"/>
                </a:lnTo>
                <a:lnTo>
                  <a:pt x="65" y="412"/>
                </a:lnTo>
                <a:lnTo>
                  <a:pt x="65" y="411"/>
                </a:lnTo>
                <a:lnTo>
                  <a:pt x="65" y="412"/>
                </a:lnTo>
                <a:lnTo>
                  <a:pt x="65" y="411"/>
                </a:lnTo>
                <a:lnTo>
                  <a:pt x="65" y="412"/>
                </a:lnTo>
                <a:lnTo>
                  <a:pt x="65" y="411"/>
                </a:lnTo>
                <a:lnTo>
                  <a:pt x="65" y="412"/>
                </a:lnTo>
                <a:lnTo>
                  <a:pt x="66" y="411"/>
                </a:lnTo>
                <a:lnTo>
                  <a:pt x="66" y="412"/>
                </a:lnTo>
                <a:lnTo>
                  <a:pt x="66" y="411"/>
                </a:lnTo>
                <a:lnTo>
                  <a:pt x="66" y="412"/>
                </a:lnTo>
                <a:lnTo>
                  <a:pt x="66" y="411"/>
                </a:lnTo>
                <a:lnTo>
                  <a:pt x="66" y="412"/>
                </a:lnTo>
                <a:lnTo>
                  <a:pt x="66" y="413"/>
                </a:lnTo>
                <a:lnTo>
                  <a:pt x="66" y="412"/>
                </a:lnTo>
                <a:lnTo>
                  <a:pt x="66" y="413"/>
                </a:lnTo>
                <a:lnTo>
                  <a:pt x="66" y="412"/>
                </a:lnTo>
                <a:lnTo>
                  <a:pt x="66" y="413"/>
                </a:lnTo>
                <a:lnTo>
                  <a:pt x="67" y="412"/>
                </a:lnTo>
                <a:lnTo>
                  <a:pt x="67" y="413"/>
                </a:lnTo>
                <a:lnTo>
                  <a:pt x="67" y="414"/>
                </a:lnTo>
                <a:lnTo>
                  <a:pt x="66" y="413"/>
                </a:lnTo>
                <a:lnTo>
                  <a:pt x="66" y="414"/>
                </a:lnTo>
                <a:lnTo>
                  <a:pt x="66" y="413"/>
                </a:lnTo>
                <a:lnTo>
                  <a:pt x="66" y="414"/>
                </a:lnTo>
                <a:lnTo>
                  <a:pt x="66" y="413"/>
                </a:lnTo>
                <a:lnTo>
                  <a:pt x="66" y="414"/>
                </a:lnTo>
                <a:lnTo>
                  <a:pt x="66" y="415"/>
                </a:lnTo>
                <a:lnTo>
                  <a:pt x="67" y="415"/>
                </a:lnTo>
                <a:lnTo>
                  <a:pt x="68" y="415"/>
                </a:lnTo>
                <a:lnTo>
                  <a:pt x="68" y="416"/>
                </a:lnTo>
                <a:lnTo>
                  <a:pt x="69" y="416"/>
                </a:lnTo>
                <a:lnTo>
                  <a:pt x="68" y="416"/>
                </a:lnTo>
                <a:lnTo>
                  <a:pt x="69" y="416"/>
                </a:lnTo>
                <a:lnTo>
                  <a:pt x="68" y="416"/>
                </a:lnTo>
                <a:lnTo>
                  <a:pt x="69" y="417"/>
                </a:lnTo>
                <a:lnTo>
                  <a:pt x="68" y="417"/>
                </a:lnTo>
                <a:lnTo>
                  <a:pt x="68" y="418"/>
                </a:lnTo>
                <a:lnTo>
                  <a:pt x="67" y="418"/>
                </a:lnTo>
                <a:lnTo>
                  <a:pt x="67" y="417"/>
                </a:lnTo>
                <a:lnTo>
                  <a:pt x="67" y="418"/>
                </a:lnTo>
                <a:lnTo>
                  <a:pt x="66" y="418"/>
                </a:lnTo>
                <a:lnTo>
                  <a:pt x="66" y="419"/>
                </a:lnTo>
                <a:lnTo>
                  <a:pt x="67" y="419"/>
                </a:lnTo>
                <a:lnTo>
                  <a:pt x="67" y="420"/>
                </a:lnTo>
                <a:lnTo>
                  <a:pt x="67" y="419"/>
                </a:lnTo>
                <a:lnTo>
                  <a:pt x="67" y="420"/>
                </a:lnTo>
                <a:lnTo>
                  <a:pt x="66" y="420"/>
                </a:lnTo>
                <a:lnTo>
                  <a:pt x="66" y="421"/>
                </a:lnTo>
                <a:lnTo>
                  <a:pt x="67" y="421"/>
                </a:lnTo>
                <a:lnTo>
                  <a:pt x="68" y="421"/>
                </a:lnTo>
                <a:lnTo>
                  <a:pt x="68" y="422"/>
                </a:lnTo>
                <a:lnTo>
                  <a:pt x="69" y="422"/>
                </a:lnTo>
                <a:lnTo>
                  <a:pt x="68" y="422"/>
                </a:lnTo>
                <a:lnTo>
                  <a:pt x="69" y="422"/>
                </a:lnTo>
                <a:lnTo>
                  <a:pt x="69" y="423"/>
                </a:lnTo>
                <a:lnTo>
                  <a:pt x="69" y="422"/>
                </a:lnTo>
                <a:lnTo>
                  <a:pt x="70" y="422"/>
                </a:lnTo>
                <a:lnTo>
                  <a:pt x="69" y="422"/>
                </a:lnTo>
                <a:lnTo>
                  <a:pt x="69" y="421"/>
                </a:lnTo>
                <a:lnTo>
                  <a:pt x="70" y="421"/>
                </a:lnTo>
                <a:lnTo>
                  <a:pt x="71" y="421"/>
                </a:lnTo>
                <a:lnTo>
                  <a:pt x="72" y="421"/>
                </a:lnTo>
                <a:lnTo>
                  <a:pt x="71" y="421"/>
                </a:lnTo>
                <a:lnTo>
                  <a:pt x="72" y="421"/>
                </a:lnTo>
                <a:lnTo>
                  <a:pt x="72" y="422"/>
                </a:lnTo>
                <a:lnTo>
                  <a:pt x="71" y="422"/>
                </a:lnTo>
                <a:lnTo>
                  <a:pt x="72" y="422"/>
                </a:lnTo>
                <a:lnTo>
                  <a:pt x="71" y="422"/>
                </a:lnTo>
                <a:lnTo>
                  <a:pt x="72" y="422"/>
                </a:lnTo>
                <a:lnTo>
                  <a:pt x="72" y="423"/>
                </a:lnTo>
                <a:lnTo>
                  <a:pt x="71" y="423"/>
                </a:lnTo>
                <a:lnTo>
                  <a:pt x="72" y="423"/>
                </a:lnTo>
                <a:lnTo>
                  <a:pt x="71" y="423"/>
                </a:lnTo>
                <a:lnTo>
                  <a:pt x="72" y="423"/>
                </a:lnTo>
                <a:lnTo>
                  <a:pt x="72" y="424"/>
                </a:lnTo>
                <a:lnTo>
                  <a:pt x="71" y="424"/>
                </a:lnTo>
                <a:lnTo>
                  <a:pt x="72" y="424"/>
                </a:lnTo>
                <a:lnTo>
                  <a:pt x="71" y="424"/>
                </a:lnTo>
                <a:lnTo>
                  <a:pt x="72" y="424"/>
                </a:lnTo>
                <a:lnTo>
                  <a:pt x="72" y="425"/>
                </a:lnTo>
                <a:lnTo>
                  <a:pt x="72" y="424"/>
                </a:lnTo>
                <a:lnTo>
                  <a:pt x="73" y="424"/>
                </a:lnTo>
                <a:lnTo>
                  <a:pt x="74" y="424"/>
                </a:lnTo>
                <a:lnTo>
                  <a:pt x="73" y="425"/>
                </a:lnTo>
                <a:lnTo>
                  <a:pt x="74" y="425"/>
                </a:lnTo>
                <a:lnTo>
                  <a:pt x="73" y="425"/>
                </a:lnTo>
                <a:lnTo>
                  <a:pt x="74" y="425"/>
                </a:lnTo>
                <a:lnTo>
                  <a:pt x="73" y="425"/>
                </a:lnTo>
                <a:lnTo>
                  <a:pt x="74" y="425"/>
                </a:lnTo>
                <a:lnTo>
                  <a:pt x="73" y="425"/>
                </a:lnTo>
                <a:lnTo>
                  <a:pt x="74" y="425"/>
                </a:lnTo>
                <a:lnTo>
                  <a:pt x="74" y="426"/>
                </a:lnTo>
                <a:lnTo>
                  <a:pt x="74" y="425"/>
                </a:lnTo>
                <a:lnTo>
                  <a:pt x="74" y="426"/>
                </a:lnTo>
                <a:lnTo>
                  <a:pt x="74" y="425"/>
                </a:lnTo>
                <a:lnTo>
                  <a:pt x="74" y="426"/>
                </a:lnTo>
                <a:lnTo>
                  <a:pt x="74" y="425"/>
                </a:lnTo>
                <a:lnTo>
                  <a:pt x="75" y="425"/>
                </a:lnTo>
                <a:lnTo>
                  <a:pt x="74" y="425"/>
                </a:lnTo>
                <a:lnTo>
                  <a:pt x="75" y="425"/>
                </a:lnTo>
                <a:lnTo>
                  <a:pt x="74" y="425"/>
                </a:lnTo>
                <a:lnTo>
                  <a:pt x="75" y="425"/>
                </a:lnTo>
                <a:lnTo>
                  <a:pt x="74" y="425"/>
                </a:lnTo>
                <a:lnTo>
                  <a:pt x="75" y="425"/>
                </a:lnTo>
                <a:lnTo>
                  <a:pt x="75" y="424"/>
                </a:lnTo>
                <a:lnTo>
                  <a:pt x="76" y="424"/>
                </a:lnTo>
                <a:lnTo>
                  <a:pt x="75" y="424"/>
                </a:lnTo>
                <a:lnTo>
                  <a:pt x="76" y="424"/>
                </a:lnTo>
                <a:lnTo>
                  <a:pt x="76" y="425"/>
                </a:lnTo>
                <a:lnTo>
                  <a:pt x="76" y="424"/>
                </a:lnTo>
                <a:lnTo>
                  <a:pt x="77" y="424"/>
                </a:lnTo>
                <a:lnTo>
                  <a:pt x="77" y="423"/>
                </a:lnTo>
                <a:lnTo>
                  <a:pt x="76" y="423"/>
                </a:lnTo>
                <a:lnTo>
                  <a:pt x="76" y="422"/>
                </a:lnTo>
                <a:lnTo>
                  <a:pt x="77" y="422"/>
                </a:lnTo>
                <a:lnTo>
                  <a:pt x="77" y="421"/>
                </a:lnTo>
                <a:lnTo>
                  <a:pt x="78" y="421"/>
                </a:lnTo>
                <a:lnTo>
                  <a:pt x="79" y="421"/>
                </a:lnTo>
                <a:lnTo>
                  <a:pt x="79" y="422"/>
                </a:lnTo>
                <a:lnTo>
                  <a:pt x="80" y="422"/>
                </a:lnTo>
                <a:lnTo>
                  <a:pt x="80" y="423"/>
                </a:lnTo>
                <a:lnTo>
                  <a:pt x="80" y="422"/>
                </a:lnTo>
                <a:lnTo>
                  <a:pt x="81" y="422"/>
                </a:lnTo>
                <a:lnTo>
                  <a:pt x="80" y="422"/>
                </a:lnTo>
                <a:lnTo>
                  <a:pt x="81" y="422"/>
                </a:lnTo>
                <a:lnTo>
                  <a:pt x="80" y="422"/>
                </a:lnTo>
                <a:lnTo>
                  <a:pt x="80" y="421"/>
                </a:lnTo>
                <a:lnTo>
                  <a:pt x="81" y="421"/>
                </a:lnTo>
                <a:lnTo>
                  <a:pt x="80" y="421"/>
                </a:lnTo>
                <a:lnTo>
                  <a:pt x="81" y="421"/>
                </a:lnTo>
                <a:lnTo>
                  <a:pt x="82" y="421"/>
                </a:lnTo>
                <a:lnTo>
                  <a:pt x="82" y="420"/>
                </a:lnTo>
                <a:lnTo>
                  <a:pt x="82" y="419"/>
                </a:lnTo>
                <a:lnTo>
                  <a:pt x="82" y="420"/>
                </a:lnTo>
                <a:lnTo>
                  <a:pt x="82" y="419"/>
                </a:lnTo>
                <a:lnTo>
                  <a:pt x="81" y="419"/>
                </a:lnTo>
                <a:lnTo>
                  <a:pt x="82" y="419"/>
                </a:lnTo>
                <a:lnTo>
                  <a:pt x="82" y="418"/>
                </a:lnTo>
                <a:lnTo>
                  <a:pt x="82" y="417"/>
                </a:lnTo>
                <a:lnTo>
                  <a:pt x="81" y="417"/>
                </a:lnTo>
                <a:lnTo>
                  <a:pt x="81" y="418"/>
                </a:lnTo>
                <a:lnTo>
                  <a:pt x="80" y="418"/>
                </a:lnTo>
                <a:lnTo>
                  <a:pt x="81" y="418"/>
                </a:lnTo>
                <a:lnTo>
                  <a:pt x="81" y="417"/>
                </a:lnTo>
                <a:lnTo>
                  <a:pt x="80" y="417"/>
                </a:lnTo>
                <a:lnTo>
                  <a:pt x="81" y="417"/>
                </a:lnTo>
                <a:lnTo>
                  <a:pt x="80" y="417"/>
                </a:lnTo>
                <a:lnTo>
                  <a:pt x="81" y="417"/>
                </a:lnTo>
                <a:lnTo>
                  <a:pt x="80" y="417"/>
                </a:lnTo>
                <a:lnTo>
                  <a:pt x="80" y="416"/>
                </a:lnTo>
                <a:lnTo>
                  <a:pt x="81" y="416"/>
                </a:lnTo>
                <a:lnTo>
                  <a:pt x="80" y="415"/>
                </a:lnTo>
                <a:lnTo>
                  <a:pt x="81" y="415"/>
                </a:lnTo>
                <a:lnTo>
                  <a:pt x="80" y="415"/>
                </a:lnTo>
                <a:lnTo>
                  <a:pt x="81" y="415"/>
                </a:lnTo>
                <a:lnTo>
                  <a:pt x="80" y="415"/>
                </a:lnTo>
                <a:lnTo>
                  <a:pt x="81" y="415"/>
                </a:lnTo>
                <a:lnTo>
                  <a:pt x="82" y="415"/>
                </a:lnTo>
                <a:lnTo>
                  <a:pt x="82" y="414"/>
                </a:lnTo>
                <a:lnTo>
                  <a:pt x="82" y="413"/>
                </a:lnTo>
                <a:lnTo>
                  <a:pt x="82" y="414"/>
                </a:lnTo>
                <a:lnTo>
                  <a:pt x="82" y="413"/>
                </a:lnTo>
                <a:lnTo>
                  <a:pt x="82" y="414"/>
                </a:lnTo>
                <a:lnTo>
                  <a:pt x="82" y="413"/>
                </a:lnTo>
                <a:lnTo>
                  <a:pt x="82" y="414"/>
                </a:lnTo>
                <a:lnTo>
                  <a:pt x="82" y="413"/>
                </a:lnTo>
                <a:lnTo>
                  <a:pt x="81" y="413"/>
                </a:lnTo>
                <a:lnTo>
                  <a:pt x="82" y="413"/>
                </a:lnTo>
                <a:lnTo>
                  <a:pt x="82" y="412"/>
                </a:lnTo>
                <a:lnTo>
                  <a:pt x="82" y="413"/>
                </a:lnTo>
                <a:lnTo>
                  <a:pt x="82" y="412"/>
                </a:lnTo>
                <a:lnTo>
                  <a:pt x="82" y="413"/>
                </a:lnTo>
                <a:lnTo>
                  <a:pt x="82" y="412"/>
                </a:lnTo>
                <a:lnTo>
                  <a:pt x="82" y="413"/>
                </a:lnTo>
                <a:lnTo>
                  <a:pt x="82" y="412"/>
                </a:lnTo>
                <a:lnTo>
                  <a:pt x="82" y="411"/>
                </a:lnTo>
                <a:lnTo>
                  <a:pt x="83" y="412"/>
                </a:lnTo>
                <a:lnTo>
                  <a:pt x="83" y="411"/>
                </a:lnTo>
                <a:lnTo>
                  <a:pt x="83" y="412"/>
                </a:lnTo>
                <a:lnTo>
                  <a:pt x="83" y="411"/>
                </a:lnTo>
                <a:lnTo>
                  <a:pt x="83" y="412"/>
                </a:lnTo>
                <a:lnTo>
                  <a:pt x="83" y="411"/>
                </a:lnTo>
                <a:lnTo>
                  <a:pt x="83" y="412"/>
                </a:lnTo>
                <a:lnTo>
                  <a:pt x="84" y="412"/>
                </a:lnTo>
                <a:lnTo>
                  <a:pt x="84" y="411"/>
                </a:lnTo>
                <a:lnTo>
                  <a:pt x="84" y="412"/>
                </a:lnTo>
                <a:lnTo>
                  <a:pt x="84" y="411"/>
                </a:lnTo>
                <a:lnTo>
                  <a:pt x="84" y="412"/>
                </a:lnTo>
                <a:lnTo>
                  <a:pt x="84" y="411"/>
                </a:lnTo>
                <a:lnTo>
                  <a:pt x="84" y="412"/>
                </a:lnTo>
                <a:lnTo>
                  <a:pt x="84" y="411"/>
                </a:lnTo>
                <a:lnTo>
                  <a:pt x="84" y="412"/>
                </a:lnTo>
                <a:lnTo>
                  <a:pt x="85" y="412"/>
                </a:lnTo>
                <a:lnTo>
                  <a:pt x="84" y="412"/>
                </a:lnTo>
                <a:lnTo>
                  <a:pt x="84" y="413"/>
                </a:lnTo>
                <a:lnTo>
                  <a:pt x="84" y="412"/>
                </a:lnTo>
                <a:lnTo>
                  <a:pt x="84" y="413"/>
                </a:lnTo>
                <a:lnTo>
                  <a:pt x="85" y="413"/>
                </a:lnTo>
                <a:lnTo>
                  <a:pt x="85" y="412"/>
                </a:lnTo>
                <a:lnTo>
                  <a:pt x="85" y="413"/>
                </a:lnTo>
                <a:lnTo>
                  <a:pt x="85" y="412"/>
                </a:lnTo>
                <a:lnTo>
                  <a:pt x="85" y="413"/>
                </a:lnTo>
                <a:lnTo>
                  <a:pt x="85" y="412"/>
                </a:lnTo>
                <a:lnTo>
                  <a:pt x="86" y="412"/>
                </a:lnTo>
                <a:lnTo>
                  <a:pt x="86" y="413"/>
                </a:lnTo>
                <a:lnTo>
                  <a:pt x="86" y="412"/>
                </a:lnTo>
                <a:lnTo>
                  <a:pt x="86" y="413"/>
                </a:lnTo>
                <a:lnTo>
                  <a:pt x="86" y="412"/>
                </a:lnTo>
                <a:lnTo>
                  <a:pt x="86" y="413"/>
                </a:lnTo>
                <a:lnTo>
                  <a:pt x="86" y="412"/>
                </a:lnTo>
                <a:lnTo>
                  <a:pt x="86" y="411"/>
                </a:lnTo>
                <a:lnTo>
                  <a:pt x="86" y="412"/>
                </a:lnTo>
                <a:lnTo>
                  <a:pt x="86" y="411"/>
                </a:lnTo>
                <a:lnTo>
                  <a:pt x="86" y="412"/>
                </a:lnTo>
                <a:lnTo>
                  <a:pt x="86" y="411"/>
                </a:lnTo>
                <a:lnTo>
                  <a:pt x="87" y="411"/>
                </a:lnTo>
                <a:lnTo>
                  <a:pt x="87" y="412"/>
                </a:lnTo>
                <a:lnTo>
                  <a:pt x="87" y="411"/>
                </a:lnTo>
                <a:lnTo>
                  <a:pt x="87" y="412"/>
                </a:lnTo>
                <a:lnTo>
                  <a:pt x="87" y="411"/>
                </a:lnTo>
                <a:lnTo>
                  <a:pt x="87" y="412"/>
                </a:lnTo>
                <a:lnTo>
                  <a:pt x="87" y="411"/>
                </a:lnTo>
                <a:lnTo>
                  <a:pt x="88" y="412"/>
                </a:lnTo>
                <a:lnTo>
                  <a:pt x="87" y="412"/>
                </a:lnTo>
                <a:lnTo>
                  <a:pt x="88" y="412"/>
                </a:lnTo>
                <a:lnTo>
                  <a:pt x="88" y="411"/>
                </a:lnTo>
                <a:lnTo>
                  <a:pt x="88" y="412"/>
                </a:lnTo>
                <a:lnTo>
                  <a:pt x="88" y="411"/>
                </a:lnTo>
                <a:lnTo>
                  <a:pt x="88" y="412"/>
                </a:lnTo>
                <a:lnTo>
                  <a:pt x="88" y="413"/>
                </a:lnTo>
                <a:lnTo>
                  <a:pt x="88" y="412"/>
                </a:lnTo>
                <a:lnTo>
                  <a:pt x="88" y="413"/>
                </a:lnTo>
                <a:lnTo>
                  <a:pt x="88" y="412"/>
                </a:lnTo>
                <a:lnTo>
                  <a:pt x="88" y="413"/>
                </a:lnTo>
                <a:lnTo>
                  <a:pt x="88" y="412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4"/>
                </a:lnTo>
                <a:lnTo>
                  <a:pt x="88" y="413"/>
                </a:lnTo>
                <a:lnTo>
                  <a:pt x="88" y="414"/>
                </a:lnTo>
                <a:lnTo>
                  <a:pt x="88" y="413"/>
                </a:lnTo>
                <a:lnTo>
                  <a:pt x="88" y="414"/>
                </a:lnTo>
                <a:lnTo>
                  <a:pt x="88" y="413"/>
                </a:lnTo>
                <a:lnTo>
                  <a:pt x="88" y="414"/>
                </a:lnTo>
                <a:lnTo>
                  <a:pt x="88" y="415"/>
                </a:lnTo>
                <a:lnTo>
                  <a:pt x="89" y="415"/>
                </a:lnTo>
                <a:lnTo>
                  <a:pt x="88" y="415"/>
                </a:lnTo>
                <a:lnTo>
                  <a:pt x="89" y="415"/>
                </a:lnTo>
                <a:lnTo>
                  <a:pt x="88" y="415"/>
                </a:lnTo>
                <a:lnTo>
                  <a:pt x="89" y="415"/>
                </a:lnTo>
                <a:lnTo>
                  <a:pt x="88" y="415"/>
                </a:lnTo>
                <a:lnTo>
                  <a:pt x="89" y="415"/>
                </a:lnTo>
                <a:lnTo>
                  <a:pt x="90" y="415"/>
                </a:lnTo>
                <a:lnTo>
                  <a:pt x="89" y="415"/>
                </a:lnTo>
                <a:lnTo>
                  <a:pt x="90" y="415"/>
                </a:lnTo>
                <a:lnTo>
                  <a:pt x="90" y="416"/>
                </a:lnTo>
                <a:lnTo>
                  <a:pt x="91" y="416"/>
                </a:lnTo>
                <a:lnTo>
                  <a:pt x="92" y="416"/>
                </a:lnTo>
                <a:lnTo>
                  <a:pt x="91" y="416"/>
                </a:lnTo>
                <a:lnTo>
                  <a:pt x="92" y="416"/>
                </a:lnTo>
                <a:lnTo>
                  <a:pt x="91" y="416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3" y="415"/>
                </a:lnTo>
                <a:lnTo>
                  <a:pt x="93" y="414"/>
                </a:lnTo>
                <a:lnTo>
                  <a:pt x="93" y="413"/>
                </a:lnTo>
                <a:lnTo>
                  <a:pt x="93" y="414"/>
                </a:lnTo>
                <a:lnTo>
                  <a:pt x="93" y="413"/>
                </a:lnTo>
                <a:lnTo>
                  <a:pt x="93" y="414"/>
                </a:lnTo>
                <a:lnTo>
                  <a:pt x="93" y="413"/>
                </a:lnTo>
                <a:lnTo>
                  <a:pt x="93" y="414"/>
                </a:lnTo>
                <a:lnTo>
                  <a:pt x="93" y="413"/>
                </a:lnTo>
                <a:lnTo>
                  <a:pt x="92" y="413"/>
                </a:lnTo>
                <a:lnTo>
                  <a:pt x="93" y="413"/>
                </a:lnTo>
                <a:lnTo>
                  <a:pt x="93" y="412"/>
                </a:lnTo>
                <a:lnTo>
                  <a:pt x="93" y="413"/>
                </a:lnTo>
                <a:lnTo>
                  <a:pt x="93" y="412"/>
                </a:lnTo>
                <a:lnTo>
                  <a:pt x="93" y="413"/>
                </a:lnTo>
                <a:lnTo>
                  <a:pt x="93" y="412"/>
                </a:lnTo>
                <a:lnTo>
                  <a:pt x="93" y="413"/>
                </a:lnTo>
                <a:lnTo>
                  <a:pt x="93" y="412"/>
                </a:lnTo>
                <a:lnTo>
                  <a:pt x="93" y="411"/>
                </a:lnTo>
                <a:lnTo>
                  <a:pt x="93" y="412"/>
                </a:lnTo>
                <a:lnTo>
                  <a:pt x="93" y="411"/>
                </a:lnTo>
                <a:lnTo>
                  <a:pt x="94" y="411"/>
                </a:lnTo>
                <a:lnTo>
                  <a:pt x="94" y="412"/>
                </a:lnTo>
                <a:lnTo>
                  <a:pt x="94" y="411"/>
                </a:lnTo>
                <a:lnTo>
                  <a:pt x="94" y="412"/>
                </a:lnTo>
                <a:lnTo>
                  <a:pt x="94" y="411"/>
                </a:lnTo>
                <a:lnTo>
                  <a:pt x="94" y="412"/>
                </a:lnTo>
                <a:lnTo>
                  <a:pt x="95" y="412"/>
                </a:lnTo>
                <a:lnTo>
                  <a:pt x="94" y="412"/>
                </a:lnTo>
                <a:lnTo>
                  <a:pt x="95" y="412"/>
                </a:lnTo>
                <a:lnTo>
                  <a:pt x="95" y="411"/>
                </a:lnTo>
                <a:lnTo>
                  <a:pt x="95" y="412"/>
                </a:lnTo>
                <a:lnTo>
                  <a:pt x="95" y="411"/>
                </a:lnTo>
                <a:lnTo>
                  <a:pt x="95" y="412"/>
                </a:lnTo>
                <a:lnTo>
                  <a:pt x="95" y="411"/>
                </a:lnTo>
                <a:lnTo>
                  <a:pt x="95" y="412"/>
                </a:lnTo>
                <a:lnTo>
                  <a:pt x="95" y="411"/>
                </a:lnTo>
                <a:lnTo>
                  <a:pt x="95" y="412"/>
                </a:lnTo>
                <a:lnTo>
                  <a:pt x="95" y="413"/>
                </a:lnTo>
                <a:lnTo>
                  <a:pt x="95" y="412"/>
                </a:lnTo>
                <a:lnTo>
                  <a:pt x="95" y="413"/>
                </a:lnTo>
                <a:lnTo>
                  <a:pt x="96" y="413"/>
                </a:lnTo>
                <a:lnTo>
                  <a:pt x="96" y="412"/>
                </a:lnTo>
                <a:lnTo>
                  <a:pt x="96" y="413"/>
                </a:lnTo>
                <a:lnTo>
                  <a:pt x="96" y="412"/>
                </a:lnTo>
                <a:lnTo>
                  <a:pt x="96" y="413"/>
                </a:lnTo>
                <a:lnTo>
                  <a:pt x="96" y="412"/>
                </a:lnTo>
                <a:lnTo>
                  <a:pt x="97" y="413"/>
                </a:lnTo>
                <a:lnTo>
                  <a:pt x="97" y="412"/>
                </a:lnTo>
                <a:lnTo>
                  <a:pt x="97" y="413"/>
                </a:lnTo>
                <a:lnTo>
                  <a:pt x="97" y="412"/>
                </a:lnTo>
                <a:lnTo>
                  <a:pt x="97" y="413"/>
                </a:lnTo>
                <a:lnTo>
                  <a:pt x="97" y="412"/>
                </a:lnTo>
                <a:lnTo>
                  <a:pt x="97" y="411"/>
                </a:lnTo>
                <a:lnTo>
                  <a:pt x="97" y="412"/>
                </a:lnTo>
                <a:lnTo>
                  <a:pt x="97" y="411"/>
                </a:lnTo>
                <a:lnTo>
                  <a:pt x="97" y="412"/>
                </a:lnTo>
                <a:lnTo>
                  <a:pt x="97" y="411"/>
                </a:lnTo>
                <a:lnTo>
                  <a:pt x="98" y="412"/>
                </a:lnTo>
                <a:lnTo>
                  <a:pt x="98" y="411"/>
                </a:lnTo>
                <a:lnTo>
                  <a:pt x="98" y="412"/>
                </a:lnTo>
                <a:lnTo>
                  <a:pt x="98" y="411"/>
                </a:lnTo>
                <a:lnTo>
                  <a:pt x="98" y="412"/>
                </a:lnTo>
                <a:lnTo>
                  <a:pt x="98" y="411"/>
                </a:lnTo>
                <a:lnTo>
                  <a:pt x="98" y="412"/>
                </a:lnTo>
                <a:lnTo>
                  <a:pt x="99" y="412"/>
                </a:lnTo>
                <a:lnTo>
                  <a:pt x="99" y="411"/>
                </a:lnTo>
                <a:lnTo>
                  <a:pt x="99" y="412"/>
                </a:lnTo>
                <a:lnTo>
                  <a:pt x="99" y="411"/>
                </a:lnTo>
                <a:lnTo>
                  <a:pt x="99" y="410"/>
                </a:lnTo>
                <a:lnTo>
                  <a:pt x="98" y="410"/>
                </a:lnTo>
                <a:lnTo>
                  <a:pt x="98" y="409"/>
                </a:lnTo>
                <a:lnTo>
                  <a:pt x="99" y="410"/>
                </a:lnTo>
                <a:lnTo>
                  <a:pt x="99" y="409"/>
                </a:lnTo>
                <a:lnTo>
                  <a:pt x="99" y="408"/>
                </a:lnTo>
                <a:lnTo>
                  <a:pt x="98" y="408"/>
                </a:lnTo>
                <a:lnTo>
                  <a:pt x="97" y="408"/>
                </a:lnTo>
                <a:lnTo>
                  <a:pt x="97" y="407"/>
                </a:lnTo>
                <a:lnTo>
                  <a:pt x="96" y="407"/>
                </a:lnTo>
                <a:lnTo>
                  <a:pt x="96" y="406"/>
                </a:lnTo>
                <a:lnTo>
                  <a:pt x="97" y="406"/>
                </a:lnTo>
                <a:lnTo>
                  <a:pt x="97" y="405"/>
                </a:lnTo>
                <a:lnTo>
                  <a:pt x="97" y="406"/>
                </a:lnTo>
                <a:lnTo>
                  <a:pt x="97" y="405"/>
                </a:lnTo>
                <a:lnTo>
                  <a:pt x="98" y="405"/>
                </a:lnTo>
                <a:lnTo>
                  <a:pt x="98" y="406"/>
                </a:lnTo>
                <a:lnTo>
                  <a:pt x="98" y="405"/>
                </a:lnTo>
                <a:lnTo>
                  <a:pt x="98" y="406"/>
                </a:lnTo>
                <a:lnTo>
                  <a:pt x="98" y="405"/>
                </a:lnTo>
                <a:lnTo>
                  <a:pt x="98" y="406"/>
                </a:lnTo>
                <a:lnTo>
                  <a:pt x="98" y="405"/>
                </a:lnTo>
                <a:lnTo>
                  <a:pt x="99" y="405"/>
                </a:lnTo>
                <a:lnTo>
                  <a:pt x="99" y="404"/>
                </a:lnTo>
                <a:lnTo>
                  <a:pt x="98" y="404"/>
                </a:lnTo>
                <a:lnTo>
                  <a:pt x="98" y="403"/>
                </a:lnTo>
                <a:lnTo>
                  <a:pt x="99" y="403"/>
                </a:lnTo>
                <a:lnTo>
                  <a:pt x="99" y="402"/>
                </a:lnTo>
                <a:lnTo>
                  <a:pt x="98" y="402"/>
                </a:lnTo>
                <a:lnTo>
                  <a:pt x="98" y="401"/>
                </a:lnTo>
                <a:lnTo>
                  <a:pt x="98" y="402"/>
                </a:lnTo>
                <a:lnTo>
                  <a:pt x="97" y="402"/>
                </a:lnTo>
                <a:lnTo>
                  <a:pt x="97" y="401"/>
                </a:lnTo>
                <a:lnTo>
                  <a:pt x="96" y="401"/>
                </a:lnTo>
                <a:lnTo>
                  <a:pt x="96" y="400"/>
                </a:lnTo>
                <a:lnTo>
                  <a:pt x="96" y="401"/>
                </a:lnTo>
                <a:lnTo>
                  <a:pt x="96" y="400"/>
                </a:lnTo>
                <a:lnTo>
                  <a:pt x="96" y="401"/>
                </a:lnTo>
                <a:lnTo>
                  <a:pt x="96" y="400"/>
                </a:lnTo>
                <a:lnTo>
                  <a:pt x="96" y="401"/>
                </a:lnTo>
                <a:lnTo>
                  <a:pt x="95" y="401"/>
                </a:lnTo>
                <a:lnTo>
                  <a:pt x="95" y="402"/>
                </a:lnTo>
                <a:lnTo>
                  <a:pt x="94" y="402"/>
                </a:lnTo>
                <a:lnTo>
                  <a:pt x="95" y="402"/>
                </a:lnTo>
                <a:lnTo>
                  <a:pt x="94" y="402"/>
                </a:lnTo>
                <a:lnTo>
                  <a:pt x="94" y="401"/>
                </a:lnTo>
                <a:lnTo>
                  <a:pt x="94" y="402"/>
                </a:lnTo>
                <a:lnTo>
                  <a:pt x="93" y="402"/>
                </a:lnTo>
                <a:lnTo>
                  <a:pt x="93" y="401"/>
                </a:lnTo>
                <a:lnTo>
                  <a:pt x="93" y="400"/>
                </a:lnTo>
                <a:lnTo>
                  <a:pt x="93" y="401"/>
                </a:lnTo>
                <a:lnTo>
                  <a:pt x="93" y="400"/>
                </a:lnTo>
                <a:lnTo>
                  <a:pt x="92" y="400"/>
                </a:lnTo>
                <a:lnTo>
                  <a:pt x="93" y="400"/>
                </a:lnTo>
                <a:lnTo>
                  <a:pt x="93" y="399"/>
                </a:lnTo>
                <a:lnTo>
                  <a:pt x="93" y="400"/>
                </a:lnTo>
                <a:lnTo>
                  <a:pt x="93" y="399"/>
                </a:lnTo>
                <a:lnTo>
                  <a:pt x="93" y="398"/>
                </a:lnTo>
                <a:lnTo>
                  <a:pt x="92" y="398"/>
                </a:lnTo>
                <a:lnTo>
                  <a:pt x="92" y="399"/>
                </a:lnTo>
                <a:lnTo>
                  <a:pt x="91" y="399"/>
                </a:lnTo>
                <a:lnTo>
                  <a:pt x="92" y="399"/>
                </a:lnTo>
                <a:lnTo>
                  <a:pt x="91" y="399"/>
                </a:lnTo>
                <a:lnTo>
                  <a:pt x="92" y="399"/>
                </a:lnTo>
                <a:lnTo>
                  <a:pt x="91" y="399"/>
                </a:lnTo>
                <a:lnTo>
                  <a:pt x="92" y="398"/>
                </a:lnTo>
                <a:lnTo>
                  <a:pt x="91" y="398"/>
                </a:lnTo>
                <a:lnTo>
                  <a:pt x="92" y="398"/>
                </a:lnTo>
                <a:lnTo>
                  <a:pt x="91" y="398"/>
                </a:lnTo>
                <a:lnTo>
                  <a:pt x="92" y="398"/>
                </a:lnTo>
                <a:lnTo>
                  <a:pt x="91" y="398"/>
                </a:lnTo>
                <a:lnTo>
                  <a:pt x="92" y="398"/>
                </a:lnTo>
                <a:lnTo>
                  <a:pt x="91" y="398"/>
                </a:lnTo>
                <a:lnTo>
                  <a:pt x="92" y="398"/>
                </a:lnTo>
                <a:lnTo>
                  <a:pt x="91" y="398"/>
                </a:lnTo>
                <a:lnTo>
                  <a:pt x="91" y="397"/>
                </a:lnTo>
                <a:lnTo>
                  <a:pt x="92" y="397"/>
                </a:lnTo>
                <a:lnTo>
                  <a:pt x="91" y="397"/>
                </a:lnTo>
                <a:lnTo>
                  <a:pt x="92" y="397"/>
                </a:lnTo>
                <a:lnTo>
                  <a:pt x="91" y="397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3" y="396"/>
                </a:lnTo>
                <a:lnTo>
                  <a:pt x="93" y="395"/>
                </a:lnTo>
                <a:lnTo>
                  <a:pt x="93" y="394"/>
                </a:lnTo>
                <a:lnTo>
                  <a:pt x="93" y="395"/>
                </a:lnTo>
                <a:lnTo>
                  <a:pt x="93" y="394"/>
                </a:lnTo>
                <a:lnTo>
                  <a:pt x="92" y="394"/>
                </a:lnTo>
                <a:lnTo>
                  <a:pt x="93" y="394"/>
                </a:lnTo>
                <a:lnTo>
                  <a:pt x="93" y="393"/>
                </a:lnTo>
                <a:lnTo>
                  <a:pt x="93" y="392"/>
                </a:lnTo>
                <a:lnTo>
                  <a:pt x="93" y="393"/>
                </a:lnTo>
                <a:lnTo>
                  <a:pt x="93" y="392"/>
                </a:lnTo>
                <a:lnTo>
                  <a:pt x="94" y="392"/>
                </a:lnTo>
                <a:lnTo>
                  <a:pt x="94" y="393"/>
                </a:lnTo>
                <a:lnTo>
                  <a:pt x="94" y="392"/>
                </a:lnTo>
                <a:lnTo>
                  <a:pt x="94" y="393"/>
                </a:lnTo>
                <a:lnTo>
                  <a:pt x="94" y="392"/>
                </a:lnTo>
                <a:lnTo>
                  <a:pt x="94" y="393"/>
                </a:lnTo>
                <a:lnTo>
                  <a:pt x="95" y="393"/>
                </a:lnTo>
                <a:lnTo>
                  <a:pt x="94" y="393"/>
                </a:lnTo>
                <a:lnTo>
                  <a:pt x="95" y="393"/>
                </a:lnTo>
                <a:lnTo>
                  <a:pt x="95" y="392"/>
                </a:lnTo>
                <a:lnTo>
                  <a:pt x="95" y="393"/>
                </a:lnTo>
                <a:lnTo>
                  <a:pt x="95" y="392"/>
                </a:lnTo>
                <a:lnTo>
                  <a:pt x="95" y="393"/>
                </a:lnTo>
                <a:lnTo>
                  <a:pt x="95" y="392"/>
                </a:lnTo>
                <a:lnTo>
                  <a:pt x="95" y="393"/>
                </a:lnTo>
                <a:lnTo>
                  <a:pt x="95" y="392"/>
                </a:lnTo>
                <a:lnTo>
                  <a:pt x="95" y="393"/>
                </a:lnTo>
                <a:lnTo>
                  <a:pt x="95" y="394"/>
                </a:lnTo>
                <a:lnTo>
                  <a:pt x="96" y="394"/>
                </a:lnTo>
                <a:lnTo>
                  <a:pt x="97" y="394"/>
                </a:lnTo>
                <a:lnTo>
                  <a:pt x="97" y="393"/>
                </a:lnTo>
                <a:lnTo>
                  <a:pt x="97" y="392"/>
                </a:lnTo>
                <a:lnTo>
                  <a:pt x="97" y="393"/>
                </a:lnTo>
                <a:lnTo>
                  <a:pt x="97" y="392"/>
                </a:lnTo>
                <a:lnTo>
                  <a:pt x="97" y="393"/>
                </a:lnTo>
                <a:lnTo>
                  <a:pt x="97" y="392"/>
                </a:lnTo>
                <a:lnTo>
                  <a:pt x="98" y="393"/>
                </a:lnTo>
                <a:lnTo>
                  <a:pt x="98" y="392"/>
                </a:lnTo>
                <a:lnTo>
                  <a:pt x="98" y="393"/>
                </a:lnTo>
                <a:lnTo>
                  <a:pt x="98" y="392"/>
                </a:lnTo>
                <a:lnTo>
                  <a:pt x="98" y="393"/>
                </a:lnTo>
                <a:lnTo>
                  <a:pt x="98" y="392"/>
                </a:lnTo>
                <a:lnTo>
                  <a:pt x="98" y="393"/>
                </a:lnTo>
                <a:lnTo>
                  <a:pt x="99" y="393"/>
                </a:lnTo>
                <a:lnTo>
                  <a:pt x="99" y="392"/>
                </a:lnTo>
                <a:lnTo>
                  <a:pt x="99" y="393"/>
                </a:lnTo>
                <a:lnTo>
                  <a:pt x="99" y="392"/>
                </a:lnTo>
                <a:lnTo>
                  <a:pt x="99" y="391"/>
                </a:lnTo>
                <a:lnTo>
                  <a:pt x="98" y="391"/>
                </a:lnTo>
                <a:lnTo>
                  <a:pt x="98" y="390"/>
                </a:lnTo>
                <a:lnTo>
                  <a:pt x="99" y="391"/>
                </a:lnTo>
                <a:lnTo>
                  <a:pt x="99" y="390"/>
                </a:lnTo>
                <a:lnTo>
                  <a:pt x="99" y="389"/>
                </a:lnTo>
                <a:lnTo>
                  <a:pt x="98" y="389"/>
                </a:lnTo>
                <a:lnTo>
                  <a:pt x="97" y="389"/>
                </a:lnTo>
                <a:lnTo>
                  <a:pt x="97" y="388"/>
                </a:lnTo>
                <a:lnTo>
                  <a:pt x="96" y="388"/>
                </a:lnTo>
                <a:lnTo>
                  <a:pt x="96" y="387"/>
                </a:lnTo>
                <a:lnTo>
                  <a:pt x="97" y="387"/>
                </a:lnTo>
                <a:lnTo>
                  <a:pt x="97" y="386"/>
                </a:lnTo>
                <a:lnTo>
                  <a:pt x="98" y="386"/>
                </a:lnTo>
                <a:lnTo>
                  <a:pt x="98" y="387"/>
                </a:lnTo>
                <a:lnTo>
                  <a:pt x="98" y="386"/>
                </a:lnTo>
                <a:lnTo>
                  <a:pt x="99" y="386"/>
                </a:lnTo>
                <a:lnTo>
                  <a:pt x="99" y="385"/>
                </a:lnTo>
                <a:lnTo>
                  <a:pt x="99" y="386"/>
                </a:lnTo>
                <a:lnTo>
                  <a:pt x="99" y="385"/>
                </a:lnTo>
                <a:lnTo>
                  <a:pt x="98" y="385"/>
                </a:lnTo>
                <a:lnTo>
                  <a:pt x="98" y="384"/>
                </a:lnTo>
                <a:lnTo>
                  <a:pt x="99" y="384"/>
                </a:lnTo>
                <a:lnTo>
                  <a:pt x="99" y="383"/>
                </a:lnTo>
                <a:lnTo>
                  <a:pt x="100" y="383"/>
                </a:lnTo>
                <a:lnTo>
                  <a:pt x="99" y="383"/>
                </a:lnTo>
                <a:lnTo>
                  <a:pt x="100" y="383"/>
                </a:lnTo>
                <a:lnTo>
                  <a:pt x="100" y="384"/>
                </a:lnTo>
                <a:lnTo>
                  <a:pt x="100" y="383"/>
                </a:lnTo>
                <a:lnTo>
                  <a:pt x="101" y="383"/>
                </a:lnTo>
                <a:lnTo>
                  <a:pt x="101" y="384"/>
                </a:lnTo>
                <a:lnTo>
                  <a:pt x="102" y="384"/>
                </a:lnTo>
                <a:lnTo>
                  <a:pt x="101" y="385"/>
                </a:lnTo>
                <a:lnTo>
                  <a:pt x="102" y="385"/>
                </a:lnTo>
                <a:lnTo>
                  <a:pt x="102" y="384"/>
                </a:lnTo>
                <a:lnTo>
                  <a:pt x="102" y="383"/>
                </a:lnTo>
                <a:lnTo>
                  <a:pt x="103" y="383"/>
                </a:lnTo>
                <a:lnTo>
                  <a:pt x="103" y="384"/>
                </a:lnTo>
                <a:lnTo>
                  <a:pt x="103" y="383"/>
                </a:lnTo>
                <a:lnTo>
                  <a:pt x="104" y="383"/>
                </a:lnTo>
                <a:lnTo>
                  <a:pt x="105" y="383"/>
                </a:lnTo>
                <a:lnTo>
                  <a:pt x="105" y="384"/>
                </a:lnTo>
                <a:lnTo>
                  <a:pt x="104" y="384"/>
                </a:lnTo>
                <a:lnTo>
                  <a:pt x="105" y="384"/>
                </a:lnTo>
                <a:lnTo>
                  <a:pt x="105" y="385"/>
                </a:lnTo>
                <a:lnTo>
                  <a:pt x="104" y="385"/>
                </a:lnTo>
                <a:lnTo>
                  <a:pt x="104" y="386"/>
                </a:lnTo>
                <a:lnTo>
                  <a:pt x="104" y="385"/>
                </a:lnTo>
                <a:lnTo>
                  <a:pt x="105" y="385"/>
                </a:lnTo>
                <a:lnTo>
                  <a:pt x="105" y="386"/>
                </a:lnTo>
                <a:lnTo>
                  <a:pt x="104" y="386"/>
                </a:lnTo>
                <a:lnTo>
                  <a:pt x="105" y="386"/>
                </a:lnTo>
                <a:lnTo>
                  <a:pt x="105" y="387"/>
                </a:lnTo>
                <a:lnTo>
                  <a:pt x="106" y="387"/>
                </a:lnTo>
                <a:lnTo>
                  <a:pt x="105" y="386"/>
                </a:lnTo>
                <a:lnTo>
                  <a:pt x="106" y="386"/>
                </a:lnTo>
                <a:lnTo>
                  <a:pt x="105" y="386"/>
                </a:lnTo>
                <a:lnTo>
                  <a:pt x="106" y="386"/>
                </a:lnTo>
                <a:lnTo>
                  <a:pt x="105" y="386"/>
                </a:lnTo>
                <a:lnTo>
                  <a:pt x="106" y="386"/>
                </a:lnTo>
                <a:lnTo>
                  <a:pt x="106" y="387"/>
                </a:lnTo>
                <a:lnTo>
                  <a:pt x="107" y="387"/>
                </a:lnTo>
                <a:lnTo>
                  <a:pt x="107" y="388"/>
                </a:lnTo>
                <a:lnTo>
                  <a:pt x="107" y="387"/>
                </a:lnTo>
                <a:lnTo>
                  <a:pt x="108" y="387"/>
                </a:lnTo>
                <a:lnTo>
                  <a:pt x="108" y="386"/>
                </a:lnTo>
                <a:lnTo>
                  <a:pt x="109" y="386"/>
                </a:lnTo>
                <a:lnTo>
                  <a:pt x="109" y="387"/>
                </a:lnTo>
                <a:lnTo>
                  <a:pt x="109" y="386"/>
                </a:lnTo>
                <a:lnTo>
                  <a:pt x="110" y="386"/>
                </a:lnTo>
                <a:lnTo>
                  <a:pt x="109" y="386"/>
                </a:lnTo>
                <a:lnTo>
                  <a:pt x="110" y="386"/>
                </a:lnTo>
                <a:lnTo>
                  <a:pt x="110" y="385"/>
                </a:lnTo>
                <a:lnTo>
                  <a:pt x="110" y="386"/>
                </a:lnTo>
                <a:lnTo>
                  <a:pt x="110" y="385"/>
                </a:lnTo>
                <a:lnTo>
                  <a:pt x="109" y="385"/>
                </a:lnTo>
                <a:lnTo>
                  <a:pt x="109" y="384"/>
                </a:lnTo>
                <a:lnTo>
                  <a:pt x="110" y="384"/>
                </a:lnTo>
                <a:lnTo>
                  <a:pt x="109" y="384"/>
                </a:lnTo>
                <a:lnTo>
                  <a:pt x="110" y="383"/>
                </a:lnTo>
                <a:lnTo>
                  <a:pt x="111" y="383"/>
                </a:lnTo>
                <a:lnTo>
                  <a:pt x="111" y="384"/>
                </a:lnTo>
                <a:lnTo>
                  <a:pt x="111" y="383"/>
                </a:lnTo>
                <a:lnTo>
                  <a:pt x="112" y="383"/>
                </a:lnTo>
                <a:lnTo>
                  <a:pt x="112" y="384"/>
                </a:lnTo>
                <a:lnTo>
                  <a:pt x="112" y="385"/>
                </a:lnTo>
                <a:lnTo>
                  <a:pt x="113" y="385"/>
                </a:lnTo>
                <a:lnTo>
                  <a:pt x="113" y="384"/>
                </a:lnTo>
                <a:lnTo>
                  <a:pt x="113" y="383"/>
                </a:lnTo>
                <a:lnTo>
                  <a:pt x="114" y="383"/>
                </a:lnTo>
                <a:lnTo>
                  <a:pt x="114" y="384"/>
                </a:lnTo>
                <a:lnTo>
                  <a:pt x="114" y="383"/>
                </a:lnTo>
                <a:lnTo>
                  <a:pt x="115" y="383"/>
                </a:lnTo>
                <a:lnTo>
                  <a:pt x="116" y="383"/>
                </a:lnTo>
                <a:lnTo>
                  <a:pt x="116" y="384"/>
                </a:lnTo>
                <a:lnTo>
                  <a:pt x="115" y="384"/>
                </a:lnTo>
                <a:lnTo>
                  <a:pt x="116" y="384"/>
                </a:lnTo>
                <a:lnTo>
                  <a:pt x="116" y="385"/>
                </a:lnTo>
                <a:lnTo>
                  <a:pt x="115" y="385"/>
                </a:lnTo>
                <a:lnTo>
                  <a:pt x="115" y="386"/>
                </a:lnTo>
                <a:lnTo>
                  <a:pt x="115" y="385"/>
                </a:lnTo>
                <a:lnTo>
                  <a:pt x="115" y="386"/>
                </a:lnTo>
                <a:lnTo>
                  <a:pt x="116" y="386"/>
                </a:lnTo>
                <a:lnTo>
                  <a:pt x="115" y="386"/>
                </a:lnTo>
                <a:lnTo>
                  <a:pt x="116" y="386"/>
                </a:lnTo>
                <a:lnTo>
                  <a:pt x="116" y="387"/>
                </a:lnTo>
                <a:lnTo>
                  <a:pt x="116" y="386"/>
                </a:lnTo>
                <a:lnTo>
                  <a:pt x="117" y="386"/>
                </a:lnTo>
                <a:lnTo>
                  <a:pt x="117" y="387"/>
                </a:lnTo>
                <a:lnTo>
                  <a:pt x="118" y="387"/>
                </a:lnTo>
                <a:lnTo>
                  <a:pt x="118" y="388"/>
                </a:lnTo>
                <a:lnTo>
                  <a:pt x="117" y="388"/>
                </a:lnTo>
                <a:lnTo>
                  <a:pt x="117" y="389"/>
                </a:lnTo>
                <a:lnTo>
                  <a:pt x="116" y="389"/>
                </a:lnTo>
                <a:lnTo>
                  <a:pt x="115" y="389"/>
                </a:lnTo>
                <a:lnTo>
                  <a:pt x="115" y="390"/>
                </a:lnTo>
                <a:lnTo>
                  <a:pt x="116" y="390"/>
                </a:lnTo>
                <a:lnTo>
                  <a:pt x="115" y="390"/>
                </a:lnTo>
                <a:lnTo>
                  <a:pt x="116" y="390"/>
                </a:lnTo>
                <a:lnTo>
                  <a:pt x="116" y="391"/>
                </a:lnTo>
                <a:lnTo>
                  <a:pt x="116" y="390"/>
                </a:lnTo>
                <a:lnTo>
                  <a:pt x="116" y="391"/>
                </a:lnTo>
                <a:lnTo>
                  <a:pt x="115" y="391"/>
                </a:lnTo>
                <a:lnTo>
                  <a:pt x="115" y="392"/>
                </a:lnTo>
                <a:lnTo>
                  <a:pt x="116" y="392"/>
                </a:lnTo>
                <a:lnTo>
                  <a:pt x="115" y="392"/>
                </a:lnTo>
                <a:lnTo>
                  <a:pt x="115" y="393"/>
                </a:lnTo>
                <a:lnTo>
                  <a:pt x="115" y="392"/>
                </a:lnTo>
                <a:lnTo>
                  <a:pt x="115" y="393"/>
                </a:lnTo>
                <a:lnTo>
                  <a:pt x="116" y="393"/>
                </a:lnTo>
                <a:lnTo>
                  <a:pt x="116" y="392"/>
                </a:lnTo>
                <a:lnTo>
                  <a:pt x="116" y="393"/>
                </a:lnTo>
                <a:lnTo>
                  <a:pt x="116" y="392"/>
                </a:lnTo>
                <a:lnTo>
                  <a:pt x="116" y="393"/>
                </a:lnTo>
                <a:lnTo>
                  <a:pt x="116" y="392"/>
                </a:lnTo>
                <a:lnTo>
                  <a:pt x="117" y="392"/>
                </a:lnTo>
                <a:lnTo>
                  <a:pt x="117" y="393"/>
                </a:lnTo>
                <a:lnTo>
                  <a:pt x="117" y="392"/>
                </a:lnTo>
                <a:lnTo>
                  <a:pt x="117" y="393"/>
                </a:lnTo>
                <a:lnTo>
                  <a:pt x="117" y="392"/>
                </a:lnTo>
                <a:lnTo>
                  <a:pt x="117" y="393"/>
                </a:lnTo>
                <a:lnTo>
                  <a:pt x="117" y="392"/>
                </a:lnTo>
                <a:lnTo>
                  <a:pt x="117" y="393"/>
                </a:lnTo>
                <a:lnTo>
                  <a:pt x="117" y="394"/>
                </a:lnTo>
                <a:lnTo>
                  <a:pt x="118" y="394"/>
                </a:lnTo>
                <a:lnTo>
                  <a:pt x="119" y="394"/>
                </a:lnTo>
                <a:lnTo>
                  <a:pt x="118" y="394"/>
                </a:lnTo>
                <a:lnTo>
                  <a:pt x="119" y="394"/>
                </a:lnTo>
                <a:lnTo>
                  <a:pt x="119" y="393"/>
                </a:lnTo>
                <a:lnTo>
                  <a:pt x="119" y="392"/>
                </a:lnTo>
                <a:lnTo>
                  <a:pt x="119" y="393"/>
                </a:lnTo>
                <a:lnTo>
                  <a:pt x="119" y="392"/>
                </a:lnTo>
                <a:lnTo>
                  <a:pt x="119" y="393"/>
                </a:lnTo>
                <a:lnTo>
                  <a:pt x="119" y="392"/>
                </a:lnTo>
                <a:lnTo>
                  <a:pt x="119" y="393"/>
                </a:lnTo>
                <a:lnTo>
                  <a:pt x="119" y="392"/>
                </a:lnTo>
                <a:lnTo>
                  <a:pt x="120" y="392"/>
                </a:lnTo>
                <a:lnTo>
                  <a:pt x="120" y="393"/>
                </a:lnTo>
                <a:lnTo>
                  <a:pt x="120" y="392"/>
                </a:lnTo>
                <a:lnTo>
                  <a:pt x="120" y="393"/>
                </a:lnTo>
                <a:lnTo>
                  <a:pt x="120" y="392"/>
                </a:lnTo>
                <a:lnTo>
                  <a:pt x="120" y="393"/>
                </a:lnTo>
                <a:lnTo>
                  <a:pt x="121" y="393"/>
                </a:lnTo>
                <a:lnTo>
                  <a:pt x="120" y="393"/>
                </a:lnTo>
                <a:lnTo>
                  <a:pt x="121" y="392"/>
                </a:lnTo>
                <a:lnTo>
                  <a:pt x="121" y="393"/>
                </a:lnTo>
                <a:lnTo>
                  <a:pt x="121" y="392"/>
                </a:lnTo>
                <a:lnTo>
                  <a:pt x="121" y="393"/>
                </a:lnTo>
                <a:lnTo>
                  <a:pt x="121" y="394"/>
                </a:lnTo>
                <a:lnTo>
                  <a:pt x="122" y="394"/>
                </a:lnTo>
                <a:lnTo>
                  <a:pt x="121" y="394"/>
                </a:lnTo>
                <a:lnTo>
                  <a:pt x="121" y="395"/>
                </a:lnTo>
                <a:lnTo>
                  <a:pt x="121" y="394"/>
                </a:lnTo>
                <a:lnTo>
                  <a:pt x="121" y="395"/>
                </a:lnTo>
                <a:lnTo>
                  <a:pt x="121" y="396"/>
                </a:lnTo>
                <a:lnTo>
                  <a:pt x="122" y="396"/>
                </a:lnTo>
                <a:lnTo>
                  <a:pt x="123" y="396"/>
                </a:lnTo>
                <a:lnTo>
                  <a:pt x="123" y="397"/>
                </a:lnTo>
                <a:lnTo>
                  <a:pt x="124" y="397"/>
                </a:lnTo>
                <a:lnTo>
                  <a:pt x="124" y="396"/>
                </a:lnTo>
                <a:lnTo>
                  <a:pt x="125" y="396"/>
                </a:lnTo>
                <a:lnTo>
                  <a:pt x="126" y="396"/>
                </a:lnTo>
                <a:lnTo>
                  <a:pt x="125" y="396"/>
                </a:lnTo>
                <a:lnTo>
                  <a:pt x="126" y="396"/>
                </a:lnTo>
                <a:lnTo>
                  <a:pt x="126" y="395"/>
                </a:lnTo>
                <a:lnTo>
                  <a:pt x="126" y="394"/>
                </a:lnTo>
                <a:lnTo>
                  <a:pt x="126" y="395"/>
                </a:lnTo>
                <a:lnTo>
                  <a:pt x="126" y="394"/>
                </a:lnTo>
                <a:lnTo>
                  <a:pt x="125" y="394"/>
                </a:lnTo>
                <a:lnTo>
                  <a:pt x="126" y="394"/>
                </a:lnTo>
                <a:lnTo>
                  <a:pt x="125" y="394"/>
                </a:lnTo>
                <a:lnTo>
                  <a:pt x="126" y="394"/>
                </a:lnTo>
                <a:lnTo>
                  <a:pt x="125" y="394"/>
                </a:lnTo>
                <a:lnTo>
                  <a:pt x="126" y="394"/>
                </a:lnTo>
                <a:lnTo>
                  <a:pt x="126" y="393"/>
                </a:lnTo>
                <a:lnTo>
                  <a:pt x="126" y="392"/>
                </a:lnTo>
                <a:lnTo>
                  <a:pt x="126" y="393"/>
                </a:lnTo>
                <a:lnTo>
                  <a:pt x="126" y="392"/>
                </a:lnTo>
                <a:lnTo>
                  <a:pt x="126" y="393"/>
                </a:lnTo>
                <a:lnTo>
                  <a:pt x="127" y="393"/>
                </a:lnTo>
                <a:lnTo>
                  <a:pt x="127" y="392"/>
                </a:lnTo>
                <a:lnTo>
                  <a:pt x="127" y="393"/>
                </a:lnTo>
                <a:lnTo>
                  <a:pt x="127" y="392"/>
                </a:lnTo>
                <a:lnTo>
                  <a:pt x="127" y="393"/>
                </a:lnTo>
                <a:lnTo>
                  <a:pt x="127" y="392"/>
                </a:lnTo>
                <a:lnTo>
                  <a:pt x="128" y="393"/>
                </a:lnTo>
                <a:lnTo>
                  <a:pt x="128" y="392"/>
                </a:lnTo>
                <a:lnTo>
                  <a:pt x="128" y="393"/>
                </a:lnTo>
                <a:lnTo>
                  <a:pt x="128" y="392"/>
                </a:lnTo>
                <a:lnTo>
                  <a:pt x="128" y="393"/>
                </a:lnTo>
                <a:lnTo>
                  <a:pt x="128" y="392"/>
                </a:lnTo>
                <a:lnTo>
                  <a:pt x="128" y="393"/>
                </a:lnTo>
                <a:lnTo>
                  <a:pt x="128" y="394"/>
                </a:lnTo>
                <a:lnTo>
                  <a:pt x="129" y="394"/>
                </a:lnTo>
                <a:lnTo>
                  <a:pt x="130" y="394"/>
                </a:lnTo>
                <a:lnTo>
                  <a:pt x="130" y="393"/>
                </a:lnTo>
                <a:lnTo>
                  <a:pt x="130" y="392"/>
                </a:lnTo>
                <a:lnTo>
                  <a:pt x="130" y="393"/>
                </a:lnTo>
                <a:lnTo>
                  <a:pt x="130" y="392"/>
                </a:lnTo>
                <a:lnTo>
                  <a:pt x="130" y="393"/>
                </a:lnTo>
                <a:lnTo>
                  <a:pt x="130" y="392"/>
                </a:lnTo>
                <a:lnTo>
                  <a:pt x="130" y="393"/>
                </a:lnTo>
                <a:lnTo>
                  <a:pt x="130" y="392"/>
                </a:lnTo>
                <a:lnTo>
                  <a:pt x="130" y="393"/>
                </a:lnTo>
                <a:lnTo>
                  <a:pt x="131" y="393"/>
                </a:lnTo>
                <a:lnTo>
                  <a:pt x="130" y="393"/>
                </a:lnTo>
                <a:lnTo>
                  <a:pt x="131" y="393"/>
                </a:lnTo>
                <a:lnTo>
                  <a:pt x="131" y="392"/>
                </a:lnTo>
                <a:lnTo>
                  <a:pt x="131" y="393"/>
                </a:lnTo>
                <a:lnTo>
                  <a:pt x="131" y="392"/>
                </a:lnTo>
                <a:lnTo>
                  <a:pt x="131" y="393"/>
                </a:lnTo>
                <a:lnTo>
                  <a:pt x="131" y="392"/>
                </a:lnTo>
                <a:lnTo>
                  <a:pt x="132" y="392"/>
                </a:lnTo>
                <a:lnTo>
                  <a:pt x="132" y="393"/>
                </a:lnTo>
                <a:lnTo>
                  <a:pt x="132" y="392"/>
                </a:lnTo>
                <a:lnTo>
                  <a:pt x="131" y="392"/>
                </a:lnTo>
                <a:lnTo>
                  <a:pt x="132" y="392"/>
                </a:lnTo>
                <a:lnTo>
                  <a:pt x="132" y="391"/>
                </a:lnTo>
                <a:lnTo>
                  <a:pt x="131" y="391"/>
                </a:lnTo>
                <a:lnTo>
                  <a:pt x="131" y="390"/>
                </a:lnTo>
                <a:lnTo>
                  <a:pt x="131" y="391"/>
                </a:lnTo>
                <a:lnTo>
                  <a:pt x="131" y="390"/>
                </a:lnTo>
                <a:lnTo>
                  <a:pt x="132" y="390"/>
                </a:lnTo>
                <a:lnTo>
                  <a:pt x="131" y="390"/>
                </a:lnTo>
                <a:lnTo>
                  <a:pt x="132" y="390"/>
                </a:lnTo>
                <a:lnTo>
                  <a:pt x="132" y="389"/>
                </a:lnTo>
                <a:lnTo>
                  <a:pt x="131" y="389"/>
                </a:lnTo>
                <a:lnTo>
                  <a:pt x="130" y="389"/>
                </a:lnTo>
                <a:lnTo>
                  <a:pt x="131" y="389"/>
                </a:lnTo>
                <a:lnTo>
                  <a:pt x="130" y="389"/>
                </a:lnTo>
                <a:lnTo>
                  <a:pt x="130" y="388"/>
                </a:lnTo>
                <a:lnTo>
                  <a:pt x="129" y="388"/>
                </a:lnTo>
                <a:lnTo>
                  <a:pt x="129" y="387"/>
                </a:lnTo>
                <a:lnTo>
                  <a:pt x="130" y="387"/>
                </a:lnTo>
                <a:lnTo>
                  <a:pt x="130" y="386"/>
                </a:lnTo>
                <a:lnTo>
                  <a:pt x="131" y="386"/>
                </a:lnTo>
                <a:lnTo>
                  <a:pt x="130" y="386"/>
                </a:lnTo>
                <a:lnTo>
                  <a:pt x="130" y="387"/>
                </a:lnTo>
                <a:lnTo>
                  <a:pt x="131" y="387"/>
                </a:lnTo>
                <a:lnTo>
                  <a:pt x="131" y="386"/>
                </a:lnTo>
                <a:lnTo>
                  <a:pt x="132" y="386"/>
                </a:lnTo>
                <a:lnTo>
                  <a:pt x="131" y="386"/>
                </a:lnTo>
                <a:lnTo>
                  <a:pt x="131" y="385"/>
                </a:lnTo>
                <a:lnTo>
                  <a:pt x="132" y="385"/>
                </a:lnTo>
                <a:lnTo>
                  <a:pt x="132" y="386"/>
                </a:lnTo>
                <a:lnTo>
                  <a:pt x="132" y="385"/>
                </a:lnTo>
                <a:lnTo>
                  <a:pt x="131" y="385"/>
                </a:lnTo>
                <a:lnTo>
                  <a:pt x="131" y="384"/>
                </a:lnTo>
                <a:lnTo>
                  <a:pt x="132" y="384"/>
                </a:lnTo>
                <a:lnTo>
                  <a:pt x="131" y="384"/>
                </a:lnTo>
                <a:lnTo>
                  <a:pt x="131" y="383"/>
                </a:lnTo>
                <a:lnTo>
                  <a:pt x="132" y="383"/>
                </a:lnTo>
                <a:lnTo>
                  <a:pt x="133" y="383"/>
                </a:lnTo>
                <a:lnTo>
                  <a:pt x="132" y="383"/>
                </a:lnTo>
                <a:lnTo>
                  <a:pt x="133" y="383"/>
                </a:lnTo>
                <a:lnTo>
                  <a:pt x="133" y="384"/>
                </a:lnTo>
                <a:lnTo>
                  <a:pt x="133" y="383"/>
                </a:lnTo>
                <a:lnTo>
                  <a:pt x="134" y="383"/>
                </a:lnTo>
                <a:lnTo>
                  <a:pt x="134" y="384"/>
                </a:lnTo>
                <a:lnTo>
                  <a:pt x="134" y="385"/>
                </a:lnTo>
                <a:lnTo>
                  <a:pt x="135" y="385"/>
                </a:lnTo>
                <a:lnTo>
                  <a:pt x="134" y="384"/>
                </a:lnTo>
                <a:lnTo>
                  <a:pt x="135" y="384"/>
                </a:lnTo>
                <a:lnTo>
                  <a:pt x="135" y="383"/>
                </a:lnTo>
                <a:lnTo>
                  <a:pt x="136" y="383"/>
                </a:lnTo>
                <a:lnTo>
                  <a:pt x="136" y="384"/>
                </a:lnTo>
                <a:lnTo>
                  <a:pt x="136" y="383"/>
                </a:lnTo>
                <a:lnTo>
                  <a:pt x="137" y="383"/>
                </a:lnTo>
                <a:lnTo>
                  <a:pt x="136" y="383"/>
                </a:lnTo>
                <a:lnTo>
                  <a:pt x="137" y="383"/>
                </a:lnTo>
                <a:lnTo>
                  <a:pt x="137" y="384"/>
                </a:lnTo>
                <a:lnTo>
                  <a:pt x="138" y="384"/>
                </a:lnTo>
                <a:lnTo>
                  <a:pt x="138" y="385"/>
                </a:lnTo>
                <a:lnTo>
                  <a:pt x="137" y="385"/>
                </a:lnTo>
                <a:lnTo>
                  <a:pt x="137" y="386"/>
                </a:lnTo>
                <a:lnTo>
                  <a:pt x="137" y="385"/>
                </a:lnTo>
                <a:lnTo>
                  <a:pt x="137" y="386"/>
                </a:lnTo>
                <a:lnTo>
                  <a:pt x="138" y="386"/>
                </a:lnTo>
                <a:lnTo>
                  <a:pt x="138" y="387"/>
                </a:lnTo>
                <a:lnTo>
                  <a:pt x="138" y="386"/>
                </a:lnTo>
                <a:lnTo>
                  <a:pt x="139" y="386"/>
                </a:lnTo>
                <a:lnTo>
                  <a:pt x="139" y="387"/>
                </a:lnTo>
                <a:lnTo>
                  <a:pt x="140" y="387"/>
                </a:lnTo>
                <a:lnTo>
                  <a:pt x="140" y="388"/>
                </a:lnTo>
                <a:lnTo>
                  <a:pt x="140" y="387"/>
                </a:lnTo>
                <a:lnTo>
                  <a:pt x="141" y="387"/>
                </a:lnTo>
                <a:lnTo>
                  <a:pt x="140" y="387"/>
                </a:lnTo>
                <a:lnTo>
                  <a:pt x="141" y="387"/>
                </a:lnTo>
                <a:lnTo>
                  <a:pt x="141" y="386"/>
                </a:lnTo>
                <a:lnTo>
                  <a:pt x="142" y="386"/>
                </a:lnTo>
                <a:lnTo>
                  <a:pt x="141" y="386"/>
                </a:lnTo>
                <a:lnTo>
                  <a:pt x="141" y="387"/>
                </a:lnTo>
                <a:lnTo>
                  <a:pt x="142" y="387"/>
                </a:lnTo>
                <a:lnTo>
                  <a:pt x="142" y="386"/>
                </a:lnTo>
                <a:lnTo>
                  <a:pt x="143" y="386"/>
                </a:lnTo>
                <a:lnTo>
                  <a:pt x="142" y="386"/>
                </a:lnTo>
                <a:lnTo>
                  <a:pt x="142" y="385"/>
                </a:lnTo>
                <a:lnTo>
                  <a:pt x="143" y="386"/>
                </a:lnTo>
                <a:lnTo>
                  <a:pt x="143" y="385"/>
                </a:lnTo>
                <a:lnTo>
                  <a:pt x="142" y="385"/>
                </a:lnTo>
                <a:lnTo>
                  <a:pt x="142" y="384"/>
                </a:lnTo>
                <a:lnTo>
                  <a:pt x="143" y="384"/>
                </a:lnTo>
                <a:lnTo>
                  <a:pt x="142" y="384"/>
                </a:lnTo>
                <a:lnTo>
                  <a:pt x="142" y="383"/>
                </a:lnTo>
                <a:lnTo>
                  <a:pt x="143" y="383"/>
                </a:lnTo>
                <a:lnTo>
                  <a:pt x="144" y="383"/>
                </a:lnTo>
                <a:lnTo>
                  <a:pt x="144" y="384"/>
                </a:lnTo>
                <a:lnTo>
                  <a:pt x="144" y="383"/>
                </a:lnTo>
                <a:lnTo>
                  <a:pt x="145" y="383"/>
                </a:lnTo>
                <a:lnTo>
                  <a:pt x="144" y="383"/>
                </a:lnTo>
                <a:lnTo>
                  <a:pt x="145" y="383"/>
                </a:lnTo>
                <a:lnTo>
                  <a:pt x="145" y="384"/>
                </a:lnTo>
                <a:lnTo>
                  <a:pt x="144" y="384"/>
                </a:lnTo>
                <a:lnTo>
                  <a:pt x="145" y="384"/>
                </a:lnTo>
                <a:lnTo>
                  <a:pt x="144" y="384"/>
                </a:lnTo>
                <a:lnTo>
                  <a:pt x="145" y="384"/>
                </a:lnTo>
                <a:lnTo>
                  <a:pt x="145" y="385"/>
                </a:lnTo>
                <a:lnTo>
                  <a:pt x="145" y="384"/>
                </a:lnTo>
                <a:lnTo>
                  <a:pt x="146" y="384"/>
                </a:lnTo>
                <a:lnTo>
                  <a:pt x="146" y="383"/>
                </a:lnTo>
                <a:lnTo>
                  <a:pt x="147" y="383"/>
                </a:lnTo>
                <a:lnTo>
                  <a:pt x="146" y="383"/>
                </a:lnTo>
                <a:lnTo>
                  <a:pt x="147" y="383"/>
                </a:lnTo>
                <a:lnTo>
                  <a:pt x="147" y="384"/>
                </a:lnTo>
                <a:lnTo>
                  <a:pt x="147" y="383"/>
                </a:lnTo>
                <a:lnTo>
                  <a:pt x="148" y="383"/>
                </a:lnTo>
                <a:lnTo>
                  <a:pt x="148" y="384"/>
                </a:lnTo>
                <a:lnTo>
                  <a:pt x="149" y="384"/>
                </a:lnTo>
                <a:lnTo>
                  <a:pt x="148" y="384"/>
                </a:lnTo>
                <a:lnTo>
                  <a:pt x="149" y="384"/>
                </a:lnTo>
                <a:lnTo>
                  <a:pt x="149" y="385"/>
                </a:lnTo>
                <a:lnTo>
                  <a:pt x="148" y="385"/>
                </a:lnTo>
                <a:lnTo>
                  <a:pt x="149" y="385"/>
                </a:lnTo>
                <a:lnTo>
                  <a:pt x="148" y="385"/>
                </a:lnTo>
                <a:lnTo>
                  <a:pt x="148" y="386"/>
                </a:lnTo>
                <a:lnTo>
                  <a:pt x="148" y="385"/>
                </a:lnTo>
                <a:lnTo>
                  <a:pt x="148" y="386"/>
                </a:lnTo>
                <a:lnTo>
                  <a:pt x="149" y="386"/>
                </a:lnTo>
                <a:lnTo>
                  <a:pt x="148" y="386"/>
                </a:lnTo>
                <a:lnTo>
                  <a:pt x="149" y="386"/>
                </a:lnTo>
                <a:lnTo>
                  <a:pt x="149" y="387"/>
                </a:lnTo>
                <a:lnTo>
                  <a:pt x="149" y="386"/>
                </a:lnTo>
                <a:lnTo>
                  <a:pt x="150" y="386"/>
                </a:lnTo>
                <a:lnTo>
                  <a:pt x="150" y="387"/>
                </a:lnTo>
                <a:lnTo>
                  <a:pt x="151" y="387"/>
                </a:lnTo>
                <a:lnTo>
                  <a:pt x="151" y="388"/>
                </a:lnTo>
                <a:lnTo>
                  <a:pt x="150" y="388"/>
                </a:lnTo>
                <a:lnTo>
                  <a:pt x="150" y="389"/>
                </a:lnTo>
                <a:lnTo>
                  <a:pt x="149" y="389"/>
                </a:lnTo>
                <a:lnTo>
                  <a:pt x="148" y="389"/>
                </a:lnTo>
                <a:lnTo>
                  <a:pt x="149" y="389"/>
                </a:lnTo>
                <a:lnTo>
                  <a:pt x="148" y="389"/>
                </a:lnTo>
                <a:lnTo>
                  <a:pt x="148" y="390"/>
                </a:lnTo>
                <a:lnTo>
                  <a:pt x="148" y="391"/>
                </a:lnTo>
                <a:lnTo>
                  <a:pt x="148" y="390"/>
                </a:lnTo>
                <a:lnTo>
                  <a:pt x="149" y="390"/>
                </a:lnTo>
                <a:lnTo>
                  <a:pt x="148" y="390"/>
                </a:lnTo>
                <a:lnTo>
                  <a:pt x="149" y="390"/>
                </a:lnTo>
                <a:lnTo>
                  <a:pt x="149" y="391"/>
                </a:lnTo>
                <a:lnTo>
                  <a:pt x="148" y="391"/>
                </a:lnTo>
                <a:lnTo>
                  <a:pt x="149" y="391"/>
                </a:lnTo>
                <a:lnTo>
                  <a:pt x="148" y="391"/>
                </a:lnTo>
                <a:lnTo>
                  <a:pt x="148" y="392"/>
                </a:lnTo>
                <a:lnTo>
                  <a:pt x="148" y="393"/>
                </a:lnTo>
                <a:lnTo>
                  <a:pt x="148" y="392"/>
                </a:lnTo>
                <a:lnTo>
                  <a:pt x="148" y="393"/>
                </a:lnTo>
                <a:lnTo>
                  <a:pt x="149" y="393"/>
                </a:lnTo>
                <a:lnTo>
                  <a:pt x="148" y="393"/>
                </a:lnTo>
                <a:lnTo>
                  <a:pt x="149" y="392"/>
                </a:lnTo>
                <a:lnTo>
                  <a:pt x="149" y="393"/>
                </a:lnTo>
                <a:lnTo>
                  <a:pt x="149" y="392"/>
                </a:lnTo>
                <a:lnTo>
                  <a:pt x="149" y="393"/>
                </a:lnTo>
                <a:lnTo>
                  <a:pt x="149" y="392"/>
                </a:lnTo>
                <a:lnTo>
                  <a:pt x="149" y="393"/>
                </a:lnTo>
                <a:lnTo>
                  <a:pt x="149" y="392"/>
                </a:lnTo>
                <a:lnTo>
                  <a:pt x="150" y="392"/>
                </a:lnTo>
                <a:lnTo>
                  <a:pt x="150" y="393"/>
                </a:lnTo>
                <a:lnTo>
                  <a:pt x="150" y="392"/>
                </a:lnTo>
                <a:lnTo>
                  <a:pt x="150" y="393"/>
                </a:lnTo>
                <a:lnTo>
                  <a:pt x="150" y="392"/>
                </a:lnTo>
                <a:lnTo>
                  <a:pt x="150" y="393"/>
                </a:lnTo>
                <a:lnTo>
                  <a:pt x="150" y="394"/>
                </a:lnTo>
                <a:lnTo>
                  <a:pt x="151" y="394"/>
                </a:lnTo>
                <a:lnTo>
                  <a:pt x="152" y="394"/>
                </a:lnTo>
                <a:lnTo>
                  <a:pt x="152" y="393"/>
                </a:lnTo>
                <a:lnTo>
                  <a:pt x="151" y="393"/>
                </a:lnTo>
                <a:lnTo>
                  <a:pt x="152" y="393"/>
                </a:lnTo>
                <a:lnTo>
                  <a:pt x="152" y="392"/>
                </a:lnTo>
                <a:lnTo>
                  <a:pt x="152" y="393"/>
                </a:lnTo>
                <a:lnTo>
                  <a:pt x="152" y="392"/>
                </a:lnTo>
                <a:lnTo>
                  <a:pt x="152" y="393"/>
                </a:lnTo>
                <a:lnTo>
                  <a:pt x="152" y="392"/>
                </a:lnTo>
                <a:lnTo>
                  <a:pt x="152" y="393"/>
                </a:lnTo>
                <a:lnTo>
                  <a:pt x="152" y="392"/>
                </a:lnTo>
                <a:lnTo>
                  <a:pt x="152" y="393"/>
                </a:lnTo>
                <a:lnTo>
                  <a:pt x="153" y="393"/>
                </a:lnTo>
                <a:lnTo>
                  <a:pt x="153" y="392"/>
                </a:lnTo>
                <a:lnTo>
                  <a:pt x="153" y="393"/>
                </a:lnTo>
                <a:lnTo>
                  <a:pt x="153" y="392"/>
                </a:lnTo>
                <a:lnTo>
                  <a:pt x="153" y="393"/>
                </a:lnTo>
                <a:lnTo>
                  <a:pt x="153" y="392"/>
                </a:lnTo>
                <a:lnTo>
                  <a:pt x="153" y="393"/>
                </a:lnTo>
                <a:lnTo>
                  <a:pt x="154" y="392"/>
                </a:lnTo>
                <a:lnTo>
                  <a:pt x="154" y="393"/>
                </a:lnTo>
                <a:lnTo>
                  <a:pt x="154" y="394"/>
                </a:lnTo>
                <a:lnTo>
                  <a:pt x="154" y="395"/>
                </a:lnTo>
                <a:lnTo>
                  <a:pt x="154" y="394"/>
                </a:lnTo>
                <a:lnTo>
                  <a:pt x="154" y="395"/>
                </a:lnTo>
                <a:lnTo>
                  <a:pt x="154" y="396"/>
                </a:lnTo>
                <a:lnTo>
                  <a:pt x="155" y="396"/>
                </a:lnTo>
                <a:lnTo>
                  <a:pt x="156" y="396"/>
                </a:lnTo>
                <a:lnTo>
                  <a:pt x="155" y="396"/>
                </a:lnTo>
                <a:lnTo>
                  <a:pt x="155" y="397"/>
                </a:lnTo>
                <a:lnTo>
                  <a:pt x="156" y="397"/>
                </a:lnTo>
                <a:lnTo>
                  <a:pt x="156" y="398"/>
                </a:lnTo>
                <a:lnTo>
                  <a:pt x="155" y="398"/>
                </a:lnTo>
                <a:lnTo>
                  <a:pt x="156" y="398"/>
                </a:lnTo>
                <a:lnTo>
                  <a:pt x="155" y="398"/>
                </a:lnTo>
                <a:lnTo>
                  <a:pt x="155" y="399"/>
                </a:lnTo>
                <a:lnTo>
                  <a:pt x="155" y="398"/>
                </a:lnTo>
                <a:lnTo>
                  <a:pt x="154" y="398"/>
                </a:lnTo>
                <a:lnTo>
                  <a:pt x="154" y="399"/>
                </a:lnTo>
                <a:lnTo>
                  <a:pt x="154" y="400"/>
                </a:lnTo>
                <a:lnTo>
                  <a:pt x="154" y="399"/>
                </a:lnTo>
                <a:lnTo>
                  <a:pt x="154" y="400"/>
                </a:lnTo>
                <a:lnTo>
                  <a:pt x="154" y="401"/>
                </a:lnTo>
                <a:lnTo>
                  <a:pt x="154" y="400"/>
                </a:lnTo>
                <a:lnTo>
                  <a:pt x="154" y="401"/>
                </a:lnTo>
                <a:lnTo>
                  <a:pt x="154" y="402"/>
                </a:lnTo>
                <a:lnTo>
                  <a:pt x="153" y="402"/>
                </a:lnTo>
                <a:lnTo>
                  <a:pt x="153" y="401"/>
                </a:lnTo>
                <a:lnTo>
                  <a:pt x="153" y="402"/>
                </a:lnTo>
                <a:lnTo>
                  <a:pt x="152" y="402"/>
                </a:lnTo>
                <a:lnTo>
                  <a:pt x="152" y="401"/>
                </a:lnTo>
                <a:lnTo>
                  <a:pt x="151" y="401"/>
                </a:lnTo>
                <a:lnTo>
                  <a:pt x="152" y="401"/>
                </a:lnTo>
                <a:lnTo>
                  <a:pt x="151" y="401"/>
                </a:lnTo>
                <a:lnTo>
                  <a:pt x="151" y="400"/>
                </a:lnTo>
                <a:lnTo>
                  <a:pt x="151" y="401"/>
                </a:lnTo>
                <a:lnTo>
                  <a:pt x="151" y="400"/>
                </a:lnTo>
                <a:lnTo>
                  <a:pt x="151" y="401"/>
                </a:lnTo>
                <a:lnTo>
                  <a:pt x="151" y="400"/>
                </a:lnTo>
                <a:lnTo>
                  <a:pt x="151" y="401"/>
                </a:lnTo>
                <a:lnTo>
                  <a:pt x="150" y="401"/>
                </a:lnTo>
                <a:lnTo>
                  <a:pt x="150" y="402"/>
                </a:lnTo>
                <a:lnTo>
                  <a:pt x="149" y="402"/>
                </a:lnTo>
                <a:lnTo>
                  <a:pt x="149" y="401"/>
                </a:lnTo>
                <a:lnTo>
                  <a:pt x="149" y="402"/>
                </a:lnTo>
                <a:lnTo>
                  <a:pt x="148" y="402"/>
                </a:lnTo>
                <a:lnTo>
                  <a:pt x="149" y="402"/>
                </a:lnTo>
                <a:lnTo>
                  <a:pt x="148" y="402"/>
                </a:lnTo>
                <a:lnTo>
                  <a:pt x="148" y="403"/>
                </a:lnTo>
                <a:lnTo>
                  <a:pt x="149" y="403"/>
                </a:lnTo>
                <a:lnTo>
                  <a:pt x="148" y="403"/>
                </a:lnTo>
                <a:lnTo>
                  <a:pt x="149" y="403"/>
                </a:lnTo>
                <a:lnTo>
                  <a:pt x="149" y="404"/>
                </a:lnTo>
                <a:lnTo>
                  <a:pt x="148" y="404"/>
                </a:lnTo>
                <a:lnTo>
                  <a:pt x="149" y="404"/>
                </a:lnTo>
                <a:lnTo>
                  <a:pt x="148" y="404"/>
                </a:lnTo>
                <a:lnTo>
                  <a:pt x="148" y="405"/>
                </a:lnTo>
                <a:lnTo>
                  <a:pt x="149" y="405"/>
                </a:lnTo>
                <a:lnTo>
                  <a:pt x="148" y="405"/>
                </a:lnTo>
                <a:lnTo>
                  <a:pt x="149" y="405"/>
                </a:lnTo>
                <a:lnTo>
                  <a:pt x="149" y="406"/>
                </a:lnTo>
                <a:lnTo>
                  <a:pt x="149" y="405"/>
                </a:lnTo>
                <a:lnTo>
                  <a:pt x="149" y="406"/>
                </a:lnTo>
                <a:lnTo>
                  <a:pt x="149" y="405"/>
                </a:lnTo>
                <a:lnTo>
                  <a:pt x="149" y="406"/>
                </a:lnTo>
                <a:lnTo>
                  <a:pt x="149" y="405"/>
                </a:lnTo>
                <a:lnTo>
                  <a:pt x="150" y="405"/>
                </a:lnTo>
                <a:lnTo>
                  <a:pt x="150" y="406"/>
                </a:lnTo>
                <a:lnTo>
                  <a:pt x="150" y="405"/>
                </a:lnTo>
                <a:lnTo>
                  <a:pt x="150" y="406"/>
                </a:lnTo>
                <a:lnTo>
                  <a:pt x="151" y="406"/>
                </a:lnTo>
                <a:lnTo>
                  <a:pt x="151" y="407"/>
                </a:lnTo>
                <a:lnTo>
                  <a:pt x="150" y="407"/>
                </a:lnTo>
                <a:lnTo>
                  <a:pt x="150" y="408"/>
                </a:lnTo>
                <a:lnTo>
                  <a:pt x="149" y="408"/>
                </a:lnTo>
                <a:lnTo>
                  <a:pt x="148" y="408"/>
                </a:lnTo>
                <a:lnTo>
                  <a:pt x="149" y="408"/>
                </a:lnTo>
                <a:lnTo>
                  <a:pt x="148" y="408"/>
                </a:lnTo>
                <a:lnTo>
                  <a:pt x="148" y="409"/>
                </a:lnTo>
                <a:lnTo>
                  <a:pt x="148" y="410"/>
                </a:lnTo>
                <a:lnTo>
                  <a:pt x="148" y="409"/>
                </a:lnTo>
                <a:lnTo>
                  <a:pt x="149" y="409"/>
                </a:lnTo>
                <a:lnTo>
                  <a:pt x="148" y="409"/>
                </a:lnTo>
                <a:lnTo>
                  <a:pt x="149" y="409"/>
                </a:lnTo>
                <a:lnTo>
                  <a:pt x="149" y="410"/>
                </a:lnTo>
                <a:lnTo>
                  <a:pt x="148" y="410"/>
                </a:lnTo>
                <a:lnTo>
                  <a:pt x="149" y="410"/>
                </a:lnTo>
                <a:lnTo>
                  <a:pt x="148" y="410"/>
                </a:lnTo>
                <a:lnTo>
                  <a:pt x="148" y="411"/>
                </a:lnTo>
                <a:lnTo>
                  <a:pt x="148" y="412"/>
                </a:lnTo>
                <a:lnTo>
                  <a:pt x="148" y="411"/>
                </a:lnTo>
                <a:lnTo>
                  <a:pt x="148" y="412"/>
                </a:lnTo>
                <a:lnTo>
                  <a:pt x="149" y="412"/>
                </a:lnTo>
                <a:lnTo>
                  <a:pt x="148" y="412"/>
                </a:lnTo>
                <a:lnTo>
                  <a:pt x="149" y="411"/>
                </a:lnTo>
                <a:lnTo>
                  <a:pt x="149" y="412"/>
                </a:lnTo>
                <a:lnTo>
                  <a:pt x="149" y="411"/>
                </a:lnTo>
                <a:lnTo>
                  <a:pt x="149" y="412"/>
                </a:lnTo>
                <a:lnTo>
                  <a:pt x="149" y="411"/>
                </a:lnTo>
                <a:lnTo>
                  <a:pt x="149" y="412"/>
                </a:lnTo>
                <a:lnTo>
                  <a:pt x="149" y="411"/>
                </a:lnTo>
                <a:lnTo>
                  <a:pt x="150" y="411"/>
                </a:lnTo>
                <a:lnTo>
                  <a:pt x="150" y="412"/>
                </a:lnTo>
                <a:lnTo>
                  <a:pt x="150" y="411"/>
                </a:lnTo>
                <a:lnTo>
                  <a:pt x="150" y="412"/>
                </a:lnTo>
                <a:lnTo>
                  <a:pt x="150" y="411"/>
                </a:lnTo>
                <a:lnTo>
                  <a:pt x="150" y="412"/>
                </a:lnTo>
                <a:lnTo>
                  <a:pt x="150" y="413"/>
                </a:lnTo>
                <a:lnTo>
                  <a:pt x="150" y="412"/>
                </a:lnTo>
                <a:lnTo>
                  <a:pt x="150" y="413"/>
                </a:lnTo>
                <a:lnTo>
                  <a:pt x="150" y="412"/>
                </a:lnTo>
                <a:lnTo>
                  <a:pt x="150" y="413"/>
                </a:lnTo>
                <a:lnTo>
                  <a:pt x="150" y="412"/>
                </a:lnTo>
                <a:lnTo>
                  <a:pt x="151" y="412"/>
                </a:lnTo>
                <a:lnTo>
                  <a:pt x="151" y="413"/>
                </a:lnTo>
                <a:lnTo>
                  <a:pt x="151" y="412"/>
                </a:lnTo>
                <a:lnTo>
                  <a:pt x="151" y="413"/>
                </a:lnTo>
                <a:lnTo>
                  <a:pt x="151" y="412"/>
                </a:lnTo>
                <a:lnTo>
                  <a:pt x="151" y="413"/>
                </a:lnTo>
                <a:lnTo>
                  <a:pt x="152" y="413"/>
                </a:lnTo>
                <a:lnTo>
                  <a:pt x="152" y="412"/>
                </a:lnTo>
                <a:lnTo>
                  <a:pt x="152" y="413"/>
                </a:lnTo>
                <a:lnTo>
                  <a:pt x="152" y="412"/>
                </a:lnTo>
                <a:lnTo>
                  <a:pt x="151" y="412"/>
                </a:lnTo>
                <a:lnTo>
                  <a:pt x="152" y="412"/>
                </a:lnTo>
                <a:lnTo>
                  <a:pt x="152" y="411"/>
                </a:lnTo>
                <a:lnTo>
                  <a:pt x="152" y="412"/>
                </a:lnTo>
                <a:lnTo>
                  <a:pt x="152" y="411"/>
                </a:lnTo>
                <a:lnTo>
                  <a:pt x="152" y="412"/>
                </a:lnTo>
                <a:lnTo>
                  <a:pt x="152" y="411"/>
                </a:lnTo>
                <a:lnTo>
                  <a:pt x="152" y="412"/>
                </a:lnTo>
                <a:lnTo>
                  <a:pt x="152" y="411"/>
                </a:lnTo>
                <a:lnTo>
                  <a:pt x="152" y="412"/>
                </a:lnTo>
                <a:lnTo>
                  <a:pt x="153" y="412"/>
                </a:lnTo>
                <a:lnTo>
                  <a:pt x="153" y="411"/>
                </a:lnTo>
                <a:lnTo>
                  <a:pt x="153" y="412"/>
                </a:lnTo>
                <a:lnTo>
                  <a:pt x="153" y="411"/>
                </a:lnTo>
                <a:lnTo>
                  <a:pt x="153" y="412"/>
                </a:lnTo>
                <a:lnTo>
                  <a:pt x="153" y="411"/>
                </a:lnTo>
                <a:lnTo>
                  <a:pt x="153" y="412"/>
                </a:lnTo>
                <a:lnTo>
                  <a:pt x="154" y="411"/>
                </a:lnTo>
                <a:lnTo>
                  <a:pt x="154" y="412"/>
                </a:lnTo>
                <a:lnTo>
                  <a:pt x="154" y="413"/>
                </a:lnTo>
                <a:lnTo>
                  <a:pt x="154" y="412"/>
                </a:lnTo>
                <a:lnTo>
                  <a:pt x="154" y="413"/>
                </a:lnTo>
                <a:lnTo>
                  <a:pt x="154" y="412"/>
                </a:lnTo>
                <a:lnTo>
                  <a:pt x="154" y="413"/>
                </a:lnTo>
                <a:lnTo>
                  <a:pt x="154" y="412"/>
                </a:lnTo>
                <a:lnTo>
                  <a:pt x="154" y="413"/>
                </a:lnTo>
                <a:lnTo>
                  <a:pt x="154" y="414"/>
                </a:lnTo>
                <a:lnTo>
                  <a:pt x="154" y="413"/>
                </a:lnTo>
                <a:lnTo>
                  <a:pt x="154" y="414"/>
                </a:lnTo>
                <a:lnTo>
                  <a:pt x="154" y="413"/>
                </a:lnTo>
                <a:lnTo>
                  <a:pt x="154" y="414"/>
                </a:lnTo>
                <a:lnTo>
                  <a:pt x="154" y="413"/>
                </a:lnTo>
                <a:lnTo>
                  <a:pt x="154" y="414"/>
                </a:lnTo>
                <a:lnTo>
                  <a:pt x="154" y="415"/>
                </a:lnTo>
                <a:lnTo>
                  <a:pt x="155" y="415"/>
                </a:lnTo>
                <a:lnTo>
                  <a:pt x="156" y="415"/>
                </a:lnTo>
                <a:lnTo>
                  <a:pt x="155" y="415"/>
                </a:lnTo>
                <a:lnTo>
                  <a:pt x="155" y="416"/>
                </a:lnTo>
                <a:lnTo>
                  <a:pt x="156" y="416"/>
                </a:lnTo>
                <a:lnTo>
                  <a:pt x="157" y="416"/>
                </a:lnTo>
                <a:lnTo>
                  <a:pt x="157" y="415"/>
                </a:lnTo>
                <a:lnTo>
                  <a:pt x="158" y="415"/>
                </a:lnTo>
                <a:lnTo>
                  <a:pt x="159" y="415"/>
                </a:lnTo>
                <a:lnTo>
                  <a:pt x="159" y="414"/>
                </a:lnTo>
                <a:lnTo>
                  <a:pt x="159" y="413"/>
                </a:lnTo>
                <a:lnTo>
                  <a:pt x="159" y="414"/>
                </a:lnTo>
                <a:lnTo>
                  <a:pt x="159" y="413"/>
                </a:lnTo>
                <a:lnTo>
                  <a:pt x="159" y="414"/>
                </a:lnTo>
                <a:lnTo>
                  <a:pt x="159" y="413"/>
                </a:lnTo>
                <a:lnTo>
                  <a:pt x="159" y="414"/>
                </a:lnTo>
                <a:lnTo>
                  <a:pt x="158" y="414"/>
                </a:lnTo>
                <a:lnTo>
                  <a:pt x="158" y="413"/>
                </a:lnTo>
                <a:lnTo>
                  <a:pt x="158" y="412"/>
                </a:lnTo>
                <a:lnTo>
                  <a:pt x="159" y="412"/>
                </a:lnTo>
                <a:lnTo>
                  <a:pt x="159" y="413"/>
                </a:lnTo>
                <a:lnTo>
                  <a:pt x="159" y="412"/>
                </a:lnTo>
                <a:lnTo>
                  <a:pt x="159" y="413"/>
                </a:lnTo>
                <a:lnTo>
                  <a:pt x="159" y="412"/>
                </a:lnTo>
                <a:lnTo>
                  <a:pt x="159" y="413"/>
                </a:lnTo>
                <a:lnTo>
                  <a:pt x="159" y="412"/>
                </a:lnTo>
                <a:lnTo>
                  <a:pt x="159" y="411"/>
                </a:lnTo>
                <a:lnTo>
                  <a:pt x="159" y="412"/>
                </a:lnTo>
                <a:lnTo>
                  <a:pt x="159" y="411"/>
                </a:lnTo>
                <a:lnTo>
                  <a:pt x="159" y="412"/>
                </a:lnTo>
                <a:lnTo>
                  <a:pt x="159" y="411"/>
                </a:lnTo>
                <a:lnTo>
                  <a:pt x="160" y="411"/>
                </a:lnTo>
                <a:lnTo>
                  <a:pt x="160" y="412"/>
                </a:lnTo>
                <a:lnTo>
                  <a:pt x="160" y="411"/>
                </a:lnTo>
                <a:lnTo>
                  <a:pt x="160" y="412"/>
                </a:lnTo>
                <a:lnTo>
                  <a:pt x="160" y="411"/>
                </a:lnTo>
                <a:lnTo>
                  <a:pt x="160" y="412"/>
                </a:lnTo>
                <a:lnTo>
                  <a:pt x="160" y="411"/>
                </a:lnTo>
                <a:lnTo>
                  <a:pt x="161" y="412"/>
                </a:lnTo>
                <a:lnTo>
                  <a:pt x="160" y="412"/>
                </a:lnTo>
                <a:lnTo>
                  <a:pt x="161" y="412"/>
                </a:lnTo>
                <a:lnTo>
                  <a:pt x="161" y="411"/>
                </a:lnTo>
                <a:lnTo>
                  <a:pt x="161" y="412"/>
                </a:lnTo>
                <a:lnTo>
                  <a:pt x="161" y="411"/>
                </a:lnTo>
                <a:lnTo>
                  <a:pt x="161" y="412"/>
                </a:lnTo>
                <a:lnTo>
                  <a:pt x="161" y="413"/>
                </a:lnTo>
                <a:lnTo>
                  <a:pt x="161" y="412"/>
                </a:lnTo>
                <a:lnTo>
                  <a:pt x="161" y="413"/>
                </a:lnTo>
                <a:lnTo>
                  <a:pt x="161" y="412"/>
                </a:lnTo>
                <a:lnTo>
                  <a:pt x="161" y="413"/>
                </a:lnTo>
                <a:lnTo>
                  <a:pt x="161" y="412"/>
                </a:lnTo>
                <a:lnTo>
                  <a:pt x="162" y="413"/>
                </a:lnTo>
                <a:lnTo>
                  <a:pt x="161" y="413"/>
                </a:lnTo>
                <a:lnTo>
                  <a:pt x="162" y="413"/>
                </a:lnTo>
                <a:lnTo>
                  <a:pt x="161" y="413"/>
                </a:lnTo>
                <a:lnTo>
                  <a:pt x="162" y="413"/>
                </a:lnTo>
                <a:lnTo>
                  <a:pt x="161" y="413"/>
                </a:lnTo>
                <a:lnTo>
                  <a:pt x="162" y="413"/>
                </a:lnTo>
                <a:lnTo>
                  <a:pt x="162" y="412"/>
                </a:lnTo>
                <a:lnTo>
                  <a:pt x="162" y="413"/>
                </a:lnTo>
                <a:lnTo>
                  <a:pt x="162" y="412"/>
                </a:lnTo>
                <a:lnTo>
                  <a:pt x="162" y="413"/>
                </a:lnTo>
                <a:lnTo>
                  <a:pt x="162" y="412"/>
                </a:lnTo>
                <a:lnTo>
                  <a:pt x="163" y="412"/>
                </a:lnTo>
                <a:lnTo>
                  <a:pt x="163" y="413"/>
                </a:lnTo>
                <a:lnTo>
                  <a:pt x="163" y="412"/>
                </a:lnTo>
                <a:lnTo>
                  <a:pt x="162" y="412"/>
                </a:lnTo>
                <a:lnTo>
                  <a:pt x="163" y="412"/>
                </a:lnTo>
                <a:lnTo>
                  <a:pt x="163" y="411"/>
                </a:lnTo>
                <a:lnTo>
                  <a:pt x="163" y="412"/>
                </a:lnTo>
                <a:lnTo>
                  <a:pt x="163" y="411"/>
                </a:lnTo>
                <a:lnTo>
                  <a:pt x="163" y="412"/>
                </a:lnTo>
                <a:lnTo>
                  <a:pt x="163" y="411"/>
                </a:lnTo>
                <a:lnTo>
                  <a:pt x="163" y="412"/>
                </a:lnTo>
                <a:lnTo>
                  <a:pt x="163" y="411"/>
                </a:lnTo>
                <a:lnTo>
                  <a:pt x="163" y="412"/>
                </a:lnTo>
                <a:lnTo>
                  <a:pt x="164" y="412"/>
                </a:lnTo>
                <a:lnTo>
                  <a:pt x="164" y="411"/>
                </a:lnTo>
                <a:lnTo>
                  <a:pt x="164" y="412"/>
                </a:lnTo>
                <a:lnTo>
                  <a:pt x="164" y="411"/>
                </a:lnTo>
                <a:lnTo>
                  <a:pt x="164" y="412"/>
                </a:lnTo>
                <a:lnTo>
                  <a:pt x="164" y="411"/>
                </a:lnTo>
                <a:lnTo>
                  <a:pt x="164" y="412"/>
                </a:lnTo>
                <a:lnTo>
                  <a:pt x="164" y="411"/>
                </a:lnTo>
                <a:lnTo>
                  <a:pt x="165" y="411"/>
                </a:lnTo>
                <a:lnTo>
                  <a:pt x="165" y="412"/>
                </a:lnTo>
                <a:lnTo>
                  <a:pt x="165" y="413"/>
                </a:lnTo>
                <a:lnTo>
                  <a:pt x="165" y="412"/>
                </a:lnTo>
                <a:lnTo>
                  <a:pt x="165" y="413"/>
                </a:lnTo>
                <a:lnTo>
                  <a:pt x="165" y="412"/>
                </a:lnTo>
                <a:lnTo>
                  <a:pt x="165" y="413"/>
                </a:lnTo>
                <a:lnTo>
                  <a:pt x="165" y="412"/>
                </a:lnTo>
                <a:lnTo>
                  <a:pt x="165" y="413"/>
                </a:lnTo>
                <a:lnTo>
                  <a:pt x="165" y="414"/>
                </a:lnTo>
                <a:lnTo>
                  <a:pt x="165" y="413"/>
                </a:lnTo>
                <a:lnTo>
                  <a:pt x="165" y="414"/>
                </a:lnTo>
                <a:lnTo>
                  <a:pt x="165" y="413"/>
                </a:lnTo>
                <a:lnTo>
                  <a:pt x="165" y="414"/>
                </a:lnTo>
                <a:lnTo>
                  <a:pt x="165" y="413"/>
                </a:lnTo>
                <a:lnTo>
                  <a:pt x="165" y="414"/>
                </a:lnTo>
                <a:lnTo>
                  <a:pt x="165" y="415"/>
                </a:lnTo>
                <a:lnTo>
                  <a:pt x="166" y="415"/>
                </a:lnTo>
                <a:lnTo>
                  <a:pt x="167" y="415"/>
                </a:lnTo>
                <a:lnTo>
                  <a:pt x="166" y="415"/>
                </a:lnTo>
                <a:lnTo>
                  <a:pt x="166" y="416"/>
                </a:lnTo>
                <a:lnTo>
                  <a:pt x="167" y="416"/>
                </a:lnTo>
                <a:lnTo>
                  <a:pt x="167" y="417"/>
                </a:lnTo>
                <a:lnTo>
                  <a:pt x="166" y="417"/>
                </a:lnTo>
                <a:lnTo>
                  <a:pt x="167" y="417"/>
                </a:lnTo>
                <a:lnTo>
                  <a:pt x="166" y="417"/>
                </a:lnTo>
                <a:lnTo>
                  <a:pt x="166" y="418"/>
                </a:lnTo>
                <a:lnTo>
                  <a:pt x="166" y="417"/>
                </a:lnTo>
                <a:lnTo>
                  <a:pt x="165" y="417"/>
                </a:lnTo>
                <a:lnTo>
                  <a:pt x="165" y="418"/>
                </a:lnTo>
                <a:lnTo>
                  <a:pt x="165" y="419"/>
                </a:lnTo>
                <a:lnTo>
                  <a:pt x="165" y="420"/>
                </a:lnTo>
                <a:lnTo>
                  <a:pt x="165" y="419"/>
                </a:lnTo>
                <a:lnTo>
                  <a:pt x="165" y="420"/>
                </a:lnTo>
                <a:lnTo>
                  <a:pt x="165" y="421"/>
                </a:lnTo>
                <a:lnTo>
                  <a:pt x="166" y="421"/>
                </a:lnTo>
                <a:lnTo>
                  <a:pt x="167" y="421"/>
                </a:lnTo>
                <a:lnTo>
                  <a:pt x="167" y="422"/>
                </a:lnTo>
                <a:lnTo>
                  <a:pt x="166" y="422"/>
                </a:lnTo>
                <a:lnTo>
                  <a:pt x="167" y="422"/>
                </a:lnTo>
                <a:lnTo>
                  <a:pt x="167" y="423"/>
                </a:lnTo>
                <a:lnTo>
                  <a:pt x="167" y="422"/>
                </a:lnTo>
                <a:lnTo>
                  <a:pt x="168" y="422"/>
                </a:lnTo>
                <a:lnTo>
                  <a:pt x="167" y="422"/>
                </a:lnTo>
                <a:lnTo>
                  <a:pt x="168" y="422"/>
                </a:lnTo>
                <a:lnTo>
                  <a:pt x="168" y="421"/>
                </a:lnTo>
                <a:lnTo>
                  <a:pt x="169" y="421"/>
                </a:lnTo>
                <a:lnTo>
                  <a:pt x="170" y="421"/>
                </a:lnTo>
                <a:lnTo>
                  <a:pt x="170" y="422"/>
                </a:lnTo>
                <a:lnTo>
                  <a:pt x="171" y="422"/>
                </a:lnTo>
                <a:lnTo>
                  <a:pt x="171" y="423"/>
                </a:lnTo>
                <a:lnTo>
                  <a:pt x="170" y="423"/>
                </a:lnTo>
                <a:lnTo>
                  <a:pt x="170" y="424"/>
                </a:lnTo>
                <a:lnTo>
                  <a:pt x="171" y="424"/>
                </a:lnTo>
                <a:lnTo>
                  <a:pt x="171" y="425"/>
                </a:lnTo>
                <a:lnTo>
                  <a:pt x="171" y="424"/>
                </a:lnTo>
                <a:lnTo>
                  <a:pt x="172" y="424"/>
                </a:lnTo>
                <a:lnTo>
                  <a:pt x="172" y="425"/>
                </a:lnTo>
                <a:lnTo>
                  <a:pt x="173" y="425"/>
                </a:lnTo>
                <a:lnTo>
                  <a:pt x="172" y="425"/>
                </a:lnTo>
                <a:lnTo>
                  <a:pt x="173" y="426"/>
                </a:lnTo>
                <a:lnTo>
                  <a:pt x="173" y="425"/>
                </a:lnTo>
                <a:lnTo>
                  <a:pt x="173" y="426"/>
                </a:lnTo>
                <a:lnTo>
                  <a:pt x="172" y="426"/>
                </a:lnTo>
                <a:lnTo>
                  <a:pt x="173" y="426"/>
                </a:lnTo>
                <a:lnTo>
                  <a:pt x="172" y="426"/>
                </a:lnTo>
                <a:lnTo>
                  <a:pt x="172" y="427"/>
                </a:lnTo>
                <a:lnTo>
                  <a:pt x="171" y="427"/>
                </a:lnTo>
                <a:lnTo>
                  <a:pt x="170" y="427"/>
                </a:lnTo>
                <a:lnTo>
                  <a:pt x="170" y="428"/>
                </a:lnTo>
                <a:lnTo>
                  <a:pt x="171" y="428"/>
                </a:lnTo>
                <a:lnTo>
                  <a:pt x="171" y="429"/>
                </a:lnTo>
                <a:lnTo>
                  <a:pt x="170" y="429"/>
                </a:lnTo>
                <a:lnTo>
                  <a:pt x="170" y="430"/>
                </a:lnTo>
                <a:lnTo>
                  <a:pt x="169" y="430"/>
                </a:lnTo>
                <a:lnTo>
                  <a:pt x="168" y="430"/>
                </a:lnTo>
                <a:lnTo>
                  <a:pt x="168" y="429"/>
                </a:lnTo>
                <a:lnTo>
                  <a:pt x="167" y="429"/>
                </a:lnTo>
                <a:lnTo>
                  <a:pt x="168" y="429"/>
                </a:lnTo>
                <a:lnTo>
                  <a:pt x="167" y="429"/>
                </a:lnTo>
                <a:lnTo>
                  <a:pt x="166" y="429"/>
                </a:lnTo>
                <a:lnTo>
                  <a:pt x="166" y="430"/>
                </a:lnTo>
                <a:lnTo>
                  <a:pt x="167" y="430"/>
                </a:lnTo>
                <a:lnTo>
                  <a:pt x="166" y="430"/>
                </a:lnTo>
                <a:lnTo>
                  <a:pt x="165" y="430"/>
                </a:lnTo>
                <a:lnTo>
                  <a:pt x="165" y="431"/>
                </a:lnTo>
                <a:lnTo>
                  <a:pt x="165" y="432"/>
                </a:lnTo>
                <a:lnTo>
                  <a:pt x="165" y="431"/>
                </a:lnTo>
                <a:lnTo>
                  <a:pt x="165" y="432"/>
                </a:lnTo>
                <a:lnTo>
                  <a:pt x="165" y="431"/>
                </a:lnTo>
                <a:lnTo>
                  <a:pt x="165" y="432"/>
                </a:lnTo>
                <a:lnTo>
                  <a:pt x="165" y="431"/>
                </a:lnTo>
                <a:lnTo>
                  <a:pt x="165" y="432"/>
                </a:lnTo>
                <a:lnTo>
                  <a:pt x="165" y="433"/>
                </a:lnTo>
                <a:lnTo>
                  <a:pt x="165" y="432"/>
                </a:lnTo>
                <a:lnTo>
                  <a:pt x="165" y="433"/>
                </a:lnTo>
                <a:lnTo>
                  <a:pt x="165" y="432"/>
                </a:lnTo>
                <a:lnTo>
                  <a:pt x="165" y="433"/>
                </a:lnTo>
                <a:lnTo>
                  <a:pt x="165" y="432"/>
                </a:lnTo>
                <a:lnTo>
                  <a:pt x="165" y="433"/>
                </a:lnTo>
                <a:lnTo>
                  <a:pt x="165" y="434"/>
                </a:lnTo>
                <a:lnTo>
                  <a:pt x="166" y="434"/>
                </a:lnTo>
                <a:lnTo>
                  <a:pt x="167" y="434"/>
                </a:lnTo>
                <a:lnTo>
                  <a:pt x="166" y="434"/>
                </a:lnTo>
                <a:lnTo>
                  <a:pt x="166" y="435"/>
                </a:lnTo>
                <a:lnTo>
                  <a:pt x="167" y="435"/>
                </a:lnTo>
                <a:lnTo>
                  <a:pt x="167" y="436"/>
                </a:lnTo>
                <a:lnTo>
                  <a:pt x="167" y="435"/>
                </a:lnTo>
                <a:lnTo>
                  <a:pt x="167" y="436"/>
                </a:lnTo>
                <a:lnTo>
                  <a:pt x="166" y="436"/>
                </a:lnTo>
                <a:lnTo>
                  <a:pt x="167" y="436"/>
                </a:lnTo>
                <a:lnTo>
                  <a:pt x="166" y="436"/>
                </a:lnTo>
                <a:lnTo>
                  <a:pt x="166" y="437"/>
                </a:lnTo>
                <a:lnTo>
                  <a:pt x="166" y="436"/>
                </a:lnTo>
                <a:lnTo>
                  <a:pt x="165" y="436"/>
                </a:lnTo>
                <a:lnTo>
                  <a:pt x="165" y="437"/>
                </a:lnTo>
                <a:lnTo>
                  <a:pt x="165" y="438"/>
                </a:lnTo>
                <a:lnTo>
                  <a:pt x="165" y="439"/>
                </a:lnTo>
                <a:lnTo>
                  <a:pt x="165" y="440"/>
                </a:lnTo>
                <a:lnTo>
                  <a:pt x="165" y="439"/>
                </a:lnTo>
                <a:lnTo>
                  <a:pt x="165" y="440"/>
                </a:lnTo>
                <a:lnTo>
                  <a:pt x="164" y="440"/>
                </a:lnTo>
                <a:lnTo>
                  <a:pt x="164" y="439"/>
                </a:lnTo>
                <a:lnTo>
                  <a:pt x="164" y="440"/>
                </a:lnTo>
                <a:lnTo>
                  <a:pt x="164" y="439"/>
                </a:lnTo>
                <a:lnTo>
                  <a:pt x="164" y="440"/>
                </a:lnTo>
                <a:lnTo>
                  <a:pt x="163" y="440"/>
                </a:lnTo>
                <a:lnTo>
                  <a:pt x="163" y="439"/>
                </a:lnTo>
                <a:lnTo>
                  <a:pt x="163" y="440"/>
                </a:lnTo>
                <a:lnTo>
                  <a:pt x="163" y="439"/>
                </a:lnTo>
                <a:lnTo>
                  <a:pt x="163" y="440"/>
                </a:lnTo>
                <a:lnTo>
                  <a:pt x="162" y="440"/>
                </a:lnTo>
                <a:lnTo>
                  <a:pt x="162" y="439"/>
                </a:lnTo>
                <a:lnTo>
                  <a:pt x="163" y="439"/>
                </a:lnTo>
                <a:lnTo>
                  <a:pt x="162" y="439"/>
                </a:lnTo>
                <a:lnTo>
                  <a:pt x="162" y="438"/>
                </a:lnTo>
                <a:lnTo>
                  <a:pt x="161" y="438"/>
                </a:lnTo>
                <a:lnTo>
                  <a:pt x="162" y="439"/>
                </a:lnTo>
                <a:lnTo>
                  <a:pt x="161" y="439"/>
                </a:lnTo>
                <a:lnTo>
                  <a:pt x="162" y="439"/>
                </a:lnTo>
                <a:lnTo>
                  <a:pt x="161" y="439"/>
                </a:lnTo>
                <a:lnTo>
                  <a:pt x="162" y="439"/>
                </a:lnTo>
                <a:lnTo>
                  <a:pt x="161" y="439"/>
                </a:lnTo>
                <a:lnTo>
                  <a:pt x="161" y="440"/>
                </a:lnTo>
                <a:lnTo>
                  <a:pt x="161" y="439"/>
                </a:lnTo>
                <a:lnTo>
                  <a:pt x="161" y="440"/>
                </a:lnTo>
                <a:lnTo>
                  <a:pt x="160" y="440"/>
                </a:lnTo>
                <a:lnTo>
                  <a:pt x="161" y="440"/>
                </a:lnTo>
                <a:lnTo>
                  <a:pt x="160" y="440"/>
                </a:lnTo>
                <a:lnTo>
                  <a:pt x="160" y="439"/>
                </a:lnTo>
                <a:lnTo>
                  <a:pt x="160" y="440"/>
                </a:lnTo>
                <a:lnTo>
                  <a:pt x="160" y="439"/>
                </a:lnTo>
                <a:lnTo>
                  <a:pt x="160" y="440"/>
                </a:lnTo>
                <a:lnTo>
                  <a:pt x="160" y="439"/>
                </a:lnTo>
                <a:lnTo>
                  <a:pt x="160" y="440"/>
                </a:lnTo>
                <a:lnTo>
                  <a:pt x="159" y="440"/>
                </a:lnTo>
                <a:lnTo>
                  <a:pt x="159" y="439"/>
                </a:lnTo>
                <a:lnTo>
                  <a:pt x="159" y="440"/>
                </a:lnTo>
                <a:lnTo>
                  <a:pt x="159" y="439"/>
                </a:lnTo>
                <a:lnTo>
                  <a:pt x="158" y="439"/>
                </a:lnTo>
                <a:lnTo>
                  <a:pt x="158" y="438"/>
                </a:lnTo>
                <a:lnTo>
                  <a:pt x="159" y="438"/>
                </a:lnTo>
                <a:lnTo>
                  <a:pt x="159" y="437"/>
                </a:lnTo>
                <a:lnTo>
                  <a:pt x="158" y="437"/>
                </a:lnTo>
                <a:lnTo>
                  <a:pt x="158" y="436"/>
                </a:lnTo>
                <a:lnTo>
                  <a:pt x="158" y="437"/>
                </a:lnTo>
                <a:lnTo>
                  <a:pt x="157" y="437"/>
                </a:lnTo>
                <a:lnTo>
                  <a:pt x="157" y="436"/>
                </a:lnTo>
                <a:lnTo>
                  <a:pt x="157" y="435"/>
                </a:lnTo>
                <a:lnTo>
                  <a:pt x="157" y="436"/>
                </a:lnTo>
                <a:lnTo>
                  <a:pt x="157" y="435"/>
                </a:lnTo>
                <a:lnTo>
                  <a:pt x="156" y="435"/>
                </a:lnTo>
                <a:lnTo>
                  <a:pt x="156" y="436"/>
                </a:lnTo>
                <a:lnTo>
                  <a:pt x="156" y="435"/>
                </a:lnTo>
                <a:lnTo>
                  <a:pt x="156" y="436"/>
                </a:lnTo>
                <a:lnTo>
                  <a:pt x="155" y="436"/>
                </a:lnTo>
                <a:lnTo>
                  <a:pt x="156" y="436"/>
                </a:lnTo>
                <a:lnTo>
                  <a:pt x="155" y="436"/>
                </a:lnTo>
                <a:lnTo>
                  <a:pt x="155" y="437"/>
                </a:lnTo>
                <a:lnTo>
                  <a:pt x="155" y="436"/>
                </a:lnTo>
                <a:lnTo>
                  <a:pt x="154" y="436"/>
                </a:lnTo>
                <a:lnTo>
                  <a:pt x="154" y="437"/>
                </a:lnTo>
                <a:lnTo>
                  <a:pt x="154" y="438"/>
                </a:lnTo>
                <a:lnTo>
                  <a:pt x="154" y="439"/>
                </a:lnTo>
                <a:lnTo>
                  <a:pt x="154" y="440"/>
                </a:lnTo>
                <a:lnTo>
                  <a:pt x="154" y="439"/>
                </a:lnTo>
                <a:lnTo>
                  <a:pt x="154" y="440"/>
                </a:lnTo>
                <a:lnTo>
                  <a:pt x="153" y="440"/>
                </a:lnTo>
                <a:lnTo>
                  <a:pt x="153" y="439"/>
                </a:lnTo>
                <a:lnTo>
                  <a:pt x="153" y="440"/>
                </a:lnTo>
                <a:lnTo>
                  <a:pt x="153" y="439"/>
                </a:lnTo>
                <a:lnTo>
                  <a:pt x="153" y="440"/>
                </a:lnTo>
                <a:lnTo>
                  <a:pt x="152" y="440"/>
                </a:lnTo>
                <a:lnTo>
                  <a:pt x="152" y="439"/>
                </a:lnTo>
                <a:lnTo>
                  <a:pt x="152" y="440"/>
                </a:lnTo>
                <a:lnTo>
                  <a:pt x="152" y="439"/>
                </a:lnTo>
                <a:lnTo>
                  <a:pt x="152" y="440"/>
                </a:lnTo>
                <a:lnTo>
                  <a:pt x="152" y="439"/>
                </a:lnTo>
                <a:lnTo>
                  <a:pt x="151" y="439"/>
                </a:lnTo>
                <a:lnTo>
                  <a:pt x="152" y="439"/>
                </a:lnTo>
                <a:lnTo>
                  <a:pt x="151" y="439"/>
                </a:lnTo>
                <a:lnTo>
                  <a:pt x="151" y="438"/>
                </a:lnTo>
                <a:lnTo>
                  <a:pt x="151" y="439"/>
                </a:lnTo>
                <a:lnTo>
                  <a:pt x="150" y="439"/>
                </a:lnTo>
                <a:lnTo>
                  <a:pt x="150" y="440"/>
                </a:lnTo>
                <a:lnTo>
                  <a:pt x="150" y="439"/>
                </a:lnTo>
                <a:lnTo>
                  <a:pt x="150" y="440"/>
                </a:lnTo>
                <a:lnTo>
                  <a:pt x="149" y="440"/>
                </a:lnTo>
                <a:lnTo>
                  <a:pt x="149" y="439"/>
                </a:lnTo>
                <a:lnTo>
                  <a:pt x="149" y="440"/>
                </a:lnTo>
                <a:lnTo>
                  <a:pt x="149" y="439"/>
                </a:lnTo>
                <a:lnTo>
                  <a:pt x="149" y="440"/>
                </a:lnTo>
                <a:lnTo>
                  <a:pt x="149" y="439"/>
                </a:lnTo>
                <a:lnTo>
                  <a:pt x="149" y="440"/>
                </a:lnTo>
                <a:lnTo>
                  <a:pt x="148" y="440"/>
                </a:lnTo>
                <a:lnTo>
                  <a:pt x="149" y="440"/>
                </a:lnTo>
                <a:lnTo>
                  <a:pt x="148" y="440"/>
                </a:lnTo>
                <a:lnTo>
                  <a:pt x="148" y="441"/>
                </a:lnTo>
                <a:lnTo>
                  <a:pt x="149" y="441"/>
                </a:lnTo>
                <a:lnTo>
                  <a:pt x="148" y="441"/>
                </a:lnTo>
                <a:lnTo>
                  <a:pt x="149" y="441"/>
                </a:lnTo>
                <a:lnTo>
                  <a:pt x="149" y="442"/>
                </a:lnTo>
                <a:lnTo>
                  <a:pt x="148" y="442"/>
                </a:lnTo>
                <a:lnTo>
                  <a:pt x="149" y="442"/>
                </a:lnTo>
                <a:lnTo>
                  <a:pt x="148" y="442"/>
                </a:lnTo>
                <a:lnTo>
                  <a:pt x="148" y="443"/>
                </a:lnTo>
                <a:lnTo>
                  <a:pt x="149" y="443"/>
                </a:lnTo>
                <a:lnTo>
                  <a:pt x="148" y="443"/>
                </a:lnTo>
                <a:lnTo>
                  <a:pt x="149" y="443"/>
                </a:lnTo>
                <a:lnTo>
                  <a:pt x="149" y="444"/>
                </a:lnTo>
                <a:lnTo>
                  <a:pt x="149" y="443"/>
                </a:lnTo>
                <a:lnTo>
                  <a:pt x="150" y="443"/>
                </a:lnTo>
                <a:lnTo>
                  <a:pt x="150" y="444"/>
                </a:lnTo>
                <a:lnTo>
                  <a:pt x="151" y="444"/>
                </a:lnTo>
                <a:lnTo>
                  <a:pt x="151" y="445"/>
                </a:lnTo>
                <a:lnTo>
                  <a:pt x="151" y="444"/>
                </a:lnTo>
                <a:lnTo>
                  <a:pt x="151" y="445"/>
                </a:lnTo>
                <a:lnTo>
                  <a:pt x="150" y="445"/>
                </a:lnTo>
                <a:lnTo>
                  <a:pt x="150" y="446"/>
                </a:lnTo>
                <a:lnTo>
                  <a:pt x="149" y="446"/>
                </a:lnTo>
                <a:lnTo>
                  <a:pt x="148" y="446"/>
                </a:lnTo>
                <a:lnTo>
                  <a:pt x="149" y="446"/>
                </a:lnTo>
                <a:lnTo>
                  <a:pt x="148" y="446"/>
                </a:lnTo>
                <a:lnTo>
                  <a:pt x="148" y="447"/>
                </a:lnTo>
                <a:lnTo>
                  <a:pt x="149" y="447"/>
                </a:lnTo>
                <a:lnTo>
                  <a:pt x="148" y="447"/>
                </a:lnTo>
                <a:lnTo>
                  <a:pt x="149" y="447"/>
                </a:lnTo>
                <a:lnTo>
                  <a:pt x="149" y="448"/>
                </a:lnTo>
                <a:lnTo>
                  <a:pt x="148" y="448"/>
                </a:lnTo>
                <a:lnTo>
                  <a:pt x="149" y="448"/>
                </a:lnTo>
                <a:lnTo>
                  <a:pt x="148" y="448"/>
                </a:lnTo>
                <a:lnTo>
                  <a:pt x="148" y="449"/>
                </a:lnTo>
                <a:lnTo>
                  <a:pt x="148" y="450"/>
                </a:lnTo>
                <a:lnTo>
                  <a:pt x="148" y="449"/>
                </a:lnTo>
                <a:lnTo>
                  <a:pt x="149" y="449"/>
                </a:lnTo>
                <a:lnTo>
                  <a:pt x="148" y="449"/>
                </a:lnTo>
                <a:lnTo>
                  <a:pt x="149" y="449"/>
                </a:lnTo>
                <a:lnTo>
                  <a:pt x="149" y="450"/>
                </a:lnTo>
                <a:lnTo>
                  <a:pt x="149" y="449"/>
                </a:lnTo>
                <a:lnTo>
                  <a:pt x="150" y="449"/>
                </a:lnTo>
                <a:lnTo>
                  <a:pt x="150" y="450"/>
                </a:lnTo>
                <a:lnTo>
                  <a:pt x="150" y="449"/>
                </a:lnTo>
                <a:lnTo>
                  <a:pt x="150" y="450"/>
                </a:lnTo>
                <a:lnTo>
                  <a:pt x="150" y="451"/>
                </a:lnTo>
                <a:lnTo>
                  <a:pt x="150" y="450"/>
                </a:lnTo>
                <a:lnTo>
                  <a:pt x="151" y="450"/>
                </a:lnTo>
                <a:lnTo>
                  <a:pt x="151" y="451"/>
                </a:lnTo>
                <a:lnTo>
                  <a:pt x="151" y="450"/>
                </a:lnTo>
                <a:lnTo>
                  <a:pt x="151" y="451"/>
                </a:lnTo>
                <a:lnTo>
                  <a:pt x="152" y="451"/>
                </a:lnTo>
                <a:lnTo>
                  <a:pt x="152" y="450"/>
                </a:lnTo>
                <a:lnTo>
                  <a:pt x="151" y="450"/>
                </a:lnTo>
                <a:lnTo>
                  <a:pt x="152" y="450"/>
                </a:lnTo>
                <a:lnTo>
                  <a:pt x="152" y="449"/>
                </a:lnTo>
                <a:lnTo>
                  <a:pt x="152" y="450"/>
                </a:lnTo>
                <a:lnTo>
                  <a:pt x="152" y="449"/>
                </a:lnTo>
                <a:lnTo>
                  <a:pt x="152" y="450"/>
                </a:lnTo>
                <a:lnTo>
                  <a:pt x="153" y="450"/>
                </a:lnTo>
                <a:lnTo>
                  <a:pt x="153" y="449"/>
                </a:lnTo>
                <a:lnTo>
                  <a:pt x="153" y="450"/>
                </a:lnTo>
                <a:lnTo>
                  <a:pt x="153" y="449"/>
                </a:lnTo>
                <a:lnTo>
                  <a:pt x="154" y="449"/>
                </a:lnTo>
                <a:lnTo>
                  <a:pt x="154" y="450"/>
                </a:lnTo>
                <a:lnTo>
                  <a:pt x="154" y="451"/>
                </a:lnTo>
                <a:lnTo>
                  <a:pt x="154" y="450"/>
                </a:lnTo>
                <a:lnTo>
                  <a:pt x="154" y="451"/>
                </a:lnTo>
                <a:lnTo>
                  <a:pt x="154" y="452"/>
                </a:lnTo>
                <a:lnTo>
                  <a:pt x="154" y="453"/>
                </a:lnTo>
                <a:lnTo>
                  <a:pt x="155" y="453"/>
                </a:lnTo>
                <a:lnTo>
                  <a:pt x="156" y="453"/>
                </a:lnTo>
                <a:lnTo>
                  <a:pt x="155" y="453"/>
                </a:lnTo>
                <a:lnTo>
                  <a:pt x="155" y="454"/>
                </a:lnTo>
                <a:lnTo>
                  <a:pt x="156" y="454"/>
                </a:lnTo>
                <a:lnTo>
                  <a:pt x="156" y="455"/>
                </a:lnTo>
                <a:lnTo>
                  <a:pt x="156" y="454"/>
                </a:lnTo>
                <a:lnTo>
                  <a:pt x="156" y="455"/>
                </a:lnTo>
                <a:lnTo>
                  <a:pt x="155" y="455"/>
                </a:lnTo>
                <a:lnTo>
                  <a:pt x="156" y="455"/>
                </a:lnTo>
                <a:lnTo>
                  <a:pt x="155" y="455"/>
                </a:lnTo>
                <a:lnTo>
                  <a:pt x="155" y="456"/>
                </a:lnTo>
                <a:lnTo>
                  <a:pt x="155" y="455"/>
                </a:lnTo>
                <a:lnTo>
                  <a:pt x="154" y="455"/>
                </a:lnTo>
                <a:lnTo>
                  <a:pt x="154" y="456"/>
                </a:lnTo>
                <a:lnTo>
                  <a:pt x="154" y="457"/>
                </a:lnTo>
                <a:lnTo>
                  <a:pt x="154" y="458"/>
                </a:lnTo>
                <a:lnTo>
                  <a:pt x="154" y="459"/>
                </a:lnTo>
                <a:lnTo>
                  <a:pt x="154" y="458"/>
                </a:lnTo>
                <a:lnTo>
                  <a:pt x="154" y="459"/>
                </a:lnTo>
                <a:lnTo>
                  <a:pt x="153" y="459"/>
                </a:lnTo>
                <a:lnTo>
                  <a:pt x="153" y="458"/>
                </a:lnTo>
                <a:lnTo>
                  <a:pt x="153" y="459"/>
                </a:lnTo>
                <a:lnTo>
                  <a:pt x="153" y="458"/>
                </a:lnTo>
                <a:lnTo>
                  <a:pt x="153" y="459"/>
                </a:lnTo>
                <a:lnTo>
                  <a:pt x="152" y="459"/>
                </a:lnTo>
                <a:lnTo>
                  <a:pt x="152" y="458"/>
                </a:lnTo>
                <a:lnTo>
                  <a:pt x="152" y="459"/>
                </a:lnTo>
                <a:lnTo>
                  <a:pt x="152" y="458"/>
                </a:lnTo>
                <a:lnTo>
                  <a:pt x="152" y="459"/>
                </a:lnTo>
                <a:lnTo>
                  <a:pt x="152" y="458"/>
                </a:lnTo>
                <a:lnTo>
                  <a:pt x="151" y="458"/>
                </a:lnTo>
                <a:lnTo>
                  <a:pt x="152" y="458"/>
                </a:lnTo>
                <a:lnTo>
                  <a:pt x="151" y="458"/>
                </a:lnTo>
                <a:lnTo>
                  <a:pt x="151" y="457"/>
                </a:lnTo>
                <a:lnTo>
                  <a:pt x="151" y="458"/>
                </a:lnTo>
                <a:lnTo>
                  <a:pt x="150" y="458"/>
                </a:lnTo>
                <a:lnTo>
                  <a:pt x="150" y="459"/>
                </a:lnTo>
                <a:lnTo>
                  <a:pt x="150" y="458"/>
                </a:lnTo>
                <a:lnTo>
                  <a:pt x="150" y="459"/>
                </a:lnTo>
                <a:lnTo>
                  <a:pt x="149" y="459"/>
                </a:lnTo>
                <a:lnTo>
                  <a:pt x="149" y="458"/>
                </a:lnTo>
                <a:lnTo>
                  <a:pt x="149" y="459"/>
                </a:lnTo>
                <a:lnTo>
                  <a:pt x="149" y="458"/>
                </a:lnTo>
                <a:lnTo>
                  <a:pt x="149" y="459"/>
                </a:lnTo>
                <a:lnTo>
                  <a:pt x="149" y="458"/>
                </a:lnTo>
                <a:lnTo>
                  <a:pt x="149" y="459"/>
                </a:lnTo>
                <a:lnTo>
                  <a:pt x="148" y="459"/>
                </a:lnTo>
                <a:lnTo>
                  <a:pt x="149" y="459"/>
                </a:lnTo>
                <a:lnTo>
                  <a:pt x="148" y="459"/>
                </a:lnTo>
                <a:lnTo>
                  <a:pt x="148" y="460"/>
                </a:lnTo>
                <a:lnTo>
                  <a:pt x="148" y="459"/>
                </a:lnTo>
                <a:lnTo>
                  <a:pt x="148" y="460"/>
                </a:lnTo>
                <a:lnTo>
                  <a:pt x="149" y="460"/>
                </a:lnTo>
                <a:lnTo>
                  <a:pt x="148" y="460"/>
                </a:lnTo>
                <a:lnTo>
                  <a:pt x="149" y="460"/>
                </a:lnTo>
                <a:lnTo>
                  <a:pt x="149" y="461"/>
                </a:lnTo>
                <a:lnTo>
                  <a:pt x="148" y="461"/>
                </a:lnTo>
                <a:lnTo>
                  <a:pt x="149" y="461"/>
                </a:lnTo>
                <a:lnTo>
                  <a:pt x="148" y="461"/>
                </a:lnTo>
                <a:lnTo>
                  <a:pt x="148" y="462"/>
                </a:lnTo>
                <a:lnTo>
                  <a:pt x="149" y="462"/>
                </a:lnTo>
                <a:lnTo>
                  <a:pt x="148" y="462"/>
                </a:lnTo>
                <a:lnTo>
                  <a:pt x="149" y="462"/>
                </a:lnTo>
                <a:lnTo>
                  <a:pt x="149" y="463"/>
                </a:lnTo>
                <a:lnTo>
                  <a:pt x="149" y="462"/>
                </a:lnTo>
                <a:lnTo>
                  <a:pt x="150" y="462"/>
                </a:lnTo>
                <a:lnTo>
                  <a:pt x="150" y="463"/>
                </a:lnTo>
                <a:lnTo>
                  <a:pt x="151" y="463"/>
                </a:lnTo>
                <a:lnTo>
                  <a:pt x="151" y="464"/>
                </a:lnTo>
                <a:lnTo>
                  <a:pt x="150" y="464"/>
                </a:lnTo>
                <a:lnTo>
                  <a:pt x="150" y="465"/>
                </a:lnTo>
                <a:lnTo>
                  <a:pt x="150" y="464"/>
                </a:lnTo>
                <a:lnTo>
                  <a:pt x="150" y="465"/>
                </a:lnTo>
                <a:lnTo>
                  <a:pt x="149" y="465"/>
                </a:lnTo>
                <a:lnTo>
                  <a:pt x="148" y="465"/>
                </a:lnTo>
                <a:lnTo>
                  <a:pt x="149" y="465"/>
                </a:lnTo>
                <a:lnTo>
                  <a:pt x="148" y="465"/>
                </a:lnTo>
                <a:lnTo>
                  <a:pt x="148" y="466"/>
                </a:lnTo>
                <a:lnTo>
                  <a:pt x="149" y="466"/>
                </a:lnTo>
                <a:lnTo>
                  <a:pt x="148" y="466"/>
                </a:lnTo>
                <a:lnTo>
                  <a:pt x="149" y="466"/>
                </a:lnTo>
                <a:lnTo>
                  <a:pt x="149" y="467"/>
                </a:lnTo>
                <a:lnTo>
                  <a:pt x="148" y="467"/>
                </a:lnTo>
                <a:lnTo>
                  <a:pt x="149" y="467"/>
                </a:lnTo>
                <a:lnTo>
                  <a:pt x="148" y="467"/>
                </a:lnTo>
                <a:lnTo>
                  <a:pt x="148" y="468"/>
                </a:lnTo>
                <a:lnTo>
                  <a:pt x="148" y="469"/>
                </a:lnTo>
                <a:lnTo>
                  <a:pt x="148" y="468"/>
                </a:lnTo>
                <a:lnTo>
                  <a:pt x="149" y="468"/>
                </a:lnTo>
                <a:lnTo>
                  <a:pt x="148" y="468"/>
                </a:lnTo>
                <a:lnTo>
                  <a:pt x="149" y="468"/>
                </a:lnTo>
                <a:lnTo>
                  <a:pt x="149" y="469"/>
                </a:lnTo>
                <a:lnTo>
                  <a:pt x="149" y="468"/>
                </a:lnTo>
                <a:lnTo>
                  <a:pt x="150" y="468"/>
                </a:lnTo>
                <a:lnTo>
                  <a:pt x="150" y="469"/>
                </a:lnTo>
                <a:lnTo>
                  <a:pt x="150" y="468"/>
                </a:lnTo>
                <a:lnTo>
                  <a:pt x="150" y="469"/>
                </a:lnTo>
                <a:lnTo>
                  <a:pt x="150" y="470"/>
                </a:lnTo>
                <a:lnTo>
                  <a:pt x="150" y="469"/>
                </a:lnTo>
                <a:lnTo>
                  <a:pt x="151" y="469"/>
                </a:lnTo>
                <a:lnTo>
                  <a:pt x="151" y="470"/>
                </a:lnTo>
                <a:lnTo>
                  <a:pt x="151" y="469"/>
                </a:lnTo>
                <a:lnTo>
                  <a:pt x="151" y="470"/>
                </a:lnTo>
                <a:lnTo>
                  <a:pt x="152" y="470"/>
                </a:lnTo>
                <a:lnTo>
                  <a:pt x="152" y="469"/>
                </a:lnTo>
                <a:lnTo>
                  <a:pt x="151" y="469"/>
                </a:lnTo>
                <a:lnTo>
                  <a:pt x="152" y="469"/>
                </a:lnTo>
                <a:lnTo>
                  <a:pt x="152" y="468"/>
                </a:lnTo>
                <a:lnTo>
                  <a:pt x="152" y="469"/>
                </a:lnTo>
                <a:lnTo>
                  <a:pt x="152" y="468"/>
                </a:lnTo>
                <a:lnTo>
                  <a:pt x="152" y="469"/>
                </a:lnTo>
                <a:lnTo>
                  <a:pt x="153" y="469"/>
                </a:lnTo>
                <a:lnTo>
                  <a:pt x="153" y="468"/>
                </a:lnTo>
                <a:lnTo>
                  <a:pt x="153" y="469"/>
                </a:lnTo>
                <a:lnTo>
                  <a:pt x="153" y="468"/>
                </a:lnTo>
                <a:lnTo>
                  <a:pt x="154" y="468"/>
                </a:lnTo>
                <a:lnTo>
                  <a:pt x="154" y="469"/>
                </a:lnTo>
                <a:lnTo>
                  <a:pt x="154" y="470"/>
                </a:lnTo>
                <a:lnTo>
                  <a:pt x="154" y="469"/>
                </a:lnTo>
                <a:lnTo>
                  <a:pt x="154" y="470"/>
                </a:lnTo>
                <a:lnTo>
                  <a:pt x="154" y="471"/>
                </a:lnTo>
                <a:lnTo>
                  <a:pt x="154" y="472"/>
                </a:lnTo>
                <a:lnTo>
                  <a:pt x="154" y="471"/>
                </a:lnTo>
                <a:lnTo>
                  <a:pt x="154" y="472"/>
                </a:lnTo>
                <a:lnTo>
                  <a:pt x="154" y="471"/>
                </a:lnTo>
                <a:lnTo>
                  <a:pt x="154" y="472"/>
                </a:lnTo>
                <a:lnTo>
                  <a:pt x="154" y="471"/>
                </a:lnTo>
                <a:lnTo>
                  <a:pt x="154" y="472"/>
                </a:lnTo>
                <a:lnTo>
                  <a:pt x="155" y="472"/>
                </a:lnTo>
                <a:lnTo>
                  <a:pt x="155" y="471"/>
                </a:lnTo>
                <a:lnTo>
                  <a:pt x="155" y="472"/>
                </a:lnTo>
                <a:lnTo>
                  <a:pt x="155" y="471"/>
                </a:lnTo>
                <a:lnTo>
                  <a:pt x="155" y="472"/>
                </a:lnTo>
                <a:lnTo>
                  <a:pt x="155" y="471"/>
                </a:lnTo>
                <a:lnTo>
                  <a:pt x="155" y="472"/>
                </a:lnTo>
                <a:lnTo>
                  <a:pt x="155" y="471"/>
                </a:lnTo>
                <a:lnTo>
                  <a:pt x="155" y="472"/>
                </a:lnTo>
                <a:lnTo>
                  <a:pt x="156" y="472"/>
                </a:lnTo>
                <a:lnTo>
                  <a:pt x="155" y="472"/>
                </a:lnTo>
                <a:lnTo>
                  <a:pt x="155" y="473"/>
                </a:lnTo>
                <a:lnTo>
                  <a:pt x="156" y="473"/>
                </a:lnTo>
                <a:lnTo>
                  <a:pt x="157" y="473"/>
                </a:lnTo>
                <a:lnTo>
                  <a:pt x="157" y="472"/>
                </a:lnTo>
                <a:lnTo>
                  <a:pt x="157" y="471"/>
                </a:lnTo>
                <a:lnTo>
                  <a:pt x="157" y="472"/>
                </a:lnTo>
                <a:lnTo>
                  <a:pt x="157" y="471"/>
                </a:lnTo>
                <a:lnTo>
                  <a:pt x="157" y="472"/>
                </a:lnTo>
                <a:lnTo>
                  <a:pt x="158" y="472"/>
                </a:lnTo>
                <a:lnTo>
                  <a:pt x="158" y="471"/>
                </a:lnTo>
                <a:lnTo>
                  <a:pt x="158" y="472"/>
                </a:lnTo>
                <a:lnTo>
                  <a:pt x="158" y="471"/>
                </a:lnTo>
                <a:lnTo>
                  <a:pt x="158" y="472"/>
                </a:lnTo>
                <a:lnTo>
                  <a:pt x="158" y="471"/>
                </a:lnTo>
                <a:lnTo>
                  <a:pt x="159" y="471"/>
                </a:lnTo>
                <a:lnTo>
                  <a:pt x="159" y="472"/>
                </a:lnTo>
                <a:lnTo>
                  <a:pt x="159" y="471"/>
                </a:lnTo>
                <a:lnTo>
                  <a:pt x="159" y="472"/>
                </a:lnTo>
                <a:lnTo>
                  <a:pt x="159" y="471"/>
                </a:lnTo>
                <a:lnTo>
                  <a:pt x="159" y="472"/>
                </a:lnTo>
                <a:lnTo>
                  <a:pt x="159" y="471"/>
                </a:lnTo>
                <a:lnTo>
                  <a:pt x="159" y="470"/>
                </a:lnTo>
                <a:lnTo>
                  <a:pt x="158" y="470"/>
                </a:lnTo>
                <a:lnTo>
                  <a:pt x="158" y="469"/>
                </a:lnTo>
                <a:lnTo>
                  <a:pt x="159" y="469"/>
                </a:lnTo>
                <a:lnTo>
                  <a:pt x="159" y="470"/>
                </a:lnTo>
                <a:lnTo>
                  <a:pt x="159" y="469"/>
                </a:lnTo>
                <a:lnTo>
                  <a:pt x="159" y="468"/>
                </a:lnTo>
                <a:lnTo>
                  <a:pt x="159" y="469"/>
                </a:lnTo>
                <a:lnTo>
                  <a:pt x="159" y="468"/>
                </a:lnTo>
                <a:lnTo>
                  <a:pt x="160" y="468"/>
                </a:lnTo>
                <a:lnTo>
                  <a:pt x="160" y="469"/>
                </a:lnTo>
                <a:lnTo>
                  <a:pt x="160" y="468"/>
                </a:lnTo>
                <a:lnTo>
                  <a:pt x="161" y="468"/>
                </a:lnTo>
                <a:lnTo>
                  <a:pt x="160" y="468"/>
                </a:lnTo>
                <a:lnTo>
                  <a:pt x="161" y="468"/>
                </a:lnTo>
                <a:lnTo>
                  <a:pt x="161" y="469"/>
                </a:lnTo>
                <a:lnTo>
                  <a:pt x="161" y="468"/>
                </a:lnTo>
                <a:lnTo>
                  <a:pt x="161" y="469"/>
                </a:lnTo>
                <a:lnTo>
                  <a:pt x="161" y="470"/>
                </a:lnTo>
                <a:lnTo>
                  <a:pt x="161" y="469"/>
                </a:lnTo>
                <a:lnTo>
                  <a:pt x="162" y="469"/>
                </a:lnTo>
                <a:lnTo>
                  <a:pt x="161" y="470"/>
                </a:lnTo>
                <a:lnTo>
                  <a:pt x="162" y="470"/>
                </a:lnTo>
                <a:lnTo>
                  <a:pt x="161" y="470"/>
                </a:lnTo>
                <a:lnTo>
                  <a:pt x="162" y="470"/>
                </a:lnTo>
                <a:lnTo>
                  <a:pt x="161" y="470"/>
                </a:lnTo>
                <a:lnTo>
                  <a:pt x="162" y="470"/>
                </a:lnTo>
                <a:lnTo>
                  <a:pt x="162" y="469"/>
                </a:lnTo>
                <a:lnTo>
                  <a:pt x="162" y="470"/>
                </a:lnTo>
                <a:lnTo>
                  <a:pt x="162" y="469"/>
                </a:lnTo>
                <a:lnTo>
                  <a:pt x="163" y="469"/>
                </a:lnTo>
                <a:lnTo>
                  <a:pt x="162" y="469"/>
                </a:lnTo>
                <a:lnTo>
                  <a:pt x="163" y="469"/>
                </a:lnTo>
                <a:lnTo>
                  <a:pt x="163" y="468"/>
                </a:lnTo>
                <a:lnTo>
                  <a:pt x="163" y="469"/>
                </a:lnTo>
                <a:lnTo>
                  <a:pt x="163" y="468"/>
                </a:lnTo>
                <a:lnTo>
                  <a:pt x="163" y="469"/>
                </a:lnTo>
                <a:lnTo>
                  <a:pt x="164" y="469"/>
                </a:lnTo>
                <a:lnTo>
                  <a:pt x="164" y="468"/>
                </a:lnTo>
                <a:lnTo>
                  <a:pt x="164" y="469"/>
                </a:lnTo>
                <a:lnTo>
                  <a:pt x="164" y="468"/>
                </a:lnTo>
                <a:lnTo>
                  <a:pt x="165" y="468"/>
                </a:lnTo>
                <a:lnTo>
                  <a:pt x="165" y="469"/>
                </a:lnTo>
                <a:lnTo>
                  <a:pt x="165" y="470"/>
                </a:lnTo>
                <a:lnTo>
                  <a:pt x="165" y="469"/>
                </a:lnTo>
                <a:lnTo>
                  <a:pt x="165" y="470"/>
                </a:lnTo>
                <a:lnTo>
                  <a:pt x="165" y="471"/>
                </a:lnTo>
                <a:lnTo>
                  <a:pt x="165" y="472"/>
                </a:lnTo>
                <a:lnTo>
                  <a:pt x="165" y="471"/>
                </a:lnTo>
                <a:lnTo>
                  <a:pt x="165" y="472"/>
                </a:lnTo>
                <a:lnTo>
                  <a:pt x="165" y="471"/>
                </a:lnTo>
                <a:lnTo>
                  <a:pt x="165" y="472"/>
                </a:lnTo>
                <a:lnTo>
                  <a:pt x="165" y="471"/>
                </a:lnTo>
                <a:lnTo>
                  <a:pt x="165" y="472"/>
                </a:lnTo>
                <a:lnTo>
                  <a:pt x="166" y="472"/>
                </a:lnTo>
                <a:lnTo>
                  <a:pt x="166" y="471"/>
                </a:lnTo>
                <a:lnTo>
                  <a:pt x="166" y="472"/>
                </a:lnTo>
                <a:lnTo>
                  <a:pt x="166" y="471"/>
                </a:lnTo>
                <a:lnTo>
                  <a:pt x="166" y="472"/>
                </a:lnTo>
                <a:lnTo>
                  <a:pt x="166" y="471"/>
                </a:lnTo>
                <a:lnTo>
                  <a:pt x="166" y="472"/>
                </a:lnTo>
                <a:lnTo>
                  <a:pt x="166" y="471"/>
                </a:lnTo>
                <a:lnTo>
                  <a:pt x="166" y="472"/>
                </a:lnTo>
                <a:lnTo>
                  <a:pt x="167" y="472"/>
                </a:lnTo>
                <a:lnTo>
                  <a:pt x="166" y="472"/>
                </a:lnTo>
                <a:lnTo>
                  <a:pt x="166" y="473"/>
                </a:lnTo>
                <a:lnTo>
                  <a:pt x="167" y="473"/>
                </a:lnTo>
                <a:lnTo>
                  <a:pt x="167" y="474"/>
                </a:lnTo>
                <a:lnTo>
                  <a:pt x="167" y="473"/>
                </a:lnTo>
                <a:lnTo>
                  <a:pt x="167" y="474"/>
                </a:lnTo>
                <a:lnTo>
                  <a:pt x="166" y="474"/>
                </a:lnTo>
                <a:lnTo>
                  <a:pt x="167" y="474"/>
                </a:lnTo>
                <a:lnTo>
                  <a:pt x="166" y="474"/>
                </a:lnTo>
                <a:lnTo>
                  <a:pt x="166" y="475"/>
                </a:lnTo>
                <a:lnTo>
                  <a:pt x="166" y="474"/>
                </a:lnTo>
                <a:lnTo>
                  <a:pt x="166" y="475"/>
                </a:lnTo>
                <a:lnTo>
                  <a:pt x="166" y="474"/>
                </a:lnTo>
                <a:lnTo>
                  <a:pt x="165" y="474"/>
                </a:lnTo>
                <a:lnTo>
                  <a:pt x="165" y="475"/>
                </a:lnTo>
                <a:lnTo>
                  <a:pt x="165" y="474"/>
                </a:lnTo>
                <a:lnTo>
                  <a:pt x="165" y="475"/>
                </a:lnTo>
                <a:lnTo>
                  <a:pt x="165" y="476"/>
                </a:lnTo>
                <a:lnTo>
                  <a:pt x="165" y="477"/>
                </a:lnTo>
                <a:lnTo>
                  <a:pt x="165" y="478"/>
                </a:lnTo>
                <a:lnTo>
                  <a:pt x="166" y="478"/>
                </a:lnTo>
                <a:lnTo>
                  <a:pt x="167" y="478"/>
                </a:lnTo>
                <a:lnTo>
                  <a:pt x="167" y="479"/>
                </a:lnTo>
                <a:lnTo>
                  <a:pt x="166" y="479"/>
                </a:lnTo>
                <a:lnTo>
                  <a:pt x="166" y="478"/>
                </a:lnTo>
                <a:lnTo>
                  <a:pt x="166" y="479"/>
                </a:lnTo>
                <a:lnTo>
                  <a:pt x="167" y="479"/>
                </a:lnTo>
                <a:lnTo>
                  <a:pt x="168" y="479"/>
                </a:lnTo>
                <a:lnTo>
                  <a:pt x="167" y="479"/>
                </a:lnTo>
                <a:lnTo>
                  <a:pt x="168" y="479"/>
                </a:lnTo>
                <a:lnTo>
                  <a:pt x="168" y="478"/>
                </a:lnTo>
                <a:lnTo>
                  <a:pt x="168" y="479"/>
                </a:lnTo>
                <a:lnTo>
                  <a:pt x="168" y="478"/>
                </a:lnTo>
                <a:lnTo>
                  <a:pt x="169" y="478"/>
                </a:lnTo>
                <a:lnTo>
                  <a:pt x="170" y="478"/>
                </a:lnTo>
                <a:lnTo>
                  <a:pt x="170" y="479"/>
                </a:lnTo>
                <a:lnTo>
                  <a:pt x="170" y="478"/>
                </a:lnTo>
                <a:lnTo>
                  <a:pt x="170" y="479"/>
                </a:lnTo>
                <a:lnTo>
                  <a:pt x="171" y="479"/>
                </a:lnTo>
                <a:lnTo>
                  <a:pt x="171" y="480"/>
                </a:lnTo>
                <a:lnTo>
                  <a:pt x="170" y="480"/>
                </a:lnTo>
                <a:lnTo>
                  <a:pt x="170" y="481"/>
                </a:lnTo>
                <a:lnTo>
                  <a:pt x="171" y="481"/>
                </a:lnTo>
                <a:lnTo>
                  <a:pt x="171" y="482"/>
                </a:lnTo>
                <a:lnTo>
                  <a:pt x="171" y="481"/>
                </a:lnTo>
                <a:lnTo>
                  <a:pt x="172" y="481"/>
                </a:lnTo>
                <a:lnTo>
                  <a:pt x="172" y="482"/>
                </a:lnTo>
                <a:lnTo>
                  <a:pt x="173" y="482"/>
                </a:lnTo>
                <a:lnTo>
                  <a:pt x="172" y="482"/>
                </a:lnTo>
                <a:lnTo>
                  <a:pt x="173" y="482"/>
                </a:lnTo>
                <a:lnTo>
                  <a:pt x="173" y="483"/>
                </a:lnTo>
                <a:lnTo>
                  <a:pt x="173" y="482"/>
                </a:lnTo>
                <a:lnTo>
                  <a:pt x="174" y="482"/>
                </a:lnTo>
                <a:lnTo>
                  <a:pt x="173" y="482"/>
                </a:lnTo>
                <a:lnTo>
                  <a:pt x="173" y="481"/>
                </a:lnTo>
                <a:lnTo>
                  <a:pt x="174" y="481"/>
                </a:lnTo>
                <a:lnTo>
                  <a:pt x="175" y="481"/>
                </a:lnTo>
                <a:lnTo>
                  <a:pt x="175" y="482"/>
                </a:lnTo>
                <a:lnTo>
                  <a:pt x="175" y="481"/>
                </a:lnTo>
                <a:lnTo>
                  <a:pt x="175" y="480"/>
                </a:lnTo>
                <a:lnTo>
                  <a:pt x="175" y="479"/>
                </a:lnTo>
                <a:lnTo>
                  <a:pt x="175" y="478"/>
                </a:lnTo>
                <a:lnTo>
                  <a:pt x="175" y="479"/>
                </a:lnTo>
                <a:lnTo>
                  <a:pt x="175" y="478"/>
                </a:lnTo>
                <a:lnTo>
                  <a:pt x="176" y="478"/>
                </a:lnTo>
                <a:lnTo>
                  <a:pt x="177" y="478"/>
                </a:lnTo>
                <a:lnTo>
                  <a:pt x="178" y="478"/>
                </a:lnTo>
                <a:lnTo>
                  <a:pt x="177" y="478"/>
                </a:lnTo>
                <a:lnTo>
                  <a:pt x="178" y="478"/>
                </a:lnTo>
                <a:lnTo>
                  <a:pt x="177" y="478"/>
                </a:lnTo>
                <a:lnTo>
                  <a:pt x="178" y="478"/>
                </a:lnTo>
                <a:lnTo>
                  <a:pt x="177" y="479"/>
                </a:lnTo>
                <a:lnTo>
                  <a:pt x="177" y="478"/>
                </a:lnTo>
                <a:lnTo>
                  <a:pt x="177" y="479"/>
                </a:lnTo>
                <a:lnTo>
                  <a:pt x="178" y="479"/>
                </a:lnTo>
                <a:lnTo>
                  <a:pt x="177" y="479"/>
                </a:lnTo>
                <a:lnTo>
                  <a:pt x="178" y="479"/>
                </a:lnTo>
                <a:lnTo>
                  <a:pt x="179" y="479"/>
                </a:lnTo>
                <a:lnTo>
                  <a:pt x="178" y="479"/>
                </a:lnTo>
                <a:lnTo>
                  <a:pt x="179" y="479"/>
                </a:lnTo>
                <a:lnTo>
                  <a:pt x="178" y="479"/>
                </a:lnTo>
                <a:lnTo>
                  <a:pt x="179" y="479"/>
                </a:lnTo>
                <a:lnTo>
                  <a:pt x="178" y="479"/>
                </a:lnTo>
                <a:lnTo>
                  <a:pt x="179" y="479"/>
                </a:lnTo>
                <a:lnTo>
                  <a:pt x="179" y="478"/>
                </a:lnTo>
                <a:lnTo>
                  <a:pt x="179" y="479"/>
                </a:lnTo>
                <a:lnTo>
                  <a:pt x="179" y="478"/>
                </a:lnTo>
                <a:lnTo>
                  <a:pt x="180" y="478"/>
                </a:lnTo>
                <a:lnTo>
                  <a:pt x="179" y="478"/>
                </a:lnTo>
                <a:lnTo>
                  <a:pt x="180" y="478"/>
                </a:lnTo>
                <a:lnTo>
                  <a:pt x="181" y="478"/>
                </a:lnTo>
                <a:lnTo>
                  <a:pt x="181" y="477"/>
                </a:lnTo>
                <a:lnTo>
                  <a:pt x="180" y="477"/>
                </a:lnTo>
                <a:lnTo>
                  <a:pt x="180" y="476"/>
                </a:lnTo>
                <a:lnTo>
                  <a:pt x="181" y="476"/>
                </a:lnTo>
                <a:lnTo>
                  <a:pt x="181" y="475"/>
                </a:lnTo>
                <a:lnTo>
                  <a:pt x="181" y="474"/>
                </a:lnTo>
                <a:lnTo>
                  <a:pt x="181" y="475"/>
                </a:lnTo>
                <a:lnTo>
                  <a:pt x="180" y="475"/>
                </a:lnTo>
                <a:lnTo>
                  <a:pt x="180" y="474"/>
                </a:lnTo>
                <a:lnTo>
                  <a:pt x="180" y="475"/>
                </a:lnTo>
                <a:lnTo>
                  <a:pt x="179" y="475"/>
                </a:lnTo>
                <a:lnTo>
                  <a:pt x="180" y="475"/>
                </a:lnTo>
                <a:lnTo>
                  <a:pt x="179" y="475"/>
                </a:lnTo>
                <a:lnTo>
                  <a:pt x="179" y="474"/>
                </a:lnTo>
                <a:lnTo>
                  <a:pt x="179" y="475"/>
                </a:lnTo>
                <a:lnTo>
                  <a:pt x="179" y="474"/>
                </a:lnTo>
                <a:lnTo>
                  <a:pt x="179" y="473"/>
                </a:lnTo>
                <a:lnTo>
                  <a:pt x="179" y="474"/>
                </a:lnTo>
                <a:lnTo>
                  <a:pt x="178" y="474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9" y="472"/>
                </a:lnTo>
                <a:lnTo>
                  <a:pt x="179" y="471"/>
                </a:lnTo>
                <a:lnTo>
                  <a:pt x="179" y="472"/>
                </a:lnTo>
                <a:lnTo>
                  <a:pt x="179" y="471"/>
                </a:lnTo>
                <a:lnTo>
                  <a:pt x="179" y="472"/>
                </a:lnTo>
                <a:lnTo>
                  <a:pt x="180" y="472"/>
                </a:lnTo>
                <a:lnTo>
                  <a:pt x="179" y="472"/>
                </a:lnTo>
                <a:lnTo>
                  <a:pt x="180" y="471"/>
                </a:lnTo>
                <a:lnTo>
                  <a:pt x="180" y="472"/>
                </a:lnTo>
                <a:lnTo>
                  <a:pt x="180" y="471"/>
                </a:lnTo>
                <a:lnTo>
                  <a:pt x="180" y="472"/>
                </a:lnTo>
                <a:lnTo>
                  <a:pt x="180" y="471"/>
                </a:lnTo>
                <a:lnTo>
                  <a:pt x="180" y="472"/>
                </a:lnTo>
                <a:lnTo>
                  <a:pt x="180" y="471"/>
                </a:lnTo>
                <a:lnTo>
                  <a:pt x="181" y="471"/>
                </a:lnTo>
                <a:lnTo>
                  <a:pt x="181" y="472"/>
                </a:lnTo>
                <a:lnTo>
                  <a:pt x="181" y="471"/>
                </a:lnTo>
                <a:lnTo>
                  <a:pt x="181" y="472"/>
                </a:lnTo>
                <a:lnTo>
                  <a:pt x="181" y="471"/>
                </a:lnTo>
                <a:lnTo>
                  <a:pt x="181" y="470"/>
                </a:lnTo>
                <a:lnTo>
                  <a:pt x="180" y="470"/>
                </a:lnTo>
                <a:lnTo>
                  <a:pt x="180" y="469"/>
                </a:lnTo>
                <a:lnTo>
                  <a:pt x="181" y="469"/>
                </a:lnTo>
                <a:lnTo>
                  <a:pt x="181" y="470"/>
                </a:lnTo>
                <a:lnTo>
                  <a:pt x="181" y="469"/>
                </a:lnTo>
                <a:lnTo>
                  <a:pt x="181" y="468"/>
                </a:lnTo>
                <a:lnTo>
                  <a:pt x="181" y="469"/>
                </a:lnTo>
                <a:lnTo>
                  <a:pt x="181" y="468"/>
                </a:lnTo>
                <a:lnTo>
                  <a:pt x="182" y="468"/>
                </a:lnTo>
                <a:lnTo>
                  <a:pt x="182" y="469"/>
                </a:lnTo>
                <a:lnTo>
                  <a:pt x="182" y="468"/>
                </a:lnTo>
                <a:lnTo>
                  <a:pt x="182" y="469"/>
                </a:lnTo>
                <a:lnTo>
                  <a:pt x="182" y="468"/>
                </a:lnTo>
                <a:lnTo>
                  <a:pt x="183" y="468"/>
                </a:lnTo>
                <a:lnTo>
                  <a:pt x="183" y="469"/>
                </a:lnTo>
                <a:lnTo>
                  <a:pt x="183" y="470"/>
                </a:lnTo>
                <a:lnTo>
                  <a:pt x="183" y="469"/>
                </a:lnTo>
                <a:lnTo>
                  <a:pt x="183" y="470"/>
                </a:lnTo>
                <a:lnTo>
                  <a:pt x="184" y="470"/>
                </a:lnTo>
                <a:lnTo>
                  <a:pt x="184" y="469"/>
                </a:lnTo>
                <a:lnTo>
                  <a:pt x="184" y="470"/>
                </a:lnTo>
                <a:lnTo>
                  <a:pt x="184" y="469"/>
                </a:lnTo>
                <a:lnTo>
                  <a:pt x="185" y="469"/>
                </a:lnTo>
                <a:lnTo>
                  <a:pt x="184" y="469"/>
                </a:lnTo>
                <a:lnTo>
                  <a:pt x="185" y="469"/>
                </a:lnTo>
                <a:lnTo>
                  <a:pt x="184" y="469"/>
                </a:lnTo>
                <a:lnTo>
                  <a:pt x="185" y="469"/>
                </a:lnTo>
                <a:lnTo>
                  <a:pt x="184" y="469"/>
                </a:lnTo>
                <a:lnTo>
                  <a:pt x="185" y="468"/>
                </a:lnTo>
                <a:lnTo>
                  <a:pt x="185" y="469"/>
                </a:lnTo>
                <a:lnTo>
                  <a:pt x="185" y="468"/>
                </a:lnTo>
                <a:lnTo>
                  <a:pt x="185" y="469"/>
                </a:lnTo>
                <a:lnTo>
                  <a:pt x="186" y="469"/>
                </a:lnTo>
                <a:lnTo>
                  <a:pt x="186" y="468"/>
                </a:lnTo>
                <a:lnTo>
                  <a:pt x="186" y="469"/>
                </a:lnTo>
                <a:lnTo>
                  <a:pt x="186" y="468"/>
                </a:lnTo>
                <a:lnTo>
                  <a:pt x="187" y="469"/>
                </a:lnTo>
                <a:lnTo>
                  <a:pt x="186" y="469"/>
                </a:lnTo>
                <a:lnTo>
                  <a:pt x="187" y="469"/>
                </a:lnTo>
                <a:lnTo>
                  <a:pt x="186" y="469"/>
                </a:lnTo>
                <a:lnTo>
                  <a:pt x="187" y="469"/>
                </a:lnTo>
                <a:lnTo>
                  <a:pt x="186" y="469"/>
                </a:lnTo>
                <a:lnTo>
                  <a:pt x="187" y="469"/>
                </a:lnTo>
                <a:lnTo>
                  <a:pt x="187" y="470"/>
                </a:lnTo>
                <a:lnTo>
                  <a:pt x="187" y="469"/>
                </a:lnTo>
                <a:lnTo>
                  <a:pt x="187" y="470"/>
                </a:lnTo>
                <a:lnTo>
                  <a:pt x="186" y="470"/>
                </a:lnTo>
                <a:lnTo>
                  <a:pt x="186" y="471"/>
                </a:lnTo>
                <a:lnTo>
                  <a:pt x="187" y="471"/>
                </a:lnTo>
                <a:lnTo>
                  <a:pt x="186" y="471"/>
                </a:lnTo>
                <a:lnTo>
                  <a:pt x="187" y="471"/>
                </a:lnTo>
                <a:lnTo>
                  <a:pt x="186" y="471"/>
                </a:lnTo>
                <a:lnTo>
                  <a:pt x="187" y="471"/>
                </a:lnTo>
                <a:lnTo>
                  <a:pt x="186" y="471"/>
                </a:lnTo>
                <a:lnTo>
                  <a:pt x="187" y="472"/>
                </a:lnTo>
                <a:lnTo>
                  <a:pt x="187" y="471"/>
                </a:lnTo>
                <a:lnTo>
                  <a:pt x="187" y="472"/>
                </a:lnTo>
                <a:lnTo>
                  <a:pt x="187" y="471"/>
                </a:lnTo>
                <a:lnTo>
                  <a:pt x="187" y="472"/>
                </a:lnTo>
                <a:lnTo>
                  <a:pt x="187" y="471"/>
                </a:lnTo>
                <a:lnTo>
                  <a:pt x="187" y="472"/>
                </a:lnTo>
                <a:lnTo>
                  <a:pt x="188" y="472"/>
                </a:lnTo>
                <a:lnTo>
                  <a:pt x="188" y="471"/>
                </a:lnTo>
                <a:lnTo>
                  <a:pt x="188" y="472"/>
                </a:lnTo>
                <a:lnTo>
                  <a:pt x="188" y="471"/>
                </a:lnTo>
                <a:lnTo>
                  <a:pt x="188" y="472"/>
                </a:lnTo>
                <a:lnTo>
                  <a:pt x="188" y="471"/>
                </a:lnTo>
                <a:lnTo>
                  <a:pt x="188" y="472"/>
                </a:lnTo>
                <a:lnTo>
                  <a:pt x="188" y="471"/>
                </a:lnTo>
                <a:lnTo>
                  <a:pt x="188" y="472"/>
                </a:lnTo>
                <a:lnTo>
                  <a:pt x="189" y="472"/>
                </a:lnTo>
                <a:lnTo>
                  <a:pt x="188" y="472"/>
                </a:lnTo>
                <a:lnTo>
                  <a:pt x="188" y="473"/>
                </a:lnTo>
                <a:lnTo>
                  <a:pt x="189" y="473"/>
                </a:lnTo>
                <a:lnTo>
                  <a:pt x="190" y="473"/>
                </a:lnTo>
                <a:lnTo>
                  <a:pt x="190" y="472"/>
                </a:lnTo>
                <a:lnTo>
                  <a:pt x="190" y="471"/>
                </a:lnTo>
                <a:lnTo>
                  <a:pt x="190" y="472"/>
                </a:lnTo>
                <a:lnTo>
                  <a:pt x="190" y="471"/>
                </a:lnTo>
                <a:lnTo>
                  <a:pt x="190" y="472"/>
                </a:lnTo>
                <a:lnTo>
                  <a:pt x="190" y="471"/>
                </a:lnTo>
                <a:lnTo>
                  <a:pt x="191" y="471"/>
                </a:lnTo>
                <a:lnTo>
                  <a:pt x="191" y="472"/>
                </a:lnTo>
                <a:lnTo>
                  <a:pt x="191" y="471"/>
                </a:lnTo>
                <a:lnTo>
                  <a:pt x="191" y="472"/>
                </a:lnTo>
                <a:lnTo>
                  <a:pt x="191" y="471"/>
                </a:lnTo>
                <a:lnTo>
                  <a:pt x="191" y="472"/>
                </a:lnTo>
                <a:lnTo>
                  <a:pt x="191" y="471"/>
                </a:lnTo>
                <a:lnTo>
                  <a:pt x="192" y="472"/>
                </a:lnTo>
                <a:lnTo>
                  <a:pt x="191" y="472"/>
                </a:lnTo>
                <a:lnTo>
                  <a:pt x="192" y="472"/>
                </a:lnTo>
                <a:lnTo>
                  <a:pt x="192" y="471"/>
                </a:lnTo>
                <a:lnTo>
                  <a:pt x="192" y="472"/>
                </a:lnTo>
                <a:lnTo>
                  <a:pt x="192" y="471"/>
                </a:lnTo>
                <a:lnTo>
                  <a:pt x="192" y="470"/>
                </a:lnTo>
                <a:lnTo>
                  <a:pt x="191" y="470"/>
                </a:lnTo>
                <a:lnTo>
                  <a:pt x="192" y="470"/>
                </a:lnTo>
                <a:lnTo>
                  <a:pt x="191" y="470"/>
                </a:lnTo>
                <a:lnTo>
                  <a:pt x="191" y="469"/>
                </a:lnTo>
                <a:lnTo>
                  <a:pt x="192" y="469"/>
                </a:lnTo>
                <a:lnTo>
                  <a:pt x="191" y="470"/>
                </a:lnTo>
                <a:lnTo>
                  <a:pt x="192" y="470"/>
                </a:lnTo>
                <a:lnTo>
                  <a:pt x="192" y="469"/>
                </a:lnTo>
                <a:lnTo>
                  <a:pt x="192" y="468"/>
                </a:lnTo>
                <a:lnTo>
                  <a:pt x="192" y="469"/>
                </a:lnTo>
                <a:lnTo>
                  <a:pt x="192" y="468"/>
                </a:lnTo>
                <a:lnTo>
                  <a:pt x="193" y="468"/>
                </a:lnTo>
                <a:lnTo>
                  <a:pt x="193" y="469"/>
                </a:lnTo>
                <a:lnTo>
                  <a:pt x="193" y="468"/>
                </a:lnTo>
                <a:lnTo>
                  <a:pt x="193" y="469"/>
                </a:lnTo>
                <a:lnTo>
                  <a:pt x="193" y="468"/>
                </a:lnTo>
                <a:lnTo>
                  <a:pt x="194" y="468"/>
                </a:lnTo>
                <a:lnTo>
                  <a:pt x="193" y="468"/>
                </a:lnTo>
                <a:lnTo>
                  <a:pt x="194" y="468"/>
                </a:lnTo>
                <a:lnTo>
                  <a:pt x="194" y="469"/>
                </a:lnTo>
                <a:lnTo>
                  <a:pt x="194" y="470"/>
                </a:lnTo>
                <a:lnTo>
                  <a:pt x="194" y="469"/>
                </a:lnTo>
                <a:lnTo>
                  <a:pt x="194" y="470"/>
                </a:lnTo>
                <a:lnTo>
                  <a:pt x="195" y="470"/>
                </a:lnTo>
                <a:lnTo>
                  <a:pt x="195" y="469"/>
                </a:lnTo>
                <a:lnTo>
                  <a:pt x="195" y="470"/>
                </a:lnTo>
                <a:lnTo>
                  <a:pt x="195" y="469"/>
                </a:lnTo>
                <a:lnTo>
                  <a:pt x="196" y="469"/>
                </a:lnTo>
                <a:lnTo>
                  <a:pt x="195" y="469"/>
                </a:lnTo>
                <a:lnTo>
                  <a:pt x="196" y="469"/>
                </a:lnTo>
                <a:lnTo>
                  <a:pt x="195" y="469"/>
                </a:lnTo>
                <a:lnTo>
                  <a:pt x="196" y="469"/>
                </a:lnTo>
                <a:lnTo>
                  <a:pt x="195" y="469"/>
                </a:lnTo>
                <a:lnTo>
                  <a:pt x="195" y="468"/>
                </a:lnTo>
                <a:lnTo>
                  <a:pt x="196" y="468"/>
                </a:lnTo>
                <a:lnTo>
                  <a:pt x="196" y="469"/>
                </a:lnTo>
                <a:lnTo>
                  <a:pt x="196" y="468"/>
                </a:lnTo>
                <a:lnTo>
                  <a:pt x="196" y="469"/>
                </a:lnTo>
                <a:lnTo>
                  <a:pt x="197" y="469"/>
                </a:lnTo>
                <a:lnTo>
                  <a:pt x="197" y="468"/>
                </a:lnTo>
                <a:lnTo>
                  <a:pt x="197" y="469"/>
                </a:lnTo>
                <a:lnTo>
                  <a:pt x="197" y="468"/>
                </a:lnTo>
                <a:lnTo>
                  <a:pt x="197" y="469"/>
                </a:lnTo>
                <a:lnTo>
                  <a:pt x="198" y="469"/>
                </a:lnTo>
                <a:lnTo>
                  <a:pt x="197" y="469"/>
                </a:lnTo>
                <a:lnTo>
                  <a:pt x="198" y="469"/>
                </a:lnTo>
                <a:lnTo>
                  <a:pt x="198" y="470"/>
                </a:lnTo>
                <a:lnTo>
                  <a:pt x="198" y="469"/>
                </a:lnTo>
                <a:lnTo>
                  <a:pt x="198" y="470"/>
                </a:lnTo>
                <a:lnTo>
                  <a:pt x="197" y="470"/>
                </a:lnTo>
                <a:lnTo>
                  <a:pt x="197" y="471"/>
                </a:lnTo>
                <a:lnTo>
                  <a:pt x="198" y="471"/>
                </a:lnTo>
                <a:lnTo>
                  <a:pt x="197" y="471"/>
                </a:lnTo>
                <a:lnTo>
                  <a:pt x="197" y="472"/>
                </a:lnTo>
                <a:lnTo>
                  <a:pt x="198" y="471"/>
                </a:lnTo>
                <a:lnTo>
                  <a:pt x="198" y="472"/>
                </a:lnTo>
                <a:lnTo>
                  <a:pt x="198" y="471"/>
                </a:lnTo>
                <a:lnTo>
                  <a:pt x="198" y="472"/>
                </a:lnTo>
                <a:lnTo>
                  <a:pt x="198" y="471"/>
                </a:lnTo>
                <a:lnTo>
                  <a:pt x="198" y="472"/>
                </a:lnTo>
                <a:lnTo>
                  <a:pt x="199" y="472"/>
                </a:lnTo>
                <a:lnTo>
                  <a:pt x="198" y="472"/>
                </a:lnTo>
                <a:lnTo>
                  <a:pt x="199" y="472"/>
                </a:lnTo>
                <a:lnTo>
                  <a:pt x="199" y="471"/>
                </a:lnTo>
                <a:lnTo>
                  <a:pt x="199" y="472"/>
                </a:lnTo>
                <a:lnTo>
                  <a:pt x="199" y="471"/>
                </a:lnTo>
                <a:lnTo>
                  <a:pt x="199" y="472"/>
                </a:lnTo>
                <a:lnTo>
                  <a:pt x="199" y="471"/>
                </a:lnTo>
                <a:lnTo>
                  <a:pt x="199" y="472"/>
                </a:lnTo>
                <a:lnTo>
                  <a:pt x="199" y="471"/>
                </a:lnTo>
                <a:lnTo>
                  <a:pt x="199" y="472"/>
                </a:lnTo>
                <a:lnTo>
                  <a:pt x="199" y="473"/>
                </a:lnTo>
                <a:lnTo>
                  <a:pt x="200" y="473"/>
                </a:lnTo>
                <a:lnTo>
                  <a:pt x="200" y="474"/>
                </a:lnTo>
                <a:lnTo>
                  <a:pt x="200" y="473"/>
                </a:lnTo>
                <a:lnTo>
                  <a:pt x="199" y="473"/>
                </a:lnTo>
                <a:lnTo>
                  <a:pt x="199" y="474"/>
                </a:lnTo>
                <a:lnTo>
                  <a:pt x="199" y="475"/>
                </a:lnTo>
                <a:lnTo>
                  <a:pt x="199" y="474"/>
                </a:lnTo>
                <a:lnTo>
                  <a:pt x="199" y="475"/>
                </a:lnTo>
                <a:lnTo>
                  <a:pt x="198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5"/>
                </a:lnTo>
                <a:lnTo>
                  <a:pt x="198" y="474"/>
                </a:lnTo>
                <a:lnTo>
                  <a:pt x="198" y="475"/>
                </a:lnTo>
                <a:lnTo>
                  <a:pt x="197" y="475"/>
                </a:lnTo>
                <a:lnTo>
                  <a:pt x="198" y="475"/>
                </a:lnTo>
                <a:lnTo>
                  <a:pt x="197" y="475"/>
                </a:lnTo>
                <a:lnTo>
                  <a:pt x="197" y="476"/>
                </a:lnTo>
                <a:lnTo>
                  <a:pt x="198" y="476"/>
                </a:lnTo>
                <a:lnTo>
                  <a:pt x="198" y="477"/>
                </a:lnTo>
                <a:lnTo>
                  <a:pt x="197" y="477"/>
                </a:lnTo>
                <a:lnTo>
                  <a:pt x="198" y="477"/>
                </a:lnTo>
                <a:lnTo>
                  <a:pt x="197" y="477"/>
                </a:lnTo>
                <a:lnTo>
                  <a:pt x="197" y="478"/>
                </a:lnTo>
                <a:lnTo>
                  <a:pt x="198" y="478"/>
                </a:lnTo>
                <a:lnTo>
                  <a:pt x="199" y="478"/>
                </a:lnTo>
                <a:lnTo>
                  <a:pt x="198" y="478"/>
                </a:lnTo>
                <a:lnTo>
                  <a:pt x="199" y="478"/>
                </a:lnTo>
                <a:lnTo>
                  <a:pt x="199" y="479"/>
                </a:lnTo>
                <a:lnTo>
                  <a:pt x="199" y="478"/>
                </a:lnTo>
                <a:lnTo>
                  <a:pt x="199" y="479"/>
                </a:lnTo>
                <a:lnTo>
                  <a:pt x="200" y="479"/>
                </a:lnTo>
                <a:lnTo>
                  <a:pt x="201" y="479"/>
                </a:lnTo>
                <a:lnTo>
                  <a:pt x="201" y="478"/>
                </a:lnTo>
                <a:lnTo>
                  <a:pt x="201" y="479"/>
                </a:lnTo>
                <a:lnTo>
                  <a:pt x="201" y="478"/>
                </a:lnTo>
                <a:lnTo>
                  <a:pt x="202" y="478"/>
                </a:lnTo>
                <a:lnTo>
                  <a:pt x="203" y="478"/>
                </a:lnTo>
                <a:lnTo>
                  <a:pt x="203" y="479"/>
                </a:lnTo>
                <a:lnTo>
                  <a:pt x="203" y="478"/>
                </a:lnTo>
                <a:lnTo>
                  <a:pt x="203" y="479"/>
                </a:lnTo>
                <a:lnTo>
                  <a:pt x="204" y="479"/>
                </a:lnTo>
                <a:lnTo>
                  <a:pt x="203" y="479"/>
                </a:lnTo>
                <a:lnTo>
                  <a:pt x="204" y="479"/>
                </a:lnTo>
                <a:lnTo>
                  <a:pt x="204" y="480"/>
                </a:lnTo>
                <a:lnTo>
                  <a:pt x="203" y="480"/>
                </a:lnTo>
                <a:lnTo>
                  <a:pt x="204" y="480"/>
                </a:lnTo>
                <a:lnTo>
                  <a:pt x="203" y="480"/>
                </a:lnTo>
                <a:lnTo>
                  <a:pt x="203" y="481"/>
                </a:lnTo>
                <a:lnTo>
                  <a:pt x="204" y="481"/>
                </a:lnTo>
                <a:lnTo>
                  <a:pt x="203" y="481"/>
                </a:lnTo>
                <a:lnTo>
                  <a:pt x="204" y="481"/>
                </a:lnTo>
                <a:lnTo>
                  <a:pt x="204" y="482"/>
                </a:lnTo>
                <a:lnTo>
                  <a:pt x="204" y="481"/>
                </a:lnTo>
                <a:lnTo>
                  <a:pt x="205" y="481"/>
                </a:lnTo>
                <a:lnTo>
                  <a:pt x="205" y="482"/>
                </a:lnTo>
                <a:lnTo>
                  <a:pt x="206" y="482"/>
                </a:lnTo>
                <a:lnTo>
                  <a:pt x="205" y="482"/>
                </a:lnTo>
                <a:lnTo>
                  <a:pt x="206" y="482"/>
                </a:lnTo>
                <a:lnTo>
                  <a:pt x="206" y="483"/>
                </a:lnTo>
                <a:lnTo>
                  <a:pt x="205" y="483"/>
                </a:lnTo>
                <a:lnTo>
                  <a:pt x="206" y="483"/>
                </a:lnTo>
                <a:lnTo>
                  <a:pt x="205" y="483"/>
                </a:lnTo>
                <a:lnTo>
                  <a:pt x="205" y="484"/>
                </a:lnTo>
                <a:lnTo>
                  <a:pt x="204" y="484"/>
                </a:lnTo>
                <a:lnTo>
                  <a:pt x="203" y="484"/>
                </a:lnTo>
                <a:lnTo>
                  <a:pt x="204" y="484"/>
                </a:lnTo>
                <a:lnTo>
                  <a:pt x="203" y="484"/>
                </a:lnTo>
                <a:lnTo>
                  <a:pt x="203" y="485"/>
                </a:lnTo>
                <a:lnTo>
                  <a:pt x="203" y="484"/>
                </a:lnTo>
                <a:lnTo>
                  <a:pt x="203" y="485"/>
                </a:lnTo>
                <a:lnTo>
                  <a:pt x="204" y="485"/>
                </a:lnTo>
                <a:lnTo>
                  <a:pt x="203" y="485"/>
                </a:lnTo>
                <a:lnTo>
                  <a:pt x="203" y="486"/>
                </a:lnTo>
                <a:lnTo>
                  <a:pt x="204" y="486"/>
                </a:lnTo>
                <a:lnTo>
                  <a:pt x="203" y="486"/>
                </a:lnTo>
                <a:lnTo>
                  <a:pt x="204" y="486"/>
                </a:lnTo>
                <a:lnTo>
                  <a:pt x="203" y="486"/>
                </a:lnTo>
                <a:lnTo>
                  <a:pt x="203" y="487"/>
                </a:lnTo>
                <a:lnTo>
                  <a:pt x="202" y="487"/>
                </a:lnTo>
                <a:lnTo>
                  <a:pt x="201" y="487"/>
                </a:lnTo>
                <a:lnTo>
                  <a:pt x="201" y="486"/>
                </a:lnTo>
                <a:lnTo>
                  <a:pt x="200" y="486"/>
                </a:lnTo>
                <a:lnTo>
                  <a:pt x="199" y="486"/>
                </a:lnTo>
                <a:lnTo>
                  <a:pt x="199" y="487"/>
                </a:lnTo>
                <a:lnTo>
                  <a:pt x="198" y="487"/>
                </a:lnTo>
                <a:lnTo>
                  <a:pt x="199" y="487"/>
                </a:lnTo>
                <a:lnTo>
                  <a:pt x="198" y="487"/>
                </a:lnTo>
                <a:lnTo>
                  <a:pt x="197" y="487"/>
                </a:lnTo>
                <a:lnTo>
                  <a:pt x="197" y="488"/>
                </a:lnTo>
                <a:lnTo>
                  <a:pt x="198" y="488"/>
                </a:lnTo>
                <a:lnTo>
                  <a:pt x="197" y="488"/>
                </a:lnTo>
                <a:lnTo>
                  <a:pt x="198" y="488"/>
                </a:lnTo>
                <a:lnTo>
                  <a:pt x="198" y="489"/>
                </a:lnTo>
                <a:lnTo>
                  <a:pt x="198" y="488"/>
                </a:lnTo>
                <a:lnTo>
                  <a:pt x="198" y="489"/>
                </a:lnTo>
                <a:lnTo>
                  <a:pt x="197" y="489"/>
                </a:lnTo>
                <a:lnTo>
                  <a:pt x="197" y="490"/>
                </a:lnTo>
                <a:lnTo>
                  <a:pt x="198" y="490"/>
                </a:lnTo>
                <a:lnTo>
                  <a:pt x="197" y="490"/>
                </a:lnTo>
                <a:lnTo>
                  <a:pt x="197" y="491"/>
                </a:lnTo>
                <a:lnTo>
                  <a:pt x="198" y="490"/>
                </a:lnTo>
                <a:lnTo>
                  <a:pt x="198" y="491"/>
                </a:lnTo>
                <a:lnTo>
                  <a:pt x="198" y="490"/>
                </a:lnTo>
                <a:lnTo>
                  <a:pt x="198" y="491"/>
                </a:lnTo>
                <a:lnTo>
                  <a:pt x="198" y="490"/>
                </a:lnTo>
                <a:lnTo>
                  <a:pt x="198" y="491"/>
                </a:lnTo>
                <a:lnTo>
                  <a:pt x="199" y="491"/>
                </a:lnTo>
                <a:lnTo>
                  <a:pt x="198" y="491"/>
                </a:lnTo>
                <a:lnTo>
                  <a:pt x="199" y="491"/>
                </a:lnTo>
                <a:lnTo>
                  <a:pt x="199" y="490"/>
                </a:lnTo>
                <a:lnTo>
                  <a:pt x="199" y="491"/>
                </a:lnTo>
                <a:lnTo>
                  <a:pt x="199" y="490"/>
                </a:lnTo>
                <a:lnTo>
                  <a:pt x="199" y="491"/>
                </a:lnTo>
                <a:lnTo>
                  <a:pt x="199" y="490"/>
                </a:lnTo>
                <a:lnTo>
                  <a:pt x="199" y="491"/>
                </a:lnTo>
                <a:lnTo>
                  <a:pt x="199" y="490"/>
                </a:lnTo>
                <a:lnTo>
                  <a:pt x="199" y="491"/>
                </a:lnTo>
                <a:lnTo>
                  <a:pt x="199" y="492"/>
                </a:lnTo>
                <a:lnTo>
                  <a:pt x="200" y="492"/>
                </a:lnTo>
                <a:lnTo>
                  <a:pt x="200" y="493"/>
                </a:lnTo>
                <a:lnTo>
                  <a:pt x="200" y="492"/>
                </a:lnTo>
                <a:lnTo>
                  <a:pt x="199" y="492"/>
                </a:lnTo>
                <a:lnTo>
                  <a:pt x="199" y="493"/>
                </a:lnTo>
                <a:lnTo>
                  <a:pt x="199" y="494"/>
                </a:lnTo>
                <a:lnTo>
                  <a:pt x="199" y="493"/>
                </a:lnTo>
                <a:lnTo>
                  <a:pt x="199" y="494"/>
                </a:lnTo>
                <a:lnTo>
                  <a:pt x="198" y="493"/>
                </a:lnTo>
                <a:lnTo>
                  <a:pt x="199" y="493"/>
                </a:lnTo>
                <a:lnTo>
                  <a:pt x="198" y="493"/>
                </a:lnTo>
                <a:lnTo>
                  <a:pt x="198" y="494"/>
                </a:lnTo>
                <a:lnTo>
                  <a:pt x="198" y="493"/>
                </a:lnTo>
                <a:lnTo>
                  <a:pt x="198" y="494"/>
                </a:lnTo>
                <a:lnTo>
                  <a:pt x="197" y="494"/>
                </a:lnTo>
                <a:lnTo>
                  <a:pt x="198" y="494"/>
                </a:lnTo>
                <a:lnTo>
                  <a:pt x="197" y="494"/>
                </a:lnTo>
                <a:lnTo>
                  <a:pt x="197" y="495"/>
                </a:lnTo>
                <a:lnTo>
                  <a:pt x="198" y="495"/>
                </a:lnTo>
                <a:lnTo>
                  <a:pt x="198" y="496"/>
                </a:lnTo>
                <a:lnTo>
                  <a:pt x="197" y="496"/>
                </a:lnTo>
                <a:lnTo>
                  <a:pt x="198" y="496"/>
                </a:lnTo>
                <a:lnTo>
                  <a:pt x="197" y="496"/>
                </a:lnTo>
                <a:lnTo>
                  <a:pt x="197" y="497"/>
                </a:lnTo>
                <a:lnTo>
                  <a:pt x="198" y="497"/>
                </a:lnTo>
                <a:lnTo>
                  <a:pt x="199" y="497"/>
                </a:lnTo>
                <a:lnTo>
                  <a:pt x="198" y="497"/>
                </a:lnTo>
                <a:lnTo>
                  <a:pt x="199" y="497"/>
                </a:lnTo>
                <a:lnTo>
                  <a:pt x="199" y="498"/>
                </a:lnTo>
                <a:lnTo>
                  <a:pt x="200" y="498"/>
                </a:lnTo>
                <a:lnTo>
                  <a:pt x="201" y="498"/>
                </a:lnTo>
                <a:lnTo>
                  <a:pt x="201" y="497"/>
                </a:lnTo>
                <a:lnTo>
                  <a:pt x="202" y="497"/>
                </a:lnTo>
                <a:lnTo>
                  <a:pt x="203" y="497"/>
                </a:lnTo>
                <a:lnTo>
                  <a:pt x="203" y="498"/>
                </a:lnTo>
                <a:lnTo>
                  <a:pt x="204" y="498"/>
                </a:lnTo>
                <a:lnTo>
                  <a:pt x="203" y="498"/>
                </a:lnTo>
                <a:lnTo>
                  <a:pt x="204" y="498"/>
                </a:lnTo>
                <a:lnTo>
                  <a:pt x="204" y="499"/>
                </a:lnTo>
                <a:lnTo>
                  <a:pt x="204" y="498"/>
                </a:lnTo>
                <a:lnTo>
                  <a:pt x="204" y="499"/>
                </a:lnTo>
                <a:lnTo>
                  <a:pt x="203" y="499"/>
                </a:lnTo>
                <a:lnTo>
                  <a:pt x="204" y="499"/>
                </a:lnTo>
                <a:lnTo>
                  <a:pt x="203" y="499"/>
                </a:lnTo>
                <a:lnTo>
                  <a:pt x="203" y="500"/>
                </a:lnTo>
                <a:lnTo>
                  <a:pt x="204" y="500"/>
                </a:lnTo>
                <a:lnTo>
                  <a:pt x="203" y="500"/>
                </a:lnTo>
                <a:lnTo>
                  <a:pt x="204" y="500"/>
                </a:lnTo>
                <a:lnTo>
                  <a:pt x="205" y="500"/>
                </a:lnTo>
                <a:lnTo>
                  <a:pt x="205" y="501"/>
                </a:lnTo>
                <a:lnTo>
                  <a:pt x="206" y="501"/>
                </a:lnTo>
                <a:lnTo>
                  <a:pt x="205" y="501"/>
                </a:lnTo>
                <a:lnTo>
                  <a:pt x="206" y="501"/>
                </a:lnTo>
                <a:lnTo>
                  <a:pt x="206" y="502"/>
                </a:lnTo>
                <a:lnTo>
                  <a:pt x="206" y="501"/>
                </a:lnTo>
                <a:lnTo>
                  <a:pt x="206" y="500"/>
                </a:lnTo>
                <a:lnTo>
                  <a:pt x="207" y="500"/>
                </a:lnTo>
                <a:lnTo>
                  <a:pt x="208" y="500"/>
                </a:lnTo>
                <a:lnTo>
                  <a:pt x="207" y="500"/>
                </a:lnTo>
                <a:lnTo>
                  <a:pt x="208" y="500"/>
                </a:lnTo>
                <a:lnTo>
                  <a:pt x="208" y="499"/>
                </a:lnTo>
                <a:lnTo>
                  <a:pt x="208" y="498"/>
                </a:lnTo>
                <a:lnTo>
                  <a:pt x="208" y="499"/>
                </a:lnTo>
                <a:lnTo>
                  <a:pt x="207" y="498"/>
                </a:lnTo>
                <a:lnTo>
                  <a:pt x="208" y="498"/>
                </a:lnTo>
                <a:lnTo>
                  <a:pt x="207" y="498"/>
                </a:lnTo>
                <a:lnTo>
                  <a:pt x="208" y="498"/>
                </a:lnTo>
                <a:lnTo>
                  <a:pt x="207" y="498"/>
                </a:lnTo>
                <a:lnTo>
                  <a:pt x="208" y="498"/>
                </a:lnTo>
                <a:lnTo>
                  <a:pt x="208" y="497"/>
                </a:lnTo>
                <a:lnTo>
                  <a:pt x="209" y="497"/>
                </a:lnTo>
                <a:lnTo>
                  <a:pt x="210" y="497"/>
                </a:lnTo>
                <a:lnTo>
                  <a:pt x="209" y="497"/>
                </a:lnTo>
                <a:lnTo>
                  <a:pt x="210" y="497"/>
                </a:lnTo>
                <a:lnTo>
                  <a:pt x="209" y="497"/>
                </a:lnTo>
                <a:lnTo>
                  <a:pt x="210" y="497"/>
                </a:lnTo>
                <a:lnTo>
                  <a:pt x="209" y="497"/>
                </a:lnTo>
                <a:lnTo>
                  <a:pt x="210" y="497"/>
                </a:lnTo>
                <a:lnTo>
                  <a:pt x="210" y="498"/>
                </a:lnTo>
                <a:lnTo>
                  <a:pt x="211" y="498"/>
                </a:lnTo>
                <a:lnTo>
                  <a:pt x="212" y="498"/>
                </a:lnTo>
                <a:lnTo>
                  <a:pt x="212" y="497"/>
                </a:lnTo>
                <a:lnTo>
                  <a:pt x="213" y="497"/>
                </a:lnTo>
                <a:lnTo>
                  <a:pt x="214" y="497"/>
                </a:lnTo>
                <a:lnTo>
                  <a:pt x="214" y="498"/>
                </a:lnTo>
                <a:lnTo>
                  <a:pt x="215" y="498"/>
                </a:lnTo>
                <a:lnTo>
                  <a:pt x="215" y="499"/>
                </a:lnTo>
                <a:lnTo>
                  <a:pt x="214" y="498"/>
                </a:lnTo>
                <a:lnTo>
                  <a:pt x="214" y="499"/>
                </a:lnTo>
                <a:lnTo>
                  <a:pt x="214" y="500"/>
                </a:lnTo>
                <a:lnTo>
                  <a:pt x="215" y="500"/>
                </a:lnTo>
                <a:lnTo>
                  <a:pt x="216" y="500"/>
                </a:lnTo>
                <a:lnTo>
                  <a:pt x="216" y="501"/>
                </a:lnTo>
                <a:lnTo>
                  <a:pt x="217" y="502"/>
                </a:lnTo>
                <a:lnTo>
                  <a:pt x="216" y="502"/>
                </a:lnTo>
                <a:lnTo>
                  <a:pt x="216" y="503"/>
                </a:lnTo>
                <a:lnTo>
                  <a:pt x="215" y="503"/>
                </a:lnTo>
                <a:lnTo>
                  <a:pt x="214" y="503"/>
                </a:lnTo>
                <a:lnTo>
                  <a:pt x="214" y="504"/>
                </a:lnTo>
                <a:lnTo>
                  <a:pt x="214" y="503"/>
                </a:lnTo>
                <a:lnTo>
                  <a:pt x="214" y="504"/>
                </a:lnTo>
                <a:lnTo>
                  <a:pt x="214" y="505"/>
                </a:lnTo>
                <a:lnTo>
                  <a:pt x="215" y="505"/>
                </a:lnTo>
                <a:lnTo>
                  <a:pt x="214" y="505"/>
                </a:lnTo>
                <a:lnTo>
                  <a:pt x="214" y="506"/>
                </a:lnTo>
                <a:lnTo>
                  <a:pt x="214" y="507"/>
                </a:lnTo>
                <a:lnTo>
                  <a:pt x="215" y="507"/>
                </a:lnTo>
                <a:lnTo>
                  <a:pt x="215" y="506"/>
                </a:lnTo>
                <a:lnTo>
                  <a:pt x="216" y="506"/>
                </a:lnTo>
                <a:lnTo>
                  <a:pt x="216" y="507"/>
                </a:lnTo>
                <a:lnTo>
                  <a:pt x="216" y="508"/>
                </a:lnTo>
                <a:lnTo>
                  <a:pt x="217" y="508"/>
                </a:lnTo>
                <a:lnTo>
                  <a:pt x="217" y="507"/>
                </a:lnTo>
                <a:lnTo>
                  <a:pt x="217" y="506"/>
                </a:lnTo>
                <a:lnTo>
                  <a:pt x="218" y="506"/>
                </a:lnTo>
                <a:lnTo>
                  <a:pt x="218" y="507"/>
                </a:lnTo>
                <a:lnTo>
                  <a:pt x="219" y="507"/>
                </a:lnTo>
                <a:lnTo>
                  <a:pt x="219" y="506"/>
                </a:lnTo>
                <a:lnTo>
                  <a:pt x="219" y="507"/>
                </a:lnTo>
                <a:lnTo>
                  <a:pt x="220" y="507"/>
                </a:lnTo>
                <a:lnTo>
                  <a:pt x="219" y="507"/>
                </a:lnTo>
                <a:lnTo>
                  <a:pt x="220" y="507"/>
                </a:lnTo>
                <a:lnTo>
                  <a:pt x="220" y="508"/>
                </a:lnTo>
                <a:lnTo>
                  <a:pt x="219" y="508"/>
                </a:lnTo>
                <a:lnTo>
                  <a:pt x="219" y="509"/>
                </a:lnTo>
                <a:lnTo>
                  <a:pt x="220" y="509"/>
                </a:lnTo>
                <a:lnTo>
                  <a:pt x="219" y="509"/>
                </a:lnTo>
                <a:lnTo>
                  <a:pt x="219" y="510"/>
                </a:lnTo>
                <a:lnTo>
                  <a:pt x="220" y="510"/>
                </a:lnTo>
                <a:lnTo>
                  <a:pt x="220" y="509"/>
                </a:lnTo>
                <a:lnTo>
                  <a:pt x="220" y="510"/>
                </a:lnTo>
                <a:lnTo>
                  <a:pt x="220" y="509"/>
                </a:lnTo>
                <a:lnTo>
                  <a:pt x="221" y="509"/>
                </a:lnTo>
                <a:lnTo>
                  <a:pt x="221" y="510"/>
                </a:lnTo>
                <a:lnTo>
                  <a:pt x="221" y="509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2" y="510"/>
                </a:lnTo>
                <a:lnTo>
                  <a:pt x="222" y="511"/>
                </a:lnTo>
                <a:lnTo>
                  <a:pt x="222" y="510"/>
                </a:lnTo>
                <a:lnTo>
                  <a:pt x="222" y="511"/>
                </a:lnTo>
                <a:lnTo>
                  <a:pt x="222" y="510"/>
                </a:lnTo>
                <a:lnTo>
                  <a:pt x="222" y="509"/>
                </a:lnTo>
                <a:lnTo>
                  <a:pt x="222" y="510"/>
                </a:lnTo>
                <a:lnTo>
                  <a:pt x="222" y="509"/>
                </a:lnTo>
                <a:lnTo>
                  <a:pt x="223" y="509"/>
                </a:lnTo>
                <a:lnTo>
                  <a:pt x="223" y="510"/>
                </a:lnTo>
                <a:lnTo>
                  <a:pt x="223" y="509"/>
                </a:lnTo>
                <a:lnTo>
                  <a:pt x="223" y="510"/>
                </a:lnTo>
                <a:lnTo>
                  <a:pt x="224" y="510"/>
                </a:lnTo>
                <a:lnTo>
                  <a:pt x="224" y="509"/>
                </a:lnTo>
                <a:lnTo>
                  <a:pt x="223" y="509"/>
                </a:lnTo>
                <a:lnTo>
                  <a:pt x="224" y="509"/>
                </a:lnTo>
                <a:lnTo>
                  <a:pt x="224" y="508"/>
                </a:lnTo>
                <a:lnTo>
                  <a:pt x="223" y="508"/>
                </a:lnTo>
                <a:lnTo>
                  <a:pt x="223" y="507"/>
                </a:lnTo>
                <a:lnTo>
                  <a:pt x="224" y="507"/>
                </a:lnTo>
                <a:lnTo>
                  <a:pt x="223" y="507"/>
                </a:lnTo>
                <a:lnTo>
                  <a:pt x="224" y="507"/>
                </a:lnTo>
                <a:lnTo>
                  <a:pt x="224" y="506"/>
                </a:lnTo>
                <a:lnTo>
                  <a:pt x="224" y="507"/>
                </a:lnTo>
                <a:lnTo>
                  <a:pt x="225" y="507"/>
                </a:lnTo>
                <a:lnTo>
                  <a:pt x="225" y="506"/>
                </a:lnTo>
                <a:lnTo>
                  <a:pt x="226" y="506"/>
                </a:lnTo>
                <a:lnTo>
                  <a:pt x="226" y="507"/>
                </a:lnTo>
                <a:lnTo>
                  <a:pt x="226" y="508"/>
                </a:lnTo>
                <a:lnTo>
                  <a:pt x="227" y="508"/>
                </a:lnTo>
                <a:lnTo>
                  <a:pt x="227" y="507"/>
                </a:lnTo>
                <a:lnTo>
                  <a:pt x="227" y="506"/>
                </a:lnTo>
                <a:lnTo>
                  <a:pt x="228" y="506"/>
                </a:lnTo>
                <a:lnTo>
                  <a:pt x="228" y="507"/>
                </a:lnTo>
                <a:lnTo>
                  <a:pt x="229" y="507"/>
                </a:lnTo>
                <a:lnTo>
                  <a:pt x="229" y="506"/>
                </a:lnTo>
                <a:lnTo>
                  <a:pt x="229" y="505"/>
                </a:lnTo>
                <a:lnTo>
                  <a:pt x="228" y="505"/>
                </a:lnTo>
                <a:lnTo>
                  <a:pt x="229" y="505"/>
                </a:lnTo>
                <a:lnTo>
                  <a:pt x="229" y="504"/>
                </a:lnTo>
                <a:lnTo>
                  <a:pt x="229" y="503"/>
                </a:lnTo>
                <a:lnTo>
                  <a:pt x="229" y="504"/>
                </a:lnTo>
                <a:lnTo>
                  <a:pt x="229" y="503"/>
                </a:lnTo>
                <a:lnTo>
                  <a:pt x="228" y="503"/>
                </a:lnTo>
                <a:lnTo>
                  <a:pt x="227" y="503"/>
                </a:lnTo>
                <a:lnTo>
                  <a:pt x="227" y="502"/>
                </a:lnTo>
                <a:lnTo>
                  <a:pt x="226" y="502"/>
                </a:lnTo>
                <a:lnTo>
                  <a:pt x="227" y="501"/>
                </a:lnTo>
                <a:lnTo>
                  <a:pt x="227" y="500"/>
                </a:lnTo>
                <a:lnTo>
                  <a:pt x="228" y="500"/>
                </a:lnTo>
                <a:lnTo>
                  <a:pt x="229" y="500"/>
                </a:lnTo>
                <a:lnTo>
                  <a:pt x="229" y="499"/>
                </a:lnTo>
                <a:lnTo>
                  <a:pt x="229" y="498"/>
                </a:lnTo>
                <a:lnTo>
                  <a:pt x="228" y="499"/>
                </a:lnTo>
                <a:lnTo>
                  <a:pt x="228" y="498"/>
                </a:lnTo>
                <a:lnTo>
                  <a:pt x="229" y="498"/>
                </a:lnTo>
                <a:lnTo>
                  <a:pt x="229" y="497"/>
                </a:lnTo>
                <a:lnTo>
                  <a:pt x="230" y="497"/>
                </a:lnTo>
                <a:lnTo>
                  <a:pt x="231" y="497"/>
                </a:lnTo>
                <a:lnTo>
                  <a:pt x="231" y="498"/>
                </a:lnTo>
                <a:lnTo>
                  <a:pt x="232" y="498"/>
                </a:lnTo>
                <a:lnTo>
                  <a:pt x="233" y="498"/>
                </a:lnTo>
                <a:lnTo>
                  <a:pt x="233" y="497"/>
                </a:lnTo>
                <a:lnTo>
                  <a:pt x="234" y="497"/>
                </a:lnTo>
                <a:lnTo>
                  <a:pt x="233" y="497"/>
                </a:lnTo>
                <a:lnTo>
                  <a:pt x="234" y="497"/>
                </a:lnTo>
                <a:lnTo>
                  <a:pt x="233" y="497"/>
                </a:lnTo>
                <a:lnTo>
                  <a:pt x="234" y="497"/>
                </a:lnTo>
                <a:lnTo>
                  <a:pt x="233" y="497"/>
                </a:lnTo>
                <a:lnTo>
                  <a:pt x="234" y="497"/>
                </a:lnTo>
                <a:lnTo>
                  <a:pt x="235" y="497"/>
                </a:lnTo>
                <a:lnTo>
                  <a:pt x="235" y="498"/>
                </a:lnTo>
                <a:lnTo>
                  <a:pt x="236" y="498"/>
                </a:lnTo>
                <a:lnTo>
                  <a:pt x="235" y="498"/>
                </a:lnTo>
                <a:lnTo>
                  <a:pt x="236" y="498"/>
                </a:lnTo>
                <a:lnTo>
                  <a:pt x="235" y="498"/>
                </a:lnTo>
                <a:lnTo>
                  <a:pt x="236" y="498"/>
                </a:lnTo>
                <a:lnTo>
                  <a:pt x="235" y="499"/>
                </a:lnTo>
                <a:lnTo>
                  <a:pt x="235" y="498"/>
                </a:lnTo>
                <a:lnTo>
                  <a:pt x="235" y="499"/>
                </a:lnTo>
                <a:lnTo>
                  <a:pt x="235" y="500"/>
                </a:lnTo>
                <a:lnTo>
                  <a:pt x="236" y="500"/>
                </a:lnTo>
                <a:lnTo>
                  <a:pt x="235" y="500"/>
                </a:lnTo>
                <a:lnTo>
                  <a:pt x="236" y="500"/>
                </a:lnTo>
                <a:lnTo>
                  <a:pt x="237" y="500"/>
                </a:lnTo>
                <a:lnTo>
                  <a:pt x="237" y="501"/>
                </a:lnTo>
                <a:lnTo>
                  <a:pt x="237" y="502"/>
                </a:lnTo>
                <a:lnTo>
                  <a:pt x="237" y="501"/>
                </a:lnTo>
                <a:lnTo>
                  <a:pt x="238" y="501"/>
                </a:lnTo>
                <a:lnTo>
                  <a:pt x="237" y="501"/>
                </a:lnTo>
                <a:lnTo>
                  <a:pt x="238" y="501"/>
                </a:lnTo>
                <a:lnTo>
                  <a:pt x="238" y="500"/>
                </a:lnTo>
                <a:lnTo>
                  <a:pt x="239" y="500"/>
                </a:lnTo>
                <a:lnTo>
                  <a:pt x="240" y="500"/>
                </a:lnTo>
                <a:lnTo>
                  <a:pt x="239" y="500"/>
                </a:lnTo>
                <a:lnTo>
                  <a:pt x="240" y="500"/>
                </a:lnTo>
                <a:lnTo>
                  <a:pt x="240" y="499"/>
                </a:lnTo>
                <a:lnTo>
                  <a:pt x="239" y="499"/>
                </a:lnTo>
                <a:lnTo>
                  <a:pt x="240" y="499"/>
                </a:lnTo>
                <a:lnTo>
                  <a:pt x="239" y="499"/>
                </a:lnTo>
                <a:lnTo>
                  <a:pt x="239" y="498"/>
                </a:lnTo>
                <a:lnTo>
                  <a:pt x="239" y="499"/>
                </a:lnTo>
                <a:lnTo>
                  <a:pt x="239" y="498"/>
                </a:lnTo>
                <a:lnTo>
                  <a:pt x="240" y="498"/>
                </a:lnTo>
                <a:lnTo>
                  <a:pt x="239" y="498"/>
                </a:lnTo>
                <a:lnTo>
                  <a:pt x="240" y="498"/>
                </a:lnTo>
                <a:lnTo>
                  <a:pt x="240" y="497"/>
                </a:lnTo>
                <a:lnTo>
                  <a:pt x="241" y="497"/>
                </a:lnTo>
                <a:lnTo>
                  <a:pt x="242" y="497"/>
                </a:lnTo>
                <a:lnTo>
                  <a:pt x="242" y="498"/>
                </a:lnTo>
                <a:lnTo>
                  <a:pt x="243" y="498"/>
                </a:lnTo>
                <a:lnTo>
                  <a:pt x="244" y="498"/>
                </a:lnTo>
                <a:lnTo>
                  <a:pt x="244" y="497"/>
                </a:lnTo>
                <a:lnTo>
                  <a:pt x="245" y="497"/>
                </a:lnTo>
                <a:lnTo>
                  <a:pt x="244" y="497"/>
                </a:lnTo>
                <a:lnTo>
                  <a:pt x="245" y="497"/>
                </a:lnTo>
                <a:lnTo>
                  <a:pt x="246" y="497"/>
                </a:lnTo>
                <a:lnTo>
                  <a:pt x="246" y="496"/>
                </a:lnTo>
                <a:lnTo>
                  <a:pt x="245" y="496"/>
                </a:lnTo>
                <a:lnTo>
                  <a:pt x="246" y="496"/>
                </a:lnTo>
                <a:lnTo>
                  <a:pt x="245" y="496"/>
                </a:lnTo>
                <a:lnTo>
                  <a:pt x="245" y="495"/>
                </a:lnTo>
                <a:lnTo>
                  <a:pt x="246" y="495"/>
                </a:lnTo>
                <a:lnTo>
                  <a:pt x="246" y="494"/>
                </a:lnTo>
                <a:lnTo>
                  <a:pt x="245" y="494"/>
                </a:lnTo>
                <a:lnTo>
                  <a:pt x="246" y="494"/>
                </a:lnTo>
                <a:lnTo>
                  <a:pt x="245" y="494"/>
                </a:lnTo>
                <a:lnTo>
                  <a:pt x="245" y="493"/>
                </a:lnTo>
                <a:lnTo>
                  <a:pt x="245" y="494"/>
                </a:lnTo>
                <a:lnTo>
                  <a:pt x="245" y="493"/>
                </a:lnTo>
                <a:lnTo>
                  <a:pt x="244" y="493"/>
                </a:lnTo>
                <a:lnTo>
                  <a:pt x="245" y="493"/>
                </a:lnTo>
                <a:lnTo>
                  <a:pt x="244" y="494"/>
                </a:lnTo>
                <a:lnTo>
                  <a:pt x="244" y="493"/>
                </a:lnTo>
                <a:lnTo>
                  <a:pt x="244" y="494"/>
                </a:lnTo>
                <a:lnTo>
                  <a:pt x="244" y="493"/>
                </a:lnTo>
                <a:lnTo>
                  <a:pt x="244" y="492"/>
                </a:lnTo>
                <a:lnTo>
                  <a:pt x="243" y="492"/>
                </a:lnTo>
                <a:lnTo>
                  <a:pt x="243" y="493"/>
                </a:lnTo>
                <a:lnTo>
                  <a:pt x="243" y="492"/>
                </a:lnTo>
                <a:lnTo>
                  <a:pt x="244" y="492"/>
                </a:lnTo>
                <a:lnTo>
                  <a:pt x="244" y="491"/>
                </a:lnTo>
                <a:lnTo>
                  <a:pt x="244" y="490"/>
                </a:lnTo>
                <a:lnTo>
                  <a:pt x="244" y="491"/>
                </a:lnTo>
                <a:lnTo>
                  <a:pt x="244" y="490"/>
                </a:lnTo>
                <a:lnTo>
                  <a:pt x="244" y="491"/>
                </a:lnTo>
                <a:lnTo>
                  <a:pt x="244" y="490"/>
                </a:lnTo>
                <a:lnTo>
                  <a:pt x="244" y="491"/>
                </a:lnTo>
                <a:lnTo>
                  <a:pt x="244" y="490"/>
                </a:lnTo>
                <a:lnTo>
                  <a:pt x="244" y="491"/>
                </a:lnTo>
                <a:lnTo>
                  <a:pt x="245" y="491"/>
                </a:lnTo>
                <a:lnTo>
                  <a:pt x="244" y="491"/>
                </a:lnTo>
                <a:lnTo>
                  <a:pt x="245" y="491"/>
                </a:lnTo>
                <a:lnTo>
                  <a:pt x="245" y="490"/>
                </a:lnTo>
                <a:lnTo>
                  <a:pt x="245" y="491"/>
                </a:lnTo>
                <a:lnTo>
                  <a:pt x="245" y="490"/>
                </a:lnTo>
                <a:lnTo>
                  <a:pt x="245" y="491"/>
                </a:lnTo>
                <a:lnTo>
                  <a:pt x="245" y="490"/>
                </a:lnTo>
                <a:lnTo>
                  <a:pt x="246" y="491"/>
                </a:lnTo>
                <a:lnTo>
                  <a:pt x="246" y="490"/>
                </a:lnTo>
                <a:lnTo>
                  <a:pt x="245" y="490"/>
                </a:lnTo>
                <a:lnTo>
                  <a:pt x="246" y="490"/>
                </a:lnTo>
                <a:lnTo>
                  <a:pt x="246" y="489"/>
                </a:lnTo>
                <a:lnTo>
                  <a:pt x="245" y="489"/>
                </a:lnTo>
                <a:lnTo>
                  <a:pt x="245" y="488"/>
                </a:lnTo>
                <a:lnTo>
                  <a:pt x="245" y="489"/>
                </a:lnTo>
                <a:lnTo>
                  <a:pt x="245" y="488"/>
                </a:lnTo>
                <a:lnTo>
                  <a:pt x="246" y="488"/>
                </a:lnTo>
                <a:lnTo>
                  <a:pt x="245" y="488"/>
                </a:lnTo>
                <a:lnTo>
                  <a:pt x="246" y="488"/>
                </a:lnTo>
                <a:lnTo>
                  <a:pt x="246" y="487"/>
                </a:lnTo>
                <a:lnTo>
                  <a:pt x="245" y="487"/>
                </a:lnTo>
                <a:lnTo>
                  <a:pt x="244" y="487"/>
                </a:lnTo>
                <a:lnTo>
                  <a:pt x="245" y="487"/>
                </a:lnTo>
                <a:lnTo>
                  <a:pt x="244" y="487"/>
                </a:lnTo>
                <a:lnTo>
                  <a:pt x="244" y="486"/>
                </a:lnTo>
                <a:lnTo>
                  <a:pt x="243" y="486"/>
                </a:lnTo>
                <a:lnTo>
                  <a:pt x="242" y="486"/>
                </a:lnTo>
                <a:lnTo>
                  <a:pt x="242" y="487"/>
                </a:lnTo>
                <a:lnTo>
                  <a:pt x="241" y="487"/>
                </a:lnTo>
                <a:lnTo>
                  <a:pt x="240" y="487"/>
                </a:lnTo>
                <a:lnTo>
                  <a:pt x="240" y="486"/>
                </a:lnTo>
                <a:lnTo>
                  <a:pt x="239" y="486"/>
                </a:lnTo>
                <a:lnTo>
                  <a:pt x="240" y="486"/>
                </a:lnTo>
                <a:lnTo>
                  <a:pt x="239" y="486"/>
                </a:lnTo>
                <a:lnTo>
                  <a:pt x="240" y="486"/>
                </a:lnTo>
                <a:lnTo>
                  <a:pt x="240" y="485"/>
                </a:lnTo>
                <a:lnTo>
                  <a:pt x="239" y="485"/>
                </a:lnTo>
                <a:lnTo>
                  <a:pt x="240" y="485"/>
                </a:lnTo>
                <a:lnTo>
                  <a:pt x="240" y="484"/>
                </a:lnTo>
                <a:lnTo>
                  <a:pt x="240" y="485"/>
                </a:lnTo>
                <a:lnTo>
                  <a:pt x="240" y="484"/>
                </a:lnTo>
                <a:lnTo>
                  <a:pt x="239" y="484"/>
                </a:lnTo>
                <a:lnTo>
                  <a:pt x="240" y="484"/>
                </a:lnTo>
                <a:lnTo>
                  <a:pt x="239" y="484"/>
                </a:lnTo>
                <a:lnTo>
                  <a:pt x="238" y="484"/>
                </a:lnTo>
                <a:lnTo>
                  <a:pt x="238" y="483"/>
                </a:lnTo>
                <a:lnTo>
                  <a:pt x="237" y="483"/>
                </a:lnTo>
                <a:lnTo>
                  <a:pt x="238" y="483"/>
                </a:lnTo>
                <a:lnTo>
                  <a:pt x="237" y="483"/>
                </a:lnTo>
                <a:lnTo>
                  <a:pt x="237" y="482"/>
                </a:lnTo>
                <a:lnTo>
                  <a:pt x="238" y="482"/>
                </a:lnTo>
                <a:lnTo>
                  <a:pt x="237" y="482"/>
                </a:lnTo>
                <a:lnTo>
                  <a:pt x="238" y="482"/>
                </a:lnTo>
                <a:lnTo>
                  <a:pt x="238" y="481"/>
                </a:lnTo>
                <a:lnTo>
                  <a:pt x="239" y="481"/>
                </a:lnTo>
                <a:lnTo>
                  <a:pt x="239" y="482"/>
                </a:lnTo>
                <a:lnTo>
                  <a:pt x="239" y="481"/>
                </a:lnTo>
                <a:lnTo>
                  <a:pt x="240" y="481"/>
                </a:lnTo>
                <a:lnTo>
                  <a:pt x="239" y="481"/>
                </a:lnTo>
                <a:lnTo>
                  <a:pt x="240" y="481"/>
                </a:lnTo>
                <a:lnTo>
                  <a:pt x="240" y="480"/>
                </a:lnTo>
                <a:lnTo>
                  <a:pt x="239" y="480"/>
                </a:lnTo>
                <a:lnTo>
                  <a:pt x="240" y="480"/>
                </a:lnTo>
                <a:lnTo>
                  <a:pt x="239" y="480"/>
                </a:lnTo>
                <a:lnTo>
                  <a:pt x="239" y="479"/>
                </a:lnTo>
                <a:lnTo>
                  <a:pt x="240" y="479"/>
                </a:lnTo>
                <a:lnTo>
                  <a:pt x="239" y="479"/>
                </a:lnTo>
                <a:lnTo>
                  <a:pt x="240" y="479"/>
                </a:lnTo>
                <a:lnTo>
                  <a:pt x="240" y="478"/>
                </a:lnTo>
                <a:lnTo>
                  <a:pt x="240" y="479"/>
                </a:lnTo>
                <a:lnTo>
                  <a:pt x="240" y="478"/>
                </a:lnTo>
                <a:lnTo>
                  <a:pt x="241" y="478"/>
                </a:lnTo>
                <a:lnTo>
                  <a:pt x="242" y="478"/>
                </a:lnTo>
                <a:lnTo>
                  <a:pt x="242" y="479"/>
                </a:lnTo>
                <a:lnTo>
                  <a:pt x="242" y="478"/>
                </a:lnTo>
                <a:lnTo>
                  <a:pt x="242" y="479"/>
                </a:lnTo>
                <a:lnTo>
                  <a:pt x="243" y="479"/>
                </a:lnTo>
                <a:lnTo>
                  <a:pt x="244" y="479"/>
                </a:lnTo>
                <a:lnTo>
                  <a:pt x="244" y="478"/>
                </a:lnTo>
                <a:lnTo>
                  <a:pt x="244" y="479"/>
                </a:lnTo>
                <a:lnTo>
                  <a:pt x="244" y="478"/>
                </a:lnTo>
                <a:lnTo>
                  <a:pt x="245" y="478"/>
                </a:lnTo>
                <a:lnTo>
                  <a:pt x="244" y="478"/>
                </a:lnTo>
                <a:lnTo>
                  <a:pt x="245" y="478"/>
                </a:lnTo>
                <a:lnTo>
                  <a:pt x="246" y="478"/>
                </a:lnTo>
                <a:lnTo>
                  <a:pt x="246" y="477"/>
                </a:lnTo>
                <a:lnTo>
                  <a:pt x="245" y="477"/>
                </a:lnTo>
                <a:lnTo>
                  <a:pt x="246" y="477"/>
                </a:lnTo>
                <a:lnTo>
                  <a:pt x="245" y="477"/>
                </a:lnTo>
                <a:lnTo>
                  <a:pt x="245" y="476"/>
                </a:lnTo>
                <a:lnTo>
                  <a:pt x="246" y="476"/>
                </a:lnTo>
                <a:lnTo>
                  <a:pt x="246" y="475"/>
                </a:lnTo>
                <a:lnTo>
                  <a:pt x="245" y="475"/>
                </a:lnTo>
                <a:lnTo>
                  <a:pt x="246" y="475"/>
                </a:lnTo>
                <a:lnTo>
                  <a:pt x="245" y="475"/>
                </a:lnTo>
                <a:lnTo>
                  <a:pt x="245" y="474"/>
                </a:lnTo>
                <a:lnTo>
                  <a:pt x="245" y="475"/>
                </a:lnTo>
                <a:lnTo>
                  <a:pt x="245" y="474"/>
                </a:lnTo>
                <a:lnTo>
                  <a:pt x="244" y="474"/>
                </a:lnTo>
                <a:lnTo>
                  <a:pt x="245" y="474"/>
                </a:lnTo>
                <a:lnTo>
                  <a:pt x="244" y="475"/>
                </a:lnTo>
                <a:lnTo>
                  <a:pt x="244" y="474"/>
                </a:lnTo>
                <a:lnTo>
                  <a:pt x="244" y="475"/>
                </a:lnTo>
                <a:lnTo>
                  <a:pt x="244" y="474"/>
                </a:lnTo>
                <a:lnTo>
                  <a:pt x="244" y="473"/>
                </a:lnTo>
                <a:lnTo>
                  <a:pt x="243" y="473"/>
                </a:lnTo>
                <a:lnTo>
                  <a:pt x="243" y="474"/>
                </a:lnTo>
                <a:lnTo>
                  <a:pt x="243" y="473"/>
                </a:lnTo>
                <a:lnTo>
                  <a:pt x="244" y="473"/>
                </a:lnTo>
                <a:lnTo>
                  <a:pt x="244" y="472"/>
                </a:lnTo>
                <a:lnTo>
                  <a:pt x="244" y="471"/>
                </a:lnTo>
                <a:lnTo>
                  <a:pt x="244" y="472"/>
                </a:lnTo>
                <a:lnTo>
                  <a:pt x="244" y="471"/>
                </a:lnTo>
                <a:lnTo>
                  <a:pt x="244" y="472"/>
                </a:lnTo>
                <a:lnTo>
                  <a:pt x="244" y="471"/>
                </a:lnTo>
                <a:lnTo>
                  <a:pt x="244" y="472"/>
                </a:lnTo>
                <a:lnTo>
                  <a:pt x="244" y="471"/>
                </a:lnTo>
                <a:lnTo>
                  <a:pt x="244" y="472"/>
                </a:lnTo>
                <a:lnTo>
                  <a:pt x="245" y="472"/>
                </a:lnTo>
                <a:lnTo>
                  <a:pt x="244" y="472"/>
                </a:lnTo>
                <a:lnTo>
                  <a:pt x="245" y="472"/>
                </a:lnTo>
                <a:lnTo>
                  <a:pt x="245" y="471"/>
                </a:lnTo>
                <a:lnTo>
                  <a:pt x="245" y="472"/>
                </a:lnTo>
                <a:lnTo>
                  <a:pt x="245" y="471"/>
                </a:lnTo>
                <a:lnTo>
                  <a:pt x="245" y="472"/>
                </a:lnTo>
                <a:lnTo>
                  <a:pt x="245" y="471"/>
                </a:lnTo>
                <a:lnTo>
                  <a:pt x="246" y="472"/>
                </a:lnTo>
                <a:lnTo>
                  <a:pt x="246" y="471"/>
                </a:lnTo>
                <a:lnTo>
                  <a:pt x="245" y="471"/>
                </a:lnTo>
                <a:lnTo>
                  <a:pt x="246" y="471"/>
                </a:lnTo>
                <a:lnTo>
                  <a:pt x="246" y="470"/>
                </a:lnTo>
                <a:lnTo>
                  <a:pt x="245" y="470"/>
                </a:lnTo>
                <a:lnTo>
                  <a:pt x="245" y="469"/>
                </a:lnTo>
                <a:lnTo>
                  <a:pt x="245" y="470"/>
                </a:lnTo>
                <a:lnTo>
                  <a:pt x="245" y="469"/>
                </a:lnTo>
                <a:lnTo>
                  <a:pt x="246" y="469"/>
                </a:lnTo>
                <a:lnTo>
                  <a:pt x="245" y="469"/>
                </a:lnTo>
                <a:lnTo>
                  <a:pt x="246" y="469"/>
                </a:lnTo>
                <a:lnTo>
                  <a:pt x="246" y="468"/>
                </a:lnTo>
                <a:lnTo>
                  <a:pt x="246" y="469"/>
                </a:lnTo>
                <a:lnTo>
                  <a:pt x="246" y="468"/>
                </a:lnTo>
                <a:lnTo>
                  <a:pt x="246" y="469"/>
                </a:lnTo>
                <a:lnTo>
                  <a:pt x="247" y="469"/>
                </a:lnTo>
                <a:lnTo>
                  <a:pt x="247" y="468"/>
                </a:lnTo>
                <a:lnTo>
                  <a:pt x="247" y="469"/>
                </a:lnTo>
                <a:lnTo>
                  <a:pt x="247" y="468"/>
                </a:lnTo>
                <a:lnTo>
                  <a:pt x="248" y="468"/>
                </a:lnTo>
                <a:lnTo>
                  <a:pt x="248" y="469"/>
                </a:lnTo>
                <a:lnTo>
                  <a:pt x="247" y="469"/>
                </a:lnTo>
                <a:lnTo>
                  <a:pt x="248" y="469"/>
                </a:lnTo>
                <a:lnTo>
                  <a:pt x="247" y="469"/>
                </a:lnTo>
                <a:lnTo>
                  <a:pt x="248" y="469"/>
                </a:lnTo>
                <a:lnTo>
                  <a:pt x="247" y="469"/>
                </a:lnTo>
                <a:lnTo>
                  <a:pt x="248" y="469"/>
                </a:lnTo>
                <a:lnTo>
                  <a:pt x="248" y="470"/>
                </a:lnTo>
                <a:lnTo>
                  <a:pt x="248" y="469"/>
                </a:lnTo>
                <a:lnTo>
                  <a:pt x="248" y="470"/>
                </a:lnTo>
                <a:lnTo>
                  <a:pt x="249" y="470"/>
                </a:lnTo>
                <a:lnTo>
                  <a:pt x="249" y="469"/>
                </a:lnTo>
                <a:lnTo>
                  <a:pt x="249" y="470"/>
                </a:lnTo>
                <a:lnTo>
                  <a:pt x="249" y="469"/>
                </a:lnTo>
                <a:lnTo>
                  <a:pt x="249" y="468"/>
                </a:lnTo>
                <a:lnTo>
                  <a:pt x="250" y="468"/>
                </a:lnTo>
                <a:lnTo>
                  <a:pt x="249" y="468"/>
                </a:lnTo>
                <a:lnTo>
                  <a:pt x="250" y="468"/>
                </a:lnTo>
                <a:lnTo>
                  <a:pt x="250" y="469"/>
                </a:lnTo>
                <a:lnTo>
                  <a:pt x="250" y="468"/>
                </a:lnTo>
                <a:lnTo>
                  <a:pt x="250" y="469"/>
                </a:lnTo>
                <a:lnTo>
                  <a:pt x="250" y="468"/>
                </a:lnTo>
                <a:lnTo>
                  <a:pt x="251" y="468"/>
                </a:lnTo>
                <a:lnTo>
                  <a:pt x="251" y="469"/>
                </a:lnTo>
                <a:lnTo>
                  <a:pt x="251" y="468"/>
                </a:lnTo>
                <a:lnTo>
                  <a:pt x="251" y="469"/>
                </a:lnTo>
                <a:lnTo>
                  <a:pt x="251" y="470"/>
                </a:lnTo>
                <a:lnTo>
                  <a:pt x="252" y="470"/>
                </a:lnTo>
                <a:lnTo>
                  <a:pt x="251" y="469"/>
                </a:lnTo>
                <a:lnTo>
                  <a:pt x="252" y="469"/>
                </a:lnTo>
                <a:lnTo>
                  <a:pt x="252" y="470"/>
                </a:lnTo>
                <a:lnTo>
                  <a:pt x="251" y="470"/>
                </a:lnTo>
                <a:lnTo>
                  <a:pt x="252" y="470"/>
                </a:lnTo>
                <a:lnTo>
                  <a:pt x="251" y="470"/>
                </a:lnTo>
                <a:lnTo>
                  <a:pt x="251" y="471"/>
                </a:lnTo>
                <a:lnTo>
                  <a:pt x="251" y="472"/>
                </a:lnTo>
                <a:lnTo>
                  <a:pt x="251" y="471"/>
                </a:lnTo>
                <a:lnTo>
                  <a:pt x="251" y="472"/>
                </a:lnTo>
                <a:lnTo>
                  <a:pt x="252" y="472"/>
                </a:lnTo>
                <a:lnTo>
                  <a:pt x="251" y="472"/>
                </a:lnTo>
                <a:lnTo>
                  <a:pt x="252" y="471"/>
                </a:lnTo>
                <a:lnTo>
                  <a:pt x="252" y="472"/>
                </a:lnTo>
                <a:lnTo>
                  <a:pt x="252" y="471"/>
                </a:lnTo>
                <a:lnTo>
                  <a:pt x="252" y="472"/>
                </a:lnTo>
                <a:lnTo>
                  <a:pt x="252" y="471"/>
                </a:lnTo>
                <a:lnTo>
                  <a:pt x="252" y="472"/>
                </a:lnTo>
                <a:lnTo>
                  <a:pt x="252" y="471"/>
                </a:lnTo>
                <a:lnTo>
                  <a:pt x="253" y="471"/>
                </a:lnTo>
                <a:lnTo>
                  <a:pt x="253" y="472"/>
                </a:lnTo>
                <a:lnTo>
                  <a:pt x="253" y="471"/>
                </a:lnTo>
                <a:lnTo>
                  <a:pt x="253" y="472"/>
                </a:lnTo>
                <a:lnTo>
                  <a:pt x="253" y="471"/>
                </a:lnTo>
                <a:lnTo>
                  <a:pt x="253" y="472"/>
                </a:lnTo>
                <a:lnTo>
                  <a:pt x="253" y="473"/>
                </a:lnTo>
                <a:lnTo>
                  <a:pt x="254" y="473"/>
                </a:lnTo>
                <a:lnTo>
                  <a:pt x="255" y="473"/>
                </a:lnTo>
                <a:lnTo>
                  <a:pt x="255" y="472"/>
                </a:lnTo>
                <a:lnTo>
                  <a:pt x="254" y="472"/>
                </a:lnTo>
                <a:lnTo>
                  <a:pt x="255" y="472"/>
                </a:lnTo>
                <a:lnTo>
                  <a:pt x="255" y="471"/>
                </a:lnTo>
                <a:lnTo>
                  <a:pt x="255" y="472"/>
                </a:lnTo>
                <a:lnTo>
                  <a:pt x="255" y="471"/>
                </a:lnTo>
                <a:lnTo>
                  <a:pt x="255" y="472"/>
                </a:lnTo>
                <a:lnTo>
                  <a:pt x="255" y="471"/>
                </a:lnTo>
                <a:lnTo>
                  <a:pt x="255" y="472"/>
                </a:lnTo>
                <a:lnTo>
                  <a:pt x="255" y="471"/>
                </a:lnTo>
                <a:lnTo>
                  <a:pt x="255" y="472"/>
                </a:lnTo>
                <a:lnTo>
                  <a:pt x="256" y="472"/>
                </a:lnTo>
                <a:lnTo>
                  <a:pt x="256" y="471"/>
                </a:lnTo>
                <a:lnTo>
                  <a:pt x="256" y="472"/>
                </a:lnTo>
                <a:lnTo>
                  <a:pt x="256" y="471"/>
                </a:lnTo>
                <a:lnTo>
                  <a:pt x="256" y="472"/>
                </a:lnTo>
                <a:lnTo>
                  <a:pt x="256" y="471"/>
                </a:lnTo>
                <a:lnTo>
                  <a:pt x="256" y="472"/>
                </a:lnTo>
                <a:lnTo>
                  <a:pt x="257" y="471"/>
                </a:lnTo>
                <a:lnTo>
                  <a:pt x="256" y="471"/>
                </a:lnTo>
                <a:lnTo>
                  <a:pt x="257" y="471"/>
                </a:lnTo>
                <a:lnTo>
                  <a:pt x="256" y="471"/>
                </a:lnTo>
                <a:lnTo>
                  <a:pt x="257" y="471"/>
                </a:lnTo>
                <a:lnTo>
                  <a:pt x="256" y="471"/>
                </a:lnTo>
                <a:lnTo>
                  <a:pt x="257" y="471"/>
                </a:lnTo>
                <a:lnTo>
                  <a:pt x="257" y="470"/>
                </a:lnTo>
                <a:lnTo>
                  <a:pt x="256" y="470"/>
                </a:lnTo>
                <a:lnTo>
                  <a:pt x="256" y="469"/>
                </a:lnTo>
                <a:lnTo>
                  <a:pt x="256" y="470"/>
                </a:lnTo>
                <a:lnTo>
                  <a:pt x="256" y="469"/>
                </a:lnTo>
                <a:lnTo>
                  <a:pt x="257" y="469"/>
                </a:lnTo>
                <a:lnTo>
                  <a:pt x="256" y="469"/>
                </a:lnTo>
                <a:lnTo>
                  <a:pt x="257" y="469"/>
                </a:lnTo>
                <a:lnTo>
                  <a:pt x="256" y="469"/>
                </a:lnTo>
                <a:lnTo>
                  <a:pt x="257" y="469"/>
                </a:lnTo>
                <a:lnTo>
                  <a:pt x="256" y="469"/>
                </a:lnTo>
                <a:lnTo>
                  <a:pt x="257" y="468"/>
                </a:lnTo>
                <a:lnTo>
                  <a:pt x="257" y="469"/>
                </a:lnTo>
                <a:lnTo>
                  <a:pt x="257" y="468"/>
                </a:lnTo>
                <a:lnTo>
                  <a:pt x="257" y="469"/>
                </a:lnTo>
                <a:lnTo>
                  <a:pt x="258" y="469"/>
                </a:lnTo>
                <a:lnTo>
                  <a:pt x="258" y="468"/>
                </a:lnTo>
                <a:lnTo>
                  <a:pt x="258" y="469"/>
                </a:lnTo>
                <a:lnTo>
                  <a:pt x="258" y="468"/>
                </a:lnTo>
                <a:lnTo>
                  <a:pt x="259" y="469"/>
                </a:lnTo>
                <a:lnTo>
                  <a:pt x="258" y="469"/>
                </a:lnTo>
                <a:lnTo>
                  <a:pt x="259" y="469"/>
                </a:lnTo>
                <a:lnTo>
                  <a:pt x="258" y="469"/>
                </a:lnTo>
                <a:lnTo>
                  <a:pt x="259" y="469"/>
                </a:lnTo>
                <a:lnTo>
                  <a:pt x="258" y="469"/>
                </a:lnTo>
                <a:lnTo>
                  <a:pt x="259" y="469"/>
                </a:lnTo>
                <a:lnTo>
                  <a:pt x="259" y="470"/>
                </a:lnTo>
                <a:lnTo>
                  <a:pt x="259" y="469"/>
                </a:lnTo>
                <a:lnTo>
                  <a:pt x="259" y="470"/>
                </a:lnTo>
                <a:lnTo>
                  <a:pt x="260" y="470"/>
                </a:lnTo>
                <a:lnTo>
                  <a:pt x="260" y="469"/>
                </a:lnTo>
                <a:lnTo>
                  <a:pt x="260" y="470"/>
                </a:lnTo>
                <a:lnTo>
                  <a:pt x="260" y="469"/>
                </a:lnTo>
                <a:lnTo>
                  <a:pt x="260" y="468"/>
                </a:lnTo>
                <a:lnTo>
                  <a:pt x="261" y="468"/>
                </a:lnTo>
                <a:lnTo>
                  <a:pt x="261" y="469"/>
                </a:lnTo>
                <a:lnTo>
                  <a:pt x="261" y="468"/>
                </a:lnTo>
                <a:lnTo>
                  <a:pt x="261" y="469"/>
                </a:lnTo>
                <a:lnTo>
                  <a:pt x="261" y="468"/>
                </a:lnTo>
                <a:lnTo>
                  <a:pt x="262" y="468"/>
                </a:lnTo>
                <a:lnTo>
                  <a:pt x="262" y="469"/>
                </a:lnTo>
                <a:lnTo>
                  <a:pt x="262" y="468"/>
                </a:lnTo>
                <a:lnTo>
                  <a:pt x="262" y="469"/>
                </a:lnTo>
                <a:lnTo>
                  <a:pt x="262" y="470"/>
                </a:lnTo>
                <a:lnTo>
                  <a:pt x="262" y="469"/>
                </a:lnTo>
                <a:lnTo>
                  <a:pt x="263" y="469"/>
                </a:lnTo>
                <a:lnTo>
                  <a:pt x="263" y="470"/>
                </a:lnTo>
                <a:lnTo>
                  <a:pt x="262" y="470"/>
                </a:lnTo>
                <a:lnTo>
                  <a:pt x="262" y="471"/>
                </a:lnTo>
                <a:lnTo>
                  <a:pt x="262" y="472"/>
                </a:lnTo>
                <a:lnTo>
                  <a:pt x="262" y="471"/>
                </a:lnTo>
                <a:lnTo>
                  <a:pt x="262" y="472"/>
                </a:lnTo>
                <a:lnTo>
                  <a:pt x="262" y="471"/>
                </a:lnTo>
                <a:lnTo>
                  <a:pt x="263" y="471"/>
                </a:lnTo>
                <a:lnTo>
                  <a:pt x="263" y="472"/>
                </a:lnTo>
                <a:lnTo>
                  <a:pt x="263" y="471"/>
                </a:lnTo>
                <a:lnTo>
                  <a:pt x="263" y="472"/>
                </a:lnTo>
                <a:lnTo>
                  <a:pt x="263" y="471"/>
                </a:lnTo>
                <a:lnTo>
                  <a:pt x="263" y="472"/>
                </a:lnTo>
                <a:lnTo>
                  <a:pt x="263" y="471"/>
                </a:lnTo>
                <a:lnTo>
                  <a:pt x="264" y="472"/>
                </a:lnTo>
                <a:lnTo>
                  <a:pt x="263" y="472"/>
                </a:lnTo>
                <a:lnTo>
                  <a:pt x="264" y="472"/>
                </a:lnTo>
                <a:lnTo>
                  <a:pt x="264" y="471"/>
                </a:lnTo>
                <a:lnTo>
                  <a:pt x="264" y="472"/>
                </a:lnTo>
                <a:lnTo>
                  <a:pt x="264" y="471"/>
                </a:lnTo>
                <a:lnTo>
                  <a:pt x="264" y="472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4"/>
                </a:lnTo>
                <a:lnTo>
                  <a:pt x="264" y="474"/>
                </a:lnTo>
                <a:lnTo>
                  <a:pt x="264" y="473"/>
                </a:lnTo>
                <a:lnTo>
                  <a:pt x="264" y="474"/>
                </a:lnTo>
                <a:lnTo>
                  <a:pt x="264" y="475"/>
                </a:lnTo>
                <a:lnTo>
                  <a:pt x="264" y="474"/>
                </a:lnTo>
                <a:lnTo>
                  <a:pt x="264" y="475"/>
                </a:lnTo>
                <a:lnTo>
                  <a:pt x="263" y="475"/>
                </a:lnTo>
                <a:lnTo>
                  <a:pt x="264" y="475"/>
                </a:lnTo>
                <a:lnTo>
                  <a:pt x="263" y="475"/>
                </a:lnTo>
                <a:lnTo>
                  <a:pt x="263" y="474"/>
                </a:lnTo>
                <a:lnTo>
                  <a:pt x="263" y="475"/>
                </a:lnTo>
                <a:lnTo>
                  <a:pt x="262" y="475"/>
                </a:lnTo>
                <a:lnTo>
                  <a:pt x="262" y="474"/>
                </a:lnTo>
                <a:lnTo>
                  <a:pt x="262" y="475"/>
                </a:lnTo>
                <a:lnTo>
                  <a:pt x="262" y="476"/>
                </a:lnTo>
                <a:lnTo>
                  <a:pt x="263" y="476"/>
                </a:lnTo>
                <a:lnTo>
                  <a:pt x="263" y="477"/>
                </a:lnTo>
                <a:lnTo>
                  <a:pt x="262" y="477"/>
                </a:lnTo>
                <a:lnTo>
                  <a:pt x="262" y="478"/>
                </a:lnTo>
                <a:lnTo>
                  <a:pt x="263" y="478"/>
                </a:lnTo>
                <a:lnTo>
                  <a:pt x="264" y="478"/>
                </a:lnTo>
                <a:lnTo>
                  <a:pt x="263" y="478"/>
                </a:lnTo>
                <a:lnTo>
                  <a:pt x="264" y="478"/>
                </a:lnTo>
                <a:lnTo>
                  <a:pt x="264" y="479"/>
                </a:lnTo>
                <a:lnTo>
                  <a:pt x="264" y="478"/>
                </a:lnTo>
                <a:lnTo>
                  <a:pt x="264" y="479"/>
                </a:lnTo>
                <a:lnTo>
                  <a:pt x="265" y="479"/>
                </a:lnTo>
                <a:lnTo>
                  <a:pt x="264" y="479"/>
                </a:lnTo>
                <a:lnTo>
                  <a:pt x="265" y="479"/>
                </a:lnTo>
                <a:lnTo>
                  <a:pt x="264" y="479"/>
                </a:lnTo>
                <a:lnTo>
                  <a:pt x="265" y="479"/>
                </a:lnTo>
                <a:lnTo>
                  <a:pt x="264" y="479"/>
                </a:lnTo>
                <a:lnTo>
                  <a:pt x="265" y="479"/>
                </a:lnTo>
                <a:lnTo>
                  <a:pt x="266" y="479"/>
                </a:lnTo>
                <a:lnTo>
                  <a:pt x="265" y="479"/>
                </a:lnTo>
                <a:lnTo>
                  <a:pt x="266" y="479"/>
                </a:lnTo>
                <a:lnTo>
                  <a:pt x="266" y="478"/>
                </a:lnTo>
                <a:lnTo>
                  <a:pt x="266" y="479"/>
                </a:lnTo>
                <a:lnTo>
                  <a:pt x="265" y="478"/>
                </a:lnTo>
                <a:lnTo>
                  <a:pt x="266" y="478"/>
                </a:lnTo>
                <a:lnTo>
                  <a:pt x="265" y="478"/>
                </a:lnTo>
                <a:lnTo>
                  <a:pt x="266" y="478"/>
                </a:lnTo>
                <a:lnTo>
                  <a:pt x="265" y="478"/>
                </a:lnTo>
                <a:lnTo>
                  <a:pt x="266" y="478"/>
                </a:lnTo>
                <a:lnTo>
                  <a:pt x="267" y="478"/>
                </a:lnTo>
                <a:lnTo>
                  <a:pt x="268" y="478"/>
                </a:lnTo>
                <a:lnTo>
                  <a:pt x="268" y="479"/>
                </a:lnTo>
                <a:lnTo>
                  <a:pt x="268" y="478"/>
                </a:lnTo>
                <a:lnTo>
                  <a:pt x="268" y="479"/>
                </a:lnTo>
                <a:lnTo>
                  <a:pt x="268" y="480"/>
                </a:lnTo>
                <a:lnTo>
                  <a:pt x="268" y="481"/>
                </a:lnTo>
                <a:lnTo>
                  <a:pt x="268" y="482"/>
                </a:lnTo>
                <a:lnTo>
                  <a:pt x="268" y="481"/>
                </a:lnTo>
                <a:lnTo>
                  <a:pt x="269" y="481"/>
                </a:lnTo>
                <a:lnTo>
                  <a:pt x="270" y="481"/>
                </a:lnTo>
                <a:lnTo>
                  <a:pt x="270" y="482"/>
                </a:lnTo>
                <a:lnTo>
                  <a:pt x="269" y="482"/>
                </a:lnTo>
                <a:lnTo>
                  <a:pt x="270" y="482"/>
                </a:lnTo>
                <a:lnTo>
                  <a:pt x="270" y="483"/>
                </a:lnTo>
                <a:lnTo>
                  <a:pt x="270" y="482"/>
                </a:lnTo>
                <a:lnTo>
                  <a:pt x="271" y="482"/>
                </a:lnTo>
                <a:lnTo>
                  <a:pt x="270" y="482"/>
                </a:lnTo>
                <a:lnTo>
                  <a:pt x="271" y="482"/>
                </a:lnTo>
                <a:lnTo>
                  <a:pt x="271" y="481"/>
                </a:lnTo>
                <a:lnTo>
                  <a:pt x="272" y="481"/>
                </a:lnTo>
                <a:lnTo>
                  <a:pt x="272" y="482"/>
                </a:lnTo>
                <a:lnTo>
                  <a:pt x="272" y="481"/>
                </a:lnTo>
                <a:lnTo>
                  <a:pt x="273" y="481"/>
                </a:lnTo>
                <a:lnTo>
                  <a:pt x="273" y="480"/>
                </a:lnTo>
                <a:lnTo>
                  <a:pt x="272" y="480"/>
                </a:lnTo>
                <a:lnTo>
                  <a:pt x="272" y="479"/>
                </a:lnTo>
                <a:lnTo>
                  <a:pt x="273" y="479"/>
                </a:lnTo>
                <a:lnTo>
                  <a:pt x="273" y="478"/>
                </a:lnTo>
                <a:lnTo>
                  <a:pt x="273" y="479"/>
                </a:lnTo>
                <a:lnTo>
                  <a:pt x="273" y="478"/>
                </a:lnTo>
                <a:lnTo>
                  <a:pt x="274" y="478"/>
                </a:lnTo>
                <a:lnTo>
                  <a:pt x="275" y="478"/>
                </a:lnTo>
                <a:lnTo>
                  <a:pt x="275" y="479"/>
                </a:lnTo>
                <a:lnTo>
                  <a:pt x="275" y="478"/>
                </a:lnTo>
                <a:lnTo>
                  <a:pt x="275" y="479"/>
                </a:lnTo>
                <a:lnTo>
                  <a:pt x="276" y="479"/>
                </a:lnTo>
                <a:lnTo>
                  <a:pt x="275" y="479"/>
                </a:lnTo>
                <a:lnTo>
                  <a:pt x="276" y="479"/>
                </a:lnTo>
                <a:lnTo>
                  <a:pt x="277" y="479"/>
                </a:lnTo>
                <a:lnTo>
                  <a:pt x="277" y="478"/>
                </a:lnTo>
                <a:lnTo>
                  <a:pt x="277" y="479"/>
                </a:lnTo>
                <a:lnTo>
                  <a:pt x="276" y="479"/>
                </a:lnTo>
                <a:lnTo>
                  <a:pt x="276" y="478"/>
                </a:lnTo>
                <a:lnTo>
                  <a:pt x="277" y="478"/>
                </a:lnTo>
                <a:lnTo>
                  <a:pt x="278" y="478"/>
                </a:lnTo>
                <a:lnTo>
                  <a:pt x="278" y="477"/>
                </a:lnTo>
                <a:lnTo>
                  <a:pt x="278" y="476"/>
                </a:lnTo>
                <a:lnTo>
                  <a:pt x="278" y="475"/>
                </a:lnTo>
                <a:lnTo>
                  <a:pt x="278" y="474"/>
                </a:lnTo>
                <a:lnTo>
                  <a:pt x="278" y="475"/>
                </a:lnTo>
                <a:lnTo>
                  <a:pt x="278" y="474"/>
                </a:lnTo>
                <a:lnTo>
                  <a:pt x="277" y="474"/>
                </a:lnTo>
                <a:lnTo>
                  <a:pt x="277" y="475"/>
                </a:lnTo>
                <a:lnTo>
                  <a:pt x="277" y="474"/>
                </a:lnTo>
                <a:lnTo>
                  <a:pt x="277" y="475"/>
                </a:lnTo>
                <a:lnTo>
                  <a:pt x="277" y="474"/>
                </a:lnTo>
                <a:lnTo>
                  <a:pt x="276" y="474"/>
                </a:lnTo>
                <a:lnTo>
                  <a:pt x="277" y="474"/>
                </a:lnTo>
                <a:lnTo>
                  <a:pt x="276" y="474"/>
                </a:lnTo>
                <a:lnTo>
                  <a:pt x="276" y="473"/>
                </a:lnTo>
                <a:lnTo>
                  <a:pt x="276" y="474"/>
                </a:lnTo>
                <a:lnTo>
                  <a:pt x="276" y="473"/>
                </a:lnTo>
                <a:lnTo>
                  <a:pt x="277" y="473"/>
                </a:lnTo>
                <a:lnTo>
                  <a:pt x="277" y="472"/>
                </a:lnTo>
                <a:lnTo>
                  <a:pt x="276" y="472"/>
                </a:lnTo>
                <a:lnTo>
                  <a:pt x="277" y="472"/>
                </a:lnTo>
                <a:lnTo>
                  <a:pt x="277" y="471"/>
                </a:lnTo>
                <a:lnTo>
                  <a:pt x="277" y="472"/>
                </a:lnTo>
                <a:lnTo>
                  <a:pt x="277" y="471"/>
                </a:lnTo>
                <a:lnTo>
                  <a:pt x="277" y="472"/>
                </a:lnTo>
                <a:lnTo>
                  <a:pt x="277" y="471"/>
                </a:lnTo>
                <a:lnTo>
                  <a:pt x="277" y="472"/>
                </a:lnTo>
                <a:lnTo>
                  <a:pt x="277" y="471"/>
                </a:lnTo>
                <a:lnTo>
                  <a:pt x="277" y="472"/>
                </a:lnTo>
                <a:lnTo>
                  <a:pt x="278" y="472"/>
                </a:lnTo>
                <a:lnTo>
                  <a:pt x="278" y="471"/>
                </a:lnTo>
                <a:lnTo>
                  <a:pt x="278" y="472"/>
                </a:lnTo>
                <a:lnTo>
                  <a:pt x="278" y="471"/>
                </a:lnTo>
                <a:lnTo>
                  <a:pt x="278" y="472"/>
                </a:lnTo>
                <a:lnTo>
                  <a:pt x="278" y="471"/>
                </a:lnTo>
                <a:lnTo>
                  <a:pt x="278" y="472"/>
                </a:lnTo>
                <a:lnTo>
                  <a:pt x="278" y="471"/>
                </a:lnTo>
                <a:lnTo>
                  <a:pt x="278" y="470"/>
                </a:lnTo>
                <a:lnTo>
                  <a:pt x="278" y="469"/>
                </a:lnTo>
                <a:lnTo>
                  <a:pt x="278" y="470"/>
                </a:lnTo>
                <a:lnTo>
                  <a:pt x="278" y="469"/>
                </a:lnTo>
                <a:lnTo>
                  <a:pt x="278" y="468"/>
                </a:lnTo>
                <a:lnTo>
                  <a:pt x="279" y="468"/>
                </a:lnTo>
                <a:lnTo>
                  <a:pt x="279" y="469"/>
                </a:lnTo>
                <a:lnTo>
                  <a:pt x="279" y="468"/>
                </a:lnTo>
                <a:lnTo>
                  <a:pt x="279" y="469"/>
                </a:lnTo>
                <a:lnTo>
                  <a:pt x="280" y="469"/>
                </a:lnTo>
                <a:lnTo>
                  <a:pt x="280" y="468"/>
                </a:lnTo>
                <a:lnTo>
                  <a:pt x="280" y="469"/>
                </a:lnTo>
                <a:lnTo>
                  <a:pt x="280" y="468"/>
                </a:lnTo>
                <a:lnTo>
                  <a:pt x="280" y="469"/>
                </a:lnTo>
                <a:lnTo>
                  <a:pt x="281" y="469"/>
                </a:lnTo>
                <a:lnTo>
                  <a:pt x="280" y="469"/>
                </a:lnTo>
                <a:lnTo>
                  <a:pt x="281" y="469"/>
                </a:lnTo>
                <a:lnTo>
                  <a:pt x="281" y="470"/>
                </a:lnTo>
                <a:lnTo>
                  <a:pt x="281" y="469"/>
                </a:lnTo>
                <a:lnTo>
                  <a:pt x="281" y="470"/>
                </a:lnTo>
                <a:lnTo>
                  <a:pt x="282" y="470"/>
                </a:lnTo>
                <a:lnTo>
                  <a:pt x="281" y="470"/>
                </a:lnTo>
                <a:lnTo>
                  <a:pt x="282" y="470"/>
                </a:lnTo>
                <a:lnTo>
                  <a:pt x="281" y="470"/>
                </a:lnTo>
                <a:lnTo>
                  <a:pt x="282" y="470"/>
                </a:lnTo>
                <a:lnTo>
                  <a:pt x="281" y="469"/>
                </a:lnTo>
                <a:lnTo>
                  <a:pt x="282" y="469"/>
                </a:lnTo>
                <a:lnTo>
                  <a:pt x="282" y="470"/>
                </a:lnTo>
                <a:lnTo>
                  <a:pt x="282" y="469"/>
                </a:lnTo>
                <a:lnTo>
                  <a:pt x="282" y="468"/>
                </a:lnTo>
                <a:lnTo>
                  <a:pt x="282" y="469"/>
                </a:lnTo>
                <a:lnTo>
                  <a:pt x="282" y="468"/>
                </a:lnTo>
                <a:lnTo>
                  <a:pt x="283" y="468"/>
                </a:lnTo>
                <a:lnTo>
                  <a:pt x="282" y="468"/>
                </a:lnTo>
                <a:lnTo>
                  <a:pt x="283" y="468"/>
                </a:lnTo>
                <a:lnTo>
                  <a:pt x="283" y="469"/>
                </a:lnTo>
                <a:lnTo>
                  <a:pt x="283" y="468"/>
                </a:lnTo>
                <a:lnTo>
                  <a:pt x="284" y="468"/>
                </a:lnTo>
                <a:lnTo>
                  <a:pt x="284" y="469"/>
                </a:lnTo>
                <a:lnTo>
                  <a:pt x="284" y="468"/>
                </a:lnTo>
                <a:lnTo>
                  <a:pt x="284" y="469"/>
                </a:lnTo>
                <a:lnTo>
                  <a:pt x="284" y="470"/>
                </a:lnTo>
                <a:lnTo>
                  <a:pt x="284" y="469"/>
                </a:lnTo>
                <a:lnTo>
                  <a:pt x="285" y="469"/>
                </a:lnTo>
                <a:lnTo>
                  <a:pt x="285" y="470"/>
                </a:lnTo>
                <a:lnTo>
                  <a:pt x="284" y="470"/>
                </a:lnTo>
                <a:lnTo>
                  <a:pt x="284" y="471"/>
                </a:lnTo>
                <a:lnTo>
                  <a:pt x="284" y="472"/>
                </a:lnTo>
                <a:lnTo>
                  <a:pt x="284" y="471"/>
                </a:lnTo>
                <a:lnTo>
                  <a:pt x="284" y="472"/>
                </a:lnTo>
                <a:lnTo>
                  <a:pt x="284" y="471"/>
                </a:lnTo>
                <a:lnTo>
                  <a:pt x="284" y="472"/>
                </a:lnTo>
                <a:lnTo>
                  <a:pt x="284" y="471"/>
                </a:lnTo>
                <a:lnTo>
                  <a:pt x="285" y="471"/>
                </a:lnTo>
                <a:lnTo>
                  <a:pt x="285" y="472"/>
                </a:lnTo>
                <a:lnTo>
                  <a:pt x="285" y="471"/>
                </a:lnTo>
                <a:lnTo>
                  <a:pt x="285" y="472"/>
                </a:lnTo>
                <a:lnTo>
                  <a:pt x="285" y="471"/>
                </a:lnTo>
                <a:lnTo>
                  <a:pt x="285" y="472"/>
                </a:lnTo>
                <a:lnTo>
                  <a:pt x="286" y="472"/>
                </a:lnTo>
                <a:lnTo>
                  <a:pt x="286" y="471"/>
                </a:lnTo>
                <a:lnTo>
                  <a:pt x="286" y="472"/>
                </a:lnTo>
                <a:lnTo>
                  <a:pt x="286" y="471"/>
                </a:lnTo>
                <a:lnTo>
                  <a:pt x="286" y="472"/>
                </a:lnTo>
                <a:lnTo>
                  <a:pt x="286" y="473"/>
                </a:lnTo>
                <a:lnTo>
                  <a:pt x="287" y="473"/>
                </a:lnTo>
                <a:lnTo>
                  <a:pt x="288" y="473"/>
                </a:lnTo>
                <a:lnTo>
                  <a:pt x="288" y="472"/>
                </a:lnTo>
                <a:lnTo>
                  <a:pt x="287" y="472"/>
                </a:lnTo>
                <a:lnTo>
                  <a:pt x="288" y="472"/>
                </a:lnTo>
                <a:lnTo>
                  <a:pt x="288" y="471"/>
                </a:lnTo>
                <a:lnTo>
                  <a:pt x="288" y="472"/>
                </a:lnTo>
                <a:lnTo>
                  <a:pt x="288" y="471"/>
                </a:lnTo>
                <a:lnTo>
                  <a:pt x="288" y="472"/>
                </a:lnTo>
                <a:lnTo>
                  <a:pt x="288" y="471"/>
                </a:lnTo>
                <a:lnTo>
                  <a:pt x="288" y="472"/>
                </a:lnTo>
                <a:lnTo>
                  <a:pt x="288" y="471"/>
                </a:lnTo>
                <a:lnTo>
                  <a:pt x="288" y="472"/>
                </a:lnTo>
                <a:lnTo>
                  <a:pt x="289" y="472"/>
                </a:lnTo>
                <a:lnTo>
                  <a:pt x="289" y="471"/>
                </a:lnTo>
                <a:lnTo>
                  <a:pt x="289" y="472"/>
                </a:lnTo>
                <a:lnTo>
                  <a:pt x="289" y="471"/>
                </a:lnTo>
                <a:lnTo>
                  <a:pt x="289" y="472"/>
                </a:lnTo>
                <a:lnTo>
                  <a:pt x="289" y="471"/>
                </a:lnTo>
                <a:lnTo>
                  <a:pt x="289" y="472"/>
                </a:lnTo>
                <a:lnTo>
                  <a:pt x="289" y="471"/>
                </a:lnTo>
                <a:lnTo>
                  <a:pt x="289" y="470"/>
                </a:lnTo>
                <a:lnTo>
                  <a:pt x="289" y="469"/>
                </a:lnTo>
                <a:lnTo>
                  <a:pt x="289" y="470"/>
                </a:lnTo>
                <a:lnTo>
                  <a:pt x="289" y="469"/>
                </a:lnTo>
                <a:lnTo>
                  <a:pt x="289" y="468"/>
                </a:lnTo>
                <a:lnTo>
                  <a:pt x="290" y="468"/>
                </a:lnTo>
                <a:lnTo>
                  <a:pt x="290" y="469"/>
                </a:lnTo>
                <a:lnTo>
                  <a:pt x="290" y="468"/>
                </a:lnTo>
                <a:lnTo>
                  <a:pt x="290" y="469"/>
                </a:lnTo>
                <a:lnTo>
                  <a:pt x="291" y="469"/>
                </a:lnTo>
                <a:lnTo>
                  <a:pt x="291" y="468"/>
                </a:lnTo>
                <a:lnTo>
                  <a:pt x="291" y="469"/>
                </a:lnTo>
                <a:lnTo>
                  <a:pt x="291" y="468"/>
                </a:lnTo>
                <a:lnTo>
                  <a:pt x="291" y="469"/>
                </a:lnTo>
                <a:lnTo>
                  <a:pt x="292" y="469"/>
                </a:lnTo>
                <a:lnTo>
                  <a:pt x="291" y="469"/>
                </a:lnTo>
                <a:lnTo>
                  <a:pt x="291" y="470"/>
                </a:lnTo>
                <a:lnTo>
                  <a:pt x="292" y="470"/>
                </a:lnTo>
                <a:lnTo>
                  <a:pt x="292" y="469"/>
                </a:lnTo>
                <a:lnTo>
                  <a:pt x="292" y="470"/>
                </a:lnTo>
                <a:lnTo>
                  <a:pt x="292" y="469"/>
                </a:lnTo>
                <a:lnTo>
                  <a:pt x="293" y="469"/>
                </a:lnTo>
                <a:lnTo>
                  <a:pt x="293" y="470"/>
                </a:lnTo>
                <a:lnTo>
                  <a:pt x="293" y="469"/>
                </a:lnTo>
                <a:lnTo>
                  <a:pt x="293" y="468"/>
                </a:lnTo>
                <a:lnTo>
                  <a:pt x="293" y="469"/>
                </a:lnTo>
                <a:lnTo>
                  <a:pt x="293" y="468"/>
                </a:lnTo>
                <a:lnTo>
                  <a:pt x="294" y="468"/>
                </a:lnTo>
                <a:lnTo>
                  <a:pt x="294" y="469"/>
                </a:lnTo>
                <a:lnTo>
                  <a:pt x="294" y="468"/>
                </a:lnTo>
                <a:lnTo>
                  <a:pt x="295" y="468"/>
                </a:lnTo>
                <a:lnTo>
                  <a:pt x="294" y="468"/>
                </a:lnTo>
                <a:lnTo>
                  <a:pt x="295" y="468"/>
                </a:lnTo>
                <a:lnTo>
                  <a:pt x="295" y="469"/>
                </a:lnTo>
                <a:lnTo>
                  <a:pt x="295" y="468"/>
                </a:lnTo>
                <a:lnTo>
                  <a:pt x="295" y="467"/>
                </a:lnTo>
                <a:lnTo>
                  <a:pt x="294" y="467"/>
                </a:lnTo>
                <a:lnTo>
                  <a:pt x="295" y="467"/>
                </a:lnTo>
                <a:lnTo>
                  <a:pt x="294" y="467"/>
                </a:lnTo>
                <a:lnTo>
                  <a:pt x="294" y="466"/>
                </a:lnTo>
                <a:lnTo>
                  <a:pt x="295" y="466"/>
                </a:lnTo>
                <a:lnTo>
                  <a:pt x="294" y="466"/>
                </a:lnTo>
                <a:lnTo>
                  <a:pt x="295" y="466"/>
                </a:lnTo>
                <a:lnTo>
                  <a:pt x="295" y="465"/>
                </a:lnTo>
                <a:lnTo>
                  <a:pt x="294" y="465"/>
                </a:lnTo>
                <a:lnTo>
                  <a:pt x="295" y="465"/>
                </a:lnTo>
                <a:lnTo>
                  <a:pt x="294" y="465"/>
                </a:lnTo>
                <a:lnTo>
                  <a:pt x="293" y="465"/>
                </a:lnTo>
                <a:lnTo>
                  <a:pt x="293" y="464"/>
                </a:lnTo>
                <a:lnTo>
                  <a:pt x="293" y="465"/>
                </a:lnTo>
                <a:lnTo>
                  <a:pt x="293" y="464"/>
                </a:lnTo>
                <a:lnTo>
                  <a:pt x="292" y="464"/>
                </a:lnTo>
                <a:lnTo>
                  <a:pt x="292" y="463"/>
                </a:lnTo>
                <a:lnTo>
                  <a:pt x="293" y="463"/>
                </a:lnTo>
                <a:lnTo>
                  <a:pt x="293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2"/>
                </a:lnTo>
                <a:lnTo>
                  <a:pt x="295" y="462"/>
                </a:lnTo>
                <a:lnTo>
                  <a:pt x="294" y="462"/>
                </a:lnTo>
                <a:lnTo>
                  <a:pt x="295" y="462"/>
                </a:lnTo>
                <a:lnTo>
                  <a:pt x="295" y="461"/>
                </a:lnTo>
                <a:lnTo>
                  <a:pt x="294" y="461"/>
                </a:lnTo>
                <a:lnTo>
                  <a:pt x="295" y="461"/>
                </a:lnTo>
                <a:lnTo>
                  <a:pt x="294" y="461"/>
                </a:lnTo>
                <a:lnTo>
                  <a:pt x="294" y="460"/>
                </a:lnTo>
                <a:lnTo>
                  <a:pt x="295" y="460"/>
                </a:lnTo>
                <a:lnTo>
                  <a:pt x="294" y="460"/>
                </a:lnTo>
                <a:lnTo>
                  <a:pt x="295" y="460"/>
                </a:lnTo>
                <a:lnTo>
                  <a:pt x="295" y="459"/>
                </a:lnTo>
                <a:lnTo>
                  <a:pt x="295" y="460"/>
                </a:lnTo>
                <a:lnTo>
                  <a:pt x="295" y="459"/>
                </a:lnTo>
                <a:lnTo>
                  <a:pt x="294" y="459"/>
                </a:lnTo>
                <a:lnTo>
                  <a:pt x="295" y="459"/>
                </a:lnTo>
                <a:lnTo>
                  <a:pt x="294" y="459"/>
                </a:lnTo>
                <a:lnTo>
                  <a:pt x="294" y="458"/>
                </a:lnTo>
                <a:lnTo>
                  <a:pt x="294" y="459"/>
                </a:lnTo>
                <a:lnTo>
                  <a:pt x="294" y="458"/>
                </a:lnTo>
                <a:lnTo>
                  <a:pt x="294" y="459"/>
                </a:lnTo>
                <a:lnTo>
                  <a:pt x="294" y="458"/>
                </a:lnTo>
                <a:lnTo>
                  <a:pt x="294" y="459"/>
                </a:lnTo>
                <a:lnTo>
                  <a:pt x="293" y="459"/>
                </a:lnTo>
                <a:lnTo>
                  <a:pt x="293" y="458"/>
                </a:lnTo>
                <a:lnTo>
                  <a:pt x="293" y="459"/>
                </a:lnTo>
                <a:lnTo>
                  <a:pt x="293" y="458"/>
                </a:lnTo>
                <a:lnTo>
                  <a:pt x="292" y="458"/>
                </a:lnTo>
                <a:lnTo>
                  <a:pt x="292" y="457"/>
                </a:lnTo>
                <a:lnTo>
                  <a:pt x="292" y="458"/>
                </a:lnTo>
                <a:lnTo>
                  <a:pt x="291" y="458"/>
                </a:lnTo>
                <a:lnTo>
                  <a:pt x="292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8"/>
                </a:lnTo>
                <a:lnTo>
                  <a:pt x="291" y="459"/>
                </a:lnTo>
                <a:lnTo>
                  <a:pt x="291" y="458"/>
                </a:lnTo>
                <a:lnTo>
                  <a:pt x="291" y="459"/>
                </a:lnTo>
                <a:lnTo>
                  <a:pt x="290" y="459"/>
                </a:lnTo>
                <a:lnTo>
                  <a:pt x="290" y="458"/>
                </a:lnTo>
                <a:lnTo>
                  <a:pt x="290" y="459"/>
                </a:lnTo>
                <a:lnTo>
                  <a:pt x="290" y="458"/>
                </a:lnTo>
                <a:lnTo>
                  <a:pt x="290" y="459"/>
                </a:lnTo>
                <a:lnTo>
                  <a:pt x="289" y="459"/>
                </a:lnTo>
                <a:lnTo>
                  <a:pt x="289" y="458"/>
                </a:lnTo>
                <a:lnTo>
                  <a:pt x="289" y="459"/>
                </a:lnTo>
                <a:lnTo>
                  <a:pt x="289" y="458"/>
                </a:lnTo>
                <a:lnTo>
                  <a:pt x="289" y="457"/>
                </a:lnTo>
                <a:lnTo>
                  <a:pt x="289" y="456"/>
                </a:lnTo>
                <a:lnTo>
                  <a:pt x="289" y="455"/>
                </a:lnTo>
                <a:lnTo>
                  <a:pt x="288" y="455"/>
                </a:lnTo>
                <a:lnTo>
                  <a:pt x="288" y="456"/>
                </a:lnTo>
                <a:lnTo>
                  <a:pt x="288" y="455"/>
                </a:lnTo>
                <a:lnTo>
                  <a:pt x="287" y="455"/>
                </a:lnTo>
                <a:lnTo>
                  <a:pt x="288" y="455"/>
                </a:lnTo>
                <a:lnTo>
                  <a:pt x="287" y="455"/>
                </a:lnTo>
                <a:lnTo>
                  <a:pt x="287" y="454"/>
                </a:lnTo>
                <a:lnTo>
                  <a:pt x="287" y="455"/>
                </a:lnTo>
                <a:lnTo>
                  <a:pt x="287" y="454"/>
                </a:lnTo>
                <a:lnTo>
                  <a:pt x="288" y="454"/>
                </a:lnTo>
                <a:lnTo>
                  <a:pt x="288" y="453"/>
                </a:lnTo>
                <a:lnTo>
                  <a:pt x="287" y="453"/>
                </a:lnTo>
                <a:lnTo>
                  <a:pt x="288" y="453"/>
                </a:lnTo>
                <a:lnTo>
                  <a:pt x="289" y="453"/>
                </a:lnTo>
                <a:lnTo>
                  <a:pt x="289" y="452"/>
                </a:lnTo>
                <a:lnTo>
                  <a:pt x="289" y="451"/>
                </a:lnTo>
                <a:lnTo>
                  <a:pt x="289" y="450"/>
                </a:lnTo>
                <a:lnTo>
                  <a:pt x="289" y="451"/>
                </a:lnTo>
                <a:lnTo>
                  <a:pt x="289" y="450"/>
                </a:lnTo>
                <a:lnTo>
                  <a:pt x="289" y="449"/>
                </a:lnTo>
                <a:lnTo>
                  <a:pt x="290" y="449"/>
                </a:lnTo>
                <a:lnTo>
                  <a:pt x="290" y="450"/>
                </a:lnTo>
                <a:lnTo>
                  <a:pt x="290" y="449"/>
                </a:lnTo>
                <a:lnTo>
                  <a:pt x="290" y="450"/>
                </a:lnTo>
                <a:lnTo>
                  <a:pt x="291" y="450"/>
                </a:lnTo>
                <a:lnTo>
                  <a:pt x="291" y="449"/>
                </a:lnTo>
                <a:lnTo>
                  <a:pt x="291" y="450"/>
                </a:lnTo>
                <a:lnTo>
                  <a:pt x="291" y="449"/>
                </a:lnTo>
                <a:lnTo>
                  <a:pt x="291" y="450"/>
                </a:lnTo>
                <a:lnTo>
                  <a:pt x="292" y="450"/>
                </a:lnTo>
                <a:lnTo>
                  <a:pt x="291" y="450"/>
                </a:lnTo>
                <a:lnTo>
                  <a:pt x="291" y="451"/>
                </a:lnTo>
                <a:lnTo>
                  <a:pt x="292" y="451"/>
                </a:lnTo>
                <a:lnTo>
                  <a:pt x="292" y="450"/>
                </a:lnTo>
                <a:lnTo>
                  <a:pt x="292" y="451"/>
                </a:lnTo>
                <a:lnTo>
                  <a:pt x="292" y="450"/>
                </a:lnTo>
                <a:lnTo>
                  <a:pt x="293" y="450"/>
                </a:lnTo>
                <a:lnTo>
                  <a:pt x="293" y="451"/>
                </a:lnTo>
                <a:lnTo>
                  <a:pt x="293" y="450"/>
                </a:lnTo>
                <a:lnTo>
                  <a:pt x="293" y="449"/>
                </a:lnTo>
                <a:lnTo>
                  <a:pt x="293" y="450"/>
                </a:lnTo>
                <a:lnTo>
                  <a:pt x="293" y="449"/>
                </a:lnTo>
                <a:lnTo>
                  <a:pt x="294" y="449"/>
                </a:lnTo>
                <a:lnTo>
                  <a:pt x="294" y="450"/>
                </a:lnTo>
                <a:lnTo>
                  <a:pt x="294" y="449"/>
                </a:lnTo>
                <a:lnTo>
                  <a:pt x="295" y="449"/>
                </a:lnTo>
                <a:lnTo>
                  <a:pt x="294" y="449"/>
                </a:lnTo>
                <a:lnTo>
                  <a:pt x="295" y="449"/>
                </a:lnTo>
                <a:lnTo>
                  <a:pt x="295" y="450"/>
                </a:lnTo>
                <a:lnTo>
                  <a:pt x="295" y="449"/>
                </a:lnTo>
                <a:lnTo>
                  <a:pt x="295" y="448"/>
                </a:lnTo>
                <a:lnTo>
                  <a:pt x="294" y="448"/>
                </a:lnTo>
                <a:lnTo>
                  <a:pt x="295" y="448"/>
                </a:lnTo>
                <a:lnTo>
                  <a:pt x="294" y="448"/>
                </a:lnTo>
                <a:lnTo>
                  <a:pt x="294" y="447"/>
                </a:lnTo>
                <a:lnTo>
                  <a:pt x="295" y="447"/>
                </a:lnTo>
                <a:lnTo>
                  <a:pt x="294" y="447"/>
                </a:lnTo>
                <a:lnTo>
                  <a:pt x="295" y="447"/>
                </a:lnTo>
                <a:lnTo>
                  <a:pt x="295" y="446"/>
                </a:lnTo>
                <a:lnTo>
                  <a:pt x="294" y="446"/>
                </a:lnTo>
                <a:lnTo>
                  <a:pt x="295" y="446"/>
                </a:lnTo>
                <a:lnTo>
                  <a:pt x="294" y="446"/>
                </a:lnTo>
                <a:lnTo>
                  <a:pt x="293" y="446"/>
                </a:lnTo>
                <a:lnTo>
                  <a:pt x="293" y="445"/>
                </a:lnTo>
                <a:lnTo>
                  <a:pt x="292" y="445"/>
                </a:lnTo>
                <a:lnTo>
                  <a:pt x="292" y="444"/>
                </a:lnTo>
                <a:lnTo>
                  <a:pt x="292" y="445"/>
                </a:lnTo>
                <a:lnTo>
                  <a:pt x="292" y="444"/>
                </a:lnTo>
                <a:lnTo>
                  <a:pt x="293" y="444"/>
                </a:lnTo>
                <a:lnTo>
                  <a:pt x="293" y="443"/>
                </a:lnTo>
                <a:lnTo>
                  <a:pt x="294" y="443"/>
                </a:lnTo>
                <a:lnTo>
                  <a:pt x="294" y="444"/>
                </a:lnTo>
                <a:lnTo>
                  <a:pt x="294" y="443"/>
                </a:lnTo>
                <a:lnTo>
                  <a:pt x="295" y="443"/>
                </a:lnTo>
                <a:lnTo>
                  <a:pt x="294" y="443"/>
                </a:lnTo>
                <a:lnTo>
                  <a:pt x="295" y="443"/>
                </a:lnTo>
                <a:lnTo>
                  <a:pt x="295" y="442"/>
                </a:lnTo>
                <a:lnTo>
                  <a:pt x="294" y="442"/>
                </a:lnTo>
                <a:lnTo>
                  <a:pt x="295" y="442"/>
                </a:lnTo>
                <a:lnTo>
                  <a:pt x="294" y="442"/>
                </a:lnTo>
                <a:lnTo>
                  <a:pt x="294" y="441"/>
                </a:lnTo>
                <a:lnTo>
                  <a:pt x="295" y="441"/>
                </a:lnTo>
                <a:lnTo>
                  <a:pt x="294" y="441"/>
                </a:lnTo>
                <a:lnTo>
                  <a:pt x="295" y="441"/>
                </a:lnTo>
                <a:lnTo>
                  <a:pt x="295" y="440"/>
                </a:lnTo>
                <a:lnTo>
                  <a:pt x="294" y="440"/>
                </a:lnTo>
                <a:lnTo>
                  <a:pt x="295" y="440"/>
                </a:lnTo>
                <a:lnTo>
                  <a:pt x="294" y="440"/>
                </a:lnTo>
                <a:lnTo>
                  <a:pt x="294" y="439"/>
                </a:lnTo>
                <a:lnTo>
                  <a:pt x="294" y="440"/>
                </a:lnTo>
                <a:lnTo>
                  <a:pt x="294" y="439"/>
                </a:lnTo>
                <a:lnTo>
                  <a:pt x="294" y="440"/>
                </a:lnTo>
                <a:lnTo>
                  <a:pt x="294" y="439"/>
                </a:lnTo>
                <a:lnTo>
                  <a:pt x="294" y="440"/>
                </a:lnTo>
                <a:lnTo>
                  <a:pt x="293" y="440"/>
                </a:lnTo>
                <a:lnTo>
                  <a:pt x="293" y="439"/>
                </a:lnTo>
                <a:lnTo>
                  <a:pt x="293" y="440"/>
                </a:lnTo>
                <a:lnTo>
                  <a:pt x="293" y="439"/>
                </a:lnTo>
                <a:lnTo>
                  <a:pt x="292" y="439"/>
                </a:lnTo>
                <a:lnTo>
                  <a:pt x="292" y="438"/>
                </a:lnTo>
                <a:lnTo>
                  <a:pt x="292" y="439"/>
                </a:lnTo>
                <a:lnTo>
                  <a:pt x="291" y="439"/>
                </a:lnTo>
                <a:lnTo>
                  <a:pt x="292" y="439"/>
                </a:lnTo>
                <a:lnTo>
                  <a:pt x="291" y="439"/>
                </a:lnTo>
                <a:lnTo>
                  <a:pt x="291" y="440"/>
                </a:lnTo>
                <a:lnTo>
                  <a:pt x="291" y="439"/>
                </a:lnTo>
                <a:lnTo>
                  <a:pt x="291" y="440"/>
                </a:lnTo>
                <a:lnTo>
                  <a:pt x="291" y="439"/>
                </a:lnTo>
                <a:lnTo>
                  <a:pt x="291" y="440"/>
                </a:lnTo>
                <a:lnTo>
                  <a:pt x="290" y="440"/>
                </a:lnTo>
                <a:lnTo>
                  <a:pt x="290" y="439"/>
                </a:lnTo>
                <a:lnTo>
                  <a:pt x="290" y="440"/>
                </a:lnTo>
                <a:lnTo>
                  <a:pt x="290" y="439"/>
                </a:lnTo>
                <a:lnTo>
                  <a:pt x="290" y="440"/>
                </a:lnTo>
                <a:lnTo>
                  <a:pt x="289" y="440"/>
                </a:lnTo>
                <a:lnTo>
                  <a:pt x="289" y="439"/>
                </a:lnTo>
                <a:lnTo>
                  <a:pt x="289" y="440"/>
                </a:lnTo>
                <a:lnTo>
                  <a:pt x="289" y="439"/>
                </a:lnTo>
                <a:lnTo>
                  <a:pt x="289" y="438"/>
                </a:lnTo>
                <a:lnTo>
                  <a:pt x="289" y="437"/>
                </a:lnTo>
                <a:lnTo>
                  <a:pt x="289" y="436"/>
                </a:lnTo>
                <a:lnTo>
                  <a:pt x="288" y="436"/>
                </a:lnTo>
                <a:lnTo>
                  <a:pt x="288" y="437"/>
                </a:lnTo>
                <a:lnTo>
                  <a:pt x="288" y="436"/>
                </a:lnTo>
                <a:lnTo>
                  <a:pt x="287" y="436"/>
                </a:lnTo>
                <a:lnTo>
                  <a:pt x="288" y="436"/>
                </a:lnTo>
                <a:lnTo>
                  <a:pt x="287" y="436"/>
                </a:lnTo>
                <a:lnTo>
                  <a:pt x="287" y="435"/>
                </a:lnTo>
                <a:lnTo>
                  <a:pt x="287" y="436"/>
                </a:lnTo>
                <a:lnTo>
                  <a:pt x="287" y="435"/>
                </a:lnTo>
                <a:lnTo>
                  <a:pt x="286" y="435"/>
                </a:lnTo>
                <a:lnTo>
                  <a:pt x="286" y="436"/>
                </a:lnTo>
                <a:lnTo>
                  <a:pt x="286" y="435"/>
                </a:lnTo>
                <a:lnTo>
                  <a:pt x="286" y="436"/>
                </a:lnTo>
                <a:lnTo>
                  <a:pt x="286" y="437"/>
                </a:lnTo>
                <a:lnTo>
                  <a:pt x="285" y="437"/>
                </a:lnTo>
                <a:lnTo>
                  <a:pt x="285" y="436"/>
                </a:lnTo>
                <a:lnTo>
                  <a:pt x="285" y="437"/>
                </a:lnTo>
                <a:lnTo>
                  <a:pt x="284" y="437"/>
                </a:lnTo>
                <a:lnTo>
                  <a:pt x="284" y="438"/>
                </a:lnTo>
                <a:lnTo>
                  <a:pt x="285" y="438"/>
                </a:lnTo>
                <a:lnTo>
                  <a:pt x="285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39"/>
                </a:lnTo>
                <a:lnTo>
                  <a:pt x="284" y="440"/>
                </a:lnTo>
                <a:lnTo>
                  <a:pt x="283" y="440"/>
                </a:lnTo>
                <a:lnTo>
                  <a:pt x="283" y="439"/>
                </a:lnTo>
                <a:lnTo>
                  <a:pt x="283" y="440"/>
                </a:lnTo>
                <a:lnTo>
                  <a:pt x="283" y="439"/>
                </a:lnTo>
                <a:lnTo>
                  <a:pt x="283" y="440"/>
                </a:lnTo>
                <a:lnTo>
                  <a:pt x="283" y="439"/>
                </a:lnTo>
                <a:lnTo>
                  <a:pt x="283" y="440"/>
                </a:lnTo>
                <a:lnTo>
                  <a:pt x="282" y="440"/>
                </a:lnTo>
                <a:lnTo>
                  <a:pt x="283" y="440"/>
                </a:lnTo>
                <a:lnTo>
                  <a:pt x="282" y="440"/>
                </a:lnTo>
                <a:lnTo>
                  <a:pt x="282" y="439"/>
                </a:lnTo>
                <a:lnTo>
                  <a:pt x="282" y="440"/>
                </a:lnTo>
                <a:lnTo>
                  <a:pt x="282" y="439"/>
                </a:lnTo>
                <a:lnTo>
                  <a:pt x="281" y="439"/>
                </a:lnTo>
                <a:lnTo>
                  <a:pt x="282" y="439"/>
                </a:lnTo>
                <a:lnTo>
                  <a:pt x="281" y="439"/>
                </a:lnTo>
                <a:lnTo>
                  <a:pt x="282" y="439"/>
                </a:lnTo>
                <a:lnTo>
                  <a:pt x="281" y="439"/>
                </a:lnTo>
                <a:lnTo>
                  <a:pt x="282" y="438"/>
                </a:lnTo>
                <a:lnTo>
                  <a:pt x="281" y="438"/>
                </a:lnTo>
                <a:lnTo>
                  <a:pt x="281" y="439"/>
                </a:lnTo>
                <a:lnTo>
                  <a:pt x="280" y="439"/>
                </a:lnTo>
                <a:lnTo>
                  <a:pt x="281" y="439"/>
                </a:lnTo>
                <a:lnTo>
                  <a:pt x="281" y="440"/>
                </a:lnTo>
                <a:lnTo>
                  <a:pt x="280" y="440"/>
                </a:lnTo>
                <a:lnTo>
                  <a:pt x="280" y="439"/>
                </a:lnTo>
                <a:lnTo>
                  <a:pt x="280" y="440"/>
                </a:lnTo>
                <a:lnTo>
                  <a:pt x="280" y="439"/>
                </a:lnTo>
                <a:lnTo>
                  <a:pt x="280" y="440"/>
                </a:lnTo>
                <a:lnTo>
                  <a:pt x="279" y="440"/>
                </a:lnTo>
                <a:lnTo>
                  <a:pt x="279" y="439"/>
                </a:lnTo>
                <a:lnTo>
                  <a:pt x="279" y="440"/>
                </a:lnTo>
                <a:lnTo>
                  <a:pt x="279" y="439"/>
                </a:lnTo>
                <a:lnTo>
                  <a:pt x="279" y="440"/>
                </a:lnTo>
                <a:lnTo>
                  <a:pt x="278" y="440"/>
                </a:lnTo>
                <a:lnTo>
                  <a:pt x="278" y="439"/>
                </a:lnTo>
                <a:lnTo>
                  <a:pt x="278" y="440"/>
                </a:lnTo>
                <a:lnTo>
                  <a:pt x="278" y="439"/>
                </a:lnTo>
                <a:lnTo>
                  <a:pt x="278" y="438"/>
                </a:lnTo>
                <a:lnTo>
                  <a:pt x="278" y="437"/>
                </a:lnTo>
                <a:lnTo>
                  <a:pt x="278" y="436"/>
                </a:lnTo>
                <a:lnTo>
                  <a:pt x="277" y="436"/>
                </a:lnTo>
                <a:lnTo>
                  <a:pt x="277" y="437"/>
                </a:lnTo>
                <a:lnTo>
                  <a:pt x="277" y="436"/>
                </a:lnTo>
                <a:lnTo>
                  <a:pt x="276" y="436"/>
                </a:lnTo>
                <a:lnTo>
                  <a:pt x="277" y="436"/>
                </a:lnTo>
                <a:lnTo>
                  <a:pt x="276" y="436"/>
                </a:lnTo>
                <a:lnTo>
                  <a:pt x="276" y="435"/>
                </a:lnTo>
                <a:lnTo>
                  <a:pt x="276" y="436"/>
                </a:lnTo>
                <a:lnTo>
                  <a:pt x="276" y="435"/>
                </a:lnTo>
                <a:lnTo>
                  <a:pt x="277" y="435"/>
                </a:lnTo>
                <a:lnTo>
                  <a:pt x="277" y="434"/>
                </a:lnTo>
                <a:lnTo>
                  <a:pt x="276" y="434"/>
                </a:lnTo>
                <a:lnTo>
                  <a:pt x="277" y="434"/>
                </a:lnTo>
                <a:lnTo>
                  <a:pt x="278" y="434"/>
                </a:lnTo>
                <a:lnTo>
                  <a:pt x="278" y="433"/>
                </a:lnTo>
                <a:lnTo>
                  <a:pt x="278" y="432"/>
                </a:lnTo>
                <a:lnTo>
                  <a:pt x="278" y="433"/>
                </a:lnTo>
                <a:lnTo>
                  <a:pt x="278" y="432"/>
                </a:lnTo>
                <a:lnTo>
                  <a:pt x="278" y="433"/>
                </a:lnTo>
                <a:lnTo>
                  <a:pt x="278" y="432"/>
                </a:lnTo>
                <a:lnTo>
                  <a:pt x="278" y="433"/>
                </a:lnTo>
                <a:lnTo>
                  <a:pt x="278" y="432"/>
                </a:lnTo>
                <a:lnTo>
                  <a:pt x="278" y="431"/>
                </a:lnTo>
                <a:lnTo>
                  <a:pt x="278" y="432"/>
                </a:lnTo>
                <a:lnTo>
                  <a:pt x="278" y="431"/>
                </a:lnTo>
                <a:lnTo>
                  <a:pt x="278" y="432"/>
                </a:lnTo>
                <a:lnTo>
                  <a:pt x="278" y="431"/>
                </a:lnTo>
                <a:lnTo>
                  <a:pt x="278" y="432"/>
                </a:lnTo>
                <a:lnTo>
                  <a:pt x="278" y="431"/>
                </a:lnTo>
                <a:lnTo>
                  <a:pt x="278" y="430"/>
                </a:lnTo>
                <a:lnTo>
                  <a:pt x="277" y="430"/>
                </a:lnTo>
                <a:lnTo>
                  <a:pt x="276" y="430"/>
                </a:lnTo>
                <a:lnTo>
                  <a:pt x="277" y="430"/>
                </a:lnTo>
                <a:lnTo>
                  <a:pt x="277" y="429"/>
                </a:lnTo>
                <a:lnTo>
                  <a:pt x="276" y="429"/>
                </a:lnTo>
                <a:lnTo>
                  <a:pt x="275" y="429"/>
                </a:lnTo>
                <a:lnTo>
                  <a:pt x="276" y="429"/>
                </a:lnTo>
                <a:lnTo>
                  <a:pt x="275" y="429"/>
                </a:lnTo>
                <a:lnTo>
                  <a:pt x="275" y="430"/>
                </a:lnTo>
                <a:lnTo>
                  <a:pt x="274" y="430"/>
                </a:lnTo>
                <a:lnTo>
                  <a:pt x="273" y="430"/>
                </a:lnTo>
                <a:lnTo>
                  <a:pt x="273" y="429"/>
                </a:lnTo>
                <a:lnTo>
                  <a:pt x="272" y="429"/>
                </a:lnTo>
                <a:lnTo>
                  <a:pt x="272" y="428"/>
                </a:lnTo>
                <a:lnTo>
                  <a:pt x="273" y="428"/>
                </a:lnTo>
                <a:lnTo>
                  <a:pt x="273" y="427"/>
                </a:lnTo>
                <a:lnTo>
                  <a:pt x="272" y="427"/>
                </a:lnTo>
                <a:lnTo>
                  <a:pt x="271" y="427"/>
                </a:lnTo>
                <a:lnTo>
                  <a:pt x="271" y="426"/>
                </a:lnTo>
                <a:lnTo>
                  <a:pt x="270" y="426"/>
                </a:lnTo>
                <a:lnTo>
                  <a:pt x="271" y="426"/>
                </a:lnTo>
                <a:lnTo>
                  <a:pt x="270" y="426"/>
                </a:lnTo>
                <a:lnTo>
                  <a:pt x="270" y="425"/>
                </a:lnTo>
                <a:lnTo>
                  <a:pt x="270" y="426"/>
                </a:lnTo>
                <a:lnTo>
                  <a:pt x="271" y="425"/>
                </a:lnTo>
                <a:lnTo>
                  <a:pt x="270" y="425"/>
                </a:lnTo>
                <a:lnTo>
                  <a:pt x="271" y="425"/>
                </a:lnTo>
                <a:lnTo>
                  <a:pt x="271" y="424"/>
                </a:lnTo>
                <a:lnTo>
                  <a:pt x="272" y="424"/>
                </a:lnTo>
                <a:lnTo>
                  <a:pt x="272" y="425"/>
                </a:lnTo>
                <a:lnTo>
                  <a:pt x="272" y="424"/>
                </a:lnTo>
                <a:lnTo>
                  <a:pt x="273" y="424"/>
                </a:lnTo>
                <a:lnTo>
                  <a:pt x="273" y="423"/>
                </a:lnTo>
                <a:lnTo>
                  <a:pt x="272" y="423"/>
                </a:lnTo>
                <a:lnTo>
                  <a:pt x="272" y="422"/>
                </a:lnTo>
                <a:lnTo>
                  <a:pt x="273" y="422"/>
                </a:lnTo>
                <a:lnTo>
                  <a:pt x="273" y="421"/>
                </a:lnTo>
                <a:lnTo>
                  <a:pt x="274" y="421"/>
                </a:lnTo>
                <a:lnTo>
                  <a:pt x="275" y="421"/>
                </a:lnTo>
                <a:lnTo>
                  <a:pt x="275" y="422"/>
                </a:lnTo>
                <a:lnTo>
                  <a:pt x="276" y="422"/>
                </a:lnTo>
                <a:lnTo>
                  <a:pt x="275" y="422"/>
                </a:lnTo>
                <a:lnTo>
                  <a:pt x="276" y="422"/>
                </a:lnTo>
                <a:lnTo>
                  <a:pt x="276" y="423"/>
                </a:lnTo>
                <a:lnTo>
                  <a:pt x="276" y="422"/>
                </a:lnTo>
                <a:lnTo>
                  <a:pt x="277" y="422"/>
                </a:lnTo>
                <a:lnTo>
                  <a:pt x="276" y="422"/>
                </a:lnTo>
                <a:lnTo>
                  <a:pt x="276" y="421"/>
                </a:lnTo>
                <a:lnTo>
                  <a:pt x="277" y="421"/>
                </a:lnTo>
                <a:lnTo>
                  <a:pt x="278" y="421"/>
                </a:lnTo>
                <a:lnTo>
                  <a:pt x="278" y="420"/>
                </a:lnTo>
                <a:lnTo>
                  <a:pt x="278" y="419"/>
                </a:lnTo>
                <a:lnTo>
                  <a:pt x="278" y="420"/>
                </a:lnTo>
                <a:lnTo>
                  <a:pt x="278" y="419"/>
                </a:lnTo>
                <a:lnTo>
                  <a:pt x="278" y="418"/>
                </a:lnTo>
                <a:lnTo>
                  <a:pt x="278" y="417"/>
                </a:lnTo>
                <a:lnTo>
                  <a:pt x="277" y="417"/>
                </a:lnTo>
                <a:lnTo>
                  <a:pt x="277" y="418"/>
                </a:lnTo>
                <a:lnTo>
                  <a:pt x="277" y="417"/>
                </a:lnTo>
                <a:lnTo>
                  <a:pt x="276" y="417"/>
                </a:lnTo>
                <a:lnTo>
                  <a:pt x="277" y="417"/>
                </a:lnTo>
                <a:lnTo>
                  <a:pt x="276" y="417"/>
                </a:lnTo>
                <a:lnTo>
                  <a:pt x="276" y="416"/>
                </a:lnTo>
                <a:lnTo>
                  <a:pt x="277" y="416"/>
                </a:lnTo>
                <a:lnTo>
                  <a:pt x="277" y="415"/>
                </a:lnTo>
                <a:lnTo>
                  <a:pt x="276" y="415"/>
                </a:lnTo>
                <a:lnTo>
                  <a:pt x="277" y="415"/>
                </a:lnTo>
                <a:lnTo>
                  <a:pt x="278" y="415"/>
                </a:lnTo>
                <a:lnTo>
                  <a:pt x="278" y="414"/>
                </a:lnTo>
                <a:lnTo>
                  <a:pt x="278" y="413"/>
                </a:lnTo>
                <a:lnTo>
                  <a:pt x="278" y="414"/>
                </a:lnTo>
                <a:lnTo>
                  <a:pt x="278" y="413"/>
                </a:lnTo>
                <a:lnTo>
                  <a:pt x="278" y="414"/>
                </a:lnTo>
                <a:lnTo>
                  <a:pt x="278" y="413"/>
                </a:lnTo>
                <a:lnTo>
                  <a:pt x="278" y="414"/>
                </a:lnTo>
                <a:lnTo>
                  <a:pt x="278" y="413"/>
                </a:lnTo>
                <a:lnTo>
                  <a:pt x="278" y="412"/>
                </a:lnTo>
                <a:lnTo>
                  <a:pt x="278" y="413"/>
                </a:lnTo>
                <a:lnTo>
                  <a:pt x="278" y="412"/>
                </a:lnTo>
                <a:lnTo>
                  <a:pt x="278" y="413"/>
                </a:lnTo>
                <a:lnTo>
                  <a:pt x="278" y="412"/>
                </a:lnTo>
                <a:lnTo>
                  <a:pt x="278" y="413"/>
                </a:lnTo>
                <a:lnTo>
                  <a:pt x="278" y="412"/>
                </a:lnTo>
                <a:lnTo>
                  <a:pt x="278" y="411"/>
                </a:lnTo>
                <a:lnTo>
                  <a:pt x="279" y="411"/>
                </a:lnTo>
                <a:lnTo>
                  <a:pt x="279" y="412"/>
                </a:lnTo>
                <a:lnTo>
                  <a:pt x="279" y="411"/>
                </a:lnTo>
                <a:lnTo>
                  <a:pt x="279" y="412"/>
                </a:lnTo>
                <a:lnTo>
                  <a:pt x="279" y="411"/>
                </a:lnTo>
                <a:lnTo>
                  <a:pt x="279" y="412"/>
                </a:lnTo>
                <a:lnTo>
                  <a:pt x="279" y="411"/>
                </a:lnTo>
                <a:lnTo>
                  <a:pt x="279" y="412"/>
                </a:lnTo>
                <a:lnTo>
                  <a:pt x="280" y="412"/>
                </a:lnTo>
                <a:lnTo>
                  <a:pt x="280" y="411"/>
                </a:lnTo>
                <a:lnTo>
                  <a:pt x="280" y="412"/>
                </a:lnTo>
                <a:lnTo>
                  <a:pt x="280" y="411"/>
                </a:lnTo>
                <a:lnTo>
                  <a:pt x="280" y="412"/>
                </a:lnTo>
                <a:lnTo>
                  <a:pt x="280" y="411"/>
                </a:lnTo>
                <a:lnTo>
                  <a:pt x="280" y="412"/>
                </a:lnTo>
                <a:lnTo>
                  <a:pt x="280" y="411"/>
                </a:lnTo>
                <a:lnTo>
                  <a:pt x="280" y="412"/>
                </a:lnTo>
                <a:lnTo>
                  <a:pt x="281" y="412"/>
                </a:lnTo>
                <a:lnTo>
                  <a:pt x="280" y="412"/>
                </a:lnTo>
                <a:lnTo>
                  <a:pt x="280" y="413"/>
                </a:lnTo>
                <a:lnTo>
                  <a:pt x="280" y="412"/>
                </a:lnTo>
                <a:lnTo>
                  <a:pt x="281" y="412"/>
                </a:lnTo>
                <a:lnTo>
                  <a:pt x="281" y="413"/>
                </a:lnTo>
                <a:lnTo>
                  <a:pt x="281" y="412"/>
                </a:lnTo>
                <a:lnTo>
                  <a:pt x="281" y="413"/>
                </a:lnTo>
                <a:lnTo>
                  <a:pt x="281" y="412"/>
                </a:lnTo>
                <a:lnTo>
                  <a:pt x="281" y="413"/>
                </a:lnTo>
                <a:lnTo>
                  <a:pt x="282" y="413"/>
                </a:lnTo>
                <a:lnTo>
                  <a:pt x="281" y="413"/>
                </a:lnTo>
                <a:lnTo>
                  <a:pt x="282" y="413"/>
                </a:lnTo>
                <a:lnTo>
                  <a:pt x="281" y="413"/>
                </a:lnTo>
                <a:lnTo>
                  <a:pt x="282" y="413"/>
                </a:lnTo>
                <a:lnTo>
                  <a:pt x="281" y="413"/>
                </a:lnTo>
                <a:lnTo>
                  <a:pt x="282" y="412"/>
                </a:lnTo>
                <a:lnTo>
                  <a:pt x="282" y="413"/>
                </a:lnTo>
                <a:lnTo>
                  <a:pt x="282" y="412"/>
                </a:lnTo>
                <a:lnTo>
                  <a:pt x="282" y="413"/>
                </a:lnTo>
                <a:lnTo>
                  <a:pt x="282" y="412"/>
                </a:lnTo>
                <a:lnTo>
                  <a:pt x="282" y="413"/>
                </a:lnTo>
                <a:lnTo>
                  <a:pt x="282" y="412"/>
                </a:lnTo>
                <a:lnTo>
                  <a:pt x="282" y="411"/>
                </a:lnTo>
                <a:lnTo>
                  <a:pt x="282" y="412"/>
                </a:lnTo>
                <a:lnTo>
                  <a:pt x="282" y="411"/>
                </a:lnTo>
                <a:lnTo>
                  <a:pt x="282" y="412"/>
                </a:lnTo>
                <a:lnTo>
                  <a:pt x="283" y="412"/>
                </a:lnTo>
                <a:lnTo>
                  <a:pt x="282" y="412"/>
                </a:lnTo>
                <a:lnTo>
                  <a:pt x="283" y="411"/>
                </a:lnTo>
                <a:lnTo>
                  <a:pt x="283" y="412"/>
                </a:lnTo>
                <a:lnTo>
                  <a:pt x="283" y="411"/>
                </a:lnTo>
                <a:lnTo>
                  <a:pt x="283" y="412"/>
                </a:lnTo>
                <a:lnTo>
                  <a:pt x="283" y="411"/>
                </a:lnTo>
                <a:lnTo>
                  <a:pt x="283" y="412"/>
                </a:lnTo>
                <a:lnTo>
                  <a:pt x="283" y="411"/>
                </a:lnTo>
                <a:lnTo>
                  <a:pt x="284" y="411"/>
                </a:lnTo>
                <a:lnTo>
                  <a:pt x="284" y="412"/>
                </a:lnTo>
                <a:lnTo>
                  <a:pt x="284" y="411"/>
                </a:lnTo>
                <a:lnTo>
                  <a:pt x="284" y="412"/>
                </a:lnTo>
                <a:lnTo>
                  <a:pt x="284" y="411"/>
                </a:lnTo>
                <a:lnTo>
                  <a:pt x="284" y="412"/>
                </a:lnTo>
                <a:lnTo>
                  <a:pt x="284" y="413"/>
                </a:lnTo>
                <a:lnTo>
                  <a:pt x="284" y="412"/>
                </a:lnTo>
                <a:lnTo>
                  <a:pt x="284" y="413"/>
                </a:lnTo>
                <a:lnTo>
                  <a:pt x="284" y="412"/>
                </a:lnTo>
                <a:lnTo>
                  <a:pt x="284" y="413"/>
                </a:lnTo>
                <a:lnTo>
                  <a:pt x="284" y="412"/>
                </a:lnTo>
                <a:lnTo>
                  <a:pt x="285" y="412"/>
                </a:lnTo>
                <a:lnTo>
                  <a:pt x="285" y="413"/>
                </a:lnTo>
                <a:lnTo>
                  <a:pt x="285" y="414"/>
                </a:lnTo>
                <a:lnTo>
                  <a:pt x="284" y="414"/>
                </a:lnTo>
                <a:lnTo>
                  <a:pt x="284" y="413"/>
                </a:lnTo>
                <a:lnTo>
                  <a:pt x="284" y="414"/>
                </a:lnTo>
                <a:lnTo>
                  <a:pt x="284" y="413"/>
                </a:lnTo>
                <a:lnTo>
                  <a:pt x="284" y="414"/>
                </a:lnTo>
                <a:lnTo>
                  <a:pt x="284" y="413"/>
                </a:lnTo>
                <a:lnTo>
                  <a:pt x="284" y="414"/>
                </a:lnTo>
                <a:lnTo>
                  <a:pt x="284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6"/>
                </a:lnTo>
                <a:lnTo>
                  <a:pt x="287" y="416"/>
                </a:lnTo>
                <a:lnTo>
                  <a:pt x="288" y="416"/>
                </a:lnTo>
                <a:lnTo>
                  <a:pt x="288" y="415"/>
                </a:lnTo>
                <a:lnTo>
                  <a:pt x="287" y="415"/>
                </a:lnTo>
                <a:lnTo>
                  <a:pt x="288" y="415"/>
                </a:lnTo>
                <a:lnTo>
                  <a:pt x="289" y="415"/>
                </a:lnTo>
                <a:lnTo>
                  <a:pt x="289" y="414"/>
                </a:lnTo>
                <a:lnTo>
                  <a:pt x="289" y="413"/>
                </a:lnTo>
                <a:lnTo>
                  <a:pt x="289" y="414"/>
                </a:lnTo>
                <a:lnTo>
                  <a:pt x="289" y="413"/>
                </a:lnTo>
                <a:lnTo>
                  <a:pt x="289" y="414"/>
                </a:lnTo>
                <a:lnTo>
                  <a:pt x="289" y="413"/>
                </a:lnTo>
                <a:lnTo>
                  <a:pt x="289" y="414"/>
                </a:lnTo>
                <a:lnTo>
                  <a:pt x="289" y="413"/>
                </a:lnTo>
                <a:lnTo>
                  <a:pt x="289" y="412"/>
                </a:lnTo>
                <a:lnTo>
                  <a:pt x="289" y="413"/>
                </a:lnTo>
                <a:lnTo>
                  <a:pt x="289" y="412"/>
                </a:lnTo>
                <a:lnTo>
                  <a:pt x="289" y="413"/>
                </a:lnTo>
                <a:lnTo>
                  <a:pt x="289" y="412"/>
                </a:lnTo>
                <a:lnTo>
                  <a:pt x="289" y="413"/>
                </a:lnTo>
                <a:lnTo>
                  <a:pt x="289" y="412"/>
                </a:lnTo>
                <a:lnTo>
                  <a:pt x="289" y="411"/>
                </a:lnTo>
                <a:lnTo>
                  <a:pt x="290" y="412"/>
                </a:lnTo>
                <a:lnTo>
                  <a:pt x="290" y="411"/>
                </a:lnTo>
                <a:lnTo>
                  <a:pt x="290" y="412"/>
                </a:lnTo>
                <a:lnTo>
                  <a:pt x="290" y="411"/>
                </a:lnTo>
                <a:lnTo>
                  <a:pt x="290" y="412"/>
                </a:lnTo>
                <a:lnTo>
                  <a:pt x="290" y="411"/>
                </a:lnTo>
                <a:lnTo>
                  <a:pt x="290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2"/>
                </a:lnTo>
                <a:lnTo>
                  <a:pt x="291" y="411"/>
                </a:lnTo>
                <a:lnTo>
                  <a:pt x="291" y="412"/>
                </a:lnTo>
                <a:lnTo>
                  <a:pt x="291" y="411"/>
                </a:lnTo>
                <a:lnTo>
                  <a:pt x="291" y="412"/>
                </a:lnTo>
                <a:lnTo>
                  <a:pt x="291" y="411"/>
                </a:lnTo>
                <a:lnTo>
                  <a:pt x="291" y="412"/>
                </a:lnTo>
                <a:lnTo>
                  <a:pt x="292" y="412"/>
                </a:lnTo>
                <a:lnTo>
                  <a:pt x="291" y="412"/>
                </a:lnTo>
                <a:lnTo>
                  <a:pt x="291" y="413"/>
                </a:lnTo>
                <a:lnTo>
                  <a:pt x="291" y="412"/>
                </a:lnTo>
                <a:lnTo>
                  <a:pt x="291" y="413"/>
                </a:lnTo>
                <a:lnTo>
                  <a:pt x="292" y="413"/>
                </a:lnTo>
                <a:lnTo>
                  <a:pt x="292" y="412"/>
                </a:lnTo>
                <a:lnTo>
                  <a:pt x="292" y="413"/>
                </a:lnTo>
                <a:lnTo>
                  <a:pt x="292" y="412"/>
                </a:lnTo>
                <a:lnTo>
                  <a:pt x="292" y="413"/>
                </a:lnTo>
                <a:lnTo>
                  <a:pt x="292" y="412"/>
                </a:lnTo>
                <a:lnTo>
                  <a:pt x="293" y="412"/>
                </a:lnTo>
                <a:lnTo>
                  <a:pt x="293" y="413"/>
                </a:lnTo>
                <a:lnTo>
                  <a:pt x="293" y="412"/>
                </a:lnTo>
                <a:lnTo>
                  <a:pt x="293" y="413"/>
                </a:lnTo>
                <a:lnTo>
                  <a:pt x="293" y="412"/>
                </a:lnTo>
                <a:lnTo>
                  <a:pt x="293" y="413"/>
                </a:lnTo>
                <a:lnTo>
                  <a:pt x="293" y="412"/>
                </a:lnTo>
                <a:lnTo>
                  <a:pt x="293" y="411"/>
                </a:lnTo>
                <a:lnTo>
                  <a:pt x="293" y="412"/>
                </a:lnTo>
                <a:lnTo>
                  <a:pt x="293" y="411"/>
                </a:lnTo>
                <a:lnTo>
                  <a:pt x="293" y="412"/>
                </a:lnTo>
                <a:lnTo>
                  <a:pt x="293" y="411"/>
                </a:lnTo>
                <a:lnTo>
                  <a:pt x="294" y="411"/>
                </a:lnTo>
                <a:lnTo>
                  <a:pt x="294" y="412"/>
                </a:lnTo>
                <a:lnTo>
                  <a:pt x="294" y="411"/>
                </a:lnTo>
                <a:lnTo>
                  <a:pt x="294" y="412"/>
                </a:lnTo>
                <a:lnTo>
                  <a:pt x="294" y="411"/>
                </a:lnTo>
                <a:lnTo>
                  <a:pt x="294" y="412"/>
                </a:lnTo>
                <a:lnTo>
                  <a:pt x="294" y="411"/>
                </a:lnTo>
                <a:lnTo>
                  <a:pt x="295" y="412"/>
                </a:lnTo>
                <a:lnTo>
                  <a:pt x="294" y="412"/>
                </a:lnTo>
                <a:lnTo>
                  <a:pt x="295" y="412"/>
                </a:lnTo>
                <a:lnTo>
                  <a:pt x="295" y="411"/>
                </a:lnTo>
                <a:lnTo>
                  <a:pt x="295" y="412"/>
                </a:lnTo>
                <a:lnTo>
                  <a:pt x="295" y="411"/>
                </a:lnTo>
                <a:lnTo>
                  <a:pt x="295" y="410"/>
                </a:lnTo>
                <a:lnTo>
                  <a:pt x="294" y="410"/>
                </a:lnTo>
                <a:lnTo>
                  <a:pt x="295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9"/>
                </a:lnTo>
                <a:lnTo>
                  <a:pt x="294" y="409"/>
                </a:lnTo>
                <a:lnTo>
                  <a:pt x="295" y="409"/>
                </a:lnTo>
                <a:lnTo>
                  <a:pt x="295" y="410"/>
                </a:lnTo>
                <a:lnTo>
                  <a:pt x="295" y="409"/>
                </a:lnTo>
                <a:lnTo>
                  <a:pt x="295" y="408"/>
                </a:lnTo>
                <a:lnTo>
                  <a:pt x="294" y="408"/>
                </a:lnTo>
                <a:lnTo>
                  <a:pt x="295" y="408"/>
                </a:lnTo>
                <a:lnTo>
                  <a:pt x="294" y="408"/>
                </a:lnTo>
                <a:lnTo>
                  <a:pt x="293" y="408"/>
                </a:lnTo>
                <a:lnTo>
                  <a:pt x="293" y="407"/>
                </a:lnTo>
                <a:lnTo>
                  <a:pt x="292" y="407"/>
                </a:lnTo>
                <a:lnTo>
                  <a:pt x="292" y="406"/>
                </a:lnTo>
                <a:lnTo>
                  <a:pt x="293" y="406"/>
                </a:lnTo>
                <a:lnTo>
                  <a:pt x="293" y="405"/>
                </a:lnTo>
                <a:lnTo>
                  <a:pt x="293" y="406"/>
                </a:lnTo>
                <a:lnTo>
                  <a:pt x="293" y="405"/>
                </a:lnTo>
                <a:lnTo>
                  <a:pt x="294" y="405"/>
                </a:lnTo>
                <a:lnTo>
                  <a:pt x="294" y="406"/>
                </a:lnTo>
                <a:lnTo>
                  <a:pt x="294" y="405"/>
                </a:lnTo>
                <a:lnTo>
                  <a:pt x="294" y="406"/>
                </a:lnTo>
                <a:lnTo>
                  <a:pt x="294" y="405"/>
                </a:lnTo>
                <a:lnTo>
                  <a:pt x="294" y="406"/>
                </a:lnTo>
                <a:lnTo>
                  <a:pt x="294" y="405"/>
                </a:lnTo>
                <a:lnTo>
                  <a:pt x="295" y="405"/>
                </a:lnTo>
                <a:lnTo>
                  <a:pt x="294" y="405"/>
                </a:lnTo>
                <a:lnTo>
                  <a:pt x="295" y="405"/>
                </a:lnTo>
                <a:lnTo>
                  <a:pt x="295" y="404"/>
                </a:lnTo>
                <a:lnTo>
                  <a:pt x="294" y="404"/>
                </a:lnTo>
                <a:lnTo>
                  <a:pt x="295" y="404"/>
                </a:lnTo>
                <a:lnTo>
                  <a:pt x="294" y="404"/>
                </a:lnTo>
                <a:lnTo>
                  <a:pt x="294" y="403"/>
                </a:lnTo>
                <a:lnTo>
                  <a:pt x="295" y="403"/>
                </a:lnTo>
                <a:lnTo>
                  <a:pt x="294" y="403"/>
                </a:lnTo>
                <a:lnTo>
                  <a:pt x="295" y="403"/>
                </a:lnTo>
                <a:lnTo>
                  <a:pt x="295" y="402"/>
                </a:lnTo>
                <a:lnTo>
                  <a:pt x="294" y="402"/>
                </a:lnTo>
                <a:lnTo>
                  <a:pt x="295" y="402"/>
                </a:lnTo>
                <a:lnTo>
                  <a:pt x="294" y="402"/>
                </a:lnTo>
                <a:lnTo>
                  <a:pt x="294" y="401"/>
                </a:lnTo>
                <a:lnTo>
                  <a:pt x="294" y="402"/>
                </a:lnTo>
                <a:lnTo>
                  <a:pt x="293" y="402"/>
                </a:lnTo>
                <a:lnTo>
                  <a:pt x="293" y="401"/>
                </a:lnTo>
                <a:lnTo>
                  <a:pt x="292" y="401"/>
                </a:lnTo>
                <a:lnTo>
                  <a:pt x="292" y="400"/>
                </a:lnTo>
                <a:lnTo>
                  <a:pt x="292" y="401"/>
                </a:lnTo>
                <a:lnTo>
                  <a:pt x="292" y="400"/>
                </a:lnTo>
                <a:lnTo>
                  <a:pt x="292" y="401"/>
                </a:lnTo>
                <a:lnTo>
                  <a:pt x="292" y="400"/>
                </a:lnTo>
                <a:lnTo>
                  <a:pt x="292" y="401"/>
                </a:lnTo>
                <a:lnTo>
                  <a:pt x="291" y="401"/>
                </a:lnTo>
                <a:lnTo>
                  <a:pt x="292" y="401"/>
                </a:lnTo>
                <a:lnTo>
                  <a:pt x="291" y="401"/>
                </a:lnTo>
                <a:lnTo>
                  <a:pt x="291" y="402"/>
                </a:lnTo>
                <a:lnTo>
                  <a:pt x="290" y="402"/>
                </a:lnTo>
                <a:lnTo>
                  <a:pt x="290" y="401"/>
                </a:lnTo>
                <a:lnTo>
                  <a:pt x="290" y="402"/>
                </a:lnTo>
                <a:lnTo>
                  <a:pt x="289" y="402"/>
                </a:lnTo>
                <a:lnTo>
                  <a:pt x="289" y="401"/>
                </a:lnTo>
                <a:lnTo>
                  <a:pt x="289" y="400"/>
                </a:lnTo>
                <a:lnTo>
                  <a:pt x="289" y="401"/>
                </a:lnTo>
                <a:lnTo>
                  <a:pt x="289" y="400"/>
                </a:lnTo>
                <a:lnTo>
                  <a:pt x="289" y="399"/>
                </a:lnTo>
                <a:lnTo>
                  <a:pt x="289" y="400"/>
                </a:lnTo>
                <a:lnTo>
                  <a:pt x="289" y="399"/>
                </a:lnTo>
                <a:lnTo>
                  <a:pt x="289" y="398"/>
                </a:lnTo>
                <a:lnTo>
                  <a:pt x="288" y="398"/>
                </a:lnTo>
                <a:lnTo>
                  <a:pt x="288" y="399"/>
                </a:lnTo>
                <a:lnTo>
                  <a:pt x="288" y="398"/>
                </a:lnTo>
                <a:lnTo>
                  <a:pt x="287" y="398"/>
                </a:lnTo>
                <a:lnTo>
                  <a:pt x="288" y="398"/>
                </a:lnTo>
                <a:lnTo>
                  <a:pt x="287" y="398"/>
                </a:lnTo>
                <a:lnTo>
                  <a:pt x="287" y="397"/>
                </a:lnTo>
                <a:lnTo>
                  <a:pt x="288" y="397"/>
                </a:lnTo>
                <a:lnTo>
                  <a:pt x="288" y="396"/>
                </a:lnTo>
                <a:lnTo>
                  <a:pt x="287" y="396"/>
                </a:lnTo>
                <a:lnTo>
                  <a:pt x="288" y="396"/>
                </a:lnTo>
                <a:lnTo>
                  <a:pt x="289" y="396"/>
                </a:lnTo>
                <a:lnTo>
                  <a:pt x="289" y="395"/>
                </a:lnTo>
                <a:lnTo>
                  <a:pt x="289" y="394"/>
                </a:lnTo>
                <a:lnTo>
                  <a:pt x="289" y="395"/>
                </a:lnTo>
                <a:lnTo>
                  <a:pt x="289" y="394"/>
                </a:lnTo>
                <a:lnTo>
                  <a:pt x="289" y="393"/>
                </a:lnTo>
                <a:lnTo>
                  <a:pt x="289" y="392"/>
                </a:lnTo>
                <a:lnTo>
                  <a:pt x="290" y="393"/>
                </a:lnTo>
                <a:lnTo>
                  <a:pt x="290" y="392"/>
                </a:lnTo>
                <a:lnTo>
                  <a:pt x="290" y="393"/>
                </a:lnTo>
                <a:lnTo>
                  <a:pt x="290" y="392"/>
                </a:lnTo>
                <a:lnTo>
                  <a:pt x="290" y="393"/>
                </a:lnTo>
                <a:lnTo>
                  <a:pt x="290" y="392"/>
                </a:lnTo>
                <a:lnTo>
                  <a:pt x="290" y="393"/>
                </a:lnTo>
                <a:lnTo>
                  <a:pt x="291" y="393"/>
                </a:lnTo>
                <a:lnTo>
                  <a:pt x="291" y="392"/>
                </a:lnTo>
                <a:lnTo>
                  <a:pt x="291" y="393"/>
                </a:lnTo>
                <a:lnTo>
                  <a:pt x="291" y="392"/>
                </a:lnTo>
                <a:lnTo>
                  <a:pt x="291" y="393"/>
                </a:lnTo>
                <a:lnTo>
                  <a:pt x="291" y="392"/>
                </a:lnTo>
                <a:lnTo>
                  <a:pt x="291" y="393"/>
                </a:lnTo>
                <a:lnTo>
                  <a:pt x="291" y="392"/>
                </a:lnTo>
                <a:lnTo>
                  <a:pt x="291" y="393"/>
                </a:lnTo>
                <a:lnTo>
                  <a:pt x="292" y="393"/>
                </a:lnTo>
                <a:lnTo>
                  <a:pt x="291" y="393"/>
                </a:lnTo>
                <a:lnTo>
                  <a:pt x="291" y="394"/>
                </a:lnTo>
                <a:lnTo>
                  <a:pt x="292" y="394"/>
                </a:lnTo>
                <a:lnTo>
                  <a:pt x="293" y="394"/>
                </a:lnTo>
                <a:lnTo>
                  <a:pt x="293" y="393"/>
                </a:lnTo>
                <a:lnTo>
                  <a:pt x="293" y="392"/>
                </a:lnTo>
                <a:lnTo>
                  <a:pt x="293" y="393"/>
                </a:lnTo>
                <a:lnTo>
                  <a:pt x="293" y="392"/>
                </a:lnTo>
                <a:lnTo>
                  <a:pt x="293" y="393"/>
                </a:lnTo>
                <a:lnTo>
                  <a:pt x="293" y="392"/>
                </a:lnTo>
                <a:lnTo>
                  <a:pt x="294" y="392"/>
                </a:lnTo>
                <a:lnTo>
                  <a:pt x="294" y="393"/>
                </a:lnTo>
                <a:lnTo>
                  <a:pt x="294" y="392"/>
                </a:lnTo>
                <a:lnTo>
                  <a:pt x="294" y="393"/>
                </a:lnTo>
                <a:lnTo>
                  <a:pt x="294" y="392"/>
                </a:lnTo>
                <a:lnTo>
                  <a:pt x="294" y="393"/>
                </a:lnTo>
                <a:lnTo>
                  <a:pt x="294" y="392"/>
                </a:lnTo>
                <a:lnTo>
                  <a:pt x="295" y="393"/>
                </a:lnTo>
                <a:lnTo>
                  <a:pt x="294" y="393"/>
                </a:lnTo>
                <a:lnTo>
                  <a:pt x="295" y="393"/>
                </a:lnTo>
                <a:lnTo>
                  <a:pt x="295" y="392"/>
                </a:lnTo>
                <a:lnTo>
                  <a:pt x="295" y="393"/>
                </a:lnTo>
                <a:lnTo>
                  <a:pt x="295" y="392"/>
                </a:lnTo>
                <a:lnTo>
                  <a:pt x="295" y="391"/>
                </a:lnTo>
                <a:lnTo>
                  <a:pt x="294" y="391"/>
                </a:lnTo>
                <a:lnTo>
                  <a:pt x="295" y="391"/>
                </a:lnTo>
                <a:lnTo>
                  <a:pt x="294" y="391"/>
                </a:lnTo>
                <a:lnTo>
                  <a:pt x="294" y="390"/>
                </a:lnTo>
                <a:lnTo>
                  <a:pt x="295" y="390"/>
                </a:lnTo>
                <a:lnTo>
                  <a:pt x="294" y="390"/>
                </a:lnTo>
                <a:lnTo>
                  <a:pt x="295" y="390"/>
                </a:lnTo>
                <a:lnTo>
                  <a:pt x="295" y="391"/>
                </a:lnTo>
                <a:lnTo>
                  <a:pt x="295" y="390"/>
                </a:lnTo>
                <a:lnTo>
                  <a:pt x="295" y="389"/>
                </a:lnTo>
                <a:lnTo>
                  <a:pt x="294" y="389"/>
                </a:lnTo>
                <a:lnTo>
                  <a:pt x="295" y="389"/>
                </a:lnTo>
                <a:lnTo>
                  <a:pt x="294" y="389"/>
                </a:lnTo>
                <a:lnTo>
                  <a:pt x="293" y="389"/>
                </a:lnTo>
                <a:lnTo>
                  <a:pt x="293" y="388"/>
                </a:lnTo>
                <a:lnTo>
                  <a:pt x="292" y="388"/>
                </a:lnTo>
                <a:lnTo>
                  <a:pt x="292" y="387"/>
                </a:lnTo>
                <a:lnTo>
                  <a:pt x="293" y="387"/>
                </a:lnTo>
                <a:lnTo>
                  <a:pt x="293" y="386"/>
                </a:lnTo>
                <a:lnTo>
                  <a:pt x="294" y="386"/>
                </a:lnTo>
                <a:lnTo>
                  <a:pt x="294" y="387"/>
                </a:lnTo>
                <a:lnTo>
                  <a:pt x="294" y="386"/>
                </a:lnTo>
                <a:lnTo>
                  <a:pt x="295" y="386"/>
                </a:lnTo>
                <a:lnTo>
                  <a:pt x="294" y="386"/>
                </a:lnTo>
                <a:lnTo>
                  <a:pt x="295" y="386"/>
                </a:lnTo>
                <a:lnTo>
                  <a:pt x="295" y="385"/>
                </a:lnTo>
                <a:lnTo>
                  <a:pt x="295" y="386"/>
                </a:lnTo>
                <a:lnTo>
                  <a:pt x="295" y="385"/>
                </a:lnTo>
                <a:lnTo>
                  <a:pt x="294" y="385"/>
                </a:lnTo>
                <a:lnTo>
                  <a:pt x="295" y="385"/>
                </a:lnTo>
                <a:lnTo>
                  <a:pt x="294" y="385"/>
                </a:lnTo>
                <a:lnTo>
                  <a:pt x="294" y="384"/>
                </a:lnTo>
                <a:lnTo>
                  <a:pt x="295" y="384"/>
                </a:lnTo>
                <a:lnTo>
                  <a:pt x="294" y="384"/>
                </a:lnTo>
                <a:lnTo>
                  <a:pt x="295" y="384"/>
                </a:lnTo>
                <a:lnTo>
                  <a:pt x="295" y="383"/>
                </a:lnTo>
                <a:lnTo>
                  <a:pt x="296" y="383"/>
                </a:lnTo>
                <a:lnTo>
                  <a:pt x="296" y="384"/>
                </a:lnTo>
                <a:lnTo>
                  <a:pt x="296" y="383"/>
                </a:lnTo>
                <a:lnTo>
                  <a:pt x="297" y="383"/>
                </a:lnTo>
                <a:lnTo>
                  <a:pt x="296" y="383"/>
                </a:lnTo>
                <a:lnTo>
                  <a:pt x="297" y="383"/>
                </a:lnTo>
                <a:lnTo>
                  <a:pt x="297" y="384"/>
                </a:lnTo>
                <a:lnTo>
                  <a:pt x="298" y="384"/>
                </a:lnTo>
                <a:lnTo>
                  <a:pt x="298" y="385"/>
                </a:lnTo>
                <a:lnTo>
                  <a:pt x="298" y="384"/>
                </a:lnTo>
                <a:lnTo>
                  <a:pt x="299" y="384"/>
                </a:lnTo>
                <a:lnTo>
                  <a:pt x="298" y="384"/>
                </a:lnTo>
                <a:lnTo>
                  <a:pt x="299" y="384"/>
                </a:lnTo>
                <a:lnTo>
                  <a:pt x="298" y="384"/>
                </a:lnTo>
                <a:lnTo>
                  <a:pt x="298" y="383"/>
                </a:lnTo>
                <a:lnTo>
                  <a:pt x="299" y="383"/>
                </a:lnTo>
                <a:lnTo>
                  <a:pt x="298" y="383"/>
                </a:lnTo>
                <a:lnTo>
                  <a:pt x="299" y="383"/>
                </a:lnTo>
                <a:lnTo>
                  <a:pt x="299" y="384"/>
                </a:lnTo>
                <a:lnTo>
                  <a:pt x="299" y="383"/>
                </a:lnTo>
                <a:lnTo>
                  <a:pt x="300" y="383"/>
                </a:lnTo>
                <a:lnTo>
                  <a:pt x="301" y="383"/>
                </a:lnTo>
                <a:lnTo>
                  <a:pt x="301" y="384"/>
                </a:lnTo>
                <a:lnTo>
                  <a:pt x="300" y="384"/>
                </a:lnTo>
                <a:lnTo>
                  <a:pt x="301" y="384"/>
                </a:lnTo>
                <a:lnTo>
                  <a:pt x="301" y="385"/>
                </a:lnTo>
                <a:lnTo>
                  <a:pt x="300" y="385"/>
                </a:lnTo>
                <a:lnTo>
                  <a:pt x="300" y="386"/>
                </a:lnTo>
                <a:lnTo>
                  <a:pt x="301" y="385"/>
                </a:lnTo>
                <a:lnTo>
                  <a:pt x="301" y="386"/>
                </a:lnTo>
                <a:lnTo>
                  <a:pt x="300" y="386"/>
                </a:lnTo>
                <a:lnTo>
                  <a:pt x="301" y="386"/>
                </a:lnTo>
                <a:lnTo>
                  <a:pt x="301" y="387"/>
                </a:lnTo>
                <a:lnTo>
                  <a:pt x="302" y="387"/>
                </a:lnTo>
                <a:lnTo>
                  <a:pt x="302" y="386"/>
                </a:lnTo>
                <a:lnTo>
                  <a:pt x="301" y="386"/>
                </a:lnTo>
                <a:lnTo>
                  <a:pt x="302" y="386"/>
                </a:lnTo>
                <a:lnTo>
                  <a:pt x="302" y="387"/>
                </a:lnTo>
                <a:lnTo>
                  <a:pt x="303" y="387"/>
                </a:lnTo>
                <a:lnTo>
                  <a:pt x="302" y="387"/>
                </a:lnTo>
                <a:lnTo>
                  <a:pt x="303" y="387"/>
                </a:lnTo>
                <a:lnTo>
                  <a:pt x="303" y="388"/>
                </a:lnTo>
                <a:lnTo>
                  <a:pt x="303" y="387"/>
                </a:lnTo>
                <a:lnTo>
                  <a:pt x="304" y="387"/>
                </a:lnTo>
                <a:lnTo>
                  <a:pt x="304" y="386"/>
                </a:lnTo>
                <a:lnTo>
                  <a:pt x="305" y="386"/>
                </a:lnTo>
                <a:lnTo>
                  <a:pt x="305" y="387"/>
                </a:lnTo>
                <a:lnTo>
                  <a:pt x="305" y="386"/>
                </a:lnTo>
                <a:lnTo>
                  <a:pt x="306" y="386"/>
                </a:lnTo>
                <a:lnTo>
                  <a:pt x="306" y="385"/>
                </a:lnTo>
                <a:lnTo>
                  <a:pt x="306" y="386"/>
                </a:lnTo>
                <a:lnTo>
                  <a:pt x="306" y="385"/>
                </a:lnTo>
                <a:lnTo>
                  <a:pt x="305" y="385"/>
                </a:lnTo>
                <a:lnTo>
                  <a:pt x="305" y="384"/>
                </a:lnTo>
                <a:lnTo>
                  <a:pt x="306" y="384"/>
                </a:lnTo>
                <a:lnTo>
                  <a:pt x="306" y="383"/>
                </a:lnTo>
                <a:lnTo>
                  <a:pt x="307" y="383"/>
                </a:lnTo>
                <a:lnTo>
                  <a:pt x="306" y="383"/>
                </a:lnTo>
                <a:lnTo>
                  <a:pt x="307" y="383"/>
                </a:lnTo>
                <a:lnTo>
                  <a:pt x="307" y="384"/>
                </a:lnTo>
                <a:lnTo>
                  <a:pt x="307" y="383"/>
                </a:lnTo>
                <a:lnTo>
                  <a:pt x="308" y="383"/>
                </a:lnTo>
                <a:lnTo>
                  <a:pt x="308" y="384"/>
                </a:lnTo>
                <a:lnTo>
                  <a:pt x="309" y="384"/>
                </a:lnTo>
                <a:lnTo>
                  <a:pt x="308" y="385"/>
                </a:lnTo>
                <a:lnTo>
                  <a:pt x="309" y="385"/>
                </a:lnTo>
                <a:lnTo>
                  <a:pt x="309" y="384"/>
                </a:lnTo>
                <a:lnTo>
                  <a:pt x="309" y="383"/>
                </a:lnTo>
                <a:lnTo>
                  <a:pt x="310" y="383"/>
                </a:lnTo>
                <a:lnTo>
                  <a:pt x="310" y="384"/>
                </a:lnTo>
                <a:lnTo>
                  <a:pt x="310" y="383"/>
                </a:lnTo>
                <a:lnTo>
                  <a:pt x="311" y="383"/>
                </a:lnTo>
                <a:lnTo>
                  <a:pt x="310" y="383"/>
                </a:lnTo>
                <a:lnTo>
                  <a:pt x="311" y="383"/>
                </a:lnTo>
                <a:lnTo>
                  <a:pt x="312" y="383"/>
                </a:lnTo>
                <a:lnTo>
                  <a:pt x="312" y="384"/>
                </a:lnTo>
                <a:lnTo>
                  <a:pt x="311" y="384"/>
                </a:lnTo>
                <a:lnTo>
                  <a:pt x="312" y="384"/>
                </a:lnTo>
                <a:lnTo>
                  <a:pt x="312" y="385"/>
                </a:lnTo>
                <a:lnTo>
                  <a:pt x="311" y="385"/>
                </a:lnTo>
                <a:lnTo>
                  <a:pt x="311" y="386"/>
                </a:lnTo>
                <a:lnTo>
                  <a:pt x="311" y="385"/>
                </a:lnTo>
                <a:lnTo>
                  <a:pt x="312" y="385"/>
                </a:lnTo>
                <a:lnTo>
                  <a:pt x="312" y="386"/>
                </a:lnTo>
                <a:lnTo>
                  <a:pt x="311" y="386"/>
                </a:lnTo>
                <a:lnTo>
                  <a:pt x="312" y="386"/>
                </a:lnTo>
                <a:lnTo>
                  <a:pt x="312" y="387"/>
                </a:lnTo>
                <a:lnTo>
                  <a:pt x="313" y="387"/>
                </a:lnTo>
                <a:lnTo>
                  <a:pt x="313" y="386"/>
                </a:lnTo>
                <a:lnTo>
                  <a:pt x="312" y="386"/>
                </a:lnTo>
                <a:lnTo>
                  <a:pt x="313" y="386"/>
                </a:lnTo>
                <a:lnTo>
                  <a:pt x="313" y="387"/>
                </a:lnTo>
                <a:lnTo>
                  <a:pt x="314" y="387"/>
                </a:lnTo>
                <a:lnTo>
                  <a:pt x="314" y="388"/>
                </a:lnTo>
                <a:lnTo>
                  <a:pt x="313" y="388"/>
                </a:lnTo>
                <a:lnTo>
                  <a:pt x="313" y="389"/>
                </a:lnTo>
                <a:lnTo>
                  <a:pt x="312" y="389"/>
                </a:lnTo>
                <a:lnTo>
                  <a:pt x="313" y="389"/>
                </a:lnTo>
                <a:lnTo>
                  <a:pt x="312" y="389"/>
                </a:lnTo>
                <a:lnTo>
                  <a:pt x="311" y="389"/>
                </a:lnTo>
                <a:lnTo>
                  <a:pt x="311" y="390"/>
                </a:lnTo>
                <a:lnTo>
                  <a:pt x="312" y="390"/>
                </a:lnTo>
                <a:lnTo>
                  <a:pt x="311" y="390"/>
                </a:lnTo>
                <a:lnTo>
                  <a:pt x="312" y="390"/>
                </a:lnTo>
                <a:lnTo>
                  <a:pt x="312" y="391"/>
                </a:lnTo>
                <a:lnTo>
                  <a:pt x="312" y="390"/>
                </a:lnTo>
                <a:lnTo>
                  <a:pt x="312" y="391"/>
                </a:lnTo>
                <a:lnTo>
                  <a:pt x="311" y="391"/>
                </a:lnTo>
                <a:lnTo>
                  <a:pt x="311" y="392"/>
                </a:lnTo>
                <a:lnTo>
                  <a:pt x="312" y="392"/>
                </a:lnTo>
                <a:lnTo>
                  <a:pt x="311" y="392"/>
                </a:lnTo>
                <a:lnTo>
                  <a:pt x="311" y="393"/>
                </a:lnTo>
                <a:lnTo>
                  <a:pt x="311" y="392"/>
                </a:lnTo>
                <a:lnTo>
                  <a:pt x="312" y="392"/>
                </a:lnTo>
                <a:lnTo>
                  <a:pt x="312" y="393"/>
                </a:lnTo>
                <a:lnTo>
                  <a:pt x="312" y="392"/>
                </a:lnTo>
                <a:lnTo>
                  <a:pt x="312" y="393"/>
                </a:lnTo>
                <a:lnTo>
                  <a:pt x="312" y="392"/>
                </a:lnTo>
                <a:lnTo>
                  <a:pt x="312" y="393"/>
                </a:lnTo>
                <a:lnTo>
                  <a:pt x="313" y="393"/>
                </a:lnTo>
                <a:lnTo>
                  <a:pt x="312" y="393"/>
                </a:lnTo>
                <a:lnTo>
                  <a:pt x="313" y="393"/>
                </a:lnTo>
                <a:lnTo>
                  <a:pt x="313" y="392"/>
                </a:lnTo>
                <a:lnTo>
                  <a:pt x="313" y="393"/>
                </a:lnTo>
                <a:lnTo>
                  <a:pt x="313" y="392"/>
                </a:lnTo>
                <a:lnTo>
                  <a:pt x="313" y="393"/>
                </a:lnTo>
                <a:lnTo>
                  <a:pt x="313" y="392"/>
                </a:lnTo>
                <a:lnTo>
                  <a:pt x="313" y="393"/>
                </a:lnTo>
                <a:lnTo>
                  <a:pt x="313" y="392"/>
                </a:lnTo>
                <a:lnTo>
                  <a:pt x="313" y="393"/>
                </a:lnTo>
                <a:lnTo>
                  <a:pt x="313" y="394"/>
                </a:lnTo>
                <a:lnTo>
                  <a:pt x="314" y="394"/>
                </a:lnTo>
                <a:lnTo>
                  <a:pt x="315" y="394"/>
                </a:lnTo>
                <a:lnTo>
                  <a:pt x="315" y="393"/>
                </a:lnTo>
                <a:lnTo>
                  <a:pt x="315" y="392"/>
                </a:lnTo>
                <a:lnTo>
                  <a:pt x="315" y="393"/>
                </a:lnTo>
                <a:lnTo>
                  <a:pt x="315" y="392"/>
                </a:lnTo>
                <a:lnTo>
                  <a:pt x="315" y="393"/>
                </a:lnTo>
                <a:lnTo>
                  <a:pt x="315" y="392"/>
                </a:lnTo>
                <a:lnTo>
                  <a:pt x="315" y="393"/>
                </a:lnTo>
                <a:lnTo>
                  <a:pt x="316" y="392"/>
                </a:lnTo>
                <a:lnTo>
                  <a:pt x="316" y="393"/>
                </a:lnTo>
                <a:lnTo>
                  <a:pt x="316" y="392"/>
                </a:lnTo>
                <a:lnTo>
                  <a:pt x="316" y="393"/>
                </a:lnTo>
                <a:lnTo>
                  <a:pt x="316" y="392"/>
                </a:lnTo>
                <a:lnTo>
                  <a:pt x="316" y="393"/>
                </a:lnTo>
                <a:lnTo>
                  <a:pt x="317" y="393"/>
                </a:lnTo>
                <a:lnTo>
                  <a:pt x="317" y="392"/>
                </a:lnTo>
                <a:lnTo>
                  <a:pt x="317" y="393"/>
                </a:lnTo>
                <a:lnTo>
                  <a:pt x="317" y="392"/>
                </a:lnTo>
                <a:lnTo>
                  <a:pt x="317" y="393"/>
                </a:lnTo>
                <a:lnTo>
                  <a:pt x="317" y="394"/>
                </a:lnTo>
                <a:lnTo>
                  <a:pt x="318" y="394"/>
                </a:lnTo>
                <a:lnTo>
                  <a:pt x="317" y="394"/>
                </a:lnTo>
                <a:lnTo>
                  <a:pt x="318" y="394"/>
                </a:lnTo>
                <a:lnTo>
                  <a:pt x="317" y="394"/>
                </a:lnTo>
                <a:lnTo>
                  <a:pt x="318" y="394"/>
                </a:lnTo>
                <a:lnTo>
                  <a:pt x="317" y="394"/>
                </a:lnTo>
                <a:lnTo>
                  <a:pt x="317" y="395"/>
                </a:lnTo>
                <a:lnTo>
                  <a:pt x="317" y="394"/>
                </a:lnTo>
                <a:lnTo>
                  <a:pt x="317" y="395"/>
                </a:lnTo>
                <a:lnTo>
                  <a:pt x="317" y="396"/>
                </a:lnTo>
                <a:lnTo>
                  <a:pt x="318" y="396"/>
                </a:lnTo>
                <a:lnTo>
                  <a:pt x="317" y="396"/>
                </a:lnTo>
                <a:lnTo>
                  <a:pt x="318" y="396"/>
                </a:lnTo>
                <a:lnTo>
                  <a:pt x="319" y="396"/>
                </a:lnTo>
                <a:lnTo>
                  <a:pt x="319" y="397"/>
                </a:lnTo>
                <a:lnTo>
                  <a:pt x="320" y="397"/>
                </a:lnTo>
                <a:lnTo>
                  <a:pt x="320" y="396"/>
                </a:lnTo>
                <a:lnTo>
                  <a:pt x="321" y="396"/>
                </a:lnTo>
                <a:lnTo>
                  <a:pt x="322" y="396"/>
                </a:lnTo>
                <a:lnTo>
                  <a:pt x="322" y="395"/>
                </a:lnTo>
                <a:lnTo>
                  <a:pt x="322" y="394"/>
                </a:lnTo>
                <a:lnTo>
                  <a:pt x="322" y="395"/>
                </a:lnTo>
                <a:lnTo>
                  <a:pt x="322" y="394"/>
                </a:lnTo>
                <a:lnTo>
                  <a:pt x="321" y="394"/>
                </a:lnTo>
                <a:lnTo>
                  <a:pt x="322" y="394"/>
                </a:lnTo>
                <a:lnTo>
                  <a:pt x="322" y="393"/>
                </a:lnTo>
                <a:lnTo>
                  <a:pt x="322" y="392"/>
                </a:lnTo>
                <a:lnTo>
                  <a:pt x="322" y="393"/>
                </a:lnTo>
                <a:lnTo>
                  <a:pt x="322" y="392"/>
                </a:lnTo>
                <a:lnTo>
                  <a:pt x="323" y="393"/>
                </a:lnTo>
                <a:lnTo>
                  <a:pt x="322" y="393"/>
                </a:lnTo>
                <a:lnTo>
                  <a:pt x="323" y="393"/>
                </a:lnTo>
                <a:lnTo>
                  <a:pt x="323" y="392"/>
                </a:lnTo>
                <a:lnTo>
                  <a:pt x="323" y="393"/>
                </a:lnTo>
                <a:lnTo>
                  <a:pt x="323" y="392"/>
                </a:lnTo>
                <a:lnTo>
                  <a:pt x="323" y="393"/>
                </a:lnTo>
                <a:lnTo>
                  <a:pt x="323" y="392"/>
                </a:lnTo>
                <a:lnTo>
                  <a:pt x="324" y="392"/>
                </a:lnTo>
                <a:lnTo>
                  <a:pt x="324" y="393"/>
                </a:lnTo>
                <a:lnTo>
                  <a:pt x="324" y="392"/>
                </a:lnTo>
                <a:lnTo>
                  <a:pt x="324" y="393"/>
                </a:lnTo>
                <a:lnTo>
                  <a:pt x="324" y="392"/>
                </a:lnTo>
                <a:lnTo>
                  <a:pt x="324" y="393"/>
                </a:lnTo>
                <a:lnTo>
                  <a:pt x="324" y="392"/>
                </a:lnTo>
                <a:lnTo>
                  <a:pt x="324" y="393"/>
                </a:lnTo>
                <a:lnTo>
                  <a:pt x="324" y="394"/>
                </a:lnTo>
                <a:lnTo>
                  <a:pt x="325" y="394"/>
                </a:lnTo>
                <a:lnTo>
                  <a:pt x="324" y="394"/>
                </a:lnTo>
                <a:lnTo>
                  <a:pt x="325" y="394"/>
                </a:lnTo>
                <a:lnTo>
                  <a:pt x="326" y="394"/>
                </a:lnTo>
                <a:lnTo>
                  <a:pt x="326" y="393"/>
                </a:lnTo>
                <a:lnTo>
                  <a:pt x="326" y="392"/>
                </a:lnTo>
                <a:lnTo>
                  <a:pt x="326" y="393"/>
                </a:lnTo>
                <a:lnTo>
                  <a:pt x="326" y="392"/>
                </a:lnTo>
                <a:lnTo>
                  <a:pt x="326" y="393"/>
                </a:lnTo>
                <a:lnTo>
                  <a:pt x="326" y="392"/>
                </a:lnTo>
                <a:lnTo>
                  <a:pt x="326" y="393"/>
                </a:lnTo>
                <a:lnTo>
                  <a:pt x="326" y="392"/>
                </a:lnTo>
                <a:lnTo>
                  <a:pt x="327" y="392"/>
                </a:lnTo>
                <a:lnTo>
                  <a:pt x="327" y="393"/>
                </a:lnTo>
                <a:lnTo>
                  <a:pt x="327" y="392"/>
                </a:lnTo>
                <a:lnTo>
                  <a:pt x="327" y="393"/>
                </a:lnTo>
                <a:lnTo>
                  <a:pt x="327" y="392"/>
                </a:lnTo>
                <a:lnTo>
                  <a:pt x="327" y="393"/>
                </a:lnTo>
                <a:lnTo>
                  <a:pt x="328" y="393"/>
                </a:lnTo>
                <a:lnTo>
                  <a:pt x="328" y="392"/>
                </a:lnTo>
                <a:lnTo>
                  <a:pt x="328" y="393"/>
                </a:lnTo>
                <a:lnTo>
                  <a:pt x="328" y="392"/>
                </a:lnTo>
                <a:lnTo>
                  <a:pt x="327" y="392"/>
                </a:lnTo>
                <a:lnTo>
                  <a:pt x="328" y="392"/>
                </a:lnTo>
                <a:lnTo>
                  <a:pt x="328" y="391"/>
                </a:lnTo>
                <a:lnTo>
                  <a:pt x="327" y="391"/>
                </a:lnTo>
                <a:lnTo>
                  <a:pt x="327" y="390"/>
                </a:lnTo>
                <a:lnTo>
                  <a:pt x="327" y="391"/>
                </a:lnTo>
                <a:lnTo>
                  <a:pt x="327" y="390"/>
                </a:lnTo>
                <a:lnTo>
                  <a:pt x="328" y="390"/>
                </a:lnTo>
                <a:lnTo>
                  <a:pt x="327" y="390"/>
                </a:lnTo>
                <a:lnTo>
                  <a:pt x="328" y="390"/>
                </a:lnTo>
                <a:lnTo>
                  <a:pt x="328" y="389"/>
                </a:lnTo>
                <a:lnTo>
                  <a:pt x="327" y="389"/>
                </a:lnTo>
                <a:lnTo>
                  <a:pt x="326" y="389"/>
                </a:lnTo>
                <a:lnTo>
                  <a:pt x="326" y="388"/>
                </a:lnTo>
                <a:lnTo>
                  <a:pt x="325" y="388"/>
                </a:lnTo>
                <a:lnTo>
                  <a:pt x="325" y="387"/>
                </a:lnTo>
                <a:lnTo>
                  <a:pt x="326" y="387"/>
                </a:lnTo>
                <a:lnTo>
                  <a:pt x="326" y="386"/>
                </a:lnTo>
                <a:lnTo>
                  <a:pt x="327" y="386"/>
                </a:lnTo>
                <a:lnTo>
                  <a:pt x="327" y="387"/>
                </a:lnTo>
                <a:lnTo>
                  <a:pt x="327" y="386"/>
                </a:lnTo>
                <a:lnTo>
                  <a:pt x="328" y="386"/>
                </a:lnTo>
                <a:lnTo>
                  <a:pt x="327" y="386"/>
                </a:lnTo>
                <a:lnTo>
                  <a:pt x="328" y="386"/>
                </a:lnTo>
                <a:lnTo>
                  <a:pt x="328" y="385"/>
                </a:lnTo>
                <a:lnTo>
                  <a:pt x="328" y="386"/>
                </a:lnTo>
                <a:lnTo>
                  <a:pt x="328" y="385"/>
                </a:lnTo>
                <a:lnTo>
                  <a:pt x="327" y="385"/>
                </a:lnTo>
                <a:lnTo>
                  <a:pt x="327" y="384"/>
                </a:lnTo>
                <a:lnTo>
                  <a:pt x="328" y="384"/>
                </a:lnTo>
                <a:lnTo>
                  <a:pt x="327" y="384"/>
                </a:lnTo>
                <a:lnTo>
                  <a:pt x="327" y="383"/>
                </a:lnTo>
                <a:lnTo>
                  <a:pt x="328" y="383"/>
                </a:lnTo>
                <a:lnTo>
                  <a:pt x="329" y="383"/>
                </a:lnTo>
                <a:lnTo>
                  <a:pt x="329" y="384"/>
                </a:lnTo>
                <a:lnTo>
                  <a:pt x="329" y="383"/>
                </a:lnTo>
                <a:lnTo>
                  <a:pt x="330" y="383"/>
                </a:lnTo>
                <a:lnTo>
                  <a:pt x="330" y="384"/>
                </a:lnTo>
                <a:lnTo>
                  <a:pt x="330" y="385"/>
                </a:lnTo>
                <a:lnTo>
                  <a:pt x="331" y="385"/>
                </a:lnTo>
                <a:lnTo>
                  <a:pt x="331" y="384"/>
                </a:lnTo>
                <a:lnTo>
                  <a:pt x="331" y="383"/>
                </a:lnTo>
                <a:lnTo>
                  <a:pt x="332" y="383"/>
                </a:lnTo>
                <a:lnTo>
                  <a:pt x="332" y="384"/>
                </a:lnTo>
                <a:lnTo>
                  <a:pt x="332" y="383"/>
                </a:lnTo>
                <a:lnTo>
                  <a:pt x="333" y="383"/>
                </a:lnTo>
                <a:lnTo>
                  <a:pt x="334" y="384"/>
                </a:lnTo>
                <a:lnTo>
                  <a:pt x="333" y="384"/>
                </a:lnTo>
                <a:lnTo>
                  <a:pt x="334" y="384"/>
                </a:lnTo>
                <a:lnTo>
                  <a:pt x="334" y="385"/>
                </a:lnTo>
                <a:lnTo>
                  <a:pt x="333" y="385"/>
                </a:lnTo>
                <a:lnTo>
                  <a:pt x="333" y="386"/>
                </a:lnTo>
                <a:lnTo>
                  <a:pt x="333" y="385"/>
                </a:lnTo>
                <a:lnTo>
                  <a:pt x="333" y="386"/>
                </a:lnTo>
                <a:lnTo>
                  <a:pt x="334" y="386"/>
                </a:lnTo>
                <a:lnTo>
                  <a:pt x="333" y="386"/>
                </a:lnTo>
                <a:lnTo>
                  <a:pt x="334" y="386"/>
                </a:lnTo>
                <a:lnTo>
                  <a:pt x="334" y="387"/>
                </a:lnTo>
                <a:lnTo>
                  <a:pt x="334" y="386"/>
                </a:lnTo>
                <a:lnTo>
                  <a:pt x="335" y="386"/>
                </a:lnTo>
                <a:lnTo>
                  <a:pt x="335" y="387"/>
                </a:lnTo>
                <a:lnTo>
                  <a:pt x="336" y="387"/>
                </a:lnTo>
                <a:lnTo>
                  <a:pt x="336" y="388"/>
                </a:lnTo>
                <a:lnTo>
                  <a:pt x="336" y="387"/>
                </a:lnTo>
                <a:lnTo>
                  <a:pt x="337" y="387"/>
                </a:lnTo>
                <a:lnTo>
                  <a:pt x="337" y="386"/>
                </a:lnTo>
                <a:lnTo>
                  <a:pt x="338" y="386"/>
                </a:lnTo>
                <a:lnTo>
                  <a:pt x="337" y="386"/>
                </a:lnTo>
                <a:lnTo>
                  <a:pt x="338" y="386"/>
                </a:lnTo>
                <a:lnTo>
                  <a:pt x="337" y="386"/>
                </a:lnTo>
                <a:lnTo>
                  <a:pt x="338" y="386"/>
                </a:lnTo>
                <a:lnTo>
                  <a:pt x="337" y="387"/>
                </a:lnTo>
                <a:lnTo>
                  <a:pt x="338" y="387"/>
                </a:lnTo>
                <a:lnTo>
                  <a:pt x="338" y="386"/>
                </a:lnTo>
                <a:lnTo>
                  <a:pt x="339" y="386"/>
                </a:lnTo>
                <a:lnTo>
                  <a:pt x="338" y="386"/>
                </a:lnTo>
                <a:lnTo>
                  <a:pt x="338" y="385"/>
                </a:lnTo>
                <a:lnTo>
                  <a:pt x="339" y="385"/>
                </a:lnTo>
                <a:lnTo>
                  <a:pt x="339" y="386"/>
                </a:lnTo>
                <a:lnTo>
                  <a:pt x="339" y="385"/>
                </a:lnTo>
                <a:lnTo>
                  <a:pt x="338" y="385"/>
                </a:lnTo>
                <a:lnTo>
                  <a:pt x="338" y="384"/>
                </a:lnTo>
                <a:lnTo>
                  <a:pt x="339" y="384"/>
                </a:lnTo>
                <a:lnTo>
                  <a:pt x="338" y="384"/>
                </a:lnTo>
                <a:lnTo>
                  <a:pt x="338" y="383"/>
                </a:lnTo>
                <a:lnTo>
                  <a:pt x="339" y="383"/>
                </a:lnTo>
                <a:lnTo>
                  <a:pt x="340" y="383"/>
                </a:lnTo>
                <a:lnTo>
                  <a:pt x="340" y="384"/>
                </a:lnTo>
                <a:lnTo>
                  <a:pt x="340" y="383"/>
                </a:lnTo>
                <a:lnTo>
                  <a:pt x="341" y="383"/>
                </a:lnTo>
                <a:lnTo>
                  <a:pt x="341" y="384"/>
                </a:lnTo>
                <a:lnTo>
                  <a:pt x="341" y="385"/>
                </a:lnTo>
                <a:lnTo>
                  <a:pt x="342" y="385"/>
                </a:lnTo>
                <a:lnTo>
                  <a:pt x="341" y="384"/>
                </a:lnTo>
                <a:lnTo>
                  <a:pt x="342" y="384"/>
                </a:lnTo>
                <a:lnTo>
                  <a:pt x="342" y="383"/>
                </a:lnTo>
                <a:lnTo>
                  <a:pt x="343" y="383"/>
                </a:lnTo>
                <a:lnTo>
                  <a:pt x="343" y="384"/>
                </a:lnTo>
                <a:lnTo>
                  <a:pt x="343" y="383"/>
                </a:lnTo>
                <a:lnTo>
                  <a:pt x="344" y="383"/>
                </a:lnTo>
                <a:lnTo>
                  <a:pt x="343" y="383"/>
                </a:lnTo>
                <a:lnTo>
                  <a:pt x="344" y="383"/>
                </a:lnTo>
                <a:lnTo>
                  <a:pt x="344" y="384"/>
                </a:lnTo>
                <a:lnTo>
                  <a:pt x="345" y="384"/>
                </a:lnTo>
                <a:lnTo>
                  <a:pt x="345" y="385"/>
                </a:lnTo>
                <a:lnTo>
                  <a:pt x="344" y="385"/>
                </a:lnTo>
                <a:lnTo>
                  <a:pt x="344" y="386"/>
                </a:lnTo>
                <a:lnTo>
                  <a:pt x="344" y="385"/>
                </a:lnTo>
                <a:lnTo>
                  <a:pt x="344" y="386"/>
                </a:lnTo>
                <a:lnTo>
                  <a:pt x="345" y="386"/>
                </a:lnTo>
                <a:lnTo>
                  <a:pt x="345" y="387"/>
                </a:lnTo>
                <a:lnTo>
                  <a:pt x="345" y="386"/>
                </a:lnTo>
                <a:lnTo>
                  <a:pt x="346" y="386"/>
                </a:lnTo>
                <a:lnTo>
                  <a:pt x="346" y="387"/>
                </a:lnTo>
                <a:lnTo>
                  <a:pt x="347" y="387"/>
                </a:lnTo>
                <a:lnTo>
                  <a:pt x="347" y="388"/>
                </a:lnTo>
                <a:lnTo>
                  <a:pt x="346" y="388"/>
                </a:lnTo>
                <a:lnTo>
                  <a:pt x="346" y="389"/>
                </a:lnTo>
                <a:lnTo>
                  <a:pt x="345" y="389"/>
                </a:lnTo>
                <a:lnTo>
                  <a:pt x="344" y="389"/>
                </a:lnTo>
                <a:lnTo>
                  <a:pt x="344" y="390"/>
                </a:lnTo>
                <a:lnTo>
                  <a:pt x="344" y="391"/>
                </a:lnTo>
                <a:lnTo>
                  <a:pt x="345" y="390"/>
                </a:lnTo>
                <a:lnTo>
                  <a:pt x="345" y="391"/>
                </a:lnTo>
                <a:lnTo>
                  <a:pt x="344" y="391"/>
                </a:lnTo>
                <a:lnTo>
                  <a:pt x="344" y="392"/>
                </a:lnTo>
                <a:lnTo>
                  <a:pt x="344" y="393"/>
                </a:lnTo>
                <a:lnTo>
                  <a:pt x="344" y="392"/>
                </a:lnTo>
                <a:lnTo>
                  <a:pt x="344" y="393"/>
                </a:lnTo>
                <a:lnTo>
                  <a:pt x="345" y="393"/>
                </a:lnTo>
                <a:lnTo>
                  <a:pt x="345" y="392"/>
                </a:lnTo>
                <a:lnTo>
                  <a:pt x="345" y="393"/>
                </a:lnTo>
                <a:lnTo>
                  <a:pt x="345" y="392"/>
                </a:lnTo>
                <a:lnTo>
                  <a:pt x="345" y="393"/>
                </a:lnTo>
                <a:lnTo>
                  <a:pt x="345" y="392"/>
                </a:lnTo>
                <a:lnTo>
                  <a:pt x="345" y="393"/>
                </a:lnTo>
                <a:lnTo>
                  <a:pt x="346" y="392"/>
                </a:lnTo>
                <a:lnTo>
                  <a:pt x="346" y="393"/>
                </a:lnTo>
                <a:lnTo>
                  <a:pt x="346" y="392"/>
                </a:lnTo>
                <a:lnTo>
                  <a:pt x="346" y="393"/>
                </a:lnTo>
                <a:lnTo>
                  <a:pt x="346" y="392"/>
                </a:lnTo>
                <a:lnTo>
                  <a:pt x="346" y="393"/>
                </a:lnTo>
                <a:lnTo>
                  <a:pt x="346" y="394"/>
                </a:lnTo>
                <a:lnTo>
                  <a:pt x="347" y="394"/>
                </a:lnTo>
                <a:lnTo>
                  <a:pt x="348" y="394"/>
                </a:lnTo>
                <a:lnTo>
                  <a:pt x="348" y="393"/>
                </a:lnTo>
                <a:lnTo>
                  <a:pt x="348" y="392"/>
                </a:lnTo>
                <a:lnTo>
                  <a:pt x="348" y="393"/>
                </a:lnTo>
                <a:lnTo>
                  <a:pt x="348" y="392"/>
                </a:lnTo>
                <a:lnTo>
                  <a:pt x="348" y="393"/>
                </a:lnTo>
                <a:lnTo>
                  <a:pt x="348" y="392"/>
                </a:lnTo>
                <a:lnTo>
                  <a:pt x="348" y="393"/>
                </a:lnTo>
                <a:lnTo>
                  <a:pt x="348" y="392"/>
                </a:lnTo>
                <a:lnTo>
                  <a:pt x="348" y="393"/>
                </a:lnTo>
                <a:lnTo>
                  <a:pt x="349" y="393"/>
                </a:lnTo>
                <a:lnTo>
                  <a:pt x="348" y="393"/>
                </a:lnTo>
                <a:lnTo>
                  <a:pt x="349" y="393"/>
                </a:lnTo>
                <a:lnTo>
                  <a:pt x="349" y="392"/>
                </a:lnTo>
                <a:lnTo>
                  <a:pt x="349" y="393"/>
                </a:lnTo>
                <a:lnTo>
                  <a:pt x="349" y="392"/>
                </a:lnTo>
                <a:lnTo>
                  <a:pt x="349" y="393"/>
                </a:lnTo>
                <a:lnTo>
                  <a:pt x="349" y="392"/>
                </a:lnTo>
                <a:lnTo>
                  <a:pt x="350" y="392"/>
                </a:lnTo>
                <a:lnTo>
                  <a:pt x="350" y="393"/>
                </a:lnTo>
                <a:lnTo>
                  <a:pt x="350" y="392"/>
                </a:lnTo>
                <a:lnTo>
                  <a:pt x="350" y="393"/>
                </a:lnTo>
                <a:lnTo>
                  <a:pt x="350" y="394"/>
                </a:lnTo>
                <a:lnTo>
                  <a:pt x="351" y="394"/>
                </a:lnTo>
                <a:lnTo>
                  <a:pt x="350" y="394"/>
                </a:lnTo>
                <a:lnTo>
                  <a:pt x="350" y="395"/>
                </a:lnTo>
                <a:lnTo>
                  <a:pt x="350" y="394"/>
                </a:lnTo>
                <a:lnTo>
                  <a:pt x="350" y="395"/>
                </a:lnTo>
                <a:lnTo>
                  <a:pt x="350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2" y="397"/>
                </a:lnTo>
                <a:lnTo>
                  <a:pt x="351" y="397"/>
                </a:lnTo>
                <a:lnTo>
                  <a:pt x="352" y="397"/>
                </a:lnTo>
                <a:lnTo>
                  <a:pt x="351" y="397"/>
                </a:lnTo>
                <a:lnTo>
                  <a:pt x="352" y="397"/>
                </a:lnTo>
                <a:lnTo>
                  <a:pt x="352" y="398"/>
                </a:lnTo>
                <a:lnTo>
                  <a:pt x="351" y="398"/>
                </a:lnTo>
                <a:lnTo>
                  <a:pt x="352" y="398"/>
                </a:lnTo>
                <a:lnTo>
                  <a:pt x="351" y="398"/>
                </a:lnTo>
                <a:lnTo>
                  <a:pt x="352" y="398"/>
                </a:lnTo>
                <a:lnTo>
                  <a:pt x="351" y="398"/>
                </a:lnTo>
                <a:lnTo>
                  <a:pt x="352" y="398"/>
                </a:lnTo>
                <a:lnTo>
                  <a:pt x="351" y="398"/>
                </a:lnTo>
                <a:lnTo>
                  <a:pt x="352" y="398"/>
                </a:lnTo>
                <a:lnTo>
                  <a:pt x="351" y="398"/>
                </a:lnTo>
                <a:lnTo>
                  <a:pt x="352" y="399"/>
                </a:lnTo>
                <a:lnTo>
                  <a:pt x="351" y="399"/>
                </a:lnTo>
                <a:lnTo>
                  <a:pt x="352" y="399"/>
                </a:lnTo>
                <a:lnTo>
                  <a:pt x="351" y="399"/>
                </a:lnTo>
                <a:lnTo>
                  <a:pt x="352" y="399"/>
                </a:lnTo>
                <a:lnTo>
                  <a:pt x="351" y="399"/>
                </a:lnTo>
                <a:lnTo>
                  <a:pt x="351" y="398"/>
                </a:lnTo>
                <a:lnTo>
                  <a:pt x="350" y="398"/>
                </a:lnTo>
                <a:lnTo>
                  <a:pt x="350" y="399"/>
                </a:lnTo>
                <a:lnTo>
                  <a:pt x="350" y="400"/>
                </a:lnTo>
                <a:lnTo>
                  <a:pt x="350" y="399"/>
                </a:lnTo>
                <a:lnTo>
                  <a:pt x="350" y="400"/>
                </a:lnTo>
                <a:lnTo>
                  <a:pt x="351" y="400"/>
                </a:lnTo>
                <a:lnTo>
                  <a:pt x="350" y="400"/>
                </a:lnTo>
                <a:lnTo>
                  <a:pt x="350" y="401"/>
                </a:lnTo>
                <a:lnTo>
                  <a:pt x="350" y="400"/>
                </a:lnTo>
                <a:lnTo>
                  <a:pt x="350" y="401"/>
                </a:lnTo>
                <a:lnTo>
                  <a:pt x="350" y="402"/>
                </a:lnTo>
                <a:lnTo>
                  <a:pt x="349" y="402"/>
                </a:lnTo>
                <a:lnTo>
                  <a:pt x="349" y="401"/>
                </a:lnTo>
                <a:lnTo>
                  <a:pt x="349" y="402"/>
                </a:lnTo>
                <a:lnTo>
                  <a:pt x="348" y="402"/>
                </a:lnTo>
                <a:lnTo>
                  <a:pt x="349" y="402"/>
                </a:lnTo>
                <a:lnTo>
                  <a:pt x="348" y="402"/>
                </a:lnTo>
                <a:lnTo>
                  <a:pt x="348" y="401"/>
                </a:lnTo>
                <a:lnTo>
                  <a:pt x="347" y="401"/>
                </a:lnTo>
                <a:lnTo>
                  <a:pt x="347" y="400"/>
                </a:lnTo>
                <a:lnTo>
                  <a:pt x="347" y="401"/>
                </a:lnTo>
                <a:lnTo>
                  <a:pt x="347" y="400"/>
                </a:lnTo>
                <a:lnTo>
                  <a:pt x="347" y="401"/>
                </a:lnTo>
                <a:lnTo>
                  <a:pt x="347" y="400"/>
                </a:lnTo>
                <a:lnTo>
                  <a:pt x="347" y="401"/>
                </a:lnTo>
                <a:lnTo>
                  <a:pt x="346" y="401"/>
                </a:lnTo>
                <a:lnTo>
                  <a:pt x="346" y="402"/>
                </a:lnTo>
                <a:lnTo>
                  <a:pt x="345" y="402"/>
                </a:lnTo>
                <a:lnTo>
                  <a:pt x="345" y="401"/>
                </a:lnTo>
                <a:lnTo>
                  <a:pt x="345" y="402"/>
                </a:lnTo>
                <a:lnTo>
                  <a:pt x="344" y="402"/>
                </a:lnTo>
                <a:lnTo>
                  <a:pt x="344" y="403"/>
                </a:lnTo>
                <a:lnTo>
                  <a:pt x="345" y="403"/>
                </a:lnTo>
                <a:lnTo>
                  <a:pt x="345" y="404"/>
                </a:lnTo>
                <a:lnTo>
                  <a:pt x="344" y="404"/>
                </a:lnTo>
                <a:lnTo>
                  <a:pt x="344" y="405"/>
                </a:lnTo>
                <a:lnTo>
                  <a:pt x="345" y="405"/>
                </a:lnTo>
                <a:lnTo>
                  <a:pt x="345" y="406"/>
                </a:lnTo>
                <a:lnTo>
                  <a:pt x="345" y="405"/>
                </a:lnTo>
                <a:lnTo>
                  <a:pt x="345" y="406"/>
                </a:lnTo>
                <a:lnTo>
                  <a:pt x="345" y="405"/>
                </a:lnTo>
                <a:lnTo>
                  <a:pt x="345" y="406"/>
                </a:lnTo>
                <a:lnTo>
                  <a:pt x="345" y="405"/>
                </a:lnTo>
                <a:lnTo>
                  <a:pt x="346" y="405"/>
                </a:lnTo>
                <a:lnTo>
                  <a:pt x="346" y="406"/>
                </a:lnTo>
                <a:lnTo>
                  <a:pt x="346" y="405"/>
                </a:lnTo>
                <a:lnTo>
                  <a:pt x="346" y="406"/>
                </a:lnTo>
                <a:lnTo>
                  <a:pt x="347" y="406"/>
                </a:lnTo>
                <a:lnTo>
                  <a:pt x="347" y="407"/>
                </a:lnTo>
                <a:lnTo>
                  <a:pt x="346" y="407"/>
                </a:lnTo>
                <a:lnTo>
                  <a:pt x="346" y="408"/>
                </a:lnTo>
                <a:lnTo>
                  <a:pt x="345" y="408"/>
                </a:lnTo>
                <a:lnTo>
                  <a:pt x="344" y="408"/>
                </a:lnTo>
                <a:lnTo>
                  <a:pt x="344" y="409"/>
                </a:lnTo>
                <a:lnTo>
                  <a:pt x="344" y="410"/>
                </a:lnTo>
                <a:lnTo>
                  <a:pt x="345" y="409"/>
                </a:lnTo>
                <a:lnTo>
                  <a:pt x="345" y="410"/>
                </a:lnTo>
                <a:lnTo>
                  <a:pt x="344" y="410"/>
                </a:lnTo>
                <a:lnTo>
                  <a:pt x="344" y="411"/>
                </a:lnTo>
                <a:lnTo>
                  <a:pt x="344" y="412"/>
                </a:lnTo>
                <a:lnTo>
                  <a:pt x="344" y="411"/>
                </a:lnTo>
                <a:lnTo>
                  <a:pt x="344" y="412"/>
                </a:lnTo>
                <a:lnTo>
                  <a:pt x="345" y="412"/>
                </a:lnTo>
                <a:lnTo>
                  <a:pt x="345" y="411"/>
                </a:lnTo>
                <a:lnTo>
                  <a:pt x="345" y="412"/>
                </a:lnTo>
                <a:lnTo>
                  <a:pt x="345" y="411"/>
                </a:lnTo>
                <a:lnTo>
                  <a:pt x="345" y="412"/>
                </a:lnTo>
                <a:lnTo>
                  <a:pt x="345" y="411"/>
                </a:lnTo>
                <a:lnTo>
                  <a:pt x="345" y="412"/>
                </a:lnTo>
                <a:lnTo>
                  <a:pt x="346" y="411"/>
                </a:lnTo>
                <a:lnTo>
                  <a:pt x="346" y="412"/>
                </a:lnTo>
                <a:lnTo>
                  <a:pt x="346" y="411"/>
                </a:lnTo>
                <a:lnTo>
                  <a:pt x="346" y="412"/>
                </a:lnTo>
                <a:lnTo>
                  <a:pt x="346" y="411"/>
                </a:lnTo>
                <a:lnTo>
                  <a:pt x="346" y="412"/>
                </a:lnTo>
                <a:lnTo>
                  <a:pt x="346" y="413"/>
                </a:lnTo>
                <a:lnTo>
                  <a:pt x="346" y="412"/>
                </a:lnTo>
                <a:lnTo>
                  <a:pt x="346" y="413"/>
                </a:lnTo>
                <a:lnTo>
                  <a:pt x="346" y="412"/>
                </a:lnTo>
                <a:lnTo>
                  <a:pt x="346" y="413"/>
                </a:lnTo>
                <a:lnTo>
                  <a:pt x="347" y="412"/>
                </a:lnTo>
                <a:lnTo>
                  <a:pt x="347" y="413"/>
                </a:lnTo>
                <a:lnTo>
                  <a:pt x="347" y="412"/>
                </a:lnTo>
                <a:lnTo>
                  <a:pt x="347" y="413"/>
                </a:lnTo>
                <a:lnTo>
                  <a:pt x="347" y="412"/>
                </a:lnTo>
                <a:lnTo>
                  <a:pt x="347" y="413"/>
                </a:lnTo>
                <a:lnTo>
                  <a:pt x="348" y="413"/>
                </a:lnTo>
                <a:lnTo>
                  <a:pt x="348" y="412"/>
                </a:lnTo>
                <a:lnTo>
                  <a:pt x="348" y="413"/>
                </a:lnTo>
                <a:lnTo>
                  <a:pt x="348" y="412"/>
                </a:lnTo>
                <a:lnTo>
                  <a:pt x="348" y="411"/>
                </a:lnTo>
                <a:lnTo>
                  <a:pt x="348" y="412"/>
                </a:lnTo>
                <a:lnTo>
                  <a:pt x="348" y="411"/>
                </a:lnTo>
                <a:lnTo>
                  <a:pt x="348" y="412"/>
                </a:lnTo>
                <a:lnTo>
                  <a:pt x="348" y="411"/>
                </a:lnTo>
                <a:lnTo>
                  <a:pt x="348" y="412"/>
                </a:lnTo>
                <a:lnTo>
                  <a:pt x="348" y="411"/>
                </a:lnTo>
                <a:lnTo>
                  <a:pt x="348" y="412"/>
                </a:lnTo>
                <a:lnTo>
                  <a:pt x="349" y="412"/>
                </a:lnTo>
                <a:lnTo>
                  <a:pt x="348" y="412"/>
                </a:lnTo>
                <a:lnTo>
                  <a:pt x="349" y="412"/>
                </a:lnTo>
                <a:lnTo>
                  <a:pt x="349" y="411"/>
                </a:lnTo>
                <a:lnTo>
                  <a:pt x="349" y="412"/>
                </a:lnTo>
                <a:lnTo>
                  <a:pt x="349" y="411"/>
                </a:lnTo>
                <a:lnTo>
                  <a:pt x="349" y="412"/>
                </a:lnTo>
                <a:lnTo>
                  <a:pt x="349" y="411"/>
                </a:lnTo>
                <a:lnTo>
                  <a:pt x="350" y="411"/>
                </a:lnTo>
                <a:lnTo>
                  <a:pt x="350" y="412"/>
                </a:lnTo>
                <a:lnTo>
                  <a:pt x="350" y="411"/>
                </a:lnTo>
                <a:lnTo>
                  <a:pt x="350" y="412"/>
                </a:lnTo>
                <a:lnTo>
                  <a:pt x="350" y="413"/>
                </a:lnTo>
                <a:lnTo>
                  <a:pt x="350" y="412"/>
                </a:lnTo>
                <a:lnTo>
                  <a:pt x="350" y="413"/>
                </a:lnTo>
                <a:lnTo>
                  <a:pt x="350" y="412"/>
                </a:lnTo>
                <a:lnTo>
                  <a:pt x="350" y="413"/>
                </a:lnTo>
                <a:lnTo>
                  <a:pt x="350" y="412"/>
                </a:lnTo>
                <a:lnTo>
                  <a:pt x="350" y="413"/>
                </a:lnTo>
                <a:lnTo>
                  <a:pt x="351" y="413"/>
                </a:lnTo>
                <a:lnTo>
                  <a:pt x="350" y="413"/>
                </a:lnTo>
                <a:lnTo>
                  <a:pt x="350" y="414"/>
                </a:lnTo>
                <a:lnTo>
                  <a:pt x="350" y="413"/>
                </a:lnTo>
                <a:lnTo>
                  <a:pt x="350" y="414"/>
                </a:lnTo>
                <a:lnTo>
                  <a:pt x="350" y="413"/>
                </a:lnTo>
                <a:lnTo>
                  <a:pt x="350" y="414"/>
                </a:lnTo>
                <a:lnTo>
                  <a:pt x="350" y="413"/>
                </a:lnTo>
                <a:lnTo>
                  <a:pt x="350" y="414"/>
                </a:lnTo>
                <a:lnTo>
                  <a:pt x="350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2" y="416"/>
                </a:lnTo>
                <a:lnTo>
                  <a:pt x="351" y="416"/>
                </a:lnTo>
                <a:lnTo>
                  <a:pt x="352" y="416"/>
                </a:lnTo>
                <a:lnTo>
                  <a:pt x="351" y="416"/>
                </a:lnTo>
                <a:lnTo>
                  <a:pt x="352" y="416"/>
                </a:lnTo>
                <a:lnTo>
                  <a:pt x="353" y="416"/>
                </a:lnTo>
                <a:lnTo>
                  <a:pt x="353" y="415"/>
                </a:lnTo>
                <a:lnTo>
                  <a:pt x="354" y="415"/>
                </a:lnTo>
                <a:lnTo>
                  <a:pt x="353" y="415"/>
                </a:lnTo>
                <a:lnTo>
                  <a:pt x="354" y="415"/>
                </a:lnTo>
                <a:lnTo>
                  <a:pt x="355" y="415"/>
                </a:lnTo>
                <a:lnTo>
                  <a:pt x="354" y="415"/>
                </a:lnTo>
                <a:lnTo>
                  <a:pt x="355" y="415"/>
                </a:lnTo>
                <a:lnTo>
                  <a:pt x="354" y="415"/>
                </a:lnTo>
                <a:lnTo>
                  <a:pt x="355" y="415"/>
                </a:lnTo>
                <a:lnTo>
                  <a:pt x="354" y="415"/>
                </a:lnTo>
                <a:lnTo>
                  <a:pt x="355" y="415"/>
                </a:lnTo>
                <a:lnTo>
                  <a:pt x="355" y="414"/>
                </a:lnTo>
                <a:lnTo>
                  <a:pt x="355" y="413"/>
                </a:lnTo>
                <a:lnTo>
                  <a:pt x="355" y="414"/>
                </a:lnTo>
                <a:lnTo>
                  <a:pt x="355" y="413"/>
                </a:lnTo>
                <a:lnTo>
                  <a:pt x="355" y="414"/>
                </a:lnTo>
                <a:lnTo>
                  <a:pt x="355" y="413"/>
                </a:lnTo>
                <a:lnTo>
                  <a:pt x="355" y="414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2"/>
                </a:lnTo>
                <a:lnTo>
                  <a:pt x="355" y="413"/>
                </a:lnTo>
                <a:lnTo>
                  <a:pt x="355" y="412"/>
                </a:lnTo>
                <a:lnTo>
                  <a:pt x="355" y="413"/>
                </a:lnTo>
                <a:lnTo>
                  <a:pt x="355" y="412"/>
                </a:lnTo>
                <a:lnTo>
                  <a:pt x="355" y="413"/>
                </a:lnTo>
                <a:lnTo>
                  <a:pt x="355" y="412"/>
                </a:lnTo>
                <a:lnTo>
                  <a:pt x="355" y="411"/>
                </a:lnTo>
                <a:lnTo>
                  <a:pt x="355" y="412"/>
                </a:lnTo>
                <a:lnTo>
                  <a:pt x="355" y="411"/>
                </a:lnTo>
                <a:lnTo>
                  <a:pt x="355" y="412"/>
                </a:lnTo>
                <a:lnTo>
                  <a:pt x="356" y="412"/>
                </a:lnTo>
                <a:lnTo>
                  <a:pt x="355" y="412"/>
                </a:lnTo>
                <a:lnTo>
                  <a:pt x="356" y="411"/>
                </a:lnTo>
                <a:lnTo>
                  <a:pt x="356" y="412"/>
                </a:lnTo>
                <a:lnTo>
                  <a:pt x="356" y="411"/>
                </a:lnTo>
                <a:lnTo>
                  <a:pt x="356" y="412"/>
                </a:lnTo>
                <a:lnTo>
                  <a:pt x="356" y="411"/>
                </a:lnTo>
                <a:lnTo>
                  <a:pt x="356" y="412"/>
                </a:lnTo>
                <a:lnTo>
                  <a:pt x="356" y="411"/>
                </a:lnTo>
                <a:lnTo>
                  <a:pt x="357" y="411"/>
                </a:lnTo>
                <a:lnTo>
                  <a:pt x="357" y="412"/>
                </a:lnTo>
                <a:lnTo>
                  <a:pt x="357" y="411"/>
                </a:lnTo>
                <a:lnTo>
                  <a:pt x="357" y="412"/>
                </a:lnTo>
                <a:lnTo>
                  <a:pt x="357" y="411"/>
                </a:lnTo>
                <a:lnTo>
                  <a:pt x="357" y="412"/>
                </a:lnTo>
                <a:lnTo>
                  <a:pt x="357" y="413"/>
                </a:lnTo>
                <a:lnTo>
                  <a:pt x="357" y="412"/>
                </a:lnTo>
                <a:lnTo>
                  <a:pt x="357" y="413"/>
                </a:lnTo>
                <a:lnTo>
                  <a:pt x="357" y="412"/>
                </a:lnTo>
                <a:lnTo>
                  <a:pt x="357" y="413"/>
                </a:lnTo>
                <a:lnTo>
                  <a:pt x="357" y="412"/>
                </a:lnTo>
                <a:lnTo>
                  <a:pt x="358" y="412"/>
                </a:lnTo>
                <a:lnTo>
                  <a:pt x="358" y="413"/>
                </a:lnTo>
                <a:lnTo>
                  <a:pt x="358" y="412"/>
                </a:lnTo>
                <a:lnTo>
                  <a:pt x="358" y="413"/>
                </a:lnTo>
                <a:lnTo>
                  <a:pt x="358" y="412"/>
                </a:lnTo>
                <a:lnTo>
                  <a:pt x="358" y="413"/>
                </a:lnTo>
                <a:lnTo>
                  <a:pt x="359" y="413"/>
                </a:lnTo>
                <a:lnTo>
                  <a:pt x="359" y="412"/>
                </a:lnTo>
                <a:lnTo>
                  <a:pt x="359" y="413"/>
                </a:lnTo>
                <a:lnTo>
                  <a:pt x="359" y="412"/>
                </a:lnTo>
                <a:lnTo>
                  <a:pt x="358" y="412"/>
                </a:lnTo>
                <a:lnTo>
                  <a:pt x="359" y="412"/>
                </a:lnTo>
                <a:lnTo>
                  <a:pt x="359" y="411"/>
                </a:lnTo>
                <a:lnTo>
                  <a:pt x="359" y="412"/>
                </a:lnTo>
                <a:lnTo>
                  <a:pt x="359" y="411"/>
                </a:lnTo>
                <a:lnTo>
                  <a:pt x="359" y="412"/>
                </a:lnTo>
                <a:lnTo>
                  <a:pt x="359" y="411"/>
                </a:lnTo>
                <a:lnTo>
                  <a:pt x="359" y="412"/>
                </a:lnTo>
                <a:lnTo>
                  <a:pt x="359" y="411"/>
                </a:lnTo>
                <a:lnTo>
                  <a:pt x="359" y="412"/>
                </a:lnTo>
                <a:lnTo>
                  <a:pt x="360" y="412"/>
                </a:lnTo>
                <a:lnTo>
                  <a:pt x="360" y="411"/>
                </a:lnTo>
                <a:lnTo>
                  <a:pt x="360" y="412"/>
                </a:lnTo>
                <a:lnTo>
                  <a:pt x="360" y="411"/>
                </a:lnTo>
                <a:lnTo>
                  <a:pt x="360" y="412"/>
                </a:lnTo>
                <a:lnTo>
                  <a:pt x="360" y="411"/>
                </a:lnTo>
                <a:lnTo>
                  <a:pt x="360" y="412"/>
                </a:lnTo>
                <a:lnTo>
                  <a:pt x="361" y="411"/>
                </a:lnTo>
                <a:lnTo>
                  <a:pt x="361" y="412"/>
                </a:lnTo>
                <a:lnTo>
                  <a:pt x="361" y="413"/>
                </a:lnTo>
                <a:lnTo>
                  <a:pt x="361" y="412"/>
                </a:lnTo>
                <a:lnTo>
                  <a:pt x="361" y="413"/>
                </a:lnTo>
                <a:lnTo>
                  <a:pt x="361" y="412"/>
                </a:lnTo>
                <a:lnTo>
                  <a:pt x="361" y="413"/>
                </a:lnTo>
                <a:lnTo>
                  <a:pt x="361" y="412"/>
                </a:lnTo>
                <a:lnTo>
                  <a:pt x="361" y="413"/>
                </a:lnTo>
                <a:lnTo>
                  <a:pt x="362" y="413"/>
                </a:lnTo>
                <a:lnTo>
                  <a:pt x="361" y="413"/>
                </a:lnTo>
                <a:lnTo>
                  <a:pt x="361" y="414"/>
                </a:lnTo>
                <a:lnTo>
                  <a:pt x="361" y="413"/>
                </a:lnTo>
                <a:lnTo>
                  <a:pt x="361" y="414"/>
                </a:lnTo>
                <a:lnTo>
                  <a:pt x="361" y="413"/>
                </a:lnTo>
                <a:lnTo>
                  <a:pt x="361" y="414"/>
                </a:lnTo>
                <a:lnTo>
                  <a:pt x="361" y="413"/>
                </a:lnTo>
                <a:lnTo>
                  <a:pt x="361" y="414"/>
                </a:lnTo>
                <a:lnTo>
                  <a:pt x="361" y="415"/>
                </a:lnTo>
                <a:lnTo>
                  <a:pt x="362" y="415"/>
                </a:lnTo>
                <a:lnTo>
                  <a:pt x="363" y="415"/>
                </a:lnTo>
                <a:lnTo>
                  <a:pt x="362" y="415"/>
                </a:lnTo>
                <a:lnTo>
                  <a:pt x="363" y="415"/>
                </a:lnTo>
                <a:lnTo>
                  <a:pt x="362" y="415"/>
                </a:lnTo>
                <a:lnTo>
                  <a:pt x="363" y="415"/>
                </a:lnTo>
                <a:lnTo>
                  <a:pt x="362" y="416"/>
                </a:lnTo>
                <a:lnTo>
                  <a:pt x="363" y="416"/>
                </a:lnTo>
                <a:lnTo>
                  <a:pt x="363" y="417"/>
                </a:lnTo>
                <a:lnTo>
                  <a:pt x="362" y="417"/>
                </a:lnTo>
                <a:lnTo>
                  <a:pt x="363" y="417"/>
                </a:lnTo>
                <a:lnTo>
                  <a:pt x="362" y="417"/>
                </a:lnTo>
                <a:lnTo>
                  <a:pt x="363" y="417"/>
                </a:lnTo>
                <a:lnTo>
                  <a:pt x="362" y="417"/>
                </a:lnTo>
                <a:lnTo>
                  <a:pt x="362" y="418"/>
                </a:lnTo>
                <a:lnTo>
                  <a:pt x="363" y="418"/>
                </a:lnTo>
                <a:lnTo>
                  <a:pt x="362" y="418"/>
                </a:lnTo>
                <a:lnTo>
                  <a:pt x="362" y="417"/>
                </a:lnTo>
                <a:lnTo>
                  <a:pt x="361" y="417"/>
                </a:lnTo>
                <a:lnTo>
                  <a:pt x="361" y="418"/>
                </a:lnTo>
                <a:lnTo>
                  <a:pt x="361" y="419"/>
                </a:lnTo>
                <a:lnTo>
                  <a:pt x="362" y="419"/>
                </a:lnTo>
                <a:lnTo>
                  <a:pt x="361" y="419"/>
                </a:lnTo>
                <a:lnTo>
                  <a:pt x="361" y="420"/>
                </a:lnTo>
                <a:lnTo>
                  <a:pt x="361" y="419"/>
                </a:lnTo>
                <a:lnTo>
                  <a:pt x="361" y="420"/>
                </a:lnTo>
                <a:lnTo>
                  <a:pt x="361" y="421"/>
                </a:lnTo>
                <a:lnTo>
                  <a:pt x="362" y="421"/>
                </a:lnTo>
                <a:lnTo>
                  <a:pt x="363" y="421"/>
                </a:lnTo>
                <a:lnTo>
                  <a:pt x="362" y="421"/>
                </a:lnTo>
                <a:lnTo>
                  <a:pt x="363" y="421"/>
                </a:lnTo>
                <a:lnTo>
                  <a:pt x="363" y="422"/>
                </a:lnTo>
                <a:lnTo>
                  <a:pt x="362" y="422"/>
                </a:lnTo>
                <a:lnTo>
                  <a:pt x="363" y="422"/>
                </a:lnTo>
                <a:lnTo>
                  <a:pt x="362" y="422"/>
                </a:lnTo>
                <a:lnTo>
                  <a:pt x="363" y="422"/>
                </a:lnTo>
                <a:lnTo>
                  <a:pt x="363" y="423"/>
                </a:lnTo>
                <a:lnTo>
                  <a:pt x="363" y="422"/>
                </a:lnTo>
                <a:lnTo>
                  <a:pt x="364" y="422"/>
                </a:lnTo>
                <a:lnTo>
                  <a:pt x="364" y="421"/>
                </a:lnTo>
                <a:lnTo>
                  <a:pt x="365" y="421"/>
                </a:lnTo>
                <a:lnTo>
                  <a:pt x="366" y="421"/>
                </a:lnTo>
                <a:lnTo>
                  <a:pt x="366" y="422"/>
                </a:lnTo>
                <a:lnTo>
                  <a:pt x="367" y="422"/>
                </a:lnTo>
                <a:lnTo>
                  <a:pt x="367" y="423"/>
                </a:lnTo>
                <a:lnTo>
                  <a:pt x="366" y="423"/>
                </a:lnTo>
                <a:lnTo>
                  <a:pt x="366" y="424"/>
                </a:lnTo>
                <a:lnTo>
                  <a:pt x="367" y="424"/>
                </a:lnTo>
                <a:lnTo>
                  <a:pt x="367" y="425"/>
                </a:lnTo>
                <a:lnTo>
                  <a:pt x="367" y="424"/>
                </a:lnTo>
                <a:lnTo>
                  <a:pt x="368" y="424"/>
                </a:lnTo>
                <a:lnTo>
                  <a:pt x="367" y="424"/>
                </a:lnTo>
                <a:lnTo>
                  <a:pt x="368" y="424"/>
                </a:lnTo>
                <a:lnTo>
                  <a:pt x="368" y="425"/>
                </a:lnTo>
                <a:lnTo>
                  <a:pt x="369" y="425"/>
                </a:lnTo>
                <a:lnTo>
                  <a:pt x="368" y="425"/>
                </a:lnTo>
                <a:lnTo>
                  <a:pt x="369" y="425"/>
                </a:lnTo>
                <a:lnTo>
                  <a:pt x="368" y="425"/>
                </a:lnTo>
                <a:lnTo>
                  <a:pt x="369" y="425"/>
                </a:lnTo>
                <a:lnTo>
                  <a:pt x="368" y="425"/>
                </a:lnTo>
                <a:lnTo>
                  <a:pt x="369" y="425"/>
                </a:lnTo>
                <a:lnTo>
                  <a:pt x="369" y="426"/>
                </a:lnTo>
                <a:lnTo>
                  <a:pt x="369" y="425"/>
                </a:lnTo>
                <a:lnTo>
                  <a:pt x="369" y="426"/>
                </a:lnTo>
                <a:lnTo>
                  <a:pt x="369" y="425"/>
                </a:lnTo>
                <a:lnTo>
                  <a:pt x="369" y="426"/>
                </a:lnTo>
                <a:lnTo>
                  <a:pt x="369" y="425"/>
                </a:lnTo>
                <a:lnTo>
                  <a:pt x="370" y="425"/>
                </a:lnTo>
                <a:lnTo>
                  <a:pt x="369" y="425"/>
                </a:lnTo>
                <a:lnTo>
                  <a:pt x="370" y="425"/>
                </a:lnTo>
                <a:lnTo>
                  <a:pt x="369" y="425"/>
                </a:lnTo>
                <a:lnTo>
                  <a:pt x="370" y="425"/>
                </a:lnTo>
                <a:lnTo>
                  <a:pt x="369" y="425"/>
                </a:lnTo>
                <a:lnTo>
                  <a:pt x="370" y="425"/>
                </a:lnTo>
                <a:lnTo>
                  <a:pt x="369" y="424"/>
                </a:lnTo>
                <a:lnTo>
                  <a:pt x="370" y="424"/>
                </a:lnTo>
                <a:lnTo>
                  <a:pt x="371" y="424"/>
                </a:lnTo>
                <a:lnTo>
                  <a:pt x="371" y="425"/>
                </a:lnTo>
                <a:lnTo>
                  <a:pt x="371" y="424"/>
                </a:lnTo>
                <a:lnTo>
                  <a:pt x="372" y="424"/>
                </a:lnTo>
                <a:lnTo>
                  <a:pt x="371" y="424"/>
                </a:lnTo>
                <a:lnTo>
                  <a:pt x="372" y="424"/>
                </a:lnTo>
                <a:lnTo>
                  <a:pt x="371" y="424"/>
                </a:lnTo>
                <a:lnTo>
                  <a:pt x="371" y="423"/>
                </a:lnTo>
                <a:lnTo>
                  <a:pt x="372" y="423"/>
                </a:lnTo>
                <a:lnTo>
                  <a:pt x="371" y="423"/>
                </a:lnTo>
                <a:lnTo>
                  <a:pt x="372" y="423"/>
                </a:lnTo>
                <a:lnTo>
                  <a:pt x="371" y="423"/>
                </a:lnTo>
                <a:lnTo>
                  <a:pt x="371" y="422"/>
                </a:lnTo>
                <a:lnTo>
                  <a:pt x="372" y="422"/>
                </a:lnTo>
                <a:lnTo>
                  <a:pt x="371" y="422"/>
                </a:lnTo>
                <a:lnTo>
                  <a:pt x="372" y="422"/>
                </a:lnTo>
                <a:lnTo>
                  <a:pt x="371" y="422"/>
                </a:lnTo>
                <a:lnTo>
                  <a:pt x="371" y="421"/>
                </a:lnTo>
                <a:lnTo>
                  <a:pt x="372" y="421"/>
                </a:lnTo>
                <a:lnTo>
                  <a:pt x="371" y="421"/>
                </a:lnTo>
                <a:lnTo>
                  <a:pt x="372" y="421"/>
                </a:lnTo>
                <a:lnTo>
                  <a:pt x="373" y="421"/>
                </a:lnTo>
                <a:lnTo>
                  <a:pt x="374" y="421"/>
                </a:lnTo>
                <a:lnTo>
                  <a:pt x="374" y="422"/>
                </a:lnTo>
                <a:lnTo>
                  <a:pt x="373" y="422"/>
                </a:lnTo>
                <a:lnTo>
                  <a:pt x="374" y="422"/>
                </a:lnTo>
                <a:lnTo>
                  <a:pt x="374" y="423"/>
                </a:lnTo>
                <a:lnTo>
                  <a:pt x="374" y="422"/>
                </a:lnTo>
                <a:lnTo>
                  <a:pt x="375" y="422"/>
                </a:lnTo>
                <a:lnTo>
                  <a:pt x="374" y="422"/>
                </a:lnTo>
                <a:lnTo>
                  <a:pt x="375" y="422"/>
                </a:lnTo>
                <a:lnTo>
                  <a:pt x="375" y="421"/>
                </a:lnTo>
                <a:lnTo>
                  <a:pt x="376" y="421"/>
                </a:lnTo>
                <a:lnTo>
                  <a:pt x="377" y="421"/>
                </a:lnTo>
                <a:lnTo>
                  <a:pt x="377" y="420"/>
                </a:lnTo>
                <a:lnTo>
                  <a:pt x="376" y="420"/>
                </a:lnTo>
                <a:lnTo>
                  <a:pt x="376" y="419"/>
                </a:lnTo>
                <a:lnTo>
                  <a:pt x="376" y="420"/>
                </a:lnTo>
                <a:lnTo>
                  <a:pt x="376" y="419"/>
                </a:lnTo>
                <a:lnTo>
                  <a:pt x="377" y="419"/>
                </a:lnTo>
                <a:lnTo>
                  <a:pt x="377" y="418"/>
                </a:lnTo>
                <a:lnTo>
                  <a:pt x="376" y="418"/>
                </a:lnTo>
                <a:lnTo>
                  <a:pt x="376" y="417"/>
                </a:lnTo>
                <a:lnTo>
                  <a:pt x="376" y="418"/>
                </a:lnTo>
                <a:lnTo>
                  <a:pt x="375" y="418"/>
                </a:lnTo>
                <a:lnTo>
                  <a:pt x="375" y="417"/>
                </a:lnTo>
                <a:lnTo>
                  <a:pt x="374" y="417"/>
                </a:lnTo>
                <a:lnTo>
                  <a:pt x="375" y="416"/>
                </a:lnTo>
                <a:lnTo>
                  <a:pt x="374" y="416"/>
                </a:lnTo>
                <a:lnTo>
                  <a:pt x="375" y="416"/>
                </a:lnTo>
                <a:lnTo>
                  <a:pt x="374" y="416"/>
                </a:lnTo>
                <a:lnTo>
                  <a:pt x="375" y="416"/>
                </a:lnTo>
                <a:lnTo>
                  <a:pt x="375" y="415"/>
                </a:lnTo>
                <a:lnTo>
                  <a:pt x="376" y="415"/>
                </a:lnTo>
                <a:lnTo>
                  <a:pt x="377" y="415"/>
                </a:lnTo>
                <a:lnTo>
                  <a:pt x="377" y="414"/>
                </a:lnTo>
                <a:lnTo>
                  <a:pt x="377" y="413"/>
                </a:lnTo>
                <a:lnTo>
                  <a:pt x="377" y="414"/>
                </a:lnTo>
                <a:lnTo>
                  <a:pt x="377" y="413"/>
                </a:lnTo>
                <a:lnTo>
                  <a:pt x="377" y="414"/>
                </a:lnTo>
                <a:lnTo>
                  <a:pt x="377" y="413"/>
                </a:lnTo>
                <a:lnTo>
                  <a:pt x="376" y="414"/>
                </a:lnTo>
                <a:lnTo>
                  <a:pt x="376" y="413"/>
                </a:lnTo>
                <a:lnTo>
                  <a:pt x="376" y="412"/>
                </a:lnTo>
                <a:lnTo>
                  <a:pt x="377" y="413"/>
                </a:lnTo>
                <a:lnTo>
                  <a:pt x="377" y="412"/>
                </a:lnTo>
                <a:lnTo>
                  <a:pt x="377" y="413"/>
                </a:lnTo>
                <a:lnTo>
                  <a:pt x="377" y="412"/>
                </a:lnTo>
                <a:lnTo>
                  <a:pt x="377" y="413"/>
                </a:lnTo>
                <a:lnTo>
                  <a:pt x="377" y="412"/>
                </a:lnTo>
                <a:lnTo>
                  <a:pt x="377" y="411"/>
                </a:lnTo>
                <a:lnTo>
                  <a:pt x="377" y="412"/>
                </a:lnTo>
                <a:lnTo>
                  <a:pt x="377" y="411"/>
                </a:lnTo>
                <a:lnTo>
                  <a:pt x="377" y="412"/>
                </a:lnTo>
                <a:lnTo>
                  <a:pt x="377" y="411"/>
                </a:lnTo>
                <a:lnTo>
                  <a:pt x="378" y="412"/>
                </a:lnTo>
                <a:lnTo>
                  <a:pt x="378" y="411"/>
                </a:lnTo>
                <a:lnTo>
                  <a:pt x="378" y="412"/>
                </a:lnTo>
                <a:lnTo>
                  <a:pt x="378" y="411"/>
                </a:lnTo>
                <a:lnTo>
                  <a:pt x="378" y="412"/>
                </a:lnTo>
                <a:lnTo>
                  <a:pt x="378" y="411"/>
                </a:lnTo>
                <a:lnTo>
                  <a:pt x="378" y="412"/>
                </a:lnTo>
                <a:lnTo>
                  <a:pt x="379" y="412"/>
                </a:lnTo>
                <a:lnTo>
                  <a:pt x="379" y="411"/>
                </a:lnTo>
                <a:lnTo>
                  <a:pt x="379" y="412"/>
                </a:lnTo>
                <a:lnTo>
                  <a:pt x="379" y="411"/>
                </a:lnTo>
                <a:lnTo>
                  <a:pt x="379" y="412"/>
                </a:lnTo>
                <a:lnTo>
                  <a:pt x="379" y="413"/>
                </a:lnTo>
                <a:lnTo>
                  <a:pt x="379" y="412"/>
                </a:lnTo>
                <a:lnTo>
                  <a:pt x="379" y="413"/>
                </a:lnTo>
                <a:lnTo>
                  <a:pt x="379" y="412"/>
                </a:lnTo>
                <a:lnTo>
                  <a:pt x="379" y="413"/>
                </a:lnTo>
                <a:lnTo>
                  <a:pt x="379" y="412"/>
                </a:lnTo>
                <a:lnTo>
                  <a:pt x="379" y="413"/>
                </a:lnTo>
                <a:lnTo>
                  <a:pt x="380" y="413"/>
                </a:lnTo>
                <a:lnTo>
                  <a:pt x="379" y="413"/>
                </a:lnTo>
                <a:lnTo>
                  <a:pt x="380" y="413"/>
                </a:lnTo>
                <a:lnTo>
                  <a:pt x="380" y="412"/>
                </a:lnTo>
                <a:lnTo>
                  <a:pt x="380" y="413"/>
                </a:lnTo>
                <a:lnTo>
                  <a:pt x="380" y="412"/>
                </a:lnTo>
                <a:lnTo>
                  <a:pt x="380" y="413"/>
                </a:lnTo>
                <a:lnTo>
                  <a:pt x="380" y="412"/>
                </a:lnTo>
                <a:lnTo>
                  <a:pt x="381" y="412"/>
                </a:lnTo>
                <a:lnTo>
                  <a:pt x="381" y="413"/>
                </a:lnTo>
                <a:lnTo>
                  <a:pt x="381" y="412"/>
                </a:lnTo>
                <a:lnTo>
                  <a:pt x="380" y="412"/>
                </a:lnTo>
                <a:lnTo>
                  <a:pt x="381" y="412"/>
                </a:lnTo>
                <a:lnTo>
                  <a:pt x="381" y="411"/>
                </a:lnTo>
                <a:lnTo>
                  <a:pt x="381" y="412"/>
                </a:lnTo>
                <a:lnTo>
                  <a:pt x="381" y="411"/>
                </a:lnTo>
                <a:lnTo>
                  <a:pt x="381" y="412"/>
                </a:lnTo>
                <a:lnTo>
                  <a:pt x="381" y="411"/>
                </a:lnTo>
                <a:lnTo>
                  <a:pt x="381" y="412"/>
                </a:lnTo>
                <a:lnTo>
                  <a:pt x="381" y="411"/>
                </a:lnTo>
                <a:lnTo>
                  <a:pt x="381" y="412"/>
                </a:lnTo>
                <a:lnTo>
                  <a:pt x="382" y="412"/>
                </a:lnTo>
                <a:lnTo>
                  <a:pt x="381" y="412"/>
                </a:lnTo>
                <a:lnTo>
                  <a:pt x="382" y="412"/>
                </a:lnTo>
                <a:lnTo>
                  <a:pt x="382" y="411"/>
                </a:lnTo>
                <a:lnTo>
                  <a:pt x="382" y="412"/>
                </a:lnTo>
                <a:lnTo>
                  <a:pt x="382" y="411"/>
                </a:lnTo>
                <a:lnTo>
                  <a:pt x="382" y="412"/>
                </a:lnTo>
                <a:lnTo>
                  <a:pt x="382" y="411"/>
                </a:lnTo>
                <a:lnTo>
                  <a:pt x="382" y="412"/>
                </a:lnTo>
                <a:lnTo>
                  <a:pt x="382" y="411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3" y="413"/>
                </a:lnTo>
                <a:lnTo>
                  <a:pt x="383" y="412"/>
                </a:lnTo>
                <a:lnTo>
                  <a:pt x="383" y="413"/>
                </a:lnTo>
                <a:lnTo>
                  <a:pt x="383" y="412"/>
                </a:lnTo>
                <a:lnTo>
                  <a:pt x="383" y="413"/>
                </a:lnTo>
                <a:lnTo>
                  <a:pt x="383" y="412"/>
                </a:lnTo>
                <a:lnTo>
                  <a:pt x="383" y="413"/>
                </a:lnTo>
                <a:lnTo>
                  <a:pt x="383" y="414"/>
                </a:lnTo>
                <a:lnTo>
                  <a:pt x="383" y="413"/>
                </a:lnTo>
                <a:lnTo>
                  <a:pt x="383" y="414"/>
                </a:lnTo>
                <a:lnTo>
                  <a:pt x="383" y="413"/>
                </a:lnTo>
                <a:lnTo>
                  <a:pt x="383" y="414"/>
                </a:lnTo>
                <a:lnTo>
                  <a:pt x="383" y="413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5"/>
                </a:lnTo>
                <a:lnTo>
                  <a:pt x="382" y="415"/>
                </a:lnTo>
                <a:lnTo>
                  <a:pt x="383" y="415"/>
                </a:lnTo>
                <a:lnTo>
                  <a:pt x="384" y="415"/>
                </a:lnTo>
                <a:lnTo>
                  <a:pt x="383" y="415"/>
                </a:lnTo>
                <a:lnTo>
                  <a:pt x="384" y="415"/>
                </a:lnTo>
                <a:lnTo>
                  <a:pt x="385" y="415"/>
                </a:lnTo>
                <a:lnTo>
                  <a:pt x="384" y="415"/>
                </a:lnTo>
                <a:lnTo>
                  <a:pt x="384" y="416"/>
                </a:lnTo>
                <a:lnTo>
                  <a:pt x="385" y="416"/>
                </a:lnTo>
                <a:lnTo>
                  <a:pt x="386" y="416"/>
                </a:lnTo>
                <a:lnTo>
                  <a:pt x="385" y="416"/>
                </a:lnTo>
                <a:lnTo>
                  <a:pt x="386" y="416"/>
                </a:lnTo>
                <a:lnTo>
                  <a:pt x="385" y="416"/>
                </a:lnTo>
                <a:lnTo>
                  <a:pt x="386" y="416"/>
                </a:lnTo>
                <a:lnTo>
                  <a:pt x="385" y="416"/>
                </a:lnTo>
                <a:lnTo>
                  <a:pt x="386" y="416"/>
                </a:lnTo>
                <a:lnTo>
                  <a:pt x="386" y="415"/>
                </a:lnTo>
                <a:lnTo>
                  <a:pt x="387" y="415"/>
                </a:lnTo>
                <a:lnTo>
                  <a:pt x="388" y="415"/>
                </a:lnTo>
                <a:lnTo>
                  <a:pt x="388" y="414"/>
                </a:lnTo>
                <a:lnTo>
                  <a:pt x="388" y="413"/>
                </a:lnTo>
                <a:lnTo>
                  <a:pt x="388" y="414"/>
                </a:lnTo>
                <a:lnTo>
                  <a:pt x="388" y="413"/>
                </a:lnTo>
                <a:lnTo>
                  <a:pt x="388" y="414"/>
                </a:lnTo>
                <a:lnTo>
                  <a:pt x="387" y="414"/>
                </a:lnTo>
                <a:lnTo>
                  <a:pt x="387" y="413"/>
                </a:lnTo>
                <a:lnTo>
                  <a:pt x="387" y="414"/>
                </a:lnTo>
                <a:lnTo>
                  <a:pt x="387" y="413"/>
                </a:lnTo>
                <a:lnTo>
                  <a:pt x="387" y="412"/>
                </a:lnTo>
                <a:lnTo>
                  <a:pt x="387" y="413"/>
                </a:lnTo>
                <a:lnTo>
                  <a:pt x="387" y="412"/>
                </a:lnTo>
                <a:lnTo>
                  <a:pt x="388" y="412"/>
                </a:lnTo>
                <a:lnTo>
                  <a:pt x="388" y="413"/>
                </a:lnTo>
                <a:lnTo>
                  <a:pt x="388" y="412"/>
                </a:lnTo>
                <a:lnTo>
                  <a:pt x="388" y="413"/>
                </a:lnTo>
                <a:lnTo>
                  <a:pt x="388" y="412"/>
                </a:lnTo>
                <a:lnTo>
                  <a:pt x="388" y="411"/>
                </a:lnTo>
                <a:lnTo>
                  <a:pt x="388" y="412"/>
                </a:lnTo>
                <a:lnTo>
                  <a:pt x="388" y="411"/>
                </a:lnTo>
                <a:lnTo>
                  <a:pt x="388" y="412"/>
                </a:lnTo>
                <a:lnTo>
                  <a:pt x="388" y="411"/>
                </a:lnTo>
                <a:lnTo>
                  <a:pt x="388" y="412"/>
                </a:lnTo>
                <a:lnTo>
                  <a:pt x="389" y="411"/>
                </a:lnTo>
                <a:lnTo>
                  <a:pt x="389" y="412"/>
                </a:lnTo>
                <a:lnTo>
                  <a:pt x="389" y="411"/>
                </a:lnTo>
                <a:lnTo>
                  <a:pt x="389" y="412"/>
                </a:lnTo>
                <a:lnTo>
                  <a:pt x="389" y="411"/>
                </a:lnTo>
                <a:lnTo>
                  <a:pt x="389" y="412"/>
                </a:lnTo>
                <a:lnTo>
                  <a:pt x="390" y="412"/>
                </a:lnTo>
                <a:lnTo>
                  <a:pt x="390" y="411"/>
                </a:lnTo>
                <a:lnTo>
                  <a:pt x="390" y="412"/>
                </a:lnTo>
                <a:lnTo>
                  <a:pt x="390" y="411"/>
                </a:lnTo>
                <a:lnTo>
                  <a:pt x="390" y="412"/>
                </a:lnTo>
                <a:lnTo>
                  <a:pt x="390" y="413"/>
                </a:lnTo>
                <a:lnTo>
                  <a:pt x="390" y="412"/>
                </a:lnTo>
                <a:lnTo>
                  <a:pt x="390" y="413"/>
                </a:lnTo>
                <a:lnTo>
                  <a:pt x="390" y="412"/>
                </a:lnTo>
                <a:lnTo>
                  <a:pt x="390" y="413"/>
                </a:lnTo>
                <a:lnTo>
                  <a:pt x="390" y="412"/>
                </a:lnTo>
                <a:lnTo>
                  <a:pt x="390" y="413"/>
                </a:lnTo>
                <a:lnTo>
                  <a:pt x="391" y="413"/>
                </a:lnTo>
                <a:lnTo>
                  <a:pt x="391" y="412"/>
                </a:lnTo>
                <a:lnTo>
                  <a:pt x="391" y="413"/>
                </a:lnTo>
                <a:lnTo>
                  <a:pt x="391" y="412"/>
                </a:lnTo>
                <a:lnTo>
                  <a:pt x="391" y="413"/>
                </a:lnTo>
                <a:lnTo>
                  <a:pt x="391" y="412"/>
                </a:lnTo>
                <a:lnTo>
                  <a:pt x="392" y="413"/>
                </a:lnTo>
                <a:lnTo>
                  <a:pt x="392" y="412"/>
                </a:lnTo>
                <a:lnTo>
                  <a:pt x="391" y="412"/>
                </a:lnTo>
                <a:lnTo>
                  <a:pt x="392" y="412"/>
                </a:lnTo>
                <a:lnTo>
                  <a:pt x="392" y="411"/>
                </a:lnTo>
                <a:lnTo>
                  <a:pt x="392" y="412"/>
                </a:lnTo>
                <a:lnTo>
                  <a:pt x="392" y="411"/>
                </a:lnTo>
                <a:lnTo>
                  <a:pt x="392" y="412"/>
                </a:lnTo>
                <a:lnTo>
                  <a:pt x="392" y="411"/>
                </a:lnTo>
                <a:lnTo>
                  <a:pt x="392" y="412"/>
                </a:lnTo>
                <a:lnTo>
                  <a:pt x="392" y="411"/>
                </a:lnTo>
                <a:lnTo>
                  <a:pt x="392" y="412"/>
                </a:lnTo>
                <a:lnTo>
                  <a:pt x="393" y="412"/>
                </a:lnTo>
                <a:lnTo>
                  <a:pt x="393" y="411"/>
                </a:lnTo>
                <a:lnTo>
                  <a:pt x="393" y="412"/>
                </a:lnTo>
                <a:lnTo>
                  <a:pt x="393" y="411"/>
                </a:lnTo>
                <a:lnTo>
                  <a:pt x="393" y="412"/>
                </a:lnTo>
                <a:lnTo>
                  <a:pt x="393" y="411"/>
                </a:lnTo>
                <a:lnTo>
                  <a:pt x="393" y="412"/>
                </a:lnTo>
                <a:lnTo>
                  <a:pt x="393" y="411"/>
                </a:lnTo>
                <a:lnTo>
                  <a:pt x="393" y="410"/>
                </a:lnTo>
                <a:lnTo>
                  <a:pt x="393" y="409"/>
                </a:lnTo>
                <a:lnTo>
                  <a:pt x="393" y="410"/>
                </a:lnTo>
                <a:lnTo>
                  <a:pt x="393" y="409"/>
                </a:lnTo>
                <a:lnTo>
                  <a:pt x="393" y="408"/>
                </a:lnTo>
                <a:lnTo>
                  <a:pt x="392" y="408"/>
                </a:lnTo>
                <a:lnTo>
                  <a:pt x="391" y="408"/>
                </a:lnTo>
                <a:lnTo>
                  <a:pt x="392" y="408"/>
                </a:lnTo>
                <a:lnTo>
                  <a:pt x="392" y="407"/>
                </a:lnTo>
                <a:lnTo>
                  <a:pt x="391" y="407"/>
                </a:lnTo>
                <a:lnTo>
                  <a:pt x="391" y="406"/>
                </a:lnTo>
                <a:lnTo>
                  <a:pt x="392" y="406"/>
                </a:lnTo>
                <a:lnTo>
                  <a:pt x="391" y="406"/>
                </a:lnTo>
                <a:lnTo>
                  <a:pt x="391" y="405"/>
                </a:lnTo>
                <a:lnTo>
                  <a:pt x="392" y="406"/>
                </a:lnTo>
                <a:lnTo>
                  <a:pt x="392" y="405"/>
                </a:lnTo>
                <a:lnTo>
                  <a:pt x="392" y="406"/>
                </a:lnTo>
                <a:lnTo>
                  <a:pt x="392" y="405"/>
                </a:lnTo>
                <a:lnTo>
                  <a:pt x="392" y="406"/>
                </a:lnTo>
                <a:lnTo>
                  <a:pt x="393" y="406"/>
                </a:lnTo>
                <a:lnTo>
                  <a:pt x="393" y="405"/>
                </a:lnTo>
                <a:lnTo>
                  <a:pt x="393" y="406"/>
                </a:lnTo>
                <a:lnTo>
                  <a:pt x="393" y="405"/>
                </a:lnTo>
                <a:lnTo>
                  <a:pt x="393" y="404"/>
                </a:lnTo>
                <a:lnTo>
                  <a:pt x="393" y="403"/>
                </a:lnTo>
                <a:lnTo>
                  <a:pt x="393" y="402"/>
                </a:lnTo>
                <a:lnTo>
                  <a:pt x="393" y="401"/>
                </a:lnTo>
                <a:lnTo>
                  <a:pt x="392" y="401"/>
                </a:lnTo>
                <a:lnTo>
                  <a:pt x="392" y="402"/>
                </a:lnTo>
                <a:lnTo>
                  <a:pt x="391" y="402"/>
                </a:lnTo>
                <a:lnTo>
                  <a:pt x="391" y="401"/>
                </a:lnTo>
                <a:lnTo>
                  <a:pt x="392" y="401"/>
                </a:lnTo>
                <a:lnTo>
                  <a:pt x="391" y="401"/>
                </a:lnTo>
                <a:lnTo>
                  <a:pt x="391" y="400"/>
                </a:lnTo>
                <a:lnTo>
                  <a:pt x="391" y="401"/>
                </a:lnTo>
                <a:lnTo>
                  <a:pt x="391" y="400"/>
                </a:lnTo>
                <a:lnTo>
                  <a:pt x="391" y="401"/>
                </a:lnTo>
                <a:lnTo>
                  <a:pt x="390" y="400"/>
                </a:lnTo>
                <a:lnTo>
                  <a:pt x="390" y="401"/>
                </a:lnTo>
                <a:lnTo>
                  <a:pt x="390" y="402"/>
                </a:lnTo>
                <a:lnTo>
                  <a:pt x="389" y="402"/>
                </a:lnTo>
                <a:lnTo>
                  <a:pt x="389" y="401"/>
                </a:lnTo>
                <a:lnTo>
                  <a:pt x="389" y="402"/>
                </a:lnTo>
                <a:lnTo>
                  <a:pt x="388" y="402"/>
                </a:lnTo>
                <a:lnTo>
                  <a:pt x="388" y="401"/>
                </a:lnTo>
                <a:lnTo>
                  <a:pt x="387" y="401"/>
                </a:lnTo>
                <a:lnTo>
                  <a:pt x="387" y="400"/>
                </a:lnTo>
                <a:lnTo>
                  <a:pt x="387" y="401"/>
                </a:lnTo>
                <a:lnTo>
                  <a:pt x="387" y="400"/>
                </a:lnTo>
                <a:lnTo>
                  <a:pt x="388" y="400"/>
                </a:lnTo>
                <a:lnTo>
                  <a:pt x="388" y="399"/>
                </a:lnTo>
                <a:lnTo>
                  <a:pt x="388" y="400"/>
                </a:lnTo>
                <a:lnTo>
                  <a:pt x="388" y="399"/>
                </a:lnTo>
                <a:lnTo>
                  <a:pt x="387" y="399"/>
                </a:lnTo>
                <a:lnTo>
                  <a:pt x="387" y="398"/>
                </a:lnTo>
                <a:lnTo>
                  <a:pt x="387" y="399"/>
                </a:lnTo>
                <a:lnTo>
                  <a:pt x="386" y="399"/>
                </a:lnTo>
                <a:lnTo>
                  <a:pt x="386" y="398"/>
                </a:lnTo>
                <a:lnTo>
                  <a:pt x="385" y="398"/>
                </a:lnTo>
                <a:lnTo>
                  <a:pt x="386" y="398"/>
                </a:lnTo>
                <a:lnTo>
                  <a:pt x="385" y="398"/>
                </a:lnTo>
                <a:lnTo>
                  <a:pt x="386" y="398"/>
                </a:lnTo>
                <a:lnTo>
                  <a:pt x="385" y="397"/>
                </a:lnTo>
                <a:lnTo>
                  <a:pt x="386" y="397"/>
                </a:lnTo>
                <a:lnTo>
                  <a:pt x="385" y="397"/>
                </a:lnTo>
                <a:lnTo>
                  <a:pt x="386" y="397"/>
                </a:lnTo>
                <a:lnTo>
                  <a:pt x="385" y="397"/>
                </a:lnTo>
                <a:lnTo>
                  <a:pt x="386" y="397"/>
                </a:lnTo>
                <a:lnTo>
                  <a:pt x="385" y="397"/>
                </a:lnTo>
                <a:lnTo>
                  <a:pt x="386" y="397"/>
                </a:lnTo>
                <a:lnTo>
                  <a:pt x="385" y="397"/>
                </a:lnTo>
                <a:lnTo>
                  <a:pt x="386" y="397"/>
                </a:lnTo>
                <a:lnTo>
                  <a:pt x="386" y="396"/>
                </a:lnTo>
                <a:lnTo>
                  <a:pt x="387" y="396"/>
                </a:lnTo>
                <a:lnTo>
                  <a:pt x="388" y="396"/>
                </a:lnTo>
                <a:lnTo>
                  <a:pt x="388" y="395"/>
                </a:lnTo>
                <a:lnTo>
                  <a:pt x="388" y="394"/>
                </a:lnTo>
                <a:lnTo>
                  <a:pt x="388" y="395"/>
                </a:lnTo>
                <a:lnTo>
                  <a:pt x="387" y="395"/>
                </a:lnTo>
                <a:lnTo>
                  <a:pt x="387" y="394"/>
                </a:lnTo>
                <a:lnTo>
                  <a:pt x="388" y="394"/>
                </a:lnTo>
                <a:lnTo>
                  <a:pt x="388" y="393"/>
                </a:lnTo>
                <a:lnTo>
                  <a:pt x="388" y="392"/>
                </a:lnTo>
                <a:lnTo>
                  <a:pt x="388" y="393"/>
                </a:lnTo>
                <a:lnTo>
                  <a:pt x="388" y="392"/>
                </a:lnTo>
                <a:lnTo>
                  <a:pt x="388" y="393"/>
                </a:lnTo>
                <a:lnTo>
                  <a:pt x="388" y="392"/>
                </a:lnTo>
                <a:lnTo>
                  <a:pt x="388" y="393"/>
                </a:lnTo>
                <a:lnTo>
                  <a:pt x="389" y="392"/>
                </a:lnTo>
                <a:lnTo>
                  <a:pt x="389" y="393"/>
                </a:lnTo>
                <a:lnTo>
                  <a:pt x="389" y="392"/>
                </a:lnTo>
                <a:lnTo>
                  <a:pt x="389" y="393"/>
                </a:lnTo>
                <a:lnTo>
                  <a:pt x="389" y="392"/>
                </a:lnTo>
                <a:lnTo>
                  <a:pt x="389" y="393"/>
                </a:lnTo>
                <a:lnTo>
                  <a:pt x="390" y="393"/>
                </a:lnTo>
                <a:lnTo>
                  <a:pt x="390" y="392"/>
                </a:lnTo>
                <a:lnTo>
                  <a:pt x="390" y="393"/>
                </a:lnTo>
                <a:lnTo>
                  <a:pt x="390" y="392"/>
                </a:lnTo>
                <a:lnTo>
                  <a:pt x="390" y="393"/>
                </a:lnTo>
                <a:lnTo>
                  <a:pt x="390" y="394"/>
                </a:lnTo>
                <a:lnTo>
                  <a:pt x="391" y="394"/>
                </a:lnTo>
                <a:lnTo>
                  <a:pt x="392" y="394"/>
                </a:lnTo>
                <a:lnTo>
                  <a:pt x="392" y="393"/>
                </a:lnTo>
                <a:lnTo>
                  <a:pt x="391" y="393"/>
                </a:lnTo>
                <a:lnTo>
                  <a:pt x="392" y="393"/>
                </a:lnTo>
                <a:lnTo>
                  <a:pt x="392" y="392"/>
                </a:lnTo>
                <a:lnTo>
                  <a:pt x="392" y="393"/>
                </a:lnTo>
                <a:lnTo>
                  <a:pt x="392" y="392"/>
                </a:lnTo>
                <a:lnTo>
                  <a:pt x="392" y="393"/>
                </a:lnTo>
                <a:lnTo>
                  <a:pt x="392" y="392"/>
                </a:lnTo>
                <a:lnTo>
                  <a:pt x="392" y="393"/>
                </a:lnTo>
                <a:lnTo>
                  <a:pt x="392" y="392"/>
                </a:lnTo>
                <a:lnTo>
                  <a:pt x="392" y="393"/>
                </a:lnTo>
                <a:lnTo>
                  <a:pt x="393" y="393"/>
                </a:lnTo>
                <a:lnTo>
                  <a:pt x="393" y="392"/>
                </a:lnTo>
                <a:lnTo>
                  <a:pt x="393" y="393"/>
                </a:lnTo>
                <a:lnTo>
                  <a:pt x="393" y="392"/>
                </a:lnTo>
                <a:lnTo>
                  <a:pt x="393" y="393"/>
                </a:lnTo>
                <a:lnTo>
                  <a:pt x="393" y="392"/>
                </a:lnTo>
                <a:lnTo>
                  <a:pt x="393" y="393"/>
                </a:lnTo>
                <a:lnTo>
                  <a:pt x="393" y="392"/>
                </a:lnTo>
                <a:lnTo>
                  <a:pt x="393" y="391"/>
                </a:lnTo>
                <a:lnTo>
                  <a:pt x="393" y="390"/>
                </a:lnTo>
                <a:lnTo>
                  <a:pt x="393" y="391"/>
                </a:lnTo>
                <a:lnTo>
                  <a:pt x="393" y="390"/>
                </a:lnTo>
                <a:lnTo>
                  <a:pt x="393" y="389"/>
                </a:lnTo>
                <a:lnTo>
                  <a:pt x="392" y="389"/>
                </a:lnTo>
                <a:lnTo>
                  <a:pt x="391" y="389"/>
                </a:lnTo>
                <a:lnTo>
                  <a:pt x="392" y="389"/>
                </a:lnTo>
                <a:lnTo>
                  <a:pt x="392" y="388"/>
                </a:lnTo>
                <a:lnTo>
                  <a:pt x="391" y="388"/>
                </a:lnTo>
                <a:lnTo>
                  <a:pt x="391" y="387"/>
                </a:lnTo>
                <a:lnTo>
                  <a:pt x="392" y="387"/>
                </a:lnTo>
                <a:lnTo>
                  <a:pt x="391" y="387"/>
                </a:lnTo>
                <a:lnTo>
                  <a:pt x="392" y="387"/>
                </a:lnTo>
                <a:lnTo>
                  <a:pt x="392" y="386"/>
                </a:lnTo>
                <a:lnTo>
                  <a:pt x="392" y="387"/>
                </a:lnTo>
                <a:lnTo>
                  <a:pt x="393" y="387"/>
                </a:lnTo>
                <a:lnTo>
                  <a:pt x="393" y="386"/>
                </a:lnTo>
                <a:lnTo>
                  <a:pt x="393" y="385"/>
                </a:lnTo>
                <a:lnTo>
                  <a:pt x="393" y="386"/>
                </a:lnTo>
                <a:lnTo>
                  <a:pt x="393" y="385"/>
                </a:lnTo>
                <a:lnTo>
                  <a:pt x="393" y="384"/>
                </a:lnTo>
                <a:lnTo>
                  <a:pt x="393" y="383"/>
                </a:lnTo>
                <a:lnTo>
                  <a:pt x="394" y="383"/>
                </a:lnTo>
                <a:lnTo>
                  <a:pt x="394" y="384"/>
                </a:lnTo>
                <a:lnTo>
                  <a:pt x="394" y="383"/>
                </a:lnTo>
                <a:lnTo>
                  <a:pt x="395" y="383"/>
                </a:lnTo>
                <a:lnTo>
                  <a:pt x="396" y="383"/>
                </a:lnTo>
                <a:lnTo>
                  <a:pt x="396" y="384"/>
                </a:lnTo>
                <a:lnTo>
                  <a:pt x="395" y="384"/>
                </a:lnTo>
                <a:lnTo>
                  <a:pt x="396" y="384"/>
                </a:lnTo>
                <a:lnTo>
                  <a:pt x="396" y="385"/>
                </a:lnTo>
                <a:lnTo>
                  <a:pt x="396" y="384"/>
                </a:lnTo>
                <a:lnTo>
                  <a:pt x="397" y="384"/>
                </a:lnTo>
                <a:lnTo>
                  <a:pt x="397" y="383"/>
                </a:lnTo>
                <a:lnTo>
                  <a:pt x="398" y="383"/>
                </a:lnTo>
                <a:lnTo>
                  <a:pt x="398" y="384"/>
                </a:lnTo>
                <a:lnTo>
                  <a:pt x="398" y="383"/>
                </a:lnTo>
                <a:lnTo>
                  <a:pt x="399" y="383"/>
                </a:lnTo>
                <a:lnTo>
                  <a:pt x="399" y="384"/>
                </a:lnTo>
                <a:lnTo>
                  <a:pt x="400" y="384"/>
                </a:lnTo>
                <a:lnTo>
                  <a:pt x="400" y="385"/>
                </a:lnTo>
                <a:lnTo>
                  <a:pt x="399" y="385"/>
                </a:lnTo>
                <a:lnTo>
                  <a:pt x="399" y="386"/>
                </a:lnTo>
                <a:lnTo>
                  <a:pt x="399" y="385"/>
                </a:lnTo>
                <a:lnTo>
                  <a:pt x="399" y="386"/>
                </a:lnTo>
                <a:lnTo>
                  <a:pt x="400" y="386"/>
                </a:lnTo>
                <a:lnTo>
                  <a:pt x="400" y="387"/>
                </a:lnTo>
                <a:lnTo>
                  <a:pt x="400" y="386"/>
                </a:lnTo>
                <a:lnTo>
                  <a:pt x="401" y="386"/>
                </a:lnTo>
                <a:lnTo>
                  <a:pt x="400" y="386"/>
                </a:lnTo>
                <a:lnTo>
                  <a:pt x="401" y="386"/>
                </a:lnTo>
                <a:lnTo>
                  <a:pt x="401" y="387"/>
                </a:lnTo>
                <a:lnTo>
                  <a:pt x="401" y="388"/>
                </a:lnTo>
                <a:lnTo>
                  <a:pt x="402" y="388"/>
                </a:lnTo>
                <a:lnTo>
                  <a:pt x="402" y="387"/>
                </a:lnTo>
                <a:lnTo>
                  <a:pt x="403" y="387"/>
                </a:lnTo>
                <a:lnTo>
                  <a:pt x="402" y="387"/>
                </a:lnTo>
                <a:lnTo>
                  <a:pt x="403" y="387"/>
                </a:lnTo>
                <a:lnTo>
                  <a:pt x="402" y="387"/>
                </a:lnTo>
                <a:lnTo>
                  <a:pt x="403" y="387"/>
                </a:lnTo>
                <a:lnTo>
                  <a:pt x="403" y="386"/>
                </a:lnTo>
                <a:lnTo>
                  <a:pt x="402" y="386"/>
                </a:lnTo>
                <a:lnTo>
                  <a:pt x="403" y="386"/>
                </a:lnTo>
                <a:lnTo>
                  <a:pt x="403" y="387"/>
                </a:lnTo>
                <a:lnTo>
                  <a:pt x="404" y="387"/>
                </a:lnTo>
                <a:lnTo>
                  <a:pt x="404" y="386"/>
                </a:lnTo>
                <a:lnTo>
                  <a:pt x="404" y="385"/>
                </a:lnTo>
                <a:lnTo>
                  <a:pt x="404" y="386"/>
                </a:lnTo>
                <a:lnTo>
                  <a:pt x="404" y="385"/>
                </a:lnTo>
                <a:lnTo>
                  <a:pt x="403" y="385"/>
                </a:lnTo>
                <a:lnTo>
                  <a:pt x="404" y="385"/>
                </a:lnTo>
                <a:lnTo>
                  <a:pt x="404" y="384"/>
                </a:lnTo>
                <a:lnTo>
                  <a:pt x="404" y="383"/>
                </a:lnTo>
                <a:lnTo>
                  <a:pt x="405" y="383"/>
                </a:lnTo>
                <a:lnTo>
                  <a:pt x="405" y="384"/>
                </a:lnTo>
                <a:lnTo>
                  <a:pt x="405" y="383"/>
                </a:lnTo>
                <a:lnTo>
                  <a:pt x="406" y="383"/>
                </a:lnTo>
                <a:lnTo>
                  <a:pt x="405" y="383"/>
                </a:lnTo>
                <a:lnTo>
                  <a:pt x="406" y="383"/>
                </a:lnTo>
                <a:lnTo>
                  <a:pt x="407" y="384"/>
                </a:lnTo>
                <a:lnTo>
                  <a:pt x="406" y="384"/>
                </a:lnTo>
                <a:lnTo>
                  <a:pt x="407" y="384"/>
                </a:lnTo>
                <a:lnTo>
                  <a:pt x="407" y="385"/>
                </a:lnTo>
                <a:lnTo>
                  <a:pt x="407" y="384"/>
                </a:lnTo>
                <a:lnTo>
                  <a:pt x="408" y="384"/>
                </a:lnTo>
                <a:lnTo>
                  <a:pt x="408" y="383"/>
                </a:lnTo>
                <a:lnTo>
                  <a:pt x="409" y="383"/>
                </a:lnTo>
                <a:lnTo>
                  <a:pt x="409" y="384"/>
                </a:lnTo>
                <a:lnTo>
                  <a:pt x="409" y="383"/>
                </a:lnTo>
                <a:lnTo>
                  <a:pt x="410" y="383"/>
                </a:lnTo>
                <a:lnTo>
                  <a:pt x="410" y="384"/>
                </a:lnTo>
                <a:lnTo>
                  <a:pt x="411" y="384"/>
                </a:lnTo>
                <a:lnTo>
                  <a:pt x="410" y="384"/>
                </a:lnTo>
                <a:lnTo>
                  <a:pt x="411" y="384"/>
                </a:lnTo>
                <a:lnTo>
                  <a:pt x="411" y="385"/>
                </a:lnTo>
                <a:lnTo>
                  <a:pt x="410" y="385"/>
                </a:lnTo>
                <a:lnTo>
                  <a:pt x="411" y="385"/>
                </a:lnTo>
                <a:lnTo>
                  <a:pt x="410" y="385"/>
                </a:lnTo>
                <a:lnTo>
                  <a:pt x="410" y="386"/>
                </a:lnTo>
                <a:lnTo>
                  <a:pt x="410" y="385"/>
                </a:lnTo>
                <a:lnTo>
                  <a:pt x="410" y="386"/>
                </a:lnTo>
                <a:lnTo>
                  <a:pt x="411" y="386"/>
                </a:lnTo>
                <a:lnTo>
                  <a:pt x="410" y="386"/>
                </a:lnTo>
                <a:lnTo>
                  <a:pt x="410" y="387"/>
                </a:lnTo>
                <a:lnTo>
                  <a:pt x="411" y="387"/>
                </a:lnTo>
                <a:lnTo>
                  <a:pt x="411" y="386"/>
                </a:lnTo>
                <a:lnTo>
                  <a:pt x="412" y="386"/>
                </a:lnTo>
                <a:lnTo>
                  <a:pt x="412" y="387"/>
                </a:lnTo>
                <a:lnTo>
                  <a:pt x="412" y="388"/>
                </a:lnTo>
                <a:lnTo>
                  <a:pt x="413" y="388"/>
                </a:lnTo>
                <a:lnTo>
                  <a:pt x="412" y="388"/>
                </a:lnTo>
                <a:lnTo>
                  <a:pt x="413" y="388"/>
                </a:lnTo>
                <a:lnTo>
                  <a:pt x="412" y="388"/>
                </a:lnTo>
                <a:lnTo>
                  <a:pt x="413" y="388"/>
                </a:lnTo>
                <a:lnTo>
                  <a:pt x="412" y="388"/>
                </a:lnTo>
                <a:lnTo>
                  <a:pt x="412" y="389"/>
                </a:lnTo>
                <a:lnTo>
                  <a:pt x="411" y="389"/>
                </a:lnTo>
                <a:lnTo>
                  <a:pt x="410" y="389"/>
                </a:lnTo>
                <a:lnTo>
                  <a:pt x="411" y="389"/>
                </a:lnTo>
                <a:lnTo>
                  <a:pt x="410" y="389"/>
                </a:lnTo>
                <a:lnTo>
                  <a:pt x="410" y="390"/>
                </a:lnTo>
                <a:lnTo>
                  <a:pt x="410" y="391"/>
                </a:lnTo>
                <a:lnTo>
                  <a:pt x="410" y="390"/>
                </a:lnTo>
                <a:lnTo>
                  <a:pt x="411" y="390"/>
                </a:lnTo>
                <a:lnTo>
                  <a:pt x="411" y="391"/>
                </a:lnTo>
                <a:lnTo>
                  <a:pt x="410" y="391"/>
                </a:lnTo>
                <a:lnTo>
                  <a:pt x="411" y="391"/>
                </a:lnTo>
                <a:lnTo>
                  <a:pt x="410" y="391"/>
                </a:lnTo>
                <a:lnTo>
                  <a:pt x="411" y="391"/>
                </a:lnTo>
                <a:lnTo>
                  <a:pt x="410" y="391"/>
                </a:lnTo>
                <a:lnTo>
                  <a:pt x="410" y="392"/>
                </a:lnTo>
                <a:lnTo>
                  <a:pt x="410" y="393"/>
                </a:lnTo>
                <a:lnTo>
                  <a:pt x="410" y="392"/>
                </a:lnTo>
                <a:lnTo>
                  <a:pt x="410" y="393"/>
                </a:lnTo>
                <a:lnTo>
                  <a:pt x="410" y="392"/>
                </a:lnTo>
                <a:lnTo>
                  <a:pt x="410" y="393"/>
                </a:lnTo>
                <a:lnTo>
                  <a:pt x="410" y="392"/>
                </a:lnTo>
                <a:lnTo>
                  <a:pt x="410" y="393"/>
                </a:lnTo>
                <a:lnTo>
                  <a:pt x="411" y="393"/>
                </a:lnTo>
                <a:lnTo>
                  <a:pt x="410" y="393"/>
                </a:lnTo>
                <a:lnTo>
                  <a:pt x="411" y="393"/>
                </a:lnTo>
                <a:lnTo>
                  <a:pt x="411" y="392"/>
                </a:lnTo>
                <a:lnTo>
                  <a:pt x="411" y="393"/>
                </a:lnTo>
                <a:lnTo>
                  <a:pt x="411" y="392"/>
                </a:lnTo>
                <a:lnTo>
                  <a:pt x="411" y="393"/>
                </a:lnTo>
                <a:lnTo>
                  <a:pt x="411" y="392"/>
                </a:lnTo>
                <a:lnTo>
                  <a:pt x="412" y="392"/>
                </a:lnTo>
                <a:lnTo>
                  <a:pt x="412" y="393"/>
                </a:lnTo>
                <a:lnTo>
                  <a:pt x="412" y="392"/>
                </a:lnTo>
                <a:lnTo>
                  <a:pt x="412" y="393"/>
                </a:lnTo>
                <a:lnTo>
                  <a:pt x="412" y="394"/>
                </a:lnTo>
                <a:lnTo>
                  <a:pt x="413" y="394"/>
                </a:lnTo>
                <a:lnTo>
                  <a:pt x="412" y="394"/>
                </a:lnTo>
                <a:lnTo>
                  <a:pt x="413" y="394"/>
                </a:lnTo>
                <a:lnTo>
                  <a:pt x="414" y="394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2"/>
                </a:lnTo>
                <a:lnTo>
                  <a:pt x="414" y="393"/>
                </a:lnTo>
                <a:lnTo>
                  <a:pt x="414" y="392"/>
                </a:lnTo>
                <a:lnTo>
                  <a:pt x="414" y="393"/>
                </a:lnTo>
                <a:lnTo>
                  <a:pt x="414" y="392"/>
                </a:lnTo>
                <a:lnTo>
                  <a:pt x="414" y="393"/>
                </a:lnTo>
                <a:lnTo>
                  <a:pt x="414" y="392"/>
                </a:lnTo>
                <a:lnTo>
                  <a:pt x="414" y="393"/>
                </a:lnTo>
                <a:lnTo>
                  <a:pt x="415" y="393"/>
                </a:lnTo>
                <a:lnTo>
                  <a:pt x="414" y="393"/>
                </a:lnTo>
                <a:lnTo>
                  <a:pt x="415" y="393"/>
                </a:lnTo>
                <a:lnTo>
                  <a:pt x="415" y="392"/>
                </a:lnTo>
                <a:lnTo>
                  <a:pt x="415" y="393"/>
                </a:lnTo>
                <a:lnTo>
                  <a:pt x="415" y="392"/>
                </a:lnTo>
                <a:lnTo>
                  <a:pt x="415" y="393"/>
                </a:lnTo>
                <a:lnTo>
                  <a:pt x="415" y="392"/>
                </a:lnTo>
                <a:lnTo>
                  <a:pt x="415" y="393"/>
                </a:lnTo>
                <a:lnTo>
                  <a:pt x="415" y="392"/>
                </a:lnTo>
                <a:lnTo>
                  <a:pt x="415" y="393"/>
                </a:lnTo>
                <a:lnTo>
                  <a:pt x="416" y="393"/>
                </a:lnTo>
                <a:lnTo>
                  <a:pt x="415" y="393"/>
                </a:lnTo>
                <a:lnTo>
                  <a:pt x="415" y="394"/>
                </a:lnTo>
                <a:lnTo>
                  <a:pt x="416" y="394"/>
                </a:lnTo>
                <a:lnTo>
                  <a:pt x="416" y="395"/>
                </a:lnTo>
                <a:lnTo>
                  <a:pt x="416" y="394"/>
                </a:lnTo>
                <a:lnTo>
                  <a:pt x="416" y="395"/>
                </a:lnTo>
                <a:lnTo>
                  <a:pt x="415" y="395"/>
                </a:lnTo>
                <a:lnTo>
                  <a:pt x="416" y="395"/>
                </a:lnTo>
                <a:lnTo>
                  <a:pt x="415" y="395"/>
                </a:lnTo>
                <a:lnTo>
                  <a:pt x="415" y="396"/>
                </a:lnTo>
                <a:lnTo>
                  <a:pt x="416" y="396"/>
                </a:lnTo>
                <a:lnTo>
                  <a:pt x="417" y="396"/>
                </a:lnTo>
                <a:lnTo>
                  <a:pt x="416" y="396"/>
                </a:lnTo>
                <a:lnTo>
                  <a:pt x="417" y="396"/>
                </a:lnTo>
                <a:lnTo>
                  <a:pt x="417" y="397"/>
                </a:lnTo>
                <a:lnTo>
                  <a:pt x="418" y="397"/>
                </a:lnTo>
                <a:lnTo>
                  <a:pt x="419" y="397"/>
                </a:lnTo>
                <a:lnTo>
                  <a:pt x="419" y="396"/>
                </a:lnTo>
                <a:lnTo>
                  <a:pt x="420" y="396"/>
                </a:lnTo>
                <a:lnTo>
                  <a:pt x="421" y="396"/>
                </a:lnTo>
                <a:lnTo>
                  <a:pt x="421" y="395"/>
                </a:lnTo>
                <a:lnTo>
                  <a:pt x="421" y="394"/>
                </a:lnTo>
                <a:lnTo>
                  <a:pt x="420" y="394"/>
                </a:lnTo>
                <a:lnTo>
                  <a:pt x="420" y="395"/>
                </a:lnTo>
                <a:lnTo>
                  <a:pt x="420" y="394"/>
                </a:lnTo>
                <a:lnTo>
                  <a:pt x="421" y="394"/>
                </a:lnTo>
                <a:lnTo>
                  <a:pt x="421" y="393"/>
                </a:lnTo>
                <a:lnTo>
                  <a:pt x="421" y="392"/>
                </a:lnTo>
                <a:lnTo>
                  <a:pt x="421" y="393"/>
                </a:lnTo>
                <a:lnTo>
                  <a:pt x="421" y="392"/>
                </a:lnTo>
                <a:lnTo>
                  <a:pt x="421" y="393"/>
                </a:lnTo>
                <a:lnTo>
                  <a:pt x="421" y="392"/>
                </a:lnTo>
                <a:lnTo>
                  <a:pt x="421" y="393"/>
                </a:lnTo>
                <a:lnTo>
                  <a:pt x="421" y="392"/>
                </a:lnTo>
                <a:lnTo>
                  <a:pt x="421" y="393"/>
                </a:lnTo>
                <a:lnTo>
                  <a:pt x="422" y="393"/>
                </a:lnTo>
                <a:lnTo>
                  <a:pt x="421" y="393"/>
                </a:lnTo>
                <a:lnTo>
                  <a:pt x="422" y="393"/>
                </a:lnTo>
                <a:lnTo>
                  <a:pt x="422" y="392"/>
                </a:lnTo>
                <a:lnTo>
                  <a:pt x="422" y="393"/>
                </a:lnTo>
                <a:lnTo>
                  <a:pt x="422" y="392"/>
                </a:lnTo>
                <a:lnTo>
                  <a:pt x="422" y="393"/>
                </a:lnTo>
                <a:lnTo>
                  <a:pt x="422" y="392"/>
                </a:lnTo>
                <a:lnTo>
                  <a:pt x="423" y="393"/>
                </a:lnTo>
                <a:lnTo>
                  <a:pt x="423" y="392"/>
                </a:lnTo>
                <a:lnTo>
                  <a:pt x="423" y="393"/>
                </a:lnTo>
                <a:lnTo>
                  <a:pt x="423" y="394"/>
                </a:lnTo>
                <a:lnTo>
                  <a:pt x="424" y="394"/>
                </a:lnTo>
                <a:lnTo>
                  <a:pt x="424" y="393"/>
                </a:lnTo>
                <a:lnTo>
                  <a:pt x="424" y="392"/>
                </a:lnTo>
                <a:lnTo>
                  <a:pt x="425" y="392"/>
                </a:lnTo>
                <a:lnTo>
                  <a:pt x="425" y="393"/>
                </a:lnTo>
                <a:lnTo>
                  <a:pt x="425" y="392"/>
                </a:lnTo>
                <a:lnTo>
                  <a:pt x="425" y="393"/>
                </a:lnTo>
                <a:lnTo>
                  <a:pt x="425" y="392"/>
                </a:lnTo>
                <a:lnTo>
                  <a:pt x="425" y="393"/>
                </a:lnTo>
                <a:lnTo>
                  <a:pt x="425" y="392"/>
                </a:lnTo>
                <a:lnTo>
                  <a:pt x="425" y="393"/>
                </a:lnTo>
                <a:lnTo>
                  <a:pt x="426" y="393"/>
                </a:lnTo>
                <a:lnTo>
                  <a:pt x="426" y="392"/>
                </a:lnTo>
                <a:lnTo>
                  <a:pt x="426" y="393"/>
                </a:lnTo>
                <a:lnTo>
                  <a:pt x="426" y="392"/>
                </a:lnTo>
                <a:lnTo>
                  <a:pt x="426" y="393"/>
                </a:lnTo>
                <a:lnTo>
                  <a:pt x="426" y="392"/>
                </a:lnTo>
                <a:lnTo>
                  <a:pt x="426" y="393"/>
                </a:lnTo>
                <a:lnTo>
                  <a:pt x="426" y="392"/>
                </a:lnTo>
                <a:lnTo>
                  <a:pt x="426" y="391"/>
                </a:lnTo>
                <a:lnTo>
                  <a:pt x="425" y="391"/>
                </a:lnTo>
                <a:lnTo>
                  <a:pt x="426" y="391"/>
                </a:lnTo>
                <a:lnTo>
                  <a:pt x="426" y="390"/>
                </a:lnTo>
                <a:lnTo>
                  <a:pt x="426" y="391"/>
                </a:lnTo>
                <a:lnTo>
                  <a:pt x="426" y="390"/>
                </a:lnTo>
                <a:lnTo>
                  <a:pt x="426" y="389"/>
                </a:lnTo>
                <a:lnTo>
                  <a:pt x="425" y="389"/>
                </a:lnTo>
                <a:lnTo>
                  <a:pt x="424" y="389"/>
                </a:lnTo>
                <a:lnTo>
                  <a:pt x="424" y="388"/>
                </a:lnTo>
                <a:lnTo>
                  <a:pt x="424" y="387"/>
                </a:lnTo>
                <a:lnTo>
                  <a:pt x="424" y="386"/>
                </a:lnTo>
                <a:lnTo>
                  <a:pt x="425" y="386"/>
                </a:lnTo>
                <a:lnTo>
                  <a:pt x="425" y="387"/>
                </a:lnTo>
                <a:lnTo>
                  <a:pt x="426" y="387"/>
                </a:lnTo>
                <a:lnTo>
                  <a:pt x="426" y="386"/>
                </a:lnTo>
                <a:lnTo>
                  <a:pt x="426" y="385"/>
                </a:lnTo>
                <a:lnTo>
                  <a:pt x="426" y="386"/>
                </a:lnTo>
                <a:lnTo>
                  <a:pt x="426" y="385"/>
                </a:lnTo>
                <a:lnTo>
                  <a:pt x="425" y="385"/>
                </a:lnTo>
                <a:lnTo>
                  <a:pt x="425" y="384"/>
                </a:lnTo>
                <a:lnTo>
                  <a:pt x="426" y="384"/>
                </a:lnTo>
                <a:lnTo>
                  <a:pt x="426" y="383"/>
                </a:lnTo>
                <a:lnTo>
                  <a:pt x="427" y="383"/>
                </a:lnTo>
                <a:lnTo>
                  <a:pt x="426" y="383"/>
                </a:lnTo>
                <a:lnTo>
                  <a:pt x="427" y="383"/>
                </a:lnTo>
                <a:lnTo>
                  <a:pt x="427" y="384"/>
                </a:lnTo>
                <a:lnTo>
                  <a:pt x="427" y="383"/>
                </a:lnTo>
                <a:lnTo>
                  <a:pt x="428" y="383"/>
                </a:lnTo>
                <a:lnTo>
                  <a:pt x="428" y="384"/>
                </a:lnTo>
                <a:lnTo>
                  <a:pt x="429" y="384"/>
                </a:lnTo>
                <a:lnTo>
                  <a:pt x="428" y="384"/>
                </a:lnTo>
                <a:lnTo>
                  <a:pt x="429" y="384"/>
                </a:lnTo>
                <a:lnTo>
                  <a:pt x="429" y="385"/>
                </a:lnTo>
                <a:lnTo>
                  <a:pt x="429" y="384"/>
                </a:lnTo>
                <a:lnTo>
                  <a:pt x="430" y="384"/>
                </a:lnTo>
                <a:lnTo>
                  <a:pt x="430" y="383"/>
                </a:lnTo>
                <a:lnTo>
                  <a:pt x="431" y="383"/>
                </a:lnTo>
                <a:lnTo>
                  <a:pt x="431" y="384"/>
                </a:lnTo>
                <a:lnTo>
                  <a:pt x="431" y="383"/>
                </a:lnTo>
                <a:lnTo>
                  <a:pt x="432" y="383"/>
                </a:lnTo>
                <a:lnTo>
                  <a:pt x="432" y="384"/>
                </a:lnTo>
                <a:lnTo>
                  <a:pt x="433" y="384"/>
                </a:lnTo>
                <a:lnTo>
                  <a:pt x="433" y="385"/>
                </a:lnTo>
                <a:lnTo>
                  <a:pt x="432" y="385"/>
                </a:lnTo>
                <a:lnTo>
                  <a:pt x="432" y="386"/>
                </a:lnTo>
                <a:lnTo>
                  <a:pt x="432" y="385"/>
                </a:lnTo>
                <a:lnTo>
                  <a:pt x="432" y="386"/>
                </a:lnTo>
                <a:lnTo>
                  <a:pt x="432" y="387"/>
                </a:lnTo>
                <a:lnTo>
                  <a:pt x="433" y="387"/>
                </a:lnTo>
                <a:lnTo>
                  <a:pt x="433" y="386"/>
                </a:lnTo>
                <a:lnTo>
                  <a:pt x="434" y="386"/>
                </a:lnTo>
                <a:lnTo>
                  <a:pt x="434" y="387"/>
                </a:lnTo>
                <a:lnTo>
                  <a:pt x="434" y="388"/>
                </a:lnTo>
                <a:lnTo>
                  <a:pt x="435" y="388"/>
                </a:lnTo>
                <a:lnTo>
                  <a:pt x="435" y="387"/>
                </a:lnTo>
                <a:lnTo>
                  <a:pt x="435" y="386"/>
                </a:lnTo>
                <a:lnTo>
                  <a:pt x="436" y="386"/>
                </a:lnTo>
                <a:lnTo>
                  <a:pt x="436" y="387"/>
                </a:lnTo>
                <a:lnTo>
                  <a:pt x="437" y="387"/>
                </a:lnTo>
                <a:lnTo>
                  <a:pt x="437" y="386"/>
                </a:lnTo>
                <a:lnTo>
                  <a:pt x="437" y="385"/>
                </a:lnTo>
                <a:lnTo>
                  <a:pt x="437" y="386"/>
                </a:lnTo>
                <a:lnTo>
                  <a:pt x="437" y="385"/>
                </a:lnTo>
                <a:lnTo>
                  <a:pt x="436" y="385"/>
                </a:lnTo>
                <a:lnTo>
                  <a:pt x="436" y="384"/>
                </a:lnTo>
                <a:lnTo>
                  <a:pt x="437" y="384"/>
                </a:lnTo>
                <a:lnTo>
                  <a:pt x="437" y="383"/>
                </a:lnTo>
                <a:lnTo>
                  <a:pt x="438" y="383"/>
                </a:lnTo>
                <a:lnTo>
                  <a:pt x="438" y="384"/>
                </a:lnTo>
                <a:lnTo>
                  <a:pt x="438" y="383"/>
                </a:lnTo>
                <a:lnTo>
                  <a:pt x="439" y="383"/>
                </a:lnTo>
                <a:lnTo>
                  <a:pt x="439" y="384"/>
                </a:lnTo>
                <a:lnTo>
                  <a:pt x="440" y="384"/>
                </a:lnTo>
                <a:lnTo>
                  <a:pt x="440" y="385"/>
                </a:lnTo>
                <a:lnTo>
                  <a:pt x="440" y="384"/>
                </a:lnTo>
                <a:lnTo>
                  <a:pt x="441" y="384"/>
                </a:lnTo>
                <a:lnTo>
                  <a:pt x="440" y="384"/>
                </a:lnTo>
                <a:lnTo>
                  <a:pt x="441" y="384"/>
                </a:lnTo>
                <a:lnTo>
                  <a:pt x="441" y="383"/>
                </a:lnTo>
                <a:lnTo>
                  <a:pt x="442" y="383"/>
                </a:lnTo>
                <a:lnTo>
                  <a:pt x="441" y="383"/>
                </a:lnTo>
                <a:lnTo>
                  <a:pt x="442" y="383"/>
                </a:lnTo>
                <a:lnTo>
                  <a:pt x="441" y="383"/>
                </a:lnTo>
                <a:lnTo>
                  <a:pt x="442" y="383"/>
                </a:lnTo>
                <a:lnTo>
                  <a:pt x="441" y="383"/>
                </a:lnTo>
                <a:lnTo>
                  <a:pt x="442" y="383"/>
                </a:lnTo>
                <a:lnTo>
                  <a:pt x="442" y="384"/>
                </a:lnTo>
                <a:lnTo>
                  <a:pt x="442" y="383"/>
                </a:lnTo>
                <a:lnTo>
                  <a:pt x="443" y="383"/>
                </a:lnTo>
                <a:lnTo>
                  <a:pt x="442" y="383"/>
                </a:lnTo>
                <a:lnTo>
                  <a:pt x="442" y="382"/>
                </a:lnTo>
                <a:lnTo>
                  <a:pt x="443" y="382"/>
                </a:lnTo>
                <a:lnTo>
                  <a:pt x="442" y="382"/>
                </a:lnTo>
                <a:lnTo>
                  <a:pt x="442" y="381"/>
                </a:lnTo>
                <a:lnTo>
                  <a:pt x="443" y="381"/>
                </a:lnTo>
                <a:lnTo>
                  <a:pt x="443" y="380"/>
                </a:lnTo>
                <a:lnTo>
                  <a:pt x="443" y="381"/>
                </a:lnTo>
                <a:lnTo>
                  <a:pt x="442" y="381"/>
                </a:lnTo>
                <a:lnTo>
                  <a:pt x="442" y="380"/>
                </a:lnTo>
                <a:lnTo>
                  <a:pt x="443" y="380"/>
                </a:lnTo>
                <a:lnTo>
                  <a:pt x="442" y="380"/>
                </a:lnTo>
                <a:lnTo>
                  <a:pt x="442" y="379"/>
                </a:lnTo>
                <a:lnTo>
                  <a:pt x="441" y="379"/>
                </a:lnTo>
                <a:lnTo>
                  <a:pt x="442" y="380"/>
                </a:lnTo>
                <a:lnTo>
                  <a:pt x="441" y="380"/>
                </a:lnTo>
                <a:lnTo>
                  <a:pt x="442" y="380"/>
                </a:lnTo>
                <a:lnTo>
                  <a:pt x="441" y="380"/>
                </a:lnTo>
                <a:lnTo>
                  <a:pt x="442" y="380"/>
                </a:lnTo>
                <a:lnTo>
                  <a:pt x="441" y="380"/>
                </a:lnTo>
                <a:lnTo>
                  <a:pt x="441" y="379"/>
                </a:lnTo>
                <a:lnTo>
                  <a:pt x="440" y="379"/>
                </a:lnTo>
                <a:lnTo>
                  <a:pt x="441" y="379"/>
                </a:lnTo>
                <a:lnTo>
                  <a:pt x="440" y="379"/>
                </a:lnTo>
                <a:lnTo>
                  <a:pt x="440" y="378"/>
                </a:lnTo>
                <a:lnTo>
                  <a:pt x="441" y="378"/>
                </a:lnTo>
                <a:lnTo>
                  <a:pt x="440" y="378"/>
                </a:lnTo>
                <a:lnTo>
                  <a:pt x="441" y="378"/>
                </a:lnTo>
                <a:lnTo>
                  <a:pt x="441" y="377"/>
                </a:lnTo>
                <a:lnTo>
                  <a:pt x="442" y="377"/>
                </a:lnTo>
                <a:lnTo>
                  <a:pt x="441" y="377"/>
                </a:lnTo>
                <a:lnTo>
                  <a:pt x="442" y="377"/>
                </a:lnTo>
                <a:lnTo>
                  <a:pt x="441" y="377"/>
                </a:lnTo>
                <a:lnTo>
                  <a:pt x="442" y="377"/>
                </a:lnTo>
                <a:lnTo>
                  <a:pt x="441" y="377"/>
                </a:lnTo>
                <a:lnTo>
                  <a:pt x="442" y="377"/>
                </a:lnTo>
                <a:lnTo>
                  <a:pt x="443" y="377"/>
                </a:lnTo>
                <a:lnTo>
                  <a:pt x="443" y="376"/>
                </a:lnTo>
                <a:lnTo>
                  <a:pt x="442" y="376"/>
                </a:lnTo>
                <a:lnTo>
                  <a:pt x="443" y="376"/>
                </a:lnTo>
                <a:lnTo>
                  <a:pt x="442" y="376"/>
                </a:lnTo>
                <a:lnTo>
                  <a:pt x="442" y="375"/>
                </a:lnTo>
                <a:lnTo>
                  <a:pt x="442" y="376"/>
                </a:lnTo>
                <a:lnTo>
                  <a:pt x="442" y="375"/>
                </a:lnTo>
                <a:lnTo>
                  <a:pt x="443" y="375"/>
                </a:lnTo>
                <a:lnTo>
                  <a:pt x="443" y="374"/>
                </a:lnTo>
                <a:lnTo>
                  <a:pt x="442" y="374"/>
                </a:lnTo>
                <a:lnTo>
                  <a:pt x="443" y="374"/>
                </a:lnTo>
                <a:lnTo>
                  <a:pt x="443" y="373"/>
                </a:lnTo>
                <a:lnTo>
                  <a:pt x="443" y="374"/>
                </a:lnTo>
                <a:lnTo>
                  <a:pt x="442" y="374"/>
                </a:lnTo>
                <a:lnTo>
                  <a:pt x="442" y="373"/>
                </a:lnTo>
                <a:lnTo>
                  <a:pt x="442" y="374"/>
                </a:lnTo>
                <a:lnTo>
                  <a:pt x="442" y="373"/>
                </a:lnTo>
                <a:lnTo>
                  <a:pt x="442" y="374"/>
                </a:lnTo>
                <a:lnTo>
                  <a:pt x="442" y="373"/>
                </a:lnTo>
                <a:lnTo>
                  <a:pt x="441" y="373"/>
                </a:lnTo>
                <a:lnTo>
                  <a:pt x="442" y="373"/>
                </a:lnTo>
                <a:lnTo>
                  <a:pt x="441" y="373"/>
                </a:lnTo>
                <a:lnTo>
                  <a:pt x="442" y="373"/>
                </a:lnTo>
                <a:lnTo>
                  <a:pt x="441" y="373"/>
                </a:lnTo>
                <a:lnTo>
                  <a:pt x="442" y="373"/>
                </a:lnTo>
                <a:lnTo>
                  <a:pt x="441" y="374"/>
                </a:lnTo>
                <a:lnTo>
                  <a:pt x="441" y="373"/>
                </a:lnTo>
                <a:lnTo>
                  <a:pt x="441" y="374"/>
                </a:lnTo>
                <a:lnTo>
                  <a:pt x="441" y="373"/>
                </a:lnTo>
                <a:lnTo>
                  <a:pt x="441" y="374"/>
                </a:lnTo>
                <a:lnTo>
                  <a:pt x="441" y="373"/>
                </a:lnTo>
                <a:lnTo>
                  <a:pt x="441" y="374"/>
                </a:lnTo>
                <a:lnTo>
                  <a:pt x="441" y="373"/>
                </a:lnTo>
                <a:lnTo>
                  <a:pt x="441" y="372"/>
                </a:lnTo>
                <a:lnTo>
                  <a:pt x="440" y="372"/>
                </a:lnTo>
                <a:lnTo>
                  <a:pt x="441" y="372"/>
                </a:lnTo>
                <a:lnTo>
                  <a:pt x="440" y="372"/>
                </a:lnTo>
                <a:lnTo>
                  <a:pt x="439" y="372"/>
                </a:lnTo>
                <a:lnTo>
                  <a:pt x="439" y="373"/>
                </a:lnTo>
                <a:lnTo>
                  <a:pt x="439" y="374"/>
                </a:lnTo>
                <a:lnTo>
                  <a:pt x="439" y="373"/>
                </a:lnTo>
                <a:lnTo>
                  <a:pt x="439" y="374"/>
                </a:lnTo>
                <a:lnTo>
                  <a:pt x="439" y="373"/>
                </a:lnTo>
                <a:lnTo>
                  <a:pt x="439" y="374"/>
                </a:lnTo>
                <a:lnTo>
                  <a:pt x="439" y="373"/>
                </a:lnTo>
                <a:lnTo>
                  <a:pt x="439" y="374"/>
                </a:lnTo>
                <a:lnTo>
                  <a:pt x="438" y="374"/>
                </a:lnTo>
                <a:lnTo>
                  <a:pt x="438" y="373"/>
                </a:lnTo>
                <a:lnTo>
                  <a:pt x="438" y="374"/>
                </a:lnTo>
                <a:lnTo>
                  <a:pt x="438" y="373"/>
                </a:lnTo>
                <a:lnTo>
                  <a:pt x="438" y="374"/>
                </a:lnTo>
                <a:lnTo>
                  <a:pt x="438" y="373"/>
                </a:lnTo>
                <a:lnTo>
                  <a:pt x="437" y="373"/>
                </a:lnTo>
                <a:lnTo>
                  <a:pt x="437" y="374"/>
                </a:lnTo>
                <a:lnTo>
                  <a:pt x="437" y="373"/>
                </a:lnTo>
                <a:lnTo>
                  <a:pt x="437" y="374"/>
                </a:lnTo>
                <a:lnTo>
                  <a:pt x="437" y="373"/>
                </a:lnTo>
                <a:lnTo>
                  <a:pt x="437" y="372"/>
                </a:lnTo>
                <a:lnTo>
                  <a:pt x="436" y="372"/>
                </a:lnTo>
                <a:lnTo>
                  <a:pt x="437" y="372"/>
                </a:lnTo>
                <a:lnTo>
                  <a:pt x="437" y="371"/>
                </a:lnTo>
                <a:lnTo>
                  <a:pt x="437" y="372"/>
                </a:lnTo>
                <a:lnTo>
                  <a:pt x="437" y="371"/>
                </a:lnTo>
                <a:lnTo>
                  <a:pt x="437" y="370"/>
                </a:lnTo>
                <a:lnTo>
                  <a:pt x="436" y="370"/>
                </a:lnTo>
                <a:lnTo>
                  <a:pt x="435" y="370"/>
                </a:lnTo>
                <a:lnTo>
                  <a:pt x="435" y="369"/>
                </a:lnTo>
                <a:lnTo>
                  <a:pt x="434" y="369"/>
                </a:lnTo>
                <a:lnTo>
                  <a:pt x="435" y="369"/>
                </a:lnTo>
                <a:lnTo>
                  <a:pt x="435" y="368"/>
                </a:lnTo>
                <a:lnTo>
                  <a:pt x="435" y="367"/>
                </a:lnTo>
                <a:lnTo>
                  <a:pt x="436" y="367"/>
                </a:lnTo>
                <a:lnTo>
                  <a:pt x="436" y="368"/>
                </a:lnTo>
                <a:lnTo>
                  <a:pt x="437" y="368"/>
                </a:lnTo>
                <a:lnTo>
                  <a:pt x="437" y="367"/>
                </a:lnTo>
                <a:lnTo>
                  <a:pt x="437" y="366"/>
                </a:lnTo>
                <a:lnTo>
                  <a:pt x="437" y="367"/>
                </a:lnTo>
                <a:lnTo>
                  <a:pt x="437" y="366"/>
                </a:lnTo>
                <a:lnTo>
                  <a:pt x="436" y="366"/>
                </a:lnTo>
                <a:lnTo>
                  <a:pt x="436" y="365"/>
                </a:lnTo>
                <a:lnTo>
                  <a:pt x="437" y="366"/>
                </a:lnTo>
                <a:lnTo>
                  <a:pt x="437" y="365"/>
                </a:lnTo>
                <a:lnTo>
                  <a:pt x="437" y="364"/>
                </a:lnTo>
                <a:lnTo>
                  <a:pt x="438" y="364"/>
                </a:lnTo>
                <a:lnTo>
                  <a:pt x="438" y="365"/>
                </a:lnTo>
                <a:lnTo>
                  <a:pt x="438" y="364"/>
                </a:lnTo>
                <a:lnTo>
                  <a:pt x="439" y="364"/>
                </a:lnTo>
                <a:lnTo>
                  <a:pt x="439" y="365"/>
                </a:lnTo>
                <a:lnTo>
                  <a:pt x="440" y="365"/>
                </a:lnTo>
                <a:lnTo>
                  <a:pt x="440" y="366"/>
                </a:lnTo>
                <a:lnTo>
                  <a:pt x="440" y="365"/>
                </a:lnTo>
                <a:lnTo>
                  <a:pt x="440" y="366"/>
                </a:lnTo>
                <a:lnTo>
                  <a:pt x="440" y="365"/>
                </a:lnTo>
                <a:lnTo>
                  <a:pt x="440" y="366"/>
                </a:lnTo>
                <a:lnTo>
                  <a:pt x="440" y="365"/>
                </a:lnTo>
                <a:lnTo>
                  <a:pt x="441" y="365"/>
                </a:lnTo>
                <a:lnTo>
                  <a:pt x="440" y="365"/>
                </a:lnTo>
                <a:lnTo>
                  <a:pt x="441" y="365"/>
                </a:lnTo>
                <a:lnTo>
                  <a:pt x="441" y="364"/>
                </a:lnTo>
                <a:lnTo>
                  <a:pt x="442" y="364"/>
                </a:lnTo>
                <a:lnTo>
                  <a:pt x="441" y="364"/>
                </a:lnTo>
                <a:lnTo>
                  <a:pt x="442" y="364"/>
                </a:lnTo>
                <a:lnTo>
                  <a:pt x="441" y="364"/>
                </a:lnTo>
                <a:lnTo>
                  <a:pt x="442" y="364"/>
                </a:lnTo>
                <a:lnTo>
                  <a:pt x="441" y="364"/>
                </a:lnTo>
                <a:lnTo>
                  <a:pt x="442" y="364"/>
                </a:lnTo>
                <a:lnTo>
                  <a:pt x="442" y="365"/>
                </a:lnTo>
                <a:lnTo>
                  <a:pt x="442" y="364"/>
                </a:lnTo>
                <a:lnTo>
                  <a:pt x="443" y="364"/>
                </a:lnTo>
                <a:lnTo>
                  <a:pt x="442" y="364"/>
                </a:lnTo>
                <a:lnTo>
                  <a:pt x="442" y="363"/>
                </a:lnTo>
                <a:lnTo>
                  <a:pt x="443" y="363"/>
                </a:lnTo>
                <a:lnTo>
                  <a:pt x="442" y="363"/>
                </a:lnTo>
                <a:lnTo>
                  <a:pt x="442" y="362"/>
                </a:lnTo>
                <a:lnTo>
                  <a:pt x="443" y="362"/>
                </a:lnTo>
                <a:lnTo>
                  <a:pt x="442" y="362"/>
                </a:lnTo>
                <a:lnTo>
                  <a:pt x="442" y="361"/>
                </a:lnTo>
                <a:lnTo>
                  <a:pt x="443" y="361"/>
                </a:lnTo>
                <a:lnTo>
                  <a:pt x="442" y="361"/>
                </a:lnTo>
                <a:lnTo>
                  <a:pt x="442" y="360"/>
                </a:lnTo>
                <a:lnTo>
                  <a:pt x="442" y="361"/>
                </a:lnTo>
                <a:lnTo>
                  <a:pt x="442" y="360"/>
                </a:lnTo>
                <a:lnTo>
                  <a:pt x="442" y="361"/>
                </a:lnTo>
                <a:lnTo>
                  <a:pt x="442" y="360"/>
                </a:lnTo>
                <a:lnTo>
                  <a:pt x="442" y="361"/>
                </a:lnTo>
                <a:lnTo>
                  <a:pt x="441" y="361"/>
                </a:lnTo>
                <a:lnTo>
                  <a:pt x="442" y="361"/>
                </a:lnTo>
                <a:lnTo>
                  <a:pt x="441" y="361"/>
                </a:lnTo>
                <a:lnTo>
                  <a:pt x="442" y="361"/>
                </a:lnTo>
                <a:lnTo>
                  <a:pt x="441" y="361"/>
                </a:lnTo>
                <a:lnTo>
                  <a:pt x="442" y="361"/>
                </a:lnTo>
                <a:lnTo>
                  <a:pt x="441" y="361"/>
                </a:lnTo>
                <a:lnTo>
                  <a:pt x="441" y="360"/>
                </a:lnTo>
                <a:lnTo>
                  <a:pt x="441" y="361"/>
                </a:lnTo>
                <a:lnTo>
                  <a:pt x="441" y="360"/>
                </a:lnTo>
                <a:lnTo>
                  <a:pt x="440" y="360"/>
                </a:lnTo>
                <a:lnTo>
                  <a:pt x="441" y="360"/>
                </a:lnTo>
                <a:lnTo>
                  <a:pt x="440" y="360"/>
                </a:lnTo>
                <a:lnTo>
                  <a:pt x="440" y="359"/>
                </a:lnTo>
                <a:lnTo>
                  <a:pt x="441" y="359"/>
                </a:lnTo>
                <a:lnTo>
                  <a:pt x="440" y="359"/>
                </a:lnTo>
                <a:lnTo>
                  <a:pt x="441" y="359"/>
                </a:lnTo>
                <a:lnTo>
                  <a:pt x="441" y="358"/>
                </a:lnTo>
                <a:lnTo>
                  <a:pt x="442" y="358"/>
                </a:lnTo>
                <a:lnTo>
                  <a:pt x="441" y="358"/>
                </a:lnTo>
                <a:lnTo>
                  <a:pt x="442" y="358"/>
                </a:lnTo>
                <a:lnTo>
                  <a:pt x="441" y="358"/>
                </a:lnTo>
                <a:lnTo>
                  <a:pt x="442" y="358"/>
                </a:lnTo>
                <a:lnTo>
                  <a:pt x="441" y="358"/>
                </a:lnTo>
                <a:lnTo>
                  <a:pt x="442" y="358"/>
                </a:lnTo>
                <a:lnTo>
                  <a:pt x="443" y="358"/>
                </a:lnTo>
                <a:lnTo>
                  <a:pt x="443" y="357"/>
                </a:lnTo>
                <a:lnTo>
                  <a:pt x="442" y="357"/>
                </a:lnTo>
                <a:lnTo>
                  <a:pt x="443" y="357"/>
                </a:lnTo>
                <a:lnTo>
                  <a:pt x="442" y="357"/>
                </a:lnTo>
                <a:lnTo>
                  <a:pt x="442" y="356"/>
                </a:lnTo>
                <a:lnTo>
                  <a:pt x="442" y="357"/>
                </a:lnTo>
                <a:lnTo>
                  <a:pt x="442" y="356"/>
                </a:lnTo>
                <a:lnTo>
                  <a:pt x="443" y="356"/>
                </a:lnTo>
                <a:lnTo>
                  <a:pt x="443" y="355"/>
                </a:lnTo>
                <a:lnTo>
                  <a:pt x="442" y="355"/>
                </a:lnTo>
                <a:lnTo>
                  <a:pt x="443" y="355"/>
                </a:lnTo>
                <a:lnTo>
                  <a:pt x="443" y="354"/>
                </a:lnTo>
                <a:lnTo>
                  <a:pt x="443" y="355"/>
                </a:lnTo>
                <a:lnTo>
                  <a:pt x="442" y="355"/>
                </a:lnTo>
                <a:lnTo>
                  <a:pt x="442" y="354"/>
                </a:lnTo>
                <a:lnTo>
                  <a:pt x="442" y="355"/>
                </a:lnTo>
                <a:lnTo>
                  <a:pt x="442" y="354"/>
                </a:lnTo>
                <a:lnTo>
                  <a:pt x="442" y="355"/>
                </a:lnTo>
                <a:lnTo>
                  <a:pt x="442" y="354"/>
                </a:lnTo>
                <a:lnTo>
                  <a:pt x="441" y="354"/>
                </a:lnTo>
                <a:lnTo>
                  <a:pt x="442" y="354"/>
                </a:lnTo>
                <a:lnTo>
                  <a:pt x="441" y="354"/>
                </a:lnTo>
                <a:lnTo>
                  <a:pt x="442" y="354"/>
                </a:lnTo>
                <a:lnTo>
                  <a:pt x="441" y="354"/>
                </a:lnTo>
                <a:lnTo>
                  <a:pt x="442" y="354"/>
                </a:lnTo>
                <a:lnTo>
                  <a:pt x="441" y="355"/>
                </a:lnTo>
                <a:lnTo>
                  <a:pt x="441" y="354"/>
                </a:lnTo>
                <a:lnTo>
                  <a:pt x="441" y="355"/>
                </a:lnTo>
                <a:lnTo>
                  <a:pt x="441" y="354"/>
                </a:lnTo>
                <a:lnTo>
                  <a:pt x="441" y="355"/>
                </a:lnTo>
                <a:lnTo>
                  <a:pt x="441" y="354"/>
                </a:lnTo>
                <a:lnTo>
                  <a:pt x="441" y="355"/>
                </a:lnTo>
                <a:lnTo>
                  <a:pt x="441" y="354"/>
                </a:lnTo>
                <a:lnTo>
                  <a:pt x="441" y="353"/>
                </a:lnTo>
                <a:lnTo>
                  <a:pt x="441" y="354"/>
                </a:lnTo>
                <a:lnTo>
                  <a:pt x="441" y="353"/>
                </a:lnTo>
                <a:lnTo>
                  <a:pt x="440" y="353"/>
                </a:lnTo>
                <a:lnTo>
                  <a:pt x="441" y="353"/>
                </a:lnTo>
                <a:lnTo>
                  <a:pt x="440" y="354"/>
                </a:lnTo>
                <a:lnTo>
                  <a:pt x="440" y="353"/>
                </a:lnTo>
                <a:lnTo>
                  <a:pt x="440" y="354"/>
                </a:lnTo>
                <a:lnTo>
                  <a:pt x="440" y="353"/>
                </a:lnTo>
                <a:lnTo>
                  <a:pt x="440" y="354"/>
                </a:lnTo>
                <a:lnTo>
                  <a:pt x="440" y="353"/>
                </a:lnTo>
                <a:lnTo>
                  <a:pt x="440" y="354"/>
                </a:lnTo>
                <a:lnTo>
                  <a:pt x="439" y="354"/>
                </a:lnTo>
                <a:lnTo>
                  <a:pt x="439" y="353"/>
                </a:lnTo>
                <a:lnTo>
                  <a:pt x="439" y="354"/>
                </a:lnTo>
                <a:lnTo>
                  <a:pt x="439" y="353"/>
                </a:lnTo>
                <a:lnTo>
                  <a:pt x="439" y="354"/>
                </a:lnTo>
                <a:lnTo>
                  <a:pt x="439" y="355"/>
                </a:lnTo>
                <a:lnTo>
                  <a:pt x="439" y="354"/>
                </a:lnTo>
                <a:lnTo>
                  <a:pt x="439" y="355"/>
                </a:lnTo>
                <a:lnTo>
                  <a:pt x="439" y="354"/>
                </a:lnTo>
                <a:lnTo>
                  <a:pt x="439" y="355"/>
                </a:lnTo>
                <a:lnTo>
                  <a:pt x="439" y="354"/>
                </a:lnTo>
                <a:lnTo>
                  <a:pt x="439" y="355"/>
                </a:lnTo>
                <a:lnTo>
                  <a:pt x="438" y="355"/>
                </a:lnTo>
                <a:lnTo>
                  <a:pt x="438" y="354"/>
                </a:lnTo>
                <a:lnTo>
                  <a:pt x="438" y="355"/>
                </a:lnTo>
                <a:lnTo>
                  <a:pt x="438" y="354"/>
                </a:lnTo>
                <a:lnTo>
                  <a:pt x="438" y="355"/>
                </a:lnTo>
                <a:lnTo>
                  <a:pt x="438" y="354"/>
                </a:lnTo>
                <a:lnTo>
                  <a:pt x="437" y="354"/>
                </a:lnTo>
                <a:lnTo>
                  <a:pt x="437" y="355"/>
                </a:lnTo>
                <a:lnTo>
                  <a:pt x="437" y="354"/>
                </a:lnTo>
                <a:lnTo>
                  <a:pt x="437" y="355"/>
                </a:lnTo>
                <a:lnTo>
                  <a:pt x="437" y="354"/>
                </a:lnTo>
                <a:lnTo>
                  <a:pt x="437" y="353"/>
                </a:lnTo>
                <a:lnTo>
                  <a:pt x="437" y="354"/>
                </a:lnTo>
                <a:lnTo>
                  <a:pt x="437" y="353"/>
                </a:lnTo>
                <a:lnTo>
                  <a:pt x="437" y="354"/>
                </a:lnTo>
                <a:lnTo>
                  <a:pt x="437" y="353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7" y="353"/>
                </a:lnTo>
                <a:lnTo>
                  <a:pt x="437" y="352"/>
                </a:lnTo>
                <a:lnTo>
                  <a:pt x="437" y="353"/>
                </a:lnTo>
                <a:lnTo>
                  <a:pt x="437" y="352"/>
                </a:lnTo>
                <a:lnTo>
                  <a:pt x="437" y="353"/>
                </a:lnTo>
                <a:lnTo>
                  <a:pt x="437" y="352"/>
                </a:lnTo>
                <a:lnTo>
                  <a:pt x="437" y="353"/>
                </a:lnTo>
                <a:lnTo>
                  <a:pt x="437" y="352"/>
                </a:lnTo>
                <a:lnTo>
                  <a:pt x="437" y="351"/>
                </a:lnTo>
                <a:lnTo>
                  <a:pt x="436" y="351"/>
                </a:lnTo>
                <a:lnTo>
                  <a:pt x="435" y="351"/>
                </a:lnTo>
                <a:lnTo>
                  <a:pt x="435" y="350"/>
                </a:lnTo>
                <a:lnTo>
                  <a:pt x="434" y="350"/>
                </a:lnTo>
                <a:lnTo>
                  <a:pt x="434" y="351"/>
                </a:lnTo>
                <a:lnTo>
                  <a:pt x="433" y="351"/>
                </a:lnTo>
                <a:lnTo>
                  <a:pt x="432" y="351"/>
                </a:lnTo>
                <a:lnTo>
                  <a:pt x="432" y="352"/>
                </a:lnTo>
                <a:lnTo>
                  <a:pt x="432" y="353"/>
                </a:lnTo>
                <a:lnTo>
                  <a:pt x="432" y="352"/>
                </a:lnTo>
                <a:lnTo>
                  <a:pt x="432" y="353"/>
                </a:lnTo>
                <a:lnTo>
                  <a:pt x="432" y="352"/>
                </a:lnTo>
                <a:lnTo>
                  <a:pt x="432" y="353"/>
                </a:lnTo>
                <a:lnTo>
                  <a:pt x="432" y="352"/>
                </a:lnTo>
                <a:lnTo>
                  <a:pt x="432" y="353"/>
                </a:lnTo>
                <a:lnTo>
                  <a:pt x="433" y="353"/>
                </a:lnTo>
                <a:lnTo>
                  <a:pt x="432" y="353"/>
                </a:lnTo>
                <a:lnTo>
                  <a:pt x="432" y="354"/>
                </a:lnTo>
                <a:lnTo>
                  <a:pt x="432" y="353"/>
                </a:lnTo>
                <a:lnTo>
                  <a:pt x="432" y="354"/>
                </a:lnTo>
                <a:lnTo>
                  <a:pt x="432" y="353"/>
                </a:lnTo>
                <a:lnTo>
                  <a:pt x="432" y="354"/>
                </a:lnTo>
                <a:lnTo>
                  <a:pt x="432" y="353"/>
                </a:lnTo>
                <a:lnTo>
                  <a:pt x="432" y="354"/>
                </a:lnTo>
                <a:lnTo>
                  <a:pt x="432" y="355"/>
                </a:lnTo>
                <a:lnTo>
                  <a:pt x="432" y="354"/>
                </a:lnTo>
                <a:lnTo>
                  <a:pt x="432" y="355"/>
                </a:lnTo>
                <a:lnTo>
                  <a:pt x="432" y="354"/>
                </a:lnTo>
                <a:lnTo>
                  <a:pt x="431" y="354"/>
                </a:lnTo>
                <a:lnTo>
                  <a:pt x="431" y="355"/>
                </a:lnTo>
                <a:lnTo>
                  <a:pt x="431" y="354"/>
                </a:lnTo>
                <a:lnTo>
                  <a:pt x="431" y="355"/>
                </a:lnTo>
                <a:lnTo>
                  <a:pt x="431" y="354"/>
                </a:lnTo>
                <a:lnTo>
                  <a:pt x="431" y="355"/>
                </a:lnTo>
                <a:lnTo>
                  <a:pt x="430" y="355"/>
                </a:lnTo>
                <a:lnTo>
                  <a:pt x="430" y="354"/>
                </a:lnTo>
                <a:lnTo>
                  <a:pt x="430" y="355"/>
                </a:lnTo>
                <a:lnTo>
                  <a:pt x="430" y="354"/>
                </a:lnTo>
                <a:lnTo>
                  <a:pt x="430" y="355"/>
                </a:lnTo>
                <a:lnTo>
                  <a:pt x="430" y="354"/>
                </a:lnTo>
                <a:lnTo>
                  <a:pt x="430" y="355"/>
                </a:lnTo>
                <a:lnTo>
                  <a:pt x="430" y="354"/>
                </a:lnTo>
                <a:lnTo>
                  <a:pt x="430" y="353"/>
                </a:lnTo>
                <a:lnTo>
                  <a:pt x="430" y="354"/>
                </a:lnTo>
                <a:lnTo>
                  <a:pt x="430" y="353"/>
                </a:lnTo>
                <a:lnTo>
                  <a:pt x="430" y="354"/>
                </a:lnTo>
                <a:lnTo>
                  <a:pt x="429" y="354"/>
                </a:lnTo>
                <a:lnTo>
                  <a:pt x="429" y="353"/>
                </a:lnTo>
                <a:lnTo>
                  <a:pt x="429" y="354"/>
                </a:lnTo>
                <a:lnTo>
                  <a:pt x="429" y="353"/>
                </a:lnTo>
                <a:lnTo>
                  <a:pt x="429" y="354"/>
                </a:lnTo>
                <a:lnTo>
                  <a:pt x="429" y="353"/>
                </a:lnTo>
                <a:lnTo>
                  <a:pt x="429" y="354"/>
                </a:lnTo>
                <a:lnTo>
                  <a:pt x="428" y="353"/>
                </a:lnTo>
                <a:lnTo>
                  <a:pt x="429" y="353"/>
                </a:lnTo>
                <a:lnTo>
                  <a:pt x="428" y="353"/>
                </a:lnTo>
                <a:lnTo>
                  <a:pt x="428" y="354"/>
                </a:lnTo>
                <a:lnTo>
                  <a:pt x="428" y="353"/>
                </a:lnTo>
                <a:lnTo>
                  <a:pt x="428" y="354"/>
                </a:lnTo>
                <a:lnTo>
                  <a:pt x="428" y="355"/>
                </a:lnTo>
                <a:lnTo>
                  <a:pt x="428" y="354"/>
                </a:lnTo>
                <a:lnTo>
                  <a:pt x="428" y="355"/>
                </a:lnTo>
                <a:lnTo>
                  <a:pt x="428" y="354"/>
                </a:lnTo>
                <a:lnTo>
                  <a:pt x="428" y="355"/>
                </a:lnTo>
                <a:lnTo>
                  <a:pt x="428" y="354"/>
                </a:lnTo>
                <a:lnTo>
                  <a:pt x="428" y="355"/>
                </a:lnTo>
                <a:lnTo>
                  <a:pt x="427" y="355"/>
                </a:lnTo>
                <a:lnTo>
                  <a:pt x="427" y="354"/>
                </a:lnTo>
                <a:lnTo>
                  <a:pt x="427" y="355"/>
                </a:lnTo>
                <a:lnTo>
                  <a:pt x="427" y="354"/>
                </a:lnTo>
                <a:lnTo>
                  <a:pt x="427" y="355"/>
                </a:lnTo>
                <a:lnTo>
                  <a:pt x="427" y="354"/>
                </a:lnTo>
                <a:lnTo>
                  <a:pt x="426" y="354"/>
                </a:lnTo>
                <a:lnTo>
                  <a:pt x="427" y="354"/>
                </a:lnTo>
                <a:lnTo>
                  <a:pt x="426" y="355"/>
                </a:lnTo>
                <a:lnTo>
                  <a:pt x="426" y="354"/>
                </a:lnTo>
                <a:lnTo>
                  <a:pt x="426" y="355"/>
                </a:lnTo>
                <a:lnTo>
                  <a:pt x="426" y="354"/>
                </a:lnTo>
                <a:lnTo>
                  <a:pt x="426" y="353"/>
                </a:lnTo>
                <a:lnTo>
                  <a:pt x="426" y="354"/>
                </a:lnTo>
                <a:lnTo>
                  <a:pt x="426" y="353"/>
                </a:lnTo>
                <a:lnTo>
                  <a:pt x="426" y="354"/>
                </a:lnTo>
                <a:lnTo>
                  <a:pt x="426" y="353"/>
                </a:lnTo>
                <a:lnTo>
                  <a:pt x="426" y="354"/>
                </a:lnTo>
                <a:lnTo>
                  <a:pt x="426" y="353"/>
                </a:lnTo>
                <a:lnTo>
                  <a:pt x="425" y="353"/>
                </a:lnTo>
                <a:lnTo>
                  <a:pt x="426" y="353"/>
                </a:lnTo>
                <a:lnTo>
                  <a:pt x="426" y="352"/>
                </a:lnTo>
                <a:lnTo>
                  <a:pt x="426" y="353"/>
                </a:lnTo>
                <a:lnTo>
                  <a:pt x="426" y="352"/>
                </a:lnTo>
                <a:lnTo>
                  <a:pt x="426" y="353"/>
                </a:lnTo>
                <a:lnTo>
                  <a:pt x="426" y="352"/>
                </a:lnTo>
                <a:lnTo>
                  <a:pt x="426" y="353"/>
                </a:lnTo>
                <a:lnTo>
                  <a:pt x="426" y="352"/>
                </a:lnTo>
                <a:lnTo>
                  <a:pt x="426" y="351"/>
                </a:lnTo>
                <a:lnTo>
                  <a:pt x="425" y="351"/>
                </a:lnTo>
                <a:lnTo>
                  <a:pt x="424" y="351"/>
                </a:lnTo>
                <a:lnTo>
                  <a:pt x="424" y="350"/>
                </a:lnTo>
                <a:lnTo>
                  <a:pt x="424" y="349"/>
                </a:lnTo>
                <a:lnTo>
                  <a:pt x="424" y="348"/>
                </a:lnTo>
                <a:lnTo>
                  <a:pt x="425" y="348"/>
                </a:lnTo>
                <a:lnTo>
                  <a:pt x="425" y="349"/>
                </a:lnTo>
                <a:lnTo>
                  <a:pt x="426" y="349"/>
                </a:lnTo>
                <a:lnTo>
                  <a:pt x="426" y="348"/>
                </a:lnTo>
                <a:lnTo>
                  <a:pt x="426" y="347"/>
                </a:lnTo>
                <a:lnTo>
                  <a:pt x="425" y="347"/>
                </a:lnTo>
                <a:lnTo>
                  <a:pt x="425" y="346"/>
                </a:lnTo>
                <a:lnTo>
                  <a:pt x="426" y="346"/>
                </a:lnTo>
                <a:lnTo>
                  <a:pt x="426" y="347"/>
                </a:lnTo>
                <a:lnTo>
                  <a:pt x="426" y="346"/>
                </a:lnTo>
                <a:lnTo>
                  <a:pt x="426" y="345"/>
                </a:lnTo>
                <a:lnTo>
                  <a:pt x="425" y="345"/>
                </a:lnTo>
                <a:lnTo>
                  <a:pt x="424" y="345"/>
                </a:lnTo>
                <a:lnTo>
                  <a:pt x="424" y="344"/>
                </a:lnTo>
                <a:lnTo>
                  <a:pt x="424" y="343"/>
                </a:lnTo>
                <a:lnTo>
                  <a:pt x="424" y="344"/>
                </a:lnTo>
                <a:lnTo>
                  <a:pt x="423" y="344"/>
                </a:lnTo>
                <a:lnTo>
                  <a:pt x="423" y="345"/>
                </a:lnTo>
                <a:lnTo>
                  <a:pt x="422" y="345"/>
                </a:lnTo>
                <a:lnTo>
                  <a:pt x="421" y="345"/>
                </a:lnTo>
                <a:lnTo>
                  <a:pt x="422" y="345"/>
                </a:lnTo>
                <a:lnTo>
                  <a:pt x="421" y="345"/>
                </a:lnTo>
                <a:lnTo>
                  <a:pt x="421" y="344"/>
                </a:lnTo>
                <a:lnTo>
                  <a:pt x="420" y="344"/>
                </a:lnTo>
                <a:lnTo>
                  <a:pt x="420" y="343"/>
                </a:lnTo>
                <a:lnTo>
                  <a:pt x="421" y="343"/>
                </a:lnTo>
                <a:lnTo>
                  <a:pt x="421" y="342"/>
                </a:lnTo>
                <a:lnTo>
                  <a:pt x="420" y="342"/>
                </a:lnTo>
                <a:lnTo>
                  <a:pt x="420" y="341"/>
                </a:lnTo>
                <a:lnTo>
                  <a:pt x="420" y="342"/>
                </a:lnTo>
                <a:lnTo>
                  <a:pt x="419" y="342"/>
                </a:lnTo>
                <a:lnTo>
                  <a:pt x="419" y="341"/>
                </a:lnTo>
                <a:lnTo>
                  <a:pt x="418" y="341"/>
                </a:lnTo>
                <a:lnTo>
                  <a:pt x="418" y="340"/>
                </a:lnTo>
                <a:lnTo>
                  <a:pt x="418" y="341"/>
                </a:lnTo>
                <a:lnTo>
                  <a:pt x="418" y="340"/>
                </a:lnTo>
                <a:lnTo>
                  <a:pt x="419" y="340"/>
                </a:lnTo>
                <a:lnTo>
                  <a:pt x="419" y="339"/>
                </a:lnTo>
                <a:lnTo>
                  <a:pt x="420" y="339"/>
                </a:lnTo>
                <a:lnTo>
                  <a:pt x="421" y="339"/>
                </a:lnTo>
                <a:lnTo>
                  <a:pt x="421" y="338"/>
                </a:lnTo>
                <a:lnTo>
                  <a:pt x="420" y="338"/>
                </a:lnTo>
                <a:lnTo>
                  <a:pt x="420" y="337"/>
                </a:lnTo>
                <a:lnTo>
                  <a:pt x="421" y="337"/>
                </a:lnTo>
                <a:lnTo>
                  <a:pt x="421" y="336"/>
                </a:lnTo>
                <a:lnTo>
                  <a:pt x="422" y="336"/>
                </a:lnTo>
                <a:lnTo>
                  <a:pt x="421" y="336"/>
                </a:lnTo>
                <a:lnTo>
                  <a:pt x="422" y="336"/>
                </a:lnTo>
                <a:lnTo>
                  <a:pt x="423" y="336"/>
                </a:lnTo>
                <a:lnTo>
                  <a:pt x="423" y="337"/>
                </a:lnTo>
                <a:lnTo>
                  <a:pt x="424" y="337"/>
                </a:lnTo>
                <a:lnTo>
                  <a:pt x="424" y="336"/>
                </a:lnTo>
                <a:lnTo>
                  <a:pt x="425" y="336"/>
                </a:lnTo>
                <a:lnTo>
                  <a:pt x="426" y="336"/>
                </a:lnTo>
                <a:lnTo>
                  <a:pt x="426" y="335"/>
                </a:lnTo>
                <a:lnTo>
                  <a:pt x="426" y="334"/>
                </a:lnTo>
                <a:lnTo>
                  <a:pt x="426" y="335"/>
                </a:lnTo>
                <a:lnTo>
                  <a:pt x="426" y="334"/>
                </a:lnTo>
                <a:lnTo>
                  <a:pt x="426" y="335"/>
                </a:lnTo>
                <a:lnTo>
                  <a:pt x="426" y="334"/>
                </a:lnTo>
                <a:lnTo>
                  <a:pt x="426" y="335"/>
                </a:lnTo>
                <a:lnTo>
                  <a:pt x="426" y="334"/>
                </a:lnTo>
                <a:lnTo>
                  <a:pt x="425" y="334"/>
                </a:lnTo>
                <a:lnTo>
                  <a:pt x="426" y="334"/>
                </a:lnTo>
                <a:lnTo>
                  <a:pt x="426" y="333"/>
                </a:lnTo>
                <a:lnTo>
                  <a:pt x="426" y="334"/>
                </a:lnTo>
                <a:lnTo>
                  <a:pt x="426" y="333"/>
                </a:lnTo>
                <a:lnTo>
                  <a:pt x="426" y="334"/>
                </a:lnTo>
                <a:lnTo>
                  <a:pt x="426" y="333"/>
                </a:lnTo>
                <a:lnTo>
                  <a:pt x="426" y="334"/>
                </a:lnTo>
                <a:lnTo>
                  <a:pt x="426" y="333"/>
                </a:lnTo>
                <a:lnTo>
                  <a:pt x="426" y="332"/>
                </a:lnTo>
                <a:lnTo>
                  <a:pt x="425" y="332"/>
                </a:lnTo>
                <a:lnTo>
                  <a:pt x="424" y="332"/>
                </a:lnTo>
                <a:lnTo>
                  <a:pt x="424" y="331"/>
                </a:lnTo>
                <a:lnTo>
                  <a:pt x="424" y="330"/>
                </a:lnTo>
                <a:lnTo>
                  <a:pt x="424" y="331"/>
                </a:lnTo>
                <a:lnTo>
                  <a:pt x="424" y="330"/>
                </a:lnTo>
                <a:lnTo>
                  <a:pt x="424" y="329"/>
                </a:lnTo>
                <a:lnTo>
                  <a:pt x="425" y="329"/>
                </a:lnTo>
                <a:lnTo>
                  <a:pt x="425" y="330"/>
                </a:lnTo>
                <a:lnTo>
                  <a:pt x="426" y="330"/>
                </a:lnTo>
                <a:lnTo>
                  <a:pt x="426" y="329"/>
                </a:lnTo>
                <a:lnTo>
                  <a:pt x="426" y="328"/>
                </a:lnTo>
                <a:lnTo>
                  <a:pt x="425" y="328"/>
                </a:lnTo>
                <a:lnTo>
                  <a:pt x="426" y="328"/>
                </a:lnTo>
                <a:lnTo>
                  <a:pt x="426" y="327"/>
                </a:lnTo>
                <a:lnTo>
                  <a:pt x="426" y="326"/>
                </a:lnTo>
                <a:lnTo>
                  <a:pt x="426" y="327"/>
                </a:lnTo>
                <a:lnTo>
                  <a:pt x="426" y="326"/>
                </a:lnTo>
                <a:lnTo>
                  <a:pt x="427" y="326"/>
                </a:lnTo>
                <a:lnTo>
                  <a:pt x="426" y="326"/>
                </a:lnTo>
                <a:lnTo>
                  <a:pt x="427" y="326"/>
                </a:lnTo>
                <a:lnTo>
                  <a:pt x="427" y="327"/>
                </a:lnTo>
                <a:lnTo>
                  <a:pt x="427" y="326"/>
                </a:lnTo>
                <a:lnTo>
                  <a:pt x="427" y="327"/>
                </a:lnTo>
                <a:lnTo>
                  <a:pt x="427" y="326"/>
                </a:lnTo>
                <a:lnTo>
                  <a:pt x="427" y="327"/>
                </a:lnTo>
                <a:lnTo>
                  <a:pt x="427" y="326"/>
                </a:lnTo>
                <a:lnTo>
                  <a:pt x="428" y="326"/>
                </a:lnTo>
                <a:lnTo>
                  <a:pt x="428" y="327"/>
                </a:lnTo>
                <a:lnTo>
                  <a:pt x="428" y="326"/>
                </a:lnTo>
                <a:lnTo>
                  <a:pt x="428" y="327"/>
                </a:lnTo>
                <a:lnTo>
                  <a:pt x="429" y="327"/>
                </a:lnTo>
                <a:lnTo>
                  <a:pt x="428" y="327"/>
                </a:lnTo>
                <a:lnTo>
                  <a:pt x="429" y="327"/>
                </a:lnTo>
                <a:lnTo>
                  <a:pt x="429" y="328"/>
                </a:lnTo>
                <a:lnTo>
                  <a:pt x="429" y="327"/>
                </a:lnTo>
                <a:lnTo>
                  <a:pt x="430" y="327"/>
                </a:lnTo>
                <a:lnTo>
                  <a:pt x="430" y="326"/>
                </a:lnTo>
                <a:lnTo>
                  <a:pt x="430" y="327"/>
                </a:lnTo>
                <a:lnTo>
                  <a:pt x="430" y="326"/>
                </a:lnTo>
                <a:lnTo>
                  <a:pt x="431" y="326"/>
                </a:lnTo>
                <a:lnTo>
                  <a:pt x="431" y="327"/>
                </a:lnTo>
                <a:lnTo>
                  <a:pt x="431" y="326"/>
                </a:lnTo>
                <a:lnTo>
                  <a:pt x="431" y="327"/>
                </a:lnTo>
                <a:lnTo>
                  <a:pt x="431" y="326"/>
                </a:lnTo>
                <a:lnTo>
                  <a:pt x="431" y="327"/>
                </a:lnTo>
                <a:lnTo>
                  <a:pt x="431" y="326"/>
                </a:lnTo>
                <a:lnTo>
                  <a:pt x="432" y="326"/>
                </a:lnTo>
                <a:lnTo>
                  <a:pt x="432" y="327"/>
                </a:lnTo>
                <a:lnTo>
                  <a:pt x="432" y="326"/>
                </a:lnTo>
                <a:lnTo>
                  <a:pt x="432" y="327"/>
                </a:lnTo>
                <a:lnTo>
                  <a:pt x="432" y="328"/>
                </a:lnTo>
                <a:lnTo>
                  <a:pt x="433" y="328"/>
                </a:lnTo>
                <a:lnTo>
                  <a:pt x="432" y="328"/>
                </a:lnTo>
                <a:lnTo>
                  <a:pt x="432" y="329"/>
                </a:lnTo>
                <a:lnTo>
                  <a:pt x="432" y="330"/>
                </a:lnTo>
                <a:lnTo>
                  <a:pt x="433" y="330"/>
                </a:lnTo>
                <a:lnTo>
                  <a:pt x="433" y="329"/>
                </a:lnTo>
                <a:lnTo>
                  <a:pt x="434" y="329"/>
                </a:lnTo>
                <a:lnTo>
                  <a:pt x="434" y="330"/>
                </a:lnTo>
                <a:lnTo>
                  <a:pt x="434" y="331"/>
                </a:lnTo>
                <a:lnTo>
                  <a:pt x="434" y="330"/>
                </a:lnTo>
                <a:lnTo>
                  <a:pt x="434" y="331"/>
                </a:lnTo>
                <a:lnTo>
                  <a:pt x="435" y="331"/>
                </a:lnTo>
                <a:lnTo>
                  <a:pt x="435" y="330"/>
                </a:lnTo>
                <a:lnTo>
                  <a:pt x="435" y="331"/>
                </a:lnTo>
                <a:lnTo>
                  <a:pt x="435" y="330"/>
                </a:lnTo>
                <a:lnTo>
                  <a:pt x="435" y="329"/>
                </a:lnTo>
                <a:lnTo>
                  <a:pt x="436" y="329"/>
                </a:lnTo>
                <a:lnTo>
                  <a:pt x="436" y="330"/>
                </a:lnTo>
                <a:lnTo>
                  <a:pt x="437" y="330"/>
                </a:lnTo>
                <a:lnTo>
                  <a:pt x="437" y="329"/>
                </a:lnTo>
                <a:lnTo>
                  <a:pt x="437" y="328"/>
                </a:lnTo>
                <a:lnTo>
                  <a:pt x="436" y="328"/>
                </a:lnTo>
                <a:lnTo>
                  <a:pt x="437" y="328"/>
                </a:lnTo>
                <a:lnTo>
                  <a:pt x="437" y="327"/>
                </a:lnTo>
                <a:lnTo>
                  <a:pt x="437" y="326"/>
                </a:lnTo>
                <a:lnTo>
                  <a:pt x="437" y="327"/>
                </a:lnTo>
                <a:lnTo>
                  <a:pt x="437" y="326"/>
                </a:lnTo>
                <a:lnTo>
                  <a:pt x="438" y="326"/>
                </a:lnTo>
                <a:lnTo>
                  <a:pt x="438" y="327"/>
                </a:lnTo>
                <a:lnTo>
                  <a:pt x="438" y="326"/>
                </a:lnTo>
                <a:lnTo>
                  <a:pt x="438" y="327"/>
                </a:lnTo>
                <a:lnTo>
                  <a:pt x="438" y="326"/>
                </a:lnTo>
                <a:lnTo>
                  <a:pt x="438" y="327"/>
                </a:lnTo>
                <a:lnTo>
                  <a:pt x="438" y="326"/>
                </a:lnTo>
                <a:lnTo>
                  <a:pt x="439" y="326"/>
                </a:lnTo>
                <a:lnTo>
                  <a:pt x="439" y="327"/>
                </a:lnTo>
                <a:lnTo>
                  <a:pt x="439" y="326"/>
                </a:lnTo>
                <a:lnTo>
                  <a:pt x="439" y="327"/>
                </a:lnTo>
                <a:lnTo>
                  <a:pt x="440" y="327"/>
                </a:lnTo>
                <a:lnTo>
                  <a:pt x="440" y="328"/>
                </a:lnTo>
                <a:lnTo>
                  <a:pt x="440" y="327"/>
                </a:lnTo>
                <a:lnTo>
                  <a:pt x="441" y="327"/>
                </a:lnTo>
                <a:lnTo>
                  <a:pt x="440" y="327"/>
                </a:lnTo>
                <a:lnTo>
                  <a:pt x="441" y="327"/>
                </a:lnTo>
                <a:lnTo>
                  <a:pt x="441" y="326"/>
                </a:lnTo>
                <a:lnTo>
                  <a:pt x="441" y="327"/>
                </a:lnTo>
                <a:lnTo>
                  <a:pt x="441" y="326"/>
                </a:lnTo>
                <a:lnTo>
                  <a:pt x="442" y="326"/>
                </a:lnTo>
                <a:lnTo>
                  <a:pt x="441" y="326"/>
                </a:lnTo>
                <a:lnTo>
                  <a:pt x="442" y="326"/>
                </a:lnTo>
                <a:lnTo>
                  <a:pt x="441" y="326"/>
                </a:lnTo>
                <a:lnTo>
                  <a:pt x="442" y="326"/>
                </a:lnTo>
                <a:lnTo>
                  <a:pt x="441" y="326"/>
                </a:lnTo>
                <a:lnTo>
                  <a:pt x="442" y="326"/>
                </a:lnTo>
                <a:lnTo>
                  <a:pt x="442" y="327"/>
                </a:lnTo>
                <a:lnTo>
                  <a:pt x="442" y="326"/>
                </a:lnTo>
                <a:lnTo>
                  <a:pt x="442" y="327"/>
                </a:lnTo>
                <a:lnTo>
                  <a:pt x="442" y="326"/>
                </a:lnTo>
                <a:lnTo>
                  <a:pt x="442" y="327"/>
                </a:lnTo>
                <a:lnTo>
                  <a:pt x="442" y="326"/>
                </a:lnTo>
                <a:lnTo>
                  <a:pt x="443" y="326"/>
                </a:lnTo>
                <a:lnTo>
                  <a:pt x="442" y="326"/>
                </a:lnTo>
                <a:lnTo>
                  <a:pt x="442" y="325"/>
                </a:lnTo>
                <a:lnTo>
                  <a:pt x="443" y="325"/>
                </a:lnTo>
                <a:lnTo>
                  <a:pt x="442" y="325"/>
                </a:lnTo>
                <a:lnTo>
                  <a:pt x="442" y="324"/>
                </a:lnTo>
                <a:lnTo>
                  <a:pt x="443" y="324"/>
                </a:lnTo>
                <a:lnTo>
                  <a:pt x="442" y="324"/>
                </a:lnTo>
                <a:lnTo>
                  <a:pt x="442" y="323"/>
                </a:lnTo>
                <a:lnTo>
                  <a:pt x="443" y="323"/>
                </a:lnTo>
                <a:lnTo>
                  <a:pt x="442" y="323"/>
                </a:lnTo>
                <a:lnTo>
                  <a:pt x="442" y="322"/>
                </a:lnTo>
                <a:lnTo>
                  <a:pt x="442" y="323"/>
                </a:lnTo>
                <a:lnTo>
                  <a:pt x="441" y="323"/>
                </a:lnTo>
                <a:lnTo>
                  <a:pt x="442" y="323"/>
                </a:lnTo>
                <a:lnTo>
                  <a:pt x="441" y="323"/>
                </a:lnTo>
                <a:lnTo>
                  <a:pt x="442" y="323"/>
                </a:lnTo>
                <a:lnTo>
                  <a:pt x="441" y="323"/>
                </a:lnTo>
                <a:lnTo>
                  <a:pt x="442" y="323"/>
                </a:lnTo>
                <a:lnTo>
                  <a:pt x="441" y="323"/>
                </a:lnTo>
                <a:lnTo>
                  <a:pt x="441" y="322"/>
                </a:lnTo>
                <a:lnTo>
                  <a:pt x="440" y="322"/>
                </a:lnTo>
                <a:lnTo>
                  <a:pt x="441" y="322"/>
                </a:lnTo>
                <a:lnTo>
                  <a:pt x="440" y="322"/>
                </a:lnTo>
                <a:lnTo>
                  <a:pt x="440" y="321"/>
                </a:lnTo>
                <a:lnTo>
                  <a:pt x="440" y="322"/>
                </a:lnTo>
                <a:lnTo>
                  <a:pt x="440" y="321"/>
                </a:lnTo>
                <a:lnTo>
                  <a:pt x="441" y="321"/>
                </a:lnTo>
                <a:lnTo>
                  <a:pt x="440" y="321"/>
                </a:lnTo>
                <a:lnTo>
                  <a:pt x="441" y="321"/>
                </a:lnTo>
                <a:lnTo>
                  <a:pt x="441" y="320"/>
                </a:lnTo>
                <a:lnTo>
                  <a:pt x="442" y="320"/>
                </a:lnTo>
                <a:lnTo>
                  <a:pt x="441" y="320"/>
                </a:lnTo>
                <a:lnTo>
                  <a:pt x="442" y="320"/>
                </a:lnTo>
                <a:lnTo>
                  <a:pt x="441" y="320"/>
                </a:lnTo>
                <a:lnTo>
                  <a:pt x="442" y="320"/>
                </a:lnTo>
                <a:lnTo>
                  <a:pt x="441" y="320"/>
                </a:lnTo>
                <a:lnTo>
                  <a:pt x="442" y="320"/>
                </a:lnTo>
                <a:lnTo>
                  <a:pt x="443" y="320"/>
                </a:lnTo>
                <a:lnTo>
                  <a:pt x="443" y="319"/>
                </a:lnTo>
                <a:lnTo>
                  <a:pt x="442" y="319"/>
                </a:lnTo>
                <a:lnTo>
                  <a:pt x="443" y="319"/>
                </a:lnTo>
                <a:lnTo>
                  <a:pt x="442" y="319"/>
                </a:lnTo>
                <a:lnTo>
                  <a:pt x="442" y="318"/>
                </a:lnTo>
                <a:lnTo>
                  <a:pt x="443" y="318"/>
                </a:lnTo>
                <a:lnTo>
                  <a:pt x="443" y="317"/>
                </a:lnTo>
                <a:lnTo>
                  <a:pt x="442" y="317"/>
                </a:lnTo>
                <a:lnTo>
                  <a:pt x="443" y="317"/>
                </a:lnTo>
                <a:lnTo>
                  <a:pt x="442" y="317"/>
                </a:lnTo>
                <a:lnTo>
                  <a:pt x="442" y="316"/>
                </a:lnTo>
                <a:lnTo>
                  <a:pt x="442" y="317"/>
                </a:lnTo>
                <a:lnTo>
                  <a:pt x="442" y="316"/>
                </a:lnTo>
                <a:lnTo>
                  <a:pt x="441" y="316"/>
                </a:lnTo>
                <a:lnTo>
                  <a:pt x="442" y="316"/>
                </a:lnTo>
                <a:lnTo>
                  <a:pt x="441" y="316"/>
                </a:lnTo>
                <a:lnTo>
                  <a:pt x="442" y="316"/>
                </a:lnTo>
                <a:lnTo>
                  <a:pt x="442" y="317"/>
                </a:lnTo>
                <a:lnTo>
                  <a:pt x="441" y="317"/>
                </a:lnTo>
                <a:lnTo>
                  <a:pt x="442" y="317"/>
                </a:lnTo>
                <a:lnTo>
                  <a:pt x="441" y="317"/>
                </a:lnTo>
                <a:lnTo>
                  <a:pt x="441" y="316"/>
                </a:lnTo>
                <a:lnTo>
                  <a:pt x="441" y="317"/>
                </a:lnTo>
                <a:lnTo>
                  <a:pt x="441" y="316"/>
                </a:lnTo>
                <a:lnTo>
                  <a:pt x="441" y="315"/>
                </a:lnTo>
                <a:lnTo>
                  <a:pt x="440" y="315"/>
                </a:lnTo>
                <a:lnTo>
                  <a:pt x="441" y="316"/>
                </a:lnTo>
                <a:lnTo>
                  <a:pt x="440" y="316"/>
                </a:lnTo>
                <a:lnTo>
                  <a:pt x="440" y="315"/>
                </a:lnTo>
                <a:lnTo>
                  <a:pt x="440" y="316"/>
                </a:lnTo>
                <a:lnTo>
                  <a:pt x="439" y="316"/>
                </a:lnTo>
                <a:lnTo>
                  <a:pt x="439" y="315"/>
                </a:lnTo>
                <a:lnTo>
                  <a:pt x="439" y="316"/>
                </a:lnTo>
                <a:lnTo>
                  <a:pt x="439" y="317"/>
                </a:lnTo>
                <a:lnTo>
                  <a:pt x="439" y="316"/>
                </a:lnTo>
                <a:lnTo>
                  <a:pt x="439" y="317"/>
                </a:lnTo>
                <a:lnTo>
                  <a:pt x="438" y="317"/>
                </a:lnTo>
                <a:lnTo>
                  <a:pt x="438" y="316"/>
                </a:lnTo>
                <a:lnTo>
                  <a:pt x="438" y="317"/>
                </a:lnTo>
                <a:lnTo>
                  <a:pt x="438" y="316"/>
                </a:lnTo>
                <a:lnTo>
                  <a:pt x="437" y="317"/>
                </a:lnTo>
                <a:lnTo>
                  <a:pt x="437" y="316"/>
                </a:lnTo>
                <a:lnTo>
                  <a:pt x="437" y="315"/>
                </a:lnTo>
                <a:lnTo>
                  <a:pt x="437" y="316"/>
                </a:lnTo>
                <a:lnTo>
                  <a:pt x="437" y="315"/>
                </a:lnTo>
                <a:lnTo>
                  <a:pt x="436" y="315"/>
                </a:lnTo>
                <a:lnTo>
                  <a:pt x="437" y="315"/>
                </a:lnTo>
                <a:lnTo>
                  <a:pt x="437" y="314"/>
                </a:lnTo>
                <a:lnTo>
                  <a:pt x="437" y="313"/>
                </a:lnTo>
                <a:lnTo>
                  <a:pt x="436" y="313"/>
                </a:lnTo>
                <a:lnTo>
                  <a:pt x="435" y="313"/>
                </a:lnTo>
                <a:lnTo>
                  <a:pt x="435" y="312"/>
                </a:lnTo>
                <a:lnTo>
                  <a:pt x="434" y="312"/>
                </a:lnTo>
                <a:lnTo>
                  <a:pt x="435" y="312"/>
                </a:lnTo>
                <a:lnTo>
                  <a:pt x="435" y="311"/>
                </a:lnTo>
                <a:lnTo>
                  <a:pt x="435" y="312"/>
                </a:lnTo>
                <a:lnTo>
                  <a:pt x="435" y="311"/>
                </a:lnTo>
                <a:lnTo>
                  <a:pt x="435" y="310"/>
                </a:lnTo>
                <a:lnTo>
                  <a:pt x="436" y="310"/>
                </a:lnTo>
                <a:lnTo>
                  <a:pt x="436" y="311"/>
                </a:lnTo>
                <a:lnTo>
                  <a:pt x="437" y="311"/>
                </a:lnTo>
                <a:lnTo>
                  <a:pt x="437" y="310"/>
                </a:lnTo>
                <a:lnTo>
                  <a:pt x="437" y="309"/>
                </a:lnTo>
                <a:lnTo>
                  <a:pt x="436" y="309"/>
                </a:lnTo>
                <a:lnTo>
                  <a:pt x="437" y="309"/>
                </a:lnTo>
                <a:lnTo>
                  <a:pt x="437" y="308"/>
                </a:lnTo>
                <a:lnTo>
                  <a:pt x="437" y="307"/>
                </a:lnTo>
                <a:lnTo>
                  <a:pt x="437" y="308"/>
                </a:lnTo>
                <a:lnTo>
                  <a:pt x="437" y="307"/>
                </a:lnTo>
                <a:lnTo>
                  <a:pt x="438" y="307"/>
                </a:lnTo>
                <a:lnTo>
                  <a:pt x="438" y="308"/>
                </a:lnTo>
                <a:lnTo>
                  <a:pt x="438" y="307"/>
                </a:lnTo>
                <a:lnTo>
                  <a:pt x="438" y="308"/>
                </a:lnTo>
                <a:lnTo>
                  <a:pt x="438" y="307"/>
                </a:lnTo>
                <a:lnTo>
                  <a:pt x="438" y="308"/>
                </a:lnTo>
                <a:lnTo>
                  <a:pt x="438" y="307"/>
                </a:lnTo>
                <a:lnTo>
                  <a:pt x="439" y="307"/>
                </a:lnTo>
                <a:lnTo>
                  <a:pt x="439" y="308"/>
                </a:lnTo>
                <a:lnTo>
                  <a:pt x="439" y="307"/>
                </a:lnTo>
                <a:lnTo>
                  <a:pt x="439" y="308"/>
                </a:lnTo>
                <a:lnTo>
                  <a:pt x="440" y="308"/>
                </a:lnTo>
                <a:lnTo>
                  <a:pt x="440" y="309"/>
                </a:lnTo>
                <a:lnTo>
                  <a:pt x="440" y="308"/>
                </a:lnTo>
                <a:lnTo>
                  <a:pt x="441" y="308"/>
                </a:lnTo>
                <a:lnTo>
                  <a:pt x="440" y="308"/>
                </a:lnTo>
                <a:lnTo>
                  <a:pt x="441" y="308"/>
                </a:lnTo>
                <a:lnTo>
                  <a:pt x="441" y="307"/>
                </a:lnTo>
                <a:lnTo>
                  <a:pt x="441" y="308"/>
                </a:lnTo>
                <a:lnTo>
                  <a:pt x="441" y="307"/>
                </a:lnTo>
                <a:lnTo>
                  <a:pt x="442" y="307"/>
                </a:lnTo>
                <a:lnTo>
                  <a:pt x="441" y="307"/>
                </a:lnTo>
                <a:lnTo>
                  <a:pt x="442" y="307"/>
                </a:lnTo>
                <a:lnTo>
                  <a:pt x="441" y="307"/>
                </a:lnTo>
                <a:lnTo>
                  <a:pt x="442" y="307"/>
                </a:lnTo>
                <a:lnTo>
                  <a:pt x="441" y="307"/>
                </a:lnTo>
                <a:lnTo>
                  <a:pt x="442" y="307"/>
                </a:lnTo>
                <a:lnTo>
                  <a:pt x="442" y="308"/>
                </a:lnTo>
                <a:lnTo>
                  <a:pt x="442" y="307"/>
                </a:lnTo>
                <a:lnTo>
                  <a:pt x="442" y="308"/>
                </a:lnTo>
                <a:lnTo>
                  <a:pt x="442" y="307"/>
                </a:lnTo>
                <a:lnTo>
                  <a:pt x="442" y="308"/>
                </a:lnTo>
                <a:lnTo>
                  <a:pt x="442" y="307"/>
                </a:lnTo>
                <a:lnTo>
                  <a:pt x="443" y="307"/>
                </a:lnTo>
                <a:lnTo>
                  <a:pt x="442" y="307"/>
                </a:lnTo>
                <a:lnTo>
                  <a:pt x="442" y="306"/>
                </a:lnTo>
                <a:lnTo>
                  <a:pt x="443" y="306"/>
                </a:lnTo>
                <a:lnTo>
                  <a:pt x="443" y="307"/>
                </a:lnTo>
                <a:lnTo>
                  <a:pt x="443" y="306"/>
                </a:lnTo>
                <a:lnTo>
                  <a:pt x="442" y="306"/>
                </a:lnTo>
                <a:lnTo>
                  <a:pt x="442" y="305"/>
                </a:lnTo>
                <a:lnTo>
                  <a:pt x="443" y="305"/>
                </a:lnTo>
                <a:lnTo>
                  <a:pt x="442" y="305"/>
                </a:lnTo>
                <a:lnTo>
                  <a:pt x="442" y="304"/>
                </a:lnTo>
                <a:lnTo>
                  <a:pt x="443" y="304"/>
                </a:lnTo>
                <a:lnTo>
                  <a:pt x="442" y="304"/>
                </a:lnTo>
                <a:lnTo>
                  <a:pt x="442" y="303"/>
                </a:lnTo>
                <a:lnTo>
                  <a:pt x="442" y="304"/>
                </a:lnTo>
                <a:lnTo>
                  <a:pt x="441" y="304"/>
                </a:lnTo>
                <a:lnTo>
                  <a:pt x="442" y="304"/>
                </a:lnTo>
                <a:lnTo>
                  <a:pt x="441" y="304"/>
                </a:lnTo>
                <a:lnTo>
                  <a:pt x="442" y="304"/>
                </a:lnTo>
                <a:lnTo>
                  <a:pt x="441" y="304"/>
                </a:lnTo>
                <a:lnTo>
                  <a:pt x="442" y="304"/>
                </a:lnTo>
                <a:lnTo>
                  <a:pt x="441" y="304"/>
                </a:lnTo>
                <a:lnTo>
                  <a:pt x="441" y="303"/>
                </a:lnTo>
                <a:lnTo>
                  <a:pt x="440" y="303"/>
                </a:lnTo>
                <a:lnTo>
                  <a:pt x="441" y="303"/>
                </a:lnTo>
                <a:lnTo>
                  <a:pt x="440" y="303"/>
                </a:lnTo>
                <a:lnTo>
                  <a:pt x="440" y="302"/>
                </a:lnTo>
                <a:lnTo>
                  <a:pt x="441" y="302"/>
                </a:lnTo>
                <a:lnTo>
                  <a:pt x="440" y="302"/>
                </a:lnTo>
                <a:lnTo>
                  <a:pt x="441" y="302"/>
                </a:lnTo>
                <a:lnTo>
                  <a:pt x="441" y="301"/>
                </a:lnTo>
                <a:lnTo>
                  <a:pt x="441" y="302"/>
                </a:lnTo>
                <a:lnTo>
                  <a:pt x="441" y="301"/>
                </a:lnTo>
                <a:lnTo>
                  <a:pt x="442" y="301"/>
                </a:lnTo>
                <a:lnTo>
                  <a:pt x="441" y="301"/>
                </a:lnTo>
                <a:lnTo>
                  <a:pt x="442" y="301"/>
                </a:lnTo>
                <a:lnTo>
                  <a:pt x="441" y="301"/>
                </a:lnTo>
                <a:lnTo>
                  <a:pt x="442" y="301"/>
                </a:lnTo>
                <a:lnTo>
                  <a:pt x="441" y="301"/>
                </a:lnTo>
                <a:lnTo>
                  <a:pt x="442" y="301"/>
                </a:lnTo>
                <a:lnTo>
                  <a:pt x="443" y="301"/>
                </a:lnTo>
                <a:lnTo>
                  <a:pt x="443" y="300"/>
                </a:lnTo>
                <a:lnTo>
                  <a:pt x="442" y="300"/>
                </a:lnTo>
                <a:lnTo>
                  <a:pt x="443" y="300"/>
                </a:lnTo>
                <a:lnTo>
                  <a:pt x="442" y="300"/>
                </a:lnTo>
                <a:lnTo>
                  <a:pt x="442" y="299"/>
                </a:lnTo>
                <a:lnTo>
                  <a:pt x="443" y="299"/>
                </a:lnTo>
                <a:lnTo>
                  <a:pt x="443" y="298"/>
                </a:lnTo>
                <a:lnTo>
                  <a:pt x="442" y="298"/>
                </a:lnTo>
                <a:lnTo>
                  <a:pt x="443" y="298"/>
                </a:lnTo>
                <a:lnTo>
                  <a:pt x="442" y="298"/>
                </a:lnTo>
                <a:lnTo>
                  <a:pt x="442" y="297"/>
                </a:lnTo>
                <a:lnTo>
                  <a:pt x="442" y="298"/>
                </a:lnTo>
                <a:lnTo>
                  <a:pt x="442" y="297"/>
                </a:lnTo>
                <a:lnTo>
                  <a:pt x="441" y="297"/>
                </a:lnTo>
                <a:lnTo>
                  <a:pt x="442" y="297"/>
                </a:lnTo>
                <a:lnTo>
                  <a:pt x="441" y="297"/>
                </a:lnTo>
                <a:lnTo>
                  <a:pt x="442" y="297"/>
                </a:lnTo>
                <a:lnTo>
                  <a:pt x="442" y="298"/>
                </a:lnTo>
                <a:lnTo>
                  <a:pt x="441" y="298"/>
                </a:lnTo>
                <a:lnTo>
                  <a:pt x="442" y="298"/>
                </a:lnTo>
                <a:lnTo>
                  <a:pt x="441" y="298"/>
                </a:lnTo>
                <a:lnTo>
                  <a:pt x="441" y="297"/>
                </a:lnTo>
                <a:lnTo>
                  <a:pt x="441" y="298"/>
                </a:lnTo>
                <a:lnTo>
                  <a:pt x="441" y="297"/>
                </a:lnTo>
                <a:lnTo>
                  <a:pt x="441" y="296"/>
                </a:lnTo>
                <a:lnTo>
                  <a:pt x="440" y="296"/>
                </a:lnTo>
                <a:lnTo>
                  <a:pt x="441" y="297"/>
                </a:lnTo>
                <a:lnTo>
                  <a:pt x="440" y="297"/>
                </a:lnTo>
                <a:lnTo>
                  <a:pt x="440" y="296"/>
                </a:lnTo>
                <a:lnTo>
                  <a:pt x="440" y="297"/>
                </a:lnTo>
                <a:lnTo>
                  <a:pt x="439" y="297"/>
                </a:lnTo>
                <a:lnTo>
                  <a:pt x="439" y="296"/>
                </a:lnTo>
                <a:lnTo>
                  <a:pt x="439" y="297"/>
                </a:lnTo>
                <a:lnTo>
                  <a:pt x="439" y="298"/>
                </a:lnTo>
                <a:lnTo>
                  <a:pt x="439" y="297"/>
                </a:lnTo>
                <a:lnTo>
                  <a:pt x="439" y="298"/>
                </a:lnTo>
                <a:lnTo>
                  <a:pt x="438" y="298"/>
                </a:lnTo>
                <a:lnTo>
                  <a:pt x="438" y="297"/>
                </a:lnTo>
                <a:lnTo>
                  <a:pt x="438" y="298"/>
                </a:lnTo>
                <a:lnTo>
                  <a:pt x="438" y="297"/>
                </a:lnTo>
                <a:lnTo>
                  <a:pt x="437" y="298"/>
                </a:lnTo>
                <a:lnTo>
                  <a:pt x="437" y="297"/>
                </a:lnTo>
                <a:lnTo>
                  <a:pt x="437" y="296"/>
                </a:lnTo>
                <a:lnTo>
                  <a:pt x="437" y="297"/>
                </a:lnTo>
                <a:lnTo>
                  <a:pt x="437" y="296"/>
                </a:lnTo>
                <a:lnTo>
                  <a:pt x="436" y="296"/>
                </a:lnTo>
                <a:lnTo>
                  <a:pt x="437" y="296"/>
                </a:lnTo>
                <a:lnTo>
                  <a:pt x="437" y="295"/>
                </a:lnTo>
                <a:lnTo>
                  <a:pt x="437" y="294"/>
                </a:lnTo>
                <a:lnTo>
                  <a:pt x="437" y="295"/>
                </a:lnTo>
                <a:lnTo>
                  <a:pt x="437" y="294"/>
                </a:lnTo>
                <a:lnTo>
                  <a:pt x="437" y="295"/>
                </a:lnTo>
                <a:lnTo>
                  <a:pt x="437" y="294"/>
                </a:lnTo>
                <a:lnTo>
                  <a:pt x="437" y="295"/>
                </a:lnTo>
                <a:lnTo>
                  <a:pt x="437" y="294"/>
                </a:lnTo>
                <a:lnTo>
                  <a:pt x="436" y="294"/>
                </a:lnTo>
                <a:lnTo>
                  <a:pt x="436" y="295"/>
                </a:lnTo>
                <a:lnTo>
                  <a:pt x="436" y="294"/>
                </a:lnTo>
                <a:lnTo>
                  <a:pt x="436" y="295"/>
                </a:lnTo>
                <a:lnTo>
                  <a:pt x="436" y="294"/>
                </a:lnTo>
                <a:lnTo>
                  <a:pt x="436" y="295"/>
                </a:lnTo>
                <a:lnTo>
                  <a:pt x="436" y="294"/>
                </a:lnTo>
                <a:lnTo>
                  <a:pt x="435" y="295"/>
                </a:lnTo>
                <a:lnTo>
                  <a:pt x="435" y="294"/>
                </a:lnTo>
                <a:lnTo>
                  <a:pt x="435" y="293"/>
                </a:lnTo>
                <a:lnTo>
                  <a:pt x="434" y="293"/>
                </a:lnTo>
                <a:lnTo>
                  <a:pt x="434" y="294"/>
                </a:lnTo>
                <a:lnTo>
                  <a:pt x="434" y="295"/>
                </a:lnTo>
                <a:lnTo>
                  <a:pt x="433" y="294"/>
                </a:lnTo>
                <a:lnTo>
                  <a:pt x="433" y="295"/>
                </a:lnTo>
                <a:lnTo>
                  <a:pt x="433" y="294"/>
                </a:lnTo>
                <a:lnTo>
                  <a:pt x="433" y="295"/>
                </a:lnTo>
                <a:lnTo>
                  <a:pt x="433" y="294"/>
                </a:lnTo>
                <a:lnTo>
                  <a:pt x="433" y="295"/>
                </a:lnTo>
                <a:lnTo>
                  <a:pt x="433" y="294"/>
                </a:lnTo>
                <a:lnTo>
                  <a:pt x="432" y="294"/>
                </a:lnTo>
                <a:lnTo>
                  <a:pt x="432" y="295"/>
                </a:lnTo>
                <a:lnTo>
                  <a:pt x="432" y="294"/>
                </a:lnTo>
                <a:lnTo>
                  <a:pt x="432" y="295"/>
                </a:lnTo>
                <a:lnTo>
                  <a:pt x="432" y="294"/>
                </a:lnTo>
                <a:lnTo>
                  <a:pt x="432" y="295"/>
                </a:lnTo>
                <a:lnTo>
                  <a:pt x="432" y="294"/>
                </a:lnTo>
                <a:lnTo>
                  <a:pt x="432" y="295"/>
                </a:lnTo>
                <a:lnTo>
                  <a:pt x="432" y="296"/>
                </a:lnTo>
                <a:lnTo>
                  <a:pt x="433" y="296"/>
                </a:lnTo>
                <a:lnTo>
                  <a:pt x="432" y="296"/>
                </a:lnTo>
                <a:lnTo>
                  <a:pt x="432" y="297"/>
                </a:lnTo>
                <a:lnTo>
                  <a:pt x="432" y="296"/>
                </a:lnTo>
                <a:lnTo>
                  <a:pt x="432" y="297"/>
                </a:lnTo>
                <a:lnTo>
                  <a:pt x="432" y="298"/>
                </a:lnTo>
                <a:lnTo>
                  <a:pt x="431" y="298"/>
                </a:lnTo>
                <a:lnTo>
                  <a:pt x="431" y="297"/>
                </a:lnTo>
                <a:lnTo>
                  <a:pt x="431" y="298"/>
                </a:lnTo>
                <a:lnTo>
                  <a:pt x="431" y="297"/>
                </a:lnTo>
                <a:lnTo>
                  <a:pt x="431" y="298"/>
                </a:lnTo>
                <a:lnTo>
                  <a:pt x="430" y="298"/>
                </a:lnTo>
                <a:lnTo>
                  <a:pt x="430" y="297"/>
                </a:lnTo>
                <a:lnTo>
                  <a:pt x="430" y="298"/>
                </a:lnTo>
                <a:lnTo>
                  <a:pt x="430" y="297"/>
                </a:lnTo>
                <a:lnTo>
                  <a:pt x="430" y="296"/>
                </a:lnTo>
                <a:lnTo>
                  <a:pt x="430" y="297"/>
                </a:lnTo>
                <a:lnTo>
                  <a:pt x="429" y="297"/>
                </a:lnTo>
                <a:lnTo>
                  <a:pt x="429" y="296"/>
                </a:lnTo>
                <a:lnTo>
                  <a:pt x="429" y="297"/>
                </a:lnTo>
                <a:lnTo>
                  <a:pt x="428" y="297"/>
                </a:lnTo>
                <a:lnTo>
                  <a:pt x="429" y="296"/>
                </a:lnTo>
                <a:lnTo>
                  <a:pt x="428" y="296"/>
                </a:lnTo>
                <a:lnTo>
                  <a:pt x="428" y="297"/>
                </a:lnTo>
                <a:lnTo>
                  <a:pt x="428" y="298"/>
                </a:lnTo>
                <a:lnTo>
                  <a:pt x="428" y="297"/>
                </a:lnTo>
                <a:lnTo>
                  <a:pt x="428" y="298"/>
                </a:lnTo>
                <a:lnTo>
                  <a:pt x="427" y="298"/>
                </a:lnTo>
                <a:lnTo>
                  <a:pt x="427" y="297"/>
                </a:lnTo>
                <a:lnTo>
                  <a:pt x="427" y="298"/>
                </a:lnTo>
                <a:lnTo>
                  <a:pt x="427" y="297"/>
                </a:lnTo>
                <a:lnTo>
                  <a:pt x="427" y="298"/>
                </a:lnTo>
                <a:lnTo>
                  <a:pt x="426" y="298"/>
                </a:lnTo>
                <a:lnTo>
                  <a:pt x="427" y="298"/>
                </a:lnTo>
                <a:lnTo>
                  <a:pt x="426" y="298"/>
                </a:lnTo>
                <a:lnTo>
                  <a:pt x="426" y="297"/>
                </a:lnTo>
                <a:lnTo>
                  <a:pt x="426" y="296"/>
                </a:lnTo>
                <a:lnTo>
                  <a:pt x="426" y="297"/>
                </a:lnTo>
                <a:lnTo>
                  <a:pt x="426" y="296"/>
                </a:lnTo>
                <a:lnTo>
                  <a:pt x="425" y="296"/>
                </a:lnTo>
                <a:lnTo>
                  <a:pt x="426" y="296"/>
                </a:lnTo>
                <a:lnTo>
                  <a:pt x="426" y="295"/>
                </a:lnTo>
                <a:lnTo>
                  <a:pt x="426" y="294"/>
                </a:lnTo>
                <a:lnTo>
                  <a:pt x="426" y="295"/>
                </a:lnTo>
                <a:lnTo>
                  <a:pt x="426" y="294"/>
                </a:lnTo>
                <a:lnTo>
                  <a:pt x="426" y="295"/>
                </a:lnTo>
                <a:lnTo>
                  <a:pt x="426" y="294"/>
                </a:lnTo>
                <a:lnTo>
                  <a:pt x="426" y="295"/>
                </a:lnTo>
                <a:lnTo>
                  <a:pt x="426" y="294"/>
                </a:lnTo>
                <a:lnTo>
                  <a:pt x="425" y="294"/>
                </a:lnTo>
                <a:lnTo>
                  <a:pt x="425" y="295"/>
                </a:lnTo>
                <a:lnTo>
                  <a:pt x="425" y="294"/>
                </a:lnTo>
                <a:lnTo>
                  <a:pt x="425" y="295"/>
                </a:lnTo>
                <a:lnTo>
                  <a:pt x="425" y="294"/>
                </a:lnTo>
                <a:lnTo>
                  <a:pt x="425" y="295"/>
                </a:lnTo>
                <a:lnTo>
                  <a:pt x="425" y="294"/>
                </a:lnTo>
                <a:lnTo>
                  <a:pt x="425" y="295"/>
                </a:lnTo>
                <a:lnTo>
                  <a:pt x="424" y="295"/>
                </a:lnTo>
                <a:lnTo>
                  <a:pt x="424" y="294"/>
                </a:lnTo>
                <a:lnTo>
                  <a:pt x="424" y="293"/>
                </a:lnTo>
                <a:lnTo>
                  <a:pt x="424" y="292"/>
                </a:lnTo>
                <a:lnTo>
                  <a:pt x="424" y="293"/>
                </a:lnTo>
                <a:lnTo>
                  <a:pt x="424" y="292"/>
                </a:lnTo>
                <a:lnTo>
                  <a:pt x="424" y="291"/>
                </a:lnTo>
                <a:lnTo>
                  <a:pt x="425" y="291"/>
                </a:lnTo>
                <a:lnTo>
                  <a:pt x="425" y="292"/>
                </a:lnTo>
                <a:lnTo>
                  <a:pt x="425" y="291"/>
                </a:lnTo>
                <a:lnTo>
                  <a:pt x="425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5" y="290"/>
                </a:lnTo>
                <a:lnTo>
                  <a:pt x="426" y="290"/>
                </a:lnTo>
                <a:lnTo>
                  <a:pt x="426" y="289"/>
                </a:lnTo>
                <a:lnTo>
                  <a:pt x="426" y="288"/>
                </a:lnTo>
                <a:lnTo>
                  <a:pt x="425" y="288"/>
                </a:lnTo>
                <a:lnTo>
                  <a:pt x="424" y="288"/>
                </a:lnTo>
                <a:lnTo>
                  <a:pt x="424" y="287"/>
                </a:lnTo>
                <a:lnTo>
                  <a:pt x="424" y="288"/>
                </a:lnTo>
                <a:lnTo>
                  <a:pt x="424" y="287"/>
                </a:lnTo>
                <a:lnTo>
                  <a:pt x="423" y="287"/>
                </a:lnTo>
                <a:lnTo>
                  <a:pt x="423" y="288"/>
                </a:lnTo>
                <a:lnTo>
                  <a:pt x="423" y="287"/>
                </a:lnTo>
                <a:lnTo>
                  <a:pt x="423" y="288"/>
                </a:lnTo>
                <a:lnTo>
                  <a:pt x="422" y="288"/>
                </a:lnTo>
                <a:lnTo>
                  <a:pt x="421" y="288"/>
                </a:lnTo>
                <a:lnTo>
                  <a:pt x="422" y="288"/>
                </a:lnTo>
                <a:lnTo>
                  <a:pt x="421" y="288"/>
                </a:lnTo>
                <a:lnTo>
                  <a:pt x="421" y="287"/>
                </a:lnTo>
                <a:lnTo>
                  <a:pt x="421" y="288"/>
                </a:lnTo>
                <a:lnTo>
                  <a:pt x="421" y="287"/>
                </a:lnTo>
                <a:lnTo>
                  <a:pt x="420" y="287"/>
                </a:lnTo>
                <a:lnTo>
                  <a:pt x="420" y="286"/>
                </a:lnTo>
                <a:lnTo>
                  <a:pt x="421" y="286"/>
                </a:lnTo>
                <a:lnTo>
                  <a:pt x="421" y="285"/>
                </a:lnTo>
                <a:lnTo>
                  <a:pt x="420" y="285"/>
                </a:lnTo>
                <a:lnTo>
                  <a:pt x="420" y="284"/>
                </a:lnTo>
                <a:lnTo>
                  <a:pt x="420" y="285"/>
                </a:lnTo>
                <a:lnTo>
                  <a:pt x="419" y="285"/>
                </a:lnTo>
                <a:lnTo>
                  <a:pt x="419" y="284"/>
                </a:lnTo>
                <a:lnTo>
                  <a:pt x="418" y="284"/>
                </a:lnTo>
                <a:lnTo>
                  <a:pt x="418" y="283"/>
                </a:lnTo>
                <a:lnTo>
                  <a:pt x="418" y="284"/>
                </a:lnTo>
                <a:lnTo>
                  <a:pt x="417" y="284"/>
                </a:lnTo>
                <a:lnTo>
                  <a:pt x="417" y="285"/>
                </a:lnTo>
                <a:lnTo>
                  <a:pt x="416" y="285"/>
                </a:lnTo>
                <a:lnTo>
                  <a:pt x="417" y="285"/>
                </a:lnTo>
                <a:lnTo>
                  <a:pt x="416" y="285"/>
                </a:lnTo>
                <a:lnTo>
                  <a:pt x="416" y="284"/>
                </a:lnTo>
                <a:lnTo>
                  <a:pt x="416" y="285"/>
                </a:lnTo>
                <a:lnTo>
                  <a:pt x="415" y="285"/>
                </a:lnTo>
                <a:lnTo>
                  <a:pt x="416" y="285"/>
                </a:lnTo>
                <a:lnTo>
                  <a:pt x="416" y="286"/>
                </a:lnTo>
                <a:lnTo>
                  <a:pt x="415" y="286"/>
                </a:lnTo>
                <a:lnTo>
                  <a:pt x="416" y="286"/>
                </a:lnTo>
                <a:lnTo>
                  <a:pt x="416" y="287"/>
                </a:lnTo>
                <a:lnTo>
                  <a:pt x="415" y="287"/>
                </a:lnTo>
                <a:lnTo>
                  <a:pt x="415" y="288"/>
                </a:lnTo>
                <a:lnTo>
                  <a:pt x="415" y="287"/>
                </a:lnTo>
                <a:lnTo>
                  <a:pt x="416" y="287"/>
                </a:lnTo>
                <a:lnTo>
                  <a:pt x="416" y="288"/>
                </a:lnTo>
                <a:lnTo>
                  <a:pt x="415" y="288"/>
                </a:lnTo>
                <a:lnTo>
                  <a:pt x="414" y="288"/>
                </a:lnTo>
                <a:lnTo>
                  <a:pt x="415" y="288"/>
                </a:lnTo>
                <a:lnTo>
                  <a:pt x="414" y="288"/>
                </a:lnTo>
                <a:lnTo>
                  <a:pt x="413" y="288"/>
                </a:lnTo>
                <a:lnTo>
                  <a:pt x="414" y="288"/>
                </a:lnTo>
                <a:lnTo>
                  <a:pt x="413" y="288"/>
                </a:lnTo>
                <a:lnTo>
                  <a:pt x="414" y="288"/>
                </a:lnTo>
                <a:lnTo>
                  <a:pt x="413" y="288"/>
                </a:lnTo>
                <a:lnTo>
                  <a:pt x="414" y="288"/>
                </a:lnTo>
                <a:lnTo>
                  <a:pt x="413" y="288"/>
                </a:lnTo>
                <a:lnTo>
                  <a:pt x="413" y="287"/>
                </a:lnTo>
                <a:lnTo>
                  <a:pt x="413" y="288"/>
                </a:lnTo>
                <a:lnTo>
                  <a:pt x="413" y="287"/>
                </a:lnTo>
                <a:lnTo>
                  <a:pt x="414" y="287"/>
                </a:lnTo>
                <a:lnTo>
                  <a:pt x="413" y="287"/>
                </a:lnTo>
                <a:lnTo>
                  <a:pt x="414" y="287"/>
                </a:lnTo>
                <a:lnTo>
                  <a:pt x="413" y="287"/>
                </a:lnTo>
                <a:lnTo>
                  <a:pt x="414" y="287"/>
                </a:lnTo>
                <a:lnTo>
                  <a:pt x="413" y="287"/>
                </a:lnTo>
                <a:lnTo>
                  <a:pt x="414" y="287"/>
                </a:lnTo>
                <a:lnTo>
                  <a:pt x="413" y="287"/>
                </a:lnTo>
                <a:lnTo>
                  <a:pt x="412" y="287"/>
                </a:lnTo>
                <a:lnTo>
                  <a:pt x="413" y="287"/>
                </a:lnTo>
                <a:lnTo>
                  <a:pt x="412" y="287"/>
                </a:lnTo>
                <a:lnTo>
                  <a:pt x="412" y="288"/>
                </a:lnTo>
                <a:lnTo>
                  <a:pt x="412" y="287"/>
                </a:lnTo>
                <a:lnTo>
                  <a:pt x="412" y="288"/>
                </a:lnTo>
                <a:lnTo>
                  <a:pt x="411" y="288"/>
                </a:lnTo>
                <a:lnTo>
                  <a:pt x="410" y="288"/>
                </a:lnTo>
                <a:lnTo>
                  <a:pt x="411" y="288"/>
                </a:lnTo>
                <a:lnTo>
                  <a:pt x="410" y="288"/>
                </a:lnTo>
                <a:lnTo>
                  <a:pt x="410" y="289"/>
                </a:lnTo>
                <a:lnTo>
                  <a:pt x="411" y="289"/>
                </a:lnTo>
                <a:lnTo>
                  <a:pt x="410" y="289"/>
                </a:lnTo>
                <a:lnTo>
                  <a:pt x="410" y="290"/>
                </a:lnTo>
                <a:lnTo>
                  <a:pt x="411" y="290"/>
                </a:lnTo>
                <a:lnTo>
                  <a:pt x="410" y="290"/>
                </a:lnTo>
                <a:lnTo>
                  <a:pt x="411" y="290"/>
                </a:lnTo>
                <a:lnTo>
                  <a:pt x="410" y="290"/>
                </a:lnTo>
                <a:lnTo>
                  <a:pt x="410" y="291"/>
                </a:lnTo>
                <a:lnTo>
                  <a:pt x="410" y="292"/>
                </a:lnTo>
                <a:lnTo>
                  <a:pt x="410" y="291"/>
                </a:lnTo>
                <a:lnTo>
                  <a:pt x="411" y="291"/>
                </a:lnTo>
                <a:lnTo>
                  <a:pt x="411" y="292"/>
                </a:lnTo>
                <a:lnTo>
                  <a:pt x="410" y="292"/>
                </a:lnTo>
                <a:lnTo>
                  <a:pt x="411" y="292"/>
                </a:lnTo>
                <a:lnTo>
                  <a:pt x="411" y="291"/>
                </a:lnTo>
                <a:lnTo>
                  <a:pt x="411" y="292"/>
                </a:lnTo>
                <a:lnTo>
                  <a:pt x="411" y="291"/>
                </a:lnTo>
                <a:lnTo>
                  <a:pt x="412" y="291"/>
                </a:lnTo>
                <a:lnTo>
                  <a:pt x="412" y="292"/>
                </a:lnTo>
                <a:lnTo>
                  <a:pt x="412" y="293"/>
                </a:lnTo>
                <a:lnTo>
                  <a:pt x="412" y="292"/>
                </a:lnTo>
                <a:lnTo>
                  <a:pt x="412" y="293"/>
                </a:lnTo>
                <a:lnTo>
                  <a:pt x="413" y="293"/>
                </a:lnTo>
                <a:lnTo>
                  <a:pt x="412" y="293"/>
                </a:lnTo>
                <a:lnTo>
                  <a:pt x="413" y="293"/>
                </a:lnTo>
                <a:lnTo>
                  <a:pt x="412" y="293"/>
                </a:lnTo>
                <a:lnTo>
                  <a:pt x="413" y="293"/>
                </a:lnTo>
                <a:lnTo>
                  <a:pt x="412" y="293"/>
                </a:lnTo>
                <a:lnTo>
                  <a:pt x="412" y="294"/>
                </a:lnTo>
                <a:lnTo>
                  <a:pt x="412" y="295"/>
                </a:lnTo>
                <a:lnTo>
                  <a:pt x="412" y="294"/>
                </a:lnTo>
                <a:lnTo>
                  <a:pt x="412" y="295"/>
                </a:lnTo>
                <a:lnTo>
                  <a:pt x="411" y="295"/>
                </a:lnTo>
                <a:lnTo>
                  <a:pt x="411" y="294"/>
                </a:lnTo>
                <a:lnTo>
                  <a:pt x="411" y="295"/>
                </a:lnTo>
                <a:lnTo>
                  <a:pt x="411" y="294"/>
                </a:lnTo>
                <a:lnTo>
                  <a:pt x="411" y="295"/>
                </a:lnTo>
                <a:lnTo>
                  <a:pt x="411" y="294"/>
                </a:lnTo>
                <a:lnTo>
                  <a:pt x="410" y="294"/>
                </a:lnTo>
                <a:lnTo>
                  <a:pt x="411" y="294"/>
                </a:lnTo>
                <a:lnTo>
                  <a:pt x="410" y="294"/>
                </a:lnTo>
                <a:lnTo>
                  <a:pt x="410" y="295"/>
                </a:lnTo>
                <a:lnTo>
                  <a:pt x="410" y="294"/>
                </a:lnTo>
                <a:lnTo>
                  <a:pt x="410" y="295"/>
                </a:lnTo>
                <a:lnTo>
                  <a:pt x="410" y="294"/>
                </a:lnTo>
                <a:lnTo>
                  <a:pt x="410" y="295"/>
                </a:lnTo>
                <a:lnTo>
                  <a:pt x="410" y="294"/>
                </a:lnTo>
                <a:lnTo>
                  <a:pt x="410" y="295"/>
                </a:lnTo>
                <a:lnTo>
                  <a:pt x="410" y="296"/>
                </a:lnTo>
                <a:lnTo>
                  <a:pt x="411" y="296"/>
                </a:lnTo>
                <a:lnTo>
                  <a:pt x="410" y="296"/>
                </a:lnTo>
                <a:lnTo>
                  <a:pt x="411" y="296"/>
                </a:lnTo>
                <a:lnTo>
                  <a:pt x="410" y="296"/>
                </a:lnTo>
                <a:lnTo>
                  <a:pt x="411" y="296"/>
                </a:lnTo>
                <a:lnTo>
                  <a:pt x="410" y="296"/>
                </a:lnTo>
                <a:lnTo>
                  <a:pt x="410" y="297"/>
                </a:lnTo>
                <a:lnTo>
                  <a:pt x="410" y="296"/>
                </a:lnTo>
                <a:lnTo>
                  <a:pt x="410" y="297"/>
                </a:lnTo>
                <a:lnTo>
                  <a:pt x="410" y="298"/>
                </a:lnTo>
                <a:lnTo>
                  <a:pt x="410" y="297"/>
                </a:lnTo>
                <a:lnTo>
                  <a:pt x="410" y="298"/>
                </a:lnTo>
                <a:lnTo>
                  <a:pt x="409" y="298"/>
                </a:lnTo>
                <a:lnTo>
                  <a:pt x="409" y="297"/>
                </a:lnTo>
                <a:lnTo>
                  <a:pt x="409" y="298"/>
                </a:lnTo>
                <a:lnTo>
                  <a:pt x="408" y="298"/>
                </a:lnTo>
                <a:lnTo>
                  <a:pt x="408" y="297"/>
                </a:lnTo>
                <a:lnTo>
                  <a:pt x="408" y="298"/>
                </a:lnTo>
                <a:lnTo>
                  <a:pt x="408" y="297"/>
                </a:lnTo>
                <a:lnTo>
                  <a:pt x="408" y="296"/>
                </a:lnTo>
                <a:lnTo>
                  <a:pt x="408" y="297"/>
                </a:lnTo>
                <a:lnTo>
                  <a:pt x="407" y="297"/>
                </a:lnTo>
                <a:lnTo>
                  <a:pt x="407" y="296"/>
                </a:lnTo>
                <a:lnTo>
                  <a:pt x="407" y="297"/>
                </a:lnTo>
                <a:lnTo>
                  <a:pt x="407" y="296"/>
                </a:lnTo>
                <a:lnTo>
                  <a:pt x="406" y="296"/>
                </a:lnTo>
                <a:lnTo>
                  <a:pt x="406" y="297"/>
                </a:lnTo>
                <a:lnTo>
                  <a:pt x="407" y="297"/>
                </a:lnTo>
                <a:lnTo>
                  <a:pt x="406" y="297"/>
                </a:lnTo>
                <a:lnTo>
                  <a:pt x="406" y="298"/>
                </a:lnTo>
                <a:lnTo>
                  <a:pt x="406" y="297"/>
                </a:lnTo>
                <a:lnTo>
                  <a:pt x="406" y="298"/>
                </a:lnTo>
                <a:lnTo>
                  <a:pt x="405" y="297"/>
                </a:lnTo>
                <a:lnTo>
                  <a:pt x="406" y="297"/>
                </a:lnTo>
                <a:lnTo>
                  <a:pt x="405" y="297"/>
                </a:lnTo>
                <a:lnTo>
                  <a:pt x="405" y="298"/>
                </a:lnTo>
                <a:lnTo>
                  <a:pt x="405" y="297"/>
                </a:lnTo>
                <a:lnTo>
                  <a:pt x="405" y="298"/>
                </a:lnTo>
                <a:lnTo>
                  <a:pt x="404" y="298"/>
                </a:lnTo>
                <a:lnTo>
                  <a:pt x="404" y="297"/>
                </a:lnTo>
                <a:lnTo>
                  <a:pt x="404" y="296"/>
                </a:lnTo>
                <a:lnTo>
                  <a:pt x="404" y="297"/>
                </a:lnTo>
                <a:lnTo>
                  <a:pt x="404" y="296"/>
                </a:lnTo>
                <a:lnTo>
                  <a:pt x="403" y="296"/>
                </a:lnTo>
                <a:lnTo>
                  <a:pt x="404" y="296"/>
                </a:lnTo>
                <a:lnTo>
                  <a:pt x="404" y="295"/>
                </a:lnTo>
                <a:lnTo>
                  <a:pt x="404" y="294"/>
                </a:lnTo>
                <a:lnTo>
                  <a:pt x="404" y="295"/>
                </a:lnTo>
                <a:lnTo>
                  <a:pt x="404" y="294"/>
                </a:lnTo>
                <a:lnTo>
                  <a:pt x="404" y="295"/>
                </a:lnTo>
                <a:lnTo>
                  <a:pt x="404" y="294"/>
                </a:lnTo>
                <a:lnTo>
                  <a:pt x="404" y="295"/>
                </a:lnTo>
                <a:lnTo>
                  <a:pt x="404" y="294"/>
                </a:lnTo>
                <a:lnTo>
                  <a:pt x="403" y="294"/>
                </a:lnTo>
                <a:lnTo>
                  <a:pt x="403" y="295"/>
                </a:lnTo>
                <a:lnTo>
                  <a:pt x="403" y="294"/>
                </a:lnTo>
                <a:lnTo>
                  <a:pt x="403" y="295"/>
                </a:lnTo>
                <a:lnTo>
                  <a:pt x="403" y="294"/>
                </a:lnTo>
                <a:lnTo>
                  <a:pt x="403" y="295"/>
                </a:lnTo>
                <a:lnTo>
                  <a:pt x="403" y="294"/>
                </a:lnTo>
                <a:lnTo>
                  <a:pt x="403" y="295"/>
                </a:lnTo>
                <a:lnTo>
                  <a:pt x="403" y="294"/>
                </a:lnTo>
                <a:lnTo>
                  <a:pt x="402" y="294"/>
                </a:lnTo>
                <a:lnTo>
                  <a:pt x="403" y="294"/>
                </a:lnTo>
                <a:lnTo>
                  <a:pt x="402" y="294"/>
                </a:lnTo>
                <a:lnTo>
                  <a:pt x="403" y="294"/>
                </a:lnTo>
                <a:lnTo>
                  <a:pt x="402" y="294"/>
                </a:lnTo>
                <a:lnTo>
                  <a:pt x="403" y="294"/>
                </a:lnTo>
                <a:lnTo>
                  <a:pt x="403" y="293"/>
                </a:lnTo>
                <a:lnTo>
                  <a:pt x="402" y="293"/>
                </a:lnTo>
                <a:lnTo>
                  <a:pt x="401" y="293"/>
                </a:lnTo>
                <a:lnTo>
                  <a:pt x="401" y="294"/>
                </a:lnTo>
                <a:lnTo>
                  <a:pt x="401" y="295"/>
                </a:lnTo>
                <a:lnTo>
                  <a:pt x="401" y="294"/>
                </a:lnTo>
                <a:lnTo>
                  <a:pt x="401" y="295"/>
                </a:lnTo>
                <a:lnTo>
                  <a:pt x="400" y="294"/>
                </a:lnTo>
                <a:lnTo>
                  <a:pt x="401" y="294"/>
                </a:lnTo>
                <a:lnTo>
                  <a:pt x="400" y="294"/>
                </a:lnTo>
                <a:lnTo>
                  <a:pt x="400" y="295"/>
                </a:lnTo>
                <a:lnTo>
                  <a:pt x="400" y="294"/>
                </a:lnTo>
                <a:lnTo>
                  <a:pt x="400" y="295"/>
                </a:lnTo>
                <a:lnTo>
                  <a:pt x="400" y="294"/>
                </a:lnTo>
                <a:lnTo>
                  <a:pt x="400" y="295"/>
                </a:lnTo>
                <a:lnTo>
                  <a:pt x="399" y="295"/>
                </a:lnTo>
                <a:lnTo>
                  <a:pt x="399" y="294"/>
                </a:lnTo>
                <a:lnTo>
                  <a:pt x="399" y="295"/>
                </a:lnTo>
                <a:lnTo>
                  <a:pt x="399" y="294"/>
                </a:lnTo>
                <a:lnTo>
                  <a:pt x="399" y="295"/>
                </a:lnTo>
                <a:lnTo>
                  <a:pt x="399" y="294"/>
                </a:lnTo>
                <a:lnTo>
                  <a:pt x="399" y="295"/>
                </a:lnTo>
                <a:lnTo>
                  <a:pt x="399" y="296"/>
                </a:lnTo>
                <a:lnTo>
                  <a:pt x="400" y="296"/>
                </a:lnTo>
                <a:lnTo>
                  <a:pt x="400" y="297"/>
                </a:lnTo>
                <a:lnTo>
                  <a:pt x="399" y="297"/>
                </a:lnTo>
                <a:lnTo>
                  <a:pt x="399" y="296"/>
                </a:lnTo>
                <a:lnTo>
                  <a:pt x="399" y="297"/>
                </a:lnTo>
                <a:lnTo>
                  <a:pt x="399" y="298"/>
                </a:lnTo>
                <a:lnTo>
                  <a:pt x="399" y="297"/>
                </a:lnTo>
                <a:lnTo>
                  <a:pt x="399" y="298"/>
                </a:lnTo>
                <a:lnTo>
                  <a:pt x="398" y="298"/>
                </a:lnTo>
                <a:lnTo>
                  <a:pt x="398" y="297"/>
                </a:lnTo>
                <a:lnTo>
                  <a:pt x="398" y="298"/>
                </a:lnTo>
                <a:lnTo>
                  <a:pt x="397" y="298"/>
                </a:lnTo>
                <a:lnTo>
                  <a:pt x="397" y="297"/>
                </a:lnTo>
                <a:lnTo>
                  <a:pt x="397" y="298"/>
                </a:lnTo>
                <a:lnTo>
                  <a:pt x="397" y="297"/>
                </a:lnTo>
                <a:lnTo>
                  <a:pt x="397" y="296"/>
                </a:lnTo>
                <a:lnTo>
                  <a:pt x="397" y="297"/>
                </a:lnTo>
                <a:lnTo>
                  <a:pt x="396" y="297"/>
                </a:lnTo>
                <a:lnTo>
                  <a:pt x="396" y="296"/>
                </a:lnTo>
                <a:lnTo>
                  <a:pt x="396" y="297"/>
                </a:lnTo>
                <a:lnTo>
                  <a:pt x="396" y="296"/>
                </a:lnTo>
                <a:lnTo>
                  <a:pt x="395" y="296"/>
                </a:lnTo>
                <a:lnTo>
                  <a:pt x="395" y="297"/>
                </a:lnTo>
                <a:lnTo>
                  <a:pt x="396" y="297"/>
                </a:lnTo>
                <a:lnTo>
                  <a:pt x="395" y="297"/>
                </a:lnTo>
                <a:lnTo>
                  <a:pt x="395" y="298"/>
                </a:lnTo>
                <a:lnTo>
                  <a:pt x="395" y="297"/>
                </a:lnTo>
                <a:lnTo>
                  <a:pt x="395" y="298"/>
                </a:lnTo>
                <a:lnTo>
                  <a:pt x="395" y="297"/>
                </a:lnTo>
                <a:lnTo>
                  <a:pt x="394" y="297"/>
                </a:lnTo>
                <a:lnTo>
                  <a:pt x="394" y="298"/>
                </a:lnTo>
                <a:lnTo>
                  <a:pt x="394" y="297"/>
                </a:lnTo>
                <a:lnTo>
                  <a:pt x="394" y="298"/>
                </a:lnTo>
                <a:lnTo>
                  <a:pt x="393" y="298"/>
                </a:lnTo>
                <a:lnTo>
                  <a:pt x="393" y="297"/>
                </a:lnTo>
                <a:lnTo>
                  <a:pt x="393" y="296"/>
                </a:lnTo>
                <a:lnTo>
                  <a:pt x="393" y="297"/>
                </a:lnTo>
                <a:lnTo>
                  <a:pt x="393" y="296"/>
                </a:lnTo>
                <a:lnTo>
                  <a:pt x="393" y="295"/>
                </a:lnTo>
                <a:lnTo>
                  <a:pt x="393" y="294"/>
                </a:lnTo>
                <a:lnTo>
                  <a:pt x="393" y="295"/>
                </a:lnTo>
                <a:lnTo>
                  <a:pt x="393" y="294"/>
                </a:lnTo>
                <a:lnTo>
                  <a:pt x="393" y="295"/>
                </a:lnTo>
                <a:lnTo>
                  <a:pt x="393" y="294"/>
                </a:lnTo>
                <a:lnTo>
                  <a:pt x="393" y="295"/>
                </a:lnTo>
                <a:lnTo>
                  <a:pt x="393" y="294"/>
                </a:lnTo>
                <a:lnTo>
                  <a:pt x="392" y="294"/>
                </a:lnTo>
                <a:lnTo>
                  <a:pt x="392" y="295"/>
                </a:lnTo>
                <a:lnTo>
                  <a:pt x="392" y="294"/>
                </a:lnTo>
                <a:lnTo>
                  <a:pt x="392" y="295"/>
                </a:lnTo>
                <a:lnTo>
                  <a:pt x="392" y="294"/>
                </a:lnTo>
                <a:lnTo>
                  <a:pt x="392" y="295"/>
                </a:lnTo>
                <a:lnTo>
                  <a:pt x="392" y="294"/>
                </a:lnTo>
                <a:lnTo>
                  <a:pt x="392" y="295"/>
                </a:lnTo>
                <a:lnTo>
                  <a:pt x="392" y="294"/>
                </a:lnTo>
                <a:lnTo>
                  <a:pt x="391" y="294"/>
                </a:lnTo>
                <a:lnTo>
                  <a:pt x="392" y="294"/>
                </a:lnTo>
                <a:lnTo>
                  <a:pt x="392" y="293"/>
                </a:lnTo>
                <a:lnTo>
                  <a:pt x="391" y="293"/>
                </a:lnTo>
                <a:lnTo>
                  <a:pt x="391" y="292"/>
                </a:lnTo>
                <a:lnTo>
                  <a:pt x="391" y="293"/>
                </a:lnTo>
                <a:lnTo>
                  <a:pt x="391" y="292"/>
                </a:lnTo>
                <a:lnTo>
                  <a:pt x="392" y="292"/>
                </a:lnTo>
                <a:lnTo>
                  <a:pt x="391" y="292"/>
                </a:lnTo>
                <a:lnTo>
                  <a:pt x="392" y="292"/>
                </a:lnTo>
                <a:lnTo>
                  <a:pt x="392" y="291"/>
                </a:lnTo>
                <a:lnTo>
                  <a:pt x="392" y="292"/>
                </a:lnTo>
                <a:lnTo>
                  <a:pt x="392" y="291"/>
                </a:lnTo>
                <a:lnTo>
                  <a:pt x="392" y="292"/>
                </a:lnTo>
                <a:lnTo>
                  <a:pt x="393" y="292"/>
                </a:lnTo>
                <a:lnTo>
                  <a:pt x="393" y="291"/>
                </a:lnTo>
                <a:lnTo>
                  <a:pt x="393" y="292"/>
                </a:lnTo>
                <a:lnTo>
                  <a:pt x="393" y="291"/>
                </a:lnTo>
                <a:lnTo>
                  <a:pt x="393" y="290"/>
                </a:lnTo>
                <a:lnTo>
                  <a:pt x="393" y="289"/>
                </a:lnTo>
                <a:lnTo>
                  <a:pt x="393" y="288"/>
                </a:lnTo>
                <a:lnTo>
                  <a:pt x="392" y="288"/>
                </a:lnTo>
                <a:lnTo>
                  <a:pt x="391" y="288"/>
                </a:lnTo>
                <a:lnTo>
                  <a:pt x="391" y="287"/>
                </a:lnTo>
                <a:lnTo>
                  <a:pt x="392" y="288"/>
                </a:lnTo>
                <a:lnTo>
                  <a:pt x="392" y="287"/>
                </a:lnTo>
                <a:lnTo>
                  <a:pt x="391" y="287"/>
                </a:lnTo>
                <a:lnTo>
                  <a:pt x="390" y="287"/>
                </a:lnTo>
                <a:lnTo>
                  <a:pt x="390" y="288"/>
                </a:lnTo>
                <a:lnTo>
                  <a:pt x="390" y="287"/>
                </a:lnTo>
                <a:lnTo>
                  <a:pt x="390" y="288"/>
                </a:lnTo>
                <a:lnTo>
                  <a:pt x="389" y="288"/>
                </a:lnTo>
                <a:lnTo>
                  <a:pt x="388" y="288"/>
                </a:lnTo>
                <a:lnTo>
                  <a:pt x="388" y="287"/>
                </a:lnTo>
                <a:lnTo>
                  <a:pt x="388" y="288"/>
                </a:lnTo>
                <a:lnTo>
                  <a:pt x="388" y="287"/>
                </a:lnTo>
                <a:lnTo>
                  <a:pt x="387" y="287"/>
                </a:lnTo>
                <a:lnTo>
                  <a:pt x="387" y="286"/>
                </a:lnTo>
                <a:lnTo>
                  <a:pt x="388" y="286"/>
                </a:lnTo>
                <a:lnTo>
                  <a:pt x="388" y="285"/>
                </a:lnTo>
                <a:lnTo>
                  <a:pt x="387" y="285"/>
                </a:lnTo>
                <a:lnTo>
                  <a:pt x="387" y="284"/>
                </a:lnTo>
                <a:lnTo>
                  <a:pt x="387" y="285"/>
                </a:lnTo>
                <a:lnTo>
                  <a:pt x="386" y="285"/>
                </a:lnTo>
                <a:lnTo>
                  <a:pt x="386" y="284"/>
                </a:lnTo>
                <a:lnTo>
                  <a:pt x="385" y="284"/>
                </a:lnTo>
                <a:lnTo>
                  <a:pt x="386" y="284"/>
                </a:lnTo>
                <a:lnTo>
                  <a:pt x="385" y="284"/>
                </a:lnTo>
                <a:lnTo>
                  <a:pt x="386" y="284"/>
                </a:lnTo>
                <a:lnTo>
                  <a:pt x="385" y="284"/>
                </a:lnTo>
                <a:lnTo>
                  <a:pt x="386" y="284"/>
                </a:lnTo>
                <a:lnTo>
                  <a:pt x="385" y="284"/>
                </a:lnTo>
                <a:lnTo>
                  <a:pt x="385" y="283"/>
                </a:lnTo>
                <a:lnTo>
                  <a:pt x="386" y="283"/>
                </a:lnTo>
                <a:lnTo>
                  <a:pt x="385" y="283"/>
                </a:lnTo>
                <a:lnTo>
                  <a:pt x="386" y="283"/>
                </a:lnTo>
                <a:lnTo>
                  <a:pt x="385" y="283"/>
                </a:lnTo>
                <a:lnTo>
                  <a:pt x="386" y="283"/>
                </a:lnTo>
                <a:lnTo>
                  <a:pt x="385" y="283"/>
                </a:lnTo>
                <a:lnTo>
                  <a:pt x="386" y="283"/>
                </a:lnTo>
                <a:lnTo>
                  <a:pt x="386" y="282"/>
                </a:lnTo>
                <a:lnTo>
                  <a:pt x="387" y="282"/>
                </a:lnTo>
                <a:lnTo>
                  <a:pt x="388" y="282"/>
                </a:lnTo>
                <a:lnTo>
                  <a:pt x="388" y="281"/>
                </a:lnTo>
                <a:lnTo>
                  <a:pt x="388" y="282"/>
                </a:lnTo>
                <a:lnTo>
                  <a:pt x="388" y="281"/>
                </a:lnTo>
                <a:lnTo>
                  <a:pt x="387" y="281"/>
                </a:lnTo>
                <a:lnTo>
                  <a:pt x="387" y="280"/>
                </a:lnTo>
                <a:lnTo>
                  <a:pt x="388" y="280"/>
                </a:lnTo>
                <a:lnTo>
                  <a:pt x="388" y="279"/>
                </a:lnTo>
                <a:lnTo>
                  <a:pt x="389" y="279"/>
                </a:lnTo>
                <a:lnTo>
                  <a:pt x="390" y="279"/>
                </a:lnTo>
                <a:lnTo>
                  <a:pt x="390" y="280"/>
                </a:lnTo>
                <a:lnTo>
                  <a:pt x="391" y="280"/>
                </a:lnTo>
                <a:lnTo>
                  <a:pt x="392" y="280"/>
                </a:lnTo>
                <a:lnTo>
                  <a:pt x="392" y="279"/>
                </a:lnTo>
                <a:lnTo>
                  <a:pt x="391" y="279"/>
                </a:lnTo>
                <a:lnTo>
                  <a:pt x="392" y="279"/>
                </a:lnTo>
                <a:lnTo>
                  <a:pt x="393" y="279"/>
                </a:lnTo>
                <a:lnTo>
                  <a:pt x="393" y="278"/>
                </a:lnTo>
                <a:lnTo>
                  <a:pt x="393" y="277"/>
                </a:lnTo>
                <a:lnTo>
                  <a:pt x="393" y="278"/>
                </a:lnTo>
                <a:lnTo>
                  <a:pt x="393" y="277"/>
                </a:lnTo>
                <a:lnTo>
                  <a:pt x="393" y="276"/>
                </a:lnTo>
                <a:lnTo>
                  <a:pt x="393" y="275"/>
                </a:lnTo>
                <a:lnTo>
                  <a:pt x="393" y="276"/>
                </a:lnTo>
                <a:lnTo>
                  <a:pt x="393" y="275"/>
                </a:lnTo>
                <a:lnTo>
                  <a:pt x="393" y="276"/>
                </a:lnTo>
                <a:lnTo>
                  <a:pt x="393" y="275"/>
                </a:lnTo>
                <a:lnTo>
                  <a:pt x="393" y="276"/>
                </a:lnTo>
                <a:lnTo>
                  <a:pt x="393" y="275"/>
                </a:lnTo>
                <a:lnTo>
                  <a:pt x="392" y="275"/>
                </a:lnTo>
                <a:lnTo>
                  <a:pt x="392" y="276"/>
                </a:lnTo>
                <a:lnTo>
                  <a:pt x="392" y="275"/>
                </a:lnTo>
                <a:lnTo>
                  <a:pt x="392" y="276"/>
                </a:lnTo>
                <a:lnTo>
                  <a:pt x="392" y="275"/>
                </a:lnTo>
                <a:lnTo>
                  <a:pt x="392" y="276"/>
                </a:lnTo>
                <a:lnTo>
                  <a:pt x="392" y="275"/>
                </a:lnTo>
                <a:lnTo>
                  <a:pt x="392" y="276"/>
                </a:lnTo>
                <a:lnTo>
                  <a:pt x="392" y="275"/>
                </a:lnTo>
                <a:lnTo>
                  <a:pt x="391" y="275"/>
                </a:lnTo>
                <a:lnTo>
                  <a:pt x="392" y="275"/>
                </a:lnTo>
                <a:lnTo>
                  <a:pt x="392" y="274"/>
                </a:lnTo>
                <a:lnTo>
                  <a:pt x="391" y="274"/>
                </a:lnTo>
                <a:lnTo>
                  <a:pt x="391" y="273"/>
                </a:lnTo>
                <a:lnTo>
                  <a:pt x="391" y="274"/>
                </a:lnTo>
                <a:lnTo>
                  <a:pt x="391" y="273"/>
                </a:lnTo>
                <a:lnTo>
                  <a:pt x="392" y="273"/>
                </a:lnTo>
                <a:lnTo>
                  <a:pt x="391" y="273"/>
                </a:lnTo>
                <a:lnTo>
                  <a:pt x="392" y="273"/>
                </a:lnTo>
                <a:lnTo>
                  <a:pt x="392" y="272"/>
                </a:lnTo>
                <a:lnTo>
                  <a:pt x="392" y="273"/>
                </a:lnTo>
                <a:lnTo>
                  <a:pt x="392" y="272"/>
                </a:lnTo>
                <a:lnTo>
                  <a:pt x="392" y="273"/>
                </a:lnTo>
                <a:lnTo>
                  <a:pt x="393" y="273"/>
                </a:lnTo>
                <a:lnTo>
                  <a:pt x="393" y="272"/>
                </a:lnTo>
                <a:lnTo>
                  <a:pt x="393" y="273"/>
                </a:lnTo>
                <a:lnTo>
                  <a:pt x="393" y="272"/>
                </a:lnTo>
                <a:lnTo>
                  <a:pt x="393" y="271"/>
                </a:lnTo>
                <a:lnTo>
                  <a:pt x="393" y="270"/>
                </a:lnTo>
                <a:lnTo>
                  <a:pt x="393" y="269"/>
                </a:lnTo>
                <a:lnTo>
                  <a:pt x="392" y="269"/>
                </a:lnTo>
                <a:lnTo>
                  <a:pt x="391" y="269"/>
                </a:lnTo>
                <a:lnTo>
                  <a:pt x="392" y="269"/>
                </a:lnTo>
                <a:lnTo>
                  <a:pt x="392" y="268"/>
                </a:lnTo>
                <a:lnTo>
                  <a:pt x="391" y="268"/>
                </a:lnTo>
                <a:lnTo>
                  <a:pt x="390" y="268"/>
                </a:lnTo>
                <a:lnTo>
                  <a:pt x="390" y="269"/>
                </a:lnTo>
                <a:lnTo>
                  <a:pt x="389" y="269"/>
                </a:lnTo>
                <a:lnTo>
                  <a:pt x="388" y="269"/>
                </a:lnTo>
                <a:lnTo>
                  <a:pt x="388" y="268"/>
                </a:lnTo>
                <a:lnTo>
                  <a:pt x="387" y="268"/>
                </a:lnTo>
                <a:lnTo>
                  <a:pt x="387" y="267"/>
                </a:lnTo>
                <a:lnTo>
                  <a:pt x="387" y="268"/>
                </a:lnTo>
                <a:lnTo>
                  <a:pt x="387" y="267"/>
                </a:lnTo>
                <a:lnTo>
                  <a:pt x="388" y="267"/>
                </a:lnTo>
                <a:lnTo>
                  <a:pt x="388" y="266"/>
                </a:lnTo>
                <a:lnTo>
                  <a:pt x="387" y="266"/>
                </a:lnTo>
                <a:lnTo>
                  <a:pt x="386" y="266"/>
                </a:lnTo>
                <a:lnTo>
                  <a:pt x="386" y="265"/>
                </a:lnTo>
                <a:lnTo>
                  <a:pt x="385" y="265"/>
                </a:lnTo>
                <a:lnTo>
                  <a:pt x="386" y="265"/>
                </a:lnTo>
                <a:lnTo>
                  <a:pt x="385" y="265"/>
                </a:lnTo>
                <a:lnTo>
                  <a:pt x="386" y="265"/>
                </a:lnTo>
                <a:lnTo>
                  <a:pt x="385" y="265"/>
                </a:lnTo>
                <a:lnTo>
                  <a:pt x="386" y="265"/>
                </a:lnTo>
                <a:lnTo>
                  <a:pt x="385" y="265"/>
                </a:lnTo>
                <a:lnTo>
                  <a:pt x="385" y="264"/>
                </a:lnTo>
                <a:lnTo>
                  <a:pt x="385" y="265"/>
                </a:lnTo>
                <a:lnTo>
                  <a:pt x="384" y="265"/>
                </a:lnTo>
                <a:lnTo>
                  <a:pt x="385" y="265"/>
                </a:lnTo>
                <a:lnTo>
                  <a:pt x="385" y="266"/>
                </a:lnTo>
                <a:lnTo>
                  <a:pt x="384" y="266"/>
                </a:lnTo>
                <a:lnTo>
                  <a:pt x="383" y="266"/>
                </a:lnTo>
                <a:lnTo>
                  <a:pt x="384" y="266"/>
                </a:lnTo>
                <a:lnTo>
                  <a:pt x="383" y="266"/>
                </a:lnTo>
                <a:lnTo>
                  <a:pt x="382" y="266"/>
                </a:lnTo>
                <a:lnTo>
                  <a:pt x="383" y="266"/>
                </a:lnTo>
                <a:lnTo>
                  <a:pt x="382" y="266"/>
                </a:lnTo>
                <a:lnTo>
                  <a:pt x="383" y="266"/>
                </a:lnTo>
                <a:lnTo>
                  <a:pt x="382" y="266"/>
                </a:lnTo>
                <a:lnTo>
                  <a:pt x="383" y="266"/>
                </a:lnTo>
                <a:lnTo>
                  <a:pt x="382" y="266"/>
                </a:lnTo>
                <a:lnTo>
                  <a:pt x="383" y="266"/>
                </a:lnTo>
                <a:lnTo>
                  <a:pt x="383" y="267"/>
                </a:lnTo>
                <a:lnTo>
                  <a:pt x="382" y="267"/>
                </a:lnTo>
                <a:lnTo>
                  <a:pt x="383" y="267"/>
                </a:lnTo>
                <a:lnTo>
                  <a:pt x="382" y="267"/>
                </a:lnTo>
                <a:lnTo>
                  <a:pt x="383" y="267"/>
                </a:lnTo>
                <a:lnTo>
                  <a:pt x="382" y="267"/>
                </a:lnTo>
                <a:lnTo>
                  <a:pt x="383" y="267"/>
                </a:lnTo>
                <a:lnTo>
                  <a:pt x="382" y="267"/>
                </a:lnTo>
                <a:lnTo>
                  <a:pt x="383" y="267"/>
                </a:lnTo>
                <a:lnTo>
                  <a:pt x="383" y="268"/>
                </a:lnTo>
                <a:lnTo>
                  <a:pt x="383" y="267"/>
                </a:lnTo>
                <a:lnTo>
                  <a:pt x="383" y="268"/>
                </a:lnTo>
                <a:lnTo>
                  <a:pt x="382" y="268"/>
                </a:lnTo>
                <a:lnTo>
                  <a:pt x="383" y="268"/>
                </a:lnTo>
                <a:lnTo>
                  <a:pt x="382" y="268"/>
                </a:lnTo>
                <a:lnTo>
                  <a:pt x="383" y="268"/>
                </a:lnTo>
                <a:lnTo>
                  <a:pt x="382" y="268"/>
                </a:lnTo>
                <a:lnTo>
                  <a:pt x="383" y="268"/>
                </a:lnTo>
                <a:lnTo>
                  <a:pt x="382" y="269"/>
                </a:lnTo>
                <a:lnTo>
                  <a:pt x="383" y="269"/>
                </a:lnTo>
                <a:lnTo>
                  <a:pt x="382" y="269"/>
                </a:lnTo>
                <a:lnTo>
                  <a:pt x="383" y="269"/>
                </a:lnTo>
                <a:lnTo>
                  <a:pt x="382" y="269"/>
                </a:lnTo>
                <a:lnTo>
                  <a:pt x="383" y="269"/>
                </a:lnTo>
                <a:lnTo>
                  <a:pt x="382" y="269"/>
                </a:lnTo>
                <a:lnTo>
                  <a:pt x="383" y="269"/>
                </a:lnTo>
                <a:lnTo>
                  <a:pt x="382" y="269"/>
                </a:lnTo>
                <a:lnTo>
                  <a:pt x="381" y="269"/>
                </a:lnTo>
                <a:lnTo>
                  <a:pt x="382" y="269"/>
                </a:lnTo>
                <a:lnTo>
                  <a:pt x="381" y="269"/>
                </a:lnTo>
                <a:lnTo>
                  <a:pt x="380" y="269"/>
                </a:lnTo>
                <a:lnTo>
                  <a:pt x="381" y="269"/>
                </a:lnTo>
                <a:lnTo>
                  <a:pt x="381" y="268"/>
                </a:lnTo>
                <a:lnTo>
                  <a:pt x="380" y="268"/>
                </a:lnTo>
                <a:lnTo>
                  <a:pt x="379" y="268"/>
                </a:lnTo>
                <a:lnTo>
                  <a:pt x="380" y="268"/>
                </a:lnTo>
                <a:lnTo>
                  <a:pt x="379" y="268"/>
                </a:lnTo>
                <a:lnTo>
                  <a:pt x="379" y="269"/>
                </a:lnTo>
                <a:lnTo>
                  <a:pt x="378" y="269"/>
                </a:lnTo>
                <a:lnTo>
                  <a:pt x="377" y="269"/>
                </a:lnTo>
                <a:lnTo>
                  <a:pt x="377" y="268"/>
                </a:lnTo>
                <a:lnTo>
                  <a:pt x="376" y="268"/>
                </a:lnTo>
                <a:lnTo>
                  <a:pt x="376" y="267"/>
                </a:lnTo>
                <a:lnTo>
                  <a:pt x="376" y="268"/>
                </a:lnTo>
                <a:lnTo>
                  <a:pt x="376" y="267"/>
                </a:lnTo>
                <a:lnTo>
                  <a:pt x="377" y="267"/>
                </a:lnTo>
                <a:lnTo>
                  <a:pt x="377" y="266"/>
                </a:lnTo>
                <a:lnTo>
                  <a:pt x="376" y="266"/>
                </a:lnTo>
                <a:lnTo>
                  <a:pt x="375" y="266"/>
                </a:lnTo>
                <a:lnTo>
                  <a:pt x="375" y="265"/>
                </a:lnTo>
                <a:lnTo>
                  <a:pt x="374" y="265"/>
                </a:lnTo>
                <a:lnTo>
                  <a:pt x="375" y="265"/>
                </a:lnTo>
                <a:lnTo>
                  <a:pt x="374" y="265"/>
                </a:lnTo>
                <a:lnTo>
                  <a:pt x="374" y="264"/>
                </a:lnTo>
                <a:lnTo>
                  <a:pt x="375" y="264"/>
                </a:lnTo>
                <a:lnTo>
                  <a:pt x="374" y="264"/>
                </a:lnTo>
                <a:lnTo>
                  <a:pt x="375" y="264"/>
                </a:lnTo>
                <a:lnTo>
                  <a:pt x="375" y="263"/>
                </a:lnTo>
                <a:lnTo>
                  <a:pt x="376" y="263"/>
                </a:lnTo>
                <a:lnTo>
                  <a:pt x="377" y="263"/>
                </a:lnTo>
                <a:lnTo>
                  <a:pt x="377" y="262"/>
                </a:lnTo>
                <a:lnTo>
                  <a:pt x="377" y="263"/>
                </a:lnTo>
                <a:lnTo>
                  <a:pt x="377" y="262"/>
                </a:lnTo>
                <a:lnTo>
                  <a:pt x="376" y="262"/>
                </a:lnTo>
                <a:lnTo>
                  <a:pt x="376" y="261"/>
                </a:lnTo>
                <a:lnTo>
                  <a:pt x="377" y="261"/>
                </a:lnTo>
                <a:lnTo>
                  <a:pt x="377" y="260"/>
                </a:lnTo>
                <a:lnTo>
                  <a:pt x="376" y="260"/>
                </a:lnTo>
                <a:lnTo>
                  <a:pt x="376" y="259"/>
                </a:lnTo>
                <a:lnTo>
                  <a:pt x="376" y="260"/>
                </a:lnTo>
                <a:lnTo>
                  <a:pt x="375" y="260"/>
                </a:lnTo>
                <a:lnTo>
                  <a:pt x="375" y="259"/>
                </a:lnTo>
                <a:lnTo>
                  <a:pt x="374" y="259"/>
                </a:lnTo>
                <a:lnTo>
                  <a:pt x="375" y="258"/>
                </a:lnTo>
                <a:lnTo>
                  <a:pt x="374" y="258"/>
                </a:lnTo>
                <a:lnTo>
                  <a:pt x="374" y="259"/>
                </a:lnTo>
                <a:lnTo>
                  <a:pt x="373" y="259"/>
                </a:lnTo>
                <a:lnTo>
                  <a:pt x="374" y="259"/>
                </a:lnTo>
                <a:lnTo>
                  <a:pt x="373" y="259"/>
                </a:lnTo>
                <a:lnTo>
                  <a:pt x="373" y="260"/>
                </a:lnTo>
                <a:lnTo>
                  <a:pt x="373" y="259"/>
                </a:lnTo>
                <a:lnTo>
                  <a:pt x="372" y="259"/>
                </a:lnTo>
                <a:lnTo>
                  <a:pt x="372" y="260"/>
                </a:lnTo>
                <a:lnTo>
                  <a:pt x="371" y="260"/>
                </a:lnTo>
                <a:lnTo>
                  <a:pt x="372" y="260"/>
                </a:lnTo>
                <a:lnTo>
                  <a:pt x="372" y="259"/>
                </a:lnTo>
                <a:lnTo>
                  <a:pt x="371" y="259"/>
                </a:lnTo>
                <a:lnTo>
                  <a:pt x="372" y="259"/>
                </a:lnTo>
                <a:lnTo>
                  <a:pt x="371" y="259"/>
                </a:lnTo>
                <a:lnTo>
                  <a:pt x="372" y="259"/>
                </a:lnTo>
                <a:lnTo>
                  <a:pt x="371" y="259"/>
                </a:lnTo>
                <a:lnTo>
                  <a:pt x="371" y="258"/>
                </a:lnTo>
                <a:lnTo>
                  <a:pt x="372" y="258"/>
                </a:lnTo>
                <a:lnTo>
                  <a:pt x="371" y="258"/>
                </a:lnTo>
                <a:lnTo>
                  <a:pt x="371" y="257"/>
                </a:lnTo>
                <a:lnTo>
                  <a:pt x="372" y="257"/>
                </a:lnTo>
                <a:lnTo>
                  <a:pt x="371" y="257"/>
                </a:lnTo>
                <a:lnTo>
                  <a:pt x="372" y="257"/>
                </a:lnTo>
                <a:lnTo>
                  <a:pt x="371" y="257"/>
                </a:lnTo>
                <a:lnTo>
                  <a:pt x="372" y="257"/>
                </a:lnTo>
                <a:lnTo>
                  <a:pt x="371" y="257"/>
                </a:lnTo>
                <a:lnTo>
                  <a:pt x="371" y="256"/>
                </a:lnTo>
                <a:lnTo>
                  <a:pt x="371" y="257"/>
                </a:lnTo>
                <a:lnTo>
                  <a:pt x="371" y="256"/>
                </a:lnTo>
                <a:lnTo>
                  <a:pt x="370" y="256"/>
                </a:lnTo>
                <a:lnTo>
                  <a:pt x="370" y="257"/>
                </a:lnTo>
                <a:lnTo>
                  <a:pt x="370" y="256"/>
                </a:lnTo>
                <a:lnTo>
                  <a:pt x="370" y="257"/>
                </a:lnTo>
                <a:lnTo>
                  <a:pt x="370" y="256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69" y="255"/>
                </a:lnTo>
                <a:lnTo>
                  <a:pt x="369" y="256"/>
                </a:lnTo>
                <a:lnTo>
                  <a:pt x="369" y="255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70" y="255"/>
                </a:lnTo>
                <a:lnTo>
                  <a:pt x="370" y="256"/>
                </a:lnTo>
                <a:lnTo>
                  <a:pt x="370" y="255"/>
                </a:lnTo>
                <a:lnTo>
                  <a:pt x="369" y="255"/>
                </a:lnTo>
                <a:lnTo>
                  <a:pt x="370" y="255"/>
                </a:lnTo>
                <a:lnTo>
                  <a:pt x="369" y="255"/>
                </a:lnTo>
                <a:lnTo>
                  <a:pt x="370" y="255"/>
                </a:lnTo>
                <a:lnTo>
                  <a:pt x="369" y="255"/>
                </a:lnTo>
                <a:lnTo>
                  <a:pt x="370" y="255"/>
                </a:lnTo>
                <a:lnTo>
                  <a:pt x="370" y="254"/>
                </a:lnTo>
                <a:lnTo>
                  <a:pt x="370" y="255"/>
                </a:lnTo>
                <a:lnTo>
                  <a:pt x="370" y="254"/>
                </a:lnTo>
                <a:lnTo>
                  <a:pt x="370" y="255"/>
                </a:lnTo>
                <a:lnTo>
                  <a:pt x="371" y="255"/>
                </a:lnTo>
                <a:lnTo>
                  <a:pt x="371" y="254"/>
                </a:lnTo>
                <a:lnTo>
                  <a:pt x="371" y="255"/>
                </a:lnTo>
                <a:lnTo>
                  <a:pt x="371" y="254"/>
                </a:lnTo>
                <a:lnTo>
                  <a:pt x="372" y="254"/>
                </a:lnTo>
                <a:lnTo>
                  <a:pt x="371" y="254"/>
                </a:lnTo>
                <a:lnTo>
                  <a:pt x="372" y="254"/>
                </a:lnTo>
                <a:lnTo>
                  <a:pt x="371" y="254"/>
                </a:lnTo>
                <a:lnTo>
                  <a:pt x="372" y="254"/>
                </a:lnTo>
                <a:lnTo>
                  <a:pt x="371" y="254"/>
                </a:lnTo>
                <a:lnTo>
                  <a:pt x="371" y="253"/>
                </a:lnTo>
                <a:lnTo>
                  <a:pt x="372" y="253"/>
                </a:lnTo>
                <a:lnTo>
                  <a:pt x="371" y="253"/>
                </a:lnTo>
                <a:lnTo>
                  <a:pt x="371" y="252"/>
                </a:lnTo>
                <a:lnTo>
                  <a:pt x="372" y="252"/>
                </a:lnTo>
                <a:lnTo>
                  <a:pt x="371" y="252"/>
                </a:lnTo>
                <a:lnTo>
                  <a:pt x="372" y="252"/>
                </a:lnTo>
                <a:lnTo>
                  <a:pt x="371" y="252"/>
                </a:lnTo>
                <a:lnTo>
                  <a:pt x="372" y="252"/>
                </a:lnTo>
                <a:lnTo>
                  <a:pt x="372" y="251"/>
                </a:lnTo>
                <a:lnTo>
                  <a:pt x="371" y="251"/>
                </a:lnTo>
                <a:lnTo>
                  <a:pt x="372" y="251"/>
                </a:lnTo>
                <a:lnTo>
                  <a:pt x="372" y="252"/>
                </a:lnTo>
                <a:lnTo>
                  <a:pt x="373" y="252"/>
                </a:lnTo>
                <a:lnTo>
                  <a:pt x="373" y="251"/>
                </a:lnTo>
                <a:lnTo>
                  <a:pt x="373" y="252"/>
                </a:lnTo>
                <a:lnTo>
                  <a:pt x="374" y="252"/>
                </a:lnTo>
                <a:lnTo>
                  <a:pt x="373" y="252"/>
                </a:lnTo>
                <a:lnTo>
                  <a:pt x="374" y="252"/>
                </a:lnTo>
                <a:lnTo>
                  <a:pt x="374" y="253"/>
                </a:lnTo>
                <a:lnTo>
                  <a:pt x="375" y="253"/>
                </a:lnTo>
                <a:lnTo>
                  <a:pt x="374" y="252"/>
                </a:lnTo>
                <a:lnTo>
                  <a:pt x="375" y="252"/>
                </a:lnTo>
                <a:lnTo>
                  <a:pt x="375" y="251"/>
                </a:lnTo>
                <a:lnTo>
                  <a:pt x="376" y="251"/>
                </a:lnTo>
                <a:lnTo>
                  <a:pt x="376" y="252"/>
                </a:lnTo>
                <a:lnTo>
                  <a:pt x="376" y="251"/>
                </a:lnTo>
                <a:lnTo>
                  <a:pt x="377" y="251"/>
                </a:lnTo>
                <a:lnTo>
                  <a:pt x="377" y="250"/>
                </a:lnTo>
                <a:lnTo>
                  <a:pt x="376" y="250"/>
                </a:lnTo>
                <a:lnTo>
                  <a:pt x="376" y="249"/>
                </a:lnTo>
                <a:lnTo>
                  <a:pt x="377" y="249"/>
                </a:lnTo>
                <a:lnTo>
                  <a:pt x="377" y="248"/>
                </a:lnTo>
                <a:lnTo>
                  <a:pt x="377" y="249"/>
                </a:lnTo>
                <a:lnTo>
                  <a:pt x="377" y="248"/>
                </a:lnTo>
                <a:lnTo>
                  <a:pt x="376" y="248"/>
                </a:lnTo>
                <a:lnTo>
                  <a:pt x="375" y="248"/>
                </a:lnTo>
                <a:lnTo>
                  <a:pt x="375" y="247"/>
                </a:lnTo>
                <a:lnTo>
                  <a:pt x="374" y="247"/>
                </a:lnTo>
                <a:lnTo>
                  <a:pt x="375" y="247"/>
                </a:lnTo>
                <a:lnTo>
                  <a:pt x="374" y="247"/>
                </a:lnTo>
                <a:lnTo>
                  <a:pt x="374" y="246"/>
                </a:lnTo>
                <a:lnTo>
                  <a:pt x="375" y="246"/>
                </a:lnTo>
                <a:lnTo>
                  <a:pt x="374" y="246"/>
                </a:lnTo>
                <a:lnTo>
                  <a:pt x="375" y="246"/>
                </a:lnTo>
                <a:lnTo>
                  <a:pt x="375" y="245"/>
                </a:lnTo>
                <a:lnTo>
                  <a:pt x="376" y="245"/>
                </a:lnTo>
                <a:lnTo>
                  <a:pt x="377" y="245"/>
                </a:lnTo>
                <a:lnTo>
                  <a:pt x="377" y="244"/>
                </a:lnTo>
                <a:lnTo>
                  <a:pt x="376" y="244"/>
                </a:lnTo>
                <a:lnTo>
                  <a:pt x="376" y="243"/>
                </a:lnTo>
                <a:lnTo>
                  <a:pt x="376" y="244"/>
                </a:lnTo>
                <a:lnTo>
                  <a:pt x="376" y="243"/>
                </a:lnTo>
                <a:lnTo>
                  <a:pt x="377" y="243"/>
                </a:lnTo>
                <a:lnTo>
                  <a:pt x="377" y="242"/>
                </a:lnTo>
                <a:lnTo>
                  <a:pt x="378" y="242"/>
                </a:lnTo>
                <a:lnTo>
                  <a:pt x="379" y="242"/>
                </a:lnTo>
                <a:lnTo>
                  <a:pt x="379" y="243"/>
                </a:lnTo>
                <a:lnTo>
                  <a:pt x="380" y="243"/>
                </a:lnTo>
                <a:lnTo>
                  <a:pt x="379" y="243"/>
                </a:lnTo>
                <a:lnTo>
                  <a:pt x="380" y="243"/>
                </a:lnTo>
                <a:lnTo>
                  <a:pt x="381" y="243"/>
                </a:lnTo>
                <a:lnTo>
                  <a:pt x="381" y="242"/>
                </a:lnTo>
                <a:lnTo>
                  <a:pt x="380" y="242"/>
                </a:lnTo>
                <a:lnTo>
                  <a:pt x="381" y="242"/>
                </a:lnTo>
                <a:lnTo>
                  <a:pt x="382" y="242"/>
                </a:lnTo>
                <a:lnTo>
                  <a:pt x="381" y="242"/>
                </a:lnTo>
                <a:lnTo>
                  <a:pt x="382" y="242"/>
                </a:lnTo>
                <a:lnTo>
                  <a:pt x="383" y="242"/>
                </a:lnTo>
                <a:lnTo>
                  <a:pt x="382" y="242"/>
                </a:lnTo>
                <a:lnTo>
                  <a:pt x="383" y="242"/>
                </a:lnTo>
                <a:lnTo>
                  <a:pt x="382" y="242"/>
                </a:lnTo>
                <a:lnTo>
                  <a:pt x="383" y="242"/>
                </a:lnTo>
                <a:lnTo>
                  <a:pt x="382" y="242"/>
                </a:lnTo>
                <a:lnTo>
                  <a:pt x="383" y="242"/>
                </a:lnTo>
                <a:lnTo>
                  <a:pt x="382" y="242"/>
                </a:lnTo>
                <a:lnTo>
                  <a:pt x="383" y="243"/>
                </a:lnTo>
                <a:lnTo>
                  <a:pt x="382" y="243"/>
                </a:lnTo>
                <a:lnTo>
                  <a:pt x="383" y="243"/>
                </a:lnTo>
                <a:lnTo>
                  <a:pt x="382" y="243"/>
                </a:lnTo>
                <a:lnTo>
                  <a:pt x="383" y="243"/>
                </a:lnTo>
                <a:lnTo>
                  <a:pt x="382" y="243"/>
                </a:lnTo>
                <a:lnTo>
                  <a:pt x="383" y="243"/>
                </a:lnTo>
                <a:lnTo>
                  <a:pt x="383" y="244"/>
                </a:lnTo>
                <a:lnTo>
                  <a:pt x="383" y="243"/>
                </a:lnTo>
                <a:lnTo>
                  <a:pt x="383" y="244"/>
                </a:lnTo>
                <a:lnTo>
                  <a:pt x="382" y="244"/>
                </a:lnTo>
                <a:lnTo>
                  <a:pt x="383" y="244"/>
                </a:lnTo>
                <a:lnTo>
                  <a:pt x="382" y="244"/>
                </a:lnTo>
                <a:lnTo>
                  <a:pt x="383" y="244"/>
                </a:lnTo>
                <a:lnTo>
                  <a:pt x="382" y="244"/>
                </a:lnTo>
                <a:lnTo>
                  <a:pt x="383" y="244"/>
                </a:lnTo>
                <a:lnTo>
                  <a:pt x="382" y="244"/>
                </a:lnTo>
                <a:lnTo>
                  <a:pt x="383" y="244"/>
                </a:lnTo>
                <a:lnTo>
                  <a:pt x="383" y="245"/>
                </a:lnTo>
                <a:lnTo>
                  <a:pt x="382" y="245"/>
                </a:lnTo>
                <a:lnTo>
                  <a:pt x="383" y="245"/>
                </a:lnTo>
                <a:lnTo>
                  <a:pt x="382" y="245"/>
                </a:lnTo>
                <a:lnTo>
                  <a:pt x="383" y="245"/>
                </a:lnTo>
                <a:lnTo>
                  <a:pt x="382" y="245"/>
                </a:lnTo>
                <a:lnTo>
                  <a:pt x="383" y="245"/>
                </a:lnTo>
                <a:lnTo>
                  <a:pt x="382" y="245"/>
                </a:lnTo>
                <a:lnTo>
                  <a:pt x="383" y="245"/>
                </a:lnTo>
                <a:lnTo>
                  <a:pt x="384" y="245"/>
                </a:lnTo>
                <a:lnTo>
                  <a:pt x="383" y="245"/>
                </a:lnTo>
                <a:lnTo>
                  <a:pt x="384" y="245"/>
                </a:lnTo>
                <a:lnTo>
                  <a:pt x="385" y="245"/>
                </a:lnTo>
                <a:lnTo>
                  <a:pt x="385" y="246"/>
                </a:lnTo>
                <a:lnTo>
                  <a:pt x="384" y="246"/>
                </a:lnTo>
                <a:lnTo>
                  <a:pt x="385" y="246"/>
                </a:lnTo>
                <a:lnTo>
                  <a:pt x="385" y="247"/>
                </a:lnTo>
                <a:lnTo>
                  <a:pt x="385" y="246"/>
                </a:lnTo>
                <a:lnTo>
                  <a:pt x="386" y="246"/>
                </a:lnTo>
                <a:lnTo>
                  <a:pt x="385" y="246"/>
                </a:lnTo>
                <a:lnTo>
                  <a:pt x="386" y="246"/>
                </a:lnTo>
                <a:lnTo>
                  <a:pt x="385" y="246"/>
                </a:lnTo>
                <a:lnTo>
                  <a:pt x="386" y="246"/>
                </a:lnTo>
                <a:lnTo>
                  <a:pt x="385" y="246"/>
                </a:lnTo>
                <a:lnTo>
                  <a:pt x="386" y="246"/>
                </a:lnTo>
                <a:lnTo>
                  <a:pt x="386" y="245"/>
                </a:lnTo>
                <a:lnTo>
                  <a:pt x="387" y="245"/>
                </a:lnTo>
                <a:lnTo>
                  <a:pt x="388" y="245"/>
                </a:lnTo>
                <a:lnTo>
                  <a:pt x="388" y="244"/>
                </a:lnTo>
                <a:lnTo>
                  <a:pt x="387" y="244"/>
                </a:lnTo>
                <a:lnTo>
                  <a:pt x="387" y="243"/>
                </a:lnTo>
                <a:lnTo>
                  <a:pt x="387" y="244"/>
                </a:lnTo>
                <a:lnTo>
                  <a:pt x="387" y="243"/>
                </a:lnTo>
                <a:lnTo>
                  <a:pt x="388" y="243"/>
                </a:lnTo>
                <a:lnTo>
                  <a:pt x="388" y="242"/>
                </a:lnTo>
                <a:lnTo>
                  <a:pt x="389" y="242"/>
                </a:lnTo>
                <a:lnTo>
                  <a:pt x="390" y="242"/>
                </a:lnTo>
                <a:lnTo>
                  <a:pt x="390" y="243"/>
                </a:lnTo>
                <a:lnTo>
                  <a:pt x="391" y="243"/>
                </a:lnTo>
                <a:lnTo>
                  <a:pt x="392" y="243"/>
                </a:lnTo>
                <a:lnTo>
                  <a:pt x="392" y="242"/>
                </a:lnTo>
                <a:lnTo>
                  <a:pt x="391" y="242"/>
                </a:lnTo>
                <a:lnTo>
                  <a:pt x="392" y="242"/>
                </a:lnTo>
                <a:lnTo>
                  <a:pt x="393" y="242"/>
                </a:lnTo>
                <a:lnTo>
                  <a:pt x="393" y="241"/>
                </a:lnTo>
                <a:lnTo>
                  <a:pt x="393" y="240"/>
                </a:lnTo>
                <a:lnTo>
                  <a:pt x="393" y="239"/>
                </a:lnTo>
                <a:lnTo>
                  <a:pt x="393" y="238"/>
                </a:lnTo>
                <a:lnTo>
                  <a:pt x="393" y="239"/>
                </a:lnTo>
                <a:lnTo>
                  <a:pt x="393" y="238"/>
                </a:lnTo>
                <a:lnTo>
                  <a:pt x="392" y="238"/>
                </a:lnTo>
                <a:lnTo>
                  <a:pt x="392" y="239"/>
                </a:lnTo>
                <a:lnTo>
                  <a:pt x="392" y="238"/>
                </a:lnTo>
                <a:lnTo>
                  <a:pt x="392" y="239"/>
                </a:lnTo>
                <a:lnTo>
                  <a:pt x="392" y="238"/>
                </a:lnTo>
                <a:lnTo>
                  <a:pt x="391" y="238"/>
                </a:lnTo>
                <a:lnTo>
                  <a:pt x="392" y="238"/>
                </a:lnTo>
                <a:lnTo>
                  <a:pt x="391" y="238"/>
                </a:lnTo>
                <a:lnTo>
                  <a:pt x="391" y="237"/>
                </a:lnTo>
                <a:lnTo>
                  <a:pt x="391" y="238"/>
                </a:lnTo>
                <a:lnTo>
                  <a:pt x="391" y="237"/>
                </a:lnTo>
                <a:lnTo>
                  <a:pt x="392" y="237"/>
                </a:lnTo>
                <a:lnTo>
                  <a:pt x="392" y="236"/>
                </a:lnTo>
                <a:lnTo>
                  <a:pt x="391" y="236"/>
                </a:lnTo>
                <a:lnTo>
                  <a:pt x="392" y="236"/>
                </a:lnTo>
                <a:lnTo>
                  <a:pt x="392" y="235"/>
                </a:lnTo>
                <a:lnTo>
                  <a:pt x="392" y="236"/>
                </a:lnTo>
                <a:lnTo>
                  <a:pt x="392" y="235"/>
                </a:lnTo>
                <a:lnTo>
                  <a:pt x="392" y="236"/>
                </a:lnTo>
                <a:lnTo>
                  <a:pt x="392" y="235"/>
                </a:lnTo>
                <a:lnTo>
                  <a:pt x="392" y="236"/>
                </a:lnTo>
                <a:lnTo>
                  <a:pt x="392" y="235"/>
                </a:lnTo>
                <a:lnTo>
                  <a:pt x="392" y="236"/>
                </a:lnTo>
                <a:lnTo>
                  <a:pt x="393" y="236"/>
                </a:lnTo>
                <a:lnTo>
                  <a:pt x="393" y="235"/>
                </a:lnTo>
                <a:lnTo>
                  <a:pt x="393" y="236"/>
                </a:lnTo>
                <a:lnTo>
                  <a:pt x="393" y="235"/>
                </a:lnTo>
                <a:lnTo>
                  <a:pt x="393" y="236"/>
                </a:lnTo>
                <a:lnTo>
                  <a:pt x="393" y="235"/>
                </a:lnTo>
                <a:lnTo>
                  <a:pt x="393" y="236"/>
                </a:lnTo>
                <a:lnTo>
                  <a:pt x="393" y="235"/>
                </a:lnTo>
                <a:lnTo>
                  <a:pt x="393" y="234"/>
                </a:lnTo>
                <a:lnTo>
                  <a:pt x="393" y="233"/>
                </a:lnTo>
                <a:lnTo>
                  <a:pt x="393" y="234"/>
                </a:lnTo>
                <a:lnTo>
                  <a:pt x="393" y="233"/>
                </a:lnTo>
                <a:lnTo>
                  <a:pt x="393" y="232"/>
                </a:lnTo>
                <a:lnTo>
                  <a:pt x="392" y="232"/>
                </a:lnTo>
                <a:lnTo>
                  <a:pt x="391" y="232"/>
                </a:lnTo>
                <a:lnTo>
                  <a:pt x="392" y="232"/>
                </a:lnTo>
                <a:lnTo>
                  <a:pt x="392" y="231"/>
                </a:lnTo>
                <a:lnTo>
                  <a:pt x="391" y="231"/>
                </a:lnTo>
                <a:lnTo>
                  <a:pt x="390" y="231"/>
                </a:lnTo>
                <a:lnTo>
                  <a:pt x="390" y="232"/>
                </a:lnTo>
                <a:lnTo>
                  <a:pt x="389" y="232"/>
                </a:lnTo>
                <a:lnTo>
                  <a:pt x="388" y="232"/>
                </a:lnTo>
                <a:lnTo>
                  <a:pt x="388" y="231"/>
                </a:lnTo>
                <a:lnTo>
                  <a:pt x="387" y="231"/>
                </a:lnTo>
                <a:lnTo>
                  <a:pt x="387" y="230"/>
                </a:lnTo>
                <a:lnTo>
                  <a:pt x="388" y="230"/>
                </a:lnTo>
                <a:lnTo>
                  <a:pt x="388" y="229"/>
                </a:lnTo>
                <a:lnTo>
                  <a:pt x="388" y="230"/>
                </a:lnTo>
                <a:lnTo>
                  <a:pt x="388" y="229"/>
                </a:lnTo>
                <a:lnTo>
                  <a:pt x="387" y="229"/>
                </a:lnTo>
                <a:lnTo>
                  <a:pt x="386" y="229"/>
                </a:lnTo>
                <a:lnTo>
                  <a:pt x="386" y="228"/>
                </a:lnTo>
                <a:lnTo>
                  <a:pt x="385" y="228"/>
                </a:lnTo>
                <a:lnTo>
                  <a:pt x="386" y="228"/>
                </a:lnTo>
                <a:lnTo>
                  <a:pt x="385" y="228"/>
                </a:lnTo>
                <a:lnTo>
                  <a:pt x="386" y="228"/>
                </a:lnTo>
                <a:lnTo>
                  <a:pt x="385" y="228"/>
                </a:lnTo>
                <a:lnTo>
                  <a:pt x="386" y="228"/>
                </a:lnTo>
                <a:lnTo>
                  <a:pt x="385" y="228"/>
                </a:lnTo>
                <a:lnTo>
                  <a:pt x="385" y="227"/>
                </a:lnTo>
                <a:lnTo>
                  <a:pt x="386" y="227"/>
                </a:lnTo>
                <a:lnTo>
                  <a:pt x="385" y="227"/>
                </a:lnTo>
                <a:lnTo>
                  <a:pt x="386" y="227"/>
                </a:lnTo>
                <a:lnTo>
                  <a:pt x="385" y="227"/>
                </a:lnTo>
                <a:lnTo>
                  <a:pt x="386" y="227"/>
                </a:lnTo>
                <a:lnTo>
                  <a:pt x="385" y="227"/>
                </a:lnTo>
                <a:lnTo>
                  <a:pt x="386" y="227"/>
                </a:lnTo>
                <a:lnTo>
                  <a:pt x="386" y="226"/>
                </a:lnTo>
                <a:lnTo>
                  <a:pt x="387" y="226"/>
                </a:lnTo>
                <a:lnTo>
                  <a:pt x="387" y="227"/>
                </a:lnTo>
                <a:lnTo>
                  <a:pt x="387" y="226"/>
                </a:lnTo>
                <a:lnTo>
                  <a:pt x="388" y="226"/>
                </a:lnTo>
                <a:lnTo>
                  <a:pt x="388" y="225"/>
                </a:lnTo>
                <a:lnTo>
                  <a:pt x="387" y="225"/>
                </a:lnTo>
                <a:lnTo>
                  <a:pt x="387" y="224"/>
                </a:lnTo>
                <a:lnTo>
                  <a:pt x="388" y="224"/>
                </a:lnTo>
                <a:lnTo>
                  <a:pt x="388" y="223"/>
                </a:lnTo>
                <a:lnTo>
                  <a:pt x="388" y="224"/>
                </a:lnTo>
                <a:lnTo>
                  <a:pt x="388" y="223"/>
                </a:lnTo>
                <a:lnTo>
                  <a:pt x="389" y="223"/>
                </a:lnTo>
                <a:lnTo>
                  <a:pt x="390" y="223"/>
                </a:lnTo>
                <a:lnTo>
                  <a:pt x="390" y="224"/>
                </a:lnTo>
                <a:lnTo>
                  <a:pt x="390" y="223"/>
                </a:lnTo>
                <a:lnTo>
                  <a:pt x="390" y="224"/>
                </a:lnTo>
                <a:lnTo>
                  <a:pt x="391" y="224"/>
                </a:lnTo>
                <a:lnTo>
                  <a:pt x="392" y="224"/>
                </a:lnTo>
                <a:lnTo>
                  <a:pt x="392" y="223"/>
                </a:lnTo>
                <a:lnTo>
                  <a:pt x="391" y="224"/>
                </a:lnTo>
                <a:lnTo>
                  <a:pt x="391" y="223"/>
                </a:lnTo>
                <a:lnTo>
                  <a:pt x="392" y="223"/>
                </a:lnTo>
                <a:lnTo>
                  <a:pt x="393" y="223"/>
                </a:lnTo>
                <a:lnTo>
                  <a:pt x="393" y="222"/>
                </a:lnTo>
                <a:lnTo>
                  <a:pt x="393" y="221"/>
                </a:lnTo>
                <a:lnTo>
                  <a:pt x="393" y="220"/>
                </a:lnTo>
                <a:lnTo>
                  <a:pt x="393" y="219"/>
                </a:lnTo>
                <a:lnTo>
                  <a:pt x="393" y="220"/>
                </a:lnTo>
                <a:lnTo>
                  <a:pt x="393" y="219"/>
                </a:lnTo>
                <a:lnTo>
                  <a:pt x="392" y="219"/>
                </a:lnTo>
                <a:lnTo>
                  <a:pt x="392" y="220"/>
                </a:lnTo>
                <a:lnTo>
                  <a:pt x="392" y="219"/>
                </a:lnTo>
                <a:lnTo>
                  <a:pt x="392" y="220"/>
                </a:lnTo>
                <a:lnTo>
                  <a:pt x="392" y="219"/>
                </a:lnTo>
                <a:lnTo>
                  <a:pt x="391" y="219"/>
                </a:lnTo>
                <a:lnTo>
                  <a:pt x="392" y="219"/>
                </a:lnTo>
                <a:lnTo>
                  <a:pt x="391" y="219"/>
                </a:lnTo>
                <a:lnTo>
                  <a:pt x="391" y="218"/>
                </a:lnTo>
                <a:lnTo>
                  <a:pt x="391" y="219"/>
                </a:lnTo>
                <a:lnTo>
                  <a:pt x="391" y="218"/>
                </a:lnTo>
                <a:lnTo>
                  <a:pt x="392" y="218"/>
                </a:lnTo>
                <a:lnTo>
                  <a:pt x="392" y="217"/>
                </a:lnTo>
                <a:lnTo>
                  <a:pt x="391" y="217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3" y="217"/>
                </a:lnTo>
                <a:lnTo>
                  <a:pt x="393" y="216"/>
                </a:lnTo>
                <a:lnTo>
                  <a:pt x="393" y="217"/>
                </a:lnTo>
                <a:lnTo>
                  <a:pt x="393" y="216"/>
                </a:lnTo>
                <a:lnTo>
                  <a:pt x="393" y="217"/>
                </a:lnTo>
                <a:lnTo>
                  <a:pt x="393" y="216"/>
                </a:lnTo>
                <a:lnTo>
                  <a:pt x="393" y="217"/>
                </a:lnTo>
                <a:lnTo>
                  <a:pt x="393" y="216"/>
                </a:lnTo>
                <a:lnTo>
                  <a:pt x="393" y="215"/>
                </a:lnTo>
                <a:lnTo>
                  <a:pt x="393" y="214"/>
                </a:lnTo>
                <a:lnTo>
                  <a:pt x="393" y="215"/>
                </a:lnTo>
                <a:lnTo>
                  <a:pt x="393" y="214"/>
                </a:lnTo>
                <a:lnTo>
                  <a:pt x="393" y="213"/>
                </a:lnTo>
                <a:lnTo>
                  <a:pt x="394" y="213"/>
                </a:lnTo>
                <a:lnTo>
                  <a:pt x="394" y="214"/>
                </a:lnTo>
                <a:lnTo>
                  <a:pt x="394" y="213"/>
                </a:lnTo>
                <a:lnTo>
                  <a:pt x="394" y="214"/>
                </a:lnTo>
                <a:lnTo>
                  <a:pt x="395" y="214"/>
                </a:lnTo>
                <a:lnTo>
                  <a:pt x="395" y="213"/>
                </a:lnTo>
                <a:lnTo>
                  <a:pt x="395" y="214"/>
                </a:lnTo>
                <a:lnTo>
                  <a:pt x="395" y="213"/>
                </a:lnTo>
                <a:lnTo>
                  <a:pt x="395" y="214"/>
                </a:lnTo>
                <a:lnTo>
                  <a:pt x="396" y="214"/>
                </a:lnTo>
                <a:lnTo>
                  <a:pt x="395" y="214"/>
                </a:lnTo>
                <a:lnTo>
                  <a:pt x="395" y="215"/>
                </a:lnTo>
                <a:lnTo>
                  <a:pt x="396" y="215"/>
                </a:lnTo>
                <a:lnTo>
                  <a:pt x="396" y="214"/>
                </a:lnTo>
                <a:lnTo>
                  <a:pt x="396" y="215"/>
                </a:lnTo>
                <a:lnTo>
                  <a:pt x="396" y="214"/>
                </a:lnTo>
                <a:lnTo>
                  <a:pt x="397" y="214"/>
                </a:lnTo>
                <a:lnTo>
                  <a:pt x="397" y="215"/>
                </a:lnTo>
                <a:lnTo>
                  <a:pt x="397" y="214"/>
                </a:lnTo>
                <a:lnTo>
                  <a:pt x="397" y="213"/>
                </a:lnTo>
                <a:lnTo>
                  <a:pt x="397" y="214"/>
                </a:lnTo>
                <a:lnTo>
                  <a:pt x="397" y="213"/>
                </a:lnTo>
                <a:lnTo>
                  <a:pt x="398" y="213"/>
                </a:lnTo>
                <a:lnTo>
                  <a:pt x="398" y="214"/>
                </a:lnTo>
                <a:lnTo>
                  <a:pt x="398" y="213"/>
                </a:lnTo>
                <a:lnTo>
                  <a:pt x="399" y="213"/>
                </a:lnTo>
                <a:lnTo>
                  <a:pt x="399" y="214"/>
                </a:lnTo>
                <a:lnTo>
                  <a:pt x="399" y="213"/>
                </a:lnTo>
                <a:lnTo>
                  <a:pt x="399" y="214"/>
                </a:lnTo>
                <a:lnTo>
                  <a:pt x="399" y="215"/>
                </a:lnTo>
                <a:lnTo>
                  <a:pt x="399" y="214"/>
                </a:lnTo>
                <a:lnTo>
                  <a:pt x="400" y="214"/>
                </a:lnTo>
                <a:lnTo>
                  <a:pt x="400" y="215"/>
                </a:lnTo>
                <a:lnTo>
                  <a:pt x="399" y="215"/>
                </a:lnTo>
                <a:lnTo>
                  <a:pt x="399" y="216"/>
                </a:lnTo>
                <a:lnTo>
                  <a:pt x="399" y="217"/>
                </a:lnTo>
                <a:lnTo>
                  <a:pt x="399" y="216"/>
                </a:lnTo>
                <a:lnTo>
                  <a:pt x="399" y="217"/>
                </a:lnTo>
                <a:lnTo>
                  <a:pt x="399" y="216"/>
                </a:lnTo>
                <a:lnTo>
                  <a:pt x="399" y="217"/>
                </a:lnTo>
                <a:lnTo>
                  <a:pt x="399" y="216"/>
                </a:lnTo>
                <a:lnTo>
                  <a:pt x="400" y="216"/>
                </a:lnTo>
                <a:lnTo>
                  <a:pt x="400" y="217"/>
                </a:lnTo>
                <a:lnTo>
                  <a:pt x="400" y="216"/>
                </a:lnTo>
                <a:lnTo>
                  <a:pt x="400" y="217"/>
                </a:lnTo>
                <a:lnTo>
                  <a:pt x="400" y="216"/>
                </a:lnTo>
                <a:lnTo>
                  <a:pt x="400" y="217"/>
                </a:lnTo>
                <a:lnTo>
                  <a:pt x="401" y="217"/>
                </a:lnTo>
                <a:lnTo>
                  <a:pt x="400" y="217"/>
                </a:lnTo>
                <a:lnTo>
                  <a:pt x="401" y="216"/>
                </a:lnTo>
                <a:lnTo>
                  <a:pt x="401" y="217"/>
                </a:lnTo>
                <a:lnTo>
                  <a:pt x="401" y="216"/>
                </a:lnTo>
                <a:lnTo>
                  <a:pt x="401" y="217"/>
                </a:lnTo>
                <a:lnTo>
                  <a:pt x="401" y="218"/>
                </a:lnTo>
                <a:lnTo>
                  <a:pt x="402" y="218"/>
                </a:lnTo>
                <a:lnTo>
                  <a:pt x="403" y="218"/>
                </a:lnTo>
                <a:lnTo>
                  <a:pt x="403" y="217"/>
                </a:lnTo>
                <a:lnTo>
                  <a:pt x="402" y="217"/>
                </a:lnTo>
                <a:lnTo>
                  <a:pt x="403" y="217"/>
                </a:lnTo>
                <a:lnTo>
                  <a:pt x="402" y="217"/>
                </a:lnTo>
                <a:lnTo>
                  <a:pt x="403" y="217"/>
                </a:lnTo>
                <a:lnTo>
                  <a:pt x="402" y="217"/>
                </a:lnTo>
                <a:lnTo>
                  <a:pt x="403" y="217"/>
                </a:lnTo>
                <a:lnTo>
                  <a:pt x="403" y="216"/>
                </a:lnTo>
                <a:lnTo>
                  <a:pt x="403" y="217"/>
                </a:lnTo>
                <a:lnTo>
                  <a:pt x="403" y="216"/>
                </a:lnTo>
                <a:lnTo>
                  <a:pt x="403" y="217"/>
                </a:lnTo>
                <a:lnTo>
                  <a:pt x="403" y="216"/>
                </a:lnTo>
                <a:lnTo>
                  <a:pt x="403" y="217"/>
                </a:lnTo>
                <a:lnTo>
                  <a:pt x="403" y="216"/>
                </a:lnTo>
                <a:lnTo>
                  <a:pt x="403" y="217"/>
                </a:lnTo>
                <a:lnTo>
                  <a:pt x="404" y="217"/>
                </a:lnTo>
                <a:lnTo>
                  <a:pt x="404" y="216"/>
                </a:lnTo>
                <a:lnTo>
                  <a:pt x="404" y="217"/>
                </a:lnTo>
                <a:lnTo>
                  <a:pt x="404" y="216"/>
                </a:lnTo>
                <a:lnTo>
                  <a:pt x="404" y="217"/>
                </a:lnTo>
                <a:lnTo>
                  <a:pt x="404" y="216"/>
                </a:lnTo>
                <a:lnTo>
                  <a:pt x="404" y="217"/>
                </a:lnTo>
                <a:lnTo>
                  <a:pt x="404" y="216"/>
                </a:lnTo>
                <a:lnTo>
                  <a:pt x="404" y="215"/>
                </a:lnTo>
                <a:lnTo>
                  <a:pt x="403" y="215"/>
                </a:lnTo>
                <a:lnTo>
                  <a:pt x="404" y="215"/>
                </a:lnTo>
                <a:lnTo>
                  <a:pt x="404" y="214"/>
                </a:lnTo>
                <a:lnTo>
                  <a:pt x="404" y="215"/>
                </a:lnTo>
                <a:lnTo>
                  <a:pt x="404" y="214"/>
                </a:lnTo>
                <a:lnTo>
                  <a:pt x="404" y="213"/>
                </a:lnTo>
                <a:lnTo>
                  <a:pt x="405" y="213"/>
                </a:lnTo>
                <a:lnTo>
                  <a:pt x="405" y="214"/>
                </a:lnTo>
                <a:lnTo>
                  <a:pt x="405" y="213"/>
                </a:lnTo>
                <a:lnTo>
                  <a:pt x="405" y="214"/>
                </a:lnTo>
                <a:lnTo>
                  <a:pt x="406" y="214"/>
                </a:lnTo>
                <a:lnTo>
                  <a:pt x="405" y="214"/>
                </a:lnTo>
                <a:lnTo>
                  <a:pt x="406" y="213"/>
                </a:lnTo>
                <a:lnTo>
                  <a:pt x="406" y="214"/>
                </a:lnTo>
                <a:lnTo>
                  <a:pt x="406" y="213"/>
                </a:lnTo>
                <a:lnTo>
                  <a:pt x="406" y="214"/>
                </a:lnTo>
                <a:lnTo>
                  <a:pt x="407" y="214"/>
                </a:lnTo>
                <a:lnTo>
                  <a:pt x="406" y="214"/>
                </a:lnTo>
                <a:lnTo>
                  <a:pt x="406" y="215"/>
                </a:lnTo>
                <a:lnTo>
                  <a:pt x="407" y="215"/>
                </a:lnTo>
                <a:lnTo>
                  <a:pt x="407" y="214"/>
                </a:lnTo>
                <a:lnTo>
                  <a:pt x="407" y="215"/>
                </a:lnTo>
                <a:lnTo>
                  <a:pt x="407" y="214"/>
                </a:lnTo>
                <a:lnTo>
                  <a:pt x="408" y="214"/>
                </a:lnTo>
                <a:lnTo>
                  <a:pt x="408" y="215"/>
                </a:lnTo>
                <a:lnTo>
                  <a:pt x="408" y="214"/>
                </a:lnTo>
                <a:lnTo>
                  <a:pt x="408" y="213"/>
                </a:lnTo>
                <a:lnTo>
                  <a:pt x="408" y="214"/>
                </a:lnTo>
                <a:lnTo>
                  <a:pt x="408" y="213"/>
                </a:lnTo>
                <a:lnTo>
                  <a:pt x="409" y="213"/>
                </a:lnTo>
                <a:lnTo>
                  <a:pt x="409" y="214"/>
                </a:lnTo>
                <a:lnTo>
                  <a:pt x="409" y="213"/>
                </a:lnTo>
                <a:lnTo>
                  <a:pt x="410" y="213"/>
                </a:lnTo>
                <a:lnTo>
                  <a:pt x="410" y="214"/>
                </a:lnTo>
                <a:lnTo>
                  <a:pt x="410" y="213"/>
                </a:lnTo>
                <a:lnTo>
                  <a:pt x="410" y="214"/>
                </a:lnTo>
                <a:lnTo>
                  <a:pt x="410" y="215"/>
                </a:lnTo>
                <a:lnTo>
                  <a:pt x="410" y="214"/>
                </a:lnTo>
                <a:lnTo>
                  <a:pt x="410" y="215"/>
                </a:lnTo>
                <a:lnTo>
                  <a:pt x="411" y="215"/>
                </a:lnTo>
                <a:lnTo>
                  <a:pt x="410" y="215"/>
                </a:lnTo>
                <a:lnTo>
                  <a:pt x="411" y="215"/>
                </a:lnTo>
                <a:lnTo>
                  <a:pt x="410" y="215"/>
                </a:lnTo>
                <a:lnTo>
                  <a:pt x="411" y="215"/>
                </a:lnTo>
                <a:lnTo>
                  <a:pt x="410" y="215"/>
                </a:lnTo>
                <a:lnTo>
                  <a:pt x="410" y="216"/>
                </a:lnTo>
                <a:lnTo>
                  <a:pt x="410" y="217"/>
                </a:lnTo>
                <a:lnTo>
                  <a:pt x="410" y="216"/>
                </a:lnTo>
                <a:lnTo>
                  <a:pt x="410" y="217"/>
                </a:lnTo>
                <a:lnTo>
                  <a:pt x="410" y="216"/>
                </a:lnTo>
                <a:lnTo>
                  <a:pt x="410" y="217"/>
                </a:lnTo>
                <a:lnTo>
                  <a:pt x="410" y="216"/>
                </a:lnTo>
                <a:lnTo>
                  <a:pt x="410" y="217"/>
                </a:lnTo>
                <a:lnTo>
                  <a:pt x="411" y="217"/>
                </a:lnTo>
                <a:lnTo>
                  <a:pt x="410" y="217"/>
                </a:lnTo>
                <a:lnTo>
                  <a:pt x="411" y="217"/>
                </a:lnTo>
                <a:lnTo>
                  <a:pt x="411" y="216"/>
                </a:lnTo>
                <a:lnTo>
                  <a:pt x="411" y="217"/>
                </a:lnTo>
                <a:lnTo>
                  <a:pt x="411" y="216"/>
                </a:lnTo>
                <a:lnTo>
                  <a:pt x="411" y="217"/>
                </a:lnTo>
                <a:lnTo>
                  <a:pt x="411" y="216"/>
                </a:lnTo>
                <a:lnTo>
                  <a:pt x="412" y="216"/>
                </a:lnTo>
                <a:lnTo>
                  <a:pt x="412" y="217"/>
                </a:lnTo>
                <a:lnTo>
                  <a:pt x="412" y="216"/>
                </a:lnTo>
                <a:lnTo>
                  <a:pt x="412" y="217"/>
                </a:lnTo>
                <a:lnTo>
                  <a:pt x="412" y="218"/>
                </a:lnTo>
                <a:lnTo>
                  <a:pt x="413" y="218"/>
                </a:lnTo>
                <a:lnTo>
                  <a:pt x="412" y="218"/>
                </a:lnTo>
                <a:lnTo>
                  <a:pt x="413" y="218"/>
                </a:lnTo>
                <a:lnTo>
                  <a:pt x="412" y="218"/>
                </a:lnTo>
                <a:lnTo>
                  <a:pt x="413" y="218"/>
                </a:lnTo>
                <a:lnTo>
                  <a:pt x="412" y="218"/>
                </a:lnTo>
                <a:lnTo>
                  <a:pt x="412" y="219"/>
                </a:lnTo>
                <a:lnTo>
                  <a:pt x="412" y="218"/>
                </a:lnTo>
                <a:lnTo>
                  <a:pt x="412" y="219"/>
                </a:lnTo>
                <a:lnTo>
                  <a:pt x="412" y="220"/>
                </a:lnTo>
                <a:lnTo>
                  <a:pt x="411" y="220"/>
                </a:lnTo>
                <a:lnTo>
                  <a:pt x="411" y="219"/>
                </a:lnTo>
                <a:lnTo>
                  <a:pt x="411" y="220"/>
                </a:lnTo>
                <a:lnTo>
                  <a:pt x="411" y="219"/>
                </a:lnTo>
                <a:lnTo>
                  <a:pt x="410" y="219"/>
                </a:lnTo>
                <a:lnTo>
                  <a:pt x="411" y="219"/>
                </a:lnTo>
                <a:lnTo>
                  <a:pt x="411" y="220"/>
                </a:lnTo>
                <a:lnTo>
                  <a:pt x="410" y="220"/>
                </a:lnTo>
                <a:lnTo>
                  <a:pt x="410" y="219"/>
                </a:lnTo>
                <a:lnTo>
                  <a:pt x="410" y="220"/>
                </a:lnTo>
                <a:lnTo>
                  <a:pt x="410" y="221"/>
                </a:lnTo>
                <a:lnTo>
                  <a:pt x="411" y="221"/>
                </a:lnTo>
                <a:lnTo>
                  <a:pt x="410" y="221"/>
                </a:lnTo>
                <a:lnTo>
                  <a:pt x="411" y="221"/>
                </a:lnTo>
                <a:lnTo>
                  <a:pt x="410" y="221"/>
                </a:lnTo>
                <a:lnTo>
                  <a:pt x="410" y="222"/>
                </a:lnTo>
                <a:lnTo>
                  <a:pt x="411" y="222"/>
                </a:lnTo>
                <a:lnTo>
                  <a:pt x="410" y="222"/>
                </a:lnTo>
                <a:lnTo>
                  <a:pt x="410" y="223"/>
                </a:lnTo>
                <a:lnTo>
                  <a:pt x="411" y="223"/>
                </a:lnTo>
                <a:lnTo>
                  <a:pt x="410" y="223"/>
                </a:lnTo>
                <a:lnTo>
                  <a:pt x="411" y="223"/>
                </a:lnTo>
                <a:lnTo>
                  <a:pt x="412" y="223"/>
                </a:lnTo>
                <a:lnTo>
                  <a:pt x="412" y="224"/>
                </a:lnTo>
                <a:lnTo>
                  <a:pt x="412" y="223"/>
                </a:lnTo>
                <a:lnTo>
                  <a:pt x="412" y="224"/>
                </a:lnTo>
                <a:lnTo>
                  <a:pt x="413" y="224"/>
                </a:lnTo>
                <a:lnTo>
                  <a:pt x="412" y="224"/>
                </a:lnTo>
                <a:lnTo>
                  <a:pt x="413" y="224"/>
                </a:lnTo>
                <a:lnTo>
                  <a:pt x="414" y="224"/>
                </a:lnTo>
                <a:lnTo>
                  <a:pt x="413" y="224"/>
                </a:lnTo>
                <a:lnTo>
                  <a:pt x="414" y="224"/>
                </a:lnTo>
                <a:lnTo>
                  <a:pt x="413" y="224"/>
                </a:lnTo>
                <a:lnTo>
                  <a:pt x="414" y="224"/>
                </a:lnTo>
                <a:lnTo>
                  <a:pt x="413" y="224"/>
                </a:lnTo>
                <a:lnTo>
                  <a:pt x="414" y="224"/>
                </a:lnTo>
                <a:lnTo>
                  <a:pt x="413" y="224"/>
                </a:lnTo>
                <a:lnTo>
                  <a:pt x="413" y="223"/>
                </a:lnTo>
                <a:lnTo>
                  <a:pt x="413" y="224"/>
                </a:lnTo>
                <a:lnTo>
                  <a:pt x="413" y="223"/>
                </a:lnTo>
                <a:lnTo>
                  <a:pt x="414" y="223"/>
                </a:lnTo>
                <a:lnTo>
                  <a:pt x="413" y="223"/>
                </a:lnTo>
                <a:lnTo>
                  <a:pt x="414" y="223"/>
                </a:lnTo>
                <a:lnTo>
                  <a:pt x="413" y="223"/>
                </a:lnTo>
                <a:lnTo>
                  <a:pt x="414" y="223"/>
                </a:lnTo>
                <a:lnTo>
                  <a:pt x="413" y="223"/>
                </a:lnTo>
                <a:lnTo>
                  <a:pt x="414" y="223"/>
                </a:lnTo>
                <a:lnTo>
                  <a:pt x="415" y="223"/>
                </a:lnTo>
                <a:lnTo>
                  <a:pt x="414" y="223"/>
                </a:lnTo>
                <a:lnTo>
                  <a:pt x="415" y="223"/>
                </a:lnTo>
                <a:lnTo>
                  <a:pt x="416" y="223"/>
                </a:lnTo>
                <a:lnTo>
                  <a:pt x="416" y="224"/>
                </a:lnTo>
                <a:lnTo>
                  <a:pt x="415" y="224"/>
                </a:lnTo>
                <a:lnTo>
                  <a:pt x="415" y="223"/>
                </a:lnTo>
                <a:lnTo>
                  <a:pt x="415" y="224"/>
                </a:lnTo>
                <a:lnTo>
                  <a:pt x="416" y="224"/>
                </a:lnTo>
                <a:lnTo>
                  <a:pt x="416" y="225"/>
                </a:lnTo>
                <a:lnTo>
                  <a:pt x="415" y="225"/>
                </a:lnTo>
                <a:lnTo>
                  <a:pt x="416" y="225"/>
                </a:lnTo>
                <a:lnTo>
                  <a:pt x="416" y="226"/>
                </a:lnTo>
                <a:lnTo>
                  <a:pt x="415" y="226"/>
                </a:lnTo>
                <a:lnTo>
                  <a:pt x="416" y="226"/>
                </a:lnTo>
                <a:lnTo>
                  <a:pt x="416" y="227"/>
                </a:lnTo>
                <a:lnTo>
                  <a:pt x="416" y="226"/>
                </a:lnTo>
                <a:lnTo>
                  <a:pt x="417" y="226"/>
                </a:lnTo>
                <a:lnTo>
                  <a:pt x="416" y="226"/>
                </a:lnTo>
                <a:lnTo>
                  <a:pt x="417" y="226"/>
                </a:lnTo>
                <a:lnTo>
                  <a:pt x="417" y="227"/>
                </a:lnTo>
                <a:lnTo>
                  <a:pt x="418" y="227"/>
                </a:lnTo>
                <a:lnTo>
                  <a:pt x="418" y="228"/>
                </a:lnTo>
                <a:lnTo>
                  <a:pt x="418" y="227"/>
                </a:lnTo>
                <a:lnTo>
                  <a:pt x="419" y="227"/>
                </a:lnTo>
                <a:lnTo>
                  <a:pt x="419" y="226"/>
                </a:lnTo>
                <a:lnTo>
                  <a:pt x="420" y="226"/>
                </a:lnTo>
                <a:lnTo>
                  <a:pt x="420" y="227"/>
                </a:lnTo>
                <a:lnTo>
                  <a:pt x="420" y="226"/>
                </a:lnTo>
                <a:lnTo>
                  <a:pt x="421" y="226"/>
                </a:lnTo>
                <a:lnTo>
                  <a:pt x="421" y="225"/>
                </a:lnTo>
                <a:lnTo>
                  <a:pt x="420" y="225"/>
                </a:lnTo>
                <a:lnTo>
                  <a:pt x="420" y="224"/>
                </a:lnTo>
                <a:lnTo>
                  <a:pt x="421" y="224"/>
                </a:lnTo>
                <a:lnTo>
                  <a:pt x="421" y="223"/>
                </a:lnTo>
                <a:lnTo>
                  <a:pt x="421" y="224"/>
                </a:lnTo>
                <a:lnTo>
                  <a:pt x="421" y="223"/>
                </a:lnTo>
                <a:lnTo>
                  <a:pt x="422" y="223"/>
                </a:lnTo>
                <a:lnTo>
                  <a:pt x="421" y="223"/>
                </a:lnTo>
                <a:lnTo>
                  <a:pt x="422" y="223"/>
                </a:lnTo>
                <a:lnTo>
                  <a:pt x="423" y="223"/>
                </a:lnTo>
                <a:lnTo>
                  <a:pt x="423" y="224"/>
                </a:lnTo>
                <a:lnTo>
                  <a:pt x="423" y="223"/>
                </a:lnTo>
                <a:lnTo>
                  <a:pt x="423" y="224"/>
                </a:lnTo>
                <a:lnTo>
                  <a:pt x="424" y="224"/>
                </a:lnTo>
                <a:lnTo>
                  <a:pt x="424" y="223"/>
                </a:lnTo>
                <a:lnTo>
                  <a:pt x="424" y="224"/>
                </a:lnTo>
                <a:lnTo>
                  <a:pt x="424" y="223"/>
                </a:lnTo>
                <a:lnTo>
                  <a:pt x="425" y="223"/>
                </a:lnTo>
                <a:lnTo>
                  <a:pt x="426" y="223"/>
                </a:lnTo>
                <a:lnTo>
                  <a:pt x="426" y="222"/>
                </a:lnTo>
                <a:lnTo>
                  <a:pt x="426" y="221"/>
                </a:lnTo>
                <a:lnTo>
                  <a:pt x="425" y="221"/>
                </a:lnTo>
                <a:lnTo>
                  <a:pt x="426" y="221"/>
                </a:lnTo>
                <a:lnTo>
                  <a:pt x="426" y="220"/>
                </a:lnTo>
                <a:lnTo>
                  <a:pt x="426" y="219"/>
                </a:lnTo>
                <a:lnTo>
                  <a:pt x="426" y="220"/>
                </a:lnTo>
                <a:lnTo>
                  <a:pt x="426" y="219"/>
                </a:lnTo>
                <a:lnTo>
                  <a:pt x="425" y="219"/>
                </a:lnTo>
                <a:lnTo>
                  <a:pt x="425" y="220"/>
                </a:lnTo>
                <a:lnTo>
                  <a:pt x="425" y="219"/>
                </a:lnTo>
                <a:lnTo>
                  <a:pt x="425" y="220"/>
                </a:lnTo>
                <a:lnTo>
                  <a:pt x="424" y="220"/>
                </a:lnTo>
                <a:lnTo>
                  <a:pt x="424" y="219"/>
                </a:lnTo>
                <a:lnTo>
                  <a:pt x="424" y="218"/>
                </a:lnTo>
                <a:lnTo>
                  <a:pt x="424" y="219"/>
                </a:lnTo>
                <a:lnTo>
                  <a:pt x="424" y="218"/>
                </a:lnTo>
                <a:lnTo>
                  <a:pt x="424" y="217"/>
                </a:lnTo>
                <a:lnTo>
                  <a:pt x="424" y="216"/>
                </a:lnTo>
                <a:lnTo>
                  <a:pt x="425" y="216"/>
                </a:lnTo>
                <a:lnTo>
                  <a:pt x="425" y="217"/>
                </a:lnTo>
                <a:lnTo>
                  <a:pt x="425" y="216"/>
                </a:lnTo>
                <a:lnTo>
                  <a:pt x="425" y="217"/>
                </a:lnTo>
                <a:lnTo>
                  <a:pt x="425" y="216"/>
                </a:lnTo>
                <a:lnTo>
                  <a:pt x="425" y="217"/>
                </a:lnTo>
                <a:lnTo>
                  <a:pt x="425" y="216"/>
                </a:lnTo>
                <a:lnTo>
                  <a:pt x="425" y="217"/>
                </a:lnTo>
                <a:lnTo>
                  <a:pt x="426" y="217"/>
                </a:lnTo>
                <a:lnTo>
                  <a:pt x="426" y="216"/>
                </a:lnTo>
                <a:lnTo>
                  <a:pt x="426" y="217"/>
                </a:lnTo>
                <a:lnTo>
                  <a:pt x="426" y="216"/>
                </a:lnTo>
                <a:lnTo>
                  <a:pt x="426" y="217"/>
                </a:lnTo>
                <a:lnTo>
                  <a:pt x="426" y="216"/>
                </a:lnTo>
                <a:lnTo>
                  <a:pt x="426" y="217"/>
                </a:lnTo>
                <a:lnTo>
                  <a:pt x="426" y="216"/>
                </a:lnTo>
                <a:lnTo>
                  <a:pt x="426" y="215"/>
                </a:lnTo>
                <a:lnTo>
                  <a:pt x="425" y="215"/>
                </a:lnTo>
                <a:lnTo>
                  <a:pt x="426" y="215"/>
                </a:lnTo>
                <a:lnTo>
                  <a:pt x="426" y="214"/>
                </a:lnTo>
                <a:lnTo>
                  <a:pt x="426" y="215"/>
                </a:lnTo>
                <a:lnTo>
                  <a:pt x="426" y="214"/>
                </a:lnTo>
                <a:lnTo>
                  <a:pt x="426" y="213"/>
                </a:lnTo>
                <a:lnTo>
                  <a:pt x="427" y="213"/>
                </a:lnTo>
                <a:lnTo>
                  <a:pt x="426" y="213"/>
                </a:lnTo>
                <a:lnTo>
                  <a:pt x="427" y="213"/>
                </a:lnTo>
                <a:lnTo>
                  <a:pt x="427" y="214"/>
                </a:lnTo>
                <a:lnTo>
                  <a:pt x="427" y="213"/>
                </a:lnTo>
                <a:lnTo>
                  <a:pt x="427" y="214"/>
                </a:lnTo>
                <a:lnTo>
                  <a:pt x="427" y="213"/>
                </a:lnTo>
                <a:lnTo>
                  <a:pt x="428" y="213"/>
                </a:lnTo>
                <a:lnTo>
                  <a:pt x="428" y="214"/>
                </a:lnTo>
                <a:lnTo>
                  <a:pt x="428" y="213"/>
                </a:lnTo>
                <a:lnTo>
                  <a:pt x="428" y="214"/>
                </a:lnTo>
                <a:lnTo>
                  <a:pt x="428" y="215"/>
                </a:lnTo>
                <a:lnTo>
                  <a:pt x="429" y="215"/>
                </a:lnTo>
                <a:lnTo>
                  <a:pt x="428" y="214"/>
                </a:lnTo>
                <a:lnTo>
                  <a:pt x="429" y="214"/>
                </a:lnTo>
                <a:lnTo>
                  <a:pt x="429" y="215"/>
                </a:lnTo>
                <a:lnTo>
                  <a:pt x="429" y="214"/>
                </a:lnTo>
                <a:lnTo>
                  <a:pt x="430" y="214"/>
                </a:lnTo>
                <a:lnTo>
                  <a:pt x="430" y="215"/>
                </a:lnTo>
                <a:lnTo>
                  <a:pt x="430" y="214"/>
                </a:lnTo>
                <a:lnTo>
                  <a:pt x="430" y="213"/>
                </a:lnTo>
                <a:lnTo>
                  <a:pt x="430" y="214"/>
                </a:lnTo>
                <a:lnTo>
                  <a:pt x="430" y="213"/>
                </a:lnTo>
                <a:lnTo>
                  <a:pt x="431" y="213"/>
                </a:lnTo>
                <a:lnTo>
                  <a:pt x="431" y="214"/>
                </a:lnTo>
                <a:lnTo>
                  <a:pt x="431" y="213"/>
                </a:lnTo>
                <a:lnTo>
                  <a:pt x="431" y="214"/>
                </a:lnTo>
                <a:lnTo>
                  <a:pt x="431" y="213"/>
                </a:lnTo>
                <a:lnTo>
                  <a:pt x="432" y="213"/>
                </a:lnTo>
                <a:lnTo>
                  <a:pt x="432" y="214"/>
                </a:lnTo>
                <a:lnTo>
                  <a:pt x="432" y="215"/>
                </a:lnTo>
                <a:lnTo>
                  <a:pt x="432" y="214"/>
                </a:lnTo>
                <a:lnTo>
                  <a:pt x="432" y="215"/>
                </a:lnTo>
                <a:lnTo>
                  <a:pt x="433" y="215"/>
                </a:lnTo>
                <a:lnTo>
                  <a:pt x="432" y="215"/>
                </a:lnTo>
                <a:lnTo>
                  <a:pt x="432" y="216"/>
                </a:lnTo>
                <a:lnTo>
                  <a:pt x="432" y="217"/>
                </a:lnTo>
                <a:lnTo>
                  <a:pt x="432" y="216"/>
                </a:lnTo>
                <a:lnTo>
                  <a:pt x="432" y="217"/>
                </a:lnTo>
                <a:lnTo>
                  <a:pt x="432" y="216"/>
                </a:lnTo>
                <a:lnTo>
                  <a:pt x="432" y="217"/>
                </a:lnTo>
                <a:lnTo>
                  <a:pt x="432" y="216"/>
                </a:lnTo>
                <a:lnTo>
                  <a:pt x="432" y="217"/>
                </a:lnTo>
                <a:lnTo>
                  <a:pt x="433" y="217"/>
                </a:lnTo>
                <a:lnTo>
                  <a:pt x="433" y="216"/>
                </a:lnTo>
                <a:lnTo>
                  <a:pt x="433" y="217"/>
                </a:lnTo>
                <a:lnTo>
                  <a:pt x="433" y="216"/>
                </a:lnTo>
                <a:lnTo>
                  <a:pt x="433" y="217"/>
                </a:lnTo>
                <a:lnTo>
                  <a:pt x="433" y="216"/>
                </a:lnTo>
                <a:lnTo>
                  <a:pt x="433" y="217"/>
                </a:lnTo>
                <a:lnTo>
                  <a:pt x="434" y="216"/>
                </a:lnTo>
                <a:lnTo>
                  <a:pt x="434" y="217"/>
                </a:lnTo>
                <a:lnTo>
                  <a:pt x="434" y="218"/>
                </a:lnTo>
                <a:lnTo>
                  <a:pt x="435" y="218"/>
                </a:lnTo>
                <a:lnTo>
                  <a:pt x="435" y="217"/>
                </a:lnTo>
                <a:lnTo>
                  <a:pt x="435" y="216"/>
                </a:lnTo>
                <a:lnTo>
                  <a:pt x="436" y="217"/>
                </a:lnTo>
                <a:lnTo>
                  <a:pt x="436" y="216"/>
                </a:lnTo>
                <a:lnTo>
                  <a:pt x="436" y="217"/>
                </a:lnTo>
                <a:lnTo>
                  <a:pt x="436" y="216"/>
                </a:lnTo>
                <a:lnTo>
                  <a:pt x="436" y="217"/>
                </a:lnTo>
                <a:lnTo>
                  <a:pt x="436" y="216"/>
                </a:lnTo>
                <a:lnTo>
                  <a:pt x="436" y="217"/>
                </a:lnTo>
                <a:lnTo>
                  <a:pt x="437" y="217"/>
                </a:lnTo>
                <a:lnTo>
                  <a:pt x="437" y="216"/>
                </a:lnTo>
                <a:lnTo>
                  <a:pt x="437" y="217"/>
                </a:lnTo>
                <a:lnTo>
                  <a:pt x="437" y="216"/>
                </a:lnTo>
                <a:lnTo>
                  <a:pt x="437" y="217"/>
                </a:lnTo>
                <a:lnTo>
                  <a:pt x="437" y="216"/>
                </a:lnTo>
                <a:lnTo>
                  <a:pt x="437" y="217"/>
                </a:lnTo>
                <a:lnTo>
                  <a:pt x="437" y="216"/>
                </a:lnTo>
                <a:lnTo>
                  <a:pt x="437" y="215"/>
                </a:lnTo>
                <a:lnTo>
                  <a:pt x="436" y="215"/>
                </a:lnTo>
                <a:lnTo>
                  <a:pt x="437" y="215"/>
                </a:lnTo>
                <a:lnTo>
                  <a:pt x="437" y="214"/>
                </a:lnTo>
                <a:lnTo>
                  <a:pt x="437" y="215"/>
                </a:lnTo>
                <a:lnTo>
                  <a:pt x="437" y="214"/>
                </a:lnTo>
                <a:lnTo>
                  <a:pt x="437" y="213"/>
                </a:lnTo>
                <a:lnTo>
                  <a:pt x="438" y="214"/>
                </a:lnTo>
                <a:lnTo>
                  <a:pt x="438" y="213"/>
                </a:lnTo>
                <a:lnTo>
                  <a:pt x="438" y="214"/>
                </a:lnTo>
                <a:lnTo>
                  <a:pt x="438" y="213"/>
                </a:lnTo>
                <a:lnTo>
                  <a:pt x="439" y="213"/>
                </a:lnTo>
                <a:lnTo>
                  <a:pt x="439" y="214"/>
                </a:lnTo>
                <a:lnTo>
                  <a:pt x="439" y="213"/>
                </a:lnTo>
                <a:lnTo>
                  <a:pt x="439" y="214"/>
                </a:lnTo>
                <a:lnTo>
                  <a:pt x="439" y="215"/>
                </a:lnTo>
                <a:lnTo>
                  <a:pt x="439" y="214"/>
                </a:lnTo>
                <a:lnTo>
                  <a:pt x="440" y="214"/>
                </a:lnTo>
                <a:lnTo>
                  <a:pt x="440" y="215"/>
                </a:lnTo>
                <a:lnTo>
                  <a:pt x="440" y="214"/>
                </a:lnTo>
                <a:lnTo>
                  <a:pt x="441" y="214"/>
                </a:lnTo>
                <a:lnTo>
                  <a:pt x="440" y="215"/>
                </a:lnTo>
                <a:lnTo>
                  <a:pt x="441" y="215"/>
                </a:lnTo>
                <a:lnTo>
                  <a:pt x="441" y="214"/>
                </a:lnTo>
                <a:lnTo>
                  <a:pt x="441" y="213"/>
                </a:lnTo>
                <a:lnTo>
                  <a:pt x="441" y="214"/>
                </a:lnTo>
                <a:lnTo>
                  <a:pt x="441" y="213"/>
                </a:lnTo>
                <a:lnTo>
                  <a:pt x="442" y="213"/>
                </a:lnTo>
                <a:lnTo>
                  <a:pt x="441" y="213"/>
                </a:lnTo>
                <a:lnTo>
                  <a:pt x="442" y="213"/>
                </a:lnTo>
                <a:lnTo>
                  <a:pt x="442" y="214"/>
                </a:lnTo>
                <a:lnTo>
                  <a:pt x="441" y="214"/>
                </a:lnTo>
                <a:lnTo>
                  <a:pt x="442" y="214"/>
                </a:lnTo>
                <a:lnTo>
                  <a:pt x="441" y="214"/>
                </a:lnTo>
                <a:lnTo>
                  <a:pt x="442" y="214"/>
                </a:lnTo>
                <a:lnTo>
                  <a:pt x="442" y="213"/>
                </a:lnTo>
                <a:lnTo>
                  <a:pt x="442" y="214"/>
                </a:lnTo>
                <a:lnTo>
                  <a:pt x="442" y="213"/>
                </a:lnTo>
                <a:lnTo>
                  <a:pt x="443" y="213"/>
                </a:lnTo>
                <a:lnTo>
                  <a:pt x="442" y="213"/>
                </a:lnTo>
                <a:lnTo>
                  <a:pt x="443" y="213"/>
                </a:lnTo>
                <a:lnTo>
                  <a:pt x="443" y="212"/>
                </a:lnTo>
                <a:lnTo>
                  <a:pt x="442" y="212"/>
                </a:lnTo>
                <a:lnTo>
                  <a:pt x="442" y="211"/>
                </a:lnTo>
                <a:lnTo>
                  <a:pt x="443" y="211"/>
                </a:lnTo>
                <a:lnTo>
                  <a:pt x="442" y="211"/>
                </a:lnTo>
                <a:lnTo>
                  <a:pt x="443" y="211"/>
                </a:lnTo>
                <a:lnTo>
                  <a:pt x="443" y="210"/>
                </a:lnTo>
                <a:lnTo>
                  <a:pt x="442" y="210"/>
                </a:lnTo>
                <a:lnTo>
                  <a:pt x="441" y="210"/>
                </a:lnTo>
                <a:lnTo>
                  <a:pt x="442" y="210"/>
                </a:lnTo>
                <a:lnTo>
                  <a:pt x="441" y="210"/>
                </a:lnTo>
                <a:lnTo>
                  <a:pt x="442" y="210"/>
                </a:lnTo>
                <a:lnTo>
                  <a:pt x="441" y="210"/>
                </a:lnTo>
                <a:lnTo>
                  <a:pt x="442" y="210"/>
                </a:lnTo>
                <a:lnTo>
                  <a:pt x="441" y="210"/>
                </a:lnTo>
                <a:lnTo>
                  <a:pt x="441" y="209"/>
                </a:lnTo>
                <a:lnTo>
                  <a:pt x="441" y="210"/>
                </a:lnTo>
                <a:lnTo>
                  <a:pt x="441" y="209"/>
                </a:lnTo>
                <a:lnTo>
                  <a:pt x="440" y="209"/>
                </a:lnTo>
                <a:lnTo>
                  <a:pt x="441" y="209"/>
                </a:lnTo>
                <a:lnTo>
                  <a:pt x="440" y="209"/>
                </a:lnTo>
                <a:lnTo>
                  <a:pt x="440" y="208"/>
                </a:lnTo>
                <a:lnTo>
                  <a:pt x="441" y="208"/>
                </a:lnTo>
                <a:lnTo>
                  <a:pt x="440" y="208"/>
                </a:lnTo>
                <a:lnTo>
                  <a:pt x="441" y="208"/>
                </a:lnTo>
                <a:lnTo>
                  <a:pt x="441" y="207"/>
                </a:lnTo>
                <a:lnTo>
                  <a:pt x="442" y="207"/>
                </a:lnTo>
                <a:lnTo>
                  <a:pt x="441" y="207"/>
                </a:lnTo>
                <a:lnTo>
                  <a:pt x="442" y="207"/>
                </a:lnTo>
                <a:lnTo>
                  <a:pt x="441" y="207"/>
                </a:lnTo>
                <a:lnTo>
                  <a:pt x="442" y="207"/>
                </a:lnTo>
                <a:lnTo>
                  <a:pt x="441" y="207"/>
                </a:lnTo>
                <a:lnTo>
                  <a:pt x="442" y="207"/>
                </a:lnTo>
                <a:lnTo>
                  <a:pt x="442" y="208"/>
                </a:lnTo>
                <a:lnTo>
                  <a:pt x="442" y="207"/>
                </a:lnTo>
                <a:lnTo>
                  <a:pt x="443" y="207"/>
                </a:lnTo>
                <a:lnTo>
                  <a:pt x="442" y="207"/>
                </a:lnTo>
                <a:lnTo>
                  <a:pt x="442" y="206"/>
                </a:lnTo>
                <a:lnTo>
                  <a:pt x="443" y="206"/>
                </a:lnTo>
                <a:lnTo>
                  <a:pt x="442" y="206"/>
                </a:lnTo>
                <a:lnTo>
                  <a:pt x="442" y="205"/>
                </a:lnTo>
                <a:lnTo>
                  <a:pt x="443" y="205"/>
                </a:lnTo>
                <a:lnTo>
                  <a:pt x="443" y="204"/>
                </a:lnTo>
                <a:lnTo>
                  <a:pt x="443" y="205"/>
                </a:lnTo>
                <a:lnTo>
                  <a:pt x="442" y="205"/>
                </a:lnTo>
                <a:lnTo>
                  <a:pt x="442" y="204"/>
                </a:lnTo>
                <a:lnTo>
                  <a:pt x="443" y="204"/>
                </a:lnTo>
                <a:lnTo>
                  <a:pt x="442" y="204"/>
                </a:lnTo>
                <a:lnTo>
                  <a:pt x="442" y="203"/>
                </a:lnTo>
                <a:lnTo>
                  <a:pt x="442" y="204"/>
                </a:lnTo>
                <a:lnTo>
                  <a:pt x="442" y="203"/>
                </a:lnTo>
                <a:lnTo>
                  <a:pt x="442" y="204"/>
                </a:lnTo>
                <a:lnTo>
                  <a:pt x="442" y="203"/>
                </a:lnTo>
                <a:lnTo>
                  <a:pt x="442" y="204"/>
                </a:lnTo>
                <a:lnTo>
                  <a:pt x="441" y="204"/>
                </a:lnTo>
                <a:lnTo>
                  <a:pt x="442" y="204"/>
                </a:lnTo>
                <a:lnTo>
                  <a:pt x="441" y="204"/>
                </a:lnTo>
                <a:lnTo>
                  <a:pt x="442" y="204"/>
                </a:lnTo>
                <a:lnTo>
                  <a:pt x="441" y="204"/>
                </a:lnTo>
                <a:lnTo>
                  <a:pt x="442" y="204"/>
                </a:lnTo>
                <a:lnTo>
                  <a:pt x="441" y="204"/>
                </a:lnTo>
                <a:lnTo>
                  <a:pt x="441" y="203"/>
                </a:lnTo>
                <a:lnTo>
                  <a:pt x="441" y="204"/>
                </a:lnTo>
                <a:lnTo>
                  <a:pt x="441" y="203"/>
                </a:lnTo>
                <a:lnTo>
                  <a:pt x="440" y="203"/>
                </a:lnTo>
                <a:lnTo>
                  <a:pt x="441" y="203"/>
                </a:lnTo>
                <a:lnTo>
                  <a:pt x="440" y="203"/>
                </a:lnTo>
                <a:lnTo>
                  <a:pt x="440" y="202"/>
                </a:lnTo>
                <a:lnTo>
                  <a:pt x="440" y="203"/>
                </a:lnTo>
                <a:lnTo>
                  <a:pt x="439" y="203"/>
                </a:lnTo>
                <a:lnTo>
                  <a:pt x="439" y="204"/>
                </a:lnTo>
                <a:lnTo>
                  <a:pt x="439" y="203"/>
                </a:lnTo>
                <a:lnTo>
                  <a:pt x="439" y="204"/>
                </a:lnTo>
                <a:lnTo>
                  <a:pt x="438" y="204"/>
                </a:lnTo>
                <a:lnTo>
                  <a:pt x="438" y="203"/>
                </a:lnTo>
                <a:lnTo>
                  <a:pt x="438" y="204"/>
                </a:lnTo>
                <a:lnTo>
                  <a:pt x="438" y="203"/>
                </a:lnTo>
                <a:lnTo>
                  <a:pt x="438" y="204"/>
                </a:lnTo>
                <a:lnTo>
                  <a:pt x="438" y="203"/>
                </a:lnTo>
                <a:lnTo>
                  <a:pt x="438" y="204"/>
                </a:lnTo>
                <a:lnTo>
                  <a:pt x="437" y="204"/>
                </a:lnTo>
                <a:lnTo>
                  <a:pt x="437" y="203"/>
                </a:lnTo>
                <a:lnTo>
                  <a:pt x="437" y="204"/>
                </a:lnTo>
                <a:lnTo>
                  <a:pt x="437" y="203"/>
                </a:lnTo>
                <a:lnTo>
                  <a:pt x="437" y="202"/>
                </a:lnTo>
                <a:lnTo>
                  <a:pt x="436" y="202"/>
                </a:lnTo>
                <a:lnTo>
                  <a:pt x="437" y="202"/>
                </a:lnTo>
                <a:lnTo>
                  <a:pt x="437" y="201"/>
                </a:lnTo>
                <a:lnTo>
                  <a:pt x="437" y="200"/>
                </a:lnTo>
                <a:lnTo>
                  <a:pt x="436" y="200"/>
                </a:lnTo>
                <a:lnTo>
                  <a:pt x="436" y="201"/>
                </a:lnTo>
                <a:lnTo>
                  <a:pt x="435" y="201"/>
                </a:lnTo>
                <a:lnTo>
                  <a:pt x="435" y="200"/>
                </a:lnTo>
                <a:lnTo>
                  <a:pt x="435" y="199"/>
                </a:lnTo>
                <a:lnTo>
                  <a:pt x="435" y="200"/>
                </a:lnTo>
                <a:lnTo>
                  <a:pt x="435" y="199"/>
                </a:lnTo>
                <a:lnTo>
                  <a:pt x="434" y="199"/>
                </a:lnTo>
                <a:lnTo>
                  <a:pt x="435" y="199"/>
                </a:lnTo>
                <a:lnTo>
                  <a:pt x="435" y="198"/>
                </a:lnTo>
                <a:lnTo>
                  <a:pt x="436" y="198"/>
                </a:lnTo>
                <a:lnTo>
                  <a:pt x="437" y="198"/>
                </a:lnTo>
                <a:lnTo>
                  <a:pt x="437" y="197"/>
                </a:lnTo>
                <a:lnTo>
                  <a:pt x="437" y="196"/>
                </a:lnTo>
                <a:lnTo>
                  <a:pt x="436" y="196"/>
                </a:lnTo>
                <a:lnTo>
                  <a:pt x="437" y="196"/>
                </a:lnTo>
                <a:lnTo>
                  <a:pt x="437" y="195"/>
                </a:lnTo>
                <a:lnTo>
                  <a:pt x="437" y="196"/>
                </a:lnTo>
                <a:lnTo>
                  <a:pt x="437" y="195"/>
                </a:lnTo>
                <a:lnTo>
                  <a:pt x="437" y="194"/>
                </a:lnTo>
                <a:lnTo>
                  <a:pt x="438" y="195"/>
                </a:lnTo>
                <a:lnTo>
                  <a:pt x="438" y="194"/>
                </a:lnTo>
                <a:lnTo>
                  <a:pt x="438" y="195"/>
                </a:lnTo>
                <a:lnTo>
                  <a:pt x="438" y="194"/>
                </a:lnTo>
                <a:lnTo>
                  <a:pt x="439" y="194"/>
                </a:lnTo>
                <a:lnTo>
                  <a:pt x="439" y="195"/>
                </a:lnTo>
                <a:lnTo>
                  <a:pt x="439" y="194"/>
                </a:lnTo>
                <a:lnTo>
                  <a:pt x="439" y="195"/>
                </a:lnTo>
                <a:lnTo>
                  <a:pt x="439" y="196"/>
                </a:lnTo>
                <a:lnTo>
                  <a:pt x="439" y="195"/>
                </a:lnTo>
                <a:lnTo>
                  <a:pt x="440" y="195"/>
                </a:lnTo>
                <a:lnTo>
                  <a:pt x="440" y="196"/>
                </a:lnTo>
                <a:lnTo>
                  <a:pt x="440" y="195"/>
                </a:lnTo>
                <a:lnTo>
                  <a:pt x="441" y="195"/>
                </a:lnTo>
                <a:lnTo>
                  <a:pt x="440" y="196"/>
                </a:lnTo>
                <a:lnTo>
                  <a:pt x="441" y="196"/>
                </a:lnTo>
                <a:lnTo>
                  <a:pt x="441" y="195"/>
                </a:lnTo>
                <a:lnTo>
                  <a:pt x="441" y="194"/>
                </a:lnTo>
                <a:lnTo>
                  <a:pt x="441" y="195"/>
                </a:lnTo>
                <a:lnTo>
                  <a:pt x="441" y="194"/>
                </a:lnTo>
                <a:lnTo>
                  <a:pt x="442" y="194"/>
                </a:lnTo>
                <a:lnTo>
                  <a:pt x="441" y="194"/>
                </a:lnTo>
                <a:lnTo>
                  <a:pt x="442" y="194"/>
                </a:lnTo>
                <a:lnTo>
                  <a:pt x="442" y="195"/>
                </a:lnTo>
                <a:lnTo>
                  <a:pt x="441" y="195"/>
                </a:lnTo>
                <a:lnTo>
                  <a:pt x="442" y="195"/>
                </a:lnTo>
                <a:lnTo>
                  <a:pt x="441" y="195"/>
                </a:lnTo>
                <a:lnTo>
                  <a:pt x="442" y="195"/>
                </a:lnTo>
                <a:lnTo>
                  <a:pt x="442" y="194"/>
                </a:lnTo>
                <a:lnTo>
                  <a:pt x="442" y="195"/>
                </a:lnTo>
                <a:lnTo>
                  <a:pt x="442" y="194"/>
                </a:lnTo>
                <a:lnTo>
                  <a:pt x="443" y="194"/>
                </a:lnTo>
                <a:lnTo>
                  <a:pt x="442" y="194"/>
                </a:lnTo>
                <a:lnTo>
                  <a:pt x="443" y="194"/>
                </a:lnTo>
                <a:lnTo>
                  <a:pt x="443" y="193"/>
                </a:lnTo>
                <a:lnTo>
                  <a:pt x="442" y="193"/>
                </a:lnTo>
                <a:lnTo>
                  <a:pt x="442" y="192"/>
                </a:lnTo>
                <a:lnTo>
                  <a:pt x="443" y="192"/>
                </a:lnTo>
                <a:lnTo>
                  <a:pt x="442" y="192"/>
                </a:lnTo>
                <a:lnTo>
                  <a:pt x="443" y="192"/>
                </a:lnTo>
                <a:lnTo>
                  <a:pt x="443" y="191"/>
                </a:lnTo>
                <a:lnTo>
                  <a:pt x="442" y="191"/>
                </a:lnTo>
                <a:lnTo>
                  <a:pt x="441" y="191"/>
                </a:lnTo>
                <a:lnTo>
                  <a:pt x="442" y="191"/>
                </a:lnTo>
                <a:lnTo>
                  <a:pt x="441" y="191"/>
                </a:lnTo>
                <a:lnTo>
                  <a:pt x="442" y="191"/>
                </a:lnTo>
                <a:lnTo>
                  <a:pt x="441" y="191"/>
                </a:lnTo>
                <a:lnTo>
                  <a:pt x="442" y="191"/>
                </a:lnTo>
                <a:lnTo>
                  <a:pt x="441" y="191"/>
                </a:lnTo>
                <a:lnTo>
                  <a:pt x="441" y="190"/>
                </a:lnTo>
                <a:lnTo>
                  <a:pt x="440" y="190"/>
                </a:lnTo>
                <a:lnTo>
                  <a:pt x="441" y="190"/>
                </a:lnTo>
                <a:lnTo>
                  <a:pt x="440" y="190"/>
                </a:lnTo>
                <a:lnTo>
                  <a:pt x="440" y="189"/>
                </a:lnTo>
                <a:lnTo>
                  <a:pt x="440" y="190"/>
                </a:lnTo>
                <a:lnTo>
                  <a:pt x="440" y="189"/>
                </a:lnTo>
                <a:lnTo>
                  <a:pt x="441" y="189"/>
                </a:lnTo>
                <a:lnTo>
                  <a:pt x="440" y="189"/>
                </a:lnTo>
                <a:lnTo>
                  <a:pt x="441" y="189"/>
                </a:lnTo>
                <a:lnTo>
                  <a:pt x="441" y="188"/>
                </a:lnTo>
                <a:lnTo>
                  <a:pt x="442" y="188"/>
                </a:lnTo>
                <a:lnTo>
                  <a:pt x="441" y="188"/>
                </a:lnTo>
                <a:lnTo>
                  <a:pt x="442" y="188"/>
                </a:lnTo>
                <a:lnTo>
                  <a:pt x="441" y="188"/>
                </a:lnTo>
                <a:lnTo>
                  <a:pt x="442" y="188"/>
                </a:lnTo>
                <a:lnTo>
                  <a:pt x="441" y="188"/>
                </a:lnTo>
                <a:lnTo>
                  <a:pt x="442" y="188"/>
                </a:lnTo>
                <a:lnTo>
                  <a:pt x="442" y="189"/>
                </a:lnTo>
                <a:lnTo>
                  <a:pt x="442" y="188"/>
                </a:lnTo>
                <a:lnTo>
                  <a:pt x="443" y="188"/>
                </a:lnTo>
                <a:lnTo>
                  <a:pt x="442" y="188"/>
                </a:lnTo>
                <a:lnTo>
                  <a:pt x="442" y="187"/>
                </a:lnTo>
                <a:lnTo>
                  <a:pt x="443" y="187"/>
                </a:lnTo>
                <a:lnTo>
                  <a:pt x="442" y="187"/>
                </a:lnTo>
                <a:lnTo>
                  <a:pt x="442" y="186"/>
                </a:lnTo>
                <a:lnTo>
                  <a:pt x="443" y="186"/>
                </a:lnTo>
                <a:lnTo>
                  <a:pt x="442" y="186"/>
                </a:lnTo>
                <a:lnTo>
                  <a:pt x="442" y="185"/>
                </a:lnTo>
                <a:lnTo>
                  <a:pt x="443" y="185"/>
                </a:lnTo>
                <a:lnTo>
                  <a:pt x="442" y="185"/>
                </a:lnTo>
                <a:lnTo>
                  <a:pt x="442" y="184"/>
                </a:lnTo>
                <a:lnTo>
                  <a:pt x="442" y="185"/>
                </a:lnTo>
                <a:lnTo>
                  <a:pt x="442" y="184"/>
                </a:lnTo>
                <a:lnTo>
                  <a:pt x="442" y="185"/>
                </a:lnTo>
                <a:lnTo>
                  <a:pt x="442" y="184"/>
                </a:lnTo>
                <a:lnTo>
                  <a:pt x="442" y="185"/>
                </a:lnTo>
                <a:lnTo>
                  <a:pt x="441" y="185"/>
                </a:lnTo>
                <a:lnTo>
                  <a:pt x="442" y="185"/>
                </a:lnTo>
                <a:lnTo>
                  <a:pt x="441" y="185"/>
                </a:lnTo>
                <a:lnTo>
                  <a:pt x="442" y="185"/>
                </a:lnTo>
                <a:lnTo>
                  <a:pt x="441" y="185"/>
                </a:lnTo>
                <a:lnTo>
                  <a:pt x="442" y="185"/>
                </a:lnTo>
                <a:lnTo>
                  <a:pt x="441" y="185"/>
                </a:lnTo>
                <a:lnTo>
                  <a:pt x="441" y="184"/>
                </a:lnTo>
                <a:lnTo>
                  <a:pt x="441" y="185"/>
                </a:lnTo>
                <a:lnTo>
                  <a:pt x="441" y="184"/>
                </a:lnTo>
                <a:lnTo>
                  <a:pt x="440" y="184"/>
                </a:lnTo>
                <a:lnTo>
                  <a:pt x="441" y="184"/>
                </a:lnTo>
                <a:lnTo>
                  <a:pt x="440" y="184"/>
                </a:lnTo>
                <a:lnTo>
                  <a:pt x="440" y="183"/>
                </a:lnTo>
                <a:lnTo>
                  <a:pt x="440" y="184"/>
                </a:lnTo>
                <a:lnTo>
                  <a:pt x="439" y="184"/>
                </a:lnTo>
                <a:lnTo>
                  <a:pt x="439" y="185"/>
                </a:lnTo>
                <a:lnTo>
                  <a:pt x="439" y="184"/>
                </a:lnTo>
                <a:lnTo>
                  <a:pt x="439" y="185"/>
                </a:lnTo>
                <a:lnTo>
                  <a:pt x="438" y="185"/>
                </a:lnTo>
                <a:lnTo>
                  <a:pt x="438" y="184"/>
                </a:lnTo>
                <a:lnTo>
                  <a:pt x="438" y="185"/>
                </a:lnTo>
                <a:lnTo>
                  <a:pt x="438" y="184"/>
                </a:lnTo>
                <a:lnTo>
                  <a:pt x="438" y="185"/>
                </a:lnTo>
                <a:lnTo>
                  <a:pt x="438" y="184"/>
                </a:lnTo>
                <a:lnTo>
                  <a:pt x="438" y="185"/>
                </a:lnTo>
                <a:lnTo>
                  <a:pt x="437" y="185"/>
                </a:lnTo>
                <a:lnTo>
                  <a:pt x="437" y="184"/>
                </a:lnTo>
                <a:lnTo>
                  <a:pt x="437" y="185"/>
                </a:lnTo>
                <a:lnTo>
                  <a:pt x="437" y="184"/>
                </a:lnTo>
                <a:lnTo>
                  <a:pt x="437" y="183"/>
                </a:lnTo>
                <a:lnTo>
                  <a:pt x="436" y="183"/>
                </a:lnTo>
                <a:lnTo>
                  <a:pt x="437" y="183"/>
                </a:lnTo>
                <a:lnTo>
                  <a:pt x="437" y="182"/>
                </a:lnTo>
                <a:lnTo>
                  <a:pt x="437" y="181"/>
                </a:lnTo>
                <a:lnTo>
                  <a:pt x="436" y="181"/>
                </a:lnTo>
                <a:lnTo>
                  <a:pt x="436" y="182"/>
                </a:lnTo>
                <a:lnTo>
                  <a:pt x="435" y="182"/>
                </a:lnTo>
                <a:lnTo>
                  <a:pt x="435" y="181"/>
                </a:lnTo>
                <a:lnTo>
                  <a:pt x="435" y="180"/>
                </a:lnTo>
                <a:lnTo>
                  <a:pt x="435" y="181"/>
                </a:lnTo>
                <a:lnTo>
                  <a:pt x="435" y="180"/>
                </a:lnTo>
                <a:lnTo>
                  <a:pt x="434" y="180"/>
                </a:lnTo>
                <a:lnTo>
                  <a:pt x="434" y="181"/>
                </a:lnTo>
                <a:lnTo>
                  <a:pt x="434" y="180"/>
                </a:lnTo>
                <a:lnTo>
                  <a:pt x="434" y="181"/>
                </a:lnTo>
                <a:lnTo>
                  <a:pt x="434" y="182"/>
                </a:lnTo>
                <a:lnTo>
                  <a:pt x="433" y="182"/>
                </a:lnTo>
                <a:lnTo>
                  <a:pt x="433" y="181"/>
                </a:lnTo>
                <a:lnTo>
                  <a:pt x="432" y="181"/>
                </a:lnTo>
                <a:lnTo>
                  <a:pt x="432" y="182"/>
                </a:lnTo>
                <a:lnTo>
                  <a:pt x="432" y="183"/>
                </a:lnTo>
                <a:lnTo>
                  <a:pt x="433" y="183"/>
                </a:lnTo>
                <a:lnTo>
                  <a:pt x="432" y="183"/>
                </a:lnTo>
                <a:lnTo>
                  <a:pt x="432" y="184"/>
                </a:lnTo>
                <a:lnTo>
                  <a:pt x="432" y="185"/>
                </a:lnTo>
                <a:lnTo>
                  <a:pt x="432" y="184"/>
                </a:lnTo>
                <a:lnTo>
                  <a:pt x="432" y="185"/>
                </a:lnTo>
                <a:lnTo>
                  <a:pt x="431" y="185"/>
                </a:lnTo>
                <a:lnTo>
                  <a:pt x="431" y="184"/>
                </a:lnTo>
                <a:lnTo>
                  <a:pt x="431" y="185"/>
                </a:lnTo>
                <a:lnTo>
                  <a:pt x="431" y="184"/>
                </a:lnTo>
                <a:lnTo>
                  <a:pt x="431" y="185"/>
                </a:lnTo>
                <a:lnTo>
                  <a:pt x="431" y="184"/>
                </a:lnTo>
                <a:lnTo>
                  <a:pt x="431" y="185"/>
                </a:lnTo>
                <a:lnTo>
                  <a:pt x="430" y="185"/>
                </a:lnTo>
                <a:lnTo>
                  <a:pt x="430" y="184"/>
                </a:lnTo>
                <a:lnTo>
                  <a:pt x="430" y="185"/>
                </a:lnTo>
                <a:lnTo>
                  <a:pt x="430" y="184"/>
                </a:lnTo>
                <a:lnTo>
                  <a:pt x="429" y="184"/>
                </a:lnTo>
                <a:lnTo>
                  <a:pt x="429" y="183"/>
                </a:lnTo>
                <a:lnTo>
                  <a:pt x="429" y="184"/>
                </a:lnTo>
                <a:lnTo>
                  <a:pt x="428" y="184"/>
                </a:lnTo>
                <a:lnTo>
                  <a:pt x="429" y="184"/>
                </a:lnTo>
                <a:lnTo>
                  <a:pt x="428" y="184"/>
                </a:lnTo>
                <a:lnTo>
                  <a:pt x="428" y="185"/>
                </a:lnTo>
                <a:lnTo>
                  <a:pt x="428" y="184"/>
                </a:lnTo>
                <a:lnTo>
                  <a:pt x="428" y="185"/>
                </a:lnTo>
                <a:lnTo>
                  <a:pt x="427" y="185"/>
                </a:lnTo>
                <a:lnTo>
                  <a:pt x="427" y="184"/>
                </a:lnTo>
                <a:lnTo>
                  <a:pt x="427" y="185"/>
                </a:lnTo>
                <a:lnTo>
                  <a:pt x="427" y="184"/>
                </a:lnTo>
                <a:lnTo>
                  <a:pt x="427" y="185"/>
                </a:lnTo>
                <a:lnTo>
                  <a:pt x="427" y="184"/>
                </a:lnTo>
                <a:lnTo>
                  <a:pt x="427" y="185"/>
                </a:lnTo>
                <a:lnTo>
                  <a:pt x="426" y="185"/>
                </a:lnTo>
                <a:lnTo>
                  <a:pt x="427" y="185"/>
                </a:lnTo>
                <a:lnTo>
                  <a:pt x="426" y="185"/>
                </a:lnTo>
                <a:lnTo>
                  <a:pt x="426" y="184"/>
                </a:lnTo>
                <a:lnTo>
                  <a:pt x="426" y="185"/>
                </a:lnTo>
                <a:lnTo>
                  <a:pt x="426" y="184"/>
                </a:lnTo>
                <a:lnTo>
                  <a:pt x="426" y="183"/>
                </a:lnTo>
                <a:lnTo>
                  <a:pt x="425" y="183"/>
                </a:lnTo>
                <a:lnTo>
                  <a:pt x="426" y="183"/>
                </a:lnTo>
                <a:lnTo>
                  <a:pt x="426" y="182"/>
                </a:lnTo>
                <a:lnTo>
                  <a:pt x="426" y="181"/>
                </a:lnTo>
                <a:lnTo>
                  <a:pt x="425" y="181"/>
                </a:lnTo>
                <a:lnTo>
                  <a:pt x="425" y="182"/>
                </a:lnTo>
                <a:lnTo>
                  <a:pt x="424" y="182"/>
                </a:lnTo>
                <a:lnTo>
                  <a:pt x="424" y="181"/>
                </a:lnTo>
                <a:lnTo>
                  <a:pt x="424" y="180"/>
                </a:lnTo>
                <a:lnTo>
                  <a:pt x="424" y="181"/>
                </a:lnTo>
                <a:lnTo>
                  <a:pt x="424" y="180"/>
                </a:lnTo>
                <a:lnTo>
                  <a:pt x="424" y="179"/>
                </a:lnTo>
                <a:lnTo>
                  <a:pt x="425" y="179"/>
                </a:lnTo>
                <a:lnTo>
                  <a:pt x="426" y="179"/>
                </a:lnTo>
                <a:lnTo>
                  <a:pt x="426" y="178"/>
                </a:lnTo>
                <a:lnTo>
                  <a:pt x="426" y="177"/>
                </a:lnTo>
                <a:lnTo>
                  <a:pt x="426" y="178"/>
                </a:lnTo>
                <a:lnTo>
                  <a:pt x="426" y="177"/>
                </a:lnTo>
                <a:lnTo>
                  <a:pt x="426" y="178"/>
                </a:lnTo>
                <a:lnTo>
                  <a:pt x="426" y="177"/>
                </a:lnTo>
                <a:lnTo>
                  <a:pt x="426" y="178"/>
                </a:lnTo>
                <a:lnTo>
                  <a:pt x="426" y="177"/>
                </a:lnTo>
                <a:lnTo>
                  <a:pt x="425" y="177"/>
                </a:lnTo>
                <a:lnTo>
                  <a:pt x="426" y="177"/>
                </a:lnTo>
                <a:lnTo>
                  <a:pt x="426" y="176"/>
                </a:lnTo>
                <a:lnTo>
                  <a:pt x="426" y="177"/>
                </a:lnTo>
                <a:lnTo>
                  <a:pt x="426" y="176"/>
                </a:lnTo>
                <a:lnTo>
                  <a:pt x="426" y="177"/>
                </a:lnTo>
                <a:lnTo>
                  <a:pt x="426" y="176"/>
                </a:lnTo>
                <a:lnTo>
                  <a:pt x="426" y="177"/>
                </a:lnTo>
                <a:lnTo>
                  <a:pt x="426" y="176"/>
                </a:lnTo>
                <a:lnTo>
                  <a:pt x="426" y="175"/>
                </a:lnTo>
                <a:lnTo>
                  <a:pt x="425" y="175"/>
                </a:lnTo>
                <a:lnTo>
                  <a:pt x="424" y="175"/>
                </a:lnTo>
                <a:lnTo>
                  <a:pt x="424" y="174"/>
                </a:lnTo>
                <a:lnTo>
                  <a:pt x="423" y="174"/>
                </a:lnTo>
                <a:lnTo>
                  <a:pt x="423" y="175"/>
                </a:lnTo>
                <a:lnTo>
                  <a:pt x="422" y="175"/>
                </a:lnTo>
                <a:lnTo>
                  <a:pt x="421" y="175"/>
                </a:lnTo>
                <a:lnTo>
                  <a:pt x="422" y="175"/>
                </a:lnTo>
                <a:lnTo>
                  <a:pt x="421" y="175"/>
                </a:lnTo>
                <a:lnTo>
                  <a:pt x="421" y="174"/>
                </a:lnTo>
                <a:lnTo>
                  <a:pt x="420" y="174"/>
                </a:lnTo>
                <a:lnTo>
                  <a:pt x="420" y="173"/>
                </a:lnTo>
                <a:lnTo>
                  <a:pt x="421" y="173"/>
                </a:lnTo>
                <a:lnTo>
                  <a:pt x="421" y="172"/>
                </a:lnTo>
                <a:lnTo>
                  <a:pt x="420" y="172"/>
                </a:lnTo>
                <a:lnTo>
                  <a:pt x="419" y="172"/>
                </a:lnTo>
                <a:lnTo>
                  <a:pt x="419" y="171"/>
                </a:lnTo>
                <a:lnTo>
                  <a:pt x="418" y="171"/>
                </a:lnTo>
                <a:lnTo>
                  <a:pt x="418" y="170"/>
                </a:lnTo>
                <a:lnTo>
                  <a:pt x="418" y="171"/>
                </a:lnTo>
                <a:lnTo>
                  <a:pt x="418" y="170"/>
                </a:lnTo>
                <a:lnTo>
                  <a:pt x="419" y="170"/>
                </a:lnTo>
                <a:lnTo>
                  <a:pt x="419" y="169"/>
                </a:lnTo>
                <a:lnTo>
                  <a:pt x="420" y="169"/>
                </a:lnTo>
                <a:lnTo>
                  <a:pt x="420" y="170"/>
                </a:lnTo>
                <a:lnTo>
                  <a:pt x="420" y="169"/>
                </a:lnTo>
                <a:lnTo>
                  <a:pt x="421" y="169"/>
                </a:lnTo>
                <a:lnTo>
                  <a:pt x="421" y="168"/>
                </a:lnTo>
                <a:lnTo>
                  <a:pt x="420" y="168"/>
                </a:lnTo>
                <a:lnTo>
                  <a:pt x="420" y="167"/>
                </a:lnTo>
                <a:lnTo>
                  <a:pt x="421" y="167"/>
                </a:lnTo>
                <a:lnTo>
                  <a:pt x="421" y="166"/>
                </a:lnTo>
                <a:lnTo>
                  <a:pt x="422" y="166"/>
                </a:lnTo>
                <a:lnTo>
                  <a:pt x="421" y="166"/>
                </a:lnTo>
                <a:lnTo>
                  <a:pt x="422" y="166"/>
                </a:lnTo>
                <a:lnTo>
                  <a:pt x="423" y="166"/>
                </a:lnTo>
                <a:lnTo>
                  <a:pt x="423" y="167"/>
                </a:lnTo>
                <a:lnTo>
                  <a:pt x="424" y="167"/>
                </a:lnTo>
                <a:lnTo>
                  <a:pt x="424" y="168"/>
                </a:lnTo>
                <a:lnTo>
                  <a:pt x="424" y="167"/>
                </a:lnTo>
                <a:lnTo>
                  <a:pt x="424" y="166"/>
                </a:lnTo>
                <a:lnTo>
                  <a:pt x="425" y="166"/>
                </a:lnTo>
                <a:lnTo>
                  <a:pt x="426" y="166"/>
                </a:lnTo>
                <a:lnTo>
                  <a:pt x="426" y="165"/>
                </a:lnTo>
                <a:lnTo>
                  <a:pt x="426" y="164"/>
                </a:lnTo>
                <a:lnTo>
                  <a:pt x="426" y="165"/>
                </a:lnTo>
                <a:lnTo>
                  <a:pt x="425" y="165"/>
                </a:lnTo>
                <a:lnTo>
                  <a:pt x="425" y="164"/>
                </a:lnTo>
                <a:lnTo>
                  <a:pt x="426" y="164"/>
                </a:lnTo>
                <a:lnTo>
                  <a:pt x="426" y="163"/>
                </a:lnTo>
                <a:lnTo>
                  <a:pt x="426" y="162"/>
                </a:lnTo>
                <a:lnTo>
                  <a:pt x="425" y="162"/>
                </a:lnTo>
                <a:lnTo>
                  <a:pt x="425" y="163"/>
                </a:lnTo>
                <a:lnTo>
                  <a:pt x="424" y="163"/>
                </a:lnTo>
                <a:lnTo>
                  <a:pt x="424" y="162"/>
                </a:lnTo>
                <a:lnTo>
                  <a:pt x="424" y="161"/>
                </a:lnTo>
                <a:lnTo>
                  <a:pt x="424" y="160"/>
                </a:lnTo>
                <a:lnTo>
                  <a:pt x="425" y="160"/>
                </a:lnTo>
                <a:lnTo>
                  <a:pt x="426" y="160"/>
                </a:lnTo>
                <a:lnTo>
                  <a:pt x="426" y="159"/>
                </a:lnTo>
                <a:lnTo>
                  <a:pt x="426" y="158"/>
                </a:lnTo>
                <a:lnTo>
                  <a:pt x="426" y="159"/>
                </a:lnTo>
                <a:lnTo>
                  <a:pt x="426" y="158"/>
                </a:lnTo>
                <a:lnTo>
                  <a:pt x="426" y="159"/>
                </a:lnTo>
                <a:lnTo>
                  <a:pt x="426" y="158"/>
                </a:lnTo>
                <a:lnTo>
                  <a:pt x="426" y="159"/>
                </a:lnTo>
                <a:lnTo>
                  <a:pt x="426" y="158"/>
                </a:lnTo>
                <a:lnTo>
                  <a:pt x="425" y="158"/>
                </a:lnTo>
                <a:lnTo>
                  <a:pt x="426" y="158"/>
                </a:lnTo>
                <a:lnTo>
                  <a:pt x="426" y="157"/>
                </a:lnTo>
                <a:lnTo>
                  <a:pt x="426" y="158"/>
                </a:lnTo>
                <a:lnTo>
                  <a:pt x="426" y="157"/>
                </a:lnTo>
                <a:lnTo>
                  <a:pt x="426" y="158"/>
                </a:lnTo>
                <a:lnTo>
                  <a:pt x="426" y="157"/>
                </a:lnTo>
                <a:lnTo>
                  <a:pt x="426" y="158"/>
                </a:lnTo>
                <a:lnTo>
                  <a:pt x="426" y="157"/>
                </a:lnTo>
                <a:lnTo>
                  <a:pt x="426" y="156"/>
                </a:lnTo>
                <a:lnTo>
                  <a:pt x="426" y="157"/>
                </a:lnTo>
                <a:lnTo>
                  <a:pt x="426" y="156"/>
                </a:lnTo>
                <a:lnTo>
                  <a:pt x="427" y="157"/>
                </a:lnTo>
                <a:lnTo>
                  <a:pt x="426" y="157"/>
                </a:lnTo>
                <a:lnTo>
                  <a:pt x="427" y="157"/>
                </a:lnTo>
                <a:lnTo>
                  <a:pt x="427" y="156"/>
                </a:lnTo>
                <a:lnTo>
                  <a:pt x="427" y="157"/>
                </a:lnTo>
                <a:lnTo>
                  <a:pt x="427" y="156"/>
                </a:lnTo>
                <a:lnTo>
                  <a:pt x="427" y="157"/>
                </a:lnTo>
                <a:lnTo>
                  <a:pt x="427" y="156"/>
                </a:lnTo>
                <a:lnTo>
                  <a:pt x="428" y="156"/>
                </a:lnTo>
                <a:lnTo>
                  <a:pt x="428" y="157"/>
                </a:lnTo>
                <a:lnTo>
                  <a:pt x="428" y="156"/>
                </a:lnTo>
                <a:lnTo>
                  <a:pt x="428" y="157"/>
                </a:lnTo>
                <a:lnTo>
                  <a:pt x="428" y="156"/>
                </a:lnTo>
                <a:lnTo>
                  <a:pt x="428" y="157"/>
                </a:lnTo>
                <a:lnTo>
                  <a:pt x="428" y="156"/>
                </a:lnTo>
                <a:lnTo>
                  <a:pt x="428" y="157"/>
                </a:lnTo>
                <a:lnTo>
                  <a:pt x="428" y="158"/>
                </a:lnTo>
                <a:lnTo>
                  <a:pt x="428" y="157"/>
                </a:lnTo>
                <a:lnTo>
                  <a:pt x="428" y="158"/>
                </a:lnTo>
                <a:lnTo>
                  <a:pt x="429" y="158"/>
                </a:lnTo>
                <a:lnTo>
                  <a:pt x="428" y="158"/>
                </a:lnTo>
                <a:lnTo>
                  <a:pt x="429" y="157"/>
                </a:lnTo>
                <a:lnTo>
                  <a:pt x="429" y="158"/>
                </a:lnTo>
                <a:lnTo>
                  <a:pt x="429" y="157"/>
                </a:lnTo>
                <a:lnTo>
                  <a:pt x="429" y="158"/>
                </a:lnTo>
                <a:lnTo>
                  <a:pt x="429" y="157"/>
                </a:lnTo>
                <a:lnTo>
                  <a:pt x="429" y="158"/>
                </a:lnTo>
                <a:lnTo>
                  <a:pt x="429" y="157"/>
                </a:lnTo>
                <a:lnTo>
                  <a:pt x="430" y="157"/>
                </a:lnTo>
                <a:lnTo>
                  <a:pt x="430" y="158"/>
                </a:lnTo>
                <a:lnTo>
                  <a:pt x="430" y="157"/>
                </a:lnTo>
                <a:lnTo>
                  <a:pt x="430" y="158"/>
                </a:lnTo>
                <a:lnTo>
                  <a:pt x="430" y="157"/>
                </a:lnTo>
                <a:lnTo>
                  <a:pt x="430" y="156"/>
                </a:lnTo>
                <a:lnTo>
                  <a:pt x="430" y="157"/>
                </a:lnTo>
                <a:lnTo>
                  <a:pt x="430" y="156"/>
                </a:lnTo>
                <a:lnTo>
                  <a:pt x="430" y="157"/>
                </a:lnTo>
                <a:lnTo>
                  <a:pt x="430" y="156"/>
                </a:lnTo>
                <a:lnTo>
                  <a:pt x="430" y="157"/>
                </a:lnTo>
                <a:lnTo>
                  <a:pt x="430" y="156"/>
                </a:lnTo>
                <a:lnTo>
                  <a:pt x="431" y="156"/>
                </a:lnTo>
                <a:lnTo>
                  <a:pt x="431" y="157"/>
                </a:lnTo>
                <a:lnTo>
                  <a:pt x="431" y="156"/>
                </a:lnTo>
                <a:lnTo>
                  <a:pt x="431" y="157"/>
                </a:lnTo>
                <a:lnTo>
                  <a:pt x="431" y="156"/>
                </a:lnTo>
                <a:lnTo>
                  <a:pt x="431" y="157"/>
                </a:lnTo>
                <a:lnTo>
                  <a:pt x="432" y="157"/>
                </a:lnTo>
                <a:lnTo>
                  <a:pt x="432" y="156"/>
                </a:lnTo>
                <a:lnTo>
                  <a:pt x="432" y="157"/>
                </a:lnTo>
                <a:lnTo>
                  <a:pt x="432" y="156"/>
                </a:lnTo>
                <a:lnTo>
                  <a:pt x="432" y="157"/>
                </a:lnTo>
                <a:lnTo>
                  <a:pt x="432" y="158"/>
                </a:lnTo>
                <a:lnTo>
                  <a:pt x="432" y="157"/>
                </a:lnTo>
                <a:lnTo>
                  <a:pt x="432" y="158"/>
                </a:lnTo>
                <a:lnTo>
                  <a:pt x="432" y="157"/>
                </a:lnTo>
                <a:lnTo>
                  <a:pt x="432" y="158"/>
                </a:lnTo>
                <a:lnTo>
                  <a:pt x="432" y="157"/>
                </a:lnTo>
                <a:lnTo>
                  <a:pt x="432" y="158"/>
                </a:lnTo>
                <a:lnTo>
                  <a:pt x="433" y="158"/>
                </a:lnTo>
                <a:lnTo>
                  <a:pt x="432" y="158"/>
                </a:lnTo>
                <a:lnTo>
                  <a:pt x="432" y="159"/>
                </a:lnTo>
                <a:lnTo>
                  <a:pt x="432" y="158"/>
                </a:lnTo>
                <a:lnTo>
                  <a:pt x="432" y="159"/>
                </a:lnTo>
                <a:lnTo>
                  <a:pt x="432" y="158"/>
                </a:lnTo>
                <a:lnTo>
                  <a:pt x="432" y="159"/>
                </a:lnTo>
                <a:lnTo>
                  <a:pt x="432" y="158"/>
                </a:lnTo>
                <a:lnTo>
                  <a:pt x="432" y="159"/>
                </a:lnTo>
                <a:lnTo>
                  <a:pt x="432" y="160"/>
                </a:lnTo>
                <a:lnTo>
                  <a:pt x="433" y="160"/>
                </a:lnTo>
                <a:lnTo>
                  <a:pt x="434" y="160"/>
                </a:lnTo>
                <a:lnTo>
                  <a:pt x="434" y="161"/>
                </a:lnTo>
                <a:lnTo>
                  <a:pt x="435" y="161"/>
                </a:lnTo>
                <a:lnTo>
                  <a:pt x="435" y="160"/>
                </a:lnTo>
                <a:lnTo>
                  <a:pt x="436" y="160"/>
                </a:lnTo>
                <a:lnTo>
                  <a:pt x="437" y="160"/>
                </a:lnTo>
                <a:lnTo>
                  <a:pt x="437" y="159"/>
                </a:lnTo>
                <a:lnTo>
                  <a:pt x="437" y="158"/>
                </a:lnTo>
                <a:lnTo>
                  <a:pt x="437" y="159"/>
                </a:lnTo>
                <a:lnTo>
                  <a:pt x="437" y="158"/>
                </a:lnTo>
                <a:lnTo>
                  <a:pt x="437" y="159"/>
                </a:lnTo>
                <a:lnTo>
                  <a:pt x="437" y="158"/>
                </a:lnTo>
                <a:lnTo>
                  <a:pt x="437" y="159"/>
                </a:lnTo>
                <a:lnTo>
                  <a:pt x="437" y="158"/>
                </a:lnTo>
                <a:lnTo>
                  <a:pt x="436" y="158"/>
                </a:lnTo>
                <a:lnTo>
                  <a:pt x="437" y="158"/>
                </a:lnTo>
                <a:lnTo>
                  <a:pt x="437" y="157"/>
                </a:lnTo>
                <a:lnTo>
                  <a:pt x="437" y="158"/>
                </a:lnTo>
                <a:lnTo>
                  <a:pt x="437" y="157"/>
                </a:lnTo>
                <a:lnTo>
                  <a:pt x="437" y="158"/>
                </a:lnTo>
                <a:lnTo>
                  <a:pt x="437" y="157"/>
                </a:lnTo>
                <a:lnTo>
                  <a:pt x="437" y="158"/>
                </a:lnTo>
                <a:lnTo>
                  <a:pt x="437" y="157"/>
                </a:lnTo>
                <a:lnTo>
                  <a:pt x="437" y="156"/>
                </a:lnTo>
                <a:lnTo>
                  <a:pt x="437" y="157"/>
                </a:lnTo>
                <a:lnTo>
                  <a:pt x="437" y="156"/>
                </a:lnTo>
                <a:lnTo>
                  <a:pt x="437" y="157"/>
                </a:lnTo>
                <a:lnTo>
                  <a:pt x="438" y="157"/>
                </a:lnTo>
                <a:lnTo>
                  <a:pt x="438" y="156"/>
                </a:lnTo>
                <a:lnTo>
                  <a:pt x="438" y="157"/>
                </a:lnTo>
                <a:lnTo>
                  <a:pt x="438" y="156"/>
                </a:lnTo>
                <a:lnTo>
                  <a:pt x="438" y="157"/>
                </a:lnTo>
                <a:lnTo>
                  <a:pt x="438" y="156"/>
                </a:lnTo>
                <a:lnTo>
                  <a:pt x="439" y="156"/>
                </a:lnTo>
                <a:lnTo>
                  <a:pt x="439" y="157"/>
                </a:lnTo>
                <a:lnTo>
                  <a:pt x="439" y="156"/>
                </a:lnTo>
                <a:lnTo>
                  <a:pt x="439" y="157"/>
                </a:lnTo>
                <a:lnTo>
                  <a:pt x="439" y="156"/>
                </a:lnTo>
                <a:lnTo>
                  <a:pt x="439" y="157"/>
                </a:lnTo>
                <a:lnTo>
                  <a:pt x="439" y="156"/>
                </a:lnTo>
                <a:lnTo>
                  <a:pt x="439" y="157"/>
                </a:lnTo>
                <a:lnTo>
                  <a:pt x="439" y="158"/>
                </a:lnTo>
                <a:lnTo>
                  <a:pt x="439" y="157"/>
                </a:lnTo>
                <a:lnTo>
                  <a:pt x="439" y="158"/>
                </a:lnTo>
                <a:lnTo>
                  <a:pt x="439" y="157"/>
                </a:lnTo>
                <a:lnTo>
                  <a:pt x="440" y="157"/>
                </a:lnTo>
                <a:lnTo>
                  <a:pt x="440" y="158"/>
                </a:lnTo>
                <a:lnTo>
                  <a:pt x="440" y="157"/>
                </a:lnTo>
                <a:lnTo>
                  <a:pt x="440" y="158"/>
                </a:lnTo>
                <a:lnTo>
                  <a:pt x="440" y="157"/>
                </a:lnTo>
                <a:lnTo>
                  <a:pt x="440" y="158"/>
                </a:lnTo>
                <a:lnTo>
                  <a:pt x="440" y="157"/>
                </a:lnTo>
                <a:lnTo>
                  <a:pt x="441" y="158"/>
                </a:lnTo>
                <a:lnTo>
                  <a:pt x="440" y="158"/>
                </a:lnTo>
                <a:lnTo>
                  <a:pt x="441" y="158"/>
                </a:lnTo>
                <a:lnTo>
                  <a:pt x="441" y="157"/>
                </a:lnTo>
                <a:lnTo>
                  <a:pt x="441" y="158"/>
                </a:lnTo>
                <a:lnTo>
                  <a:pt x="441" y="157"/>
                </a:lnTo>
                <a:lnTo>
                  <a:pt x="441" y="156"/>
                </a:lnTo>
                <a:lnTo>
                  <a:pt x="441" y="157"/>
                </a:lnTo>
                <a:lnTo>
                  <a:pt x="441" y="156"/>
                </a:lnTo>
                <a:lnTo>
                  <a:pt x="441" y="157"/>
                </a:lnTo>
                <a:lnTo>
                  <a:pt x="441" y="156"/>
                </a:lnTo>
                <a:lnTo>
                  <a:pt x="441" y="157"/>
                </a:lnTo>
                <a:lnTo>
                  <a:pt x="441" y="156"/>
                </a:lnTo>
                <a:lnTo>
                  <a:pt x="442" y="157"/>
                </a:lnTo>
                <a:lnTo>
                  <a:pt x="441" y="157"/>
                </a:lnTo>
                <a:lnTo>
                  <a:pt x="442" y="157"/>
                </a:lnTo>
                <a:lnTo>
                  <a:pt x="441" y="157"/>
                </a:lnTo>
                <a:lnTo>
                  <a:pt x="442" y="157"/>
                </a:lnTo>
                <a:lnTo>
                  <a:pt x="441" y="157"/>
                </a:lnTo>
                <a:lnTo>
                  <a:pt x="442" y="157"/>
                </a:lnTo>
                <a:lnTo>
                  <a:pt x="442" y="156"/>
                </a:lnTo>
                <a:lnTo>
                  <a:pt x="442" y="157"/>
                </a:lnTo>
                <a:lnTo>
                  <a:pt x="442" y="156"/>
                </a:lnTo>
                <a:lnTo>
                  <a:pt x="442" y="157"/>
                </a:lnTo>
                <a:lnTo>
                  <a:pt x="442" y="156"/>
                </a:lnTo>
                <a:lnTo>
                  <a:pt x="443" y="156"/>
                </a:lnTo>
                <a:lnTo>
                  <a:pt x="443" y="157"/>
                </a:lnTo>
                <a:lnTo>
                  <a:pt x="443" y="156"/>
                </a:lnTo>
                <a:lnTo>
                  <a:pt x="442" y="156"/>
                </a:lnTo>
                <a:lnTo>
                  <a:pt x="443" y="156"/>
                </a:lnTo>
                <a:lnTo>
                  <a:pt x="443" y="155"/>
                </a:lnTo>
                <a:lnTo>
                  <a:pt x="442" y="155"/>
                </a:lnTo>
                <a:lnTo>
                  <a:pt x="442" y="154"/>
                </a:lnTo>
                <a:lnTo>
                  <a:pt x="442" y="155"/>
                </a:lnTo>
                <a:lnTo>
                  <a:pt x="442" y="154"/>
                </a:lnTo>
                <a:lnTo>
                  <a:pt x="443" y="154"/>
                </a:lnTo>
                <a:lnTo>
                  <a:pt x="442" y="154"/>
                </a:lnTo>
                <a:lnTo>
                  <a:pt x="443" y="154"/>
                </a:lnTo>
                <a:lnTo>
                  <a:pt x="443" y="153"/>
                </a:lnTo>
                <a:lnTo>
                  <a:pt x="442" y="153"/>
                </a:lnTo>
                <a:lnTo>
                  <a:pt x="441" y="153"/>
                </a:lnTo>
                <a:lnTo>
                  <a:pt x="442" y="153"/>
                </a:lnTo>
                <a:lnTo>
                  <a:pt x="441" y="153"/>
                </a:lnTo>
                <a:lnTo>
                  <a:pt x="442" y="153"/>
                </a:lnTo>
                <a:lnTo>
                  <a:pt x="441" y="153"/>
                </a:lnTo>
                <a:lnTo>
                  <a:pt x="442" y="153"/>
                </a:lnTo>
                <a:lnTo>
                  <a:pt x="441" y="153"/>
                </a:lnTo>
                <a:lnTo>
                  <a:pt x="441" y="152"/>
                </a:lnTo>
                <a:lnTo>
                  <a:pt x="440" y="152"/>
                </a:lnTo>
                <a:lnTo>
                  <a:pt x="441" y="152"/>
                </a:lnTo>
                <a:lnTo>
                  <a:pt x="440" y="152"/>
                </a:lnTo>
                <a:lnTo>
                  <a:pt x="440" y="151"/>
                </a:lnTo>
                <a:lnTo>
                  <a:pt x="441" y="151"/>
                </a:lnTo>
                <a:lnTo>
                  <a:pt x="440" y="151"/>
                </a:lnTo>
                <a:lnTo>
                  <a:pt x="441" y="151"/>
                </a:lnTo>
                <a:lnTo>
                  <a:pt x="441" y="150"/>
                </a:lnTo>
                <a:lnTo>
                  <a:pt x="441" y="151"/>
                </a:lnTo>
                <a:lnTo>
                  <a:pt x="441" y="150"/>
                </a:lnTo>
                <a:lnTo>
                  <a:pt x="442" y="150"/>
                </a:lnTo>
                <a:lnTo>
                  <a:pt x="441" y="150"/>
                </a:lnTo>
                <a:lnTo>
                  <a:pt x="442" y="150"/>
                </a:lnTo>
                <a:lnTo>
                  <a:pt x="441" y="150"/>
                </a:lnTo>
                <a:lnTo>
                  <a:pt x="442" y="150"/>
                </a:lnTo>
                <a:lnTo>
                  <a:pt x="441" y="150"/>
                </a:lnTo>
                <a:lnTo>
                  <a:pt x="442" y="150"/>
                </a:lnTo>
                <a:lnTo>
                  <a:pt x="442" y="151"/>
                </a:lnTo>
                <a:lnTo>
                  <a:pt x="442" y="150"/>
                </a:lnTo>
                <a:lnTo>
                  <a:pt x="442" y="151"/>
                </a:lnTo>
                <a:lnTo>
                  <a:pt x="442" y="150"/>
                </a:lnTo>
                <a:lnTo>
                  <a:pt x="442" y="151"/>
                </a:lnTo>
                <a:lnTo>
                  <a:pt x="442" y="150"/>
                </a:lnTo>
                <a:lnTo>
                  <a:pt x="443" y="150"/>
                </a:lnTo>
                <a:lnTo>
                  <a:pt x="442" y="150"/>
                </a:lnTo>
                <a:lnTo>
                  <a:pt x="442" y="149"/>
                </a:lnTo>
                <a:lnTo>
                  <a:pt x="443" y="149"/>
                </a:lnTo>
                <a:lnTo>
                  <a:pt x="442" y="149"/>
                </a:lnTo>
                <a:lnTo>
                  <a:pt x="442" y="148"/>
                </a:lnTo>
                <a:lnTo>
                  <a:pt x="443" y="148"/>
                </a:lnTo>
                <a:lnTo>
                  <a:pt x="442" y="148"/>
                </a:lnTo>
                <a:lnTo>
                  <a:pt x="442" y="147"/>
                </a:lnTo>
                <a:lnTo>
                  <a:pt x="443" y="147"/>
                </a:lnTo>
                <a:lnTo>
                  <a:pt x="442" y="147"/>
                </a:lnTo>
                <a:lnTo>
                  <a:pt x="442" y="146"/>
                </a:lnTo>
                <a:lnTo>
                  <a:pt x="442" y="147"/>
                </a:lnTo>
                <a:lnTo>
                  <a:pt x="441" y="147"/>
                </a:lnTo>
                <a:lnTo>
                  <a:pt x="442" y="147"/>
                </a:lnTo>
                <a:lnTo>
                  <a:pt x="441" y="147"/>
                </a:lnTo>
                <a:lnTo>
                  <a:pt x="442" y="147"/>
                </a:lnTo>
                <a:lnTo>
                  <a:pt x="441" y="147"/>
                </a:lnTo>
                <a:lnTo>
                  <a:pt x="442" y="147"/>
                </a:lnTo>
                <a:lnTo>
                  <a:pt x="441" y="147"/>
                </a:lnTo>
                <a:lnTo>
                  <a:pt x="441" y="146"/>
                </a:lnTo>
                <a:lnTo>
                  <a:pt x="440" y="146"/>
                </a:lnTo>
                <a:lnTo>
                  <a:pt x="441" y="146"/>
                </a:lnTo>
                <a:lnTo>
                  <a:pt x="440" y="146"/>
                </a:lnTo>
                <a:lnTo>
                  <a:pt x="440" y="145"/>
                </a:lnTo>
                <a:lnTo>
                  <a:pt x="440" y="146"/>
                </a:lnTo>
                <a:lnTo>
                  <a:pt x="440" y="145"/>
                </a:lnTo>
                <a:lnTo>
                  <a:pt x="440" y="146"/>
                </a:lnTo>
                <a:lnTo>
                  <a:pt x="440" y="145"/>
                </a:lnTo>
                <a:lnTo>
                  <a:pt x="440" y="146"/>
                </a:lnTo>
                <a:lnTo>
                  <a:pt x="439" y="146"/>
                </a:lnTo>
                <a:lnTo>
                  <a:pt x="439" y="147"/>
                </a:lnTo>
                <a:lnTo>
                  <a:pt x="438" y="147"/>
                </a:lnTo>
                <a:lnTo>
                  <a:pt x="438" y="146"/>
                </a:lnTo>
                <a:lnTo>
                  <a:pt x="438" y="147"/>
                </a:lnTo>
                <a:lnTo>
                  <a:pt x="437" y="147"/>
                </a:lnTo>
                <a:lnTo>
                  <a:pt x="437" y="146"/>
                </a:lnTo>
                <a:lnTo>
                  <a:pt x="437" y="145"/>
                </a:lnTo>
                <a:lnTo>
                  <a:pt x="436" y="146"/>
                </a:lnTo>
                <a:lnTo>
                  <a:pt x="436" y="145"/>
                </a:lnTo>
                <a:lnTo>
                  <a:pt x="437" y="145"/>
                </a:lnTo>
                <a:lnTo>
                  <a:pt x="437" y="144"/>
                </a:lnTo>
                <a:lnTo>
                  <a:pt x="437" y="145"/>
                </a:lnTo>
                <a:lnTo>
                  <a:pt x="437" y="144"/>
                </a:lnTo>
                <a:lnTo>
                  <a:pt x="437" y="143"/>
                </a:lnTo>
                <a:lnTo>
                  <a:pt x="436" y="143"/>
                </a:lnTo>
                <a:lnTo>
                  <a:pt x="436" y="144"/>
                </a:lnTo>
                <a:lnTo>
                  <a:pt x="435" y="144"/>
                </a:lnTo>
                <a:lnTo>
                  <a:pt x="435" y="143"/>
                </a:lnTo>
                <a:lnTo>
                  <a:pt x="435" y="142"/>
                </a:lnTo>
                <a:lnTo>
                  <a:pt x="434" y="142"/>
                </a:lnTo>
                <a:lnTo>
                  <a:pt x="435" y="142"/>
                </a:lnTo>
                <a:lnTo>
                  <a:pt x="435" y="141"/>
                </a:lnTo>
                <a:lnTo>
                  <a:pt x="436" y="141"/>
                </a:lnTo>
                <a:lnTo>
                  <a:pt x="437" y="141"/>
                </a:lnTo>
                <a:lnTo>
                  <a:pt x="437" y="140"/>
                </a:lnTo>
                <a:lnTo>
                  <a:pt x="437" y="139"/>
                </a:lnTo>
                <a:lnTo>
                  <a:pt x="437" y="140"/>
                </a:lnTo>
                <a:lnTo>
                  <a:pt x="437" y="139"/>
                </a:lnTo>
                <a:lnTo>
                  <a:pt x="436" y="139"/>
                </a:lnTo>
                <a:lnTo>
                  <a:pt x="437" y="139"/>
                </a:lnTo>
                <a:lnTo>
                  <a:pt x="437" y="138"/>
                </a:lnTo>
                <a:lnTo>
                  <a:pt x="437" y="137"/>
                </a:lnTo>
                <a:lnTo>
                  <a:pt x="437" y="138"/>
                </a:lnTo>
                <a:lnTo>
                  <a:pt x="437" y="137"/>
                </a:lnTo>
                <a:lnTo>
                  <a:pt x="437" y="138"/>
                </a:lnTo>
                <a:lnTo>
                  <a:pt x="438" y="138"/>
                </a:lnTo>
                <a:lnTo>
                  <a:pt x="438" y="137"/>
                </a:lnTo>
                <a:lnTo>
                  <a:pt x="438" y="138"/>
                </a:lnTo>
                <a:lnTo>
                  <a:pt x="438" y="137"/>
                </a:lnTo>
                <a:lnTo>
                  <a:pt x="438" y="138"/>
                </a:lnTo>
                <a:lnTo>
                  <a:pt x="438" y="137"/>
                </a:lnTo>
                <a:lnTo>
                  <a:pt x="439" y="137"/>
                </a:lnTo>
                <a:lnTo>
                  <a:pt x="439" y="138"/>
                </a:lnTo>
                <a:lnTo>
                  <a:pt x="439" y="137"/>
                </a:lnTo>
                <a:lnTo>
                  <a:pt x="439" y="138"/>
                </a:lnTo>
                <a:lnTo>
                  <a:pt x="439" y="137"/>
                </a:lnTo>
                <a:lnTo>
                  <a:pt x="439" y="138"/>
                </a:lnTo>
                <a:lnTo>
                  <a:pt x="439" y="137"/>
                </a:lnTo>
                <a:lnTo>
                  <a:pt x="439" y="138"/>
                </a:lnTo>
                <a:lnTo>
                  <a:pt x="439" y="139"/>
                </a:lnTo>
                <a:lnTo>
                  <a:pt x="440" y="139"/>
                </a:lnTo>
                <a:lnTo>
                  <a:pt x="441" y="139"/>
                </a:lnTo>
                <a:lnTo>
                  <a:pt x="440" y="139"/>
                </a:lnTo>
                <a:lnTo>
                  <a:pt x="441" y="139"/>
                </a:lnTo>
                <a:lnTo>
                  <a:pt x="441" y="138"/>
                </a:lnTo>
                <a:lnTo>
                  <a:pt x="441" y="137"/>
                </a:lnTo>
                <a:lnTo>
                  <a:pt x="441" y="138"/>
                </a:lnTo>
                <a:lnTo>
                  <a:pt x="441" y="137"/>
                </a:lnTo>
                <a:lnTo>
                  <a:pt x="441" y="138"/>
                </a:lnTo>
                <a:lnTo>
                  <a:pt x="441" y="137"/>
                </a:lnTo>
                <a:lnTo>
                  <a:pt x="441" y="138"/>
                </a:lnTo>
                <a:lnTo>
                  <a:pt x="441" y="137"/>
                </a:lnTo>
                <a:lnTo>
                  <a:pt x="442" y="138"/>
                </a:lnTo>
                <a:lnTo>
                  <a:pt x="441" y="138"/>
                </a:lnTo>
                <a:lnTo>
                  <a:pt x="442" y="138"/>
                </a:lnTo>
                <a:lnTo>
                  <a:pt x="441" y="138"/>
                </a:lnTo>
                <a:lnTo>
                  <a:pt x="442" y="138"/>
                </a:lnTo>
                <a:lnTo>
                  <a:pt x="441" y="138"/>
                </a:lnTo>
                <a:lnTo>
                  <a:pt x="442" y="138"/>
                </a:lnTo>
                <a:lnTo>
                  <a:pt x="442" y="137"/>
                </a:lnTo>
                <a:lnTo>
                  <a:pt x="442" y="138"/>
                </a:lnTo>
                <a:lnTo>
                  <a:pt x="442" y="137"/>
                </a:lnTo>
                <a:lnTo>
                  <a:pt x="442" y="138"/>
                </a:lnTo>
                <a:lnTo>
                  <a:pt x="442" y="137"/>
                </a:lnTo>
                <a:lnTo>
                  <a:pt x="443" y="137"/>
                </a:lnTo>
                <a:lnTo>
                  <a:pt x="443" y="138"/>
                </a:lnTo>
                <a:lnTo>
                  <a:pt x="443" y="137"/>
                </a:lnTo>
                <a:lnTo>
                  <a:pt x="442" y="137"/>
                </a:lnTo>
                <a:lnTo>
                  <a:pt x="443" y="137"/>
                </a:lnTo>
                <a:lnTo>
                  <a:pt x="443" y="136"/>
                </a:lnTo>
                <a:lnTo>
                  <a:pt x="442" y="136"/>
                </a:lnTo>
                <a:lnTo>
                  <a:pt x="442" y="135"/>
                </a:lnTo>
                <a:lnTo>
                  <a:pt x="442" y="136"/>
                </a:lnTo>
                <a:lnTo>
                  <a:pt x="442" y="135"/>
                </a:lnTo>
                <a:lnTo>
                  <a:pt x="443" y="135"/>
                </a:lnTo>
                <a:lnTo>
                  <a:pt x="442" y="135"/>
                </a:lnTo>
                <a:lnTo>
                  <a:pt x="443" y="135"/>
                </a:lnTo>
                <a:lnTo>
                  <a:pt x="443" y="134"/>
                </a:lnTo>
                <a:lnTo>
                  <a:pt x="442" y="134"/>
                </a:lnTo>
                <a:lnTo>
                  <a:pt x="441" y="134"/>
                </a:lnTo>
                <a:lnTo>
                  <a:pt x="442" y="134"/>
                </a:lnTo>
                <a:lnTo>
                  <a:pt x="441" y="134"/>
                </a:lnTo>
                <a:lnTo>
                  <a:pt x="442" y="134"/>
                </a:lnTo>
                <a:lnTo>
                  <a:pt x="441" y="134"/>
                </a:lnTo>
                <a:lnTo>
                  <a:pt x="442" y="134"/>
                </a:lnTo>
                <a:lnTo>
                  <a:pt x="441" y="134"/>
                </a:lnTo>
                <a:lnTo>
                  <a:pt x="441" y="133"/>
                </a:lnTo>
                <a:lnTo>
                  <a:pt x="440" y="133"/>
                </a:lnTo>
                <a:lnTo>
                  <a:pt x="441" y="133"/>
                </a:lnTo>
                <a:lnTo>
                  <a:pt x="440" y="133"/>
                </a:lnTo>
                <a:lnTo>
                  <a:pt x="440" y="132"/>
                </a:lnTo>
                <a:lnTo>
                  <a:pt x="441" y="132"/>
                </a:lnTo>
                <a:lnTo>
                  <a:pt x="440" y="132"/>
                </a:lnTo>
                <a:lnTo>
                  <a:pt x="441" y="132"/>
                </a:lnTo>
                <a:lnTo>
                  <a:pt x="441" y="131"/>
                </a:lnTo>
                <a:lnTo>
                  <a:pt x="442" y="131"/>
                </a:lnTo>
                <a:lnTo>
                  <a:pt x="441" y="131"/>
                </a:lnTo>
                <a:lnTo>
                  <a:pt x="442" y="131"/>
                </a:lnTo>
                <a:lnTo>
                  <a:pt x="441" y="131"/>
                </a:lnTo>
                <a:lnTo>
                  <a:pt x="442" y="131"/>
                </a:lnTo>
                <a:lnTo>
                  <a:pt x="441" y="132"/>
                </a:lnTo>
                <a:lnTo>
                  <a:pt x="442" y="132"/>
                </a:lnTo>
                <a:lnTo>
                  <a:pt x="442" y="131"/>
                </a:lnTo>
                <a:lnTo>
                  <a:pt x="443" y="131"/>
                </a:lnTo>
                <a:lnTo>
                  <a:pt x="442" y="131"/>
                </a:lnTo>
                <a:lnTo>
                  <a:pt x="442" y="130"/>
                </a:lnTo>
                <a:lnTo>
                  <a:pt x="443" y="130"/>
                </a:lnTo>
                <a:lnTo>
                  <a:pt x="443" y="131"/>
                </a:lnTo>
                <a:lnTo>
                  <a:pt x="443" y="130"/>
                </a:lnTo>
                <a:lnTo>
                  <a:pt x="442" y="130"/>
                </a:lnTo>
                <a:lnTo>
                  <a:pt x="442" y="129"/>
                </a:lnTo>
                <a:lnTo>
                  <a:pt x="443" y="129"/>
                </a:lnTo>
                <a:lnTo>
                  <a:pt x="442" y="129"/>
                </a:lnTo>
                <a:lnTo>
                  <a:pt x="442" y="128"/>
                </a:lnTo>
                <a:lnTo>
                  <a:pt x="443" y="128"/>
                </a:lnTo>
                <a:lnTo>
                  <a:pt x="442" y="128"/>
                </a:lnTo>
                <a:lnTo>
                  <a:pt x="442" y="127"/>
                </a:lnTo>
                <a:lnTo>
                  <a:pt x="442" y="128"/>
                </a:lnTo>
                <a:lnTo>
                  <a:pt x="441" y="128"/>
                </a:lnTo>
                <a:lnTo>
                  <a:pt x="442" y="128"/>
                </a:lnTo>
                <a:lnTo>
                  <a:pt x="441" y="128"/>
                </a:lnTo>
                <a:lnTo>
                  <a:pt x="442" y="128"/>
                </a:lnTo>
                <a:lnTo>
                  <a:pt x="441" y="128"/>
                </a:lnTo>
                <a:lnTo>
                  <a:pt x="442" y="128"/>
                </a:lnTo>
                <a:lnTo>
                  <a:pt x="441" y="128"/>
                </a:lnTo>
                <a:lnTo>
                  <a:pt x="441" y="127"/>
                </a:lnTo>
                <a:lnTo>
                  <a:pt x="440" y="127"/>
                </a:lnTo>
                <a:lnTo>
                  <a:pt x="441" y="127"/>
                </a:lnTo>
                <a:lnTo>
                  <a:pt x="440" y="127"/>
                </a:lnTo>
                <a:lnTo>
                  <a:pt x="440" y="126"/>
                </a:lnTo>
                <a:lnTo>
                  <a:pt x="440" y="127"/>
                </a:lnTo>
                <a:lnTo>
                  <a:pt x="439" y="127"/>
                </a:lnTo>
                <a:lnTo>
                  <a:pt x="439" y="128"/>
                </a:lnTo>
                <a:lnTo>
                  <a:pt x="438" y="128"/>
                </a:lnTo>
                <a:lnTo>
                  <a:pt x="438" y="127"/>
                </a:lnTo>
                <a:lnTo>
                  <a:pt x="438" y="128"/>
                </a:lnTo>
                <a:lnTo>
                  <a:pt x="437" y="128"/>
                </a:lnTo>
                <a:lnTo>
                  <a:pt x="437" y="127"/>
                </a:lnTo>
                <a:lnTo>
                  <a:pt x="436" y="127"/>
                </a:lnTo>
                <a:lnTo>
                  <a:pt x="436" y="126"/>
                </a:lnTo>
                <a:lnTo>
                  <a:pt x="437" y="126"/>
                </a:lnTo>
                <a:lnTo>
                  <a:pt x="437" y="125"/>
                </a:lnTo>
                <a:lnTo>
                  <a:pt x="437" y="126"/>
                </a:lnTo>
                <a:lnTo>
                  <a:pt x="437" y="125"/>
                </a:lnTo>
                <a:lnTo>
                  <a:pt x="437" y="124"/>
                </a:lnTo>
                <a:lnTo>
                  <a:pt x="436" y="124"/>
                </a:lnTo>
                <a:lnTo>
                  <a:pt x="436" y="125"/>
                </a:lnTo>
                <a:lnTo>
                  <a:pt x="435" y="125"/>
                </a:lnTo>
                <a:lnTo>
                  <a:pt x="435" y="124"/>
                </a:lnTo>
                <a:lnTo>
                  <a:pt x="435" y="123"/>
                </a:lnTo>
                <a:lnTo>
                  <a:pt x="434" y="123"/>
                </a:lnTo>
                <a:lnTo>
                  <a:pt x="434" y="124"/>
                </a:lnTo>
                <a:lnTo>
                  <a:pt x="434" y="125"/>
                </a:lnTo>
                <a:lnTo>
                  <a:pt x="433" y="125"/>
                </a:lnTo>
                <a:lnTo>
                  <a:pt x="433" y="124"/>
                </a:lnTo>
                <a:lnTo>
                  <a:pt x="432" y="124"/>
                </a:lnTo>
                <a:lnTo>
                  <a:pt x="432" y="125"/>
                </a:lnTo>
                <a:lnTo>
                  <a:pt x="432" y="126"/>
                </a:lnTo>
                <a:lnTo>
                  <a:pt x="432" y="125"/>
                </a:lnTo>
                <a:lnTo>
                  <a:pt x="432" y="126"/>
                </a:lnTo>
                <a:lnTo>
                  <a:pt x="433" y="126"/>
                </a:lnTo>
                <a:lnTo>
                  <a:pt x="433" y="127"/>
                </a:lnTo>
                <a:lnTo>
                  <a:pt x="432" y="127"/>
                </a:lnTo>
                <a:lnTo>
                  <a:pt x="432" y="128"/>
                </a:lnTo>
                <a:lnTo>
                  <a:pt x="431" y="128"/>
                </a:lnTo>
                <a:lnTo>
                  <a:pt x="431" y="127"/>
                </a:lnTo>
                <a:lnTo>
                  <a:pt x="431" y="128"/>
                </a:lnTo>
                <a:lnTo>
                  <a:pt x="430" y="128"/>
                </a:lnTo>
                <a:lnTo>
                  <a:pt x="430" y="127"/>
                </a:lnTo>
                <a:lnTo>
                  <a:pt x="429" y="127"/>
                </a:lnTo>
                <a:lnTo>
                  <a:pt x="429" y="126"/>
                </a:lnTo>
                <a:lnTo>
                  <a:pt x="429" y="127"/>
                </a:lnTo>
                <a:lnTo>
                  <a:pt x="428" y="127"/>
                </a:lnTo>
                <a:lnTo>
                  <a:pt x="429" y="127"/>
                </a:lnTo>
                <a:lnTo>
                  <a:pt x="428" y="127"/>
                </a:lnTo>
                <a:lnTo>
                  <a:pt x="428" y="128"/>
                </a:lnTo>
                <a:lnTo>
                  <a:pt x="427" y="128"/>
                </a:lnTo>
                <a:lnTo>
                  <a:pt x="427" y="127"/>
                </a:lnTo>
                <a:lnTo>
                  <a:pt x="427" y="128"/>
                </a:lnTo>
                <a:lnTo>
                  <a:pt x="426" y="128"/>
                </a:lnTo>
                <a:lnTo>
                  <a:pt x="427" y="128"/>
                </a:lnTo>
                <a:lnTo>
                  <a:pt x="426" y="128"/>
                </a:lnTo>
                <a:lnTo>
                  <a:pt x="426" y="127"/>
                </a:lnTo>
                <a:lnTo>
                  <a:pt x="425" y="127"/>
                </a:lnTo>
                <a:lnTo>
                  <a:pt x="425" y="126"/>
                </a:lnTo>
                <a:lnTo>
                  <a:pt x="426" y="126"/>
                </a:lnTo>
                <a:lnTo>
                  <a:pt x="426" y="125"/>
                </a:lnTo>
                <a:lnTo>
                  <a:pt x="426" y="126"/>
                </a:lnTo>
                <a:lnTo>
                  <a:pt x="426" y="125"/>
                </a:lnTo>
                <a:lnTo>
                  <a:pt x="426" y="124"/>
                </a:lnTo>
                <a:lnTo>
                  <a:pt x="425" y="124"/>
                </a:lnTo>
                <a:lnTo>
                  <a:pt x="425" y="125"/>
                </a:lnTo>
                <a:lnTo>
                  <a:pt x="424" y="125"/>
                </a:lnTo>
                <a:lnTo>
                  <a:pt x="424" y="124"/>
                </a:lnTo>
                <a:lnTo>
                  <a:pt x="424" y="123"/>
                </a:lnTo>
                <a:lnTo>
                  <a:pt x="424" y="122"/>
                </a:lnTo>
                <a:lnTo>
                  <a:pt x="425" y="122"/>
                </a:lnTo>
                <a:lnTo>
                  <a:pt x="426" y="122"/>
                </a:lnTo>
                <a:lnTo>
                  <a:pt x="426" y="121"/>
                </a:lnTo>
                <a:lnTo>
                  <a:pt x="426" y="120"/>
                </a:lnTo>
                <a:lnTo>
                  <a:pt x="426" y="121"/>
                </a:lnTo>
                <a:lnTo>
                  <a:pt x="426" y="120"/>
                </a:lnTo>
                <a:lnTo>
                  <a:pt x="425" y="120"/>
                </a:lnTo>
                <a:lnTo>
                  <a:pt x="426" y="120"/>
                </a:lnTo>
                <a:lnTo>
                  <a:pt x="426" y="119"/>
                </a:lnTo>
                <a:lnTo>
                  <a:pt x="426" y="118"/>
                </a:lnTo>
                <a:lnTo>
                  <a:pt x="426" y="119"/>
                </a:lnTo>
                <a:lnTo>
                  <a:pt x="426" y="118"/>
                </a:lnTo>
                <a:lnTo>
                  <a:pt x="426" y="119"/>
                </a:lnTo>
                <a:lnTo>
                  <a:pt x="426" y="118"/>
                </a:lnTo>
                <a:lnTo>
                  <a:pt x="426" y="119"/>
                </a:lnTo>
                <a:lnTo>
                  <a:pt x="426" y="118"/>
                </a:lnTo>
                <a:lnTo>
                  <a:pt x="425" y="118"/>
                </a:lnTo>
                <a:lnTo>
                  <a:pt x="425" y="119"/>
                </a:lnTo>
                <a:lnTo>
                  <a:pt x="425" y="118"/>
                </a:lnTo>
                <a:lnTo>
                  <a:pt x="425" y="119"/>
                </a:lnTo>
                <a:lnTo>
                  <a:pt x="425" y="118"/>
                </a:lnTo>
                <a:lnTo>
                  <a:pt x="425" y="119"/>
                </a:lnTo>
                <a:lnTo>
                  <a:pt x="425" y="118"/>
                </a:lnTo>
                <a:lnTo>
                  <a:pt x="425" y="119"/>
                </a:lnTo>
                <a:lnTo>
                  <a:pt x="424" y="119"/>
                </a:lnTo>
                <a:lnTo>
                  <a:pt x="424" y="118"/>
                </a:lnTo>
                <a:lnTo>
                  <a:pt x="424" y="117"/>
                </a:lnTo>
                <a:lnTo>
                  <a:pt x="423" y="117"/>
                </a:lnTo>
                <a:lnTo>
                  <a:pt x="423" y="118"/>
                </a:lnTo>
                <a:lnTo>
                  <a:pt x="423" y="119"/>
                </a:lnTo>
                <a:lnTo>
                  <a:pt x="423" y="118"/>
                </a:lnTo>
                <a:lnTo>
                  <a:pt x="422" y="119"/>
                </a:lnTo>
                <a:lnTo>
                  <a:pt x="422" y="118"/>
                </a:lnTo>
                <a:lnTo>
                  <a:pt x="422" y="119"/>
                </a:lnTo>
                <a:lnTo>
                  <a:pt x="422" y="118"/>
                </a:lnTo>
                <a:lnTo>
                  <a:pt x="422" y="119"/>
                </a:lnTo>
                <a:lnTo>
                  <a:pt x="422" y="118"/>
                </a:lnTo>
                <a:lnTo>
                  <a:pt x="421" y="118"/>
                </a:lnTo>
                <a:lnTo>
                  <a:pt x="422" y="118"/>
                </a:lnTo>
                <a:lnTo>
                  <a:pt x="421" y="118"/>
                </a:lnTo>
                <a:lnTo>
                  <a:pt x="421" y="119"/>
                </a:lnTo>
                <a:lnTo>
                  <a:pt x="421" y="118"/>
                </a:lnTo>
                <a:lnTo>
                  <a:pt x="421" y="119"/>
                </a:lnTo>
                <a:lnTo>
                  <a:pt x="421" y="118"/>
                </a:lnTo>
                <a:lnTo>
                  <a:pt x="421" y="119"/>
                </a:lnTo>
                <a:lnTo>
                  <a:pt x="421" y="118"/>
                </a:lnTo>
                <a:lnTo>
                  <a:pt x="421" y="119"/>
                </a:lnTo>
                <a:lnTo>
                  <a:pt x="421" y="118"/>
                </a:lnTo>
                <a:lnTo>
                  <a:pt x="421" y="117"/>
                </a:lnTo>
                <a:lnTo>
                  <a:pt x="420" y="117"/>
                </a:lnTo>
                <a:lnTo>
                  <a:pt x="420" y="116"/>
                </a:lnTo>
                <a:lnTo>
                  <a:pt x="420" y="117"/>
                </a:lnTo>
                <a:lnTo>
                  <a:pt x="421" y="117"/>
                </a:lnTo>
                <a:lnTo>
                  <a:pt x="421" y="116"/>
                </a:lnTo>
                <a:lnTo>
                  <a:pt x="421" y="115"/>
                </a:lnTo>
                <a:lnTo>
                  <a:pt x="420" y="115"/>
                </a:lnTo>
                <a:lnTo>
                  <a:pt x="419" y="115"/>
                </a:lnTo>
                <a:lnTo>
                  <a:pt x="419" y="114"/>
                </a:lnTo>
                <a:lnTo>
                  <a:pt x="418" y="114"/>
                </a:lnTo>
                <a:lnTo>
                  <a:pt x="417" y="114"/>
                </a:lnTo>
                <a:lnTo>
                  <a:pt x="417" y="115"/>
                </a:lnTo>
                <a:lnTo>
                  <a:pt x="416" y="115"/>
                </a:lnTo>
                <a:lnTo>
                  <a:pt x="417" y="115"/>
                </a:lnTo>
                <a:lnTo>
                  <a:pt x="416" y="115"/>
                </a:lnTo>
                <a:lnTo>
                  <a:pt x="415" y="115"/>
                </a:lnTo>
                <a:lnTo>
                  <a:pt x="415" y="116"/>
                </a:lnTo>
                <a:lnTo>
                  <a:pt x="416" y="116"/>
                </a:lnTo>
                <a:lnTo>
                  <a:pt x="415" y="116"/>
                </a:lnTo>
                <a:lnTo>
                  <a:pt x="416" y="116"/>
                </a:lnTo>
                <a:lnTo>
                  <a:pt x="416" y="117"/>
                </a:lnTo>
                <a:lnTo>
                  <a:pt x="416" y="116"/>
                </a:lnTo>
                <a:lnTo>
                  <a:pt x="416" y="117"/>
                </a:lnTo>
                <a:lnTo>
                  <a:pt x="415" y="117"/>
                </a:lnTo>
                <a:lnTo>
                  <a:pt x="415" y="118"/>
                </a:lnTo>
                <a:lnTo>
                  <a:pt x="416" y="118"/>
                </a:lnTo>
                <a:lnTo>
                  <a:pt x="415" y="118"/>
                </a:lnTo>
                <a:lnTo>
                  <a:pt x="415" y="119"/>
                </a:lnTo>
                <a:lnTo>
                  <a:pt x="415" y="118"/>
                </a:lnTo>
                <a:lnTo>
                  <a:pt x="415" y="119"/>
                </a:lnTo>
                <a:lnTo>
                  <a:pt x="415" y="118"/>
                </a:lnTo>
                <a:lnTo>
                  <a:pt x="415" y="119"/>
                </a:lnTo>
                <a:lnTo>
                  <a:pt x="415" y="118"/>
                </a:lnTo>
                <a:lnTo>
                  <a:pt x="415" y="119"/>
                </a:lnTo>
                <a:lnTo>
                  <a:pt x="415" y="118"/>
                </a:lnTo>
                <a:lnTo>
                  <a:pt x="414" y="118"/>
                </a:lnTo>
                <a:lnTo>
                  <a:pt x="415" y="118"/>
                </a:lnTo>
                <a:lnTo>
                  <a:pt x="414" y="118"/>
                </a:lnTo>
                <a:lnTo>
                  <a:pt x="414" y="119"/>
                </a:lnTo>
                <a:lnTo>
                  <a:pt x="414" y="118"/>
                </a:lnTo>
                <a:lnTo>
                  <a:pt x="414" y="119"/>
                </a:lnTo>
                <a:lnTo>
                  <a:pt x="414" y="118"/>
                </a:lnTo>
                <a:lnTo>
                  <a:pt x="414" y="119"/>
                </a:lnTo>
                <a:lnTo>
                  <a:pt x="414" y="118"/>
                </a:lnTo>
                <a:lnTo>
                  <a:pt x="414" y="119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7"/>
                </a:lnTo>
                <a:lnTo>
                  <a:pt x="413" y="117"/>
                </a:lnTo>
                <a:lnTo>
                  <a:pt x="412" y="117"/>
                </a:lnTo>
                <a:lnTo>
                  <a:pt x="413" y="117"/>
                </a:lnTo>
                <a:lnTo>
                  <a:pt x="412" y="117"/>
                </a:lnTo>
                <a:lnTo>
                  <a:pt x="412" y="118"/>
                </a:lnTo>
                <a:lnTo>
                  <a:pt x="412" y="119"/>
                </a:lnTo>
                <a:lnTo>
                  <a:pt x="412" y="118"/>
                </a:lnTo>
                <a:lnTo>
                  <a:pt x="412" y="119"/>
                </a:lnTo>
                <a:lnTo>
                  <a:pt x="411" y="119"/>
                </a:lnTo>
                <a:lnTo>
                  <a:pt x="411" y="118"/>
                </a:lnTo>
                <a:lnTo>
                  <a:pt x="411" y="119"/>
                </a:lnTo>
                <a:lnTo>
                  <a:pt x="411" y="118"/>
                </a:lnTo>
                <a:lnTo>
                  <a:pt x="411" y="119"/>
                </a:lnTo>
                <a:lnTo>
                  <a:pt x="411" y="118"/>
                </a:lnTo>
                <a:lnTo>
                  <a:pt x="410" y="118"/>
                </a:lnTo>
                <a:lnTo>
                  <a:pt x="411" y="118"/>
                </a:lnTo>
                <a:lnTo>
                  <a:pt x="410" y="118"/>
                </a:lnTo>
                <a:lnTo>
                  <a:pt x="410" y="119"/>
                </a:lnTo>
                <a:lnTo>
                  <a:pt x="410" y="118"/>
                </a:lnTo>
                <a:lnTo>
                  <a:pt x="410" y="119"/>
                </a:lnTo>
                <a:lnTo>
                  <a:pt x="410" y="118"/>
                </a:lnTo>
                <a:lnTo>
                  <a:pt x="410" y="119"/>
                </a:lnTo>
                <a:lnTo>
                  <a:pt x="410" y="118"/>
                </a:lnTo>
                <a:lnTo>
                  <a:pt x="410" y="119"/>
                </a:lnTo>
                <a:lnTo>
                  <a:pt x="410" y="120"/>
                </a:lnTo>
                <a:lnTo>
                  <a:pt x="411" y="120"/>
                </a:lnTo>
                <a:lnTo>
                  <a:pt x="410" y="120"/>
                </a:lnTo>
                <a:lnTo>
                  <a:pt x="411" y="120"/>
                </a:lnTo>
                <a:lnTo>
                  <a:pt x="410" y="120"/>
                </a:lnTo>
                <a:lnTo>
                  <a:pt x="411" y="120"/>
                </a:lnTo>
                <a:lnTo>
                  <a:pt x="411" y="121"/>
                </a:lnTo>
                <a:lnTo>
                  <a:pt x="410" y="121"/>
                </a:lnTo>
                <a:lnTo>
                  <a:pt x="410" y="120"/>
                </a:lnTo>
                <a:lnTo>
                  <a:pt x="410" y="121"/>
                </a:lnTo>
                <a:lnTo>
                  <a:pt x="410" y="122"/>
                </a:lnTo>
                <a:lnTo>
                  <a:pt x="411" y="122"/>
                </a:lnTo>
                <a:lnTo>
                  <a:pt x="410" y="122"/>
                </a:lnTo>
                <a:lnTo>
                  <a:pt x="411" y="122"/>
                </a:lnTo>
                <a:lnTo>
                  <a:pt x="412" y="122"/>
                </a:lnTo>
                <a:lnTo>
                  <a:pt x="412" y="123"/>
                </a:lnTo>
                <a:lnTo>
                  <a:pt x="413" y="123"/>
                </a:lnTo>
                <a:lnTo>
                  <a:pt x="412" y="123"/>
                </a:lnTo>
                <a:lnTo>
                  <a:pt x="413" y="123"/>
                </a:lnTo>
                <a:lnTo>
                  <a:pt x="412" y="123"/>
                </a:lnTo>
                <a:lnTo>
                  <a:pt x="413" y="123"/>
                </a:lnTo>
                <a:lnTo>
                  <a:pt x="412" y="123"/>
                </a:lnTo>
                <a:lnTo>
                  <a:pt x="412" y="124"/>
                </a:lnTo>
                <a:lnTo>
                  <a:pt x="412" y="125"/>
                </a:lnTo>
                <a:lnTo>
                  <a:pt x="411" y="125"/>
                </a:lnTo>
                <a:lnTo>
                  <a:pt x="411" y="124"/>
                </a:lnTo>
                <a:lnTo>
                  <a:pt x="410" y="124"/>
                </a:lnTo>
                <a:lnTo>
                  <a:pt x="410" y="125"/>
                </a:lnTo>
                <a:lnTo>
                  <a:pt x="411" y="125"/>
                </a:lnTo>
                <a:lnTo>
                  <a:pt x="410" y="125"/>
                </a:lnTo>
                <a:lnTo>
                  <a:pt x="410" y="126"/>
                </a:lnTo>
                <a:lnTo>
                  <a:pt x="410" y="125"/>
                </a:lnTo>
                <a:lnTo>
                  <a:pt x="410" y="126"/>
                </a:lnTo>
                <a:lnTo>
                  <a:pt x="411" y="126"/>
                </a:lnTo>
                <a:lnTo>
                  <a:pt x="410" y="126"/>
                </a:lnTo>
                <a:lnTo>
                  <a:pt x="411" y="126"/>
                </a:lnTo>
                <a:lnTo>
                  <a:pt x="411" y="127"/>
                </a:lnTo>
                <a:lnTo>
                  <a:pt x="410" y="127"/>
                </a:lnTo>
                <a:lnTo>
                  <a:pt x="411" y="127"/>
                </a:lnTo>
                <a:lnTo>
                  <a:pt x="410" y="127"/>
                </a:lnTo>
                <a:lnTo>
                  <a:pt x="410" y="128"/>
                </a:lnTo>
                <a:lnTo>
                  <a:pt x="409" y="128"/>
                </a:lnTo>
                <a:lnTo>
                  <a:pt x="409" y="127"/>
                </a:lnTo>
                <a:lnTo>
                  <a:pt x="409" y="128"/>
                </a:lnTo>
                <a:lnTo>
                  <a:pt x="408" y="128"/>
                </a:lnTo>
                <a:lnTo>
                  <a:pt x="408" y="127"/>
                </a:lnTo>
                <a:lnTo>
                  <a:pt x="407" y="127"/>
                </a:lnTo>
                <a:lnTo>
                  <a:pt x="407" y="126"/>
                </a:lnTo>
                <a:lnTo>
                  <a:pt x="407" y="127"/>
                </a:lnTo>
                <a:lnTo>
                  <a:pt x="406" y="127"/>
                </a:lnTo>
                <a:lnTo>
                  <a:pt x="407" y="127"/>
                </a:lnTo>
                <a:lnTo>
                  <a:pt x="406" y="128"/>
                </a:lnTo>
                <a:lnTo>
                  <a:pt x="405" y="128"/>
                </a:lnTo>
                <a:lnTo>
                  <a:pt x="406" y="128"/>
                </a:lnTo>
                <a:lnTo>
                  <a:pt x="405" y="128"/>
                </a:lnTo>
                <a:lnTo>
                  <a:pt x="405" y="127"/>
                </a:lnTo>
                <a:lnTo>
                  <a:pt x="405" y="128"/>
                </a:lnTo>
                <a:lnTo>
                  <a:pt x="404" y="128"/>
                </a:lnTo>
                <a:lnTo>
                  <a:pt x="404" y="127"/>
                </a:lnTo>
                <a:lnTo>
                  <a:pt x="404" y="126"/>
                </a:lnTo>
                <a:lnTo>
                  <a:pt x="403" y="126"/>
                </a:lnTo>
                <a:lnTo>
                  <a:pt x="404" y="126"/>
                </a:lnTo>
                <a:lnTo>
                  <a:pt x="404" y="125"/>
                </a:lnTo>
                <a:lnTo>
                  <a:pt x="404" y="126"/>
                </a:lnTo>
                <a:lnTo>
                  <a:pt x="404" y="125"/>
                </a:lnTo>
                <a:lnTo>
                  <a:pt x="404" y="124"/>
                </a:lnTo>
                <a:lnTo>
                  <a:pt x="403" y="124"/>
                </a:lnTo>
                <a:lnTo>
                  <a:pt x="403" y="125"/>
                </a:lnTo>
                <a:lnTo>
                  <a:pt x="402" y="125"/>
                </a:lnTo>
                <a:lnTo>
                  <a:pt x="403" y="125"/>
                </a:lnTo>
                <a:lnTo>
                  <a:pt x="403" y="124"/>
                </a:lnTo>
                <a:lnTo>
                  <a:pt x="402" y="124"/>
                </a:lnTo>
                <a:lnTo>
                  <a:pt x="403" y="124"/>
                </a:lnTo>
                <a:lnTo>
                  <a:pt x="402" y="124"/>
                </a:lnTo>
                <a:lnTo>
                  <a:pt x="403" y="124"/>
                </a:lnTo>
                <a:lnTo>
                  <a:pt x="402" y="124"/>
                </a:lnTo>
                <a:lnTo>
                  <a:pt x="402" y="123"/>
                </a:lnTo>
                <a:lnTo>
                  <a:pt x="401" y="123"/>
                </a:lnTo>
                <a:lnTo>
                  <a:pt x="401" y="124"/>
                </a:lnTo>
                <a:lnTo>
                  <a:pt x="401" y="125"/>
                </a:lnTo>
                <a:lnTo>
                  <a:pt x="400" y="125"/>
                </a:lnTo>
                <a:lnTo>
                  <a:pt x="401" y="125"/>
                </a:lnTo>
                <a:lnTo>
                  <a:pt x="400" y="125"/>
                </a:lnTo>
                <a:lnTo>
                  <a:pt x="400" y="124"/>
                </a:lnTo>
                <a:lnTo>
                  <a:pt x="400" y="125"/>
                </a:lnTo>
                <a:lnTo>
                  <a:pt x="399" y="125"/>
                </a:lnTo>
                <a:lnTo>
                  <a:pt x="399" y="126"/>
                </a:lnTo>
                <a:lnTo>
                  <a:pt x="399" y="125"/>
                </a:lnTo>
                <a:lnTo>
                  <a:pt x="399" y="126"/>
                </a:lnTo>
                <a:lnTo>
                  <a:pt x="400" y="126"/>
                </a:lnTo>
                <a:lnTo>
                  <a:pt x="400" y="127"/>
                </a:lnTo>
                <a:lnTo>
                  <a:pt x="399" y="127"/>
                </a:lnTo>
                <a:lnTo>
                  <a:pt x="399" y="128"/>
                </a:lnTo>
                <a:lnTo>
                  <a:pt x="398" y="128"/>
                </a:lnTo>
                <a:lnTo>
                  <a:pt x="398" y="127"/>
                </a:lnTo>
                <a:lnTo>
                  <a:pt x="398" y="128"/>
                </a:lnTo>
                <a:lnTo>
                  <a:pt x="397" y="128"/>
                </a:lnTo>
                <a:lnTo>
                  <a:pt x="397" y="127"/>
                </a:lnTo>
                <a:lnTo>
                  <a:pt x="396" y="127"/>
                </a:lnTo>
                <a:lnTo>
                  <a:pt x="396" y="126"/>
                </a:lnTo>
                <a:lnTo>
                  <a:pt x="396" y="127"/>
                </a:lnTo>
                <a:lnTo>
                  <a:pt x="395" y="127"/>
                </a:lnTo>
                <a:lnTo>
                  <a:pt x="396" y="127"/>
                </a:lnTo>
                <a:lnTo>
                  <a:pt x="396" y="128"/>
                </a:lnTo>
                <a:lnTo>
                  <a:pt x="395" y="128"/>
                </a:lnTo>
                <a:lnTo>
                  <a:pt x="394" y="128"/>
                </a:lnTo>
                <a:lnTo>
                  <a:pt x="394" y="127"/>
                </a:lnTo>
                <a:lnTo>
                  <a:pt x="394" y="128"/>
                </a:lnTo>
                <a:lnTo>
                  <a:pt x="393" y="128"/>
                </a:lnTo>
                <a:lnTo>
                  <a:pt x="393" y="127"/>
                </a:lnTo>
                <a:lnTo>
                  <a:pt x="393" y="126"/>
                </a:lnTo>
                <a:lnTo>
                  <a:pt x="393" y="125"/>
                </a:lnTo>
                <a:lnTo>
                  <a:pt x="393" y="126"/>
                </a:lnTo>
                <a:lnTo>
                  <a:pt x="393" y="125"/>
                </a:lnTo>
                <a:lnTo>
                  <a:pt x="393" y="124"/>
                </a:lnTo>
                <a:lnTo>
                  <a:pt x="392" y="124"/>
                </a:lnTo>
                <a:lnTo>
                  <a:pt x="392" y="125"/>
                </a:lnTo>
                <a:lnTo>
                  <a:pt x="392" y="124"/>
                </a:lnTo>
                <a:lnTo>
                  <a:pt x="391" y="124"/>
                </a:lnTo>
                <a:lnTo>
                  <a:pt x="392" y="124"/>
                </a:lnTo>
                <a:lnTo>
                  <a:pt x="391" y="124"/>
                </a:lnTo>
                <a:lnTo>
                  <a:pt x="391" y="123"/>
                </a:lnTo>
                <a:lnTo>
                  <a:pt x="392" y="123"/>
                </a:lnTo>
                <a:lnTo>
                  <a:pt x="392" y="122"/>
                </a:lnTo>
                <a:lnTo>
                  <a:pt x="391" y="122"/>
                </a:lnTo>
                <a:lnTo>
                  <a:pt x="392" y="122"/>
                </a:lnTo>
                <a:lnTo>
                  <a:pt x="393" y="122"/>
                </a:lnTo>
                <a:lnTo>
                  <a:pt x="393" y="121"/>
                </a:lnTo>
                <a:lnTo>
                  <a:pt x="393" y="120"/>
                </a:lnTo>
                <a:lnTo>
                  <a:pt x="393" y="121"/>
                </a:lnTo>
                <a:lnTo>
                  <a:pt x="393" y="120"/>
                </a:lnTo>
                <a:lnTo>
                  <a:pt x="393" y="119"/>
                </a:lnTo>
                <a:lnTo>
                  <a:pt x="393" y="118"/>
                </a:lnTo>
                <a:lnTo>
                  <a:pt x="393" y="119"/>
                </a:lnTo>
                <a:lnTo>
                  <a:pt x="393" y="118"/>
                </a:lnTo>
                <a:lnTo>
                  <a:pt x="393" y="119"/>
                </a:lnTo>
                <a:lnTo>
                  <a:pt x="393" y="118"/>
                </a:lnTo>
                <a:lnTo>
                  <a:pt x="393" y="119"/>
                </a:lnTo>
                <a:lnTo>
                  <a:pt x="393" y="118"/>
                </a:lnTo>
                <a:lnTo>
                  <a:pt x="392" y="118"/>
                </a:lnTo>
                <a:lnTo>
                  <a:pt x="392" y="119"/>
                </a:lnTo>
                <a:lnTo>
                  <a:pt x="392" y="118"/>
                </a:lnTo>
                <a:lnTo>
                  <a:pt x="392" y="119"/>
                </a:lnTo>
                <a:lnTo>
                  <a:pt x="392" y="118"/>
                </a:lnTo>
                <a:lnTo>
                  <a:pt x="392" y="119"/>
                </a:lnTo>
                <a:lnTo>
                  <a:pt x="392" y="118"/>
                </a:lnTo>
                <a:lnTo>
                  <a:pt x="392" y="119"/>
                </a:lnTo>
                <a:lnTo>
                  <a:pt x="392" y="118"/>
                </a:lnTo>
                <a:lnTo>
                  <a:pt x="391" y="118"/>
                </a:lnTo>
                <a:lnTo>
                  <a:pt x="392" y="118"/>
                </a:lnTo>
                <a:lnTo>
                  <a:pt x="392" y="117"/>
                </a:lnTo>
                <a:lnTo>
                  <a:pt x="391" y="117"/>
                </a:lnTo>
                <a:lnTo>
                  <a:pt x="390" y="117"/>
                </a:lnTo>
                <a:lnTo>
                  <a:pt x="390" y="118"/>
                </a:lnTo>
                <a:lnTo>
                  <a:pt x="390" y="119"/>
                </a:lnTo>
                <a:lnTo>
                  <a:pt x="390" y="118"/>
                </a:lnTo>
                <a:lnTo>
                  <a:pt x="390" y="119"/>
                </a:lnTo>
                <a:lnTo>
                  <a:pt x="390" y="118"/>
                </a:lnTo>
                <a:lnTo>
                  <a:pt x="389" y="118"/>
                </a:lnTo>
                <a:lnTo>
                  <a:pt x="389" y="119"/>
                </a:lnTo>
                <a:lnTo>
                  <a:pt x="389" y="118"/>
                </a:lnTo>
                <a:lnTo>
                  <a:pt x="389" y="119"/>
                </a:lnTo>
                <a:lnTo>
                  <a:pt x="389" y="118"/>
                </a:lnTo>
                <a:lnTo>
                  <a:pt x="389" y="119"/>
                </a:lnTo>
                <a:lnTo>
                  <a:pt x="388" y="118"/>
                </a:lnTo>
                <a:lnTo>
                  <a:pt x="388" y="119"/>
                </a:lnTo>
                <a:lnTo>
                  <a:pt x="388" y="118"/>
                </a:lnTo>
                <a:lnTo>
                  <a:pt x="388" y="119"/>
                </a:lnTo>
                <a:lnTo>
                  <a:pt x="388" y="118"/>
                </a:lnTo>
                <a:lnTo>
                  <a:pt x="388" y="119"/>
                </a:lnTo>
                <a:lnTo>
                  <a:pt x="388" y="118"/>
                </a:lnTo>
                <a:lnTo>
                  <a:pt x="388" y="117"/>
                </a:lnTo>
                <a:lnTo>
                  <a:pt x="387" y="117"/>
                </a:lnTo>
                <a:lnTo>
                  <a:pt x="387" y="116"/>
                </a:lnTo>
                <a:lnTo>
                  <a:pt x="388" y="116"/>
                </a:lnTo>
                <a:lnTo>
                  <a:pt x="388" y="117"/>
                </a:lnTo>
                <a:lnTo>
                  <a:pt x="388" y="116"/>
                </a:lnTo>
                <a:lnTo>
                  <a:pt x="388" y="115"/>
                </a:lnTo>
                <a:lnTo>
                  <a:pt x="387" y="115"/>
                </a:lnTo>
                <a:lnTo>
                  <a:pt x="386" y="115"/>
                </a:lnTo>
                <a:lnTo>
                  <a:pt x="386" y="114"/>
                </a:lnTo>
                <a:lnTo>
                  <a:pt x="385" y="114"/>
                </a:lnTo>
                <a:lnTo>
                  <a:pt x="386" y="114"/>
                </a:lnTo>
                <a:lnTo>
                  <a:pt x="385" y="114"/>
                </a:lnTo>
                <a:lnTo>
                  <a:pt x="386" y="114"/>
                </a:lnTo>
                <a:lnTo>
                  <a:pt x="385" y="114"/>
                </a:lnTo>
                <a:lnTo>
                  <a:pt x="386" y="114"/>
                </a:lnTo>
                <a:lnTo>
                  <a:pt x="385" y="114"/>
                </a:lnTo>
                <a:lnTo>
                  <a:pt x="386" y="114"/>
                </a:lnTo>
                <a:lnTo>
                  <a:pt x="385" y="114"/>
                </a:lnTo>
                <a:lnTo>
                  <a:pt x="386" y="113"/>
                </a:lnTo>
                <a:lnTo>
                  <a:pt x="385" y="113"/>
                </a:lnTo>
                <a:lnTo>
                  <a:pt x="386" y="113"/>
                </a:lnTo>
                <a:lnTo>
                  <a:pt x="385" y="113"/>
                </a:lnTo>
                <a:lnTo>
                  <a:pt x="386" y="113"/>
                </a:lnTo>
                <a:lnTo>
                  <a:pt x="386" y="112"/>
                </a:lnTo>
                <a:lnTo>
                  <a:pt x="387" y="112"/>
                </a:lnTo>
                <a:lnTo>
                  <a:pt x="387" y="113"/>
                </a:lnTo>
                <a:lnTo>
                  <a:pt x="387" y="112"/>
                </a:lnTo>
                <a:lnTo>
                  <a:pt x="388" y="112"/>
                </a:lnTo>
                <a:lnTo>
                  <a:pt x="388" y="111"/>
                </a:lnTo>
                <a:lnTo>
                  <a:pt x="388" y="112"/>
                </a:lnTo>
                <a:lnTo>
                  <a:pt x="388" y="111"/>
                </a:lnTo>
                <a:lnTo>
                  <a:pt x="387" y="111"/>
                </a:lnTo>
                <a:lnTo>
                  <a:pt x="387" y="110"/>
                </a:lnTo>
                <a:lnTo>
                  <a:pt x="387" y="111"/>
                </a:lnTo>
                <a:lnTo>
                  <a:pt x="387" y="110"/>
                </a:lnTo>
                <a:lnTo>
                  <a:pt x="388" y="110"/>
                </a:lnTo>
                <a:lnTo>
                  <a:pt x="388" y="109"/>
                </a:lnTo>
                <a:lnTo>
                  <a:pt x="389" y="109"/>
                </a:lnTo>
                <a:lnTo>
                  <a:pt x="389" y="110"/>
                </a:lnTo>
                <a:lnTo>
                  <a:pt x="389" y="109"/>
                </a:lnTo>
                <a:lnTo>
                  <a:pt x="390" y="109"/>
                </a:lnTo>
                <a:lnTo>
                  <a:pt x="390" y="110"/>
                </a:lnTo>
                <a:lnTo>
                  <a:pt x="390" y="111"/>
                </a:lnTo>
                <a:lnTo>
                  <a:pt x="391" y="110"/>
                </a:lnTo>
                <a:lnTo>
                  <a:pt x="391" y="111"/>
                </a:lnTo>
                <a:lnTo>
                  <a:pt x="391" y="110"/>
                </a:lnTo>
                <a:lnTo>
                  <a:pt x="391" y="111"/>
                </a:lnTo>
                <a:lnTo>
                  <a:pt x="391" y="110"/>
                </a:lnTo>
                <a:lnTo>
                  <a:pt x="392" y="110"/>
                </a:lnTo>
                <a:lnTo>
                  <a:pt x="391" y="110"/>
                </a:lnTo>
                <a:lnTo>
                  <a:pt x="391" y="109"/>
                </a:lnTo>
                <a:lnTo>
                  <a:pt x="392" y="109"/>
                </a:lnTo>
                <a:lnTo>
                  <a:pt x="392" y="110"/>
                </a:lnTo>
                <a:lnTo>
                  <a:pt x="393" y="110"/>
                </a:lnTo>
                <a:lnTo>
                  <a:pt x="393" y="109"/>
                </a:lnTo>
                <a:lnTo>
                  <a:pt x="393" y="108"/>
                </a:lnTo>
                <a:lnTo>
                  <a:pt x="393" y="107"/>
                </a:lnTo>
                <a:lnTo>
                  <a:pt x="393" y="106"/>
                </a:lnTo>
                <a:lnTo>
                  <a:pt x="393" y="105"/>
                </a:lnTo>
                <a:lnTo>
                  <a:pt x="393" y="106"/>
                </a:lnTo>
                <a:lnTo>
                  <a:pt x="393" y="105"/>
                </a:lnTo>
                <a:lnTo>
                  <a:pt x="392" y="105"/>
                </a:lnTo>
                <a:lnTo>
                  <a:pt x="392" y="106"/>
                </a:lnTo>
                <a:lnTo>
                  <a:pt x="392" y="105"/>
                </a:lnTo>
                <a:lnTo>
                  <a:pt x="392" y="106"/>
                </a:lnTo>
                <a:lnTo>
                  <a:pt x="392" y="105"/>
                </a:lnTo>
                <a:lnTo>
                  <a:pt x="391" y="106"/>
                </a:lnTo>
                <a:lnTo>
                  <a:pt x="391" y="105"/>
                </a:lnTo>
                <a:lnTo>
                  <a:pt x="392" y="105"/>
                </a:lnTo>
                <a:lnTo>
                  <a:pt x="391" y="105"/>
                </a:lnTo>
                <a:lnTo>
                  <a:pt x="391" y="104"/>
                </a:lnTo>
                <a:lnTo>
                  <a:pt x="392" y="104"/>
                </a:lnTo>
                <a:lnTo>
                  <a:pt x="392" y="103"/>
                </a:lnTo>
                <a:lnTo>
                  <a:pt x="391" y="103"/>
                </a:lnTo>
                <a:lnTo>
                  <a:pt x="392" y="103"/>
                </a:lnTo>
                <a:lnTo>
                  <a:pt x="393" y="103"/>
                </a:lnTo>
                <a:lnTo>
                  <a:pt x="393" y="102"/>
                </a:lnTo>
                <a:lnTo>
                  <a:pt x="393" y="101"/>
                </a:lnTo>
                <a:lnTo>
                  <a:pt x="393" y="102"/>
                </a:lnTo>
                <a:lnTo>
                  <a:pt x="393" y="101"/>
                </a:lnTo>
                <a:lnTo>
                  <a:pt x="393" y="100"/>
                </a:lnTo>
                <a:lnTo>
                  <a:pt x="393" y="99"/>
                </a:lnTo>
                <a:lnTo>
                  <a:pt x="393" y="100"/>
                </a:lnTo>
                <a:lnTo>
                  <a:pt x="393" y="99"/>
                </a:lnTo>
                <a:lnTo>
                  <a:pt x="393" y="100"/>
                </a:lnTo>
                <a:lnTo>
                  <a:pt x="393" y="99"/>
                </a:lnTo>
                <a:lnTo>
                  <a:pt x="393" y="100"/>
                </a:lnTo>
                <a:lnTo>
                  <a:pt x="393" y="99"/>
                </a:lnTo>
                <a:lnTo>
                  <a:pt x="392" y="99"/>
                </a:lnTo>
                <a:lnTo>
                  <a:pt x="392" y="100"/>
                </a:lnTo>
                <a:lnTo>
                  <a:pt x="392" y="99"/>
                </a:lnTo>
                <a:lnTo>
                  <a:pt x="392" y="100"/>
                </a:lnTo>
                <a:lnTo>
                  <a:pt x="392" y="99"/>
                </a:lnTo>
                <a:lnTo>
                  <a:pt x="392" y="100"/>
                </a:lnTo>
                <a:lnTo>
                  <a:pt x="392" y="99"/>
                </a:lnTo>
                <a:lnTo>
                  <a:pt x="392" y="100"/>
                </a:lnTo>
                <a:lnTo>
                  <a:pt x="392" y="99"/>
                </a:lnTo>
                <a:lnTo>
                  <a:pt x="391" y="99"/>
                </a:lnTo>
                <a:lnTo>
                  <a:pt x="392" y="99"/>
                </a:lnTo>
                <a:lnTo>
                  <a:pt x="392" y="98"/>
                </a:lnTo>
                <a:lnTo>
                  <a:pt x="391" y="99"/>
                </a:lnTo>
                <a:lnTo>
                  <a:pt x="391" y="98"/>
                </a:lnTo>
                <a:lnTo>
                  <a:pt x="391" y="99"/>
                </a:lnTo>
                <a:lnTo>
                  <a:pt x="391" y="98"/>
                </a:lnTo>
                <a:lnTo>
                  <a:pt x="391" y="99"/>
                </a:lnTo>
                <a:lnTo>
                  <a:pt x="391" y="98"/>
                </a:lnTo>
                <a:lnTo>
                  <a:pt x="390" y="98"/>
                </a:lnTo>
                <a:lnTo>
                  <a:pt x="390" y="99"/>
                </a:lnTo>
                <a:lnTo>
                  <a:pt x="390" y="98"/>
                </a:lnTo>
                <a:lnTo>
                  <a:pt x="390" y="99"/>
                </a:lnTo>
                <a:lnTo>
                  <a:pt x="390" y="98"/>
                </a:lnTo>
                <a:lnTo>
                  <a:pt x="390" y="99"/>
                </a:lnTo>
                <a:lnTo>
                  <a:pt x="390" y="98"/>
                </a:lnTo>
                <a:lnTo>
                  <a:pt x="390" y="99"/>
                </a:lnTo>
                <a:lnTo>
                  <a:pt x="390" y="100"/>
                </a:lnTo>
                <a:lnTo>
                  <a:pt x="390" y="99"/>
                </a:lnTo>
                <a:lnTo>
                  <a:pt x="390" y="100"/>
                </a:lnTo>
                <a:lnTo>
                  <a:pt x="390" y="99"/>
                </a:lnTo>
                <a:lnTo>
                  <a:pt x="389" y="99"/>
                </a:lnTo>
                <a:lnTo>
                  <a:pt x="389" y="100"/>
                </a:lnTo>
                <a:lnTo>
                  <a:pt x="389" y="99"/>
                </a:lnTo>
                <a:lnTo>
                  <a:pt x="389" y="100"/>
                </a:lnTo>
                <a:lnTo>
                  <a:pt x="389" y="99"/>
                </a:lnTo>
                <a:lnTo>
                  <a:pt x="389" y="100"/>
                </a:lnTo>
                <a:lnTo>
                  <a:pt x="388" y="99"/>
                </a:lnTo>
                <a:lnTo>
                  <a:pt x="388" y="100"/>
                </a:lnTo>
                <a:lnTo>
                  <a:pt x="388" y="99"/>
                </a:lnTo>
                <a:lnTo>
                  <a:pt x="388" y="100"/>
                </a:lnTo>
                <a:lnTo>
                  <a:pt x="388" y="99"/>
                </a:lnTo>
                <a:lnTo>
                  <a:pt x="388" y="100"/>
                </a:lnTo>
                <a:lnTo>
                  <a:pt x="388" y="99"/>
                </a:lnTo>
                <a:lnTo>
                  <a:pt x="388" y="98"/>
                </a:lnTo>
                <a:lnTo>
                  <a:pt x="388" y="99"/>
                </a:lnTo>
                <a:lnTo>
                  <a:pt x="388" y="98"/>
                </a:lnTo>
                <a:lnTo>
                  <a:pt x="388" y="99"/>
                </a:lnTo>
                <a:lnTo>
                  <a:pt x="387" y="99"/>
                </a:lnTo>
                <a:lnTo>
                  <a:pt x="387" y="98"/>
                </a:lnTo>
                <a:lnTo>
                  <a:pt x="387" y="99"/>
                </a:lnTo>
                <a:lnTo>
                  <a:pt x="387" y="98"/>
                </a:lnTo>
                <a:lnTo>
                  <a:pt x="387" y="97"/>
                </a:lnTo>
                <a:lnTo>
                  <a:pt x="387" y="98"/>
                </a:lnTo>
                <a:lnTo>
                  <a:pt x="387" y="97"/>
                </a:lnTo>
                <a:lnTo>
                  <a:pt x="388" y="97"/>
                </a:lnTo>
                <a:lnTo>
                  <a:pt x="388" y="98"/>
                </a:lnTo>
                <a:lnTo>
                  <a:pt x="388" y="97"/>
                </a:lnTo>
                <a:lnTo>
                  <a:pt x="388" y="98"/>
                </a:lnTo>
                <a:lnTo>
                  <a:pt x="388" y="97"/>
                </a:lnTo>
                <a:lnTo>
                  <a:pt x="388" y="96"/>
                </a:lnTo>
                <a:lnTo>
                  <a:pt x="387" y="96"/>
                </a:lnTo>
                <a:lnTo>
                  <a:pt x="386" y="96"/>
                </a:lnTo>
                <a:lnTo>
                  <a:pt x="386" y="95"/>
                </a:lnTo>
                <a:lnTo>
                  <a:pt x="385" y="95"/>
                </a:lnTo>
                <a:lnTo>
                  <a:pt x="386" y="95"/>
                </a:lnTo>
                <a:lnTo>
                  <a:pt x="385" y="95"/>
                </a:lnTo>
                <a:lnTo>
                  <a:pt x="386" y="95"/>
                </a:lnTo>
                <a:lnTo>
                  <a:pt x="385" y="95"/>
                </a:lnTo>
                <a:lnTo>
                  <a:pt x="386" y="95"/>
                </a:lnTo>
                <a:lnTo>
                  <a:pt x="385" y="95"/>
                </a:lnTo>
                <a:lnTo>
                  <a:pt x="384" y="95"/>
                </a:lnTo>
                <a:lnTo>
                  <a:pt x="384" y="96"/>
                </a:lnTo>
                <a:lnTo>
                  <a:pt x="385" y="96"/>
                </a:lnTo>
                <a:lnTo>
                  <a:pt x="384" y="96"/>
                </a:lnTo>
                <a:lnTo>
                  <a:pt x="383" y="96"/>
                </a:lnTo>
                <a:lnTo>
                  <a:pt x="384" y="96"/>
                </a:lnTo>
                <a:lnTo>
                  <a:pt x="383" y="96"/>
                </a:lnTo>
                <a:lnTo>
                  <a:pt x="382" y="96"/>
                </a:lnTo>
                <a:lnTo>
                  <a:pt x="383" y="96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3" y="98"/>
                </a:lnTo>
                <a:lnTo>
                  <a:pt x="383" y="97"/>
                </a:lnTo>
                <a:lnTo>
                  <a:pt x="383" y="98"/>
                </a:lnTo>
                <a:lnTo>
                  <a:pt x="383" y="97"/>
                </a:lnTo>
                <a:lnTo>
                  <a:pt x="383" y="98"/>
                </a:lnTo>
                <a:lnTo>
                  <a:pt x="383" y="97"/>
                </a:lnTo>
                <a:lnTo>
                  <a:pt x="383" y="98"/>
                </a:lnTo>
                <a:lnTo>
                  <a:pt x="383" y="99"/>
                </a:lnTo>
                <a:lnTo>
                  <a:pt x="383" y="98"/>
                </a:lnTo>
                <a:lnTo>
                  <a:pt x="383" y="99"/>
                </a:lnTo>
                <a:lnTo>
                  <a:pt x="383" y="98"/>
                </a:lnTo>
                <a:lnTo>
                  <a:pt x="383" y="99"/>
                </a:lnTo>
                <a:lnTo>
                  <a:pt x="383" y="98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100"/>
                </a:lnTo>
                <a:lnTo>
                  <a:pt x="382" y="99"/>
                </a:lnTo>
                <a:lnTo>
                  <a:pt x="382" y="100"/>
                </a:lnTo>
                <a:lnTo>
                  <a:pt x="382" y="99"/>
                </a:lnTo>
                <a:lnTo>
                  <a:pt x="382" y="100"/>
                </a:lnTo>
                <a:lnTo>
                  <a:pt x="382" y="99"/>
                </a:lnTo>
                <a:lnTo>
                  <a:pt x="382" y="100"/>
                </a:lnTo>
                <a:lnTo>
                  <a:pt x="382" y="99"/>
                </a:lnTo>
                <a:lnTo>
                  <a:pt x="381" y="99"/>
                </a:lnTo>
                <a:lnTo>
                  <a:pt x="382" y="99"/>
                </a:lnTo>
                <a:lnTo>
                  <a:pt x="381" y="99"/>
                </a:lnTo>
                <a:lnTo>
                  <a:pt x="381" y="100"/>
                </a:lnTo>
                <a:lnTo>
                  <a:pt x="381" y="99"/>
                </a:lnTo>
                <a:lnTo>
                  <a:pt x="381" y="100"/>
                </a:lnTo>
                <a:lnTo>
                  <a:pt x="381" y="99"/>
                </a:lnTo>
                <a:lnTo>
                  <a:pt x="381" y="100"/>
                </a:lnTo>
                <a:lnTo>
                  <a:pt x="381" y="99"/>
                </a:lnTo>
                <a:lnTo>
                  <a:pt x="381" y="100"/>
                </a:lnTo>
                <a:lnTo>
                  <a:pt x="381" y="99"/>
                </a:lnTo>
                <a:lnTo>
                  <a:pt x="380" y="99"/>
                </a:lnTo>
                <a:lnTo>
                  <a:pt x="381" y="99"/>
                </a:lnTo>
                <a:lnTo>
                  <a:pt x="381" y="98"/>
                </a:lnTo>
                <a:lnTo>
                  <a:pt x="381" y="99"/>
                </a:lnTo>
                <a:lnTo>
                  <a:pt x="380" y="99"/>
                </a:lnTo>
                <a:lnTo>
                  <a:pt x="380" y="98"/>
                </a:lnTo>
                <a:lnTo>
                  <a:pt x="380" y="99"/>
                </a:lnTo>
                <a:lnTo>
                  <a:pt x="380" y="98"/>
                </a:lnTo>
                <a:lnTo>
                  <a:pt x="380" y="99"/>
                </a:lnTo>
                <a:lnTo>
                  <a:pt x="380" y="98"/>
                </a:lnTo>
                <a:lnTo>
                  <a:pt x="379" y="98"/>
                </a:lnTo>
                <a:lnTo>
                  <a:pt x="380" y="98"/>
                </a:lnTo>
                <a:lnTo>
                  <a:pt x="379" y="98"/>
                </a:lnTo>
                <a:lnTo>
                  <a:pt x="379" y="99"/>
                </a:lnTo>
                <a:lnTo>
                  <a:pt x="379" y="98"/>
                </a:lnTo>
                <a:lnTo>
                  <a:pt x="379" y="99"/>
                </a:lnTo>
                <a:lnTo>
                  <a:pt x="379" y="98"/>
                </a:lnTo>
                <a:lnTo>
                  <a:pt x="379" y="99"/>
                </a:lnTo>
                <a:lnTo>
                  <a:pt x="379" y="98"/>
                </a:lnTo>
                <a:lnTo>
                  <a:pt x="379" y="99"/>
                </a:lnTo>
                <a:lnTo>
                  <a:pt x="379" y="100"/>
                </a:lnTo>
                <a:lnTo>
                  <a:pt x="379" y="99"/>
                </a:lnTo>
                <a:lnTo>
                  <a:pt x="379" y="100"/>
                </a:lnTo>
                <a:lnTo>
                  <a:pt x="379" y="99"/>
                </a:lnTo>
                <a:lnTo>
                  <a:pt x="378" y="99"/>
                </a:lnTo>
                <a:lnTo>
                  <a:pt x="378" y="100"/>
                </a:lnTo>
                <a:lnTo>
                  <a:pt x="378" y="99"/>
                </a:lnTo>
                <a:lnTo>
                  <a:pt x="378" y="100"/>
                </a:lnTo>
                <a:lnTo>
                  <a:pt x="378" y="99"/>
                </a:lnTo>
                <a:lnTo>
                  <a:pt x="378" y="100"/>
                </a:lnTo>
                <a:lnTo>
                  <a:pt x="378" y="99"/>
                </a:lnTo>
                <a:lnTo>
                  <a:pt x="377" y="100"/>
                </a:lnTo>
                <a:lnTo>
                  <a:pt x="377" y="99"/>
                </a:lnTo>
                <a:lnTo>
                  <a:pt x="377" y="100"/>
                </a:lnTo>
                <a:lnTo>
                  <a:pt x="377" y="99"/>
                </a:lnTo>
                <a:lnTo>
                  <a:pt x="377" y="100"/>
                </a:lnTo>
                <a:lnTo>
                  <a:pt x="377" y="99"/>
                </a:lnTo>
                <a:lnTo>
                  <a:pt x="377" y="98"/>
                </a:lnTo>
                <a:lnTo>
                  <a:pt x="377" y="99"/>
                </a:lnTo>
                <a:lnTo>
                  <a:pt x="377" y="98"/>
                </a:lnTo>
                <a:lnTo>
                  <a:pt x="377" y="99"/>
                </a:lnTo>
                <a:lnTo>
                  <a:pt x="377" y="98"/>
                </a:lnTo>
                <a:lnTo>
                  <a:pt x="376" y="99"/>
                </a:lnTo>
                <a:lnTo>
                  <a:pt x="376" y="98"/>
                </a:lnTo>
                <a:lnTo>
                  <a:pt x="376" y="97"/>
                </a:lnTo>
                <a:lnTo>
                  <a:pt x="377" y="98"/>
                </a:lnTo>
                <a:lnTo>
                  <a:pt x="377" y="97"/>
                </a:lnTo>
                <a:lnTo>
                  <a:pt x="377" y="98"/>
                </a:lnTo>
                <a:lnTo>
                  <a:pt x="377" y="97"/>
                </a:lnTo>
                <a:lnTo>
                  <a:pt x="377" y="98"/>
                </a:lnTo>
                <a:lnTo>
                  <a:pt x="377" y="97"/>
                </a:lnTo>
                <a:lnTo>
                  <a:pt x="377" y="96"/>
                </a:lnTo>
                <a:lnTo>
                  <a:pt x="376" y="96"/>
                </a:lnTo>
                <a:lnTo>
                  <a:pt x="375" y="96"/>
                </a:lnTo>
                <a:lnTo>
                  <a:pt x="375" y="95"/>
                </a:lnTo>
                <a:lnTo>
                  <a:pt x="374" y="95"/>
                </a:lnTo>
                <a:lnTo>
                  <a:pt x="375" y="95"/>
                </a:lnTo>
                <a:lnTo>
                  <a:pt x="374" y="95"/>
                </a:lnTo>
                <a:lnTo>
                  <a:pt x="375" y="95"/>
                </a:lnTo>
                <a:lnTo>
                  <a:pt x="374" y="94"/>
                </a:lnTo>
                <a:lnTo>
                  <a:pt x="375" y="94"/>
                </a:lnTo>
                <a:lnTo>
                  <a:pt x="375" y="93"/>
                </a:lnTo>
                <a:lnTo>
                  <a:pt x="376" y="93"/>
                </a:lnTo>
                <a:lnTo>
                  <a:pt x="376" y="94"/>
                </a:lnTo>
                <a:lnTo>
                  <a:pt x="376" y="93"/>
                </a:lnTo>
                <a:lnTo>
                  <a:pt x="377" y="93"/>
                </a:lnTo>
                <a:lnTo>
                  <a:pt x="377" y="92"/>
                </a:lnTo>
                <a:lnTo>
                  <a:pt x="376" y="92"/>
                </a:lnTo>
                <a:lnTo>
                  <a:pt x="376" y="91"/>
                </a:lnTo>
                <a:lnTo>
                  <a:pt x="376" y="92"/>
                </a:lnTo>
                <a:lnTo>
                  <a:pt x="376" y="91"/>
                </a:lnTo>
                <a:lnTo>
                  <a:pt x="377" y="91"/>
                </a:lnTo>
                <a:lnTo>
                  <a:pt x="377" y="90"/>
                </a:lnTo>
                <a:lnTo>
                  <a:pt x="376" y="90"/>
                </a:lnTo>
                <a:lnTo>
                  <a:pt x="375" y="90"/>
                </a:lnTo>
                <a:lnTo>
                  <a:pt x="375" y="89"/>
                </a:lnTo>
                <a:lnTo>
                  <a:pt x="374" y="89"/>
                </a:lnTo>
                <a:lnTo>
                  <a:pt x="375" y="89"/>
                </a:lnTo>
                <a:lnTo>
                  <a:pt x="374" y="89"/>
                </a:lnTo>
                <a:lnTo>
                  <a:pt x="374" y="88"/>
                </a:lnTo>
                <a:lnTo>
                  <a:pt x="374" y="89"/>
                </a:lnTo>
                <a:lnTo>
                  <a:pt x="373" y="89"/>
                </a:lnTo>
                <a:lnTo>
                  <a:pt x="374" y="89"/>
                </a:lnTo>
                <a:lnTo>
                  <a:pt x="374" y="90"/>
                </a:lnTo>
                <a:lnTo>
                  <a:pt x="373" y="90"/>
                </a:lnTo>
                <a:lnTo>
                  <a:pt x="372" y="90"/>
                </a:lnTo>
                <a:lnTo>
                  <a:pt x="371" y="90"/>
                </a:lnTo>
                <a:lnTo>
                  <a:pt x="372" y="90"/>
                </a:lnTo>
                <a:lnTo>
                  <a:pt x="371" y="90"/>
                </a:lnTo>
                <a:lnTo>
                  <a:pt x="371" y="89"/>
                </a:lnTo>
                <a:lnTo>
                  <a:pt x="372" y="89"/>
                </a:lnTo>
                <a:lnTo>
                  <a:pt x="371" y="89"/>
                </a:lnTo>
                <a:lnTo>
                  <a:pt x="372" y="89"/>
                </a:lnTo>
                <a:lnTo>
                  <a:pt x="371" y="89"/>
                </a:lnTo>
                <a:lnTo>
                  <a:pt x="371" y="88"/>
                </a:lnTo>
                <a:lnTo>
                  <a:pt x="372" y="88"/>
                </a:lnTo>
                <a:lnTo>
                  <a:pt x="371" y="88"/>
                </a:lnTo>
                <a:lnTo>
                  <a:pt x="372" y="88"/>
                </a:lnTo>
                <a:lnTo>
                  <a:pt x="371" y="88"/>
                </a:lnTo>
                <a:lnTo>
                  <a:pt x="371" y="87"/>
                </a:lnTo>
                <a:lnTo>
                  <a:pt x="372" y="87"/>
                </a:lnTo>
                <a:lnTo>
                  <a:pt x="371" y="87"/>
                </a:lnTo>
                <a:lnTo>
                  <a:pt x="372" y="87"/>
                </a:lnTo>
                <a:lnTo>
                  <a:pt x="371" y="87"/>
                </a:lnTo>
                <a:lnTo>
                  <a:pt x="371" y="86"/>
                </a:lnTo>
                <a:lnTo>
                  <a:pt x="371" y="87"/>
                </a:lnTo>
                <a:lnTo>
                  <a:pt x="370" y="87"/>
                </a:lnTo>
                <a:lnTo>
                  <a:pt x="369" y="87"/>
                </a:lnTo>
                <a:lnTo>
                  <a:pt x="370" y="86"/>
                </a:lnTo>
                <a:lnTo>
                  <a:pt x="369" y="86"/>
                </a:lnTo>
                <a:lnTo>
                  <a:pt x="370" y="86"/>
                </a:lnTo>
                <a:lnTo>
                  <a:pt x="369" y="86"/>
                </a:lnTo>
                <a:lnTo>
                  <a:pt x="370" y="86"/>
                </a:lnTo>
                <a:lnTo>
                  <a:pt x="369" y="86"/>
                </a:lnTo>
                <a:lnTo>
                  <a:pt x="370" y="86"/>
                </a:lnTo>
                <a:lnTo>
                  <a:pt x="369" y="86"/>
                </a:lnTo>
                <a:lnTo>
                  <a:pt x="369" y="85"/>
                </a:lnTo>
                <a:lnTo>
                  <a:pt x="369" y="86"/>
                </a:lnTo>
                <a:lnTo>
                  <a:pt x="369" y="85"/>
                </a:lnTo>
                <a:lnTo>
                  <a:pt x="369" y="86"/>
                </a:lnTo>
                <a:lnTo>
                  <a:pt x="369" y="85"/>
                </a:lnTo>
                <a:lnTo>
                  <a:pt x="369" y="86"/>
                </a:lnTo>
                <a:lnTo>
                  <a:pt x="368" y="86"/>
                </a:lnTo>
                <a:lnTo>
                  <a:pt x="369" y="86"/>
                </a:lnTo>
                <a:lnTo>
                  <a:pt x="368" y="86"/>
                </a:lnTo>
                <a:lnTo>
                  <a:pt x="369" y="86"/>
                </a:lnTo>
                <a:lnTo>
                  <a:pt x="368" y="86"/>
                </a:lnTo>
                <a:lnTo>
                  <a:pt x="369" y="86"/>
                </a:lnTo>
                <a:lnTo>
                  <a:pt x="368" y="86"/>
                </a:lnTo>
                <a:lnTo>
                  <a:pt x="368" y="87"/>
                </a:lnTo>
                <a:lnTo>
                  <a:pt x="367" y="87"/>
                </a:lnTo>
                <a:lnTo>
                  <a:pt x="368" y="87"/>
                </a:lnTo>
                <a:lnTo>
                  <a:pt x="367" y="87"/>
                </a:lnTo>
                <a:lnTo>
                  <a:pt x="367" y="86"/>
                </a:lnTo>
                <a:lnTo>
                  <a:pt x="367" y="87"/>
                </a:lnTo>
                <a:lnTo>
                  <a:pt x="366" y="87"/>
                </a:lnTo>
                <a:lnTo>
                  <a:pt x="366" y="88"/>
                </a:lnTo>
                <a:lnTo>
                  <a:pt x="367" y="88"/>
                </a:lnTo>
                <a:lnTo>
                  <a:pt x="367" y="89"/>
                </a:lnTo>
                <a:lnTo>
                  <a:pt x="366" y="89"/>
                </a:lnTo>
                <a:lnTo>
                  <a:pt x="366" y="90"/>
                </a:lnTo>
                <a:lnTo>
                  <a:pt x="365" y="90"/>
                </a:lnTo>
                <a:lnTo>
                  <a:pt x="364" y="90"/>
                </a:lnTo>
                <a:lnTo>
                  <a:pt x="364" y="89"/>
                </a:lnTo>
                <a:lnTo>
                  <a:pt x="363" y="89"/>
                </a:lnTo>
                <a:lnTo>
                  <a:pt x="363" y="88"/>
                </a:lnTo>
                <a:lnTo>
                  <a:pt x="363" y="89"/>
                </a:lnTo>
                <a:lnTo>
                  <a:pt x="362" y="89"/>
                </a:lnTo>
                <a:lnTo>
                  <a:pt x="363" y="89"/>
                </a:lnTo>
                <a:lnTo>
                  <a:pt x="362" y="89"/>
                </a:lnTo>
                <a:lnTo>
                  <a:pt x="363" y="89"/>
                </a:lnTo>
                <a:lnTo>
                  <a:pt x="363" y="90"/>
                </a:lnTo>
                <a:lnTo>
                  <a:pt x="362" y="90"/>
                </a:lnTo>
                <a:lnTo>
                  <a:pt x="363" y="90"/>
                </a:lnTo>
                <a:lnTo>
                  <a:pt x="362" y="90"/>
                </a:lnTo>
                <a:lnTo>
                  <a:pt x="361" y="90"/>
                </a:lnTo>
                <a:lnTo>
                  <a:pt x="361" y="91"/>
                </a:lnTo>
                <a:lnTo>
                  <a:pt x="361" y="92"/>
                </a:lnTo>
                <a:lnTo>
                  <a:pt x="361" y="91"/>
                </a:lnTo>
                <a:lnTo>
                  <a:pt x="361" y="92"/>
                </a:lnTo>
                <a:lnTo>
                  <a:pt x="362" y="92"/>
                </a:lnTo>
                <a:lnTo>
                  <a:pt x="361" y="92"/>
                </a:lnTo>
                <a:lnTo>
                  <a:pt x="361" y="93"/>
                </a:lnTo>
                <a:lnTo>
                  <a:pt x="361" y="94"/>
                </a:lnTo>
                <a:lnTo>
                  <a:pt x="362" y="94"/>
                </a:lnTo>
                <a:lnTo>
                  <a:pt x="362" y="93"/>
                </a:lnTo>
                <a:lnTo>
                  <a:pt x="363" y="93"/>
                </a:lnTo>
                <a:lnTo>
                  <a:pt x="362" y="93"/>
                </a:lnTo>
                <a:lnTo>
                  <a:pt x="362" y="94"/>
                </a:lnTo>
                <a:lnTo>
                  <a:pt x="363" y="94"/>
                </a:lnTo>
                <a:lnTo>
                  <a:pt x="362" y="94"/>
                </a:lnTo>
                <a:lnTo>
                  <a:pt x="363" y="94"/>
                </a:lnTo>
                <a:lnTo>
                  <a:pt x="362" y="94"/>
                </a:lnTo>
                <a:lnTo>
                  <a:pt x="363" y="94"/>
                </a:lnTo>
                <a:lnTo>
                  <a:pt x="363" y="95"/>
                </a:lnTo>
                <a:lnTo>
                  <a:pt x="362" y="95"/>
                </a:lnTo>
                <a:lnTo>
                  <a:pt x="363" y="96"/>
                </a:lnTo>
                <a:lnTo>
                  <a:pt x="362" y="96"/>
                </a:lnTo>
                <a:lnTo>
                  <a:pt x="363" y="96"/>
                </a:lnTo>
                <a:lnTo>
                  <a:pt x="362" y="96"/>
                </a:lnTo>
                <a:lnTo>
                  <a:pt x="363" y="96"/>
                </a:lnTo>
                <a:lnTo>
                  <a:pt x="362" y="96"/>
                </a:lnTo>
                <a:lnTo>
                  <a:pt x="361" y="96"/>
                </a:lnTo>
                <a:lnTo>
                  <a:pt x="361" y="97"/>
                </a:lnTo>
                <a:lnTo>
                  <a:pt x="361" y="98"/>
                </a:lnTo>
                <a:lnTo>
                  <a:pt x="361" y="97"/>
                </a:lnTo>
                <a:lnTo>
                  <a:pt x="361" y="98"/>
                </a:lnTo>
                <a:lnTo>
                  <a:pt x="361" y="97"/>
                </a:lnTo>
                <a:lnTo>
                  <a:pt x="361" y="98"/>
                </a:lnTo>
                <a:lnTo>
                  <a:pt x="361" y="97"/>
                </a:lnTo>
                <a:lnTo>
                  <a:pt x="361" y="98"/>
                </a:lnTo>
                <a:lnTo>
                  <a:pt x="362" y="98"/>
                </a:lnTo>
                <a:lnTo>
                  <a:pt x="361" y="98"/>
                </a:lnTo>
                <a:lnTo>
                  <a:pt x="361" y="99"/>
                </a:lnTo>
                <a:lnTo>
                  <a:pt x="361" y="98"/>
                </a:lnTo>
                <a:lnTo>
                  <a:pt x="361" y="99"/>
                </a:lnTo>
                <a:lnTo>
                  <a:pt x="361" y="98"/>
                </a:lnTo>
                <a:lnTo>
                  <a:pt x="361" y="99"/>
                </a:lnTo>
                <a:lnTo>
                  <a:pt x="361" y="98"/>
                </a:lnTo>
                <a:lnTo>
                  <a:pt x="361" y="99"/>
                </a:lnTo>
                <a:lnTo>
                  <a:pt x="361" y="100"/>
                </a:lnTo>
                <a:lnTo>
                  <a:pt x="360" y="99"/>
                </a:lnTo>
                <a:lnTo>
                  <a:pt x="360" y="100"/>
                </a:lnTo>
                <a:lnTo>
                  <a:pt x="360" y="99"/>
                </a:lnTo>
                <a:lnTo>
                  <a:pt x="360" y="100"/>
                </a:lnTo>
                <a:lnTo>
                  <a:pt x="360" y="99"/>
                </a:lnTo>
                <a:lnTo>
                  <a:pt x="360" y="100"/>
                </a:lnTo>
                <a:lnTo>
                  <a:pt x="360" y="99"/>
                </a:lnTo>
                <a:lnTo>
                  <a:pt x="359" y="99"/>
                </a:lnTo>
                <a:lnTo>
                  <a:pt x="359" y="100"/>
                </a:lnTo>
                <a:lnTo>
                  <a:pt x="359" y="99"/>
                </a:lnTo>
                <a:lnTo>
                  <a:pt x="359" y="100"/>
                </a:lnTo>
                <a:lnTo>
                  <a:pt x="359" y="99"/>
                </a:lnTo>
                <a:lnTo>
                  <a:pt x="359" y="100"/>
                </a:lnTo>
                <a:lnTo>
                  <a:pt x="359" y="99"/>
                </a:lnTo>
                <a:lnTo>
                  <a:pt x="359" y="100"/>
                </a:lnTo>
                <a:lnTo>
                  <a:pt x="359" y="99"/>
                </a:lnTo>
                <a:lnTo>
                  <a:pt x="358" y="99"/>
                </a:lnTo>
                <a:lnTo>
                  <a:pt x="359" y="99"/>
                </a:lnTo>
                <a:lnTo>
                  <a:pt x="359" y="98"/>
                </a:lnTo>
                <a:lnTo>
                  <a:pt x="359" y="99"/>
                </a:lnTo>
                <a:lnTo>
                  <a:pt x="359" y="98"/>
                </a:lnTo>
                <a:lnTo>
                  <a:pt x="358" y="98"/>
                </a:lnTo>
                <a:lnTo>
                  <a:pt x="358" y="99"/>
                </a:lnTo>
                <a:lnTo>
                  <a:pt x="358" y="98"/>
                </a:lnTo>
                <a:lnTo>
                  <a:pt x="358" y="99"/>
                </a:lnTo>
                <a:lnTo>
                  <a:pt x="358" y="98"/>
                </a:lnTo>
                <a:lnTo>
                  <a:pt x="358" y="99"/>
                </a:lnTo>
                <a:lnTo>
                  <a:pt x="357" y="99"/>
                </a:lnTo>
                <a:lnTo>
                  <a:pt x="357" y="98"/>
                </a:lnTo>
                <a:lnTo>
                  <a:pt x="357" y="99"/>
                </a:lnTo>
                <a:lnTo>
                  <a:pt x="357" y="98"/>
                </a:lnTo>
                <a:lnTo>
                  <a:pt x="357" y="99"/>
                </a:lnTo>
                <a:lnTo>
                  <a:pt x="357" y="98"/>
                </a:lnTo>
                <a:lnTo>
                  <a:pt x="357" y="99"/>
                </a:lnTo>
                <a:lnTo>
                  <a:pt x="357" y="100"/>
                </a:lnTo>
                <a:lnTo>
                  <a:pt x="357" y="99"/>
                </a:lnTo>
                <a:lnTo>
                  <a:pt x="357" y="100"/>
                </a:lnTo>
                <a:lnTo>
                  <a:pt x="357" y="99"/>
                </a:lnTo>
                <a:lnTo>
                  <a:pt x="357" y="100"/>
                </a:lnTo>
                <a:lnTo>
                  <a:pt x="356" y="100"/>
                </a:lnTo>
                <a:lnTo>
                  <a:pt x="356" y="99"/>
                </a:lnTo>
                <a:lnTo>
                  <a:pt x="356" y="100"/>
                </a:lnTo>
                <a:lnTo>
                  <a:pt x="356" y="99"/>
                </a:lnTo>
                <a:lnTo>
                  <a:pt x="356" y="100"/>
                </a:lnTo>
                <a:lnTo>
                  <a:pt x="356" y="99"/>
                </a:lnTo>
                <a:lnTo>
                  <a:pt x="356" y="100"/>
                </a:lnTo>
                <a:lnTo>
                  <a:pt x="355" y="99"/>
                </a:lnTo>
                <a:lnTo>
                  <a:pt x="356" y="99"/>
                </a:lnTo>
                <a:lnTo>
                  <a:pt x="355" y="99"/>
                </a:lnTo>
                <a:lnTo>
                  <a:pt x="355" y="100"/>
                </a:lnTo>
                <a:lnTo>
                  <a:pt x="355" y="99"/>
                </a:lnTo>
                <a:lnTo>
                  <a:pt x="355" y="100"/>
                </a:lnTo>
                <a:lnTo>
                  <a:pt x="355" y="99"/>
                </a:lnTo>
                <a:lnTo>
                  <a:pt x="355" y="98"/>
                </a:lnTo>
                <a:lnTo>
                  <a:pt x="355" y="99"/>
                </a:lnTo>
                <a:lnTo>
                  <a:pt x="355" y="98"/>
                </a:lnTo>
                <a:lnTo>
                  <a:pt x="355" y="99"/>
                </a:lnTo>
                <a:lnTo>
                  <a:pt x="355" y="98"/>
                </a:lnTo>
                <a:lnTo>
                  <a:pt x="355" y="99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7"/>
                </a:lnTo>
                <a:lnTo>
                  <a:pt x="355" y="98"/>
                </a:lnTo>
                <a:lnTo>
                  <a:pt x="355" y="97"/>
                </a:lnTo>
                <a:lnTo>
                  <a:pt x="355" y="98"/>
                </a:lnTo>
                <a:lnTo>
                  <a:pt x="355" y="97"/>
                </a:lnTo>
                <a:lnTo>
                  <a:pt x="355" y="98"/>
                </a:lnTo>
                <a:lnTo>
                  <a:pt x="355" y="97"/>
                </a:lnTo>
                <a:lnTo>
                  <a:pt x="355" y="96"/>
                </a:lnTo>
                <a:lnTo>
                  <a:pt x="354" y="96"/>
                </a:lnTo>
                <a:lnTo>
                  <a:pt x="355" y="96"/>
                </a:lnTo>
                <a:lnTo>
                  <a:pt x="354" y="96"/>
                </a:lnTo>
                <a:lnTo>
                  <a:pt x="355" y="96"/>
                </a:lnTo>
                <a:lnTo>
                  <a:pt x="354" y="96"/>
                </a:lnTo>
                <a:lnTo>
                  <a:pt x="355" y="96"/>
                </a:lnTo>
                <a:lnTo>
                  <a:pt x="354" y="96"/>
                </a:lnTo>
                <a:lnTo>
                  <a:pt x="353" y="96"/>
                </a:lnTo>
                <a:lnTo>
                  <a:pt x="354" y="96"/>
                </a:lnTo>
                <a:lnTo>
                  <a:pt x="353" y="96"/>
                </a:lnTo>
                <a:lnTo>
                  <a:pt x="353" y="95"/>
                </a:lnTo>
                <a:lnTo>
                  <a:pt x="352" y="95"/>
                </a:lnTo>
                <a:lnTo>
                  <a:pt x="351" y="95"/>
                </a:lnTo>
                <a:lnTo>
                  <a:pt x="352" y="95"/>
                </a:lnTo>
                <a:lnTo>
                  <a:pt x="351" y="95"/>
                </a:lnTo>
                <a:lnTo>
                  <a:pt x="352" y="95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0" y="96"/>
                </a:lnTo>
                <a:lnTo>
                  <a:pt x="350" y="97"/>
                </a:lnTo>
                <a:lnTo>
                  <a:pt x="350" y="98"/>
                </a:lnTo>
                <a:lnTo>
                  <a:pt x="350" y="97"/>
                </a:lnTo>
                <a:lnTo>
                  <a:pt x="350" y="98"/>
                </a:lnTo>
                <a:lnTo>
                  <a:pt x="350" y="97"/>
                </a:lnTo>
                <a:lnTo>
                  <a:pt x="350" y="98"/>
                </a:lnTo>
                <a:lnTo>
                  <a:pt x="350" y="97"/>
                </a:lnTo>
                <a:lnTo>
                  <a:pt x="350" y="98"/>
                </a:lnTo>
                <a:lnTo>
                  <a:pt x="351" y="98"/>
                </a:lnTo>
                <a:lnTo>
                  <a:pt x="350" y="98"/>
                </a:lnTo>
                <a:lnTo>
                  <a:pt x="350" y="99"/>
                </a:lnTo>
                <a:lnTo>
                  <a:pt x="350" y="98"/>
                </a:lnTo>
                <a:lnTo>
                  <a:pt x="350" y="99"/>
                </a:lnTo>
                <a:lnTo>
                  <a:pt x="350" y="98"/>
                </a:lnTo>
                <a:lnTo>
                  <a:pt x="350" y="99"/>
                </a:lnTo>
                <a:lnTo>
                  <a:pt x="350" y="98"/>
                </a:lnTo>
                <a:lnTo>
                  <a:pt x="350" y="99"/>
                </a:lnTo>
                <a:lnTo>
                  <a:pt x="350" y="100"/>
                </a:lnTo>
                <a:lnTo>
                  <a:pt x="350" y="99"/>
                </a:lnTo>
                <a:lnTo>
                  <a:pt x="350" y="100"/>
                </a:lnTo>
                <a:lnTo>
                  <a:pt x="349" y="100"/>
                </a:lnTo>
                <a:lnTo>
                  <a:pt x="349" y="99"/>
                </a:lnTo>
                <a:lnTo>
                  <a:pt x="349" y="100"/>
                </a:lnTo>
                <a:lnTo>
                  <a:pt x="349" y="99"/>
                </a:lnTo>
                <a:lnTo>
                  <a:pt x="349" y="100"/>
                </a:lnTo>
                <a:lnTo>
                  <a:pt x="349" y="99"/>
                </a:lnTo>
                <a:lnTo>
                  <a:pt x="348" y="99"/>
                </a:lnTo>
                <a:lnTo>
                  <a:pt x="349" y="99"/>
                </a:lnTo>
                <a:lnTo>
                  <a:pt x="348" y="99"/>
                </a:lnTo>
                <a:lnTo>
                  <a:pt x="348" y="100"/>
                </a:lnTo>
                <a:lnTo>
                  <a:pt x="348" y="99"/>
                </a:lnTo>
                <a:lnTo>
                  <a:pt x="348" y="100"/>
                </a:lnTo>
                <a:lnTo>
                  <a:pt x="348" y="99"/>
                </a:lnTo>
                <a:lnTo>
                  <a:pt x="348" y="100"/>
                </a:lnTo>
                <a:lnTo>
                  <a:pt x="348" y="99"/>
                </a:lnTo>
                <a:lnTo>
                  <a:pt x="348" y="100"/>
                </a:lnTo>
                <a:lnTo>
                  <a:pt x="348" y="99"/>
                </a:lnTo>
                <a:lnTo>
                  <a:pt x="348" y="98"/>
                </a:lnTo>
                <a:lnTo>
                  <a:pt x="348" y="99"/>
                </a:lnTo>
                <a:lnTo>
                  <a:pt x="348" y="98"/>
                </a:lnTo>
                <a:lnTo>
                  <a:pt x="347" y="98"/>
                </a:lnTo>
                <a:lnTo>
                  <a:pt x="347" y="99"/>
                </a:lnTo>
                <a:lnTo>
                  <a:pt x="347" y="98"/>
                </a:lnTo>
                <a:lnTo>
                  <a:pt x="347" y="99"/>
                </a:lnTo>
                <a:lnTo>
                  <a:pt x="347" y="98"/>
                </a:lnTo>
                <a:lnTo>
                  <a:pt x="347" y="99"/>
                </a:lnTo>
                <a:lnTo>
                  <a:pt x="346" y="98"/>
                </a:lnTo>
                <a:lnTo>
                  <a:pt x="346" y="99"/>
                </a:lnTo>
                <a:lnTo>
                  <a:pt x="346" y="98"/>
                </a:lnTo>
                <a:lnTo>
                  <a:pt x="346" y="99"/>
                </a:lnTo>
                <a:lnTo>
                  <a:pt x="346" y="98"/>
                </a:lnTo>
                <a:lnTo>
                  <a:pt x="346" y="99"/>
                </a:lnTo>
                <a:lnTo>
                  <a:pt x="346" y="100"/>
                </a:lnTo>
                <a:lnTo>
                  <a:pt x="346" y="99"/>
                </a:lnTo>
                <a:lnTo>
                  <a:pt x="346" y="100"/>
                </a:lnTo>
                <a:lnTo>
                  <a:pt x="346" y="99"/>
                </a:lnTo>
                <a:lnTo>
                  <a:pt x="346" y="100"/>
                </a:lnTo>
                <a:lnTo>
                  <a:pt x="345" y="99"/>
                </a:lnTo>
                <a:lnTo>
                  <a:pt x="345" y="100"/>
                </a:lnTo>
                <a:lnTo>
                  <a:pt x="345" y="99"/>
                </a:lnTo>
                <a:lnTo>
                  <a:pt x="345" y="100"/>
                </a:lnTo>
                <a:lnTo>
                  <a:pt x="345" y="99"/>
                </a:lnTo>
                <a:lnTo>
                  <a:pt x="345" y="100"/>
                </a:lnTo>
                <a:lnTo>
                  <a:pt x="345" y="99"/>
                </a:lnTo>
                <a:lnTo>
                  <a:pt x="344" y="99"/>
                </a:lnTo>
                <a:lnTo>
                  <a:pt x="344" y="100"/>
                </a:lnTo>
                <a:lnTo>
                  <a:pt x="344" y="99"/>
                </a:lnTo>
                <a:lnTo>
                  <a:pt x="344" y="100"/>
                </a:lnTo>
                <a:lnTo>
                  <a:pt x="344" y="101"/>
                </a:lnTo>
                <a:lnTo>
                  <a:pt x="345" y="101"/>
                </a:lnTo>
                <a:lnTo>
                  <a:pt x="345" y="102"/>
                </a:lnTo>
                <a:lnTo>
                  <a:pt x="344" y="101"/>
                </a:lnTo>
                <a:lnTo>
                  <a:pt x="344" y="102"/>
                </a:lnTo>
                <a:lnTo>
                  <a:pt x="344" y="103"/>
                </a:lnTo>
                <a:lnTo>
                  <a:pt x="345" y="103"/>
                </a:lnTo>
                <a:lnTo>
                  <a:pt x="346" y="103"/>
                </a:lnTo>
                <a:lnTo>
                  <a:pt x="346" y="104"/>
                </a:lnTo>
                <a:lnTo>
                  <a:pt x="347" y="104"/>
                </a:lnTo>
                <a:lnTo>
                  <a:pt x="347" y="105"/>
                </a:lnTo>
                <a:lnTo>
                  <a:pt x="346" y="105"/>
                </a:lnTo>
                <a:lnTo>
                  <a:pt x="346" y="106"/>
                </a:lnTo>
                <a:lnTo>
                  <a:pt x="346" y="105"/>
                </a:lnTo>
                <a:lnTo>
                  <a:pt x="346" y="106"/>
                </a:lnTo>
                <a:lnTo>
                  <a:pt x="345" y="106"/>
                </a:lnTo>
                <a:lnTo>
                  <a:pt x="345" y="105"/>
                </a:lnTo>
                <a:lnTo>
                  <a:pt x="345" y="106"/>
                </a:lnTo>
                <a:lnTo>
                  <a:pt x="345" y="105"/>
                </a:lnTo>
                <a:lnTo>
                  <a:pt x="345" y="106"/>
                </a:lnTo>
                <a:lnTo>
                  <a:pt x="345" y="105"/>
                </a:lnTo>
                <a:lnTo>
                  <a:pt x="345" y="106"/>
                </a:lnTo>
                <a:lnTo>
                  <a:pt x="344" y="106"/>
                </a:lnTo>
                <a:lnTo>
                  <a:pt x="344" y="107"/>
                </a:lnTo>
                <a:lnTo>
                  <a:pt x="345" y="107"/>
                </a:lnTo>
                <a:lnTo>
                  <a:pt x="345" y="108"/>
                </a:lnTo>
                <a:lnTo>
                  <a:pt x="344" y="108"/>
                </a:lnTo>
                <a:lnTo>
                  <a:pt x="344" y="109"/>
                </a:lnTo>
                <a:lnTo>
                  <a:pt x="345" y="109"/>
                </a:lnTo>
                <a:lnTo>
                  <a:pt x="345" y="110"/>
                </a:lnTo>
                <a:lnTo>
                  <a:pt x="345" y="109"/>
                </a:lnTo>
                <a:lnTo>
                  <a:pt x="346" y="109"/>
                </a:lnTo>
                <a:lnTo>
                  <a:pt x="346" y="110"/>
                </a:lnTo>
                <a:lnTo>
                  <a:pt x="347" y="110"/>
                </a:lnTo>
                <a:lnTo>
                  <a:pt x="347" y="111"/>
                </a:lnTo>
                <a:lnTo>
                  <a:pt x="347" y="110"/>
                </a:lnTo>
                <a:lnTo>
                  <a:pt x="347" y="111"/>
                </a:lnTo>
                <a:lnTo>
                  <a:pt x="347" y="110"/>
                </a:lnTo>
                <a:lnTo>
                  <a:pt x="347" y="111"/>
                </a:lnTo>
                <a:lnTo>
                  <a:pt x="347" y="110"/>
                </a:lnTo>
                <a:lnTo>
                  <a:pt x="348" y="110"/>
                </a:lnTo>
                <a:lnTo>
                  <a:pt x="348" y="109"/>
                </a:lnTo>
                <a:lnTo>
                  <a:pt x="349" y="109"/>
                </a:lnTo>
                <a:lnTo>
                  <a:pt x="348" y="109"/>
                </a:lnTo>
                <a:lnTo>
                  <a:pt x="349" y="109"/>
                </a:lnTo>
                <a:lnTo>
                  <a:pt x="349" y="110"/>
                </a:lnTo>
                <a:lnTo>
                  <a:pt x="349" y="109"/>
                </a:lnTo>
                <a:lnTo>
                  <a:pt x="350" y="109"/>
                </a:lnTo>
                <a:lnTo>
                  <a:pt x="350" y="110"/>
                </a:lnTo>
                <a:lnTo>
                  <a:pt x="350" y="111"/>
                </a:lnTo>
                <a:lnTo>
                  <a:pt x="350" y="110"/>
                </a:lnTo>
                <a:lnTo>
                  <a:pt x="350" y="111"/>
                </a:lnTo>
                <a:lnTo>
                  <a:pt x="351" y="111"/>
                </a:lnTo>
                <a:lnTo>
                  <a:pt x="350" y="111"/>
                </a:lnTo>
                <a:lnTo>
                  <a:pt x="350" y="112"/>
                </a:lnTo>
                <a:lnTo>
                  <a:pt x="350" y="111"/>
                </a:lnTo>
                <a:lnTo>
                  <a:pt x="350" y="112"/>
                </a:lnTo>
                <a:lnTo>
                  <a:pt x="350" y="113"/>
                </a:lnTo>
                <a:lnTo>
                  <a:pt x="351" y="113"/>
                </a:lnTo>
                <a:lnTo>
                  <a:pt x="351" y="112"/>
                </a:lnTo>
                <a:lnTo>
                  <a:pt x="352" y="112"/>
                </a:lnTo>
                <a:lnTo>
                  <a:pt x="351" y="112"/>
                </a:lnTo>
                <a:lnTo>
                  <a:pt x="352" y="112"/>
                </a:lnTo>
                <a:lnTo>
                  <a:pt x="351" y="112"/>
                </a:lnTo>
                <a:lnTo>
                  <a:pt x="352" y="112"/>
                </a:lnTo>
                <a:lnTo>
                  <a:pt x="351" y="113"/>
                </a:lnTo>
                <a:lnTo>
                  <a:pt x="352" y="113"/>
                </a:lnTo>
                <a:lnTo>
                  <a:pt x="351" y="113"/>
                </a:lnTo>
                <a:lnTo>
                  <a:pt x="352" y="113"/>
                </a:lnTo>
                <a:lnTo>
                  <a:pt x="351" y="113"/>
                </a:lnTo>
                <a:lnTo>
                  <a:pt x="352" y="113"/>
                </a:lnTo>
                <a:lnTo>
                  <a:pt x="351" y="113"/>
                </a:lnTo>
                <a:lnTo>
                  <a:pt x="352" y="113"/>
                </a:lnTo>
                <a:lnTo>
                  <a:pt x="351" y="113"/>
                </a:lnTo>
                <a:lnTo>
                  <a:pt x="352" y="113"/>
                </a:lnTo>
                <a:lnTo>
                  <a:pt x="352" y="114"/>
                </a:lnTo>
                <a:lnTo>
                  <a:pt x="351" y="114"/>
                </a:lnTo>
                <a:lnTo>
                  <a:pt x="352" y="114"/>
                </a:lnTo>
                <a:lnTo>
                  <a:pt x="351" y="114"/>
                </a:lnTo>
                <a:lnTo>
                  <a:pt x="352" y="114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0" y="115"/>
                </a:lnTo>
                <a:lnTo>
                  <a:pt x="350" y="116"/>
                </a:lnTo>
                <a:lnTo>
                  <a:pt x="350" y="117"/>
                </a:lnTo>
                <a:lnTo>
                  <a:pt x="350" y="116"/>
                </a:lnTo>
                <a:lnTo>
                  <a:pt x="350" y="117"/>
                </a:lnTo>
                <a:lnTo>
                  <a:pt x="351" y="117"/>
                </a:lnTo>
                <a:lnTo>
                  <a:pt x="350" y="117"/>
                </a:lnTo>
                <a:lnTo>
                  <a:pt x="350" y="118"/>
                </a:lnTo>
                <a:lnTo>
                  <a:pt x="350" y="119"/>
                </a:lnTo>
                <a:lnTo>
                  <a:pt x="350" y="118"/>
                </a:lnTo>
                <a:lnTo>
                  <a:pt x="350" y="119"/>
                </a:lnTo>
                <a:lnTo>
                  <a:pt x="349" y="119"/>
                </a:lnTo>
                <a:lnTo>
                  <a:pt x="349" y="118"/>
                </a:lnTo>
                <a:lnTo>
                  <a:pt x="349" y="119"/>
                </a:lnTo>
                <a:lnTo>
                  <a:pt x="349" y="118"/>
                </a:lnTo>
                <a:lnTo>
                  <a:pt x="349" y="119"/>
                </a:lnTo>
                <a:lnTo>
                  <a:pt x="349" y="118"/>
                </a:lnTo>
                <a:lnTo>
                  <a:pt x="348" y="118"/>
                </a:lnTo>
                <a:lnTo>
                  <a:pt x="349" y="118"/>
                </a:lnTo>
                <a:lnTo>
                  <a:pt x="348" y="118"/>
                </a:lnTo>
                <a:lnTo>
                  <a:pt x="348" y="119"/>
                </a:lnTo>
                <a:lnTo>
                  <a:pt x="348" y="118"/>
                </a:lnTo>
                <a:lnTo>
                  <a:pt x="348" y="119"/>
                </a:lnTo>
                <a:lnTo>
                  <a:pt x="348" y="118"/>
                </a:lnTo>
                <a:lnTo>
                  <a:pt x="348" y="119"/>
                </a:lnTo>
                <a:lnTo>
                  <a:pt x="348" y="118"/>
                </a:lnTo>
                <a:lnTo>
                  <a:pt x="348" y="119"/>
                </a:lnTo>
                <a:lnTo>
                  <a:pt x="348" y="118"/>
                </a:lnTo>
                <a:lnTo>
                  <a:pt x="348" y="117"/>
                </a:lnTo>
                <a:lnTo>
                  <a:pt x="347" y="117"/>
                </a:lnTo>
                <a:lnTo>
                  <a:pt x="346" y="117"/>
                </a:lnTo>
                <a:lnTo>
                  <a:pt x="346" y="118"/>
                </a:lnTo>
                <a:lnTo>
                  <a:pt x="346" y="119"/>
                </a:lnTo>
                <a:lnTo>
                  <a:pt x="346" y="118"/>
                </a:lnTo>
                <a:lnTo>
                  <a:pt x="346" y="119"/>
                </a:lnTo>
                <a:lnTo>
                  <a:pt x="346" y="118"/>
                </a:lnTo>
                <a:lnTo>
                  <a:pt x="346" y="119"/>
                </a:lnTo>
                <a:lnTo>
                  <a:pt x="345" y="118"/>
                </a:lnTo>
                <a:lnTo>
                  <a:pt x="345" y="119"/>
                </a:lnTo>
                <a:lnTo>
                  <a:pt x="345" y="118"/>
                </a:lnTo>
                <a:lnTo>
                  <a:pt x="345" y="119"/>
                </a:lnTo>
                <a:lnTo>
                  <a:pt x="345" y="118"/>
                </a:lnTo>
                <a:lnTo>
                  <a:pt x="345" y="119"/>
                </a:lnTo>
                <a:lnTo>
                  <a:pt x="345" y="118"/>
                </a:lnTo>
                <a:lnTo>
                  <a:pt x="344" y="118"/>
                </a:lnTo>
                <a:lnTo>
                  <a:pt x="344" y="119"/>
                </a:lnTo>
                <a:lnTo>
                  <a:pt x="344" y="118"/>
                </a:lnTo>
                <a:lnTo>
                  <a:pt x="344" y="119"/>
                </a:lnTo>
                <a:lnTo>
                  <a:pt x="344" y="120"/>
                </a:lnTo>
                <a:lnTo>
                  <a:pt x="345" y="120"/>
                </a:lnTo>
                <a:lnTo>
                  <a:pt x="345" y="121"/>
                </a:lnTo>
                <a:lnTo>
                  <a:pt x="344" y="120"/>
                </a:lnTo>
                <a:lnTo>
                  <a:pt x="344" y="121"/>
                </a:lnTo>
                <a:lnTo>
                  <a:pt x="344" y="122"/>
                </a:lnTo>
                <a:lnTo>
                  <a:pt x="345" y="122"/>
                </a:lnTo>
                <a:lnTo>
                  <a:pt x="346" y="122"/>
                </a:lnTo>
                <a:lnTo>
                  <a:pt x="346" y="123"/>
                </a:lnTo>
                <a:lnTo>
                  <a:pt x="347" y="123"/>
                </a:lnTo>
                <a:lnTo>
                  <a:pt x="347" y="124"/>
                </a:lnTo>
                <a:lnTo>
                  <a:pt x="346" y="124"/>
                </a:lnTo>
                <a:lnTo>
                  <a:pt x="346" y="125"/>
                </a:lnTo>
                <a:lnTo>
                  <a:pt x="345" y="125"/>
                </a:lnTo>
                <a:lnTo>
                  <a:pt x="345" y="124"/>
                </a:lnTo>
                <a:lnTo>
                  <a:pt x="345" y="125"/>
                </a:lnTo>
                <a:lnTo>
                  <a:pt x="344" y="125"/>
                </a:lnTo>
                <a:lnTo>
                  <a:pt x="344" y="126"/>
                </a:lnTo>
                <a:lnTo>
                  <a:pt x="344" y="125"/>
                </a:lnTo>
                <a:lnTo>
                  <a:pt x="344" y="126"/>
                </a:lnTo>
                <a:lnTo>
                  <a:pt x="345" y="126"/>
                </a:lnTo>
                <a:lnTo>
                  <a:pt x="345" y="127"/>
                </a:lnTo>
                <a:lnTo>
                  <a:pt x="344" y="127"/>
                </a:lnTo>
                <a:lnTo>
                  <a:pt x="344" y="128"/>
                </a:lnTo>
                <a:lnTo>
                  <a:pt x="343" y="128"/>
                </a:lnTo>
                <a:lnTo>
                  <a:pt x="344" y="128"/>
                </a:lnTo>
                <a:lnTo>
                  <a:pt x="343" y="128"/>
                </a:lnTo>
                <a:lnTo>
                  <a:pt x="343" y="127"/>
                </a:lnTo>
                <a:lnTo>
                  <a:pt x="343" y="128"/>
                </a:lnTo>
                <a:lnTo>
                  <a:pt x="342" y="128"/>
                </a:lnTo>
                <a:lnTo>
                  <a:pt x="342" y="127"/>
                </a:lnTo>
                <a:lnTo>
                  <a:pt x="341" y="127"/>
                </a:lnTo>
                <a:lnTo>
                  <a:pt x="342" y="126"/>
                </a:lnTo>
                <a:lnTo>
                  <a:pt x="341" y="126"/>
                </a:lnTo>
                <a:lnTo>
                  <a:pt x="341" y="127"/>
                </a:lnTo>
                <a:lnTo>
                  <a:pt x="341" y="128"/>
                </a:lnTo>
                <a:lnTo>
                  <a:pt x="340" y="128"/>
                </a:lnTo>
                <a:lnTo>
                  <a:pt x="340" y="127"/>
                </a:lnTo>
                <a:lnTo>
                  <a:pt x="340" y="128"/>
                </a:lnTo>
                <a:lnTo>
                  <a:pt x="339" y="128"/>
                </a:lnTo>
                <a:lnTo>
                  <a:pt x="338" y="128"/>
                </a:lnTo>
                <a:lnTo>
                  <a:pt x="338" y="127"/>
                </a:lnTo>
                <a:lnTo>
                  <a:pt x="339" y="127"/>
                </a:lnTo>
                <a:lnTo>
                  <a:pt x="338" y="127"/>
                </a:lnTo>
                <a:lnTo>
                  <a:pt x="338" y="126"/>
                </a:lnTo>
                <a:lnTo>
                  <a:pt x="339" y="126"/>
                </a:lnTo>
                <a:lnTo>
                  <a:pt x="339" y="125"/>
                </a:lnTo>
                <a:lnTo>
                  <a:pt x="339" y="126"/>
                </a:lnTo>
                <a:lnTo>
                  <a:pt x="338" y="126"/>
                </a:lnTo>
                <a:lnTo>
                  <a:pt x="338" y="125"/>
                </a:lnTo>
                <a:lnTo>
                  <a:pt x="339" y="125"/>
                </a:lnTo>
                <a:lnTo>
                  <a:pt x="338" y="125"/>
                </a:lnTo>
                <a:lnTo>
                  <a:pt x="338" y="124"/>
                </a:lnTo>
                <a:lnTo>
                  <a:pt x="337" y="124"/>
                </a:lnTo>
                <a:lnTo>
                  <a:pt x="338" y="125"/>
                </a:lnTo>
                <a:lnTo>
                  <a:pt x="337" y="125"/>
                </a:lnTo>
                <a:lnTo>
                  <a:pt x="338" y="125"/>
                </a:lnTo>
                <a:lnTo>
                  <a:pt x="337" y="125"/>
                </a:lnTo>
                <a:lnTo>
                  <a:pt x="338" y="125"/>
                </a:lnTo>
                <a:lnTo>
                  <a:pt x="337" y="125"/>
                </a:lnTo>
                <a:lnTo>
                  <a:pt x="337" y="124"/>
                </a:lnTo>
                <a:lnTo>
                  <a:pt x="336" y="124"/>
                </a:lnTo>
                <a:lnTo>
                  <a:pt x="336" y="123"/>
                </a:lnTo>
                <a:lnTo>
                  <a:pt x="336" y="124"/>
                </a:lnTo>
                <a:lnTo>
                  <a:pt x="335" y="124"/>
                </a:lnTo>
                <a:lnTo>
                  <a:pt x="335" y="125"/>
                </a:lnTo>
                <a:lnTo>
                  <a:pt x="334" y="125"/>
                </a:lnTo>
                <a:lnTo>
                  <a:pt x="334" y="124"/>
                </a:lnTo>
                <a:lnTo>
                  <a:pt x="334" y="125"/>
                </a:lnTo>
                <a:lnTo>
                  <a:pt x="333" y="125"/>
                </a:lnTo>
                <a:lnTo>
                  <a:pt x="334" y="125"/>
                </a:lnTo>
                <a:lnTo>
                  <a:pt x="333" y="125"/>
                </a:lnTo>
                <a:lnTo>
                  <a:pt x="333" y="126"/>
                </a:lnTo>
                <a:lnTo>
                  <a:pt x="333" y="125"/>
                </a:lnTo>
                <a:lnTo>
                  <a:pt x="333" y="126"/>
                </a:lnTo>
                <a:lnTo>
                  <a:pt x="334" y="126"/>
                </a:lnTo>
                <a:lnTo>
                  <a:pt x="334" y="127"/>
                </a:lnTo>
                <a:lnTo>
                  <a:pt x="333" y="127"/>
                </a:lnTo>
                <a:lnTo>
                  <a:pt x="334" y="127"/>
                </a:lnTo>
                <a:lnTo>
                  <a:pt x="333" y="128"/>
                </a:lnTo>
                <a:lnTo>
                  <a:pt x="332" y="128"/>
                </a:lnTo>
                <a:lnTo>
                  <a:pt x="332" y="127"/>
                </a:lnTo>
                <a:lnTo>
                  <a:pt x="332" y="128"/>
                </a:lnTo>
                <a:lnTo>
                  <a:pt x="331" y="128"/>
                </a:lnTo>
                <a:lnTo>
                  <a:pt x="331" y="127"/>
                </a:lnTo>
                <a:lnTo>
                  <a:pt x="331" y="126"/>
                </a:lnTo>
                <a:lnTo>
                  <a:pt x="330" y="126"/>
                </a:lnTo>
                <a:lnTo>
                  <a:pt x="330" y="127"/>
                </a:lnTo>
                <a:lnTo>
                  <a:pt x="330" y="128"/>
                </a:lnTo>
                <a:lnTo>
                  <a:pt x="329" y="128"/>
                </a:lnTo>
                <a:lnTo>
                  <a:pt x="329" y="127"/>
                </a:lnTo>
                <a:lnTo>
                  <a:pt x="329" y="128"/>
                </a:lnTo>
                <a:lnTo>
                  <a:pt x="328" y="128"/>
                </a:lnTo>
                <a:lnTo>
                  <a:pt x="327" y="128"/>
                </a:lnTo>
                <a:lnTo>
                  <a:pt x="327" y="127"/>
                </a:lnTo>
                <a:lnTo>
                  <a:pt x="328" y="127"/>
                </a:lnTo>
                <a:lnTo>
                  <a:pt x="327" y="127"/>
                </a:lnTo>
                <a:lnTo>
                  <a:pt x="327" y="126"/>
                </a:lnTo>
                <a:lnTo>
                  <a:pt x="328" y="126"/>
                </a:lnTo>
                <a:lnTo>
                  <a:pt x="328" y="125"/>
                </a:lnTo>
                <a:lnTo>
                  <a:pt x="328" y="126"/>
                </a:lnTo>
                <a:lnTo>
                  <a:pt x="328" y="125"/>
                </a:lnTo>
                <a:lnTo>
                  <a:pt x="327" y="125"/>
                </a:lnTo>
                <a:lnTo>
                  <a:pt x="328" y="125"/>
                </a:lnTo>
                <a:lnTo>
                  <a:pt x="327" y="125"/>
                </a:lnTo>
                <a:lnTo>
                  <a:pt x="327" y="124"/>
                </a:lnTo>
                <a:lnTo>
                  <a:pt x="327" y="125"/>
                </a:lnTo>
                <a:lnTo>
                  <a:pt x="326" y="125"/>
                </a:lnTo>
                <a:lnTo>
                  <a:pt x="326" y="124"/>
                </a:lnTo>
                <a:lnTo>
                  <a:pt x="325" y="124"/>
                </a:lnTo>
                <a:lnTo>
                  <a:pt x="325" y="123"/>
                </a:lnTo>
                <a:lnTo>
                  <a:pt x="326" y="123"/>
                </a:lnTo>
                <a:lnTo>
                  <a:pt x="326" y="122"/>
                </a:lnTo>
                <a:lnTo>
                  <a:pt x="327" y="122"/>
                </a:lnTo>
                <a:lnTo>
                  <a:pt x="328" y="122"/>
                </a:lnTo>
                <a:lnTo>
                  <a:pt x="328" y="121"/>
                </a:lnTo>
                <a:lnTo>
                  <a:pt x="327" y="121"/>
                </a:lnTo>
                <a:lnTo>
                  <a:pt x="328" y="121"/>
                </a:lnTo>
                <a:lnTo>
                  <a:pt x="327" y="121"/>
                </a:lnTo>
                <a:lnTo>
                  <a:pt x="327" y="120"/>
                </a:lnTo>
                <a:lnTo>
                  <a:pt x="327" y="121"/>
                </a:lnTo>
                <a:lnTo>
                  <a:pt x="327" y="120"/>
                </a:lnTo>
                <a:lnTo>
                  <a:pt x="328" y="120"/>
                </a:lnTo>
                <a:lnTo>
                  <a:pt x="328" y="119"/>
                </a:lnTo>
                <a:lnTo>
                  <a:pt x="327" y="119"/>
                </a:lnTo>
                <a:lnTo>
                  <a:pt x="328" y="119"/>
                </a:lnTo>
                <a:lnTo>
                  <a:pt x="328" y="118"/>
                </a:lnTo>
                <a:lnTo>
                  <a:pt x="328" y="119"/>
                </a:lnTo>
                <a:lnTo>
                  <a:pt x="328" y="118"/>
                </a:lnTo>
                <a:lnTo>
                  <a:pt x="327" y="118"/>
                </a:lnTo>
                <a:lnTo>
                  <a:pt x="327" y="119"/>
                </a:lnTo>
                <a:lnTo>
                  <a:pt x="327" y="118"/>
                </a:lnTo>
                <a:lnTo>
                  <a:pt x="327" y="119"/>
                </a:lnTo>
                <a:lnTo>
                  <a:pt x="327" y="118"/>
                </a:lnTo>
                <a:lnTo>
                  <a:pt x="327" y="119"/>
                </a:lnTo>
                <a:lnTo>
                  <a:pt x="326" y="119"/>
                </a:lnTo>
                <a:lnTo>
                  <a:pt x="326" y="118"/>
                </a:lnTo>
                <a:lnTo>
                  <a:pt x="326" y="119"/>
                </a:lnTo>
                <a:lnTo>
                  <a:pt x="326" y="118"/>
                </a:lnTo>
                <a:lnTo>
                  <a:pt x="326" y="119"/>
                </a:lnTo>
                <a:lnTo>
                  <a:pt x="326" y="118"/>
                </a:lnTo>
                <a:lnTo>
                  <a:pt x="326" y="119"/>
                </a:lnTo>
                <a:lnTo>
                  <a:pt x="326" y="118"/>
                </a:lnTo>
                <a:lnTo>
                  <a:pt x="326" y="117"/>
                </a:lnTo>
                <a:lnTo>
                  <a:pt x="325" y="117"/>
                </a:lnTo>
                <a:lnTo>
                  <a:pt x="324" y="117"/>
                </a:lnTo>
                <a:lnTo>
                  <a:pt x="325" y="117"/>
                </a:lnTo>
                <a:lnTo>
                  <a:pt x="324" y="117"/>
                </a:lnTo>
                <a:lnTo>
                  <a:pt x="324" y="118"/>
                </a:lnTo>
                <a:lnTo>
                  <a:pt x="324" y="119"/>
                </a:lnTo>
                <a:lnTo>
                  <a:pt x="324" y="118"/>
                </a:lnTo>
                <a:lnTo>
                  <a:pt x="324" y="119"/>
                </a:lnTo>
                <a:lnTo>
                  <a:pt x="324" y="118"/>
                </a:lnTo>
                <a:lnTo>
                  <a:pt x="324" y="119"/>
                </a:lnTo>
                <a:lnTo>
                  <a:pt x="324" y="118"/>
                </a:lnTo>
                <a:lnTo>
                  <a:pt x="324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9"/>
                </a:lnTo>
                <a:lnTo>
                  <a:pt x="323" y="118"/>
                </a:lnTo>
                <a:lnTo>
                  <a:pt x="323" y="119"/>
                </a:lnTo>
                <a:lnTo>
                  <a:pt x="323" y="118"/>
                </a:lnTo>
                <a:lnTo>
                  <a:pt x="322" y="118"/>
                </a:lnTo>
                <a:lnTo>
                  <a:pt x="323" y="118"/>
                </a:lnTo>
                <a:lnTo>
                  <a:pt x="322" y="119"/>
                </a:lnTo>
                <a:lnTo>
                  <a:pt x="322" y="118"/>
                </a:lnTo>
                <a:lnTo>
                  <a:pt x="322" y="119"/>
                </a:lnTo>
                <a:lnTo>
                  <a:pt x="322" y="118"/>
                </a:lnTo>
                <a:lnTo>
                  <a:pt x="322" y="117"/>
                </a:lnTo>
                <a:lnTo>
                  <a:pt x="321" y="117"/>
                </a:lnTo>
                <a:lnTo>
                  <a:pt x="322" y="117"/>
                </a:lnTo>
                <a:lnTo>
                  <a:pt x="322" y="116"/>
                </a:lnTo>
                <a:lnTo>
                  <a:pt x="322" y="117"/>
                </a:lnTo>
                <a:lnTo>
                  <a:pt x="322" y="116"/>
                </a:lnTo>
                <a:lnTo>
                  <a:pt x="322" y="115"/>
                </a:lnTo>
                <a:lnTo>
                  <a:pt x="321" y="115"/>
                </a:lnTo>
                <a:lnTo>
                  <a:pt x="320" y="115"/>
                </a:lnTo>
                <a:lnTo>
                  <a:pt x="320" y="114"/>
                </a:lnTo>
                <a:lnTo>
                  <a:pt x="319" y="114"/>
                </a:lnTo>
                <a:lnTo>
                  <a:pt x="319" y="115"/>
                </a:lnTo>
                <a:lnTo>
                  <a:pt x="318" y="115"/>
                </a:lnTo>
                <a:lnTo>
                  <a:pt x="317" y="115"/>
                </a:lnTo>
                <a:lnTo>
                  <a:pt x="318" y="115"/>
                </a:lnTo>
                <a:lnTo>
                  <a:pt x="317" y="115"/>
                </a:lnTo>
                <a:lnTo>
                  <a:pt x="317" y="116"/>
                </a:lnTo>
                <a:lnTo>
                  <a:pt x="317" y="117"/>
                </a:lnTo>
                <a:lnTo>
                  <a:pt x="317" y="116"/>
                </a:lnTo>
                <a:lnTo>
                  <a:pt x="317" y="117"/>
                </a:lnTo>
                <a:lnTo>
                  <a:pt x="318" y="117"/>
                </a:lnTo>
                <a:lnTo>
                  <a:pt x="317" y="117"/>
                </a:lnTo>
                <a:lnTo>
                  <a:pt x="318" y="117"/>
                </a:lnTo>
                <a:lnTo>
                  <a:pt x="317" y="117"/>
                </a:lnTo>
                <a:lnTo>
                  <a:pt x="318" y="117"/>
                </a:lnTo>
                <a:lnTo>
                  <a:pt x="317" y="117"/>
                </a:lnTo>
                <a:lnTo>
                  <a:pt x="317" y="118"/>
                </a:lnTo>
                <a:lnTo>
                  <a:pt x="317" y="119"/>
                </a:lnTo>
                <a:lnTo>
                  <a:pt x="317" y="118"/>
                </a:lnTo>
                <a:lnTo>
                  <a:pt x="317" y="119"/>
                </a:lnTo>
                <a:lnTo>
                  <a:pt x="317" y="118"/>
                </a:lnTo>
                <a:lnTo>
                  <a:pt x="316" y="118"/>
                </a:lnTo>
                <a:lnTo>
                  <a:pt x="316" y="119"/>
                </a:lnTo>
                <a:lnTo>
                  <a:pt x="316" y="118"/>
                </a:lnTo>
                <a:lnTo>
                  <a:pt x="316" y="119"/>
                </a:lnTo>
                <a:lnTo>
                  <a:pt x="316" y="118"/>
                </a:lnTo>
                <a:lnTo>
                  <a:pt x="316" y="119"/>
                </a:lnTo>
                <a:lnTo>
                  <a:pt x="315" y="118"/>
                </a:lnTo>
                <a:lnTo>
                  <a:pt x="315" y="119"/>
                </a:lnTo>
                <a:lnTo>
                  <a:pt x="315" y="118"/>
                </a:lnTo>
                <a:lnTo>
                  <a:pt x="315" y="119"/>
                </a:lnTo>
                <a:lnTo>
                  <a:pt x="315" y="118"/>
                </a:lnTo>
                <a:lnTo>
                  <a:pt x="315" y="119"/>
                </a:lnTo>
                <a:lnTo>
                  <a:pt x="315" y="118"/>
                </a:lnTo>
                <a:lnTo>
                  <a:pt x="315" y="117"/>
                </a:lnTo>
                <a:lnTo>
                  <a:pt x="314" y="117"/>
                </a:lnTo>
                <a:lnTo>
                  <a:pt x="313" y="117"/>
                </a:lnTo>
                <a:lnTo>
                  <a:pt x="313" y="118"/>
                </a:lnTo>
                <a:lnTo>
                  <a:pt x="313" y="119"/>
                </a:lnTo>
                <a:lnTo>
                  <a:pt x="313" y="118"/>
                </a:lnTo>
                <a:lnTo>
                  <a:pt x="313" y="119"/>
                </a:lnTo>
                <a:lnTo>
                  <a:pt x="313" y="118"/>
                </a:lnTo>
                <a:lnTo>
                  <a:pt x="313" y="119"/>
                </a:lnTo>
                <a:lnTo>
                  <a:pt x="313" y="118"/>
                </a:lnTo>
                <a:lnTo>
                  <a:pt x="313" y="119"/>
                </a:lnTo>
                <a:lnTo>
                  <a:pt x="313" y="118"/>
                </a:lnTo>
                <a:lnTo>
                  <a:pt x="312" y="118"/>
                </a:lnTo>
                <a:lnTo>
                  <a:pt x="313" y="118"/>
                </a:lnTo>
                <a:lnTo>
                  <a:pt x="312" y="118"/>
                </a:lnTo>
                <a:lnTo>
                  <a:pt x="312" y="119"/>
                </a:lnTo>
                <a:lnTo>
                  <a:pt x="312" y="118"/>
                </a:lnTo>
                <a:lnTo>
                  <a:pt x="312" y="119"/>
                </a:lnTo>
                <a:lnTo>
                  <a:pt x="312" y="118"/>
                </a:lnTo>
                <a:lnTo>
                  <a:pt x="312" y="119"/>
                </a:lnTo>
                <a:lnTo>
                  <a:pt x="311" y="119"/>
                </a:lnTo>
                <a:lnTo>
                  <a:pt x="311" y="118"/>
                </a:lnTo>
                <a:lnTo>
                  <a:pt x="311" y="119"/>
                </a:lnTo>
                <a:lnTo>
                  <a:pt x="312" y="119"/>
                </a:lnTo>
                <a:lnTo>
                  <a:pt x="311" y="119"/>
                </a:lnTo>
                <a:lnTo>
                  <a:pt x="311" y="120"/>
                </a:lnTo>
                <a:lnTo>
                  <a:pt x="312" y="120"/>
                </a:lnTo>
                <a:lnTo>
                  <a:pt x="312" y="121"/>
                </a:lnTo>
                <a:lnTo>
                  <a:pt x="312" y="120"/>
                </a:lnTo>
                <a:lnTo>
                  <a:pt x="312" y="121"/>
                </a:lnTo>
                <a:lnTo>
                  <a:pt x="311" y="121"/>
                </a:lnTo>
                <a:lnTo>
                  <a:pt x="312" y="121"/>
                </a:lnTo>
                <a:lnTo>
                  <a:pt x="311" y="121"/>
                </a:lnTo>
                <a:lnTo>
                  <a:pt x="311" y="122"/>
                </a:lnTo>
                <a:lnTo>
                  <a:pt x="312" y="122"/>
                </a:lnTo>
                <a:lnTo>
                  <a:pt x="313" y="122"/>
                </a:lnTo>
                <a:lnTo>
                  <a:pt x="312" y="122"/>
                </a:lnTo>
                <a:lnTo>
                  <a:pt x="313" y="122"/>
                </a:lnTo>
                <a:lnTo>
                  <a:pt x="313" y="123"/>
                </a:lnTo>
                <a:lnTo>
                  <a:pt x="314" y="123"/>
                </a:lnTo>
                <a:lnTo>
                  <a:pt x="314" y="124"/>
                </a:lnTo>
                <a:lnTo>
                  <a:pt x="313" y="124"/>
                </a:lnTo>
                <a:lnTo>
                  <a:pt x="313" y="125"/>
                </a:lnTo>
                <a:lnTo>
                  <a:pt x="312" y="125"/>
                </a:lnTo>
                <a:lnTo>
                  <a:pt x="313" y="125"/>
                </a:lnTo>
                <a:lnTo>
                  <a:pt x="313" y="124"/>
                </a:lnTo>
                <a:lnTo>
                  <a:pt x="312" y="124"/>
                </a:lnTo>
                <a:lnTo>
                  <a:pt x="312" y="125"/>
                </a:lnTo>
                <a:lnTo>
                  <a:pt x="311" y="125"/>
                </a:lnTo>
                <a:lnTo>
                  <a:pt x="312" y="125"/>
                </a:lnTo>
                <a:lnTo>
                  <a:pt x="312" y="126"/>
                </a:lnTo>
                <a:lnTo>
                  <a:pt x="311" y="126"/>
                </a:lnTo>
                <a:lnTo>
                  <a:pt x="311" y="125"/>
                </a:lnTo>
                <a:lnTo>
                  <a:pt x="311" y="126"/>
                </a:lnTo>
                <a:lnTo>
                  <a:pt x="312" y="126"/>
                </a:lnTo>
                <a:lnTo>
                  <a:pt x="312" y="127"/>
                </a:lnTo>
                <a:lnTo>
                  <a:pt x="311" y="127"/>
                </a:lnTo>
                <a:lnTo>
                  <a:pt x="312" y="127"/>
                </a:lnTo>
                <a:lnTo>
                  <a:pt x="312" y="128"/>
                </a:lnTo>
                <a:lnTo>
                  <a:pt x="311" y="128"/>
                </a:lnTo>
                <a:lnTo>
                  <a:pt x="310" y="128"/>
                </a:lnTo>
                <a:lnTo>
                  <a:pt x="311" y="128"/>
                </a:lnTo>
                <a:lnTo>
                  <a:pt x="310" y="128"/>
                </a:lnTo>
                <a:lnTo>
                  <a:pt x="310" y="127"/>
                </a:lnTo>
                <a:lnTo>
                  <a:pt x="310" y="128"/>
                </a:lnTo>
                <a:lnTo>
                  <a:pt x="309" y="128"/>
                </a:lnTo>
                <a:lnTo>
                  <a:pt x="309" y="127"/>
                </a:lnTo>
                <a:lnTo>
                  <a:pt x="309" y="126"/>
                </a:lnTo>
                <a:lnTo>
                  <a:pt x="308" y="126"/>
                </a:lnTo>
                <a:lnTo>
                  <a:pt x="309" y="127"/>
                </a:lnTo>
                <a:lnTo>
                  <a:pt x="308" y="127"/>
                </a:lnTo>
                <a:lnTo>
                  <a:pt x="308" y="128"/>
                </a:lnTo>
                <a:lnTo>
                  <a:pt x="307" y="128"/>
                </a:lnTo>
                <a:lnTo>
                  <a:pt x="307" y="127"/>
                </a:lnTo>
                <a:lnTo>
                  <a:pt x="307" y="128"/>
                </a:lnTo>
                <a:lnTo>
                  <a:pt x="306" y="128"/>
                </a:lnTo>
                <a:lnTo>
                  <a:pt x="307" y="128"/>
                </a:lnTo>
                <a:lnTo>
                  <a:pt x="306" y="128"/>
                </a:lnTo>
                <a:lnTo>
                  <a:pt x="306" y="127"/>
                </a:lnTo>
                <a:lnTo>
                  <a:pt x="305" y="127"/>
                </a:lnTo>
                <a:lnTo>
                  <a:pt x="305" y="126"/>
                </a:lnTo>
                <a:lnTo>
                  <a:pt x="306" y="126"/>
                </a:lnTo>
                <a:lnTo>
                  <a:pt x="306" y="125"/>
                </a:lnTo>
                <a:lnTo>
                  <a:pt x="306" y="126"/>
                </a:lnTo>
                <a:lnTo>
                  <a:pt x="306" y="125"/>
                </a:lnTo>
                <a:lnTo>
                  <a:pt x="305" y="125"/>
                </a:lnTo>
                <a:lnTo>
                  <a:pt x="305" y="124"/>
                </a:lnTo>
                <a:lnTo>
                  <a:pt x="305" y="125"/>
                </a:lnTo>
                <a:lnTo>
                  <a:pt x="304" y="125"/>
                </a:lnTo>
                <a:lnTo>
                  <a:pt x="304" y="124"/>
                </a:lnTo>
                <a:lnTo>
                  <a:pt x="303" y="124"/>
                </a:lnTo>
                <a:lnTo>
                  <a:pt x="303" y="123"/>
                </a:lnTo>
                <a:lnTo>
                  <a:pt x="303" y="124"/>
                </a:lnTo>
                <a:lnTo>
                  <a:pt x="302" y="124"/>
                </a:lnTo>
                <a:lnTo>
                  <a:pt x="303" y="124"/>
                </a:lnTo>
                <a:lnTo>
                  <a:pt x="302" y="124"/>
                </a:lnTo>
                <a:lnTo>
                  <a:pt x="302" y="125"/>
                </a:lnTo>
                <a:lnTo>
                  <a:pt x="301" y="125"/>
                </a:lnTo>
                <a:lnTo>
                  <a:pt x="302" y="125"/>
                </a:lnTo>
                <a:lnTo>
                  <a:pt x="302" y="124"/>
                </a:lnTo>
                <a:lnTo>
                  <a:pt x="301" y="124"/>
                </a:lnTo>
                <a:lnTo>
                  <a:pt x="301" y="125"/>
                </a:lnTo>
                <a:lnTo>
                  <a:pt x="300" y="125"/>
                </a:lnTo>
                <a:lnTo>
                  <a:pt x="301" y="125"/>
                </a:lnTo>
                <a:lnTo>
                  <a:pt x="301" y="126"/>
                </a:lnTo>
                <a:lnTo>
                  <a:pt x="300" y="125"/>
                </a:lnTo>
                <a:lnTo>
                  <a:pt x="300" y="126"/>
                </a:lnTo>
                <a:lnTo>
                  <a:pt x="301" y="126"/>
                </a:lnTo>
                <a:lnTo>
                  <a:pt x="301" y="127"/>
                </a:lnTo>
                <a:lnTo>
                  <a:pt x="300" y="127"/>
                </a:lnTo>
                <a:lnTo>
                  <a:pt x="301" y="127"/>
                </a:lnTo>
                <a:lnTo>
                  <a:pt x="301" y="128"/>
                </a:lnTo>
                <a:lnTo>
                  <a:pt x="300" y="128"/>
                </a:lnTo>
                <a:lnTo>
                  <a:pt x="299" y="128"/>
                </a:lnTo>
                <a:lnTo>
                  <a:pt x="299" y="127"/>
                </a:lnTo>
                <a:lnTo>
                  <a:pt x="299" y="128"/>
                </a:lnTo>
                <a:lnTo>
                  <a:pt x="298" y="128"/>
                </a:lnTo>
                <a:lnTo>
                  <a:pt x="299" y="128"/>
                </a:lnTo>
                <a:lnTo>
                  <a:pt x="298" y="128"/>
                </a:lnTo>
                <a:lnTo>
                  <a:pt x="298" y="127"/>
                </a:lnTo>
                <a:lnTo>
                  <a:pt x="299" y="127"/>
                </a:lnTo>
                <a:lnTo>
                  <a:pt x="298" y="127"/>
                </a:lnTo>
                <a:lnTo>
                  <a:pt x="299" y="127"/>
                </a:lnTo>
                <a:lnTo>
                  <a:pt x="298" y="127"/>
                </a:lnTo>
                <a:lnTo>
                  <a:pt x="298" y="126"/>
                </a:lnTo>
                <a:lnTo>
                  <a:pt x="298" y="127"/>
                </a:lnTo>
                <a:lnTo>
                  <a:pt x="297" y="127"/>
                </a:lnTo>
                <a:lnTo>
                  <a:pt x="297" y="128"/>
                </a:lnTo>
                <a:lnTo>
                  <a:pt x="296" y="128"/>
                </a:lnTo>
                <a:lnTo>
                  <a:pt x="297" y="128"/>
                </a:lnTo>
                <a:lnTo>
                  <a:pt x="296" y="128"/>
                </a:lnTo>
                <a:lnTo>
                  <a:pt x="296" y="127"/>
                </a:lnTo>
                <a:lnTo>
                  <a:pt x="296" y="128"/>
                </a:lnTo>
                <a:lnTo>
                  <a:pt x="295" y="128"/>
                </a:lnTo>
                <a:lnTo>
                  <a:pt x="295" y="127"/>
                </a:lnTo>
                <a:lnTo>
                  <a:pt x="294" y="127"/>
                </a:lnTo>
                <a:lnTo>
                  <a:pt x="295" y="127"/>
                </a:lnTo>
                <a:lnTo>
                  <a:pt x="294" y="127"/>
                </a:lnTo>
                <a:lnTo>
                  <a:pt x="294" y="126"/>
                </a:lnTo>
                <a:lnTo>
                  <a:pt x="295" y="126"/>
                </a:lnTo>
                <a:lnTo>
                  <a:pt x="294" y="126"/>
                </a:lnTo>
                <a:lnTo>
                  <a:pt x="295" y="126"/>
                </a:lnTo>
                <a:lnTo>
                  <a:pt x="295" y="125"/>
                </a:lnTo>
                <a:lnTo>
                  <a:pt x="295" y="126"/>
                </a:lnTo>
                <a:lnTo>
                  <a:pt x="295" y="125"/>
                </a:lnTo>
                <a:lnTo>
                  <a:pt x="294" y="125"/>
                </a:lnTo>
                <a:lnTo>
                  <a:pt x="295" y="125"/>
                </a:lnTo>
                <a:lnTo>
                  <a:pt x="294" y="125"/>
                </a:lnTo>
                <a:lnTo>
                  <a:pt x="294" y="124"/>
                </a:lnTo>
                <a:lnTo>
                  <a:pt x="294" y="125"/>
                </a:lnTo>
                <a:lnTo>
                  <a:pt x="293" y="125"/>
                </a:lnTo>
                <a:lnTo>
                  <a:pt x="293" y="124"/>
                </a:lnTo>
                <a:lnTo>
                  <a:pt x="292" y="124"/>
                </a:lnTo>
                <a:lnTo>
                  <a:pt x="292" y="123"/>
                </a:lnTo>
                <a:lnTo>
                  <a:pt x="293" y="123"/>
                </a:lnTo>
                <a:lnTo>
                  <a:pt x="293" y="122"/>
                </a:lnTo>
                <a:lnTo>
                  <a:pt x="294" y="122"/>
                </a:lnTo>
                <a:lnTo>
                  <a:pt x="295" y="122"/>
                </a:lnTo>
                <a:lnTo>
                  <a:pt x="294" y="122"/>
                </a:lnTo>
                <a:lnTo>
                  <a:pt x="295" y="122"/>
                </a:lnTo>
                <a:lnTo>
                  <a:pt x="295" y="121"/>
                </a:lnTo>
                <a:lnTo>
                  <a:pt x="295" y="120"/>
                </a:lnTo>
                <a:lnTo>
                  <a:pt x="295" y="121"/>
                </a:lnTo>
                <a:lnTo>
                  <a:pt x="294" y="121"/>
                </a:lnTo>
                <a:lnTo>
                  <a:pt x="295" y="121"/>
                </a:lnTo>
                <a:lnTo>
                  <a:pt x="294" y="121"/>
                </a:lnTo>
                <a:lnTo>
                  <a:pt x="294" y="120"/>
                </a:lnTo>
                <a:lnTo>
                  <a:pt x="295" y="120"/>
                </a:lnTo>
                <a:lnTo>
                  <a:pt x="294" y="120"/>
                </a:lnTo>
                <a:lnTo>
                  <a:pt x="295" y="120"/>
                </a:lnTo>
                <a:lnTo>
                  <a:pt x="295" y="119"/>
                </a:lnTo>
                <a:lnTo>
                  <a:pt x="295" y="118"/>
                </a:lnTo>
                <a:lnTo>
                  <a:pt x="295" y="119"/>
                </a:lnTo>
                <a:lnTo>
                  <a:pt x="295" y="118"/>
                </a:lnTo>
                <a:lnTo>
                  <a:pt x="294" y="118"/>
                </a:lnTo>
                <a:lnTo>
                  <a:pt x="295" y="118"/>
                </a:lnTo>
                <a:lnTo>
                  <a:pt x="294" y="119"/>
                </a:lnTo>
                <a:lnTo>
                  <a:pt x="294" y="118"/>
                </a:lnTo>
                <a:lnTo>
                  <a:pt x="294" y="119"/>
                </a:lnTo>
                <a:lnTo>
                  <a:pt x="294" y="118"/>
                </a:lnTo>
                <a:lnTo>
                  <a:pt x="294" y="119"/>
                </a:lnTo>
                <a:lnTo>
                  <a:pt x="294" y="118"/>
                </a:lnTo>
                <a:lnTo>
                  <a:pt x="294" y="119"/>
                </a:lnTo>
                <a:lnTo>
                  <a:pt x="293" y="119"/>
                </a:lnTo>
                <a:lnTo>
                  <a:pt x="293" y="118"/>
                </a:lnTo>
                <a:lnTo>
                  <a:pt x="293" y="119"/>
                </a:lnTo>
                <a:lnTo>
                  <a:pt x="293" y="118"/>
                </a:lnTo>
                <a:lnTo>
                  <a:pt x="293" y="119"/>
                </a:lnTo>
                <a:lnTo>
                  <a:pt x="293" y="118"/>
                </a:lnTo>
                <a:lnTo>
                  <a:pt x="293" y="117"/>
                </a:lnTo>
                <a:lnTo>
                  <a:pt x="292" y="117"/>
                </a:lnTo>
                <a:lnTo>
                  <a:pt x="291" y="117"/>
                </a:lnTo>
                <a:lnTo>
                  <a:pt x="291" y="118"/>
                </a:lnTo>
                <a:lnTo>
                  <a:pt x="292" y="118"/>
                </a:lnTo>
                <a:lnTo>
                  <a:pt x="291" y="118"/>
                </a:lnTo>
                <a:lnTo>
                  <a:pt x="291" y="119"/>
                </a:lnTo>
                <a:lnTo>
                  <a:pt x="291" y="118"/>
                </a:lnTo>
                <a:lnTo>
                  <a:pt x="291" y="119"/>
                </a:lnTo>
                <a:lnTo>
                  <a:pt x="291" y="118"/>
                </a:lnTo>
                <a:lnTo>
                  <a:pt x="291" y="119"/>
                </a:lnTo>
                <a:lnTo>
                  <a:pt x="291" y="118"/>
                </a:lnTo>
                <a:lnTo>
                  <a:pt x="291" y="119"/>
                </a:lnTo>
                <a:lnTo>
                  <a:pt x="291" y="118"/>
                </a:lnTo>
                <a:lnTo>
                  <a:pt x="290" y="118"/>
                </a:lnTo>
                <a:lnTo>
                  <a:pt x="290" y="119"/>
                </a:lnTo>
                <a:lnTo>
                  <a:pt x="290" y="118"/>
                </a:lnTo>
                <a:lnTo>
                  <a:pt x="290" y="119"/>
                </a:lnTo>
                <a:lnTo>
                  <a:pt x="290" y="118"/>
                </a:lnTo>
                <a:lnTo>
                  <a:pt x="290" y="119"/>
                </a:lnTo>
                <a:lnTo>
                  <a:pt x="290" y="118"/>
                </a:lnTo>
                <a:lnTo>
                  <a:pt x="289" y="119"/>
                </a:lnTo>
                <a:lnTo>
                  <a:pt x="289" y="118"/>
                </a:lnTo>
                <a:lnTo>
                  <a:pt x="289" y="117"/>
                </a:lnTo>
                <a:lnTo>
                  <a:pt x="289" y="116"/>
                </a:lnTo>
                <a:lnTo>
                  <a:pt x="289" y="117"/>
                </a:lnTo>
                <a:lnTo>
                  <a:pt x="289" y="116"/>
                </a:lnTo>
                <a:lnTo>
                  <a:pt x="289" y="115"/>
                </a:lnTo>
                <a:lnTo>
                  <a:pt x="288" y="115"/>
                </a:lnTo>
                <a:lnTo>
                  <a:pt x="287" y="115"/>
                </a:lnTo>
                <a:lnTo>
                  <a:pt x="288" y="115"/>
                </a:lnTo>
                <a:lnTo>
                  <a:pt x="288" y="114"/>
                </a:lnTo>
                <a:lnTo>
                  <a:pt x="287" y="114"/>
                </a:lnTo>
                <a:lnTo>
                  <a:pt x="287" y="113"/>
                </a:lnTo>
                <a:lnTo>
                  <a:pt x="288" y="113"/>
                </a:lnTo>
                <a:lnTo>
                  <a:pt x="287" y="113"/>
                </a:lnTo>
                <a:lnTo>
                  <a:pt x="288" y="113"/>
                </a:lnTo>
                <a:lnTo>
                  <a:pt x="288" y="112"/>
                </a:lnTo>
                <a:lnTo>
                  <a:pt x="288" y="113"/>
                </a:lnTo>
                <a:lnTo>
                  <a:pt x="289" y="113"/>
                </a:lnTo>
                <a:lnTo>
                  <a:pt x="289" y="112"/>
                </a:lnTo>
                <a:lnTo>
                  <a:pt x="289" y="111"/>
                </a:lnTo>
                <a:lnTo>
                  <a:pt x="289" y="112"/>
                </a:lnTo>
                <a:lnTo>
                  <a:pt x="289" y="111"/>
                </a:lnTo>
                <a:lnTo>
                  <a:pt x="289" y="110"/>
                </a:lnTo>
                <a:lnTo>
                  <a:pt x="289" y="111"/>
                </a:lnTo>
                <a:lnTo>
                  <a:pt x="289" y="110"/>
                </a:lnTo>
                <a:lnTo>
                  <a:pt x="289" y="109"/>
                </a:lnTo>
                <a:lnTo>
                  <a:pt x="290" y="109"/>
                </a:lnTo>
                <a:lnTo>
                  <a:pt x="290" y="110"/>
                </a:lnTo>
                <a:lnTo>
                  <a:pt x="290" y="109"/>
                </a:lnTo>
                <a:lnTo>
                  <a:pt x="291" y="109"/>
                </a:lnTo>
                <a:lnTo>
                  <a:pt x="291" y="110"/>
                </a:lnTo>
                <a:lnTo>
                  <a:pt x="292" y="110"/>
                </a:lnTo>
                <a:lnTo>
                  <a:pt x="291" y="110"/>
                </a:lnTo>
                <a:lnTo>
                  <a:pt x="292" y="110"/>
                </a:lnTo>
                <a:lnTo>
                  <a:pt x="292" y="111"/>
                </a:lnTo>
                <a:lnTo>
                  <a:pt x="292" y="110"/>
                </a:lnTo>
                <a:lnTo>
                  <a:pt x="292" y="111"/>
                </a:lnTo>
                <a:lnTo>
                  <a:pt x="292" y="110"/>
                </a:lnTo>
                <a:lnTo>
                  <a:pt x="292" y="111"/>
                </a:lnTo>
                <a:lnTo>
                  <a:pt x="292" y="110"/>
                </a:lnTo>
                <a:lnTo>
                  <a:pt x="293" y="110"/>
                </a:lnTo>
                <a:lnTo>
                  <a:pt x="293" y="109"/>
                </a:lnTo>
                <a:lnTo>
                  <a:pt x="294" y="109"/>
                </a:lnTo>
                <a:lnTo>
                  <a:pt x="294" y="110"/>
                </a:lnTo>
                <a:lnTo>
                  <a:pt x="294" y="109"/>
                </a:lnTo>
                <a:lnTo>
                  <a:pt x="295" y="109"/>
                </a:lnTo>
                <a:lnTo>
                  <a:pt x="294" y="109"/>
                </a:lnTo>
                <a:lnTo>
                  <a:pt x="295" y="109"/>
                </a:lnTo>
                <a:lnTo>
                  <a:pt x="295" y="108"/>
                </a:lnTo>
                <a:lnTo>
                  <a:pt x="294" y="108"/>
                </a:lnTo>
                <a:lnTo>
                  <a:pt x="295" y="108"/>
                </a:lnTo>
                <a:lnTo>
                  <a:pt x="294" y="108"/>
                </a:lnTo>
                <a:lnTo>
                  <a:pt x="294" y="107"/>
                </a:lnTo>
                <a:lnTo>
                  <a:pt x="295" y="107"/>
                </a:lnTo>
                <a:lnTo>
                  <a:pt x="294" y="107"/>
                </a:lnTo>
                <a:lnTo>
                  <a:pt x="295" y="107"/>
                </a:lnTo>
                <a:lnTo>
                  <a:pt x="295" y="106"/>
                </a:lnTo>
                <a:lnTo>
                  <a:pt x="294" y="106"/>
                </a:lnTo>
                <a:lnTo>
                  <a:pt x="295" y="106"/>
                </a:lnTo>
                <a:lnTo>
                  <a:pt x="294" y="106"/>
                </a:lnTo>
                <a:lnTo>
                  <a:pt x="294" y="105"/>
                </a:lnTo>
                <a:lnTo>
                  <a:pt x="294" y="106"/>
                </a:lnTo>
                <a:lnTo>
                  <a:pt x="294" y="105"/>
                </a:lnTo>
                <a:lnTo>
                  <a:pt x="294" y="106"/>
                </a:lnTo>
                <a:lnTo>
                  <a:pt x="294" y="105"/>
                </a:lnTo>
                <a:lnTo>
                  <a:pt x="294" y="106"/>
                </a:lnTo>
                <a:lnTo>
                  <a:pt x="293" y="106"/>
                </a:lnTo>
                <a:lnTo>
                  <a:pt x="293" y="105"/>
                </a:lnTo>
                <a:lnTo>
                  <a:pt x="293" y="106"/>
                </a:lnTo>
                <a:lnTo>
                  <a:pt x="293" y="105"/>
                </a:lnTo>
                <a:lnTo>
                  <a:pt x="292" y="105"/>
                </a:lnTo>
                <a:lnTo>
                  <a:pt x="292" y="104"/>
                </a:lnTo>
                <a:lnTo>
                  <a:pt x="293" y="104"/>
                </a:lnTo>
                <a:lnTo>
                  <a:pt x="293" y="103"/>
                </a:lnTo>
                <a:lnTo>
                  <a:pt x="294" y="103"/>
                </a:lnTo>
                <a:lnTo>
                  <a:pt x="295" y="103"/>
                </a:lnTo>
                <a:lnTo>
                  <a:pt x="294" y="103"/>
                </a:lnTo>
                <a:lnTo>
                  <a:pt x="295" y="103"/>
                </a:lnTo>
                <a:lnTo>
                  <a:pt x="295" y="102"/>
                </a:lnTo>
                <a:lnTo>
                  <a:pt x="295" y="101"/>
                </a:lnTo>
                <a:lnTo>
                  <a:pt x="295" y="102"/>
                </a:lnTo>
                <a:lnTo>
                  <a:pt x="294" y="102"/>
                </a:lnTo>
                <a:lnTo>
                  <a:pt x="295" y="102"/>
                </a:lnTo>
                <a:lnTo>
                  <a:pt x="294" y="102"/>
                </a:lnTo>
                <a:lnTo>
                  <a:pt x="294" y="101"/>
                </a:lnTo>
                <a:lnTo>
                  <a:pt x="295" y="101"/>
                </a:lnTo>
                <a:lnTo>
                  <a:pt x="294" y="101"/>
                </a:lnTo>
                <a:lnTo>
                  <a:pt x="295" y="101"/>
                </a:lnTo>
                <a:lnTo>
                  <a:pt x="295" y="100"/>
                </a:lnTo>
                <a:lnTo>
                  <a:pt x="295" y="99"/>
                </a:lnTo>
                <a:lnTo>
                  <a:pt x="295" y="100"/>
                </a:lnTo>
                <a:lnTo>
                  <a:pt x="295" y="99"/>
                </a:lnTo>
                <a:lnTo>
                  <a:pt x="294" y="99"/>
                </a:lnTo>
                <a:lnTo>
                  <a:pt x="295" y="99"/>
                </a:lnTo>
                <a:lnTo>
                  <a:pt x="294" y="100"/>
                </a:lnTo>
                <a:lnTo>
                  <a:pt x="294" y="99"/>
                </a:lnTo>
                <a:lnTo>
                  <a:pt x="294" y="100"/>
                </a:lnTo>
                <a:lnTo>
                  <a:pt x="294" y="99"/>
                </a:lnTo>
                <a:lnTo>
                  <a:pt x="294" y="100"/>
                </a:lnTo>
                <a:lnTo>
                  <a:pt x="294" y="99"/>
                </a:lnTo>
                <a:lnTo>
                  <a:pt x="294" y="100"/>
                </a:lnTo>
                <a:lnTo>
                  <a:pt x="293" y="100"/>
                </a:lnTo>
                <a:lnTo>
                  <a:pt x="293" y="99"/>
                </a:lnTo>
                <a:lnTo>
                  <a:pt x="293" y="100"/>
                </a:lnTo>
                <a:lnTo>
                  <a:pt x="293" y="99"/>
                </a:lnTo>
                <a:lnTo>
                  <a:pt x="293" y="100"/>
                </a:lnTo>
                <a:lnTo>
                  <a:pt x="293" y="99"/>
                </a:lnTo>
                <a:lnTo>
                  <a:pt x="293" y="98"/>
                </a:lnTo>
                <a:lnTo>
                  <a:pt x="293" y="99"/>
                </a:lnTo>
                <a:lnTo>
                  <a:pt x="293" y="98"/>
                </a:lnTo>
                <a:lnTo>
                  <a:pt x="293" y="99"/>
                </a:lnTo>
                <a:lnTo>
                  <a:pt x="293" y="98"/>
                </a:lnTo>
                <a:lnTo>
                  <a:pt x="293" y="99"/>
                </a:lnTo>
                <a:lnTo>
                  <a:pt x="292" y="99"/>
                </a:lnTo>
                <a:lnTo>
                  <a:pt x="292" y="98"/>
                </a:lnTo>
                <a:lnTo>
                  <a:pt x="292" y="99"/>
                </a:lnTo>
                <a:lnTo>
                  <a:pt x="292" y="98"/>
                </a:lnTo>
                <a:lnTo>
                  <a:pt x="292" y="99"/>
                </a:lnTo>
                <a:lnTo>
                  <a:pt x="292" y="98"/>
                </a:lnTo>
                <a:lnTo>
                  <a:pt x="291" y="98"/>
                </a:lnTo>
                <a:lnTo>
                  <a:pt x="291" y="99"/>
                </a:lnTo>
                <a:lnTo>
                  <a:pt x="291" y="98"/>
                </a:lnTo>
                <a:lnTo>
                  <a:pt x="291" y="99"/>
                </a:lnTo>
                <a:lnTo>
                  <a:pt x="292" y="99"/>
                </a:lnTo>
                <a:lnTo>
                  <a:pt x="291" y="99"/>
                </a:lnTo>
                <a:lnTo>
                  <a:pt x="291" y="100"/>
                </a:lnTo>
                <a:lnTo>
                  <a:pt x="291" y="99"/>
                </a:lnTo>
                <a:lnTo>
                  <a:pt x="291" y="100"/>
                </a:lnTo>
                <a:lnTo>
                  <a:pt x="291" y="99"/>
                </a:lnTo>
                <a:lnTo>
                  <a:pt x="291" y="100"/>
                </a:lnTo>
                <a:lnTo>
                  <a:pt x="291" y="99"/>
                </a:lnTo>
                <a:lnTo>
                  <a:pt x="291" y="100"/>
                </a:lnTo>
                <a:lnTo>
                  <a:pt x="291" y="99"/>
                </a:lnTo>
                <a:lnTo>
                  <a:pt x="290" y="99"/>
                </a:lnTo>
                <a:lnTo>
                  <a:pt x="290" y="100"/>
                </a:lnTo>
                <a:lnTo>
                  <a:pt x="290" y="99"/>
                </a:lnTo>
                <a:lnTo>
                  <a:pt x="290" y="100"/>
                </a:lnTo>
                <a:lnTo>
                  <a:pt x="290" y="99"/>
                </a:lnTo>
                <a:lnTo>
                  <a:pt x="290" y="100"/>
                </a:lnTo>
                <a:lnTo>
                  <a:pt x="290" y="99"/>
                </a:lnTo>
                <a:lnTo>
                  <a:pt x="289" y="100"/>
                </a:lnTo>
                <a:lnTo>
                  <a:pt x="289" y="99"/>
                </a:lnTo>
                <a:lnTo>
                  <a:pt x="289" y="98"/>
                </a:lnTo>
                <a:lnTo>
                  <a:pt x="289" y="99"/>
                </a:lnTo>
                <a:lnTo>
                  <a:pt x="289" y="98"/>
                </a:lnTo>
                <a:lnTo>
                  <a:pt x="289" y="99"/>
                </a:lnTo>
                <a:lnTo>
                  <a:pt x="289" y="98"/>
                </a:lnTo>
                <a:lnTo>
                  <a:pt x="289" y="99"/>
                </a:lnTo>
                <a:lnTo>
                  <a:pt x="289" y="98"/>
                </a:lnTo>
                <a:lnTo>
                  <a:pt x="289" y="97"/>
                </a:lnTo>
                <a:lnTo>
                  <a:pt x="289" y="98"/>
                </a:lnTo>
                <a:lnTo>
                  <a:pt x="289" y="97"/>
                </a:lnTo>
                <a:lnTo>
                  <a:pt x="289" y="98"/>
                </a:lnTo>
                <a:lnTo>
                  <a:pt x="289" y="97"/>
                </a:lnTo>
                <a:lnTo>
                  <a:pt x="289" y="98"/>
                </a:lnTo>
                <a:lnTo>
                  <a:pt x="289" y="97"/>
                </a:lnTo>
                <a:lnTo>
                  <a:pt x="289" y="96"/>
                </a:lnTo>
                <a:lnTo>
                  <a:pt x="288" y="96"/>
                </a:lnTo>
                <a:lnTo>
                  <a:pt x="287" y="96"/>
                </a:lnTo>
                <a:lnTo>
                  <a:pt x="288" y="96"/>
                </a:lnTo>
                <a:lnTo>
                  <a:pt x="288" y="95"/>
                </a:lnTo>
                <a:lnTo>
                  <a:pt x="287" y="95"/>
                </a:lnTo>
                <a:lnTo>
                  <a:pt x="286" y="95"/>
                </a:lnTo>
                <a:lnTo>
                  <a:pt x="286" y="96"/>
                </a:lnTo>
                <a:lnTo>
                  <a:pt x="285" y="96"/>
                </a:lnTo>
                <a:lnTo>
                  <a:pt x="284" y="96"/>
                </a:lnTo>
                <a:lnTo>
                  <a:pt x="284" y="97"/>
                </a:lnTo>
                <a:lnTo>
                  <a:pt x="284" y="98"/>
                </a:lnTo>
                <a:lnTo>
                  <a:pt x="284" y="97"/>
                </a:lnTo>
                <a:lnTo>
                  <a:pt x="284" y="98"/>
                </a:lnTo>
                <a:lnTo>
                  <a:pt x="284" y="97"/>
                </a:lnTo>
                <a:lnTo>
                  <a:pt x="284" y="98"/>
                </a:lnTo>
                <a:lnTo>
                  <a:pt x="284" y="97"/>
                </a:lnTo>
                <a:lnTo>
                  <a:pt x="285" y="97"/>
                </a:lnTo>
                <a:lnTo>
                  <a:pt x="285" y="98"/>
                </a:lnTo>
                <a:lnTo>
                  <a:pt x="285" y="99"/>
                </a:lnTo>
                <a:lnTo>
                  <a:pt x="284" y="99"/>
                </a:lnTo>
                <a:lnTo>
                  <a:pt x="284" y="98"/>
                </a:lnTo>
                <a:lnTo>
                  <a:pt x="284" y="99"/>
                </a:lnTo>
                <a:lnTo>
                  <a:pt x="284" y="98"/>
                </a:lnTo>
                <a:lnTo>
                  <a:pt x="284" y="99"/>
                </a:lnTo>
                <a:lnTo>
                  <a:pt x="284" y="98"/>
                </a:lnTo>
                <a:lnTo>
                  <a:pt x="284" y="99"/>
                </a:lnTo>
                <a:lnTo>
                  <a:pt x="284" y="100"/>
                </a:lnTo>
                <a:lnTo>
                  <a:pt x="284" y="99"/>
                </a:lnTo>
                <a:lnTo>
                  <a:pt x="284" y="100"/>
                </a:lnTo>
                <a:lnTo>
                  <a:pt x="284" y="99"/>
                </a:lnTo>
                <a:lnTo>
                  <a:pt x="284" y="100"/>
                </a:lnTo>
                <a:lnTo>
                  <a:pt x="283" y="100"/>
                </a:lnTo>
                <a:lnTo>
                  <a:pt x="283" y="99"/>
                </a:lnTo>
                <a:lnTo>
                  <a:pt x="283" y="100"/>
                </a:lnTo>
                <a:lnTo>
                  <a:pt x="283" y="99"/>
                </a:lnTo>
                <a:lnTo>
                  <a:pt x="283" y="100"/>
                </a:lnTo>
                <a:lnTo>
                  <a:pt x="283" y="99"/>
                </a:lnTo>
                <a:lnTo>
                  <a:pt x="283" y="100"/>
                </a:lnTo>
                <a:lnTo>
                  <a:pt x="282" y="99"/>
                </a:lnTo>
                <a:lnTo>
                  <a:pt x="283" y="99"/>
                </a:lnTo>
                <a:lnTo>
                  <a:pt x="282" y="99"/>
                </a:lnTo>
                <a:lnTo>
                  <a:pt x="282" y="100"/>
                </a:lnTo>
                <a:lnTo>
                  <a:pt x="282" y="99"/>
                </a:lnTo>
                <a:lnTo>
                  <a:pt x="282" y="100"/>
                </a:lnTo>
                <a:lnTo>
                  <a:pt x="282" y="99"/>
                </a:lnTo>
                <a:lnTo>
                  <a:pt x="282" y="98"/>
                </a:lnTo>
                <a:lnTo>
                  <a:pt x="282" y="99"/>
                </a:lnTo>
                <a:lnTo>
                  <a:pt x="282" y="98"/>
                </a:lnTo>
                <a:lnTo>
                  <a:pt x="282" y="99"/>
                </a:lnTo>
                <a:lnTo>
                  <a:pt x="282" y="98"/>
                </a:lnTo>
                <a:lnTo>
                  <a:pt x="282" y="99"/>
                </a:lnTo>
                <a:lnTo>
                  <a:pt x="281" y="98"/>
                </a:lnTo>
                <a:lnTo>
                  <a:pt x="282" y="98"/>
                </a:lnTo>
                <a:lnTo>
                  <a:pt x="281" y="98"/>
                </a:lnTo>
                <a:lnTo>
                  <a:pt x="282" y="98"/>
                </a:lnTo>
                <a:lnTo>
                  <a:pt x="281" y="98"/>
                </a:lnTo>
                <a:lnTo>
                  <a:pt x="282" y="98"/>
                </a:lnTo>
                <a:lnTo>
                  <a:pt x="281" y="98"/>
                </a:lnTo>
                <a:lnTo>
                  <a:pt x="281" y="99"/>
                </a:lnTo>
                <a:lnTo>
                  <a:pt x="281" y="98"/>
                </a:lnTo>
                <a:lnTo>
                  <a:pt x="281" y="99"/>
                </a:lnTo>
                <a:lnTo>
                  <a:pt x="281" y="98"/>
                </a:lnTo>
                <a:lnTo>
                  <a:pt x="281" y="99"/>
                </a:lnTo>
                <a:lnTo>
                  <a:pt x="280" y="99"/>
                </a:lnTo>
                <a:lnTo>
                  <a:pt x="280" y="98"/>
                </a:lnTo>
                <a:lnTo>
                  <a:pt x="280" y="99"/>
                </a:lnTo>
                <a:lnTo>
                  <a:pt x="281" y="99"/>
                </a:lnTo>
                <a:lnTo>
                  <a:pt x="280" y="99"/>
                </a:lnTo>
                <a:lnTo>
                  <a:pt x="280" y="100"/>
                </a:lnTo>
                <a:lnTo>
                  <a:pt x="280" y="99"/>
                </a:lnTo>
                <a:lnTo>
                  <a:pt x="280" y="100"/>
                </a:lnTo>
                <a:lnTo>
                  <a:pt x="280" y="99"/>
                </a:lnTo>
                <a:lnTo>
                  <a:pt x="280" y="100"/>
                </a:lnTo>
                <a:lnTo>
                  <a:pt x="280" y="99"/>
                </a:lnTo>
                <a:lnTo>
                  <a:pt x="280" y="100"/>
                </a:lnTo>
                <a:lnTo>
                  <a:pt x="280" y="99"/>
                </a:lnTo>
                <a:lnTo>
                  <a:pt x="279" y="99"/>
                </a:lnTo>
                <a:lnTo>
                  <a:pt x="279" y="100"/>
                </a:lnTo>
                <a:lnTo>
                  <a:pt x="279" y="99"/>
                </a:lnTo>
                <a:lnTo>
                  <a:pt x="279" y="100"/>
                </a:lnTo>
                <a:lnTo>
                  <a:pt x="279" y="99"/>
                </a:lnTo>
                <a:lnTo>
                  <a:pt x="279" y="100"/>
                </a:lnTo>
                <a:lnTo>
                  <a:pt x="279" y="99"/>
                </a:lnTo>
                <a:lnTo>
                  <a:pt x="279" y="100"/>
                </a:lnTo>
                <a:lnTo>
                  <a:pt x="278" y="100"/>
                </a:lnTo>
                <a:lnTo>
                  <a:pt x="278" y="99"/>
                </a:lnTo>
                <a:lnTo>
                  <a:pt x="278" y="98"/>
                </a:lnTo>
                <a:lnTo>
                  <a:pt x="278" y="99"/>
                </a:lnTo>
                <a:lnTo>
                  <a:pt x="278" y="98"/>
                </a:lnTo>
                <a:lnTo>
                  <a:pt x="278" y="99"/>
                </a:lnTo>
                <a:lnTo>
                  <a:pt x="278" y="98"/>
                </a:lnTo>
                <a:lnTo>
                  <a:pt x="278" y="99"/>
                </a:lnTo>
                <a:lnTo>
                  <a:pt x="278" y="98"/>
                </a:lnTo>
                <a:lnTo>
                  <a:pt x="278" y="97"/>
                </a:lnTo>
                <a:lnTo>
                  <a:pt x="278" y="98"/>
                </a:lnTo>
                <a:lnTo>
                  <a:pt x="278" y="97"/>
                </a:lnTo>
                <a:lnTo>
                  <a:pt x="278" y="98"/>
                </a:lnTo>
                <a:lnTo>
                  <a:pt x="278" y="97"/>
                </a:lnTo>
                <a:lnTo>
                  <a:pt x="278" y="98"/>
                </a:lnTo>
                <a:lnTo>
                  <a:pt x="278" y="97"/>
                </a:lnTo>
                <a:lnTo>
                  <a:pt x="278" y="96"/>
                </a:lnTo>
                <a:lnTo>
                  <a:pt x="277" y="96"/>
                </a:lnTo>
                <a:lnTo>
                  <a:pt x="276" y="96"/>
                </a:lnTo>
                <a:lnTo>
                  <a:pt x="277" y="96"/>
                </a:lnTo>
                <a:lnTo>
                  <a:pt x="277" y="95"/>
                </a:lnTo>
                <a:lnTo>
                  <a:pt x="276" y="95"/>
                </a:lnTo>
                <a:lnTo>
                  <a:pt x="276" y="94"/>
                </a:lnTo>
                <a:lnTo>
                  <a:pt x="277" y="94"/>
                </a:lnTo>
                <a:lnTo>
                  <a:pt x="276" y="94"/>
                </a:lnTo>
                <a:lnTo>
                  <a:pt x="277" y="94"/>
                </a:lnTo>
                <a:lnTo>
                  <a:pt x="277" y="93"/>
                </a:lnTo>
                <a:lnTo>
                  <a:pt x="277" y="94"/>
                </a:lnTo>
                <a:lnTo>
                  <a:pt x="278" y="94"/>
                </a:lnTo>
                <a:lnTo>
                  <a:pt x="278" y="93"/>
                </a:lnTo>
                <a:lnTo>
                  <a:pt x="278" y="92"/>
                </a:lnTo>
                <a:lnTo>
                  <a:pt x="278" y="91"/>
                </a:lnTo>
                <a:lnTo>
                  <a:pt x="278" y="92"/>
                </a:lnTo>
                <a:lnTo>
                  <a:pt x="278" y="91"/>
                </a:lnTo>
                <a:lnTo>
                  <a:pt x="278" y="90"/>
                </a:lnTo>
                <a:lnTo>
                  <a:pt x="277" y="90"/>
                </a:lnTo>
                <a:lnTo>
                  <a:pt x="276" y="90"/>
                </a:lnTo>
                <a:lnTo>
                  <a:pt x="276" y="89"/>
                </a:lnTo>
                <a:lnTo>
                  <a:pt x="277" y="89"/>
                </a:lnTo>
                <a:lnTo>
                  <a:pt x="276" y="89"/>
                </a:lnTo>
                <a:lnTo>
                  <a:pt x="276" y="88"/>
                </a:lnTo>
                <a:lnTo>
                  <a:pt x="276" y="89"/>
                </a:lnTo>
                <a:lnTo>
                  <a:pt x="275" y="89"/>
                </a:lnTo>
                <a:lnTo>
                  <a:pt x="276" y="89"/>
                </a:lnTo>
                <a:lnTo>
                  <a:pt x="275" y="89"/>
                </a:lnTo>
                <a:lnTo>
                  <a:pt x="275" y="90"/>
                </a:lnTo>
                <a:lnTo>
                  <a:pt x="274" y="90"/>
                </a:lnTo>
                <a:lnTo>
                  <a:pt x="273" y="90"/>
                </a:lnTo>
                <a:lnTo>
                  <a:pt x="273" y="89"/>
                </a:lnTo>
                <a:lnTo>
                  <a:pt x="272" y="89"/>
                </a:lnTo>
                <a:lnTo>
                  <a:pt x="272" y="88"/>
                </a:lnTo>
                <a:lnTo>
                  <a:pt x="273" y="88"/>
                </a:lnTo>
                <a:lnTo>
                  <a:pt x="273" y="87"/>
                </a:lnTo>
                <a:lnTo>
                  <a:pt x="272" y="87"/>
                </a:lnTo>
                <a:lnTo>
                  <a:pt x="272" y="86"/>
                </a:lnTo>
                <a:lnTo>
                  <a:pt x="272" y="87"/>
                </a:lnTo>
                <a:lnTo>
                  <a:pt x="271" y="87"/>
                </a:lnTo>
                <a:lnTo>
                  <a:pt x="271" y="86"/>
                </a:lnTo>
                <a:lnTo>
                  <a:pt x="270" y="86"/>
                </a:lnTo>
                <a:lnTo>
                  <a:pt x="271" y="86"/>
                </a:lnTo>
                <a:lnTo>
                  <a:pt x="270" y="85"/>
                </a:lnTo>
                <a:lnTo>
                  <a:pt x="270" y="86"/>
                </a:lnTo>
                <a:lnTo>
                  <a:pt x="270" y="85"/>
                </a:lnTo>
                <a:lnTo>
                  <a:pt x="271" y="85"/>
                </a:lnTo>
                <a:lnTo>
                  <a:pt x="270" y="85"/>
                </a:lnTo>
                <a:lnTo>
                  <a:pt x="271" y="85"/>
                </a:lnTo>
                <a:lnTo>
                  <a:pt x="271" y="84"/>
                </a:lnTo>
                <a:lnTo>
                  <a:pt x="272" y="84"/>
                </a:lnTo>
                <a:lnTo>
                  <a:pt x="273" y="84"/>
                </a:lnTo>
                <a:lnTo>
                  <a:pt x="273" y="83"/>
                </a:lnTo>
                <a:lnTo>
                  <a:pt x="272" y="83"/>
                </a:lnTo>
                <a:lnTo>
                  <a:pt x="272" y="82"/>
                </a:lnTo>
                <a:lnTo>
                  <a:pt x="273" y="82"/>
                </a:lnTo>
                <a:lnTo>
                  <a:pt x="273" y="81"/>
                </a:lnTo>
                <a:lnTo>
                  <a:pt x="274" y="81"/>
                </a:lnTo>
                <a:lnTo>
                  <a:pt x="275" y="81"/>
                </a:lnTo>
                <a:lnTo>
                  <a:pt x="275" y="82"/>
                </a:lnTo>
                <a:lnTo>
                  <a:pt x="276" y="82"/>
                </a:lnTo>
                <a:lnTo>
                  <a:pt x="275" y="82"/>
                </a:lnTo>
                <a:lnTo>
                  <a:pt x="276" y="82"/>
                </a:lnTo>
                <a:lnTo>
                  <a:pt x="277" y="82"/>
                </a:lnTo>
                <a:lnTo>
                  <a:pt x="277" y="81"/>
                </a:lnTo>
                <a:lnTo>
                  <a:pt x="276" y="81"/>
                </a:lnTo>
                <a:lnTo>
                  <a:pt x="277" y="81"/>
                </a:lnTo>
                <a:lnTo>
                  <a:pt x="278" y="81"/>
                </a:lnTo>
                <a:lnTo>
                  <a:pt x="278" y="80"/>
                </a:lnTo>
                <a:lnTo>
                  <a:pt x="278" y="79"/>
                </a:lnTo>
                <a:lnTo>
                  <a:pt x="278" y="80"/>
                </a:lnTo>
                <a:lnTo>
                  <a:pt x="278" y="79"/>
                </a:lnTo>
                <a:lnTo>
                  <a:pt x="278" y="80"/>
                </a:lnTo>
                <a:lnTo>
                  <a:pt x="278" y="79"/>
                </a:lnTo>
                <a:lnTo>
                  <a:pt x="278" y="80"/>
                </a:lnTo>
                <a:lnTo>
                  <a:pt x="278" y="79"/>
                </a:lnTo>
                <a:lnTo>
                  <a:pt x="278" y="78"/>
                </a:lnTo>
                <a:lnTo>
                  <a:pt x="278" y="79"/>
                </a:lnTo>
                <a:lnTo>
                  <a:pt x="278" y="78"/>
                </a:lnTo>
                <a:lnTo>
                  <a:pt x="278" y="79"/>
                </a:lnTo>
                <a:lnTo>
                  <a:pt x="278" y="78"/>
                </a:lnTo>
                <a:lnTo>
                  <a:pt x="278" y="79"/>
                </a:lnTo>
                <a:lnTo>
                  <a:pt x="278" y="78"/>
                </a:lnTo>
                <a:lnTo>
                  <a:pt x="278" y="77"/>
                </a:lnTo>
                <a:lnTo>
                  <a:pt x="277" y="77"/>
                </a:lnTo>
                <a:lnTo>
                  <a:pt x="276" y="77"/>
                </a:lnTo>
                <a:lnTo>
                  <a:pt x="277" y="77"/>
                </a:lnTo>
                <a:lnTo>
                  <a:pt x="277" y="76"/>
                </a:lnTo>
                <a:lnTo>
                  <a:pt x="276" y="76"/>
                </a:lnTo>
                <a:lnTo>
                  <a:pt x="276" y="75"/>
                </a:lnTo>
                <a:lnTo>
                  <a:pt x="276" y="76"/>
                </a:lnTo>
                <a:lnTo>
                  <a:pt x="276" y="75"/>
                </a:lnTo>
                <a:lnTo>
                  <a:pt x="277" y="75"/>
                </a:lnTo>
                <a:lnTo>
                  <a:pt x="276" y="75"/>
                </a:lnTo>
                <a:lnTo>
                  <a:pt x="277" y="75"/>
                </a:lnTo>
                <a:lnTo>
                  <a:pt x="277" y="74"/>
                </a:lnTo>
                <a:lnTo>
                  <a:pt x="277" y="75"/>
                </a:lnTo>
                <a:lnTo>
                  <a:pt x="278" y="75"/>
                </a:lnTo>
                <a:lnTo>
                  <a:pt x="278" y="74"/>
                </a:lnTo>
                <a:lnTo>
                  <a:pt x="278" y="73"/>
                </a:lnTo>
                <a:lnTo>
                  <a:pt x="278" y="72"/>
                </a:lnTo>
                <a:lnTo>
                  <a:pt x="278" y="71"/>
                </a:lnTo>
                <a:lnTo>
                  <a:pt x="278" y="72"/>
                </a:lnTo>
                <a:lnTo>
                  <a:pt x="278" y="71"/>
                </a:lnTo>
                <a:lnTo>
                  <a:pt x="279" y="71"/>
                </a:lnTo>
                <a:lnTo>
                  <a:pt x="279" y="72"/>
                </a:lnTo>
                <a:lnTo>
                  <a:pt x="279" y="71"/>
                </a:lnTo>
                <a:lnTo>
                  <a:pt x="279" y="72"/>
                </a:lnTo>
                <a:lnTo>
                  <a:pt x="279" y="71"/>
                </a:lnTo>
                <a:lnTo>
                  <a:pt x="280" y="71"/>
                </a:lnTo>
                <a:lnTo>
                  <a:pt x="280" y="72"/>
                </a:lnTo>
                <a:lnTo>
                  <a:pt x="280" y="71"/>
                </a:lnTo>
                <a:lnTo>
                  <a:pt x="280" y="72"/>
                </a:lnTo>
                <a:lnTo>
                  <a:pt x="280" y="71"/>
                </a:lnTo>
                <a:lnTo>
                  <a:pt x="281" y="71"/>
                </a:lnTo>
                <a:lnTo>
                  <a:pt x="281" y="72"/>
                </a:lnTo>
                <a:lnTo>
                  <a:pt x="280" y="72"/>
                </a:lnTo>
                <a:lnTo>
                  <a:pt x="281" y="72"/>
                </a:lnTo>
                <a:lnTo>
                  <a:pt x="281" y="73"/>
                </a:lnTo>
                <a:lnTo>
                  <a:pt x="282" y="73"/>
                </a:lnTo>
                <a:lnTo>
                  <a:pt x="281" y="72"/>
                </a:lnTo>
                <a:lnTo>
                  <a:pt x="282" y="72"/>
                </a:lnTo>
                <a:lnTo>
                  <a:pt x="281" y="72"/>
                </a:lnTo>
                <a:lnTo>
                  <a:pt x="282" y="72"/>
                </a:lnTo>
                <a:lnTo>
                  <a:pt x="281" y="72"/>
                </a:lnTo>
                <a:lnTo>
                  <a:pt x="282" y="72"/>
                </a:lnTo>
                <a:lnTo>
                  <a:pt x="282" y="71"/>
                </a:lnTo>
                <a:lnTo>
                  <a:pt x="282" y="72"/>
                </a:lnTo>
                <a:lnTo>
                  <a:pt x="282" y="71"/>
                </a:lnTo>
                <a:lnTo>
                  <a:pt x="283" y="71"/>
                </a:lnTo>
                <a:lnTo>
                  <a:pt x="282" y="71"/>
                </a:lnTo>
                <a:lnTo>
                  <a:pt x="283" y="71"/>
                </a:lnTo>
                <a:lnTo>
                  <a:pt x="283" y="72"/>
                </a:lnTo>
                <a:lnTo>
                  <a:pt x="283" y="71"/>
                </a:lnTo>
                <a:lnTo>
                  <a:pt x="283" y="72"/>
                </a:lnTo>
                <a:lnTo>
                  <a:pt x="283" y="71"/>
                </a:lnTo>
                <a:lnTo>
                  <a:pt x="283" y="72"/>
                </a:lnTo>
                <a:lnTo>
                  <a:pt x="283" y="71"/>
                </a:lnTo>
                <a:lnTo>
                  <a:pt x="284" y="71"/>
                </a:lnTo>
                <a:lnTo>
                  <a:pt x="284" y="72"/>
                </a:lnTo>
                <a:lnTo>
                  <a:pt x="284" y="71"/>
                </a:lnTo>
                <a:lnTo>
                  <a:pt x="284" y="72"/>
                </a:lnTo>
                <a:lnTo>
                  <a:pt x="285" y="72"/>
                </a:lnTo>
                <a:lnTo>
                  <a:pt x="285" y="73"/>
                </a:lnTo>
                <a:lnTo>
                  <a:pt x="284" y="73"/>
                </a:lnTo>
                <a:lnTo>
                  <a:pt x="284" y="74"/>
                </a:lnTo>
                <a:lnTo>
                  <a:pt x="285" y="74"/>
                </a:lnTo>
                <a:lnTo>
                  <a:pt x="285" y="75"/>
                </a:lnTo>
                <a:lnTo>
                  <a:pt x="285" y="74"/>
                </a:lnTo>
                <a:lnTo>
                  <a:pt x="286" y="74"/>
                </a:lnTo>
                <a:lnTo>
                  <a:pt x="286" y="75"/>
                </a:lnTo>
                <a:lnTo>
                  <a:pt x="286" y="76"/>
                </a:lnTo>
                <a:lnTo>
                  <a:pt x="286" y="75"/>
                </a:lnTo>
                <a:lnTo>
                  <a:pt x="286" y="76"/>
                </a:lnTo>
                <a:lnTo>
                  <a:pt x="287" y="76"/>
                </a:lnTo>
                <a:lnTo>
                  <a:pt x="287" y="75"/>
                </a:lnTo>
                <a:lnTo>
                  <a:pt x="287" y="76"/>
                </a:lnTo>
                <a:lnTo>
                  <a:pt x="287" y="75"/>
                </a:lnTo>
                <a:lnTo>
                  <a:pt x="288" y="75"/>
                </a:lnTo>
                <a:lnTo>
                  <a:pt x="287" y="75"/>
                </a:lnTo>
                <a:lnTo>
                  <a:pt x="288" y="75"/>
                </a:lnTo>
                <a:lnTo>
                  <a:pt x="288" y="74"/>
                </a:lnTo>
                <a:lnTo>
                  <a:pt x="288" y="75"/>
                </a:lnTo>
                <a:lnTo>
                  <a:pt x="289" y="75"/>
                </a:lnTo>
                <a:lnTo>
                  <a:pt x="289" y="74"/>
                </a:lnTo>
                <a:lnTo>
                  <a:pt x="289" y="73"/>
                </a:lnTo>
                <a:lnTo>
                  <a:pt x="289" y="72"/>
                </a:lnTo>
                <a:lnTo>
                  <a:pt x="289" y="71"/>
                </a:lnTo>
                <a:lnTo>
                  <a:pt x="289" y="72"/>
                </a:lnTo>
                <a:lnTo>
                  <a:pt x="289" y="71"/>
                </a:lnTo>
                <a:lnTo>
                  <a:pt x="290" y="71"/>
                </a:lnTo>
                <a:lnTo>
                  <a:pt x="290" y="72"/>
                </a:lnTo>
                <a:lnTo>
                  <a:pt x="290" y="71"/>
                </a:lnTo>
                <a:lnTo>
                  <a:pt x="290" y="72"/>
                </a:lnTo>
                <a:lnTo>
                  <a:pt x="290" y="71"/>
                </a:lnTo>
                <a:lnTo>
                  <a:pt x="291" y="71"/>
                </a:lnTo>
                <a:lnTo>
                  <a:pt x="291" y="72"/>
                </a:lnTo>
                <a:lnTo>
                  <a:pt x="291" y="71"/>
                </a:lnTo>
                <a:lnTo>
                  <a:pt x="291" y="72"/>
                </a:lnTo>
                <a:lnTo>
                  <a:pt x="291" y="71"/>
                </a:lnTo>
                <a:lnTo>
                  <a:pt x="291" y="72"/>
                </a:lnTo>
                <a:lnTo>
                  <a:pt x="292" y="72"/>
                </a:lnTo>
                <a:lnTo>
                  <a:pt x="291" y="72"/>
                </a:lnTo>
                <a:lnTo>
                  <a:pt x="292" y="72"/>
                </a:lnTo>
                <a:lnTo>
                  <a:pt x="292" y="73"/>
                </a:lnTo>
                <a:lnTo>
                  <a:pt x="292" y="72"/>
                </a:lnTo>
                <a:lnTo>
                  <a:pt x="293" y="72"/>
                </a:lnTo>
                <a:lnTo>
                  <a:pt x="293" y="71"/>
                </a:lnTo>
                <a:lnTo>
                  <a:pt x="293" y="72"/>
                </a:lnTo>
                <a:lnTo>
                  <a:pt x="293" y="71"/>
                </a:lnTo>
                <a:lnTo>
                  <a:pt x="294" y="71"/>
                </a:lnTo>
                <a:lnTo>
                  <a:pt x="294" y="72"/>
                </a:lnTo>
                <a:lnTo>
                  <a:pt x="294" y="71"/>
                </a:lnTo>
                <a:lnTo>
                  <a:pt x="294" y="72"/>
                </a:lnTo>
                <a:lnTo>
                  <a:pt x="294" y="71"/>
                </a:lnTo>
                <a:lnTo>
                  <a:pt x="294" y="72"/>
                </a:lnTo>
                <a:lnTo>
                  <a:pt x="294" y="71"/>
                </a:lnTo>
                <a:lnTo>
                  <a:pt x="295" y="71"/>
                </a:lnTo>
                <a:lnTo>
                  <a:pt x="294" y="71"/>
                </a:lnTo>
                <a:lnTo>
                  <a:pt x="295" y="71"/>
                </a:lnTo>
                <a:lnTo>
                  <a:pt x="295" y="70"/>
                </a:lnTo>
                <a:lnTo>
                  <a:pt x="294" y="70"/>
                </a:lnTo>
                <a:lnTo>
                  <a:pt x="295" y="70"/>
                </a:lnTo>
                <a:lnTo>
                  <a:pt x="294" y="70"/>
                </a:lnTo>
                <a:lnTo>
                  <a:pt x="294" y="69"/>
                </a:lnTo>
                <a:lnTo>
                  <a:pt x="295" y="69"/>
                </a:lnTo>
                <a:lnTo>
                  <a:pt x="294" y="69"/>
                </a:lnTo>
                <a:lnTo>
                  <a:pt x="295" y="69"/>
                </a:lnTo>
                <a:lnTo>
                  <a:pt x="295" y="68"/>
                </a:lnTo>
                <a:lnTo>
                  <a:pt x="294" y="68"/>
                </a:lnTo>
                <a:lnTo>
                  <a:pt x="295" y="68"/>
                </a:lnTo>
                <a:lnTo>
                  <a:pt x="294" y="68"/>
                </a:lnTo>
                <a:lnTo>
                  <a:pt x="294" y="67"/>
                </a:lnTo>
                <a:lnTo>
                  <a:pt x="294" y="68"/>
                </a:lnTo>
                <a:lnTo>
                  <a:pt x="293" y="68"/>
                </a:lnTo>
                <a:lnTo>
                  <a:pt x="293" y="67"/>
                </a:lnTo>
                <a:lnTo>
                  <a:pt x="292" y="67"/>
                </a:lnTo>
                <a:lnTo>
                  <a:pt x="292" y="66"/>
                </a:lnTo>
                <a:lnTo>
                  <a:pt x="292" y="67"/>
                </a:lnTo>
                <a:lnTo>
                  <a:pt x="292" y="66"/>
                </a:lnTo>
                <a:lnTo>
                  <a:pt x="293" y="66"/>
                </a:lnTo>
                <a:lnTo>
                  <a:pt x="293" y="65"/>
                </a:lnTo>
                <a:lnTo>
                  <a:pt x="294" y="65"/>
                </a:lnTo>
                <a:lnTo>
                  <a:pt x="295" y="65"/>
                </a:lnTo>
                <a:lnTo>
                  <a:pt x="294" y="65"/>
                </a:lnTo>
                <a:lnTo>
                  <a:pt x="295" y="65"/>
                </a:lnTo>
                <a:lnTo>
                  <a:pt x="295" y="64"/>
                </a:lnTo>
                <a:lnTo>
                  <a:pt x="294" y="64"/>
                </a:lnTo>
                <a:lnTo>
                  <a:pt x="295" y="64"/>
                </a:lnTo>
                <a:lnTo>
                  <a:pt x="294" y="64"/>
                </a:lnTo>
                <a:lnTo>
                  <a:pt x="294" y="63"/>
                </a:lnTo>
                <a:lnTo>
                  <a:pt x="295" y="63"/>
                </a:lnTo>
                <a:lnTo>
                  <a:pt x="294" y="63"/>
                </a:lnTo>
                <a:lnTo>
                  <a:pt x="295" y="63"/>
                </a:lnTo>
                <a:lnTo>
                  <a:pt x="295" y="62"/>
                </a:lnTo>
                <a:lnTo>
                  <a:pt x="295" y="61"/>
                </a:lnTo>
                <a:lnTo>
                  <a:pt x="295" y="62"/>
                </a:lnTo>
                <a:lnTo>
                  <a:pt x="294" y="62"/>
                </a:lnTo>
                <a:lnTo>
                  <a:pt x="295" y="62"/>
                </a:lnTo>
                <a:lnTo>
                  <a:pt x="294" y="62"/>
                </a:lnTo>
                <a:lnTo>
                  <a:pt x="294" y="61"/>
                </a:lnTo>
                <a:lnTo>
                  <a:pt x="294" y="62"/>
                </a:lnTo>
                <a:lnTo>
                  <a:pt x="293" y="62"/>
                </a:lnTo>
                <a:lnTo>
                  <a:pt x="293" y="61"/>
                </a:lnTo>
                <a:lnTo>
                  <a:pt x="293" y="62"/>
                </a:lnTo>
                <a:lnTo>
                  <a:pt x="293" y="61"/>
                </a:lnTo>
                <a:lnTo>
                  <a:pt x="293" y="60"/>
                </a:lnTo>
                <a:lnTo>
                  <a:pt x="293" y="61"/>
                </a:lnTo>
                <a:lnTo>
                  <a:pt x="292" y="61"/>
                </a:lnTo>
                <a:lnTo>
                  <a:pt x="292" y="60"/>
                </a:lnTo>
                <a:lnTo>
                  <a:pt x="292" y="61"/>
                </a:lnTo>
                <a:lnTo>
                  <a:pt x="292" y="60"/>
                </a:lnTo>
                <a:lnTo>
                  <a:pt x="291" y="60"/>
                </a:lnTo>
                <a:lnTo>
                  <a:pt x="291" y="61"/>
                </a:lnTo>
                <a:lnTo>
                  <a:pt x="292" y="61"/>
                </a:lnTo>
                <a:lnTo>
                  <a:pt x="291" y="61"/>
                </a:lnTo>
                <a:lnTo>
                  <a:pt x="291" y="62"/>
                </a:lnTo>
                <a:lnTo>
                  <a:pt x="291" y="61"/>
                </a:lnTo>
                <a:lnTo>
                  <a:pt x="291" y="62"/>
                </a:lnTo>
                <a:lnTo>
                  <a:pt x="291" y="61"/>
                </a:lnTo>
                <a:lnTo>
                  <a:pt x="290" y="61"/>
                </a:lnTo>
                <a:lnTo>
                  <a:pt x="290" y="62"/>
                </a:lnTo>
                <a:lnTo>
                  <a:pt x="290" y="61"/>
                </a:lnTo>
                <a:lnTo>
                  <a:pt x="290" y="62"/>
                </a:lnTo>
                <a:lnTo>
                  <a:pt x="289" y="62"/>
                </a:lnTo>
                <a:lnTo>
                  <a:pt x="289" y="61"/>
                </a:lnTo>
                <a:lnTo>
                  <a:pt x="289" y="60"/>
                </a:lnTo>
                <a:lnTo>
                  <a:pt x="289" y="61"/>
                </a:lnTo>
                <a:lnTo>
                  <a:pt x="289" y="60"/>
                </a:lnTo>
                <a:lnTo>
                  <a:pt x="289" y="59"/>
                </a:lnTo>
                <a:lnTo>
                  <a:pt x="289" y="58"/>
                </a:lnTo>
                <a:lnTo>
                  <a:pt x="288" y="58"/>
                </a:lnTo>
                <a:lnTo>
                  <a:pt x="287" y="58"/>
                </a:lnTo>
                <a:lnTo>
                  <a:pt x="288" y="58"/>
                </a:lnTo>
                <a:lnTo>
                  <a:pt x="288" y="57"/>
                </a:lnTo>
                <a:lnTo>
                  <a:pt x="287" y="57"/>
                </a:lnTo>
                <a:lnTo>
                  <a:pt x="287" y="56"/>
                </a:lnTo>
                <a:lnTo>
                  <a:pt x="287" y="57"/>
                </a:lnTo>
                <a:lnTo>
                  <a:pt x="287" y="56"/>
                </a:lnTo>
                <a:lnTo>
                  <a:pt x="288" y="56"/>
                </a:lnTo>
                <a:lnTo>
                  <a:pt x="287" y="56"/>
                </a:lnTo>
                <a:lnTo>
                  <a:pt x="288" y="56"/>
                </a:lnTo>
                <a:lnTo>
                  <a:pt x="288" y="55"/>
                </a:lnTo>
                <a:lnTo>
                  <a:pt x="288" y="56"/>
                </a:lnTo>
                <a:lnTo>
                  <a:pt x="289" y="56"/>
                </a:lnTo>
                <a:lnTo>
                  <a:pt x="289" y="55"/>
                </a:lnTo>
                <a:lnTo>
                  <a:pt x="289" y="54"/>
                </a:lnTo>
                <a:lnTo>
                  <a:pt x="289" y="53"/>
                </a:lnTo>
                <a:lnTo>
                  <a:pt x="289" y="52"/>
                </a:lnTo>
                <a:lnTo>
                  <a:pt x="289" y="53"/>
                </a:lnTo>
                <a:lnTo>
                  <a:pt x="289" y="52"/>
                </a:lnTo>
                <a:lnTo>
                  <a:pt x="290" y="52"/>
                </a:lnTo>
                <a:lnTo>
                  <a:pt x="290" y="53"/>
                </a:lnTo>
                <a:lnTo>
                  <a:pt x="290" y="52"/>
                </a:lnTo>
                <a:lnTo>
                  <a:pt x="290" y="53"/>
                </a:lnTo>
                <a:lnTo>
                  <a:pt x="290" y="52"/>
                </a:lnTo>
                <a:lnTo>
                  <a:pt x="291" y="52"/>
                </a:lnTo>
                <a:lnTo>
                  <a:pt x="291" y="53"/>
                </a:lnTo>
                <a:lnTo>
                  <a:pt x="291" y="52"/>
                </a:lnTo>
                <a:lnTo>
                  <a:pt x="291" y="53"/>
                </a:lnTo>
                <a:lnTo>
                  <a:pt x="291" y="52"/>
                </a:lnTo>
                <a:lnTo>
                  <a:pt x="291" y="53"/>
                </a:lnTo>
                <a:lnTo>
                  <a:pt x="292" y="53"/>
                </a:lnTo>
                <a:lnTo>
                  <a:pt x="291" y="53"/>
                </a:lnTo>
                <a:lnTo>
                  <a:pt x="292" y="53"/>
                </a:lnTo>
                <a:lnTo>
                  <a:pt x="292" y="54"/>
                </a:lnTo>
                <a:lnTo>
                  <a:pt x="292" y="53"/>
                </a:lnTo>
                <a:lnTo>
                  <a:pt x="293" y="53"/>
                </a:lnTo>
                <a:lnTo>
                  <a:pt x="293" y="52"/>
                </a:lnTo>
                <a:lnTo>
                  <a:pt x="293" y="53"/>
                </a:lnTo>
                <a:lnTo>
                  <a:pt x="293" y="52"/>
                </a:lnTo>
                <a:lnTo>
                  <a:pt x="294" y="52"/>
                </a:lnTo>
                <a:lnTo>
                  <a:pt x="294" y="53"/>
                </a:lnTo>
                <a:lnTo>
                  <a:pt x="294" y="52"/>
                </a:lnTo>
                <a:lnTo>
                  <a:pt x="294" y="53"/>
                </a:lnTo>
                <a:lnTo>
                  <a:pt x="294" y="52"/>
                </a:lnTo>
                <a:lnTo>
                  <a:pt x="294" y="53"/>
                </a:lnTo>
                <a:lnTo>
                  <a:pt x="294" y="52"/>
                </a:lnTo>
                <a:lnTo>
                  <a:pt x="295" y="52"/>
                </a:lnTo>
                <a:lnTo>
                  <a:pt x="294" y="52"/>
                </a:lnTo>
                <a:lnTo>
                  <a:pt x="295" y="52"/>
                </a:lnTo>
                <a:lnTo>
                  <a:pt x="295" y="51"/>
                </a:lnTo>
                <a:lnTo>
                  <a:pt x="295" y="52"/>
                </a:lnTo>
                <a:lnTo>
                  <a:pt x="295" y="51"/>
                </a:lnTo>
                <a:lnTo>
                  <a:pt x="294" y="51"/>
                </a:lnTo>
                <a:lnTo>
                  <a:pt x="295" y="51"/>
                </a:lnTo>
                <a:lnTo>
                  <a:pt x="294" y="51"/>
                </a:lnTo>
                <a:lnTo>
                  <a:pt x="294" y="50"/>
                </a:lnTo>
                <a:lnTo>
                  <a:pt x="295" y="50"/>
                </a:lnTo>
                <a:lnTo>
                  <a:pt x="294" y="50"/>
                </a:lnTo>
                <a:lnTo>
                  <a:pt x="295" y="50"/>
                </a:lnTo>
                <a:lnTo>
                  <a:pt x="295" y="49"/>
                </a:lnTo>
                <a:lnTo>
                  <a:pt x="294" y="49"/>
                </a:lnTo>
                <a:lnTo>
                  <a:pt x="295" y="49"/>
                </a:lnTo>
                <a:lnTo>
                  <a:pt x="294" y="49"/>
                </a:lnTo>
                <a:lnTo>
                  <a:pt x="294" y="48"/>
                </a:lnTo>
                <a:lnTo>
                  <a:pt x="294" y="49"/>
                </a:lnTo>
                <a:lnTo>
                  <a:pt x="293" y="49"/>
                </a:lnTo>
                <a:lnTo>
                  <a:pt x="293" y="48"/>
                </a:lnTo>
                <a:lnTo>
                  <a:pt x="292" y="48"/>
                </a:lnTo>
                <a:lnTo>
                  <a:pt x="292" y="47"/>
                </a:lnTo>
                <a:lnTo>
                  <a:pt x="293" y="47"/>
                </a:lnTo>
                <a:lnTo>
                  <a:pt x="293" y="46"/>
                </a:lnTo>
                <a:lnTo>
                  <a:pt x="293" y="47"/>
                </a:lnTo>
                <a:lnTo>
                  <a:pt x="293" y="46"/>
                </a:lnTo>
                <a:lnTo>
                  <a:pt x="294" y="46"/>
                </a:lnTo>
                <a:lnTo>
                  <a:pt x="295" y="46"/>
                </a:lnTo>
                <a:lnTo>
                  <a:pt x="294" y="46"/>
                </a:lnTo>
                <a:lnTo>
                  <a:pt x="295" y="46"/>
                </a:lnTo>
                <a:lnTo>
                  <a:pt x="295" y="45"/>
                </a:lnTo>
                <a:lnTo>
                  <a:pt x="294" y="45"/>
                </a:lnTo>
                <a:lnTo>
                  <a:pt x="295" y="45"/>
                </a:lnTo>
                <a:lnTo>
                  <a:pt x="294" y="45"/>
                </a:lnTo>
                <a:lnTo>
                  <a:pt x="294" y="44"/>
                </a:lnTo>
                <a:lnTo>
                  <a:pt x="295" y="44"/>
                </a:lnTo>
                <a:lnTo>
                  <a:pt x="294" y="44"/>
                </a:lnTo>
                <a:lnTo>
                  <a:pt x="295" y="44"/>
                </a:lnTo>
                <a:lnTo>
                  <a:pt x="295" y="43"/>
                </a:lnTo>
                <a:lnTo>
                  <a:pt x="295" y="42"/>
                </a:lnTo>
                <a:lnTo>
                  <a:pt x="295" y="43"/>
                </a:lnTo>
                <a:lnTo>
                  <a:pt x="294" y="43"/>
                </a:lnTo>
                <a:lnTo>
                  <a:pt x="295" y="43"/>
                </a:lnTo>
                <a:lnTo>
                  <a:pt x="294" y="43"/>
                </a:lnTo>
                <a:lnTo>
                  <a:pt x="294" y="42"/>
                </a:lnTo>
                <a:lnTo>
                  <a:pt x="294" y="43"/>
                </a:lnTo>
                <a:lnTo>
                  <a:pt x="293" y="43"/>
                </a:lnTo>
                <a:lnTo>
                  <a:pt x="293" y="42"/>
                </a:lnTo>
                <a:lnTo>
                  <a:pt x="293" y="43"/>
                </a:lnTo>
                <a:lnTo>
                  <a:pt x="293" y="42"/>
                </a:lnTo>
                <a:lnTo>
                  <a:pt x="293" y="41"/>
                </a:lnTo>
                <a:lnTo>
                  <a:pt x="293" y="42"/>
                </a:lnTo>
                <a:lnTo>
                  <a:pt x="292" y="42"/>
                </a:lnTo>
                <a:lnTo>
                  <a:pt x="292" y="41"/>
                </a:lnTo>
                <a:lnTo>
                  <a:pt x="292" y="42"/>
                </a:lnTo>
                <a:lnTo>
                  <a:pt x="292" y="41"/>
                </a:lnTo>
                <a:lnTo>
                  <a:pt x="291" y="41"/>
                </a:lnTo>
                <a:lnTo>
                  <a:pt x="291" y="42"/>
                </a:lnTo>
                <a:lnTo>
                  <a:pt x="292" y="42"/>
                </a:lnTo>
                <a:lnTo>
                  <a:pt x="291" y="42"/>
                </a:lnTo>
                <a:lnTo>
                  <a:pt x="291" y="43"/>
                </a:lnTo>
                <a:lnTo>
                  <a:pt x="291" y="42"/>
                </a:lnTo>
                <a:lnTo>
                  <a:pt x="291" y="43"/>
                </a:lnTo>
                <a:lnTo>
                  <a:pt x="291" y="42"/>
                </a:lnTo>
                <a:lnTo>
                  <a:pt x="290" y="42"/>
                </a:lnTo>
                <a:lnTo>
                  <a:pt x="290" y="43"/>
                </a:lnTo>
                <a:lnTo>
                  <a:pt x="290" y="42"/>
                </a:lnTo>
                <a:lnTo>
                  <a:pt x="290" y="43"/>
                </a:lnTo>
                <a:lnTo>
                  <a:pt x="289" y="43"/>
                </a:lnTo>
                <a:lnTo>
                  <a:pt x="289" y="42"/>
                </a:lnTo>
                <a:lnTo>
                  <a:pt x="289" y="41"/>
                </a:lnTo>
                <a:lnTo>
                  <a:pt x="289" y="42"/>
                </a:lnTo>
                <a:lnTo>
                  <a:pt x="289" y="41"/>
                </a:lnTo>
                <a:lnTo>
                  <a:pt x="289" y="40"/>
                </a:lnTo>
                <a:lnTo>
                  <a:pt x="289" y="39"/>
                </a:lnTo>
                <a:lnTo>
                  <a:pt x="289" y="40"/>
                </a:lnTo>
                <a:lnTo>
                  <a:pt x="289" y="39"/>
                </a:lnTo>
                <a:lnTo>
                  <a:pt x="289" y="40"/>
                </a:lnTo>
                <a:lnTo>
                  <a:pt x="289" y="39"/>
                </a:lnTo>
                <a:lnTo>
                  <a:pt x="289" y="40"/>
                </a:lnTo>
                <a:lnTo>
                  <a:pt x="289" y="39"/>
                </a:lnTo>
                <a:lnTo>
                  <a:pt x="288" y="39"/>
                </a:lnTo>
                <a:lnTo>
                  <a:pt x="288" y="40"/>
                </a:lnTo>
                <a:lnTo>
                  <a:pt x="288" y="39"/>
                </a:lnTo>
                <a:lnTo>
                  <a:pt x="288" y="40"/>
                </a:lnTo>
                <a:lnTo>
                  <a:pt x="288" y="39"/>
                </a:lnTo>
                <a:lnTo>
                  <a:pt x="288" y="40"/>
                </a:lnTo>
                <a:lnTo>
                  <a:pt x="288" y="39"/>
                </a:lnTo>
                <a:lnTo>
                  <a:pt x="288" y="40"/>
                </a:lnTo>
                <a:lnTo>
                  <a:pt x="288" y="39"/>
                </a:lnTo>
                <a:lnTo>
                  <a:pt x="287" y="39"/>
                </a:lnTo>
                <a:lnTo>
                  <a:pt x="288" y="39"/>
                </a:lnTo>
                <a:lnTo>
                  <a:pt x="288" y="38"/>
                </a:lnTo>
                <a:lnTo>
                  <a:pt x="287" y="38"/>
                </a:lnTo>
                <a:lnTo>
                  <a:pt x="286" y="38"/>
                </a:lnTo>
                <a:lnTo>
                  <a:pt x="286" y="39"/>
                </a:lnTo>
                <a:lnTo>
                  <a:pt x="286" y="40"/>
                </a:lnTo>
                <a:lnTo>
                  <a:pt x="286" y="39"/>
                </a:lnTo>
                <a:lnTo>
                  <a:pt x="286" y="40"/>
                </a:lnTo>
                <a:lnTo>
                  <a:pt x="286" y="39"/>
                </a:lnTo>
                <a:lnTo>
                  <a:pt x="285" y="39"/>
                </a:lnTo>
                <a:lnTo>
                  <a:pt x="285" y="40"/>
                </a:lnTo>
                <a:lnTo>
                  <a:pt x="285" y="39"/>
                </a:lnTo>
                <a:lnTo>
                  <a:pt x="285" y="40"/>
                </a:lnTo>
                <a:lnTo>
                  <a:pt x="285" y="39"/>
                </a:lnTo>
                <a:lnTo>
                  <a:pt x="285" y="40"/>
                </a:lnTo>
                <a:lnTo>
                  <a:pt x="284" y="40"/>
                </a:lnTo>
                <a:lnTo>
                  <a:pt x="284" y="39"/>
                </a:lnTo>
                <a:lnTo>
                  <a:pt x="284" y="40"/>
                </a:lnTo>
                <a:lnTo>
                  <a:pt x="284" y="39"/>
                </a:lnTo>
                <a:lnTo>
                  <a:pt x="284" y="40"/>
                </a:lnTo>
                <a:lnTo>
                  <a:pt x="284" y="39"/>
                </a:lnTo>
                <a:lnTo>
                  <a:pt x="284" y="40"/>
                </a:lnTo>
                <a:lnTo>
                  <a:pt x="284" y="41"/>
                </a:lnTo>
                <a:lnTo>
                  <a:pt x="285" y="41"/>
                </a:lnTo>
                <a:lnTo>
                  <a:pt x="285" y="42"/>
                </a:lnTo>
                <a:lnTo>
                  <a:pt x="284" y="42"/>
                </a:lnTo>
                <a:lnTo>
                  <a:pt x="284" y="41"/>
                </a:lnTo>
                <a:lnTo>
                  <a:pt x="284" y="42"/>
                </a:lnTo>
                <a:lnTo>
                  <a:pt x="284" y="43"/>
                </a:lnTo>
                <a:lnTo>
                  <a:pt x="284" y="42"/>
                </a:lnTo>
                <a:lnTo>
                  <a:pt x="284" y="43"/>
                </a:lnTo>
                <a:lnTo>
                  <a:pt x="283" y="43"/>
                </a:lnTo>
                <a:lnTo>
                  <a:pt x="283" y="42"/>
                </a:lnTo>
                <a:lnTo>
                  <a:pt x="283" y="43"/>
                </a:lnTo>
                <a:lnTo>
                  <a:pt x="282" y="43"/>
                </a:lnTo>
                <a:lnTo>
                  <a:pt x="283" y="43"/>
                </a:lnTo>
                <a:lnTo>
                  <a:pt x="282" y="43"/>
                </a:lnTo>
                <a:lnTo>
                  <a:pt x="282" y="42"/>
                </a:lnTo>
                <a:lnTo>
                  <a:pt x="282" y="43"/>
                </a:lnTo>
                <a:lnTo>
                  <a:pt x="282" y="42"/>
                </a:lnTo>
                <a:lnTo>
                  <a:pt x="282" y="41"/>
                </a:lnTo>
                <a:lnTo>
                  <a:pt x="282" y="42"/>
                </a:lnTo>
                <a:lnTo>
                  <a:pt x="281" y="42"/>
                </a:lnTo>
                <a:lnTo>
                  <a:pt x="282" y="41"/>
                </a:lnTo>
                <a:lnTo>
                  <a:pt x="281" y="41"/>
                </a:lnTo>
                <a:lnTo>
                  <a:pt x="282" y="41"/>
                </a:lnTo>
                <a:lnTo>
                  <a:pt x="281" y="41"/>
                </a:lnTo>
                <a:lnTo>
                  <a:pt x="282" y="41"/>
                </a:lnTo>
                <a:lnTo>
                  <a:pt x="281" y="41"/>
                </a:lnTo>
                <a:lnTo>
                  <a:pt x="281" y="42"/>
                </a:lnTo>
                <a:lnTo>
                  <a:pt x="281" y="41"/>
                </a:lnTo>
                <a:lnTo>
                  <a:pt x="281" y="42"/>
                </a:lnTo>
                <a:lnTo>
                  <a:pt x="280" y="42"/>
                </a:lnTo>
                <a:lnTo>
                  <a:pt x="281" y="42"/>
                </a:lnTo>
                <a:lnTo>
                  <a:pt x="280" y="42"/>
                </a:lnTo>
                <a:lnTo>
                  <a:pt x="280" y="43"/>
                </a:lnTo>
                <a:lnTo>
                  <a:pt x="280" y="42"/>
                </a:lnTo>
                <a:lnTo>
                  <a:pt x="280" y="43"/>
                </a:lnTo>
                <a:lnTo>
                  <a:pt x="280" y="42"/>
                </a:lnTo>
                <a:lnTo>
                  <a:pt x="279" y="42"/>
                </a:lnTo>
                <a:lnTo>
                  <a:pt x="279" y="43"/>
                </a:lnTo>
                <a:lnTo>
                  <a:pt x="279" y="42"/>
                </a:lnTo>
                <a:lnTo>
                  <a:pt x="279" y="43"/>
                </a:lnTo>
                <a:lnTo>
                  <a:pt x="278" y="43"/>
                </a:lnTo>
                <a:lnTo>
                  <a:pt x="278" y="42"/>
                </a:lnTo>
                <a:lnTo>
                  <a:pt x="278" y="41"/>
                </a:lnTo>
                <a:lnTo>
                  <a:pt x="278" y="42"/>
                </a:lnTo>
                <a:lnTo>
                  <a:pt x="278" y="41"/>
                </a:lnTo>
                <a:lnTo>
                  <a:pt x="278" y="40"/>
                </a:lnTo>
                <a:lnTo>
                  <a:pt x="278" y="39"/>
                </a:lnTo>
                <a:lnTo>
                  <a:pt x="278" y="40"/>
                </a:lnTo>
                <a:lnTo>
                  <a:pt x="278" y="39"/>
                </a:lnTo>
                <a:lnTo>
                  <a:pt x="278" y="40"/>
                </a:lnTo>
                <a:lnTo>
                  <a:pt x="278" y="39"/>
                </a:lnTo>
                <a:lnTo>
                  <a:pt x="278" y="40"/>
                </a:lnTo>
                <a:lnTo>
                  <a:pt x="278" y="39"/>
                </a:lnTo>
                <a:lnTo>
                  <a:pt x="277" y="39"/>
                </a:lnTo>
                <a:lnTo>
                  <a:pt x="277" y="40"/>
                </a:lnTo>
                <a:lnTo>
                  <a:pt x="277" y="39"/>
                </a:lnTo>
                <a:lnTo>
                  <a:pt x="277" y="40"/>
                </a:lnTo>
                <a:lnTo>
                  <a:pt x="277" y="39"/>
                </a:lnTo>
                <a:lnTo>
                  <a:pt x="277" y="40"/>
                </a:lnTo>
                <a:lnTo>
                  <a:pt x="277" y="39"/>
                </a:lnTo>
                <a:lnTo>
                  <a:pt x="277" y="40"/>
                </a:lnTo>
                <a:lnTo>
                  <a:pt x="277" y="39"/>
                </a:lnTo>
                <a:lnTo>
                  <a:pt x="276" y="39"/>
                </a:lnTo>
                <a:lnTo>
                  <a:pt x="277" y="39"/>
                </a:lnTo>
                <a:lnTo>
                  <a:pt x="277" y="38"/>
                </a:lnTo>
                <a:lnTo>
                  <a:pt x="276" y="38"/>
                </a:lnTo>
                <a:lnTo>
                  <a:pt x="276" y="37"/>
                </a:lnTo>
                <a:lnTo>
                  <a:pt x="276" y="38"/>
                </a:lnTo>
                <a:lnTo>
                  <a:pt x="276" y="37"/>
                </a:lnTo>
                <a:lnTo>
                  <a:pt x="277" y="37"/>
                </a:lnTo>
                <a:lnTo>
                  <a:pt x="276" y="37"/>
                </a:lnTo>
                <a:lnTo>
                  <a:pt x="277" y="37"/>
                </a:lnTo>
                <a:lnTo>
                  <a:pt x="277" y="36"/>
                </a:lnTo>
                <a:lnTo>
                  <a:pt x="277" y="37"/>
                </a:lnTo>
                <a:lnTo>
                  <a:pt x="277" y="36"/>
                </a:lnTo>
                <a:lnTo>
                  <a:pt x="277" y="37"/>
                </a:lnTo>
                <a:lnTo>
                  <a:pt x="278" y="37"/>
                </a:lnTo>
                <a:lnTo>
                  <a:pt x="278" y="36"/>
                </a:lnTo>
                <a:lnTo>
                  <a:pt x="278" y="37"/>
                </a:lnTo>
                <a:lnTo>
                  <a:pt x="278" y="36"/>
                </a:lnTo>
                <a:lnTo>
                  <a:pt x="278" y="35"/>
                </a:lnTo>
                <a:lnTo>
                  <a:pt x="278" y="34"/>
                </a:lnTo>
                <a:lnTo>
                  <a:pt x="278" y="33"/>
                </a:lnTo>
                <a:lnTo>
                  <a:pt x="277" y="33"/>
                </a:lnTo>
                <a:lnTo>
                  <a:pt x="276" y="33"/>
                </a:lnTo>
                <a:lnTo>
                  <a:pt x="276" y="32"/>
                </a:lnTo>
                <a:lnTo>
                  <a:pt x="277" y="32"/>
                </a:lnTo>
                <a:lnTo>
                  <a:pt x="277" y="33"/>
                </a:lnTo>
                <a:lnTo>
                  <a:pt x="277" y="32"/>
                </a:lnTo>
                <a:lnTo>
                  <a:pt x="276" y="32"/>
                </a:lnTo>
                <a:lnTo>
                  <a:pt x="275" y="32"/>
                </a:lnTo>
                <a:lnTo>
                  <a:pt x="276" y="32"/>
                </a:lnTo>
                <a:lnTo>
                  <a:pt x="275" y="32"/>
                </a:lnTo>
                <a:lnTo>
                  <a:pt x="275" y="33"/>
                </a:lnTo>
                <a:lnTo>
                  <a:pt x="275" y="32"/>
                </a:lnTo>
                <a:lnTo>
                  <a:pt x="275" y="33"/>
                </a:lnTo>
                <a:lnTo>
                  <a:pt x="274" y="33"/>
                </a:lnTo>
                <a:lnTo>
                  <a:pt x="273" y="33"/>
                </a:lnTo>
                <a:lnTo>
                  <a:pt x="273" y="32"/>
                </a:lnTo>
                <a:lnTo>
                  <a:pt x="273" y="33"/>
                </a:lnTo>
                <a:lnTo>
                  <a:pt x="273" y="32"/>
                </a:lnTo>
                <a:lnTo>
                  <a:pt x="272" y="32"/>
                </a:lnTo>
                <a:lnTo>
                  <a:pt x="272" y="31"/>
                </a:lnTo>
                <a:lnTo>
                  <a:pt x="273" y="31"/>
                </a:lnTo>
                <a:lnTo>
                  <a:pt x="273" y="30"/>
                </a:lnTo>
                <a:lnTo>
                  <a:pt x="272" y="30"/>
                </a:lnTo>
                <a:lnTo>
                  <a:pt x="272" y="29"/>
                </a:lnTo>
                <a:lnTo>
                  <a:pt x="272" y="30"/>
                </a:lnTo>
                <a:lnTo>
                  <a:pt x="271" y="30"/>
                </a:lnTo>
                <a:lnTo>
                  <a:pt x="271" y="29"/>
                </a:lnTo>
                <a:lnTo>
                  <a:pt x="270" y="29"/>
                </a:lnTo>
                <a:lnTo>
                  <a:pt x="271" y="29"/>
                </a:lnTo>
                <a:lnTo>
                  <a:pt x="270" y="29"/>
                </a:lnTo>
                <a:lnTo>
                  <a:pt x="270" y="28"/>
                </a:lnTo>
                <a:lnTo>
                  <a:pt x="270" y="29"/>
                </a:lnTo>
                <a:lnTo>
                  <a:pt x="269" y="29"/>
                </a:lnTo>
                <a:lnTo>
                  <a:pt x="270" y="29"/>
                </a:lnTo>
                <a:lnTo>
                  <a:pt x="270" y="30"/>
                </a:lnTo>
                <a:lnTo>
                  <a:pt x="269" y="30"/>
                </a:lnTo>
                <a:lnTo>
                  <a:pt x="268" y="30"/>
                </a:lnTo>
                <a:lnTo>
                  <a:pt x="268" y="29"/>
                </a:lnTo>
                <a:lnTo>
                  <a:pt x="268" y="30"/>
                </a:lnTo>
                <a:lnTo>
                  <a:pt x="268" y="31"/>
                </a:lnTo>
                <a:lnTo>
                  <a:pt x="268" y="32"/>
                </a:lnTo>
                <a:lnTo>
                  <a:pt x="268" y="33"/>
                </a:lnTo>
                <a:lnTo>
                  <a:pt x="268" y="32"/>
                </a:lnTo>
                <a:lnTo>
                  <a:pt x="268" y="33"/>
                </a:lnTo>
                <a:lnTo>
                  <a:pt x="267" y="33"/>
                </a:lnTo>
                <a:lnTo>
                  <a:pt x="266" y="33"/>
                </a:lnTo>
                <a:lnTo>
                  <a:pt x="265" y="33"/>
                </a:lnTo>
                <a:lnTo>
                  <a:pt x="266" y="33"/>
                </a:lnTo>
                <a:lnTo>
                  <a:pt x="265" y="33"/>
                </a:lnTo>
                <a:lnTo>
                  <a:pt x="266" y="33"/>
                </a:lnTo>
                <a:lnTo>
                  <a:pt x="265" y="33"/>
                </a:lnTo>
                <a:lnTo>
                  <a:pt x="266" y="32"/>
                </a:lnTo>
                <a:lnTo>
                  <a:pt x="266" y="33"/>
                </a:lnTo>
                <a:lnTo>
                  <a:pt x="266" y="32"/>
                </a:lnTo>
                <a:lnTo>
                  <a:pt x="265" y="32"/>
                </a:lnTo>
                <a:lnTo>
                  <a:pt x="266" y="32"/>
                </a:lnTo>
                <a:lnTo>
                  <a:pt x="265" y="32"/>
                </a:lnTo>
                <a:lnTo>
                  <a:pt x="264" y="32"/>
                </a:lnTo>
                <a:lnTo>
                  <a:pt x="265" y="32"/>
                </a:lnTo>
                <a:lnTo>
                  <a:pt x="264" y="32"/>
                </a:lnTo>
                <a:lnTo>
                  <a:pt x="265" y="32"/>
                </a:lnTo>
                <a:lnTo>
                  <a:pt x="264" y="32"/>
                </a:lnTo>
                <a:lnTo>
                  <a:pt x="265" y="32"/>
                </a:lnTo>
                <a:lnTo>
                  <a:pt x="264" y="32"/>
                </a:lnTo>
                <a:lnTo>
                  <a:pt x="264" y="33"/>
                </a:lnTo>
                <a:lnTo>
                  <a:pt x="264" y="32"/>
                </a:lnTo>
                <a:lnTo>
                  <a:pt x="264" y="33"/>
                </a:lnTo>
                <a:lnTo>
                  <a:pt x="263" y="33"/>
                </a:lnTo>
                <a:lnTo>
                  <a:pt x="264" y="33"/>
                </a:lnTo>
                <a:lnTo>
                  <a:pt x="263" y="33"/>
                </a:lnTo>
                <a:lnTo>
                  <a:pt x="262" y="33"/>
                </a:lnTo>
                <a:lnTo>
                  <a:pt x="262" y="34"/>
                </a:lnTo>
                <a:lnTo>
                  <a:pt x="263" y="34"/>
                </a:lnTo>
                <a:lnTo>
                  <a:pt x="263" y="35"/>
                </a:lnTo>
                <a:lnTo>
                  <a:pt x="262" y="35"/>
                </a:lnTo>
                <a:lnTo>
                  <a:pt x="262" y="36"/>
                </a:lnTo>
                <a:lnTo>
                  <a:pt x="262" y="37"/>
                </a:lnTo>
                <a:lnTo>
                  <a:pt x="262" y="36"/>
                </a:lnTo>
                <a:lnTo>
                  <a:pt x="263" y="36"/>
                </a:lnTo>
                <a:lnTo>
                  <a:pt x="263" y="37"/>
                </a:lnTo>
                <a:lnTo>
                  <a:pt x="263" y="36"/>
                </a:lnTo>
                <a:lnTo>
                  <a:pt x="264" y="36"/>
                </a:lnTo>
                <a:lnTo>
                  <a:pt x="263" y="36"/>
                </a:lnTo>
                <a:lnTo>
                  <a:pt x="264" y="36"/>
                </a:lnTo>
                <a:lnTo>
                  <a:pt x="264" y="37"/>
                </a:lnTo>
                <a:lnTo>
                  <a:pt x="264" y="36"/>
                </a:lnTo>
                <a:lnTo>
                  <a:pt x="264" y="37"/>
                </a:lnTo>
                <a:lnTo>
                  <a:pt x="264" y="38"/>
                </a:lnTo>
                <a:lnTo>
                  <a:pt x="264" y="37"/>
                </a:lnTo>
                <a:lnTo>
                  <a:pt x="265" y="37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4" y="39"/>
                </a:lnTo>
                <a:lnTo>
                  <a:pt x="264" y="40"/>
                </a:lnTo>
                <a:lnTo>
                  <a:pt x="264" y="39"/>
                </a:lnTo>
                <a:lnTo>
                  <a:pt x="264" y="40"/>
                </a:lnTo>
                <a:lnTo>
                  <a:pt x="264" y="39"/>
                </a:lnTo>
                <a:lnTo>
                  <a:pt x="263" y="39"/>
                </a:lnTo>
                <a:lnTo>
                  <a:pt x="264" y="39"/>
                </a:lnTo>
                <a:lnTo>
                  <a:pt x="263" y="40"/>
                </a:lnTo>
                <a:lnTo>
                  <a:pt x="263" y="39"/>
                </a:lnTo>
                <a:lnTo>
                  <a:pt x="263" y="40"/>
                </a:lnTo>
                <a:lnTo>
                  <a:pt x="263" y="39"/>
                </a:lnTo>
                <a:lnTo>
                  <a:pt x="263" y="40"/>
                </a:lnTo>
                <a:lnTo>
                  <a:pt x="263" y="39"/>
                </a:lnTo>
                <a:lnTo>
                  <a:pt x="263" y="40"/>
                </a:lnTo>
                <a:lnTo>
                  <a:pt x="262" y="40"/>
                </a:lnTo>
                <a:lnTo>
                  <a:pt x="262" y="39"/>
                </a:lnTo>
                <a:lnTo>
                  <a:pt x="262" y="40"/>
                </a:lnTo>
                <a:lnTo>
                  <a:pt x="262" y="39"/>
                </a:lnTo>
                <a:lnTo>
                  <a:pt x="262" y="40"/>
                </a:lnTo>
                <a:lnTo>
                  <a:pt x="262" y="41"/>
                </a:lnTo>
                <a:lnTo>
                  <a:pt x="263" y="41"/>
                </a:lnTo>
                <a:lnTo>
                  <a:pt x="263" y="42"/>
                </a:lnTo>
                <a:lnTo>
                  <a:pt x="262" y="42"/>
                </a:lnTo>
                <a:lnTo>
                  <a:pt x="262" y="41"/>
                </a:lnTo>
                <a:lnTo>
                  <a:pt x="262" y="42"/>
                </a:lnTo>
                <a:lnTo>
                  <a:pt x="262" y="43"/>
                </a:lnTo>
                <a:lnTo>
                  <a:pt x="262" y="42"/>
                </a:lnTo>
                <a:lnTo>
                  <a:pt x="262" y="43"/>
                </a:lnTo>
                <a:lnTo>
                  <a:pt x="261" y="43"/>
                </a:lnTo>
                <a:lnTo>
                  <a:pt x="261" y="42"/>
                </a:lnTo>
                <a:lnTo>
                  <a:pt x="261" y="43"/>
                </a:lnTo>
                <a:lnTo>
                  <a:pt x="261" y="42"/>
                </a:lnTo>
                <a:lnTo>
                  <a:pt x="261" y="43"/>
                </a:lnTo>
                <a:lnTo>
                  <a:pt x="260" y="43"/>
                </a:lnTo>
                <a:lnTo>
                  <a:pt x="260" y="42"/>
                </a:lnTo>
                <a:lnTo>
                  <a:pt x="260" y="41"/>
                </a:lnTo>
                <a:lnTo>
                  <a:pt x="260" y="42"/>
                </a:lnTo>
                <a:lnTo>
                  <a:pt x="260" y="41"/>
                </a:lnTo>
                <a:lnTo>
                  <a:pt x="259" y="41"/>
                </a:lnTo>
                <a:lnTo>
                  <a:pt x="259" y="42"/>
                </a:lnTo>
                <a:lnTo>
                  <a:pt x="259" y="41"/>
                </a:lnTo>
                <a:lnTo>
                  <a:pt x="259" y="42"/>
                </a:lnTo>
                <a:lnTo>
                  <a:pt x="258" y="42"/>
                </a:lnTo>
                <a:lnTo>
                  <a:pt x="259" y="42"/>
                </a:lnTo>
                <a:lnTo>
                  <a:pt x="258" y="42"/>
                </a:lnTo>
                <a:lnTo>
                  <a:pt x="259" y="42"/>
                </a:lnTo>
                <a:lnTo>
                  <a:pt x="258" y="42"/>
                </a:lnTo>
                <a:lnTo>
                  <a:pt x="259" y="42"/>
                </a:lnTo>
                <a:lnTo>
                  <a:pt x="258" y="43"/>
                </a:lnTo>
                <a:lnTo>
                  <a:pt x="258" y="42"/>
                </a:lnTo>
                <a:lnTo>
                  <a:pt x="258" y="43"/>
                </a:lnTo>
                <a:lnTo>
                  <a:pt x="258" y="42"/>
                </a:lnTo>
                <a:lnTo>
                  <a:pt x="257" y="42"/>
                </a:lnTo>
                <a:lnTo>
                  <a:pt x="257" y="43"/>
                </a:lnTo>
                <a:lnTo>
                  <a:pt x="257" y="42"/>
                </a:lnTo>
                <a:lnTo>
                  <a:pt x="257" y="43"/>
                </a:lnTo>
                <a:lnTo>
                  <a:pt x="256" y="42"/>
                </a:lnTo>
                <a:lnTo>
                  <a:pt x="257" y="42"/>
                </a:lnTo>
                <a:lnTo>
                  <a:pt x="256" y="42"/>
                </a:lnTo>
                <a:lnTo>
                  <a:pt x="257" y="42"/>
                </a:lnTo>
                <a:lnTo>
                  <a:pt x="256" y="42"/>
                </a:lnTo>
                <a:lnTo>
                  <a:pt x="257" y="42"/>
                </a:lnTo>
                <a:lnTo>
                  <a:pt x="256" y="42"/>
                </a:lnTo>
                <a:lnTo>
                  <a:pt x="256" y="41"/>
                </a:lnTo>
                <a:lnTo>
                  <a:pt x="256" y="42"/>
                </a:lnTo>
                <a:lnTo>
                  <a:pt x="256" y="41"/>
                </a:lnTo>
                <a:lnTo>
                  <a:pt x="257" y="41"/>
                </a:lnTo>
                <a:lnTo>
                  <a:pt x="257" y="40"/>
                </a:lnTo>
                <a:lnTo>
                  <a:pt x="256" y="40"/>
                </a:lnTo>
                <a:lnTo>
                  <a:pt x="257" y="40"/>
                </a:lnTo>
                <a:lnTo>
                  <a:pt x="256" y="40"/>
                </a:lnTo>
                <a:lnTo>
                  <a:pt x="257" y="40"/>
                </a:lnTo>
                <a:lnTo>
                  <a:pt x="256" y="40"/>
                </a:lnTo>
                <a:lnTo>
                  <a:pt x="257" y="40"/>
                </a:lnTo>
                <a:lnTo>
                  <a:pt x="256" y="39"/>
                </a:lnTo>
                <a:lnTo>
                  <a:pt x="256" y="40"/>
                </a:lnTo>
                <a:lnTo>
                  <a:pt x="256" y="39"/>
                </a:lnTo>
                <a:lnTo>
                  <a:pt x="256" y="40"/>
                </a:lnTo>
                <a:lnTo>
                  <a:pt x="256" y="39"/>
                </a:lnTo>
                <a:lnTo>
                  <a:pt x="256" y="40"/>
                </a:lnTo>
                <a:lnTo>
                  <a:pt x="256" y="39"/>
                </a:lnTo>
                <a:lnTo>
                  <a:pt x="255" y="39"/>
                </a:lnTo>
                <a:lnTo>
                  <a:pt x="255" y="40"/>
                </a:lnTo>
                <a:lnTo>
                  <a:pt x="255" y="39"/>
                </a:lnTo>
                <a:lnTo>
                  <a:pt x="255" y="40"/>
                </a:lnTo>
                <a:lnTo>
                  <a:pt x="255" y="39"/>
                </a:lnTo>
                <a:lnTo>
                  <a:pt x="255" y="40"/>
                </a:lnTo>
                <a:lnTo>
                  <a:pt x="255" y="39"/>
                </a:lnTo>
                <a:lnTo>
                  <a:pt x="255" y="40"/>
                </a:lnTo>
                <a:lnTo>
                  <a:pt x="255" y="39"/>
                </a:lnTo>
                <a:lnTo>
                  <a:pt x="254" y="39"/>
                </a:lnTo>
                <a:lnTo>
                  <a:pt x="255" y="39"/>
                </a:lnTo>
                <a:lnTo>
                  <a:pt x="255" y="38"/>
                </a:lnTo>
                <a:lnTo>
                  <a:pt x="254" y="38"/>
                </a:lnTo>
                <a:lnTo>
                  <a:pt x="253" y="38"/>
                </a:lnTo>
                <a:lnTo>
                  <a:pt x="253" y="39"/>
                </a:lnTo>
                <a:lnTo>
                  <a:pt x="253" y="40"/>
                </a:lnTo>
                <a:lnTo>
                  <a:pt x="253" y="39"/>
                </a:lnTo>
                <a:lnTo>
                  <a:pt x="253" y="40"/>
                </a:lnTo>
                <a:lnTo>
                  <a:pt x="253" y="39"/>
                </a:lnTo>
                <a:lnTo>
                  <a:pt x="253" y="40"/>
                </a:lnTo>
                <a:lnTo>
                  <a:pt x="252" y="40"/>
                </a:lnTo>
                <a:lnTo>
                  <a:pt x="252" y="39"/>
                </a:lnTo>
                <a:lnTo>
                  <a:pt x="252" y="40"/>
                </a:lnTo>
                <a:lnTo>
                  <a:pt x="252" y="39"/>
                </a:lnTo>
                <a:lnTo>
                  <a:pt x="252" y="40"/>
                </a:lnTo>
                <a:lnTo>
                  <a:pt x="252" y="39"/>
                </a:lnTo>
                <a:lnTo>
                  <a:pt x="252" y="40"/>
                </a:lnTo>
                <a:lnTo>
                  <a:pt x="251" y="39"/>
                </a:lnTo>
                <a:lnTo>
                  <a:pt x="252" y="39"/>
                </a:lnTo>
                <a:lnTo>
                  <a:pt x="251" y="39"/>
                </a:lnTo>
                <a:lnTo>
                  <a:pt x="251" y="40"/>
                </a:lnTo>
                <a:lnTo>
                  <a:pt x="251" y="39"/>
                </a:lnTo>
                <a:lnTo>
                  <a:pt x="251" y="40"/>
                </a:lnTo>
                <a:lnTo>
                  <a:pt x="251" y="41"/>
                </a:lnTo>
                <a:lnTo>
                  <a:pt x="252" y="41"/>
                </a:lnTo>
                <a:lnTo>
                  <a:pt x="251" y="41"/>
                </a:lnTo>
                <a:lnTo>
                  <a:pt x="252" y="41"/>
                </a:lnTo>
                <a:lnTo>
                  <a:pt x="252" y="42"/>
                </a:lnTo>
                <a:lnTo>
                  <a:pt x="251" y="42"/>
                </a:lnTo>
                <a:lnTo>
                  <a:pt x="252" y="41"/>
                </a:lnTo>
                <a:lnTo>
                  <a:pt x="251" y="41"/>
                </a:lnTo>
                <a:lnTo>
                  <a:pt x="251" y="42"/>
                </a:lnTo>
                <a:lnTo>
                  <a:pt x="251" y="43"/>
                </a:lnTo>
                <a:lnTo>
                  <a:pt x="251" y="42"/>
                </a:lnTo>
                <a:lnTo>
                  <a:pt x="251" y="43"/>
                </a:lnTo>
                <a:lnTo>
                  <a:pt x="250" y="43"/>
                </a:lnTo>
                <a:lnTo>
                  <a:pt x="250" y="42"/>
                </a:lnTo>
                <a:lnTo>
                  <a:pt x="250" y="43"/>
                </a:lnTo>
                <a:lnTo>
                  <a:pt x="250" y="42"/>
                </a:lnTo>
                <a:lnTo>
                  <a:pt x="250" y="43"/>
                </a:lnTo>
                <a:lnTo>
                  <a:pt x="249" y="43"/>
                </a:lnTo>
                <a:lnTo>
                  <a:pt x="250" y="43"/>
                </a:lnTo>
                <a:lnTo>
                  <a:pt x="249" y="43"/>
                </a:lnTo>
                <a:lnTo>
                  <a:pt x="249" y="42"/>
                </a:lnTo>
                <a:lnTo>
                  <a:pt x="249" y="41"/>
                </a:lnTo>
                <a:lnTo>
                  <a:pt x="249" y="42"/>
                </a:lnTo>
                <a:lnTo>
                  <a:pt x="249" y="41"/>
                </a:lnTo>
                <a:lnTo>
                  <a:pt x="248" y="41"/>
                </a:lnTo>
                <a:lnTo>
                  <a:pt x="248" y="42"/>
                </a:lnTo>
                <a:lnTo>
                  <a:pt x="248" y="41"/>
                </a:lnTo>
                <a:lnTo>
                  <a:pt x="248" y="42"/>
                </a:lnTo>
                <a:lnTo>
                  <a:pt x="247" y="42"/>
                </a:lnTo>
                <a:lnTo>
                  <a:pt x="248" y="42"/>
                </a:lnTo>
                <a:lnTo>
                  <a:pt x="247" y="42"/>
                </a:lnTo>
                <a:lnTo>
                  <a:pt x="248" y="42"/>
                </a:lnTo>
                <a:lnTo>
                  <a:pt x="247" y="42"/>
                </a:lnTo>
                <a:lnTo>
                  <a:pt x="248" y="42"/>
                </a:lnTo>
                <a:lnTo>
                  <a:pt x="248" y="43"/>
                </a:lnTo>
                <a:lnTo>
                  <a:pt x="247" y="43"/>
                </a:lnTo>
                <a:lnTo>
                  <a:pt x="247" y="42"/>
                </a:lnTo>
                <a:lnTo>
                  <a:pt x="247" y="43"/>
                </a:lnTo>
                <a:lnTo>
                  <a:pt x="247" y="42"/>
                </a:lnTo>
                <a:lnTo>
                  <a:pt x="246" y="42"/>
                </a:lnTo>
                <a:lnTo>
                  <a:pt x="246" y="43"/>
                </a:lnTo>
                <a:lnTo>
                  <a:pt x="246" y="42"/>
                </a:lnTo>
                <a:lnTo>
                  <a:pt x="246" y="43"/>
                </a:lnTo>
                <a:lnTo>
                  <a:pt x="246" y="42"/>
                </a:lnTo>
                <a:lnTo>
                  <a:pt x="245" y="42"/>
                </a:lnTo>
                <a:lnTo>
                  <a:pt x="246" y="42"/>
                </a:lnTo>
                <a:lnTo>
                  <a:pt x="245" y="42"/>
                </a:lnTo>
                <a:lnTo>
                  <a:pt x="245" y="41"/>
                </a:lnTo>
                <a:lnTo>
                  <a:pt x="245" y="42"/>
                </a:lnTo>
                <a:lnTo>
                  <a:pt x="245" y="41"/>
                </a:lnTo>
                <a:lnTo>
                  <a:pt x="246" y="41"/>
                </a:lnTo>
                <a:lnTo>
                  <a:pt x="246" y="40"/>
                </a:lnTo>
                <a:lnTo>
                  <a:pt x="245" y="40"/>
                </a:lnTo>
                <a:lnTo>
                  <a:pt x="246" y="40"/>
                </a:lnTo>
                <a:lnTo>
                  <a:pt x="246" y="39"/>
                </a:lnTo>
                <a:lnTo>
                  <a:pt x="245" y="40"/>
                </a:lnTo>
                <a:lnTo>
                  <a:pt x="245" y="39"/>
                </a:lnTo>
                <a:lnTo>
                  <a:pt x="245" y="40"/>
                </a:lnTo>
                <a:lnTo>
                  <a:pt x="245" y="39"/>
                </a:lnTo>
                <a:lnTo>
                  <a:pt x="245" y="40"/>
                </a:lnTo>
                <a:lnTo>
                  <a:pt x="245" y="39"/>
                </a:lnTo>
                <a:lnTo>
                  <a:pt x="244" y="39"/>
                </a:lnTo>
                <a:lnTo>
                  <a:pt x="245" y="39"/>
                </a:lnTo>
                <a:lnTo>
                  <a:pt x="244" y="39"/>
                </a:lnTo>
                <a:lnTo>
                  <a:pt x="244" y="40"/>
                </a:lnTo>
                <a:lnTo>
                  <a:pt x="244" y="39"/>
                </a:lnTo>
                <a:lnTo>
                  <a:pt x="244" y="40"/>
                </a:lnTo>
                <a:lnTo>
                  <a:pt x="244" y="39"/>
                </a:lnTo>
                <a:lnTo>
                  <a:pt x="244" y="40"/>
                </a:lnTo>
                <a:lnTo>
                  <a:pt x="244" y="39"/>
                </a:lnTo>
                <a:lnTo>
                  <a:pt x="244" y="40"/>
                </a:lnTo>
                <a:lnTo>
                  <a:pt x="244" y="39"/>
                </a:lnTo>
                <a:lnTo>
                  <a:pt x="244" y="38"/>
                </a:lnTo>
                <a:lnTo>
                  <a:pt x="243" y="38"/>
                </a:lnTo>
                <a:lnTo>
                  <a:pt x="243" y="37"/>
                </a:lnTo>
                <a:lnTo>
                  <a:pt x="243" y="38"/>
                </a:lnTo>
                <a:lnTo>
                  <a:pt x="244" y="38"/>
                </a:lnTo>
                <a:lnTo>
                  <a:pt x="244" y="37"/>
                </a:lnTo>
                <a:lnTo>
                  <a:pt x="244" y="36"/>
                </a:lnTo>
                <a:lnTo>
                  <a:pt x="244" y="37"/>
                </a:lnTo>
                <a:lnTo>
                  <a:pt x="244" y="36"/>
                </a:lnTo>
                <a:lnTo>
                  <a:pt x="245" y="37"/>
                </a:lnTo>
                <a:lnTo>
                  <a:pt x="244" y="37"/>
                </a:lnTo>
                <a:lnTo>
                  <a:pt x="245" y="37"/>
                </a:lnTo>
                <a:lnTo>
                  <a:pt x="245" y="36"/>
                </a:lnTo>
                <a:lnTo>
                  <a:pt x="245" y="37"/>
                </a:lnTo>
                <a:lnTo>
                  <a:pt x="245" y="36"/>
                </a:lnTo>
                <a:lnTo>
                  <a:pt x="246" y="36"/>
                </a:lnTo>
                <a:lnTo>
                  <a:pt x="245" y="36"/>
                </a:lnTo>
                <a:lnTo>
                  <a:pt x="246" y="36"/>
                </a:lnTo>
                <a:lnTo>
                  <a:pt x="246" y="35"/>
                </a:lnTo>
                <a:lnTo>
                  <a:pt x="245" y="35"/>
                </a:lnTo>
                <a:lnTo>
                  <a:pt x="245" y="34"/>
                </a:lnTo>
                <a:lnTo>
                  <a:pt x="246" y="34"/>
                </a:lnTo>
                <a:lnTo>
                  <a:pt x="245" y="34"/>
                </a:lnTo>
                <a:lnTo>
                  <a:pt x="246" y="34"/>
                </a:lnTo>
                <a:lnTo>
                  <a:pt x="246" y="33"/>
                </a:lnTo>
                <a:lnTo>
                  <a:pt x="245" y="33"/>
                </a:lnTo>
                <a:lnTo>
                  <a:pt x="244" y="33"/>
                </a:lnTo>
                <a:lnTo>
                  <a:pt x="245" y="33"/>
                </a:lnTo>
                <a:lnTo>
                  <a:pt x="244" y="33"/>
                </a:lnTo>
                <a:lnTo>
                  <a:pt x="244" y="32"/>
                </a:lnTo>
                <a:lnTo>
                  <a:pt x="244" y="33"/>
                </a:lnTo>
                <a:lnTo>
                  <a:pt x="244" y="32"/>
                </a:lnTo>
                <a:lnTo>
                  <a:pt x="243" y="32"/>
                </a:lnTo>
                <a:lnTo>
                  <a:pt x="242" y="32"/>
                </a:lnTo>
                <a:lnTo>
                  <a:pt x="242" y="33"/>
                </a:lnTo>
                <a:lnTo>
                  <a:pt x="242" y="32"/>
                </a:lnTo>
                <a:lnTo>
                  <a:pt x="242" y="33"/>
                </a:lnTo>
                <a:lnTo>
                  <a:pt x="241" y="33"/>
                </a:lnTo>
                <a:lnTo>
                  <a:pt x="240" y="33"/>
                </a:lnTo>
                <a:lnTo>
                  <a:pt x="240" y="32"/>
                </a:lnTo>
                <a:lnTo>
                  <a:pt x="240" y="33"/>
                </a:lnTo>
                <a:lnTo>
                  <a:pt x="240" y="32"/>
                </a:lnTo>
                <a:lnTo>
                  <a:pt x="239" y="32"/>
                </a:lnTo>
                <a:lnTo>
                  <a:pt x="240" y="32"/>
                </a:lnTo>
                <a:lnTo>
                  <a:pt x="239" y="32"/>
                </a:lnTo>
                <a:lnTo>
                  <a:pt x="239" y="31"/>
                </a:lnTo>
                <a:lnTo>
                  <a:pt x="240" y="31"/>
                </a:lnTo>
                <a:lnTo>
                  <a:pt x="239" y="31"/>
                </a:lnTo>
                <a:lnTo>
                  <a:pt x="240" y="31"/>
                </a:lnTo>
                <a:lnTo>
                  <a:pt x="240" y="30"/>
                </a:lnTo>
                <a:lnTo>
                  <a:pt x="239" y="30"/>
                </a:lnTo>
                <a:lnTo>
                  <a:pt x="240" y="30"/>
                </a:lnTo>
                <a:lnTo>
                  <a:pt x="239" y="30"/>
                </a:lnTo>
                <a:lnTo>
                  <a:pt x="239" y="29"/>
                </a:lnTo>
                <a:lnTo>
                  <a:pt x="239" y="30"/>
                </a:lnTo>
                <a:lnTo>
                  <a:pt x="238" y="30"/>
                </a:lnTo>
                <a:lnTo>
                  <a:pt x="238" y="29"/>
                </a:lnTo>
                <a:lnTo>
                  <a:pt x="237" y="29"/>
                </a:lnTo>
                <a:lnTo>
                  <a:pt x="238" y="29"/>
                </a:lnTo>
                <a:lnTo>
                  <a:pt x="237" y="29"/>
                </a:lnTo>
                <a:lnTo>
                  <a:pt x="237" y="28"/>
                </a:lnTo>
                <a:lnTo>
                  <a:pt x="238" y="28"/>
                </a:lnTo>
                <a:lnTo>
                  <a:pt x="237" y="28"/>
                </a:lnTo>
                <a:lnTo>
                  <a:pt x="238" y="28"/>
                </a:lnTo>
                <a:lnTo>
                  <a:pt x="238" y="27"/>
                </a:lnTo>
                <a:lnTo>
                  <a:pt x="239" y="27"/>
                </a:lnTo>
                <a:lnTo>
                  <a:pt x="240" y="27"/>
                </a:lnTo>
                <a:lnTo>
                  <a:pt x="239" y="27"/>
                </a:lnTo>
                <a:lnTo>
                  <a:pt x="240" y="27"/>
                </a:lnTo>
                <a:lnTo>
                  <a:pt x="240" y="26"/>
                </a:lnTo>
                <a:lnTo>
                  <a:pt x="240" y="27"/>
                </a:lnTo>
                <a:lnTo>
                  <a:pt x="240" y="26"/>
                </a:lnTo>
                <a:lnTo>
                  <a:pt x="239" y="26"/>
                </a:lnTo>
                <a:lnTo>
                  <a:pt x="240" y="26"/>
                </a:lnTo>
                <a:lnTo>
                  <a:pt x="240" y="25"/>
                </a:lnTo>
                <a:lnTo>
                  <a:pt x="239" y="25"/>
                </a:lnTo>
                <a:lnTo>
                  <a:pt x="240" y="25"/>
                </a:lnTo>
                <a:lnTo>
                  <a:pt x="239" y="25"/>
                </a:lnTo>
                <a:lnTo>
                  <a:pt x="240" y="25"/>
                </a:lnTo>
                <a:lnTo>
                  <a:pt x="240" y="24"/>
                </a:lnTo>
                <a:lnTo>
                  <a:pt x="241" y="24"/>
                </a:lnTo>
                <a:lnTo>
                  <a:pt x="242" y="24"/>
                </a:lnTo>
                <a:lnTo>
                  <a:pt x="242" y="25"/>
                </a:lnTo>
                <a:lnTo>
                  <a:pt x="243" y="25"/>
                </a:lnTo>
                <a:lnTo>
                  <a:pt x="244" y="25"/>
                </a:lnTo>
                <a:lnTo>
                  <a:pt x="244" y="24"/>
                </a:lnTo>
                <a:lnTo>
                  <a:pt x="245" y="24"/>
                </a:lnTo>
                <a:lnTo>
                  <a:pt x="244" y="24"/>
                </a:lnTo>
                <a:lnTo>
                  <a:pt x="245" y="24"/>
                </a:lnTo>
                <a:lnTo>
                  <a:pt x="246" y="24"/>
                </a:lnTo>
                <a:lnTo>
                  <a:pt x="246" y="23"/>
                </a:lnTo>
                <a:lnTo>
                  <a:pt x="245" y="23"/>
                </a:lnTo>
                <a:lnTo>
                  <a:pt x="246" y="23"/>
                </a:lnTo>
                <a:lnTo>
                  <a:pt x="245" y="23"/>
                </a:lnTo>
                <a:lnTo>
                  <a:pt x="245" y="22"/>
                </a:lnTo>
                <a:lnTo>
                  <a:pt x="245" y="23"/>
                </a:lnTo>
                <a:lnTo>
                  <a:pt x="245" y="22"/>
                </a:lnTo>
                <a:lnTo>
                  <a:pt x="246" y="22"/>
                </a:lnTo>
                <a:lnTo>
                  <a:pt x="246" y="21"/>
                </a:lnTo>
                <a:lnTo>
                  <a:pt x="245" y="21"/>
                </a:lnTo>
                <a:lnTo>
                  <a:pt x="246" y="21"/>
                </a:lnTo>
                <a:lnTo>
                  <a:pt x="246" y="20"/>
                </a:lnTo>
                <a:lnTo>
                  <a:pt x="245" y="21"/>
                </a:lnTo>
                <a:lnTo>
                  <a:pt x="245" y="20"/>
                </a:lnTo>
                <a:lnTo>
                  <a:pt x="245" y="21"/>
                </a:lnTo>
                <a:lnTo>
                  <a:pt x="245" y="20"/>
                </a:lnTo>
                <a:lnTo>
                  <a:pt x="245" y="21"/>
                </a:lnTo>
                <a:lnTo>
                  <a:pt x="245" y="20"/>
                </a:lnTo>
                <a:lnTo>
                  <a:pt x="244" y="20"/>
                </a:lnTo>
                <a:lnTo>
                  <a:pt x="245" y="20"/>
                </a:lnTo>
                <a:lnTo>
                  <a:pt x="244" y="20"/>
                </a:lnTo>
                <a:lnTo>
                  <a:pt x="244" y="21"/>
                </a:lnTo>
                <a:lnTo>
                  <a:pt x="244" y="20"/>
                </a:lnTo>
                <a:lnTo>
                  <a:pt x="244" y="21"/>
                </a:lnTo>
                <a:lnTo>
                  <a:pt x="244" y="20"/>
                </a:lnTo>
                <a:lnTo>
                  <a:pt x="244" y="21"/>
                </a:lnTo>
                <a:lnTo>
                  <a:pt x="244" y="20"/>
                </a:lnTo>
                <a:lnTo>
                  <a:pt x="244" y="21"/>
                </a:lnTo>
                <a:lnTo>
                  <a:pt x="244" y="20"/>
                </a:lnTo>
                <a:lnTo>
                  <a:pt x="244" y="19"/>
                </a:lnTo>
                <a:lnTo>
                  <a:pt x="243" y="19"/>
                </a:lnTo>
                <a:lnTo>
                  <a:pt x="243" y="18"/>
                </a:lnTo>
                <a:lnTo>
                  <a:pt x="243" y="19"/>
                </a:lnTo>
                <a:lnTo>
                  <a:pt x="244" y="19"/>
                </a:lnTo>
                <a:lnTo>
                  <a:pt x="244" y="18"/>
                </a:lnTo>
                <a:lnTo>
                  <a:pt x="244" y="17"/>
                </a:lnTo>
                <a:lnTo>
                  <a:pt x="244" y="18"/>
                </a:lnTo>
                <a:lnTo>
                  <a:pt x="244" y="17"/>
                </a:lnTo>
                <a:lnTo>
                  <a:pt x="245" y="18"/>
                </a:lnTo>
                <a:lnTo>
                  <a:pt x="244" y="18"/>
                </a:lnTo>
                <a:lnTo>
                  <a:pt x="245" y="18"/>
                </a:lnTo>
                <a:lnTo>
                  <a:pt x="245" y="17"/>
                </a:lnTo>
                <a:lnTo>
                  <a:pt x="245" y="18"/>
                </a:lnTo>
                <a:lnTo>
                  <a:pt x="245" y="17"/>
                </a:lnTo>
                <a:lnTo>
                  <a:pt x="246" y="17"/>
                </a:lnTo>
                <a:lnTo>
                  <a:pt x="245" y="17"/>
                </a:lnTo>
                <a:lnTo>
                  <a:pt x="246" y="17"/>
                </a:lnTo>
                <a:lnTo>
                  <a:pt x="246" y="16"/>
                </a:lnTo>
                <a:lnTo>
                  <a:pt x="245" y="16"/>
                </a:lnTo>
                <a:lnTo>
                  <a:pt x="245" y="15"/>
                </a:lnTo>
                <a:lnTo>
                  <a:pt x="246" y="15"/>
                </a:lnTo>
                <a:lnTo>
                  <a:pt x="245" y="15"/>
                </a:lnTo>
                <a:lnTo>
                  <a:pt x="246" y="15"/>
                </a:lnTo>
                <a:lnTo>
                  <a:pt x="246" y="14"/>
                </a:lnTo>
                <a:lnTo>
                  <a:pt x="245" y="14"/>
                </a:lnTo>
                <a:lnTo>
                  <a:pt x="244" y="14"/>
                </a:lnTo>
                <a:lnTo>
                  <a:pt x="245" y="14"/>
                </a:lnTo>
                <a:lnTo>
                  <a:pt x="244" y="14"/>
                </a:lnTo>
                <a:lnTo>
                  <a:pt x="244" y="13"/>
                </a:lnTo>
                <a:lnTo>
                  <a:pt x="243" y="13"/>
                </a:lnTo>
                <a:lnTo>
                  <a:pt x="242" y="13"/>
                </a:lnTo>
                <a:lnTo>
                  <a:pt x="242" y="14"/>
                </a:lnTo>
                <a:lnTo>
                  <a:pt x="241" y="14"/>
                </a:lnTo>
                <a:lnTo>
                  <a:pt x="240" y="14"/>
                </a:lnTo>
                <a:lnTo>
                  <a:pt x="240" y="13"/>
                </a:lnTo>
                <a:lnTo>
                  <a:pt x="239" y="13"/>
                </a:lnTo>
                <a:lnTo>
                  <a:pt x="240" y="13"/>
                </a:lnTo>
                <a:lnTo>
                  <a:pt x="239" y="13"/>
                </a:lnTo>
                <a:lnTo>
                  <a:pt x="239" y="12"/>
                </a:lnTo>
                <a:lnTo>
                  <a:pt x="239" y="13"/>
                </a:lnTo>
                <a:lnTo>
                  <a:pt x="239" y="12"/>
                </a:lnTo>
                <a:lnTo>
                  <a:pt x="240" y="12"/>
                </a:lnTo>
                <a:lnTo>
                  <a:pt x="239" y="12"/>
                </a:lnTo>
                <a:lnTo>
                  <a:pt x="240" y="12"/>
                </a:lnTo>
                <a:lnTo>
                  <a:pt x="240" y="11"/>
                </a:lnTo>
                <a:lnTo>
                  <a:pt x="239" y="11"/>
                </a:lnTo>
                <a:lnTo>
                  <a:pt x="240" y="11"/>
                </a:lnTo>
                <a:lnTo>
                  <a:pt x="239" y="11"/>
                </a:lnTo>
                <a:lnTo>
                  <a:pt x="238" y="11"/>
                </a:lnTo>
                <a:lnTo>
                  <a:pt x="238" y="10"/>
                </a:lnTo>
                <a:lnTo>
                  <a:pt x="237" y="10"/>
                </a:lnTo>
                <a:lnTo>
                  <a:pt x="238" y="10"/>
                </a:lnTo>
                <a:lnTo>
                  <a:pt x="237" y="10"/>
                </a:lnTo>
                <a:lnTo>
                  <a:pt x="237" y="9"/>
                </a:lnTo>
                <a:lnTo>
                  <a:pt x="237" y="10"/>
                </a:lnTo>
                <a:lnTo>
                  <a:pt x="237" y="11"/>
                </a:lnTo>
                <a:lnTo>
                  <a:pt x="236" y="11"/>
                </a:lnTo>
                <a:lnTo>
                  <a:pt x="235" y="11"/>
                </a:lnTo>
                <a:lnTo>
                  <a:pt x="236" y="11"/>
                </a:lnTo>
                <a:lnTo>
                  <a:pt x="235" y="11"/>
                </a:lnTo>
                <a:lnTo>
                  <a:pt x="235" y="12"/>
                </a:lnTo>
                <a:lnTo>
                  <a:pt x="235" y="13"/>
                </a:lnTo>
                <a:lnTo>
                  <a:pt x="235" y="12"/>
                </a:lnTo>
                <a:lnTo>
                  <a:pt x="236" y="13"/>
                </a:lnTo>
                <a:lnTo>
                  <a:pt x="235" y="13"/>
                </a:lnTo>
                <a:lnTo>
                  <a:pt x="236" y="13"/>
                </a:lnTo>
                <a:lnTo>
                  <a:pt x="235" y="13"/>
                </a:lnTo>
                <a:lnTo>
                  <a:pt x="236" y="13"/>
                </a:lnTo>
                <a:lnTo>
                  <a:pt x="235" y="13"/>
                </a:lnTo>
                <a:lnTo>
                  <a:pt x="235" y="14"/>
                </a:lnTo>
                <a:lnTo>
                  <a:pt x="234" y="14"/>
                </a:lnTo>
                <a:lnTo>
                  <a:pt x="233" y="14"/>
                </a:lnTo>
                <a:lnTo>
                  <a:pt x="234" y="14"/>
                </a:lnTo>
                <a:lnTo>
                  <a:pt x="233" y="14"/>
                </a:lnTo>
                <a:lnTo>
                  <a:pt x="234" y="14"/>
                </a:lnTo>
                <a:lnTo>
                  <a:pt x="233" y="14"/>
                </a:lnTo>
                <a:lnTo>
                  <a:pt x="234" y="14"/>
                </a:lnTo>
                <a:lnTo>
                  <a:pt x="233" y="14"/>
                </a:lnTo>
                <a:lnTo>
                  <a:pt x="233" y="13"/>
                </a:lnTo>
                <a:lnTo>
                  <a:pt x="232" y="13"/>
                </a:lnTo>
                <a:lnTo>
                  <a:pt x="231" y="13"/>
                </a:lnTo>
                <a:lnTo>
                  <a:pt x="231" y="14"/>
                </a:lnTo>
                <a:lnTo>
                  <a:pt x="230" y="14"/>
                </a:lnTo>
                <a:lnTo>
                  <a:pt x="229" y="14"/>
                </a:lnTo>
                <a:lnTo>
                  <a:pt x="229" y="13"/>
                </a:lnTo>
                <a:lnTo>
                  <a:pt x="228" y="13"/>
                </a:lnTo>
                <a:lnTo>
                  <a:pt x="228" y="12"/>
                </a:lnTo>
                <a:lnTo>
                  <a:pt x="229" y="13"/>
                </a:lnTo>
                <a:lnTo>
                  <a:pt x="229" y="12"/>
                </a:lnTo>
                <a:lnTo>
                  <a:pt x="229" y="11"/>
                </a:lnTo>
                <a:lnTo>
                  <a:pt x="228" y="11"/>
                </a:lnTo>
                <a:lnTo>
                  <a:pt x="227" y="11"/>
                </a:lnTo>
                <a:lnTo>
                  <a:pt x="227" y="10"/>
                </a:lnTo>
                <a:lnTo>
                  <a:pt x="226" y="9"/>
                </a:lnTo>
                <a:lnTo>
                  <a:pt x="227" y="9"/>
                </a:lnTo>
                <a:lnTo>
                  <a:pt x="227" y="8"/>
                </a:lnTo>
                <a:lnTo>
                  <a:pt x="228" y="8"/>
                </a:lnTo>
                <a:lnTo>
                  <a:pt x="229" y="8"/>
                </a:lnTo>
                <a:lnTo>
                  <a:pt x="229" y="7"/>
                </a:lnTo>
                <a:lnTo>
                  <a:pt x="229" y="8"/>
                </a:lnTo>
                <a:lnTo>
                  <a:pt x="229" y="7"/>
                </a:lnTo>
                <a:lnTo>
                  <a:pt x="229" y="6"/>
                </a:lnTo>
                <a:lnTo>
                  <a:pt x="228" y="6"/>
                </a:lnTo>
                <a:lnTo>
                  <a:pt x="229" y="6"/>
                </a:lnTo>
                <a:lnTo>
                  <a:pt x="229" y="5"/>
                </a:lnTo>
                <a:lnTo>
                  <a:pt x="229" y="4"/>
                </a:lnTo>
                <a:lnTo>
                  <a:pt x="228" y="4"/>
                </a:lnTo>
                <a:lnTo>
                  <a:pt x="228" y="5"/>
                </a:lnTo>
                <a:lnTo>
                  <a:pt x="227" y="5"/>
                </a:lnTo>
                <a:lnTo>
                  <a:pt x="227" y="4"/>
                </a:lnTo>
                <a:lnTo>
                  <a:pt x="227" y="3"/>
                </a:lnTo>
                <a:lnTo>
                  <a:pt x="226" y="3"/>
                </a:lnTo>
                <a:lnTo>
                  <a:pt x="226" y="4"/>
                </a:lnTo>
                <a:lnTo>
                  <a:pt x="226" y="5"/>
                </a:lnTo>
                <a:lnTo>
                  <a:pt x="225" y="5"/>
                </a:lnTo>
                <a:lnTo>
                  <a:pt x="225" y="4"/>
                </a:lnTo>
                <a:lnTo>
                  <a:pt x="224" y="4"/>
                </a:lnTo>
                <a:lnTo>
                  <a:pt x="224" y="5"/>
                </a:lnTo>
                <a:lnTo>
                  <a:pt x="224" y="4"/>
                </a:lnTo>
                <a:lnTo>
                  <a:pt x="223" y="4"/>
                </a:lnTo>
                <a:lnTo>
                  <a:pt x="224" y="4"/>
                </a:lnTo>
                <a:lnTo>
                  <a:pt x="223" y="4"/>
                </a:lnTo>
                <a:lnTo>
                  <a:pt x="223" y="3"/>
                </a:lnTo>
                <a:lnTo>
                  <a:pt x="224" y="3"/>
                </a:lnTo>
                <a:lnTo>
                  <a:pt x="224" y="2"/>
                </a:lnTo>
                <a:lnTo>
                  <a:pt x="223" y="2"/>
                </a:lnTo>
                <a:lnTo>
                  <a:pt x="224" y="2"/>
                </a:lnTo>
                <a:lnTo>
                  <a:pt x="224" y="1"/>
                </a:lnTo>
                <a:lnTo>
                  <a:pt x="223" y="1"/>
                </a:lnTo>
                <a:lnTo>
                  <a:pt x="223" y="2"/>
                </a:lnTo>
                <a:lnTo>
                  <a:pt x="223" y="1"/>
                </a:lnTo>
                <a:lnTo>
                  <a:pt x="223" y="2"/>
                </a:lnTo>
                <a:lnTo>
                  <a:pt x="222" y="2"/>
                </a:lnTo>
                <a:lnTo>
                  <a:pt x="222" y="1"/>
                </a:lnTo>
                <a:lnTo>
                  <a:pt x="222" y="2"/>
                </a:lnTo>
                <a:lnTo>
                  <a:pt x="222" y="1"/>
                </a:lnTo>
                <a:lnTo>
                  <a:pt x="222" y="0"/>
                </a:lnTo>
                <a:lnTo>
                  <a:pt x="222" y="1"/>
                </a:lnTo>
                <a:lnTo>
                  <a:pt x="222" y="0"/>
                </a:lnTo>
                <a:lnTo>
                  <a:pt x="222" y="1"/>
                </a:lnTo>
                <a:lnTo>
                  <a:pt x="221" y="1"/>
                </a:lnTo>
                <a:lnTo>
                  <a:pt x="221" y="0"/>
                </a:lnTo>
                <a:lnTo>
                  <a:pt x="221" y="1"/>
                </a:lnTo>
                <a:lnTo>
                  <a:pt x="221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222322" y="1690687"/>
            <a:ext cx="2518078" cy="2518078"/>
          </a:xfrm>
          <a:custGeom>
            <a:avLst/>
            <a:gdLst>
              <a:gd name="T0" fmla="*/ 309 w 425"/>
              <a:gd name="T1" fmla="*/ 86 h 425"/>
              <a:gd name="T2" fmla="*/ 278 w 425"/>
              <a:gd name="T3" fmla="*/ 84 h 425"/>
              <a:gd name="T4" fmla="*/ 279 w 425"/>
              <a:gd name="T5" fmla="*/ 118 h 425"/>
              <a:gd name="T6" fmla="*/ 276 w 425"/>
              <a:gd name="T7" fmla="*/ 146 h 425"/>
              <a:gd name="T8" fmla="*/ 245 w 425"/>
              <a:gd name="T9" fmla="*/ 152 h 425"/>
              <a:gd name="T10" fmla="*/ 215 w 425"/>
              <a:gd name="T11" fmla="*/ 147 h 425"/>
              <a:gd name="T12" fmla="*/ 211 w 425"/>
              <a:gd name="T13" fmla="*/ 116 h 425"/>
              <a:gd name="T14" fmla="*/ 212 w 425"/>
              <a:gd name="T15" fmla="*/ 86 h 425"/>
              <a:gd name="T16" fmla="*/ 215 w 425"/>
              <a:gd name="T17" fmla="*/ 54 h 425"/>
              <a:gd name="T18" fmla="*/ 210 w 425"/>
              <a:gd name="T19" fmla="*/ 22 h 425"/>
              <a:gd name="T20" fmla="*/ 180 w 425"/>
              <a:gd name="T21" fmla="*/ 17 h 425"/>
              <a:gd name="T22" fmla="*/ 149 w 425"/>
              <a:gd name="T23" fmla="*/ 25 h 425"/>
              <a:gd name="T24" fmla="*/ 147 w 425"/>
              <a:gd name="T25" fmla="*/ 52 h 425"/>
              <a:gd name="T26" fmla="*/ 147 w 425"/>
              <a:gd name="T27" fmla="*/ 85 h 425"/>
              <a:gd name="T28" fmla="*/ 117 w 425"/>
              <a:gd name="T29" fmla="*/ 84 h 425"/>
              <a:gd name="T30" fmla="*/ 85 w 425"/>
              <a:gd name="T31" fmla="*/ 85 h 425"/>
              <a:gd name="T32" fmla="*/ 86 w 425"/>
              <a:gd name="T33" fmla="*/ 117 h 425"/>
              <a:gd name="T34" fmla="*/ 85 w 425"/>
              <a:gd name="T35" fmla="*/ 147 h 425"/>
              <a:gd name="T36" fmla="*/ 118 w 425"/>
              <a:gd name="T37" fmla="*/ 147 h 425"/>
              <a:gd name="T38" fmla="*/ 145 w 425"/>
              <a:gd name="T39" fmla="*/ 149 h 425"/>
              <a:gd name="T40" fmla="*/ 153 w 425"/>
              <a:gd name="T41" fmla="*/ 180 h 425"/>
              <a:gd name="T42" fmla="*/ 148 w 425"/>
              <a:gd name="T43" fmla="*/ 210 h 425"/>
              <a:gd name="T44" fmla="*/ 116 w 425"/>
              <a:gd name="T45" fmla="*/ 215 h 425"/>
              <a:gd name="T46" fmla="*/ 85 w 425"/>
              <a:gd name="T47" fmla="*/ 213 h 425"/>
              <a:gd name="T48" fmla="*/ 54 w 425"/>
              <a:gd name="T49" fmla="*/ 211 h 425"/>
              <a:gd name="T50" fmla="*/ 23 w 425"/>
              <a:gd name="T51" fmla="*/ 215 h 425"/>
              <a:gd name="T52" fmla="*/ 18 w 425"/>
              <a:gd name="T53" fmla="*/ 245 h 425"/>
              <a:gd name="T54" fmla="*/ 24 w 425"/>
              <a:gd name="T55" fmla="*/ 276 h 425"/>
              <a:gd name="T56" fmla="*/ 52 w 425"/>
              <a:gd name="T57" fmla="*/ 279 h 425"/>
              <a:gd name="T58" fmla="*/ 86 w 425"/>
              <a:gd name="T59" fmla="*/ 278 h 425"/>
              <a:gd name="T60" fmla="*/ 84 w 425"/>
              <a:gd name="T61" fmla="*/ 309 h 425"/>
              <a:gd name="T62" fmla="*/ 86 w 425"/>
              <a:gd name="T63" fmla="*/ 340 h 425"/>
              <a:gd name="T64" fmla="*/ 116 w 425"/>
              <a:gd name="T65" fmla="*/ 339 h 425"/>
              <a:gd name="T66" fmla="*/ 147 w 425"/>
              <a:gd name="T67" fmla="*/ 341 h 425"/>
              <a:gd name="T68" fmla="*/ 146 w 425"/>
              <a:gd name="T69" fmla="*/ 307 h 425"/>
              <a:gd name="T70" fmla="*/ 149 w 425"/>
              <a:gd name="T71" fmla="*/ 279 h 425"/>
              <a:gd name="T72" fmla="*/ 181 w 425"/>
              <a:gd name="T73" fmla="*/ 272 h 425"/>
              <a:gd name="T74" fmla="*/ 210 w 425"/>
              <a:gd name="T75" fmla="*/ 278 h 425"/>
              <a:gd name="T76" fmla="*/ 214 w 425"/>
              <a:gd name="T77" fmla="*/ 309 h 425"/>
              <a:gd name="T78" fmla="*/ 212 w 425"/>
              <a:gd name="T79" fmla="*/ 340 h 425"/>
              <a:gd name="T80" fmla="*/ 210 w 425"/>
              <a:gd name="T81" fmla="*/ 371 h 425"/>
              <a:gd name="T82" fmla="*/ 216 w 425"/>
              <a:gd name="T83" fmla="*/ 402 h 425"/>
              <a:gd name="T84" fmla="*/ 245 w 425"/>
              <a:gd name="T85" fmla="*/ 408 h 425"/>
              <a:gd name="T86" fmla="*/ 276 w 425"/>
              <a:gd name="T87" fmla="*/ 400 h 425"/>
              <a:gd name="T88" fmla="*/ 278 w 425"/>
              <a:gd name="T89" fmla="*/ 373 h 425"/>
              <a:gd name="T90" fmla="*/ 278 w 425"/>
              <a:gd name="T91" fmla="*/ 340 h 425"/>
              <a:gd name="T92" fmla="*/ 309 w 425"/>
              <a:gd name="T93" fmla="*/ 342 h 425"/>
              <a:gd name="T94" fmla="*/ 340 w 425"/>
              <a:gd name="T95" fmla="*/ 340 h 425"/>
              <a:gd name="T96" fmla="*/ 339 w 425"/>
              <a:gd name="T97" fmla="*/ 308 h 425"/>
              <a:gd name="T98" fmla="*/ 340 w 425"/>
              <a:gd name="T99" fmla="*/ 278 h 425"/>
              <a:gd name="T100" fmla="*/ 307 w 425"/>
              <a:gd name="T101" fmla="*/ 278 h 425"/>
              <a:gd name="T102" fmla="*/ 279 w 425"/>
              <a:gd name="T103" fmla="*/ 277 h 425"/>
              <a:gd name="T104" fmla="*/ 272 w 425"/>
              <a:gd name="T105" fmla="*/ 245 h 425"/>
              <a:gd name="T106" fmla="*/ 277 w 425"/>
              <a:gd name="T107" fmla="*/ 215 h 425"/>
              <a:gd name="T108" fmla="*/ 309 w 425"/>
              <a:gd name="T109" fmla="*/ 210 h 425"/>
              <a:gd name="T110" fmla="*/ 341 w 425"/>
              <a:gd name="T111" fmla="*/ 213 h 425"/>
              <a:gd name="T112" fmla="*/ 372 w 425"/>
              <a:gd name="T113" fmla="*/ 215 h 425"/>
              <a:gd name="T114" fmla="*/ 402 w 425"/>
              <a:gd name="T115" fmla="*/ 210 h 425"/>
              <a:gd name="T116" fmla="*/ 407 w 425"/>
              <a:gd name="T117" fmla="*/ 180 h 425"/>
              <a:gd name="T118" fmla="*/ 401 w 425"/>
              <a:gd name="T119" fmla="*/ 149 h 425"/>
              <a:gd name="T120" fmla="*/ 373 w 425"/>
              <a:gd name="T121" fmla="*/ 146 h 425"/>
              <a:gd name="T122" fmla="*/ 341 w 425"/>
              <a:gd name="T123" fmla="*/ 147 h 425"/>
              <a:gd name="T124" fmla="*/ 341 w 425"/>
              <a:gd name="T125" fmla="*/ 116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5" h="425">
                <a:moveTo>
                  <a:pt x="340" y="85"/>
                </a:moveTo>
                <a:lnTo>
                  <a:pt x="339" y="85"/>
                </a:lnTo>
                <a:lnTo>
                  <a:pt x="340" y="85"/>
                </a:lnTo>
                <a:lnTo>
                  <a:pt x="339" y="85"/>
                </a:lnTo>
                <a:lnTo>
                  <a:pt x="340" y="85"/>
                </a:lnTo>
                <a:lnTo>
                  <a:pt x="339" y="85"/>
                </a:lnTo>
                <a:lnTo>
                  <a:pt x="339" y="86"/>
                </a:lnTo>
                <a:lnTo>
                  <a:pt x="339" y="85"/>
                </a:lnTo>
                <a:lnTo>
                  <a:pt x="339" y="86"/>
                </a:lnTo>
                <a:lnTo>
                  <a:pt x="339" y="85"/>
                </a:lnTo>
                <a:lnTo>
                  <a:pt x="339" y="86"/>
                </a:lnTo>
                <a:lnTo>
                  <a:pt x="338" y="86"/>
                </a:lnTo>
                <a:lnTo>
                  <a:pt x="339" y="86"/>
                </a:lnTo>
                <a:lnTo>
                  <a:pt x="338" y="86"/>
                </a:lnTo>
                <a:lnTo>
                  <a:pt x="339" y="86"/>
                </a:lnTo>
                <a:lnTo>
                  <a:pt x="338" y="86"/>
                </a:lnTo>
                <a:lnTo>
                  <a:pt x="338" y="85"/>
                </a:lnTo>
                <a:lnTo>
                  <a:pt x="338" y="86"/>
                </a:lnTo>
                <a:lnTo>
                  <a:pt x="338" y="85"/>
                </a:lnTo>
                <a:lnTo>
                  <a:pt x="338" y="86"/>
                </a:lnTo>
                <a:lnTo>
                  <a:pt x="338" y="85"/>
                </a:lnTo>
                <a:lnTo>
                  <a:pt x="338" y="84"/>
                </a:lnTo>
                <a:lnTo>
                  <a:pt x="338" y="85"/>
                </a:lnTo>
                <a:lnTo>
                  <a:pt x="338" y="84"/>
                </a:lnTo>
                <a:lnTo>
                  <a:pt x="338" y="85"/>
                </a:lnTo>
                <a:lnTo>
                  <a:pt x="338" y="84"/>
                </a:lnTo>
                <a:lnTo>
                  <a:pt x="337" y="84"/>
                </a:lnTo>
                <a:lnTo>
                  <a:pt x="338" y="84"/>
                </a:lnTo>
                <a:lnTo>
                  <a:pt x="337" y="84"/>
                </a:lnTo>
                <a:lnTo>
                  <a:pt x="338" y="84"/>
                </a:lnTo>
                <a:lnTo>
                  <a:pt x="337" y="84"/>
                </a:lnTo>
                <a:lnTo>
                  <a:pt x="337" y="85"/>
                </a:lnTo>
                <a:lnTo>
                  <a:pt x="337" y="84"/>
                </a:lnTo>
                <a:lnTo>
                  <a:pt x="337" y="85"/>
                </a:lnTo>
                <a:lnTo>
                  <a:pt x="337" y="84"/>
                </a:lnTo>
                <a:lnTo>
                  <a:pt x="337" y="85"/>
                </a:lnTo>
                <a:lnTo>
                  <a:pt x="336" y="85"/>
                </a:lnTo>
                <a:lnTo>
                  <a:pt x="337" y="85"/>
                </a:lnTo>
                <a:lnTo>
                  <a:pt x="336" y="85"/>
                </a:lnTo>
                <a:lnTo>
                  <a:pt x="337" y="85"/>
                </a:lnTo>
                <a:lnTo>
                  <a:pt x="336" y="85"/>
                </a:lnTo>
                <a:lnTo>
                  <a:pt x="336" y="86"/>
                </a:lnTo>
                <a:lnTo>
                  <a:pt x="336" y="85"/>
                </a:lnTo>
                <a:lnTo>
                  <a:pt x="336" y="86"/>
                </a:lnTo>
                <a:lnTo>
                  <a:pt x="336" y="85"/>
                </a:lnTo>
                <a:lnTo>
                  <a:pt x="336" y="86"/>
                </a:lnTo>
                <a:lnTo>
                  <a:pt x="337" y="86"/>
                </a:lnTo>
                <a:lnTo>
                  <a:pt x="336" y="86"/>
                </a:lnTo>
                <a:lnTo>
                  <a:pt x="337" y="86"/>
                </a:lnTo>
                <a:lnTo>
                  <a:pt x="336" y="86"/>
                </a:lnTo>
                <a:lnTo>
                  <a:pt x="337" y="86"/>
                </a:lnTo>
                <a:lnTo>
                  <a:pt x="337" y="87"/>
                </a:lnTo>
                <a:lnTo>
                  <a:pt x="337" y="86"/>
                </a:lnTo>
                <a:lnTo>
                  <a:pt x="337" y="87"/>
                </a:lnTo>
                <a:lnTo>
                  <a:pt x="337" y="86"/>
                </a:lnTo>
                <a:lnTo>
                  <a:pt x="337" y="87"/>
                </a:lnTo>
                <a:lnTo>
                  <a:pt x="336" y="87"/>
                </a:lnTo>
                <a:lnTo>
                  <a:pt x="337" y="87"/>
                </a:lnTo>
                <a:lnTo>
                  <a:pt x="336" y="87"/>
                </a:lnTo>
                <a:lnTo>
                  <a:pt x="337" y="87"/>
                </a:lnTo>
                <a:lnTo>
                  <a:pt x="336" y="87"/>
                </a:lnTo>
                <a:lnTo>
                  <a:pt x="335" y="87"/>
                </a:lnTo>
                <a:lnTo>
                  <a:pt x="336" y="87"/>
                </a:lnTo>
                <a:lnTo>
                  <a:pt x="335" y="87"/>
                </a:lnTo>
                <a:lnTo>
                  <a:pt x="336" y="87"/>
                </a:lnTo>
                <a:lnTo>
                  <a:pt x="335" y="87"/>
                </a:lnTo>
                <a:lnTo>
                  <a:pt x="335" y="88"/>
                </a:lnTo>
                <a:lnTo>
                  <a:pt x="335" y="87"/>
                </a:lnTo>
                <a:lnTo>
                  <a:pt x="335" y="88"/>
                </a:lnTo>
                <a:lnTo>
                  <a:pt x="335" y="87"/>
                </a:lnTo>
                <a:lnTo>
                  <a:pt x="335" y="88"/>
                </a:lnTo>
                <a:lnTo>
                  <a:pt x="336" y="88"/>
                </a:lnTo>
                <a:lnTo>
                  <a:pt x="335" y="88"/>
                </a:lnTo>
                <a:lnTo>
                  <a:pt x="336" y="88"/>
                </a:lnTo>
                <a:lnTo>
                  <a:pt x="335" y="88"/>
                </a:lnTo>
                <a:lnTo>
                  <a:pt x="336" y="88"/>
                </a:lnTo>
                <a:lnTo>
                  <a:pt x="336" y="89"/>
                </a:lnTo>
                <a:lnTo>
                  <a:pt x="336" y="88"/>
                </a:lnTo>
                <a:lnTo>
                  <a:pt x="336" y="89"/>
                </a:lnTo>
                <a:lnTo>
                  <a:pt x="336" y="88"/>
                </a:lnTo>
                <a:lnTo>
                  <a:pt x="336" y="89"/>
                </a:lnTo>
                <a:lnTo>
                  <a:pt x="335" y="89"/>
                </a:lnTo>
                <a:lnTo>
                  <a:pt x="336" y="89"/>
                </a:lnTo>
                <a:lnTo>
                  <a:pt x="335" y="89"/>
                </a:lnTo>
                <a:lnTo>
                  <a:pt x="336" y="89"/>
                </a:lnTo>
                <a:lnTo>
                  <a:pt x="335" y="89"/>
                </a:lnTo>
                <a:lnTo>
                  <a:pt x="335" y="90"/>
                </a:lnTo>
                <a:lnTo>
                  <a:pt x="335" y="89"/>
                </a:lnTo>
                <a:lnTo>
                  <a:pt x="335" y="90"/>
                </a:lnTo>
                <a:lnTo>
                  <a:pt x="335" y="89"/>
                </a:lnTo>
                <a:lnTo>
                  <a:pt x="335" y="90"/>
                </a:lnTo>
                <a:lnTo>
                  <a:pt x="334" y="90"/>
                </a:lnTo>
                <a:lnTo>
                  <a:pt x="335" y="90"/>
                </a:lnTo>
                <a:lnTo>
                  <a:pt x="334" y="90"/>
                </a:lnTo>
                <a:lnTo>
                  <a:pt x="335" y="90"/>
                </a:lnTo>
                <a:lnTo>
                  <a:pt x="334" y="90"/>
                </a:lnTo>
                <a:lnTo>
                  <a:pt x="334" y="89"/>
                </a:lnTo>
                <a:lnTo>
                  <a:pt x="334" y="90"/>
                </a:lnTo>
                <a:lnTo>
                  <a:pt x="334" y="89"/>
                </a:lnTo>
                <a:lnTo>
                  <a:pt x="334" y="90"/>
                </a:lnTo>
                <a:lnTo>
                  <a:pt x="334" y="89"/>
                </a:lnTo>
                <a:lnTo>
                  <a:pt x="334" y="88"/>
                </a:lnTo>
                <a:lnTo>
                  <a:pt x="334" y="89"/>
                </a:lnTo>
                <a:lnTo>
                  <a:pt x="334" y="88"/>
                </a:lnTo>
                <a:lnTo>
                  <a:pt x="334" y="89"/>
                </a:lnTo>
                <a:lnTo>
                  <a:pt x="334" y="88"/>
                </a:lnTo>
                <a:lnTo>
                  <a:pt x="333" y="88"/>
                </a:lnTo>
                <a:lnTo>
                  <a:pt x="334" y="88"/>
                </a:lnTo>
                <a:lnTo>
                  <a:pt x="333" y="88"/>
                </a:lnTo>
                <a:lnTo>
                  <a:pt x="334" y="88"/>
                </a:lnTo>
                <a:lnTo>
                  <a:pt x="333" y="88"/>
                </a:lnTo>
                <a:lnTo>
                  <a:pt x="333" y="89"/>
                </a:lnTo>
                <a:lnTo>
                  <a:pt x="333" y="88"/>
                </a:lnTo>
                <a:lnTo>
                  <a:pt x="333" y="89"/>
                </a:lnTo>
                <a:lnTo>
                  <a:pt x="333" y="88"/>
                </a:lnTo>
                <a:lnTo>
                  <a:pt x="333" y="89"/>
                </a:lnTo>
                <a:lnTo>
                  <a:pt x="332" y="89"/>
                </a:lnTo>
                <a:lnTo>
                  <a:pt x="333" y="89"/>
                </a:lnTo>
                <a:lnTo>
                  <a:pt x="332" y="89"/>
                </a:lnTo>
                <a:lnTo>
                  <a:pt x="333" y="89"/>
                </a:lnTo>
                <a:lnTo>
                  <a:pt x="332" y="89"/>
                </a:lnTo>
                <a:lnTo>
                  <a:pt x="332" y="88"/>
                </a:lnTo>
                <a:lnTo>
                  <a:pt x="332" y="89"/>
                </a:lnTo>
                <a:lnTo>
                  <a:pt x="332" y="88"/>
                </a:lnTo>
                <a:lnTo>
                  <a:pt x="332" y="89"/>
                </a:lnTo>
                <a:lnTo>
                  <a:pt x="332" y="88"/>
                </a:lnTo>
                <a:lnTo>
                  <a:pt x="331" y="88"/>
                </a:lnTo>
                <a:lnTo>
                  <a:pt x="332" y="88"/>
                </a:lnTo>
                <a:lnTo>
                  <a:pt x="331" y="88"/>
                </a:lnTo>
                <a:lnTo>
                  <a:pt x="332" y="88"/>
                </a:lnTo>
                <a:lnTo>
                  <a:pt x="331" y="88"/>
                </a:lnTo>
                <a:lnTo>
                  <a:pt x="331" y="87"/>
                </a:lnTo>
                <a:lnTo>
                  <a:pt x="331" y="88"/>
                </a:lnTo>
                <a:lnTo>
                  <a:pt x="331" y="87"/>
                </a:lnTo>
                <a:lnTo>
                  <a:pt x="331" y="88"/>
                </a:lnTo>
                <a:lnTo>
                  <a:pt x="331" y="87"/>
                </a:lnTo>
                <a:lnTo>
                  <a:pt x="332" y="87"/>
                </a:lnTo>
                <a:lnTo>
                  <a:pt x="331" y="87"/>
                </a:lnTo>
                <a:lnTo>
                  <a:pt x="332" y="87"/>
                </a:lnTo>
                <a:lnTo>
                  <a:pt x="331" y="87"/>
                </a:lnTo>
                <a:lnTo>
                  <a:pt x="332" y="87"/>
                </a:lnTo>
                <a:lnTo>
                  <a:pt x="333" y="87"/>
                </a:lnTo>
                <a:lnTo>
                  <a:pt x="332" y="87"/>
                </a:lnTo>
                <a:lnTo>
                  <a:pt x="333" y="87"/>
                </a:lnTo>
                <a:lnTo>
                  <a:pt x="332" y="87"/>
                </a:lnTo>
                <a:lnTo>
                  <a:pt x="333" y="87"/>
                </a:lnTo>
                <a:lnTo>
                  <a:pt x="333" y="86"/>
                </a:lnTo>
                <a:lnTo>
                  <a:pt x="333" y="87"/>
                </a:lnTo>
                <a:lnTo>
                  <a:pt x="333" y="86"/>
                </a:lnTo>
                <a:lnTo>
                  <a:pt x="333" y="87"/>
                </a:lnTo>
                <a:lnTo>
                  <a:pt x="333" y="86"/>
                </a:lnTo>
                <a:lnTo>
                  <a:pt x="332" y="86"/>
                </a:lnTo>
                <a:lnTo>
                  <a:pt x="333" y="86"/>
                </a:lnTo>
                <a:lnTo>
                  <a:pt x="332" y="86"/>
                </a:lnTo>
                <a:lnTo>
                  <a:pt x="333" y="86"/>
                </a:lnTo>
                <a:lnTo>
                  <a:pt x="332" y="86"/>
                </a:lnTo>
                <a:lnTo>
                  <a:pt x="332" y="85"/>
                </a:lnTo>
                <a:lnTo>
                  <a:pt x="332" y="86"/>
                </a:lnTo>
                <a:lnTo>
                  <a:pt x="332" y="85"/>
                </a:lnTo>
                <a:lnTo>
                  <a:pt x="332" y="86"/>
                </a:lnTo>
                <a:lnTo>
                  <a:pt x="332" y="85"/>
                </a:lnTo>
                <a:lnTo>
                  <a:pt x="332" y="84"/>
                </a:lnTo>
                <a:lnTo>
                  <a:pt x="332" y="85"/>
                </a:lnTo>
                <a:lnTo>
                  <a:pt x="332" y="84"/>
                </a:lnTo>
                <a:lnTo>
                  <a:pt x="332" y="85"/>
                </a:lnTo>
                <a:lnTo>
                  <a:pt x="332" y="84"/>
                </a:lnTo>
                <a:lnTo>
                  <a:pt x="331" y="84"/>
                </a:lnTo>
                <a:lnTo>
                  <a:pt x="332" y="84"/>
                </a:lnTo>
                <a:lnTo>
                  <a:pt x="331" y="84"/>
                </a:lnTo>
                <a:lnTo>
                  <a:pt x="332" y="84"/>
                </a:lnTo>
                <a:lnTo>
                  <a:pt x="331" y="84"/>
                </a:lnTo>
                <a:lnTo>
                  <a:pt x="331" y="83"/>
                </a:lnTo>
                <a:lnTo>
                  <a:pt x="331" y="84"/>
                </a:lnTo>
                <a:lnTo>
                  <a:pt x="331" y="83"/>
                </a:lnTo>
                <a:lnTo>
                  <a:pt x="331" y="84"/>
                </a:lnTo>
                <a:lnTo>
                  <a:pt x="331" y="83"/>
                </a:lnTo>
                <a:lnTo>
                  <a:pt x="332" y="83"/>
                </a:lnTo>
                <a:lnTo>
                  <a:pt x="331" y="83"/>
                </a:lnTo>
                <a:lnTo>
                  <a:pt x="332" y="83"/>
                </a:lnTo>
                <a:lnTo>
                  <a:pt x="331" y="83"/>
                </a:lnTo>
                <a:lnTo>
                  <a:pt x="332" y="83"/>
                </a:lnTo>
                <a:lnTo>
                  <a:pt x="333" y="83"/>
                </a:lnTo>
                <a:lnTo>
                  <a:pt x="332" y="83"/>
                </a:lnTo>
                <a:lnTo>
                  <a:pt x="333" y="83"/>
                </a:lnTo>
                <a:lnTo>
                  <a:pt x="332" y="83"/>
                </a:lnTo>
                <a:lnTo>
                  <a:pt x="333" y="83"/>
                </a:lnTo>
                <a:lnTo>
                  <a:pt x="333" y="82"/>
                </a:lnTo>
                <a:lnTo>
                  <a:pt x="333" y="83"/>
                </a:lnTo>
                <a:lnTo>
                  <a:pt x="333" y="82"/>
                </a:lnTo>
                <a:lnTo>
                  <a:pt x="333" y="83"/>
                </a:lnTo>
                <a:lnTo>
                  <a:pt x="333" y="82"/>
                </a:lnTo>
                <a:lnTo>
                  <a:pt x="332" y="82"/>
                </a:lnTo>
                <a:lnTo>
                  <a:pt x="333" y="82"/>
                </a:lnTo>
                <a:lnTo>
                  <a:pt x="332" y="82"/>
                </a:lnTo>
                <a:lnTo>
                  <a:pt x="333" y="82"/>
                </a:lnTo>
                <a:lnTo>
                  <a:pt x="332" y="82"/>
                </a:lnTo>
                <a:lnTo>
                  <a:pt x="332" y="81"/>
                </a:lnTo>
                <a:lnTo>
                  <a:pt x="332" y="82"/>
                </a:lnTo>
                <a:lnTo>
                  <a:pt x="332" y="81"/>
                </a:lnTo>
                <a:lnTo>
                  <a:pt x="332" y="82"/>
                </a:lnTo>
                <a:lnTo>
                  <a:pt x="332" y="81"/>
                </a:lnTo>
                <a:lnTo>
                  <a:pt x="331" y="81"/>
                </a:lnTo>
                <a:lnTo>
                  <a:pt x="332" y="81"/>
                </a:lnTo>
                <a:lnTo>
                  <a:pt x="331" y="81"/>
                </a:lnTo>
                <a:lnTo>
                  <a:pt x="332" y="81"/>
                </a:lnTo>
                <a:lnTo>
                  <a:pt x="331" y="81"/>
                </a:lnTo>
                <a:lnTo>
                  <a:pt x="331" y="82"/>
                </a:lnTo>
                <a:lnTo>
                  <a:pt x="331" y="81"/>
                </a:lnTo>
                <a:lnTo>
                  <a:pt x="331" y="82"/>
                </a:lnTo>
                <a:lnTo>
                  <a:pt x="331" y="81"/>
                </a:lnTo>
                <a:lnTo>
                  <a:pt x="331" y="82"/>
                </a:lnTo>
                <a:lnTo>
                  <a:pt x="330" y="82"/>
                </a:lnTo>
                <a:lnTo>
                  <a:pt x="331" y="82"/>
                </a:lnTo>
                <a:lnTo>
                  <a:pt x="330" y="82"/>
                </a:lnTo>
                <a:lnTo>
                  <a:pt x="331" y="82"/>
                </a:lnTo>
                <a:lnTo>
                  <a:pt x="330" y="82"/>
                </a:lnTo>
                <a:lnTo>
                  <a:pt x="330" y="81"/>
                </a:lnTo>
                <a:lnTo>
                  <a:pt x="330" y="82"/>
                </a:lnTo>
                <a:lnTo>
                  <a:pt x="330" y="81"/>
                </a:lnTo>
                <a:lnTo>
                  <a:pt x="330" y="82"/>
                </a:lnTo>
                <a:lnTo>
                  <a:pt x="330" y="81"/>
                </a:lnTo>
                <a:lnTo>
                  <a:pt x="330" y="80"/>
                </a:lnTo>
                <a:lnTo>
                  <a:pt x="330" y="81"/>
                </a:lnTo>
                <a:lnTo>
                  <a:pt x="330" y="80"/>
                </a:lnTo>
                <a:lnTo>
                  <a:pt x="330" y="81"/>
                </a:lnTo>
                <a:lnTo>
                  <a:pt x="330" y="80"/>
                </a:lnTo>
                <a:lnTo>
                  <a:pt x="329" y="80"/>
                </a:lnTo>
                <a:lnTo>
                  <a:pt x="330" y="80"/>
                </a:lnTo>
                <a:lnTo>
                  <a:pt x="329" y="80"/>
                </a:lnTo>
                <a:lnTo>
                  <a:pt x="330" y="80"/>
                </a:lnTo>
                <a:lnTo>
                  <a:pt x="329" y="80"/>
                </a:lnTo>
                <a:lnTo>
                  <a:pt x="329" y="81"/>
                </a:lnTo>
                <a:lnTo>
                  <a:pt x="329" y="80"/>
                </a:lnTo>
                <a:lnTo>
                  <a:pt x="329" y="81"/>
                </a:lnTo>
                <a:lnTo>
                  <a:pt x="329" y="80"/>
                </a:lnTo>
                <a:lnTo>
                  <a:pt x="329" y="81"/>
                </a:lnTo>
                <a:lnTo>
                  <a:pt x="328" y="81"/>
                </a:lnTo>
                <a:lnTo>
                  <a:pt x="329" y="81"/>
                </a:lnTo>
                <a:lnTo>
                  <a:pt x="328" y="81"/>
                </a:lnTo>
                <a:lnTo>
                  <a:pt x="329" y="81"/>
                </a:lnTo>
                <a:lnTo>
                  <a:pt x="328" y="81"/>
                </a:lnTo>
                <a:lnTo>
                  <a:pt x="328" y="82"/>
                </a:lnTo>
                <a:lnTo>
                  <a:pt x="328" y="81"/>
                </a:lnTo>
                <a:lnTo>
                  <a:pt x="328" y="82"/>
                </a:lnTo>
                <a:lnTo>
                  <a:pt x="328" y="81"/>
                </a:lnTo>
                <a:lnTo>
                  <a:pt x="328" y="82"/>
                </a:lnTo>
                <a:lnTo>
                  <a:pt x="329" y="82"/>
                </a:lnTo>
                <a:lnTo>
                  <a:pt x="328" y="82"/>
                </a:lnTo>
                <a:lnTo>
                  <a:pt x="329" y="82"/>
                </a:lnTo>
                <a:lnTo>
                  <a:pt x="328" y="82"/>
                </a:lnTo>
                <a:lnTo>
                  <a:pt x="329" y="82"/>
                </a:lnTo>
                <a:lnTo>
                  <a:pt x="329" y="83"/>
                </a:lnTo>
                <a:lnTo>
                  <a:pt x="329" y="82"/>
                </a:lnTo>
                <a:lnTo>
                  <a:pt x="329" y="83"/>
                </a:lnTo>
                <a:lnTo>
                  <a:pt x="329" y="82"/>
                </a:lnTo>
                <a:lnTo>
                  <a:pt x="329" y="83"/>
                </a:lnTo>
                <a:lnTo>
                  <a:pt x="328" y="83"/>
                </a:lnTo>
                <a:lnTo>
                  <a:pt x="329" y="83"/>
                </a:lnTo>
                <a:lnTo>
                  <a:pt x="328" y="83"/>
                </a:lnTo>
                <a:lnTo>
                  <a:pt x="329" y="83"/>
                </a:lnTo>
                <a:lnTo>
                  <a:pt x="328" y="83"/>
                </a:lnTo>
                <a:lnTo>
                  <a:pt x="327" y="83"/>
                </a:lnTo>
                <a:lnTo>
                  <a:pt x="328" y="83"/>
                </a:lnTo>
                <a:lnTo>
                  <a:pt x="327" y="83"/>
                </a:lnTo>
                <a:lnTo>
                  <a:pt x="328" y="83"/>
                </a:lnTo>
                <a:lnTo>
                  <a:pt x="327" y="83"/>
                </a:lnTo>
                <a:lnTo>
                  <a:pt x="327" y="84"/>
                </a:lnTo>
                <a:lnTo>
                  <a:pt x="327" y="83"/>
                </a:lnTo>
                <a:lnTo>
                  <a:pt x="327" y="84"/>
                </a:lnTo>
                <a:lnTo>
                  <a:pt x="327" y="83"/>
                </a:lnTo>
                <a:lnTo>
                  <a:pt x="327" y="84"/>
                </a:lnTo>
                <a:lnTo>
                  <a:pt x="328" y="84"/>
                </a:lnTo>
                <a:lnTo>
                  <a:pt x="327" y="84"/>
                </a:lnTo>
                <a:lnTo>
                  <a:pt x="328" y="84"/>
                </a:lnTo>
                <a:lnTo>
                  <a:pt x="327" y="84"/>
                </a:lnTo>
                <a:lnTo>
                  <a:pt x="328" y="84"/>
                </a:lnTo>
                <a:lnTo>
                  <a:pt x="328" y="85"/>
                </a:lnTo>
                <a:lnTo>
                  <a:pt x="328" y="84"/>
                </a:lnTo>
                <a:lnTo>
                  <a:pt x="328" y="85"/>
                </a:lnTo>
                <a:lnTo>
                  <a:pt x="328" y="84"/>
                </a:lnTo>
                <a:lnTo>
                  <a:pt x="328" y="85"/>
                </a:lnTo>
                <a:lnTo>
                  <a:pt x="327" y="85"/>
                </a:lnTo>
                <a:lnTo>
                  <a:pt x="328" y="85"/>
                </a:lnTo>
                <a:lnTo>
                  <a:pt x="327" y="85"/>
                </a:lnTo>
                <a:lnTo>
                  <a:pt x="328" y="85"/>
                </a:lnTo>
                <a:lnTo>
                  <a:pt x="327" y="85"/>
                </a:lnTo>
                <a:lnTo>
                  <a:pt x="327" y="86"/>
                </a:lnTo>
                <a:lnTo>
                  <a:pt x="327" y="85"/>
                </a:lnTo>
                <a:lnTo>
                  <a:pt x="327" y="86"/>
                </a:lnTo>
                <a:lnTo>
                  <a:pt x="327" y="85"/>
                </a:lnTo>
                <a:lnTo>
                  <a:pt x="327" y="86"/>
                </a:lnTo>
                <a:lnTo>
                  <a:pt x="326" y="86"/>
                </a:lnTo>
                <a:lnTo>
                  <a:pt x="327" y="86"/>
                </a:lnTo>
                <a:lnTo>
                  <a:pt x="326" y="86"/>
                </a:lnTo>
                <a:lnTo>
                  <a:pt x="327" y="86"/>
                </a:lnTo>
                <a:lnTo>
                  <a:pt x="326" y="86"/>
                </a:lnTo>
                <a:lnTo>
                  <a:pt x="326" y="85"/>
                </a:lnTo>
                <a:lnTo>
                  <a:pt x="326" y="86"/>
                </a:lnTo>
                <a:lnTo>
                  <a:pt x="326" y="85"/>
                </a:lnTo>
                <a:lnTo>
                  <a:pt x="326" y="86"/>
                </a:lnTo>
                <a:lnTo>
                  <a:pt x="326" y="85"/>
                </a:lnTo>
                <a:lnTo>
                  <a:pt x="326" y="84"/>
                </a:lnTo>
                <a:lnTo>
                  <a:pt x="326" y="85"/>
                </a:lnTo>
                <a:lnTo>
                  <a:pt x="326" y="84"/>
                </a:lnTo>
                <a:lnTo>
                  <a:pt x="326" y="85"/>
                </a:lnTo>
                <a:lnTo>
                  <a:pt x="326" y="84"/>
                </a:lnTo>
                <a:lnTo>
                  <a:pt x="325" y="84"/>
                </a:lnTo>
                <a:lnTo>
                  <a:pt x="326" y="84"/>
                </a:lnTo>
                <a:lnTo>
                  <a:pt x="325" y="84"/>
                </a:lnTo>
                <a:lnTo>
                  <a:pt x="326" y="84"/>
                </a:lnTo>
                <a:lnTo>
                  <a:pt x="325" y="84"/>
                </a:lnTo>
                <a:lnTo>
                  <a:pt x="325" y="85"/>
                </a:lnTo>
                <a:lnTo>
                  <a:pt x="325" y="84"/>
                </a:lnTo>
                <a:lnTo>
                  <a:pt x="325" y="85"/>
                </a:lnTo>
                <a:lnTo>
                  <a:pt x="325" y="84"/>
                </a:lnTo>
                <a:lnTo>
                  <a:pt x="325" y="85"/>
                </a:lnTo>
                <a:lnTo>
                  <a:pt x="324" y="85"/>
                </a:lnTo>
                <a:lnTo>
                  <a:pt x="325" y="85"/>
                </a:lnTo>
                <a:lnTo>
                  <a:pt x="324" y="85"/>
                </a:lnTo>
                <a:lnTo>
                  <a:pt x="325" y="85"/>
                </a:lnTo>
                <a:lnTo>
                  <a:pt x="324" y="85"/>
                </a:lnTo>
                <a:lnTo>
                  <a:pt x="324" y="86"/>
                </a:lnTo>
                <a:lnTo>
                  <a:pt x="324" y="85"/>
                </a:lnTo>
                <a:lnTo>
                  <a:pt x="324" y="86"/>
                </a:lnTo>
                <a:lnTo>
                  <a:pt x="324" y="85"/>
                </a:lnTo>
                <a:lnTo>
                  <a:pt x="324" y="86"/>
                </a:lnTo>
                <a:lnTo>
                  <a:pt x="325" y="86"/>
                </a:lnTo>
                <a:lnTo>
                  <a:pt x="324" y="86"/>
                </a:lnTo>
                <a:lnTo>
                  <a:pt x="325" y="86"/>
                </a:lnTo>
                <a:lnTo>
                  <a:pt x="324" y="86"/>
                </a:lnTo>
                <a:lnTo>
                  <a:pt x="325" y="86"/>
                </a:lnTo>
                <a:lnTo>
                  <a:pt x="325" y="87"/>
                </a:lnTo>
                <a:lnTo>
                  <a:pt x="325" y="86"/>
                </a:lnTo>
                <a:lnTo>
                  <a:pt x="325" y="87"/>
                </a:lnTo>
                <a:lnTo>
                  <a:pt x="325" y="86"/>
                </a:lnTo>
                <a:lnTo>
                  <a:pt x="325" y="87"/>
                </a:lnTo>
                <a:lnTo>
                  <a:pt x="324" y="87"/>
                </a:lnTo>
                <a:lnTo>
                  <a:pt x="325" y="87"/>
                </a:lnTo>
                <a:lnTo>
                  <a:pt x="324" y="87"/>
                </a:lnTo>
                <a:lnTo>
                  <a:pt x="325" y="87"/>
                </a:lnTo>
                <a:lnTo>
                  <a:pt x="324" y="87"/>
                </a:lnTo>
                <a:lnTo>
                  <a:pt x="323" y="87"/>
                </a:lnTo>
                <a:lnTo>
                  <a:pt x="324" y="87"/>
                </a:lnTo>
                <a:lnTo>
                  <a:pt x="323" y="87"/>
                </a:lnTo>
                <a:lnTo>
                  <a:pt x="324" y="87"/>
                </a:lnTo>
                <a:lnTo>
                  <a:pt x="323" y="87"/>
                </a:lnTo>
                <a:lnTo>
                  <a:pt x="323" y="88"/>
                </a:lnTo>
                <a:lnTo>
                  <a:pt x="323" y="87"/>
                </a:lnTo>
                <a:lnTo>
                  <a:pt x="323" y="88"/>
                </a:lnTo>
                <a:lnTo>
                  <a:pt x="323" y="87"/>
                </a:lnTo>
                <a:lnTo>
                  <a:pt x="323" y="88"/>
                </a:lnTo>
                <a:lnTo>
                  <a:pt x="324" y="88"/>
                </a:lnTo>
                <a:lnTo>
                  <a:pt x="323" y="88"/>
                </a:lnTo>
                <a:lnTo>
                  <a:pt x="324" y="88"/>
                </a:lnTo>
                <a:lnTo>
                  <a:pt x="323" y="88"/>
                </a:lnTo>
                <a:lnTo>
                  <a:pt x="324" y="88"/>
                </a:lnTo>
                <a:lnTo>
                  <a:pt x="324" y="89"/>
                </a:lnTo>
                <a:lnTo>
                  <a:pt x="324" y="88"/>
                </a:lnTo>
                <a:lnTo>
                  <a:pt x="324" y="89"/>
                </a:lnTo>
                <a:lnTo>
                  <a:pt x="324" y="88"/>
                </a:lnTo>
                <a:lnTo>
                  <a:pt x="324" y="89"/>
                </a:lnTo>
                <a:lnTo>
                  <a:pt x="325" y="89"/>
                </a:lnTo>
                <a:lnTo>
                  <a:pt x="324" y="89"/>
                </a:lnTo>
                <a:lnTo>
                  <a:pt x="325" y="89"/>
                </a:lnTo>
                <a:lnTo>
                  <a:pt x="324" y="89"/>
                </a:lnTo>
                <a:lnTo>
                  <a:pt x="325" y="89"/>
                </a:lnTo>
                <a:lnTo>
                  <a:pt x="325" y="88"/>
                </a:lnTo>
                <a:lnTo>
                  <a:pt x="325" y="89"/>
                </a:lnTo>
                <a:lnTo>
                  <a:pt x="325" y="88"/>
                </a:lnTo>
                <a:lnTo>
                  <a:pt x="325" y="89"/>
                </a:lnTo>
                <a:lnTo>
                  <a:pt x="325" y="88"/>
                </a:lnTo>
                <a:lnTo>
                  <a:pt x="326" y="88"/>
                </a:lnTo>
                <a:lnTo>
                  <a:pt x="325" y="88"/>
                </a:lnTo>
                <a:lnTo>
                  <a:pt x="326" y="88"/>
                </a:lnTo>
                <a:lnTo>
                  <a:pt x="325" y="88"/>
                </a:lnTo>
                <a:lnTo>
                  <a:pt x="326" y="88"/>
                </a:lnTo>
                <a:lnTo>
                  <a:pt x="326" y="89"/>
                </a:lnTo>
                <a:lnTo>
                  <a:pt x="326" y="88"/>
                </a:lnTo>
                <a:lnTo>
                  <a:pt x="326" y="89"/>
                </a:lnTo>
                <a:lnTo>
                  <a:pt x="326" y="88"/>
                </a:lnTo>
                <a:lnTo>
                  <a:pt x="326" y="89"/>
                </a:lnTo>
                <a:lnTo>
                  <a:pt x="326" y="90"/>
                </a:lnTo>
                <a:lnTo>
                  <a:pt x="326" y="89"/>
                </a:lnTo>
                <a:lnTo>
                  <a:pt x="326" y="90"/>
                </a:lnTo>
                <a:lnTo>
                  <a:pt x="326" y="89"/>
                </a:lnTo>
                <a:lnTo>
                  <a:pt x="326" y="90"/>
                </a:lnTo>
                <a:lnTo>
                  <a:pt x="327" y="90"/>
                </a:lnTo>
                <a:lnTo>
                  <a:pt x="326" y="90"/>
                </a:lnTo>
                <a:lnTo>
                  <a:pt x="327" y="90"/>
                </a:lnTo>
                <a:lnTo>
                  <a:pt x="326" y="90"/>
                </a:lnTo>
                <a:lnTo>
                  <a:pt x="327" y="90"/>
                </a:lnTo>
                <a:lnTo>
                  <a:pt x="327" y="89"/>
                </a:lnTo>
                <a:lnTo>
                  <a:pt x="327" y="90"/>
                </a:lnTo>
                <a:lnTo>
                  <a:pt x="327" y="89"/>
                </a:lnTo>
                <a:lnTo>
                  <a:pt x="327" y="90"/>
                </a:lnTo>
                <a:lnTo>
                  <a:pt x="327" y="89"/>
                </a:lnTo>
                <a:lnTo>
                  <a:pt x="328" y="89"/>
                </a:lnTo>
                <a:lnTo>
                  <a:pt x="327" y="89"/>
                </a:lnTo>
                <a:lnTo>
                  <a:pt x="328" y="89"/>
                </a:lnTo>
                <a:lnTo>
                  <a:pt x="327" y="89"/>
                </a:lnTo>
                <a:lnTo>
                  <a:pt x="328" y="89"/>
                </a:lnTo>
                <a:lnTo>
                  <a:pt x="328" y="90"/>
                </a:lnTo>
                <a:lnTo>
                  <a:pt x="328" y="89"/>
                </a:lnTo>
                <a:lnTo>
                  <a:pt x="328" y="90"/>
                </a:lnTo>
                <a:lnTo>
                  <a:pt x="328" y="89"/>
                </a:lnTo>
                <a:lnTo>
                  <a:pt x="328" y="90"/>
                </a:lnTo>
                <a:lnTo>
                  <a:pt x="329" y="90"/>
                </a:lnTo>
                <a:lnTo>
                  <a:pt x="328" y="90"/>
                </a:lnTo>
                <a:lnTo>
                  <a:pt x="329" y="90"/>
                </a:lnTo>
                <a:lnTo>
                  <a:pt x="328" y="90"/>
                </a:lnTo>
                <a:lnTo>
                  <a:pt x="329" y="90"/>
                </a:lnTo>
                <a:lnTo>
                  <a:pt x="329" y="91"/>
                </a:lnTo>
                <a:lnTo>
                  <a:pt x="329" y="90"/>
                </a:lnTo>
                <a:lnTo>
                  <a:pt x="329" y="91"/>
                </a:lnTo>
                <a:lnTo>
                  <a:pt x="329" y="90"/>
                </a:lnTo>
                <a:lnTo>
                  <a:pt x="329" y="91"/>
                </a:lnTo>
                <a:lnTo>
                  <a:pt x="328" y="91"/>
                </a:lnTo>
                <a:lnTo>
                  <a:pt x="329" y="91"/>
                </a:lnTo>
                <a:lnTo>
                  <a:pt x="328" y="91"/>
                </a:lnTo>
                <a:lnTo>
                  <a:pt x="329" y="91"/>
                </a:lnTo>
                <a:lnTo>
                  <a:pt x="328" y="91"/>
                </a:lnTo>
                <a:lnTo>
                  <a:pt x="327" y="91"/>
                </a:lnTo>
                <a:lnTo>
                  <a:pt x="328" y="91"/>
                </a:lnTo>
                <a:lnTo>
                  <a:pt x="327" y="91"/>
                </a:lnTo>
                <a:lnTo>
                  <a:pt x="328" y="91"/>
                </a:lnTo>
                <a:lnTo>
                  <a:pt x="327" y="91"/>
                </a:lnTo>
                <a:lnTo>
                  <a:pt x="327" y="92"/>
                </a:lnTo>
                <a:lnTo>
                  <a:pt x="327" y="91"/>
                </a:lnTo>
                <a:lnTo>
                  <a:pt x="327" y="92"/>
                </a:lnTo>
                <a:lnTo>
                  <a:pt x="327" y="91"/>
                </a:lnTo>
                <a:lnTo>
                  <a:pt x="327" y="92"/>
                </a:lnTo>
                <a:lnTo>
                  <a:pt x="328" y="92"/>
                </a:lnTo>
                <a:lnTo>
                  <a:pt x="327" y="92"/>
                </a:lnTo>
                <a:lnTo>
                  <a:pt x="328" y="92"/>
                </a:lnTo>
                <a:lnTo>
                  <a:pt x="327" y="92"/>
                </a:lnTo>
                <a:lnTo>
                  <a:pt x="328" y="92"/>
                </a:lnTo>
                <a:lnTo>
                  <a:pt x="328" y="93"/>
                </a:lnTo>
                <a:lnTo>
                  <a:pt x="328" y="92"/>
                </a:lnTo>
                <a:lnTo>
                  <a:pt x="328" y="93"/>
                </a:lnTo>
                <a:lnTo>
                  <a:pt x="328" y="92"/>
                </a:lnTo>
                <a:lnTo>
                  <a:pt x="328" y="93"/>
                </a:lnTo>
                <a:lnTo>
                  <a:pt x="327" y="93"/>
                </a:lnTo>
                <a:lnTo>
                  <a:pt x="328" y="93"/>
                </a:lnTo>
                <a:lnTo>
                  <a:pt x="327" y="93"/>
                </a:lnTo>
                <a:lnTo>
                  <a:pt x="328" y="93"/>
                </a:lnTo>
                <a:lnTo>
                  <a:pt x="327" y="93"/>
                </a:lnTo>
                <a:lnTo>
                  <a:pt x="327" y="94"/>
                </a:lnTo>
                <a:lnTo>
                  <a:pt x="327" y="93"/>
                </a:lnTo>
                <a:lnTo>
                  <a:pt x="327" y="94"/>
                </a:lnTo>
                <a:lnTo>
                  <a:pt x="327" y="93"/>
                </a:lnTo>
                <a:lnTo>
                  <a:pt x="327" y="94"/>
                </a:lnTo>
                <a:lnTo>
                  <a:pt x="326" y="94"/>
                </a:lnTo>
                <a:lnTo>
                  <a:pt x="327" y="94"/>
                </a:lnTo>
                <a:lnTo>
                  <a:pt x="326" y="94"/>
                </a:lnTo>
                <a:lnTo>
                  <a:pt x="327" y="94"/>
                </a:lnTo>
                <a:lnTo>
                  <a:pt x="326" y="94"/>
                </a:lnTo>
                <a:lnTo>
                  <a:pt x="326" y="93"/>
                </a:lnTo>
                <a:lnTo>
                  <a:pt x="326" y="94"/>
                </a:lnTo>
                <a:lnTo>
                  <a:pt x="326" y="93"/>
                </a:lnTo>
                <a:lnTo>
                  <a:pt x="326" y="94"/>
                </a:lnTo>
                <a:lnTo>
                  <a:pt x="326" y="93"/>
                </a:lnTo>
                <a:lnTo>
                  <a:pt x="326" y="92"/>
                </a:lnTo>
                <a:lnTo>
                  <a:pt x="326" y="93"/>
                </a:lnTo>
                <a:lnTo>
                  <a:pt x="326" y="92"/>
                </a:lnTo>
                <a:lnTo>
                  <a:pt x="326" y="93"/>
                </a:lnTo>
                <a:lnTo>
                  <a:pt x="326" y="92"/>
                </a:lnTo>
                <a:lnTo>
                  <a:pt x="325" y="92"/>
                </a:lnTo>
                <a:lnTo>
                  <a:pt x="326" y="92"/>
                </a:lnTo>
                <a:lnTo>
                  <a:pt x="325" y="92"/>
                </a:lnTo>
                <a:lnTo>
                  <a:pt x="326" y="92"/>
                </a:lnTo>
                <a:lnTo>
                  <a:pt x="325" y="92"/>
                </a:lnTo>
                <a:lnTo>
                  <a:pt x="325" y="93"/>
                </a:lnTo>
                <a:lnTo>
                  <a:pt x="325" y="92"/>
                </a:lnTo>
                <a:lnTo>
                  <a:pt x="325" y="93"/>
                </a:lnTo>
                <a:lnTo>
                  <a:pt x="325" y="92"/>
                </a:lnTo>
                <a:lnTo>
                  <a:pt x="325" y="93"/>
                </a:lnTo>
                <a:lnTo>
                  <a:pt x="324" y="93"/>
                </a:lnTo>
                <a:lnTo>
                  <a:pt x="325" y="93"/>
                </a:lnTo>
                <a:lnTo>
                  <a:pt x="324" y="93"/>
                </a:lnTo>
                <a:lnTo>
                  <a:pt x="325" y="93"/>
                </a:lnTo>
                <a:lnTo>
                  <a:pt x="324" y="93"/>
                </a:lnTo>
                <a:lnTo>
                  <a:pt x="323" y="93"/>
                </a:lnTo>
                <a:lnTo>
                  <a:pt x="324" y="93"/>
                </a:lnTo>
                <a:lnTo>
                  <a:pt x="323" y="93"/>
                </a:lnTo>
                <a:lnTo>
                  <a:pt x="324" y="93"/>
                </a:lnTo>
                <a:lnTo>
                  <a:pt x="323" y="93"/>
                </a:lnTo>
                <a:lnTo>
                  <a:pt x="323" y="94"/>
                </a:lnTo>
                <a:lnTo>
                  <a:pt x="323" y="93"/>
                </a:lnTo>
                <a:lnTo>
                  <a:pt x="323" y="94"/>
                </a:lnTo>
                <a:lnTo>
                  <a:pt x="323" y="93"/>
                </a:lnTo>
                <a:lnTo>
                  <a:pt x="323" y="94"/>
                </a:lnTo>
                <a:lnTo>
                  <a:pt x="322" y="94"/>
                </a:lnTo>
                <a:lnTo>
                  <a:pt x="323" y="94"/>
                </a:lnTo>
                <a:lnTo>
                  <a:pt x="322" y="94"/>
                </a:lnTo>
                <a:lnTo>
                  <a:pt x="323" y="94"/>
                </a:lnTo>
                <a:lnTo>
                  <a:pt x="322" y="94"/>
                </a:lnTo>
                <a:lnTo>
                  <a:pt x="322" y="93"/>
                </a:lnTo>
                <a:lnTo>
                  <a:pt x="322" y="94"/>
                </a:lnTo>
                <a:lnTo>
                  <a:pt x="322" y="93"/>
                </a:lnTo>
                <a:lnTo>
                  <a:pt x="322" y="94"/>
                </a:lnTo>
                <a:lnTo>
                  <a:pt x="322" y="93"/>
                </a:lnTo>
                <a:lnTo>
                  <a:pt x="322" y="92"/>
                </a:lnTo>
                <a:lnTo>
                  <a:pt x="322" y="93"/>
                </a:lnTo>
                <a:lnTo>
                  <a:pt x="322" y="92"/>
                </a:lnTo>
                <a:lnTo>
                  <a:pt x="322" y="93"/>
                </a:lnTo>
                <a:lnTo>
                  <a:pt x="322" y="92"/>
                </a:lnTo>
                <a:lnTo>
                  <a:pt x="321" y="92"/>
                </a:lnTo>
                <a:lnTo>
                  <a:pt x="322" y="92"/>
                </a:lnTo>
                <a:lnTo>
                  <a:pt x="321" y="92"/>
                </a:lnTo>
                <a:lnTo>
                  <a:pt x="322" y="92"/>
                </a:lnTo>
                <a:lnTo>
                  <a:pt x="321" y="92"/>
                </a:lnTo>
                <a:lnTo>
                  <a:pt x="321" y="93"/>
                </a:lnTo>
                <a:lnTo>
                  <a:pt x="321" y="92"/>
                </a:lnTo>
                <a:lnTo>
                  <a:pt x="321" y="93"/>
                </a:lnTo>
                <a:lnTo>
                  <a:pt x="321" y="92"/>
                </a:lnTo>
                <a:lnTo>
                  <a:pt x="321" y="93"/>
                </a:lnTo>
                <a:lnTo>
                  <a:pt x="320" y="93"/>
                </a:lnTo>
                <a:lnTo>
                  <a:pt x="321" y="93"/>
                </a:lnTo>
                <a:lnTo>
                  <a:pt x="320" y="93"/>
                </a:lnTo>
                <a:lnTo>
                  <a:pt x="321" y="93"/>
                </a:lnTo>
                <a:lnTo>
                  <a:pt x="320" y="93"/>
                </a:lnTo>
                <a:lnTo>
                  <a:pt x="320" y="94"/>
                </a:lnTo>
                <a:lnTo>
                  <a:pt x="320" y="93"/>
                </a:lnTo>
                <a:lnTo>
                  <a:pt x="320" y="94"/>
                </a:lnTo>
                <a:lnTo>
                  <a:pt x="320" y="93"/>
                </a:lnTo>
                <a:lnTo>
                  <a:pt x="320" y="94"/>
                </a:lnTo>
                <a:lnTo>
                  <a:pt x="321" y="94"/>
                </a:lnTo>
                <a:lnTo>
                  <a:pt x="320" y="94"/>
                </a:lnTo>
                <a:lnTo>
                  <a:pt x="321" y="94"/>
                </a:lnTo>
                <a:lnTo>
                  <a:pt x="320" y="94"/>
                </a:lnTo>
                <a:lnTo>
                  <a:pt x="321" y="94"/>
                </a:lnTo>
                <a:lnTo>
                  <a:pt x="321" y="95"/>
                </a:lnTo>
                <a:lnTo>
                  <a:pt x="321" y="94"/>
                </a:lnTo>
                <a:lnTo>
                  <a:pt x="321" y="95"/>
                </a:lnTo>
                <a:lnTo>
                  <a:pt x="321" y="94"/>
                </a:lnTo>
                <a:lnTo>
                  <a:pt x="321" y="95"/>
                </a:lnTo>
                <a:lnTo>
                  <a:pt x="320" y="95"/>
                </a:lnTo>
                <a:lnTo>
                  <a:pt x="321" y="95"/>
                </a:lnTo>
                <a:lnTo>
                  <a:pt x="320" y="95"/>
                </a:lnTo>
                <a:lnTo>
                  <a:pt x="321" y="95"/>
                </a:lnTo>
                <a:lnTo>
                  <a:pt x="320" y="95"/>
                </a:lnTo>
                <a:lnTo>
                  <a:pt x="319" y="95"/>
                </a:lnTo>
                <a:lnTo>
                  <a:pt x="320" y="95"/>
                </a:lnTo>
                <a:lnTo>
                  <a:pt x="319" y="95"/>
                </a:lnTo>
                <a:lnTo>
                  <a:pt x="320" y="95"/>
                </a:lnTo>
                <a:lnTo>
                  <a:pt x="319" y="95"/>
                </a:lnTo>
                <a:lnTo>
                  <a:pt x="319" y="96"/>
                </a:lnTo>
                <a:lnTo>
                  <a:pt x="319" y="95"/>
                </a:lnTo>
                <a:lnTo>
                  <a:pt x="319" y="96"/>
                </a:lnTo>
                <a:lnTo>
                  <a:pt x="319" y="95"/>
                </a:lnTo>
                <a:lnTo>
                  <a:pt x="319" y="96"/>
                </a:lnTo>
                <a:lnTo>
                  <a:pt x="320" y="96"/>
                </a:lnTo>
                <a:lnTo>
                  <a:pt x="319" y="96"/>
                </a:lnTo>
                <a:lnTo>
                  <a:pt x="320" y="96"/>
                </a:lnTo>
                <a:lnTo>
                  <a:pt x="319" y="96"/>
                </a:lnTo>
                <a:lnTo>
                  <a:pt x="320" y="96"/>
                </a:lnTo>
                <a:lnTo>
                  <a:pt x="320" y="97"/>
                </a:lnTo>
                <a:lnTo>
                  <a:pt x="320" y="96"/>
                </a:lnTo>
                <a:lnTo>
                  <a:pt x="320" y="97"/>
                </a:lnTo>
                <a:lnTo>
                  <a:pt x="320" y="96"/>
                </a:lnTo>
                <a:lnTo>
                  <a:pt x="320" y="97"/>
                </a:lnTo>
                <a:lnTo>
                  <a:pt x="321" y="97"/>
                </a:lnTo>
                <a:lnTo>
                  <a:pt x="320" y="97"/>
                </a:lnTo>
                <a:lnTo>
                  <a:pt x="321" y="97"/>
                </a:lnTo>
                <a:lnTo>
                  <a:pt x="320" y="97"/>
                </a:lnTo>
                <a:lnTo>
                  <a:pt x="321" y="97"/>
                </a:lnTo>
                <a:lnTo>
                  <a:pt x="321" y="96"/>
                </a:lnTo>
                <a:lnTo>
                  <a:pt x="321" y="97"/>
                </a:lnTo>
                <a:lnTo>
                  <a:pt x="321" y="96"/>
                </a:lnTo>
                <a:lnTo>
                  <a:pt x="321" y="97"/>
                </a:lnTo>
                <a:lnTo>
                  <a:pt x="321" y="96"/>
                </a:lnTo>
                <a:lnTo>
                  <a:pt x="322" y="96"/>
                </a:lnTo>
                <a:lnTo>
                  <a:pt x="321" y="96"/>
                </a:lnTo>
                <a:lnTo>
                  <a:pt x="322" y="96"/>
                </a:lnTo>
                <a:lnTo>
                  <a:pt x="321" y="96"/>
                </a:lnTo>
                <a:lnTo>
                  <a:pt x="322" y="96"/>
                </a:lnTo>
                <a:lnTo>
                  <a:pt x="322" y="97"/>
                </a:lnTo>
                <a:lnTo>
                  <a:pt x="322" y="96"/>
                </a:lnTo>
                <a:lnTo>
                  <a:pt x="322" y="97"/>
                </a:lnTo>
                <a:lnTo>
                  <a:pt x="322" y="96"/>
                </a:lnTo>
                <a:lnTo>
                  <a:pt x="322" y="97"/>
                </a:lnTo>
                <a:lnTo>
                  <a:pt x="322" y="98"/>
                </a:lnTo>
                <a:lnTo>
                  <a:pt x="322" y="97"/>
                </a:lnTo>
                <a:lnTo>
                  <a:pt x="322" y="98"/>
                </a:lnTo>
                <a:lnTo>
                  <a:pt x="322" y="97"/>
                </a:lnTo>
                <a:lnTo>
                  <a:pt x="322" y="98"/>
                </a:lnTo>
                <a:lnTo>
                  <a:pt x="323" y="98"/>
                </a:lnTo>
                <a:lnTo>
                  <a:pt x="322" y="98"/>
                </a:lnTo>
                <a:lnTo>
                  <a:pt x="323" y="98"/>
                </a:lnTo>
                <a:lnTo>
                  <a:pt x="322" y="98"/>
                </a:lnTo>
                <a:lnTo>
                  <a:pt x="323" y="98"/>
                </a:lnTo>
                <a:lnTo>
                  <a:pt x="323" y="97"/>
                </a:lnTo>
                <a:lnTo>
                  <a:pt x="323" y="98"/>
                </a:lnTo>
                <a:lnTo>
                  <a:pt x="323" y="97"/>
                </a:lnTo>
                <a:lnTo>
                  <a:pt x="323" y="98"/>
                </a:lnTo>
                <a:lnTo>
                  <a:pt x="323" y="97"/>
                </a:lnTo>
                <a:lnTo>
                  <a:pt x="324" y="97"/>
                </a:lnTo>
                <a:lnTo>
                  <a:pt x="323" y="97"/>
                </a:lnTo>
                <a:lnTo>
                  <a:pt x="324" y="97"/>
                </a:lnTo>
                <a:lnTo>
                  <a:pt x="323" y="97"/>
                </a:lnTo>
                <a:lnTo>
                  <a:pt x="324" y="97"/>
                </a:lnTo>
                <a:lnTo>
                  <a:pt x="324" y="98"/>
                </a:lnTo>
                <a:lnTo>
                  <a:pt x="324" y="97"/>
                </a:lnTo>
                <a:lnTo>
                  <a:pt x="324" y="98"/>
                </a:lnTo>
                <a:lnTo>
                  <a:pt x="324" y="97"/>
                </a:lnTo>
                <a:lnTo>
                  <a:pt x="324" y="98"/>
                </a:lnTo>
                <a:lnTo>
                  <a:pt x="325" y="98"/>
                </a:lnTo>
                <a:lnTo>
                  <a:pt x="324" y="98"/>
                </a:lnTo>
                <a:lnTo>
                  <a:pt x="325" y="98"/>
                </a:lnTo>
                <a:lnTo>
                  <a:pt x="324" y="98"/>
                </a:lnTo>
                <a:lnTo>
                  <a:pt x="325" y="98"/>
                </a:lnTo>
                <a:lnTo>
                  <a:pt x="325" y="99"/>
                </a:lnTo>
                <a:lnTo>
                  <a:pt x="325" y="98"/>
                </a:lnTo>
                <a:lnTo>
                  <a:pt x="325" y="99"/>
                </a:lnTo>
                <a:lnTo>
                  <a:pt x="325" y="98"/>
                </a:lnTo>
                <a:lnTo>
                  <a:pt x="325" y="99"/>
                </a:lnTo>
                <a:lnTo>
                  <a:pt x="324" y="99"/>
                </a:lnTo>
                <a:lnTo>
                  <a:pt x="325" y="99"/>
                </a:lnTo>
                <a:lnTo>
                  <a:pt x="324" y="99"/>
                </a:lnTo>
                <a:lnTo>
                  <a:pt x="325" y="99"/>
                </a:lnTo>
                <a:lnTo>
                  <a:pt x="324" y="99"/>
                </a:lnTo>
                <a:lnTo>
                  <a:pt x="323" y="99"/>
                </a:lnTo>
                <a:lnTo>
                  <a:pt x="324" y="99"/>
                </a:lnTo>
                <a:lnTo>
                  <a:pt x="323" y="99"/>
                </a:lnTo>
                <a:lnTo>
                  <a:pt x="324" y="99"/>
                </a:lnTo>
                <a:lnTo>
                  <a:pt x="323" y="99"/>
                </a:lnTo>
                <a:lnTo>
                  <a:pt x="323" y="100"/>
                </a:lnTo>
                <a:lnTo>
                  <a:pt x="323" y="99"/>
                </a:lnTo>
                <a:lnTo>
                  <a:pt x="323" y="100"/>
                </a:lnTo>
                <a:lnTo>
                  <a:pt x="323" y="99"/>
                </a:lnTo>
                <a:lnTo>
                  <a:pt x="323" y="100"/>
                </a:lnTo>
                <a:lnTo>
                  <a:pt x="324" y="100"/>
                </a:lnTo>
                <a:lnTo>
                  <a:pt x="323" y="100"/>
                </a:lnTo>
                <a:lnTo>
                  <a:pt x="324" y="100"/>
                </a:lnTo>
                <a:lnTo>
                  <a:pt x="323" y="100"/>
                </a:lnTo>
                <a:lnTo>
                  <a:pt x="324" y="100"/>
                </a:lnTo>
                <a:lnTo>
                  <a:pt x="324" y="101"/>
                </a:lnTo>
                <a:lnTo>
                  <a:pt x="324" y="100"/>
                </a:lnTo>
                <a:lnTo>
                  <a:pt x="324" y="101"/>
                </a:lnTo>
                <a:lnTo>
                  <a:pt x="324" y="100"/>
                </a:lnTo>
                <a:lnTo>
                  <a:pt x="324" y="101"/>
                </a:lnTo>
                <a:lnTo>
                  <a:pt x="323" y="101"/>
                </a:lnTo>
                <a:lnTo>
                  <a:pt x="324" y="101"/>
                </a:lnTo>
                <a:lnTo>
                  <a:pt x="323" y="101"/>
                </a:lnTo>
                <a:lnTo>
                  <a:pt x="324" y="101"/>
                </a:lnTo>
                <a:lnTo>
                  <a:pt x="323" y="101"/>
                </a:lnTo>
                <a:lnTo>
                  <a:pt x="323" y="102"/>
                </a:lnTo>
                <a:lnTo>
                  <a:pt x="323" y="101"/>
                </a:lnTo>
                <a:lnTo>
                  <a:pt x="323" y="102"/>
                </a:lnTo>
                <a:lnTo>
                  <a:pt x="323" y="101"/>
                </a:lnTo>
                <a:lnTo>
                  <a:pt x="323" y="102"/>
                </a:lnTo>
                <a:lnTo>
                  <a:pt x="322" y="102"/>
                </a:lnTo>
                <a:lnTo>
                  <a:pt x="323" y="102"/>
                </a:lnTo>
                <a:lnTo>
                  <a:pt x="322" y="102"/>
                </a:lnTo>
                <a:lnTo>
                  <a:pt x="323" y="102"/>
                </a:lnTo>
                <a:lnTo>
                  <a:pt x="322" y="102"/>
                </a:lnTo>
                <a:lnTo>
                  <a:pt x="322" y="101"/>
                </a:lnTo>
                <a:lnTo>
                  <a:pt x="322" y="102"/>
                </a:lnTo>
                <a:lnTo>
                  <a:pt x="322" y="101"/>
                </a:lnTo>
                <a:lnTo>
                  <a:pt x="322" y="102"/>
                </a:lnTo>
                <a:lnTo>
                  <a:pt x="322" y="101"/>
                </a:lnTo>
                <a:lnTo>
                  <a:pt x="322" y="100"/>
                </a:lnTo>
                <a:lnTo>
                  <a:pt x="322" y="101"/>
                </a:lnTo>
                <a:lnTo>
                  <a:pt x="322" y="100"/>
                </a:lnTo>
                <a:lnTo>
                  <a:pt x="322" y="101"/>
                </a:lnTo>
                <a:lnTo>
                  <a:pt x="322" y="100"/>
                </a:lnTo>
                <a:lnTo>
                  <a:pt x="321" y="100"/>
                </a:lnTo>
                <a:lnTo>
                  <a:pt x="322" y="100"/>
                </a:lnTo>
                <a:lnTo>
                  <a:pt x="321" y="100"/>
                </a:lnTo>
                <a:lnTo>
                  <a:pt x="322" y="100"/>
                </a:lnTo>
                <a:lnTo>
                  <a:pt x="321" y="100"/>
                </a:lnTo>
                <a:lnTo>
                  <a:pt x="321" y="101"/>
                </a:lnTo>
                <a:lnTo>
                  <a:pt x="321" y="100"/>
                </a:lnTo>
                <a:lnTo>
                  <a:pt x="321" y="101"/>
                </a:lnTo>
                <a:lnTo>
                  <a:pt x="321" y="100"/>
                </a:lnTo>
                <a:lnTo>
                  <a:pt x="321" y="101"/>
                </a:lnTo>
                <a:lnTo>
                  <a:pt x="320" y="101"/>
                </a:lnTo>
                <a:lnTo>
                  <a:pt x="321" y="101"/>
                </a:lnTo>
                <a:lnTo>
                  <a:pt x="320" y="101"/>
                </a:lnTo>
                <a:lnTo>
                  <a:pt x="321" y="101"/>
                </a:lnTo>
                <a:lnTo>
                  <a:pt x="320" y="101"/>
                </a:lnTo>
                <a:lnTo>
                  <a:pt x="320" y="102"/>
                </a:lnTo>
                <a:lnTo>
                  <a:pt x="320" y="101"/>
                </a:lnTo>
                <a:lnTo>
                  <a:pt x="320" y="102"/>
                </a:lnTo>
                <a:lnTo>
                  <a:pt x="320" y="101"/>
                </a:lnTo>
                <a:lnTo>
                  <a:pt x="320" y="102"/>
                </a:lnTo>
                <a:lnTo>
                  <a:pt x="321" y="102"/>
                </a:lnTo>
                <a:lnTo>
                  <a:pt x="320" y="102"/>
                </a:lnTo>
                <a:lnTo>
                  <a:pt x="321" y="102"/>
                </a:lnTo>
                <a:lnTo>
                  <a:pt x="320" y="102"/>
                </a:lnTo>
                <a:lnTo>
                  <a:pt x="321" y="102"/>
                </a:lnTo>
                <a:lnTo>
                  <a:pt x="321" y="103"/>
                </a:lnTo>
                <a:lnTo>
                  <a:pt x="321" y="102"/>
                </a:lnTo>
                <a:lnTo>
                  <a:pt x="321" y="103"/>
                </a:lnTo>
                <a:lnTo>
                  <a:pt x="321" y="102"/>
                </a:lnTo>
                <a:lnTo>
                  <a:pt x="321" y="103"/>
                </a:lnTo>
                <a:lnTo>
                  <a:pt x="320" y="103"/>
                </a:lnTo>
                <a:lnTo>
                  <a:pt x="321" y="103"/>
                </a:lnTo>
                <a:lnTo>
                  <a:pt x="320" y="103"/>
                </a:lnTo>
                <a:lnTo>
                  <a:pt x="321" y="103"/>
                </a:lnTo>
                <a:lnTo>
                  <a:pt x="320" y="103"/>
                </a:lnTo>
                <a:lnTo>
                  <a:pt x="319" y="103"/>
                </a:lnTo>
                <a:lnTo>
                  <a:pt x="320" y="103"/>
                </a:lnTo>
                <a:lnTo>
                  <a:pt x="319" y="103"/>
                </a:lnTo>
                <a:lnTo>
                  <a:pt x="320" y="103"/>
                </a:lnTo>
                <a:lnTo>
                  <a:pt x="319" y="103"/>
                </a:lnTo>
                <a:lnTo>
                  <a:pt x="319" y="104"/>
                </a:lnTo>
                <a:lnTo>
                  <a:pt x="319" y="103"/>
                </a:lnTo>
                <a:lnTo>
                  <a:pt x="319" y="104"/>
                </a:lnTo>
                <a:lnTo>
                  <a:pt x="319" y="103"/>
                </a:lnTo>
                <a:lnTo>
                  <a:pt x="319" y="104"/>
                </a:lnTo>
                <a:lnTo>
                  <a:pt x="320" y="104"/>
                </a:lnTo>
                <a:lnTo>
                  <a:pt x="319" y="104"/>
                </a:lnTo>
                <a:lnTo>
                  <a:pt x="320" y="104"/>
                </a:lnTo>
                <a:lnTo>
                  <a:pt x="319" y="104"/>
                </a:lnTo>
                <a:lnTo>
                  <a:pt x="320" y="104"/>
                </a:lnTo>
                <a:lnTo>
                  <a:pt x="320" y="105"/>
                </a:lnTo>
                <a:lnTo>
                  <a:pt x="320" y="104"/>
                </a:lnTo>
                <a:lnTo>
                  <a:pt x="320" y="105"/>
                </a:lnTo>
                <a:lnTo>
                  <a:pt x="320" y="104"/>
                </a:lnTo>
                <a:lnTo>
                  <a:pt x="320" y="105"/>
                </a:lnTo>
                <a:lnTo>
                  <a:pt x="319" y="105"/>
                </a:lnTo>
                <a:lnTo>
                  <a:pt x="320" y="105"/>
                </a:lnTo>
                <a:lnTo>
                  <a:pt x="319" y="105"/>
                </a:lnTo>
                <a:lnTo>
                  <a:pt x="320" y="105"/>
                </a:lnTo>
                <a:lnTo>
                  <a:pt x="319" y="105"/>
                </a:lnTo>
                <a:lnTo>
                  <a:pt x="319" y="106"/>
                </a:lnTo>
                <a:lnTo>
                  <a:pt x="319" y="105"/>
                </a:lnTo>
                <a:lnTo>
                  <a:pt x="319" y="106"/>
                </a:lnTo>
                <a:lnTo>
                  <a:pt x="319" y="105"/>
                </a:lnTo>
                <a:lnTo>
                  <a:pt x="319" y="106"/>
                </a:lnTo>
                <a:lnTo>
                  <a:pt x="318" y="106"/>
                </a:lnTo>
                <a:lnTo>
                  <a:pt x="319" y="106"/>
                </a:lnTo>
                <a:lnTo>
                  <a:pt x="318" y="106"/>
                </a:lnTo>
                <a:lnTo>
                  <a:pt x="319" y="106"/>
                </a:lnTo>
                <a:lnTo>
                  <a:pt x="318" y="106"/>
                </a:lnTo>
                <a:lnTo>
                  <a:pt x="318" y="105"/>
                </a:lnTo>
                <a:lnTo>
                  <a:pt x="318" y="106"/>
                </a:lnTo>
                <a:lnTo>
                  <a:pt x="318" y="105"/>
                </a:lnTo>
                <a:lnTo>
                  <a:pt x="318" y="106"/>
                </a:lnTo>
                <a:lnTo>
                  <a:pt x="318" y="105"/>
                </a:lnTo>
                <a:lnTo>
                  <a:pt x="318" y="104"/>
                </a:lnTo>
                <a:lnTo>
                  <a:pt x="318" y="105"/>
                </a:lnTo>
                <a:lnTo>
                  <a:pt x="318" y="104"/>
                </a:lnTo>
                <a:lnTo>
                  <a:pt x="318" y="105"/>
                </a:lnTo>
                <a:lnTo>
                  <a:pt x="318" y="104"/>
                </a:lnTo>
                <a:lnTo>
                  <a:pt x="317" y="104"/>
                </a:lnTo>
                <a:lnTo>
                  <a:pt x="318" y="104"/>
                </a:lnTo>
                <a:lnTo>
                  <a:pt x="317" y="104"/>
                </a:lnTo>
                <a:lnTo>
                  <a:pt x="318" y="104"/>
                </a:lnTo>
                <a:lnTo>
                  <a:pt x="317" y="104"/>
                </a:lnTo>
                <a:lnTo>
                  <a:pt x="317" y="105"/>
                </a:lnTo>
                <a:lnTo>
                  <a:pt x="317" y="104"/>
                </a:lnTo>
                <a:lnTo>
                  <a:pt x="317" y="105"/>
                </a:lnTo>
                <a:lnTo>
                  <a:pt x="317" y="104"/>
                </a:lnTo>
                <a:lnTo>
                  <a:pt x="317" y="105"/>
                </a:lnTo>
                <a:lnTo>
                  <a:pt x="316" y="105"/>
                </a:lnTo>
                <a:lnTo>
                  <a:pt x="317" y="105"/>
                </a:lnTo>
                <a:lnTo>
                  <a:pt x="316" y="105"/>
                </a:lnTo>
                <a:lnTo>
                  <a:pt x="317" y="105"/>
                </a:lnTo>
                <a:lnTo>
                  <a:pt x="316" y="105"/>
                </a:lnTo>
                <a:lnTo>
                  <a:pt x="316" y="104"/>
                </a:lnTo>
                <a:lnTo>
                  <a:pt x="316" y="105"/>
                </a:lnTo>
                <a:lnTo>
                  <a:pt x="316" y="104"/>
                </a:lnTo>
                <a:lnTo>
                  <a:pt x="316" y="105"/>
                </a:lnTo>
                <a:lnTo>
                  <a:pt x="316" y="104"/>
                </a:lnTo>
                <a:lnTo>
                  <a:pt x="315" y="104"/>
                </a:lnTo>
                <a:lnTo>
                  <a:pt x="316" y="104"/>
                </a:lnTo>
                <a:lnTo>
                  <a:pt x="315" y="104"/>
                </a:lnTo>
                <a:lnTo>
                  <a:pt x="316" y="104"/>
                </a:lnTo>
                <a:lnTo>
                  <a:pt x="315" y="104"/>
                </a:lnTo>
                <a:lnTo>
                  <a:pt x="315" y="103"/>
                </a:lnTo>
                <a:lnTo>
                  <a:pt x="315" y="104"/>
                </a:lnTo>
                <a:lnTo>
                  <a:pt x="315" y="103"/>
                </a:lnTo>
                <a:lnTo>
                  <a:pt x="315" y="104"/>
                </a:lnTo>
                <a:lnTo>
                  <a:pt x="315" y="103"/>
                </a:lnTo>
                <a:lnTo>
                  <a:pt x="316" y="103"/>
                </a:lnTo>
                <a:lnTo>
                  <a:pt x="315" y="103"/>
                </a:lnTo>
                <a:lnTo>
                  <a:pt x="316" y="103"/>
                </a:lnTo>
                <a:lnTo>
                  <a:pt x="315" y="103"/>
                </a:lnTo>
                <a:lnTo>
                  <a:pt x="316" y="103"/>
                </a:lnTo>
                <a:lnTo>
                  <a:pt x="317" y="103"/>
                </a:lnTo>
                <a:lnTo>
                  <a:pt x="316" y="103"/>
                </a:lnTo>
                <a:lnTo>
                  <a:pt x="317" y="103"/>
                </a:lnTo>
                <a:lnTo>
                  <a:pt x="316" y="103"/>
                </a:lnTo>
                <a:lnTo>
                  <a:pt x="317" y="103"/>
                </a:lnTo>
                <a:lnTo>
                  <a:pt x="317" y="102"/>
                </a:lnTo>
                <a:lnTo>
                  <a:pt x="317" y="103"/>
                </a:lnTo>
                <a:lnTo>
                  <a:pt x="317" y="102"/>
                </a:lnTo>
                <a:lnTo>
                  <a:pt x="317" y="103"/>
                </a:lnTo>
                <a:lnTo>
                  <a:pt x="317" y="102"/>
                </a:lnTo>
                <a:lnTo>
                  <a:pt x="316" y="102"/>
                </a:lnTo>
                <a:lnTo>
                  <a:pt x="317" y="102"/>
                </a:lnTo>
                <a:lnTo>
                  <a:pt x="316" y="102"/>
                </a:lnTo>
                <a:lnTo>
                  <a:pt x="317" y="102"/>
                </a:lnTo>
                <a:lnTo>
                  <a:pt x="316" y="102"/>
                </a:lnTo>
                <a:lnTo>
                  <a:pt x="316" y="101"/>
                </a:lnTo>
                <a:lnTo>
                  <a:pt x="316" y="102"/>
                </a:lnTo>
                <a:lnTo>
                  <a:pt x="316" y="101"/>
                </a:lnTo>
                <a:lnTo>
                  <a:pt x="316" y="102"/>
                </a:lnTo>
                <a:lnTo>
                  <a:pt x="316" y="101"/>
                </a:lnTo>
                <a:lnTo>
                  <a:pt x="316" y="100"/>
                </a:lnTo>
                <a:lnTo>
                  <a:pt x="316" y="101"/>
                </a:lnTo>
                <a:lnTo>
                  <a:pt x="316" y="100"/>
                </a:lnTo>
                <a:lnTo>
                  <a:pt x="316" y="101"/>
                </a:lnTo>
                <a:lnTo>
                  <a:pt x="316" y="100"/>
                </a:lnTo>
                <a:lnTo>
                  <a:pt x="315" y="100"/>
                </a:lnTo>
                <a:lnTo>
                  <a:pt x="316" y="100"/>
                </a:lnTo>
                <a:lnTo>
                  <a:pt x="315" y="100"/>
                </a:lnTo>
                <a:lnTo>
                  <a:pt x="316" y="100"/>
                </a:lnTo>
                <a:lnTo>
                  <a:pt x="315" y="100"/>
                </a:lnTo>
                <a:lnTo>
                  <a:pt x="315" y="99"/>
                </a:lnTo>
                <a:lnTo>
                  <a:pt x="315" y="100"/>
                </a:lnTo>
                <a:lnTo>
                  <a:pt x="315" y="99"/>
                </a:lnTo>
                <a:lnTo>
                  <a:pt x="315" y="100"/>
                </a:lnTo>
                <a:lnTo>
                  <a:pt x="315" y="99"/>
                </a:lnTo>
                <a:lnTo>
                  <a:pt x="316" y="99"/>
                </a:lnTo>
                <a:lnTo>
                  <a:pt x="315" y="99"/>
                </a:lnTo>
                <a:lnTo>
                  <a:pt x="316" y="99"/>
                </a:lnTo>
                <a:lnTo>
                  <a:pt x="315" y="99"/>
                </a:lnTo>
                <a:lnTo>
                  <a:pt x="316" y="99"/>
                </a:lnTo>
                <a:lnTo>
                  <a:pt x="317" y="99"/>
                </a:lnTo>
                <a:lnTo>
                  <a:pt x="316" y="99"/>
                </a:lnTo>
                <a:lnTo>
                  <a:pt x="317" y="99"/>
                </a:lnTo>
                <a:lnTo>
                  <a:pt x="316" y="99"/>
                </a:lnTo>
                <a:lnTo>
                  <a:pt x="317" y="99"/>
                </a:lnTo>
                <a:lnTo>
                  <a:pt x="317" y="98"/>
                </a:lnTo>
                <a:lnTo>
                  <a:pt x="317" y="99"/>
                </a:lnTo>
                <a:lnTo>
                  <a:pt x="317" y="98"/>
                </a:lnTo>
                <a:lnTo>
                  <a:pt x="317" y="99"/>
                </a:lnTo>
                <a:lnTo>
                  <a:pt x="317" y="98"/>
                </a:lnTo>
                <a:lnTo>
                  <a:pt x="316" y="98"/>
                </a:lnTo>
                <a:lnTo>
                  <a:pt x="317" y="98"/>
                </a:lnTo>
                <a:lnTo>
                  <a:pt x="316" y="98"/>
                </a:lnTo>
                <a:lnTo>
                  <a:pt x="317" y="98"/>
                </a:lnTo>
                <a:lnTo>
                  <a:pt x="316" y="98"/>
                </a:lnTo>
                <a:lnTo>
                  <a:pt x="316" y="97"/>
                </a:lnTo>
                <a:lnTo>
                  <a:pt x="316" y="98"/>
                </a:lnTo>
                <a:lnTo>
                  <a:pt x="316" y="97"/>
                </a:lnTo>
                <a:lnTo>
                  <a:pt x="316" y="98"/>
                </a:lnTo>
                <a:lnTo>
                  <a:pt x="316" y="97"/>
                </a:lnTo>
                <a:lnTo>
                  <a:pt x="315" y="97"/>
                </a:lnTo>
                <a:lnTo>
                  <a:pt x="316" y="97"/>
                </a:lnTo>
                <a:lnTo>
                  <a:pt x="315" y="97"/>
                </a:lnTo>
                <a:lnTo>
                  <a:pt x="316" y="97"/>
                </a:lnTo>
                <a:lnTo>
                  <a:pt x="315" y="97"/>
                </a:lnTo>
                <a:lnTo>
                  <a:pt x="315" y="98"/>
                </a:lnTo>
                <a:lnTo>
                  <a:pt x="315" y="97"/>
                </a:lnTo>
                <a:lnTo>
                  <a:pt x="315" y="98"/>
                </a:lnTo>
                <a:lnTo>
                  <a:pt x="315" y="97"/>
                </a:lnTo>
                <a:lnTo>
                  <a:pt x="315" y="98"/>
                </a:lnTo>
                <a:lnTo>
                  <a:pt x="314" y="98"/>
                </a:lnTo>
                <a:lnTo>
                  <a:pt x="315" y="98"/>
                </a:lnTo>
                <a:lnTo>
                  <a:pt x="314" y="98"/>
                </a:lnTo>
                <a:lnTo>
                  <a:pt x="315" y="98"/>
                </a:lnTo>
                <a:lnTo>
                  <a:pt x="314" y="98"/>
                </a:lnTo>
                <a:lnTo>
                  <a:pt x="314" y="97"/>
                </a:lnTo>
                <a:lnTo>
                  <a:pt x="314" y="98"/>
                </a:lnTo>
                <a:lnTo>
                  <a:pt x="314" y="97"/>
                </a:lnTo>
                <a:lnTo>
                  <a:pt x="314" y="98"/>
                </a:lnTo>
                <a:lnTo>
                  <a:pt x="314" y="97"/>
                </a:lnTo>
                <a:lnTo>
                  <a:pt x="314" y="96"/>
                </a:lnTo>
                <a:lnTo>
                  <a:pt x="314" y="97"/>
                </a:lnTo>
                <a:lnTo>
                  <a:pt x="314" y="96"/>
                </a:lnTo>
                <a:lnTo>
                  <a:pt x="314" y="97"/>
                </a:lnTo>
                <a:lnTo>
                  <a:pt x="314" y="96"/>
                </a:lnTo>
                <a:lnTo>
                  <a:pt x="313" y="96"/>
                </a:lnTo>
                <a:lnTo>
                  <a:pt x="314" y="96"/>
                </a:lnTo>
                <a:lnTo>
                  <a:pt x="313" y="96"/>
                </a:lnTo>
                <a:lnTo>
                  <a:pt x="314" y="96"/>
                </a:lnTo>
                <a:lnTo>
                  <a:pt x="313" y="96"/>
                </a:lnTo>
                <a:lnTo>
                  <a:pt x="313" y="97"/>
                </a:lnTo>
                <a:lnTo>
                  <a:pt x="313" y="96"/>
                </a:lnTo>
                <a:lnTo>
                  <a:pt x="313" y="97"/>
                </a:lnTo>
                <a:lnTo>
                  <a:pt x="313" y="96"/>
                </a:lnTo>
                <a:lnTo>
                  <a:pt x="313" y="97"/>
                </a:lnTo>
                <a:lnTo>
                  <a:pt x="312" y="97"/>
                </a:lnTo>
                <a:lnTo>
                  <a:pt x="313" y="97"/>
                </a:lnTo>
                <a:lnTo>
                  <a:pt x="312" y="97"/>
                </a:lnTo>
                <a:lnTo>
                  <a:pt x="313" y="97"/>
                </a:lnTo>
                <a:lnTo>
                  <a:pt x="312" y="97"/>
                </a:lnTo>
                <a:lnTo>
                  <a:pt x="312" y="98"/>
                </a:lnTo>
                <a:lnTo>
                  <a:pt x="312" y="97"/>
                </a:lnTo>
                <a:lnTo>
                  <a:pt x="312" y="98"/>
                </a:lnTo>
                <a:lnTo>
                  <a:pt x="312" y="97"/>
                </a:lnTo>
                <a:lnTo>
                  <a:pt x="312" y="98"/>
                </a:lnTo>
                <a:lnTo>
                  <a:pt x="313" y="98"/>
                </a:lnTo>
                <a:lnTo>
                  <a:pt x="312" y="98"/>
                </a:lnTo>
                <a:lnTo>
                  <a:pt x="313" y="98"/>
                </a:lnTo>
                <a:lnTo>
                  <a:pt x="312" y="98"/>
                </a:lnTo>
                <a:lnTo>
                  <a:pt x="313" y="98"/>
                </a:lnTo>
                <a:lnTo>
                  <a:pt x="313" y="99"/>
                </a:lnTo>
                <a:lnTo>
                  <a:pt x="313" y="98"/>
                </a:lnTo>
                <a:lnTo>
                  <a:pt x="313" y="99"/>
                </a:lnTo>
                <a:lnTo>
                  <a:pt x="313" y="98"/>
                </a:lnTo>
                <a:lnTo>
                  <a:pt x="313" y="99"/>
                </a:lnTo>
                <a:lnTo>
                  <a:pt x="312" y="99"/>
                </a:lnTo>
                <a:lnTo>
                  <a:pt x="313" y="99"/>
                </a:lnTo>
                <a:lnTo>
                  <a:pt x="312" y="99"/>
                </a:lnTo>
                <a:lnTo>
                  <a:pt x="313" y="99"/>
                </a:lnTo>
                <a:lnTo>
                  <a:pt x="312" y="99"/>
                </a:lnTo>
                <a:lnTo>
                  <a:pt x="311" y="99"/>
                </a:lnTo>
                <a:lnTo>
                  <a:pt x="312" y="99"/>
                </a:lnTo>
                <a:lnTo>
                  <a:pt x="311" y="99"/>
                </a:lnTo>
                <a:lnTo>
                  <a:pt x="312" y="99"/>
                </a:lnTo>
                <a:lnTo>
                  <a:pt x="311" y="99"/>
                </a:lnTo>
                <a:lnTo>
                  <a:pt x="311" y="100"/>
                </a:lnTo>
                <a:lnTo>
                  <a:pt x="311" y="99"/>
                </a:lnTo>
                <a:lnTo>
                  <a:pt x="311" y="100"/>
                </a:lnTo>
                <a:lnTo>
                  <a:pt x="311" y="99"/>
                </a:lnTo>
                <a:lnTo>
                  <a:pt x="311" y="100"/>
                </a:lnTo>
                <a:lnTo>
                  <a:pt x="312" y="100"/>
                </a:lnTo>
                <a:lnTo>
                  <a:pt x="311" y="100"/>
                </a:lnTo>
                <a:lnTo>
                  <a:pt x="312" y="100"/>
                </a:lnTo>
                <a:lnTo>
                  <a:pt x="311" y="100"/>
                </a:lnTo>
                <a:lnTo>
                  <a:pt x="312" y="100"/>
                </a:lnTo>
                <a:lnTo>
                  <a:pt x="312" y="101"/>
                </a:lnTo>
                <a:lnTo>
                  <a:pt x="312" y="100"/>
                </a:lnTo>
                <a:lnTo>
                  <a:pt x="312" y="101"/>
                </a:lnTo>
                <a:lnTo>
                  <a:pt x="312" y="100"/>
                </a:lnTo>
                <a:lnTo>
                  <a:pt x="312" y="101"/>
                </a:lnTo>
                <a:lnTo>
                  <a:pt x="311" y="101"/>
                </a:lnTo>
                <a:lnTo>
                  <a:pt x="312" y="101"/>
                </a:lnTo>
                <a:lnTo>
                  <a:pt x="311" y="101"/>
                </a:lnTo>
                <a:lnTo>
                  <a:pt x="312" y="101"/>
                </a:lnTo>
                <a:lnTo>
                  <a:pt x="311" y="101"/>
                </a:lnTo>
                <a:lnTo>
                  <a:pt x="311" y="102"/>
                </a:lnTo>
                <a:lnTo>
                  <a:pt x="311" y="101"/>
                </a:lnTo>
                <a:lnTo>
                  <a:pt x="311" y="102"/>
                </a:lnTo>
                <a:lnTo>
                  <a:pt x="311" y="101"/>
                </a:lnTo>
                <a:lnTo>
                  <a:pt x="311" y="102"/>
                </a:lnTo>
                <a:lnTo>
                  <a:pt x="310" y="102"/>
                </a:lnTo>
                <a:lnTo>
                  <a:pt x="311" y="102"/>
                </a:lnTo>
                <a:lnTo>
                  <a:pt x="310" y="102"/>
                </a:lnTo>
                <a:lnTo>
                  <a:pt x="311" y="102"/>
                </a:lnTo>
                <a:lnTo>
                  <a:pt x="310" y="102"/>
                </a:lnTo>
                <a:lnTo>
                  <a:pt x="310" y="101"/>
                </a:lnTo>
                <a:lnTo>
                  <a:pt x="310" y="102"/>
                </a:lnTo>
                <a:lnTo>
                  <a:pt x="310" y="101"/>
                </a:lnTo>
                <a:lnTo>
                  <a:pt x="310" y="102"/>
                </a:lnTo>
                <a:lnTo>
                  <a:pt x="310" y="101"/>
                </a:lnTo>
                <a:lnTo>
                  <a:pt x="310" y="100"/>
                </a:lnTo>
                <a:lnTo>
                  <a:pt x="310" y="101"/>
                </a:lnTo>
                <a:lnTo>
                  <a:pt x="310" y="100"/>
                </a:lnTo>
                <a:lnTo>
                  <a:pt x="310" y="101"/>
                </a:lnTo>
                <a:lnTo>
                  <a:pt x="310" y="100"/>
                </a:lnTo>
                <a:lnTo>
                  <a:pt x="309" y="100"/>
                </a:lnTo>
                <a:lnTo>
                  <a:pt x="310" y="100"/>
                </a:lnTo>
                <a:lnTo>
                  <a:pt x="309" y="100"/>
                </a:lnTo>
                <a:lnTo>
                  <a:pt x="310" y="100"/>
                </a:lnTo>
                <a:lnTo>
                  <a:pt x="309" y="100"/>
                </a:lnTo>
                <a:lnTo>
                  <a:pt x="309" y="101"/>
                </a:lnTo>
                <a:lnTo>
                  <a:pt x="309" y="100"/>
                </a:lnTo>
                <a:lnTo>
                  <a:pt x="309" y="101"/>
                </a:lnTo>
                <a:lnTo>
                  <a:pt x="309" y="100"/>
                </a:lnTo>
                <a:lnTo>
                  <a:pt x="309" y="101"/>
                </a:lnTo>
                <a:lnTo>
                  <a:pt x="308" y="101"/>
                </a:lnTo>
                <a:lnTo>
                  <a:pt x="309" y="101"/>
                </a:lnTo>
                <a:lnTo>
                  <a:pt x="308" y="101"/>
                </a:lnTo>
                <a:lnTo>
                  <a:pt x="309" y="101"/>
                </a:lnTo>
                <a:lnTo>
                  <a:pt x="308" y="101"/>
                </a:lnTo>
                <a:lnTo>
                  <a:pt x="308" y="100"/>
                </a:lnTo>
                <a:lnTo>
                  <a:pt x="308" y="101"/>
                </a:lnTo>
                <a:lnTo>
                  <a:pt x="308" y="100"/>
                </a:lnTo>
                <a:lnTo>
                  <a:pt x="308" y="101"/>
                </a:lnTo>
                <a:lnTo>
                  <a:pt x="308" y="100"/>
                </a:lnTo>
                <a:lnTo>
                  <a:pt x="307" y="100"/>
                </a:lnTo>
                <a:lnTo>
                  <a:pt x="308" y="100"/>
                </a:lnTo>
                <a:lnTo>
                  <a:pt x="307" y="100"/>
                </a:lnTo>
                <a:lnTo>
                  <a:pt x="308" y="100"/>
                </a:lnTo>
                <a:lnTo>
                  <a:pt x="307" y="100"/>
                </a:lnTo>
                <a:lnTo>
                  <a:pt x="307" y="99"/>
                </a:lnTo>
                <a:lnTo>
                  <a:pt x="307" y="100"/>
                </a:lnTo>
                <a:lnTo>
                  <a:pt x="307" y="99"/>
                </a:lnTo>
                <a:lnTo>
                  <a:pt x="307" y="100"/>
                </a:lnTo>
                <a:lnTo>
                  <a:pt x="307" y="99"/>
                </a:lnTo>
                <a:lnTo>
                  <a:pt x="308" y="99"/>
                </a:lnTo>
                <a:lnTo>
                  <a:pt x="307" y="99"/>
                </a:lnTo>
                <a:lnTo>
                  <a:pt x="308" y="99"/>
                </a:lnTo>
                <a:lnTo>
                  <a:pt x="307" y="99"/>
                </a:lnTo>
                <a:lnTo>
                  <a:pt x="308" y="99"/>
                </a:lnTo>
                <a:lnTo>
                  <a:pt x="309" y="99"/>
                </a:lnTo>
                <a:lnTo>
                  <a:pt x="308" y="99"/>
                </a:lnTo>
                <a:lnTo>
                  <a:pt x="309" y="99"/>
                </a:lnTo>
                <a:lnTo>
                  <a:pt x="308" y="99"/>
                </a:lnTo>
                <a:lnTo>
                  <a:pt x="309" y="99"/>
                </a:lnTo>
                <a:lnTo>
                  <a:pt x="309" y="98"/>
                </a:lnTo>
                <a:lnTo>
                  <a:pt x="309" y="99"/>
                </a:lnTo>
                <a:lnTo>
                  <a:pt x="309" y="98"/>
                </a:lnTo>
                <a:lnTo>
                  <a:pt x="309" y="99"/>
                </a:lnTo>
                <a:lnTo>
                  <a:pt x="309" y="98"/>
                </a:lnTo>
                <a:lnTo>
                  <a:pt x="308" y="98"/>
                </a:lnTo>
                <a:lnTo>
                  <a:pt x="309" y="98"/>
                </a:lnTo>
                <a:lnTo>
                  <a:pt x="308" y="98"/>
                </a:lnTo>
                <a:lnTo>
                  <a:pt x="309" y="98"/>
                </a:lnTo>
                <a:lnTo>
                  <a:pt x="308" y="98"/>
                </a:lnTo>
                <a:lnTo>
                  <a:pt x="308" y="97"/>
                </a:lnTo>
                <a:lnTo>
                  <a:pt x="308" y="98"/>
                </a:lnTo>
                <a:lnTo>
                  <a:pt x="308" y="97"/>
                </a:lnTo>
                <a:lnTo>
                  <a:pt x="308" y="98"/>
                </a:lnTo>
                <a:lnTo>
                  <a:pt x="308" y="97"/>
                </a:lnTo>
                <a:lnTo>
                  <a:pt x="307" y="97"/>
                </a:lnTo>
                <a:lnTo>
                  <a:pt x="308" y="97"/>
                </a:lnTo>
                <a:lnTo>
                  <a:pt x="307" y="97"/>
                </a:lnTo>
                <a:lnTo>
                  <a:pt x="308" y="97"/>
                </a:lnTo>
                <a:lnTo>
                  <a:pt x="307" y="97"/>
                </a:lnTo>
                <a:lnTo>
                  <a:pt x="307" y="98"/>
                </a:lnTo>
                <a:lnTo>
                  <a:pt x="307" y="97"/>
                </a:lnTo>
                <a:lnTo>
                  <a:pt x="307" y="98"/>
                </a:lnTo>
                <a:lnTo>
                  <a:pt x="307" y="97"/>
                </a:lnTo>
                <a:lnTo>
                  <a:pt x="307" y="98"/>
                </a:lnTo>
                <a:lnTo>
                  <a:pt x="306" y="98"/>
                </a:lnTo>
                <a:lnTo>
                  <a:pt x="307" y="98"/>
                </a:lnTo>
                <a:lnTo>
                  <a:pt x="306" y="98"/>
                </a:lnTo>
                <a:lnTo>
                  <a:pt x="307" y="98"/>
                </a:lnTo>
                <a:lnTo>
                  <a:pt x="306" y="98"/>
                </a:lnTo>
                <a:lnTo>
                  <a:pt x="306" y="97"/>
                </a:lnTo>
                <a:lnTo>
                  <a:pt x="306" y="98"/>
                </a:lnTo>
                <a:lnTo>
                  <a:pt x="306" y="97"/>
                </a:lnTo>
                <a:lnTo>
                  <a:pt x="306" y="98"/>
                </a:lnTo>
                <a:lnTo>
                  <a:pt x="306" y="97"/>
                </a:lnTo>
                <a:lnTo>
                  <a:pt x="306" y="96"/>
                </a:lnTo>
                <a:lnTo>
                  <a:pt x="306" y="97"/>
                </a:lnTo>
                <a:lnTo>
                  <a:pt x="306" y="96"/>
                </a:lnTo>
                <a:lnTo>
                  <a:pt x="306" y="97"/>
                </a:lnTo>
                <a:lnTo>
                  <a:pt x="306" y="96"/>
                </a:lnTo>
                <a:lnTo>
                  <a:pt x="305" y="96"/>
                </a:lnTo>
                <a:lnTo>
                  <a:pt x="306" y="96"/>
                </a:lnTo>
                <a:lnTo>
                  <a:pt x="305" y="96"/>
                </a:lnTo>
                <a:lnTo>
                  <a:pt x="306" y="96"/>
                </a:lnTo>
                <a:lnTo>
                  <a:pt x="305" y="96"/>
                </a:lnTo>
                <a:lnTo>
                  <a:pt x="305" y="97"/>
                </a:lnTo>
                <a:lnTo>
                  <a:pt x="305" y="96"/>
                </a:lnTo>
                <a:lnTo>
                  <a:pt x="305" y="97"/>
                </a:lnTo>
                <a:lnTo>
                  <a:pt x="305" y="96"/>
                </a:lnTo>
                <a:lnTo>
                  <a:pt x="305" y="97"/>
                </a:lnTo>
                <a:lnTo>
                  <a:pt x="304" y="97"/>
                </a:lnTo>
                <a:lnTo>
                  <a:pt x="305" y="97"/>
                </a:lnTo>
                <a:lnTo>
                  <a:pt x="304" y="97"/>
                </a:lnTo>
                <a:lnTo>
                  <a:pt x="305" y="97"/>
                </a:lnTo>
                <a:lnTo>
                  <a:pt x="304" y="97"/>
                </a:lnTo>
                <a:lnTo>
                  <a:pt x="304" y="96"/>
                </a:lnTo>
                <a:lnTo>
                  <a:pt x="304" y="97"/>
                </a:lnTo>
                <a:lnTo>
                  <a:pt x="304" y="96"/>
                </a:lnTo>
                <a:lnTo>
                  <a:pt x="304" y="97"/>
                </a:lnTo>
                <a:lnTo>
                  <a:pt x="304" y="96"/>
                </a:lnTo>
                <a:lnTo>
                  <a:pt x="303" y="96"/>
                </a:lnTo>
                <a:lnTo>
                  <a:pt x="304" y="96"/>
                </a:lnTo>
                <a:lnTo>
                  <a:pt x="303" y="96"/>
                </a:lnTo>
                <a:lnTo>
                  <a:pt x="304" y="96"/>
                </a:lnTo>
                <a:lnTo>
                  <a:pt x="303" y="96"/>
                </a:lnTo>
                <a:lnTo>
                  <a:pt x="303" y="95"/>
                </a:lnTo>
                <a:lnTo>
                  <a:pt x="303" y="96"/>
                </a:lnTo>
                <a:lnTo>
                  <a:pt x="303" y="95"/>
                </a:lnTo>
                <a:lnTo>
                  <a:pt x="303" y="96"/>
                </a:lnTo>
                <a:lnTo>
                  <a:pt x="303" y="95"/>
                </a:lnTo>
                <a:lnTo>
                  <a:pt x="304" y="95"/>
                </a:lnTo>
                <a:lnTo>
                  <a:pt x="303" y="95"/>
                </a:lnTo>
                <a:lnTo>
                  <a:pt x="304" y="95"/>
                </a:lnTo>
                <a:lnTo>
                  <a:pt x="303" y="95"/>
                </a:lnTo>
                <a:lnTo>
                  <a:pt x="304" y="95"/>
                </a:lnTo>
                <a:lnTo>
                  <a:pt x="305" y="95"/>
                </a:lnTo>
                <a:lnTo>
                  <a:pt x="304" y="95"/>
                </a:lnTo>
                <a:lnTo>
                  <a:pt x="305" y="95"/>
                </a:lnTo>
                <a:lnTo>
                  <a:pt x="304" y="95"/>
                </a:lnTo>
                <a:lnTo>
                  <a:pt x="305" y="95"/>
                </a:lnTo>
                <a:lnTo>
                  <a:pt x="305" y="94"/>
                </a:lnTo>
                <a:lnTo>
                  <a:pt x="305" y="95"/>
                </a:lnTo>
                <a:lnTo>
                  <a:pt x="305" y="94"/>
                </a:lnTo>
                <a:lnTo>
                  <a:pt x="305" y="95"/>
                </a:lnTo>
                <a:lnTo>
                  <a:pt x="305" y="94"/>
                </a:lnTo>
                <a:lnTo>
                  <a:pt x="304" y="94"/>
                </a:lnTo>
                <a:lnTo>
                  <a:pt x="305" y="94"/>
                </a:lnTo>
                <a:lnTo>
                  <a:pt x="304" y="94"/>
                </a:lnTo>
                <a:lnTo>
                  <a:pt x="305" y="94"/>
                </a:lnTo>
                <a:lnTo>
                  <a:pt x="304" y="94"/>
                </a:lnTo>
                <a:lnTo>
                  <a:pt x="304" y="93"/>
                </a:lnTo>
                <a:lnTo>
                  <a:pt x="304" y="94"/>
                </a:lnTo>
                <a:lnTo>
                  <a:pt x="304" y="93"/>
                </a:lnTo>
                <a:lnTo>
                  <a:pt x="304" y="94"/>
                </a:lnTo>
                <a:lnTo>
                  <a:pt x="304" y="93"/>
                </a:lnTo>
                <a:lnTo>
                  <a:pt x="305" y="93"/>
                </a:lnTo>
                <a:lnTo>
                  <a:pt x="304" y="93"/>
                </a:lnTo>
                <a:lnTo>
                  <a:pt x="305" y="93"/>
                </a:lnTo>
                <a:lnTo>
                  <a:pt x="304" y="93"/>
                </a:lnTo>
                <a:lnTo>
                  <a:pt x="305" y="93"/>
                </a:lnTo>
                <a:lnTo>
                  <a:pt x="305" y="92"/>
                </a:lnTo>
                <a:lnTo>
                  <a:pt x="305" y="93"/>
                </a:lnTo>
                <a:lnTo>
                  <a:pt x="305" y="92"/>
                </a:lnTo>
                <a:lnTo>
                  <a:pt x="305" y="93"/>
                </a:lnTo>
                <a:lnTo>
                  <a:pt x="305" y="92"/>
                </a:lnTo>
                <a:lnTo>
                  <a:pt x="306" y="92"/>
                </a:lnTo>
                <a:lnTo>
                  <a:pt x="305" y="92"/>
                </a:lnTo>
                <a:lnTo>
                  <a:pt x="306" y="92"/>
                </a:lnTo>
                <a:lnTo>
                  <a:pt x="305" y="92"/>
                </a:lnTo>
                <a:lnTo>
                  <a:pt x="306" y="92"/>
                </a:lnTo>
                <a:lnTo>
                  <a:pt x="306" y="93"/>
                </a:lnTo>
                <a:lnTo>
                  <a:pt x="306" y="92"/>
                </a:lnTo>
                <a:lnTo>
                  <a:pt x="306" y="93"/>
                </a:lnTo>
                <a:lnTo>
                  <a:pt x="306" y="92"/>
                </a:lnTo>
                <a:lnTo>
                  <a:pt x="306" y="93"/>
                </a:lnTo>
                <a:lnTo>
                  <a:pt x="306" y="94"/>
                </a:lnTo>
                <a:lnTo>
                  <a:pt x="306" y="93"/>
                </a:lnTo>
                <a:lnTo>
                  <a:pt x="306" y="94"/>
                </a:lnTo>
                <a:lnTo>
                  <a:pt x="306" y="93"/>
                </a:lnTo>
                <a:lnTo>
                  <a:pt x="306" y="94"/>
                </a:lnTo>
                <a:lnTo>
                  <a:pt x="307" y="94"/>
                </a:lnTo>
                <a:lnTo>
                  <a:pt x="306" y="94"/>
                </a:lnTo>
                <a:lnTo>
                  <a:pt x="307" y="94"/>
                </a:lnTo>
                <a:lnTo>
                  <a:pt x="306" y="94"/>
                </a:lnTo>
                <a:lnTo>
                  <a:pt x="307" y="94"/>
                </a:lnTo>
                <a:lnTo>
                  <a:pt x="307" y="93"/>
                </a:lnTo>
                <a:lnTo>
                  <a:pt x="307" y="94"/>
                </a:lnTo>
                <a:lnTo>
                  <a:pt x="307" y="93"/>
                </a:lnTo>
                <a:lnTo>
                  <a:pt x="307" y="94"/>
                </a:lnTo>
                <a:lnTo>
                  <a:pt x="307" y="93"/>
                </a:lnTo>
                <a:lnTo>
                  <a:pt x="308" y="93"/>
                </a:lnTo>
                <a:lnTo>
                  <a:pt x="307" y="93"/>
                </a:lnTo>
                <a:lnTo>
                  <a:pt x="308" y="93"/>
                </a:lnTo>
                <a:lnTo>
                  <a:pt x="307" y="93"/>
                </a:lnTo>
                <a:lnTo>
                  <a:pt x="308" y="93"/>
                </a:lnTo>
                <a:lnTo>
                  <a:pt x="309" y="93"/>
                </a:lnTo>
                <a:lnTo>
                  <a:pt x="308" y="93"/>
                </a:lnTo>
                <a:lnTo>
                  <a:pt x="309" y="93"/>
                </a:lnTo>
                <a:lnTo>
                  <a:pt x="308" y="93"/>
                </a:lnTo>
                <a:lnTo>
                  <a:pt x="309" y="93"/>
                </a:lnTo>
                <a:lnTo>
                  <a:pt x="309" y="92"/>
                </a:lnTo>
                <a:lnTo>
                  <a:pt x="309" y="93"/>
                </a:lnTo>
                <a:lnTo>
                  <a:pt x="309" y="92"/>
                </a:lnTo>
                <a:lnTo>
                  <a:pt x="309" y="93"/>
                </a:lnTo>
                <a:lnTo>
                  <a:pt x="309" y="92"/>
                </a:lnTo>
                <a:lnTo>
                  <a:pt x="310" y="92"/>
                </a:lnTo>
                <a:lnTo>
                  <a:pt x="309" y="92"/>
                </a:lnTo>
                <a:lnTo>
                  <a:pt x="310" y="92"/>
                </a:lnTo>
                <a:lnTo>
                  <a:pt x="309" y="92"/>
                </a:lnTo>
                <a:lnTo>
                  <a:pt x="310" y="92"/>
                </a:lnTo>
                <a:lnTo>
                  <a:pt x="310" y="93"/>
                </a:lnTo>
                <a:lnTo>
                  <a:pt x="310" y="92"/>
                </a:lnTo>
                <a:lnTo>
                  <a:pt x="310" y="93"/>
                </a:lnTo>
                <a:lnTo>
                  <a:pt x="310" y="92"/>
                </a:lnTo>
                <a:lnTo>
                  <a:pt x="310" y="93"/>
                </a:lnTo>
                <a:lnTo>
                  <a:pt x="310" y="94"/>
                </a:lnTo>
                <a:lnTo>
                  <a:pt x="310" y="93"/>
                </a:lnTo>
                <a:lnTo>
                  <a:pt x="310" y="94"/>
                </a:lnTo>
                <a:lnTo>
                  <a:pt x="310" y="93"/>
                </a:lnTo>
                <a:lnTo>
                  <a:pt x="310" y="94"/>
                </a:lnTo>
                <a:lnTo>
                  <a:pt x="311" y="94"/>
                </a:lnTo>
                <a:lnTo>
                  <a:pt x="310" y="94"/>
                </a:lnTo>
                <a:lnTo>
                  <a:pt x="311" y="94"/>
                </a:lnTo>
                <a:lnTo>
                  <a:pt x="310" y="94"/>
                </a:lnTo>
                <a:lnTo>
                  <a:pt x="311" y="94"/>
                </a:lnTo>
                <a:lnTo>
                  <a:pt x="311" y="93"/>
                </a:lnTo>
                <a:lnTo>
                  <a:pt x="311" y="94"/>
                </a:lnTo>
                <a:lnTo>
                  <a:pt x="311" y="93"/>
                </a:lnTo>
                <a:lnTo>
                  <a:pt x="311" y="94"/>
                </a:lnTo>
                <a:lnTo>
                  <a:pt x="311" y="93"/>
                </a:lnTo>
                <a:lnTo>
                  <a:pt x="312" y="93"/>
                </a:lnTo>
                <a:lnTo>
                  <a:pt x="311" y="93"/>
                </a:lnTo>
                <a:lnTo>
                  <a:pt x="312" y="93"/>
                </a:lnTo>
                <a:lnTo>
                  <a:pt x="311" y="93"/>
                </a:lnTo>
                <a:lnTo>
                  <a:pt x="312" y="93"/>
                </a:lnTo>
                <a:lnTo>
                  <a:pt x="312" y="92"/>
                </a:lnTo>
                <a:lnTo>
                  <a:pt x="312" y="93"/>
                </a:lnTo>
                <a:lnTo>
                  <a:pt x="312" y="92"/>
                </a:lnTo>
                <a:lnTo>
                  <a:pt x="312" y="93"/>
                </a:lnTo>
                <a:lnTo>
                  <a:pt x="312" y="92"/>
                </a:lnTo>
                <a:lnTo>
                  <a:pt x="311" y="92"/>
                </a:lnTo>
                <a:lnTo>
                  <a:pt x="312" y="92"/>
                </a:lnTo>
                <a:lnTo>
                  <a:pt x="311" y="92"/>
                </a:lnTo>
                <a:lnTo>
                  <a:pt x="312" y="92"/>
                </a:lnTo>
                <a:lnTo>
                  <a:pt x="311" y="92"/>
                </a:lnTo>
                <a:lnTo>
                  <a:pt x="311" y="91"/>
                </a:lnTo>
                <a:lnTo>
                  <a:pt x="311" y="92"/>
                </a:lnTo>
                <a:lnTo>
                  <a:pt x="311" y="91"/>
                </a:lnTo>
                <a:lnTo>
                  <a:pt x="311" y="92"/>
                </a:lnTo>
                <a:lnTo>
                  <a:pt x="311" y="91"/>
                </a:lnTo>
                <a:lnTo>
                  <a:pt x="312" y="91"/>
                </a:lnTo>
                <a:lnTo>
                  <a:pt x="311" y="91"/>
                </a:lnTo>
                <a:lnTo>
                  <a:pt x="312" y="91"/>
                </a:lnTo>
                <a:lnTo>
                  <a:pt x="311" y="91"/>
                </a:lnTo>
                <a:lnTo>
                  <a:pt x="312" y="91"/>
                </a:lnTo>
                <a:lnTo>
                  <a:pt x="313" y="91"/>
                </a:lnTo>
                <a:lnTo>
                  <a:pt x="312" y="91"/>
                </a:lnTo>
                <a:lnTo>
                  <a:pt x="313" y="91"/>
                </a:lnTo>
                <a:lnTo>
                  <a:pt x="312" y="91"/>
                </a:lnTo>
                <a:lnTo>
                  <a:pt x="313" y="91"/>
                </a:lnTo>
                <a:lnTo>
                  <a:pt x="313" y="90"/>
                </a:lnTo>
                <a:lnTo>
                  <a:pt x="313" y="91"/>
                </a:lnTo>
                <a:lnTo>
                  <a:pt x="313" y="90"/>
                </a:lnTo>
                <a:lnTo>
                  <a:pt x="313" y="91"/>
                </a:lnTo>
                <a:lnTo>
                  <a:pt x="313" y="90"/>
                </a:lnTo>
                <a:lnTo>
                  <a:pt x="312" y="90"/>
                </a:lnTo>
                <a:lnTo>
                  <a:pt x="313" y="90"/>
                </a:lnTo>
                <a:lnTo>
                  <a:pt x="312" y="90"/>
                </a:lnTo>
                <a:lnTo>
                  <a:pt x="313" y="90"/>
                </a:lnTo>
                <a:lnTo>
                  <a:pt x="312" y="90"/>
                </a:lnTo>
                <a:lnTo>
                  <a:pt x="312" y="89"/>
                </a:lnTo>
                <a:lnTo>
                  <a:pt x="312" y="90"/>
                </a:lnTo>
                <a:lnTo>
                  <a:pt x="312" y="89"/>
                </a:lnTo>
                <a:lnTo>
                  <a:pt x="312" y="90"/>
                </a:lnTo>
                <a:lnTo>
                  <a:pt x="312" y="89"/>
                </a:lnTo>
                <a:lnTo>
                  <a:pt x="311" y="89"/>
                </a:lnTo>
                <a:lnTo>
                  <a:pt x="312" y="89"/>
                </a:lnTo>
                <a:lnTo>
                  <a:pt x="311" y="89"/>
                </a:lnTo>
                <a:lnTo>
                  <a:pt x="312" y="89"/>
                </a:lnTo>
                <a:lnTo>
                  <a:pt x="311" y="89"/>
                </a:lnTo>
                <a:lnTo>
                  <a:pt x="311" y="90"/>
                </a:lnTo>
                <a:lnTo>
                  <a:pt x="311" y="89"/>
                </a:lnTo>
                <a:lnTo>
                  <a:pt x="311" y="90"/>
                </a:lnTo>
                <a:lnTo>
                  <a:pt x="311" y="89"/>
                </a:lnTo>
                <a:lnTo>
                  <a:pt x="311" y="90"/>
                </a:lnTo>
                <a:lnTo>
                  <a:pt x="310" y="90"/>
                </a:lnTo>
                <a:lnTo>
                  <a:pt x="311" y="90"/>
                </a:lnTo>
                <a:lnTo>
                  <a:pt x="310" y="90"/>
                </a:lnTo>
                <a:lnTo>
                  <a:pt x="311" y="90"/>
                </a:lnTo>
                <a:lnTo>
                  <a:pt x="310" y="90"/>
                </a:lnTo>
                <a:lnTo>
                  <a:pt x="310" y="89"/>
                </a:lnTo>
                <a:lnTo>
                  <a:pt x="310" y="90"/>
                </a:lnTo>
                <a:lnTo>
                  <a:pt x="310" y="89"/>
                </a:lnTo>
                <a:lnTo>
                  <a:pt x="310" y="90"/>
                </a:lnTo>
                <a:lnTo>
                  <a:pt x="310" y="89"/>
                </a:lnTo>
                <a:lnTo>
                  <a:pt x="310" y="88"/>
                </a:lnTo>
                <a:lnTo>
                  <a:pt x="310" y="89"/>
                </a:lnTo>
                <a:lnTo>
                  <a:pt x="310" y="88"/>
                </a:lnTo>
                <a:lnTo>
                  <a:pt x="310" y="89"/>
                </a:lnTo>
                <a:lnTo>
                  <a:pt x="310" y="88"/>
                </a:lnTo>
                <a:lnTo>
                  <a:pt x="309" y="88"/>
                </a:lnTo>
                <a:lnTo>
                  <a:pt x="310" y="88"/>
                </a:lnTo>
                <a:lnTo>
                  <a:pt x="309" y="88"/>
                </a:lnTo>
                <a:lnTo>
                  <a:pt x="310" y="88"/>
                </a:lnTo>
                <a:lnTo>
                  <a:pt x="309" y="88"/>
                </a:lnTo>
                <a:lnTo>
                  <a:pt x="309" y="89"/>
                </a:lnTo>
                <a:lnTo>
                  <a:pt x="309" y="88"/>
                </a:lnTo>
                <a:lnTo>
                  <a:pt x="309" y="89"/>
                </a:lnTo>
                <a:lnTo>
                  <a:pt x="309" y="88"/>
                </a:lnTo>
                <a:lnTo>
                  <a:pt x="309" y="89"/>
                </a:lnTo>
                <a:lnTo>
                  <a:pt x="308" y="89"/>
                </a:lnTo>
                <a:lnTo>
                  <a:pt x="309" y="89"/>
                </a:lnTo>
                <a:lnTo>
                  <a:pt x="308" y="89"/>
                </a:lnTo>
                <a:lnTo>
                  <a:pt x="309" y="89"/>
                </a:lnTo>
                <a:lnTo>
                  <a:pt x="308" y="89"/>
                </a:lnTo>
                <a:lnTo>
                  <a:pt x="308" y="88"/>
                </a:lnTo>
                <a:lnTo>
                  <a:pt x="308" y="89"/>
                </a:lnTo>
                <a:lnTo>
                  <a:pt x="308" y="88"/>
                </a:lnTo>
                <a:lnTo>
                  <a:pt x="308" y="89"/>
                </a:lnTo>
                <a:lnTo>
                  <a:pt x="308" y="88"/>
                </a:lnTo>
                <a:lnTo>
                  <a:pt x="307" y="88"/>
                </a:lnTo>
                <a:lnTo>
                  <a:pt x="308" y="88"/>
                </a:lnTo>
                <a:lnTo>
                  <a:pt x="307" y="88"/>
                </a:lnTo>
                <a:lnTo>
                  <a:pt x="308" y="88"/>
                </a:lnTo>
                <a:lnTo>
                  <a:pt x="307" y="88"/>
                </a:lnTo>
                <a:lnTo>
                  <a:pt x="307" y="87"/>
                </a:lnTo>
                <a:lnTo>
                  <a:pt x="307" y="88"/>
                </a:lnTo>
                <a:lnTo>
                  <a:pt x="307" y="87"/>
                </a:lnTo>
                <a:lnTo>
                  <a:pt x="307" y="88"/>
                </a:lnTo>
                <a:lnTo>
                  <a:pt x="307" y="87"/>
                </a:lnTo>
                <a:lnTo>
                  <a:pt x="308" y="87"/>
                </a:lnTo>
                <a:lnTo>
                  <a:pt x="307" y="87"/>
                </a:lnTo>
                <a:lnTo>
                  <a:pt x="308" y="87"/>
                </a:lnTo>
                <a:lnTo>
                  <a:pt x="307" y="87"/>
                </a:lnTo>
                <a:lnTo>
                  <a:pt x="308" y="87"/>
                </a:lnTo>
                <a:lnTo>
                  <a:pt x="309" y="87"/>
                </a:lnTo>
                <a:lnTo>
                  <a:pt x="308" y="87"/>
                </a:lnTo>
                <a:lnTo>
                  <a:pt x="309" y="87"/>
                </a:lnTo>
                <a:lnTo>
                  <a:pt x="308" y="87"/>
                </a:lnTo>
                <a:lnTo>
                  <a:pt x="309" y="87"/>
                </a:lnTo>
                <a:lnTo>
                  <a:pt x="309" y="86"/>
                </a:lnTo>
                <a:lnTo>
                  <a:pt x="309" y="87"/>
                </a:lnTo>
                <a:lnTo>
                  <a:pt x="309" y="86"/>
                </a:lnTo>
                <a:lnTo>
                  <a:pt x="309" y="87"/>
                </a:lnTo>
                <a:lnTo>
                  <a:pt x="309" y="86"/>
                </a:lnTo>
                <a:lnTo>
                  <a:pt x="308" y="86"/>
                </a:lnTo>
                <a:lnTo>
                  <a:pt x="309" y="86"/>
                </a:lnTo>
                <a:lnTo>
                  <a:pt x="308" y="86"/>
                </a:lnTo>
                <a:lnTo>
                  <a:pt x="309" y="86"/>
                </a:lnTo>
                <a:lnTo>
                  <a:pt x="308" y="86"/>
                </a:lnTo>
                <a:lnTo>
                  <a:pt x="308" y="85"/>
                </a:lnTo>
                <a:lnTo>
                  <a:pt x="308" y="86"/>
                </a:lnTo>
                <a:lnTo>
                  <a:pt x="308" y="85"/>
                </a:lnTo>
                <a:lnTo>
                  <a:pt x="308" y="86"/>
                </a:lnTo>
                <a:lnTo>
                  <a:pt x="308" y="85"/>
                </a:lnTo>
                <a:lnTo>
                  <a:pt x="308" y="84"/>
                </a:lnTo>
                <a:lnTo>
                  <a:pt x="308" y="85"/>
                </a:lnTo>
                <a:lnTo>
                  <a:pt x="308" y="84"/>
                </a:lnTo>
                <a:lnTo>
                  <a:pt x="308" y="85"/>
                </a:lnTo>
                <a:lnTo>
                  <a:pt x="308" y="84"/>
                </a:lnTo>
                <a:lnTo>
                  <a:pt x="307" y="84"/>
                </a:lnTo>
                <a:lnTo>
                  <a:pt x="308" y="84"/>
                </a:lnTo>
                <a:lnTo>
                  <a:pt x="307" y="84"/>
                </a:lnTo>
                <a:lnTo>
                  <a:pt x="308" y="84"/>
                </a:lnTo>
                <a:lnTo>
                  <a:pt x="307" y="84"/>
                </a:lnTo>
                <a:lnTo>
                  <a:pt x="307" y="83"/>
                </a:lnTo>
                <a:lnTo>
                  <a:pt x="307" y="84"/>
                </a:lnTo>
                <a:lnTo>
                  <a:pt x="307" y="83"/>
                </a:lnTo>
                <a:lnTo>
                  <a:pt x="307" y="84"/>
                </a:lnTo>
                <a:lnTo>
                  <a:pt x="307" y="83"/>
                </a:lnTo>
                <a:lnTo>
                  <a:pt x="308" y="83"/>
                </a:lnTo>
                <a:lnTo>
                  <a:pt x="307" y="83"/>
                </a:lnTo>
                <a:lnTo>
                  <a:pt x="308" y="83"/>
                </a:lnTo>
                <a:lnTo>
                  <a:pt x="307" y="83"/>
                </a:lnTo>
                <a:lnTo>
                  <a:pt x="308" y="83"/>
                </a:lnTo>
                <a:lnTo>
                  <a:pt x="309" y="83"/>
                </a:lnTo>
                <a:lnTo>
                  <a:pt x="308" y="83"/>
                </a:lnTo>
                <a:lnTo>
                  <a:pt x="309" y="83"/>
                </a:lnTo>
                <a:lnTo>
                  <a:pt x="308" y="83"/>
                </a:lnTo>
                <a:lnTo>
                  <a:pt x="309" y="83"/>
                </a:lnTo>
                <a:lnTo>
                  <a:pt x="309" y="82"/>
                </a:lnTo>
                <a:lnTo>
                  <a:pt x="309" y="83"/>
                </a:lnTo>
                <a:lnTo>
                  <a:pt x="309" y="82"/>
                </a:lnTo>
                <a:lnTo>
                  <a:pt x="309" y="83"/>
                </a:lnTo>
                <a:lnTo>
                  <a:pt x="309" y="82"/>
                </a:lnTo>
                <a:lnTo>
                  <a:pt x="308" y="82"/>
                </a:lnTo>
                <a:lnTo>
                  <a:pt x="309" y="82"/>
                </a:lnTo>
                <a:lnTo>
                  <a:pt x="308" y="82"/>
                </a:lnTo>
                <a:lnTo>
                  <a:pt x="309" y="82"/>
                </a:lnTo>
                <a:lnTo>
                  <a:pt x="308" y="82"/>
                </a:lnTo>
                <a:lnTo>
                  <a:pt x="308" y="81"/>
                </a:lnTo>
                <a:lnTo>
                  <a:pt x="308" y="82"/>
                </a:lnTo>
                <a:lnTo>
                  <a:pt x="308" y="81"/>
                </a:lnTo>
                <a:lnTo>
                  <a:pt x="308" y="82"/>
                </a:lnTo>
                <a:lnTo>
                  <a:pt x="308" y="81"/>
                </a:lnTo>
                <a:lnTo>
                  <a:pt x="307" y="81"/>
                </a:lnTo>
                <a:lnTo>
                  <a:pt x="308" y="81"/>
                </a:lnTo>
                <a:lnTo>
                  <a:pt x="307" y="81"/>
                </a:lnTo>
                <a:lnTo>
                  <a:pt x="308" y="81"/>
                </a:lnTo>
                <a:lnTo>
                  <a:pt x="307" y="81"/>
                </a:lnTo>
                <a:lnTo>
                  <a:pt x="307" y="82"/>
                </a:lnTo>
                <a:lnTo>
                  <a:pt x="307" y="81"/>
                </a:lnTo>
                <a:lnTo>
                  <a:pt x="307" y="82"/>
                </a:lnTo>
                <a:lnTo>
                  <a:pt x="307" y="81"/>
                </a:lnTo>
                <a:lnTo>
                  <a:pt x="307" y="82"/>
                </a:lnTo>
                <a:lnTo>
                  <a:pt x="306" y="82"/>
                </a:lnTo>
                <a:lnTo>
                  <a:pt x="307" y="82"/>
                </a:lnTo>
                <a:lnTo>
                  <a:pt x="306" y="82"/>
                </a:lnTo>
                <a:lnTo>
                  <a:pt x="307" y="82"/>
                </a:lnTo>
                <a:lnTo>
                  <a:pt x="306" y="82"/>
                </a:lnTo>
                <a:lnTo>
                  <a:pt x="306" y="81"/>
                </a:lnTo>
                <a:lnTo>
                  <a:pt x="306" y="82"/>
                </a:lnTo>
                <a:lnTo>
                  <a:pt x="306" y="81"/>
                </a:lnTo>
                <a:lnTo>
                  <a:pt x="306" y="82"/>
                </a:lnTo>
                <a:lnTo>
                  <a:pt x="306" y="81"/>
                </a:lnTo>
                <a:lnTo>
                  <a:pt x="306" y="80"/>
                </a:lnTo>
                <a:lnTo>
                  <a:pt x="306" y="81"/>
                </a:lnTo>
                <a:lnTo>
                  <a:pt x="306" y="80"/>
                </a:lnTo>
                <a:lnTo>
                  <a:pt x="306" y="81"/>
                </a:lnTo>
                <a:lnTo>
                  <a:pt x="306" y="80"/>
                </a:lnTo>
                <a:lnTo>
                  <a:pt x="305" y="80"/>
                </a:lnTo>
                <a:lnTo>
                  <a:pt x="306" y="80"/>
                </a:lnTo>
                <a:lnTo>
                  <a:pt x="305" y="80"/>
                </a:lnTo>
                <a:lnTo>
                  <a:pt x="306" y="80"/>
                </a:lnTo>
                <a:lnTo>
                  <a:pt x="305" y="80"/>
                </a:lnTo>
                <a:lnTo>
                  <a:pt x="305" y="81"/>
                </a:lnTo>
                <a:lnTo>
                  <a:pt x="305" y="80"/>
                </a:lnTo>
                <a:lnTo>
                  <a:pt x="305" y="81"/>
                </a:lnTo>
                <a:lnTo>
                  <a:pt x="305" y="80"/>
                </a:lnTo>
                <a:lnTo>
                  <a:pt x="305" y="81"/>
                </a:lnTo>
                <a:lnTo>
                  <a:pt x="304" y="81"/>
                </a:lnTo>
                <a:lnTo>
                  <a:pt x="305" y="81"/>
                </a:lnTo>
                <a:lnTo>
                  <a:pt x="304" y="81"/>
                </a:lnTo>
                <a:lnTo>
                  <a:pt x="305" y="81"/>
                </a:lnTo>
                <a:lnTo>
                  <a:pt x="304" y="81"/>
                </a:lnTo>
                <a:lnTo>
                  <a:pt x="304" y="80"/>
                </a:lnTo>
                <a:lnTo>
                  <a:pt x="304" y="81"/>
                </a:lnTo>
                <a:lnTo>
                  <a:pt x="304" y="80"/>
                </a:lnTo>
                <a:lnTo>
                  <a:pt x="304" y="81"/>
                </a:lnTo>
                <a:lnTo>
                  <a:pt x="304" y="80"/>
                </a:lnTo>
                <a:lnTo>
                  <a:pt x="303" y="80"/>
                </a:lnTo>
                <a:lnTo>
                  <a:pt x="304" y="80"/>
                </a:lnTo>
                <a:lnTo>
                  <a:pt x="303" y="80"/>
                </a:lnTo>
                <a:lnTo>
                  <a:pt x="304" y="80"/>
                </a:lnTo>
                <a:lnTo>
                  <a:pt x="303" y="80"/>
                </a:lnTo>
                <a:lnTo>
                  <a:pt x="303" y="79"/>
                </a:lnTo>
                <a:lnTo>
                  <a:pt x="303" y="80"/>
                </a:lnTo>
                <a:lnTo>
                  <a:pt x="303" y="79"/>
                </a:lnTo>
                <a:lnTo>
                  <a:pt x="303" y="80"/>
                </a:lnTo>
                <a:lnTo>
                  <a:pt x="303" y="79"/>
                </a:lnTo>
                <a:lnTo>
                  <a:pt x="304" y="79"/>
                </a:lnTo>
                <a:lnTo>
                  <a:pt x="303" y="79"/>
                </a:lnTo>
                <a:lnTo>
                  <a:pt x="304" y="79"/>
                </a:lnTo>
                <a:lnTo>
                  <a:pt x="303" y="79"/>
                </a:lnTo>
                <a:lnTo>
                  <a:pt x="304" y="79"/>
                </a:lnTo>
                <a:lnTo>
                  <a:pt x="305" y="79"/>
                </a:lnTo>
                <a:lnTo>
                  <a:pt x="304" y="79"/>
                </a:lnTo>
                <a:lnTo>
                  <a:pt x="305" y="79"/>
                </a:lnTo>
                <a:lnTo>
                  <a:pt x="304" y="79"/>
                </a:lnTo>
                <a:lnTo>
                  <a:pt x="305" y="79"/>
                </a:lnTo>
                <a:lnTo>
                  <a:pt x="305" y="78"/>
                </a:lnTo>
                <a:lnTo>
                  <a:pt x="305" y="79"/>
                </a:lnTo>
                <a:lnTo>
                  <a:pt x="305" y="78"/>
                </a:lnTo>
                <a:lnTo>
                  <a:pt x="305" y="79"/>
                </a:lnTo>
                <a:lnTo>
                  <a:pt x="305" y="78"/>
                </a:lnTo>
                <a:lnTo>
                  <a:pt x="304" y="78"/>
                </a:lnTo>
                <a:lnTo>
                  <a:pt x="305" y="78"/>
                </a:lnTo>
                <a:lnTo>
                  <a:pt x="304" y="78"/>
                </a:lnTo>
                <a:lnTo>
                  <a:pt x="305" y="78"/>
                </a:lnTo>
                <a:lnTo>
                  <a:pt x="304" y="78"/>
                </a:lnTo>
                <a:lnTo>
                  <a:pt x="304" y="77"/>
                </a:lnTo>
                <a:lnTo>
                  <a:pt x="304" y="78"/>
                </a:lnTo>
                <a:lnTo>
                  <a:pt x="304" y="77"/>
                </a:lnTo>
                <a:lnTo>
                  <a:pt x="304" y="78"/>
                </a:lnTo>
                <a:lnTo>
                  <a:pt x="304" y="77"/>
                </a:lnTo>
                <a:lnTo>
                  <a:pt x="305" y="77"/>
                </a:lnTo>
                <a:lnTo>
                  <a:pt x="304" y="77"/>
                </a:lnTo>
                <a:lnTo>
                  <a:pt x="305" y="77"/>
                </a:lnTo>
                <a:lnTo>
                  <a:pt x="304" y="77"/>
                </a:lnTo>
                <a:lnTo>
                  <a:pt x="305" y="77"/>
                </a:lnTo>
                <a:lnTo>
                  <a:pt x="305" y="76"/>
                </a:lnTo>
                <a:lnTo>
                  <a:pt x="305" y="77"/>
                </a:lnTo>
                <a:lnTo>
                  <a:pt x="305" y="76"/>
                </a:lnTo>
                <a:lnTo>
                  <a:pt x="305" y="77"/>
                </a:lnTo>
                <a:lnTo>
                  <a:pt x="305" y="76"/>
                </a:lnTo>
                <a:lnTo>
                  <a:pt x="306" y="76"/>
                </a:lnTo>
                <a:lnTo>
                  <a:pt x="305" y="76"/>
                </a:lnTo>
                <a:lnTo>
                  <a:pt x="306" y="76"/>
                </a:lnTo>
                <a:lnTo>
                  <a:pt x="305" y="76"/>
                </a:lnTo>
                <a:lnTo>
                  <a:pt x="306" y="76"/>
                </a:lnTo>
                <a:lnTo>
                  <a:pt x="306" y="77"/>
                </a:lnTo>
                <a:lnTo>
                  <a:pt x="306" y="76"/>
                </a:lnTo>
                <a:lnTo>
                  <a:pt x="306" y="77"/>
                </a:lnTo>
                <a:lnTo>
                  <a:pt x="306" y="76"/>
                </a:lnTo>
                <a:lnTo>
                  <a:pt x="306" y="77"/>
                </a:lnTo>
                <a:lnTo>
                  <a:pt x="306" y="78"/>
                </a:lnTo>
                <a:lnTo>
                  <a:pt x="306" y="77"/>
                </a:lnTo>
                <a:lnTo>
                  <a:pt x="306" y="78"/>
                </a:lnTo>
                <a:lnTo>
                  <a:pt x="306" y="77"/>
                </a:lnTo>
                <a:lnTo>
                  <a:pt x="306" y="78"/>
                </a:lnTo>
                <a:lnTo>
                  <a:pt x="307" y="78"/>
                </a:lnTo>
                <a:lnTo>
                  <a:pt x="306" y="78"/>
                </a:lnTo>
                <a:lnTo>
                  <a:pt x="307" y="78"/>
                </a:lnTo>
                <a:lnTo>
                  <a:pt x="306" y="78"/>
                </a:lnTo>
                <a:lnTo>
                  <a:pt x="307" y="78"/>
                </a:lnTo>
                <a:lnTo>
                  <a:pt x="307" y="77"/>
                </a:lnTo>
                <a:lnTo>
                  <a:pt x="307" y="78"/>
                </a:lnTo>
                <a:lnTo>
                  <a:pt x="307" y="77"/>
                </a:lnTo>
                <a:lnTo>
                  <a:pt x="307" y="78"/>
                </a:lnTo>
                <a:lnTo>
                  <a:pt x="307" y="77"/>
                </a:lnTo>
                <a:lnTo>
                  <a:pt x="308" y="77"/>
                </a:lnTo>
                <a:lnTo>
                  <a:pt x="307" y="77"/>
                </a:lnTo>
                <a:lnTo>
                  <a:pt x="308" y="77"/>
                </a:lnTo>
                <a:lnTo>
                  <a:pt x="307" y="77"/>
                </a:lnTo>
                <a:lnTo>
                  <a:pt x="308" y="77"/>
                </a:lnTo>
                <a:lnTo>
                  <a:pt x="309" y="77"/>
                </a:lnTo>
                <a:lnTo>
                  <a:pt x="308" y="77"/>
                </a:lnTo>
                <a:lnTo>
                  <a:pt x="309" y="77"/>
                </a:lnTo>
                <a:lnTo>
                  <a:pt x="308" y="77"/>
                </a:lnTo>
                <a:lnTo>
                  <a:pt x="309" y="77"/>
                </a:lnTo>
                <a:lnTo>
                  <a:pt x="309" y="76"/>
                </a:lnTo>
                <a:lnTo>
                  <a:pt x="309" y="77"/>
                </a:lnTo>
                <a:lnTo>
                  <a:pt x="309" y="76"/>
                </a:lnTo>
                <a:lnTo>
                  <a:pt x="309" y="77"/>
                </a:lnTo>
                <a:lnTo>
                  <a:pt x="309" y="76"/>
                </a:lnTo>
                <a:lnTo>
                  <a:pt x="310" y="76"/>
                </a:lnTo>
                <a:lnTo>
                  <a:pt x="309" y="76"/>
                </a:lnTo>
                <a:lnTo>
                  <a:pt x="310" y="76"/>
                </a:lnTo>
                <a:lnTo>
                  <a:pt x="309" y="76"/>
                </a:lnTo>
                <a:lnTo>
                  <a:pt x="310" y="76"/>
                </a:lnTo>
                <a:lnTo>
                  <a:pt x="310" y="77"/>
                </a:lnTo>
                <a:lnTo>
                  <a:pt x="310" y="76"/>
                </a:lnTo>
                <a:lnTo>
                  <a:pt x="310" y="77"/>
                </a:lnTo>
                <a:lnTo>
                  <a:pt x="310" y="76"/>
                </a:lnTo>
                <a:lnTo>
                  <a:pt x="310" y="77"/>
                </a:lnTo>
                <a:lnTo>
                  <a:pt x="310" y="78"/>
                </a:lnTo>
                <a:lnTo>
                  <a:pt x="310" y="77"/>
                </a:lnTo>
                <a:lnTo>
                  <a:pt x="310" y="78"/>
                </a:lnTo>
                <a:lnTo>
                  <a:pt x="310" y="77"/>
                </a:lnTo>
                <a:lnTo>
                  <a:pt x="310" y="78"/>
                </a:lnTo>
                <a:lnTo>
                  <a:pt x="311" y="78"/>
                </a:lnTo>
                <a:lnTo>
                  <a:pt x="310" y="78"/>
                </a:lnTo>
                <a:lnTo>
                  <a:pt x="311" y="78"/>
                </a:lnTo>
                <a:lnTo>
                  <a:pt x="310" y="78"/>
                </a:lnTo>
                <a:lnTo>
                  <a:pt x="311" y="78"/>
                </a:lnTo>
                <a:lnTo>
                  <a:pt x="311" y="77"/>
                </a:lnTo>
                <a:lnTo>
                  <a:pt x="311" y="78"/>
                </a:lnTo>
                <a:lnTo>
                  <a:pt x="311" y="77"/>
                </a:lnTo>
                <a:lnTo>
                  <a:pt x="311" y="78"/>
                </a:lnTo>
                <a:lnTo>
                  <a:pt x="311" y="77"/>
                </a:lnTo>
                <a:lnTo>
                  <a:pt x="312" y="77"/>
                </a:lnTo>
                <a:lnTo>
                  <a:pt x="311" y="77"/>
                </a:lnTo>
                <a:lnTo>
                  <a:pt x="312" y="77"/>
                </a:lnTo>
                <a:lnTo>
                  <a:pt x="311" y="77"/>
                </a:lnTo>
                <a:lnTo>
                  <a:pt x="312" y="77"/>
                </a:lnTo>
                <a:lnTo>
                  <a:pt x="312" y="76"/>
                </a:lnTo>
                <a:lnTo>
                  <a:pt x="312" y="77"/>
                </a:lnTo>
                <a:lnTo>
                  <a:pt x="312" y="76"/>
                </a:lnTo>
                <a:lnTo>
                  <a:pt x="312" y="77"/>
                </a:lnTo>
                <a:lnTo>
                  <a:pt x="312" y="76"/>
                </a:lnTo>
                <a:lnTo>
                  <a:pt x="311" y="76"/>
                </a:lnTo>
                <a:lnTo>
                  <a:pt x="312" y="76"/>
                </a:lnTo>
                <a:lnTo>
                  <a:pt x="311" y="76"/>
                </a:lnTo>
                <a:lnTo>
                  <a:pt x="312" y="76"/>
                </a:lnTo>
                <a:lnTo>
                  <a:pt x="311" y="76"/>
                </a:lnTo>
                <a:lnTo>
                  <a:pt x="311" y="75"/>
                </a:lnTo>
                <a:lnTo>
                  <a:pt x="311" y="76"/>
                </a:lnTo>
                <a:lnTo>
                  <a:pt x="311" y="75"/>
                </a:lnTo>
                <a:lnTo>
                  <a:pt x="311" y="76"/>
                </a:lnTo>
                <a:lnTo>
                  <a:pt x="311" y="75"/>
                </a:lnTo>
                <a:lnTo>
                  <a:pt x="312" y="75"/>
                </a:lnTo>
                <a:lnTo>
                  <a:pt x="311" y="75"/>
                </a:lnTo>
                <a:lnTo>
                  <a:pt x="312" y="75"/>
                </a:lnTo>
                <a:lnTo>
                  <a:pt x="311" y="75"/>
                </a:lnTo>
                <a:lnTo>
                  <a:pt x="312" y="75"/>
                </a:lnTo>
                <a:lnTo>
                  <a:pt x="313" y="75"/>
                </a:lnTo>
                <a:lnTo>
                  <a:pt x="312" y="75"/>
                </a:lnTo>
                <a:lnTo>
                  <a:pt x="313" y="75"/>
                </a:lnTo>
                <a:lnTo>
                  <a:pt x="312" y="75"/>
                </a:lnTo>
                <a:lnTo>
                  <a:pt x="313" y="75"/>
                </a:lnTo>
                <a:lnTo>
                  <a:pt x="313" y="74"/>
                </a:lnTo>
                <a:lnTo>
                  <a:pt x="313" y="75"/>
                </a:lnTo>
                <a:lnTo>
                  <a:pt x="313" y="74"/>
                </a:lnTo>
                <a:lnTo>
                  <a:pt x="313" y="75"/>
                </a:lnTo>
                <a:lnTo>
                  <a:pt x="313" y="74"/>
                </a:lnTo>
                <a:lnTo>
                  <a:pt x="312" y="74"/>
                </a:lnTo>
                <a:lnTo>
                  <a:pt x="313" y="74"/>
                </a:lnTo>
                <a:lnTo>
                  <a:pt x="312" y="74"/>
                </a:lnTo>
                <a:lnTo>
                  <a:pt x="313" y="74"/>
                </a:lnTo>
                <a:lnTo>
                  <a:pt x="312" y="74"/>
                </a:lnTo>
                <a:lnTo>
                  <a:pt x="312" y="73"/>
                </a:lnTo>
                <a:lnTo>
                  <a:pt x="312" y="74"/>
                </a:lnTo>
                <a:lnTo>
                  <a:pt x="312" y="73"/>
                </a:lnTo>
                <a:lnTo>
                  <a:pt x="312" y="74"/>
                </a:lnTo>
                <a:lnTo>
                  <a:pt x="312" y="73"/>
                </a:lnTo>
                <a:lnTo>
                  <a:pt x="311" y="73"/>
                </a:lnTo>
                <a:lnTo>
                  <a:pt x="312" y="73"/>
                </a:lnTo>
                <a:lnTo>
                  <a:pt x="311" y="73"/>
                </a:lnTo>
                <a:lnTo>
                  <a:pt x="312" y="73"/>
                </a:lnTo>
                <a:lnTo>
                  <a:pt x="311" y="73"/>
                </a:lnTo>
                <a:lnTo>
                  <a:pt x="311" y="74"/>
                </a:lnTo>
                <a:lnTo>
                  <a:pt x="311" y="73"/>
                </a:lnTo>
                <a:lnTo>
                  <a:pt x="311" y="74"/>
                </a:lnTo>
                <a:lnTo>
                  <a:pt x="311" y="73"/>
                </a:lnTo>
                <a:lnTo>
                  <a:pt x="311" y="74"/>
                </a:lnTo>
                <a:lnTo>
                  <a:pt x="310" y="74"/>
                </a:lnTo>
                <a:lnTo>
                  <a:pt x="311" y="74"/>
                </a:lnTo>
                <a:lnTo>
                  <a:pt x="310" y="74"/>
                </a:lnTo>
                <a:lnTo>
                  <a:pt x="311" y="74"/>
                </a:lnTo>
                <a:lnTo>
                  <a:pt x="310" y="74"/>
                </a:lnTo>
                <a:lnTo>
                  <a:pt x="310" y="73"/>
                </a:lnTo>
                <a:lnTo>
                  <a:pt x="310" y="74"/>
                </a:lnTo>
                <a:lnTo>
                  <a:pt x="310" y="73"/>
                </a:lnTo>
                <a:lnTo>
                  <a:pt x="310" y="74"/>
                </a:lnTo>
                <a:lnTo>
                  <a:pt x="310" y="73"/>
                </a:lnTo>
                <a:lnTo>
                  <a:pt x="310" y="72"/>
                </a:lnTo>
                <a:lnTo>
                  <a:pt x="310" y="73"/>
                </a:lnTo>
                <a:lnTo>
                  <a:pt x="310" y="72"/>
                </a:lnTo>
                <a:lnTo>
                  <a:pt x="310" y="73"/>
                </a:lnTo>
                <a:lnTo>
                  <a:pt x="310" y="72"/>
                </a:lnTo>
                <a:lnTo>
                  <a:pt x="309" y="72"/>
                </a:lnTo>
                <a:lnTo>
                  <a:pt x="310" y="72"/>
                </a:lnTo>
                <a:lnTo>
                  <a:pt x="309" y="72"/>
                </a:lnTo>
                <a:lnTo>
                  <a:pt x="310" y="72"/>
                </a:lnTo>
                <a:lnTo>
                  <a:pt x="309" y="72"/>
                </a:lnTo>
                <a:lnTo>
                  <a:pt x="309" y="73"/>
                </a:lnTo>
                <a:lnTo>
                  <a:pt x="309" y="72"/>
                </a:lnTo>
                <a:lnTo>
                  <a:pt x="309" y="73"/>
                </a:lnTo>
                <a:lnTo>
                  <a:pt x="309" y="72"/>
                </a:lnTo>
                <a:lnTo>
                  <a:pt x="309" y="73"/>
                </a:lnTo>
                <a:lnTo>
                  <a:pt x="308" y="73"/>
                </a:lnTo>
                <a:lnTo>
                  <a:pt x="309" y="73"/>
                </a:lnTo>
                <a:lnTo>
                  <a:pt x="308" y="73"/>
                </a:lnTo>
                <a:lnTo>
                  <a:pt x="309" y="73"/>
                </a:lnTo>
                <a:lnTo>
                  <a:pt x="308" y="73"/>
                </a:lnTo>
                <a:lnTo>
                  <a:pt x="308" y="72"/>
                </a:lnTo>
                <a:lnTo>
                  <a:pt x="308" y="73"/>
                </a:lnTo>
                <a:lnTo>
                  <a:pt x="308" y="72"/>
                </a:lnTo>
                <a:lnTo>
                  <a:pt x="308" y="73"/>
                </a:lnTo>
                <a:lnTo>
                  <a:pt x="308" y="72"/>
                </a:lnTo>
                <a:lnTo>
                  <a:pt x="307" y="72"/>
                </a:lnTo>
                <a:lnTo>
                  <a:pt x="308" y="72"/>
                </a:lnTo>
                <a:lnTo>
                  <a:pt x="307" y="72"/>
                </a:lnTo>
                <a:lnTo>
                  <a:pt x="308" y="72"/>
                </a:lnTo>
                <a:lnTo>
                  <a:pt x="307" y="72"/>
                </a:lnTo>
                <a:lnTo>
                  <a:pt x="307" y="71"/>
                </a:lnTo>
                <a:lnTo>
                  <a:pt x="307" y="72"/>
                </a:lnTo>
                <a:lnTo>
                  <a:pt x="307" y="71"/>
                </a:lnTo>
                <a:lnTo>
                  <a:pt x="307" y="72"/>
                </a:lnTo>
                <a:lnTo>
                  <a:pt x="307" y="71"/>
                </a:lnTo>
                <a:lnTo>
                  <a:pt x="308" y="71"/>
                </a:lnTo>
                <a:lnTo>
                  <a:pt x="307" y="71"/>
                </a:lnTo>
                <a:lnTo>
                  <a:pt x="308" y="71"/>
                </a:lnTo>
                <a:lnTo>
                  <a:pt x="307" y="71"/>
                </a:lnTo>
                <a:lnTo>
                  <a:pt x="308" y="71"/>
                </a:lnTo>
                <a:lnTo>
                  <a:pt x="309" y="71"/>
                </a:lnTo>
                <a:lnTo>
                  <a:pt x="308" y="71"/>
                </a:lnTo>
                <a:lnTo>
                  <a:pt x="309" y="71"/>
                </a:lnTo>
                <a:lnTo>
                  <a:pt x="308" y="71"/>
                </a:lnTo>
                <a:lnTo>
                  <a:pt x="309" y="71"/>
                </a:lnTo>
                <a:lnTo>
                  <a:pt x="309" y="70"/>
                </a:lnTo>
                <a:lnTo>
                  <a:pt x="309" y="71"/>
                </a:lnTo>
                <a:lnTo>
                  <a:pt x="309" y="70"/>
                </a:lnTo>
                <a:lnTo>
                  <a:pt x="309" y="71"/>
                </a:lnTo>
                <a:lnTo>
                  <a:pt x="309" y="70"/>
                </a:lnTo>
                <a:lnTo>
                  <a:pt x="308" y="70"/>
                </a:lnTo>
                <a:lnTo>
                  <a:pt x="309" y="70"/>
                </a:lnTo>
                <a:lnTo>
                  <a:pt x="308" y="70"/>
                </a:lnTo>
                <a:lnTo>
                  <a:pt x="309" y="70"/>
                </a:lnTo>
                <a:lnTo>
                  <a:pt x="308" y="70"/>
                </a:lnTo>
                <a:lnTo>
                  <a:pt x="308" y="69"/>
                </a:lnTo>
                <a:lnTo>
                  <a:pt x="308" y="70"/>
                </a:lnTo>
                <a:lnTo>
                  <a:pt x="308" y="69"/>
                </a:lnTo>
                <a:lnTo>
                  <a:pt x="308" y="70"/>
                </a:lnTo>
                <a:lnTo>
                  <a:pt x="308" y="69"/>
                </a:lnTo>
                <a:lnTo>
                  <a:pt x="307" y="69"/>
                </a:lnTo>
                <a:lnTo>
                  <a:pt x="308" y="69"/>
                </a:lnTo>
                <a:lnTo>
                  <a:pt x="307" y="69"/>
                </a:lnTo>
                <a:lnTo>
                  <a:pt x="308" y="69"/>
                </a:lnTo>
                <a:lnTo>
                  <a:pt x="307" y="69"/>
                </a:lnTo>
                <a:lnTo>
                  <a:pt x="307" y="70"/>
                </a:lnTo>
                <a:lnTo>
                  <a:pt x="307" y="69"/>
                </a:lnTo>
                <a:lnTo>
                  <a:pt x="307" y="70"/>
                </a:lnTo>
                <a:lnTo>
                  <a:pt x="307" y="69"/>
                </a:lnTo>
                <a:lnTo>
                  <a:pt x="307" y="70"/>
                </a:lnTo>
                <a:lnTo>
                  <a:pt x="306" y="70"/>
                </a:lnTo>
                <a:lnTo>
                  <a:pt x="307" y="70"/>
                </a:lnTo>
                <a:lnTo>
                  <a:pt x="306" y="70"/>
                </a:lnTo>
                <a:lnTo>
                  <a:pt x="307" y="70"/>
                </a:lnTo>
                <a:lnTo>
                  <a:pt x="306" y="70"/>
                </a:lnTo>
                <a:lnTo>
                  <a:pt x="306" y="69"/>
                </a:lnTo>
                <a:lnTo>
                  <a:pt x="306" y="70"/>
                </a:lnTo>
                <a:lnTo>
                  <a:pt x="306" y="69"/>
                </a:lnTo>
                <a:lnTo>
                  <a:pt x="306" y="70"/>
                </a:lnTo>
                <a:lnTo>
                  <a:pt x="306" y="69"/>
                </a:lnTo>
                <a:lnTo>
                  <a:pt x="306" y="68"/>
                </a:lnTo>
                <a:lnTo>
                  <a:pt x="306" y="69"/>
                </a:lnTo>
                <a:lnTo>
                  <a:pt x="306" y="68"/>
                </a:lnTo>
                <a:lnTo>
                  <a:pt x="306" y="69"/>
                </a:lnTo>
                <a:lnTo>
                  <a:pt x="306" y="68"/>
                </a:lnTo>
                <a:lnTo>
                  <a:pt x="305" y="68"/>
                </a:lnTo>
                <a:lnTo>
                  <a:pt x="306" y="68"/>
                </a:lnTo>
                <a:lnTo>
                  <a:pt x="305" y="68"/>
                </a:lnTo>
                <a:lnTo>
                  <a:pt x="306" y="68"/>
                </a:lnTo>
                <a:lnTo>
                  <a:pt x="305" y="68"/>
                </a:lnTo>
                <a:lnTo>
                  <a:pt x="305" y="69"/>
                </a:lnTo>
                <a:lnTo>
                  <a:pt x="305" y="68"/>
                </a:lnTo>
                <a:lnTo>
                  <a:pt x="305" y="69"/>
                </a:lnTo>
                <a:lnTo>
                  <a:pt x="305" y="68"/>
                </a:lnTo>
                <a:lnTo>
                  <a:pt x="305" y="69"/>
                </a:lnTo>
                <a:lnTo>
                  <a:pt x="304" y="69"/>
                </a:lnTo>
                <a:lnTo>
                  <a:pt x="305" y="69"/>
                </a:lnTo>
                <a:lnTo>
                  <a:pt x="304" y="69"/>
                </a:lnTo>
                <a:lnTo>
                  <a:pt x="305" y="69"/>
                </a:lnTo>
                <a:lnTo>
                  <a:pt x="304" y="69"/>
                </a:lnTo>
                <a:lnTo>
                  <a:pt x="304" y="70"/>
                </a:lnTo>
                <a:lnTo>
                  <a:pt x="304" y="69"/>
                </a:lnTo>
                <a:lnTo>
                  <a:pt x="304" y="70"/>
                </a:lnTo>
                <a:lnTo>
                  <a:pt x="304" y="69"/>
                </a:lnTo>
                <a:lnTo>
                  <a:pt x="304" y="70"/>
                </a:lnTo>
                <a:lnTo>
                  <a:pt x="305" y="70"/>
                </a:lnTo>
                <a:lnTo>
                  <a:pt x="304" y="70"/>
                </a:lnTo>
                <a:lnTo>
                  <a:pt x="305" y="70"/>
                </a:lnTo>
                <a:lnTo>
                  <a:pt x="304" y="70"/>
                </a:lnTo>
                <a:lnTo>
                  <a:pt x="305" y="70"/>
                </a:lnTo>
                <a:lnTo>
                  <a:pt x="305" y="71"/>
                </a:lnTo>
                <a:lnTo>
                  <a:pt x="305" y="70"/>
                </a:lnTo>
                <a:lnTo>
                  <a:pt x="305" y="71"/>
                </a:lnTo>
                <a:lnTo>
                  <a:pt x="305" y="70"/>
                </a:lnTo>
                <a:lnTo>
                  <a:pt x="305" y="71"/>
                </a:lnTo>
                <a:lnTo>
                  <a:pt x="304" y="71"/>
                </a:lnTo>
                <a:lnTo>
                  <a:pt x="305" y="71"/>
                </a:lnTo>
                <a:lnTo>
                  <a:pt x="304" y="71"/>
                </a:lnTo>
                <a:lnTo>
                  <a:pt x="305" y="71"/>
                </a:lnTo>
                <a:lnTo>
                  <a:pt x="304" y="71"/>
                </a:lnTo>
                <a:lnTo>
                  <a:pt x="303" y="71"/>
                </a:lnTo>
                <a:lnTo>
                  <a:pt x="304" y="71"/>
                </a:lnTo>
                <a:lnTo>
                  <a:pt x="303" y="71"/>
                </a:lnTo>
                <a:lnTo>
                  <a:pt x="304" y="71"/>
                </a:lnTo>
                <a:lnTo>
                  <a:pt x="303" y="71"/>
                </a:lnTo>
                <a:lnTo>
                  <a:pt x="303" y="72"/>
                </a:lnTo>
                <a:lnTo>
                  <a:pt x="303" y="71"/>
                </a:lnTo>
                <a:lnTo>
                  <a:pt x="303" y="72"/>
                </a:lnTo>
                <a:lnTo>
                  <a:pt x="303" y="71"/>
                </a:lnTo>
                <a:lnTo>
                  <a:pt x="303" y="72"/>
                </a:lnTo>
                <a:lnTo>
                  <a:pt x="304" y="72"/>
                </a:lnTo>
                <a:lnTo>
                  <a:pt x="303" y="72"/>
                </a:lnTo>
                <a:lnTo>
                  <a:pt x="304" y="72"/>
                </a:lnTo>
                <a:lnTo>
                  <a:pt x="303" y="72"/>
                </a:lnTo>
                <a:lnTo>
                  <a:pt x="304" y="72"/>
                </a:lnTo>
                <a:lnTo>
                  <a:pt x="304" y="73"/>
                </a:lnTo>
                <a:lnTo>
                  <a:pt x="304" y="72"/>
                </a:lnTo>
                <a:lnTo>
                  <a:pt x="304" y="73"/>
                </a:lnTo>
                <a:lnTo>
                  <a:pt x="304" y="72"/>
                </a:lnTo>
                <a:lnTo>
                  <a:pt x="304" y="73"/>
                </a:lnTo>
                <a:lnTo>
                  <a:pt x="303" y="73"/>
                </a:lnTo>
                <a:lnTo>
                  <a:pt x="304" y="73"/>
                </a:lnTo>
                <a:lnTo>
                  <a:pt x="303" y="73"/>
                </a:lnTo>
                <a:lnTo>
                  <a:pt x="304" y="73"/>
                </a:lnTo>
                <a:lnTo>
                  <a:pt x="303" y="73"/>
                </a:lnTo>
                <a:lnTo>
                  <a:pt x="303" y="74"/>
                </a:lnTo>
                <a:lnTo>
                  <a:pt x="303" y="73"/>
                </a:lnTo>
                <a:lnTo>
                  <a:pt x="303" y="74"/>
                </a:lnTo>
                <a:lnTo>
                  <a:pt x="303" y="73"/>
                </a:lnTo>
                <a:lnTo>
                  <a:pt x="303" y="74"/>
                </a:lnTo>
                <a:lnTo>
                  <a:pt x="302" y="74"/>
                </a:lnTo>
                <a:lnTo>
                  <a:pt x="303" y="74"/>
                </a:lnTo>
                <a:lnTo>
                  <a:pt x="302" y="74"/>
                </a:lnTo>
                <a:lnTo>
                  <a:pt x="303" y="74"/>
                </a:lnTo>
                <a:lnTo>
                  <a:pt x="302" y="74"/>
                </a:lnTo>
                <a:lnTo>
                  <a:pt x="302" y="73"/>
                </a:lnTo>
                <a:lnTo>
                  <a:pt x="302" y="74"/>
                </a:lnTo>
                <a:lnTo>
                  <a:pt x="302" y="73"/>
                </a:lnTo>
                <a:lnTo>
                  <a:pt x="302" y="74"/>
                </a:lnTo>
                <a:lnTo>
                  <a:pt x="302" y="73"/>
                </a:lnTo>
                <a:lnTo>
                  <a:pt x="302" y="72"/>
                </a:lnTo>
                <a:lnTo>
                  <a:pt x="302" y="73"/>
                </a:lnTo>
                <a:lnTo>
                  <a:pt x="302" y="72"/>
                </a:lnTo>
                <a:lnTo>
                  <a:pt x="302" y="73"/>
                </a:lnTo>
                <a:lnTo>
                  <a:pt x="302" y="72"/>
                </a:lnTo>
                <a:lnTo>
                  <a:pt x="301" y="72"/>
                </a:lnTo>
                <a:lnTo>
                  <a:pt x="302" y="72"/>
                </a:lnTo>
                <a:lnTo>
                  <a:pt x="301" y="72"/>
                </a:lnTo>
                <a:lnTo>
                  <a:pt x="302" y="72"/>
                </a:lnTo>
                <a:lnTo>
                  <a:pt x="301" y="72"/>
                </a:lnTo>
                <a:lnTo>
                  <a:pt x="301" y="73"/>
                </a:lnTo>
                <a:lnTo>
                  <a:pt x="301" y="72"/>
                </a:lnTo>
                <a:lnTo>
                  <a:pt x="301" y="73"/>
                </a:lnTo>
                <a:lnTo>
                  <a:pt x="301" y="72"/>
                </a:lnTo>
                <a:lnTo>
                  <a:pt x="301" y="73"/>
                </a:lnTo>
                <a:lnTo>
                  <a:pt x="300" y="73"/>
                </a:lnTo>
                <a:lnTo>
                  <a:pt x="301" y="73"/>
                </a:lnTo>
                <a:lnTo>
                  <a:pt x="300" y="73"/>
                </a:lnTo>
                <a:lnTo>
                  <a:pt x="301" y="73"/>
                </a:lnTo>
                <a:lnTo>
                  <a:pt x="300" y="73"/>
                </a:lnTo>
                <a:lnTo>
                  <a:pt x="300" y="72"/>
                </a:lnTo>
                <a:lnTo>
                  <a:pt x="300" y="73"/>
                </a:lnTo>
                <a:lnTo>
                  <a:pt x="300" y="72"/>
                </a:lnTo>
                <a:lnTo>
                  <a:pt x="300" y="73"/>
                </a:lnTo>
                <a:lnTo>
                  <a:pt x="300" y="72"/>
                </a:lnTo>
                <a:lnTo>
                  <a:pt x="299" y="72"/>
                </a:lnTo>
                <a:lnTo>
                  <a:pt x="300" y="72"/>
                </a:lnTo>
                <a:lnTo>
                  <a:pt x="299" y="72"/>
                </a:lnTo>
                <a:lnTo>
                  <a:pt x="300" y="72"/>
                </a:lnTo>
                <a:lnTo>
                  <a:pt x="299" y="72"/>
                </a:lnTo>
                <a:lnTo>
                  <a:pt x="299" y="71"/>
                </a:lnTo>
                <a:lnTo>
                  <a:pt x="299" y="72"/>
                </a:lnTo>
                <a:lnTo>
                  <a:pt x="299" y="71"/>
                </a:lnTo>
                <a:lnTo>
                  <a:pt x="299" y="72"/>
                </a:lnTo>
                <a:lnTo>
                  <a:pt x="299" y="71"/>
                </a:lnTo>
                <a:lnTo>
                  <a:pt x="300" y="71"/>
                </a:lnTo>
                <a:lnTo>
                  <a:pt x="299" y="71"/>
                </a:lnTo>
                <a:lnTo>
                  <a:pt x="300" y="71"/>
                </a:lnTo>
                <a:lnTo>
                  <a:pt x="299" y="71"/>
                </a:lnTo>
                <a:lnTo>
                  <a:pt x="300" y="71"/>
                </a:lnTo>
                <a:lnTo>
                  <a:pt x="301" y="71"/>
                </a:lnTo>
                <a:lnTo>
                  <a:pt x="300" y="71"/>
                </a:lnTo>
                <a:lnTo>
                  <a:pt x="301" y="71"/>
                </a:lnTo>
                <a:lnTo>
                  <a:pt x="300" y="71"/>
                </a:lnTo>
                <a:lnTo>
                  <a:pt x="301" y="71"/>
                </a:lnTo>
                <a:lnTo>
                  <a:pt x="301" y="70"/>
                </a:lnTo>
                <a:lnTo>
                  <a:pt x="301" y="71"/>
                </a:lnTo>
                <a:lnTo>
                  <a:pt x="301" y="70"/>
                </a:lnTo>
                <a:lnTo>
                  <a:pt x="301" y="71"/>
                </a:lnTo>
                <a:lnTo>
                  <a:pt x="301" y="70"/>
                </a:lnTo>
                <a:lnTo>
                  <a:pt x="300" y="70"/>
                </a:lnTo>
                <a:lnTo>
                  <a:pt x="301" y="70"/>
                </a:lnTo>
                <a:lnTo>
                  <a:pt x="300" y="70"/>
                </a:lnTo>
                <a:lnTo>
                  <a:pt x="301" y="70"/>
                </a:lnTo>
                <a:lnTo>
                  <a:pt x="300" y="70"/>
                </a:lnTo>
                <a:lnTo>
                  <a:pt x="300" y="69"/>
                </a:lnTo>
                <a:lnTo>
                  <a:pt x="300" y="70"/>
                </a:lnTo>
                <a:lnTo>
                  <a:pt x="300" y="69"/>
                </a:lnTo>
                <a:lnTo>
                  <a:pt x="300" y="70"/>
                </a:lnTo>
                <a:lnTo>
                  <a:pt x="300" y="69"/>
                </a:lnTo>
                <a:lnTo>
                  <a:pt x="300" y="68"/>
                </a:lnTo>
                <a:lnTo>
                  <a:pt x="300" y="69"/>
                </a:lnTo>
                <a:lnTo>
                  <a:pt x="300" y="68"/>
                </a:lnTo>
                <a:lnTo>
                  <a:pt x="300" y="69"/>
                </a:lnTo>
                <a:lnTo>
                  <a:pt x="300" y="68"/>
                </a:lnTo>
                <a:lnTo>
                  <a:pt x="299" y="68"/>
                </a:lnTo>
                <a:lnTo>
                  <a:pt x="300" y="68"/>
                </a:lnTo>
                <a:lnTo>
                  <a:pt x="299" y="68"/>
                </a:lnTo>
                <a:lnTo>
                  <a:pt x="300" y="68"/>
                </a:lnTo>
                <a:lnTo>
                  <a:pt x="299" y="68"/>
                </a:lnTo>
                <a:lnTo>
                  <a:pt x="299" y="67"/>
                </a:lnTo>
                <a:lnTo>
                  <a:pt x="299" y="68"/>
                </a:lnTo>
                <a:lnTo>
                  <a:pt x="299" y="67"/>
                </a:lnTo>
                <a:lnTo>
                  <a:pt x="299" y="68"/>
                </a:lnTo>
                <a:lnTo>
                  <a:pt x="299" y="67"/>
                </a:lnTo>
                <a:lnTo>
                  <a:pt x="300" y="67"/>
                </a:lnTo>
                <a:lnTo>
                  <a:pt x="299" y="67"/>
                </a:lnTo>
                <a:lnTo>
                  <a:pt x="300" y="67"/>
                </a:lnTo>
                <a:lnTo>
                  <a:pt x="299" y="67"/>
                </a:lnTo>
                <a:lnTo>
                  <a:pt x="300" y="67"/>
                </a:lnTo>
                <a:lnTo>
                  <a:pt x="301" y="67"/>
                </a:lnTo>
                <a:lnTo>
                  <a:pt x="300" y="67"/>
                </a:lnTo>
                <a:lnTo>
                  <a:pt x="301" y="67"/>
                </a:lnTo>
                <a:lnTo>
                  <a:pt x="300" y="67"/>
                </a:lnTo>
                <a:lnTo>
                  <a:pt x="301" y="67"/>
                </a:lnTo>
                <a:lnTo>
                  <a:pt x="301" y="66"/>
                </a:lnTo>
                <a:lnTo>
                  <a:pt x="301" y="67"/>
                </a:lnTo>
                <a:lnTo>
                  <a:pt x="301" y="66"/>
                </a:lnTo>
                <a:lnTo>
                  <a:pt x="301" y="67"/>
                </a:lnTo>
                <a:lnTo>
                  <a:pt x="301" y="66"/>
                </a:lnTo>
                <a:lnTo>
                  <a:pt x="300" y="66"/>
                </a:lnTo>
                <a:lnTo>
                  <a:pt x="301" y="66"/>
                </a:lnTo>
                <a:lnTo>
                  <a:pt x="300" y="66"/>
                </a:lnTo>
                <a:lnTo>
                  <a:pt x="301" y="66"/>
                </a:lnTo>
                <a:lnTo>
                  <a:pt x="300" y="66"/>
                </a:lnTo>
                <a:lnTo>
                  <a:pt x="300" y="65"/>
                </a:lnTo>
                <a:lnTo>
                  <a:pt x="300" y="66"/>
                </a:lnTo>
                <a:lnTo>
                  <a:pt x="300" y="65"/>
                </a:lnTo>
                <a:lnTo>
                  <a:pt x="300" y="66"/>
                </a:lnTo>
                <a:lnTo>
                  <a:pt x="300" y="65"/>
                </a:lnTo>
                <a:lnTo>
                  <a:pt x="299" y="65"/>
                </a:lnTo>
                <a:lnTo>
                  <a:pt x="300" y="65"/>
                </a:lnTo>
                <a:lnTo>
                  <a:pt x="299" y="65"/>
                </a:lnTo>
                <a:lnTo>
                  <a:pt x="300" y="65"/>
                </a:lnTo>
                <a:lnTo>
                  <a:pt x="299" y="65"/>
                </a:lnTo>
                <a:lnTo>
                  <a:pt x="299" y="66"/>
                </a:lnTo>
                <a:lnTo>
                  <a:pt x="299" y="65"/>
                </a:lnTo>
                <a:lnTo>
                  <a:pt x="299" y="66"/>
                </a:lnTo>
                <a:lnTo>
                  <a:pt x="299" y="65"/>
                </a:lnTo>
                <a:lnTo>
                  <a:pt x="299" y="66"/>
                </a:lnTo>
                <a:lnTo>
                  <a:pt x="298" y="66"/>
                </a:lnTo>
                <a:lnTo>
                  <a:pt x="299" y="66"/>
                </a:lnTo>
                <a:lnTo>
                  <a:pt x="298" y="66"/>
                </a:lnTo>
                <a:lnTo>
                  <a:pt x="299" y="66"/>
                </a:lnTo>
                <a:lnTo>
                  <a:pt x="298" y="66"/>
                </a:lnTo>
                <a:lnTo>
                  <a:pt x="298" y="65"/>
                </a:lnTo>
                <a:lnTo>
                  <a:pt x="298" y="66"/>
                </a:lnTo>
                <a:lnTo>
                  <a:pt x="298" y="65"/>
                </a:lnTo>
                <a:lnTo>
                  <a:pt x="298" y="66"/>
                </a:lnTo>
                <a:lnTo>
                  <a:pt x="298" y="65"/>
                </a:lnTo>
                <a:lnTo>
                  <a:pt x="298" y="64"/>
                </a:lnTo>
                <a:lnTo>
                  <a:pt x="298" y="65"/>
                </a:lnTo>
                <a:lnTo>
                  <a:pt x="298" y="64"/>
                </a:lnTo>
                <a:lnTo>
                  <a:pt x="298" y="65"/>
                </a:lnTo>
                <a:lnTo>
                  <a:pt x="298" y="64"/>
                </a:lnTo>
                <a:lnTo>
                  <a:pt x="297" y="64"/>
                </a:lnTo>
                <a:lnTo>
                  <a:pt x="298" y="64"/>
                </a:lnTo>
                <a:lnTo>
                  <a:pt x="297" y="64"/>
                </a:lnTo>
                <a:lnTo>
                  <a:pt x="298" y="64"/>
                </a:lnTo>
                <a:lnTo>
                  <a:pt x="297" y="64"/>
                </a:lnTo>
                <a:lnTo>
                  <a:pt x="297" y="65"/>
                </a:lnTo>
                <a:lnTo>
                  <a:pt x="297" y="64"/>
                </a:lnTo>
                <a:lnTo>
                  <a:pt x="297" y="65"/>
                </a:lnTo>
                <a:lnTo>
                  <a:pt x="297" y="64"/>
                </a:lnTo>
                <a:lnTo>
                  <a:pt x="297" y="65"/>
                </a:lnTo>
                <a:lnTo>
                  <a:pt x="296" y="65"/>
                </a:lnTo>
                <a:lnTo>
                  <a:pt x="297" y="65"/>
                </a:lnTo>
                <a:lnTo>
                  <a:pt x="296" y="65"/>
                </a:lnTo>
                <a:lnTo>
                  <a:pt x="297" y="65"/>
                </a:lnTo>
                <a:lnTo>
                  <a:pt x="296" y="65"/>
                </a:lnTo>
                <a:lnTo>
                  <a:pt x="296" y="66"/>
                </a:lnTo>
                <a:lnTo>
                  <a:pt x="296" y="65"/>
                </a:lnTo>
                <a:lnTo>
                  <a:pt x="296" y="66"/>
                </a:lnTo>
                <a:lnTo>
                  <a:pt x="296" y="65"/>
                </a:lnTo>
                <a:lnTo>
                  <a:pt x="296" y="66"/>
                </a:lnTo>
                <a:lnTo>
                  <a:pt x="297" y="66"/>
                </a:lnTo>
                <a:lnTo>
                  <a:pt x="296" y="66"/>
                </a:lnTo>
                <a:lnTo>
                  <a:pt x="297" y="66"/>
                </a:lnTo>
                <a:lnTo>
                  <a:pt x="296" y="66"/>
                </a:lnTo>
                <a:lnTo>
                  <a:pt x="297" y="66"/>
                </a:lnTo>
                <a:lnTo>
                  <a:pt x="297" y="67"/>
                </a:lnTo>
                <a:lnTo>
                  <a:pt x="297" y="66"/>
                </a:lnTo>
                <a:lnTo>
                  <a:pt x="297" y="67"/>
                </a:lnTo>
                <a:lnTo>
                  <a:pt x="297" y="66"/>
                </a:lnTo>
                <a:lnTo>
                  <a:pt x="297" y="67"/>
                </a:lnTo>
                <a:lnTo>
                  <a:pt x="296" y="67"/>
                </a:lnTo>
                <a:lnTo>
                  <a:pt x="297" y="67"/>
                </a:lnTo>
                <a:lnTo>
                  <a:pt x="296" y="67"/>
                </a:lnTo>
                <a:lnTo>
                  <a:pt x="297" y="67"/>
                </a:lnTo>
                <a:lnTo>
                  <a:pt x="296" y="67"/>
                </a:lnTo>
                <a:lnTo>
                  <a:pt x="295" y="67"/>
                </a:lnTo>
                <a:lnTo>
                  <a:pt x="296" y="67"/>
                </a:lnTo>
                <a:lnTo>
                  <a:pt x="295" y="67"/>
                </a:lnTo>
                <a:lnTo>
                  <a:pt x="296" y="67"/>
                </a:lnTo>
                <a:lnTo>
                  <a:pt x="295" y="67"/>
                </a:lnTo>
                <a:lnTo>
                  <a:pt x="295" y="68"/>
                </a:lnTo>
                <a:lnTo>
                  <a:pt x="295" y="67"/>
                </a:lnTo>
                <a:lnTo>
                  <a:pt x="295" y="68"/>
                </a:lnTo>
                <a:lnTo>
                  <a:pt x="295" y="67"/>
                </a:lnTo>
                <a:lnTo>
                  <a:pt x="295" y="68"/>
                </a:lnTo>
                <a:lnTo>
                  <a:pt x="296" y="68"/>
                </a:lnTo>
                <a:lnTo>
                  <a:pt x="295" y="68"/>
                </a:lnTo>
                <a:lnTo>
                  <a:pt x="296" y="68"/>
                </a:lnTo>
                <a:lnTo>
                  <a:pt x="295" y="68"/>
                </a:lnTo>
                <a:lnTo>
                  <a:pt x="296" y="68"/>
                </a:lnTo>
                <a:lnTo>
                  <a:pt x="296" y="69"/>
                </a:lnTo>
                <a:lnTo>
                  <a:pt x="296" y="68"/>
                </a:lnTo>
                <a:lnTo>
                  <a:pt x="296" y="69"/>
                </a:lnTo>
                <a:lnTo>
                  <a:pt x="296" y="68"/>
                </a:lnTo>
                <a:lnTo>
                  <a:pt x="296" y="69"/>
                </a:lnTo>
                <a:lnTo>
                  <a:pt x="295" y="69"/>
                </a:lnTo>
                <a:lnTo>
                  <a:pt x="296" y="69"/>
                </a:lnTo>
                <a:lnTo>
                  <a:pt x="295" y="69"/>
                </a:lnTo>
                <a:lnTo>
                  <a:pt x="296" y="69"/>
                </a:lnTo>
                <a:lnTo>
                  <a:pt x="295" y="69"/>
                </a:lnTo>
                <a:lnTo>
                  <a:pt x="295" y="70"/>
                </a:lnTo>
                <a:lnTo>
                  <a:pt x="295" y="69"/>
                </a:lnTo>
                <a:lnTo>
                  <a:pt x="295" y="70"/>
                </a:lnTo>
                <a:lnTo>
                  <a:pt x="295" y="69"/>
                </a:lnTo>
                <a:lnTo>
                  <a:pt x="295" y="70"/>
                </a:lnTo>
                <a:lnTo>
                  <a:pt x="294" y="70"/>
                </a:lnTo>
                <a:lnTo>
                  <a:pt x="295" y="70"/>
                </a:lnTo>
                <a:lnTo>
                  <a:pt x="294" y="70"/>
                </a:lnTo>
                <a:lnTo>
                  <a:pt x="295" y="70"/>
                </a:lnTo>
                <a:lnTo>
                  <a:pt x="294" y="70"/>
                </a:lnTo>
                <a:lnTo>
                  <a:pt x="294" y="69"/>
                </a:lnTo>
                <a:lnTo>
                  <a:pt x="294" y="70"/>
                </a:lnTo>
                <a:lnTo>
                  <a:pt x="294" y="69"/>
                </a:lnTo>
                <a:lnTo>
                  <a:pt x="294" y="70"/>
                </a:lnTo>
                <a:lnTo>
                  <a:pt x="294" y="69"/>
                </a:lnTo>
                <a:lnTo>
                  <a:pt x="294" y="68"/>
                </a:lnTo>
                <a:lnTo>
                  <a:pt x="294" y="69"/>
                </a:lnTo>
                <a:lnTo>
                  <a:pt x="294" y="68"/>
                </a:lnTo>
                <a:lnTo>
                  <a:pt x="294" y="69"/>
                </a:lnTo>
                <a:lnTo>
                  <a:pt x="294" y="68"/>
                </a:lnTo>
                <a:lnTo>
                  <a:pt x="293" y="68"/>
                </a:lnTo>
                <a:lnTo>
                  <a:pt x="294" y="68"/>
                </a:lnTo>
                <a:lnTo>
                  <a:pt x="293" y="68"/>
                </a:lnTo>
                <a:lnTo>
                  <a:pt x="294" y="68"/>
                </a:lnTo>
                <a:lnTo>
                  <a:pt x="293" y="68"/>
                </a:lnTo>
                <a:lnTo>
                  <a:pt x="293" y="69"/>
                </a:lnTo>
                <a:lnTo>
                  <a:pt x="293" y="68"/>
                </a:lnTo>
                <a:lnTo>
                  <a:pt x="293" y="69"/>
                </a:lnTo>
                <a:lnTo>
                  <a:pt x="293" y="68"/>
                </a:lnTo>
                <a:lnTo>
                  <a:pt x="293" y="69"/>
                </a:lnTo>
                <a:lnTo>
                  <a:pt x="292" y="69"/>
                </a:lnTo>
                <a:lnTo>
                  <a:pt x="293" y="69"/>
                </a:lnTo>
                <a:lnTo>
                  <a:pt x="292" y="69"/>
                </a:lnTo>
                <a:lnTo>
                  <a:pt x="293" y="69"/>
                </a:lnTo>
                <a:lnTo>
                  <a:pt x="292" y="69"/>
                </a:lnTo>
                <a:lnTo>
                  <a:pt x="292" y="70"/>
                </a:lnTo>
                <a:lnTo>
                  <a:pt x="292" y="69"/>
                </a:lnTo>
                <a:lnTo>
                  <a:pt x="292" y="70"/>
                </a:lnTo>
                <a:lnTo>
                  <a:pt x="292" y="69"/>
                </a:lnTo>
                <a:lnTo>
                  <a:pt x="292" y="70"/>
                </a:lnTo>
                <a:lnTo>
                  <a:pt x="293" y="70"/>
                </a:lnTo>
                <a:lnTo>
                  <a:pt x="292" y="70"/>
                </a:lnTo>
                <a:lnTo>
                  <a:pt x="293" y="70"/>
                </a:lnTo>
                <a:lnTo>
                  <a:pt x="292" y="70"/>
                </a:lnTo>
                <a:lnTo>
                  <a:pt x="293" y="70"/>
                </a:lnTo>
                <a:lnTo>
                  <a:pt x="293" y="71"/>
                </a:lnTo>
                <a:lnTo>
                  <a:pt x="293" y="70"/>
                </a:lnTo>
                <a:lnTo>
                  <a:pt x="293" y="71"/>
                </a:lnTo>
                <a:lnTo>
                  <a:pt x="293" y="70"/>
                </a:lnTo>
                <a:lnTo>
                  <a:pt x="293" y="71"/>
                </a:lnTo>
                <a:lnTo>
                  <a:pt x="292" y="71"/>
                </a:lnTo>
                <a:lnTo>
                  <a:pt x="293" y="71"/>
                </a:lnTo>
                <a:lnTo>
                  <a:pt x="292" y="71"/>
                </a:lnTo>
                <a:lnTo>
                  <a:pt x="293" y="71"/>
                </a:lnTo>
                <a:lnTo>
                  <a:pt x="292" y="71"/>
                </a:lnTo>
                <a:lnTo>
                  <a:pt x="291" y="71"/>
                </a:lnTo>
                <a:lnTo>
                  <a:pt x="292" y="71"/>
                </a:lnTo>
                <a:lnTo>
                  <a:pt x="291" y="71"/>
                </a:lnTo>
                <a:lnTo>
                  <a:pt x="292" y="71"/>
                </a:lnTo>
                <a:lnTo>
                  <a:pt x="291" y="71"/>
                </a:lnTo>
                <a:lnTo>
                  <a:pt x="291" y="72"/>
                </a:lnTo>
                <a:lnTo>
                  <a:pt x="291" y="71"/>
                </a:lnTo>
                <a:lnTo>
                  <a:pt x="291" y="72"/>
                </a:lnTo>
                <a:lnTo>
                  <a:pt x="291" y="71"/>
                </a:lnTo>
                <a:lnTo>
                  <a:pt x="291" y="72"/>
                </a:lnTo>
                <a:lnTo>
                  <a:pt x="292" y="72"/>
                </a:lnTo>
                <a:lnTo>
                  <a:pt x="291" y="72"/>
                </a:lnTo>
                <a:lnTo>
                  <a:pt x="292" y="72"/>
                </a:lnTo>
                <a:lnTo>
                  <a:pt x="291" y="72"/>
                </a:lnTo>
                <a:lnTo>
                  <a:pt x="292" y="72"/>
                </a:lnTo>
                <a:lnTo>
                  <a:pt x="292" y="73"/>
                </a:lnTo>
                <a:lnTo>
                  <a:pt x="292" y="72"/>
                </a:lnTo>
                <a:lnTo>
                  <a:pt x="292" y="73"/>
                </a:lnTo>
                <a:lnTo>
                  <a:pt x="292" y="72"/>
                </a:lnTo>
                <a:lnTo>
                  <a:pt x="292" y="73"/>
                </a:lnTo>
                <a:lnTo>
                  <a:pt x="293" y="73"/>
                </a:lnTo>
                <a:lnTo>
                  <a:pt x="292" y="73"/>
                </a:lnTo>
                <a:lnTo>
                  <a:pt x="293" y="73"/>
                </a:lnTo>
                <a:lnTo>
                  <a:pt x="292" y="73"/>
                </a:lnTo>
                <a:lnTo>
                  <a:pt x="293" y="73"/>
                </a:lnTo>
                <a:lnTo>
                  <a:pt x="293" y="72"/>
                </a:lnTo>
                <a:lnTo>
                  <a:pt x="293" y="73"/>
                </a:lnTo>
                <a:lnTo>
                  <a:pt x="293" y="72"/>
                </a:lnTo>
                <a:lnTo>
                  <a:pt x="293" y="73"/>
                </a:lnTo>
                <a:lnTo>
                  <a:pt x="293" y="72"/>
                </a:lnTo>
                <a:lnTo>
                  <a:pt x="294" y="72"/>
                </a:lnTo>
                <a:lnTo>
                  <a:pt x="293" y="72"/>
                </a:lnTo>
                <a:lnTo>
                  <a:pt x="294" y="72"/>
                </a:lnTo>
                <a:lnTo>
                  <a:pt x="293" y="72"/>
                </a:lnTo>
                <a:lnTo>
                  <a:pt x="294" y="72"/>
                </a:lnTo>
                <a:lnTo>
                  <a:pt x="294" y="73"/>
                </a:lnTo>
                <a:lnTo>
                  <a:pt x="294" y="72"/>
                </a:lnTo>
                <a:lnTo>
                  <a:pt x="294" y="73"/>
                </a:lnTo>
                <a:lnTo>
                  <a:pt x="294" y="72"/>
                </a:lnTo>
                <a:lnTo>
                  <a:pt x="294" y="73"/>
                </a:lnTo>
                <a:lnTo>
                  <a:pt x="294" y="74"/>
                </a:lnTo>
                <a:lnTo>
                  <a:pt x="294" y="73"/>
                </a:lnTo>
                <a:lnTo>
                  <a:pt x="294" y="74"/>
                </a:lnTo>
                <a:lnTo>
                  <a:pt x="294" y="73"/>
                </a:lnTo>
                <a:lnTo>
                  <a:pt x="294" y="74"/>
                </a:lnTo>
                <a:lnTo>
                  <a:pt x="295" y="74"/>
                </a:lnTo>
                <a:lnTo>
                  <a:pt x="294" y="74"/>
                </a:lnTo>
                <a:lnTo>
                  <a:pt x="295" y="74"/>
                </a:lnTo>
                <a:lnTo>
                  <a:pt x="294" y="74"/>
                </a:lnTo>
                <a:lnTo>
                  <a:pt x="295" y="74"/>
                </a:lnTo>
                <a:lnTo>
                  <a:pt x="295" y="73"/>
                </a:lnTo>
                <a:lnTo>
                  <a:pt x="295" y="74"/>
                </a:lnTo>
                <a:lnTo>
                  <a:pt x="295" y="73"/>
                </a:lnTo>
                <a:lnTo>
                  <a:pt x="295" y="74"/>
                </a:lnTo>
                <a:lnTo>
                  <a:pt x="295" y="73"/>
                </a:lnTo>
                <a:lnTo>
                  <a:pt x="296" y="73"/>
                </a:lnTo>
                <a:lnTo>
                  <a:pt x="295" y="73"/>
                </a:lnTo>
                <a:lnTo>
                  <a:pt x="296" y="73"/>
                </a:lnTo>
                <a:lnTo>
                  <a:pt x="295" y="73"/>
                </a:lnTo>
                <a:lnTo>
                  <a:pt x="296" y="73"/>
                </a:lnTo>
                <a:lnTo>
                  <a:pt x="296" y="74"/>
                </a:lnTo>
                <a:lnTo>
                  <a:pt x="296" y="73"/>
                </a:lnTo>
                <a:lnTo>
                  <a:pt x="296" y="74"/>
                </a:lnTo>
                <a:lnTo>
                  <a:pt x="296" y="73"/>
                </a:lnTo>
                <a:lnTo>
                  <a:pt x="296" y="74"/>
                </a:lnTo>
                <a:lnTo>
                  <a:pt x="297" y="74"/>
                </a:lnTo>
                <a:lnTo>
                  <a:pt x="296" y="74"/>
                </a:lnTo>
                <a:lnTo>
                  <a:pt x="297" y="74"/>
                </a:lnTo>
                <a:lnTo>
                  <a:pt x="296" y="74"/>
                </a:lnTo>
                <a:lnTo>
                  <a:pt x="297" y="74"/>
                </a:lnTo>
                <a:lnTo>
                  <a:pt x="297" y="75"/>
                </a:lnTo>
                <a:lnTo>
                  <a:pt x="297" y="74"/>
                </a:lnTo>
                <a:lnTo>
                  <a:pt x="297" y="75"/>
                </a:lnTo>
                <a:lnTo>
                  <a:pt x="297" y="74"/>
                </a:lnTo>
                <a:lnTo>
                  <a:pt x="297" y="75"/>
                </a:lnTo>
                <a:lnTo>
                  <a:pt x="296" y="75"/>
                </a:lnTo>
                <a:lnTo>
                  <a:pt x="297" y="75"/>
                </a:lnTo>
                <a:lnTo>
                  <a:pt x="296" y="75"/>
                </a:lnTo>
                <a:lnTo>
                  <a:pt x="297" y="75"/>
                </a:lnTo>
                <a:lnTo>
                  <a:pt x="296" y="75"/>
                </a:lnTo>
                <a:lnTo>
                  <a:pt x="295" y="75"/>
                </a:lnTo>
                <a:lnTo>
                  <a:pt x="296" y="75"/>
                </a:lnTo>
                <a:lnTo>
                  <a:pt x="295" y="75"/>
                </a:lnTo>
                <a:lnTo>
                  <a:pt x="296" y="75"/>
                </a:lnTo>
                <a:lnTo>
                  <a:pt x="295" y="75"/>
                </a:lnTo>
                <a:lnTo>
                  <a:pt x="295" y="76"/>
                </a:lnTo>
                <a:lnTo>
                  <a:pt x="295" y="75"/>
                </a:lnTo>
                <a:lnTo>
                  <a:pt x="295" y="76"/>
                </a:lnTo>
                <a:lnTo>
                  <a:pt x="295" y="75"/>
                </a:lnTo>
                <a:lnTo>
                  <a:pt x="295" y="76"/>
                </a:lnTo>
                <a:lnTo>
                  <a:pt x="296" y="76"/>
                </a:lnTo>
                <a:lnTo>
                  <a:pt x="295" y="76"/>
                </a:lnTo>
                <a:lnTo>
                  <a:pt x="296" y="76"/>
                </a:lnTo>
                <a:lnTo>
                  <a:pt x="295" y="76"/>
                </a:lnTo>
                <a:lnTo>
                  <a:pt x="296" y="76"/>
                </a:lnTo>
                <a:lnTo>
                  <a:pt x="296" y="77"/>
                </a:lnTo>
                <a:lnTo>
                  <a:pt x="296" y="76"/>
                </a:lnTo>
                <a:lnTo>
                  <a:pt x="296" y="77"/>
                </a:lnTo>
                <a:lnTo>
                  <a:pt x="296" y="76"/>
                </a:lnTo>
                <a:lnTo>
                  <a:pt x="296" y="77"/>
                </a:lnTo>
                <a:lnTo>
                  <a:pt x="295" y="77"/>
                </a:lnTo>
                <a:lnTo>
                  <a:pt x="296" y="77"/>
                </a:lnTo>
                <a:lnTo>
                  <a:pt x="295" y="77"/>
                </a:lnTo>
                <a:lnTo>
                  <a:pt x="296" y="77"/>
                </a:lnTo>
                <a:lnTo>
                  <a:pt x="295" y="77"/>
                </a:lnTo>
                <a:lnTo>
                  <a:pt x="295" y="78"/>
                </a:lnTo>
                <a:lnTo>
                  <a:pt x="295" y="77"/>
                </a:lnTo>
                <a:lnTo>
                  <a:pt x="295" y="78"/>
                </a:lnTo>
                <a:lnTo>
                  <a:pt x="295" y="77"/>
                </a:lnTo>
                <a:lnTo>
                  <a:pt x="295" y="78"/>
                </a:lnTo>
                <a:lnTo>
                  <a:pt x="294" y="78"/>
                </a:lnTo>
                <a:lnTo>
                  <a:pt x="295" y="78"/>
                </a:lnTo>
                <a:lnTo>
                  <a:pt x="294" y="78"/>
                </a:lnTo>
                <a:lnTo>
                  <a:pt x="295" y="78"/>
                </a:lnTo>
                <a:lnTo>
                  <a:pt x="294" y="78"/>
                </a:lnTo>
                <a:lnTo>
                  <a:pt x="294" y="77"/>
                </a:lnTo>
                <a:lnTo>
                  <a:pt x="294" y="78"/>
                </a:lnTo>
                <a:lnTo>
                  <a:pt x="294" y="77"/>
                </a:lnTo>
                <a:lnTo>
                  <a:pt x="294" y="78"/>
                </a:lnTo>
                <a:lnTo>
                  <a:pt x="294" y="77"/>
                </a:lnTo>
                <a:lnTo>
                  <a:pt x="294" y="76"/>
                </a:lnTo>
                <a:lnTo>
                  <a:pt x="294" y="77"/>
                </a:lnTo>
                <a:lnTo>
                  <a:pt x="294" y="76"/>
                </a:lnTo>
                <a:lnTo>
                  <a:pt x="294" y="77"/>
                </a:lnTo>
                <a:lnTo>
                  <a:pt x="294" y="76"/>
                </a:lnTo>
                <a:lnTo>
                  <a:pt x="293" y="76"/>
                </a:lnTo>
                <a:lnTo>
                  <a:pt x="294" y="76"/>
                </a:lnTo>
                <a:lnTo>
                  <a:pt x="293" y="76"/>
                </a:lnTo>
                <a:lnTo>
                  <a:pt x="294" y="76"/>
                </a:lnTo>
                <a:lnTo>
                  <a:pt x="293" y="76"/>
                </a:lnTo>
                <a:lnTo>
                  <a:pt x="293" y="77"/>
                </a:lnTo>
                <a:lnTo>
                  <a:pt x="293" y="76"/>
                </a:lnTo>
                <a:lnTo>
                  <a:pt x="293" y="77"/>
                </a:lnTo>
                <a:lnTo>
                  <a:pt x="293" y="76"/>
                </a:lnTo>
                <a:lnTo>
                  <a:pt x="293" y="77"/>
                </a:lnTo>
                <a:lnTo>
                  <a:pt x="292" y="77"/>
                </a:lnTo>
                <a:lnTo>
                  <a:pt x="293" y="77"/>
                </a:lnTo>
                <a:lnTo>
                  <a:pt x="292" y="77"/>
                </a:lnTo>
                <a:lnTo>
                  <a:pt x="293" y="77"/>
                </a:lnTo>
                <a:lnTo>
                  <a:pt x="292" y="77"/>
                </a:lnTo>
                <a:lnTo>
                  <a:pt x="291" y="77"/>
                </a:lnTo>
                <a:lnTo>
                  <a:pt x="292" y="77"/>
                </a:lnTo>
                <a:lnTo>
                  <a:pt x="291" y="77"/>
                </a:lnTo>
                <a:lnTo>
                  <a:pt x="292" y="77"/>
                </a:lnTo>
                <a:lnTo>
                  <a:pt x="291" y="77"/>
                </a:lnTo>
                <a:lnTo>
                  <a:pt x="291" y="78"/>
                </a:lnTo>
                <a:lnTo>
                  <a:pt x="291" y="77"/>
                </a:lnTo>
                <a:lnTo>
                  <a:pt x="291" y="78"/>
                </a:lnTo>
                <a:lnTo>
                  <a:pt x="291" y="77"/>
                </a:lnTo>
                <a:lnTo>
                  <a:pt x="291" y="78"/>
                </a:lnTo>
                <a:lnTo>
                  <a:pt x="290" y="78"/>
                </a:lnTo>
                <a:lnTo>
                  <a:pt x="291" y="78"/>
                </a:lnTo>
                <a:lnTo>
                  <a:pt x="290" y="78"/>
                </a:lnTo>
                <a:lnTo>
                  <a:pt x="291" y="78"/>
                </a:lnTo>
                <a:lnTo>
                  <a:pt x="290" y="78"/>
                </a:lnTo>
                <a:lnTo>
                  <a:pt x="290" y="77"/>
                </a:lnTo>
                <a:lnTo>
                  <a:pt x="290" y="78"/>
                </a:lnTo>
                <a:lnTo>
                  <a:pt x="290" y="77"/>
                </a:lnTo>
                <a:lnTo>
                  <a:pt x="290" y="78"/>
                </a:lnTo>
                <a:lnTo>
                  <a:pt x="290" y="77"/>
                </a:lnTo>
                <a:lnTo>
                  <a:pt x="290" y="76"/>
                </a:lnTo>
                <a:lnTo>
                  <a:pt x="290" y="77"/>
                </a:lnTo>
                <a:lnTo>
                  <a:pt x="290" y="76"/>
                </a:lnTo>
                <a:lnTo>
                  <a:pt x="290" y="77"/>
                </a:lnTo>
                <a:lnTo>
                  <a:pt x="290" y="76"/>
                </a:lnTo>
                <a:lnTo>
                  <a:pt x="289" y="76"/>
                </a:lnTo>
                <a:lnTo>
                  <a:pt x="290" y="76"/>
                </a:lnTo>
                <a:lnTo>
                  <a:pt x="289" y="76"/>
                </a:lnTo>
                <a:lnTo>
                  <a:pt x="290" y="76"/>
                </a:lnTo>
                <a:lnTo>
                  <a:pt x="289" y="76"/>
                </a:lnTo>
                <a:lnTo>
                  <a:pt x="289" y="77"/>
                </a:lnTo>
                <a:lnTo>
                  <a:pt x="289" y="76"/>
                </a:lnTo>
                <a:lnTo>
                  <a:pt x="289" y="77"/>
                </a:lnTo>
                <a:lnTo>
                  <a:pt x="289" y="76"/>
                </a:lnTo>
                <a:lnTo>
                  <a:pt x="289" y="77"/>
                </a:lnTo>
                <a:lnTo>
                  <a:pt x="288" y="77"/>
                </a:lnTo>
                <a:lnTo>
                  <a:pt x="289" y="77"/>
                </a:lnTo>
                <a:lnTo>
                  <a:pt x="288" y="77"/>
                </a:lnTo>
                <a:lnTo>
                  <a:pt x="289" y="77"/>
                </a:lnTo>
                <a:lnTo>
                  <a:pt x="288" y="77"/>
                </a:lnTo>
                <a:lnTo>
                  <a:pt x="288" y="78"/>
                </a:lnTo>
                <a:lnTo>
                  <a:pt x="288" y="77"/>
                </a:lnTo>
                <a:lnTo>
                  <a:pt x="288" y="78"/>
                </a:lnTo>
                <a:lnTo>
                  <a:pt x="288" y="77"/>
                </a:lnTo>
                <a:lnTo>
                  <a:pt x="288" y="78"/>
                </a:lnTo>
                <a:lnTo>
                  <a:pt x="289" y="78"/>
                </a:lnTo>
                <a:lnTo>
                  <a:pt x="288" y="78"/>
                </a:lnTo>
                <a:lnTo>
                  <a:pt x="289" y="78"/>
                </a:lnTo>
                <a:lnTo>
                  <a:pt x="288" y="78"/>
                </a:lnTo>
                <a:lnTo>
                  <a:pt x="289" y="78"/>
                </a:lnTo>
                <a:lnTo>
                  <a:pt x="289" y="79"/>
                </a:lnTo>
                <a:lnTo>
                  <a:pt x="289" y="78"/>
                </a:lnTo>
                <a:lnTo>
                  <a:pt x="289" y="79"/>
                </a:lnTo>
                <a:lnTo>
                  <a:pt x="289" y="78"/>
                </a:lnTo>
                <a:lnTo>
                  <a:pt x="289" y="79"/>
                </a:lnTo>
                <a:lnTo>
                  <a:pt x="288" y="79"/>
                </a:lnTo>
                <a:lnTo>
                  <a:pt x="289" y="79"/>
                </a:lnTo>
                <a:lnTo>
                  <a:pt x="288" y="79"/>
                </a:lnTo>
                <a:lnTo>
                  <a:pt x="289" y="79"/>
                </a:lnTo>
                <a:lnTo>
                  <a:pt x="288" y="79"/>
                </a:lnTo>
                <a:lnTo>
                  <a:pt x="287" y="79"/>
                </a:lnTo>
                <a:lnTo>
                  <a:pt x="288" y="79"/>
                </a:lnTo>
                <a:lnTo>
                  <a:pt x="287" y="79"/>
                </a:lnTo>
                <a:lnTo>
                  <a:pt x="288" y="79"/>
                </a:lnTo>
                <a:lnTo>
                  <a:pt x="287" y="79"/>
                </a:lnTo>
                <a:lnTo>
                  <a:pt x="287" y="80"/>
                </a:lnTo>
                <a:lnTo>
                  <a:pt x="287" y="79"/>
                </a:lnTo>
                <a:lnTo>
                  <a:pt x="287" y="80"/>
                </a:lnTo>
                <a:lnTo>
                  <a:pt x="287" y="79"/>
                </a:lnTo>
                <a:lnTo>
                  <a:pt x="287" y="80"/>
                </a:lnTo>
                <a:lnTo>
                  <a:pt x="288" y="80"/>
                </a:lnTo>
                <a:lnTo>
                  <a:pt x="287" y="80"/>
                </a:lnTo>
                <a:lnTo>
                  <a:pt x="288" y="80"/>
                </a:lnTo>
                <a:lnTo>
                  <a:pt x="287" y="80"/>
                </a:lnTo>
                <a:lnTo>
                  <a:pt x="288" y="80"/>
                </a:lnTo>
                <a:lnTo>
                  <a:pt x="288" y="81"/>
                </a:lnTo>
                <a:lnTo>
                  <a:pt x="288" y="80"/>
                </a:lnTo>
                <a:lnTo>
                  <a:pt x="288" y="81"/>
                </a:lnTo>
                <a:lnTo>
                  <a:pt x="288" y="80"/>
                </a:lnTo>
                <a:lnTo>
                  <a:pt x="288" y="81"/>
                </a:lnTo>
                <a:lnTo>
                  <a:pt x="289" y="81"/>
                </a:lnTo>
                <a:lnTo>
                  <a:pt x="288" y="81"/>
                </a:lnTo>
                <a:lnTo>
                  <a:pt x="289" y="81"/>
                </a:lnTo>
                <a:lnTo>
                  <a:pt x="288" y="81"/>
                </a:lnTo>
                <a:lnTo>
                  <a:pt x="289" y="81"/>
                </a:lnTo>
                <a:lnTo>
                  <a:pt x="289" y="80"/>
                </a:lnTo>
                <a:lnTo>
                  <a:pt x="289" y="81"/>
                </a:lnTo>
                <a:lnTo>
                  <a:pt x="289" y="80"/>
                </a:lnTo>
                <a:lnTo>
                  <a:pt x="289" y="81"/>
                </a:lnTo>
                <a:lnTo>
                  <a:pt x="289" y="80"/>
                </a:lnTo>
                <a:lnTo>
                  <a:pt x="290" y="80"/>
                </a:lnTo>
                <a:lnTo>
                  <a:pt x="289" y="80"/>
                </a:lnTo>
                <a:lnTo>
                  <a:pt x="290" y="80"/>
                </a:lnTo>
                <a:lnTo>
                  <a:pt x="289" y="80"/>
                </a:lnTo>
                <a:lnTo>
                  <a:pt x="290" y="80"/>
                </a:lnTo>
                <a:lnTo>
                  <a:pt x="290" y="81"/>
                </a:lnTo>
                <a:lnTo>
                  <a:pt x="290" y="80"/>
                </a:lnTo>
                <a:lnTo>
                  <a:pt x="290" y="81"/>
                </a:lnTo>
                <a:lnTo>
                  <a:pt x="290" y="80"/>
                </a:lnTo>
                <a:lnTo>
                  <a:pt x="290" y="81"/>
                </a:lnTo>
                <a:lnTo>
                  <a:pt x="290" y="82"/>
                </a:lnTo>
                <a:lnTo>
                  <a:pt x="290" y="81"/>
                </a:lnTo>
                <a:lnTo>
                  <a:pt x="290" y="82"/>
                </a:lnTo>
                <a:lnTo>
                  <a:pt x="290" y="81"/>
                </a:lnTo>
                <a:lnTo>
                  <a:pt x="290" y="82"/>
                </a:lnTo>
                <a:lnTo>
                  <a:pt x="291" y="82"/>
                </a:lnTo>
                <a:lnTo>
                  <a:pt x="290" y="82"/>
                </a:lnTo>
                <a:lnTo>
                  <a:pt x="291" y="82"/>
                </a:lnTo>
                <a:lnTo>
                  <a:pt x="290" y="82"/>
                </a:lnTo>
                <a:lnTo>
                  <a:pt x="291" y="82"/>
                </a:lnTo>
                <a:lnTo>
                  <a:pt x="291" y="81"/>
                </a:lnTo>
                <a:lnTo>
                  <a:pt x="291" y="82"/>
                </a:lnTo>
                <a:lnTo>
                  <a:pt x="291" y="81"/>
                </a:lnTo>
                <a:lnTo>
                  <a:pt x="291" y="82"/>
                </a:lnTo>
                <a:lnTo>
                  <a:pt x="291" y="81"/>
                </a:lnTo>
                <a:lnTo>
                  <a:pt x="292" y="81"/>
                </a:lnTo>
                <a:lnTo>
                  <a:pt x="291" y="81"/>
                </a:lnTo>
                <a:lnTo>
                  <a:pt x="292" y="81"/>
                </a:lnTo>
                <a:lnTo>
                  <a:pt x="291" y="81"/>
                </a:lnTo>
                <a:lnTo>
                  <a:pt x="292" y="81"/>
                </a:lnTo>
                <a:lnTo>
                  <a:pt x="292" y="82"/>
                </a:lnTo>
                <a:lnTo>
                  <a:pt x="292" y="81"/>
                </a:lnTo>
                <a:lnTo>
                  <a:pt x="292" y="82"/>
                </a:lnTo>
                <a:lnTo>
                  <a:pt x="292" y="81"/>
                </a:lnTo>
                <a:lnTo>
                  <a:pt x="292" y="82"/>
                </a:lnTo>
                <a:lnTo>
                  <a:pt x="293" y="82"/>
                </a:lnTo>
                <a:lnTo>
                  <a:pt x="292" y="82"/>
                </a:lnTo>
                <a:lnTo>
                  <a:pt x="293" y="82"/>
                </a:lnTo>
                <a:lnTo>
                  <a:pt x="292" y="82"/>
                </a:lnTo>
                <a:lnTo>
                  <a:pt x="293" y="82"/>
                </a:lnTo>
                <a:lnTo>
                  <a:pt x="293" y="83"/>
                </a:lnTo>
                <a:lnTo>
                  <a:pt x="293" y="82"/>
                </a:lnTo>
                <a:lnTo>
                  <a:pt x="293" y="83"/>
                </a:lnTo>
                <a:lnTo>
                  <a:pt x="293" y="82"/>
                </a:lnTo>
                <a:lnTo>
                  <a:pt x="293" y="83"/>
                </a:lnTo>
                <a:lnTo>
                  <a:pt x="292" y="83"/>
                </a:lnTo>
                <a:lnTo>
                  <a:pt x="293" y="83"/>
                </a:lnTo>
                <a:lnTo>
                  <a:pt x="292" y="83"/>
                </a:lnTo>
                <a:lnTo>
                  <a:pt x="293" y="83"/>
                </a:lnTo>
                <a:lnTo>
                  <a:pt x="292" y="83"/>
                </a:lnTo>
                <a:lnTo>
                  <a:pt x="291" y="83"/>
                </a:lnTo>
                <a:lnTo>
                  <a:pt x="292" y="83"/>
                </a:lnTo>
                <a:lnTo>
                  <a:pt x="291" y="83"/>
                </a:lnTo>
                <a:lnTo>
                  <a:pt x="292" y="83"/>
                </a:lnTo>
                <a:lnTo>
                  <a:pt x="291" y="83"/>
                </a:lnTo>
                <a:lnTo>
                  <a:pt x="291" y="84"/>
                </a:lnTo>
                <a:lnTo>
                  <a:pt x="291" y="83"/>
                </a:lnTo>
                <a:lnTo>
                  <a:pt x="291" y="84"/>
                </a:lnTo>
                <a:lnTo>
                  <a:pt x="291" y="83"/>
                </a:lnTo>
                <a:lnTo>
                  <a:pt x="291" y="84"/>
                </a:lnTo>
                <a:lnTo>
                  <a:pt x="292" y="84"/>
                </a:lnTo>
                <a:lnTo>
                  <a:pt x="291" y="84"/>
                </a:lnTo>
                <a:lnTo>
                  <a:pt x="292" y="84"/>
                </a:lnTo>
                <a:lnTo>
                  <a:pt x="291" y="84"/>
                </a:lnTo>
                <a:lnTo>
                  <a:pt x="292" y="84"/>
                </a:lnTo>
                <a:lnTo>
                  <a:pt x="292" y="85"/>
                </a:lnTo>
                <a:lnTo>
                  <a:pt x="292" y="84"/>
                </a:lnTo>
                <a:lnTo>
                  <a:pt x="292" y="85"/>
                </a:lnTo>
                <a:lnTo>
                  <a:pt x="292" y="84"/>
                </a:lnTo>
                <a:lnTo>
                  <a:pt x="292" y="85"/>
                </a:lnTo>
                <a:lnTo>
                  <a:pt x="291" y="85"/>
                </a:lnTo>
                <a:lnTo>
                  <a:pt x="292" y="85"/>
                </a:lnTo>
                <a:lnTo>
                  <a:pt x="291" y="85"/>
                </a:lnTo>
                <a:lnTo>
                  <a:pt x="292" y="85"/>
                </a:lnTo>
                <a:lnTo>
                  <a:pt x="291" y="85"/>
                </a:lnTo>
                <a:lnTo>
                  <a:pt x="291" y="86"/>
                </a:lnTo>
                <a:lnTo>
                  <a:pt x="291" y="85"/>
                </a:lnTo>
                <a:lnTo>
                  <a:pt x="291" y="86"/>
                </a:lnTo>
                <a:lnTo>
                  <a:pt x="291" y="85"/>
                </a:lnTo>
                <a:lnTo>
                  <a:pt x="291" y="86"/>
                </a:lnTo>
                <a:lnTo>
                  <a:pt x="290" y="86"/>
                </a:lnTo>
                <a:lnTo>
                  <a:pt x="291" y="86"/>
                </a:lnTo>
                <a:lnTo>
                  <a:pt x="290" y="86"/>
                </a:lnTo>
                <a:lnTo>
                  <a:pt x="291" y="86"/>
                </a:lnTo>
                <a:lnTo>
                  <a:pt x="290" y="86"/>
                </a:lnTo>
                <a:lnTo>
                  <a:pt x="290" y="85"/>
                </a:lnTo>
                <a:lnTo>
                  <a:pt x="290" y="86"/>
                </a:lnTo>
                <a:lnTo>
                  <a:pt x="290" y="85"/>
                </a:lnTo>
                <a:lnTo>
                  <a:pt x="290" y="86"/>
                </a:lnTo>
                <a:lnTo>
                  <a:pt x="290" y="85"/>
                </a:lnTo>
                <a:lnTo>
                  <a:pt x="290" y="84"/>
                </a:lnTo>
                <a:lnTo>
                  <a:pt x="290" y="85"/>
                </a:lnTo>
                <a:lnTo>
                  <a:pt x="290" y="84"/>
                </a:lnTo>
                <a:lnTo>
                  <a:pt x="290" y="85"/>
                </a:lnTo>
                <a:lnTo>
                  <a:pt x="290" y="84"/>
                </a:lnTo>
                <a:lnTo>
                  <a:pt x="289" y="84"/>
                </a:lnTo>
                <a:lnTo>
                  <a:pt x="290" y="84"/>
                </a:lnTo>
                <a:lnTo>
                  <a:pt x="289" y="84"/>
                </a:lnTo>
                <a:lnTo>
                  <a:pt x="290" y="84"/>
                </a:lnTo>
                <a:lnTo>
                  <a:pt x="289" y="84"/>
                </a:lnTo>
                <a:lnTo>
                  <a:pt x="289" y="85"/>
                </a:lnTo>
                <a:lnTo>
                  <a:pt x="289" y="84"/>
                </a:lnTo>
                <a:lnTo>
                  <a:pt x="289" y="85"/>
                </a:lnTo>
                <a:lnTo>
                  <a:pt x="289" y="84"/>
                </a:lnTo>
                <a:lnTo>
                  <a:pt x="289" y="85"/>
                </a:lnTo>
                <a:lnTo>
                  <a:pt x="288" y="85"/>
                </a:lnTo>
                <a:lnTo>
                  <a:pt x="289" y="85"/>
                </a:lnTo>
                <a:lnTo>
                  <a:pt x="288" y="85"/>
                </a:lnTo>
                <a:lnTo>
                  <a:pt x="289" y="85"/>
                </a:lnTo>
                <a:lnTo>
                  <a:pt x="288" y="85"/>
                </a:lnTo>
                <a:lnTo>
                  <a:pt x="288" y="86"/>
                </a:lnTo>
                <a:lnTo>
                  <a:pt x="288" y="85"/>
                </a:lnTo>
                <a:lnTo>
                  <a:pt x="288" y="86"/>
                </a:lnTo>
                <a:lnTo>
                  <a:pt x="288" y="85"/>
                </a:lnTo>
                <a:lnTo>
                  <a:pt x="288" y="86"/>
                </a:lnTo>
                <a:lnTo>
                  <a:pt x="289" y="86"/>
                </a:lnTo>
                <a:lnTo>
                  <a:pt x="288" y="86"/>
                </a:lnTo>
                <a:lnTo>
                  <a:pt x="289" y="86"/>
                </a:lnTo>
                <a:lnTo>
                  <a:pt x="288" y="86"/>
                </a:lnTo>
                <a:lnTo>
                  <a:pt x="289" y="86"/>
                </a:lnTo>
                <a:lnTo>
                  <a:pt x="289" y="87"/>
                </a:lnTo>
                <a:lnTo>
                  <a:pt x="289" y="86"/>
                </a:lnTo>
                <a:lnTo>
                  <a:pt x="289" y="87"/>
                </a:lnTo>
                <a:lnTo>
                  <a:pt x="289" y="86"/>
                </a:lnTo>
                <a:lnTo>
                  <a:pt x="289" y="87"/>
                </a:lnTo>
                <a:lnTo>
                  <a:pt x="288" y="87"/>
                </a:lnTo>
                <a:lnTo>
                  <a:pt x="289" y="87"/>
                </a:lnTo>
                <a:lnTo>
                  <a:pt x="288" y="87"/>
                </a:lnTo>
                <a:lnTo>
                  <a:pt x="289" y="87"/>
                </a:lnTo>
                <a:lnTo>
                  <a:pt x="288" y="87"/>
                </a:lnTo>
                <a:lnTo>
                  <a:pt x="287" y="87"/>
                </a:lnTo>
                <a:lnTo>
                  <a:pt x="288" y="87"/>
                </a:lnTo>
                <a:lnTo>
                  <a:pt x="287" y="87"/>
                </a:lnTo>
                <a:lnTo>
                  <a:pt x="288" y="87"/>
                </a:lnTo>
                <a:lnTo>
                  <a:pt x="287" y="87"/>
                </a:lnTo>
                <a:lnTo>
                  <a:pt x="287" y="88"/>
                </a:lnTo>
                <a:lnTo>
                  <a:pt x="287" y="87"/>
                </a:lnTo>
                <a:lnTo>
                  <a:pt x="287" y="88"/>
                </a:lnTo>
                <a:lnTo>
                  <a:pt x="287" y="87"/>
                </a:lnTo>
                <a:lnTo>
                  <a:pt x="287" y="88"/>
                </a:lnTo>
                <a:lnTo>
                  <a:pt x="288" y="88"/>
                </a:lnTo>
                <a:lnTo>
                  <a:pt x="287" y="88"/>
                </a:lnTo>
                <a:lnTo>
                  <a:pt x="288" y="88"/>
                </a:lnTo>
                <a:lnTo>
                  <a:pt x="287" y="88"/>
                </a:lnTo>
                <a:lnTo>
                  <a:pt x="288" y="88"/>
                </a:lnTo>
                <a:lnTo>
                  <a:pt x="288" y="89"/>
                </a:lnTo>
                <a:lnTo>
                  <a:pt x="288" y="88"/>
                </a:lnTo>
                <a:lnTo>
                  <a:pt x="288" y="89"/>
                </a:lnTo>
                <a:lnTo>
                  <a:pt x="288" y="88"/>
                </a:lnTo>
                <a:lnTo>
                  <a:pt x="288" y="89"/>
                </a:lnTo>
                <a:lnTo>
                  <a:pt x="287" y="89"/>
                </a:lnTo>
                <a:lnTo>
                  <a:pt x="288" y="89"/>
                </a:lnTo>
                <a:lnTo>
                  <a:pt x="287" y="89"/>
                </a:lnTo>
                <a:lnTo>
                  <a:pt x="288" y="89"/>
                </a:lnTo>
                <a:lnTo>
                  <a:pt x="287" y="89"/>
                </a:lnTo>
                <a:lnTo>
                  <a:pt x="287" y="90"/>
                </a:lnTo>
                <a:lnTo>
                  <a:pt x="287" y="89"/>
                </a:lnTo>
                <a:lnTo>
                  <a:pt x="287" y="90"/>
                </a:lnTo>
                <a:lnTo>
                  <a:pt x="287" y="89"/>
                </a:lnTo>
                <a:lnTo>
                  <a:pt x="287" y="90"/>
                </a:lnTo>
                <a:lnTo>
                  <a:pt x="286" y="90"/>
                </a:lnTo>
                <a:lnTo>
                  <a:pt x="287" y="90"/>
                </a:lnTo>
                <a:lnTo>
                  <a:pt x="286" y="90"/>
                </a:lnTo>
                <a:lnTo>
                  <a:pt x="287" y="90"/>
                </a:lnTo>
                <a:lnTo>
                  <a:pt x="286" y="90"/>
                </a:lnTo>
                <a:lnTo>
                  <a:pt x="286" y="89"/>
                </a:lnTo>
                <a:lnTo>
                  <a:pt x="286" y="90"/>
                </a:lnTo>
                <a:lnTo>
                  <a:pt x="286" y="89"/>
                </a:lnTo>
                <a:lnTo>
                  <a:pt x="286" y="90"/>
                </a:lnTo>
                <a:lnTo>
                  <a:pt x="286" y="89"/>
                </a:lnTo>
                <a:lnTo>
                  <a:pt x="286" y="88"/>
                </a:lnTo>
                <a:lnTo>
                  <a:pt x="286" y="89"/>
                </a:lnTo>
                <a:lnTo>
                  <a:pt x="286" y="88"/>
                </a:lnTo>
                <a:lnTo>
                  <a:pt x="286" y="89"/>
                </a:lnTo>
                <a:lnTo>
                  <a:pt x="286" y="88"/>
                </a:lnTo>
                <a:lnTo>
                  <a:pt x="285" y="88"/>
                </a:lnTo>
                <a:lnTo>
                  <a:pt x="286" y="88"/>
                </a:lnTo>
                <a:lnTo>
                  <a:pt x="285" y="88"/>
                </a:lnTo>
                <a:lnTo>
                  <a:pt x="286" y="88"/>
                </a:lnTo>
                <a:lnTo>
                  <a:pt x="285" y="88"/>
                </a:lnTo>
                <a:lnTo>
                  <a:pt x="285" y="89"/>
                </a:lnTo>
                <a:lnTo>
                  <a:pt x="285" y="88"/>
                </a:lnTo>
                <a:lnTo>
                  <a:pt x="285" y="89"/>
                </a:lnTo>
                <a:lnTo>
                  <a:pt x="285" y="88"/>
                </a:lnTo>
                <a:lnTo>
                  <a:pt x="285" y="89"/>
                </a:lnTo>
                <a:lnTo>
                  <a:pt x="284" y="89"/>
                </a:lnTo>
                <a:lnTo>
                  <a:pt x="285" y="89"/>
                </a:lnTo>
                <a:lnTo>
                  <a:pt x="284" y="89"/>
                </a:lnTo>
                <a:lnTo>
                  <a:pt x="285" y="89"/>
                </a:lnTo>
                <a:lnTo>
                  <a:pt x="284" y="89"/>
                </a:lnTo>
                <a:lnTo>
                  <a:pt x="284" y="88"/>
                </a:lnTo>
                <a:lnTo>
                  <a:pt x="284" y="89"/>
                </a:lnTo>
                <a:lnTo>
                  <a:pt x="284" y="88"/>
                </a:lnTo>
                <a:lnTo>
                  <a:pt x="284" y="89"/>
                </a:lnTo>
                <a:lnTo>
                  <a:pt x="284" y="88"/>
                </a:lnTo>
                <a:lnTo>
                  <a:pt x="283" y="88"/>
                </a:lnTo>
                <a:lnTo>
                  <a:pt x="284" y="88"/>
                </a:lnTo>
                <a:lnTo>
                  <a:pt x="283" y="88"/>
                </a:lnTo>
                <a:lnTo>
                  <a:pt x="284" y="88"/>
                </a:lnTo>
                <a:lnTo>
                  <a:pt x="283" y="88"/>
                </a:lnTo>
                <a:lnTo>
                  <a:pt x="283" y="87"/>
                </a:lnTo>
                <a:lnTo>
                  <a:pt x="283" y="88"/>
                </a:lnTo>
                <a:lnTo>
                  <a:pt x="283" y="87"/>
                </a:lnTo>
                <a:lnTo>
                  <a:pt x="283" y="88"/>
                </a:lnTo>
                <a:lnTo>
                  <a:pt x="283" y="87"/>
                </a:lnTo>
                <a:lnTo>
                  <a:pt x="284" y="87"/>
                </a:lnTo>
                <a:lnTo>
                  <a:pt x="283" y="87"/>
                </a:lnTo>
                <a:lnTo>
                  <a:pt x="284" y="87"/>
                </a:lnTo>
                <a:lnTo>
                  <a:pt x="283" y="87"/>
                </a:lnTo>
                <a:lnTo>
                  <a:pt x="284" y="87"/>
                </a:lnTo>
                <a:lnTo>
                  <a:pt x="285" y="87"/>
                </a:lnTo>
                <a:lnTo>
                  <a:pt x="284" y="87"/>
                </a:lnTo>
                <a:lnTo>
                  <a:pt x="285" y="87"/>
                </a:lnTo>
                <a:lnTo>
                  <a:pt x="284" y="87"/>
                </a:lnTo>
                <a:lnTo>
                  <a:pt x="285" y="87"/>
                </a:lnTo>
                <a:lnTo>
                  <a:pt x="285" y="86"/>
                </a:lnTo>
                <a:lnTo>
                  <a:pt x="285" y="87"/>
                </a:lnTo>
                <a:lnTo>
                  <a:pt x="285" y="86"/>
                </a:lnTo>
                <a:lnTo>
                  <a:pt x="285" y="87"/>
                </a:lnTo>
                <a:lnTo>
                  <a:pt x="285" y="86"/>
                </a:lnTo>
                <a:lnTo>
                  <a:pt x="284" y="86"/>
                </a:lnTo>
                <a:lnTo>
                  <a:pt x="285" y="86"/>
                </a:lnTo>
                <a:lnTo>
                  <a:pt x="284" y="86"/>
                </a:lnTo>
                <a:lnTo>
                  <a:pt x="285" y="86"/>
                </a:lnTo>
                <a:lnTo>
                  <a:pt x="284" y="86"/>
                </a:lnTo>
                <a:lnTo>
                  <a:pt x="284" y="85"/>
                </a:lnTo>
                <a:lnTo>
                  <a:pt x="284" y="86"/>
                </a:lnTo>
                <a:lnTo>
                  <a:pt x="284" y="85"/>
                </a:lnTo>
                <a:lnTo>
                  <a:pt x="284" y="86"/>
                </a:lnTo>
                <a:lnTo>
                  <a:pt x="284" y="85"/>
                </a:lnTo>
                <a:lnTo>
                  <a:pt x="284" y="84"/>
                </a:lnTo>
                <a:lnTo>
                  <a:pt x="284" y="85"/>
                </a:lnTo>
                <a:lnTo>
                  <a:pt x="284" y="84"/>
                </a:lnTo>
                <a:lnTo>
                  <a:pt x="284" y="85"/>
                </a:lnTo>
                <a:lnTo>
                  <a:pt x="284" y="84"/>
                </a:lnTo>
                <a:lnTo>
                  <a:pt x="283" y="84"/>
                </a:lnTo>
                <a:lnTo>
                  <a:pt x="284" y="84"/>
                </a:lnTo>
                <a:lnTo>
                  <a:pt x="283" y="84"/>
                </a:lnTo>
                <a:lnTo>
                  <a:pt x="284" y="84"/>
                </a:lnTo>
                <a:lnTo>
                  <a:pt x="283" y="84"/>
                </a:lnTo>
                <a:lnTo>
                  <a:pt x="283" y="83"/>
                </a:lnTo>
                <a:lnTo>
                  <a:pt x="283" y="84"/>
                </a:lnTo>
                <a:lnTo>
                  <a:pt x="283" y="83"/>
                </a:lnTo>
                <a:lnTo>
                  <a:pt x="283" y="84"/>
                </a:lnTo>
                <a:lnTo>
                  <a:pt x="283" y="83"/>
                </a:lnTo>
                <a:lnTo>
                  <a:pt x="284" y="83"/>
                </a:lnTo>
                <a:lnTo>
                  <a:pt x="283" y="83"/>
                </a:lnTo>
                <a:lnTo>
                  <a:pt x="284" y="83"/>
                </a:lnTo>
                <a:lnTo>
                  <a:pt x="283" y="83"/>
                </a:lnTo>
                <a:lnTo>
                  <a:pt x="284" y="83"/>
                </a:lnTo>
                <a:lnTo>
                  <a:pt x="285" y="83"/>
                </a:lnTo>
                <a:lnTo>
                  <a:pt x="284" y="83"/>
                </a:lnTo>
                <a:lnTo>
                  <a:pt x="285" y="83"/>
                </a:lnTo>
                <a:lnTo>
                  <a:pt x="284" y="83"/>
                </a:lnTo>
                <a:lnTo>
                  <a:pt x="285" y="83"/>
                </a:lnTo>
                <a:lnTo>
                  <a:pt x="285" y="82"/>
                </a:lnTo>
                <a:lnTo>
                  <a:pt x="285" y="83"/>
                </a:lnTo>
                <a:lnTo>
                  <a:pt x="285" y="82"/>
                </a:lnTo>
                <a:lnTo>
                  <a:pt x="285" y="83"/>
                </a:lnTo>
                <a:lnTo>
                  <a:pt x="285" y="82"/>
                </a:lnTo>
                <a:lnTo>
                  <a:pt x="284" y="82"/>
                </a:lnTo>
                <a:lnTo>
                  <a:pt x="285" y="82"/>
                </a:lnTo>
                <a:lnTo>
                  <a:pt x="284" y="82"/>
                </a:lnTo>
                <a:lnTo>
                  <a:pt x="285" y="82"/>
                </a:lnTo>
                <a:lnTo>
                  <a:pt x="284" y="82"/>
                </a:lnTo>
                <a:lnTo>
                  <a:pt x="284" y="81"/>
                </a:lnTo>
                <a:lnTo>
                  <a:pt x="284" y="82"/>
                </a:lnTo>
                <a:lnTo>
                  <a:pt x="284" y="81"/>
                </a:lnTo>
                <a:lnTo>
                  <a:pt x="284" y="82"/>
                </a:lnTo>
                <a:lnTo>
                  <a:pt x="284" y="81"/>
                </a:lnTo>
                <a:lnTo>
                  <a:pt x="283" y="81"/>
                </a:lnTo>
                <a:lnTo>
                  <a:pt x="284" y="81"/>
                </a:lnTo>
                <a:lnTo>
                  <a:pt x="283" y="81"/>
                </a:lnTo>
                <a:lnTo>
                  <a:pt x="284" y="81"/>
                </a:lnTo>
                <a:lnTo>
                  <a:pt x="283" y="81"/>
                </a:lnTo>
                <a:lnTo>
                  <a:pt x="283" y="82"/>
                </a:lnTo>
                <a:lnTo>
                  <a:pt x="283" y="81"/>
                </a:lnTo>
                <a:lnTo>
                  <a:pt x="283" y="82"/>
                </a:lnTo>
                <a:lnTo>
                  <a:pt x="283" y="81"/>
                </a:lnTo>
                <a:lnTo>
                  <a:pt x="283" y="82"/>
                </a:lnTo>
                <a:lnTo>
                  <a:pt x="282" y="82"/>
                </a:lnTo>
                <a:lnTo>
                  <a:pt x="283" y="82"/>
                </a:lnTo>
                <a:lnTo>
                  <a:pt x="282" y="82"/>
                </a:lnTo>
                <a:lnTo>
                  <a:pt x="283" y="82"/>
                </a:lnTo>
                <a:lnTo>
                  <a:pt x="282" y="82"/>
                </a:lnTo>
                <a:lnTo>
                  <a:pt x="282" y="81"/>
                </a:lnTo>
                <a:lnTo>
                  <a:pt x="282" y="82"/>
                </a:lnTo>
                <a:lnTo>
                  <a:pt x="282" y="81"/>
                </a:lnTo>
                <a:lnTo>
                  <a:pt x="282" y="82"/>
                </a:lnTo>
                <a:lnTo>
                  <a:pt x="282" y="81"/>
                </a:lnTo>
                <a:lnTo>
                  <a:pt x="282" y="80"/>
                </a:lnTo>
                <a:lnTo>
                  <a:pt x="282" y="81"/>
                </a:lnTo>
                <a:lnTo>
                  <a:pt x="282" y="80"/>
                </a:lnTo>
                <a:lnTo>
                  <a:pt x="282" y="81"/>
                </a:lnTo>
                <a:lnTo>
                  <a:pt x="282" y="80"/>
                </a:lnTo>
                <a:lnTo>
                  <a:pt x="281" y="80"/>
                </a:lnTo>
                <a:lnTo>
                  <a:pt x="282" y="80"/>
                </a:lnTo>
                <a:lnTo>
                  <a:pt x="281" y="80"/>
                </a:lnTo>
                <a:lnTo>
                  <a:pt x="282" y="80"/>
                </a:lnTo>
                <a:lnTo>
                  <a:pt x="281" y="80"/>
                </a:lnTo>
                <a:lnTo>
                  <a:pt x="281" y="81"/>
                </a:lnTo>
                <a:lnTo>
                  <a:pt x="281" y="80"/>
                </a:lnTo>
                <a:lnTo>
                  <a:pt x="281" y="81"/>
                </a:lnTo>
                <a:lnTo>
                  <a:pt x="281" y="80"/>
                </a:lnTo>
                <a:lnTo>
                  <a:pt x="281" y="81"/>
                </a:lnTo>
                <a:lnTo>
                  <a:pt x="280" y="81"/>
                </a:lnTo>
                <a:lnTo>
                  <a:pt x="281" y="81"/>
                </a:lnTo>
                <a:lnTo>
                  <a:pt x="280" y="81"/>
                </a:lnTo>
                <a:lnTo>
                  <a:pt x="281" y="81"/>
                </a:lnTo>
                <a:lnTo>
                  <a:pt x="280" y="81"/>
                </a:lnTo>
                <a:lnTo>
                  <a:pt x="280" y="82"/>
                </a:lnTo>
                <a:lnTo>
                  <a:pt x="280" y="81"/>
                </a:lnTo>
                <a:lnTo>
                  <a:pt x="280" y="82"/>
                </a:lnTo>
                <a:lnTo>
                  <a:pt x="280" y="81"/>
                </a:lnTo>
                <a:lnTo>
                  <a:pt x="280" y="82"/>
                </a:lnTo>
                <a:lnTo>
                  <a:pt x="281" y="82"/>
                </a:lnTo>
                <a:lnTo>
                  <a:pt x="280" y="82"/>
                </a:lnTo>
                <a:lnTo>
                  <a:pt x="281" y="82"/>
                </a:lnTo>
                <a:lnTo>
                  <a:pt x="280" y="82"/>
                </a:lnTo>
                <a:lnTo>
                  <a:pt x="281" y="82"/>
                </a:lnTo>
                <a:lnTo>
                  <a:pt x="281" y="83"/>
                </a:lnTo>
                <a:lnTo>
                  <a:pt x="281" y="82"/>
                </a:lnTo>
                <a:lnTo>
                  <a:pt x="281" y="83"/>
                </a:lnTo>
                <a:lnTo>
                  <a:pt x="281" y="82"/>
                </a:lnTo>
                <a:lnTo>
                  <a:pt x="281" y="83"/>
                </a:lnTo>
                <a:lnTo>
                  <a:pt x="280" y="83"/>
                </a:lnTo>
                <a:lnTo>
                  <a:pt x="281" y="83"/>
                </a:lnTo>
                <a:lnTo>
                  <a:pt x="280" y="83"/>
                </a:lnTo>
                <a:lnTo>
                  <a:pt x="281" y="83"/>
                </a:lnTo>
                <a:lnTo>
                  <a:pt x="280" y="83"/>
                </a:lnTo>
                <a:lnTo>
                  <a:pt x="279" y="83"/>
                </a:lnTo>
                <a:lnTo>
                  <a:pt x="280" y="83"/>
                </a:lnTo>
                <a:lnTo>
                  <a:pt x="279" y="83"/>
                </a:lnTo>
                <a:lnTo>
                  <a:pt x="280" y="83"/>
                </a:lnTo>
                <a:lnTo>
                  <a:pt x="279" y="83"/>
                </a:lnTo>
                <a:lnTo>
                  <a:pt x="279" y="84"/>
                </a:lnTo>
                <a:lnTo>
                  <a:pt x="279" y="83"/>
                </a:lnTo>
                <a:lnTo>
                  <a:pt x="279" y="84"/>
                </a:lnTo>
                <a:lnTo>
                  <a:pt x="279" y="83"/>
                </a:lnTo>
                <a:lnTo>
                  <a:pt x="279" y="84"/>
                </a:lnTo>
                <a:lnTo>
                  <a:pt x="280" y="84"/>
                </a:lnTo>
                <a:lnTo>
                  <a:pt x="279" y="84"/>
                </a:lnTo>
                <a:lnTo>
                  <a:pt x="280" y="84"/>
                </a:lnTo>
                <a:lnTo>
                  <a:pt x="279" y="84"/>
                </a:lnTo>
                <a:lnTo>
                  <a:pt x="280" y="84"/>
                </a:lnTo>
                <a:lnTo>
                  <a:pt x="280" y="85"/>
                </a:lnTo>
                <a:lnTo>
                  <a:pt x="280" y="84"/>
                </a:lnTo>
                <a:lnTo>
                  <a:pt x="280" y="85"/>
                </a:lnTo>
                <a:lnTo>
                  <a:pt x="280" y="84"/>
                </a:lnTo>
                <a:lnTo>
                  <a:pt x="280" y="85"/>
                </a:lnTo>
                <a:lnTo>
                  <a:pt x="279" y="85"/>
                </a:lnTo>
                <a:lnTo>
                  <a:pt x="280" y="85"/>
                </a:lnTo>
                <a:lnTo>
                  <a:pt x="279" y="85"/>
                </a:lnTo>
                <a:lnTo>
                  <a:pt x="280" y="85"/>
                </a:lnTo>
                <a:lnTo>
                  <a:pt x="279" y="85"/>
                </a:lnTo>
                <a:lnTo>
                  <a:pt x="279" y="86"/>
                </a:lnTo>
                <a:lnTo>
                  <a:pt x="279" y="85"/>
                </a:lnTo>
                <a:lnTo>
                  <a:pt x="279" y="86"/>
                </a:lnTo>
                <a:lnTo>
                  <a:pt x="279" y="85"/>
                </a:lnTo>
                <a:lnTo>
                  <a:pt x="279" y="86"/>
                </a:lnTo>
                <a:lnTo>
                  <a:pt x="278" y="86"/>
                </a:lnTo>
                <a:lnTo>
                  <a:pt x="279" y="86"/>
                </a:lnTo>
                <a:lnTo>
                  <a:pt x="278" y="86"/>
                </a:lnTo>
                <a:lnTo>
                  <a:pt x="279" y="86"/>
                </a:lnTo>
                <a:lnTo>
                  <a:pt x="278" y="86"/>
                </a:lnTo>
                <a:lnTo>
                  <a:pt x="278" y="85"/>
                </a:lnTo>
                <a:lnTo>
                  <a:pt x="278" y="86"/>
                </a:lnTo>
                <a:lnTo>
                  <a:pt x="278" y="85"/>
                </a:lnTo>
                <a:lnTo>
                  <a:pt x="278" y="86"/>
                </a:lnTo>
                <a:lnTo>
                  <a:pt x="278" y="85"/>
                </a:lnTo>
                <a:lnTo>
                  <a:pt x="278" y="84"/>
                </a:lnTo>
                <a:lnTo>
                  <a:pt x="278" y="85"/>
                </a:lnTo>
                <a:lnTo>
                  <a:pt x="278" y="84"/>
                </a:lnTo>
                <a:lnTo>
                  <a:pt x="278" y="85"/>
                </a:lnTo>
                <a:lnTo>
                  <a:pt x="278" y="84"/>
                </a:lnTo>
                <a:lnTo>
                  <a:pt x="277" y="84"/>
                </a:lnTo>
                <a:lnTo>
                  <a:pt x="278" y="84"/>
                </a:lnTo>
                <a:lnTo>
                  <a:pt x="277" y="84"/>
                </a:lnTo>
                <a:lnTo>
                  <a:pt x="278" y="84"/>
                </a:lnTo>
                <a:lnTo>
                  <a:pt x="277" y="84"/>
                </a:lnTo>
                <a:lnTo>
                  <a:pt x="277" y="85"/>
                </a:lnTo>
                <a:lnTo>
                  <a:pt x="277" y="84"/>
                </a:lnTo>
                <a:lnTo>
                  <a:pt x="277" y="85"/>
                </a:lnTo>
                <a:lnTo>
                  <a:pt x="277" y="84"/>
                </a:lnTo>
                <a:lnTo>
                  <a:pt x="277" y="85"/>
                </a:lnTo>
                <a:lnTo>
                  <a:pt x="276" y="85"/>
                </a:lnTo>
                <a:lnTo>
                  <a:pt x="277" y="85"/>
                </a:lnTo>
                <a:lnTo>
                  <a:pt x="276" y="85"/>
                </a:lnTo>
                <a:lnTo>
                  <a:pt x="277" y="85"/>
                </a:lnTo>
                <a:lnTo>
                  <a:pt x="276" y="85"/>
                </a:lnTo>
                <a:lnTo>
                  <a:pt x="276" y="86"/>
                </a:lnTo>
                <a:lnTo>
                  <a:pt x="276" y="85"/>
                </a:lnTo>
                <a:lnTo>
                  <a:pt x="276" y="86"/>
                </a:lnTo>
                <a:lnTo>
                  <a:pt x="276" y="85"/>
                </a:lnTo>
                <a:lnTo>
                  <a:pt x="276" y="86"/>
                </a:lnTo>
                <a:lnTo>
                  <a:pt x="277" y="86"/>
                </a:lnTo>
                <a:lnTo>
                  <a:pt x="276" y="86"/>
                </a:lnTo>
                <a:lnTo>
                  <a:pt x="277" y="86"/>
                </a:lnTo>
                <a:lnTo>
                  <a:pt x="276" y="86"/>
                </a:lnTo>
                <a:lnTo>
                  <a:pt x="277" y="86"/>
                </a:lnTo>
                <a:lnTo>
                  <a:pt x="277" y="87"/>
                </a:lnTo>
                <a:lnTo>
                  <a:pt x="277" y="86"/>
                </a:lnTo>
                <a:lnTo>
                  <a:pt x="277" y="87"/>
                </a:lnTo>
                <a:lnTo>
                  <a:pt x="277" y="86"/>
                </a:lnTo>
                <a:lnTo>
                  <a:pt x="277" y="87"/>
                </a:lnTo>
                <a:lnTo>
                  <a:pt x="276" y="87"/>
                </a:lnTo>
                <a:lnTo>
                  <a:pt x="277" y="87"/>
                </a:lnTo>
                <a:lnTo>
                  <a:pt x="276" y="87"/>
                </a:lnTo>
                <a:lnTo>
                  <a:pt x="277" y="87"/>
                </a:lnTo>
                <a:lnTo>
                  <a:pt x="276" y="87"/>
                </a:lnTo>
                <a:lnTo>
                  <a:pt x="275" y="87"/>
                </a:lnTo>
                <a:lnTo>
                  <a:pt x="276" y="87"/>
                </a:lnTo>
                <a:lnTo>
                  <a:pt x="275" y="87"/>
                </a:lnTo>
                <a:lnTo>
                  <a:pt x="276" y="87"/>
                </a:lnTo>
                <a:lnTo>
                  <a:pt x="275" y="87"/>
                </a:lnTo>
                <a:lnTo>
                  <a:pt x="275" y="88"/>
                </a:lnTo>
                <a:lnTo>
                  <a:pt x="275" y="87"/>
                </a:lnTo>
                <a:lnTo>
                  <a:pt x="275" y="88"/>
                </a:lnTo>
                <a:lnTo>
                  <a:pt x="275" y="87"/>
                </a:lnTo>
                <a:lnTo>
                  <a:pt x="275" y="88"/>
                </a:lnTo>
                <a:lnTo>
                  <a:pt x="276" y="88"/>
                </a:lnTo>
                <a:lnTo>
                  <a:pt x="275" y="88"/>
                </a:lnTo>
                <a:lnTo>
                  <a:pt x="276" y="88"/>
                </a:lnTo>
                <a:lnTo>
                  <a:pt x="275" y="88"/>
                </a:lnTo>
                <a:lnTo>
                  <a:pt x="276" y="88"/>
                </a:lnTo>
                <a:lnTo>
                  <a:pt x="276" y="89"/>
                </a:lnTo>
                <a:lnTo>
                  <a:pt x="276" y="88"/>
                </a:lnTo>
                <a:lnTo>
                  <a:pt x="276" y="89"/>
                </a:lnTo>
                <a:lnTo>
                  <a:pt x="276" y="88"/>
                </a:lnTo>
                <a:lnTo>
                  <a:pt x="276" y="89"/>
                </a:lnTo>
                <a:lnTo>
                  <a:pt x="277" y="89"/>
                </a:lnTo>
                <a:lnTo>
                  <a:pt x="276" y="89"/>
                </a:lnTo>
                <a:lnTo>
                  <a:pt x="277" y="89"/>
                </a:lnTo>
                <a:lnTo>
                  <a:pt x="276" y="89"/>
                </a:lnTo>
                <a:lnTo>
                  <a:pt x="277" y="89"/>
                </a:lnTo>
                <a:lnTo>
                  <a:pt x="277" y="88"/>
                </a:lnTo>
                <a:lnTo>
                  <a:pt x="277" y="89"/>
                </a:lnTo>
                <a:lnTo>
                  <a:pt x="277" y="88"/>
                </a:lnTo>
                <a:lnTo>
                  <a:pt x="277" y="89"/>
                </a:lnTo>
                <a:lnTo>
                  <a:pt x="277" y="88"/>
                </a:lnTo>
                <a:lnTo>
                  <a:pt x="278" y="88"/>
                </a:lnTo>
                <a:lnTo>
                  <a:pt x="277" y="88"/>
                </a:lnTo>
                <a:lnTo>
                  <a:pt x="278" y="88"/>
                </a:lnTo>
                <a:lnTo>
                  <a:pt x="277" y="88"/>
                </a:lnTo>
                <a:lnTo>
                  <a:pt x="278" y="88"/>
                </a:lnTo>
                <a:lnTo>
                  <a:pt x="278" y="89"/>
                </a:lnTo>
                <a:lnTo>
                  <a:pt x="278" y="88"/>
                </a:lnTo>
                <a:lnTo>
                  <a:pt x="278" y="89"/>
                </a:lnTo>
                <a:lnTo>
                  <a:pt x="278" y="88"/>
                </a:lnTo>
                <a:lnTo>
                  <a:pt x="278" y="89"/>
                </a:lnTo>
                <a:lnTo>
                  <a:pt x="278" y="90"/>
                </a:lnTo>
                <a:lnTo>
                  <a:pt x="278" y="89"/>
                </a:lnTo>
                <a:lnTo>
                  <a:pt x="278" y="90"/>
                </a:lnTo>
                <a:lnTo>
                  <a:pt x="278" y="89"/>
                </a:lnTo>
                <a:lnTo>
                  <a:pt x="278" y="90"/>
                </a:lnTo>
                <a:lnTo>
                  <a:pt x="279" y="90"/>
                </a:lnTo>
                <a:lnTo>
                  <a:pt x="278" y="90"/>
                </a:lnTo>
                <a:lnTo>
                  <a:pt x="279" y="90"/>
                </a:lnTo>
                <a:lnTo>
                  <a:pt x="278" y="90"/>
                </a:lnTo>
                <a:lnTo>
                  <a:pt x="279" y="90"/>
                </a:lnTo>
                <a:lnTo>
                  <a:pt x="279" y="89"/>
                </a:lnTo>
                <a:lnTo>
                  <a:pt x="279" y="90"/>
                </a:lnTo>
                <a:lnTo>
                  <a:pt x="279" y="89"/>
                </a:lnTo>
                <a:lnTo>
                  <a:pt x="279" y="90"/>
                </a:lnTo>
                <a:lnTo>
                  <a:pt x="279" y="89"/>
                </a:lnTo>
                <a:lnTo>
                  <a:pt x="280" y="89"/>
                </a:lnTo>
                <a:lnTo>
                  <a:pt x="279" y="89"/>
                </a:lnTo>
                <a:lnTo>
                  <a:pt x="280" y="89"/>
                </a:lnTo>
                <a:lnTo>
                  <a:pt x="279" y="89"/>
                </a:lnTo>
                <a:lnTo>
                  <a:pt x="280" y="89"/>
                </a:lnTo>
                <a:lnTo>
                  <a:pt x="280" y="90"/>
                </a:lnTo>
                <a:lnTo>
                  <a:pt x="280" y="89"/>
                </a:lnTo>
                <a:lnTo>
                  <a:pt x="280" y="90"/>
                </a:lnTo>
                <a:lnTo>
                  <a:pt x="280" y="89"/>
                </a:lnTo>
                <a:lnTo>
                  <a:pt x="280" y="90"/>
                </a:lnTo>
                <a:lnTo>
                  <a:pt x="281" y="90"/>
                </a:lnTo>
                <a:lnTo>
                  <a:pt x="280" y="90"/>
                </a:lnTo>
                <a:lnTo>
                  <a:pt x="281" y="90"/>
                </a:lnTo>
                <a:lnTo>
                  <a:pt x="280" y="90"/>
                </a:lnTo>
                <a:lnTo>
                  <a:pt x="281" y="90"/>
                </a:lnTo>
                <a:lnTo>
                  <a:pt x="281" y="91"/>
                </a:lnTo>
                <a:lnTo>
                  <a:pt x="281" y="90"/>
                </a:lnTo>
                <a:lnTo>
                  <a:pt x="281" y="91"/>
                </a:lnTo>
                <a:lnTo>
                  <a:pt x="281" y="90"/>
                </a:lnTo>
                <a:lnTo>
                  <a:pt x="281" y="91"/>
                </a:lnTo>
                <a:lnTo>
                  <a:pt x="280" y="91"/>
                </a:lnTo>
                <a:lnTo>
                  <a:pt x="281" y="91"/>
                </a:lnTo>
                <a:lnTo>
                  <a:pt x="280" y="91"/>
                </a:lnTo>
                <a:lnTo>
                  <a:pt x="281" y="91"/>
                </a:lnTo>
                <a:lnTo>
                  <a:pt x="280" y="91"/>
                </a:lnTo>
                <a:lnTo>
                  <a:pt x="279" y="91"/>
                </a:lnTo>
                <a:lnTo>
                  <a:pt x="280" y="91"/>
                </a:lnTo>
                <a:lnTo>
                  <a:pt x="279" y="91"/>
                </a:lnTo>
                <a:lnTo>
                  <a:pt x="280" y="91"/>
                </a:lnTo>
                <a:lnTo>
                  <a:pt x="279" y="91"/>
                </a:lnTo>
                <a:lnTo>
                  <a:pt x="279" y="92"/>
                </a:lnTo>
                <a:lnTo>
                  <a:pt x="279" y="91"/>
                </a:lnTo>
                <a:lnTo>
                  <a:pt x="279" y="92"/>
                </a:lnTo>
                <a:lnTo>
                  <a:pt x="279" y="91"/>
                </a:lnTo>
                <a:lnTo>
                  <a:pt x="279" y="92"/>
                </a:lnTo>
                <a:lnTo>
                  <a:pt x="280" y="92"/>
                </a:lnTo>
                <a:lnTo>
                  <a:pt x="279" y="92"/>
                </a:lnTo>
                <a:lnTo>
                  <a:pt x="280" y="92"/>
                </a:lnTo>
                <a:lnTo>
                  <a:pt x="279" y="92"/>
                </a:lnTo>
                <a:lnTo>
                  <a:pt x="280" y="92"/>
                </a:lnTo>
                <a:lnTo>
                  <a:pt x="280" y="93"/>
                </a:lnTo>
                <a:lnTo>
                  <a:pt x="280" y="92"/>
                </a:lnTo>
                <a:lnTo>
                  <a:pt x="280" y="93"/>
                </a:lnTo>
                <a:lnTo>
                  <a:pt x="280" y="92"/>
                </a:lnTo>
                <a:lnTo>
                  <a:pt x="280" y="93"/>
                </a:lnTo>
                <a:lnTo>
                  <a:pt x="279" y="93"/>
                </a:lnTo>
                <a:lnTo>
                  <a:pt x="280" y="93"/>
                </a:lnTo>
                <a:lnTo>
                  <a:pt x="279" y="93"/>
                </a:lnTo>
                <a:lnTo>
                  <a:pt x="280" y="93"/>
                </a:lnTo>
                <a:lnTo>
                  <a:pt x="279" y="93"/>
                </a:lnTo>
                <a:lnTo>
                  <a:pt x="279" y="94"/>
                </a:lnTo>
                <a:lnTo>
                  <a:pt x="279" y="93"/>
                </a:lnTo>
                <a:lnTo>
                  <a:pt x="279" y="94"/>
                </a:lnTo>
                <a:lnTo>
                  <a:pt x="279" y="93"/>
                </a:lnTo>
                <a:lnTo>
                  <a:pt x="279" y="94"/>
                </a:lnTo>
                <a:lnTo>
                  <a:pt x="278" y="94"/>
                </a:lnTo>
                <a:lnTo>
                  <a:pt x="279" y="94"/>
                </a:lnTo>
                <a:lnTo>
                  <a:pt x="278" y="94"/>
                </a:lnTo>
                <a:lnTo>
                  <a:pt x="279" y="94"/>
                </a:lnTo>
                <a:lnTo>
                  <a:pt x="278" y="94"/>
                </a:lnTo>
                <a:lnTo>
                  <a:pt x="278" y="93"/>
                </a:lnTo>
                <a:lnTo>
                  <a:pt x="278" y="94"/>
                </a:lnTo>
                <a:lnTo>
                  <a:pt x="278" y="93"/>
                </a:lnTo>
                <a:lnTo>
                  <a:pt x="278" y="94"/>
                </a:lnTo>
                <a:lnTo>
                  <a:pt x="278" y="93"/>
                </a:lnTo>
                <a:lnTo>
                  <a:pt x="278" y="92"/>
                </a:lnTo>
                <a:lnTo>
                  <a:pt x="278" y="93"/>
                </a:lnTo>
                <a:lnTo>
                  <a:pt x="278" y="92"/>
                </a:lnTo>
                <a:lnTo>
                  <a:pt x="278" y="93"/>
                </a:lnTo>
                <a:lnTo>
                  <a:pt x="278" y="92"/>
                </a:lnTo>
                <a:lnTo>
                  <a:pt x="277" y="92"/>
                </a:lnTo>
                <a:lnTo>
                  <a:pt x="278" y="92"/>
                </a:lnTo>
                <a:lnTo>
                  <a:pt x="277" y="92"/>
                </a:lnTo>
                <a:lnTo>
                  <a:pt x="278" y="92"/>
                </a:lnTo>
                <a:lnTo>
                  <a:pt x="277" y="92"/>
                </a:lnTo>
                <a:lnTo>
                  <a:pt x="277" y="93"/>
                </a:lnTo>
                <a:lnTo>
                  <a:pt x="277" y="92"/>
                </a:lnTo>
                <a:lnTo>
                  <a:pt x="277" y="93"/>
                </a:lnTo>
                <a:lnTo>
                  <a:pt x="277" y="92"/>
                </a:lnTo>
                <a:lnTo>
                  <a:pt x="277" y="93"/>
                </a:lnTo>
                <a:lnTo>
                  <a:pt x="276" y="93"/>
                </a:lnTo>
                <a:lnTo>
                  <a:pt x="277" y="93"/>
                </a:lnTo>
                <a:lnTo>
                  <a:pt x="276" y="93"/>
                </a:lnTo>
                <a:lnTo>
                  <a:pt x="277" y="93"/>
                </a:lnTo>
                <a:lnTo>
                  <a:pt x="276" y="93"/>
                </a:lnTo>
                <a:lnTo>
                  <a:pt x="275" y="93"/>
                </a:lnTo>
                <a:lnTo>
                  <a:pt x="276" y="93"/>
                </a:lnTo>
                <a:lnTo>
                  <a:pt x="275" y="93"/>
                </a:lnTo>
                <a:lnTo>
                  <a:pt x="276" y="93"/>
                </a:lnTo>
                <a:lnTo>
                  <a:pt x="275" y="93"/>
                </a:lnTo>
                <a:lnTo>
                  <a:pt x="275" y="94"/>
                </a:lnTo>
                <a:lnTo>
                  <a:pt x="275" y="93"/>
                </a:lnTo>
                <a:lnTo>
                  <a:pt x="275" y="94"/>
                </a:lnTo>
                <a:lnTo>
                  <a:pt x="275" y="93"/>
                </a:lnTo>
                <a:lnTo>
                  <a:pt x="275" y="94"/>
                </a:lnTo>
                <a:lnTo>
                  <a:pt x="274" y="94"/>
                </a:lnTo>
                <a:lnTo>
                  <a:pt x="275" y="94"/>
                </a:lnTo>
                <a:lnTo>
                  <a:pt x="274" y="94"/>
                </a:lnTo>
                <a:lnTo>
                  <a:pt x="275" y="94"/>
                </a:lnTo>
                <a:lnTo>
                  <a:pt x="274" y="94"/>
                </a:lnTo>
                <a:lnTo>
                  <a:pt x="274" y="93"/>
                </a:lnTo>
                <a:lnTo>
                  <a:pt x="274" y="94"/>
                </a:lnTo>
                <a:lnTo>
                  <a:pt x="274" y="93"/>
                </a:lnTo>
                <a:lnTo>
                  <a:pt x="274" y="94"/>
                </a:lnTo>
                <a:lnTo>
                  <a:pt x="274" y="93"/>
                </a:lnTo>
                <a:lnTo>
                  <a:pt x="274" y="92"/>
                </a:lnTo>
                <a:lnTo>
                  <a:pt x="274" y="93"/>
                </a:lnTo>
                <a:lnTo>
                  <a:pt x="274" y="92"/>
                </a:lnTo>
                <a:lnTo>
                  <a:pt x="274" y="93"/>
                </a:lnTo>
                <a:lnTo>
                  <a:pt x="274" y="92"/>
                </a:lnTo>
                <a:lnTo>
                  <a:pt x="273" y="92"/>
                </a:lnTo>
                <a:lnTo>
                  <a:pt x="274" y="92"/>
                </a:lnTo>
                <a:lnTo>
                  <a:pt x="273" y="92"/>
                </a:lnTo>
                <a:lnTo>
                  <a:pt x="274" y="92"/>
                </a:lnTo>
                <a:lnTo>
                  <a:pt x="273" y="92"/>
                </a:lnTo>
                <a:lnTo>
                  <a:pt x="273" y="93"/>
                </a:lnTo>
                <a:lnTo>
                  <a:pt x="273" y="92"/>
                </a:lnTo>
                <a:lnTo>
                  <a:pt x="273" y="93"/>
                </a:lnTo>
                <a:lnTo>
                  <a:pt x="273" y="92"/>
                </a:lnTo>
                <a:lnTo>
                  <a:pt x="273" y="93"/>
                </a:lnTo>
                <a:lnTo>
                  <a:pt x="272" y="93"/>
                </a:lnTo>
                <a:lnTo>
                  <a:pt x="273" y="93"/>
                </a:lnTo>
                <a:lnTo>
                  <a:pt x="272" y="93"/>
                </a:lnTo>
                <a:lnTo>
                  <a:pt x="273" y="93"/>
                </a:lnTo>
                <a:lnTo>
                  <a:pt x="272" y="93"/>
                </a:lnTo>
                <a:lnTo>
                  <a:pt x="272" y="94"/>
                </a:lnTo>
                <a:lnTo>
                  <a:pt x="272" y="93"/>
                </a:lnTo>
                <a:lnTo>
                  <a:pt x="272" y="94"/>
                </a:lnTo>
                <a:lnTo>
                  <a:pt x="272" y="93"/>
                </a:lnTo>
                <a:lnTo>
                  <a:pt x="272" y="94"/>
                </a:lnTo>
                <a:lnTo>
                  <a:pt x="273" y="94"/>
                </a:lnTo>
                <a:lnTo>
                  <a:pt x="272" y="94"/>
                </a:lnTo>
                <a:lnTo>
                  <a:pt x="273" y="94"/>
                </a:lnTo>
                <a:lnTo>
                  <a:pt x="272" y="94"/>
                </a:lnTo>
                <a:lnTo>
                  <a:pt x="273" y="94"/>
                </a:lnTo>
                <a:lnTo>
                  <a:pt x="273" y="95"/>
                </a:lnTo>
                <a:lnTo>
                  <a:pt x="273" y="94"/>
                </a:lnTo>
                <a:lnTo>
                  <a:pt x="273" y="95"/>
                </a:lnTo>
                <a:lnTo>
                  <a:pt x="273" y="94"/>
                </a:lnTo>
                <a:lnTo>
                  <a:pt x="273" y="95"/>
                </a:lnTo>
                <a:lnTo>
                  <a:pt x="272" y="95"/>
                </a:lnTo>
                <a:lnTo>
                  <a:pt x="273" y="95"/>
                </a:lnTo>
                <a:lnTo>
                  <a:pt x="272" y="95"/>
                </a:lnTo>
                <a:lnTo>
                  <a:pt x="273" y="95"/>
                </a:lnTo>
                <a:lnTo>
                  <a:pt x="272" y="95"/>
                </a:lnTo>
                <a:lnTo>
                  <a:pt x="271" y="95"/>
                </a:lnTo>
                <a:lnTo>
                  <a:pt x="272" y="95"/>
                </a:lnTo>
                <a:lnTo>
                  <a:pt x="271" y="95"/>
                </a:lnTo>
                <a:lnTo>
                  <a:pt x="272" y="95"/>
                </a:lnTo>
                <a:lnTo>
                  <a:pt x="271" y="95"/>
                </a:lnTo>
                <a:lnTo>
                  <a:pt x="271" y="96"/>
                </a:lnTo>
                <a:lnTo>
                  <a:pt x="271" y="95"/>
                </a:lnTo>
                <a:lnTo>
                  <a:pt x="271" y="96"/>
                </a:lnTo>
                <a:lnTo>
                  <a:pt x="271" y="95"/>
                </a:lnTo>
                <a:lnTo>
                  <a:pt x="271" y="96"/>
                </a:lnTo>
                <a:lnTo>
                  <a:pt x="272" y="96"/>
                </a:lnTo>
                <a:lnTo>
                  <a:pt x="271" y="96"/>
                </a:lnTo>
                <a:lnTo>
                  <a:pt x="272" y="96"/>
                </a:lnTo>
                <a:lnTo>
                  <a:pt x="271" y="96"/>
                </a:lnTo>
                <a:lnTo>
                  <a:pt x="272" y="96"/>
                </a:lnTo>
                <a:lnTo>
                  <a:pt x="272" y="97"/>
                </a:lnTo>
                <a:lnTo>
                  <a:pt x="272" y="96"/>
                </a:lnTo>
                <a:lnTo>
                  <a:pt x="272" y="97"/>
                </a:lnTo>
                <a:lnTo>
                  <a:pt x="272" y="96"/>
                </a:lnTo>
                <a:lnTo>
                  <a:pt x="272" y="97"/>
                </a:lnTo>
                <a:lnTo>
                  <a:pt x="273" y="97"/>
                </a:lnTo>
                <a:lnTo>
                  <a:pt x="272" y="97"/>
                </a:lnTo>
                <a:lnTo>
                  <a:pt x="273" y="97"/>
                </a:lnTo>
                <a:lnTo>
                  <a:pt x="272" y="97"/>
                </a:lnTo>
                <a:lnTo>
                  <a:pt x="273" y="97"/>
                </a:lnTo>
                <a:lnTo>
                  <a:pt x="273" y="96"/>
                </a:lnTo>
                <a:lnTo>
                  <a:pt x="273" y="97"/>
                </a:lnTo>
                <a:lnTo>
                  <a:pt x="273" y="96"/>
                </a:lnTo>
                <a:lnTo>
                  <a:pt x="273" y="97"/>
                </a:lnTo>
                <a:lnTo>
                  <a:pt x="273" y="96"/>
                </a:lnTo>
                <a:lnTo>
                  <a:pt x="274" y="96"/>
                </a:lnTo>
                <a:lnTo>
                  <a:pt x="273" y="96"/>
                </a:lnTo>
                <a:lnTo>
                  <a:pt x="274" y="96"/>
                </a:lnTo>
                <a:lnTo>
                  <a:pt x="273" y="96"/>
                </a:lnTo>
                <a:lnTo>
                  <a:pt x="274" y="96"/>
                </a:lnTo>
                <a:lnTo>
                  <a:pt x="274" y="97"/>
                </a:lnTo>
                <a:lnTo>
                  <a:pt x="274" y="96"/>
                </a:lnTo>
                <a:lnTo>
                  <a:pt x="274" y="97"/>
                </a:lnTo>
                <a:lnTo>
                  <a:pt x="274" y="96"/>
                </a:lnTo>
                <a:lnTo>
                  <a:pt x="274" y="97"/>
                </a:lnTo>
                <a:lnTo>
                  <a:pt x="274" y="98"/>
                </a:lnTo>
                <a:lnTo>
                  <a:pt x="274" y="97"/>
                </a:lnTo>
                <a:lnTo>
                  <a:pt x="274" y="98"/>
                </a:lnTo>
                <a:lnTo>
                  <a:pt x="274" y="97"/>
                </a:lnTo>
                <a:lnTo>
                  <a:pt x="274" y="98"/>
                </a:lnTo>
                <a:lnTo>
                  <a:pt x="275" y="98"/>
                </a:lnTo>
                <a:lnTo>
                  <a:pt x="274" y="98"/>
                </a:lnTo>
                <a:lnTo>
                  <a:pt x="275" y="98"/>
                </a:lnTo>
                <a:lnTo>
                  <a:pt x="274" y="98"/>
                </a:lnTo>
                <a:lnTo>
                  <a:pt x="275" y="98"/>
                </a:lnTo>
                <a:lnTo>
                  <a:pt x="275" y="97"/>
                </a:lnTo>
                <a:lnTo>
                  <a:pt x="275" y="98"/>
                </a:lnTo>
                <a:lnTo>
                  <a:pt x="275" y="97"/>
                </a:lnTo>
                <a:lnTo>
                  <a:pt x="275" y="98"/>
                </a:lnTo>
                <a:lnTo>
                  <a:pt x="275" y="97"/>
                </a:lnTo>
                <a:lnTo>
                  <a:pt x="276" y="97"/>
                </a:lnTo>
                <a:lnTo>
                  <a:pt x="275" y="97"/>
                </a:lnTo>
                <a:lnTo>
                  <a:pt x="276" y="97"/>
                </a:lnTo>
                <a:lnTo>
                  <a:pt x="275" y="97"/>
                </a:lnTo>
                <a:lnTo>
                  <a:pt x="276" y="97"/>
                </a:lnTo>
                <a:lnTo>
                  <a:pt x="276" y="98"/>
                </a:lnTo>
                <a:lnTo>
                  <a:pt x="276" y="97"/>
                </a:lnTo>
                <a:lnTo>
                  <a:pt x="276" y="98"/>
                </a:lnTo>
                <a:lnTo>
                  <a:pt x="276" y="97"/>
                </a:lnTo>
                <a:lnTo>
                  <a:pt x="276" y="98"/>
                </a:lnTo>
                <a:lnTo>
                  <a:pt x="277" y="98"/>
                </a:lnTo>
                <a:lnTo>
                  <a:pt x="276" y="98"/>
                </a:lnTo>
                <a:lnTo>
                  <a:pt x="277" y="98"/>
                </a:lnTo>
                <a:lnTo>
                  <a:pt x="276" y="98"/>
                </a:lnTo>
                <a:lnTo>
                  <a:pt x="277" y="98"/>
                </a:lnTo>
                <a:lnTo>
                  <a:pt x="277" y="99"/>
                </a:lnTo>
                <a:lnTo>
                  <a:pt x="277" y="98"/>
                </a:lnTo>
                <a:lnTo>
                  <a:pt x="277" y="99"/>
                </a:lnTo>
                <a:lnTo>
                  <a:pt x="277" y="98"/>
                </a:lnTo>
                <a:lnTo>
                  <a:pt x="277" y="99"/>
                </a:lnTo>
                <a:lnTo>
                  <a:pt x="276" y="99"/>
                </a:lnTo>
                <a:lnTo>
                  <a:pt x="277" y="99"/>
                </a:lnTo>
                <a:lnTo>
                  <a:pt x="276" y="99"/>
                </a:lnTo>
                <a:lnTo>
                  <a:pt x="277" y="99"/>
                </a:lnTo>
                <a:lnTo>
                  <a:pt x="276" y="99"/>
                </a:lnTo>
                <a:lnTo>
                  <a:pt x="275" y="99"/>
                </a:lnTo>
                <a:lnTo>
                  <a:pt x="276" y="99"/>
                </a:lnTo>
                <a:lnTo>
                  <a:pt x="275" y="99"/>
                </a:lnTo>
                <a:lnTo>
                  <a:pt x="276" y="99"/>
                </a:lnTo>
                <a:lnTo>
                  <a:pt x="275" y="99"/>
                </a:lnTo>
                <a:lnTo>
                  <a:pt x="275" y="100"/>
                </a:lnTo>
                <a:lnTo>
                  <a:pt x="275" y="99"/>
                </a:lnTo>
                <a:lnTo>
                  <a:pt x="275" y="100"/>
                </a:lnTo>
                <a:lnTo>
                  <a:pt x="275" y="99"/>
                </a:lnTo>
                <a:lnTo>
                  <a:pt x="275" y="100"/>
                </a:lnTo>
                <a:lnTo>
                  <a:pt x="276" y="100"/>
                </a:lnTo>
                <a:lnTo>
                  <a:pt x="275" y="100"/>
                </a:lnTo>
                <a:lnTo>
                  <a:pt x="276" y="100"/>
                </a:lnTo>
                <a:lnTo>
                  <a:pt x="275" y="100"/>
                </a:lnTo>
                <a:lnTo>
                  <a:pt x="276" y="100"/>
                </a:lnTo>
                <a:lnTo>
                  <a:pt x="276" y="101"/>
                </a:lnTo>
                <a:lnTo>
                  <a:pt x="276" y="100"/>
                </a:lnTo>
                <a:lnTo>
                  <a:pt x="276" y="101"/>
                </a:lnTo>
                <a:lnTo>
                  <a:pt x="276" y="100"/>
                </a:lnTo>
                <a:lnTo>
                  <a:pt x="276" y="101"/>
                </a:lnTo>
                <a:lnTo>
                  <a:pt x="277" y="101"/>
                </a:lnTo>
                <a:lnTo>
                  <a:pt x="276" y="101"/>
                </a:lnTo>
                <a:lnTo>
                  <a:pt x="277" y="101"/>
                </a:lnTo>
                <a:lnTo>
                  <a:pt x="276" y="101"/>
                </a:lnTo>
                <a:lnTo>
                  <a:pt x="277" y="101"/>
                </a:lnTo>
                <a:lnTo>
                  <a:pt x="277" y="100"/>
                </a:lnTo>
                <a:lnTo>
                  <a:pt x="277" y="101"/>
                </a:lnTo>
                <a:lnTo>
                  <a:pt x="277" y="100"/>
                </a:lnTo>
                <a:lnTo>
                  <a:pt x="277" y="101"/>
                </a:lnTo>
                <a:lnTo>
                  <a:pt x="277" y="100"/>
                </a:lnTo>
                <a:lnTo>
                  <a:pt x="278" y="100"/>
                </a:lnTo>
                <a:lnTo>
                  <a:pt x="277" y="100"/>
                </a:lnTo>
                <a:lnTo>
                  <a:pt x="278" y="100"/>
                </a:lnTo>
                <a:lnTo>
                  <a:pt x="277" y="100"/>
                </a:lnTo>
                <a:lnTo>
                  <a:pt x="278" y="100"/>
                </a:lnTo>
                <a:lnTo>
                  <a:pt x="278" y="101"/>
                </a:lnTo>
                <a:lnTo>
                  <a:pt x="278" y="100"/>
                </a:lnTo>
                <a:lnTo>
                  <a:pt x="278" y="101"/>
                </a:lnTo>
                <a:lnTo>
                  <a:pt x="278" y="100"/>
                </a:lnTo>
                <a:lnTo>
                  <a:pt x="278" y="101"/>
                </a:lnTo>
                <a:lnTo>
                  <a:pt x="278" y="102"/>
                </a:lnTo>
                <a:lnTo>
                  <a:pt x="278" y="101"/>
                </a:lnTo>
                <a:lnTo>
                  <a:pt x="278" y="102"/>
                </a:lnTo>
                <a:lnTo>
                  <a:pt x="278" y="101"/>
                </a:lnTo>
                <a:lnTo>
                  <a:pt x="278" y="102"/>
                </a:lnTo>
                <a:lnTo>
                  <a:pt x="279" y="102"/>
                </a:lnTo>
                <a:lnTo>
                  <a:pt x="278" y="102"/>
                </a:lnTo>
                <a:lnTo>
                  <a:pt x="279" y="102"/>
                </a:lnTo>
                <a:lnTo>
                  <a:pt x="278" y="102"/>
                </a:lnTo>
                <a:lnTo>
                  <a:pt x="279" y="102"/>
                </a:lnTo>
                <a:lnTo>
                  <a:pt x="279" y="101"/>
                </a:lnTo>
                <a:lnTo>
                  <a:pt x="279" y="102"/>
                </a:lnTo>
                <a:lnTo>
                  <a:pt x="279" y="101"/>
                </a:lnTo>
                <a:lnTo>
                  <a:pt x="279" y="102"/>
                </a:lnTo>
                <a:lnTo>
                  <a:pt x="279" y="101"/>
                </a:lnTo>
                <a:lnTo>
                  <a:pt x="280" y="101"/>
                </a:lnTo>
                <a:lnTo>
                  <a:pt x="279" y="101"/>
                </a:lnTo>
                <a:lnTo>
                  <a:pt x="280" y="101"/>
                </a:lnTo>
                <a:lnTo>
                  <a:pt x="279" y="101"/>
                </a:lnTo>
                <a:lnTo>
                  <a:pt x="280" y="101"/>
                </a:lnTo>
                <a:lnTo>
                  <a:pt x="280" y="100"/>
                </a:lnTo>
                <a:lnTo>
                  <a:pt x="280" y="101"/>
                </a:lnTo>
                <a:lnTo>
                  <a:pt x="280" y="100"/>
                </a:lnTo>
                <a:lnTo>
                  <a:pt x="280" y="101"/>
                </a:lnTo>
                <a:lnTo>
                  <a:pt x="280" y="100"/>
                </a:lnTo>
                <a:lnTo>
                  <a:pt x="279" y="100"/>
                </a:lnTo>
                <a:lnTo>
                  <a:pt x="280" y="100"/>
                </a:lnTo>
                <a:lnTo>
                  <a:pt x="279" y="100"/>
                </a:lnTo>
                <a:lnTo>
                  <a:pt x="280" y="100"/>
                </a:lnTo>
                <a:lnTo>
                  <a:pt x="279" y="100"/>
                </a:lnTo>
                <a:lnTo>
                  <a:pt x="279" y="99"/>
                </a:lnTo>
                <a:lnTo>
                  <a:pt x="279" y="100"/>
                </a:lnTo>
                <a:lnTo>
                  <a:pt x="279" y="99"/>
                </a:lnTo>
                <a:lnTo>
                  <a:pt x="279" y="100"/>
                </a:lnTo>
                <a:lnTo>
                  <a:pt x="279" y="99"/>
                </a:lnTo>
                <a:lnTo>
                  <a:pt x="280" y="99"/>
                </a:lnTo>
                <a:lnTo>
                  <a:pt x="279" y="99"/>
                </a:lnTo>
                <a:lnTo>
                  <a:pt x="280" y="99"/>
                </a:lnTo>
                <a:lnTo>
                  <a:pt x="279" y="99"/>
                </a:lnTo>
                <a:lnTo>
                  <a:pt x="280" y="99"/>
                </a:lnTo>
                <a:lnTo>
                  <a:pt x="281" y="99"/>
                </a:lnTo>
                <a:lnTo>
                  <a:pt x="280" y="99"/>
                </a:lnTo>
                <a:lnTo>
                  <a:pt x="281" y="99"/>
                </a:lnTo>
                <a:lnTo>
                  <a:pt x="280" y="99"/>
                </a:lnTo>
                <a:lnTo>
                  <a:pt x="281" y="99"/>
                </a:lnTo>
                <a:lnTo>
                  <a:pt x="281" y="98"/>
                </a:lnTo>
                <a:lnTo>
                  <a:pt x="281" y="99"/>
                </a:lnTo>
                <a:lnTo>
                  <a:pt x="281" y="98"/>
                </a:lnTo>
                <a:lnTo>
                  <a:pt x="281" y="99"/>
                </a:lnTo>
                <a:lnTo>
                  <a:pt x="281" y="98"/>
                </a:lnTo>
                <a:lnTo>
                  <a:pt x="280" y="98"/>
                </a:lnTo>
                <a:lnTo>
                  <a:pt x="281" y="98"/>
                </a:lnTo>
                <a:lnTo>
                  <a:pt x="280" y="98"/>
                </a:lnTo>
                <a:lnTo>
                  <a:pt x="281" y="98"/>
                </a:lnTo>
                <a:lnTo>
                  <a:pt x="280" y="98"/>
                </a:lnTo>
                <a:lnTo>
                  <a:pt x="280" y="97"/>
                </a:lnTo>
                <a:lnTo>
                  <a:pt x="280" y="98"/>
                </a:lnTo>
                <a:lnTo>
                  <a:pt x="280" y="97"/>
                </a:lnTo>
                <a:lnTo>
                  <a:pt x="280" y="98"/>
                </a:lnTo>
                <a:lnTo>
                  <a:pt x="280" y="97"/>
                </a:lnTo>
                <a:lnTo>
                  <a:pt x="281" y="97"/>
                </a:lnTo>
                <a:lnTo>
                  <a:pt x="280" y="97"/>
                </a:lnTo>
                <a:lnTo>
                  <a:pt x="281" y="97"/>
                </a:lnTo>
                <a:lnTo>
                  <a:pt x="280" y="97"/>
                </a:lnTo>
                <a:lnTo>
                  <a:pt x="281" y="97"/>
                </a:lnTo>
                <a:lnTo>
                  <a:pt x="281" y="96"/>
                </a:lnTo>
                <a:lnTo>
                  <a:pt x="281" y="97"/>
                </a:lnTo>
                <a:lnTo>
                  <a:pt x="281" y="96"/>
                </a:lnTo>
                <a:lnTo>
                  <a:pt x="281" y="97"/>
                </a:lnTo>
                <a:lnTo>
                  <a:pt x="281" y="96"/>
                </a:lnTo>
                <a:lnTo>
                  <a:pt x="282" y="96"/>
                </a:lnTo>
                <a:lnTo>
                  <a:pt x="281" y="96"/>
                </a:lnTo>
                <a:lnTo>
                  <a:pt x="282" y="96"/>
                </a:lnTo>
                <a:lnTo>
                  <a:pt x="281" y="96"/>
                </a:lnTo>
                <a:lnTo>
                  <a:pt x="282" y="96"/>
                </a:lnTo>
                <a:lnTo>
                  <a:pt x="282" y="97"/>
                </a:lnTo>
                <a:lnTo>
                  <a:pt x="282" y="96"/>
                </a:lnTo>
                <a:lnTo>
                  <a:pt x="282" y="97"/>
                </a:lnTo>
                <a:lnTo>
                  <a:pt x="282" y="96"/>
                </a:lnTo>
                <a:lnTo>
                  <a:pt x="282" y="97"/>
                </a:lnTo>
                <a:lnTo>
                  <a:pt x="282" y="98"/>
                </a:lnTo>
                <a:lnTo>
                  <a:pt x="282" y="97"/>
                </a:lnTo>
                <a:lnTo>
                  <a:pt x="282" y="98"/>
                </a:lnTo>
                <a:lnTo>
                  <a:pt x="282" y="97"/>
                </a:lnTo>
                <a:lnTo>
                  <a:pt x="282" y="98"/>
                </a:lnTo>
                <a:lnTo>
                  <a:pt x="283" y="98"/>
                </a:lnTo>
                <a:lnTo>
                  <a:pt x="282" y="98"/>
                </a:lnTo>
                <a:lnTo>
                  <a:pt x="283" y="98"/>
                </a:lnTo>
                <a:lnTo>
                  <a:pt x="282" y="98"/>
                </a:lnTo>
                <a:lnTo>
                  <a:pt x="283" y="98"/>
                </a:lnTo>
                <a:lnTo>
                  <a:pt x="283" y="97"/>
                </a:lnTo>
                <a:lnTo>
                  <a:pt x="283" y="98"/>
                </a:lnTo>
                <a:lnTo>
                  <a:pt x="283" y="97"/>
                </a:lnTo>
                <a:lnTo>
                  <a:pt x="283" y="98"/>
                </a:lnTo>
                <a:lnTo>
                  <a:pt x="283" y="97"/>
                </a:lnTo>
                <a:lnTo>
                  <a:pt x="284" y="97"/>
                </a:lnTo>
                <a:lnTo>
                  <a:pt x="283" y="97"/>
                </a:lnTo>
                <a:lnTo>
                  <a:pt x="284" y="97"/>
                </a:lnTo>
                <a:lnTo>
                  <a:pt x="283" y="97"/>
                </a:lnTo>
                <a:lnTo>
                  <a:pt x="284" y="97"/>
                </a:lnTo>
                <a:lnTo>
                  <a:pt x="284" y="98"/>
                </a:lnTo>
                <a:lnTo>
                  <a:pt x="284" y="97"/>
                </a:lnTo>
                <a:lnTo>
                  <a:pt x="284" y="98"/>
                </a:lnTo>
                <a:lnTo>
                  <a:pt x="284" y="97"/>
                </a:lnTo>
                <a:lnTo>
                  <a:pt x="284" y="98"/>
                </a:lnTo>
                <a:lnTo>
                  <a:pt x="285" y="98"/>
                </a:lnTo>
                <a:lnTo>
                  <a:pt x="284" y="98"/>
                </a:lnTo>
                <a:lnTo>
                  <a:pt x="285" y="98"/>
                </a:lnTo>
                <a:lnTo>
                  <a:pt x="284" y="98"/>
                </a:lnTo>
                <a:lnTo>
                  <a:pt x="285" y="98"/>
                </a:lnTo>
                <a:lnTo>
                  <a:pt x="285" y="99"/>
                </a:lnTo>
                <a:lnTo>
                  <a:pt x="285" y="98"/>
                </a:lnTo>
                <a:lnTo>
                  <a:pt x="285" y="99"/>
                </a:lnTo>
                <a:lnTo>
                  <a:pt x="285" y="98"/>
                </a:lnTo>
                <a:lnTo>
                  <a:pt x="285" y="99"/>
                </a:lnTo>
                <a:lnTo>
                  <a:pt x="284" y="99"/>
                </a:lnTo>
                <a:lnTo>
                  <a:pt x="285" y="99"/>
                </a:lnTo>
                <a:lnTo>
                  <a:pt x="284" y="99"/>
                </a:lnTo>
                <a:lnTo>
                  <a:pt x="285" y="99"/>
                </a:lnTo>
                <a:lnTo>
                  <a:pt x="284" y="99"/>
                </a:lnTo>
                <a:lnTo>
                  <a:pt x="283" y="99"/>
                </a:lnTo>
                <a:lnTo>
                  <a:pt x="284" y="99"/>
                </a:lnTo>
                <a:lnTo>
                  <a:pt x="283" y="99"/>
                </a:lnTo>
                <a:lnTo>
                  <a:pt x="284" y="99"/>
                </a:lnTo>
                <a:lnTo>
                  <a:pt x="283" y="99"/>
                </a:lnTo>
                <a:lnTo>
                  <a:pt x="283" y="100"/>
                </a:lnTo>
                <a:lnTo>
                  <a:pt x="283" y="99"/>
                </a:lnTo>
                <a:lnTo>
                  <a:pt x="283" y="100"/>
                </a:lnTo>
                <a:lnTo>
                  <a:pt x="283" y="99"/>
                </a:lnTo>
                <a:lnTo>
                  <a:pt x="283" y="100"/>
                </a:lnTo>
                <a:lnTo>
                  <a:pt x="284" y="100"/>
                </a:lnTo>
                <a:lnTo>
                  <a:pt x="283" y="100"/>
                </a:lnTo>
                <a:lnTo>
                  <a:pt x="284" y="100"/>
                </a:lnTo>
                <a:lnTo>
                  <a:pt x="283" y="100"/>
                </a:lnTo>
                <a:lnTo>
                  <a:pt x="284" y="100"/>
                </a:lnTo>
                <a:lnTo>
                  <a:pt x="284" y="101"/>
                </a:lnTo>
                <a:lnTo>
                  <a:pt x="284" y="100"/>
                </a:lnTo>
                <a:lnTo>
                  <a:pt x="284" y="101"/>
                </a:lnTo>
                <a:lnTo>
                  <a:pt x="284" y="100"/>
                </a:lnTo>
                <a:lnTo>
                  <a:pt x="284" y="101"/>
                </a:lnTo>
                <a:lnTo>
                  <a:pt x="284" y="102"/>
                </a:lnTo>
                <a:lnTo>
                  <a:pt x="284" y="101"/>
                </a:lnTo>
                <a:lnTo>
                  <a:pt x="284" y="102"/>
                </a:lnTo>
                <a:lnTo>
                  <a:pt x="284" y="101"/>
                </a:lnTo>
                <a:lnTo>
                  <a:pt x="284" y="102"/>
                </a:lnTo>
                <a:lnTo>
                  <a:pt x="285" y="102"/>
                </a:lnTo>
                <a:lnTo>
                  <a:pt x="284" y="102"/>
                </a:lnTo>
                <a:lnTo>
                  <a:pt x="285" y="102"/>
                </a:lnTo>
                <a:lnTo>
                  <a:pt x="284" y="102"/>
                </a:lnTo>
                <a:lnTo>
                  <a:pt x="285" y="102"/>
                </a:lnTo>
                <a:lnTo>
                  <a:pt x="285" y="103"/>
                </a:lnTo>
                <a:lnTo>
                  <a:pt x="285" y="102"/>
                </a:lnTo>
                <a:lnTo>
                  <a:pt x="285" y="103"/>
                </a:lnTo>
                <a:lnTo>
                  <a:pt x="285" y="102"/>
                </a:lnTo>
                <a:lnTo>
                  <a:pt x="285" y="103"/>
                </a:lnTo>
                <a:lnTo>
                  <a:pt x="284" y="103"/>
                </a:lnTo>
                <a:lnTo>
                  <a:pt x="285" y="103"/>
                </a:lnTo>
                <a:lnTo>
                  <a:pt x="284" y="103"/>
                </a:lnTo>
                <a:lnTo>
                  <a:pt x="285" y="103"/>
                </a:lnTo>
                <a:lnTo>
                  <a:pt x="284" y="103"/>
                </a:lnTo>
                <a:lnTo>
                  <a:pt x="283" y="103"/>
                </a:lnTo>
                <a:lnTo>
                  <a:pt x="284" y="103"/>
                </a:lnTo>
                <a:lnTo>
                  <a:pt x="283" y="103"/>
                </a:lnTo>
                <a:lnTo>
                  <a:pt x="284" y="103"/>
                </a:lnTo>
                <a:lnTo>
                  <a:pt x="283" y="103"/>
                </a:lnTo>
                <a:lnTo>
                  <a:pt x="283" y="104"/>
                </a:lnTo>
                <a:lnTo>
                  <a:pt x="283" y="103"/>
                </a:lnTo>
                <a:lnTo>
                  <a:pt x="283" y="104"/>
                </a:lnTo>
                <a:lnTo>
                  <a:pt x="283" y="103"/>
                </a:lnTo>
                <a:lnTo>
                  <a:pt x="283" y="104"/>
                </a:lnTo>
                <a:lnTo>
                  <a:pt x="284" y="104"/>
                </a:lnTo>
                <a:lnTo>
                  <a:pt x="283" y="104"/>
                </a:lnTo>
                <a:lnTo>
                  <a:pt x="284" y="104"/>
                </a:lnTo>
                <a:lnTo>
                  <a:pt x="283" y="104"/>
                </a:lnTo>
                <a:lnTo>
                  <a:pt x="284" y="104"/>
                </a:lnTo>
                <a:lnTo>
                  <a:pt x="284" y="105"/>
                </a:lnTo>
                <a:lnTo>
                  <a:pt x="284" y="104"/>
                </a:lnTo>
                <a:lnTo>
                  <a:pt x="284" y="105"/>
                </a:lnTo>
                <a:lnTo>
                  <a:pt x="284" y="104"/>
                </a:lnTo>
                <a:lnTo>
                  <a:pt x="284" y="105"/>
                </a:lnTo>
                <a:lnTo>
                  <a:pt x="285" y="105"/>
                </a:lnTo>
                <a:lnTo>
                  <a:pt x="284" y="105"/>
                </a:lnTo>
                <a:lnTo>
                  <a:pt x="285" y="105"/>
                </a:lnTo>
                <a:lnTo>
                  <a:pt x="284" y="105"/>
                </a:lnTo>
                <a:lnTo>
                  <a:pt x="285" y="105"/>
                </a:lnTo>
                <a:lnTo>
                  <a:pt x="285" y="104"/>
                </a:lnTo>
                <a:lnTo>
                  <a:pt x="285" y="105"/>
                </a:lnTo>
                <a:lnTo>
                  <a:pt x="285" y="104"/>
                </a:lnTo>
                <a:lnTo>
                  <a:pt x="285" y="105"/>
                </a:lnTo>
                <a:lnTo>
                  <a:pt x="285" y="104"/>
                </a:lnTo>
                <a:lnTo>
                  <a:pt x="286" y="104"/>
                </a:lnTo>
                <a:lnTo>
                  <a:pt x="285" y="104"/>
                </a:lnTo>
                <a:lnTo>
                  <a:pt x="286" y="104"/>
                </a:lnTo>
                <a:lnTo>
                  <a:pt x="285" y="104"/>
                </a:lnTo>
                <a:lnTo>
                  <a:pt x="286" y="104"/>
                </a:lnTo>
                <a:lnTo>
                  <a:pt x="286" y="105"/>
                </a:lnTo>
                <a:lnTo>
                  <a:pt x="286" y="104"/>
                </a:lnTo>
                <a:lnTo>
                  <a:pt x="286" y="105"/>
                </a:lnTo>
                <a:lnTo>
                  <a:pt x="286" y="104"/>
                </a:lnTo>
                <a:lnTo>
                  <a:pt x="286" y="105"/>
                </a:lnTo>
                <a:lnTo>
                  <a:pt x="286" y="106"/>
                </a:lnTo>
                <a:lnTo>
                  <a:pt x="286" y="105"/>
                </a:lnTo>
                <a:lnTo>
                  <a:pt x="286" y="106"/>
                </a:lnTo>
                <a:lnTo>
                  <a:pt x="286" y="105"/>
                </a:lnTo>
                <a:lnTo>
                  <a:pt x="286" y="106"/>
                </a:lnTo>
                <a:lnTo>
                  <a:pt x="287" y="106"/>
                </a:lnTo>
                <a:lnTo>
                  <a:pt x="286" y="106"/>
                </a:lnTo>
                <a:lnTo>
                  <a:pt x="287" y="106"/>
                </a:lnTo>
                <a:lnTo>
                  <a:pt x="286" y="106"/>
                </a:lnTo>
                <a:lnTo>
                  <a:pt x="287" y="106"/>
                </a:lnTo>
                <a:lnTo>
                  <a:pt x="287" y="105"/>
                </a:lnTo>
                <a:lnTo>
                  <a:pt x="287" y="106"/>
                </a:lnTo>
                <a:lnTo>
                  <a:pt x="287" y="105"/>
                </a:lnTo>
                <a:lnTo>
                  <a:pt x="287" y="106"/>
                </a:lnTo>
                <a:lnTo>
                  <a:pt x="287" y="105"/>
                </a:lnTo>
                <a:lnTo>
                  <a:pt x="288" y="105"/>
                </a:lnTo>
                <a:lnTo>
                  <a:pt x="287" y="105"/>
                </a:lnTo>
                <a:lnTo>
                  <a:pt x="288" y="105"/>
                </a:lnTo>
                <a:lnTo>
                  <a:pt x="287" y="105"/>
                </a:lnTo>
                <a:lnTo>
                  <a:pt x="288" y="105"/>
                </a:lnTo>
                <a:lnTo>
                  <a:pt x="288" y="104"/>
                </a:lnTo>
                <a:lnTo>
                  <a:pt x="288" y="105"/>
                </a:lnTo>
                <a:lnTo>
                  <a:pt x="288" y="104"/>
                </a:lnTo>
                <a:lnTo>
                  <a:pt x="288" y="105"/>
                </a:lnTo>
                <a:lnTo>
                  <a:pt x="288" y="104"/>
                </a:lnTo>
                <a:lnTo>
                  <a:pt x="287" y="104"/>
                </a:lnTo>
                <a:lnTo>
                  <a:pt x="288" y="104"/>
                </a:lnTo>
                <a:lnTo>
                  <a:pt x="287" y="104"/>
                </a:lnTo>
                <a:lnTo>
                  <a:pt x="288" y="104"/>
                </a:lnTo>
                <a:lnTo>
                  <a:pt x="287" y="104"/>
                </a:lnTo>
                <a:lnTo>
                  <a:pt x="287" y="103"/>
                </a:lnTo>
                <a:lnTo>
                  <a:pt x="287" y="104"/>
                </a:lnTo>
                <a:lnTo>
                  <a:pt x="287" y="103"/>
                </a:lnTo>
                <a:lnTo>
                  <a:pt x="287" y="104"/>
                </a:lnTo>
                <a:lnTo>
                  <a:pt x="287" y="103"/>
                </a:lnTo>
                <a:lnTo>
                  <a:pt x="288" y="103"/>
                </a:lnTo>
                <a:lnTo>
                  <a:pt x="287" y="103"/>
                </a:lnTo>
                <a:lnTo>
                  <a:pt x="288" y="103"/>
                </a:lnTo>
                <a:lnTo>
                  <a:pt x="287" y="103"/>
                </a:lnTo>
                <a:lnTo>
                  <a:pt x="288" y="103"/>
                </a:lnTo>
                <a:lnTo>
                  <a:pt x="289" y="103"/>
                </a:lnTo>
                <a:lnTo>
                  <a:pt x="288" y="103"/>
                </a:lnTo>
                <a:lnTo>
                  <a:pt x="289" y="103"/>
                </a:lnTo>
                <a:lnTo>
                  <a:pt x="288" y="103"/>
                </a:lnTo>
                <a:lnTo>
                  <a:pt x="289" y="103"/>
                </a:lnTo>
                <a:lnTo>
                  <a:pt x="289" y="102"/>
                </a:lnTo>
                <a:lnTo>
                  <a:pt x="289" y="103"/>
                </a:lnTo>
                <a:lnTo>
                  <a:pt x="289" y="102"/>
                </a:lnTo>
                <a:lnTo>
                  <a:pt x="289" y="103"/>
                </a:lnTo>
                <a:lnTo>
                  <a:pt x="289" y="102"/>
                </a:lnTo>
                <a:lnTo>
                  <a:pt x="288" y="102"/>
                </a:lnTo>
                <a:lnTo>
                  <a:pt x="289" y="102"/>
                </a:lnTo>
                <a:lnTo>
                  <a:pt x="288" y="102"/>
                </a:lnTo>
                <a:lnTo>
                  <a:pt x="289" y="102"/>
                </a:lnTo>
                <a:lnTo>
                  <a:pt x="288" y="102"/>
                </a:lnTo>
                <a:lnTo>
                  <a:pt x="288" y="101"/>
                </a:lnTo>
                <a:lnTo>
                  <a:pt x="288" y="102"/>
                </a:lnTo>
                <a:lnTo>
                  <a:pt x="288" y="101"/>
                </a:lnTo>
                <a:lnTo>
                  <a:pt x="288" y="102"/>
                </a:lnTo>
                <a:lnTo>
                  <a:pt x="288" y="101"/>
                </a:lnTo>
                <a:lnTo>
                  <a:pt x="289" y="101"/>
                </a:lnTo>
                <a:lnTo>
                  <a:pt x="288" y="101"/>
                </a:lnTo>
                <a:lnTo>
                  <a:pt x="289" y="101"/>
                </a:lnTo>
                <a:lnTo>
                  <a:pt x="288" y="101"/>
                </a:lnTo>
                <a:lnTo>
                  <a:pt x="289" y="101"/>
                </a:lnTo>
                <a:lnTo>
                  <a:pt x="289" y="100"/>
                </a:lnTo>
                <a:lnTo>
                  <a:pt x="289" y="101"/>
                </a:lnTo>
                <a:lnTo>
                  <a:pt x="289" y="100"/>
                </a:lnTo>
                <a:lnTo>
                  <a:pt x="289" y="101"/>
                </a:lnTo>
                <a:lnTo>
                  <a:pt x="289" y="100"/>
                </a:lnTo>
                <a:lnTo>
                  <a:pt x="290" y="100"/>
                </a:lnTo>
                <a:lnTo>
                  <a:pt x="289" y="100"/>
                </a:lnTo>
                <a:lnTo>
                  <a:pt x="290" y="100"/>
                </a:lnTo>
                <a:lnTo>
                  <a:pt x="289" y="100"/>
                </a:lnTo>
                <a:lnTo>
                  <a:pt x="290" y="100"/>
                </a:lnTo>
                <a:lnTo>
                  <a:pt x="290" y="101"/>
                </a:lnTo>
                <a:lnTo>
                  <a:pt x="290" y="100"/>
                </a:lnTo>
                <a:lnTo>
                  <a:pt x="290" y="101"/>
                </a:lnTo>
                <a:lnTo>
                  <a:pt x="290" y="100"/>
                </a:lnTo>
                <a:lnTo>
                  <a:pt x="290" y="101"/>
                </a:lnTo>
                <a:lnTo>
                  <a:pt x="290" y="102"/>
                </a:lnTo>
                <a:lnTo>
                  <a:pt x="290" y="101"/>
                </a:lnTo>
                <a:lnTo>
                  <a:pt x="290" y="102"/>
                </a:lnTo>
                <a:lnTo>
                  <a:pt x="290" y="101"/>
                </a:lnTo>
                <a:lnTo>
                  <a:pt x="290" y="102"/>
                </a:lnTo>
                <a:lnTo>
                  <a:pt x="291" y="102"/>
                </a:lnTo>
                <a:lnTo>
                  <a:pt x="290" y="102"/>
                </a:lnTo>
                <a:lnTo>
                  <a:pt x="291" y="102"/>
                </a:lnTo>
                <a:lnTo>
                  <a:pt x="290" y="102"/>
                </a:lnTo>
                <a:lnTo>
                  <a:pt x="291" y="102"/>
                </a:lnTo>
                <a:lnTo>
                  <a:pt x="291" y="101"/>
                </a:lnTo>
                <a:lnTo>
                  <a:pt x="291" y="102"/>
                </a:lnTo>
                <a:lnTo>
                  <a:pt x="291" y="101"/>
                </a:lnTo>
                <a:lnTo>
                  <a:pt x="291" y="102"/>
                </a:lnTo>
                <a:lnTo>
                  <a:pt x="291" y="101"/>
                </a:lnTo>
                <a:lnTo>
                  <a:pt x="292" y="101"/>
                </a:lnTo>
                <a:lnTo>
                  <a:pt x="291" y="101"/>
                </a:lnTo>
                <a:lnTo>
                  <a:pt x="292" y="101"/>
                </a:lnTo>
                <a:lnTo>
                  <a:pt x="291" y="101"/>
                </a:lnTo>
                <a:lnTo>
                  <a:pt x="292" y="101"/>
                </a:lnTo>
                <a:lnTo>
                  <a:pt x="292" y="102"/>
                </a:lnTo>
                <a:lnTo>
                  <a:pt x="292" y="101"/>
                </a:lnTo>
                <a:lnTo>
                  <a:pt x="292" y="102"/>
                </a:lnTo>
                <a:lnTo>
                  <a:pt x="292" y="101"/>
                </a:lnTo>
                <a:lnTo>
                  <a:pt x="292" y="102"/>
                </a:lnTo>
                <a:lnTo>
                  <a:pt x="293" y="102"/>
                </a:lnTo>
                <a:lnTo>
                  <a:pt x="292" y="102"/>
                </a:lnTo>
                <a:lnTo>
                  <a:pt x="293" y="102"/>
                </a:lnTo>
                <a:lnTo>
                  <a:pt x="292" y="102"/>
                </a:lnTo>
                <a:lnTo>
                  <a:pt x="293" y="102"/>
                </a:lnTo>
                <a:lnTo>
                  <a:pt x="293" y="103"/>
                </a:lnTo>
                <a:lnTo>
                  <a:pt x="293" y="102"/>
                </a:lnTo>
                <a:lnTo>
                  <a:pt x="293" y="103"/>
                </a:lnTo>
                <a:lnTo>
                  <a:pt x="293" y="102"/>
                </a:lnTo>
                <a:lnTo>
                  <a:pt x="293" y="103"/>
                </a:lnTo>
                <a:lnTo>
                  <a:pt x="292" y="103"/>
                </a:lnTo>
                <a:lnTo>
                  <a:pt x="293" y="103"/>
                </a:lnTo>
                <a:lnTo>
                  <a:pt x="292" y="103"/>
                </a:lnTo>
                <a:lnTo>
                  <a:pt x="293" y="103"/>
                </a:lnTo>
                <a:lnTo>
                  <a:pt x="292" y="103"/>
                </a:lnTo>
                <a:lnTo>
                  <a:pt x="291" y="103"/>
                </a:lnTo>
                <a:lnTo>
                  <a:pt x="292" y="103"/>
                </a:lnTo>
                <a:lnTo>
                  <a:pt x="291" y="103"/>
                </a:lnTo>
                <a:lnTo>
                  <a:pt x="292" y="103"/>
                </a:lnTo>
                <a:lnTo>
                  <a:pt x="291" y="103"/>
                </a:lnTo>
                <a:lnTo>
                  <a:pt x="291" y="104"/>
                </a:lnTo>
                <a:lnTo>
                  <a:pt x="291" y="103"/>
                </a:lnTo>
                <a:lnTo>
                  <a:pt x="291" y="104"/>
                </a:lnTo>
                <a:lnTo>
                  <a:pt x="291" y="103"/>
                </a:lnTo>
                <a:lnTo>
                  <a:pt x="291" y="104"/>
                </a:lnTo>
                <a:lnTo>
                  <a:pt x="292" y="104"/>
                </a:lnTo>
                <a:lnTo>
                  <a:pt x="291" y="104"/>
                </a:lnTo>
                <a:lnTo>
                  <a:pt x="292" y="104"/>
                </a:lnTo>
                <a:lnTo>
                  <a:pt x="291" y="104"/>
                </a:lnTo>
                <a:lnTo>
                  <a:pt x="292" y="104"/>
                </a:lnTo>
                <a:lnTo>
                  <a:pt x="292" y="105"/>
                </a:lnTo>
                <a:lnTo>
                  <a:pt x="292" y="104"/>
                </a:lnTo>
                <a:lnTo>
                  <a:pt x="292" y="105"/>
                </a:lnTo>
                <a:lnTo>
                  <a:pt x="292" y="104"/>
                </a:lnTo>
                <a:lnTo>
                  <a:pt x="292" y="105"/>
                </a:lnTo>
                <a:lnTo>
                  <a:pt x="293" y="105"/>
                </a:lnTo>
                <a:lnTo>
                  <a:pt x="292" y="105"/>
                </a:lnTo>
                <a:lnTo>
                  <a:pt x="293" y="105"/>
                </a:lnTo>
                <a:lnTo>
                  <a:pt x="292" y="105"/>
                </a:lnTo>
                <a:lnTo>
                  <a:pt x="293" y="105"/>
                </a:lnTo>
                <a:lnTo>
                  <a:pt x="293" y="104"/>
                </a:lnTo>
                <a:lnTo>
                  <a:pt x="293" y="105"/>
                </a:lnTo>
                <a:lnTo>
                  <a:pt x="293" y="104"/>
                </a:lnTo>
                <a:lnTo>
                  <a:pt x="293" y="105"/>
                </a:lnTo>
                <a:lnTo>
                  <a:pt x="293" y="104"/>
                </a:lnTo>
                <a:lnTo>
                  <a:pt x="294" y="104"/>
                </a:lnTo>
                <a:lnTo>
                  <a:pt x="293" y="104"/>
                </a:lnTo>
                <a:lnTo>
                  <a:pt x="294" y="104"/>
                </a:lnTo>
                <a:lnTo>
                  <a:pt x="293" y="104"/>
                </a:lnTo>
                <a:lnTo>
                  <a:pt x="294" y="104"/>
                </a:lnTo>
                <a:lnTo>
                  <a:pt x="294" y="105"/>
                </a:lnTo>
                <a:lnTo>
                  <a:pt x="294" y="104"/>
                </a:lnTo>
                <a:lnTo>
                  <a:pt x="294" y="105"/>
                </a:lnTo>
                <a:lnTo>
                  <a:pt x="294" y="104"/>
                </a:lnTo>
                <a:lnTo>
                  <a:pt x="294" y="105"/>
                </a:lnTo>
                <a:lnTo>
                  <a:pt x="294" y="106"/>
                </a:lnTo>
                <a:lnTo>
                  <a:pt x="294" y="105"/>
                </a:lnTo>
                <a:lnTo>
                  <a:pt x="294" y="106"/>
                </a:lnTo>
                <a:lnTo>
                  <a:pt x="294" y="105"/>
                </a:lnTo>
                <a:lnTo>
                  <a:pt x="294" y="106"/>
                </a:lnTo>
                <a:lnTo>
                  <a:pt x="295" y="106"/>
                </a:lnTo>
                <a:lnTo>
                  <a:pt x="294" y="106"/>
                </a:lnTo>
                <a:lnTo>
                  <a:pt x="295" y="106"/>
                </a:lnTo>
                <a:lnTo>
                  <a:pt x="294" y="106"/>
                </a:lnTo>
                <a:lnTo>
                  <a:pt x="295" y="106"/>
                </a:lnTo>
                <a:lnTo>
                  <a:pt x="295" y="105"/>
                </a:lnTo>
                <a:lnTo>
                  <a:pt x="295" y="106"/>
                </a:lnTo>
                <a:lnTo>
                  <a:pt x="295" y="105"/>
                </a:lnTo>
                <a:lnTo>
                  <a:pt x="295" y="106"/>
                </a:lnTo>
                <a:lnTo>
                  <a:pt x="295" y="105"/>
                </a:lnTo>
                <a:lnTo>
                  <a:pt x="296" y="105"/>
                </a:lnTo>
                <a:lnTo>
                  <a:pt x="295" y="105"/>
                </a:lnTo>
                <a:lnTo>
                  <a:pt x="296" y="105"/>
                </a:lnTo>
                <a:lnTo>
                  <a:pt x="295" y="105"/>
                </a:lnTo>
                <a:lnTo>
                  <a:pt x="296" y="105"/>
                </a:lnTo>
                <a:lnTo>
                  <a:pt x="296" y="106"/>
                </a:lnTo>
                <a:lnTo>
                  <a:pt x="296" y="105"/>
                </a:lnTo>
                <a:lnTo>
                  <a:pt x="296" y="106"/>
                </a:lnTo>
                <a:lnTo>
                  <a:pt x="296" y="105"/>
                </a:lnTo>
                <a:lnTo>
                  <a:pt x="296" y="106"/>
                </a:lnTo>
                <a:lnTo>
                  <a:pt x="297" y="106"/>
                </a:lnTo>
                <a:lnTo>
                  <a:pt x="296" y="106"/>
                </a:lnTo>
                <a:lnTo>
                  <a:pt x="297" y="106"/>
                </a:lnTo>
                <a:lnTo>
                  <a:pt x="296" y="106"/>
                </a:lnTo>
                <a:lnTo>
                  <a:pt x="297" y="106"/>
                </a:lnTo>
                <a:lnTo>
                  <a:pt x="297" y="107"/>
                </a:lnTo>
                <a:lnTo>
                  <a:pt x="297" y="106"/>
                </a:lnTo>
                <a:lnTo>
                  <a:pt x="297" y="107"/>
                </a:lnTo>
                <a:lnTo>
                  <a:pt x="297" y="106"/>
                </a:lnTo>
                <a:lnTo>
                  <a:pt x="297" y="107"/>
                </a:lnTo>
                <a:lnTo>
                  <a:pt x="296" y="107"/>
                </a:lnTo>
                <a:lnTo>
                  <a:pt x="297" y="107"/>
                </a:lnTo>
                <a:lnTo>
                  <a:pt x="296" y="107"/>
                </a:lnTo>
                <a:lnTo>
                  <a:pt x="297" y="107"/>
                </a:lnTo>
                <a:lnTo>
                  <a:pt x="296" y="107"/>
                </a:lnTo>
                <a:lnTo>
                  <a:pt x="295" y="107"/>
                </a:lnTo>
                <a:lnTo>
                  <a:pt x="296" y="107"/>
                </a:lnTo>
                <a:lnTo>
                  <a:pt x="295" y="107"/>
                </a:lnTo>
                <a:lnTo>
                  <a:pt x="296" y="107"/>
                </a:lnTo>
                <a:lnTo>
                  <a:pt x="295" y="107"/>
                </a:lnTo>
                <a:lnTo>
                  <a:pt x="295" y="108"/>
                </a:lnTo>
                <a:lnTo>
                  <a:pt x="295" y="107"/>
                </a:lnTo>
                <a:lnTo>
                  <a:pt x="295" y="108"/>
                </a:lnTo>
                <a:lnTo>
                  <a:pt x="295" y="107"/>
                </a:lnTo>
                <a:lnTo>
                  <a:pt x="295" y="108"/>
                </a:lnTo>
                <a:lnTo>
                  <a:pt x="296" y="108"/>
                </a:lnTo>
                <a:lnTo>
                  <a:pt x="295" y="108"/>
                </a:lnTo>
                <a:lnTo>
                  <a:pt x="296" y="108"/>
                </a:lnTo>
                <a:lnTo>
                  <a:pt x="295" y="108"/>
                </a:lnTo>
                <a:lnTo>
                  <a:pt x="296" y="108"/>
                </a:lnTo>
                <a:lnTo>
                  <a:pt x="296" y="109"/>
                </a:lnTo>
                <a:lnTo>
                  <a:pt x="296" y="108"/>
                </a:lnTo>
                <a:lnTo>
                  <a:pt x="296" y="109"/>
                </a:lnTo>
                <a:lnTo>
                  <a:pt x="296" y="108"/>
                </a:lnTo>
                <a:lnTo>
                  <a:pt x="296" y="109"/>
                </a:lnTo>
                <a:lnTo>
                  <a:pt x="295" y="109"/>
                </a:lnTo>
                <a:lnTo>
                  <a:pt x="296" y="109"/>
                </a:lnTo>
                <a:lnTo>
                  <a:pt x="295" y="109"/>
                </a:lnTo>
                <a:lnTo>
                  <a:pt x="296" y="109"/>
                </a:lnTo>
                <a:lnTo>
                  <a:pt x="295" y="109"/>
                </a:lnTo>
                <a:lnTo>
                  <a:pt x="295" y="110"/>
                </a:lnTo>
                <a:lnTo>
                  <a:pt x="295" y="109"/>
                </a:lnTo>
                <a:lnTo>
                  <a:pt x="295" y="110"/>
                </a:lnTo>
                <a:lnTo>
                  <a:pt x="295" y="109"/>
                </a:lnTo>
                <a:lnTo>
                  <a:pt x="295" y="110"/>
                </a:lnTo>
                <a:lnTo>
                  <a:pt x="294" y="110"/>
                </a:lnTo>
                <a:lnTo>
                  <a:pt x="295" y="110"/>
                </a:lnTo>
                <a:lnTo>
                  <a:pt x="294" y="110"/>
                </a:lnTo>
                <a:lnTo>
                  <a:pt x="295" y="110"/>
                </a:lnTo>
                <a:lnTo>
                  <a:pt x="294" y="110"/>
                </a:lnTo>
                <a:lnTo>
                  <a:pt x="294" y="109"/>
                </a:lnTo>
                <a:lnTo>
                  <a:pt x="294" y="110"/>
                </a:lnTo>
                <a:lnTo>
                  <a:pt x="294" y="109"/>
                </a:lnTo>
                <a:lnTo>
                  <a:pt x="294" y="110"/>
                </a:lnTo>
                <a:lnTo>
                  <a:pt x="294" y="109"/>
                </a:lnTo>
                <a:lnTo>
                  <a:pt x="294" y="108"/>
                </a:lnTo>
                <a:lnTo>
                  <a:pt x="294" y="109"/>
                </a:lnTo>
                <a:lnTo>
                  <a:pt x="294" y="108"/>
                </a:lnTo>
                <a:lnTo>
                  <a:pt x="294" y="109"/>
                </a:lnTo>
                <a:lnTo>
                  <a:pt x="294" y="108"/>
                </a:lnTo>
                <a:lnTo>
                  <a:pt x="293" y="108"/>
                </a:lnTo>
                <a:lnTo>
                  <a:pt x="294" y="108"/>
                </a:lnTo>
                <a:lnTo>
                  <a:pt x="293" y="108"/>
                </a:lnTo>
                <a:lnTo>
                  <a:pt x="294" y="108"/>
                </a:lnTo>
                <a:lnTo>
                  <a:pt x="293" y="108"/>
                </a:lnTo>
                <a:lnTo>
                  <a:pt x="293" y="109"/>
                </a:lnTo>
                <a:lnTo>
                  <a:pt x="293" y="108"/>
                </a:lnTo>
                <a:lnTo>
                  <a:pt x="293" y="109"/>
                </a:lnTo>
                <a:lnTo>
                  <a:pt x="293" y="108"/>
                </a:lnTo>
                <a:lnTo>
                  <a:pt x="293" y="109"/>
                </a:lnTo>
                <a:lnTo>
                  <a:pt x="292" y="109"/>
                </a:lnTo>
                <a:lnTo>
                  <a:pt x="293" y="109"/>
                </a:lnTo>
                <a:lnTo>
                  <a:pt x="292" y="109"/>
                </a:lnTo>
                <a:lnTo>
                  <a:pt x="293" y="109"/>
                </a:lnTo>
                <a:lnTo>
                  <a:pt x="292" y="109"/>
                </a:lnTo>
                <a:lnTo>
                  <a:pt x="291" y="109"/>
                </a:lnTo>
                <a:lnTo>
                  <a:pt x="292" y="109"/>
                </a:lnTo>
                <a:lnTo>
                  <a:pt x="291" y="109"/>
                </a:lnTo>
                <a:lnTo>
                  <a:pt x="292" y="109"/>
                </a:lnTo>
                <a:lnTo>
                  <a:pt x="291" y="109"/>
                </a:lnTo>
                <a:lnTo>
                  <a:pt x="291" y="110"/>
                </a:lnTo>
                <a:lnTo>
                  <a:pt x="291" y="109"/>
                </a:lnTo>
                <a:lnTo>
                  <a:pt x="291" y="110"/>
                </a:lnTo>
                <a:lnTo>
                  <a:pt x="291" y="109"/>
                </a:lnTo>
                <a:lnTo>
                  <a:pt x="291" y="110"/>
                </a:lnTo>
                <a:lnTo>
                  <a:pt x="290" y="110"/>
                </a:lnTo>
                <a:lnTo>
                  <a:pt x="291" y="110"/>
                </a:lnTo>
                <a:lnTo>
                  <a:pt x="290" y="110"/>
                </a:lnTo>
                <a:lnTo>
                  <a:pt x="291" y="110"/>
                </a:lnTo>
                <a:lnTo>
                  <a:pt x="290" y="110"/>
                </a:lnTo>
                <a:lnTo>
                  <a:pt x="290" y="109"/>
                </a:lnTo>
                <a:lnTo>
                  <a:pt x="290" y="110"/>
                </a:lnTo>
                <a:lnTo>
                  <a:pt x="290" y="109"/>
                </a:lnTo>
                <a:lnTo>
                  <a:pt x="290" y="110"/>
                </a:lnTo>
                <a:lnTo>
                  <a:pt x="290" y="109"/>
                </a:lnTo>
                <a:lnTo>
                  <a:pt x="290" y="108"/>
                </a:lnTo>
                <a:lnTo>
                  <a:pt x="290" y="109"/>
                </a:lnTo>
                <a:lnTo>
                  <a:pt x="290" y="108"/>
                </a:lnTo>
                <a:lnTo>
                  <a:pt x="290" y="109"/>
                </a:lnTo>
                <a:lnTo>
                  <a:pt x="290" y="108"/>
                </a:lnTo>
                <a:lnTo>
                  <a:pt x="289" y="108"/>
                </a:lnTo>
                <a:lnTo>
                  <a:pt x="290" y="108"/>
                </a:lnTo>
                <a:lnTo>
                  <a:pt x="289" y="108"/>
                </a:lnTo>
                <a:lnTo>
                  <a:pt x="290" y="108"/>
                </a:lnTo>
                <a:lnTo>
                  <a:pt x="289" y="108"/>
                </a:lnTo>
                <a:lnTo>
                  <a:pt x="289" y="109"/>
                </a:lnTo>
                <a:lnTo>
                  <a:pt x="289" y="108"/>
                </a:lnTo>
                <a:lnTo>
                  <a:pt x="289" y="109"/>
                </a:lnTo>
                <a:lnTo>
                  <a:pt x="289" y="108"/>
                </a:lnTo>
                <a:lnTo>
                  <a:pt x="289" y="109"/>
                </a:lnTo>
                <a:lnTo>
                  <a:pt x="288" y="109"/>
                </a:lnTo>
                <a:lnTo>
                  <a:pt x="289" y="109"/>
                </a:lnTo>
                <a:lnTo>
                  <a:pt x="288" y="109"/>
                </a:lnTo>
                <a:lnTo>
                  <a:pt x="289" y="109"/>
                </a:lnTo>
                <a:lnTo>
                  <a:pt x="288" y="109"/>
                </a:lnTo>
                <a:lnTo>
                  <a:pt x="288" y="110"/>
                </a:lnTo>
                <a:lnTo>
                  <a:pt x="288" y="109"/>
                </a:lnTo>
                <a:lnTo>
                  <a:pt x="288" y="110"/>
                </a:lnTo>
                <a:lnTo>
                  <a:pt x="288" y="109"/>
                </a:lnTo>
                <a:lnTo>
                  <a:pt x="288" y="110"/>
                </a:lnTo>
                <a:lnTo>
                  <a:pt x="289" y="110"/>
                </a:lnTo>
                <a:lnTo>
                  <a:pt x="288" y="110"/>
                </a:lnTo>
                <a:lnTo>
                  <a:pt x="289" y="110"/>
                </a:lnTo>
                <a:lnTo>
                  <a:pt x="288" y="110"/>
                </a:lnTo>
                <a:lnTo>
                  <a:pt x="289" y="110"/>
                </a:lnTo>
                <a:lnTo>
                  <a:pt x="289" y="111"/>
                </a:lnTo>
                <a:lnTo>
                  <a:pt x="289" y="110"/>
                </a:lnTo>
                <a:lnTo>
                  <a:pt x="289" y="111"/>
                </a:lnTo>
                <a:lnTo>
                  <a:pt x="289" y="110"/>
                </a:lnTo>
                <a:lnTo>
                  <a:pt x="289" y="111"/>
                </a:lnTo>
                <a:lnTo>
                  <a:pt x="288" y="111"/>
                </a:lnTo>
                <a:lnTo>
                  <a:pt x="289" y="111"/>
                </a:lnTo>
                <a:lnTo>
                  <a:pt x="288" y="111"/>
                </a:lnTo>
                <a:lnTo>
                  <a:pt x="289" y="111"/>
                </a:lnTo>
                <a:lnTo>
                  <a:pt x="288" y="111"/>
                </a:lnTo>
                <a:lnTo>
                  <a:pt x="287" y="111"/>
                </a:lnTo>
                <a:lnTo>
                  <a:pt x="288" y="111"/>
                </a:lnTo>
                <a:lnTo>
                  <a:pt x="287" y="111"/>
                </a:lnTo>
                <a:lnTo>
                  <a:pt x="288" y="111"/>
                </a:lnTo>
                <a:lnTo>
                  <a:pt x="287" y="111"/>
                </a:lnTo>
                <a:lnTo>
                  <a:pt x="287" y="112"/>
                </a:lnTo>
                <a:lnTo>
                  <a:pt x="287" y="111"/>
                </a:lnTo>
                <a:lnTo>
                  <a:pt x="287" y="112"/>
                </a:lnTo>
                <a:lnTo>
                  <a:pt x="287" y="111"/>
                </a:lnTo>
                <a:lnTo>
                  <a:pt x="287" y="112"/>
                </a:lnTo>
                <a:lnTo>
                  <a:pt x="288" y="112"/>
                </a:lnTo>
                <a:lnTo>
                  <a:pt x="287" y="112"/>
                </a:lnTo>
                <a:lnTo>
                  <a:pt x="288" y="112"/>
                </a:lnTo>
                <a:lnTo>
                  <a:pt x="287" y="112"/>
                </a:lnTo>
                <a:lnTo>
                  <a:pt x="288" y="112"/>
                </a:lnTo>
                <a:lnTo>
                  <a:pt x="288" y="113"/>
                </a:lnTo>
                <a:lnTo>
                  <a:pt x="288" y="112"/>
                </a:lnTo>
                <a:lnTo>
                  <a:pt x="288" y="113"/>
                </a:lnTo>
                <a:lnTo>
                  <a:pt x="288" y="112"/>
                </a:lnTo>
                <a:lnTo>
                  <a:pt x="288" y="113"/>
                </a:lnTo>
                <a:lnTo>
                  <a:pt x="289" y="113"/>
                </a:lnTo>
                <a:lnTo>
                  <a:pt x="288" y="113"/>
                </a:lnTo>
                <a:lnTo>
                  <a:pt x="289" y="113"/>
                </a:lnTo>
                <a:lnTo>
                  <a:pt x="288" y="113"/>
                </a:lnTo>
                <a:lnTo>
                  <a:pt x="289" y="113"/>
                </a:lnTo>
                <a:lnTo>
                  <a:pt x="289" y="112"/>
                </a:lnTo>
                <a:lnTo>
                  <a:pt x="289" y="113"/>
                </a:lnTo>
                <a:lnTo>
                  <a:pt x="289" y="112"/>
                </a:lnTo>
                <a:lnTo>
                  <a:pt x="289" y="113"/>
                </a:lnTo>
                <a:lnTo>
                  <a:pt x="289" y="112"/>
                </a:lnTo>
                <a:lnTo>
                  <a:pt x="290" y="112"/>
                </a:lnTo>
                <a:lnTo>
                  <a:pt x="289" y="112"/>
                </a:lnTo>
                <a:lnTo>
                  <a:pt x="290" y="112"/>
                </a:lnTo>
                <a:lnTo>
                  <a:pt x="289" y="112"/>
                </a:lnTo>
                <a:lnTo>
                  <a:pt x="290" y="112"/>
                </a:lnTo>
                <a:lnTo>
                  <a:pt x="290" y="113"/>
                </a:lnTo>
                <a:lnTo>
                  <a:pt x="290" y="112"/>
                </a:lnTo>
                <a:lnTo>
                  <a:pt x="290" y="113"/>
                </a:lnTo>
                <a:lnTo>
                  <a:pt x="290" y="112"/>
                </a:lnTo>
                <a:lnTo>
                  <a:pt x="290" y="113"/>
                </a:lnTo>
                <a:lnTo>
                  <a:pt x="290" y="114"/>
                </a:lnTo>
                <a:lnTo>
                  <a:pt x="290" y="113"/>
                </a:lnTo>
                <a:lnTo>
                  <a:pt x="290" y="114"/>
                </a:lnTo>
                <a:lnTo>
                  <a:pt x="290" y="113"/>
                </a:lnTo>
                <a:lnTo>
                  <a:pt x="290" y="114"/>
                </a:lnTo>
                <a:lnTo>
                  <a:pt x="291" y="114"/>
                </a:lnTo>
                <a:lnTo>
                  <a:pt x="290" y="114"/>
                </a:lnTo>
                <a:lnTo>
                  <a:pt x="291" y="114"/>
                </a:lnTo>
                <a:lnTo>
                  <a:pt x="290" y="114"/>
                </a:lnTo>
                <a:lnTo>
                  <a:pt x="291" y="114"/>
                </a:lnTo>
                <a:lnTo>
                  <a:pt x="291" y="113"/>
                </a:lnTo>
                <a:lnTo>
                  <a:pt x="291" y="114"/>
                </a:lnTo>
                <a:lnTo>
                  <a:pt x="291" y="113"/>
                </a:lnTo>
                <a:lnTo>
                  <a:pt x="291" y="114"/>
                </a:lnTo>
                <a:lnTo>
                  <a:pt x="291" y="113"/>
                </a:lnTo>
                <a:lnTo>
                  <a:pt x="292" y="113"/>
                </a:lnTo>
                <a:lnTo>
                  <a:pt x="291" y="113"/>
                </a:lnTo>
                <a:lnTo>
                  <a:pt x="292" y="113"/>
                </a:lnTo>
                <a:lnTo>
                  <a:pt x="291" y="113"/>
                </a:lnTo>
                <a:lnTo>
                  <a:pt x="292" y="113"/>
                </a:lnTo>
                <a:lnTo>
                  <a:pt x="292" y="114"/>
                </a:lnTo>
                <a:lnTo>
                  <a:pt x="292" y="113"/>
                </a:lnTo>
                <a:lnTo>
                  <a:pt x="292" y="114"/>
                </a:lnTo>
                <a:lnTo>
                  <a:pt x="292" y="113"/>
                </a:lnTo>
                <a:lnTo>
                  <a:pt x="292" y="114"/>
                </a:lnTo>
                <a:lnTo>
                  <a:pt x="293" y="114"/>
                </a:lnTo>
                <a:lnTo>
                  <a:pt x="292" y="114"/>
                </a:lnTo>
                <a:lnTo>
                  <a:pt x="293" y="114"/>
                </a:lnTo>
                <a:lnTo>
                  <a:pt x="292" y="114"/>
                </a:lnTo>
                <a:lnTo>
                  <a:pt x="293" y="114"/>
                </a:lnTo>
                <a:lnTo>
                  <a:pt x="293" y="115"/>
                </a:lnTo>
                <a:lnTo>
                  <a:pt x="293" y="114"/>
                </a:lnTo>
                <a:lnTo>
                  <a:pt x="293" y="115"/>
                </a:lnTo>
                <a:lnTo>
                  <a:pt x="293" y="114"/>
                </a:lnTo>
                <a:lnTo>
                  <a:pt x="293" y="115"/>
                </a:lnTo>
                <a:lnTo>
                  <a:pt x="292" y="115"/>
                </a:lnTo>
                <a:lnTo>
                  <a:pt x="293" y="115"/>
                </a:lnTo>
                <a:lnTo>
                  <a:pt x="292" y="115"/>
                </a:lnTo>
                <a:lnTo>
                  <a:pt x="293" y="115"/>
                </a:lnTo>
                <a:lnTo>
                  <a:pt x="292" y="115"/>
                </a:lnTo>
                <a:lnTo>
                  <a:pt x="291" y="115"/>
                </a:lnTo>
                <a:lnTo>
                  <a:pt x="292" y="115"/>
                </a:lnTo>
                <a:lnTo>
                  <a:pt x="291" y="115"/>
                </a:lnTo>
                <a:lnTo>
                  <a:pt x="292" y="115"/>
                </a:lnTo>
                <a:lnTo>
                  <a:pt x="291" y="115"/>
                </a:lnTo>
                <a:lnTo>
                  <a:pt x="291" y="116"/>
                </a:lnTo>
                <a:lnTo>
                  <a:pt x="291" y="115"/>
                </a:lnTo>
                <a:lnTo>
                  <a:pt x="291" y="116"/>
                </a:lnTo>
                <a:lnTo>
                  <a:pt x="291" y="115"/>
                </a:lnTo>
                <a:lnTo>
                  <a:pt x="291" y="116"/>
                </a:lnTo>
                <a:lnTo>
                  <a:pt x="292" y="116"/>
                </a:lnTo>
                <a:lnTo>
                  <a:pt x="291" y="116"/>
                </a:lnTo>
                <a:lnTo>
                  <a:pt x="292" y="116"/>
                </a:lnTo>
                <a:lnTo>
                  <a:pt x="291" y="116"/>
                </a:lnTo>
                <a:lnTo>
                  <a:pt x="292" y="116"/>
                </a:lnTo>
                <a:lnTo>
                  <a:pt x="292" y="117"/>
                </a:lnTo>
                <a:lnTo>
                  <a:pt x="292" y="116"/>
                </a:lnTo>
                <a:lnTo>
                  <a:pt x="292" y="117"/>
                </a:lnTo>
                <a:lnTo>
                  <a:pt x="292" y="116"/>
                </a:lnTo>
                <a:lnTo>
                  <a:pt x="292" y="117"/>
                </a:lnTo>
                <a:lnTo>
                  <a:pt x="291" y="117"/>
                </a:lnTo>
                <a:lnTo>
                  <a:pt x="292" y="117"/>
                </a:lnTo>
                <a:lnTo>
                  <a:pt x="291" y="117"/>
                </a:lnTo>
                <a:lnTo>
                  <a:pt x="292" y="117"/>
                </a:lnTo>
                <a:lnTo>
                  <a:pt x="291" y="117"/>
                </a:lnTo>
                <a:lnTo>
                  <a:pt x="291" y="118"/>
                </a:lnTo>
                <a:lnTo>
                  <a:pt x="291" y="117"/>
                </a:lnTo>
                <a:lnTo>
                  <a:pt x="291" y="118"/>
                </a:lnTo>
                <a:lnTo>
                  <a:pt x="291" y="117"/>
                </a:lnTo>
                <a:lnTo>
                  <a:pt x="291" y="118"/>
                </a:lnTo>
                <a:lnTo>
                  <a:pt x="290" y="118"/>
                </a:lnTo>
                <a:lnTo>
                  <a:pt x="291" y="118"/>
                </a:lnTo>
                <a:lnTo>
                  <a:pt x="290" y="118"/>
                </a:lnTo>
                <a:lnTo>
                  <a:pt x="291" y="118"/>
                </a:lnTo>
                <a:lnTo>
                  <a:pt x="290" y="118"/>
                </a:lnTo>
                <a:lnTo>
                  <a:pt x="290" y="117"/>
                </a:lnTo>
                <a:lnTo>
                  <a:pt x="290" y="118"/>
                </a:lnTo>
                <a:lnTo>
                  <a:pt x="290" y="117"/>
                </a:lnTo>
                <a:lnTo>
                  <a:pt x="290" y="118"/>
                </a:lnTo>
                <a:lnTo>
                  <a:pt x="290" y="117"/>
                </a:lnTo>
                <a:lnTo>
                  <a:pt x="290" y="116"/>
                </a:lnTo>
                <a:lnTo>
                  <a:pt x="290" y="117"/>
                </a:lnTo>
                <a:lnTo>
                  <a:pt x="290" y="116"/>
                </a:lnTo>
                <a:lnTo>
                  <a:pt x="290" y="117"/>
                </a:lnTo>
                <a:lnTo>
                  <a:pt x="290" y="116"/>
                </a:lnTo>
                <a:lnTo>
                  <a:pt x="289" y="116"/>
                </a:lnTo>
                <a:lnTo>
                  <a:pt x="290" y="116"/>
                </a:lnTo>
                <a:lnTo>
                  <a:pt x="289" y="116"/>
                </a:lnTo>
                <a:lnTo>
                  <a:pt x="290" y="116"/>
                </a:lnTo>
                <a:lnTo>
                  <a:pt x="289" y="116"/>
                </a:lnTo>
                <a:lnTo>
                  <a:pt x="289" y="117"/>
                </a:lnTo>
                <a:lnTo>
                  <a:pt x="289" y="116"/>
                </a:lnTo>
                <a:lnTo>
                  <a:pt x="289" y="117"/>
                </a:lnTo>
                <a:lnTo>
                  <a:pt x="289" y="116"/>
                </a:lnTo>
                <a:lnTo>
                  <a:pt x="289" y="117"/>
                </a:lnTo>
                <a:lnTo>
                  <a:pt x="288" y="117"/>
                </a:lnTo>
                <a:lnTo>
                  <a:pt x="289" y="117"/>
                </a:lnTo>
                <a:lnTo>
                  <a:pt x="288" y="117"/>
                </a:lnTo>
                <a:lnTo>
                  <a:pt x="289" y="117"/>
                </a:lnTo>
                <a:lnTo>
                  <a:pt x="288" y="117"/>
                </a:lnTo>
                <a:lnTo>
                  <a:pt x="288" y="118"/>
                </a:lnTo>
                <a:lnTo>
                  <a:pt x="288" y="117"/>
                </a:lnTo>
                <a:lnTo>
                  <a:pt x="288" y="118"/>
                </a:lnTo>
                <a:lnTo>
                  <a:pt x="288" y="117"/>
                </a:lnTo>
                <a:lnTo>
                  <a:pt x="288" y="118"/>
                </a:lnTo>
                <a:lnTo>
                  <a:pt x="289" y="118"/>
                </a:lnTo>
                <a:lnTo>
                  <a:pt x="288" y="118"/>
                </a:lnTo>
                <a:lnTo>
                  <a:pt x="289" y="118"/>
                </a:lnTo>
                <a:lnTo>
                  <a:pt x="288" y="118"/>
                </a:lnTo>
                <a:lnTo>
                  <a:pt x="289" y="118"/>
                </a:lnTo>
                <a:lnTo>
                  <a:pt x="289" y="119"/>
                </a:lnTo>
                <a:lnTo>
                  <a:pt x="289" y="118"/>
                </a:lnTo>
                <a:lnTo>
                  <a:pt x="289" y="119"/>
                </a:lnTo>
                <a:lnTo>
                  <a:pt x="289" y="118"/>
                </a:lnTo>
                <a:lnTo>
                  <a:pt x="289" y="119"/>
                </a:lnTo>
                <a:lnTo>
                  <a:pt x="288" y="119"/>
                </a:lnTo>
                <a:lnTo>
                  <a:pt x="289" y="119"/>
                </a:lnTo>
                <a:lnTo>
                  <a:pt x="288" y="119"/>
                </a:lnTo>
                <a:lnTo>
                  <a:pt x="289" y="119"/>
                </a:lnTo>
                <a:lnTo>
                  <a:pt x="288" y="119"/>
                </a:lnTo>
                <a:lnTo>
                  <a:pt x="287" y="119"/>
                </a:lnTo>
                <a:lnTo>
                  <a:pt x="288" y="119"/>
                </a:lnTo>
                <a:lnTo>
                  <a:pt x="287" y="119"/>
                </a:lnTo>
                <a:lnTo>
                  <a:pt x="288" y="119"/>
                </a:lnTo>
                <a:lnTo>
                  <a:pt x="287" y="119"/>
                </a:lnTo>
                <a:lnTo>
                  <a:pt x="287" y="120"/>
                </a:lnTo>
                <a:lnTo>
                  <a:pt x="287" y="119"/>
                </a:lnTo>
                <a:lnTo>
                  <a:pt x="287" y="120"/>
                </a:lnTo>
                <a:lnTo>
                  <a:pt x="287" y="119"/>
                </a:lnTo>
                <a:lnTo>
                  <a:pt x="287" y="120"/>
                </a:lnTo>
                <a:lnTo>
                  <a:pt x="288" y="120"/>
                </a:lnTo>
                <a:lnTo>
                  <a:pt x="287" y="120"/>
                </a:lnTo>
                <a:lnTo>
                  <a:pt x="288" y="120"/>
                </a:lnTo>
                <a:lnTo>
                  <a:pt x="287" y="120"/>
                </a:lnTo>
                <a:lnTo>
                  <a:pt x="288" y="120"/>
                </a:lnTo>
                <a:lnTo>
                  <a:pt x="288" y="121"/>
                </a:lnTo>
                <a:lnTo>
                  <a:pt x="288" y="120"/>
                </a:lnTo>
                <a:lnTo>
                  <a:pt x="288" y="121"/>
                </a:lnTo>
                <a:lnTo>
                  <a:pt x="288" y="120"/>
                </a:lnTo>
                <a:lnTo>
                  <a:pt x="288" y="121"/>
                </a:lnTo>
                <a:lnTo>
                  <a:pt x="287" y="121"/>
                </a:lnTo>
                <a:lnTo>
                  <a:pt x="288" y="121"/>
                </a:lnTo>
                <a:lnTo>
                  <a:pt x="287" y="121"/>
                </a:lnTo>
                <a:lnTo>
                  <a:pt x="288" y="121"/>
                </a:lnTo>
                <a:lnTo>
                  <a:pt x="287" y="121"/>
                </a:lnTo>
                <a:lnTo>
                  <a:pt x="287" y="122"/>
                </a:lnTo>
                <a:lnTo>
                  <a:pt x="287" y="121"/>
                </a:lnTo>
                <a:lnTo>
                  <a:pt x="287" y="122"/>
                </a:lnTo>
                <a:lnTo>
                  <a:pt x="287" y="121"/>
                </a:lnTo>
                <a:lnTo>
                  <a:pt x="287" y="122"/>
                </a:lnTo>
                <a:lnTo>
                  <a:pt x="286" y="122"/>
                </a:lnTo>
                <a:lnTo>
                  <a:pt x="287" y="122"/>
                </a:lnTo>
                <a:lnTo>
                  <a:pt x="286" y="122"/>
                </a:lnTo>
                <a:lnTo>
                  <a:pt x="287" y="122"/>
                </a:lnTo>
                <a:lnTo>
                  <a:pt x="286" y="122"/>
                </a:lnTo>
                <a:lnTo>
                  <a:pt x="286" y="121"/>
                </a:lnTo>
                <a:lnTo>
                  <a:pt x="286" y="122"/>
                </a:lnTo>
                <a:lnTo>
                  <a:pt x="286" y="121"/>
                </a:lnTo>
                <a:lnTo>
                  <a:pt x="286" y="122"/>
                </a:lnTo>
                <a:lnTo>
                  <a:pt x="286" y="121"/>
                </a:lnTo>
                <a:lnTo>
                  <a:pt x="286" y="120"/>
                </a:lnTo>
                <a:lnTo>
                  <a:pt x="286" y="121"/>
                </a:lnTo>
                <a:lnTo>
                  <a:pt x="286" y="120"/>
                </a:lnTo>
                <a:lnTo>
                  <a:pt x="286" y="121"/>
                </a:lnTo>
                <a:lnTo>
                  <a:pt x="286" y="120"/>
                </a:lnTo>
                <a:lnTo>
                  <a:pt x="285" y="120"/>
                </a:lnTo>
                <a:lnTo>
                  <a:pt x="286" y="120"/>
                </a:lnTo>
                <a:lnTo>
                  <a:pt x="285" y="120"/>
                </a:lnTo>
                <a:lnTo>
                  <a:pt x="286" y="120"/>
                </a:lnTo>
                <a:lnTo>
                  <a:pt x="285" y="120"/>
                </a:lnTo>
                <a:lnTo>
                  <a:pt x="285" y="121"/>
                </a:lnTo>
                <a:lnTo>
                  <a:pt x="285" y="120"/>
                </a:lnTo>
                <a:lnTo>
                  <a:pt x="285" y="121"/>
                </a:lnTo>
                <a:lnTo>
                  <a:pt x="285" y="120"/>
                </a:lnTo>
                <a:lnTo>
                  <a:pt x="285" y="121"/>
                </a:lnTo>
                <a:lnTo>
                  <a:pt x="284" y="121"/>
                </a:lnTo>
                <a:lnTo>
                  <a:pt x="285" y="121"/>
                </a:lnTo>
                <a:lnTo>
                  <a:pt x="284" y="121"/>
                </a:lnTo>
                <a:lnTo>
                  <a:pt x="285" y="121"/>
                </a:lnTo>
                <a:lnTo>
                  <a:pt x="284" y="121"/>
                </a:lnTo>
                <a:lnTo>
                  <a:pt x="284" y="120"/>
                </a:lnTo>
                <a:lnTo>
                  <a:pt x="284" y="121"/>
                </a:lnTo>
                <a:lnTo>
                  <a:pt x="284" y="120"/>
                </a:lnTo>
                <a:lnTo>
                  <a:pt x="284" y="121"/>
                </a:lnTo>
                <a:lnTo>
                  <a:pt x="284" y="120"/>
                </a:lnTo>
                <a:lnTo>
                  <a:pt x="283" y="120"/>
                </a:lnTo>
                <a:lnTo>
                  <a:pt x="284" y="120"/>
                </a:lnTo>
                <a:lnTo>
                  <a:pt x="283" y="120"/>
                </a:lnTo>
                <a:lnTo>
                  <a:pt x="284" y="120"/>
                </a:lnTo>
                <a:lnTo>
                  <a:pt x="283" y="120"/>
                </a:lnTo>
                <a:lnTo>
                  <a:pt x="283" y="119"/>
                </a:lnTo>
                <a:lnTo>
                  <a:pt x="283" y="120"/>
                </a:lnTo>
                <a:lnTo>
                  <a:pt x="283" y="119"/>
                </a:lnTo>
                <a:lnTo>
                  <a:pt x="283" y="120"/>
                </a:lnTo>
                <a:lnTo>
                  <a:pt x="283" y="119"/>
                </a:lnTo>
                <a:lnTo>
                  <a:pt x="284" y="119"/>
                </a:lnTo>
                <a:lnTo>
                  <a:pt x="283" y="119"/>
                </a:lnTo>
                <a:lnTo>
                  <a:pt x="284" y="119"/>
                </a:lnTo>
                <a:lnTo>
                  <a:pt x="283" y="119"/>
                </a:lnTo>
                <a:lnTo>
                  <a:pt x="284" y="119"/>
                </a:lnTo>
                <a:lnTo>
                  <a:pt x="285" y="119"/>
                </a:lnTo>
                <a:lnTo>
                  <a:pt x="284" y="119"/>
                </a:lnTo>
                <a:lnTo>
                  <a:pt x="285" y="119"/>
                </a:lnTo>
                <a:lnTo>
                  <a:pt x="284" y="119"/>
                </a:lnTo>
                <a:lnTo>
                  <a:pt x="285" y="119"/>
                </a:lnTo>
                <a:lnTo>
                  <a:pt x="285" y="118"/>
                </a:lnTo>
                <a:lnTo>
                  <a:pt x="285" y="119"/>
                </a:lnTo>
                <a:lnTo>
                  <a:pt x="285" y="118"/>
                </a:lnTo>
                <a:lnTo>
                  <a:pt x="285" y="119"/>
                </a:lnTo>
                <a:lnTo>
                  <a:pt x="285" y="118"/>
                </a:lnTo>
                <a:lnTo>
                  <a:pt x="284" y="118"/>
                </a:lnTo>
                <a:lnTo>
                  <a:pt x="285" y="118"/>
                </a:lnTo>
                <a:lnTo>
                  <a:pt x="284" y="118"/>
                </a:lnTo>
                <a:lnTo>
                  <a:pt x="285" y="118"/>
                </a:lnTo>
                <a:lnTo>
                  <a:pt x="284" y="118"/>
                </a:lnTo>
                <a:lnTo>
                  <a:pt x="284" y="117"/>
                </a:lnTo>
                <a:lnTo>
                  <a:pt x="284" y="118"/>
                </a:lnTo>
                <a:lnTo>
                  <a:pt x="284" y="117"/>
                </a:lnTo>
                <a:lnTo>
                  <a:pt x="284" y="118"/>
                </a:lnTo>
                <a:lnTo>
                  <a:pt x="284" y="117"/>
                </a:lnTo>
                <a:lnTo>
                  <a:pt x="284" y="116"/>
                </a:lnTo>
                <a:lnTo>
                  <a:pt x="284" y="117"/>
                </a:lnTo>
                <a:lnTo>
                  <a:pt x="284" y="116"/>
                </a:lnTo>
                <a:lnTo>
                  <a:pt x="284" y="117"/>
                </a:lnTo>
                <a:lnTo>
                  <a:pt x="284" y="116"/>
                </a:lnTo>
                <a:lnTo>
                  <a:pt x="283" y="116"/>
                </a:lnTo>
                <a:lnTo>
                  <a:pt x="284" y="116"/>
                </a:lnTo>
                <a:lnTo>
                  <a:pt x="283" y="116"/>
                </a:lnTo>
                <a:lnTo>
                  <a:pt x="284" y="116"/>
                </a:lnTo>
                <a:lnTo>
                  <a:pt x="283" y="116"/>
                </a:lnTo>
                <a:lnTo>
                  <a:pt x="283" y="115"/>
                </a:lnTo>
                <a:lnTo>
                  <a:pt x="283" y="116"/>
                </a:lnTo>
                <a:lnTo>
                  <a:pt x="283" y="115"/>
                </a:lnTo>
                <a:lnTo>
                  <a:pt x="283" y="116"/>
                </a:lnTo>
                <a:lnTo>
                  <a:pt x="283" y="115"/>
                </a:lnTo>
                <a:lnTo>
                  <a:pt x="284" y="115"/>
                </a:lnTo>
                <a:lnTo>
                  <a:pt x="283" y="115"/>
                </a:lnTo>
                <a:lnTo>
                  <a:pt x="284" y="115"/>
                </a:lnTo>
                <a:lnTo>
                  <a:pt x="283" y="115"/>
                </a:lnTo>
                <a:lnTo>
                  <a:pt x="284" y="115"/>
                </a:lnTo>
                <a:lnTo>
                  <a:pt x="285" y="115"/>
                </a:lnTo>
                <a:lnTo>
                  <a:pt x="284" y="115"/>
                </a:lnTo>
                <a:lnTo>
                  <a:pt x="285" y="115"/>
                </a:lnTo>
                <a:lnTo>
                  <a:pt x="284" y="115"/>
                </a:lnTo>
                <a:lnTo>
                  <a:pt x="285" y="115"/>
                </a:lnTo>
                <a:lnTo>
                  <a:pt x="285" y="114"/>
                </a:lnTo>
                <a:lnTo>
                  <a:pt x="285" y="115"/>
                </a:lnTo>
                <a:lnTo>
                  <a:pt x="285" y="114"/>
                </a:lnTo>
                <a:lnTo>
                  <a:pt x="285" y="115"/>
                </a:lnTo>
                <a:lnTo>
                  <a:pt x="285" y="114"/>
                </a:lnTo>
                <a:lnTo>
                  <a:pt x="284" y="114"/>
                </a:lnTo>
                <a:lnTo>
                  <a:pt x="285" y="114"/>
                </a:lnTo>
                <a:lnTo>
                  <a:pt x="284" y="114"/>
                </a:lnTo>
                <a:lnTo>
                  <a:pt x="285" y="114"/>
                </a:lnTo>
                <a:lnTo>
                  <a:pt x="284" y="114"/>
                </a:lnTo>
                <a:lnTo>
                  <a:pt x="284" y="113"/>
                </a:lnTo>
                <a:lnTo>
                  <a:pt x="284" y="114"/>
                </a:lnTo>
                <a:lnTo>
                  <a:pt x="284" y="113"/>
                </a:lnTo>
                <a:lnTo>
                  <a:pt x="284" y="114"/>
                </a:lnTo>
                <a:lnTo>
                  <a:pt x="284" y="113"/>
                </a:lnTo>
                <a:lnTo>
                  <a:pt x="283" y="113"/>
                </a:lnTo>
                <a:lnTo>
                  <a:pt x="284" y="113"/>
                </a:lnTo>
                <a:lnTo>
                  <a:pt x="283" y="113"/>
                </a:lnTo>
                <a:lnTo>
                  <a:pt x="284" y="113"/>
                </a:lnTo>
                <a:lnTo>
                  <a:pt x="283" y="113"/>
                </a:lnTo>
                <a:lnTo>
                  <a:pt x="283" y="114"/>
                </a:lnTo>
                <a:lnTo>
                  <a:pt x="283" y="113"/>
                </a:lnTo>
                <a:lnTo>
                  <a:pt x="283" y="114"/>
                </a:lnTo>
                <a:lnTo>
                  <a:pt x="283" y="113"/>
                </a:lnTo>
                <a:lnTo>
                  <a:pt x="283" y="114"/>
                </a:lnTo>
                <a:lnTo>
                  <a:pt x="282" y="114"/>
                </a:lnTo>
                <a:lnTo>
                  <a:pt x="283" y="114"/>
                </a:lnTo>
                <a:lnTo>
                  <a:pt x="282" y="114"/>
                </a:lnTo>
                <a:lnTo>
                  <a:pt x="283" y="114"/>
                </a:lnTo>
                <a:lnTo>
                  <a:pt x="282" y="114"/>
                </a:lnTo>
                <a:lnTo>
                  <a:pt x="282" y="113"/>
                </a:lnTo>
                <a:lnTo>
                  <a:pt x="282" y="114"/>
                </a:lnTo>
                <a:lnTo>
                  <a:pt x="282" y="113"/>
                </a:lnTo>
                <a:lnTo>
                  <a:pt x="282" y="114"/>
                </a:lnTo>
                <a:lnTo>
                  <a:pt x="282" y="113"/>
                </a:lnTo>
                <a:lnTo>
                  <a:pt x="282" y="112"/>
                </a:lnTo>
                <a:lnTo>
                  <a:pt x="282" y="113"/>
                </a:lnTo>
                <a:lnTo>
                  <a:pt x="282" y="112"/>
                </a:lnTo>
                <a:lnTo>
                  <a:pt x="282" y="113"/>
                </a:lnTo>
                <a:lnTo>
                  <a:pt x="282" y="112"/>
                </a:lnTo>
                <a:lnTo>
                  <a:pt x="281" y="112"/>
                </a:lnTo>
                <a:lnTo>
                  <a:pt x="282" y="112"/>
                </a:lnTo>
                <a:lnTo>
                  <a:pt x="281" y="112"/>
                </a:lnTo>
                <a:lnTo>
                  <a:pt x="282" y="112"/>
                </a:lnTo>
                <a:lnTo>
                  <a:pt x="281" y="112"/>
                </a:lnTo>
                <a:lnTo>
                  <a:pt x="281" y="113"/>
                </a:lnTo>
                <a:lnTo>
                  <a:pt x="281" y="112"/>
                </a:lnTo>
                <a:lnTo>
                  <a:pt x="281" y="113"/>
                </a:lnTo>
                <a:lnTo>
                  <a:pt x="281" y="112"/>
                </a:lnTo>
                <a:lnTo>
                  <a:pt x="281" y="113"/>
                </a:lnTo>
                <a:lnTo>
                  <a:pt x="280" y="113"/>
                </a:lnTo>
                <a:lnTo>
                  <a:pt x="281" y="113"/>
                </a:lnTo>
                <a:lnTo>
                  <a:pt x="280" y="113"/>
                </a:lnTo>
                <a:lnTo>
                  <a:pt x="281" y="113"/>
                </a:lnTo>
                <a:lnTo>
                  <a:pt x="280" y="113"/>
                </a:lnTo>
                <a:lnTo>
                  <a:pt x="280" y="114"/>
                </a:lnTo>
                <a:lnTo>
                  <a:pt x="280" y="113"/>
                </a:lnTo>
                <a:lnTo>
                  <a:pt x="280" y="114"/>
                </a:lnTo>
                <a:lnTo>
                  <a:pt x="280" y="113"/>
                </a:lnTo>
                <a:lnTo>
                  <a:pt x="280" y="114"/>
                </a:lnTo>
                <a:lnTo>
                  <a:pt x="281" y="114"/>
                </a:lnTo>
                <a:lnTo>
                  <a:pt x="280" y="114"/>
                </a:lnTo>
                <a:lnTo>
                  <a:pt x="281" y="114"/>
                </a:lnTo>
                <a:lnTo>
                  <a:pt x="280" y="114"/>
                </a:lnTo>
                <a:lnTo>
                  <a:pt x="281" y="114"/>
                </a:lnTo>
                <a:lnTo>
                  <a:pt x="281" y="115"/>
                </a:lnTo>
                <a:lnTo>
                  <a:pt x="281" y="114"/>
                </a:lnTo>
                <a:lnTo>
                  <a:pt x="281" y="115"/>
                </a:lnTo>
                <a:lnTo>
                  <a:pt x="281" y="114"/>
                </a:lnTo>
                <a:lnTo>
                  <a:pt x="281" y="115"/>
                </a:lnTo>
                <a:lnTo>
                  <a:pt x="280" y="115"/>
                </a:lnTo>
                <a:lnTo>
                  <a:pt x="281" y="115"/>
                </a:lnTo>
                <a:lnTo>
                  <a:pt x="280" y="115"/>
                </a:lnTo>
                <a:lnTo>
                  <a:pt x="281" y="115"/>
                </a:lnTo>
                <a:lnTo>
                  <a:pt x="280" y="115"/>
                </a:lnTo>
                <a:lnTo>
                  <a:pt x="279" y="115"/>
                </a:lnTo>
                <a:lnTo>
                  <a:pt x="280" y="115"/>
                </a:lnTo>
                <a:lnTo>
                  <a:pt x="279" y="115"/>
                </a:lnTo>
                <a:lnTo>
                  <a:pt x="280" y="115"/>
                </a:lnTo>
                <a:lnTo>
                  <a:pt x="279" y="115"/>
                </a:lnTo>
                <a:lnTo>
                  <a:pt x="279" y="116"/>
                </a:lnTo>
                <a:lnTo>
                  <a:pt x="279" y="115"/>
                </a:lnTo>
                <a:lnTo>
                  <a:pt x="279" y="116"/>
                </a:lnTo>
                <a:lnTo>
                  <a:pt x="279" y="115"/>
                </a:lnTo>
                <a:lnTo>
                  <a:pt x="279" y="116"/>
                </a:lnTo>
                <a:lnTo>
                  <a:pt x="280" y="116"/>
                </a:lnTo>
                <a:lnTo>
                  <a:pt x="279" y="116"/>
                </a:lnTo>
                <a:lnTo>
                  <a:pt x="280" y="116"/>
                </a:lnTo>
                <a:lnTo>
                  <a:pt x="279" y="116"/>
                </a:lnTo>
                <a:lnTo>
                  <a:pt x="280" y="116"/>
                </a:lnTo>
                <a:lnTo>
                  <a:pt x="280" y="117"/>
                </a:lnTo>
                <a:lnTo>
                  <a:pt x="280" y="116"/>
                </a:lnTo>
                <a:lnTo>
                  <a:pt x="280" y="117"/>
                </a:lnTo>
                <a:lnTo>
                  <a:pt x="280" y="116"/>
                </a:lnTo>
                <a:lnTo>
                  <a:pt x="280" y="117"/>
                </a:lnTo>
                <a:lnTo>
                  <a:pt x="279" y="117"/>
                </a:lnTo>
                <a:lnTo>
                  <a:pt x="280" y="117"/>
                </a:lnTo>
                <a:lnTo>
                  <a:pt x="279" y="117"/>
                </a:lnTo>
                <a:lnTo>
                  <a:pt x="280" y="117"/>
                </a:lnTo>
                <a:lnTo>
                  <a:pt x="279" y="117"/>
                </a:lnTo>
                <a:lnTo>
                  <a:pt x="279" y="118"/>
                </a:lnTo>
                <a:lnTo>
                  <a:pt x="279" y="117"/>
                </a:lnTo>
                <a:lnTo>
                  <a:pt x="279" y="118"/>
                </a:lnTo>
                <a:lnTo>
                  <a:pt x="279" y="117"/>
                </a:lnTo>
                <a:lnTo>
                  <a:pt x="279" y="118"/>
                </a:lnTo>
                <a:lnTo>
                  <a:pt x="278" y="118"/>
                </a:lnTo>
                <a:lnTo>
                  <a:pt x="279" y="118"/>
                </a:lnTo>
                <a:lnTo>
                  <a:pt x="278" y="118"/>
                </a:lnTo>
                <a:lnTo>
                  <a:pt x="279" y="118"/>
                </a:lnTo>
                <a:lnTo>
                  <a:pt x="278" y="118"/>
                </a:lnTo>
                <a:lnTo>
                  <a:pt x="278" y="117"/>
                </a:lnTo>
                <a:lnTo>
                  <a:pt x="278" y="118"/>
                </a:lnTo>
                <a:lnTo>
                  <a:pt x="278" y="117"/>
                </a:lnTo>
                <a:lnTo>
                  <a:pt x="278" y="118"/>
                </a:lnTo>
                <a:lnTo>
                  <a:pt x="278" y="117"/>
                </a:lnTo>
                <a:lnTo>
                  <a:pt x="278" y="116"/>
                </a:lnTo>
                <a:lnTo>
                  <a:pt x="278" y="117"/>
                </a:lnTo>
                <a:lnTo>
                  <a:pt x="278" y="116"/>
                </a:lnTo>
                <a:lnTo>
                  <a:pt x="278" y="117"/>
                </a:lnTo>
                <a:lnTo>
                  <a:pt x="278" y="116"/>
                </a:lnTo>
                <a:lnTo>
                  <a:pt x="277" y="116"/>
                </a:lnTo>
                <a:lnTo>
                  <a:pt x="278" y="116"/>
                </a:lnTo>
                <a:lnTo>
                  <a:pt x="277" y="116"/>
                </a:lnTo>
                <a:lnTo>
                  <a:pt x="278" y="116"/>
                </a:lnTo>
                <a:lnTo>
                  <a:pt x="277" y="116"/>
                </a:lnTo>
                <a:lnTo>
                  <a:pt x="277" y="117"/>
                </a:lnTo>
                <a:lnTo>
                  <a:pt x="277" y="116"/>
                </a:lnTo>
                <a:lnTo>
                  <a:pt x="277" y="117"/>
                </a:lnTo>
                <a:lnTo>
                  <a:pt x="277" y="116"/>
                </a:lnTo>
                <a:lnTo>
                  <a:pt x="277" y="117"/>
                </a:lnTo>
                <a:lnTo>
                  <a:pt x="276" y="117"/>
                </a:lnTo>
                <a:lnTo>
                  <a:pt x="277" y="117"/>
                </a:lnTo>
                <a:lnTo>
                  <a:pt x="276" y="117"/>
                </a:lnTo>
                <a:lnTo>
                  <a:pt x="277" y="117"/>
                </a:lnTo>
                <a:lnTo>
                  <a:pt x="276" y="117"/>
                </a:lnTo>
                <a:lnTo>
                  <a:pt x="275" y="117"/>
                </a:lnTo>
                <a:lnTo>
                  <a:pt x="276" y="117"/>
                </a:lnTo>
                <a:lnTo>
                  <a:pt x="275" y="117"/>
                </a:lnTo>
                <a:lnTo>
                  <a:pt x="276" y="117"/>
                </a:lnTo>
                <a:lnTo>
                  <a:pt x="275" y="117"/>
                </a:lnTo>
                <a:lnTo>
                  <a:pt x="275" y="118"/>
                </a:lnTo>
                <a:lnTo>
                  <a:pt x="275" y="117"/>
                </a:lnTo>
                <a:lnTo>
                  <a:pt x="275" y="118"/>
                </a:lnTo>
                <a:lnTo>
                  <a:pt x="275" y="117"/>
                </a:lnTo>
                <a:lnTo>
                  <a:pt x="275" y="118"/>
                </a:lnTo>
                <a:lnTo>
                  <a:pt x="274" y="118"/>
                </a:lnTo>
                <a:lnTo>
                  <a:pt x="275" y="118"/>
                </a:lnTo>
                <a:lnTo>
                  <a:pt x="274" y="118"/>
                </a:lnTo>
                <a:lnTo>
                  <a:pt x="275" y="118"/>
                </a:lnTo>
                <a:lnTo>
                  <a:pt x="274" y="118"/>
                </a:lnTo>
                <a:lnTo>
                  <a:pt x="274" y="117"/>
                </a:lnTo>
                <a:lnTo>
                  <a:pt x="274" y="118"/>
                </a:lnTo>
                <a:lnTo>
                  <a:pt x="274" y="117"/>
                </a:lnTo>
                <a:lnTo>
                  <a:pt x="274" y="118"/>
                </a:lnTo>
                <a:lnTo>
                  <a:pt x="274" y="117"/>
                </a:lnTo>
                <a:lnTo>
                  <a:pt x="274" y="116"/>
                </a:lnTo>
                <a:lnTo>
                  <a:pt x="274" y="117"/>
                </a:lnTo>
                <a:lnTo>
                  <a:pt x="274" y="116"/>
                </a:lnTo>
                <a:lnTo>
                  <a:pt x="274" y="117"/>
                </a:lnTo>
                <a:lnTo>
                  <a:pt x="274" y="116"/>
                </a:lnTo>
                <a:lnTo>
                  <a:pt x="273" y="116"/>
                </a:lnTo>
                <a:lnTo>
                  <a:pt x="274" y="116"/>
                </a:lnTo>
                <a:lnTo>
                  <a:pt x="273" y="116"/>
                </a:lnTo>
                <a:lnTo>
                  <a:pt x="274" y="116"/>
                </a:lnTo>
                <a:lnTo>
                  <a:pt x="273" y="116"/>
                </a:lnTo>
                <a:lnTo>
                  <a:pt x="273" y="117"/>
                </a:lnTo>
                <a:lnTo>
                  <a:pt x="273" y="116"/>
                </a:lnTo>
                <a:lnTo>
                  <a:pt x="273" y="117"/>
                </a:lnTo>
                <a:lnTo>
                  <a:pt x="273" y="116"/>
                </a:lnTo>
                <a:lnTo>
                  <a:pt x="273" y="117"/>
                </a:lnTo>
                <a:lnTo>
                  <a:pt x="272" y="117"/>
                </a:lnTo>
                <a:lnTo>
                  <a:pt x="273" y="117"/>
                </a:lnTo>
                <a:lnTo>
                  <a:pt x="272" y="117"/>
                </a:lnTo>
                <a:lnTo>
                  <a:pt x="273" y="117"/>
                </a:lnTo>
                <a:lnTo>
                  <a:pt x="272" y="117"/>
                </a:lnTo>
                <a:lnTo>
                  <a:pt x="272" y="118"/>
                </a:lnTo>
                <a:lnTo>
                  <a:pt x="272" y="117"/>
                </a:lnTo>
                <a:lnTo>
                  <a:pt x="272" y="118"/>
                </a:lnTo>
                <a:lnTo>
                  <a:pt x="272" y="117"/>
                </a:lnTo>
                <a:lnTo>
                  <a:pt x="272" y="118"/>
                </a:lnTo>
                <a:lnTo>
                  <a:pt x="273" y="118"/>
                </a:lnTo>
                <a:lnTo>
                  <a:pt x="272" y="118"/>
                </a:lnTo>
                <a:lnTo>
                  <a:pt x="273" y="118"/>
                </a:lnTo>
                <a:lnTo>
                  <a:pt x="272" y="118"/>
                </a:lnTo>
                <a:lnTo>
                  <a:pt x="273" y="118"/>
                </a:lnTo>
                <a:lnTo>
                  <a:pt x="273" y="119"/>
                </a:lnTo>
                <a:lnTo>
                  <a:pt x="273" y="118"/>
                </a:lnTo>
                <a:lnTo>
                  <a:pt x="273" y="119"/>
                </a:lnTo>
                <a:lnTo>
                  <a:pt x="273" y="118"/>
                </a:lnTo>
                <a:lnTo>
                  <a:pt x="273" y="119"/>
                </a:lnTo>
                <a:lnTo>
                  <a:pt x="272" y="119"/>
                </a:lnTo>
                <a:lnTo>
                  <a:pt x="273" y="119"/>
                </a:lnTo>
                <a:lnTo>
                  <a:pt x="272" y="119"/>
                </a:lnTo>
                <a:lnTo>
                  <a:pt x="273" y="119"/>
                </a:lnTo>
                <a:lnTo>
                  <a:pt x="272" y="119"/>
                </a:lnTo>
                <a:lnTo>
                  <a:pt x="271" y="119"/>
                </a:lnTo>
                <a:lnTo>
                  <a:pt x="272" y="119"/>
                </a:lnTo>
                <a:lnTo>
                  <a:pt x="271" y="119"/>
                </a:lnTo>
                <a:lnTo>
                  <a:pt x="272" y="119"/>
                </a:lnTo>
                <a:lnTo>
                  <a:pt x="271" y="119"/>
                </a:lnTo>
                <a:lnTo>
                  <a:pt x="271" y="120"/>
                </a:lnTo>
                <a:lnTo>
                  <a:pt x="271" y="119"/>
                </a:lnTo>
                <a:lnTo>
                  <a:pt x="271" y="120"/>
                </a:lnTo>
                <a:lnTo>
                  <a:pt x="271" y="119"/>
                </a:lnTo>
                <a:lnTo>
                  <a:pt x="271" y="120"/>
                </a:lnTo>
                <a:lnTo>
                  <a:pt x="272" y="120"/>
                </a:lnTo>
                <a:lnTo>
                  <a:pt x="271" y="120"/>
                </a:lnTo>
                <a:lnTo>
                  <a:pt x="272" y="120"/>
                </a:lnTo>
                <a:lnTo>
                  <a:pt x="271" y="120"/>
                </a:lnTo>
                <a:lnTo>
                  <a:pt x="272" y="120"/>
                </a:lnTo>
                <a:lnTo>
                  <a:pt x="272" y="121"/>
                </a:lnTo>
                <a:lnTo>
                  <a:pt x="272" y="120"/>
                </a:lnTo>
                <a:lnTo>
                  <a:pt x="272" y="121"/>
                </a:lnTo>
                <a:lnTo>
                  <a:pt x="272" y="120"/>
                </a:lnTo>
                <a:lnTo>
                  <a:pt x="272" y="121"/>
                </a:lnTo>
                <a:lnTo>
                  <a:pt x="271" y="121"/>
                </a:lnTo>
                <a:lnTo>
                  <a:pt x="272" y="121"/>
                </a:lnTo>
                <a:lnTo>
                  <a:pt x="271" y="121"/>
                </a:lnTo>
                <a:lnTo>
                  <a:pt x="272" y="121"/>
                </a:lnTo>
                <a:lnTo>
                  <a:pt x="271" y="121"/>
                </a:lnTo>
                <a:lnTo>
                  <a:pt x="271" y="122"/>
                </a:lnTo>
                <a:lnTo>
                  <a:pt x="271" y="121"/>
                </a:lnTo>
                <a:lnTo>
                  <a:pt x="271" y="122"/>
                </a:lnTo>
                <a:lnTo>
                  <a:pt x="271" y="121"/>
                </a:lnTo>
                <a:lnTo>
                  <a:pt x="271" y="122"/>
                </a:lnTo>
                <a:lnTo>
                  <a:pt x="270" y="122"/>
                </a:lnTo>
                <a:lnTo>
                  <a:pt x="271" y="122"/>
                </a:lnTo>
                <a:lnTo>
                  <a:pt x="270" y="122"/>
                </a:lnTo>
                <a:lnTo>
                  <a:pt x="271" y="122"/>
                </a:lnTo>
                <a:lnTo>
                  <a:pt x="270" y="122"/>
                </a:lnTo>
                <a:lnTo>
                  <a:pt x="270" y="121"/>
                </a:lnTo>
                <a:lnTo>
                  <a:pt x="270" y="122"/>
                </a:lnTo>
                <a:lnTo>
                  <a:pt x="270" y="121"/>
                </a:lnTo>
                <a:lnTo>
                  <a:pt x="270" y="122"/>
                </a:lnTo>
                <a:lnTo>
                  <a:pt x="270" y="121"/>
                </a:lnTo>
                <a:lnTo>
                  <a:pt x="270" y="120"/>
                </a:lnTo>
                <a:lnTo>
                  <a:pt x="270" y="121"/>
                </a:lnTo>
                <a:lnTo>
                  <a:pt x="270" y="120"/>
                </a:lnTo>
                <a:lnTo>
                  <a:pt x="270" y="121"/>
                </a:lnTo>
                <a:lnTo>
                  <a:pt x="270" y="120"/>
                </a:lnTo>
                <a:lnTo>
                  <a:pt x="269" y="120"/>
                </a:lnTo>
                <a:lnTo>
                  <a:pt x="270" y="120"/>
                </a:lnTo>
                <a:lnTo>
                  <a:pt x="269" y="120"/>
                </a:lnTo>
                <a:lnTo>
                  <a:pt x="270" y="120"/>
                </a:lnTo>
                <a:lnTo>
                  <a:pt x="269" y="120"/>
                </a:lnTo>
                <a:lnTo>
                  <a:pt x="269" y="121"/>
                </a:lnTo>
                <a:lnTo>
                  <a:pt x="269" y="120"/>
                </a:lnTo>
                <a:lnTo>
                  <a:pt x="269" y="121"/>
                </a:lnTo>
                <a:lnTo>
                  <a:pt x="269" y="120"/>
                </a:lnTo>
                <a:lnTo>
                  <a:pt x="269" y="121"/>
                </a:lnTo>
                <a:lnTo>
                  <a:pt x="268" y="121"/>
                </a:lnTo>
                <a:lnTo>
                  <a:pt x="269" y="121"/>
                </a:lnTo>
                <a:lnTo>
                  <a:pt x="268" y="121"/>
                </a:lnTo>
                <a:lnTo>
                  <a:pt x="269" y="121"/>
                </a:lnTo>
                <a:lnTo>
                  <a:pt x="268" y="121"/>
                </a:lnTo>
                <a:lnTo>
                  <a:pt x="268" y="120"/>
                </a:lnTo>
                <a:lnTo>
                  <a:pt x="268" y="121"/>
                </a:lnTo>
                <a:lnTo>
                  <a:pt x="268" y="120"/>
                </a:lnTo>
                <a:lnTo>
                  <a:pt x="268" y="121"/>
                </a:lnTo>
                <a:lnTo>
                  <a:pt x="268" y="120"/>
                </a:lnTo>
                <a:lnTo>
                  <a:pt x="267" y="120"/>
                </a:lnTo>
                <a:lnTo>
                  <a:pt x="268" y="120"/>
                </a:lnTo>
                <a:lnTo>
                  <a:pt x="267" y="120"/>
                </a:lnTo>
                <a:lnTo>
                  <a:pt x="268" y="120"/>
                </a:lnTo>
                <a:lnTo>
                  <a:pt x="267" y="120"/>
                </a:lnTo>
                <a:lnTo>
                  <a:pt x="267" y="119"/>
                </a:lnTo>
                <a:lnTo>
                  <a:pt x="267" y="120"/>
                </a:lnTo>
                <a:lnTo>
                  <a:pt x="267" y="119"/>
                </a:lnTo>
                <a:lnTo>
                  <a:pt x="267" y="120"/>
                </a:lnTo>
                <a:lnTo>
                  <a:pt x="267" y="119"/>
                </a:lnTo>
                <a:lnTo>
                  <a:pt x="268" y="119"/>
                </a:lnTo>
                <a:lnTo>
                  <a:pt x="267" y="119"/>
                </a:lnTo>
                <a:lnTo>
                  <a:pt x="268" y="119"/>
                </a:lnTo>
                <a:lnTo>
                  <a:pt x="267" y="119"/>
                </a:lnTo>
                <a:lnTo>
                  <a:pt x="268" y="119"/>
                </a:lnTo>
                <a:lnTo>
                  <a:pt x="269" y="119"/>
                </a:lnTo>
                <a:lnTo>
                  <a:pt x="268" y="119"/>
                </a:lnTo>
                <a:lnTo>
                  <a:pt x="269" y="119"/>
                </a:lnTo>
                <a:lnTo>
                  <a:pt x="268" y="119"/>
                </a:lnTo>
                <a:lnTo>
                  <a:pt x="269" y="119"/>
                </a:lnTo>
                <a:lnTo>
                  <a:pt x="269" y="118"/>
                </a:lnTo>
                <a:lnTo>
                  <a:pt x="269" y="119"/>
                </a:lnTo>
                <a:lnTo>
                  <a:pt x="269" y="118"/>
                </a:lnTo>
                <a:lnTo>
                  <a:pt x="269" y="119"/>
                </a:lnTo>
                <a:lnTo>
                  <a:pt x="269" y="118"/>
                </a:lnTo>
                <a:lnTo>
                  <a:pt x="268" y="118"/>
                </a:lnTo>
                <a:lnTo>
                  <a:pt x="269" y="118"/>
                </a:lnTo>
                <a:lnTo>
                  <a:pt x="268" y="118"/>
                </a:lnTo>
                <a:lnTo>
                  <a:pt x="269" y="118"/>
                </a:lnTo>
                <a:lnTo>
                  <a:pt x="268" y="118"/>
                </a:lnTo>
                <a:lnTo>
                  <a:pt x="268" y="117"/>
                </a:lnTo>
                <a:lnTo>
                  <a:pt x="268" y="118"/>
                </a:lnTo>
                <a:lnTo>
                  <a:pt x="268" y="117"/>
                </a:lnTo>
                <a:lnTo>
                  <a:pt x="268" y="118"/>
                </a:lnTo>
                <a:lnTo>
                  <a:pt x="268" y="117"/>
                </a:lnTo>
                <a:lnTo>
                  <a:pt x="268" y="116"/>
                </a:lnTo>
                <a:lnTo>
                  <a:pt x="268" y="117"/>
                </a:lnTo>
                <a:lnTo>
                  <a:pt x="268" y="116"/>
                </a:lnTo>
                <a:lnTo>
                  <a:pt x="268" y="117"/>
                </a:lnTo>
                <a:lnTo>
                  <a:pt x="268" y="116"/>
                </a:lnTo>
                <a:lnTo>
                  <a:pt x="267" y="116"/>
                </a:lnTo>
                <a:lnTo>
                  <a:pt x="268" y="116"/>
                </a:lnTo>
                <a:lnTo>
                  <a:pt x="267" y="116"/>
                </a:lnTo>
                <a:lnTo>
                  <a:pt x="268" y="116"/>
                </a:lnTo>
                <a:lnTo>
                  <a:pt x="267" y="116"/>
                </a:lnTo>
                <a:lnTo>
                  <a:pt x="267" y="115"/>
                </a:lnTo>
                <a:lnTo>
                  <a:pt x="267" y="116"/>
                </a:lnTo>
                <a:lnTo>
                  <a:pt x="267" y="115"/>
                </a:lnTo>
                <a:lnTo>
                  <a:pt x="267" y="116"/>
                </a:lnTo>
                <a:lnTo>
                  <a:pt x="267" y="115"/>
                </a:lnTo>
                <a:lnTo>
                  <a:pt x="268" y="115"/>
                </a:lnTo>
                <a:lnTo>
                  <a:pt x="267" y="115"/>
                </a:lnTo>
                <a:lnTo>
                  <a:pt x="268" y="115"/>
                </a:lnTo>
                <a:lnTo>
                  <a:pt x="267" y="115"/>
                </a:lnTo>
                <a:lnTo>
                  <a:pt x="268" y="115"/>
                </a:lnTo>
                <a:lnTo>
                  <a:pt x="269" y="115"/>
                </a:lnTo>
                <a:lnTo>
                  <a:pt x="268" y="115"/>
                </a:lnTo>
                <a:lnTo>
                  <a:pt x="269" y="115"/>
                </a:lnTo>
                <a:lnTo>
                  <a:pt x="268" y="115"/>
                </a:lnTo>
                <a:lnTo>
                  <a:pt x="269" y="115"/>
                </a:lnTo>
                <a:lnTo>
                  <a:pt x="269" y="114"/>
                </a:lnTo>
                <a:lnTo>
                  <a:pt x="269" y="115"/>
                </a:lnTo>
                <a:lnTo>
                  <a:pt x="269" y="114"/>
                </a:lnTo>
                <a:lnTo>
                  <a:pt x="269" y="115"/>
                </a:lnTo>
                <a:lnTo>
                  <a:pt x="269" y="114"/>
                </a:lnTo>
                <a:lnTo>
                  <a:pt x="268" y="114"/>
                </a:lnTo>
                <a:lnTo>
                  <a:pt x="269" y="114"/>
                </a:lnTo>
                <a:lnTo>
                  <a:pt x="268" y="114"/>
                </a:lnTo>
                <a:lnTo>
                  <a:pt x="269" y="114"/>
                </a:lnTo>
                <a:lnTo>
                  <a:pt x="268" y="114"/>
                </a:lnTo>
                <a:lnTo>
                  <a:pt x="268" y="113"/>
                </a:lnTo>
                <a:lnTo>
                  <a:pt x="268" y="114"/>
                </a:lnTo>
                <a:lnTo>
                  <a:pt x="268" y="113"/>
                </a:lnTo>
                <a:lnTo>
                  <a:pt x="268" y="114"/>
                </a:lnTo>
                <a:lnTo>
                  <a:pt x="268" y="113"/>
                </a:lnTo>
                <a:lnTo>
                  <a:pt x="267" y="113"/>
                </a:lnTo>
                <a:lnTo>
                  <a:pt x="268" y="113"/>
                </a:lnTo>
                <a:lnTo>
                  <a:pt x="267" y="113"/>
                </a:lnTo>
                <a:lnTo>
                  <a:pt x="268" y="113"/>
                </a:lnTo>
                <a:lnTo>
                  <a:pt x="267" y="113"/>
                </a:lnTo>
                <a:lnTo>
                  <a:pt x="267" y="114"/>
                </a:lnTo>
                <a:lnTo>
                  <a:pt x="267" y="113"/>
                </a:lnTo>
                <a:lnTo>
                  <a:pt x="267" y="114"/>
                </a:lnTo>
                <a:lnTo>
                  <a:pt x="267" y="113"/>
                </a:lnTo>
                <a:lnTo>
                  <a:pt x="267" y="114"/>
                </a:lnTo>
                <a:lnTo>
                  <a:pt x="266" y="114"/>
                </a:lnTo>
                <a:lnTo>
                  <a:pt x="267" y="114"/>
                </a:lnTo>
                <a:lnTo>
                  <a:pt x="266" y="114"/>
                </a:lnTo>
                <a:lnTo>
                  <a:pt x="267" y="114"/>
                </a:lnTo>
                <a:lnTo>
                  <a:pt x="266" y="114"/>
                </a:lnTo>
                <a:lnTo>
                  <a:pt x="266" y="113"/>
                </a:lnTo>
                <a:lnTo>
                  <a:pt x="266" y="114"/>
                </a:lnTo>
                <a:lnTo>
                  <a:pt x="266" y="113"/>
                </a:lnTo>
                <a:lnTo>
                  <a:pt x="266" y="114"/>
                </a:lnTo>
                <a:lnTo>
                  <a:pt x="266" y="113"/>
                </a:lnTo>
                <a:lnTo>
                  <a:pt x="266" y="112"/>
                </a:lnTo>
                <a:lnTo>
                  <a:pt x="266" y="113"/>
                </a:lnTo>
                <a:lnTo>
                  <a:pt x="266" y="112"/>
                </a:lnTo>
                <a:lnTo>
                  <a:pt x="266" y="113"/>
                </a:lnTo>
                <a:lnTo>
                  <a:pt x="266" y="112"/>
                </a:lnTo>
                <a:lnTo>
                  <a:pt x="265" y="112"/>
                </a:lnTo>
                <a:lnTo>
                  <a:pt x="266" y="112"/>
                </a:lnTo>
                <a:lnTo>
                  <a:pt x="265" y="112"/>
                </a:lnTo>
                <a:lnTo>
                  <a:pt x="266" y="112"/>
                </a:lnTo>
                <a:lnTo>
                  <a:pt x="265" y="112"/>
                </a:lnTo>
                <a:lnTo>
                  <a:pt x="265" y="113"/>
                </a:lnTo>
                <a:lnTo>
                  <a:pt x="265" y="112"/>
                </a:lnTo>
                <a:lnTo>
                  <a:pt x="265" y="113"/>
                </a:lnTo>
                <a:lnTo>
                  <a:pt x="265" y="112"/>
                </a:lnTo>
                <a:lnTo>
                  <a:pt x="265" y="113"/>
                </a:lnTo>
                <a:lnTo>
                  <a:pt x="264" y="113"/>
                </a:lnTo>
                <a:lnTo>
                  <a:pt x="265" y="113"/>
                </a:lnTo>
                <a:lnTo>
                  <a:pt x="264" y="113"/>
                </a:lnTo>
                <a:lnTo>
                  <a:pt x="265" y="113"/>
                </a:lnTo>
                <a:lnTo>
                  <a:pt x="264" y="113"/>
                </a:lnTo>
                <a:lnTo>
                  <a:pt x="264" y="114"/>
                </a:lnTo>
                <a:lnTo>
                  <a:pt x="264" y="113"/>
                </a:lnTo>
                <a:lnTo>
                  <a:pt x="264" y="114"/>
                </a:lnTo>
                <a:lnTo>
                  <a:pt x="264" y="113"/>
                </a:lnTo>
                <a:lnTo>
                  <a:pt x="264" y="114"/>
                </a:lnTo>
                <a:lnTo>
                  <a:pt x="265" y="114"/>
                </a:lnTo>
                <a:lnTo>
                  <a:pt x="264" y="114"/>
                </a:lnTo>
                <a:lnTo>
                  <a:pt x="265" y="114"/>
                </a:lnTo>
                <a:lnTo>
                  <a:pt x="264" y="114"/>
                </a:lnTo>
                <a:lnTo>
                  <a:pt x="265" y="114"/>
                </a:lnTo>
                <a:lnTo>
                  <a:pt x="265" y="115"/>
                </a:lnTo>
                <a:lnTo>
                  <a:pt x="265" y="114"/>
                </a:lnTo>
                <a:lnTo>
                  <a:pt x="265" y="115"/>
                </a:lnTo>
                <a:lnTo>
                  <a:pt x="265" y="114"/>
                </a:lnTo>
                <a:lnTo>
                  <a:pt x="265" y="115"/>
                </a:lnTo>
                <a:lnTo>
                  <a:pt x="264" y="115"/>
                </a:lnTo>
                <a:lnTo>
                  <a:pt x="265" y="115"/>
                </a:lnTo>
                <a:lnTo>
                  <a:pt x="264" y="115"/>
                </a:lnTo>
                <a:lnTo>
                  <a:pt x="265" y="115"/>
                </a:lnTo>
                <a:lnTo>
                  <a:pt x="264" y="115"/>
                </a:lnTo>
                <a:lnTo>
                  <a:pt x="263" y="115"/>
                </a:lnTo>
                <a:lnTo>
                  <a:pt x="264" y="115"/>
                </a:lnTo>
                <a:lnTo>
                  <a:pt x="263" y="115"/>
                </a:lnTo>
                <a:lnTo>
                  <a:pt x="264" y="115"/>
                </a:lnTo>
                <a:lnTo>
                  <a:pt x="263" y="115"/>
                </a:lnTo>
                <a:lnTo>
                  <a:pt x="263" y="116"/>
                </a:lnTo>
                <a:lnTo>
                  <a:pt x="263" y="115"/>
                </a:lnTo>
                <a:lnTo>
                  <a:pt x="263" y="116"/>
                </a:lnTo>
                <a:lnTo>
                  <a:pt x="263" y="115"/>
                </a:lnTo>
                <a:lnTo>
                  <a:pt x="263" y="116"/>
                </a:lnTo>
                <a:lnTo>
                  <a:pt x="264" y="116"/>
                </a:lnTo>
                <a:lnTo>
                  <a:pt x="263" y="116"/>
                </a:lnTo>
                <a:lnTo>
                  <a:pt x="264" y="116"/>
                </a:lnTo>
                <a:lnTo>
                  <a:pt x="263" y="116"/>
                </a:lnTo>
                <a:lnTo>
                  <a:pt x="264" y="116"/>
                </a:lnTo>
                <a:lnTo>
                  <a:pt x="264" y="117"/>
                </a:lnTo>
                <a:lnTo>
                  <a:pt x="264" y="116"/>
                </a:lnTo>
                <a:lnTo>
                  <a:pt x="264" y="117"/>
                </a:lnTo>
                <a:lnTo>
                  <a:pt x="264" y="116"/>
                </a:lnTo>
                <a:lnTo>
                  <a:pt x="264" y="117"/>
                </a:lnTo>
                <a:lnTo>
                  <a:pt x="263" y="117"/>
                </a:lnTo>
                <a:lnTo>
                  <a:pt x="264" y="117"/>
                </a:lnTo>
                <a:lnTo>
                  <a:pt x="263" y="117"/>
                </a:lnTo>
                <a:lnTo>
                  <a:pt x="264" y="117"/>
                </a:lnTo>
                <a:lnTo>
                  <a:pt x="263" y="117"/>
                </a:lnTo>
                <a:lnTo>
                  <a:pt x="263" y="118"/>
                </a:lnTo>
                <a:lnTo>
                  <a:pt x="263" y="117"/>
                </a:lnTo>
                <a:lnTo>
                  <a:pt x="263" y="118"/>
                </a:lnTo>
                <a:lnTo>
                  <a:pt x="263" y="117"/>
                </a:lnTo>
                <a:lnTo>
                  <a:pt x="263" y="118"/>
                </a:lnTo>
                <a:lnTo>
                  <a:pt x="262" y="118"/>
                </a:lnTo>
                <a:lnTo>
                  <a:pt x="263" y="118"/>
                </a:lnTo>
                <a:lnTo>
                  <a:pt x="262" y="118"/>
                </a:lnTo>
                <a:lnTo>
                  <a:pt x="263" y="118"/>
                </a:lnTo>
                <a:lnTo>
                  <a:pt x="262" y="118"/>
                </a:lnTo>
                <a:lnTo>
                  <a:pt x="262" y="117"/>
                </a:lnTo>
                <a:lnTo>
                  <a:pt x="262" y="118"/>
                </a:lnTo>
                <a:lnTo>
                  <a:pt x="262" y="117"/>
                </a:lnTo>
                <a:lnTo>
                  <a:pt x="262" y="118"/>
                </a:lnTo>
                <a:lnTo>
                  <a:pt x="262" y="117"/>
                </a:lnTo>
                <a:lnTo>
                  <a:pt x="262" y="116"/>
                </a:lnTo>
                <a:lnTo>
                  <a:pt x="262" y="117"/>
                </a:lnTo>
                <a:lnTo>
                  <a:pt x="262" y="116"/>
                </a:lnTo>
                <a:lnTo>
                  <a:pt x="262" y="117"/>
                </a:lnTo>
                <a:lnTo>
                  <a:pt x="262" y="116"/>
                </a:lnTo>
                <a:lnTo>
                  <a:pt x="261" y="116"/>
                </a:lnTo>
                <a:lnTo>
                  <a:pt x="262" y="116"/>
                </a:lnTo>
                <a:lnTo>
                  <a:pt x="261" y="116"/>
                </a:lnTo>
                <a:lnTo>
                  <a:pt x="262" y="116"/>
                </a:lnTo>
                <a:lnTo>
                  <a:pt x="261" y="116"/>
                </a:lnTo>
                <a:lnTo>
                  <a:pt x="261" y="117"/>
                </a:lnTo>
                <a:lnTo>
                  <a:pt x="261" y="116"/>
                </a:lnTo>
                <a:lnTo>
                  <a:pt x="261" y="117"/>
                </a:lnTo>
                <a:lnTo>
                  <a:pt x="261" y="116"/>
                </a:lnTo>
                <a:lnTo>
                  <a:pt x="261" y="117"/>
                </a:lnTo>
                <a:lnTo>
                  <a:pt x="260" y="117"/>
                </a:lnTo>
                <a:lnTo>
                  <a:pt x="261" y="117"/>
                </a:lnTo>
                <a:lnTo>
                  <a:pt x="260" y="117"/>
                </a:lnTo>
                <a:lnTo>
                  <a:pt x="261" y="117"/>
                </a:lnTo>
                <a:lnTo>
                  <a:pt x="260" y="117"/>
                </a:lnTo>
                <a:lnTo>
                  <a:pt x="260" y="118"/>
                </a:lnTo>
                <a:lnTo>
                  <a:pt x="260" y="117"/>
                </a:lnTo>
                <a:lnTo>
                  <a:pt x="260" y="118"/>
                </a:lnTo>
                <a:lnTo>
                  <a:pt x="260" y="117"/>
                </a:lnTo>
                <a:lnTo>
                  <a:pt x="260" y="118"/>
                </a:lnTo>
                <a:lnTo>
                  <a:pt x="261" y="118"/>
                </a:lnTo>
                <a:lnTo>
                  <a:pt x="260" y="118"/>
                </a:lnTo>
                <a:lnTo>
                  <a:pt x="261" y="118"/>
                </a:lnTo>
                <a:lnTo>
                  <a:pt x="260" y="118"/>
                </a:lnTo>
                <a:lnTo>
                  <a:pt x="261" y="118"/>
                </a:lnTo>
                <a:lnTo>
                  <a:pt x="261" y="119"/>
                </a:lnTo>
                <a:lnTo>
                  <a:pt x="261" y="118"/>
                </a:lnTo>
                <a:lnTo>
                  <a:pt x="261" y="119"/>
                </a:lnTo>
                <a:lnTo>
                  <a:pt x="261" y="118"/>
                </a:lnTo>
                <a:lnTo>
                  <a:pt x="261" y="119"/>
                </a:lnTo>
                <a:lnTo>
                  <a:pt x="260" y="119"/>
                </a:lnTo>
                <a:lnTo>
                  <a:pt x="261" y="119"/>
                </a:lnTo>
                <a:lnTo>
                  <a:pt x="260" y="119"/>
                </a:lnTo>
                <a:lnTo>
                  <a:pt x="261" y="119"/>
                </a:lnTo>
                <a:lnTo>
                  <a:pt x="260" y="119"/>
                </a:lnTo>
                <a:lnTo>
                  <a:pt x="259" y="119"/>
                </a:lnTo>
                <a:lnTo>
                  <a:pt x="260" y="119"/>
                </a:lnTo>
                <a:lnTo>
                  <a:pt x="259" y="119"/>
                </a:lnTo>
                <a:lnTo>
                  <a:pt x="260" y="119"/>
                </a:lnTo>
                <a:lnTo>
                  <a:pt x="259" y="119"/>
                </a:lnTo>
                <a:lnTo>
                  <a:pt x="259" y="120"/>
                </a:lnTo>
                <a:lnTo>
                  <a:pt x="259" y="119"/>
                </a:lnTo>
                <a:lnTo>
                  <a:pt x="259" y="120"/>
                </a:lnTo>
                <a:lnTo>
                  <a:pt x="259" y="119"/>
                </a:lnTo>
                <a:lnTo>
                  <a:pt x="259" y="120"/>
                </a:lnTo>
                <a:lnTo>
                  <a:pt x="260" y="120"/>
                </a:lnTo>
                <a:lnTo>
                  <a:pt x="259" y="120"/>
                </a:lnTo>
                <a:lnTo>
                  <a:pt x="260" y="120"/>
                </a:lnTo>
                <a:lnTo>
                  <a:pt x="259" y="120"/>
                </a:lnTo>
                <a:lnTo>
                  <a:pt x="260" y="120"/>
                </a:lnTo>
                <a:lnTo>
                  <a:pt x="260" y="121"/>
                </a:lnTo>
                <a:lnTo>
                  <a:pt x="260" y="120"/>
                </a:lnTo>
                <a:lnTo>
                  <a:pt x="260" y="121"/>
                </a:lnTo>
                <a:lnTo>
                  <a:pt x="260" y="120"/>
                </a:lnTo>
                <a:lnTo>
                  <a:pt x="260" y="121"/>
                </a:lnTo>
                <a:lnTo>
                  <a:pt x="261" y="121"/>
                </a:lnTo>
                <a:lnTo>
                  <a:pt x="260" y="121"/>
                </a:lnTo>
                <a:lnTo>
                  <a:pt x="261" y="121"/>
                </a:lnTo>
                <a:lnTo>
                  <a:pt x="260" y="121"/>
                </a:lnTo>
                <a:lnTo>
                  <a:pt x="261" y="121"/>
                </a:lnTo>
                <a:lnTo>
                  <a:pt x="261" y="120"/>
                </a:lnTo>
                <a:lnTo>
                  <a:pt x="261" y="121"/>
                </a:lnTo>
                <a:lnTo>
                  <a:pt x="261" y="120"/>
                </a:lnTo>
                <a:lnTo>
                  <a:pt x="261" y="121"/>
                </a:lnTo>
                <a:lnTo>
                  <a:pt x="261" y="120"/>
                </a:lnTo>
                <a:lnTo>
                  <a:pt x="262" y="120"/>
                </a:lnTo>
                <a:lnTo>
                  <a:pt x="261" y="120"/>
                </a:lnTo>
                <a:lnTo>
                  <a:pt x="262" y="120"/>
                </a:lnTo>
                <a:lnTo>
                  <a:pt x="261" y="120"/>
                </a:lnTo>
                <a:lnTo>
                  <a:pt x="262" y="120"/>
                </a:lnTo>
                <a:lnTo>
                  <a:pt x="262" y="121"/>
                </a:lnTo>
                <a:lnTo>
                  <a:pt x="262" y="120"/>
                </a:lnTo>
                <a:lnTo>
                  <a:pt x="262" y="121"/>
                </a:lnTo>
                <a:lnTo>
                  <a:pt x="262" y="120"/>
                </a:lnTo>
                <a:lnTo>
                  <a:pt x="262" y="121"/>
                </a:lnTo>
                <a:lnTo>
                  <a:pt x="262" y="122"/>
                </a:lnTo>
                <a:lnTo>
                  <a:pt x="262" y="121"/>
                </a:lnTo>
                <a:lnTo>
                  <a:pt x="262" y="122"/>
                </a:lnTo>
                <a:lnTo>
                  <a:pt x="262" y="121"/>
                </a:lnTo>
                <a:lnTo>
                  <a:pt x="262" y="122"/>
                </a:lnTo>
                <a:lnTo>
                  <a:pt x="263" y="122"/>
                </a:lnTo>
                <a:lnTo>
                  <a:pt x="262" y="122"/>
                </a:lnTo>
                <a:lnTo>
                  <a:pt x="263" y="122"/>
                </a:lnTo>
                <a:lnTo>
                  <a:pt x="262" y="122"/>
                </a:lnTo>
                <a:lnTo>
                  <a:pt x="263" y="122"/>
                </a:lnTo>
                <a:lnTo>
                  <a:pt x="263" y="121"/>
                </a:lnTo>
                <a:lnTo>
                  <a:pt x="263" y="122"/>
                </a:lnTo>
                <a:lnTo>
                  <a:pt x="263" y="121"/>
                </a:lnTo>
                <a:lnTo>
                  <a:pt x="263" y="122"/>
                </a:lnTo>
                <a:lnTo>
                  <a:pt x="263" y="121"/>
                </a:lnTo>
                <a:lnTo>
                  <a:pt x="264" y="121"/>
                </a:lnTo>
                <a:lnTo>
                  <a:pt x="263" y="121"/>
                </a:lnTo>
                <a:lnTo>
                  <a:pt x="264" y="121"/>
                </a:lnTo>
                <a:lnTo>
                  <a:pt x="263" y="121"/>
                </a:lnTo>
                <a:lnTo>
                  <a:pt x="264" y="121"/>
                </a:lnTo>
                <a:lnTo>
                  <a:pt x="264" y="122"/>
                </a:lnTo>
                <a:lnTo>
                  <a:pt x="264" y="121"/>
                </a:lnTo>
                <a:lnTo>
                  <a:pt x="264" y="122"/>
                </a:lnTo>
                <a:lnTo>
                  <a:pt x="264" y="121"/>
                </a:lnTo>
                <a:lnTo>
                  <a:pt x="264" y="122"/>
                </a:lnTo>
                <a:lnTo>
                  <a:pt x="265" y="122"/>
                </a:lnTo>
                <a:lnTo>
                  <a:pt x="264" y="122"/>
                </a:lnTo>
                <a:lnTo>
                  <a:pt x="265" y="122"/>
                </a:lnTo>
                <a:lnTo>
                  <a:pt x="264" y="122"/>
                </a:lnTo>
                <a:lnTo>
                  <a:pt x="265" y="122"/>
                </a:lnTo>
                <a:lnTo>
                  <a:pt x="265" y="123"/>
                </a:lnTo>
                <a:lnTo>
                  <a:pt x="265" y="122"/>
                </a:lnTo>
                <a:lnTo>
                  <a:pt x="265" y="123"/>
                </a:lnTo>
                <a:lnTo>
                  <a:pt x="265" y="122"/>
                </a:lnTo>
                <a:lnTo>
                  <a:pt x="265" y="123"/>
                </a:lnTo>
                <a:lnTo>
                  <a:pt x="264" y="123"/>
                </a:lnTo>
                <a:lnTo>
                  <a:pt x="265" y="123"/>
                </a:lnTo>
                <a:lnTo>
                  <a:pt x="264" y="123"/>
                </a:lnTo>
                <a:lnTo>
                  <a:pt x="265" y="123"/>
                </a:lnTo>
                <a:lnTo>
                  <a:pt x="264" y="123"/>
                </a:lnTo>
                <a:lnTo>
                  <a:pt x="263" y="123"/>
                </a:lnTo>
                <a:lnTo>
                  <a:pt x="264" y="123"/>
                </a:lnTo>
                <a:lnTo>
                  <a:pt x="263" y="123"/>
                </a:lnTo>
                <a:lnTo>
                  <a:pt x="264" y="123"/>
                </a:lnTo>
                <a:lnTo>
                  <a:pt x="263" y="123"/>
                </a:lnTo>
                <a:lnTo>
                  <a:pt x="263" y="124"/>
                </a:lnTo>
                <a:lnTo>
                  <a:pt x="263" y="123"/>
                </a:lnTo>
                <a:lnTo>
                  <a:pt x="263" y="124"/>
                </a:lnTo>
                <a:lnTo>
                  <a:pt x="263" y="123"/>
                </a:lnTo>
                <a:lnTo>
                  <a:pt x="263" y="124"/>
                </a:lnTo>
                <a:lnTo>
                  <a:pt x="264" y="124"/>
                </a:lnTo>
                <a:lnTo>
                  <a:pt x="263" y="124"/>
                </a:lnTo>
                <a:lnTo>
                  <a:pt x="264" y="124"/>
                </a:lnTo>
                <a:lnTo>
                  <a:pt x="263" y="124"/>
                </a:lnTo>
                <a:lnTo>
                  <a:pt x="264" y="124"/>
                </a:lnTo>
                <a:lnTo>
                  <a:pt x="264" y="125"/>
                </a:lnTo>
                <a:lnTo>
                  <a:pt x="264" y="124"/>
                </a:lnTo>
                <a:lnTo>
                  <a:pt x="264" y="125"/>
                </a:lnTo>
                <a:lnTo>
                  <a:pt x="264" y="124"/>
                </a:lnTo>
                <a:lnTo>
                  <a:pt x="264" y="125"/>
                </a:lnTo>
                <a:lnTo>
                  <a:pt x="263" y="125"/>
                </a:lnTo>
                <a:lnTo>
                  <a:pt x="264" y="125"/>
                </a:lnTo>
                <a:lnTo>
                  <a:pt x="263" y="125"/>
                </a:lnTo>
                <a:lnTo>
                  <a:pt x="264" y="125"/>
                </a:lnTo>
                <a:lnTo>
                  <a:pt x="263" y="125"/>
                </a:lnTo>
                <a:lnTo>
                  <a:pt x="263" y="126"/>
                </a:lnTo>
                <a:lnTo>
                  <a:pt x="263" y="125"/>
                </a:lnTo>
                <a:lnTo>
                  <a:pt x="263" y="126"/>
                </a:lnTo>
                <a:lnTo>
                  <a:pt x="263" y="125"/>
                </a:lnTo>
                <a:lnTo>
                  <a:pt x="263" y="126"/>
                </a:lnTo>
                <a:lnTo>
                  <a:pt x="262" y="126"/>
                </a:lnTo>
                <a:lnTo>
                  <a:pt x="263" y="126"/>
                </a:lnTo>
                <a:lnTo>
                  <a:pt x="262" y="126"/>
                </a:lnTo>
                <a:lnTo>
                  <a:pt x="263" y="126"/>
                </a:lnTo>
                <a:lnTo>
                  <a:pt x="262" y="126"/>
                </a:lnTo>
                <a:lnTo>
                  <a:pt x="262" y="125"/>
                </a:lnTo>
                <a:lnTo>
                  <a:pt x="262" y="126"/>
                </a:lnTo>
                <a:lnTo>
                  <a:pt x="262" y="125"/>
                </a:lnTo>
                <a:lnTo>
                  <a:pt x="262" y="126"/>
                </a:lnTo>
                <a:lnTo>
                  <a:pt x="262" y="125"/>
                </a:lnTo>
                <a:lnTo>
                  <a:pt x="262" y="124"/>
                </a:lnTo>
                <a:lnTo>
                  <a:pt x="262" y="125"/>
                </a:lnTo>
                <a:lnTo>
                  <a:pt x="262" y="124"/>
                </a:lnTo>
                <a:lnTo>
                  <a:pt x="262" y="125"/>
                </a:lnTo>
                <a:lnTo>
                  <a:pt x="262" y="124"/>
                </a:lnTo>
                <a:lnTo>
                  <a:pt x="261" y="124"/>
                </a:lnTo>
                <a:lnTo>
                  <a:pt x="262" y="124"/>
                </a:lnTo>
                <a:lnTo>
                  <a:pt x="261" y="124"/>
                </a:lnTo>
                <a:lnTo>
                  <a:pt x="262" y="124"/>
                </a:lnTo>
                <a:lnTo>
                  <a:pt x="261" y="124"/>
                </a:lnTo>
                <a:lnTo>
                  <a:pt x="261" y="125"/>
                </a:lnTo>
                <a:lnTo>
                  <a:pt x="261" y="124"/>
                </a:lnTo>
                <a:lnTo>
                  <a:pt x="261" y="125"/>
                </a:lnTo>
                <a:lnTo>
                  <a:pt x="261" y="124"/>
                </a:lnTo>
                <a:lnTo>
                  <a:pt x="261" y="125"/>
                </a:lnTo>
                <a:lnTo>
                  <a:pt x="260" y="125"/>
                </a:lnTo>
                <a:lnTo>
                  <a:pt x="261" y="125"/>
                </a:lnTo>
                <a:lnTo>
                  <a:pt x="260" y="125"/>
                </a:lnTo>
                <a:lnTo>
                  <a:pt x="261" y="125"/>
                </a:lnTo>
                <a:lnTo>
                  <a:pt x="260" y="125"/>
                </a:lnTo>
                <a:lnTo>
                  <a:pt x="259" y="125"/>
                </a:lnTo>
                <a:lnTo>
                  <a:pt x="260" y="125"/>
                </a:lnTo>
                <a:lnTo>
                  <a:pt x="259" y="125"/>
                </a:lnTo>
                <a:lnTo>
                  <a:pt x="260" y="125"/>
                </a:lnTo>
                <a:lnTo>
                  <a:pt x="259" y="125"/>
                </a:lnTo>
                <a:lnTo>
                  <a:pt x="259" y="126"/>
                </a:lnTo>
                <a:lnTo>
                  <a:pt x="259" y="125"/>
                </a:lnTo>
                <a:lnTo>
                  <a:pt x="259" y="126"/>
                </a:lnTo>
                <a:lnTo>
                  <a:pt x="259" y="125"/>
                </a:lnTo>
                <a:lnTo>
                  <a:pt x="259" y="126"/>
                </a:lnTo>
                <a:lnTo>
                  <a:pt x="258" y="126"/>
                </a:lnTo>
                <a:lnTo>
                  <a:pt x="259" y="126"/>
                </a:lnTo>
                <a:lnTo>
                  <a:pt x="258" y="126"/>
                </a:lnTo>
                <a:lnTo>
                  <a:pt x="259" y="126"/>
                </a:lnTo>
                <a:lnTo>
                  <a:pt x="258" y="126"/>
                </a:lnTo>
                <a:lnTo>
                  <a:pt x="258" y="125"/>
                </a:lnTo>
                <a:lnTo>
                  <a:pt x="258" y="126"/>
                </a:lnTo>
                <a:lnTo>
                  <a:pt x="258" y="125"/>
                </a:lnTo>
                <a:lnTo>
                  <a:pt x="258" y="126"/>
                </a:lnTo>
                <a:lnTo>
                  <a:pt x="258" y="125"/>
                </a:lnTo>
                <a:lnTo>
                  <a:pt x="258" y="124"/>
                </a:lnTo>
                <a:lnTo>
                  <a:pt x="258" y="125"/>
                </a:lnTo>
                <a:lnTo>
                  <a:pt x="258" y="124"/>
                </a:lnTo>
                <a:lnTo>
                  <a:pt x="258" y="125"/>
                </a:lnTo>
                <a:lnTo>
                  <a:pt x="258" y="124"/>
                </a:lnTo>
                <a:lnTo>
                  <a:pt x="257" y="124"/>
                </a:lnTo>
                <a:lnTo>
                  <a:pt x="258" y="124"/>
                </a:lnTo>
                <a:lnTo>
                  <a:pt x="257" y="124"/>
                </a:lnTo>
                <a:lnTo>
                  <a:pt x="258" y="124"/>
                </a:lnTo>
                <a:lnTo>
                  <a:pt x="257" y="124"/>
                </a:lnTo>
                <a:lnTo>
                  <a:pt x="257" y="125"/>
                </a:lnTo>
                <a:lnTo>
                  <a:pt x="257" y="124"/>
                </a:lnTo>
                <a:lnTo>
                  <a:pt x="257" y="125"/>
                </a:lnTo>
                <a:lnTo>
                  <a:pt x="257" y="124"/>
                </a:lnTo>
                <a:lnTo>
                  <a:pt x="257" y="125"/>
                </a:lnTo>
                <a:lnTo>
                  <a:pt x="256" y="125"/>
                </a:lnTo>
                <a:lnTo>
                  <a:pt x="257" y="125"/>
                </a:lnTo>
                <a:lnTo>
                  <a:pt x="256" y="125"/>
                </a:lnTo>
                <a:lnTo>
                  <a:pt x="257" y="125"/>
                </a:lnTo>
                <a:lnTo>
                  <a:pt x="256" y="125"/>
                </a:lnTo>
                <a:lnTo>
                  <a:pt x="256" y="126"/>
                </a:lnTo>
                <a:lnTo>
                  <a:pt x="256" y="125"/>
                </a:lnTo>
                <a:lnTo>
                  <a:pt x="256" y="126"/>
                </a:lnTo>
                <a:lnTo>
                  <a:pt x="256" y="125"/>
                </a:lnTo>
                <a:lnTo>
                  <a:pt x="256" y="126"/>
                </a:lnTo>
                <a:lnTo>
                  <a:pt x="257" y="126"/>
                </a:lnTo>
                <a:lnTo>
                  <a:pt x="256" y="126"/>
                </a:lnTo>
                <a:lnTo>
                  <a:pt x="257" y="126"/>
                </a:lnTo>
                <a:lnTo>
                  <a:pt x="256" y="126"/>
                </a:lnTo>
                <a:lnTo>
                  <a:pt x="257" y="126"/>
                </a:lnTo>
                <a:lnTo>
                  <a:pt x="257" y="127"/>
                </a:lnTo>
                <a:lnTo>
                  <a:pt x="257" y="126"/>
                </a:lnTo>
                <a:lnTo>
                  <a:pt x="257" y="127"/>
                </a:lnTo>
                <a:lnTo>
                  <a:pt x="257" y="126"/>
                </a:lnTo>
                <a:lnTo>
                  <a:pt x="257" y="127"/>
                </a:lnTo>
                <a:lnTo>
                  <a:pt x="256" y="127"/>
                </a:lnTo>
                <a:lnTo>
                  <a:pt x="257" y="127"/>
                </a:lnTo>
                <a:lnTo>
                  <a:pt x="256" y="127"/>
                </a:lnTo>
                <a:lnTo>
                  <a:pt x="257" y="127"/>
                </a:lnTo>
                <a:lnTo>
                  <a:pt x="256" y="127"/>
                </a:lnTo>
                <a:lnTo>
                  <a:pt x="255" y="127"/>
                </a:lnTo>
                <a:lnTo>
                  <a:pt x="256" y="127"/>
                </a:lnTo>
                <a:lnTo>
                  <a:pt x="255" y="127"/>
                </a:lnTo>
                <a:lnTo>
                  <a:pt x="256" y="127"/>
                </a:lnTo>
                <a:lnTo>
                  <a:pt x="255" y="127"/>
                </a:lnTo>
                <a:lnTo>
                  <a:pt x="255" y="128"/>
                </a:lnTo>
                <a:lnTo>
                  <a:pt x="255" y="127"/>
                </a:lnTo>
                <a:lnTo>
                  <a:pt x="255" y="128"/>
                </a:lnTo>
                <a:lnTo>
                  <a:pt x="255" y="127"/>
                </a:lnTo>
                <a:lnTo>
                  <a:pt x="255" y="128"/>
                </a:lnTo>
                <a:lnTo>
                  <a:pt x="256" y="128"/>
                </a:lnTo>
                <a:lnTo>
                  <a:pt x="255" y="128"/>
                </a:lnTo>
                <a:lnTo>
                  <a:pt x="256" y="128"/>
                </a:lnTo>
                <a:lnTo>
                  <a:pt x="255" y="128"/>
                </a:lnTo>
                <a:lnTo>
                  <a:pt x="256" y="128"/>
                </a:lnTo>
                <a:lnTo>
                  <a:pt x="256" y="129"/>
                </a:lnTo>
                <a:lnTo>
                  <a:pt x="256" y="128"/>
                </a:lnTo>
                <a:lnTo>
                  <a:pt x="256" y="129"/>
                </a:lnTo>
                <a:lnTo>
                  <a:pt x="256" y="128"/>
                </a:lnTo>
                <a:lnTo>
                  <a:pt x="256" y="129"/>
                </a:lnTo>
                <a:lnTo>
                  <a:pt x="257" y="129"/>
                </a:lnTo>
                <a:lnTo>
                  <a:pt x="256" y="129"/>
                </a:lnTo>
                <a:lnTo>
                  <a:pt x="257" y="129"/>
                </a:lnTo>
                <a:lnTo>
                  <a:pt x="256" y="129"/>
                </a:lnTo>
                <a:lnTo>
                  <a:pt x="257" y="129"/>
                </a:lnTo>
                <a:lnTo>
                  <a:pt x="257" y="128"/>
                </a:lnTo>
                <a:lnTo>
                  <a:pt x="257" y="129"/>
                </a:lnTo>
                <a:lnTo>
                  <a:pt x="257" y="128"/>
                </a:lnTo>
                <a:lnTo>
                  <a:pt x="257" y="129"/>
                </a:lnTo>
                <a:lnTo>
                  <a:pt x="257" y="128"/>
                </a:lnTo>
                <a:lnTo>
                  <a:pt x="258" y="128"/>
                </a:lnTo>
                <a:lnTo>
                  <a:pt x="257" y="128"/>
                </a:lnTo>
                <a:lnTo>
                  <a:pt x="258" y="128"/>
                </a:lnTo>
                <a:lnTo>
                  <a:pt x="257" y="128"/>
                </a:lnTo>
                <a:lnTo>
                  <a:pt x="258" y="128"/>
                </a:lnTo>
                <a:lnTo>
                  <a:pt x="258" y="129"/>
                </a:lnTo>
                <a:lnTo>
                  <a:pt x="258" y="128"/>
                </a:lnTo>
                <a:lnTo>
                  <a:pt x="258" y="129"/>
                </a:lnTo>
                <a:lnTo>
                  <a:pt x="258" y="128"/>
                </a:lnTo>
                <a:lnTo>
                  <a:pt x="258" y="129"/>
                </a:lnTo>
                <a:lnTo>
                  <a:pt x="258" y="130"/>
                </a:lnTo>
                <a:lnTo>
                  <a:pt x="258" y="129"/>
                </a:lnTo>
                <a:lnTo>
                  <a:pt x="258" y="130"/>
                </a:lnTo>
                <a:lnTo>
                  <a:pt x="258" y="129"/>
                </a:lnTo>
                <a:lnTo>
                  <a:pt x="258" y="130"/>
                </a:lnTo>
                <a:lnTo>
                  <a:pt x="259" y="130"/>
                </a:lnTo>
                <a:lnTo>
                  <a:pt x="258" y="130"/>
                </a:lnTo>
                <a:lnTo>
                  <a:pt x="259" y="130"/>
                </a:lnTo>
                <a:lnTo>
                  <a:pt x="258" y="130"/>
                </a:lnTo>
                <a:lnTo>
                  <a:pt x="259" y="130"/>
                </a:lnTo>
                <a:lnTo>
                  <a:pt x="259" y="129"/>
                </a:lnTo>
                <a:lnTo>
                  <a:pt x="259" y="130"/>
                </a:lnTo>
                <a:lnTo>
                  <a:pt x="259" y="129"/>
                </a:lnTo>
                <a:lnTo>
                  <a:pt x="259" y="130"/>
                </a:lnTo>
                <a:lnTo>
                  <a:pt x="259" y="129"/>
                </a:lnTo>
                <a:lnTo>
                  <a:pt x="260" y="129"/>
                </a:lnTo>
                <a:lnTo>
                  <a:pt x="259" y="129"/>
                </a:lnTo>
                <a:lnTo>
                  <a:pt x="260" y="129"/>
                </a:lnTo>
                <a:lnTo>
                  <a:pt x="259" y="129"/>
                </a:lnTo>
                <a:lnTo>
                  <a:pt x="260" y="129"/>
                </a:lnTo>
                <a:lnTo>
                  <a:pt x="260" y="130"/>
                </a:lnTo>
                <a:lnTo>
                  <a:pt x="260" y="129"/>
                </a:lnTo>
                <a:lnTo>
                  <a:pt x="260" y="130"/>
                </a:lnTo>
                <a:lnTo>
                  <a:pt x="260" y="129"/>
                </a:lnTo>
                <a:lnTo>
                  <a:pt x="260" y="130"/>
                </a:lnTo>
                <a:lnTo>
                  <a:pt x="261" y="130"/>
                </a:lnTo>
                <a:lnTo>
                  <a:pt x="260" y="130"/>
                </a:lnTo>
                <a:lnTo>
                  <a:pt x="261" y="130"/>
                </a:lnTo>
                <a:lnTo>
                  <a:pt x="260" y="130"/>
                </a:lnTo>
                <a:lnTo>
                  <a:pt x="261" y="130"/>
                </a:lnTo>
                <a:lnTo>
                  <a:pt x="261" y="131"/>
                </a:lnTo>
                <a:lnTo>
                  <a:pt x="261" y="130"/>
                </a:lnTo>
                <a:lnTo>
                  <a:pt x="261" y="131"/>
                </a:lnTo>
                <a:lnTo>
                  <a:pt x="261" y="130"/>
                </a:lnTo>
                <a:lnTo>
                  <a:pt x="261" y="131"/>
                </a:lnTo>
                <a:lnTo>
                  <a:pt x="260" y="131"/>
                </a:lnTo>
                <a:lnTo>
                  <a:pt x="261" y="131"/>
                </a:lnTo>
                <a:lnTo>
                  <a:pt x="260" y="131"/>
                </a:lnTo>
                <a:lnTo>
                  <a:pt x="261" y="131"/>
                </a:lnTo>
                <a:lnTo>
                  <a:pt x="260" y="131"/>
                </a:lnTo>
                <a:lnTo>
                  <a:pt x="259" y="131"/>
                </a:lnTo>
                <a:lnTo>
                  <a:pt x="260" y="131"/>
                </a:lnTo>
                <a:lnTo>
                  <a:pt x="259" y="131"/>
                </a:lnTo>
                <a:lnTo>
                  <a:pt x="260" y="131"/>
                </a:lnTo>
                <a:lnTo>
                  <a:pt x="259" y="131"/>
                </a:lnTo>
                <a:lnTo>
                  <a:pt x="259" y="132"/>
                </a:lnTo>
                <a:lnTo>
                  <a:pt x="259" y="131"/>
                </a:lnTo>
                <a:lnTo>
                  <a:pt x="259" y="132"/>
                </a:lnTo>
                <a:lnTo>
                  <a:pt x="259" y="131"/>
                </a:lnTo>
                <a:lnTo>
                  <a:pt x="259" y="132"/>
                </a:lnTo>
                <a:lnTo>
                  <a:pt x="260" y="132"/>
                </a:lnTo>
                <a:lnTo>
                  <a:pt x="259" y="132"/>
                </a:lnTo>
                <a:lnTo>
                  <a:pt x="260" y="132"/>
                </a:lnTo>
                <a:lnTo>
                  <a:pt x="259" y="132"/>
                </a:lnTo>
                <a:lnTo>
                  <a:pt x="260" y="132"/>
                </a:lnTo>
                <a:lnTo>
                  <a:pt x="260" y="133"/>
                </a:lnTo>
                <a:lnTo>
                  <a:pt x="260" y="132"/>
                </a:lnTo>
                <a:lnTo>
                  <a:pt x="260" y="133"/>
                </a:lnTo>
                <a:lnTo>
                  <a:pt x="260" y="132"/>
                </a:lnTo>
                <a:lnTo>
                  <a:pt x="260" y="133"/>
                </a:lnTo>
                <a:lnTo>
                  <a:pt x="261" y="133"/>
                </a:lnTo>
                <a:lnTo>
                  <a:pt x="260" y="133"/>
                </a:lnTo>
                <a:lnTo>
                  <a:pt x="261" y="133"/>
                </a:lnTo>
                <a:lnTo>
                  <a:pt x="260" y="133"/>
                </a:lnTo>
                <a:lnTo>
                  <a:pt x="261" y="133"/>
                </a:lnTo>
                <a:lnTo>
                  <a:pt x="261" y="132"/>
                </a:lnTo>
                <a:lnTo>
                  <a:pt x="261" y="133"/>
                </a:lnTo>
                <a:lnTo>
                  <a:pt x="261" y="132"/>
                </a:lnTo>
                <a:lnTo>
                  <a:pt x="261" y="133"/>
                </a:lnTo>
                <a:lnTo>
                  <a:pt x="261" y="132"/>
                </a:lnTo>
                <a:lnTo>
                  <a:pt x="262" y="132"/>
                </a:lnTo>
                <a:lnTo>
                  <a:pt x="261" y="132"/>
                </a:lnTo>
                <a:lnTo>
                  <a:pt x="262" y="132"/>
                </a:lnTo>
                <a:lnTo>
                  <a:pt x="261" y="132"/>
                </a:lnTo>
                <a:lnTo>
                  <a:pt x="262" y="132"/>
                </a:lnTo>
                <a:lnTo>
                  <a:pt x="262" y="133"/>
                </a:lnTo>
                <a:lnTo>
                  <a:pt x="262" y="132"/>
                </a:lnTo>
                <a:lnTo>
                  <a:pt x="262" y="133"/>
                </a:lnTo>
                <a:lnTo>
                  <a:pt x="262" y="132"/>
                </a:lnTo>
                <a:lnTo>
                  <a:pt x="262" y="133"/>
                </a:lnTo>
                <a:lnTo>
                  <a:pt x="262" y="134"/>
                </a:lnTo>
                <a:lnTo>
                  <a:pt x="262" y="133"/>
                </a:lnTo>
                <a:lnTo>
                  <a:pt x="262" y="134"/>
                </a:lnTo>
                <a:lnTo>
                  <a:pt x="262" y="133"/>
                </a:lnTo>
                <a:lnTo>
                  <a:pt x="262" y="134"/>
                </a:lnTo>
                <a:lnTo>
                  <a:pt x="263" y="134"/>
                </a:lnTo>
                <a:lnTo>
                  <a:pt x="262" y="134"/>
                </a:lnTo>
                <a:lnTo>
                  <a:pt x="263" y="134"/>
                </a:lnTo>
                <a:lnTo>
                  <a:pt x="262" y="134"/>
                </a:lnTo>
                <a:lnTo>
                  <a:pt x="263" y="134"/>
                </a:lnTo>
                <a:lnTo>
                  <a:pt x="263" y="133"/>
                </a:lnTo>
                <a:lnTo>
                  <a:pt x="263" y="134"/>
                </a:lnTo>
                <a:lnTo>
                  <a:pt x="263" y="133"/>
                </a:lnTo>
                <a:lnTo>
                  <a:pt x="263" y="134"/>
                </a:lnTo>
                <a:lnTo>
                  <a:pt x="263" y="133"/>
                </a:lnTo>
                <a:lnTo>
                  <a:pt x="264" y="133"/>
                </a:lnTo>
                <a:lnTo>
                  <a:pt x="263" y="133"/>
                </a:lnTo>
                <a:lnTo>
                  <a:pt x="264" y="133"/>
                </a:lnTo>
                <a:lnTo>
                  <a:pt x="263" y="133"/>
                </a:lnTo>
                <a:lnTo>
                  <a:pt x="264" y="133"/>
                </a:lnTo>
                <a:lnTo>
                  <a:pt x="264" y="132"/>
                </a:lnTo>
                <a:lnTo>
                  <a:pt x="264" y="133"/>
                </a:lnTo>
                <a:lnTo>
                  <a:pt x="264" y="132"/>
                </a:lnTo>
                <a:lnTo>
                  <a:pt x="264" y="133"/>
                </a:lnTo>
                <a:lnTo>
                  <a:pt x="264" y="132"/>
                </a:lnTo>
                <a:lnTo>
                  <a:pt x="263" y="132"/>
                </a:lnTo>
                <a:lnTo>
                  <a:pt x="264" y="132"/>
                </a:lnTo>
                <a:lnTo>
                  <a:pt x="263" y="132"/>
                </a:lnTo>
                <a:lnTo>
                  <a:pt x="264" y="132"/>
                </a:lnTo>
                <a:lnTo>
                  <a:pt x="263" y="132"/>
                </a:lnTo>
                <a:lnTo>
                  <a:pt x="263" y="131"/>
                </a:lnTo>
                <a:lnTo>
                  <a:pt x="263" y="132"/>
                </a:lnTo>
                <a:lnTo>
                  <a:pt x="263" y="131"/>
                </a:lnTo>
                <a:lnTo>
                  <a:pt x="263" y="132"/>
                </a:lnTo>
                <a:lnTo>
                  <a:pt x="263" y="131"/>
                </a:lnTo>
                <a:lnTo>
                  <a:pt x="264" y="131"/>
                </a:lnTo>
                <a:lnTo>
                  <a:pt x="263" y="131"/>
                </a:lnTo>
                <a:lnTo>
                  <a:pt x="264" y="131"/>
                </a:lnTo>
                <a:lnTo>
                  <a:pt x="263" y="131"/>
                </a:lnTo>
                <a:lnTo>
                  <a:pt x="264" y="131"/>
                </a:lnTo>
                <a:lnTo>
                  <a:pt x="265" y="131"/>
                </a:lnTo>
                <a:lnTo>
                  <a:pt x="264" y="131"/>
                </a:lnTo>
                <a:lnTo>
                  <a:pt x="265" y="131"/>
                </a:lnTo>
                <a:lnTo>
                  <a:pt x="264" y="131"/>
                </a:lnTo>
                <a:lnTo>
                  <a:pt x="265" y="131"/>
                </a:lnTo>
                <a:lnTo>
                  <a:pt x="265" y="130"/>
                </a:lnTo>
                <a:lnTo>
                  <a:pt x="265" y="131"/>
                </a:lnTo>
                <a:lnTo>
                  <a:pt x="265" y="130"/>
                </a:lnTo>
                <a:lnTo>
                  <a:pt x="265" y="131"/>
                </a:lnTo>
                <a:lnTo>
                  <a:pt x="265" y="130"/>
                </a:lnTo>
                <a:lnTo>
                  <a:pt x="264" y="130"/>
                </a:lnTo>
                <a:lnTo>
                  <a:pt x="265" y="130"/>
                </a:lnTo>
                <a:lnTo>
                  <a:pt x="264" y="130"/>
                </a:lnTo>
                <a:lnTo>
                  <a:pt x="265" y="130"/>
                </a:lnTo>
                <a:lnTo>
                  <a:pt x="264" y="130"/>
                </a:lnTo>
                <a:lnTo>
                  <a:pt x="264" y="129"/>
                </a:lnTo>
                <a:lnTo>
                  <a:pt x="264" y="130"/>
                </a:lnTo>
                <a:lnTo>
                  <a:pt x="264" y="129"/>
                </a:lnTo>
                <a:lnTo>
                  <a:pt x="264" y="130"/>
                </a:lnTo>
                <a:lnTo>
                  <a:pt x="264" y="129"/>
                </a:lnTo>
                <a:lnTo>
                  <a:pt x="265" y="129"/>
                </a:lnTo>
                <a:lnTo>
                  <a:pt x="264" y="129"/>
                </a:lnTo>
                <a:lnTo>
                  <a:pt x="265" y="129"/>
                </a:lnTo>
                <a:lnTo>
                  <a:pt x="264" y="129"/>
                </a:lnTo>
                <a:lnTo>
                  <a:pt x="265" y="129"/>
                </a:lnTo>
                <a:lnTo>
                  <a:pt x="265" y="128"/>
                </a:lnTo>
                <a:lnTo>
                  <a:pt x="265" y="129"/>
                </a:lnTo>
                <a:lnTo>
                  <a:pt x="265" y="128"/>
                </a:lnTo>
                <a:lnTo>
                  <a:pt x="265" y="129"/>
                </a:lnTo>
                <a:lnTo>
                  <a:pt x="265" y="128"/>
                </a:lnTo>
                <a:lnTo>
                  <a:pt x="266" y="128"/>
                </a:lnTo>
                <a:lnTo>
                  <a:pt x="265" y="128"/>
                </a:lnTo>
                <a:lnTo>
                  <a:pt x="266" y="128"/>
                </a:lnTo>
                <a:lnTo>
                  <a:pt x="265" y="128"/>
                </a:lnTo>
                <a:lnTo>
                  <a:pt x="266" y="128"/>
                </a:lnTo>
                <a:lnTo>
                  <a:pt x="266" y="129"/>
                </a:lnTo>
                <a:lnTo>
                  <a:pt x="266" y="128"/>
                </a:lnTo>
                <a:lnTo>
                  <a:pt x="266" y="129"/>
                </a:lnTo>
                <a:lnTo>
                  <a:pt x="266" y="128"/>
                </a:lnTo>
                <a:lnTo>
                  <a:pt x="266" y="129"/>
                </a:lnTo>
                <a:lnTo>
                  <a:pt x="266" y="130"/>
                </a:lnTo>
                <a:lnTo>
                  <a:pt x="266" y="129"/>
                </a:lnTo>
                <a:lnTo>
                  <a:pt x="266" y="130"/>
                </a:lnTo>
                <a:lnTo>
                  <a:pt x="266" y="129"/>
                </a:lnTo>
                <a:lnTo>
                  <a:pt x="266" y="130"/>
                </a:lnTo>
                <a:lnTo>
                  <a:pt x="267" y="130"/>
                </a:lnTo>
                <a:lnTo>
                  <a:pt x="266" y="130"/>
                </a:lnTo>
                <a:lnTo>
                  <a:pt x="267" y="130"/>
                </a:lnTo>
                <a:lnTo>
                  <a:pt x="266" y="130"/>
                </a:lnTo>
                <a:lnTo>
                  <a:pt x="267" y="130"/>
                </a:lnTo>
                <a:lnTo>
                  <a:pt x="267" y="129"/>
                </a:lnTo>
                <a:lnTo>
                  <a:pt x="267" y="130"/>
                </a:lnTo>
                <a:lnTo>
                  <a:pt x="267" y="129"/>
                </a:lnTo>
                <a:lnTo>
                  <a:pt x="267" y="130"/>
                </a:lnTo>
                <a:lnTo>
                  <a:pt x="267" y="129"/>
                </a:lnTo>
                <a:lnTo>
                  <a:pt x="268" y="129"/>
                </a:lnTo>
                <a:lnTo>
                  <a:pt x="267" y="129"/>
                </a:lnTo>
                <a:lnTo>
                  <a:pt x="268" y="129"/>
                </a:lnTo>
                <a:lnTo>
                  <a:pt x="267" y="129"/>
                </a:lnTo>
                <a:lnTo>
                  <a:pt x="268" y="129"/>
                </a:lnTo>
                <a:lnTo>
                  <a:pt x="268" y="130"/>
                </a:lnTo>
                <a:lnTo>
                  <a:pt x="268" y="129"/>
                </a:lnTo>
                <a:lnTo>
                  <a:pt x="268" y="130"/>
                </a:lnTo>
                <a:lnTo>
                  <a:pt x="268" y="129"/>
                </a:lnTo>
                <a:lnTo>
                  <a:pt x="268" y="130"/>
                </a:lnTo>
                <a:lnTo>
                  <a:pt x="269" y="130"/>
                </a:lnTo>
                <a:lnTo>
                  <a:pt x="268" y="130"/>
                </a:lnTo>
                <a:lnTo>
                  <a:pt x="269" y="130"/>
                </a:lnTo>
                <a:lnTo>
                  <a:pt x="268" y="130"/>
                </a:lnTo>
                <a:lnTo>
                  <a:pt x="269" y="130"/>
                </a:lnTo>
                <a:lnTo>
                  <a:pt x="269" y="131"/>
                </a:lnTo>
                <a:lnTo>
                  <a:pt x="269" y="130"/>
                </a:lnTo>
                <a:lnTo>
                  <a:pt x="269" y="131"/>
                </a:lnTo>
                <a:lnTo>
                  <a:pt x="269" y="130"/>
                </a:lnTo>
                <a:lnTo>
                  <a:pt x="269" y="131"/>
                </a:lnTo>
                <a:lnTo>
                  <a:pt x="268" y="131"/>
                </a:lnTo>
                <a:lnTo>
                  <a:pt x="269" y="131"/>
                </a:lnTo>
                <a:lnTo>
                  <a:pt x="268" y="131"/>
                </a:lnTo>
                <a:lnTo>
                  <a:pt x="269" y="131"/>
                </a:lnTo>
                <a:lnTo>
                  <a:pt x="268" y="131"/>
                </a:lnTo>
                <a:lnTo>
                  <a:pt x="267" y="131"/>
                </a:lnTo>
                <a:lnTo>
                  <a:pt x="268" y="131"/>
                </a:lnTo>
                <a:lnTo>
                  <a:pt x="267" y="131"/>
                </a:lnTo>
                <a:lnTo>
                  <a:pt x="268" y="131"/>
                </a:lnTo>
                <a:lnTo>
                  <a:pt x="267" y="131"/>
                </a:lnTo>
                <a:lnTo>
                  <a:pt x="267" y="132"/>
                </a:lnTo>
                <a:lnTo>
                  <a:pt x="267" y="131"/>
                </a:lnTo>
                <a:lnTo>
                  <a:pt x="267" y="132"/>
                </a:lnTo>
                <a:lnTo>
                  <a:pt x="267" y="131"/>
                </a:lnTo>
                <a:lnTo>
                  <a:pt x="267" y="132"/>
                </a:lnTo>
                <a:lnTo>
                  <a:pt x="268" y="132"/>
                </a:lnTo>
                <a:lnTo>
                  <a:pt x="267" y="132"/>
                </a:lnTo>
                <a:lnTo>
                  <a:pt x="268" y="132"/>
                </a:lnTo>
                <a:lnTo>
                  <a:pt x="267" y="132"/>
                </a:lnTo>
                <a:lnTo>
                  <a:pt x="268" y="132"/>
                </a:lnTo>
                <a:lnTo>
                  <a:pt x="268" y="133"/>
                </a:lnTo>
                <a:lnTo>
                  <a:pt x="268" y="132"/>
                </a:lnTo>
                <a:lnTo>
                  <a:pt x="268" y="133"/>
                </a:lnTo>
                <a:lnTo>
                  <a:pt x="268" y="132"/>
                </a:lnTo>
                <a:lnTo>
                  <a:pt x="268" y="133"/>
                </a:lnTo>
                <a:lnTo>
                  <a:pt x="268" y="134"/>
                </a:lnTo>
                <a:lnTo>
                  <a:pt x="268" y="133"/>
                </a:lnTo>
                <a:lnTo>
                  <a:pt x="268" y="134"/>
                </a:lnTo>
                <a:lnTo>
                  <a:pt x="268" y="133"/>
                </a:lnTo>
                <a:lnTo>
                  <a:pt x="268" y="134"/>
                </a:lnTo>
                <a:lnTo>
                  <a:pt x="269" y="134"/>
                </a:lnTo>
                <a:lnTo>
                  <a:pt x="268" y="134"/>
                </a:lnTo>
                <a:lnTo>
                  <a:pt x="269" y="134"/>
                </a:lnTo>
                <a:lnTo>
                  <a:pt x="268" y="134"/>
                </a:lnTo>
                <a:lnTo>
                  <a:pt x="269" y="134"/>
                </a:lnTo>
                <a:lnTo>
                  <a:pt x="269" y="135"/>
                </a:lnTo>
                <a:lnTo>
                  <a:pt x="269" y="134"/>
                </a:lnTo>
                <a:lnTo>
                  <a:pt x="269" y="135"/>
                </a:lnTo>
                <a:lnTo>
                  <a:pt x="269" y="134"/>
                </a:lnTo>
                <a:lnTo>
                  <a:pt x="269" y="135"/>
                </a:lnTo>
                <a:lnTo>
                  <a:pt x="268" y="135"/>
                </a:lnTo>
                <a:lnTo>
                  <a:pt x="269" y="135"/>
                </a:lnTo>
                <a:lnTo>
                  <a:pt x="268" y="135"/>
                </a:lnTo>
                <a:lnTo>
                  <a:pt x="269" y="135"/>
                </a:lnTo>
                <a:lnTo>
                  <a:pt x="268" y="135"/>
                </a:lnTo>
                <a:lnTo>
                  <a:pt x="267" y="135"/>
                </a:lnTo>
                <a:lnTo>
                  <a:pt x="268" y="135"/>
                </a:lnTo>
                <a:lnTo>
                  <a:pt x="267" y="135"/>
                </a:lnTo>
                <a:lnTo>
                  <a:pt x="268" y="135"/>
                </a:lnTo>
                <a:lnTo>
                  <a:pt x="267" y="135"/>
                </a:lnTo>
                <a:lnTo>
                  <a:pt x="267" y="136"/>
                </a:lnTo>
                <a:lnTo>
                  <a:pt x="267" y="135"/>
                </a:lnTo>
                <a:lnTo>
                  <a:pt x="267" y="136"/>
                </a:lnTo>
                <a:lnTo>
                  <a:pt x="267" y="135"/>
                </a:lnTo>
                <a:lnTo>
                  <a:pt x="267" y="136"/>
                </a:lnTo>
                <a:lnTo>
                  <a:pt x="268" y="136"/>
                </a:lnTo>
                <a:lnTo>
                  <a:pt x="267" y="136"/>
                </a:lnTo>
                <a:lnTo>
                  <a:pt x="268" y="136"/>
                </a:lnTo>
                <a:lnTo>
                  <a:pt x="267" y="136"/>
                </a:lnTo>
                <a:lnTo>
                  <a:pt x="268" y="136"/>
                </a:lnTo>
                <a:lnTo>
                  <a:pt x="268" y="137"/>
                </a:lnTo>
                <a:lnTo>
                  <a:pt x="268" y="136"/>
                </a:lnTo>
                <a:lnTo>
                  <a:pt x="268" y="137"/>
                </a:lnTo>
                <a:lnTo>
                  <a:pt x="268" y="136"/>
                </a:lnTo>
                <a:lnTo>
                  <a:pt x="268" y="137"/>
                </a:lnTo>
                <a:lnTo>
                  <a:pt x="269" y="137"/>
                </a:lnTo>
                <a:lnTo>
                  <a:pt x="268" y="137"/>
                </a:lnTo>
                <a:lnTo>
                  <a:pt x="269" y="137"/>
                </a:lnTo>
                <a:lnTo>
                  <a:pt x="268" y="137"/>
                </a:lnTo>
                <a:lnTo>
                  <a:pt x="269" y="137"/>
                </a:lnTo>
                <a:lnTo>
                  <a:pt x="269" y="136"/>
                </a:lnTo>
                <a:lnTo>
                  <a:pt x="269" y="137"/>
                </a:lnTo>
                <a:lnTo>
                  <a:pt x="269" y="136"/>
                </a:lnTo>
                <a:lnTo>
                  <a:pt x="269" y="137"/>
                </a:lnTo>
                <a:lnTo>
                  <a:pt x="269" y="136"/>
                </a:lnTo>
                <a:lnTo>
                  <a:pt x="270" y="136"/>
                </a:lnTo>
                <a:lnTo>
                  <a:pt x="269" y="136"/>
                </a:lnTo>
                <a:lnTo>
                  <a:pt x="270" y="136"/>
                </a:lnTo>
                <a:lnTo>
                  <a:pt x="269" y="136"/>
                </a:lnTo>
                <a:lnTo>
                  <a:pt x="270" y="136"/>
                </a:lnTo>
                <a:lnTo>
                  <a:pt x="270" y="137"/>
                </a:lnTo>
                <a:lnTo>
                  <a:pt x="270" y="136"/>
                </a:lnTo>
                <a:lnTo>
                  <a:pt x="270" y="137"/>
                </a:lnTo>
                <a:lnTo>
                  <a:pt x="270" y="136"/>
                </a:lnTo>
                <a:lnTo>
                  <a:pt x="270" y="137"/>
                </a:lnTo>
                <a:lnTo>
                  <a:pt x="270" y="138"/>
                </a:lnTo>
                <a:lnTo>
                  <a:pt x="270" y="137"/>
                </a:lnTo>
                <a:lnTo>
                  <a:pt x="270" y="138"/>
                </a:lnTo>
                <a:lnTo>
                  <a:pt x="270" y="137"/>
                </a:lnTo>
                <a:lnTo>
                  <a:pt x="270" y="138"/>
                </a:lnTo>
                <a:lnTo>
                  <a:pt x="271" y="138"/>
                </a:lnTo>
                <a:lnTo>
                  <a:pt x="270" y="138"/>
                </a:lnTo>
                <a:lnTo>
                  <a:pt x="271" y="138"/>
                </a:lnTo>
                <a:lnTo>
                  <a:pt x="270" y="138"/>
                </a:lnTo>
                <a:lnTo>
                  <a:pt x="271" y="138"/>
                </a:lnTo>
                <a:lnTo>
                  <a:pt x="271" y="137"/>
                </a:lnTo>
                <a:lnTo>
                  <a:pt x="271" y="138"/>
                </a:lnTo>
                <a:lnTo>
                  <a:pt x="271" y="137"/>
                </a:lnTo>
                <a:lnTo>
                  <a:pt x="271" y="138"/>
                </a:lnTo>
                <a:lnTo>
                  <a:pt x="271" y="137"/>
                </a:lnTo>
                <a:lnTo>
                  <a:pt x="272" y="137"/>
                </a:lnTo>
                <a:lnTo>
                  <a:pt x="271" y="137"/>
                </a:lnTo>
                <a:lnTo>
                  <a:pt x="272" y="137"/>
                </a:lnTo>
                <a:lnTo>
                  <a:pt x="271" y="137"/>
                </a:lnTo>
                <a:lnTo>
                  <a:pt x="272" y="137"/>
                </a:lnTo>
                <a:lnTo>
                  <a:pt x="272" y="136"/>
                </a:lnTo>
                <a:lnTo>
                  <a:pt x="272" y="137"/>
                </a:lnTo>
                <a:lnTo>
                  <a:pt x="272" y="136"/>
                </a:lnTo>
                <a:lnTo>
                  <a:pt x="272" y="137"/>
                </a:lnTo>
                <a:lnTo>
                  <a:pt x="272" y="136"/>
                </a:lnTo>
                <a:lnTo>
                  <a:pt x="271" y="136"/>
                </a:lnTo>
                <a:lnTo>
                  <a:pt x="272" y="136"/>
                </a:lnTo>
                <a:lnTo>
                  <a:pt x="271" y="136"/>
                </a:lnTo>
                <a:lnTo>
                  <a:pt x="272" y="136"/>
                </a:lnTo>
                <a:lnTo>
                  <a:pt x="271" y="136"/>
                </a:lnTo>
                <a:lnTo>
                  <a:pt x="271" y="135"/>
                </a:lnTo>
                <a:lnTo>
                  <a:pt x="271" y="136"/>
                </a:lnTo>
                <a:lnTo>
                  <a:pt x="271" y="135"/>
                </a:lnTo>
                <a:lnTo>
                  <a:pt x="271" y="136"/>
                </a:lnTo>
                <a:lnTo>
                  <a:pt x="271" y="135"/>
                </a:lnTo>
                <a:lnTo>
                  <a:pt x="272" y="135"/>
                </a:lnTo>
                <a:lnTo>
                  <a:pt x="271" y="135"/>
                </a:lnTo>
                <a:lnTo>
                  <a:pt x="272" y="135"/>
                </a:lnTo>
                <a:lnTo>
                  <a:pt x="271" y="135"/>
                </a:lnTo>
                <a:lnTo>
                  <a:pt x="272" y="135"/>
                </a:lnTo>
                <a:lnTo>
                  <a:pt x="273" y="135"/>
                </a:lnTo>
                <a:lnTo>
                  <a:pt x="272" y="135"/>
                </a:lnTo>
                <a:lnTo>
                  <a:pt x="273" y="135"/>
                </a:lnTo>
                <a:lnTo>
                  <a:pt x="272" y="135"/>
                </a:lnTo>
                <a:lnTo>
                  <a:pt x="273" y="135"/>
                </a:lnTo>
                <a:lnTo>
                  <a:pt x="273" y="134"/>
                </a:lnTo>
                <a:lnTo>
                  <a:pt x="273" y="135"/>
                </a:lnTo>
                <a:lnTo>
                  <a:pt x="273" y="134"/>
                </a:lnTo>
                <a:lnTo>
                  <a:pt x="273" y="135"/>
                </a:lnTo>
                <a:lnTo>
                  <a:pt x="273" y="134"/>
                </a:lnTo>
                <a:lnTo>
                  <a:pt x="272" y="134"/>
                </a:lnTo>
                <a:lnTo>
                  <a:pt x="273" y="134"/>
                </a:lnTo>
                <a:lnTo>
                  <a:pt x="272" y="134"/>
                </a:lnTo>
                <a:lnTo>
                  <a:pt x="273" y="134"/>
                </a:lnTo>
                <a:lnTo>
                  <a:pt x="272" y="134"/>
                </a:lnTo>
                <a:lnTo>
                  <a:pt x="272" y="133"/>
                </a:lnTo>
                <a:lnTo>
                  <a:pt x="272" y="134"/>
                </a:lnTo>
                <a:lnTo>
                  <a:pt x="272" y="133"/>
                </a:lnTo>
                <a:lnTo>
                  <a:pt x="272" y="134"/>
                </a:lnTo>
                <a:lnTo>
                  <a:pt x="272" y="133"/>
                </a:lnTo>
                <a:lnTo>
                  <a:pt x="273" y="133"/>
                </a:lnTo>
                <a:lnTo>
                  <a:pt x="272" y="133"/>
                </a:lnTo>
                <a:lnTo>
                  <a:pt x="273" y="133"/>
                </a:lnTo>
                <a:lnTo>
                  <a:pt x="272" y="133"/>
                </a:lnTo>
                <a:lnTo>
                  <a:pt x="273" y="133"/>
                </a:lnTo>
                <a:lnTo>
                  <a:pt x="273" y="132"/>
                </a:lnTo>
                <a:lnTo>
                  <a:pt x="273" y="133"/>
                </a:lnTo>
                <a:lnTo>
                  <a:pt x="273" y="132"/>
                </a:lnTo>
                <a:lnTo>
                  <a:pt x="273" y="133"/>
                </a:lnTo>
                <a:lnTo>
                  <a:pt x="273" y="132"/>
                </a:lnTo>
                <a:lnTo>
                  <a:pt x="274" y="132"/>
                </a:lnTo>
                <a:lnTo>
                  <a:pt x="273" y="132"/>
                </a:lnTo>
                <a:lnTo>
                  <a:pt x="274" y="132"/>
                </a:lnTo>
                <a:lnTo>
                  <a:pt x="273" y="132"/>
                </a:lnTo>
                <a:lnTo>
                  <a:pt x="274" y="132"/>
                </a:lnTo>
                <a:lnTo>
                  <a:pt x="274" y="133"/>
                </a:lnTo>
                <a:lnTo>
                  <a:pt x="274" y="132"/>
                </a:lnTo>
                <a:lnTo>
                  <a:pt x="274" y="133"/>
                </a:lnTo>
                <a:lnTo>
                  <a:pt x="274" y="132"/>
                </a:lnTo>
                <a:lnTo>
                  <a:pt x="274" y="133"/>
                </a:lnTo>
                <a:lnTo>
                  <a:pt x="274" y="134"/>
                </a:lnTo>
                <a:lnTo>
                  <a:pt x="274" y="133"/>
                </a:lnTo>
                <a:lnTo>
                  <a:pt x="274" y="134"/>
                </a:lnTo>
                <a:lnTo>
                  <a:pt x="274" y="133"/>
                </a:lnTo>
                <a:lnTo>
                  <a:pt x="274" y="134"/>
                </a:lnTo>
                <a:lnTo>
                  <a:pt x="275" y="134"/>
                </a:lnTo>
                <a:lnTo>
                  <a:pt x="274" y="134"/>
                </a:lnTo>
                <a:lnTo>
                  <a:pt x="275" y="134"/>
                </a:lnTo>
                <a:lnTo>
                  <a:pt x="274" y="134"/>
                </a:lnTo>
                <a:lnTo>
                  <a:pt x="275" y="134"/>
                </a:lnTo>
                <a:lnTo>
                  <a:pt x="275" y="133"/>
                </a:lnTo>
                <a:lnTo>
                  <a:pt x="275" y="134"/>
                </a:lnTo>
                <a:lnTo>
                  <a:pt x="275" y="133"/>
                </a:lnTo>
                <a:lnTo>
                  <a:pt x="275" y="134"/>
                </a:lnTo>
                <a:lnTo>
                  <a:pt x="275" y="133"/>
                </a:lnTo>
                <a:lnTo>
                  <a:pt x="276" y="133"/>
                </a:lnTo>
                <a:lnTo>
                  <a:pt x="275" y="133"/>
                </a:lnTo>
                <a:lnTo>
                  <a:pt x="276" y="133"/>
                </a:lnTo>
                <a:lnTo>
                  <a:pt x="275" y="133"/>
                </a:lnTo>
                <a:lnTo>
                  <a:pt x="276" y="133"/>
                </a:lnTo>
                <a:lnTo>
                  <a:pt x="276" y="134"/>
                </a:lnTo>
                <a:lnTo>
                  <a:pt x="276" y="133"/>
                </a:lnTo>
                <a:lnTo>
                  <a:pt x="276" y="134"/>
                </a:lnTo>
                <a:lnTo>
                  <a:pt x="276" y="133"/>
                </a:lnTo>
                <a:lnTo>
                  <a:pt x="276" y="134"/>
                </a:lnTo>
                <a:lnTo>
                  <a:pt x="277" y="134"/>
                </a:lnTo>
                <a:lnTo>
                  <a:pt x="276" y="134"/>
                </a:lnTo>
                <a:lnTo>
                  <a:pt x="277" y="134"/>
                </a:lnTo>
                <a:lnTo>
                  <a:pt x="276" y="134"/>
                </a:lnTo>
                <a:lnTo>
                  <a:pt x="277" y="134"/>
                </a:lnTo>
                <a:lnTo>
                  <a:pt x="277" y="135"/>
                </a:lnTo>
                <a:lnTo>
                  <a:pt x="277" y="134"/>
                </a:lnTo>
                <a:lnTo>
                  <a:pt x="277" y="135"/>
                </a:lnTo>
                <a:lnTo>
                  <a:pt x="277" y="134"/>
                </a:lnTo>
                <a:lnTo>
                  <a:pt x="277" y="135"/>
                </a:lnTo>
                <a:lnTo>
                  <a:pt x="276" y="135"/>
                </a:lnTo>
                <a:lnTo>
                  <a:pt x="277" y="135"/>
                </a:lnTo>
                <a:lnTo>
                  <a:pt x="276" y="135"/>
                </a:lnTo>
                <a:lnTo>
                  <a:pt x="277" y="135"/>
                </a:lnTo>
                <a:lnTo>
                  <a:pt x="276" y="135"/>
                </a:lnTo>
                <a:lnTo>
                  <a:pt x="275" y="135"/>
                </a:lnTo>
                <a:lnTo>
                  <a:pt x="276" y="135"/>
                </a:lnTo>
                <a:lnTo>
                  <a:pt x="275" y="135"/>
                </a:lnTo>
                <a:lnTo>
                  <a:pt x="276" y="135"/>
                </a:lnTo>
                <a:lnTo>
                  <a:pt x="275" y="135"/>
                </a:lnTo>
                <a:lnTo>
                  <a:pt x="275" y="136"/>
                </a:lnTo>
                <a:lnTo>
                  <a:pt x="275" y="135"/>
                </a:lnTo>
                <a:lnTo>
                  <a:pt x="275" y="136"/>
                </a:lnTo>
                <a:lnTo>
                  <a:pt x="275" y="135"/>
                </a:lnTo>
                <a:lnTo>
                  <a:pt x="275" y="136"/>
                </a:lnTo>
                <a:lnTo>
                  <a:pt x="276" y="136"/>
                </a:lnTo>
                <a:lnTo>
                  <a:pt x="275" y="136"/>
                </a:lnTo>
                <a:lnTo>
                  <a:pt x="276" y="136"/>
                </a:lnTo>
                <a:lnTo>
                  <a:pt x="275" y="136"/>
                </a:lnTo>
                <a:lnTo>
                  <a:pt x="276" y="136"/>
                </a:lnTo>
                <a:lnTo>
                  <a:pt x="276" y="137"/>
                </a:lnTo>
                <a:lnTo>
                  <a:pt x="276" y="136"/>
                </a:lnTo>
                <a:lnTo>
                  <a:pt x="276" y="137"/>
                </a:lnTo>
                <a:lnTo>
                  <a:pt x="276" y="136"/>
                </a:lnTo>
                <a:lnTo>
                  <a:pt x="276" y="137"/>
                </a:lnTo>
                <a:lnTo>
                  <a:pt x="277" y="137"/>
                </a:lnTo>
                <a:lnTo>
                  <a:pt x="276" y="137"/>
                </a:lnTo>
                <a:lnTo>
                  <a:pt x="277" y="137"/>
                </a:lnTo>
                <a:lnTo>
                  <a:pt x="276" y="137"/>
                </a:lnTo>
                <a:lnTo>
                  <a:pt x="277" y="137"/>
                </a:lnTo>
                <a:lnTo>
                  <a:pt x="277" y="136"/>
                </a:lnTo>
                <a:lnTo>
                  <a:pt x="277" y="137"/>
                </a:lnTo>
                <a:lnTo>
                  <a:pt x="277" y="136"/>
                </a:lnTo>
                <a:lnTo>
                  <a:pt x="277" y="137"/>
                </a:lnTo>
                <a:lnTo>
                  <a:pt x="277" y="136"/>
                </a:lnTo>
                <a:lnTo>
                  <a:pt x="278" y="136"/>
                </a:lnTo>
                <a:lnTo>
                  <a:pt x="277" y="136"/>
                </a:lnTo>
                <a:lnTo>
                  <a:pt x="278" y="136"/>
                </a:lnTo>
                <a:lnTo>
                  <a:pt x="277" y="136"/>
                </a:lnTo>
                <a:lnTo>
                  <a:pt x="278" y="136"/>
                </a:lnTo>
                <a:lnTo>
                  <a:pt x="278" y="137"/>
                </a:lnTo>
                <a:lnTo>
                  <a:pt x="278" y="136"/>
                </a:lnTo>
                <a:lnTo>
                  <a:pt x="278" y="137"/>
                </a:lnTo>
                <a:lnTo>
                  <a:pt x="278" y="136"/>
                </a:lnTo>
                <a:lnTo>
                  <a:pt x="278" y="137"/>
                </a:lnTo>
                <a:lnTo>
                  <a:pt x="278" y="138"/>
                </a:lnTo>
                <a:lnTo>
                  <a:pt x="278" y="137"/>
                </a:lnTo>
                <a:lnTo>
                  <a:pt x="278" y="138"/>
                </a:lnTo>
                <a:lnTo>
                  <a:pt x="278" y="137"/>
                </a:lnTo>
                <a:lnTo>
                  <a:pt x="278" y="138"/>
                </a:lnTo>
                <a:lnTo>
                  <a:pt x="279" y="138"/>
                </a:lnTo>
                <a:lnTo>
                  <a:pt x="278" y="138"/>
                </a:lnTo>
                <a:lnTo>
                  <a:pt x="279" y="138"/>
                </a:lnTo>
                <a:lnTo>
                  <a:pt x="278" y="138"/>
                </a:lnTo>
                <a:lnTo>
                  <a:pt x="279" y="138"/>
                </a:lnTo>
                <a:lnTo>
                  <a:pt x="279" y="137"/>
                </a:lnTo>
                <a:lnTo>
                  <a:pt x="279" y="138"/>
                </a:lnTo>
                <a:lnTo>
                  <a:pt x="279" y="137"/>
                </a:lnTo>
                <a:lnTo>
                  <a:pt x="279" y="138"/>
                </a:lnTo>
                <a:lnTo>
                  <a:pt x="279" y="137"/>
                </a:lnTo>
                <a:lnTo>
                  <a:pt x="280" y="137"/>
                </a:lnTo>
                <a:lnTo>
                  <a:pt x="279" y="137"/>
                </a:lnTo>
                <a:lnTo>
                  <a:pt x="280" y="137"/>
                </a:lnTo>
                <a:lnTo>
                  <a:pt x="279" y="137"/>
                </a:lnTo>
                <a:lnTo>
                  <a:pt x="280" y="137"/>
                </a:lnTo>
                <a:lnTo>
                  <a:pt x="280" y="138"/>
                </a:lnTo>
                <a:lnTo>
                  <a:pt x="280" y="137"/>
                </a:lnTo>
                <a:lnTo>
                  <a:pt x="280" y="138"/>
                </a:lnTo>
                <a:lnTo>
                  <a:pt x="280" y="137"/>
                </a:lnTo>
                <a:lnTo>
                  <a:pt x="280" y="138"/>
                </a:lnTo>
                <a:lnTo>
                  <a:pt x="281" y="138"/>
                </a:lnTo>
                <a:lnTo>
                  <a:pt x="280" y="138"/>
                </a:lnTo>
                <a:lnTo>
                  <a:pt x="281" y="138"/>
                </a:lnTo>
                <a:lnTo>
                  <a:pt x="280" y="138"/>
                </a:lnTo>
                <a:lnTo>
                  <a:pt x="281" y="138"/>
                </a:lnTo>
                <a:lnTo>
                  <a:pt x="281" y="139"/>
                </a:lnTo>
                <a:lnTo>
                  <a:pt x="281" y="138"/>
                </a:lnTo>
                <a:lnTo>
                  <a:pt x="281" y="139"/>
                </a:lnTo>
                <a:lnTo>
                  <a:pt x="281" y="138"/>
                </a:lnTo>
                <a:lnTo>
                  <a:pt x="281" y="139"/>
                </a:lnTo>
                <a:lnTo>
                  <a:pt x="280" y="139"/>
                </a:lnTo>
                <a:lnTo>
                  <a:pt x="281" y="139"/>
                </a:lnTo>
                <a:lnTo>
                  <a:pt x="280" y="139"/>
                </a:lnTo>
                <a:lnTo>
                  <a:pt x="281" y="139"/>
                </a:lnTo>
                <a:lnTo>
                  <a:pt x="280" y="139"/>
                </a:lnTo>
                <a:lnTo>
                  <a:pt x="279" y="139"/>
                </a:lnTo>
                <a:lnTo>
                  <a:pt x="280" y="139"/>
                </a:lnTo>
                <a:lnTo>
                  <a:pt x="279" y="139"/>
                </a:lnTo>
                <a:lnTo>
                  <a:pt x="280" y="139"/>
                </a:lnTo>
                <a:lnTo>
                  <a:pt x="279" y="139"/>
                </a:lnTo>
                <a:lnTo>
                  <a:pt x="279" y="140"/>
                </a:lnTo>
                <a:lnTo>
                  <a:pt x="279" y="139"/>
                </a:lnTo>
                <a:lnTo>
                  <a:pt x="279" y="140"/>
                </a:lnTo>
                <a:lnTo>
                  <a:pt x="279" y="139"/>
                </a:lnTo>
                <a:lnTo>
                  <a:pt x="279" y="140"/>
                </a:lnTo>
                <a:lnTo>
                  <a:pt x="280" y="140"/>
                </a:lnTo>
                <a:lnTo>
                  <a:pt x="279" y="140"/>
                </a:lnTo>
                <a:lnTo>
                  <a:pt x="280" y="140"/>
                </a:lnTo>
                <a:lnTo>
                  <a:pt x="279" y="140"/>
                </a:lnTo>
                <a:lnTo>
                  <a:pt x="280" y="140"/>
                </a:lnTo>
                <a:lnTo>
                  <a:pt x="280" y="141"/>
                </a:lnTo>
                <a:lnTo>
                  <a:pt x="280" y="140"/>
                </a:lnTo>
                <a:lnTo>
                  <a:pt x="280" y="141"/>
                </a:lnTo>
                <a:lnTo>
                  <a:pt x="280" y="140"/>
                </a:lnTo>
                <a:lnTo>
                  <a:pt x="280" y="141"/>
                </a:lnTo>
                <a:lnTo>
                  <a:pt x="279" y="141"/>
                </a:lnTo>
                <a:lnTo>
                  <a:pt x="280" y="141"/>
                </a:lnTo>
                <a:lnTo>
                  <a:pt x="279" y="141"/>
                </a:lnTo>
                <a:lnTo>
                  <a:pt x="280" y="141"/>
                </a:lnTo>
                <a:lnTo>
                  <a:pt x="279" y="141"/>
                </a:lnTo>
                <a:lnTo>
                  <a:pt x="279" y="142"/>
                </a:lnTo>
                <a:lnTo>
                  <a:pt x="279" y="141"/>
                </a:lnTo>
                <a:lnTo>
                  <a:pt x="279" y="142"/>
                </a:lnTo>
                <a:lnTo>
                  <a:pt x="279" y="141"/>
                </a:lnTo>
                <a:lnTo>
                  <a:pt x="279" y="142"/>
                </a:lnTo>
                <a:lnTo>
                  <a:pt x="278" y="142"/>
                </a:lnTo>
                <a:lnTo>
                  <a:pt x="279" y="142"/>
                </a:lnTo>
                <a:lnTo>
                  <a:pt x="278" y="142"/>
                </a:lnTo>
                <a:lnTo>
                  <a:pt x="279" y="142"/>
                </a:lnTo>
                <a:lnTo>
                  <a:pt x="278" y="142"/>
                </a:lnTo>
                <a:lnTo>
                  <a:pt x="278" y="141"/>
                </a:lnTo>
                <a:lnTo>
                  <a:pt x="278" y="142"/>
                </a:lnTo>
                <a:lnTo>
                  <a:pt x="278" y="141"/>
                </a:lnTo>
                <a:lnTo>
                  <a:pt x="278" y="142"/>
                </a:lnTo>
                <a:lnTo>
                  <a:pt x="278" y="141"/>
                </a:lnTo>
                <a:lnTo>
                  <a:pt x="278" y="140"/>
                </a:lnTo>
                <a:lnTo>
                  <a:pt x="278" y="141"/>
                </a:lnTo>
                <a:lnTo>
                  <a:pt x="278" y="140"/>
                </a:lnTo>
                <a:lnTo>
                  <a:pt x="278" y="141"/>
                </a:lnTo>
                <a:lnTo>
                  <a:pt x="278" y="140"/>
                </a:lnTo>
                <a:lnTo>
                  <a:pt x="277" y="140"/>
                </a:lnTo>
                <a:lnTo>
                  <a:pt x="278" y="140"/>
                </a:lnTo>
                <a:lnTo>
                  <a:pt x="277" y="140"/>
                </a:lnTo>
                <a:lnTo>
                  <a:pt x="278" y="140"/>
                </a:lnTo>
                <a:lnTo>
                  <a:pt x="277" y="140"/>
                </a:lnTo>
                <a:lnTo>
                  <a:pt x="277" y="141"/>
                </a:lnTo>
                <a:lnTo>
                  <a:pt x="277" y="140"/>
                </a:lnTo>
                <a:lnTo>
                  <a:pt x="277" y="141"/>
                </a:lnTo>
                <a:lnTo>
                  <a:pt x="277" y="140"/>
                </a:lnTo>
                <a:lnTo>
                  <a:pt x="277" y="141"/>
                </a:lnTo>
                <a:lnTo>
                  <a:pt x="276" y="141"/>
                </a:lnTo>
                <a:lnTo>
                  <a:pt x="277" y="141"/>
                </a:lnTo>
                <a:lnTo>
                  <a:pt x="276" y="141"/>
                </a:lnTo>
                <a:lnTo>
                  <a:pt x="277" y="141"/>
                </a:lnTo>
                <a:lnTo>
                  <a:pt x="276" y="141"/>
                </a:lnTo>
                <a:lnTo>
                  <a:pt x="275" y="141"/>
                </a:lnTo>
                <a:lnTo>
                  <a:pt x="276" y="141"/>
                </a:lnTo>
                <a:lnTo>
                  <a:pt x="275" y="141"/>
                </a:lnTo>
                <a:lnTo>
                  <a:pt x="276" y="141"/>
                </a:lnTo>
                <a:lnTo>
                  <a:pt x="275" y="141"/>
                </a:lnTo>
                <a:lnTo>
                  <a:pt x="275" y="142"/>
                </a:lnTo>
                <a:lnTo>
                  <a:pt x="275" y="141"/>
                </a:lnTo>
                <a:lnTo>
                  <a:pt x="275" y="142"/>
                </a:lnTo>
                <a:lnTo>
                  <a:pt x="275" y="141"/>
                </a:lnTo>
                <a:lnTo>
                  <a:pt x="275" y="142"/>
                </a:lnTo>
                <a:lnTo>
                  <a:pt x="274" y="142"/>
                </a:lnTo>
                <a:lnTo>
                  <a:pt x="275" y="142"/>
                </a:lnTo>
                <a:lnTo>
                  <a:pt x="274" y="142"/>
                </a:lnTo>
                <a:lnTo>
                  <a:pt x="275" y="142"/>
                </a:lnTo>
                <a:lnTo>
                  <a:pt x="274" y="142"/>
                </a:lnTo>
                <a:lnTo>
                  <a:pt x="274" y="141"/>
                </a:lnTo>
                <a:lnTo>
                  <a:pt x="274" y="142"/>
                </a:lnTo>
                <a:lnTo>
                  <a:pt x="274" y="141"/>
                </a:lnTo>
                <a:lnTo>
                  <a:pt x="274" y="142"/>
                </a:lnTo>
                <a:lnTo>
                  <a:pt x="274" y="141"/>
                </a:lnTo>
                <a:lnTo>
                  <a:pt x="274" y="140"/>
                </a:lnTo>
                <a:lnTo>
                  <a:pt x="274" y="141"/>
                </a:lnTo>
                <a:lnTo>
                  <a:pt x="274" y="140"/>
                </a:lnTo>
                <a:lnTo>
                  <a:pt x="274" y="141"/>
                </a:lnTo>
                <a:lnTo>
                  <a:pt x="274" y="140"/>
                </a:lnTo>
                <a:lnTo>
                  <a:pt x="273" y="140"/>
                </a:lnTo>
                <a:lnTo>
                  <a:pt x="274" y="140"/>
                </a:lnTo>
                <a:lnTo>
                  <a:pt x="273" y="140"/>
                </a:lnTo>
                <a:lnTo>
                  <a:pt x="274" y="140"/>
                </a:lnTo>
                <a:lnTo>
                  <a:pt x="273" y="140"/>
                </a:lnTo>
                <a:lnTo>
                  <a:pt x="273" y="141"/>
                </a:lnTo>
                <a:lnTo>
                  <a:pt x="273" y="140"/>
                </a:lnTo>
                <a:lnTo>
                  <a:pt x="273" y="141"/>
                </a:lnTo>
                <a:lnTo>
                  <a:pt x="273" y="140"/>
                </a:lnTo>
                <a:lnTo>
                  <a:pt x="273" y="141"/>
                </a:lnTo>
                <a:lnTo>
                  <a:pt x="272" y="141"/>
                </a:lnTo>
                <a:lnTo>
                  <a:pt x="273" y="141"/>
                </a:lnTo>
                <a:lnTo>
                  <a:pt x="272" y="141"/>
                </a:lnTo>
                <a:lnTo>
                  <a:pt x="273" y="141"/>
                </a:lnTo>
                <a:lnTo>
                  <a:pt x="272" y="141"/>
                </a:lnTo>
                <a:lnTo>
                  <a:pt x="272" y="142"/>
                </a:lnTo>
                <a:lnTo>
                  <a:pt x="272" y="141"/>
                </a:lnTo>
                <a:lnTo>
                  <a:pt x="272" y="142"/>
                </a:lnTo>
                <a:lnTo>
                  <a:pt x="272" y="141"/>
                </a:lnTo>
                <a:lnTo>
                  <a:pt x="272" y="142"/>
                </a:lnTo>
                <a:lnTo>
                  <a:pt x="273" y="142"/>
                </a:lnTo>
                <a:lnTo>
                  <a:pt x="272" y="142"/>
                </a:lnTo>
                <a:lnTo>
                  <a:pt x="273" y="142"/>
                </a:lnTo>
                <a:lnTo>
                  <a:pt x="272" y="142"/>
                </a:lnTo>
                <a:lnTo>
                  <a:pt x="273" y="142"/>
                </a:lnTo>
                <a:lnTo>
                  <a:pt x="273" y="143"/>
                </a:lnTo>
                <a:lnTo>
                  <a:pt x="273" y="142"/>
                </a:lnTo>
                <a:lnTo>
                  <a:pt x="273" y="143"/>
                </a:lnTo>
                <a:lnTo>
                  <a:pt x="273" y="142"/>
                </a:lnTo>
                <a:lnTo>
                  <a:pt x="273" y="143"/>
                </a:lnTo>
                <a:lnTo>
                  <a:pt x="272" y="143"/>
                </a:lnTo>
                <a:lnTo>
                  <a:pt x="273" y="143"/>
                </a:lnTo>
                <a:lnTo>
                  <a:pt x="272" y="143"/>
                </a:lnTo>
                <a:lnTo>
                  <a:pt x="273" y="143"/>
                </a:lnTo>
                <a:lnTo>
                  <a:pt x="272" y="143"/>
                </a:lnTo>
                <a:lnTo>
                  <a:pt x="271" y="143"/>
                </a:lnTo>
                <a:lnTo>
                  <a:pt x="272" y="143"/>
                </a:lnTo>
                <a:lnTo>
                  <a:pt x="271" y="143"/>
                </a:lnTo>
                <a:lnTo>
                  <a:pt x="272" y="143"/>
                </a:lnTo>
                <a:lnTo>
                  <a:pt x="271" y="143"/>
                </a:lnTo>
                <a:lnTo>
                  <a:pt x="271" y="144"/>
                </a:lnTo>
                <a:lnTo>
                  <a:pt x="271" y="143"/>
                </a:lnTo>
                <a:lnTo>
                  <a:pt x="271" y="144"/>
                </a:lnTo>
                <a:lnTo>
                  <a:pt x="271" y="143"/>
                </a:lnTo>
                <a:lnTo>
                  <a:pt x="271" y="144"/>
                </a:lnTo>
                <a:lnTo>
                  <a:pt x="272" y="144"/>
                </a:lnTo>
                <a:lnTo>
                  <a:pt x="271" y="144"/>
                </a:lnTo>
                <a:lnTo>
                  <a:pt x="272" y="144"/>
                </a:lnTo>
                <a:lnTo>
                  <a:pt x="271" y="144"/>
                </a:lnTo>
                <a:lnTo>
                  <a:pt x="272" y="144"/>
                </a:lnTo>
                <a:lnTo>
                  <a:pt x="272" y="145"/>
                </a:lnTo>
                <a:lnTo>
                  <a:pt x="272" y="144"/>
                </a:lnTo>
                <a:lnTo>
                  <a:pt x="272" y="145"/>
                </a:lnTo>
                <a:lnTo>
                  <a:pt x="272" y="144"/>
                </a:lnTo>
                <a:lnTo>
                  <a:pt x="272" y="145"/>
                </a:lnTo>
                <a:lnTo>
                  <a:pt x="273" y="145"/>
                </a:lnTo>
                <a:lnTo>
                  <a:pt x="272" y="145"/>
                </a:lnTo>
                <a:lnTo>
                  <a:pt x="273" y="145"/>
                </a:lnTo>
                <a:lnTo>
                  <a:pt x="272" y="145"/>
                </a:lnTo>
                <a:lnTo>
                  <a:pt x="273" y="145"/>
                </a:lnTo>
                <a:lnTo>
                  <a:pt x="273" y="144"/>
                </a:lnTo>
                <a:lnTo>
                  <a:pt x="273" y="145"/>
                </a:lnTo>
                <a:lnTo>
                  <a:pt x="273" y="144"/>
                </a:lnTo>
                <a:lnTo>
                  <a:pt x="273" y="145"/>
                </a:lnTo>
                <a:lnTo>
                  <a:pt x="273" y="144"/>
                </a:lnTo>
                <a:lnTo>
                  <a:pt x="274" y="144"/>
                </a:lnTo>
                <a:lnTo>
                  <a:pt x="273" y="144"/>
                </a:lnTo>
                <a:lnTo>
                  <a:pt x="274" y="144"/>
                </a:lnTo>
                <a:lnTo>
                  <a:pt x="273" y="144"/>
                </a:lnTo>
                <a:lnTo>
                  <a:pt x="274" y="144"/>
                </a:lnTo>
                <a:lnTo>
                  <a:pt x="274" y="145"/>
                </a:lnTo>
                <a:lnTo>
                  <a:pt x="274" y="144"/>
                </a:lnTo>
                <a:lnTo>
                  <a:pt x="274" y="145"/>
                </a:lnTo>
                <a:lnTo>
                  <a:pt x="274" y="144"/>
                </a:lnTo>
                <a:lnTo>
                  <a:pt x="274" y="145"/>
                </a:lnTo>
                <a:lnTo>
                  <a:pt x="274" y="146"/>
                </a:lnTo>
                <a:lnTo>
                  <a:pt x="274" y="145"/>
                </a:lnTo>
                <a:lnTo>
                  <a:pt x="274" y="146"/>
                </a:lnTo>
                <a:lnTo>
                  <a:pt x="274" y="145"/>
                </a:lnTo>
                <a:lnTo>
                  <a:pt x="274" y="146"/>
                </a:lnTo>
                <a:lnTo>
                  <a:pt x="275" y="146"/>
                </a:lnTo>
                <a:lnTo>
                  <a:pt x="274" y="146"/>
                </a:lnTo>
                <a:lnTo>
                  <a:pt x="275" y="146"/>
                </a:lnTo>
                <a:lnTo>
                  <a:pt x="274" y="146"/>
                </a:lnTo>
                <a:lnTo>
                  <a:pt x="275" y="146"/>
                </a:lnTo>
                <a:lnTo>
                  <a:pt x="275" y="145"/>
                </a:lnTo>
                <a:lnTo>
                  <a:pt x="275" y="146"/>
                </a:lnTo>
                <a:lnTo>
                  <a:pt x="275" y="145"/>
                </a:lnTo>
                <a:lnTo>
                  <a:pt x="275" y="146"/>
                </a:lnTo>
                <a:lnTo>
                  <a:pt x="275" y="145"/>
                </a:lnTo>
                <a:lnTo>
                  <a:pt x="276" y="145"/>
                </a:lnTo>
                <a:lnTo>
                  <a:pt x="275" y="145"/>
                </a:lnTo>
                <a:lnTo>
                  <a:pt x="276" y="145"/>
                </a:lnTo>
                <a:lnTo>
                  <a:pt x="275" y="145"/>
                </a:lnTo>
                <a:lnTo>
                  <a:pt x="276" y="145"/>
                </a:lnTo>
                <a:lnTo>
                  <a:pt x="276" y="146"/>
                </a:lnTo>
                <a:lnTo>
                  <a:pt x="276" y="145"/>
                </a:lnTo>
                <a:lnTo>
                  <a:pt x="276" y="146"/>
                </a:lnTo>
                <a:lnTo>
                  <a:pt x="276" y="145"/>
                </a:lnTo>
                <a:lnTo>
                  <a:pt x="276" y="146"/>
                </a:lnTo>
                <a:lnTo>
                  <a:pt x="277" y="146"/>
                </a:lnTo>
                <a:lnTo>
                  <a:pt x="276" y="146"/>
                </a:lnTo>
                <a:lnTo>
                  <a:pt x="277" y="146"/>
                </a:lnTo>
                <a:lnTo>
                  <a:pt x="276" y="146"/>
                </a:lnTo>
                <a:lnTo>
                  <a:pt x="277" y="146"/>
                </a:lnTo>
                <a:lnTo>
                  <a:pt x="277" y="147"/>
                </a:lnTo>
                <a:lnTo>
                  <a:pt x="277" y="146"/>
                </a:lnTo>
                <a:lnTo>
                  <a:pt x="277" y="147"/>
                </a:lnTo>
                <a:lnTo>
                  <a:pt x="277" y="146"/>
                </a:lnTo>
                <a:lnTo>
                  <a:pt x="277" y="147"/>
                </a:lnTo>
                <a:lnTo>
                  <a:pt x="276" y="147"/>
                </a:lnTo>
                <a:lnTo>
                  <a:pt x="277" y="147"/>
                </a:lnTo>
                <a:lnTo>
                  <a:pt x="276" y="147"/>
                </a:lnTo>
                <a:lnTo>
                  <a:pt x="277" y="147"/>
                </a:lnTo>
                <a:lnTo>
                  <a:pt x="276" y="147"/>
                </a:lnTo>
                <a:lnTo>
                  <a:pt x="275" y="147"/>
                </a:lnTo>
                <a:lnTo>
                  <a:pt x="276" y="147"/>
                </a:lnTo>
                <a:lnTo>
                  <a:pt x="275" y="147"/>
                </a:lnTo>
                <a:lnTo>
                  <a:pt x="276" y="147"/>
                </a:lnTo>
                <a:lnTo>
                  <a:pt x="275" y="147"/>
                </a:lnTo>
                <a:lnTo>
                  <a:pt x="275" y="148"/>
                </a:lnTo>
                <a:lnTo>
                  <a:pt x="275" y="147"/>
                </a:lnTo>
                <a:lnTo>
                  <a:pt x="275" y="148"/>
                </a:lnTo>
                <a:lnTo>
                  <a:pt x="275" y="147"/>
                </a:lnTo>
                <a:lnTo>
                  <a:pt x="275" y="148"/>
                </a:lnTo>
                <a:lnTo>
                  <a:pt x="276" y="148"/>
                </a:lnTo>
                <a:lnTo>
                  <a:pt x="275" y="148"/>
                </a:lnTo>
                <a:lnTo>
                  <a:pt x="276" y="148"/>
                </a:lnTo>
                <a:lnTo>
                  <a:pt x="275" y="148"/>
                </a:lnTo>
                <a:lnTo>
                  <a:pt x="276" y="148"/>
                </a:lnTo>
                <a:lnTo>
                  <a:pt x="276" y="149"/>
                </a:lnTo>
                <a:lnTo>
                  <a:pt x="276" y="148"/>
                </a:lnTo>
                <a:lnTo>
                  <a:pt x="276" y="149"/>
                </a:lnTo>
                <a:lnTo>
                  <a:pt x="276" y="148"/>
                </a:lnTo>
                <a:lnTo>
                  <a:pt x="276" y="149"/>
                </a:lnTo>
                <a:lnTo>
                  <a:pt x="275" y="149"/>
                </a:lnTo>
                <a:lnTo>
                  <a:pt x="276" y="149"/>
                </a:lnTo>
                <a:lnTo>
                  <a:pt x="275" y="149"/>
                </a:lnTo>
                <a:lnTo>
                  <a:pt x="276" y="149"/>
                </a:lnTo>
                <a:lnTo>
                  <a:pt x="275" y="149"/>
                </a:lnTo>
                <a:lnTo>
                  <a:pt x="275" y="150"/>
                </a:lnTo>
                <a:lnTo>
                  <a:pt x="275" y="149"/>
                </a:lnTo>
                <a:lnTo>
                  <a:pt x="275" y="150"/>
                </a:lnTo>
                <a:lnTo>
                  <a:pt x="275" y="149"/>
                </a:lnTo>
                <a:lnTo>
                  <a:pt x="275" y="150"/>
                </a:lnTo>
                <a:lnTo>
                  <a:pt x="274" y="150"/>
                </a:lnTo>
                <a:lnTo>
                  <a:pt x="275" y="150"/>
                </a:lnTo>
                <a:lnTo>
                  <a:pt x="274" y="150"/>
                </a:lnTo>
                <a:lnTo>
                  <a:pt x="275" y="150"/>
                </a:lnTo>
                <a:lnTo>
                  <a:pt x="274" y="150"/>
                </a:lnTo>
                <a:lnTo>
                  <a:pt x="274" y="149"/>
                </a:lnTo>
                <a:lnTo>
                  <a:pt x="274" y="150"/>
                </a:lnTo>
                <a:lnTo>
                  <a:pt x="274" y="149"/>
                </a:lnTo>
                <a:lnTo>
                  <a:pt x="274" y="150"/>
                </a:lnTo>
                <a:lnTo>
                  <a:pt x="274" y="149"/>
                </a:lnTo>
                <a:lnTo>
                  <a:pt x="274" y="148"/>
                </a:lnTo>
                <a:lnTo>
                  <a:pt x="274" y="149"/>
                </a:lnTo>
                <a:lnTo>
                  <a:pt x="274" y="148"/>
                </a:lnTo>
                <a:lnTo>
                  <a:pt x="274" y="149"/>
                </a:lnTo>
                <a:lnTo>
                  <a:pt x="274" y="148"/>
                </a:lnTo>
                <a:lnTo>
                  <a:pt x="273" y="148"/>
                </a:lnTo>
                <a:lnTo>
                  <a:pt x="274" y="148"/>
                </a:lnTo>
                <a:lnTo>
                  <a:pt x="273" y="148"/>
                </a:lnTo>
                <a:lnTo>
                  <a:pt x="274" y="148"/>
                </a:lnTo>
                <a:lnTo>
                  <a:pt x="273" y="148"/>
                </a:lnTo>
                <a:lnTo>
                  <a:pt x="273" y="149"/>
                </a:lnTo>
                <a:lnTo>
                  <a:pt x="273" y="148"/>
                </a:lnTo>
                <a:lnTo>
                  <a:pt x="273" y="149"/>
                </a:lnTo>
                <a:lnTo>
                  <a:pt x="273" y="148"/>
                </a:lnTo>
                <a:lnTo>
                  <a:pt x="273" y="149"/>
                </a:lnTo>
                <a:lnTo>
                  <a:pt x="272" y="149"/>
                </a:lnTo>
                <a:lnTo>
                  <a:pt x="273" y="149"/>
                </a:lnTo>
                <a:lnTo>
                  <a:pt x="272" y="149"/>
                </a:lnTo>
                <a:lnTo>
                  <a:pt x="273" y="149"/>
                </a:lnTo>
                <a:lnTo>
                  <a:pt x="272" y="149"/>
                </a:lnTo>
                <a:lnTo>
                  <a:pt x="272" y="150"/>
                </a:lnTo>
                <a:lnTo>
                  <a:pt x="272" y="149"/>
                </a:lnTo>
                <a:lnTo>
                  <a:pt x="272" y="150"/>
                </a:lnTo>
                <a:lnTo>
                  <a:pt x="272" y="149"/>
                </a:lnTo>
                <a:lnTo>
                  <a:pt x="272" y="150"/>
                </a:lnTo>
                <a:lnTo>
                  <a:pt x="273" y="150"/>
                </a:lnTo>
                <a:lnTo>
                  <a:pt x="272" y="150"/>
                </a:lnTo>
                <a:lnTo>
                  <a:pt x="273" y="150"/>
                </a:lnTo>
                <a:lnTo>
                  <a:pt x="272" y="150"/>
                </a:lnTo>
                <a:lnTo>
                  <a:pt x="273" y="150"/>
                </a:lnTo>
                <a:lnTo>
                  <a:pt x="273" y="151"/>
                </a:lnTo>
                <a:lnTo>
                  <a:pt x="273" y="150"/>
                </a:lnTo>
                <a:lnTo>
                  <a:pt x="273" y="151"/>
                </a:lnTo>
                <a:lnTo>
                  <a:pt x="273" y="150"/>
                </a:lnTo>
                <a:lnTo>
                  <a:pt x="273" y="151"/>
                </a:lnTo>
                <a:lnTo>
                  <a:pt x="272" y="151"/>
                </a:lnTo>
                <a:lnTo>
                  <a:pt x="273" y="151"/>
                </a:lnTo>
                <a:lnTo>
                  <a:pt x="272" y="151"/>
                </a:lnTo>
                <a:lnTo>
                  <a:pt x="273" y="151"/>
                </a:lnTo>
                <a:lnTo>
                  <a:pt x="272" y="151"/>
                </a:lnTo>
                <a:lnTo>
                  <a:pt x="271" y="151"/>
                </a:lnTo>
                <a:lnTo>
                  <a:pt x="272" y="151"/>
                </a:lnTo>
                <a:lnTo>
                  <a:pt x="271" y="151"/>
                </a:lnTo>
                <a:lnTo>
                  <a:pt x="272" y="151"/>
                </a:lnTo>
                <a:lnTo>
                  <a:pt x="271" y="151"/>
                </a:lnTo>
                <a:lnTo>
                  <a:pt x="271" y="152"/>
                </a:lnTo>
                <a:lnTo>
                  <a:pt x="271" y="151"/>
                </a:lnTo>
                <a:lnTo>
                  <a:pt x="271" y="152"/>
                </a:lnTo>
                <a:lnTo>
                  <a:pt x="271" y="151"/>
                </a:lnTo>
                <a:lnTo>
                  <a:pt x="271" y="152"/>
                </a:lnTo>
                <a:lnTo>
                  <a:pt x="272" y="152"/>
                </a:lnTo>
                <a:lnTo>
                  <a:pt x="271" y="152"/>
                </a:lnTo>
                <a:lnTo>
                  <a:pt x="272" y="152"/>
                </a:lnTo>
                <a:lnTo>
                  <a:pt x="271" y="152"/>
                </a:lnTo>
                <a:lnTo>
                  <a:pt x="272" y="152"/>
                </a:lnTo>
                <a:lnTo>
                  <a:pt x="272" y="153"/>
                </a:lnTo>
                <a:lnTo>
                  <a:pt x="272" y="152"/>
                </a:lnTo>
                <a:lnTo>
                  <a:pt x="272" y="153"/>
                </a:lnTo>
                <a:lnTo>
                  <a:pt x="272" y="152"/>
                </a:lnTo>
                <a:lnTo>
                  <a:pt x="272" y="153"/>
                </a:lnTo>
                <a:lnTo>
                  <a:pt x="271" y="153"/>
                </a:lnTo>
                <a:lnTo>
                  <a:pt x="272" y="153"/>
                </a:lnTo>
                <a:lnTo>
                  <a:pt x="271" y="153"/>
                </a:lnTo>
                <a:lnTo>
                  <a:pt x="272" y="153"/>
                </a:lnTo>
                <a:lnTo>
                  <a:pt x="271" y="153"/>
                </a:lnTo>
                <a:lnTo>
                  <a:pt x="271" y="154"/>
                </a:lnTo>
                <a:lnTo>
                  <a:pt x="271" y="153"/>
                </a:lnTo>
                <a:lnTo>
                  <a:pt x="271" y="154"/>
                </a:lnTo>
                <a:lnTo>
                  <a:pt x="271" y="153"/>
                </a:lnTo>
                <a:lnTo>
                  <a:pt x="271" y="154"/>
                </a:lnTo>
                <a:lnTo>
                  <a:pt x="270" y="154"/>
                </a:lnTo>
                <a:lnTo>
                  <a:pt x="271" y="154"/>
                </a:lnTo>
                <a:lnTo>
                  <a:pt x="270" y="154"/>
                </a:lnTo>
                <a:lnTo>
                  <a:pt x="271" y="154"/>
                </a:lnTo>
                <a:lnTo>
                  <a:pt x="270" y="154"/>
                </a:lnTo>
                <a:lnTo>
                  <a:pt x="270" y="153"/>
                </a:lnTo>
                <a:lnTo>
                  <a:pt x="270" y="154"/>
                </a:lnTo>
                <a:lnTo>
                  <a:pt x="270" y="153"/>
                </a:lnTo>
                <a:lnTo>
                  <a:pt x="270" y="154"/>
                </a:lnTo>
                <a:lnTo>
                  <a:pt x="270" y="153"/>
                </a:lnTo>
                <a:lnTo>
                  <a:pt x="270" y="152"/>
                </a:lnTo>
                <a:lnTo>
                  <a:pt x="270" y="153"/>
                </a:lnTo>
                <a:lnTo>
                  <a:pt x="270" y="152"/>
                </a:lnTo>
                <a:lnTo>
                  <a:pt x="270" y="153"/>
                </a:lnTo>
                <a:lnTo>
                  <a:pt x="270" y="152"/>
                </a:lnTo>
                <a:lnTo>
                  <a:pt x="269" y="152"/>
                </a:lnTo>
                <a:lnTo>
                  <a:pt x="270" y="152"/>
                </a:lnTo>
                <a:lnTo>
                  <a:pt x="269" y="152"/>
                </a:lnTo>
                <a:lnTo>
                  <a:pt x="270" y="152"/>
                </a:lnTo>
                <a:lnTo>
                  <a:pt x="269" y="152"/>
                </a:lnTo>
                <a:lnTo>
                  <a:pt x="269" y="153"/>
                </a:lnTo>
                <a:lnTo>
                  <a:pt x="269" y="152"/>
                </a:lnTo>
                <a:lnTo>
                  <a:pt x="269" y="153"/>
                </a:lnTo>
                <a:lnTo>
                  <a:pt x="269" y="152"/>
                </a:lnTo>
                <a:lnTo>
                  <a:pt x="269" y="153"/>
                </a:lnTo>
                <a:lnTo>
                  <a:pt x="268" y="153"/>
                </a:lnTo>
                <a:lnTo>
                  <a:pt x="269" y="153"/>
                </a:lnTo>
                <a:lnTo>
                  <a:pt x="268" y="153"/>
                </a:lnTo>
                <a:lnTo>
                  <a:pt x="269" y="153"/>
                </a:lnTo>
                <a:lnTo>
                  <a:pt x="268" y="153"/>
                </a:lnTo>
                <a:lnTo>
                  <a:pt x="268" y="152"/>
                </a:lnTo>
                <a:lnTo>
                  <a:pt x="268" y="153"/>
                </a:lnTo>
                <a:lnTo>
                  <a:pt x="268" y="152"/>
                </a:lnTo>
                <a:lnTo>
                  <a:pt x="268" y="153"/>
                </a:lnTo>
                <a:lnTo>
                  <a:pt x="268" y="152"/>
                </a:lnTo>
                <a:lnTo>
                  <a:pt x="267" y="152"/>
                </a:lnTo>
                <a:lnTo>
                  <a:pt x="268" y="152"/>
                </a:lnTo>
                <a:lnTo>
                  <a:pt x="267" y="152"/>
                </a:lnTo>
                <a:lnTo>
                  <a:pt x="268" y="152"/>
                </a:lnTo>
                <a:lnTo>
                  <a:pt x="267" y="152"/>
                </a:lnTo>
                <a:lnTo>
                  <a:pt x="267" y="151"/>
                </a:lnTo>
                <a:lnTo>
                  <a:pt x="267" y="152"/>
                </a:lnTo>
                <a:lnTo>
                  <a:pt x="267" y="151"/>
                </a:lnTo>
                <a:lnTo>
                  <a:pt x="267" y="152"/>
                </a:lnTo>
                <a:lnTo>
                  <a:pt x="267" y="151"/>
                </a:lnTo>
                <a:lnTo>
                  <a:pt x="268" y="151"/>
                </a:lnTo>
                <a:lnTo>
                  <a:pt x="267" y="151"/>
                </a:lnTo>
                <a:lnTo>
                  <a:pt x="268" y="151"/>
                </a:lnTo>
                <a:lnTo>
                  <a:pt x="267" y="151"/>
                </a:lnTo>
                <a:lnTo>
                  <a:pt x="268" y="151"/>
                </a:lnTo>
                <a:lnTo>
                  <a:pt x="269" y="151"/>
                </a:lnTo>
                <a:lnTo>
                  <a:pt x="268" y="151"/>
                </a:lnTo>
                <a:lnTo>
                  <a:pt x="269" y="151"/>
                </a:lnTo>
                <a:lnTo>
                  <a:pt x="268" y="151"/>
                </a:lnTo>
                <a:lnTo>
                  <a:pt x="269" y="151"/>
                </a:lnTo>
                <a:lnTo>
                  <a:pt x="269" y="150"/>
                </a:lnTo>
                <a:lnTo>
                  <a:pt x="269" y="151"/>
                </a:lnTo>
                <a:lnTo>
                  <a:pt x="269" y="150"/>
                </a:lnTo>
                <a:lnTo>
                  <a:pt x="269" y="151"/>
                </a:lnTo>
                <a:lnTo>
                  <a:pt x="269" y="150"/>
                </a:lnTo>
                <a:lnTo>
                  <a:pt x="268" y="150"/>
                </a:lnTo>
                <a:lnTo>
                  <a:pt x="269" y="150"/>
                </a:lnTo>
                <a:lnTo>
                  <a:pt x="268" y="150"/>
                </a:lnTo>
                <a:lnTo>
                  <a:pt x="269" y="150"/>
                </a:lnTo>
                <a:lnTo>
                  <a:pt x="268" y="150"/>
                </a:lnTo>
                <a:lnTo>
                  <a:pt x="268" y="149"/>
                </a:lnTo>
                <a:lnTo>
                  <a:pt x="268" y="150"/>
                </a:lnTo>
                <a:lnTo>
                  <a:pt x="268" y="149"/>
                </a:lnTo>
                <a:lnTo>
                  <a:pt x="268" y="150"/>
                </a:lnTo>
                <a:lnTo>
                  <a:pt x="268" y="149"/>
                </a:lnTo>
                <a:lnTo>
                  <a:pt x="268" y="148"/>
                </a:lnTo>
                <a:lnTo>
                  <a:pt x="268" y="149"/>
                </a:lnTo>
                <a:lnTo>
                  <a:pt x="268" y="148"/>
                </a:lnTo>
                <a:lnTo>
                  <a:pt x="268" y="149"/>
                </a:lnTo>
                <a:lnTo>
                  <a:pt x="268" y="148"/>
                </a:lnTo>
                <a:lnTo>
                  <a:pt x="267" y="148"/>
                </a:lnTo>
                <a:lnTo>
                  <a:pt x="268" y="148"/>
                </a:lnTo>
                <a:lnTo>
                  <a:pt x="267" y="148"/>
                </a:lnTo>
                <a:lnTo>
                  <a:pt x="268" y="148"/>
                </a:lnTo>
                <a:lnTo>
                  <a:pt x="267" y="148"/>
                </a:lnTo>
                <a:lnTo>
                  <a:pt x="267" y="147"/>
                </a:lnTo>
                <a:lnTo>
                  <a:pt x="267" y="148"/>
                </a:lnTo>
                <a:lnTo>
                  <a:pt x="267" y="147"/>
                </a:lnTo>
                <a:lnTo>
                  <a:pt x="267" y="148"/>
                </a:lnTo>
                <a:lnTo>
                  <a:pt x="267" y="147"/>
                </a:lnTo>
                <a:lnTo>
                  <a:pt x="268" y="147"/>
                </a:lnTo>
                <a:lnTo>
                  <a:pt x="267" y="147"/>
                </a:lnTo>
                <a:lnTo>
                  <a:pt x="268" y="147"/>
                </a:lnTo>
                <a:lnTo>
                  <a:pt x="267" y="147"/>
                </a:lnTo>
                <a:lnTo>
                  <a:pt x="268" y="147"/>
                </a:lnTo>
                <a:lnTo>
                  <a:pt x="269" y="147"/>
                </a:lnTo>
                <a:lnTo>
                  <a:pt x="268" y="147"/>
                </a:lnTo>
                <a:lnTo>
                  <a:pt x="269" y="147"/>
                </a:lnTo>
                <a:lnTo>
                  <a:pt x="268" y="147"/>
                </a:lnTo>
                <a:lnTo>
                  <a:pt x="269" y="147"/>
                </a:lnTo>
                <a:lnTo>
                  <a:pt x="269" y="146"/>
                </a:lnTo>
                <a:lnTo>
                  <a:pt x="269" y="147"/>
                </a:lnTo>
                <a:lnTo>
                  <a:pt x="269" y="146"/>
                </a:lnTo>
                <a:lnTo>
                  <a:pt x="269" y="147"/>
                </a:lnTo>
                <a:lnTo>
                  <a:pt x="269" y="146"/>
                </a:lnTo>
                <a:lnTo>
                  <a:pt x="268" y="146"/>
                </a:lnTo>
                <a:lnTo>
                  <a:pt x="269" y="146"/>
                </a:lnTo>
                <a:lnTo>
                  <a:pt x="268" y="146"/>
                </a:lnTo>
                <a:lnTo>
                  <a:pt x="269" y="146"/>
                </a:lnTo>
                <a:lnTo>
                  <a:pt x="268" y="146"/>
                </a:lnTo>
                <a:lnTo>
                  <a:pt x="268" y="145"/>
                </a:lnTo>
                <a:lnTo>
                  <a:pt x="268" y="146"/>
                </a:lnTo>
                <a:lnTo>
                  <a:pt x="268" y="145"/>
                </a:lnTo>
                <a:lnTo>
                  <a:pt x="268" y="146"/>
                </a:lnTo>
                <a:lnTo>
                  <a:pt x="268" y="145"/>
                </a:lnTo>
                <a:lnTo>
                  <a:pt x="267" y="145"/>
                </a:lnTo>
                <a:lnTo>
                  <a:pt x="268" y="145"/>
                </a:lnTo>
                <a:lnTo>
                  <a:pt x="267" y="145"/>
                </a:lnTo>
                <a:lnTo>
                  <a:pt x="268" y="145"/>
                </a:lnTo>
                <a:lnTo>
                  <a:pt x="267" y="145"/>
                </a:lnTo>
                <a:lnTo>
                  <a:pt x="267" y="146"/>
                </a:lnTo>
                <a:lnTo>
                  <a:pt x="267" y="145"/>
                </a:lnTo>
                <a:lnTo>
                  <a:pt x="267" y="146"/>
                </a:lnTo>
                <a:lnTo>
                  <a:pt x="267" y="145"/>
                </a:lnTo>
                <a:lnTo>
                  <a:pt x="267" y="146"/>
                </a:lnTo>
                <a:lnTo>
                  <a:pt x="266" y="146"/>
                </a:lnTo>
                <a:lnTo>
                  <a:pt x="267" y="146"/>
                </a:lnTo>
                <a:lnTo>
                  <a:pt x="266" y="146"/>
                </a:lnTo>
                <a:lnTo>
                  <a:pt x="267" y="146"/>
                </a:lnTo>
                <a:lnTo>
                  <a:pt x="266" y="146"/>
                </a:lnTo>
                <a:lnTo>
                  <a:pt x="266" y="145"/>
                </a:lnTo>
                <a:lnTo>
                  <a:pt x="266" y="146"/>
                </a:lnTo>
                <a:lnTo>
                  <a:pt x="266" y="145"/>
                </a:lnTo>
                <a:lnTo>
                  <a:pt x="266" y="146"/>
                </a:lnTo>
                <a:lnTo>
                  <a:pt x="266" y="145"/>
                </a:lnTo>
                <a:lnTo>
                  <a:pt x="266" y="144"/>
                </a:lnTo>
                <a:lnTo>
                  <a:pt x="266" y="145"/>
                </a:lnTo>
                <a:lnTo>
                  <a:pt x="266" y="144"/>
                </a:lnTo>
                <a:lnTo>
                  <a:pt x="266" y="145"/>
                </a:lnTo>
                <a:lnTo>
                  <a:pt x="266" y="144"/>
                </a:lnTo>
                <a:lnTo>
                  <a:pt x="265" y="144"/>
                </a:lnTo>
                <a:lnTo>
                  <a:pt x="266" y="144"/>
                </a:lnTo>
                <a:lnTo>
                  <a:pt x="265" y="144"/>
                </a:lnTo>
                <a:lnTo>
                  <a:pt x="266" y="144"/>
                </a:lnTo>
                <a:lnTo>
                  <a:pt x="265" y="144"/>
                </a:lnTo>
                <a:lnTo>
                  <a:pt x="265" y="145"/>
                </a:lnTo>
                <a:lnTo>
                  <a:pt x="265" y="144"/>
                </a:lnTo>
                <a:lnTo>
                  <a:pt x="265" y="145"/>
                </a:lnTo>
                <a:lnTo>
                  <a:pt x="265" y="144"/>
                </a:lnTo>
                <a:lnTo>
                  <a:pt x="265" y="145"/>
                </a:lnTo>
                <a:lnTo>
                  <a:pt x="264" y="145"/>
                </a:lnTo>
                <a:lnTo>
                  <a:pt x="265" y="145"/>
                </a:lnTo>
                <a:lnTo>
                  <a:pt x="264" y="145"/>
                </a:lnTo>
                <a:lnTo>
                  <a:pt x="265" y="145"/>
                </a:lnTo>
                <a:lnTo>
                  <a:pt x="264" y="145"/>
                </a:lnTo>
                <a:lnTo>
                  <a:pt x="264" y="146"/>
                </a:lnTo>
                <a:lnTo>
                  <a:pt x="264" y="145"/>
                </a:lnTo>
                <a:lnTo>
                  <a:pt x="264" y="146"/>
                </a:lnTo>
                <a:lnTo>
                  <a:pt x="264" y="145"/>
                </a:lnTo>
                <a:lnTo>
                  <a:pt x="264" y="146"/>
                </a:lnTo>
                <a:lnTo>
                  <a:pt x="265" y="146"/>
                </a:lnTo>
                <a:lnTo>
                  <a:pt x="264" y="146"/>
                </a:lnTo>
                <a:lnTo>
                  <a:pt x="265" y="146"/>
                </a:lnTo>
                <a:lnTo>
                  <a:pt x="264" y="146"/>
                </a:lnTo>
                <a:lnTo>
                  <a:pt x="265" y="146"/>
                </a:lnTo>
                <a:lnTo>
                  <a:pt x="265" y="147"/>
                </a:lnTo>
                <a:lnTo>
                  <a:pt x="265" y="146"/>
                </a:lnTo>
                <a:lnTo>
                  <a:pt x="265" y="147"/>
                </a:lnTo>
                <a:lnTo>
                  <a:pt x="265" y="146"/>
                </a:lnTo>
                <a:lnTo>
                  <a:pt x="265" y="147"/>
                </a:lnTo>
                <a:lnTo>
                  <a:pt x="264" y="147"/>
                </a:lnTo>
                <a:lnTo>
                  <a:pt x="265" y="147"/>
                </a:lnTo>
                <a:lnTo>
                  <a:pt x="264" y="147"/>
                </a:lnTo>
                <a:lnTo>
                  <a:pt x="265" y="147"/>
                </a:lnTo>
                <a:lnTo>
                  <a:pt x="264" y="147"/>
                </a:lnTo>
                <a:lnTo>
                  <a:pt x="263" y="147"/>
                </a:lnTo>
                <a:lnTo>
                  <a:pt x="264" y="147"/>
                </a:lnTo>
                <a:lnTo>
                  <a:pt x="263" y="147"/>
                </a:lnTo>
                <a:lnTo>
                  <a:pt x="264" y="147"/>
                </a:lnTo>
                <a:lnTo>
                  <a:pt x="263" y="147"/>
                </a:lnTo>
                <a:lnTo>
                  <a:pt x="263" y="148"/>
                </a:lnTo>
                <a:lnTo>
                  <a:pt x="263" y="147"/>
                </a:lnTo>
                <a:lnTo>
                  <a:pt x="263" y="148"/>
                </a:lnTo>
                <a:lnTo>
                  <a:pt x="263" y="147"/>
                </a:lnTo>
                <a:lnTo>
                  <a:pt x="263" y="148"/>
                </a:lnTo>
                <a:lnTo>
                  <a:pt x="264" y="148"/>
                </a:lnTo>
                <a:lnTo>
                  <a:pt x="263" y="148"/>
                </a:lnTo>
                <a:lnTo>
                  <a:pt x="264" y="148"/>
                </a:lnTo>
                <a:lnTo>
                  <a:pt x="263" y="148"/>
                </a:lnTo>
                <a:lnTo>
                  <a:pt x="264" y="148"/>
                </a:lnTo>
                <a:lnTo>
                  <a:pt x="264" y="149"/>
                </a:lnTo>
                <a:lnTo>
                  <a:pt x="264" y="148"/>
                </a:lnTo>
                <a:lnTo>
                  <a:pt x="264" y="149"/>
                </a:lnTo>
                <a:lnTo>
                  <a:pt x="264" y="148"/>
                </a:lnTo>
                <a:lnTo>
                  <a:pt x="264" y="149"/>
                </a:lnTo>
                <a:lnTo>
                  <a:pt x="263" y="149"/>
                </a:lnTo>
                <a:lnTo>
                  <a:pt x="264" y="149"/>
                </a:lnTo>
                <a:lnTo>
                  <a:pt x="263" y="149"/>
                </a:lnTo>
                <a:lnTo>
                  <a:pt x="264" y="149"/>
                </a:lnTo>
                <a:lnTo>
                  <a:pt x="263" y="149"/>
                </a:lnTo>
                <a:lnTo>
                  <a:pt x="263" y="150"/>
                </a:lnTo>
                <a:lnTo>
                  <a:pt x="263" y="149"/>
                </a:lnTo>
                <a:lnTo>
                  <a:pt x="263" y="150"/>
                </a:lnTo>
                <a:lnTo>
                  <a:pt x="263" y="149"/>
                </a:lnTo>
                <a:lnTo>
                  <a:pt x="263" y="150"/>
                </a:lnTo>
                <a:lnTo>
                  <a:pt x="262" y="150"/>
                </a:lnTo>
                <a:lnTo>
                  <a:pt x="263" y="150"/>
                </a:lnTo>
                <a:lnTo>
                  <a:pt x="262" y="150"/>
                </a:lnTo>
                <a:lnTo>
                  <a:pt x="263" y="150"/>
                </a:lnTo>
                <a:lnTo>
                  <a:pt x="262" y="150"/>
                </a:lnTo>
                <a:lnTo>
                  <a:pt x="262" y="149"/>
                </a:lnTo>
                <a:lnTo>
                  <a:pt x="262" y="150"/>
                </a:lnTo>
                <a:lnTo>
                  <a:pt x="262" y="149"/>
                </a:lnTo>
                <a:lnTo>
                  <a:pt x="262" y="150"/>
                </a:lnTo>
                <a:lnTo>
                  <a:pt x="262" y="149"/>
                </a:lnTo>
                <a:lnTo>
                  <a:pt x="262" y="148"/>
                </a:lnTo>
                <a:lnTo>
                  <a:pt x="262" y="149"/>
                </a:lnTo>
                <a:lnTo>
                  <a:pt x="262" y="148"/>
                </a:lnTo>
                <a:lnTo>
                  <a:pt x="262" y="149"/>
                </a:lnTo>
                <a:lnTo>
                  <a:pt x="262" y="148"/>
                </a:lnTo>
                <a:lnTo>
                  <a:pt x="261" y="148"/>
                </a:lnTo>
                <a:lnTo>
                  <a:pt x="262" y="148"/>
                </a:lnTo>
                <a:lnTo>
                  <a:pt x="261" y="148"/>
                </a:lnTo>
                <a:lnTo>
                  <a:pt x="262" y="148"/>
                </a:lnTo>
                <a:lnTo>
                  <a:pt x="261" y="148"/>
                </a:lnTo>
                <a:lnTo>
                  <a:pt x="261" y="149"/>
                </a:lnTo>
                <a:lnTo>
                  <a:pt x="261" y="148"/>
                </a:lnTo>
                <a:lnTo>
                  <a:pt x="261" y="149"/>
                </a:lnTo>
                <a:lnTo>
                  <a:pt x="261" y="148"/>
                </a:lnTo>
                <a:lnTo>
                  <a:pt x="261" y="149"/>
                </a:lnTo>
                <a:lnTo>
                  <a:pt x="260" y="149"/>
                </a:lnTo>
                <a:lnTo>
                  <a:pt x="261" y="149"/>
                </a:lnTo>
                <a:lnTo>
                  <a:pt x="260" y="149"/>
                </a:lnTo>
                <a:lnTo>
                  <a:pt x="261" y="149"/>
                </a:lnTo>
                <a:lnTo>
                  <a:pt x="260" y="149"/>
                </a:lnTo>
                <a:lnTo>
                  <a:pt x="260" y="150"/>
                </a:lnTo>
                <a:lnTo>
                  <a:pt x="260" y="149"/>
                </a:lnTo>
                <a:lnTo>
                  <a:pt x="260" y="150"/>
                </a:lnTo>
                <a:lnTo>
                  <a:pt x="260" y="149"/>
                </a:lnTo>
                <a:lnTo>
                  <a:pt x="260" y="150"/>
                </a:lnTo>
                <a:lnTo>
                  <a:pt x="261" y="150"/>
                </a:lnTo>
                <a:lnTo>
                  <a:pt x="260" y="150"/>
                </a:lnTo>
                <a:lnTo>
                  <a:pt x="261" y="150"/>
                </a:lnTo>
                <a:lnTo>
                  <a:pt x="260" y="150"/>
                </a:lnTo>
                <a:lnTo>
                  <a:pt x="261" y="150"/>
                </a:lnTo>
                <a:lnTo>
                  <a:pt x="261" y="151"/>
                </a:lnTo>
                <a:lnTo>
                  <a:pt x="261" y="150"/>
                </a:lnTo>
                <a:lnTo>
                  <a:pt x="261" y="151"/>
                </a:lnTo>
                <a:lnTo>
                  <a:pt x="261" y="150"/>
                </a:lnTo>
                <a:lnTo>
                  <a:pt x="261" y="151"/>
                </a:lnTo>
                <a:lnTo>
                  <a:pt x="260" y="151"/>
                </a:lnTo>
                <a:lnTo>
                  <a:pt x="261" y="151"/>
                </a:lnTo>
                <a:lnTo>
                  <a:pt x="260" y="151"/>
                </a:lnTo>
                <a:lnTo>
                  <a:pt x="261" y="151"/>
                </a:lnTo>
                <a:lnTo>
                  <a:pt x="260" y="151"/>
                </a:lnTo>
                <a:lnTo>
                  <a:pt x="259" y="151"/>
                </a:lnTo>
                <a:lnTo>
                  <a:pt x="260" y="151"/>
                </a:lnTo>
                <a:lnTo>
                  <a:pt x="259" y="151"/>
                </a:lnTo>
                <a:lnTo>
                  <a:pt x="260" y="151"/>
                </a:lnTo>
                <a:lnTo>
                  <a:pt x="259" y="151"/>
                </a:lnTo>
                <a:lnTo>
                  <a:pt x="259" y="152"/>
                </a:lnTo>
                <a:lnTo>
                  <a:pt x="259" y="151"/>
                </a:lnTo>
                <a:lnTo>
                  <a:pt x="259" y="152"/>
                </a:lnTo>
                <a:lnTo>
                  <a:pt x="259" y="151"/>
                </a:lnTo>
                <a:lnTo>
                  <a:pt x="259" y="152"/>
                </a:lnTo>
                <a:lnTo>
                  <a:pt x="260" y="152"/>
                </a:lnTo>
                <a:lnTo>
                  <a:pt x="259" y="152"/>
                </a:lnTo>
                <a:lnTo>
                  <a:pt x="260" y="152"/>
                </a:lnTo>
                <a:lnTo>
                  <a:pt x="259" y="152"/>
                </a:lnTo>
                <a:lnTo>
                  <a:pt x="260" y="152"/>
                </a:lnTo>
                <a:lnTo>
                  <a:pt x="260" y="153"/>
                </a:lnTo>
                <a:lnTo>
                  <a:pt x="260" y="152"/>
                </a:lnTo>
                <a:lnTo>
                  <a:pt x="260" y="153"/>
                </a:lnTo>
                <a:lnTo>
                  <a:pt x="260" y="152"/>
                </a:lnTo>
                <a:lnTo>
                  <a:pt x="260" y="153"/>
                </a:lnTo>
                <a:lnTo>
                  <a:pt x="261" y="153"/>
                </a:lnTo>
                <a:lnTo>
                  <a:pt x="260" y="153"/>
                </a:lnTo>
                <a:lnTo>
                  <a:pt x="261" y="153"/>
                </a:lnTo>
                <a:lnTo>
                  <a:pt x="260" y="153"/>
                </a:lnTo>
                <a:lnTo>
                  <a:pt x="261" y="153"/>
                </a:lnTo>
                <a:lnTo>
                  <a:pt x="261" y="152"/>
                </a:lnTo>
                <a:lnTo>
                  <a:pt x="261" y="153"/>
                </a:lnTo>
                <a:lnTo>
                  <a:pt x="261" y="152"/>
                </a:lnTo>
                <a:lnTo>
                  <a:pt x="261" y="153"/>
                </a:lnTo>
                <a:lnTo>
                  <a:pt x="261" y="152"/>
                </a:lnTo>
                <a:lnTo>
                  <a:pt x="262" y="152"/>
                </a:lnTo>
                <a:lnTo>
                  <a:pt x="261" y="152"/>
                </a:lnTo>
                <a:lnTo>
                  <a:pt x="262" y="152"/>
                </a:lnTo>
                <a:lnTo>
                  <a:pt x="261" y="152"/>
                </a:lnTo>
                <a:lnTo>
                  <a:pt x="262" y="152"/>
                </a:lnTo>
                <a:lnTo>
                  <a:pt x="262" y="153"/>
                </a:lnTo>
                <a:lnTo>
                  <a:pt x="262" y="152"/>
                </a:lnTo>
                <a:lnTo>
                  <a:pt x="262" y="153"/>
                </a:lnTo>
                <a:lnTo>
                  <a:pt x="262" y="152"/>
                </a:lnTo>
                <a:lnTo>
                  <a:pt x="262" y="153"/>
                </a:lnTo>
                <a:lnTo>
                  <a:pt x="262" y="154"/>
                </a:lnTo>
                <a:lnTo>
                  <a:pt x="262" y="153"/>
                </a:lnTo>
                <a:lnTo>
                  <a:pt x="262" y="154"/>
                </a:lnTo>
                <a:lnTo>
                  <a:pt x="262" y="153"/>
                </a:lnTo>
                <a:lnTo>
                  <a:pt x="262" y="154"/>
                </a:lnTo>
                <a:lnTo>
                  <a:pt x="263" y="154"/>
                </a:lnTo>
                <a:lnTo>
                  <a:pt x="262" y="154"/>
                </a:lnTo>
                <a:lnTo>
                  <a:pt x="263" y="154"/>
                </a:lnTo>
                <a:lnTo>
                  <a:pt x="262" y="154"/>
                </a:lnTo>
                <a:lnTo>
                  <a:pt x="263" y="154"/>
                </a:lnTo>
                <a:lnTo>
                  <a:pt x="263" y="153"/>
                </a:lnTo>
                <a:lnTo>
                  <a:pt x="263" y="154"/>
                </a:lnTo>
                <a:lnTo>
                  <a:pt x="263" y="153"/>
                </a:lnTo>
                <a:lnTo>
                  <a:pt x="263" y="154"/>
                </a:lnTo>
                <a:lnTo>
                  <a:pt x="263" y="153"/>
                </a:lnTo>
                <a:lnTo>
                  <a:pt x="264" y="153"/>
                </a:lnTo>
                <a:lnTo>
                  <a:pt x="263" y="153"/>
                </a:lnTo>
                <a:lnTo>
                  <a:pt x="264" y="153"/>
                </a:lnTo>
                <a:lnTo>
                  <a:pt x="263" y="153"/>
                </a:lnTo>
                <a:lnTo>
                  <a:pt x="264" y="153"/>
                </a:lnTo>
                <a:lnTo>
                  <a:pt x="264" y="154"/>
                </a:lnTo>
                <a:lnTo>
                  <a:pt x="264" y="153"/>
                </a:lnTo>
                <a:lnTo>
                  <a:pt x="264" y="154"/>
                </a:lnTo>
                <a:lnTo>
                  <a:pt x="264" y="153"/>
                </a:lnTo>
                <a:lnTo>
                  <a:pt x="264" y="154"/>
                </a:lnTo>
                <a:lnTo>
                  <a:pt x="265" y="154"/>
                </a:lnTo>
                <a:lnTo>
                  <a:pt x="264" y="154"/>
                </a:lnTo>
                <a:lnTo>
                  <a:pt x="265" y="154"/>
                </a:lnTo>
                <a:lnTo>
                  <a:pt x="264" y="154"/>
                </a:lnTo>
                <a:lnTo>
                  <a:pt x="265" y="154"/>
                </a:lnTo>
                <a:lnTo>
                  <a:pt x="265" y="155"/>
                </a:lnTo>
                <a:lnTo>
                  <a:pt x="265" y="154"/>
                </a:lnTo>
                <a:lnTo>
                  <a:pt x="265" y="155"/>
                </a:lnTo>
                <a:lnTo>
                  <a:pt x="265" y="154"/>
                </a:lnTo>
                <a:lnTo>
                  <a:pt x="265" y="155"/>
                </a:lnTo>
                <a:lnTo>
                  <a:pt x="264" y="155"/>
                </a:lnTo>
                <a:lnTo>
                  <a:pt x="265" y="155"/>
                </a:lnTo>
                <a:lnTo>
                  <a:pt x="264" y="155"/>
                </a:lnTo>
                <a:lnTo>
                  <a:pt x="265" y="155"/>
                </a:lnTo>
                <a:lnTo>
                  <a:pt x="264" y="155"/>
                </a:lnTo>
                <a:lnTo>
                  <a:pt x="263" y="155"/>
                </a:lnTo>
                <a:lnTo>
                  <a:pt x="264" y="155"/>
                </a:lnTo>
                <a:lnTo>
                  <a:pt x="263" y="155"/>
                </a:lnTo>
                <a:lnTo>
                  <a:pt x="264" y="155"/>
                </a:lnTo>
                <a:lnTo>
                  <a:pt x="263" y="155"/>
                </a:lnTo>
                <a:lnTo>
                  <a:pt x="263" y="156"/>
                </a:lnTo>
                <a:lnTo>
                  <a:pt x="263" y="155"/>
                </a:lnTo>
                <a:lnTo>
                  <a:pt x="263" y="156"/>
                </a:lnTo>
                <a:lnTo>
                  <a:pt x="263" y="155"/>
                </a:lnTo>
                <a:lnTo>
                  <a:pt x="263" y="156"/>
                </a:lnTo>
                <a:lnTo>
                  <a:pt x="264" y="156"/>
                </a:lnTo>
                <a:lnTo>
                  <a:pt x="263" y="156"/>
                </a:lnTo>
                <a:lnTo>
                  <a:pt x="264" y="156"/>
                </a:lnTo>
                <a:lnTo>
                  <a:pt x="263" y="156"/>
                </a:lnTo>
                <a:lnTo>
                  <a:pt x="264" y="156"/>
                </a:lnTo>
                <a:lnTo>
                  <a:pt x="264" y="157"/>
                </a:lnTo>
                <a:lnTo>
                  <a:pt x="264" y="156"/>
                </a:lnTo>
                <a:lnTo>
                  <a:pt x="264" y="157"/>
                </a:lnTo>
                <a:lnTo>
                  <a:pt x="264" y="156"/>
                </a:lnTo>
                <a:lnTo>
                  <a:pt x="264" y="157"/>
                </a:lnTo>
                <a:lnTo>
                  <a:pt x="263" y="157"/>
                </a:lnTo>
                <a:lnTo>
                  <a:pt x="264" y="157"/>
                </a:lnTo>
                <a:lnTo>
                  <a:pt x="263" y="157"/>
                </a:lnTo>
                <a:lnTo>
                  <a:pt x="264" y="157"/>
                </a:lnTo>
                <a:lnTo>
                  <a:pt x="263" y="157"/>
                </a:lnTo>
                <a:lnTo>
                  <a:pt x="263" y="158"/>
                </a:lnTo>
                <a:lnTo>
                  <a:pt x="263" y="157"/>
                </a:lnTo>
                <a:lnTo>
                  <a:pt x="263" y="158"/>
                </a:lnTo>
                <a:lnTo>
                  <a:pt x="263" y="157"/>
                </a:lnTo>
                <a:lnTo>
                  <a:pt x="263" y="158"/>
                </a:lnTo>
                <a:lnTo>
                  <a:pt x="262" y="158"/>
                </a:lnTo>
                <a:lnTo>
                  <a:pt x="263" y="158"/>
                </a:lnTo>
                <a:lnTo>
                  <a:pt x="262" y="158"/>
                </a:lnTo>
                <a:lnTo>
                  <a:pt x="263" y="158"/>
                </a:lnTo>
                <a:lnTo>
                  <a:pt x="262" y="158"/>
                </a:lnTo>
                <a:lnTo>
                  <a:pt x="262" y="157"/>
                </a:lnTo>
                <a:lnTo>
                  <a:pt x="262" y="158"/>
                </a:lnTo>
                <a:lnTo>
                  <a:pt x="262" y="157"/>
                </a:lnTo>
                <a:lnTo>
                  <a:pt x="262" y="158"/>
                </a:lnTo>
                <a:lnTo>
                  <a:pt x="262" y="157"/>
                </a:lnTo>
                <a:lnTo>
                  <a:pt x="262" y="156"/>
                </a:lnTo>
                <a:lnTo>
                  <a:pt x="262" y="157"/>
                </a:lnTo>
                <a:lnTo>
                  <a:pt x="262" y="156"/>
                </a:lnTo>
                <a:lnTo>
                  <a:pt x="262" y="157"/>
                </a:lnTo>
                <a:lnTo>
                  <a:pt x="262" y="156"/>
                </a:lnTo>
                <a:lnTo>
                  <a:pt x="261" y="156"/>
                </a:lnTo>
                <a:lnTo>
                  <a:pt x="262" y="156"/>
                </a:lnTo>
                <a:lnTo>
                  <a:pt x="261" y="156"/>
                </a:lnTo>
                <a:lnTo>
                  <a:pt x="262" y="156"/>
                </a:lnTo>
                <a:lnTo>
                  <a:pt x="261" y="156"/>
                </a:lnTo>
                <a:lnTo>
                  <a:pt x="261" y="157"/>
                </a:lnTo>
                <a:lnTo>
                  <a:pt x="261" y="156"/>
                </a:lnTo>
                <a:lnTo>
                  <a:pt x="261" y="157"/>
                </a:lnTo>
                <a:lnTo>
                  <a:pt x="261" y="156"/>
                </a:lnTo>
                <a:lnTo>
                  <a:pt x="261" y="157"/>
                </a:lnTo>
                <a:lnTo>
                  <a:pt x="260" y="157"/>
                </a:lnTo>
                <a:lnTo>
                  <a:pt x="261" y="157"/>
                </a:lnTo>
                <a:lnTo>
                  <a:pt x="260" y="157"/>
                </a:lnTo>
                <a:lnTo>
                  <a:pt x="261" y="157"/>
                </a:lnTo>
                <a:lnTo>
                  <a:pt x="260" y="157"/>
                </a:lnTo>
                <a:lnTo>
                  <a:pt x="259" y="157"/>
                </a:lnTo>
                <a:lnTo>
                  <a:pt x="260" y="157"/>
                </a:lnTo>
                <a:lnTo>
                  <a:pt x="259" y="157"/>
                </a:lnTo>
                <a:lnTo>
                  <a:pt x="260" y="157"/>
                </a:lnTo>
                <a:lnTo>
                  <a:pt x="259" y="157"/>
                </a:lnTo>
                <a:lnTo>
                  <a:pt x="259" y="158"/>
                </a:lnTo>
                <a:lnTo>
                  <a:pt x="259" y="157"/>
                </a:lnTo>
                <a:lnTo>
                  <a:pt x="259" y="158"/>
                </a:lnTo>
                <a:lnTo>
                  <a:pt x="259" y="157"/>
                </a:lnTo>
                <a:lnTo>
                  <a:pt x="259" y="158"/>
                </a:lnTo>
                <a:lnTo>
                  <a:pt x="258" y="158"/>
                </a:lnTo>
                <a:lnTo>
                  <a:pt x="259" y="158"/>
                </a:lnTo>
                <a:lnTo>
                  <a:pt x="258" y="158"/>
                </a:lnTo>
                <a:lnTo>
                  <a:pt x="259" y="158"/>
                </a:lnTo>
                <a:lnTo>
                  <a:pt x="258" y="158"/>
                </a:lnTo>
                <a:lnTo>
                  <a:pt x="258" y="157"/>
                </a:lnTo>
                <a:lnTo>
                  <a:pt x="258" y="158"/>
                </a:lnTo>
                <a:lnTo>
                  <a:pt x="258" y="157"/>
                </a:lnTo>
                <a:lnTo>
                  <a:pt x="258" y="158"/>
                </a:lnTo>
                <a:lnTo>
                  <a:pt x="258" y="157"/>
                </a:lnTo>
                <a:lnTo>
                  <a:pt x="258" y="156"/>
                </a:lnTo>
                <a:lnTo>
                  <a:pt x="258" y="157"/>
                </a:lnTo>
                <a:lnTo>
                  <a:pt x="258" y="156"/>
                </a:lnTo>
                <a:lnTo>
                  <a:pt x="258" y="157"/>
                </a:lnTo>
                <a:lnTo>
                  <a:pt x="258" y="156"/>
                </a:lnTo>
                <a:lnTo>
                  <a:pt x="257" y="156"/>
                </a:lnTo>
                <a:lnTo>
                  <a:pt x="258" y="156"/>
                </a:lnTo>
                <a:lnTo>
                  <a:pt x="257" y="156"/>
                </a:lnTo>
                <a:lnTo>
                  <a:pt x="258" y="156"/>
                </a:lnTo>
                <a:lnTo>
                  <a:pt x="257" y="156"/>
                </a:lnTo>
                <a:lnTo>
                  <a:pt x="257" y="157"/>
                </a:lnTo>
                <a:lnTo>
                  <a:pt x="257" y="156"/>
                </a:lnTo>
                <a:lnTo>
                  <a:pt x="257" y="157"/>
                </a:lnTo>
                <a:lnTo>
                  <a:pt x="257" y="156"/>
                </a:lnTo>
                <a:lnTo>
                  <a:pt x="257" y="157"/>
                </a:lnTo>
                <a:lnTo>
                  <a:pt x="256" y="157"/>
                </a:lnTo>
                <a:lnTo>
                  <a:pt x="257" y="157"/>
                </a:lnTo>
                <a:lnTo>
                  <a:pt x="256" y="157"/>
                </a:lnTo>
                <a:lnTo>
                  <a:pt x="257" y="157"/>
                </a:lnTo>
                <a:lnTo>
                  <a:pt x="256" y="157"/>
                </a:lnTo>
                <a:lnTo>
                  <a:pt x="256" y="158"/>
                </a:lnTo>
                <a:lnTo>
                  <a:pt x="256" y="157"/>
                </a:lnTo>
                <a:lnTo>
                  <a:pt x="256" y="158"/>
                </a:lnTo>
                <a:lnTo>
                  <a:pt x="256" y="157"/>
                </a:lnTo>
                <a:lnTo>
                  <a:pt x="256" y="158"/>
                </a:lnTo>
                <a:lnTo>
                  <a:pt x="257" y="158"/>
                </a:lnTo>
                <a:lnTo>
                  <a:pt x="256" y="158"/>
                </a:lnTo>
                <a:lnTo>
                  <a:pt x="257" y="158"/>
                </a:lnTo>
                <a:lnTo>
                  <a:pt x="256" y="158"/>
                </a:lnTo>
                <a:lnTo>
                  <a:pt x="257" y="158"/>
                </a:lnTo>
                <a:lnTo>
                  <a:pt x="257" y="159"/>
                </a:lnTo>
                <a:lnTo>
                  <a:pt x="257" y="158"/>
                </a:lnTo>
                <a:lnTo>
                  <a:pt x="257" y="159"/>
                </a:lnTo>
                <a:lnTo>
                  <a:pt x="257" y="158"/>
                </a:lnTo>
                <a:lnTo>
                  <a:pt x="257" y="159"/>
                </a:lnTo>
                <a:lnTo>
                  <a:pt x="256" y="159"/>
                </a:lnTo>
                <a:lnTo>
                  <a:pt x="257" y="159"/>
                </a:lnTo>
                <a:lnTo>
                  <a:pt x="256" y="159"/>
                </a:lnTo>
                <a:lnTo>
                  <a:pt x="257" y="159"/>
                </a:lnTo>
                <a:lnTo>
                  <a:pt x="256" y="159"/>
                </a:lnTo>
                <a:lnTo>
                  <a:pt x="255" y="159"/>
                </a:lnTo>
                <a:lnTo>
                  <a:pt x="256" y="159"/>
                </a:lnTo>
                <a:lnTo>
                  <a:pt x="255" y="159"/>
                </a:lnTo>
                <a:lnTo>
                  <a:pt x="256" y="159"/>
                </a:lnTo>
                <a:lnTo>
                  <a:pt x="255" y="159"/>
                </a:lnTo>
                <a:lnTo>
                  <a:pt x="255" y="160"/>
                </a:lnTo>
                <a:lnTo>
                  <a:pt x="255" y="159"/>
                </a:lnTo>
                <a:lnTo>
                  <a:pt x="255" y="160"/>
                </a:lnTo>
                <a:lnTo>
                  <a:pt x="255" y="159"/>
                </a:lnTo>
                <a:lnTo>
                  <a:pt x="255" y="160"/>
                </a:lnTo>
                <a:lnTo>
                  <a:pt x="256" y="160"/>
                </a:lnTo>
                <a:lnTo>
                  <a:pt x="255" y="160"/>
                </a:lnTo>
                <a:lnTo>
                  <a:pt x="256" y="160"/>
                </a:lnTo>
                <a:lnTo>
                  <a:pt x="255" y="160"/>
                </a:lnTo>
                <a:lnTo>
                  <a:pt x="256" y="160"/>
                </a:lnTo>
                <a:lnTo>
                  <a:pt x="256" y="161"/>
                </a:lnTo>
                <a:lnTo>
                  <a:pt x="256" y="160"/>
                </a:lnTo>
                <a:lnTo>
                  <a:pt x="256" y="161"/>
                </a:lnTo>
                <a:lnTo>
                  <a:pt x="256" y="160"/>
                </a:lnTo>
                <a:lnTo>
                  <a:pt x="256" y="161"/>
                </a:lnTo>
                <a:lnTo>
                  <a:pt x="257" y="161"/>
                </a:lnTo>
                <a:lnTo>
                  <a:pt x="256" y="161"/>
                </a:lnTo>
                <a:lnTo>
                  <a:pt x="257" y="161"/>
                </a:lnTo>
                <a:lnTo>
                  <a:pt x="256" y="161"/>
                </a:lnTo>
                <a:lnTo>
                  <a:pt x="257" y="161"/>
                </a:lnTo>
                <a:lnTo>
                  <a:pt x="257" y="160"/>
                </a:lnTo>
                <a:lnTo>
                  <a:pt x="257" y="161"/>
                </a:lnTo>
                <a:lnTo>
                  <a:pt x="257" y="160"/>
                </a:lnTo>
                <a:lnTo>
                  <a:pt x="257" y="161"/>
                </a:lnTo>
                <a:lnTo>
                  <a:pt x="257" y="160"/>
                </a:lnTo>
                <a:lnTo>
                  <a:pt x="258" y="160"/>
                </a:lnTo>
                <a:lnTo>
                  <a:pt x="257" y="160"/>
                </a:lnTo>
                <a:lnTo>
                  <a:pt x="258" y="160"/>
                </a:lnTo>
                <a:lnTo>
                  <a:pt x="257" y="160"/>
                </a:lnTo>
                <a:lnTo>
                  <a:pt x="258" y="160"/>
                </a:lnTo>
                <a:lnTo>
                  <a:pt x="258" y="161"/>
                </a:lnTo>
                <a:lnTo>
                  <a:pt x="258" y="160"/>
                </a:lnTo>
                <a:lnTo>
                  <a:pt x="258" y="161"/>
                </a:lnTo>
                <a:lnTo>
                  <a:pt x="258" y="160"/>
                </a:lnTo>
                <a:lnTo>
                  <a:pt x="258" y="161"/>
                </a:lnTo>
                <a:lnTo>
                  <a:pt x="258" y="162"/>
                </a:lnTo>
                <a:lnTo>
                  <a:pt x="258" y="161"/>
                </a:lnTo>
                <a:lnTo>
                  <a:pt x="258" y="162"/>
                </a:lnTo>
                <a:lnTo>
                  <a:pt x="258" y="161"/>
                </a:lnTo>
                <a:lnTo>
                  <a:pt x="258" y="162"/>
                </a:lnTo>
                <a:lnTo>
                  <a:pt x="259" y="162"/>
                </a:lnTo>
                <a:lnTo>
                  <a:pt x="258" y="162"/>
                </a:lnTo>
                <a:lnTo>
                  <a:pt x="259" y="162"/>
                </a:lnTo>
                <a:lnTo>
                  <a:pt x="258" y="162"/>
                </a:lnTo>
                <a:lnTo>
                  <a:pt x="259" y="162"/>
                </a:lnTo>
                <a:lnTo>
                  <a:pt x="259" y="161"/>
                </a:lnTo>
                <a:lnTo>
                  <a:pt x="259" y="162"/>
                </a:lnTo>
                <a:lnTo>
                  <a:pt x="259" y="161"/>
                </a:lnTo>
                <a:lnTo>
                  <a:pt x="259" y="162"/>
                </a:lnTo>
                <a:lnTo>
                  <a:pt x="259" y="161"/>
                </a:lnTo>
                <a:lnTo>
                  <a:pt x="260" y="161"/>
                </a:lnTo>
                <a:lnTo>
                  <a:pt x="259" y="161"/>
                </a:lnTo>
                <a:lnTo>
                  <a:pt x="260" y="161"/>
                </a:lnTo>
                <a:lnTo>
                  <a:pt x="259" y="161"/>
                </a:lnTo>
                <a:lnTo>
                  <a:pt x="260" y="161"/>
                </a:lnTo>
                <a:lnTo>
                  <a:pt x="260" y="162"/>
                </a:lnTo>
                <a:lnTo>
                  <a:pt x="260" y="161"/>
                </a:lnTo>
                <a:lnTo>
                  <a:pt x="260" y="162"/>
                </a:lnTo>
                <a:lnTo>
                  <a:pt x="260" y="161"/>
                </a:lnTo>
                <a:lnTo>
                  <a:pt x="260" y="162"/>
                </a:lnTo>
                <a:lnTo>
                  <a:pt x="261" y="162"/>
                </a:lnTo>
                <a:lnTo>
                  <a:pt x="260" y="162"/>
                </a:lnTo>
                <a:lnTo>
                  <a:pt x="261" y="162"/>
                </a:lnTo>
                <a:lnTo>
                  <a:pt x="260" y="162"/>
                </a:lnTo>
                <a:lnTo>
                  <a:pt x="261" y="162"/>
                </a:lnTo>
                <a:lnTo>
                  <a:pt x="261" y="163"/>
                </a:lnTo>
                <a:lnTo>
                  <a:pt x="261" y="162"/>
                </a:lnTo>
                <a:lnTo>
                  <a:pt x="261" y="163"/>
                </a:lnTo>
                <a:lnTo>
                  <a:pt x="261" y="162"/>
                </a:lnTo>
                <a:lnTo>
                  <a:pt x="261" y="163"/>
                </a:lnTo>
                <a:lnTo>
                  <a:pt x="260" y="163"/>
                </a:lnTo>
                <a:lnTo>
                  <a:pt x="261" y="163"/>
                </a:lnTo>
                <a:lnTo>
                  <a:pt x="260" y="163"/>
                </a:lnTo>
                <a:lnTo>
                  <a:pt x="261" y="163"/>
                </a:lnTo>
                <a:lnTo>
                  <a:pt x="260" y="163"/>
                </a:lnTo>
                <a:lnTo>
                  <a:pt x="259" y="163"/>
                </a:lnTo>
                <a:lnTo>
                  <a:pt x="260" y="163"/>
                </a:lnTo>
                <a:lnTo>
                  <a:pt x="259" y="163"/>
                </a:lnTo>
                <a:lnTo>
                  <a:pt x="260" y="163"/>
                </a:lnTo>
                <a:lnTo>
                  <a:pt x="259" y="163"/>
                </a:lnTo>
                <a:lnTo>
                  <a:pt x="259" y="164"/>
                </a:lnTo>
                <a:lnTo>
                  <a:pt x="259" y="163"/>
                </a:lnTo>
                <a:lnTo>
                  <a:pt x="259" y="164"/>
                </a:lnTo>
                <a:lnTo>
                  <a:pt x="259" y="163"/>
                </a:lnTo>
                <a:lnTo>
                  <a:pt x="259" y="164"/>
                </a:lnTo>
                <a:lnTo>
                  <a:pt x="260" y="164"/>
                </a:lnTo>
                <a:lnTo>
                  <a:pt x="259" y="164"/>
                </a:lnTo>
                <a:lnTo>
                  <a:pt x="260" y="164"/>
                </a:lnTo>
                <a:lnTo>
                  <a:pt x="259" y="164"/>
                </a:lnTo>
                <a:lnTo>
                  <a:pt x="260" y="164"/>
                </a:lnTo>
                <a:lnTo>
                  <a:pt x="260" y="165"/>
                </a:lnTo>
                <a:lnTo>
                  <a:pt x="260" y="164"/>
                </a:lnTo>
                <a:lnTo>
                  <a:pt x="260" y="165"/>
                </a:lnTo>
                <a:lnTo>
                  <a:pt x="260" y="164"/>
                </a:lnTo>
                <a:lnTo>
                  <a:pt x="260" y="165"/>
                </a:lnTo>
                <a:lnTo>
                  <a:pt x="259" y="165"/>
                </a:lnTo>
                <a:lnTo>
                  <a:pt x="260" y="165"/>
                </a:lnTo>
                <a:lnTo>
                  <a:pt x="259" y="165"/>
                </a:lnTo>
                <a:lnTo>
                  <a:pt x="260" y="165"/>
                </a:lnTo>
                <a:lnTo>
                  <a:pt x="259" y="165"/>
                </a:lnTo>
                <a:lnTo>
                  <a:pt x="259" y="166"/>
                </a:lnTo>
                <a:lnTo>
                  <a:pt x="259" y="165"/>
                </a:lnTo>
                <a:lnTo>
                  <a:pt x="259" y="166"/>
                </a:lnTo>
                <a:lnTo>
                  <a:pt x="259" y="165"/>
                </a:lnTo>
                <a:lnTo>
                  <a:pt x="259" y="166"/>
                </a:lnTo>
                <a:lnTo>
                  <a:pt x="258" y="166"/>
                </a:lnTo>
                <a:lnTo>
                  <a:pt x="259" y="166"/>
                </a:lnTo>
                <a:lnTo>
                  <a:pt x="258" y="166"/>
                </a:lnTo>
                <a:lnTo>
                  <a:pt x="259" y="166"/>
                </a:lnTo>
                <a:lnTo>
                  <a:pt x="258" y="166"/>
                </a:lnTo>
                <a:lnTo>
                  <a:pt x="258" y="165"/>
                </a:lnTo>
                <a:lnTo>
                  <a:pt x="258" y="166"/>
                </a:lnTo>
                <a:lnTo>
                  <a:pt x="258" y="165"/>
                </a:lnTo>
                <a:lnTo>
                  <a:pt x="258" y="166"/>
                </a:lnTo>
                <a:lnTo>
                  <a:pt x="258" y="165"/>
                </a:lnTo>
                <a:lnTo>
                  <a:pt x="258" y="164"/>
                </a:lnTo>
                <a:lnTo>
                  <a:pt x="258" y="165"/>
                </a:lnTo>
                <a:lnTo>
                  <a:pt x="258" y="164"/>
                </a:lnTo>
                <a:lnTo>
                  <a:pt x="258" y="165"/>
                </a:lnTo>
                <a:lnTo>
                  <a:pt x="258" y="164"/>
                </a:lnTo>
                <a:lnTo>
                  <a:pt x="257" y="164"/>
                </a:lnTo>
                <a:lnTo>
                  <a:pt x="258" y="164"/>
                </a:lnTo>
                <a:lnTo>
                  <a:pt x="257" y="164"/>
                </a:lnTo>
                <a:lnTo>
                  <a:pt x="258" y="164"/>
                </a:lnTo>
                <a:lnTo>
                  <a:pt x="257" y="164"/>
                </a:lnTo>
                <a:lnTo>
                  <a:pt x="257" y="165"/>
                </a:lnTo>
                <a:lnTo>
                  <a:pt x="257" y="164"/>
                </a:lnTo>
                <a:lnTo>
                  <a:pt x="257" y="165"/>
                </a:lnTo>
                <a:lnTo>
                  <a:pt x="257" y="164"/>
                </a:lnTo>
                <a:lnTo>
                  <a:pt x="257" y="165"/>
                </a:lnTo>
                <a:lnTo>
                  <a:pt x="256" y="165"/>
                </a:lnTo>
                <a:lnTo>
                  <a:pt x="257" y="165"/>
                </a:lnTo>
                <a:lnTo>
                  <a:pt x="256" y="165"/>
                </a:lnTo>
                <a:lnTo>
                  <a:pt x="257" y="165"/>
                </a:lnTo>
                <a:lnTo>
                  <a:pt x="256" y="165"/>
                </a:lnTo>
                <a:lnTo>
                  <a:pt x="256" y="166"/>
                </a:lnTo>
                <a:lnTo>
                  <a:pt x="256" y="165"/>
                </a:lnTo>
                <a:lnTo>
                  <a:pt x="256" y="166"/>
                </a:lnTo>
                <a:lnTo>
                  <a:pt x="256" y="165"/>
                </a:lnTo>
                <a:lnTo>
                  <a:pt x="256" y="166"/>
                </a:lnTo>
                <a:lnTo>
                  <a:pt x="257" y="166"/>
                </a:lnTo>
                <a:lnTo>
                  <a:pt x="256" y="166"/>
                </a:lnTo>
                <a:lnTo>
                  <a:pt x="257" y="166"/>
                </a:lnTo>
                <a:lnTo>
                  <a:pt x="256" y="166"/>
                </a:lnTo>
                <a:lnTo>
                  <a:pt x="257" y="166"/>
                </a:lnTo>
                <a:lnTo>
                  <a:pt x="257" y="167"/>
                </a:lnTo>
                <a:lnTo>
                  <a:pt x="257" y="166"/>
                </a:lnTo>
                <a:lnTo>
                  <a:pt x="257" y="167"/>
                </a:lnTo>
                <a:lnTo>
                  <a:pt x="257" y="166"/>
                </a:lnTo>
                <a:lnTo>
                  <a:pt x="257" y="167"/>
                </a:lnTo>
                <a:lnTo>
                  <a:pt x="256" y="167"/>
                </a:lnTo>
                <a:lnTo>
                  <a:pt x="257" y="167"/>
                </a:lnTo>
                <a:lnTo>
                  <a:pt x="256" y="167"/>
                </a:lnTo>
                <a:lnTo>
                  <a:pt x="257" y="167"/>
                </a:lnTo>
                <a:lnTo>
                  <a:pt x="256" y="167"/>
                </a:lnTo>
                <a:lnTo>
                  <a:pt x="255" y="167"/>
                </a:lnTo>
                <a:lnTo>
                  <a:pt x="256" y="167"/>
                </a:lnTo>
                <a:lnTo>
                  <a:pt x="255" y="167"/>
                </a:lnTo>
                <a:lnTo>
                  <a:pt x="256" y="167"/>
                </a:lnTo>
                <a:lnTo>
                  <a:pt x="255" y="167"/>
                </a:lnTo>
                <a:lnTo>
                  <a:pt x="255" y="168"/>
                </a:lnTo>
                <a:lnTo>
                  <a:pt x="255" y="167"/>
                </a:lnTo>
                <a:lnTo>
                  <a:pt x="255" y="168"/>
                </a:lnTo>
                <a:lnTo>
                  <a:pt x="255" y="167"/>
                </a:lnTo>
                <a:lnTo>
                  <a:pt x="255" y="168"/>
                </a:lnTo>
                <a:lnTo>
                  <a:pt x="256" y="168"/>
                </a:lnTo>
                <a:lnTo>
                  <a:pt x="255" y="168"/>
                </a:lnTo>
                <a:lnTo>
                  <a:pt x="256" y="168"/>
                </a:lnTo>
                <a:lnTo>
                  <a:pt x="255" y="168"/>
                </a:lnTo>
                <a:lnTo>
                  <a:pt x="256" y="168"/>
                </a:lnTo>
                <a:lnTo>
                  <a:pt x="256" y="169"/>
                </a:lnTo>
                <a:lnTo>
                  <a:pt x="256" y="168"/>
                </a:lnTo>
                <a:lnTo>
                  <a:pt x="256" y="169"/>
                </a:lnTo>
                <a:lnTo>
                  <a:pt x="256" y="168"/>
                </a:lnTo>
                <a:lnTo>
                  <a:pt x="256" y="169"/>
                </a:lnTo>
                <a:lnTo>
                  <a:pt x="255" y="169"/>
                </a:lnTo>
                <a:lnTo>
                  <a:pt x="256" y="169"/>
                </a:lnTo>
                <a:lnTo>
                  <a:pt x="255" y="169"/>
                </a:lnTo>
                <a:lnTo>
                  <a:pt x="256" y="169"/>
                </a:lnTo>
                <a:lnTo>
                  <a:pt x="255" y="169"/>
                </a:lnTo>
                <a:lnTo>
                  <a:pt x="255" y="170"/>
                </a:lnTo>
                <a:lnTo>
                  <a:pt x="255" y="169"/>
                </a:lnTo>
                <a:lnTo>
                  <a:pt x="255" y="170"/>
                </a:lnTo>
                <a:lnTo>
                  <a:pt x="255" y="169"/>
                </a:lnTo>
                <a:lnTo>
                  <a:pt x="255" y="170"/>
                </a:lnTo>
                <a:lnTo>
                  <a:pt x="254" y="170"/>
                </a:lnTo>
                <a:lnTo>
                  <a:pt x="255" y="170"/>
                </a:lnTo>
                <a:lnTo>
                  <a:pt x="254" y="170"/>
                </a:lnTo>
                <a:lnTo>
                  <a:pt x="255" y="170"/>
                </a:lnTo>
                <a:lnTo>
                  <a:pt x="254" y="170"/>
                </a:lnTo>
                <a:lnTo>
                  <a:pt x="254" y="169"/>
                </a:lnTo>
                <a:lnTo>
                  <a:pt x="254" y="170"/>
                </a:lnTo>
                <a:lnTo>
                  <a:pt x="254" y="169"/>
                </a:lnTo>
                <a:lnTo>
                  <a:pt x="254" y="170"/>
                </a:lnTo>
                <a:lnTo>
                  <a:pt x="254" y="169"/>
                </a:lnTo>
                <a:lnTo>
                  <a:pt x="254" y="168"/>
                </a:lnTo>
                <a:lnTo>
                  <a:pt x="254" y="169"/>
                </a:lnTo>
                <a:lnTo>
                  <a:pt x="254" y="168"/>
                </a:lnTo>
                <a:lnTo>
                  <a:pt x="254" y="169"/>
                </a:lnTo>
                <a:lnTo>
                  <a:pt x="254" y="168"/>
                </a:lnTo>
                <a:lnTo>
                  <a:pt x="253" y="168"/>
                </a:lnTo>
                <a:lnTo>
                  <a:pt x="254" y="168"/>
                </a:lnTo>
                <a:lnTo>
                  <a:pt x="253" y="168"/>
                </a:lnTo>
                <a:lnTo>
                  <a:pt x="254" y="168"/>
                </a:lnTo>
                <a:lnTo>
                  <a:pt x="253" y="168"/>
                </a:lnTo>
                <a:lnTo>
                  <a:pt x="253" y="169"/>
                </a:lnTo>
                <a:lnTo>
                  <a:pt x="253" y="168"/>
                </a:lnTo>
                <a:lnTo>
                  <a:pt x="253" y="169"/>
                </a:lnTo>
                <a:lnTo>
                  <a:pt x="253" y="168"/>
                </a:lnTo>
                <a:lnTo>
                  <a:pt x="253" y="169"/>
                </a:lnTo>
                <a:lnTo>
                  <a:pt x="252" y="169"/>
                </a:lnTo>
                <a:lnTo>
                  <a:pt x="253" y="169"/>
                </a:lnTo>
                <a:lnTo>
                  <a:pt x="252" y="169"/>
                </a:lnTo>
                <a:lnTo>
                  <a:pt x="253" y="169"/>
                </a:lnTo>
                <a:lnTo>
                  <a:pt x="252" y="169"/>
                </a:lnTo>
                <a:lnTo>
                  <a:pt x="252" y="168"/>
                </a:lnTo>
                <a:lnTo>
                  <a:pt x="252" y="169"/>
                </a:lnTo>
                <a:lnTo>
                  <a:pt x="252" y="168"/>
                </a:lnTo>
                <a:lnTo>
                  <a:pt x="252" y="169"/>
                </a:lnTo>
                <a:lnTo>
                  <a:pt x="252" y="168"/>
                </a:lnTo>
                <a:lnTo>
                  <a:pt x="251" y="168"/>
                </a:lnTo>
                <a:lnTo>
                  <a:pt x="252" y="168"/>
                </a:lnTo>
                <a:lnTo>
                  <a:pt x="251" y="168"/>
                </a:lnTo>
                <a:lnTo>
                  <a:pt x="252" y="168"/>
                </a:lnTo>
                <a:lnTo>
                  <a:pt x="251" y="168"/>
                </a:lnTo>
                <a:lnTo>
                  <a:pt x="251" y="167"/>
                </a:lnTo>
                <a:lnTo>
                  <a:pt x="251" y="168"/>
                </a:lnTo>
                <a:lnTo>
                  <a:pt x="251" y="167"/>
                </a:lnTo>
                <a:lnTo>
                  <a:pt x="251" y="168"/>
                </a:lnTo>
                <a:lnTo>
                  <a:pt x="251" y="167"/>
                </a:lnTo>
                <a:lnTo>
                  <a:pt x="252" y="167"/>
                </a:lnTo>
                <a:lnTo>
                  <a:pt x="251" y="167"/>
                </a:lnTo>
                <a:lnTo>
                  <a:pt x="252" y="167"/>
                </a:lnTo>
                <a:lnTo>
                  <a:pt x="251" y="167"/>
                </a:lnTo>
                <a:lnTo>
                  <a:pt x="252" y="167"/>
                </a:lnTo>
                <a:lnTo>
                  <a:pt x="253" y="167"/>
                </a:lnTo>
                <a:lnTo>
                  <a:pt x="252" y="167"/>
                </a:lnTo>
                <a:lnTo>
                  <a:pt x="253" y="167"/>
                </a:lnTo>
                <a:lnTo>
                  <a:pt x="252" y="167"/>
                </a:lnTo>
                <a:lnTo>
                  <a:pt x="253" y="167"/>
                </a:lnTo>
                <a:lnTo>
                  <a:pt x="253" y="166"/>
                </a:lnTo>
                <a:lnTo>
                  <a:pt x="253" y="167"/>
                </a:lnTo>
                <a:lnTo>
                  <a:pt x="253" y="166"/>
                </a:lnTo>
                <a:lnTo>
                  <a:pt x="253" y="167"/>
                </a:lnTo>
                <a:lnTo>
                  <a:pt x="253" y="166"/>
                </a:lnTo>
                <a:lnTo>
                  <a:pt x="252" y="166"/>
                </a:lnTo>
                <a:lnTo>
                  <a:pt x="253" y="166"/>
                </a:lnTo>
                <a:lnTo>
                  <a:pt x="252" y="166"/>
                </a:lnTo>
                <a:lnTo>
                  <a:pt x="253" y="166"/>
                </a:lnTo>
                <a:lnTo>
                  <a:pt x="252" y="166"/>
                </a:lnTo>
                <a:lnTo>
                  <a:pt x="252" y="165"/>
                </a:lnTo>
                <a:lnTo>
                  <a:pt x="252" y="166"/>
                </a:lnTo>
                <a:lnTo>
                  <a:pt x="252" y="165"/>
                </a:lnTo>
                <a:lnTo>
                  <a:pt x="252" y="166"/>
                </a:lnTo>
                <a:lnTo>
                  <a:pt x="252" y="165"/>
                </a:lnTo>
                <a:lnTo>
                  <a:pt x="252" y="164"/>
                </a:lnTo>
                <a:lnTo>
                  <a:pt x="252" y="165"/>
                </a:lnTo>
                <a:lnTo>
                  <a:pt x="252" y="164"/>
                </a:lnTo>
                <a:lnTo>
                  <a:pt x="252" y="165"/>
                </a:lnTo>
                <a:lnTo>
                  <a:pt x="252" y="164"/>
                </a:lnTo>
                <a:lnTo>
                  <a:pt x="251" y="164"/>
                </a:lnTo>
                <a:lnTo>
                  <a:pt x="252" y="164"/>
                </a:lnTo>
                <a:lnTo>
                  <a:pt x="251" y="164"/>
                </a:lnTo>
                <a:lnTo>
                  <a:pt x="252" y="164"/>
                </a:lnTo>
                <a:lnTo>
                  <a:pt x="251" y="164"/>
                </a:lnTo>
                <a:lnTo>
                  <a:pt x="251" y="163"/>
                </a:lnTo>
                <a:lnTo>
                  <a:pt x="251" y="164"/>
                </a:lnTo>
                <a:lnTo>
                  <a:pt x="251" y="163"/>
                </a:lnTo>
                <a:lnTo>
                  <a:pt x="251" y="164"/>
                </a:lnTo>
                <a:lnTo>
                  <a:pt x="251" y="163"/>
                </a:lnTo>
                <a:lnTo>
                  <a:pt x="252" y="163"/>
                </a:lnTo>
                <a:lnTo>
                  <a:pt x="251" y="163"/>
                </a:lnTo>
                <a:lnTo>
                  <a:pt x="252" y="163"/>
                </a:lnTo>
                <a:lnTo>
                  <a:pt x="251" y="163"/>
                </a:lnTo>
                <a:lnTo>
                  <a:pt x="252" y="163"/>
                </a:lnTo>
                <a:lnTo>
                  <a:pt x="253" y="163"/>
                </a:lnTo>
                <a:lnTo>
                  <a:pt x="252" y="163"/>
                </a:lnTo>
                <a:lnTo>
                  <a:pt x="253" y="163"/>
                </a:lnTo>
                <a:lnTo>
                  <a:pt x="252" y="163"/>
                </a:lnTo>
                <a:lnTo>
                  <a:pt x="253" y="163"/>
                </a:lnTo>
                <a:lnTo>
                  <a:pt x="253" y="162"/>
                </a:lnTo>
                <a:lnTo>
                  <a:pt x="253" y="163"/>
                </a:lnTo>
                <a:lnTo>
                  <a:pt x="253" y="162"/>
                </a:lnTo>
                <a:lnTo>
                  <a:pt x="253" y="163"/>
                </a:lnTo>
                <a:lnTo>
                  <a:pt x="253" y="162"/>
                </a:lnTo>
                <a:lnTo>
                  <a:pt x="252" y="162"/>
                </a:lnTo>
                <a:lnTo>
                  <a:pt x="253" y="162"/>
                </a:lnTo>
                <a:lnTo>
                  <a:pt x="252" y="162"/>
                </a:lnTo>
                <a:lnTo>
                  <a:pt x="253" y="162"/>
                </a:lnTo>
                <a:lnTo>
                  <a:pt x="252" y="162"/>
                </a:lnTo>
                <a:lnTo>
                  <a:pt x="252" y="161"/>
                </a:lnTo>
                <a:lnTo>
                  <a:pt x="252" y="162"/>
                </a:lnTo>
                <a:lnTo>
                  <a:pt x="252" y="161"/>
                </a:lnTo>
                <a:lnTo>
                  <a:pt x="252" y="162"/>
                </a:lnTo>
                <a:lnTo>
                  <a:pt x="252" y="161"/>
                </a:lnTo>
                <a:lnTo>
                  <a:pt x="251" y="161"/>
                </a:lnTo>
                <a:lnTo>
                  <a:pt x="252" y="161"/>
                </a:lnTo>
                <a:lnTo>
                  <a:pt x="251" y="161"/>
                </a:lnTo>
                <a:lnTo>
                  <a:pt x="252" y="161"/>
                </a:lnTo>
                <a:lnTo>
                  <a:pt x="251" y="161"/>
                </a:lnTo>
                <a:lnTo>
                  <a:pt x="251" y="162"/>
                </a:lnTo>
                <a:lnTo>
                  <a:pt x="251" y="161"/>
                </a:lnTo>
                <a:lnTo>
                  <a:pt x="251" y="162"/>
                </a:lnTo>
                <a:lnTo>
                  <a:pt x="251" y="161"/>
                </a:lnTo>
                <a:lnTo>
                  <a:pt x="251" y="162"/>
                </a:lnTo>
                <a:lnTo>
                  <a:pt x="250" y="162"/>
                </a:lnTo>
                <a:lnTo>
                  <a:pt x="251" y="162"/>
                </a:lnTo>
                <a:lnTo>
                  <a:pt x="250" y="162"/>
                </a:lnTo>
                <a:lnTo>
                  <a:pt x="251" y="162"/>
                </a:lnTo>
                <a:lnTo>
                  <a:pt x="250" y="162"/>
                </a:lnTo>
                <a:lnTo>
                  <a:pt x="250" y="161"/>
                </a:lnTo>
                <a:lnTo>
                  <a:pt x="250" y="162"/>
                </a:lnTo>
                <a:lnTo>
                  <a:pt x="250" y="161"/>
                </a:lnTo>
                <a:lnTo>
                  <a:pt x="250" y="162"/>
                </a:lnTo>
                <a:lnTo>
                  <a:pt x="250" y="161"/>
                </a:lnTo>
                <a:lnTo>
                  <a:pt x="250" y="160"/>
                </a:lnTo>
                <a:lnTo>
                  <a:pt x="250" y="161"/>
                </a:lnTo>
                <a:lnTo>
                  <a:pt x="250" y="160"/>
                </a:lnTo>
                <a:lnTo>
                  <a:pt x="250" y="161"/>
                </a:lnTo>
                <a:lnTo>
                  <a:pt x="250" y="160"/>
                </a:lnTo>
                <a:lnTo>
                  <a:pt x="249" y="160"/>
                </a:lnTo>
                <a:lnTo>
                  <a:pt x="250" y="160"/>
                </a:lnTo>
                <a:lnTo>
                  <a:pt x="249" y="160"/>
                </a:lnTo>
                <a:lnTo>
                  <a:pt x="250" y="160"/>
                </a:lnTo>
                <a:lnTo>
                  <a:pt x="249" y="160"/>
                </a:lnTo>
                <a:lnTo>
                  <a:pt x="249" y="161"/>
                </a:lnTo>
                <a:lnTo>
                  <a:pt x="249" y="160"/>
                </a:lnTo>
                <a:lnTo>
                  <a:pt x="249" y="161"/>
                </a:lnTo>
                <a:lnTo>
                  <a:pt x="249" y="160"/>
                </a:lnTo>
                <a:lnTo>
                  <a:pt x="249" y="161"/>
                </a:lnTo>
                <a:lnTo>
                  <a:pt x="248" y="161"/>
                </a:lnTo>
                <a:lnTo>
                  <a:pt x="249" y="161"/>
                </a:lnTo>
                <a:lnTo>
                  <a:pt x="248" y="161"/>
                </a:lnTo>
                <a:lnTo>
                  <a:pt x="249" y="161"/>
                </a:lnTo>
                <a:lnTo>
                  <a:pt x="248" y="161"/>
                </a:lnTo>
                <a:lnTo>
                  <a:pt x="248" y="162"/>
                </a:lnTo>
                <a:lnTo>
                  <a:pt x="248" y="161"/>
                </a:lnTo>
                <a:lnTo>
                  <a:pt x="248" y="162"/>
                </a:lnTo>
                <a:lnTo>
                  <a:pt x="248" y="161"/>
                </a:lnTo>
                <a:lnTo>
                  <a:pt x="248" y="162"/>
                </a:lnTo>
                <a:lnTo>
                  <a:pt x="249" y="162"/>
                </a:lnTo>
                <a:lnTo>
                  <a:pt x="248" y="162"/>
                </a:lnTo>
                <a:lnTo>
                  <a:pt x="249" y="162"/>
                </a:lnTo>
                <a:lnTo>
                  <a:pt x="248" y="162"/>
                </a:lnTo>
                <a:lnTo>
                  <a:pt x="249" y="162"/>
                </a:lnTo>
                <a:lnTo>
                  <a:pt x="249" y="163"/>
                </a:lnTo>
                <a:lnTo>
                  <a:pt x="249" y="162"/>
                </a:lnTo>
                <a:lnTo>
                  <a:pt x="249" y="163"/>
                </a:lnTo>
                <a:lnTo>
                  <a:pt x="249" y="162"/>
                </a:lnTo>
                <a:lnTo>
                  <a:pt x="249" y="163"/>
                </a:lnTo>
                <a:lnTo>
                  <a:pt x="248" y="163"/>
                </a:lnTo>
                <a:lnTo>
                  <a:pt x="249" y="163"/>
                </a:lnTo>
                <a:lnTo>
                  <a:pt x="248" y="163"/>
                </a:lnTo>
                <a:lnTo>
                  <a:pt x="249" y="163"/>
                </a:lnTo>
                <a:lnTo>
                  <a:pt x="248" y="163"/>
                </a:lnTo>
                <a:lnTo>
                  <a:pt x="247" y="163"/>
                </a:lnTo>
                <a:lnTo>
                  <a:pt x="248" y="163"/>
                </a:lnTo>
                <a:lnTo>
                  <a:pt x="247" y="163"/>
                </a:lnTo>
                <a:lnTo>
                  <a:pt x="248" y="163"/>
                </a:lnTo>
                <a:lnTo>
                  <a:pt x="247" y="163"/>
                </a:lnTo>
                <a:lnTo>
                  <a:pt x="247" y="164"/>
                </a:lnTo>
                <a:lnTo>
                  <a:pt x="247" y="163"/>
                </a:lnTo>
                <a:lnTo>
                  <a:pt x="247" y="164"/>
                </a:lnTo>
                <a:lnTo>
                  <a:pt x="247" y="163"/>
                </a:lnTo>
                <a:lnTo>
                  <a:pt x="247" y="164"/>
                </a:lnTo>
                <a:lnTo>
                  <a:pt x="248" y="164"/>
                </a:lnTo>
                <a:lnTo>
                  <a:pt x="247" y="164"/>
                </a:lnTo>
                <a:lnTo>
                  <a:pt x="248" y="164"/>
                </a:lnTo>
                <a:lnTo>
                  <a:pt x="247" y="164"/>
                </a:lnTo>
                <a:lnTo>
                  <a:pt x="248" y="164"/>
                </a:lnTo>
                <a:lnTo>
                  <a:pt x="248" y="165"/>
                </a:lnTo>
                <a:lnTo>
                  <a:pt x="248" y="164"/>
                </a:lnTo>
                <a:lnTo>
                  <a:pt x="248" y="165"/>
                </a:lnTo>
                <a:lnTo>
                  <a:pt x="248" y="164"/>
                </a:lnTo>
                <a:lnTo>
                  <a:pt x="248" y="165"/>
                </a:lnTo>
                <a:lnTo>
                  <a:pt x="247" y="165"/>
                </a:lnTo>
                <a:lnTo>
                  <a:pt x="248" y="165"/>
                </a:lnTo>
                <a:lnTo>
                  <a:pt x="247" y="165"/>
                </a:lnTo>
                <a:lnTo>
                  <a:pt x="248" y="165"/>
                </a:lnTo>
                <a:lnTo>
                  <a:pt x="247" y="165"/>
                </a:lnTo>
                <a:lnTo>
                  <a:pt x="247" y="166"/>
                </a:lnTo>
                <a:lnTo>
                  <a:pt x="247" y="165"/>
                </a:lnTo>
                <a:lnTo>
                  <a:pt x="247" y="166"/>
                </a:lnTo>
                <a:lnTo>
                  <a:pt x="247" y="165"/>
                </a:lnTo>
                <a:lnTo>
                  <a:pt x="247" y="166"/>
                </a:lnTo>
                <a:lnTo>
                  <a:pt x="246" y="166"/>
                </a:lnTo>
                <a:lnTo>
                  <a:pt x="247" y="166"/>
                </a:lnTo>
                <a:lnTo>
                  <a:pt x="246" y="166"/>
                </a:lnTo>
                <a:lnTo>
                  <a:pt x="247" y="166"/>
                </a:lnTo>
                <a:lnTo>
                  <a:pt x="246" y="166"/>
                </a:lnTo>
                <a:lnTo>
                  <a:pt x="246" y="165"/>
                </a:lnTo>
                <a:lnTo>
                  <a:pt x="246" y="166"/>
                </a:lnTo>
                <a:lnTo>
                  <a:pt x="246" y="165"/>
                </a:lnTo>
                <a:lnTo>
                  <a:pt x="246" y="166"/>
                </a:lnTo>
                <a:lnTo>
                  <a:pt x="246" y="165"/>
                </a:lnTo>
                <a:lnTo>
                  <a:pt x="246" y="164"/>
                </a:lnTo>
                <a:lnTo>
                  <a:pt x="246" y="165"/>
                </a:lnTo>
                <a:lnTo>
                  <a:pt x="246" y="164"/>
                </a:lnTo>
                <a:lnTo>
                  <a:pt x="246" y="165"/>
                </a:lnTo>
                <a:lnTo>
                  <a:pt x="246" y="164"/>
                </a:lnTo>
                <a:lnTo>
                  <a:pt x="245" y="164"/>
                </a:lnTo>
                <a:lnTo>
                  <a:pt x="246" y="164"/>
                </a:lnTo>
                <a:lnTo>
                  <a:pt x="245" y="164"/>
                </a:lnTo>
                <a:lnTo>
                  <a:pt x="246" y="164"/>
                </a:lnTo>
                <a:lnTo>
                  <a:pt x="245" y="164"/>
                </a:lnTo>
                <a:lnTo>
                  <a:pt x="245" y="165"/>
                </a:lnTo>
                <a:lnTo>
                  <a:pt x="245" y="164"/>
                </a:lnTo>
                <a:lnTo>
                  <a:pt x="245" y="165"/>
                </a:lnTo>
                <a:lnTo>
                  <a:pt x="245" y="164"/>
                </a:lnTo>
                <a:lnTo>
                  <a:pt x="245" y="165"/>
                </a:lnTo>
                <a:lnTo>
                  <a:pt x="244" y="165"/>
                </a:lnTo>
                <a:lnTo>
                  <a:pt x="245" y="165"/>
                </a:lnTo>
                <a:lnTo>
                  <a:pt x="244" y="165"/>
                </a:lnTo>
                <a:lnTo>
                  <a:pt x="245" y="165"/>
                </a:lnTo>
                <a:lnTo>
                  <a:pt x="244" y="165"/>
                </a:lnTo>
                <a:lnTo>
                  <a:pt x="244" y="164"/>
                </a:lnTo>
                <a:lnTo>
                  <a:pt x="244" y="165"/>
                </a:lnTo>
                <a:lnTo>
                  <a:pt x="244" y="164"/>
                </a:lnTo>
                <a:lnTo>
                  <a:pt x="244" y="165"/>
                </a:lnTo>
                <a:lnTo>
                  <a:pt x="244" y="164"/>
                </a:lnTo>
                <a:lnTo>
                  <a:pt x="243" y="164"/>
                </a:lnTo>
                <a:lnTo>
                  <a:pt x="244" y="164"/>
                </a:lnTo>
                <a:lnTo>
                  <a:pt x="243" y="164"/>
                </a:lnTo>
                <a:lnTo>
                  <a:pt x="244" y="164"/>
                </a:lnTo>
                <a:lnTo>
                  <a:pt x="243" y="164"/>
                </a:lnTo>
                <a:lnTo>
                  <a:pt x="243" y="163"/>
                </a:lnTo>
                <a:lnTo>
                  <a:pt x="243" y="164"/>
                </a:lnTo>
                <a:lnTo>
                  <a:pt x="243" y="163"/>
                </a:lnTo>
                <a:lnTo>
                  <a:pt x="243" y="164"/>
                </a:lnTo>
                <a:lnTo>
                  <a:pt x="243" y="163"/>
                </a:lnTo>
                <a:lnTo>
                  <a:pt x="244" y="163"/>
                </a:lnTo>
                <a:lnTo>
                  <a:pt x="243" y="163"/>
                </a:lnTo>
                <a:lnTo>
                  <a:pt x="244" y="163"/>
                </a:lnTo>
                <a:lnTo>
                  <a:pt x="243" y="163"/>
                </a:lnTo>
                <a:lnTo>
                  <a:pt x="244" y="163"/>
                </a:lnTo>
                <a:lnTo>
                  <a:pt x="245" y="163"/>
                </a:lnTo>
                <a:lnTo>
                  <a:pt x="244" y="163"/>
                </a:lnTo>
                <a:lnTo>
                  <a:pt x="245" y="163"/>
                </a:lnTo>
                <a:lnTo>
                  <a:pt x="244" y="163"/>
                </a:lnTo>
                <a:lnTo>
                  <a:pt x="245" y="163"/>
                </a:lnTo>
                <a:lnTo>
                  <a:pt x="245" y="162"/>
                </a:lnTo>
                <a:lnTo>
                  <a:pt x="245" y="163"/>
                </a:lnTo>
                <a:lnTo>
                  <a:pt x="245" y="162"/>
                </a:lnTo>
                <a:lnTo>
                  <a:pt x="245" y="163"/>
                </a:lnTo>
                <a:lnTo>
                  <a:pt x="245" y="162"/>
                </a:lnTo>
                <a:lnTo>
                  <a:pt x="244" y="162"/>
                </a:lnTo>
                <a:lnTo>
                  <a:pt x="245" y="162"/>
                </a:lnTo>
                <a:lnTo>
                  <a:pt x="244" y="162"/>
                </a:lnTo>
                <a:lnTo>
                  <a:pt x="245" y="162"/>
                </a:lnTo>
                <a:lnTo>
                  <a:pt x="244" y="162"/>
                </a:lnTo>
                <a:lnTo>
                  <a:pt x="244" y="161"/>
                </a:lnTo>
                <a:lnTo>
                  <a:pt x="244" y="162"/>
                </a:lnTo>
                <a:lnTo>
                  <a:pt x="244" y="161"/>
                </a:lnTo>
                <a:lnTo>
                  <a:pt x="244" y="162"/>
                </a:lnTo>
                <a:lnTo>
                  <a:pt x="244" y="161"/>
                </a:lnTo>
                <a:lnTo>
                  <a:pt x="243" y="161"/>
                </a:lnTo>
                <a:lnTo>
                  <a:pt x="244" y="161"/>
                </a:lnTo>
                <a:lnTo>
                  <a:pt x="243" y="161"/>
                </a:lnTo>
                <a:lnTo>
                  <a:pt x="244" y="161"/>
                </a:lnTo>
                <a:lnTo>
                  <a:pt x="243" y="161"/>
                </a:lnTo>
                <a:lnTo>
                  <a:pt x="243" y="162"/>
                </a:lnTo>
                <a:lnTo>
                  <a:pt x="243" y="161"/>
                </a:lnTo>
                <a:lnTo>
                  <a:pt x="243" y="162"/>
                </a:lnTo>
                <a:lnTo>
                  <a:pt x="243" y="161"/>
                </a:lnTo>
                <a:lnTo>
                  <a:pt x="243" y="162"/>
                </a:lnTo>
                <a:lnTo>
                  <a:pt x="242" y="162"/>
                </a:lnTo>
                <a:lnTo>
                  <a:pt x="243" y="162"/>
                </a:lnTo>
                <a:lnTo>
                  <a:pt x="242" y="162"/>
                </a:lnTo>
                <a:lnTo>
                  <a:pt x="243" y="162"/>
                </a:lnTo>
                <a:lnTo>
                  <a:pt x="242" y="162"/>
                </a:lnTo>
                <a:lnTo>
                  <a:pt x="242" y="161"/>
                </a:lnTo>
                <a:lnTo>
                  <a:pt x="242" y="162"/>
                </a:lnTo>
                <a:lnTo>
                  <a:pt x="242" y="161"/>
                </a:lnTo>
                <a:lnTo>
                  <a:pt x="242" y="162"/>
                </a:lnTo>
                <a:lnTo>
                  <a:pt x="242" y="161"/>
                </a:lnTo>
                <a:lnTo>
                  <a:pt x="242" y="160"/>
                </a:lnTo>
                <a:lnTo>
                  <a:pt x="242" y="161"/>
                </a:lnTo>
                <a:lnTo>
                  <a:pt x="242" y="160"/>
                </a:lnTo>
                <a:lnTo>
                  <a:pt x="242" y="161"/>
                </a:lnTo>
                <a:lnTo>
                  <a:pt x="242" y="160"/>
                </a:lnTo>
                <a:lnTo>
                  <a:pt x="241" y="160"/>
                </a:lnTo>
                <a:lnTo>
                  <a:pt x="242" y="160"/>
                </a:lnTo>
                <a:lnTo>
                  <a:pt x="241" y="160"/>
                </a:lnTo>
                <a:lnTo>
                  <a:pt x="242" y="160"/>
                </a:lnTo>
                <a:lnTo>
                  <a:pt x="241" y="160"/>
                </a:lnTo>
                <a:lnTo>
                  <a:pt x="241" y="161"/>
                </a:lnTo>
                <a:lnTo>
                  <a:pt x="241" y="160"/>
                </a:lnTo>
                <a:lnTo>
                  <a:pt x="241" y="161"/>
                </a:lnTo>
                <a:lnTo>
                  <a:pt x="241" y="160"/>
                </a:lnTo>
                <a:lnTo>
                  <a:pt x="241" y="161"/>
                </a:lnTo>
                <a:lnTo>
                  <a:pt x="240" y="161"/>
                </a:lnTo>
                <a:lnTo>
                  <a:pt x="241" y="161"/>
                </a:lnTo>
                <a:lnTo>
                  <a:pt x="240" y="161"/>
                </a:lnTo>
                <a:lnTo>
                  <a:pt x="241" y="161"/>
                </a:lnTo>
                <a:lnTo>
                  <a:pt x="240" y="161"/>
                </a:lnTo>
                <a:lnTo>
                  <a:pt x="240" y="160"/>
                </a:lnTo>
                <a:lnTo>
                  <a:pt x="240" y="161"/>
                </a:lnTo>
                <a:lnTo>
                  <a:pt x="240" y="160"/>
                </a:lnTo>
                <a:lnTo>
                  <a:pt x="240" y="161"/>
                </a:lnTo>
                <a:lnTo>
                  <a:pt x="240" y="160"/>
                </a:lnTo>
                <a:lnTo>
                  <a:pt x="239" y="160"/>
                </a:lnTo>
                <a:lnTo>
                  <a:pt x="240" y="160"/>
                </a:lnTo>
                <a:lnTo>
                  <a:pt x="239" y="160"/>
                </a:lnTo>
                <a:lnTo>
                  <a:pt x="240" y="160"/>
                </a:lnTo>
                <a:lnTo>
                  <a:pt x="239" y="160"/>
                </a:lnTo>
                <a:lnTo>
                  <a:pt x="239" y="159"/>
                </a:lnTo>
                <a:lnTo>
                  <a:pt x="239" y="160"/>
                </a:lnTo>
                <a:lnTo>
                  <a:pt x="239" y="159"/>
                </a:lnTo>
                <a:lnTo>
                  <a:pt x="239" y="160"/>
                </a:lnTo>
                <a:lnTo>
                  <a:pt x="239" y="159"/>
                </a:lnTo>
                <a:lnTo>
                  <a:pt x="240" y="159"/>
                </a:lnTo>
                <a:lnTo>
                  <a:pt x="239" y="159"/>
                </a:lnTo>
                <a:lnTo>
                  <a:pt x="240" y="159"/>
                </a:lnTo>
                <a:lnTo>
                  <a:pt x="239" y="159"/>
                </a:lnTo>
                <a:lnTo>
                  <a:pt x="240" y="159"/>
                </a:lnTo>
                <a:lnTo>
                  <a:pt x="241" y="159"/>
                </a:lnTo>
                <a:lnTo>
                  <a:pt x="240" y="159"/>
                </a:lnTo>
                <a:lnTo>
                  <a:pt x="241" y="159"/>
                </a:lnTo>
                <a:lnTo>
                  <a:pt x="240" y="159"/>
                </a:lnTo>
                <a:lnTo>
                  <a:pt x="241" y="159"/>
                </a:lnTo>
                <a:lnTo>
                  <a:pt x="241" y="158"/>
                </a:lnTo>
                <a:lnTo>
                  <a:pt x="241" y="159"/>
                </a:lnTo>
                <a:lnTo>
                  <a:pt x="241" y="158"/>
                </a:lnTo>
                <a:lnTo>
                  <a:pt x="241" y="159"/>
                </a:lnTo>
                <a:lnTo>
                  <a:pt x="241" y="158"/>
                </a:lnTo>
                <a:lnTo>
                  <a:pt x="240" y="158"/>
                </a:lnTo>
                <a:lnTo>
                  <a:pt x="241" y="158"/>
                </a:lnTo>
                <a:lnTo>
                  <a:pt x="240" y="158"/>
                </a:lnTo>
                <a:lnTo>
                  <a:pt x="241" y="158"/>
                </a:lnTo>
                <a:lnTo>
                  <a:pt x="240" y="158"/>
                </a:lnTo>
                <a:lnTo>
                  <a:pt x="240" y="157"/>
                </a:lnTo>
                <a:lnTo>
                  <a:pt x="240" y="158"/>
                </a:lnTo>
                <a:lnTo>
                  <a:pt x="240" y="157"/>
                </a:lnTo>
                <a:lnTo>
                  <a:pt x="240" y="158"/>
                </a:lnTo>
                <a:lnTo>
                  <a:pt x="240" y="157"/>
                </a:lnTo>
                <a:lnTo>
                  <a:pt x="241" y="157"/>
                </a:lnTo>
                <a:lnTo>
                  <a:pt x="240" y="157"/>
                </a:lnTo>
                <a:lnTo>
                  <a:pt x="241" y="157"/>
                </a:lnTo>
                <a:lnTo>
                  <a:pt x="240" y="157"/>
                </a:lnTo>
                <a:lnTo>
                  <a:pt x="241" y="157"/>
                </a:lnTo>
                <a:lnTo>
                  <a:pt x="241" y="156"/>
                </a:lnTo>
                <a:lnTo>
                  <a:pt x="241" y="157"/>
                </a:lnTo>
                <a:lnTo>
                  <a:pt x="241" y="156"/>
                </a:lnTo>
                <a:lnTo>
                  <a:pt x="241" y="157"/>
                </a:lnTo>
                <a:lnTo>
                  <a:pt x="241" y="156"/>
                </a:lnTo>
                <a:lnTo>
                  <a:pt x="242" y="156"/>
                </a:lnTo>
                <a:lnTo>
                  <a:pt x="241" y="156"/>
                </a:lnTo>
                <a:lnTo>
                  <a:pt x="242" y="156"/>
                </a:lnTo>
                <a:lnTo>
                  <a:pt x="241" y="156"/>
                </a:lnTo>
                <a:lnTo>
                  <a:pt x="242" y="156"/>
                </a:lnTo>
                <a:lnTo>
                  <a:pt x="242" y="157"/>
                </a:lnTo>
                <a:lnTo>
                  <a:pt x="242" y="156"/>
                </a:lnTo>
                <a:lnTo>
                  <a:pt x="242" y="157"/>
                </a:lnTo>
                <a:lnTo>
                  <a:pt x="242" y="156"/>
                </a:lnTo>
                <a:lnTo>
                  <a:pt x="242" y="157"/>
                </a:lnTo>
                <a:lnTo>
                  <a:pt x="242" y="158"/>
                </a:lnTo>
                <a:lnTo>
                  <a:pt x="242" y="157"/>
                </a:lnTo>
                <a:lnTo>
                  <a:pt x="242" y="158"/>
                </a:lnTo>
                <a:lnTo>
                  <a:pt x="242" y="157"/>
                </a:lnTo>
                <a:lnTo>
                  <a:pt x="242" y="158"/>
                </a:lnTo>
                <a:lnTo>
                  <a:pt x="243" y="158"/>
                </a:lnTo>
                <a:lnTo>
                  <a:pt x="242" y="158"/>
                </a:lnTo>
                <a:lnTo>
                  <a:pt x="243" y="158"/>
                </a:lnTo>
                <a:lnTo>
                  <a:pt x="242" y="158"/>
                </a:lnTo>
                <a:lnTo>
                  <a:pt x="243" y="158"/>
                </a:lnTo>
                <a:lnTo>
                  <a:pt x="243" y="157"/>
                </a:lnTo>
                <a:lnTo>
                  <a:pt x="243" y="158"/>
                </a:lnTo>
                <a:lnTo>
                  <a:pt x="243" y="157"/>
                </a:lnTo>
                <a:lnTo>
                  <a:pt x="243" y="158"/>
                </a:lnTo>
                <a:lnTo>
                  <a:pt x="243" y="157"/>
                </a:lnTo>
                <a:lnTo>
                  <a:pt x="244" y="157"/>
                </a:lnTo>
                <a:lnTo>
                  <a:pt x="243" y="157"/>
                </a:lnTo>
                <a:lnTo>
                  <a:pt x="244" y="157"/>
                </a:lnTo>
                <a:lnTo>
                  <a:pt x="243" y="157"/>
                </a:lnTo>
                <a:lnTo>
                  <a:pt x="244" y="157"/>
                </a:lnTo>
                <a:lnTo>
                  <a:pt x="245" y="157"/>
                </a:lnTo>
                <a:lnTo>
                  <a:pt x="244" y="157"/>
                </a:lnTo>
                <a:lnTo>
                  <a:pt x="245" y="157"/>
                </a:lnTo>
                <a:lnTo>
                  <a:pt x="244" y="157"/>
                </a:lnTo>
                <a:lnTo>
                  <a:pt x="245" y="157"/>
                </a:lnTo>
                <a:lnTo>
                  <a:pt x="245" y="156"/>
                </a:lnTo>
                <a:lnTo>
                  <a:pt x="245" y="157"/>
                </a:lnTo>
                <a:lnTo>
                  <a:pt x="245" y="156"/>
                </a:lnTo>
                <a:lnTo>
                  <a:pt x="245" y="157"/>
                </a:lnTo>
                <a:lnTo>
                  <a:pt x="245" y="156"/>
                </a:lnTo>
                <a:lnTo>
                  <a:pt x="246" y="156"/>
                </a:lnTo>
                <a:lnTo>
                  <a:pt x="245" y="156"/>
                </a:lnTo>
                <a:lnTo>
                  <a:pt x="246" y="156"/>
                </a:lnTo>
                <a:lnTo>
                  <a:pt x="245" y="156"/>
                </a:lnTo>
                <a:lnTo>
                  <a:pt x="246" y="156"/>
                </a:lnTo>
                <a:lnTo>
                  <a:pt x="246" y="157"/>
                </a:lnTo>
                <a:lnTo>
                  <a:pt x="246" y="156"/>
                </a:lnTo>
                <a:lnTo>
                  <a:pt x="246" y="157"/>
                </a:lnTo>
                <a:lnTo>
                  <a:pt x="246" y="156"/>
                </a:lnTo>
                <a:lnTo>
                  <a:pt x="246" y="157"/>
                </a:lnTo>
                <a:lnTo>
                  <a:pt x="246" y="158"/>
                </a:lnTo>
                <a:lnTo>
                  <a:pt x="246" y="157"/>
                </a:lnTo>
                <a:lnTo>
                  <a:pt x="246" y="158"/>
                </a:lnTo>
                <a:lnTo>
                  <a:pt x="246" y="157"/>
                </a:lnTo>
                <a:lnTo>
                  <a:pt x="246" y="158"/>
                </a:lnTo>
                <a:lnTo>
                  <a:pt x="247" y="158"/>
                </a:lnTo>
                <a:lnTo>
                  <a:pt x="246" y="158"/>
                </a:lnTo>
                <a:lnTo>
                  <a:pt x="247" y="158"/>
                </a:lnTo>
                <a:lnTo>
                  <a:pt x="246" y="158"/>
                </a:lnTo>
                <a:lnTo>
                  <a:pt x="247" y="158"/>
                </a:lnTo>
                <a:lnTo>
                  <a:pt x="247" y="157"/>
                </a:lnTo>
                <a:lnTo>
                  <a:pt x="247" y="158"/>
                </a:lnTo>
                <a:lnTo>
                  <a:pt x="247" y="157"/>
                </a:lnTo>
                <a:lnTo>
                  <a:pt x="247" y="158"/>
                </a:lnTo>
                <a:lnTo>
                  <a:pt x="247" y="157"/>
                </a:lnTo>
                <a:lnTo>
                  <a:pt x="248" y="157"/>
                </a:lnTo>
                <a:lnTo>
                  <a:pt x="247" y="157"/>
                </a:lnTo>
                <a:lnTo>
                  <a:pt x="248" y="157"/>
                </a:lnTo>
                <a:lnTo>
                  <a:pt x="247" y="157"/>
                </a:lnTo>
                <a:lnTo>
                  <a:pt x="248" y="157"/>
                </a:lnTo>
                <a:lnTo>
                  <a:pt x="248" y="156"/>
                </a:lnTo>
                <a:lnTo>
                  <a:pt x="248" y="157"/>
                </a:lnTo>
                <a:lnTo>
                  <a:pt x="248" y="156"/>
                </a:lnTo>
                <a:lnTo>
                  <a:pt x="248" y="157"/>
                </a:lnTo>
                <a:lnTo>
                  <a:pt x="248" y="156"/>
                </a:lnTo>
                <a:lnTo>
                  <a:pt x="247" y="156"/>
                </a:lnTo>
                <a:lnTo>
                  <a:pt x="248" y="156"/>
                </a:lnTo>
                <a:lnTo>
                  <a:pt x="247" y="156"/>
                </a:lnTo>
                <a:lnTo>
                  <a:pt x="248" y="156"/>
                </a:lnTo>
                <a:lnTo>
                  <a:pt x="247" y="156"/>
                </a:lnTo>
                <a:lnTo>
                  <a:pt x="247" y="155"/>
                </a:lnTo>
                <a:lnTo>
                  <a:pt x="247" y="156"/>
                </a:lnTo>
                <a:lnTo>
                  <a:pt x="247" y="155"/>
                </a:lnTo>
                <a:lnTo>
                  <a:pt x="247" y="156"/>
                </a:lnTo>
                <a:lnTo>
                  <a:pt x="247" y="155"/>
                </a:lnTo>
                <a:lnTo>
                  <a:pt x="248" y="155"/>
                </a:lnTo>
                <a:lnTo>
                  <a:pt x="247" y="155"/>
                </a:lnTo>
                <a:lnTo>
                  <a:pt x="248" y="155"/>
                </a:lnTo>
                <a:lnTo>
                  <a:pt x="247" y="155"/>
                </a:lnTo>
                <a:lnTo>
                  <a:pt x="248" y="155"/>
                </a:lnTo>
                <a:lnTo>
                  <a:pt x="249" y="155"/>
                </a:lnTo>
                <a:lnTo>
                  <a:pt x="248" y="155"/>
                </a:lnTo>
                <a:lnTo>
                  <a:pt x="249" y="155"/>
                </a:lnTo>
                <a:lnTo>
                  <a:pt x="248" y="155"/>
                </a:lnTo>
                <a:lnTo>
                  <a:pt x="249" y="155"/>
                </a:lnTo>
                <a:lnTo>
                  <a:pt x="249" y="154"/>
                </a:lnTo>
                <a:lnTo>
                  <a:pt x="249" y="155"/>
                </a:lnTo>
                <a:lnTo>
                  <a:pt x="249" y="154"/>
                </a:lnTo>
                <a:lnTo>
                  <a:pt x="249" y="155"/>
                </a:lnTo>
                <a:lnTo>
                  <a:pt x="249" y="154"/>
                </a:lnTo>
                <a:lnTo>
                  <a:pt x="248" y="154"/>
                </a:lnTo>
                <a:lnTo>
                  <a:pt x="249" y="154"/>
                </a:lnTo>
                <a:lnTo>
                  <a:pt x="248" y="154"/>
                </a:lnTo>
                <a:lnTo>
                  <a:pt x="249" y="154"/>
                </a:lnTo>
                <a:lnTo>
                  <a:pt x="248" y="154"/>
                </a:lnTo>
                <a:lnTo>
                  <a:pt x="248" y="153"/>
                </a:lnTo>
                <a:lnTo>
                  <a:pt x="248" y="154"/>
                </a:lnTo>
                <a:lnTo>
                  <a:pt x="248" y="153"/>
                </a:lnTo>
                <a:lnTo>
                  <a:pt x="248" y="154"/>
                </a:lnTo>
                <a:lnTo>
                  <a:pt x="248" y="153"/>
                </a:lnTo>
                <a:lnTo>
                  <a:pt x="247" y="153"/>
                </a:lnTo>
                <a:lnTo>
                  <a:pt x="248" y="153"/>
                </a:lnTo>
                <a:lnTo>
                  <a:pt x="247" y="153"/>
                </a:lnTo>
                <a:lnTo>
                  <a:pt x="248" y="153"/>
                </a:lnTo>
                <a:lnTo>
                  <a:pt x="247" y="153"/>
                </a:lnTo>
                <a:lnTo>
                  <a:pt x="247" y="154"/>
                </a:lnTo>
                <a:lnTo>
                  <a:pt x="247" y="153"/>
                </a:lnTo>
                <a:lnTo>
                  <a:pt x="247" y="154"/>
                </a:lnTo>
                <a:lnTo>
                  <a:pt x="247" y="153"/>
                </a:lnTo>
                <a:lnTo>
                  <a:pt x="247" y="154"/>
                </a:lnTo>
                <a:lnTo>
                  <a:pt x="246" y="154"/>
                </a:lnTo>
                <a:lnTo>
                  <a:pt x="247" y="154"/>
                </a:lnTo>
                <a:lnTo>
                  <a:pt x="246" y="154"/>
                </a:lnTo>
                <a:lnTo>
                  <a:pt x="247" y="154"/>
                </a:lnTo>
                <a:lnTo>
                  <a:pt x="246" y="154"/>
                </a:lnTo>
                <a:lnTo>
                  <a:pt x="246" y="153"/>
                </a:lnTo>
                <a:lnTo>
                  <a:pt x="246" y="154"/>
                </a:lnTo>
                <a:lnTo>
                  <a:pt x="246" y="153"/>
                </a:lnTo>
                <a:lnTo>
                  <a:pt x="246" y="154"/>
                </a:lnTo>
                <a:lnTo>
                  <a:pt x="246" y="153"/>
                </a:lnTo>
                <a:lnTo>
                  <a:pt x="246" y="152"/>
                </a:lnTo>
                <a:lnTo>
                  <a:pt x="246" y="153"/>
                </a:lnTo>
                <a:lnTo>
                  <a:pt x="246" y="152"/>
                </a:lnTo>
                <a:lnTo>
                  <a:pt x="246" y="153"/>
                </a:lnTo>
                <a:lnTo>
                  <a:pt x="246" y="152"/>
                </a:lnTo>
                <a:lnTo>
                  <a:pt x="245" y="152"/>
                </a:lnTo>
                <a:lnTo>
                  <a:pt x="246" y="152"/>
                </a:lnTo>
                <a:lnTo>
                  <a:pt x="245" y="152"/>
                </a:lnTo>
                <a:lnTo>
                  <a:pt x="246" y="152"/>
                </a:lnTo>
                <a:lnTo>
                  <a:pt x="245" y="152"/>
                </a:lnTo>
                <a:lnTo>
                  <a:pt x="245" y="153"/>
                </a:lnTo>
                <a:lnTo>
                  <a:pt x="245" y="152"/>
                </a:lnTo>
                <a:lnTo>
                  <a:pt x="245" y="153"/>
                </a:lnTo>
                <a:lnTo>
                  <a:pt x="245" y="152"/>
                </a:lnTo>
                <a:lnTo>
                  <a:pt x="245" y="153"/>
                </a:lnTo>
                <a:lnTo>
                  <a:pt x="244" y="153"/>
                </a:lnTo>
                <a:lnTo>
                  <a:pt x="245" y="153"/>
                </a:lnTo>
                <a:lnTo>
                  <a:pt x="244" y="153"/>
                </a:lnTo>
                <a:lnTo>
                  <a:pt x="245" y="153"/>
                </a:lnTo>
                <a:lnTo>
                  <a:pt x="244" y="153"/>
                </a:lnTo>
                <a:lnTo>
                  <a:pt x="244" y="152"/>
                </a:lnTo>
                <a:lnTo>
                  <a:pt x="244" y="153"/>
                </a:lnTo>
                <a:lnTo>
                  <a:pt x="244" y="152"/>
                </a:lnTo>
                <a:lnTo>
                  <a:pt x="244" y="153"/>
                </a:lnTo>
                <a:lnTo>
                  <a:pt x="244" y="152"/>
                </a:lnTo>
                <a:lnTo>
                  <a:pt x="243" y="152"/>
                </a:lnTo>
                <a:lnTo>
                  <a:pt x="244" y="152"/>
                </a:lnTo>
                <a:lnTo>
                  <a:pt x="243" y="152"/>
                </a:lnTo>
                <a:lnTo>
                  <a:pt x="244" y="152"/>
                </a:lnTo>
                <a:lnTo>
                  <a:pt x="243" y="152"/>
                </a:lnTo>
                <a:lnTo>
                  <a:pt x="243" y="151"/>
                </a:lnTo>
                <a:lnTo>
                  <a:pt x="243" y="152"/>
                </a:lnTo>
                <a:lnTo>
                  <a:pt x="243" y="151"/>
                </a:lnTo>
                <a:lnTo>
                  <a:pt x="243" y="152"/>
                </a:lnTo>
                <a:lnTo>
                  <a:pt x="243" y="151"/>
                </a:lnTo>
                <a:lnTo>
                  <a:pt x="244" y="151"/>
                </a:lnTo>
                <a:lnTo>
                  <a:pt x="243" y="151"/>
                </a:lnTo>
                <a:lnTo>
                  <a:pt x="244" y="151"/>
                </a:lnTo>
                <a:lnTo>
                  <a:pt x="243" y="151"/>
                </a:lnTo>
                <a:lnTo>
                  <a:pt x="244" y="151"/>
                </a:lnTo>
                <a:lnTo>
                  <a:pt x="245" y="151"/>
                </a:lnTo>
                <a:lnTo>
                  <a:pt x="244" y="151"/>
                </a:lnTo>
                <a:lnTo>
                  <a:pt x="245" y="151"/>
                </a:lnTo>
                <a:lnTo>
                  <a:pt x="244" y="151"/>
                </a:lnTo>
                <a:lnTo>
                  <a:pt x="245" y="151"/>
                </a:lnTo>
                <a:lnTo>
                  <a:pt x="245" y="150"/>
                </a:lnTo>
                <a:lnTo>
                  <a:pt x="245" y="151"/>
                </a:lnTo>
                <a:lnTo>
                  <a:pt x="245" y="150"/>
                </a:lnTo>
                <a:lnTo>
                  <a:pt x="245" y="151"/>
                </a:lnTo>
                <a:lnTo>
                  <a:pt x="245" y="150"/>
                </a:lnTo>
                <a:lnTo>
                  <a:pt x="244" y="150"/>
                </a:lnTo>
                <a:lnTo>
                  <a:pt x="245" y="150"/>
                </a:lnTo>
                <a:lnTo>
                  <a:pt x="244" y="150"/>
                </a:lnTo>
                <a:lnTo>
                  <a:pt x="245" y="150"/>
                </a:lnTo>
                <a:lnTo>
                  <a:pt x="244" y="150"/>
                </a:lnTo>
                <a:lnTo>
                  <a:pt x="244" y="149"/>
                </a:lnTo>
                <a:lnTo>
                  <a:pt x="244" y="150"/>
                </a:lnTo>
                <a:lnTo>
                  <a:pt x="244" y="149"/>
                </a:lnTo>
                <a:lnTo>
                  <a:pt x="244" y="150"/>
                </a:lnTo>
                <a:lnTo>
                  <a:pt x="244" y="149"/>
                </a:lnTo>
                <a:lnTo>
                  <a:pt x="244" y="148"/>
                </a:lnTo>
                <a:lnTo>
                  <a:pt x="244" y="149"/>
                </a:lnTo>
                <a:lnTo>
                  <a:pt x="244" y="148"/>
                </a:lnTo>
                <a:lnTo>
                  <a:pt x="244" y="149"/>
                </a:lnTo>
                <a:lnTo>
                  <a:pt x="244" y="148"/>
                </a:lnTo>
                <a:lnTo>
                  <a:pt x="243" y="148"/>
                </a:lnTo>
                <a:lnTo>
                  <a:pt x="244" y="148"/>
                </a:lnTo>
                <a:lnTo>
                  <a:pt x="243" y="148"/>
                </a:lnTo>
                <a:lnTo>
                  <a:pt x="244" y="148"/>
                </a:lnTo>
                <a:lnTo>
                  <a:pt x="243" y="148"/>
                </a:lnTo>
                <a:lnTo>
                  <a:pt x="243" y="147"/>
                </a:lnTo>
                <a:lnTo>
                  <a:pt x="243" y="148"/>
                </a:lnTo>
                <a:lnTo>
                  <a:pt x="243" y="147"/>
                </a:lnTo>
                <a:lnTo>
                  <a:pt x="243" y="148"/>
                </a:lnTo>
                <a:lnTo>
                  <a:pt x="243" y="147"/>
                </a:lnTo>
                <a:lnTo>
                  <a:pt x="244" y="147"/>
                </a:lnTo>
                <a:lnTo>
                  <a:pt x="243" y="147"/>
                </a:lnTo>
                <a:lnTo>
                  <a:pt x="244" y="147"/>
                </a:lnTo>
                <a:lnTo>
                  <a:pt x="243" y="147"/>
                </a:lnTo>
                <a:lnTo>
                  <a:pt x="244" y="147"/>
                </a:lnTo>
                <a:lnTo>
                  <a:pt x="245" y="147"/>
                </a:lnTo>
                <a:lnTo>
                  <a:pt x="244" y="147"/>
                </a:lnTo>
                <a:lnTo>
                  <a:pt x="245" y="147"/>
                </a:lnTo>
                <a:lnTo>
                  <a:pt x="244" y="147"/>
                </a:lnTo>
                <a:lnTo>
                  <a:pt x="245" y="147"/>
                </a:lnTo>
                <a:lnTo>
                  <a:pt x="245" y="146"/>
                </a:lnTo>
                <a:lnTo>
                  <a:pt x="245" y="147"/>
                </a:lnTo>
                <a:lnTo>
                  <a:pt x="245" y="146"/>
                </a:lnTo>
                <a:lnTo>
                  <a:pt x="245" y="147"/>
                </a:lnTo>
                <a:lnTo>
                  <a:pt x="245" y="146"/>
                </a:lnTo>
                <a:lnTo>
                  <a:pt x="244" y="146"/>
                </a:lnTo>
                <a:lnTo>
                  <a:pt x="245" y="146"/>
                </a:lnTo>
                <a:lnTo>
                  <a:pt x="244" y="146"/>
                </a:lnTo>
                <a:lnTo>
                  <a:pt x="245" y="146"/>
                </a:lnTo>
                <a:lnTo>
                  <a:pt x="244" y="146"/>
                </a:lnTo>
                <a:lnTo>
                  <a:pt x="244" y="145"/>
                </a:lnTo>
                <a:lnTo>
                  <a:pt x="244" y="146"/>
                </a:lnTo>
                <a:lnTo>
                  <a:pt x="244" y="145"/>
                </a:lnTo>
                <a:lnTo>
                  <a:pt x="244" y="146"/>
                </a:lnTo>
                <a:lnTo>
                  <a:pt x="244" y="145"/>
                </a:lnTo>
                <a:lnTo>
                  <a:pt x="243" y="145"/>
                </a:lnTo>
                <a:lnTo>
                  <a:pt x="244" y="145"/>
                </a:lnTo>
                <a:lnTo>
                  <a:pt x="243" y="145"/>
                </a:lnTo>
                <a:lnTo>
                  <a:pt x="244" y="145"/>
                </a:lnTo>
                <a:lnTo>
                  <a:pt x="243" y="145"/>
                </a:lnTo>
                <a:lnTo>
                  <a:pt x="243" y="146"/>
                </a:lnTo>
                <a:lnTo>
                  <a:pt x="243" y="145"/>
                </a:lnTo>
                <a:lnTo>
                  <a:pt x="243" y="146"/>
                </a:lnTo>
                <a:lnTo>
                  <a:pt x="243" y="145"/>
                </a:lnTo>
                <a:lnTo>
                  <a:pt x="243" y="146"/>
                </a:lnTo>
                <a:lnTo>
                  <a:pt x="242" y="146"/>
                </a:lnTo>
                <a:lnTo>
                  <a:pt x="243" y="146"/>
                </a:lnTo>
                <a:lnTo>
                  <a:pt x="242" y="146"/>
                </a:lnTo>
                <a:lnTo>
                  <a:pt x="243" y="146"/>
                </a:lnTo>
                <a:lnTo>
                  <a:pt x="242" y="146"/>
                </a:lnTo>
                <a:lnTo>
                  <a:pt x="242" y="145"/>
                </a:lnTo>
                <a:lnTo>
                  <a:pt x="242" y="146"/>
                </a:lnTo>
                <a:lnTo>
                  <a:pt x="242" y="145"/>
                </a:lnTo>
                <a:lnTo>
                  <a:pt x="242" y="146"/>
                </a:lnTo>
                <a:lnTo>
                  <a:pt x="242" y="145"/>
                </a:lnTo>
                <a:lnTo>
                  <a:pt x="242" y="144"/>
                </a:lnTo>
                <a:lnTo>
                  <a:pt x="242" y="145"/>
                </a:lnTo>
                <a:lnTo>
                  <a:pt x="242" y="144"/>
                </a:lnTo>
                <a:lnTo>
                  <a:pt x="242" y="145"/>
                </a:lnTo>
                <a:lnTo>
                  <a:pt x="242" y="144"/>
                </a:lnTo>
                <a:lnTo>
                  <a:pt x="241" y="144"/>
                </a:lnTo>
                <a:lnTo>
                  <a:pt x="242" y="144"/>
                </a:lnTo>
                <a:lnTo>
                  <a:pt x="241" y="144"/>
                </a:lnTo>
                <a:lnTo>
                  <a:pt x="242" y="144"/>
                </a:lnTo>
                <a:lnTo>
                  <a:pt x="241" y="144"/>
                </a:lnTo>
                <a:lnTo>
                  <a:pt x="241" y="145"/>
                </a:lnTo>
                <a:lnTo>
                  <a:pt x="241" y="144"/>
                </a:lnTo>
                <a:lnTo>
                  <a:pt x="241" y="145"/>
                </a:lnTo>
                <a:lnTo>
                  <a:pt x="241" y="144"/>
                </a:lnTo>
                <a:lnTo>
                  <a:pt x="241" y="145"/>
                </a:lnTo>
                <a:lnTo>
                  <a:pt x="240" y="145"/>
                </a:lnTo>
                <a:lnTo>
                  <a:pt x="241" y="145"/>
                </a:lnTo>
                <a:lnTo>
                  <a:pt x="240" y="145"/>
                </a:lnTo>
                <a:lnTo>
                  <a:pt x="241" y="145"/>
                </a:lnTo>
                <a:lnTo>
                  <a:pt x="240" y="145"/>
                </a:lnTo>
                <a:lnTo>
                  <a:pt x="240" y="144"/>
                </a:lnTo>
                <a:lnTo>
                  <a:pt x="240" y="145"/>
                </a:lnTo>
                <a:lnTo>
                  <a:pt x="240" y="144"/>
                </a:lnTo>
                <a:lnTo>
                  <a:pt x="240" y="145"/>
                </a:lnTo>
                <a:lnTo>
                  <a:pt x="240" y="144"/>
                </a:lnTo>
                <a:lnTo>
                  <a:pt x="239" y="144"/>
                </a:lnTo>
                <a:lnTo>
                  <a:pt x="240" y="144"/>
                </a:lnTo>
                <a:lnTo>
                  <a:pt x="239" y="144"/>
                </a:lnTo>
                <a:lnTo>
                  <a:pt x="240" y="144"/>
                </a:lnTo>
                <a:lnTo>
                  <a:pt x="239" y="144"/>
                </a:lnTo>
                <a:lnTo>
                  <a:pt x="239" y="143"/>
                </a:lnTo>
                <a:lnTo>
                  <a:pt x="239" y="144"/>
                </a:lnTo>
                <a:lnTo>
                  <a:pt x="239" y="143"/>
                </a:lnTo>
                <a:lnTo>
                  <a:pt x="239" y="144"/>
                </a:lnTo>
                <a:lnTo>
                  <a:pt x="239" y="143"/>
                </a:lnTo>
                <a:lnTo>
                  <a:pt x="240" y="143"/>
                </a:lnTo>
                <a:lnTo>
                  <a:pt x="239" y="143"/>
                </a:lnTo>
                <a:lnTo>
                  <a:pt x="240" y="143"/>
                </a:lnTo>
                <a:lnTo>
                  <a:pt x="239" y="143"/>
                </a:lnTo>
                <a:lnTo>
                  <a:pt x="240" y="143"/>
                </a:lnTo>
                <a:lnTo>
                  <a:pt x="241" y="143"/>
                </a:lnTo>
                <a:lnTo>
                  <a:pt x="240" y="143"/>
                </a:lnTo>
                <a:lnTo>
                  <a:pt x="241" y="143"/>
                </a:lnTo>
                <a:lnTo>
                  <a:pt x="240" y="143"/>
                </a:lnTo>
                <a:lnTo>
                  <a:pt x="241" y="143"/>
                </a:lnTo>
                <a:lnTo>
                  <a:pt x="241" y="142"/>
                </a:lnTo>
                <a:lnTo>
                  <a:pt x="241" y="143"/>
                </a:lnTo>
                <a:lnTo>
                  <a:pt x="241" y="142"/>
                </a:lnTo>
                <a:lnTo>
                  <a:pt x="241" y="143"/>
                </a:lnTo>
                <a:lnTo>
                  <a:pt x="241" y="142"/>
                </a:lnTo>
                <a:lnTo>
                  <a:pt x="240" y="142"/>
                </a:lnTo>
                <a:lnTo>
                  <a:pt x="241" y="142"/>
                </a:lnTo>
                <a:lnTo>
                  <a:pt x="240" y="142"/>
                </a:lnTo>
                <a:lnTo>
                  <a:pt x="241" y="142"/>
                </a:lnTo>
                <a:lnTo>
                  <a:pt x="240" y="142"/>
                </a:lnTo>
                <a:lnTo>
                  <a:pt x="240" y="141"/>
                </a:lnTo>
                <a:lnTo>
                  <a:pt x="240" y="142"/>
                </a:lnTo>
                <a:lnTo>
                  <a:pt x="240" y="141"/>
                </a:lnTo>
                <a:lnTo>
                  <a:pt x="240" y="142"/>
                </a:lnTo>
                <a:lnTo>
                  <a:pt x="240" y="141"/>
                </a:lnTo>
                <a:lnTo>
                  <a:pt x="241" y="141"/>
                </a:lnTo>
                <a:lnTo>
                  <a:pt x="240" y="141"/>
                </a:lnTo>
                <a:lnTo>
                  <a:pt x="241" y="141"/>
                </a:lnTo>
                <a:lnTo>
                  <a:pt x="240" y="141"/>
                </a:lnTo>
                <a:lnTo>
                  <a:pt x="241" y="141"/>
                </a:lnTo>
                <a:lnTo>
                  <a:pt x="241" y="140"/>
                </a:lnTo>
                <a:lnTo>
                  <a:pt x="241" y="141"/>
                </a:lnTo>
                <a:lnTo>
                  <a:pt x="241" y="140"/>
                </a:lnTo>
                <a:lnTo>
                  <a:pt x="241" y="141"/>
                </a:lnTo>
                <a:lnTo>
                  <a:pt x="241" y="140"/>
                </a:lnTo>
                <a:lnTo>
                  <a:pt x="242" y="140"/>
                </a:lnTo>
                <a:lnTo>
                  <a:pt x="241" y="140"/>
                </a:lnTo>
                <a:lnTo>
                  <a:pt x="242" y="140"/>
                </a:lnTo>
                <a:lnTo>
                  <a:pt x="241" y="140"/>
                </a:lnTo>
                <a:lnTo>
                  <a:pt x="242" y="140"/>
                </a:lnTo>
                <a:lnTo>
                  <a:pt x="242" y="141"/>
                </a:lnTo>
                <a:lnTo>
                  <a:pt x="242" y="140"/>
                </a:lnTo>
                <a:lnTo>
                  <a:pt x="242" y="141"/>
                </a:lnTo>
                <a:lnTo>
                  <a:pt x="242" y="140"/>
                </a:lnTo>
                <a:lnTo>
                  <a:pt x="242" y="141"/>
                </a:lnTo>
                <a:lnTo>
                  <a:pt x="242" y="142"/>
                </a:lnTo>
                <a:lnTo>
                  <a:pt x="242" y="141"/>
                </a:lnTo>
                <a:lnTo>
                  <a:pt x="242" y="142"/>
                </a:lnTo>
                <a:lnTo>
                  <a:pt x="242" y="141"/>
                </a:lnTo>
                <a:lnTo>
                  <a:pt x="242" y="142"/>
                </a:lnTo>
                <a:lnTo>
                  <a:pt x="243" y="142"/>
                </a:lnTo>
                <a:lnTo>
                  <a:pt x="242" y="142"/>
                </a:lnTo>
                <a:lnTo>
                  <a:pt x="243" y="142"/>
                </a:lnTo>
                <a:lnTo>
                  <a:pt x="242" y="142"/>
                </a:lnTo>
                <a:lnTo>
                  <a:pt x="243" y="142"/>
                </a:lnTo>
                <a:lnTo>
                  <a:pt x="243" y="141"/>
                </a:lnTo>
                <a:lnTo>
                  <a:pt x="243" y="142"/>
                </a:lnTo>
                <a:lnTo>
                  <a:pt x="243" y="141"/>
                </a:lnTo>
                <a:lnTo>
                  <a:pt x="243" y="142"/>
                </a:lnTo>
                <a:lnTo>
                  <a:pt x="243" y="141"/>
                </a:lnTo>
                <a:lnTo>
                  <a:pt x="244" y="141"/>
                </a:lnTo>
                <a:lnTo>
                  <a:pt x="243" y="141"/>
                </a:lnTo>
                <a:lnTo>
                  <a:pt x="244" y="141"/>
                </a:lnTo>
                <a:lnTo>
                  <a:pt x="243" y="141"/>
                </a:lnTo>
                <a:lnTo>
                  <a:pt x="244" y="141"/>
                </a:lnTo>
                <a:lnTo>
                  <a:pt x="245" y="141"/>
                </a:lnTo>
                <a:lnTo>
                  <a:pt x="244" y="141"/>
                </a:lnTo>
                <a:lnTo>
                  <a:pt x="245" y="141"/>
                </a:lnTo>
                <a:lnTo>
                  <a:pt x="244" y="141"/>
                </a:lnTo>
                <a:lnTo>
                  <a:pt x="245" y="141"/>
                </a:lnTo>
                <a:lnTo>
                  <a:pt x="245" y="140"/>
                </a:lnTo>
                <a:lnTo>
                  <a:pt x="245" y="141"/>
                </a:lnTo>
                <a:lnTo>
                  <a:pt x="245" y="140"/>
                </a:lnTo>
                <a:lnTo>
                  <a:pt x="245" y="141"/>
                </a:lnTo>
                <a:lnTo>
                  <a:pt x="245" y="140"/>
                </a:lnTo>
                <a:lnTo>
                  <a:pt x="246" y="140"/>
                </a:lnTo>
                <a:lnTo>
                  <a:pt x="245" y="140"/>
                </a:lnTo>
                <a:lnTo>
                  <a:pt x="246" y="140"/>
                </a:lnTo>
                <a:lnTo>
                  <a:pt x="245" y="140"/>
                </a:lnTo>
                <a:lnTo>
                  <a:pt x="246" y="140"/>
                </a:lnTo>
                <a:lnTo>
                  <a:pt x="246" y="141"/>
                </a:lnTo>
                <a:lnTo>
                  <a:pt x="246" y="140"/>
                </a:lnTo>
                <a:lnTo>
                  <a:pt x="246" y="141"/>
                </a:lnTo>
                <a:lnTo>
                  <a:pt x="246" y="140"/>
                </a:lnTo>
                <a:lnTo>
                  <a:pt x="246" y="141"/>
                </a:lnTo>
                <a:lnTo>
                  <a:pt x="246" y="142"/>
                </a:lnTo>
                <a:lnTo>
                  <a:pt x="246" y="141"/>
                </a:lnTo>
                <a:lnTo>
                  <a:pt x="246" y="142"/>
                </a:lnTo>
                <a:lnTo>
                  <a:pt x="246" y="141"/>
                </a:lnTo>
                <a:lnTo>
                  <a:pt x="246" y="142"/>
                </a:lnTo>
                <a:lnTo>
                  <a:pt x="247" y="142"/>
                </a:lnTo>
                <a:lnTo>
                  <a:pt x="246" y="142"/>
                </a:lnTo>
                <a:lnTo>
                  <a:pt x="247" y="142"/>
                </a:lnTo>
                <a:lnTo>
                  <a:pt x="246" y="142"/>
                </a:lnTo>
                <a:lnTo>
                  <a:pt x="247" y="142"/>
                </a:lnTo>
                <a:lnTo>
                  <a:pt x="247" y="141"/>
                </a:lnTo>
                <a:lnTo>
                  <a:pt x="247" y="142"/>
                </a:lnTo>
                <a:lnTo>
                  <a:pt x="247" y="141"/>
                </a:lnTo>
                <a:lnTo>
                  <a:pt x="247" y="142"/>
                </a:lnTo>
                <a:lnTo>
                  <a:pt x="247" y="141"/>
                </a:lnTo>
                <a:lnTo>
                  <a:pt x="248" y="141"/>
                </a:lnTo>
                <a:lnTo>
                  <a:pt x="247" y="141"/>
                </a:lnTo>
                <a:lnTo>
                  <a:pt x="248" y="141"/>
                </a:lnTo>
                <a:lnTo>
                  <a:pt x="247" y="141"/>
                </a:lnTo>
                <a:lnTo>
                  <a:pt x="248" y="141"/>
                </a:lnTo>
                <a:lnTo>
                  <a:pt x="248" y="140"/>
                </a:lnTo>
                <a:lnTo>
                  <a:pt x="248" y="141"/>
                </a:lnTo>
                <a:lnTo>
                  <a:pt x="248" y="140"/>
                </a:lnTo>
                <a:lnTo>
                  <a:pt x="248" y="141"/>
                </a:lnTo>
                <a:lnTo>
                  <a:pt x="248" y="140"/>
                </a:lnTo>
                <a:lnTo>
                  <a:pt x="247" y="140"/>
                </a:lnTo>
                <a:lnTo>
                  <a:pt x="248" y="140"/>
                </a:lnTo>
                <a:lnTo>
                  <a:pt x="247" y="140"/>
                </a:lnTo>
                <a:lnTo>
                  <a:pt x="248" y="140"/>
                </a:lnTo>
                <a:lnTo>
                  <a:pt x="247" y="140"/>
                </a:lnTo>
                <a:lnTo>
                  <a:pt x="247" y="139"/>
                </a:lnTo>
                <a:lnTo>
                  <a:pt x="247" y="140"/>
                </a:lnTo>
                <a:lnTo>
                  <a:pt x="247" y="139"/>
                </a:lnTo>
                <a:lnTo>
                  <a:pt x="247" y="140"/>
                </a:lnTo>
                <a:lnTo>
                  <a:pt x="247" y="139"/>
                </a:lnTo>
                <a:lnTo>
                  <a:pt x="248" y="139"/>
                </a:lnTo>
                <a:lnTo>
                  <a:pt x="247" y="139"/>
                </a:lnTo>
                <a:lnTo>
                  <a:pt x="248" y="139"/>
                </a:lnTo>
                <a:lnTo>
                  <a:pt x="247" y="139"/>
                </a:lnTo>
                <a:lnTo>
                  <a:pt x="248" y="139"/>
                </a:lnTo>
                <a:lnTo>
                  <a:pt x="249" y="139"/>
                </a:lnTo>
                <a:lnTo>
                  <a:pt x="248" y="139"/>
                </a:lnTo>
                <a:lnTo>
                  <a:pt x="249" y="139"/>
                </a:lnTo>
                <a:lnTo>
                  <a:pt x="248" y="139"/>
                </a:lnTo>
                <a:lnTo>
                  <a:pt x="249" y="139"/>
                </a:lnTo>
                <a:lnTo>
                  <a:pt x="249" y="138"/>
                </a:lnTo>
                <a:lnTo>
                  <a:pt x="249" y="139"/>
                </a:lnTo>
                <a:lnTo>
                  <a:pt x="249" y="138"/>
                </a:lnTo>
                <a:lnTo>
                  <a:pt x="249" y="139"/>
                </a:lnTo>
                <a:lnTo>
                  <a:pt x="249" y="138"/>
                </a:lnTo>
                <a:lnTo>
                  <a:pt x="248" y="138"/>
                </a:lnTo>
                <a:lnTo>
                  <a:pt x="249" y="138"/>
                </a:lnTo>
                <a:lnTo>
                  <a:pt x="248" y="138"/>
                </a:lnTo>
                <a:lnTo>
                  <a:pt x="249" y="138"/>
                </a:lnTo>
                <a:lnTo>
                  <a:pt x="248" y="138"/>
                </a:lnTo>
                <a:lnTo>
                  <a:pt x="248" y="137"/>
                </a:lnTo>
                <a:lnTo>
                  <a:pt x="248" y="138"/>
                </a:lnTo>
                <a:lnTo>
                  <a:pt x="248" y="137"/>
                </a:lnTo>
                <a:lnTo>
                  <a:pt x="248" y="138"/>
                </a:lnTo>
                <a:lnTo>
                  <a:pt x="248" y="137"/>
                </a:lnTo>
                <a:lnTo>
                  <a:pt x="247" y="137"/>
                </a:lnTo>
                <a:lnTo>
                  <a:pt x="248" y="137"/>
                </a:lnTo>
                <a:lnTo>
                  <a:pt x="247" y="137"/>
                </a:lnTo>
                <a:lnTo>
                  <a:pt x="248" y="137"/>
                </a:lnTo>
                <a:lnTo>
                  <a:pt x="247" y="137"/>
                </a:lnTo>
                <a:lnTo>
                  <a:pt x="247" y="138"/>
                </a:lnTo>
                <a:lnTo>
                  <a:pt x="247" y="137"/>
                </a:lnTo>
                <a:lnTo>
                  <a:pt x="247" y="138"/>
                </a:lnTo>
                <a:lnTo>
                  <a:pt x="247" y="137"/>
                </a:lnTo>
                <a:lnTo>
                  <a:pt x="247" y="138"/>
                </a:lnTo>
                <a:lnTo>
                  <a:pt x="246" y="138"/>
                </a:lnTo>
                <a:lnTo>
                  <a:pt x="247" y="138"/>
                </a:lnTo>
                <a:lnTo>
                  <a:pt x="246" y="138"/>
                </a:lnTo>
                <a:lnTo>
                  <a:pt x="247" y="138"/>
                </a:lnTo>
                <a:lnTo>
                  <a:pt x="246" y="138"/>
                </a:lnTo>
                <a:lnTo>
                  <a:pt x="246" y="137"/>
                </a:lnTo>
                <a:lnTo>
                  <a:pt x="246" y="138"/>
                </a:lnTo>
                <a:lnTo>
                  <a:pt x="246" y="137"/>
                </a:lnTo>
                <a:lnTo>
                  <a:pt x="246" y="138"/>
                </a:lnTo>
                <a:lnTo>
                  <a:pt x="246" y="137"/>
                </a:lnTo>
                <a:lnTo>
                  <a:pt x="246" y="136"/>
                </a:lnTo>
                <a:lnTo>
                  <a:pt x="246" y="137"/>
                </a:lnTo>
                <a:lnTo>
                  <a:pt x="246" y="136"/>
                </a:lnTo>
                <a:lnTo>
                  <a:pt x="246" y="137"/>
                </a:lnTo>
                <a:lnTo>
                  <a:pt x="246" y="136"/>
                </a:lnTo>
                <a:lnTo>
                  <a:pt x="245" y="136"/>
                </a:lnTo>
                <a:lnTo>
                  <a:pt x="246" y="136"/>
                </a:lnTo>
                <a:lnTo>
                  <a:pt x="245" y="136"/>
                </a:lnTo>
                <a:lnTo>
                  <a:pt x="246" y="136"/>
                </a:lnTo>
                <a:lnTo>
                  <a:pt x="245" y="136"/>
                </a:lnTo>
                <a:lnTo>
                  <a:pt x="245" y="137"/>
                </a:lnTo>
                <a:lnTo>
                  <a:pt x="245" y="136"/>
                </a:lnTo>
                <a:lnTo>
                  <a:pt x="245" y="137"/>
                </a:lnTo>
                <a:lnTo>
                  <a:pt x="245" y="136"/>
                </a:lnTo>
                <a:lnTo>
                  <a:pt x="245" y="137"/>
                </a:lnTo>
                <a:lnTo>
                  <a:pt x="244" y="137"/>
                </a:lnTo>
                <a:lnTo>
                  <a:pt x="245" y="137"/>
                </a:lnTo>
                <a:lnTo>
                  <a:pt x="244" y="137"/>
                </a:lnTo>
                <a:lnTo>
                  <a:pt x="245" y="137"/>
                </a:lnTo>
                <a:lnTo>
                  <a:pt x="244" y="137"/>
                </a:lnTo>
                <a:lnTo>
                  <a:pt x="244" y="136"/>
                </a:lnTo>
                <a:lnTo>
                  <a:pt x="244" y="137"/>
                </a:lnTo>
                <a:lnTo>
                  <a:pt x="244" y="136"/>
                </a:lnTo>
                <a:lnTo>
                  <a:pt x="244" y="137"/>
                </a:lnTo>
                <a:lnTo>
                  <a:pt x="244" y="136"/>
                </a:lnTo>
                <a:lnTo>
                  <a:pt x="243" y="136"/>
                </a:lnTo>
                <a:lnTo>
                  <a:pt x="244" y="136"/>
                </a:lnTo>
                <a:lnTo>
                  <a:pt x="243" y="136"/>
                </a:lnTo>
                <a:lnTo>
                  <a:pt x="244" y="136"/>
                </a:lnTo>
                <a:lnTo>
                  <a:pt x="243" y="136"/>
                </a:lnTo>
                <a:lnTo>
                  <a:pt x="243" y="135"/>
                </a:lnTo>
                <a:lnTo>
                  <a:pt x="243" y="136"/>
                </a:lnTo>
                <a:lnTo>
                  <a:pt x="243" y="135"/>
                </a:lnTo>
                <a:lnTo>
                  <a:pt x="243" y="136"/>
                </a:lnTo>
                <a:lnTo>
                  <a:pt x="243" y="135"/>
                </a:lnTo>
                <a:lnTo>
                  <a:pt x="244" y="135"/>
                </a:lnTo>
                <a:lnTo>
                  <a:pt x="243" y="135"/>
                </a:lnTo>
                <a:lnTo>
                  <a:pt x="244" y="135"/>
                </a:lnTo>
                <a:lnTo>
                  <a:pt x="243" y="135"/>
                </a:lnTo>
                <a:lnTo>
                  <a:pt x="244" y="135"/>
                </a:lnTo>
                <a:lnTo>
                  <a:pt x="245" y="135"/>
                </a:lnTo>
                <a:lnTo>
                  <a:pt x="244" y="135"/>
                </a:lnTo>
                <a:lnTo>
                  <a:pt x="245" y="135"/>
                </a:lnTo>
                <a:lnTo>
                  <a:pt x="244" y="135"/>
                </a:lnTo>
                <a:lnTo>
                  <a:pt x="245" y="135"/>
                </a:lnTo>
                <a:lnTo>
                  <a:pt x="245" y="134"/>
                </a:lnTo>
                <a:lnTo>
                  <a:pt x="245" y="135"/>
                </a:lnTo>
                <a:lnTo>
                  <a:pt x="245" y="134"/>
                </a:lnTo>
                <a:lnTo>
                  <a:pt x="245" y="135"/>
                </a:lnTo>
                <a:lnTo>
                  <a:pt x="245" y="134"/>
                </a:lnTo>
                <a:lnTo>
                  <a:pt x="244" y="134"/>
                </a:lnTo>
                <a:lnTo>
                  <a:pt x="245" y="134"/>
                </a:lnTo>
                <a:lnTo>
                  <a:pt x="244" y="134"/>
                </a:lnTo>
                <a:lnTo>
                  <a:pt x="245" y="134"/>
                </a:lnTo>
                <a:lnTo>
                  <a:pt x="244" y="134"/>
                </a:lnTo>
                <a:lnTo>
                  <a:pt x="244" y="133"/>
                </a:lnTo>
                <a:lnTo>
                  <a:pt x="244" y="134"/>
                </a:lnTo>
                <a:lnTo>
                  <a:pt x="244" y="133"/>
                </a:lnTo>
                <a:lnTo>
                  <a:pt x="244" y="134"/>
                </a:lnTo>
                <a:lnTo>
                  <a:pt x="244" y="133"/>
                </a:lnTo>
                <a:lnTo>
                  <a:pt x="243" y="133"/>
                </a:lnTo>
                <a:lnTo>
                  <a:pt x="244" y="133"/>
                </a:lnTo>
                <a:lnTo>
                  <a:pt x="243" y="133"/>
                </a:lnTo>
                <a:lnTo>
                  <a:pt x="244" y="133"/>
                </a:lnTo>
                <a:lnTo>
                  <a:pt x="243" y="133"/>
                </a:lnTo>
                <a:lnTo>
                  <a:pt x="243" y="134"/>
                </a:lnTo>
                <a:lnTo>
                  <a:pt x="243" y="133"/>
                </a:lnTo>
                <a:lnTo>
                  <a:pt x="243" y="134"/>
                </a:lnTo>
                <a:lnTo>
                  <a:pt x="243" y="133"/>
                </a:lnTo>
                <a:lnTo>
                  <a:pt x="243" y="134"/>
                </a:lnTo>
                <a:lnTo>
                  <a:pt x="242" y="134"/>
                </a:lnTo>
                <a:lnTo>
                  <a:pt x="243" y="134"/>
                </a:lnTo>
                <a:lnTo>
                  <a:pt x="242" y="134"/>
                </a:lnTo>
                <a:lnTo>
                  <a:pt x="243" y="134"/>
                </a:lnTo>
                <a:lnTo>
                  <a:pt x="242" y="134"/>
                </a:lnTo>
                <a:lnTo>
                  <a:pt x="242" y="133"/>
                </a:lnTo>
                <a:lnTo>
                  <a:pt x="242" y="134"/>
                </a:lnTo>
                <a:lnTo>
                  <a:pt x="242" y="133"/>
                </a:lnTo>
                <a:lnTo>
                  <a:pt x="242" y="134"/>
                </a:lnTo>
                <a:lnTo>
                  <a:pt x="242" y="133"/>
                </a:lnTo>
                <a:lnTo>
                  <a:pt x="242" y="132"/>
                </a:lnTo>
                <a:lnTo>
                  <a:pt x="242" y="133"/>
                </a:lnTo>
                <a:lnTo>
                  <a:pt x="242" y="132"/>
                </a:lnTo>
                <a:lnTo>
                  <a:pt x="242" y="133"/>
                </a:lnTo>
                <a:lnTo>
                  <a:pt x="242" y="132"/>
                </a:lnTo>
                <a:lnTo>
                  <a:pt x="241" y="132"/>
                </a:lnTo>
                <a:lnTo>
                  <a:pt x="242" y="132"/>
                </a:lnTo>
                <a:lnTo>
                  <a:pt x="241" y="132"/>
                </a:lnTo>
                <a:lnTo>
                  <a:pt x="242" y="132"/>
                </a:lnTo>
                <a:lnTo>
                  <a:pt x="241" y="132"/>
                </a:lnTo>
                <a:lnTo>
                  <a:pt x="241" y="133"/>
                </a:lnTo>
                <a:lnTo>
                  <a:pt x="241" y="132"/>
                </a:lnTo>
                <a:lnTo>
                  <a:pt x="241" y="133"/>
                </a:lnTo>
                <a:lnTo>
                  <a:pt x="241" y="132"/>
                </a:lnTo>
                <a:lnTo>
                  <a:pt x="241" y="133"/>
                </a:lnTo>
                <a:lnTo>
                  <a:pt x="240" y="133"/>
                </a:lnTo>
                <a:lnTo>
                  <a:pt x="241" y="133"/>
                </a:lnTo>
                <a:lnTo>
                  <a:pt x="240" y="133"/>
                </a:lnTo>
                <a:lnTo>
                  <a:pt x="241" y="133"/>
                </a:lnTo>
                <a:lnTo>
                  <a:pt x="240" y="133"/>
                </a:lnTo>
                <a:lnTo>
                  <a:pt x="240" y="134"/>
                </a:lnTo>
                <a:lnTo>
                  <a:pt x="240" y="133"/>
                </a:lnTo>
                <a:lnTo>
                  <a:pt x="240" y="134"/>
                </a:lnTo>
                <a:lnTo>
                  <a:pt x="240" y="133"/>
                </a:lnTo>
                <a:lnTo>
                  <a:pt x="240" y="134"/>
                </a:lnTo>
                <a:lnTo>
                  <a:pt x="241" y="134"/>
                </a:lnTo>
                <a:lnTo>
                  <a:pt x="240" y="134"/>
                </a:lnTo>
                <a:lnTo>
                  <a:pt x="241" y="134"/>
                </a:lnTo>
                <a:lnTo>
                  <a:pt x="240" y="134"/>
                </a:lnTo>
                <a:lnTo>
                  <a:pt x="241" y="134"/>
                </a:lnTo>
                <a:lnTo>
                  <a:pt x="241" y="135"/>
                </a:lnTo>
                <a:lnTo>
                  <a:pt x="241" y="134"/>
                </a:lnTo>
                <a:lnTo>
                  <a:pt x="241" y="135"/>
                </a:lnTo>
                <a:lnTo>
                  <a:pt x="241" y="134"/>
                </a:lnTo>
                <a:lnTo>
                  <a:pt x="241" y="135"/>
                </a:lnTo>
                <a:lnTo>
                  <a:pt x="240" y="135"/>
                </a:lnTo>
                <a:lnTo>
                  <a:pt x="241" y="135"/>
                </a:lnTo>
                <a:lnTo>
                  <a:pt x="240" y="135"/>
                </a:lnTo>
                <a:lnTo>
                  <a:pt x="241" y="135"/>
                </a:lnTo>
                <a:lnTo>
                  <a:pt x="240" y="135"/>
                </a:lnTo>
                <a:lnTo>
                  <a:pt x="239" y="135"/>
                </a:lnTo>
                <a:lnTo>
                  <a:pt x="240" y="135"/>
                </a:lnTo>
                <a:lnTo>
                  <a:pt x="239" y="135"/>
                </a:lnTo>
                <a:lnTo>
                  <a:pt x="240" y="135"/>
                </a:lnTo>
                <a:lnTo>
                  <a:pt x="239" y="135"/>
                </a:lnTo>
                <a:lnTo>
                  <a:pt x="239" y="136"/>
                </a:lnTo>
                <a:lnTo>
                  <a:pt x="239" y="135"/>
                </a:lnTo>
                <a:lnTo>
                  <a:pt x="239" y="136"/>
                </a:lnTo>
                <a:lnTo>
                  <a:pt x="239" y="135"/>
                </a:lnTo>
                <a:lnTo>
                  <a:pt x="239" y="136"/>
                </a:lnTo>
                <a:lnTo>
                  <a:pt x="240" y="136"/>
                </a:lnTo>
                <a:lnTo>
                  <a:pt x="239" y="136"/>
                </a:lnTo>
                <a:lnTo>
                  <a:pt x="240" y="136"/>
                </a:lnTo>
                <a:lnTo>
                  <a:pt x="239" y="136"/>
                </a:lnTo>
                <a:lnTo>
                  <a:pt x="240" y="136"/>
                </a:lnTo>
                <a:lnTo>
                  <a:pt x="240" y="137"/>
                </a:lnTo>
                <a:lnTo>
                  <a:pt x="240" y="136"/>
                </a:lnTo>
                <a:lnTo>
                  <a:pt x="240" y="137"/>
                </a:lnTo>
                <a:lnTo>
                  <a:pt x="240" y="136"/>
                </a:lnTo>
                <a:lnTo>
                  <a:pt x="240" y="137"/>
                </a:lnTo>
                <a:lnTo>
                  <a:pt x="239" y="137"/>
                </a:lnTo>
                <a:lnTo>
                  <a:pt x="240" y="137"/>
                </a:lnTo>
                <a:lnTo>
                  <a:pt x="239" y="137"/>
                </a:lnTo>
                <a:lnTo>
                  <a:pt x="240" y="137"/>
                </a:lnTo>
                <a:lnTo>
                  <a:pt x="239" y="137"/>
                </a:lnTo>
                <a:lnTo>
                  <a:pt x="239" y="138"/>
                </a:lnTo>
                <a:lnTo>
                  <a:pt x="239" y="137"/>
                </a:lnTo>
                <a:lnTo>
                  <a:pt x="239" y="138"/>
                </a:lnTo>
                <a:lnTo>
                  <a:pt x="239" y="137"/>
                </a:lnTo>
                <a:lnTo>
                  <a:pt x="239" y="138"/>
                </a:lnTo>
                <a:lnTo>
                  <a:pt x="238" y="138"/>
                </a:lnTo>
                <a:lnTo>
                  <a:pt x="239" y="138"/>
                </a:lnTo>
                <a:lnTo>
                  <a:pt x="238" y="138"/>
                </a:lnTo>
                <a:lnTo>
                  <a:pt x="239" y="138"/>
                </a:lnTo>
                <a:lnTo>
                  <a:pt x="238" y="138"/>
                </a:lnTo>
                <a:lnTo>
                  <a:pt x="238" y="137"/>
                </a:lnTo>
                <a:lnTo>
                  <a:pt x="238" y="138"/>
                </a:lnTo>
                <a:lnTo>
                  <a:pt x="238" y="137"/>
                </a:lnTo>
                <a:lnTo>
                  <a:pt x="238" y="138"/>
                </a:lnTo>
                <a:lnTo>
                  <a:pt x="238" y="137"/>
                </a:lnTo>
                <a:lnTo>
                  <a:pt x="238" y="136"/>
                </a:lnTo>
                <a:lnTo>
                  <a:pt x="238" y="137"/>
                </a:lnTo>
                <a:lnTo>
                  <a:pt x="238" y="136"/>
                </a:lnTo>
                <a:lnTo>
                  <a:pt x="238" y="137"/>
                </a:lnTo>
                <a:lnTo>
                  <a:pt x="238" y="136"/>
                </a:lnTo>
                <a:lnTo>
                  <a:pt x="237" y="136"/>
                </a:lnTo>
                <a:lnTo>
                  <a:pt x="238" y="136"/>
                </a:lnTo>
                <a:lnTo>
                  <a:pt x="237" y="136"/>
                </a:lnTo>
                <a:lnTo>
                  <a:pt x="238" y="136"/>
                </a:lnTo>
                <a:lnTo>
                  <a:pt x="237" y="136"/>
                </a:lnTo>
                <a:lnTo>
                  <a:pt x="237" y="137"/>
                </a:lnTo>
                <a:lnTo>
                  <a:pt x="237" y="136"/>
                </a:lnTo>
                <a:lnTo>
                  <a:pt x="237" y="137"/>
                </a:lnTo>
                <a:lnTo>
                  <a:pt x="237" y="136"/>
                </a:lnTo>
                <a:lnTo>
                  <a:pt x="237" y="137"/>
                </a:lnTo>
                <a:lnTo>
                  <a:pt x="236" y="137"/>
                </a:lnTo>
                <a:lnTo>
                  <a:pt x="237" y="137"/>
                </a:lnTo>
                <a:lnTo>
                  <a:pt x="236" y="137"/>
                </a:lnTo>
                <a:lnTo>
                  <a:pt x="237" y="137"/>
                </a:lnTo>
                <a:lnTo>
                  <a:pt x="236" y="137"/>
                </a:lnTo>
                <a:lnTo>
                  <a:pt x="236" y="136"/>
                </a:lnTo>
                <a:lnTo>
                  <a:pt x="236" y="137"/>
                </a:lnTo>
                <a:lnTo>
                  <a:pt x="236" y="136"/>
                </a:lnTo>
                <a:lnTo>
                  <a:pt x="236" y="137"/>
                </a:lnTo>
                <a:lnTo>
                  <a:pt x="236" y="136"/>
                </a:lnTo>
                <a:lnTo>
                  <a:pt x="235" y="136"/>
                </a:lnTo>
                <a:lnTo>
                  <a:pt x="236" y="136"/>
                </a:lnTo>
                <a:lnTo>
                  <a:pt x="235" y="136"/>
                </a:lnTo>
                <a:lnTo>
                  <a:pt x="236" y="136"/>
                </a:lnTo>
                <a:lnTo>
                  <a:pt x="235" y="136"/>
                </a:lnTo>
                <a:lnTo>
                  <a:pt x="235" y="135"/>
                </a:lnTo>
                <a:lnTo>
                  <a:pt x="235" y="136"/>
                </a:lnTo>
                <a:lnTo>
                  <a:pt x="235" y="135"/>
                </a:lnTo>
                <a:lnTo>
                  <a:pt x="235" y="136"/>
                </a:lnTo>
                <a:lnTo>
                  <a:pt x="235" y="135"/>
                </a:lnTo>
                <a:lnTo>
                  <a:pt x="236" y="135"/>
                </a:lnTo>
                <a:lnTo>
                  <a:pt x="235" y="135"/>
                </a:lnTo>
                <a:lnTo>
                  <a:pt x="236" y="135"/>
                </a:lnTo>
                <a:lnTo>
                  <a:pt x="235" y="135"/>
                </a:lnTo>
                <a:lnTo>
                  <a:pt x="236" y="135"/>
                </a:lnTo>
                <a:lnTo>
                  <a:pt x="237" y="135"/>
                </a:lnTo>
                <a:lnTo>
                  <a:pt x="236" y="135"/>
                </a:lnTo>
                <a:lnTo>
                  <a:pt x="237" y="135"/>
                </a:lnTo>
                <a:lnTo>
                  <a:pt x="236" y="135"/>
                </a:lnTo>
                <a:lnTo>
                  <a:pt x="237" y="135"/>
                </a:lnTo>
                <a:lnTo>
                  <a:pt x="237" y="134"/>
                </a:lnTo>
                <a:lnTo>
                  <a:pt x="237" y="135"/>
                </a:lnTo>
                <a:lnTo>
                  <a:pt x="237" y="134"/>
                </a:lnTo>
                <a:lnTo>
                  <a:pt x="237" y="135"/>
                </a:lnTo>
                <a:lnTo>
                  <a:pt x="237" y="134"/>
                </a:lnTo>
                <a:lnTo>
                  <a:pt x="236" y="134"/>
                </a:lnTo>
                <a:lnTo>
                  <a:pt x="237" y="134"/>
                </a:lnTo>
                <a:lnTo>
                  <a:pt x="236" y="134"/>
                </a:lnTo>
                <a:lnTo>
                  <a:pt x="237" y="134"/>
                </a:lnTo>
                <a:lnTo>
                  <a:pt x="236" y="134"/>
                </a:lnTo>
                <a:lnTo>
                  <a:pt x="236" y="133"/>
                </a:lnTo>
                <a:lnTo>
                  <a:pt x="236" y="134"/>
                </a:lnTo>
                <a:lnTo>
                  <a:pt x="236" y="133"/>
                </a:lnTo>
                <a:lnTo>
                  <a:pt x="236" y="134"/>
                </a:lnTo>
                <a:lnTo>
                  <a:pt x="236" y="133"/>
                </a:lnTo>
                <a:lnTo>
                  <a:pt x="236" y="132"/>
                </a:lnTo>
                <a:lnTo>
                  <a:pt x="236" y="133"/>
                </a:lnTo>
                <a:lnTo>
                  <a:pt x="236" y="132"/>
                </a:lnTo>
                <a:lnTo>
                  <a:pt x="236" y="133"/>
                </a:lnTo>
                <a:lnTo>
                  <a:pt x="236" y="132"/>
                </a:lnTo>
                <a:lnTo>
                  <a:pt x="235" y="132"/>
                </a:lnTo>
                <a:lnTo>
                  <a:pt x="236" y="132"/>
                </a:lnTo>
                <a:lnTo>
                  <a:pt x="235" y="132"/>
                </a:lnTo>
                <a:lnTo>
                  <a:pt x="236" y="132"/>
                </a:lnTo>
                <a:lnTo>
                  <a:pt x="235" y="132"/>
                </a:lnTo>
                <a:lnTo>
                  <a:pt x="235" y="131"/>
                </a:lnTo>
                <a:lnTo>
                  <a:pt x="235" y="132"/>
                </a:lnTo>
                <a:lnTo>
                  <a:pt x="235" y="131"/>
                </a:lnTo>
                <a:lnTo>
                  <a:pt x="235" y="132"/>
                </a:lnTo>
                <a:lnTo>
                  <a:pt x="235" y="131"/>
                </a:lnTo>
                <a:lnTo>
                  <a:pt x="236" y="131"/>
                </a:lnTo>
                <a:lnTo>
                  <a:pt x="235" y="131"/>
                </a:lnTo>
                <a:lnTo>
                  <a:pt x="236" y="131"/>
                </a:lnTo>
                <a:lnTo>
                  <a:pt x="235" y="131"/>
                </a:lnTo>
                <a:lnTo>
                  <a:pt x="236" y="131"/>
                </a:lnTo>
                <a:lnTo>
                  <a:pt x="237" y="131"/>
                </a:lnTo>
                <a:lnTo>
                  <a:pt x="236" y="131"/>
                </a:lnTo>
                <a:lnTo>
                  <a:pt x="237" y="131"/>
                </a:lnTo>
                <a:lnTo>
                  <a:pt x="236" y="131"/>
                </a:lnTo>
                <a:lnTo>
                  <a:pt x="237" y="131"/>
                </a:lnTo>
                <a:lnTo>
                  <a:pt x="237" y="130"/>
                </a:lnTo>
                <a:lnTo>
                  <a:pt x="237" y="131"/>
                </a:lnTo>
                <a:lnTo>
                  <a:pt x="237" y="130"/>
                </a:lnTo>
                <a:lnTo>
                  <a:pt x="237" y="131"/>
                </a:lnTo>
                <a:lnTo>
                  <a:pt x="237" y="130"/>
                </a:lnTo>
                <a:lnTo>
                  <a:pt x="236" y="130"/>
                </a:lnTo>
                <a:lnTo>
                  <a:pt x="237" y="130"/>
                </a:lnTo>
                <a:lnTo>
                  <a:pt x="236" y="130"/>
                </a:lnTo>
                <a:lnTo>
                  <a:pt x="237" y="130"/>
                </a:lnTo>
                <a:lnTo>
                  <a:pt x="236" y="130"/>
                </a:lnTo>
                <a:lnTo>
                  <a:pt x="236" y="129"/>
                </a:lnTo>
                <a:lnTo>
                  <a:pt x="236" y="130"/>
                </a:lnTo>
                <a:lnTo>
                  <a:pt x="236" y="129"/>
                </a:lnTo>
                <a:lnTo>
                  <a:pt x="236" y="130"/>
                </a:lnTo>
                <a:lnTo>
                  <a:pt x="236" y="129"/>
                </a:lnTo>
                <a:lnTo>
                  <a:pt x="235" y="129"/>
                </a:lnTo>
                <a:lnTo>
                  <a:pt x="236" y="129"/>
                </a:lnTo>
                <a:lnTo>
                  <a:pt x="235" y="129"/>
                </a:lnTo>
                <a:lnTo>
                  <a:pt x="236" y="129"/>
                </a:lnTo>
                <a:lnTo>
                  <a:pt x="235" y="129"/>
                </a:lnTo>
                <a:lnTo>
                  <a:pt x="235" y="130"/>
                </a:lnTo>
                <a:lnTo>
                  <a:pt x="235" y="129"/>
                </a:lnTo>
                <a:lnTo>
                  <a:pt x="235" y="130"/>
                </a:lnTo>
                <a:lnTo>
                  <a:pt x="235" y="129"/>
                </a:lnTo>
                <a:lnTo>
                  <a:pt x="235" y="130"/>
                </a:lnTo>
                <a:lnTo>
                  <a:pt x="234" y="130"/>
                </a:lnTo>
                <a:lnTo>
                  <a:pt x="235" y="130"/>
                </a:lnTo>
                <a:lnTo>
                  <a:pt x="234" y="130"/>
                </a:lnTo>
                <a:lnTo>
                  <a:pt x="235" y="130"/>
                </a:lnTo>
                <a:lnTo>
                  <a:pt x="234" y="130"/>
                </a:lnTo>
                <a:lnTo>
                  <a:pt x="234" y="129"/>
                </a:lnTo>
                <a:lnTo>
                  <a:pt x="234" y="130"/>
                </a:lnTo>
                <a:lnTo>
                  <a:pt x="234" y="129"/>
                </a:lnTo>
                <a:lnTo>
                  <a:pt x="234" y="130"/>
                </a:lnTo>
                <a:lnTo>
                  <a:pt x="234" y="129"/>
                </a:lnTo>
                <a:lnTo>
                  <a:pt x="234" y="128"/>
                </a:lnTo>
                <a:lnTo>
                  <a:pt x="234" y="129"/>
                </a:lnTo>
                <a:lnTo>
                  <a:pt x="234" y="128"/>
                </a:lnTo>
                <a:lnTo>
                  <a:pt x="234" y="129"/>
                </a:lnTo>
                <a:lnTo>
                  <a:pt x="234" y="128"/>
                </a:lnTo>
                <a:lnTo>
                  <a:pt x="233" y="128"/>
                </a:lnTo>
                <a:lnTo>
                  <a:pt x="234" y="128"/>
                </a:lnTo>
                <a:lnTo>
                  <a:pt x="233" y="128"/>
                </a:lnTo>
                <a:lnTo>
                  <a:pt x="234" y="128"/>
                </a:lnTo>
                <a:lnTo>
                  <a:pt x="233" y="128"/>
                </a:lnTo>
                <a:lnTo>
                  <a:pt x="233" y="129"/>
                </a:lnTo>
                <a:lnTo>
                  <a:pt x="233" y="128"/>
                </a:lnTo>
                <a:lnTo>
                  <a:pt x="233" y="129"/>
                </a:lnTo>
                <a:lnTo>
                  <a:pt x="233" y="128"/>
                </a:lnTo>
                <a:lnTo>
                  <a:pt x="233" y="129"/>
                </a:lnTo>
                <a:lnTo>
                  <a:pt x="232" y="129"/>
                </a:lnTo>
                <a:lnTo>
                  <a:pt x="233" y="129"/>
                </a:lnTo>
                <a:lnTo>
                  <a:pt x="232" y="129"/>
                </a:lnTo>
                <a:lnTo>
                  <a:pt x="233" y="129"/>
                </a:lnTo>
                <a:lnTo>
                  <a:pt x="232" y="129"/>
                </a:lnTo>
                <a:lnTo>
                  <a:pt x="232" y="130"/>
                </a:lnTo>
                <a:lnTo>
                  <a:pt x="232" y="129"/>
                </a:lnTo>
                <a:lnTo>
                  <a:pt x="232" y="130"/>
                </a:lnTo>
                <a:lnTo>
                  <a:pt x="232" y="129"/>
                </a:lnTo>
                <a:lnTo>
                  <a:pt x="232" y="130"/>
                </a:lnTo>
                <a:lnTo>
                  <a:pt x="233" y="130"/>
                </a:lnTo>
                <a:lnTo>
                  <a:pt x="232" y="130"/>
                </a:lnTo>
                <a:lnTo>
                  <a:pt x="233" y="130"/>
                </a:lnTo>
                <a:lnTo>
                  <a:pt x="232" y="130"/>
                </a:lnTo>
                <a:lnTo>
                  <a:pt x="233" y="130"/>
                </a:lnTo>
                <a:lnTo>
                  <a:pt x="233" y="131"/>
                </a:lnTo>
                <a:lnTo>
                  <a:pt x="233" y="130"/>
                </a:lnTo>
                <a:lnTo>
                  <a:pt x="233" y="131"/>
                </a:lnTo>
                <a:lnTo>
                  <a:pt x="233" y="130"/>
                </a:lnTo>
                <a:lnTo>
                  <a:pt x="233" y="131"/>
                </a:lnTo>
                <a:lnTo>
                  <a:pt x="232" y="131"/>
                </a:lnTo>
                <a:lnTo>
                  <a:pt x="233" y="131"/>
                </a:lnTo>
                <a:lnTo>
                  <a:pt x="232" y="131"/>
                </a:lnTo>
                <a:lnTo>
                  <a:pt x="233" y="131"/>
                </a:lnTo>
                <a:lnTo>
                  <a:pt x="232" y="131"/>
                </a:lnTo>
                <a:lnTo>
                  <a:pt x="231" y="131"/>
                </a:lnTo>
                <a:lnTo>
                  <a:pt x="232" y="131"/>
                </a:lnTo>
                <a:lnTo>
                  <a:pt x="231" y="131"/>
                </a:lnTo>
                <a:lnTo>
                  <a:pt x="232" y="131"/>
                </a:lnTo>
                <a:lnTo>
                  <a:pt x="231" y="131"/>
                </a:lnTo>
                <a:lnTo>
                  <a:pt x="231" y="132"/>
                </a:lnTo>
                <a:lnTo>
                  <a:pt x="231" y="131"/>
                </a:lnTo>
                <a:lnTo>
                  <a:pt x="231" y="132"/>
                </a:lnTo>
                <a:lnTo>
                  <a:pt x="231" y="131"/>
                </a:lnTo>
                <a:lnTo>
                  <a:pt x="231" y="132"/>
                </a:lnTo>
                <a:lnTo>
                  <a:pt x="232" y="132"/>
                </a:lnTo>
                <a:lnTo>
                  <a:pt x="231" y="132"/>
                </a:lnTo>
                <a:lnTo>
                  <a:pt x="232" y="132"/>
                </a:lnTo>
                <a:lnTo>
                  <a:pt x="231" y="132"/>
                </a:lnTo>
                <a:lnTo>
                  <a:pt x="232" y="132"/>
                </a:lnTo>
                <a:lnTo>
                  <a:pt x="232" y="133"/>
                </a:lnTo>
                <a:lnTo>
                  <a:pt x="232" y="132"/>
                </a:lnTo>
                <a:lnTo>
                  <a:pt x="232" y="133"/>
                </a:lnTo>
                <a:lnTo>
                  <a:pt x="232" y="132"/>
                </a:lnTo>
                <a:lnTo>
                  <a:pt x="232" y="133"/>
                </a:lnTo>
                <a:lnTo>
                  <a:pt x="231" y="133"/>
                </a:lnTo>
                <a:lnTo>
                  <a:pt x="232" y="133"/>
                </a:lnTo>
                <a:lnTo>
                  <a:pt x="231" y="133"/>
                </a:lnTo>
                <a:lnTo>
                  <a:pt x="232" y="133"/>
                </a:lnTo>
                <a:lnTo>
                  <a:pt x="231" y="133"/>
                </a:lnTo>
                <a:lnTo>
                  <a:pt x="231" y="134"/>
                </a:lnTo>
                <a:lnTo>
                  <a:pt x="231" y="133"/>
                </a:lnTo>
                <a:lnTo>
                  <a:pt x="231" y="134"/>
                </a:lnTo>
                <a:lnTo>
                  <a:pt x="231" y="133"/>
                </a:lnTo>
                <a:lnTo>
                  <a:pt x="231" y="134"/>
                </a:lnTo>
                <a:lnTo>
                  <a:pt x="230" y="134"/>
                </a:lnTo>
                <a:lnTo>
                  <a:pt x="231" y="134"/>
                </a:lnTo>
                <a:lnTo>
                  <a:pt x="230" y="134"/>
                </a:lnTo>
                <a:lnTo>
                  <a:pt x="231" y="134"/>
                </a:lnTo>
                <a:lnTo>
                  <a:pt x="230" y="134"/>
                </a:lnTo>
                <a:lnTo>
                  <a:pt x="230" y="133"/>
                </a:lnTo>
                <a:lnTo>
                  <a:pt x="230" y="134"/>
                </a:lnTo>
                <a:lnTo>
                  <a:pt x="230" y="133"/>
                </a:lnTo>
                <a:lnTo>
                  <a:pt x="230" y="134"/>
                </a:lnTo>
                <a:lnTo>
                  <a:pt x="230" y="133"/>
                </a:lnTo>
                <a:lnTo>
                  <a:pt x="230" y="132"/>
                </a:lnTo>
                <a:lnTo>
                  <a:pt x="230" y="133"/>
                </a:lnTo>
                <a:lnTo>
                  <a:pt x="230" y="132"/>
                </a:lnTo>
                <a:lnTo>
                  <a:pt x="230" y="133"/>
                </a:lnTo>
                <a:lnTo>
                  <a:pt x="230" y="132"/>
                </a:lnTo>
                <a:lnTo>
                  <a:pt x="229" y="132"/>
                </a:lnTo>
                <a:lnTo>
                  <a:pt x="230" y="132"/>
                </a:lnTo>
                <a:lnTo>
                  <a:pt x="229" y="132"/>
                </a:lnTo>
                <a:lnTo>
                  <a:pt x="230" y="132"/>
                </a:lnTo>
                <a:lnTo>
                  <a:pt x="229" y="132"/>
                </a:lnTo>
                <a:lnTo>
                  <a:pt x="229" y="133"/>
                </a:lnTo>
                <a:lnTo>
                  <a:pt x="229" y="132"/>
                </a:lnTo>
                <a:lnTo>
                  <a:pt x="229" y="133"/>
                </a:lnTo>
                <a:lnTo>
                  <a:pt x="229" y="132"/>
                </a:lnTo>
                <a:lnTo>
                  <a:pt x="229" y="133"/>
                </a:lnTo>
                <a:lnTo>
                  <a:pt x="228" y="133"/>
                </a:lnTo>
                <a:lnTo>
                  <a:pt x="229" y="133"/>
                </a:lnTo>
                <a:lnTo>
                  <a:pt x="228" y="133"/>
                </a:lnTo>
                <a:lnTo>
                  <a:pt x="229" y="133"/>
                </a:lnTo>
                <a:lnTo>
                  <a:pt x="228" y="133"/>
                </a:lnTo>
                <a:lnTo>
                  <a:pt x="228" y="134"/>
                </a:lnTo>
                <a:lnTo>
                  <a:pt x="228" y="133"/>
                </a:lnTo>
                <a:lnTo>
                  <a:pt x="228" y="134"/>
                </a:lnTo>
                <a:lnTo>
                  <a:pt x="228" y="133"/>
                </a:lnTo>
                <a:lnTo>
                  <a:pt x="228" y="134"/>
                </a:lnTo>
                <a:lnTo>
                  <a:pt x="229" y="134"/>
                </a:lnTo>
                <a:lnTo>
                  <a:pt x="228" y="134"/>
                </a:lnTo>
                <a:lnTo>
                  <a:pt x="229" y="134"/>
                </a:lnTo>
                <a:lnTo>
                  <a:pt x="228" y="134"/>
                </a:lnTo>
                <a:lnTo>
                  <a:pt x="229" y="134"/>
                </a:lnTo>
                <a:lnTo>
                  <a:pt x="229" y="135"/>
                </a:lnTo>
                <a:lnTo>
                  <a:pt x="229" y="134"/>
                </a:lnTo>
                <a:lnTo>
                  <a:pt x="229" y="135"/>
                </a:lnTo>
                <a:lnTo>
                  <a:pt x="229" y="134"/>
                </a:lnTo>
                <a:lnTo>
                  <a:pt x="229" y="135"/>
                </a:lnTo>
                <a:lnTo>
                  <a:pt x="228" y="135"/>
                </a:lnTo>
                <a:lnTo>
                  <a:pt x="229" y="135"/>
                </a:lnTo>
                <a:lnTo>
                  <a:pt x="228" y="135"/>
                </a:lnTo>
                <a:lnTo>
                  <a:pt x="229" y="135"/>
                </a:lnTo>
                <a:lnTo>
                  <a:pt x="228" y="135"/>
                </a:lnTo>
                <a:lnTo>
                  <a:pt x="227" y="135"/>
                </a:lnTo>
                <a:lnTo>
                  <a:pt x="228" y="135"/>
                </a:lnTo>
                <a:lnTo>
                  <a:pt x="227" y="135"/>
                </a:lnTo>
                <a:lnTo>
                  <a:pt x="228" y="135"/>
                </a:lnTo>
                <a:lnTo>
                  <a:pt x="227" y="135"/>
                </a:lnTo>
                <a:lnTo>
                  <a:pt x="227" y="136"/>
                </a:lnTo>
                <a:lnTo>
                  <a:pt x="227" y="135"/>
                </a:lnTo>
                <a:lnTo>
                  <a:pt x="227" y="136"/>
                </a:lnTo>
                <a:lnTo>
                  <a:pt x="227" y="135"/>
                </a:lnTo>
                <a:lnTo>
                  <a:pt x="227" y="136"/>
                </a:lnTo>
                <a:lnTo>
                  <a:pt x="228" y="136"/>
                </a:lnTo>
                <a:lnTo>
                  <a:pt x="227" y="136"/>
                </a:lnTo>
                <a:lnTo>
                  <a:pt x="228" y="136"/>
                </a:lnTo>
                <a:lnTo>
                  <a:pt x="227" y="136"/>
                </a:lnTo>
                <a:lnTo>
                  <a:pt x="228" y="136"/>
                </a:lnTo>
                <a:lnTo>
                  <a:pt x="228" y="137"/>
                </a:lnTo>
                <a:lnTo>
                  <a:pt x="228" y="136"/>
                </a:lnTo>
                <a:lnTo>
                  <a:pt x="228" y="137"/>
                </a:lnTo>
                <a:lnTo>
                  <a:pt x="228" y="136"/>
                </a:lnTo>
                <a:lnTo>
                  <a:pt x="228" y="137"/>
                </a:lnTo>
                <a:lnTo>
                  <a:pt x="229" y="137"/>
                </a:lnTo>
                <a:lnTo>
                  <a:pt x="228" y="137"/>
                </a:lnTo>
                <a:lnTo>
                  <a:pt x="229" y="137"/>
                </a:lnTo>
                <a:lnTo>
                  <a:pt x="228" y="137"/>
                </a:lnTo>
                <a:lnTo>
                  <a:pt x="229" y="137"/>
                </a:lnTo>
                <a:lnTo>
                  <a:pt x="229" y="136"/>
                </a:lnTo>
                <a:lnTo>
                  <a:pt x="229" y="137"/>
                </a:lnTo>
                <a:lnTo>
                  <a:pt x="229" y="136"/>
                </a:lnTo>
                <a:lnTo>
                  <a:pt x="229" y="137"/>
                </a:lnTo>
                <a:lnTo>
                  <a:pt x="229" y="136"/>
                </a:lnTo>
                <a:lnTo>
                  <a:pt x="230" y="136"/>
                </a:lnTo>
                <a:lnTo>
                  <a:pt x="229" y="136"/>
                </a:lnTo>
                <a:lnTo>
                  <a:pt x="230" y="136"/>
                </a:lnTo>
                <a:lnTo>
                  <a:pt x="229" y="136"/>
                </a:lnTo>
                <a:lnTo>
                  <a:pt x="230" y="136"/>
                </a:lnTo>
                <a:lnTo>
                  <a:pt x="230" y="137"/>
                </a:lnTo>
                <a:lnTo>
                  <a:pt x="230" y="136"/>
                </a:lnTo>
                <a:lnTo>
                  <a:pt x="230" y="137"/>
                </a:lnTo>
                <a:lnTo>
                  <a:pt x="230" y="136"/>
                </a:lnTo>
                <a:lnTo>
                  <a:pt x="230" y="137"/>
                </a:lnTo>
                <a:lnTo>
                  <a:pt x="230" y="138"/>
                </a:lnTo>
                <a:lnTo>
                  <a:pt x="230" y="137"/>
                </a:lnTo>
                <a:lnTo>
                  <a:pt x="230" y="138"/>
                </a:lnTo>
                <a:lnTo>
                  <a:pt x="230" y="137"/>
                </a:lnTo>
                <a:lnTo>
                  <a:pt x="230" y="138"/>
                </a:lnTo>
                <a:lnTo>
                  <a:pt x="231" y="138"/>
                </a:lnTo>
                <a:lnTo>
                  <a:pt x="230" y="138"/>
                </a:lnTo>
                <a:lnTo>
                  <a:pt x="231" y="138"/>
                </a:lnTo>
                <a:lnTo>
                  <a:pt x="230" y="138"/>
                </a:lnTo>
                <a:lnTo>
                  <a:pt x="231" y="138"/>
                </a:lnTo>
                <a:lnTo>
                  <a:pt x="231" y="137"/>
                </a:lnTo>
                <a:lnTo>
                  <a:pt x="231" y="138"/>
                </a:lnTo>
                <a:lnTo>
                  <a:pt x="231" y="137"/>
                </a:lnTo>
                <a:lnTo>
                  <a:pt x="231" y="138"/>
                </a:lnTo>
                <a:lnTo>
                  <a:pt x="231" y="137"/>
                </a:lnTo>
                <a:lnTo>
                  <a:pt x="232" y="137"/>
                </a:lnTo>
                <a:lnTo>
                  <a:pt x="231" y="137"/>
                </a:lnTo>
                <a:lnTo>
                  <a:pt x="232" y="137"/>
                </a:lnTo>
                <a:lnTo>
                  <a:pt x="231" y="137"/>
                </a:lnTo>
                <a:lnTo>
                  <a:pt x="232" y="137"/>
                </a:lnTo>
                <a:lnTo>
                  <a:pt x="232" y="138"/>
                </a:lnTo>
                <a:lnTo>
                  <a:pt x="232" y="137"/>
                </a:lnTo>
                <a:lnTo>
                  <a:pt x="232" y="138"/>
                </a:lnTo>
                <a:lnTo>
                  <a:pt x="232" y="137"/>
                </a:lnTo>
                <a:lnTo>
                  <a:pt x="232" y="138"/>
                </a:lnTo>
                <a:lnTo>
                  <a:pt x="233" y="138"/>
                </a:lnTo>
                <a:lnTo>
                  <a:pt x="232" y="138"/>
                </a:lnTo>
                <a:lnTo>
                  <a:pt x="233" y="138"/>
                </a:lnTo>
                <a:lnTo>
                  <a:pt x="232" y="138"/>
                </a:lnTo>
                <a:lnTo>
                  <a:pt x="233" y="138"/>
                </a:lnTo>
                <a:lnTo>
                  <a:pt x="233" y="139"/>
                </a:lnTo>
                <a:lnTo>
                  <a:pt x="233" y="138"/>
                </a:lnTo>
                <a:lnTo>
                  <a:pt x="233" y="139"/>
                </a:lnTo>
                <a:lnTo>
                  <a:pt x="233" y="138"/>
                </a:lnTo>
                <a:lnTo>
                  <a:pt x="233" y="139"/>
                </a:lnTo>
                <a:lnTo>
                  <a:pt x="232" y="139"/>
                </a:lnTo>
                <a:lnTo>
                  <a:pt x="233" y="139"/>
                </a:lnTo>
                <a:lnTo>
                  <a:pt x="232" y="139"/>
                </a:lnTo>
                <a:lnTo>
                  <a:pt x="233" y="139"/>
                </a:lnTo>
                <a:lnTo>
                  <a:pt x="232" y="139"/>
                </a:lnTo>
                <a:lnTo>
                  <a:pt x="231" y="139"/>
                </a:lnTo>
                <a:lnTo>
                  <a:pt x="232" y="139"/>
                </a:lnTo>
                <a:lnTo>
                  <a:pt x="231" y="139"/>
                </a:lnTo>
                <a:lnTo>
                  <a:pt x="232" y="139"/>
                </a:lnTo>
                <a:lnTo>
                  <a:pt x="231" y="139"/>
                </a:lnTo>
                <a:lnTo>
                  <a:pt x="231" y="140"/>
                </a:lnTo>
                <a:lnTo>
                  <a:pt x="231" y="139"/>
                </a:lnTo>
                <a:lnTo>
                  <a:pt x="231" y="140"/>
                </a:lnTo>
                <a:lnTo>
                  <a:pt x="231" y="139"/>
                </a:lnTo>
                <a:lnTo>
                  <a:pt x="231" y="140"/>
                </a:lnTo>
                <a:lnTo>
                  <a:pt x="232" y="140"/>
                </a:lnTo>
                <a:lnTo>
                  <a:pt x="231" y="140"/>
                </a:lnTo>
                <a:lnTo>
                  <a:pt x="232" y="140"/>
                </a:lnTo>
                <a:lnTo>
                  <a:pt x="231" y="140"/>
                </a:lnTo>
                <a:lnTo>
                  <a:pt x="232" y="140"/>
                </a:lnTo>
                <a:lnTo>
                  <a:pt x="232" y="141"/>
                </a:lnTo>
                <a:lnTo>
                  <a:pt x="232" y="140"/>
                </a:lnTo>
                <a:lnTo>
                  <a:pt x="232" y="141"/>
                </a:lnTo>
                <a:lnTo>
                  <a:pt x="232" y="140"/>
                </a:lnTo>
                <a:lnTo>
                  <a:pt x="232" y="141"/>
                </a:lnTo>
                <a:lnTo>
                  <a:pt x="231" y="141"/>
                </a:lnTo>
                <a:lnTo>
                  <a:pt x="232" y="141"/>
                </a:lnTo>
                <a:lnTo>
                  <a:pt x="231" y="141"/>
                </a:lnTo>
                <a:lnTo>
                  <a:pt x="232" y="141"/>
                </a:lnTo>
                <a:lnTo>
                  <a:pt x="231" y="141"/>
                </a:lnTo>
                <a:lnTo>
                  <a:pt x="231" y="142"/>
                </a:lnTo>
                <a:lnTo>
                  <a:pt x="231" y="141"/>
                </a:lnTo>
                <a:lnTo>
                  <a:pt x="231" y="142"/>
                </a:lnTo>
                <a:lnTo>
                  <a:pt x="231" y="141"/>
                </a:lnTo>
                <a:lnTo>
                  <a:pt x="231" y="142"/>
                </a:lnTo>
                <a:lnTo>
                  <a:pt x="230" y="142"/>
                </a:lnTo>
                <a:lnTo>
                  <a:pt x="231" y="142"/>
                </a:lnTo>
                <a:lnTo>
                  <a:pt x="230" y="142"/>
                </a:lnTo>
                <a:lnTo>
                  <a:pt x="231" y="142"/>
                </a:lnTo>
                <a:lnTo>
                  <a:pt x="230" y="142"/>
                </a:lnTo>
                <a:lnTo>
                  <a:pt x="230" y="141"/>
                </a:lnTo>
                <a:lnTo>
                  <a:pt x="230" y="142"/>
                </a:lnTo>
                <a:lnTo>
                  <a:pt x="230" y="141"/>
                </a:lnTo>
                <a:lnTo>
                  <a:pt x="230" y="142"/>
                </a:lnTo>
                <a:lnTo>
                  <a:pt x="230" y="141"/>
                </a:lnTo>
                <a:lnTo>
                  <a:pt x="230" y="140"/>
                </a:lnTo>
                <a:lnTo>
                  <a:pt x="230" y="141"/>
                </a:lnTo>
                <a:lnTo>
                  <a:pt x="230" y="140"/>
                </a:lnTo>
                <a:lnTo>
                  <a:pt x="230" y="141"/>
                </a:lnTo>
                <a:lnTo>
                  <a:pt x="230" y="140"/>
                </a:lnTo>
                <a:lnTo>
                  <a:pt x="229" y="140"/>
                </a:lnTo>
                <a:lnTo>
                  <a:pt x="230" y="140"/>
                </a:lnTo>
                <a:lnTo>
                  <a:pt x="229" y="140"/>
                </a:lnTo>
                <a:lnTo>
                  <a:pt x="230" y="140"/>
                </a:lnTo>
                <a:lnTo>
                  <a:pt x="229" y="140"/>
                </a:lnTo>
                <a:lnTo>
                  <a:pt x="229" y="141"/>
                </a:lnTo>
                <a:lnTo>
                  <a:pt x="229" y="140"/>
                </a:lnTo>
                <a:lnTo>
                  <a:pt x="229" y="141"/>
                </a:lnTo>
                <a:lnTo>
                  <a:pt x="229" y="140"/>
                </a:lnTo>
                <a:lnTo>
                  <a:pt x="229" y="141"/>
                </a:lnTo>
                <a:lnTo>
                  <a:pt x="228" y="141"/>
                </a:lnTo>
                <a:lnTo>
                  <a:pt x="229" y="141"/>
                </a:lnTo>
                <a:lnTo>
                  <a:pt x="228" y="141"/>
                </a:lnTo>
                <a:lnTo>
                  <a:pt x="229" y="141"/>
                </a:lnTo>
                <a:lnTo>
                  <a:pt x="228" y="141"/>
                </a:lnTo>
                <a:lnTo>
                  <a:pt x="227" y="141"/>
                </a:lnTo>
                <a:lnTo>
                  <a:pt x="228" y="141"/>
                </a:lnTo>
                <a:lnTo>
                  <a:pt x="227" y="141"/>
                </a:lnTo>
                <a:lnTo>
                  <a:pt x="228" y="141"/>
                </a:lnTo>
                <a:lnTo>
                  <a:pt x="227" y="141"/>
                </a:lnTo>
                <a:lnTo>
                  <a:pt x="227" y="142"/>
                </a:lnTo>
                <a:lnTo>
                  <a:pt x="227" y="141"/>
                </a:lnTo>
                <a:lnTo>
                  <a:pt x="227" y="142"/>
                </a:lnTo>
                <a:lnTo>
                  <a:pt x="227" y="141"/>
                </a:lnTo>
                <a:lnTo>
                  <a:pt x="227" y="142"/>
                </a:lnTo>
                <a:lnTo>
                  <a:pt x="226" y="142"/>
                </a:lnTo>
                <a:lnTo>
                  <a:pt x="227" y="142"/>
                </a:lnTo>
                <a:lnTo>
                  <a:pt x="226" y="142"/>
                </a:lnTo>
                <a:lnTo>
                  <a:pt x="227" y="142"/>
                </a:lnTo>
                <a:lnTo>
                  <a:pt x="226" y="142"/>
                </a:lnTo>
                <a:lnTo>
                  <a:pt x="226" y="141"/>
                </a:lnTo>
                <a:lnTo>
                  <a:pt x="226" y="142"/>
                </a:lnTo>
                <a:lnTo>
                  <a:pt x="226" y="141"/>
                </a:lnTo>
                <a:lnTo>
                  <a:pt x="226" y="142"/>
                </a:lnTo>
                <a:lnTo>
                  <a:pt x="226" y="141"/>
                </a:lnTo>
                <a:lnTo>
                  <a:pt x="226" y="140"/>
                </a:lnTo>
                <a:lnTo>
                  <a:pt x="226" y="141"/>
                </a:lnTo>
                <a:lnTo>
                  <a:pt x="226" y="140"/>
                </a:lnTo>
                <a:lnTo>
                  <a:pt x="226" y="141"/>
                </a:lnTo>
                <a:lnTo>
                  <a:pt x="226" y="140"/>
                </a:lnTo>
                <a:lnTo>
                  <a:pt x="225" y="140"/>
                </a:lnTo>
                <a:lnTo>
                  <a:pt x="226" y="140"/>
                </a:lnTo>
                <a:lnTo>
                  <a:pt x="225" y="140"/>
                </a:lnTo>
                <a:lnTo>
                  <a:pt x="226" y="140"/>
                </a:lnTo>
                <a:lnTo>
                  <a:pt x="225" y="140"/>
                </a:lnTo>
                <a:lnTo>
                  <a:pt x="225" y="141"/>
                </a:lnTo>
                <a:lnTo>
                  <a:pt x="225" y="140"/>
                </a:lnTo>
                <a:lnTo>
                  <a:pt x="225" y="141"/>
                </a:lnTo>
                <a:lnTo>
                  <a:pt x="225" y="140"/>
                </a:lnTo>
                <a:lnTo>
                  <a:pt x="225" y="141"/>
                </a:lnTo>
                <a:lnTo>
                  <a:pt x="224" y="141"/>
                </a:lnTo>
                <a:lnTo>
                  <a:pt x="225" y="141"/>
                </a:lnTo>
                <a:lnTo>
                  <a:pt x="224" y="141"/>
                </a:lnTo>
                <a:lnTo>
                  <a:pt x="225" y="141"/>
                </a:lnTo>
                <a:lnTo>
                  <a:pt x="224" y="141"/>
                </a:lnTo>
                <a:lnTo>
                  <a:pt x="224" y="142"/>
                </a:lnTo>
                <a:lnTo>
                  <a:pt x="224" y="141"/>
                </a:lnTo>
                <a:lnTo>
                  <a:pt x="224" y="142"/>
                </a:lnTo>
                <a:lnTo>
                  <a:pt x="224" y="141"/>
                </a:lnTo>
                <a:lnTo>
                  <a:pt x="224" y="142"/>
                </a:lnTo>
                <a:lnTo>
                  <a:pt x="225" y="142"/>
                </a:lnTo>
                <a:lnTo>
                  <a:pt x="224" y="142"/>
                </a:lnTo>
                <a:lnTo>
                  <a:pt x="225" y="142"/>
                </a:lnTo>
                <a:lnTo>
                  <a:pt x="224" y="142"/>
                </a:lnTo>
                <a:lnTo>
                  <a:pt x="225" y="142"/>
                </a:lnTo>
                <a:lnTo>
                  <a:pt x="225" y="143"/>
                </a:lnTo>
                <a:lnTo>
                  <a:pt x="225" y="142"/>
                </a:lnTo>
                <a:lnTo>
                  <a:pt x="225" y="143"/>
                </a:lnTo>
                <a:lnTo>
                  <a:pt x="225" y="142"/>
                </a:lnTo>
                <a:lnTo>
                  <a:pt x="225" y="143"/>
                </a:lnTo>
                <a:lnTo>
                  <a:pt x="224" y="143"/>
                </a:lnTo>
                <a:lnTo>
                  <a:pt x="225" y="143"/>
                </a:lnTo>
                <a:lnTo>
                  <a:pt x="224" y="143"/>
                </a:lnTo>
                <a:lnTo>
                  <a:pt x="225" y="143"/>
                </a:lnTo>
                <a:lnTo>
                  <a:pt x="224" y="143"/>
                </a:lnTo>
                <a:lnTo>
                  <a:pt x="223" y="143"/>
                </a:lnTo>
                <a:lnTo>
                  <a:pt x="224" y="143"/>
                </a:lnTo>
                <a:lnTo>
                  <a:pt x="223" y="143"/>
                </a:lnTo>
                <a:lnTo>
                  <a:pt x="224" y="143"/>
                </a:lnTo>
                <a:lnTo>
                  <a:pt x="223" y="143"/>
                </a:lnTo>
                <a:lnTo>
                  <a:pt x="223" y="144"/>
                </a:lnTo>
                <a:lnTo>
                  <a:pt x="223" y="143"/>
                </a:lnTo>
                <a:lnTo>
                  <a:pt x="223" y="144"/>
                </a:lnTo>
                <a:lnTo>
                  <a:pt x="223" y="143"/>
                </a:lnTo>
                <a:lnTo>
                  <a:pt x="223" y="144"/>
                </a:lnTo>
                <a:lnTo>
                  <a:pt x="224" y="144"/>
                </a:lnTo>
                <a:lnTo>
                  <a:pt x="223" y="144"/>
                </a:lnTo>
                <a:lnTo>
                  <a:pt x="224" y="144"/>
                </a:lnTo>
                <a:lnTo>
                  <a:pt x="223" y="144"/>
                </a:lnTo>
                <a:lnTo>
                  <a:pt x="224" y="144"/>
                </a:lnTo>
                <a:lnTo>
                  <a:pt x="224" y="145"/>
                </a:lnTo>
                <a:lnTo>
                  <a:pt x="224" y="144"/>
                </a:lnTo>
                <a:lnTo>
                  <a:pt x="224" y="145"/>
                </a:lnTo>
                <a:lnTo>
                  <a:pt x="224" y="144"/>
                </a:lnTo>
                <a:lnTo>
                  <a:pt x="224" y="145"/>
                </a:lnTo>
                <a:lnTo>
                  <a:pt x="225" y="145"/>
                </a:lnTo>
                <a:lnTo>
                  <a:pt x="224" y="145"/>
                </a:lnTo>
                <a:lnTo>
                  <a:pt x="225" y="145"/>
                </a:lnTo>
                <a:lnTo>
                  <a:pt x="224" y="145"/>
                </a:lnTo>
                <a:lnTo>
                  <a:pt x="225" y="145"/>
                </a:lnTo>
                <a:lnTo>
                  <a:pt x="225" y="144"/>
                </a:lnTo>
                <a:lnTo>
                  <a:pt x="225" y="145"/>
                </a:lnTo>
                <a:lnTo>
                  <a:pt x="225" y="144"/>
                </a:lnTo>
                <a:lnTo>
                  <a:pt x="225" y="145"/>
                </a:lnTo>
                <a:lnTo>
                  <a:pt x="225" y="144"/>
                </a:lnTo>
                <a:lnTo>
                  <a:pt x="226" y="144"/>
                </a:lnTo>
                <a:lnTo>
                  <a:pt x="225" y="144"/>
                </a:lnTo>
                <a:lnTo>
                  <a:pt x="226" y="144"/>
                </a:lnTo>
                <a:lnTo>
                  <a:pt x="225" y="144"/>
                </a:lnTo>
                <a:lnTo>
                  <a:pt x="226" y="144"/>
                </a:lnTo>
                <a:lnTo>
                  <a:pt x="226" y="145"/>
                </a:lnTo>
                <a:lnTo>
                  <a:pt x="226" y="144"/>
                </a:lnTo>
                <a:lnTo>
                  <a:pt x="226" y="145"/>
                </a:lnTo>
                <a:lnTo>
                  <a:pt x="226" y="144"/>
                </a:lnTo>
                <a:lnTo>
                  <a:pt x="226" y="145"/>
                </a:lnTo>
                <a:lnTo>
                  <a:pt x="226" y="146"/>
                </a:lnTo>
                <a:lnTo>
                  <a:pt x="226" y="145"/>
                </a:lnTo>
                <a:lnTo>
                  <a:pt x="226" y="146"/>
                </a:lnTo>
                <a:lnTo>
                  <a:pt x="226" y="145"/>
                </a:lnTo>
                <a:lnTo>
                  <a:pt x="226" y="146"/>
                </a:lnTo>
                <a:lnTo>
                  <a:pt x="227" y="146"/>
                </a:lnTo>
                <a:lnTo>
                  <a:pt x="226" y="146"/>
                </a:lnTo>
                <a:lnTo>
                  <a:pt x="227" y="146"/>
                </a:lnTo>
                <a:lnTo>
                  <a:pt x="226" y="146"/>
                </a:lnTo>
                <a:lnTo>
                  <a:pt x="227" y="146"/>
                </a:lnTo>
                <a:lnTo>
                  <a:pt x="227" y="145"/>
                </a:lnTo>
                <a:lnTo>
                  <a:pt x="227" y="146"/>
                </a:lnTo>
                <a:lnTo>
                  <a:pt x="227" y="145"/>
                </a:lnTo>
                <a:lnTo>
                  <a:pt x="227" y="146"/>
                </a:lnTo>
                <a:lnTo>
                  <a:pt x="227" y="145"/>
                </a:lnTo>
                <a:lnTo>
                  <a:pt x="228" y="145"/>
                </a:lnTo>
                <a:lnTo>
                  <a:pt x="227" y="145"/>
                </a:lnTo>
                <a:lnTo>
                  <a:pt x="228" y="145"/>
                </a:lnTo>
                <a:lnTo>
                  <a:pt x="227" y="145"/>
                </a:lnTo>
                <a:lnTo>
                  <a:pt x="228" y="145"/>
                </a:lnTo>
                <a:lnTo>
                  <a:pt x="228" y="146"/>
                </a:lnTo>
                <a:lnTo>
                  <a:pt x="228" y="145"/>
                </a:lnTo>
                <a:lnTo>
                  <a:pt x="228" y="146"/>
                </a:lnTo>
                <a:lnTo>
                  <a:pt x="228" y="145"/>
                </a:lnTo>
                <a:lnTo>
                  <a:pt x="228" y="146"/>
                </a:lnTo>
                <a:lnTo>
                  <a:pt x="229" y="146"/>
                </a:lnTo>
                <a:lnTo>
                  <a:pt x="228" y="146"/>
                </a:lnTo>
                <a:lnTo>
                  <a:pt x="229" y="146"/>
                </a:lnTo>
                <a:lnTo>
                  <a:pt x="228" y="146"/>
                </a:lnTo>
                <a:lnTo>
                  <a:pt x="229" y="146"/>
                </a:lnTo>
                <a:lnTo>
                  <a:pt x="229" y="147"/>
                </a:lnTo>
                <a:lnTo>
                  <a:pt x="229" y="146"/>
                </a:lnTo>
                <a:lnTo>
                  <a:pt x="229" y="147"/>
                </a:lnTo>
                <a:lnTo>
                  <a:pt x="229" y="146"/>
                </a:lnTo>
                <a:lnTo>
                  <a:pt x="229" y="147"/>
                </a:lnTo>
                <a:lnTo>
                  <a:pt x="228" y="147"/>
                </a:lnTo>
                <a:lnTo>
                  <a:pt x="229" y="147"/>
                </a:lnTo>
                <a:lnTo>
                  <a:pt x="228" y="147"/>
                </a:lnTo>
                <a:lnTo>
                  <a:pt x="229" y="147"/>
                </a:lnTo>
                <a:lnTo>
                  <a:pt x="228" y="147"/>
                </a:lnTo>
                <a:lnTo>
                  <a:pt x="227" y="147"/>
                </a:lnTo>
                <a:lnTo>
                  <a:pt x="228" y="147"/>
                </a:lnTo>
                <a:lnTo>
                  <a:pt x="227" y="147"/>
                </a:lnTo>
                <a:lnTo>
                  <a:pt x="228" y="147"/>
                </a:lnTo>
                <a:lnTo>
                  <a:pt x="227" y="147"/>
                </a:lnTo>
                <a:lnTo>
                  <a:pt x="227" y="148"/>
                </a:lnTo>
                <a:lnTo>
                  <a:pt x="227" y="147"/>
                </a:lnTo>
                <a:lnTo>
                  <a:pt x="227" y="148"/>
                </a:lnTo>
                <a:lnTo>
                  <a:pt x="227" y="147"/>
                </a:lnTo>
                <a:lnTo>
                  <a:pt x="227" y="148"/>
                </a:lnTo>
                <a:lnTo>
                  <a:pt x="228" y="148"/>
                </a:lnTo>
                <a:lnTo>
                  <a:pt x="227" y="148"/>
                </a:lnTo>
                <a:lnTo>
                  <a:pt x="228" y="148"/>
                </a:lnTo>
                <a:lnTo>
                  <a:pt x="227" y="148"/>
                </a:lnTo>
                <a:lnTo>
                  <a:pt x="228" y="148"/>
                </a:lnTo>
                <a:lnTo>
                  <a:pt x="228" y="149"/>
                </a:lnTo>
                <a:lnTo>
                  <a:pt x="228" y="148"/>
                </a:lnTo>
                <a:lnTo>
                  <a:pt x="228" y="149"/>
                </a:lnTo>
                <a:lnTo>
                  <a:pt x="228" y="148"/>
                </a:lnTo>
                <a:lnTo>
                  <a:pt x="228" y="149"/>
                </a:lnTo>
                <a:lnTo>
                  <a:pt x="227" y="149"/>
                </a:lnTo>
                <a:lnTo>
                  <a:pt x="228" y="149"/>
                </a:lnTo>
                <a:lnTo>
                  <a:pt x="227" y="149"/>
                </a:lnTo>
                <a:lnTo>
                  <a:pt x="228" y="149"/>
                </a:lnTo>
                <a:lnTo>
                  <a:pt x="227" y="149"/>
                </a:lnTo>
                <a:lnTo>
                  <a:pt x="227" y="150"/>
                </a:lnTo>
                <a:lnTo>
                  <a:pt x="227" y="149"/>
                </a:lnTo>
                <a:lnTo>
                  <a:pt x="227" y="150"/>
                </a:lnTo>
                <a:lnTo>
                  <a:pt x="227" y="149"/>
                </a:lnTo>
                <a:lnTo>
                  <a:pt x="227" y="150"/>
                </a:lnTo>
                <a:lnTo>
                  <a:pt x="226" y="150"/>
                </a:lnTo>
                <a:lnTo>
                  <a:pt x="227" y="150"/>
                </a:lnTo>
                <a:lnTo>
                  <a:pt x="226" y="150"/>
                </a:lnTo>
                <a:lnTo>
                  <a:pt x="227" y="150"/>
                </a:lnTo>
                <a:lnTo>
                  <a:pt x="226" y="150"/>
                </a:lnTo>
                <a:lnTo>
                  <a:pt x="226" y="149"/>
                </a:lnTo>
                <a:lnTo>
                  <a:pt x="226" y="150"/>
                </a:lnTo>
                <a:lnTo>
                  <a:pt x="226" y="149"/>
                </a:lnTo>
                <a:lnTo>
                  <a:pt x="226" y="150"/>
                </a:lnTo>
                <a:lnTo>
                  <a:pt x="226" y="149"/>
                </a:lnTo>
                <a:lnTo>
                  <a:pt x="226" y="148"/>
                </a:lnTo>
                <a:lnTo>
                  <a:pt x="226" y="149"/>
                </a:lnTo>
                <a:lnTo>
                  <a:pt x="226" y="148"/>
                </a:lnTo>
                <a:lnTo>
                  <a:pt x="226" y="149"/>
                </a:lnTo>
                <a:lnTo>
                  <a:pt x="226" y="148"/>
                </a:lnTo>
                <a:lnTo>
                  <a:pt x="225" y="148"/>
                </a:lnTo>
                <a:lnTo>
                  <a:pt x="226" y="148"/>
                </a:lnTo>
                <a:lnTo>
                  <a:pt x="225" y="148"/>
                </a:lnTo>
                <a:lnTo>
                  <a:pt x="226" y="148"/>
                </a:lnTo>
                <a:lnTo>
                  <a:pt x="225" y="148"/>
                </a:lnTo>
                <a:lnTo>
                  <a:pt x="225" y="149"/>
                </a:lnTo>
                <a:lnTo>
                  <a:pt x="225" y="148"/>
                </a:lnTo>
                <a:lnTo>
                  <a:pt x="225" y="149"/>
                </a:lnTo>
                <a:lnTo>
                  <a:pt x="225" y="148"/>
                </a:lnTo>
                <a:lnTo>
                  <a:pt x="225" y="149"/>
                </a:lnTo>
                <a:lnTo>
                  <a:pt x="224" y="149"/>
                </a:lnTo>
                <a:lnTo>
                  <a:pt x="225" y="149"/>
                </a:lnTo>
                <a:lnTo>
                  <a:pt x="224" y="149"/>
                </a:lnTo>
                <a:lnTo>
                  <a:pt x="225" y="149"/>
                </a:lnTo>
                <a:lnTo>
                  <a:pt x="224" y="149"/>
                </a:lnTo>
                <a:lnTo>
                  <a:pt x="224" y="150"/>
                </a:lnTo>
                <a:lnTo>
                  <a:pt x="224" y="149"/>
                </a:lnTo>
                <a:lnTo>
                  <a:pt x="224" y="150"/>
                </a:lnTo>
                <a:lnTo>
                  <a:pt x="224" y="149"/>
                </a:lnTo>
                <a:lnTo>
                  <a:pt x="224" y="150"/>
                </a:lnTo>
                <a:lnTo>
                  <a:pt x="225" y="150"/>
                </a:lnTo>
                <a:lnTo>
                  <a:pt x="224" y="150"/>
                </a:lnTo>
                <a:lnTo>
                  <a:pt x="225" y="150"/>
                </a:lnTo>
                <a:lnTo>
                  <a:pt x="224" y="150"/>
                </a:lnTo>
                <a:lnTo>
                  <a:pt x="225" y="150"/>
                </a:lnTo>
                <a:lnTo>
                  <a:pt x="225" y="151"/>
                </a:lnTo>
                <a:lnTo>
                  <a:pt x="225" y="150"/>
                </a:lnTo>
                <a:lnTo>
                  <a:pt x="225" y="151"/>
                </a:lnTo>
                <a:lnTo>
                  <a:pt x="225" y="150"/>
                </a:lnTo>
                <a:lnTo>
                  <a:pt x="225" y="151"/>
                </a:lnTo>
                <a:lnTo>
                  <a:pt x="224" y="151"/>
                </a:lnTo>
                <a:lnTo>
                  <a:pt x="225" y="151"/>
                </a:lnTo>
                <a:lnTo>
                  <a:pt x="224" y="151"/>
                </a:lnTo>
                <a:lnTo>
                  <a:pt x="225" y="151"/>
                </a:lnTo>
                <a:lnTo>
                  <a:pt x="224" y="151"/>
                </a:lnTo>
                <a:lnTo>
                  <a:pt x="223" y="151"/>
                </a:lnTo>
                <a:lnTo>
                  <a:pt x="224" y="151"/>
                </a:lnTo>
                <a:lnTo>
                  <a:pt x="223" y="151"/>
                </a:lnTo>
                <a:lnTo>
                  <a:pt x="224" y="151"/>
                </a:lnTo>
                <a:lnTo>
                  <a:pt x="223" y="151"/>
                </a:lnTo>
                <a:lnTo>
                  <a:pt x="223" y="152"/>
                </a:lnTo>
                <a:lnTo>
                  <a:pt x="223" y="151"/>
                </a:lnTo>
                <a:lnTo>
                  <a:pt x="223" y="152"/>
                </a:lnTo>
                <a:lnTo>
                  <a:pt x="223" y="151"/>
                </a:lnTo>
                <a:lnTo>
                  <a:pt x="223" y="152"/>
                </a:lnTo>
                <a:lnTo>
                  <a:pt x="224" y="152"/>
                </a:lnTo>
                <a:lnTo>
                  <a:pt x="223" y="152"/>
                </a:lnTo>
                <a:lnTo>
                  <a:pt x="224" y="152"/>
                </a:lnTo>
                <a:lnTo>
                  <a:pt x="223" y="152"/>
                </a:lnTo>
                <a:lnTo>
                  <a:pt x="224" y="152"/>
                </a:lnTo>
                <a:lnTo>
                  <a:pt x="224" y="153"/>
                </a:lnTo>
                <a:lnTo>
                  <a:pt x="224" y="152"/>
                </a:lnTo>
                <a:lnTo>
                  <a:pt x="224" y="153"/>
                </a:lnTo>
                <a:lnTo>
                  <a:pt x="224" y="152"/>
                </a:lnTo>
                <a:lnTo>
                  <a:pt x="224" y="153"/>
                </a:lnTo>
                <a:lnTo>
                  <a:pt x="223" y="153"/>
                </a:lnTo>
                <a:lnTo>
                  <a:pt x="224" y="153"/>
                </a:lnTo>
                <a:lnTo>
                  <a:pt x="223" y="153"/>
                </a:lnTo>
                <a:lnTo>
                  <a:pt x="224" y="153"/>
                </a:lnTo>
                <a:lnTo>
                  <a:pt x="223" y="153"/>
                </a:lnTo>
                <a:lnTo>
                  <a:pt x="223" y="154"/>
                </a:lnTo>
                <a:lnTo>
                  <a:pt x="223" y="153"/>
                </a:lnTo>
                <a:lnTo>
                  <a:pt x="223" y="154"/>
                </a:lnTo>
                <a:lnTo>
                  <a:pt x="223" y="153"/>
                </a:lnTo>
                <a:lnTo>
                  <a:pt x="223" y="154"/>
                </a:lnTo>
                <a:lnTo>
                  <a:pt x="222" y="154"/>
                </a:lnTo>
                <a:lnTo>
                  <a:pt x="223" y="154"/>
                </a:lnTo>
                <a:lnTo>
                  <a:pt x="222" y="154"/>
                </a:lnTo>
                <a:lnTo>
                  <a:pt x="223" y="154"/>
                </a:lnTo>
                <a:lnTo>
                  <a:pt x="222" y="154"/>
                </a:lnTo>
                <a:lnTo>
                  <a:pt x="222" y="153"/>
                </a:lnTo>
                <a:lnTo>
                  <a:pt x="222" y="154"/>
                </a:lnTo>
                <a:lnTo>
                  <a:pt x="222" y="153"/>
                </a:lnTo>
                <a:lnTo>
                  <a:pt x="222" y="154"/>
                </a:lnTo>
                <a:lnTo>
                  <a:pt x="222" y="153"/>
                </a:lnTo>
                <a:lnTo>
                  <a:pt x="222" y="152"/>
                </a:lnTo>
                <a:lnTo>
                  <a:pt x="222" y="153"/>
                </a:lnTo>
                <a:lnTo>
                  <a:pt x="222" y="152"/>
                </a:lnTo>
                <a:lnTo>
                  <a:pt x="222" y="153"/>
                </a:lnTo>
                <a:lnTo>
                  <a:pt x="222" y="152"/>
                </a:lnTo>
                <a:lnTo>
                  <a:pt x="221" y="152"/>
                </a:lnTo>
                <a:lnTo>
                  <a:pt x="222" y="152"/>
                </a:lnTo>
                <a:lnTo>
                  <a:pt x="221" y="152"/>
                </a:lnTo>
                <a:lnTo>
                  <a:pt x="222" y="152"/>
                </a:lnTo>
                <a:lnTo>
                  <a:pt x="221" y="152"/>
                </a:lnTo>
                <a:lnTo>
                  <a:pt x="221" y="153"/>
                </a:lnTo>
                <a:lnTo>
                  <a:pt x="221" y="152"/>
                </a:lnTo>
                <a:lnTo>
                  <a:pt x="221" y="153"/>
                </a:lnTo>
                <a:lnTo>
                  <a:pt x="221" y="152"/>
                </a:lnTo>
                <a:lnTo>
                  <a:pt x="221" y="153"/>
                </a:lnTo>
                <a:lnTo>
                  <a:pt x="220" y="153"/>
                </a:lnTo>
                <a:lnTo>
                  <a:pt x="221" y="153"/>
                </a:lnTo>
                <a:lnTo>
                  <a:pt x="220" y="153"/>
                </a:lnTo>
                <a:lnTo>
                  <a:pt x="221" y="153"/>
                </a:lnTo>
                <a:lnTo>
                  <a:pt x="220" y="153"/>
                </a:lnTo>
                <a:lnTo>
                  <a:pt x="220" y="152"/>
                </a:lnTo>
                <a:lnTo>
                  <a:pt x="220" y="153"/>
                </a:lnTo>
                <a:lnTo>
                  <a:pt x="220" y="152"/>
                </a:lnTo>
                <a:lnTo>
                  <a:pt x="220" y="153"/>
                </a:lnTo>
                <a:lnTo>
                  <a:pt x="220" y="152"/>
                </a:lnTo>
                <a:lnTo>
                  <a:pt x="219" y="152"/>
                </a:lnTo>
                <a:lnTo>
                  <a:pt x="220" y="152"/>
                </a:lnTo>
                <a:lnTo>
                  <a:pt x="219" y="152"/>
                </a:lnTo>
                <a:lnTo>
                  <a:pt x="220" y="152"/>
                </a:lnTo>
                <a:lnTo>
                  <a:pt x="219" y="152"/>
                </a:lnTo>
                <a:lnTo>
                  <a:pt x="219" y="151"/>
                </a:lnTo>
                <a:lnTo>
                  <a:pt x="219" y="152"/>
                </a:lnTo>
                <a:lnTo>
                  <a:pt x="219" y="151"/>
                </a:lnTo>
                <a:lnTo>
                  <a:pt x="219" y="152"/>
                </a:lnTo>
                <a:lnTo>
                  <a:pt x="219" y="151"/>
                </a:lnTo>
                <a:lnTo>
                  <a:pt x="220" y="151"/>
                </a:lnTo>
                <a:lnTo>
                  <a:pt x="219" y="151"/>
                </a:lnTo>
                <a:lnTo>
                  <a:pt x="220" y="151"/>
                </a:lnTo>
                <a:lnTo>
                  <a:pt x="219" y="151"/>
                </a:lnTo>
                <a:lnTo>
                  <a:pt x="220" y="151"/>
                </a:lnTo>
                <a:lnTo>
                  <a:pt x="221" y="151"/>
                </a:lnTo>
                <a:lnTo>
                  <a:pt x="220" y="151"/>
                </a:lnTo>
                <a:lnTo>
                  <a:pt x="221" y="151"/>
                </a:lnTo>
                <a:lnTo>
                  <a:pt x="220" y="151"/>
                </a:lnTo>
                <a:lnTo>
                  <a:pt x="221" y="151"/>
                </a:lnTo>
                <a:lnTo>
                  <a:pt x="221" y="150"/>
                </a:lnTo>
                <a:lnTo>
                  <a:pt x="221" y="151"/>
                </a:lnTo>
                <a:lnTo>
                  <a:pt x="221" y="150"/>
                </a:lnTo>
                <a:lnTo>
                  <a:pt x="221" y="151"/>
                </a:lnTo>
                <a:lnTo>
                  <a:pt x="221" y="150"/>
                </a:lnTo>
                <a:lnTo>
                  <a:pt x="220" y="150"/>
                </a:lnTo>
                <a:lnTo>
                  <a:pt x="221" y="150"/>
                </a:lnTo>
                <a:lnTo>
                  <a:pt x="220" y="150"/>
                </a:lnTo>
                <a:lnTo>
                  <a:pt x="221" y="150"/>
                </a:lnTo>
                <a:lnTo>
                  <a:pt x="220" y="150"/>
                </a:lnTo>
                <a:lnTo>
                  <a:pt x="220" y="149"/>
                </a:lnTo>
                <a:lnTo>
                  <a:pt x="220" y="150"/>
                </a:lnTo>
                <a:lnTo>
                  <a:pt x="220" y="149"/>
                </a:lnTo>
                <a:lnTo>
                  <a:pt x="220" y="150"/>
                </a:lnTo>
                <a:lnTo>
                  <a:pt x="220" y="149"/>
                </a:lnTo>
                <a:lnTo>
                  <a:pt x="220" y="148"/>
                </a:lnTo>
                <a:lnTo>
                  <a:pt x="220" y="149"/>
                </a:lnTo>
                <a:lnTo>
                  <a:pt x="220" y="148"/>
                </a:lnTo>
                <a:lnTo>
                  <a:pt x="220" y="149"/>
                </a:lnTo>
                <a:lnTo>
                  <a:pt x="220" y="148"/>
                </a:lnTo>
                <a:lnTo>
                  <a:pt x="219" y="148"/>
                </a:lnTo>
                <a:lnTo>
                  <a:pt x="220" y="148"/>
                </a:lnTo>
                <a:lnTo>
                  <a:pt x="219" y="148"/>
                </a:lnTo>
                <a:lnTo>
                  <a:pt x="220" y="148"/>
                </a:lnTo>
                <a:lnTo>
                  <a:pt x="219" y="148"/>
                </a:lnTo>
                <a:lnTo>
                  <a:pt x="219" y="147"/>
                </a:lnTo>
                <a:lnTo>
                  <a:pt x="219" y="148"/>
                </a:lnTo>
                <a:lnTo>
                  <a:pt x="219" y="147"/>
                </a:lnTo>
                <a:lnTo>
                  <a:pt x="219" y="148"/>
                </a:lnTo>
                <a:lnTo>
                  <a:pt x="219" y="147"/>
                </a:lnTo>
                <a:lnTo>
                  <a:pt x="220" y="147"/>
                </a:lnTo>
                <a:lnTo>
                  <a:pt x="219" y="147"/>
                </a:lnTo>
                <a:lnTo>
                  <a:pt x="220" y="147"/>
                </a:lnTo>
                <a:lnTo>
                  <a:pt x="219" y="147"/>
                </a:lnTo>
                <a:lnTo>
                  <a:pt x="220" y="147"/>
                </a:lnTo>
                <a:lnTo>
                  <a:pt x="221" y="147"/>
                </a:lnTo>
                <a:lnTo>
                  <a:pt x="220" y="147"/>
                </a:lnTo>
                <a:lnTo>
                  <a:pt x="221" y="147"/>
                </a:lnTo>
                <a:lnTo>
                  <a:pt x="220" y="147"/>
                </a:lnTo>
                <a:lnTo>
                  <a:pt x="221" y="147"/>
                </a:lnTo>
                <a:lnTo>
                  <a:pt x="221" y="146"/>
                </a:lnTo>
                <a:lnTo>
                  <a:pt x="221" y="147"/>
                </a:lnTo>
                <a:lnTo>
                  <a:pt x="221" y="146"/>
                </a:lnTo>
                <a:lnTo>
                  <a:pt x="221" y="147"/>
                </a:lnTo>
                <a:lnTo>
                  <a:pt x="221" y="146"/>
                </a:lnTo>
                <a:lnTo>
                  <a:pt x="220" y="146"/>
                </a:lnTo>
                <a:lnTo>
                  <a:pt x="221" y="146"/>
                </a:lnTo>
                <a:lnTo>
                  <a:pt x="220" y="146"/>
                </a:lnTo>
                <a:lnTo>
                  <a:pt x="221" y="146"/>
                </a:lnTo>
                <a:lnTo>
                  <a:pt x="220" y="146"/>
                </a:lnTo>
                <a:lnTo>
                  <a:pt x="220" y="145"/>
                </a:lnTo>
                <a:lnTo>
                  <a:pt x="220" y="146"/>
                </a:lnTo>
                <a:lnTo>
                  <a:pt x="220" y="145"/>
                </a:lnTo>
                <a:lnTo>
                  <a:pt x="220" y="146"/>
                </a:lnTo>
                <a:lnTo>
                  <a:pt x="220" y="145"/>
                </a:lnTo>
                <a:lnTo>
                  <a:pt x="219" y="145"/>
                </a:lnTo>
                <a:lnTo>
                  <a:pt x="220" y="145"/>
                </a:lnTo>
                <a:lnTo>
                  <a:pt x="219" y="145"/>
                </a:lnTo>
                <a:lnTo>
                  <a:pt x="220" y="145"/>
                </a:lnTo>
                <a:lnTo>
                  <a:pt x="219" y="145"/>
                </a:lnTo>
                <a:lnTo>
                  <a:pt x="219" y="146"/>
                </a:lnTo>
                <a:lnTo>
                  <a:pt x="219" y="145"/>
                </a:lnTo>
                <a:lnTo>
                  <a:pt x="219" y="146"/>
                </a:lnTo>
                <a:lnTo>
                  <a:pt x="219" y="145"/>
                </a:lnTo>
                <a:lnTo>
                  <a:pt x="219" y="146"/>
                </a:lnTo>
                <a:lnTo>
                  <a:pt x="218" y="146"/>
                </a:lnTo>
                <a:lnTo>
                  <a:pt x="219" y="146"/>
                </a:lnTo>
                <a:lnTo>
                  <a:pt x="218" y="146"/>
                </a:lnTo>
                <a:lnTo>
                  <a:pt x="219" y="146"/>
                </a:lnTo>
                <a:lnTo>
                  <a:pt x="218" y="146"/>
                </a:lnTo>
                <a:lnTo>
                  <a:pt x="218" y="145"/>
                </a:lnTo>
                <a:lnTo>
                  <a:pt x="218" y="146"/>
                </a:lnTo>
                <a:lnTo>
                  <a:pt x="218" y="145"/>
                </a:lnTo>
                <a:lnTo>
                  <a:pt x="218" y="146"/>
                </a:lnTo>
                <a:lnTo>
                  <a:pt x="218" y="145"/>
                </a:lnTo>
                <a:lnTo>
                  <a:pt x="218" y="144"/>
                </a:lnTo>
                <a:lnTo>
                  <a:pt x="218" y="145"/>
                </a:lnTo>
                <a:lnTo>
                  <a:pt x="218" y="144"/>
                </a:lnTo>
                <a:lnTo>
                  <a:pt x="218" y="145"/>
                </a:lnTo>
                <a:lnTo>
                  <a:pt x="218" y="144"/>
                </a:lnTo>
                <a:lnTo>
                  <a:pt x="217" y="144"/>
                </a:lnTo>
                <a:lnTo>
                  <a:pt x="218" y="144"/>
                </a:lnTo>
                <a:lnTo>
                  <a:pt x="217" y="144"/>
                </a:lnTo>
                <a:lnTo>
                  <a:pt x="218" y="144"/>
                </a:lnTo>
                <a:lnTo>
                  <a:pt x="217" y="144"/>
                </a:lnTo>
                <a:lnTo>
                  <a:pt x="217" y="145"/>
                </a:lnTo>
                <a:lnTo>
                  <a:pt x="217" y="144"/>
                </a:lnTo>
                <a:lnTo>
                  <a:pt x="217" y="145"/>
                </a:lnTo>
                <a:lnTo>
                  <a:pt x="217" y="144"/>
                </a:lnTo>
                <a:lnTo>
                  <a:pt x="217" y="145"/>
                </a:lnTo>
                <a:lnTo>
                  <a:pt x="216" y="145"/>
                </a:lnTo>
                <a:lnTo>
                  <a:pt x="217" y="145"/>
                </a:lnTo>
                <a:lnTo>
                  <a:pt x="216" y="145"/>
                </a:lnTo>
                <a:lnTo>
                  <a:pt x="217" y="145"/>
                </a:lnTo>
                <a:lnTo>
                  <a:pt x="216" y="145"/>
                </a:lnTo>
                <a:lnTo>
                  <a:pt x="216" y="146"/>
                </a:lnTo>
                <a:lnTo>
                  <a:pt x="216" y="145"/>
                </a:lnTo>
                <a:lnTo>
                  <a:pt x="216" y="146"/>
                </a:lnTo>
                <a:lnTo>
                  <a:pt x="216" y="145"/>
                </a:lnTo>
                <a:lnTo>
                  <a:pt x="216" y="146"/>
                </a:lnTo>
                <a:lnTo>
                  <a:pt x="217" y="146"/>
                </a:lnTo>
                <a:lnTo>
                  <a:pt x="216" y="146"/>
                </a:lnTo>
                <a:lnTo>
                  <a:pt x="217" y="146"/>
                </a:lnTo>
                <a:lnTo>
                  <a:pt x="216" y="146"/>
                </a:lnTo>
                <a:lnTo>
                  <a:pt x="217" y="146"/>
                </a:lnTo>
                <a:lnTo>
                  <a:pt x="217" y="147"/>
                </a:lnTo>
                <a:lnTo>
                  <a:pt x="217" y="146"/>
                </a:lnTo>
                <a:lnTo>
                  <a:pt x="217" y="147"/>
                </a:lnTo>
                <a:lnTo>
                  <a:pt x="217" y="146"/>
                </a:lnTo>
                <a:lnTo>
                  <a:pt x="217" y="147"/>
                </a:lnTo>
                <a:lnTo>
                  <a:pt x="216" y="147"/>
                </a:lnTo>
                <a:lnTo>
                  <a:pt x="217" y="147"/>
                </a:lnTo>
                <a:lnTo>
                  <a:pt x="216" y="147"/>
                </a:lnTo>
                <a:lnTo>
                  <a:pt x="217" y="147"/>
                </a:lnTo>
                <a:lnTo>
                  <a:pt x="216" y="147"/>
                </a:lnTo>
                <a:lnTo>
                  <a:pt x="215" y="147"/>
                </a:lnTo>
                <a:lnTo>
                  <a:pt x="216" y="147"/>
                </a:lnTo>
                <a:lnTo>
                  <a:pt x="215" y="147"/>
                </a:lnTo>
                <a:lnTo>
                  <a:pt x="216" y="147"/>
                </a:lnTo>
                <a:lnTo>
                  <a:pt x="215" y="147"/>
                </a:lnTo>
                <a:lnTo>
                  <a:pt x="215" y="148"/>
                </a:lnTo>
                <a:lnTo>
                  <a:pt x="215" y="147"/>
                </a:lnTo>
                <a:lnTo>
                  <a:pt x="215" y="148"/>
                </a:lnTo>
                <a:lnTo>
                  <a:pt x="215" y="147"/>
                </a:lnTo>
                <a:lnTo>
                  <a:pt x="215" y="148"/>
                </a:lnTo>
                <a:lnTo>
                  <a:pt x="216" y="148"/>
                </a:lnTo>
                <a:lnTo>
                  <a:pt x="215" y="148"/>
                </a:lnTo>
                <a:lnTo>
                  <a:pt x="216" y="148"/>
                </a:lnTo>
                <a:lnTo>
                  <a:pt x="215" y="148"/>
                </a:lnTo>
                <a:lnTo>
                  <a:pt x="216" y="148"/>
                </a:lnTo>
                <a:lnTo>
                  <a:pt x="216" y="149"/>
                </a:lnTo>
                <a:lnTo>
                  <a:pt x="216" y="148"/>
                </a:lnTo>
                <a:lnTo>
                  <a:pt x="216" y="149"/>
                </a:lnTo>
                <a:lnTo>
                  <a:pt x="216" y="148"/>
                </a:lnTo>
                <a:lnTo>
                  <a:pt x="216" y="149"/>
                </a:lnTo>
                <a:lnTo>
                  <a:pt x="215" y="149"/>
                </a:lnTo>
                <a:lnTo>
                  <a:pt x="216" y="149"/>
                </a:lnTo>
                <a:lnTo>
                  <a:pt x="215" y="149"/>
                </a:lnTo>
                <a:lnTo>
                  <a:pt x="216" y="149"/>
                </a:lnTo>
                <a:lnTo>
                  <a:pt x="215" y="149"/>
                </a:lnTo>
                <a:lnTo>
                  <a:pt x="215" y="150"/>
                </a:lnTo>
                <a:lnTo>
                  <a:pt x="215" y="149"/>
                </a:lnTo>
                <a:lnTo>
                  <a:pt x="215" y="150"/>
                </a:lnTo>
                <a:lnTo>
                  <a:pt x="215" y="149"/>
                </a:lnTo>
                <a:lnTo>
                  <a:pt x="215" y="150"/>
                </a:lnTo>
                <a:lnTo>
                  <a:pt x="214" y="150"/>
                </a:lnTo>
                <a:lnTo>
                  <a:pt x="215" y="150"/>
                </a:lnTo>
                <a:lnTo>
                  <a:pt x="214" y="150"/>
                </a:lnTo>
                <a:lnTo>
                  <a:pt x="215" y="150"/>
                </a:lnTo>
                <a:lnTo>
                  <a:pt x="214" y="150"/>
                </a:lnTo>
                <a:lnTo>
                  <a:pt x="214" y="149"/>
                </a:lnTo>
                <a:lnTo>
                  <a:pt x="214" y="150"/>
                </a:lnTo>
                <a:lnTo>
                  <a:pt x="214" y="149"/>
                </a:lnTo>
                <a:lnTo>
                  <a:pt x="214" y="150"/>
                </a:lnTo>
                <a:lnTo>
                  <a:pt x="214" y="149"/>
                </a:lnTo>
                <a:lnTo>
                  <a:pt x="214" y="148"/>
                </a:lnTo>
                <a:lnTo>
                  <a:pt x="214" y="149"/>
                </a:lnTo>
                <a:lnTo>
                  <a:pt x="214" y="148"/>
                </a:lnTo>
                <a:lnTo>
                  <a:pt x="214" y="149"/>
                </a:lnTo>
                <a:lnTo>
                  <a:pt x="214" y="148"/>
                </a:lnTo>
                <a:lnTo>
                  <a:pt x="213" y="148"/>
                </a:lnTo>
                <a:lnTo>
                  <a:pt x="214" y="148"/>
                </a:lnTo>
                <a:lnTo>
                  <a:pt x="213" y="148"/>
                </a:lnTo>
                <a:lnTo>
                  <a:pt x="214" y="148"/>
                </a:lnTo>
                <a:lnTo>
                  <a:pt x="213" y="148"/>
                </a:lnTo>
                <a:lnTo>
                  <a:pt x="213" y="149"/>
                </a:lnTo>
                <a:lnTo>
                  <a:pt x="213" y="148"/>
                </a:lnTo>
                <a:lnTo>
                  <a:pt x="213" y="149"/>
                </a:lnTo>
                <a:lnTo>
                  <a:pt x="213" y="148"/>
                </a:lnTo>
                <a:lnTo>
                  <a:pt x="213" y="149"/>
                </a:lnTo>
                <a:lnTo>
                  <a:pt x="212" y="149"/>
                </a:lnTo>
                <a:lnTo>
                  <a:pt x="213" y="149"/>
                </a:lnTo>
                <a:lnTo>
                  <a:pt x="212" y="149"/>
                </a:lnTo>
                <a:lnTo>
                  <a:pt x="213" y="149"/>
                </a:lnTo>
                <a:lnTo>
                  <a:pt x="212" y="149"/>
                </a:lnTo>
                <a:lnTo>
                  <a:pt x="212" y="148"/>
                </a:lnTo>
                <a:lnTo>
                  <a:pt x="212" y="149"/>
                </a:lnTo>
                <a:lnTo>
                  <a:pt x="212" y="148"/>
                </a:lnTo>
                <a:lnTo>
                  <a:pt x="212" y="149"/>
                </a:lnTo>
                <a:lnTo>
                  <a:pt x="212" y="148"/>
                </a:lnTo>
                <a:lnTo>
                  <a:pt x="212" y="147"/>
                </a:lnTo>
                <a:lnTo>
                  <a:pt x="212" y="148"/>
                </a:lnTo>
                <a:lnTo>
                  <a:pt x="212" y="147"/>
                </a:lnTo>
                <a:lnTo>
                  <a:pt x="212" y="148"/>
                </a:lnTo>
                <a:lnTo>
                  <a:pt x="212" y="147"/>
                </a:lnTo>
                <a:lnTo>
                  <a:pt x="213" y="147"/>
                </a:lnTo>
                <a:lnTo>
                  <a:pt x="212" y="147"/>
                </a:lnTo>
                <a:lnTo>
                  <a:pt x="213" y="147"/>
                </a:lnTo>
                <a:lnTo>
                  <a:pt x="212" y="147"/>
                </a:lnTo>
                <a:lnTo>
                  <a:pt x="213" y="147"/>
                </a:lnTo>
                <a:lnTo>
                  <a:pt x="213" y="146"/>
                </a:lnTo>
                <a:lnTo>
                  <a:pt x="213" y="147"/>
                </a:lnTo>
                <a:lnTo>
                  <a:pt x="213" y="146"/>
                </a:lnTo>
                <a:lnTo>
                  <a:pt x="213" y="147"/>
                </a:lnTo>
                <a:lnTo>
                  <a:pt x="213" y="146"/>
                </a:lnTo>
                <a:lnTo>
                  <a:pt x="212" y="146"/>
                </a:lnTo>
                <a:lnTo>
                  <a:pt x="213" y="146"/>
                </a:lnTo>
                <a:lnTo>
                  <a:pt x="212" y="146"/>
                </a:lnTo>
                <a:lnTo>
                  <a:pt x="213" y="146"/>
                </a:lnTo>
                <a:lnTo>
                  <a:pt x="212" y="146"/>
                </a:lnTo>
                <a:lnTo>
                  <a:pt x="212" y="145"/>
                </a:lnTo>
                <a:lnTo>
                  <a:pt x="212" y="146"/>
                </a:lnTo>
                <a:lnTo>
                  <a:pt x="212" y="145"/>
                </a:lnTo>
                <a:lnTo>
                  <a:pt x="212" y="146"/>
                </a:lnTo>
                <a:lnTo>
                  <a:pt x="212" y="145"/>
                </a:lnTo>
                <a:lnTo>
                  <a:pt x="212" y="146"/>
                </a:lnTo>
                <a:lnTo>
                  <a:pt x="212" y="145"/>
                </a:lnTo>
                <a:lnTo>
                  <a:pt x="212" y="146"/>
                </a:lnTo>
                <a:lnTo>
                  <a:pt x="212" y="145"/>
                </a:lnTo>
                <a:lnTo>
                  <a:pt x="212" y="146"/>
                </a:lnTo>
                <a:lnTo>
                  <a:pt x="211" y="146"/>
                </a:lnTo>
                <a:lnTo>
                  <a:pt x="212" y="146"/>
                </a:lnTo>
                <a:lnTo>
                  <a:pt x="211" y="146"/>
                </a:lnTo>
                <a:lnTo>
                  <a:pt x="212" y="146"/>
                </a:lnTo>
                <a:lnTo>
                  <a:pt x="211" y="146"/>
                </a:lnTo>
                <a:lnTo>
                  <a:pt x="211" y="145"/>
                </a:lnTo>
                <a:lnTo>
                  <a:pt x="211" y="146"/>
                </a:lnTo>
                <a:lnTo>
                  <a:pt x="211" y="145"/>
                </a:lnTo>
                <a:lnTo>
                  <a:pt x="211" y="146"/>
                </a:lnTo>
                <a:lnTo>
                  <a:pt x="211" y="145"/>
                </a:lnTo>
                <a:lnTo>
                  <a:pt x="211" y="144"/>
                </a:lnTo>
                <a:lnTo>
                  <a:pt x="211" y="145"/>
                </a:lnTo>
                <a:lnTo>
                  <a:pt x="211" y="144"/>
                </a:lnTo>
                <a:lnTo>
                  <a:pt x="211" y="145"/>
                </a:lnTo>
                <a:lnTo>
                  <a:pt x="211" y="144"/>
                </a:lnTo>
                <a:lnTo>
                  <a:pt x="210" y="144"/>
                </a:lnTo>
                <a:lnTo>
                  <a:pt x="211" y="144"/>
                </a:lnTo>
                <a:lnTo>
                  <a:pt x="210" y="144"/>
                </a:lnTo>
                <a:lnTo>
                  <a:pt x="211" y="144"/>
                </a:lnTo>
                <a:lnTo>
                  <a:pt x="210" y="144"/>
                </a:lnTo>
                <a:lnTo>
                  <a:pt x="210" y="145"/>
                </a:lnTo>
                <a:lnTo>
                  <a:pt x="210" y="144"/>
                </a:lnTo>
                <a:lnTo>
                  <a:pt x="210" y="145"/>
                </a:lnTo>
                <a:lnTo>
                  <a:pt x="210" y="144"/>
                </a:lnTo>
                <a:lnTo>
                  <a:pt x="210" y="145"/>
                </a:lnTo>
                <a:lnTo>
                  <a:pt x="209" y="145"/>
                </a:lnTo>
                <a:lnTo>
                  <a:pt x="210" y="145"/>
                </a:lnTo>
                <a:lnTo>
                  <a:pt x="209" y="145"/>
                </a:lnTo>
                <a:lnTo>
                  <a:pt x="210" y="145"/>
                </a:lnTo>
                <a:lnTo>
                  <a:pt x="209" y="145"/>
                </a:lnTo>
                <a:lnTo>
                  <a:pt x="209" y="144"/>
                </a:lnTo>
                <a:lnTo>
                  <a:pt x="209" y="145"/>
                </a:lnTo>
                <a:lnTo>
                  <a:pt x="209" y="144"/>
                </a:lnTo>
                <a:lnTo>
                  <a:pt x="209" y="145"/>
                </a:lnTo>
                <a:lnTo>
                  <a:pt x="209" y="144"/>
                </a:lnTo>
                <a:lnTo>
                  <a:pt x="208" y="144"/>
                </a:lnTo>
                <a:lnTo>
                  <a:pt x="209" y="144"/>
                </a:lnTo>
                <a:lnTo>
                  <a:pt x="208" y="144"/>
                </a:lnTo>
                <a:lnTo>
                  <a:pt x="209" y="144"/>
                </a:lnTo>
                <a:lnTo>
                  <a:pt x="208" y="144"/>
                </a:lnTo>
                <a:lnTo>
                  <a:pt x="208" y="143"/>
                </a:lnTo>
                <a:lnTo>
                  <a:pt x="208" y="144"/>
                </a:lnTo>
                <a:lnTo>
                  <a:pt x="208" y="143"/>
                </a:lnTo>
                <a:lnTo>
                  <a:pt x="208" y="144"/>
                </a:lnTo>
                <a:lnTo>
                  <a:pt x="208" y="143"/>
                </a:lnTo>
                <a:lnTo>
                  <a:pt x="209" y="143"/>
                </a:lnTo>
                <a:lnTo>
                  <a:pt x="208" y="143"/>
                </a:lnTo>
                <a:lnTo>
                  <a:pt x="209" y="143"/>
                </a:lnTo>
                <a:lnTo>
                  <a:pt x="208" y="143"/>
                </a:lnTo>
                <a:lnTo>
                  <a:pt x="209" y="143"/>
                </a:lnTo>
                <a:lnTo>
                  <a:pt x="210" y="143"/>
                </a:lnTo>
                <a:lnTo>
                  <a:pt x="209" y="143"/>
                </a:lnTo>
                <a:lnTo>
                  <a:pt x="210" y="143"/>
                </a:lnTo>
                <a:lnTo>
                  <a:pt x="209" y="143"/>
                </a:lnTo>
                <a:lnTo>
                  <a:pt x="210" y="143"/>
                </a:lnTo>
                <a:lnTo>
                  <a:pt x="210" y="142"/>
                </a:lnTo>
                <a:lnTo>
                  <a:pt x="210" y="143"/>
                </a:lnTo>
                <a:lnTo>
                  <a:pt x="210" y="142"/>
                </a:lnTo>
                <a:lnTo>
                  <a:pt x="210" y="143"/>
                </a:lnTo>
                <a:lnTo>
                  <a:pt x="210" y="142"/>
                </a:lnTo>
                <a:lnTo>
                  <a:pt x="209" y="142"/>
                </a:lnTo>
                <a:lnTo>
                  <a:pt x="210" y="142"/>
                </a:lnTo>
                <a:lnTo>
                  <a:pt x="209" y="142"/>
                </a:lnTo>
                <a:lnTo>
                  <a:pt x="210" y="142"/>
                </a:lnTo>
                <a:lnTo>
                  <a:pt x="209" y="142"/>
                </a:lnTo>
                <a:lnTo>
                  <a:pt x="209" y="141"/>
                </a:lnTo>
                <a:lnTo>
                  <a:pt x="209" y="142"/>
                </a:lnTo>
                <a:lnTo>
                  <a:pt x="209" y="141"/>
                </a:lnTo>
                <a:lnTo>
                  <a:pt x="209" y="142"/>
                </a:lnTo>
                <a:lnTo>
                  <a:pt x="209" y="141"/>
                </a:lnTo>
                <a:lnTo>
                  <a:pt x="210" y="141"/>
                </a:lnTo>
                <a:lnTo>
                  <a:pt x="209" y="141"/>
                </a:lnTo>
                <a:lnTo>
                  <a:pt x="210" y="141"/>
                </a:lnTo>
                <a:lnTo>
                  <a:pt x="209" y="141"/>
                </a:lnTo>
                <a:lnTo>
                  <a:pt x="210" y="141"/>
                </a:lnTo>
                <a:lnTo>
                  <a:pt x="210" y="140"/>
                </a:lnTo>
                <a:lnTo>
                  <a:pt x="210" y="141"/>
                </a:lnTo>
                <a:lnTo>
                  <a:pt x="210" y="140"/>
                </a:lnTo>
                <a:lnTo>
                  <a:pt x="210" y="141"/>
                </a:lnTo>
                <a:lnTo>
                  <a:pt x="210" y="140"/>
                </a:lnTo>
                <a:lnTo>
                  <a:pt x="211" y="140"/>
                </a:lnTo>
                <a:lnTo>
                  <a:pt x="210" y="140"/>
                </a:lnTo>
                <a:lnTo>
                  <a:pt x="211" y="140"/>
                </a:lnTo>
                <a:lnTo>
                  <a:pt x="210" y="140"/>
                </a:lnTo>
                <a:lnTo>
                  <a:pt x="211" y="140"/>
                </a:lnTo>
                <a:lnTo>
                  <a:pt x="211" y="141"/>
                </a:lnTo>
                <a:lnTo>
                  <a:pt x="211" y="140"/>
                </a:lnTo>
                <a:lnTo>
                  <a:pt x="211" y="141"/>
                </a:lnTo>
                <a:lnTo>
                  <a:pt x="211" y="140"/>
                </a:lnTo>
                <a:lnTo>
                  <a:pt x="211" y="141"/>
                </a:lnTo>
                <a:lnTo>
                  <a:pt x="211" y="142"/>
                </a:lnTo>
                <a:lnTo>
                  <a:pt x="211" y="141"/>
                </a:lnTo>
                <a:lnTo>
                  <a:pt x="211" y="142"/>
                </a:lnTo>
                <a:lnTo>
                  <a:pt x="211" y="141"/>
                </a:lnTo>
                <a:lnTo>
                  <a:pt x="211" y="142"/>
                </a:lnTo>
                <a:lnTo>
                  <a:pt x="212" y="142"/>
                </a:lnTo>
                <a:lnTo>
                  <a:pt x="211" y="142"/>
                </a:lnTo>
                <a:lnTo>
                  <a:pt x="212" y="142"/>
                </a:lnTo>
                <a:lnTo>
                  <a:pt x="211" y="142"/>
                </a:lnTo>
                <a:lnTo>
                  <a:pt x="212" y="142"/>
                </a:lnTo>
                <a:lnTo>
                  <a:pt x="212" y="141"/>
                </a:lnTo>
                <a:lnTo>
                  <a:pt x="212" y="142"/>
                </a:lnTo>
                <a:lnTo>
                  <a:pt x="212" y="141"/>
                </a:lnTo>
                <a:lnTo>
                  <a:pt x="212" y="142"/>
                </a:lnTo>
                <a:lnTo>
                  <a:pt x="212" y="141"/>
                </a:lnTo>
                <a:lnTo>
                  <a:pt x="213" y="141"/>
                </a:lnTo>
                <a:lnTo>
                  <a:pt x="212" y="141"/>
                </a:lnTo>
                <a:lnTo>
                  <a:pt x="213" y="141"/>
                </a:lnTo>
                <a:lnTo>
                  <a:pt x="212" y="141"/>
                </a:lnTo>
                <a:lnTo>
                  <a:pt x="213" y="141"/>
                </a:lnTo>
                <a:lnTo>
                  <a:pt x="213" y="140"/>
                </a:lnTo>
                <a:lnTo>
                  <a:pt x="213" y="141"/>
                </a:lnTo>
                <a:lnTo>
                  <a:pt x="213" y="140"/>
                </a:lnTo>
                <a:lnTo>
                  <a:pt x="213" y="141"/>
                </a:lnTo>
                <a:lnTo>
                  <a:pt x="213" y="140"/>
                </a:lnTo>
                <a:lnTo>
                  <a:pt x="214" y="140"/>
                </a:lnTo>
                <a:lnTo>
                  <a:pt x="213" y="140"/>
                </a:lnTo>
                <a:lnTo>
                  <a:pt x="214" y="140"/>
                </a:lnTo>
                <a:lnTo>
                  <a:pt x="213" y="140"/>
                </a:lnTo>
                <a:lnTo>
                  <a:pt x="214" y="140"/>
                </a:lnTo>
                <a:lnTo>
                  <a:pt x="214" y="141"/>
                </a:lnTo>
                <a:lnTo>
                  <a:pt x="214" y="140"/>
                </a:lnTo>
                <a:lnTo>
                  <a:pt x="214" y="141"/>
                </a:lnTo>
                <a:lnTo>
                  <a:pt x="214" y="140"/>
                </a:lnTo>
                <a:lnTo>
                  <a:pt x="214" y="141"/>
                </a:lnTo>
                <a:lnTo>
                  <a:pt x="214" y="142"/>
                </a:lnTo>
                <a:lnTo>
                  <a:pt x="214" y="141"/>
                </a:lnTo>
                <a:lnTo>
                  <a:pt x="214" y="142"/>
                </a:lnTo>
                <a:lnTo>
                  <a:pt x="214" y="141"/>
                </a:lnTo>
                <a:lnTo>
                  <a:pt x="214" y="142"/>
                </a:lnTo>
                <a:lnTo>
                  <a:pt x="215" y="142"/>
                </a:lnTo>
                <a:lnTo>
                  <a:pt x="214" y="142"/>
                </a:lnTo>
                <a:lnTo>
                  <a:pt x="215" y="142"/>
                </a:lnTo>
                <a:lnTo>
                  <a:pt x="214" y="142"/>
                </a:lnTo>
                <a:lnTo>
                  <a:pt x="215" y="142"/>
                </a:lnTo>
                <a:lnTo>
                  <a:pt x="215" y="141"/>
                </a:lnTo>
                <a:lnTo>
                  <a:pt x="215" y="142"/>
                </a:lnTo>
                <a:lnTo>
                  <a:pt x="215" y="141"/>
                </a:lnTo>
                <a:lnTo>
                  <a:pt x="215" y="142"/>
                </a:lnTo>
                <a:lnTo>
                  <a:pt x="215" y="141"/>
                </a:lnTo>
                <a:lnTo>
                  <a:pt x="216" y="141"/>
                </a:lnTo>
                <a:lnTo>
                  <a:pt x="215" y="141"/>
                </a:lnTo>
                <a:lnTo>
                  <a:pt x="216" y="141"/>
                </a:lnTo>
                <a:lnTo>
                  <a:pt x="215" y="141"/>
                </a:lnTo>
                <a:lnTo>
                  <a:pt x="216" y="141"/>
                </a:lnTo>
                <a:lnTo>
                  <a:pt x="216" y="140"/>
                </a:lnTo>
                <a:lnTo>
                  <a:pt x="216" y="141"/>
                </a:lnTo>
                <a:lnTo>
                  <a:pt x="216" y="140"/>
                </a:lnTo>
                <a:lnTo>
                  <a:pt x="216" y="141"/>
                </a:lnTo>
                <a:lnTo>
                  <a:pt x="216" y="140"/>
                </a:lnTo>
                <a:lnTo>
                  <a:pt x="215" y="140"/>
                </a:lnTo>
                <a:lnTo>
                  <a:pt x="216" y="140"/>
                </a:lnTo>
                <a:lnTo>
                  <a:pt x="215" y="140"/>
                </a:lnTo>
                <a:lnTo>
                  <a:pt x="216" y="140"/>
                </a:lnTo>
                <a:lnTo>
                  <a:pt x="215" y="140"/>
                </a:lnTo>
                <a:lnTo>
                  <a:pt x="215" y="139"/>
                </a:lnTo>
                <a:lnTo>
                  <a:pt x="215" y="140"/>
                </a:lnTo>
                <a:lnTo>
                  <a:pt x="215" y="139"/>
                </a:lnTo>
                <a:lnTo>
                  <a:pt x="215" y="140"/>
                </a:lnTo>
                <a:lnTo>
                  <a:pt x="215" y="139"/>
                </a:lnTo>
                <a:lnTo>
                  <a:pt x="216" y="139"/>
                </a:lnTo>
                <a:lnTo>
                  <a:pt x="215" y="139"/>
                </a:lnTo>
                <a:lnTo>
                  <a:pt x="216" y="139"/>
                </a:lnTo>
                <a:lnTo>
                  <a:pt x="215" y="139"/>
                </a:lnTo>
                <a:lnTo>
                  <a:pt x="216" y="139"/>
                </a:lnTo>
                <a:lnTo>
                  <a:pt x="217" y="139"/>
                </a:lnTo>
                <a:lnTo>
                  <a:pt x="216" y="139"/>
                </a:lnTo>
                <a:lnTo>
                  <a:pt x="217" y="139"/>
                </a:lnTo>
                <a:lnTo>
                  <a:pt x="216" y="139"/>
                </a:lnTo>
                <a:lnTo>
                  <a:pt x="217" y="139"/>
                </a:lnTo>
                <a:lnTo>
                  <a:pt x="217" y="138"/>
                </a:lnTo>
                <a:lnTo>
                  <a:pt x="217" y="139"/>
                </a:lnTo>
                <a:lnTo>
                  <a:pt x="217" y="138"/>
                </a:lnTo>
                <a:lnTo>
                  <a:pt x="217" y="139"/>
                </a:lnTo>
                <a:lnTo>
                  <a:pt x="217" y="138"/>
                </a:lnTo>
                <a:lnTo>
                  <a:pt x="216" y="138"/>
                </a:lnTo>
                <a:lnTo>
                  <a:pt x="217" y="138"/>
                </a:lnTo>
                <a:lnTo>
                  <a:pt x="216" y="138"/>
                </a:lnTo>
                <a:lnTo>
                  <a:pt x="217" y="138"/>
                </a:lnTo>
                <a:lnTo>
                  <a:pt x="216" y="138"/>
                </a:lnTo>
                <a:lnTo>
                  <a:pt x="216" y="137"/>
                </a:lnTo>
                <a:lnTo>
                  <a:pt x="216" y="138"/>
                </a:lnTo>
                <a:lnTo>
                  <a:pt x="216" y="137"/>
                </a:lnTo>
                <a:lnTo>
                  <a:pt x="216" y="138"/>
                </a:lnTo>
                <a:lnTo>
                  <a:pt x="216" y="137"/>
                </a:lnTo>
                <a:lnTo>
                  <a:pt x="215" y="137"/>
                </a:lnTo>
                <a:lnTo>
                  <a:pt x="216" y="137"/>
                </a:lnTo>
                <a:lnTo>
                  <a:pt x="215" y="137"/>
                </a:lnTo>
                <a:lnTo>
                  <a:pt x="216" y="137"/>
                </a:lnTo>
                <a:lnTo>
                  <a:pt x="215" y="137"/>
                </a:lnTo>
                <a:lnTo>
                  <a:pt x="215" y="138"/>
                </a:lnTo>
                <a:lnTo>
                  <a:pt x="215" y="137"/>
                </a:lnTo>
                <a:lnTo>
                  <a:pt x="215" y="138"/>
                </a:lnTo>
                <a:lnTo>
                  <a:pt x="215" y="137"/>
                </a:lnTo>
                <a:lnTo>
                  <a:pt x="215" y="138"/>
                </a:lnTo>
                <a:lnTo>
                  <a:pt x="214" y="138"/>
                </a:lnTo>
                <a:lnTo>
                  <a:pt x="215" y="138"/>
                </a:lnTo>
                <a:lnTo>
                  <a:pt x="214" y="138"/>
                </a:lnTo>
                <a:lnTo>
                  <a:pt x="215" y="138"/>
                </a:lnTo>
                <a:lnTo>
                  <a:pt x="214" y="138"/>
                </a:lnTo>
                <a:lnTo>
                  <a:pt x="214" y="137"/>
                </a:lnTo>
                <a:lnTo>
                  <a:pt x="214" y="138"/>
                </a:lnTo>
                <a:lnTo>
                  <a:pt x="214" y="137"/>
                </a:lnTo>
                <a:lnTo>
                  <a:pt x="214" y="138"/>
                </a:lnTo>
                <a:lnTo>
                  <a:pt x="214" y="137"/>
                </a:lnTo>
                <a:lnTo>
                  <a:pt x="214" y="136"/>
                </a:lnTo>
                <a:lnTo>
                  <a:pt x="214" y="137"/>
                </a:lnTo>
                <a:lnTo>
                  <a:pt x="214" y="136"/>
                </a:lnTo>
                <a:lnTo>
                  <a:pt x="214" y="137"/>
                </a:lnTo>
                <a:lnTo>
                  <a:pt x="214" y="136"/>
                </a:lnTo>
                <a:lnTo>
                  <a:pt x="213" y="136"/>
                </a:lnTo>
                <a:lnTo>
                  <a:pt x="214" y="136"/>
                </a:lnTo>
                <a:lnTo>
                  <a:pt x="213" y="136"/>
                </a:lnTo>
                <a:lnTo>
                  <a:pt x="214" y="136"/>
                </a:lnTo>
                <a:lnTo>
                  <a:pt x="213" y="136"/>
                </a:lnTo>
                <a:lnTo>
                  <a:pt x="213" y="137"/>
                </a:lnTo>
                <a:lnTo>
                  <a:pt x="213" y="136"/>
                </a:lnTo>
                <a:lnTo>
                  <a:pt x="213" y="137"/>
                </a:lnTo>
                <a:lnTo>
                  <a:pt x="213" y="136"/>
                </a:lnTo>
                <a:lnTo>
                  <a:pt x="213" y="137"/>
                </a:lnTo>
                <a:lnTo>
                  <a:pt x="212" y="137"/>
                </a:lnTo>
                <a:lnTo>
                  <a:pt x="213" y="137"/>
                </a:lnTo>
                <a:lnTo>
                  <a:pt x="212" y="137"/>
                </a:lnTo>
                <a:lnTo>
                  <a:pt x="213" y="137"/>
                </a:lnTo>
                <a:lnTo>
                  <a:pt x="212" y="137"/>
                </a:lnTo>
                <a:lnTo>
                  <a:pt x="212" y="136"/>
                </a:lnTo>
                <a:lnTo>
                  <a:pt x="212" y="137"/>
                </a:lnTo>
                <a:lnTo>
                  <a:pt x="212" y="136"/>
                </a:lnTo>
                <a:lnTo>
                  <a:pt x="212" y="137"/>
                </a:lnTo>
                <a:lnTo>
                  <a:pt x="212" y="136"/>
                </a:lnTo>
                <a:lnTo>
                  <a:pt x="212" y="135"/>
                </a:lnTo>
                <a:lnTo>
                  <a:pt x="212" y="136"/>
                </a:lnTo>
                <a:lnTo>
                  <a:pt x="212" y="135"/>
                </a:lnTo>
                <a:lnTo>
                  <a:pt x="212" y="136"/>
                </a:lnTo>
                <a:lnTo>
                  <a:pt x="212" y="135"/>
                </a:lnTo>
                <a:lnTo>
                  <a:pt x="213" y="135"/>
                </a:lnTo>
                <a:lnTo>
                  <a:pt x="212" y="135"/>
                </a:lnTo>
                <a:lnTo>
                  <a:pt x="213" y="135"/>
                </a:lnTo>
                <a:lnTo>
                  <a:pt x="212" y="135"/>
                </a:lnTo>
                <a:lnTo>
                  <a:pt x="213" y="135"/>
                </a:lnTo>
                <a:lnTo>
                  <a:pt x="213" y="134"/>
                </a:lnTo>
                <a:lnTo>
                  <a:pt x="213" y="135"/>
                </a:lnTo>
                <a:lnTo>
                  <a:pt x="213" y="134"/>
                </a:lnTo>
                <a:lnTo>
                  <a:pt x="213" y="135"/>
                </a:lnTo>
                <a:lnTo>
                  <a:pt x="213" y="134"/>
                </a:lnTo>
                <a:lnTo>
                  <a:pt x="212" y="134"/>
                </a:lnTo>
                <a:lnTo>
                  <a:pt x="213" y="134"/>
                </a:lnTo>
                <a:lnTo>
                  <a:pt x="212" y="134"/>
                </a:lnTo>
                <a:lnTo>
                  <a:pt x="213" y="134"/>
                </a:lnTo>
                <a:lnTo>
                  <a:pt x="212" y="134"/>
                </a:lnTo>
                <a:lnTo>
                  <a:pt x="212" y="133"/>
                </a:lnTo>
                <a:lnTo>
                  <a:pt x="212" y="134"/>
                </a:lnTo>
                <a:lnTo>
                  <a:pt x="212" y="133"/>
                </a:lnTo>
                <a:lnTo>
                  <a:pt x="212" y="134"/>
                </a:lnTo>
                <a:lnTo>
                  <a:pt x="212" y="133"/>
                </a:lnTo>
                <a:lnTo>
                  <a:pt x="212" y="134"/>
                </a:lnTo>
                <a:lnTo>
                  <a:pt x="212" y="133"/>
                </a:lnTo>
                <a:lnTo>
                  <a:pt x="212" y="134"/>
                </a:lnTo>
                <a:lnTo>
                  <a:pt x="212" y="133"/>
                </a:lnTo>
                <a:lnTo>
                  <a:pt x="212" y="134"/>
                </a:lnTo>
                <a:lnTo>
                  <a:pt x="211" y="134"/>
                </a:lnTo>
                <a:lnTo>
                  <a:pt x="212" y="134"/>
                </a:lnTo>
                <a:lnTo>
                  <a:pt x="211" y="134"/>
                </a:lnTo>
                <a:lnTo>
                  <a:pt x="212" y="134"/>
                </a:lnTo>
                <a:lnTo>
                  <a:pt x="211" y="134"/>
                </a:lnTo>
                <a:lnTo>
                  <a:pt x="211" y="133"/>
                </a:lnTo>
                <a:lnTo>
                  <a:pt x="211" y="134"/>
                </a:lnTo>
                <a:lnTo>
                  <a:pt x="211" y="133"/>
                </a:lnTo>
                <a:lnTo>
                  <a:pt x="211" y="134"/>
                </a:lnTo>
                <a:lnTo>
                  <a:pt x="211" y="133"/>
                </a:lnTo>
                <a:lnTo>
                  <a:pt x="211" y="132"/>
                </a:lnTo>
                <a:lnTo>
                  <a:pt x="211" y="133"/>
                </a:lnTo>
                <a:lnTo>
                  <a:pt x="211" y="132"/>
                </a:lnTo>
                <a:lnTo>
                  <a:pt x="211" y="133"/>
                </a:lnTo>
                <a:lnTo>
                  <a:pt x="211" y="132"/>
                </a:lnTo>
                <a:lnTo>
                  <a:pt x="210" y="132"/>
                </a:lnTo>
                <a:lnTo>
                  <a:pt x="211" y="132"/>
                </a:lnTo>
                <a:lnTo>
                  <a:pt x="210" y="132"/>
                </a:lnTo>
                <a:lnTo>
                  <a:pt x="211" y="132"/>
                </a:lnTo>
                <a:lnTo>
                  <a:pt x="210" y="132"/>
                </a:lnTo>
                <a:lnTo>
                  <a:pt x="210" y="133"/>
                </a:lnTo>
                <a:lnTo>
                  <a:pt x="210" y="132"/>
                </a:lnTo>
                <a:lnTo>
                  <a:pt x="210" y="133"/>
                </a:lnTo>
                <a:lnTo>
                  <a:pt x="210" y="132"/>
                </a:lnTo>
                <a:lnTo>
                  <a:pt x="210" y="133"/>
                </a:lnTo>
                <a:lnTo>
                  <a:pt x="209" y="133"/>
                </a:lnTo>
                <a:lnTo>
                  <a:pt x="210" y="133"/>
                </a:lnTo>
                <a:lnTo>
                  <a:pt x="209" y="133"/>
                </a:lnTo>
                <a:lnTo>
                  <a:pt x="210" y="133"/>
                </a:lnTo>
                <a:lnTo>
                  <a:pt x="209" y="133"/>
                </a:lnTo>
                <a:lnTo>
                  <a:pt x="209" y="134"/>
                </a:lnTo>
                <a:lnTo>
                  <a:pt x="209" y="133"/>
                </a:lnTo>
                <a:lnTo>
                  <a:pt x="209" y="134"/>
                </a:lnTo>
                <a:lnTo>
                  <a:pt x="209" y="133"/>
                </a:lnTo>
                <a:lnTo>
                  <a:pt x="209" y="134"/>
                </a:lnTo>
                <a:lnTo>
                  <a:pt x="210" y="134"/>
                </a:lnTo>
                <a:lnTo>
                  <a:pt x="209" y="134"/>
                </a:lnTo>
                <a:lnTo>
                  <a:pt x="210" y="134"/>
                </a:lnTo>
                <a:lnTo>
                  <a:pt x="209" y="134"/>
                </a:lnTo>
                <a:lnTo>
                  <a:pt x="210" y="134"/>
                </a:lnTo>
                <a:lnTo>
                  <a:pt x="210" y="135"/>
                </a:lnTo>
                <a:lnTo>
                  <a:pt x="210" y="134"/>
                </a:lnTo>
                <a:lnTo>
                  <a:pt x="210" y="135"/>
                </a:lnTo>
                <a:lnTo>
                  <a:pt x="210" y="134"/>
                </a:lnTo>
                <a:lnTo>
                  <a:pt x="210" y="135"/>
                </a:lnTo>
                <a:lnTo>
                  <a:pt x="209" y="135"/>
                </a:lnTo>
                <a:lnTo>
                  <a:pt x="210" y="135"/>
                </a:lnTo>
                <a:lnTo>
                  <a:pt x="209" y="135"/>
                </a:lnTo>
                <a:lnTo>
                  <a:pt x="210" y="135"/>
                </a:lnTo>
                <a:lnTo>
                  <a:pt x="209" y="135"/>
                </a:lnTo>
                <a:lnTo>
                  <a:pt x="208" y="135"/>
                </a:lnTo>
                <a:lnTo>
                  <a:pt x="209" y="135"/>
                </a:lnTo>
                <a:lnTo>
                  <a:pt x="208" y="135"/>
                </a:lnTo>
                <a:lnTo>
                  <a:pt x="209" y="135"/>
                </a:lnTo>
                <a:lnTo>
                  <a:pt x="208" y="135"/>
                </a:lnTo>
                <a:lnTo>
                  <a:pt x="208" y="136"/>
                </a:lnTo>
                <a:lnTo>
                  <a:pt x="208" y="135"/>
                </a:lnTo>
                <a:lnTo>
                  <a:pt x="208" y="136"/>
                </a:lnTo>
                <a:lnTo>
                  <a:pt x="208" y="135"/>
                </a:lnTo>
                <a:lnTo>
                  <a:pt x="208" y="136"/>
                </a:lnTo>
                <a:lnTo>
                  <a:pt x="209" y="136"/>
                </a:lnTo>
                <a:lnTo>
                  <a:pt x="208" y="136"/>
                </a:lnTo>
                <a:lnTo>
                  <a:pt x="209" y="136"/>
                </a:lnTo>
                <a:lnTo>
                  <a:pt x="208" y="136"/>
                </a:lnTo>
                <a:lnTo>
                  <a:pt x="209" y="136"/>
                </a:lnTo>
                <a:lnTo>
                  <a:pt x="209" y="137"/>
                </a:lnTo>
                <a:lnTo>
                  <a:pt x="209" y="136"/>
                </a:lnTo>
                <a:lnTo>
                  <a:pt x="209" y="137"/>
                </a:lnTo>
                <a:lnTo>
                  <a:pt x="209" y="136"/>
                </a:lnTo>
                <a:lnTo>
                  <a:pt x="209" y="137"/>
                </a:lnTo>
                <a:lnTo>
                  <a:pt x="208" y="137"/>
                </a:lnTo>
                <a:lnTo>
                  <a:pt x="209" y="137"/>
                </a:lnTo>
                <a:lnTo>
                  <a:pt x="208" y="137"/>
                </a:lnTo>
                <a:lnTo>
                  <a:pt x="209" y="137"/>
                </a:lnTo>
                <a:lnTo>
                  <a:pt x="208" y="137"/>
                </a:lnTo>
                <a:lnTo>
                  <a:pt x="208" y="138"/>
                </a:lnTo>
                <a:lnTo>
                  <a:pt x="208" y="137"/>
                </a:lnTo>
                <a:lnTo>
                  <a:pt x="208" y="138"/>
                </a:lnTo>
                <a:lnTo>
                  <a:pt x="208" y="137"/>
                </a:lnTo>
                <a:lnTo>
                  <a:pt x="208" y="138"/>
                </a:lnTo>
                <a:lnTo>
                  <a:pt x="207" y="138"/>
                </a:lnTo>
                <a:lnTo>
                  <a:pt x="208" y="138"/>
                </a:lnTo>
                <a:lnTo>
                  <a:pt x="207" y="138"/>
                </a:lnTo>
                <a:lnTo>
                  <a:pt x="208" y="138"/>
                </a:lnTo>
                <a:lnTo>
                  <a:pt x="207" y="138"/>
                </a:lnTo>
                <a:lnTo>
                  <a:pt x="207" y="137"/>
                </a:lnTo>
                <a:lnTo>
                  <a:pt x="207" y="138"/>
                </a:lnTo>
                <a:lnTo>
                  <a:pt x="207" y="137"/>
                </a:lnTo>
                <a:lnTo>
                  <a:pt x="207" y="138"/>
                </a:lnTo>
                <a:lnTo>
                  <a:pt x="207" y="137"/>
                </a:lnTo>
                <a:lnTo>
                  <a:pt x="207" y="136"/>
                </a:lnTo>
                <a:lnTo>
                  <a:pt x="207" y="137"/>
                </a:lnTo>
                <a:lnTo>
                  <a:pt x="207" y="136"/>
                </a:lnTo>
                <a:lnTo>
                  <a:pt x="207" y="137"/>
                </a:lnTo>
                <a:lnTo>
                  <a:pt x="207" y="136"/>
                </a:lnTo>
                <a:lnTo>
                  <a:pt x="206" y="136"/>
                </a:lnTo>
                <a:lnTo>
                  <a:pt x="207" y="136"/>
                </a:lnTo>
                <a:lnTo>
                  <a:pt x="206" y="136"/>
                </a:lnTo>
                <a:lnTo>
                  <a:pt x="207" y="136"/>
                </a:lnTo>
                <a:lnTo>
                  <a:pt x="206" y="136"/>
                </a:lnTo>
                <a:lnTo>
                  <a:pt x="206" y="137"/>
                </a:lnTo>
                <a:lnTo>
                  <a:pt x="206" y="136"/>
                </a:lnTo>
                <a:lnTo>
                  <a:pt x="206" y="137"/>
                </a:lnTo>
                <a:lnTo>
                  <a:pt x="206" y="136"/>
                </a:lnTo>
                <a:lnTo>
                  <a:pt x="206" y="137"/>
                </a:lnTo>
                <a:lnTo>
                  <a:pt x="205" y="137"/>
                </a:lnTo>
                <a:lnTo>
                  <a:pt x="206" y="137"/>
                </a:lnTo>
                <a:lnTo>
                  <a:pt x="205" y="137"/>
                </a:lnTo>
                <a:lnTo>
                  <a:pt x="206" y="137"/>
                </a:lnTo>
                <a:lnTo>
                  <a:pt x="205" y="137"/>
                </a:lnTo>
                <a:lnTo>
                  <a:pt x="205" y="136"/>
                </a:lnTo>
                <a:lnTo>
                  <a:pt x="205" y="137"/>
                </a:lnTo>
                <a:lnTo>
                  <a:pt x="205" y="136"/>
                </a:lnTo>
                <a:lnTo>
                  <a:pt x="205" y="137"/>
                </a:lnTo>
                <a:lnTo>
                  <a:pt x="205" y="136"/>
                </a:lnTo>
                <a:lnTo>
                  <a:pt x="204" y="136"/>
                </a:lnTo>
                <a:lnTo>
                  <a:pt x="205" y="136"/>
                </a:lnTo>
                <a:lnTo>
                  <a:pt x="204" y="136"/>
                </a:lnTo>
                <a:lnTo>
                  <a:pt x="205" y="136"/>
                </a:lnTo>
                <a:lnTo>
                  <a:pt x="204" y="136"/>
                </a:lnTo>
                <a:lnTo>
                  <a:pt x="204" y="135"/>
                </a:lnTo>
                <a:lnTo>
                  <a:pt x="204" y="136"/>
                </a:lnTo>
                <a:lnTo>
                  <a:pt x="204" y="135"/>
                </a:lnTo>
                <a:lnTo>
                  <a:pt x="204" y="136"/>
                </a:lnTo>
                <a:lnTo>
                  <a:pt x="204" y="135"/>
                </a:lnTo>
                <a:lnTo>
                  <a:pt x="205" y="135"/>
                </a:lnTo>
                <a:lnTo>
                  <a:pt x="204" y="135"/>
                </a:lnTo>
                <a:lnTo>
                  <a:pt x="205" y="135"/>
                </a:lnTo>
                <a:lnTo>
                  <a:pt x="204" y="135"/>
                </a:lnTo>
                <a:lnTo>
                  <a:pt x="205" y="135"/>
                </a:lnTo>
                <a:lnTo>
                  <a:pt x="206" y="135"/>
                </a:lnTo>
                <a:lnTo>
                  <a:pt x="205" y="135"/>
                </a:lnTo>
                <a:lnTo>
                  <a:pt x="206" y="135"/>
                </a:lnTo>
                <a:lnTo>
                  <a:pt x="205" y="135"/>
                </a:lnTo>
                <a:lnTo>
                  <a:pt x="206" y="135"/>
                </a:lnTo>
                <a:lnTo>
                  <a:pt x="206" y="134"/>
                </a:lnTo>
                <a:lnTo>
                  <a:pt x="206" y="135"/>
                </a:lnTo>
                <a:lnTo>
                  <a:pt x="206" y="134"/>
                </a:lnTo>
                <a:lnTo>
                  <a:pt x="206" y="135"/>
                </a:lnTo>
                <a:lnTo>
                  <a:pt x="206" y="134"/>
                </a:lnTo>
                <a:lnTo>
                  <a:pt x="205" y="134"/>
                </a:lnTo>
                <a:lnTo>
                  <a:pt x="206" y="134"/>
                </a:lnTo>
                <a:lnTo>
                  <a:pt x="205" y="134"/>
                </a:lnTo>
                <a:lnTo>
                  <a:pt x="206" y="134"/>
                </a:lnTo>
                <a:lnTo>
                  <a:pt x="205" y="134"/>
                </a:lnTo>
                <a:lnTo>
                  <a:pt x="205" y="133"/>
                </a:lnTo>
                <a:lnTo>
                  <a:pt x="205" y="134"/>
                </a:lnTo>
                <a:lnTo>
                  <a:pt x="205" y="133"/>
                </a:lnTo>
                <a:lnTo>
                  <a:pt x="205" y="134"/>
                </a:lnTo>
                <a:lnTo>
                  <a:pt x="205" y="133"/>
                </a:lnTo>
                <a:lnTo>
                  <a:pt x="205" y="132"/>
                </a:lnTo>
                <a:lnTo>
                  <a:pt x="205" y="133"/>
                </a:lnTo>
                <a:lnTo>
                  <a:pt x="205" y="132"/>
                </a:lnTo>
                <a:lnTo>
                  <a:pt x="205" y="133"/>
                </a:lnTo>
                <a:lnTo>
                  <a:pt x="205" y="132"/>
                </a:lnTo>
                <a:lnTo>
                  <a:pt x="204" y="132"/>
                </a:lnTo>
                <a:lnTo>
                  <a:pt x="205" y="132"/>
                </a:lnTo>
                <a:lnTo>
                  <a:pt x="204" y="132"/>
                </a:lnTo>
                <a:lnTo>
                  <a:pt x="205" y="132"/>
                </a:lnTo>
                <a:lnTo>
                  <a:pt x="204" y="132"/>
                </a:lnTo>
                <a:lnTo>
                  <a:pt x="204" y="131"/>
                </a:lnTo>
                <a:lnTo>
                  <a:pt x="204" y="132"/>
                </a:lnTo>
                <a:lnTo>
                  <a:pt x="204" y="131"/>
                </a:lnTo>
                <a:lnTo>
                  <a:pt x="204" y="132"/>
                </a:lnTo>
                <a:lnTo>
                  <a:pt x="204" y="131"/>
                </a:lnTo>
                <a:lnTo>
                  <a:pt x="205" y="131"/>
                </a:lnTo>
                <a:lnTo>
                  <a:pt x="204" y="131"/>
                </a:lnTo>
                <a:lnTo>
                  <a:pt x="205" y="131"/>
                </a:lnTo>
                <a:lnTo>
                  <a:pt x="204" y="131"/>
                </a:lnTo>
                <a:lnTo>
                  <a:pt x="205" y="131"/>
                </a:lnTo>
                <a:lnTo>
                  <a:pt x="206" y="131"/>
                </a:lnTo>
                <a:lnTo>
                  <a:pt x="205" y="131"/>
                </a:lnTo>
                <a:lnTo>
                  <a:pt x="206" y="131"/>
                </a:lnTo>
                <a:lnTo>
                  <a:pt x="205" y="131"/>
                </a:lnTo>
                <a:lnTo>
                  <a:pt x="206" y="131"/>
                </a:lnTo>
                <a:lnTo>
                  <a:pt x="206" y="130"/>
                </a:lnTo>
                <a:lnTo>
                  <a:pt x="206" y="131"/>
                </a:lnTo>
                <a:lnTo>
                  <a:pt x="206" y="130"/>
                </a:lnTo>
                <a:lnTo>
                  <a:pt x="206" y="131"/>
                </a:lnTo>
                <a:lnTo>
                  <a:pt x="206" y="130"/>
                </a:lnTo>
                <a:lnTo>
                  <a:pt x="205" y="130"/>
                </a:lnTo>
                <a:lnTo>
                  <a:pt x="206" y="130"/>
                </a:lnTo>
                <a:lnTo>
                  <a:pt x="205" y="130"/>
                </a:lnTo>
                <a:lnTo>
                  <a:pt x="206" y="130"/>
                </a:lnTo>
                <a:lnTo>
                  <a:pt x="205" y="130"/>
                </a:lnTo>
                <a:lnTo>
                  <a:pt x="205" y="129"/>
                </a:lnTo>
                <a:lnTo>
                  <a:pt x="205" y="130"/>
                </a:lnTo>
                <a:lnTo>
                  <a:pt x="205" y="129"/>
                </a:lnTo>
                <a:lnTo>
                  <a:pt x="205" y="130"/>
                </a:lnTo>
                <a:lnTo>
                  <a:pt x="205" y="129"/>
                </a:lnTo>
                <a:lnTo>
                  <a:pt x="204" y="129"/>
                </a:lnTo>
                <a:lnTo>
                  <a:pt x="205" y="129"/>
                </a:lnTo>
                <a:lnTo>
                  <a:pt x="204" y="129"/>
                </a:lnTo>
                <a:lnTo>
                  <a:pt x="205" y="129"/>
                </a:lnTo>
                <a:lnTo>
                  <a:pt x="204" y="129"/>
                </a:lnTo>
                <a:lnTo>
                  <a:pt x="204" y="130"/>
                </a:lnTo>
                <a:lnTo>
                  <a:pt x="204" y="129"/>
                </a:lnTo>
                <a:lnTo>
                  <a:pt x="204" y="130"/>
                </a:lnTo>
                <a:lnTo>
                  <a:pt x="204" y="129"/>
                </a:lnTo>
                <a:lnTo>
                  <a:pt x="204" y="130"/>
                </a:lnTo>
                <a:lnTo>
                  <a:pt x="203" y="130"/>
                </a:lnTo>
                <a:lnTo>
                  <a:pt x="204" y="130"/>
                </a:lnTo>
                <a:lnTo>
                  <a:pt x="203" y="130"/>
                </a:lnTo>
                <a:lnTo>
                  <a:pt x="204" y="130"/>
                </a:lnTo>
                <a:lnTo>
                  <a:pt x="203" y="130"/>
                </a:lnTo>
                <a:lnTo>
                  <a:pt x="203" y="129"/>
                </a:lnTo>
                <a:lnTo>
                  <a:pt x="203" y="130"/>
                </a:lnTo>
                <a:lnTo>
                  <a:pt x="203" y="129"/>
                </a:lnTo>
                <a:lnTo>
                  <a:pt x="203" y="130"/>
                </a:lnTo>
                <a:lnTo>
                  <a:pt x="203" y="129"/>
                </a:lnTo>
                <a:lnTo>
                  <a:pt x="203" y="128"/>
                </a:lnTo>
                <a:lnTo>
                  <a:pt x="203" y="129"/>
                </a:lnTo>
                <a:lnTo>
                  <a:pt x="203" y="128"/>
                </a:lnTo>
                <a:lnTo>
                  <a:pt x="203" y="129"/>
                </a:lnTo>
                <a:lnTo>
                  <a:pt x="203" y="128"/>
                </a:lnTo>
                <a:lnTo>
                  <a:pt x="202" y="128"/>
                </a:lnTo>
                <a:lnTo>
                  <a:pt x="203" y="128"/>
                </a:lnTo>
                <a:lnTo>
                  <a:pt x="202" y="128"/>
                </a:lnTo>
                <a:lnTo>
                  <a:pt x="203" y="128"/>
                </a:lnTo>
                <a:lnTo>
                  <a:pt x="202" y="128"/>
                </a:lnTo>
                <a:lnTo>
                  <a:pt x="202" y="129"/>
                </a:lnTo>
                <a:lnTo>
                  <a:pt x="202" y="128"/>
                </a:lnTo>
                <a:lnTo>
                  <a:pt x="202" y="129"/>
                </a:lnTo>
                <a:lnTo>
                  <a:pt x="202" y="128"/>
                </a:lnTo>
                <a:lnTo>
                  <a:pt x="202" y="129"/>
                </a:lnTo>
                <a:lnTo>
                  <a:pt x="201" y="129"/>
                </a:lnTo>
                <a:lnTo>
                  <a:pt x="202" y="129"/>
                </a:lnTo>
                <a:lnTo>
                  <a:pt x="201" y="129"/>
                </a:lnTo>
                <a:lnTo>
                  <a:pt x="202" y="129"/>
                </a:lnTo>
                <a:lnTo>
                  <a:pt x="201" y="129"/>
                </a:lnTo>
                <a:lnTo>
                  <a:pt x="201" y="130"/>
                </a:lnTo>
                <a:lnTo>
                  <a:pt x="201" y="129"/>
                </a:lnTo>
                <a:lnTo>
                  <a:pt x="201" y="130"/>
                </a:lnTo>
                <a:lnTo>
                  <a:pt x="201" y="129"/>
                </a:lnTo>
                <a:lnTo>
                  <a:pt x="201" y="130"/>
                </a:lnTo>
                <a:lnTo>
                  <a:pt x="202" y="130"/>
                </a:lnTo>
                <a:lnTo>
                  <a:pt x="201" y="130"/>
                </a:lnTo>
                <a:lnTo>
                  <a:pt x="202" y="130"/>
                </a:lnTo>
                <a:lnTo>
                  <a:pt x="201" y="130"/>
                </a:lnTo>
                <a:lnTo>
                  <a:pt x="202" y="130"/>
                </a:lnTo>
                <a:lnTo>
                  <a:pt x="202" y="131"/>
                </a:lnTo>
                <a:lnTo>
                  <a:pt x="202" y="130"/>
                </a:lnTo>
                <a:lnTo>
                  <a:pt x="202" y="131"/>
                </a:lnTo>
                <a:lnTo>
                  <a:pt x="202" y="130"/>
                </a:lnTo>
                <a:lnTo>
                  <a:pt x="202" y="131"/>
                </a:lnTo>
                <a:lnTo>
                  <a:pt x="201" y="131"/>
                </a:lnTo>
                <a:lnTo>
                  <a:pt x="202" y="131"/>
                </a:lnTo>
                <a:lnTo>
                  <a:pt x="201" y="131"/>
                </a:lnTo>
                <a:lnTo>
                  <a:pt x="202" y="131"/>
                </a:lnTo>
                <a:lnTo>
                  <a:pt x="201" y="131"/>
                </a:lnTo>
                <a:lnTo>
                  <a:pt x="200" y="131"/>
                </a:lnTo>
                <a:lnTo>
                  <a:pt x="201" y="131"/>
                </a:lnTo>
                <a:lnTo>
                  <a:pt x="200" y="131"/>
                </a:lnTo>
                <a:lnTo>
                  <a:pt x="201" y="131"/>
                </a:lnTo>
                <a:lnTo>
                  <a:pt x="200" y="131"/>
                </a:lnTo>
                <a:lnTo>
                  <a:pt x="200" y="132"/>
                </a:lnTo>
                <a:lnTo>
                  <a:pt x="200" y="131"/>
                </a:lnTo>
                <a:lnTo>
                  <a:pt x="200" y="132"/>
                </a:lnTo>
                <a:lnTo>
                  <a:pt x="200" y="131"/>
                </a:lnTo>
                <a:lnTo>
                  <a:pt x="200" y="132"/>
                </a:lnTo>
                <a:lnTo>
                  <a:pt x="201" y="132"/>
                </a:lnTo>
                <a:lnTo>
                  <a:pt x="200" y="132"/>
                </a:lnTo>
                <a:lnTo>
                  <a:pt x="201" y="132"/>
                </a:lnTo>
                <a:lnTo>
                  <a:pt x="200" y="132"/>
                </a:lnTo>
                <a:lnTo>
                  <a:pt x="201" y="132"/>
                </a:lnTo>
                <a:lnTo>
                  <a:pt x="201" y="133"/>
                </a:lnTo>
                <a:lnTo>
                  <a:pt x="201" y="132"/>
                </a:lnTo>
                <a:lnTo>
                  <a:pt x="201" y="133"/>
                </a:lnTo>
                <a:lnTo>
                  <a:pt x="201" y="132"/>
                </a:lnTo>
                <a:lnTo>
                  <a:pt x="201" y="133"/>
                </a:lnTo>
                <a:lnTo>
                  <a:pt x="200" y="133"/>
                </a:lnTo>
                <a:lnTo>
                  <a:pt x="201" y="133"/>
                </a:lnTo>
                <a:lnTo>
                  <a:pt x="200" y="133"/>
                </a:lnTo>
                <a:lnTo>
                  <a:pt x="201" y="133"/>
                </a:lnTo>
                <a:lnTo>
                  <a:pt x="200" y="133"/>
                </a:lnTo>
                <a:lnTo>
                  <a:pt x="200" y="134"/>
                </a:lnTo>
                <a:lnTo>
                  <a:pt x="200" y="133"/>
                </a:lnTo>
                <a:lnTo>
                  <a:pt x="200" y="134"/>
                </a:lnTo>
                <a:lnTo>
                  <a:pt x="200" y="133"/>
                </a:lnTo>
                <a:lnTo>
                  <a:pt x="200" y="134"/>
                </a:lnTo>
                <a:lnTo>
                  <a:pt x="199" y="134"/>
                </a:lnTo>
                <a:lnTo>
                  <a:pt x="200" y="134"/>
                </a:lnTo>
                <a:lnTo>
                  <a:pt x="199" y="134"/>
                </a:lnTo>
                <a:lnTo>
                  <a:pt x="200" y="134"/>
                </a:lnTo>
                <a:lnTo>
                  <a:pt x="199" y="134"/>
                </a:lnTo>
                <a:lnTo>
                  <a:pt x="199" y="133"/>
                </a:lnTo>
                <a:lnTo>
                  <a:pt x="199" y="134"/>
                </a:lnTo>
                <a:lnTo>
                  <a:pt x="199" y="133"/>
                </a:lnTo>
                <a:lnTo>
                  <a:pt x="199" y="134"/>
                </a:lnTo>
                <a:lnTo>
                  <a:pt x="199" y="133"/>
                </a:lnTo>
                <a:lnTo>
                  <a:pt x="199" y="132"/>
                </a:lnTo>
                <a:lnTo>
                  <a:pt x="199" y="133"/>
                </a:lnTo>
                <a:lnTo>
                  <a:pt x="199" y="132"/>
                </a:lnTo>
                <a:lnTo>
                  <a:pt x="199" y="133"/>
                </a:lnTo>
                <a:lnTo>
                  <a:pt x="199" y="132"/>
                </a:lnTo>
                <a:lnTo>
                  <a:pt x="198" y="132"/>
                </a:lnTo>
                <a:lnTo>
                  <a:pt x="199" y="132"/>
                </a:lnTo>
                <a:lnTo>
                  <a:pt x="198" y="132"/>
                </a:lnTo>
                <a:lnTo>
                  <a:pt x="199" y="132"/>
                </a:lnTo>
                <a:lnTo>
                  <a:pt x="198" y="132"/>
                </a:lnTo>
                <a:lnTo>
                  <a:pt x="198" y="133"/>
                </a:lnTo>
                <a:lnTo>
                  <a:pt x="198" y="132"/>
                </a:lnTo>
                <a:lnTo>
                  <a:pt x="198" y="133"/>
                </a:lnTo>
                <a:lnTo>
                  <a:pt x="198" y="132"/>
                </a:lnTo>
                <a:lnTo>
                  <a:pt x="198" y="133"/>
                </a:lnTo>
                <a:lnTo>
                  <a:pt x="197" y="133"/>
                </a:lnTo>
                <a:lnTo>
                  <a:pt x="198" y="133"/>
                </a:lnTo>
                <a:lnTo>
                  <a:pt x="197" y="133"/>
                </a:lnTo>
                <a:lnTo>
                  <a:pt x="198" y="133"/>
                </a:lnTo>
                <a:lnTo>
                  <a:pt x="197" y="133"/>
                </a:lnTo>
                <a:lnTo>
                  <a:pt x="197" y="132"/>
                </a:lnTo>
                <a:lnTo>
                  <a:pt x="197" y="133"/>
                </a:lnTo>
                <a:lnTo>
                  <a:pt x="197" y="132"/>
                </a:lnTo>
                <a:lnTo>
                  <a:pt x="197" y="133"/>
                </a:lnTo>
                <a:lnTo>
                  <a:pt x="197" y="132"/>
                </a:lnTo>
                <a:lnTo>
                  <a:pt x="196" y="132"/>
                </a:lnTo>
                <a:lnTo>
                  <a:pt x="197" y="132"/>
                </a:lnTo>
                <a:lnTo>
                  <a:pt x="196" y="132"/>
                </a:lnTo>
                <a:lnTo>
                  <a:pt x="197" y="132"/>
                </a:lnTo>
                <a:lnTo>
                  <a:pt x="196" y="132"/>
                </a:lnTo>
                <a:lnTo>
                  <a:pt x="196" y="131"/>
                </a:lnTo>
                <a:lnTo>
                  <a:pt x="196" y="132"/>
                </a:lnTo>
                <a:lnTo>
                  <a:pt x="196" y="131"/>
                </a:lnTo>
                <a:lnTo>
                  <a:pt x="196" y="132"/>
                </a:lnTo>
                <a:lnTo>
                  <a:pt x="196" y="131"/>
                </a:lnTo>
                <a:lnTo>
                  <a:pt x="197" y="131"/>
                </a:lnTo>
                <a:lnTo>
                  <a:pt x="196" y="131"/>
                </a:lnTo>
                <a:lnTo>
                  <a:pt x="197" y="131"/>
                </a:lnTo>
                <a:lnTo>
                  <a:pt x="196" y="131"/>
                </a:lnTo>
                <a:lnTo>
                  <a:pt x="197" y="131"/>
                </a:lnTo>
                <a:lnTo>
                  <a:pt x="198" y="131"/>
                </a:lnTo>
                <a:lnTo>
                  <a:pt x="197" y="131"/>
                </a:lnTo>
                <a:lnTo>
                  <a:pt x="198" y="131"/>
                </a:lnTo>
                <a:lnTo>
                  <a:pt x="197" y="131"/>
                </a:lnTo>
                <a:lnTo>
                  <a:pt x="198" y="131"/>
                </a:lnTo>
                <a:lnTo>
                  <a:pt x="198" y="130"/>
                </a:lnTo>
                <a:lnTo>
                  <a:pt x="198" y="131"/>
                </a:lnTo>
                <a:lnTo>
                  <a:pt x="198" y="130"/>
                </a:lnTo>
                <a:lnTo>
                  <a:pt x="198" y="131"/>
                </a:lnTo>
                <a:lnTo>
                  <a:pt x="198" y="130"/>
                </a:lnTo>
                <a:lnTo>
                  <a:pt x="197" y="130"/>
                </a:lnTo>
                <a:lnTo>
                  <a:pt x="198" y="130"/>
                </a:lnTo>
                <a:lnTo>
                  <a:pt x="197" y="130"/>
                </a:lnTo>
                <a:lnTo>
                  <a:pt x="198" y="130"/>
                </a:lnTo>
                <a:lnTo>
                  <a:pt x="197" y="130"/>
                </a:lnTo>
                <a:lnTo>
                  <a:pt x="197" y="129"/>
                </a:lnTo>
                <a:lnTo>
                  <a:pt x="197" y="130"/>
                </a:lnTo>
                <a:lnTo>
                  <a:pt x="197" y="129"/>
                </a:lnTo>
                <a:lnTo>
                  <a:pt x="197" y="130"/>
                </a:lnTo>
                <a:lnTo>
                  <a:pt x="197" y="129"/>
                </a:lnTo>
                <a:lnTo>
                  <a:pt x="196" y="129"/>
                </a:lnTo>
                <a:lnTo>
                  <a:pt x="197" y="129"/>
                </a:lnTo>
                <a:lnTo>
                  <a:pt x="196" y="129"/>
                </a:lnTo>
                <a:lnTo>
                  <a:pt x="197" y="129"/>
                </a:lnTo>
                <a:lnTo>
                  <a:pt x="196" y="129"/>
                </a:lnTo>
                <a:lnTo>
                  <a:pt x="196" y="130"/>
                </a:lnTo>
                <a:lnTo>
                  <a:pt x="196" y="129"/>
                </a:lnTo>
                <a:lnTo>
                  <a:pt x="196" y="130"/>
                </a:lnTo>
                <a:lnTo>
                  <a:pt x="196" y="129"/>
                </a:lnTo>
                <a:lnTo>
                  <a:pt x="196" y="130"/>
                </a:lnTo>
                <a:lnTo>
                  <a:pt x="195" y="130"/>
                </a:lnTo>
                <a:lnTo>
                  <a:pt x="196" y="130"/>
                </a:lnTo>
                <a:lnTo>
                  <a:pt x="195" y="130"/>
                </a:lnTo>
                <a:lnTo>
                  <a:pt x="196" y="130"/>
                </a:lnTo>
                <a:lnTo>
                  <a:pt x="195" y="130"/>
                </a:lnTo>
                <a:lnTo>
                  <a:pt x="195" y="129"/>
                </a:lnTo>
                <a:lnTo>
                  <a:pt x="195" y="130"/>
                </a:lnTo>
                <a:lnTo>
                  <a:pt x="195" y="129"/>
                </a:lnTo>
                <a:lnTo>
                  <a:pt x="195" y="130"/>
                </a:lnTo>
                <a:lnTo>
                  <a:pt x="195" y="129"/>
                </a:lnTo>
                <a:lnTo>
                  <a:pt x="195" y="128"/>
                </a:lnTo>
                <a:lnTo>
                  <a:pt x="195" y="129"/>
                </a:lnTo>
                <a:lnTo>
                  <a:pt x="195" y="128"/>
                </a:lnTo>
                <a:lnTo>
                  <a:pt x="195" y="129"/>
                </a:lnTo>
                <a:lnTo>
                  <a:pt x="195" y="128"/>
                </a:lnTo>
                <a:lnTo>
                  <a:pt x="194" y="128"/>
                </a:lnTo>
                <a:lnTo>
                  <a:pt x="195" y="128"/>
                </a:lnTo>
                <a:lnTo>
                  <a:pt x="194" y="128"/>
                </a:lnTo>
                <a:lnTo>
                  <a:pt x="195" y="128"/>
                </a:lnTo>
                <a:lnTo>
                  <a:pt x="194" y="128"/>
                </a:lnTo>
                <a:lnTo>
                  <a:pt x="194" y="129"/>
                </a:lnTo>
                <a:lnTo>
                  <a:pt x="194" y="128"/>
                </a:lnTo>
                <a:lnTo>
                  <a:pt x="194" y="129"/>
                </a:lnTo>
                <a:lnTo>
                  <a:pt x="194" y="128"/>
                </a:lnTo>
                <a:lnTo>
                  <a:pt x="194" y="129"/>
                </a:lnTo>
                <a:lnTo>
                  <a:pt x="193" y="129"/>
                </a:lnTo>
                <a:lnTo>
                  <a:pt x="194" y="129"/>
                </a:lnTo>
                <a:lnTo>
                  <a:pt x="193" y="129"/>
                </a:lnTo>
                <a:lnTo>
                  <a:pt x="194" y="129"/>
                </a:lnTo>
                <a:lnTo>
                  <a:pt x="193" y="129"/>
                </a:lnTo>
                <a:lnTo>
                  <a:pt x="193" y="128"/>
                </a:lnTo>
                <a:lnTo>
                  <a:pt x="193" y="129"/>
                </a:lnTo>
                <a:lnTo>
                  <a:pt x="193" y="128"/>
                </a:lnTo>
                <a:lnTo>
                  <a:pt x="193" y="129"/>
                </a:lnTo>
                <a:lnTo>
                  <a:pt x="193" y="128"/>
                </a:lnTo>
                <a:lnTo>
                  <a:pt x="192" y="128"/>
                </a:lnTo>
                <a:lnTo>
                  <a:pt x="193" y="128"/>
                </a:lnTo>
                <a:lnTo>
                  <a:pt x="192" y="128"/>
                </a:lnTo>
                <a:lnTo>
                  <a:pt x="193" y="128"/>
                </a:lnTo>
                <a:lnTo>
                  <a:pt x="192" y="128"/>
                </a:lnTo>
                <a:lnTo>
                  <a:pt x="192" y="127"/>
                </a:lnTo>
                <a:lnTo>
                  <a:pt x="192" y="128"/>
                </a:lnTo>
                <a:lnTo>
                  <a:pt x="192" y="127"/>
                </a:lnTo>
                <a:lnTo>
                  <a:pt x="192" y="128"/>
                </a:lnTo>
                <a:lnTo>
                  <a:pt x="192" y="127"/>
                </a:lnTo>
                <a:lnTo>
                  <a:pt x="193" y="127"/>
                </a:lnTo>
                <a:lnTo>
                  <a:pt x="192" y="127"/>
                </a:lnTo>
                <a:lnTo>
                  <a:pt x="193" y="127"/>
                </a:lnTo>
                <a:lnTo>
                  <a:pt x="192" y="127"/>
                </a:lnTo>
                <a:lnTo>
                  <a:pt x="193" y="127"/>
                </a:lnTo>
                <a:lnTo>
                  <a:pt x="194" y="127"/>
                </a:lnTo>
                <a:lnTo>
                  <a:pt x="193" y="127"/>
                </a:lnTo>
                <a:lnTo>
                  <a:pt x="194" y="127"/>
                </a:lnTo>
                <a:lnTo>
                  <a:pt x="193" y="127"/>
                </a:lnTo>
                <a:lnTo>
                  <a:pt x="194" y="127"/>
                </a:lnTo>
                <a:lnTo>
                  <a:pt x="194" y="126"/>
                </a:lnTo>
                <a:lnTo>
                  <a:pt x="194" y="127"/>
                </a:lnTo>
                <a:lnTo>
                  <a:pt x="194" y="126"/>
                </a:lnTo>
                <a:lnTo>
                  <a:pt x="194" y="127"/>
                </a:lnTo>
                <a:lnTo>
                  <a:pt x="194" y="126"/>
                </a:lnTo>
                <a:lnTo>
                  <a:pt x="193" y="126"/>
                </a:lnTo>
                <a:lnTo>
                  <a:pt x="194" y="126"/>
                </a:lnTo>
                <a:lnTo>
                  <a:pt x="193" y="126"/>
                </a:lnTo>
                <a:lnTo>
                  <a:pt x="194" y="126"/>
                </a:lnTo>
                <a:lnTo>
                  <a:pt x="193" y="126"/>
                </a:lnTo>
                <a:lnTo>
                  <a:pt x="193" y="125"/>
                </a:lnTo>
                <a:lnTo>
                  <a:pt x="193" y="126"/>
                </a:lnTo>
                <a:lnTo>
                  <a:pt x="193" y="125"/>
                </a:lnTo>
                <a:lnTo>
                  <a:pt x="193" y="126"/>
                </a:lnTo>
                <a:lnTo>
                  <a:pt x="193" y="125"/>
                </a:lnTo>
                <a:lnTo>
                  <a:pt x="194" y="125"/>
                </a:lnTo>
                <a:lnTo>
                  <a:pt x="193" y="125"/>
                </a:lnTo>
                <a:lnTo>
                  <a:pt x="194" y="125"/>
                </a:lnTo>
                <a:lnTo>
                  <a:pt x="193" y="125"/>
                </a:lnTo>
                <a:lnTo>
                  <a:pt x="194" y="125"/>
                </a:lnTo>
                <a:lnTo>
                  <a:pt x="194" y="124"/>
                </a:lnTo>
                <a:lnTo>
                  <a:pt x="194" y="125"/>
                </a:lnTo>
                <a:lnTo>
                  <a:pt x="194" y="124"/>
                </a:lnTo>
                <a:lnTo>
                  <a:pt x="194" y="125"/>
                </a:lnTo>
                <a:lnTo>
                  <a:pt x="194" y="124"/>
                </a:lnTo>
                <a:lnTo>
                  <a:pt x="195" y="124"/>
                </a:lnTo>
                <a:lnTo>
                  <a:pt x="194" y="124"/>
                </a:lnTo>
                <a:lnTo>
                  <a:pt x="195" y="124"/>
                </a:lnTo>
                <a:lnTo>
                  <a:pt x="194" y="124"/>
                </a:lnTo>
                <a:lnTo>
                  <a:pt x="195" y="124"/>
                </a:lnTo>
                <a:lnTo>
                  <a:pt x="195" y="125"/>
                </a:lnTo>
                <a:lnTo>
                  <a:pt x="195" y="124"/>
                </a:lnTo>
                <a:lnTo>
                  <a:pt x="195" y="125"/>
                </a:lnTo>
                <a:lnTo>
                  <a:pt x="195" y="124"/>
                </a:lnTo>
                <a:lnTo>
                  <a:pt x="195" y="125"/>
                </a:lnTo>
                <a:lnTo>
                  <a:pt x="195" y="126"/>
                </a:lnTo>
                <a:lnTo>
                  <a:pt x="195" y="125"/>
                </a:lnTo>
                <a:lnTo>
                  <a:pt x="195" y="126"/>
                </a:lnTo>
                <a:lnTo>
                  <a:pt x="195" y="125"/>
                </a:lnTo>
                <a:lnTo>
                  <a:pt x="195" y="126"/>
                </a:lnTo>
                <a:lnTo>
                  <a:pt x="196" y="126"/>
                </a:lnTo>
                <a:lnTo>
                  <a:pt x="195" y="126"/>
                </a:lnTo>
                <a:lnTo>
                  <a:pt x="196" y="126"/>
                </a:lnTo>
                <a:lnTo>
                  <a:pt x="195" y="126"/>
                </a:lnTo>
                <a:lnTo>
                  <a:pt x="196" y="126"/>
                </a:lnTo>
                <a:lnTo>
                  <a:pt x="196" y="125"/>
                </a:lnTo>
                <a:lnTo>
                  <a:pt x="196" y="126"/>
                </a:lnTo>
                <a:lnTo>
                  <a:pt x="196" y="125"/>
                </a:lnTo>
                <a:lnTo>
                  <a:pt x="196" y="126"/>
                </a:lnTo>
                <a:lnTo>
                  <a:pt x="196" y="125"/>
                </a:lnTo>
                <a:lnTo>
                  <a:pt x="197" y="125"/>
                </a:lnTo>
                <a:lnTo>
                  <a:pt x="196" y="125"/>
                </a:lnTo>
                <a:lnTo>
                  <a:pt x="197" y="125"/>
                </a:lnTo>
                <a:lnTo>
                  <a:pt x="196" y="125"/>
                </a:lnTo>
                <a:lnTo>
                  <a:pt x="197" y="125"/>
                </a:lnTo>
                <a:lnTo>
                  <a:pt x="198" y="125"/>
                </a:lnTo>
                <a:lnTo>
                  <a:pt x="197" y="125"/>
                </a:lnTo>
                <a:lnTo>
                  <a:pt x="198" y="125"/>
                </a:lnTo>
                <a:lnTo>
                  <a:pt x="197" y="125"/>
                </a:lnTo>
                <a:lnTo>
                  <a:pt x="198" y="125"/>
                </a:lnTo>
                <a:lnTo>
                  <a:pt x="198" y="124"/>
                </a:lnTo>
                <a:lnTo>
                  <a:pt x="198" y="125"/>
                </a:lnTo>
                <a:lnTo>
                  <a:pt x="198" y="124"/>
                </a:lnTo>
                <a:lnTo>
                  <a:pt x="198" y="125"/>
                </a:lnTo>
                <a:lnTo>
                  <a:pt x="198" y="124"/>
                </a:lnTo>
                <a:lnTo>
                  <a:pt x="199" y="124"/>
                </a:lnTo>
                <a:lnTo>
                  <a:pt x="198" y="124"/>
                </a:lnTo>
                <a:lnTo>
                  <a:pt x="199" y="124"/>
                </a:lnTo>
                <a:lnTo>
                  <a:pt x="198" y="124"/>
                </a:lnTo>
                <a:lnTo>
                  <a:pt x="199" y="124"/>
                </a:lnTo>
                <a:lnTo>
                  <a:pt x="199" y="125"/>
                </a:lnTo>
                <a:lnTo>
                  <a:pt x="199" y="124"/>
                </a:lnTo>
                <a:lnTo>
                  <a:pt x="199" y="125"/>
                </a:lnTo>
                <a:lnTo>
                  <a:pt x="199" y="124"/>
                </a:lnTo>
                <a:lnTo>
                  <a:pt x="199" y="125"/>
                </a:lnTo>
                <a:lnTo>
                  <a:pt x="199" y="126"/>
                </a:lnTo>
                <a:lnTo>
                  <a:pt x="199" y="125"/>
                </a:lnTo>
                <a:lnTo>
                  <a:pt x="199" y="126"/>
                </a:lnTo>
                <a:lnTo>
                  <a:pt x="199" y="125"/>
                </a:lnTo>
                <a:lnTo>
                  <a:pt x="199" y="126"/>
                </a:lnTo>
                <a:lnTo>
                  <a:pt x="200" y="126"/>
                </a:lnTo>
                <a:lnTo>
                  <a:pt x="199" y="126"/>
                </a:lnTo>
                <a:lnTo>
                  <a:pt x="200" y="126"/>
                </a:lnTo>
                <a:lnTo>
                  <a:pt x="199" y="126"/>
                </a:lnTo>
                <a:lnTo>
                  <a:pt x="200" y="126"/>
                </a:lnTo>
                <a:lnTo>
                  <a:pt x="200" y="125"/>
                </a:lnTo>
                <a:lnTo>
                  <a:pt x="200" y="126"/>
                </a:lnTo>
                <a:lnTo>
                  <a:pt x="200" y="125"/>
                </a:lnTo>
                <a:lnTo>
                  <a:pt x="200" y="126"/>
                </a:lnTo>
                <a:lnTo>
                  <a:pt x="200" y="125"/>
                </a:lnTo>
                <a:lnTo>
                  <a:pt x="201" y="125"/>
                </a:lnTo>
                <a:lnTo>
                  <a:pt x="200" y="125"/>
                </a:lnTo>
                <a:lnTo>
                  <a:pt x="201" y="125"/>
                </a:lnTo>
                <a:lnTo>
                  <a:pt x="200" y="125"/>
                </a:lnTo>
                <a:lnTo>
                  <a:pt x="201" y="125"/>
                </a:lnTo>
                <a:lnTo>
                  <a:pt x="201" y="124"/>
                </a:lnTo>
                <a:lnTo>
                  <a:pt x="201" y="125"/>
                </a:lnTo>
                <a:lnTo>
                  <a:pt x="201" y="124"/>
                </a:lnTo>
                <a:lnTo>
                  <a:pt x="201" y="125"/>
                </a:lnTo>
                <a:lnTo>
                  <a:pt x="201" y="124"/>
                </a:lnTo>
                <a:lnTo>
                  <a:pt x="200" y="124"/>
                </a:lnTo>
                <a:lnTo>
                  <a:pt x="201" y="124"/>
                </a:lnTo>
                <a:lnTo>
                  <a:pt x="200" y="124"/>
                </a:lnTo>
                <a:lnTo>
                  <a:pt x="201" y="124"/>
                </a:lnTo>
                <a:lnTo>
                  <a:pt x="200" y="124"/>
                </a:lnTo>
                <a:lnTo>
                  <a:pt x="200" y="123"/>
                </a:lnTo>
                <a:lnTo>
                  <a:pt x="200" y="124"/>
                </a:lnTo>
                <a:lnTo>
                  <a:pt x="200" y="123"/>
                </a:lnTo>
                <a:lnTo>
                  <a:pt x="200" y="124"/>
                </a:lnTo>
                <a:lnTo>
                  <a:pt x="200" y="123"/>
                </a:lnTo>
                <a:lnTo>
                  <a:pt x="201" y="123"/>
                </a:lnTo>
                <a:lnTo>
                  <a:pt x="200" y="123"/>
                </a:lnTo>
                <a:lnTo>
                  <a:pt x="201" y="123"/>
                </a:lnTo>
                <a:lnTo>
                  <a:pt x="200" y="123"/>
                </a:lnTo>
                <a:lnTo>
                  <a:pt x="201" y="123"/>
                </a:lnTo>
                <a:lnTo>
                  <a:pt x="202" y="123"/>
                </a:lnTo>
                <a:lnTo>
                  <a:pt x="201" y="123"/>
                </a:lnTo>
                <a:lnTo>
                  <a:pt x="202" y="123"/>
                </a:lnTo>
                <a:lnTo>
                  <a:pt x="201" y="123"/>
                </a:lnTo>
                <a:lnTo>
                  <a:pt x="202" y="123"/>
                </a:lnTo>
                <a:lnTo>
                  <a:pt x="202" y="122"/>
                </a:lnTo>
                <a:lnTo>
                  <a:pt x="202" y="123"/>
                </a:lnTo>
                <a:lnTo>
                  <a:pt x="202" y="122"/>
                </a:lnTo>
                <a:lnTo>
                  <a:pt x="202" y="123"/>
                </a:lnTo>
                <a:lnTo>
                  <a:pt x="202" y="122"/>
                </a:lnTo>
                <a:lnTo>
                  <a:pt x="201" y="122"/>
                </a:lnTo>
                <a:lnTo>
                  <a:pt x="202" y="122"/>
                </a:lnTo>
                <a:lnTo>
                  <a:pt x="201" y="122"/>
                </a:lnTo>
                <a:lnTo>
                  <a:pt x="202" y="122"/>
                </a:lnTo>
                <a:lnTo>
                  <a:pt x="201" y="122"/>
                </a:lnTo>
                <a:lnTo>
                  <a:pt x="201" y="121"/>
                </a:lnTo>
                <a:lnTo>
                  <a:pt x="201" y="122"/>
                </a:lnTo>
                <a:lnTo>
                  <a:pt x="201" y="121"/>
                </a:lnTo>
                <a:lnTo>
                  <a:pt x="201" y="122"/>
                </a:lnTo>
                <a:lnTo>
                  <a:pt x="201" y="121"/>
                </a:lnTo>
                <a:lnTo>
                  <a:pt x="200" y="121"/>
                </a:lnTo>
                <a:lnTo>
                  <a:pt x="201" y="121"/>
                </a:lnTo>
                <a:lnTo>
                  <a:pt x="200" y="121"/>
                </a:lnTo>
                <a:lnTo>
                  <a:pt x="201" y="121"/>
                </a:lnTo>
                <a:lnTo>
                  <a:pt x="200" y="121"/>
                </a:lnTo>
                <a:lnTo>
                  <a:pt x="200" y="122"/>
                </a:lnTo>
                <a:lnTo>
                  <a:pt x="200" y="121"/>
                </a:lnTo>
                <a:lnTo>
                  <a:pt x="200" y="122"/>
                </a:lnTo>
                <a:lnTo>
                  <a:pt x="200" y="121"/>
                </a:lnTo>
                <a:lnTo>
                  <a:pt x="200" y="122"/>
                </a:lnTo>
                <a:lnTo>
                  <a:pt x="199" y="122"/>
                </a:lnTo>
                <a:lnTo>
                  <a:pt x="200" y="122"/>
                </a:lnTo>
                <a:lnTo>
                  <a:pt x="199" y="122"/>
                </a:lnTo>
                <a:lnTo>
                  <a:pt x="200" y="122"/>
                </a:lnTo>
                <a:lnTo>
                  <a:pt x="199" y="122"/>
                </a:lnTo>
                <a:lnTo>
                  <a:pt x="199" y="121"/>
                </a:lnTo>
                <a:lnTo>
                  <a:pt x="199" y="122"/>
                </a:lnTo>
                <a:lnTo>
                  <a:pt x="199" y="121"/>
                </a:lnTo>
                <a:lnTo>
                  <a:pt x="199" y="122"/>
                </a:lnTo>
                <a:lnTo>
                  <a:pt x="199" y="121"/>
                </a:lnTo>
                <a:lnTo>
                  <a:pt x="199" y="120"/>
                </a:lnTo>
                <a:lnTo>
                  <a:pt x="199" y="121"/>
                </a:lnTo>
                <a:lnTo>
                  <a:pt x="199" y="120"/>
                </a:lnTo>
                <a:lnTo>
                  <a:pt x="199" y="121"/>
                </a:lnTo>
                <a:lnTo>
                  <a:pt x="199" y="120"/>
                </a:lnTo>
                <a:lnTo>
                  <a:pt x="198" y="120"/>
                </a:lnTo>
                <a:lnTo>
                  <a:pt x="199" y="120"/>
                </a:lnTo>
                <a:lnTo>
                  <a:pt x="198" y="120"/>
                </a:lnTo>
                <a:lnTo>
                  <a:pt x="199" y="120"/>
                </a:lnTo>
                <a:lnTo>
                  <a:pt x="198" y="120"/>
                </a:lnTo>
                <a:lnTo>
                  <a:pt x="198" y="121"/>
                </a:lnTo>
                <a:lnTo>
                  <a:pt x="198" y="120"/>
                </a:lnTo>
                <a:lnTo>
                  <a:pt x="198" y="121"/>
                </a:lnTo>
                <a:lnTo>
                  <a:pt x="198" y="120"/>
                </a:lnTo>
                <a:lnTo>
                  <a:pt x="198" y="121"/>
                </a:lnTo>
                <a:lnTo>
                  <a:pt x="197" y="121"/>
                </a:lnTo>
                <a:lnTo>
                  <a:pt x="198" y="121"/>
                </a:lnTo>
                <a:lnTo>
                  <a:pt x="197" y="121"/>
                </a:lnTo>
                <a:lnTo>
                  <a:pt x="198" y="121"/>
                </a:lnTo>
                <a:lnTo>
                  <a:pt x="197" y="121"/>
                </a:lnTo>
                <a:lnTo>
                  <a:pt x="197" y="120"/>
                </a:lnTo>
                <a:lnTo>
                  <a:pt x="197" y="121"/>
                </a:lnTo>
                <a:lnTo>
                  <a:pt x="197" y="120"/>
                </a:lnTo>
                <a:lnTo>
                  <a:pt x="197" y="121"/>
                </a:lnTo>
                <a:lnTo>
                  <a:pt x="197" y="120"/>
                </a:lnTo>
                <a:lnTo>
                  <a:pt x="196" y="120"/>
                </a:lnTo>
                <a:lnTo>
                  <a:pt x="197" y="120"/>
                </a:lnTo>
                <a:lnTo>
                  <a:pt x="196" y="120"/>
                </a:lnTo>
                <a:lnTo>
                  <a:pt x="197" y="120"/>
                </a:lnTo>
                <a:lnTo>
                  <a:pt x="196" y="120"/>
                </a:lnTo>
                <a:lnTo>
                  <a:pt x="196" y="119"/>
                </a:lnTo>
                <a:lnTo>
                  <a:pt x="196" y="120"/>
                </a:lnTo>
                <a:lnTo>
                  <a:pt x="196" y="119"/>
                </a:lnTo>
                <a:lnTo>
                  <a:pt x="196" y="120"/>
                </a:lnTo>
                <a:lnTo>
                  <a:pt x="196" y="119"/>
                </a:lnTo>
                <a:lnTo>
                  <a:pt x="197" y="119"/>
                </a:lnTo>
                <a:lnTo>
                  <a:pt x="196" y="119"/>
                </a:lnTo>
                <a:lnTo>
                  <a:pt x="197" y="119"/>
                </a:lnTo>
                <a:lnTo>
                  <a:pt x="196" y="119"/>
                </a:lnTo>
                <a:lnTo>
                  <a:pt x="197" y="119"/>
                </a:lnTo>
                <a:lnTo>
                  <a:pt x="198" y="119"/>
                </a:lnTo>
                <a:lnTo>
                  <a:pt x="197" y="119"/>
                </a:lnTo>
                <a:lnTo>
                  <a:pt x="198" y="119"/>
                </a:lnTo>
                <a:lnTo>
                  <a:pt x="197" y="119"/>
                </a:lnTo>
                <a:lnTo>
                  <a:pt x="198" y="119"/>
                </a:lnTo>
                <a:lnTo>
                  <a:pt x="198" y="118"/>
                </a:lnTo>
                <a:lnTo>
                  <a:pt x="198" y="119"/>
                </a:lnTo>
                <a:lnTo>
                  <a:pt x="198" y="118"/>
                </a:lnTo>
                <a:lnTo>
                  <a:pt x="198" y="119"/>
                </a:lnTo>
                <a:lnTo>
                  <a:pt x="198" y="118"/>
                </a:lnTo>
                <a:lnTo>
                  <a:pt x="197" y="118"/>
                </a:lnTo>
                <a:lnTo>
                  <a:pt x="198" y="118"/>
                </a:lnTo>
                <a:lnTo>
                  <a:pt x="197" y="118"/>
                </a:lnTo>
                <a:lnTo>
                  <a:pt x="198" y="118"/>
                </a:lnTo>
                <a:lnTo>
                  <a:pt x="197" y="118"/>
                </a:lnTo>
                <a:lnTo>
                  <a:pt x="197" y="117"/>
                </a:lnTo>
                <a:lnTo>
                  <a:pt x="197" y="118"/>
                </a:lnTo>
                <a:lnTo>
                  <a:pt x="197" y="117"/>
                </a:lnTo>
                <a:lnTo>
                  <a:pt x="197" y="118"/>
                </a:lnTo>
                <a:lnTo>
                  <a:pt x="197" y="117"/>
                </a:lnTo>
                <a:lnTo>
                  <a:pt x="198" y="117"/>
                </a:lnTo>
                <a:lnTo>
                  <a:pt x="197" y="117"/>
                </a:lnTo>
                <a:lnTo>
                  <a:pt x="198" y="117"/>
                </a:lnTo>
                <a:lnTo>
                  <a:pt x="197" y="117"/>
                </a:lnTo>
                <a:lnTo>
                  <a:pt x="198" y="117"/>
                </a:lnTo>
                <a:lnTo>
                  <a:pt x="198" y="116"/>
                </a:lnTo>
                <a:lnTo>
                  <a:pt x="198" y="117"/>
                </a:lnTo>
                <a:lnTo>
                  <a:pt x="198" y="116"/>
                </a:lnTo>
                <a:lnTo>
                  <a:pt x="198" y="117"/>
                </a:lnTo>
                <a:lnTo>
                  <a:pt x="198" y="116"/>
                </a:lnTo>
                <a:lnTo>
                  <a:pt x="199" y="116"/>
                </a:lnTo>
                <a:lnTo>
                  <a:pt x="198" y="116"/>
                </a:lnTo>
                <a:lnTo>
                  <a:pt x="199" y="116"/>
                </a:lnTo>
                <a:lnTo>
                  <a:pt x="198" y="116"/>
                </a:lnTo>
                <a:lnTo>
                  <a:pt x="199" y="116"/>
                </a:lnTo>
                <a:lnTo>
                  <a:pt x="199" y="117"/>
                </a:lnTo>
                <a:lnTo>
                  <a:pt x="199" y="116"/>
                </a:lnTo>
                <a:lnTo>
                  <a:pt x="199" y="117"/>
                </a:lnTo>
                <a:lnTo>
                  <a:pt x="199" y="116"/>
                </a:lnTo>
                <a:lnTo>
                  <a:pt x="199" y="117"/>
                </a:lnTo>
                <a:lnTo>
                  <a:pt x="199" y="118"/>
                </a:lnTo>
                <a:lnTo>
                  <a:pt x="199" y="117"/>
                </a:lnTo>
                <a:lnTo>
                  <a:pt x="199" y="118"/>
                </a:lnTo>
                <a:lnTo>
                  <a:pt x="199" y="117"/>
                </a:lnTo>
                <a:lnTo>
                  <a:pt x="199" y="118"/>
                </a:lnTo>
                <a:lnTo>
                  <a:pt x="200" y="118"/>
                </a:lnTo>
                <a:lnTo>
                  <a:pt x="199" y="118"/>
                </a:lnTo>
                <a:lnTo>
                  <a:pt x="200" y="118"/>
                </a:lnTo>
                <a:lnTo>
                  <a:pt x="199" y="118"/>
                </a:lnTo>
                <a:lnTo>
                  <a:pt x="200" y="118"/>
                </a:lnTo>
                <a:lnTo>
                  <a:pt x="200" y="117"/>
                </a:lnTo>
                <a:lnTo>
                  <a:pt x="200" y="118"/>
                </a:lnTo>
                <a:lnTo>
                  <a:pt x="200" y="117"/>
                </a:lnTo>
                <a:lnTo>
                  <a:pt x="200" y="118"/>
                </a:lnTo>
                <a:lnTo>
                  <a:pt x="200" y="117"/>
                </a:lnTo>
                <a:lnTo>
                  <a:pt x="201" y="117"/>
                </a:lnTo>
                <a:lnTo>
                  <a:pt x="200" y="117"/>
                </a:lnTo>
                <a:lnTo>
                  <a:pt x="201" y="117"/>
                </a:lnTo>
                <a:lnTo>
                  <a:pt x="200" y="117"/>
                </a:lnTo>
                <a:lnTo>
                  <a:pt x="201" y="117"/>
                </a:lnTo>
                <a:lnTo>
                  <a:pt x="201" y="116"/>
                </a:lnTo>
                <a:lnTo>
                  <a:pt x="201" y="117"/>
                </a:lnTo>
                <a:lnTo>
                  <a:pt x="201" y="116"/>
                </a:lnTo>
                <a:lnTo>
                  <a:pt x="201" y="117"/>
                </a:lnTo>
                <a:lnTo>
                  <a:pt x="201" y="116"/>
                </a:lnTo>
                <a:lnTo>
                  <a:pt x="200" y="116"/>
                </a:lnTo>
                <a:lnTo>
                  <a:pt x="201" y="116"/>
                </a:lnTo>
                <a:lnTo>
                  <a:pt x="200" y="116"/>
                </a:lnTo>
                <a:lnTo>
                  <a:pt x="201" y="116"/>
                </a:lnTo>
                <a:lnTo>
                  <a:pt x="200" y="116"/>
                </a:lnTo>
                <a:lnTo>
                  <a:pt x="200" y="115"/>
                </a:lnTo>
                <a:lnTo>
                  <a:pt x="200" y="116"/>
                </a:lnTo>
                <a:lnTo>
                  <a:pt x="200" y="115"/>
                </a:lnTo>
                <a:lnTo>
                  <a:pt x="200" y="116"/>
                </a:lnTo>
                <a:lnTo>
                  <a:pt x="200" y="115"/>
                </a:lnTo>
                <a:lnTo>
                  <a:pt x="201" y="115"/>
                </a:lnTo>
                <a:lnTo>
                  <a:pt x="200" y="115"/>
                </a:lnTo>
                <a:lnTo>
                  <a:pt x="201" y="115"/>
                </a:lnTo>
                <a:lnTo>
                  <a:pt x="200" y="115"/>
                </a:lnTo>
                <a:lnTo>
                  <a:pt x="201" y="115"/>
                </a:lnTo>
                <a:lnTo>
                  <a:pt x="202" y="115"/>
                </a:lnTo>
                <a:lnTo>
                  <a:pt x="201" y="115"/>
                </a:lnTo>
                <a:lnTo>
                  <a:pt x="202" y="115"/>
                </a:lnTo>
                <a:lnTo>
                  <a:pt x="201" y="115"/>
                </a:lnTo>
                <a:lnTo>
                  <a:pt x="202" y="115"/>
                </a:lnTo>
                <a:lnTo>
                  <a:pt x="202" y="114"/>
                </a:lnTo>
                <a:lnTo>
                  <a:pt x="202" y="115"/>
                </a:lnTo>
                <a:lnTo>
                  <a:pt x="202" y="114"/>
                </a:lnTo>
                <a:lnTo>
                  <a:pt x="202" y="115"/>
                </a:lnTo>
                <a:lnTo>
                  <a:pt x="202" y="114"/>
                </a:lnTo>
                <a:lnTo>
                  <a:pt x="201" y="114"/>
                </a:lnTo>
                <a:lnTo>
                  <a:pt x="202" y="114"/>
                </a:lnTo>
                <a:lnTo>
                  <a:pt x="201" y="114"/>
                </a:lnTo>
                <a:lnTo>
                  <a:pt x="202" y="114"/>
                </a:lnTo>
                <a:lnTo>
                  <a:pt x="201" y="114"/>
                </a:lnTo>
                <a:lnTo>
                  <a:pt x="201" y="113"/>
                </a:lnTo>
                <a:lnTo>
                  <a:pt x="201" y="114"/>
                </a:lnTo>
                <a:lnTo>
                  <a:pt x="201" y="113"/>
                </a:lnTo>
                <a:lnTo>
                  <a:pt x="201" y="114"/>
                </a:lnTo>
                <a:lnTo>
                  <a:pt x="201" y="113"/>
                </a:lnTo>
                <a:lnTo>
                  <a:pt x="202" y="113"/>
                </a:lnTo>
                <a:lnTo>
                  <a:pt x="201" y="113"/>
                </a:lnTo>
                <a:lnTo>
                  <a:pt x="202" y="113"/>
                </a:lnTo>
                <a:lnTo>
                  <a:pt x="201" y="113"/>
                </a:lnTo>
                <a:lnTo>
                  <a:pt x="202" y="113"/>
                </a:lnTo>
                <a:lnTo>
                  <a:pt x="202" y="112"/>
                </a:lnTo>
                <a:lnTo>
                  <a:pt x="202" y="113"/>
                </a:lnTo>
                <a:lnTo>
                  <a:pt x="202" y="112"/>
                </a:lnTo>
                <a:lnTo>
                  <a:pt x="202" y="113"/>
                </a:lnTo>
                <a:lnTo>
                  <a:pt x="202" y="112"/>
                </a:lnTo>
                <a:lnTo>
                  <a:pt x="203" y="112"/>
                </a:lnTo>
                <a:lnTo>
                  <a:pt x="202" y="112"/>
                </a:lnTo>
                <a:lnTo>
                  <a:pt x="203" y="112"/>
                </a:lnTo>
                <a:lnTo>
                  <a:pt x="202" y="112"/>
                </a:lnTo>
                <a:lnTo>
                  <a:pt x="203" y="112"/>
                </a:lnTo>
                <a:lnTo>
                  <a:pt x="203" y="113"/>
                </a:lnTo>
                <a:lnTo>
                  <a:pt x="203" y="112"/>
                </a:lnTo>
                <a:lnTo>
                  <a:pt x="203" y="113"/>
                </a:lnTo>
                <a:lnTo>
                  <a:pt x="203" y="112"/>
                </a:lnTo>
                <a:lnTo>
                  <a:pt x="203" y="113"/>
                </a:lnTo>
                <a:lnTo>
                  <a:pt x="203" y="114"/>
                </a:lnTo>
                <a:lnTo>
                  <a:pt x="203" y="113"/>
                </a:lnTo>
                <a:lnTo>
                  <a:pt x="203" y="114"/>
                </a:lnTo>
                <a:lnTo>
                  <a:pt x="203" y="113"/>
                </a:lnTo>
                <a:lnTo>
                  <a:pt x="203" y="114"/>
                </a:lnTo>
                <a:lnTo>
                  <a:pt x="204" y="114"/>
                </a:lnTo>
                <a:lnTo>
                  <a:pt x="203" y="114"/>
                </a:lnTo>
                <a:lnTo>
                  <a:pt x="204" y="114"/>
                </a:lnTo>
                <a:lnTo>
                  <a:pt x="203" y="114"/>
                </a:lnTo>
                <a:lnTo>
                  <a:pt x="204" y="114"/>
                </a:lnTo>
                <a:lnTo>
                  <a:pt x="204" y="113"/>
                </a:lnTo>
                <a:lnTo>
                  <a:pt x="204" y="114"/>
                </a:lnTo>
                <a:lnTo>
                  <a:pt x="204" y="113"/>
                </a:lnTo>
                <a:lnTo>
                  <a:pt x="204" y="114"/>
                </a:lnTo>
                <a:lnTo>
                  <a:pt x="204" y="113"/>
                </a:lnTo>
                <a:lnTo>
                  <a:pt x="205" y="113"/>
                </a:lnTo>
                <a:lnTo>
                  <a:pt x="204" y="113"/>
                </a:lnTo>
                <a:lnTo>
                  <a:pt x="205" y="113"/>
                </a:lnTo>
                <a:lnTo>
                  <a:pt x="204" y="113"/>
                </a:lnTo>
                <a:lnTo>
                  <a:pt x="205" y="113"/>
                </a:lnTo>
                <a:lnTo>
                  <a:pt x="205" y="114"/>
                </a:lnTo>
                <a:lnTo>
                  <a:pt x="205" y="113"/>
                </a:lnTo>
                <a:lnTo>
                  <a:pt x="205" y="114"/>
                </a:lnTo>
                <a:lnTo>
                  <a:pt x="205" y="113"/>
                </a:lnTo>
                <a:lnTo>
                  <a:pt x="205" y="114"/>
                </a:lnTo>
                <a:lnTo>
                  <a:pt x="206" y="114"/>
                </a:lnTo>
                <a:lnTo>
                  <a:pt x="205" y="114"/>
                </a:lnTo>
                <a:lnTo>
                  <a:pt x="206" y="114"/>
                </a:lnTo>
                <a:lnTo>
                  <a:pt x="205" y="114"/>
                </a:lnTo>
                <a:lnTo>
                  <a:pt x="206" y="114"/>
                </a:lnTo>
                <a:lnTo>
                  <a:pt x="206" y="115"/>
                </a:lnTo>
                <a:lnTo>
                  <a:pt x="206" y="114"/>
                </a:lnTo>
                <a:lnTo>
                  <a:pt x="206" y="115"/>
                </a:lnTo>
                <a:lnTo>
                  <a:pt x="206" y="114"/>
                </a:lnTo>
                <a:lnTo>
                  <a:pt x="206" y="115"/>
                </a:lnTo>
                <a:lnTo>
                  <a:pt x="205" y="115"/>
                </a:lnTo>
                <a:lnTo>
                  <a:pt x="206" y="115"/>
                </a:lnTo>
                <a:lnTo>
                  <a:pt x="205" y="115"/>
                </a:lnTo>
                <a:lnTo>
                  <a:pt x="206" y="115"/>
                </a:lnTo>
                <a:lnTo>
                  <a:pt x="205" y="115"/>
                </a:lnTo>
                <a:lnTo>
                  <a:pt x="204" y="115"/>
                </a:lnTo>
                <a:lnTo>
                  <a:pt x="205" y="115"/>
                </a:lnTo>
                <a:lnTo>
                  <a:pt x="204" y="115"/>
                </a:lnTo>
                <a:lnTo>
                  <a:pt x="205" y="115"/>
                </a:lnTo>
                <a:lnTo>
                  <a:pt x="204" y="115"/>
                </a:lnTo>
                <a:lnTo>
                  <a:pt x="204" y="116"/>
                </a:lnTo>
                <a:lnTo>
                  <a:pt x="204" y="115"/>
                </a:lnTo>
                <a:lnTo>
                  <a:pt x="204" y="116"/>
                </a:lnTo>
                <a:lnTo>
                  <a:pt x="204" y="115"/>
                </a:lnTo>
                <a:lnTo>
                  <a:pt x="204" y="116"/>
                </a:lnTo>
                <a:lnTo>
                  <a:pt x="205" y="116"/>
                </a:lnTo>
                <a:lnTo>
                  <a:pt x="204" y="116"/>
                </a:lnTo>
                <a:lnTo>
                  <a:pt x="205" y="116"/>
                </a:lnTo>
                <a:lnTo>
                  <a:pt x="204" y="116"/>
                </a:lnTo>
                <a:lnTo>
                  <a:pt x="205" y="116"/>
                </a:lnTo>
                <a:lnTo>
                  <a:pt x="205" y="117"/>
                </a:lnTo>
                <a:lnTo>
                  <a:pt x="205" y="116"/>
                </a:lnTo>
                <a:lnTo>
                  <a:pt x="205" y="117"/>
                </a:lnTo>
                <a:lnTo>
                  <a:pt x="205" y="116"/>
                </a:lnTo>
                <a:lnTo>
                  <a:pt x="205" y="117"/>
                </a:lnTo>
                <a:lnTo>
                  <a:pt x="205" y="118"/>
                </a:lnTo>
                <a:lnTo>
                  <a:pt x="205" y="117"/>
                </a:lnTo>
                <a:lnTo>
                  <a:pt x="205" y="118"/>
                </a:lnTo>
                <a:lnTo>
                  <a:pt x="205" y="117"/>
                </a:lnTo>
                <a:lnTo>
                  <a:pt x="205" y="118"/>
                </a:lnTo>
                <a:lnTo>
                  <a:pt x="206" y="118"/>
                </a:lnTo>
                <a:lnTo>
                  <a:pt x="205" y="118"/>
                </a:lnTo>
                <a:lnTo>
                  <a:pt x="206" y="118"/>
                </a:lnTo>
                <a:lnTo>
                  <a:pt x="205" y="118"/>
                </a:lnTo>
                <a:lnTo>
                  <a:pt x="206" y="118"/>
                </a:lnTo>
                <a:lnTo>
                  <a:pt x="206" y="119"/>
                </a:lnTo>
                <a:lnTo>
                  <a:pt x="206" y="118"/>
                </a:lnTo>
                <a:lnTo>
                  <a:pt x="206" y="119"/>
                </a:lnTo>
                <a:lnTo>
                  <a:pt x="206" y="118"/>
                </a:lnTo>
                <a:lnTo>
                  <a:pt x="206" y="119"/>
                </a:lnTo>
                <a:lnTo>
                  <a:pt x="205" y="119"/>
                </a:lnTo>
                <a:lnTo>
                  <a:pt x="206" y="119"/>
                </a:lnTo>
                <a:lnTo>
                  <a:pt x="205" y="119"/>
                </a:lnTo>
                <a:lnTo>
                  <a:pt x="206" y="119"/>
                </a:lnTo>
                <a:lnTo>
                  <a:pt x="205" y="119"/>
                </a:lnTo>
                <a:lnTo>
                  <a:pt x="204" y="119"/>
                </a:lnTo>
                <a:lnTo>
                  <a:pt x="205" y="119"/>
                </a:lnTo>
                <a:lnTo>
                  <a:pt x="204" y="119"/>
                </a:lnTo>
                <a:lnTo>
                  <a:pt x="205" y="119"/>
                </a:lnTo>
                <a:lnTo>
                  <a:pt x="204" y="119"/>
                </a:lnTo>
                <a:lnTo>
                  <a:pt x="204" y="120"/>
                </a:lnTo>
                <a:lnTo>
                  <a:pt x="204" y="119"/>
                </a:lnTo>
                <a:lnTo>
                  <a:pt x="204" y="120"/>
                </a:lnTo>
                <a:lnTo>
                  <a:pt x="204" y="119"/>
                </a:lnTo>
                <a:lnTo>
                  <a:pt x="204" y="120"/>
                </a:lnTo>
                <a:lnTo>
                  <a:pt x="205" y="120"/>
                </a:lnTo>
                <a:lnTo>
                  <a:pt x="204" y="120"/>
                </a:lnTo>
                <a:lnTo>
                  <a:pt x="205" y="120"/>
                </a:lnTo>
                <a:lnTo>
                  <a:pt x="204" y="120"/>
                </a:lnTo>
                <a:lnTo>
                  <a:pt x="205" y="120"/>
                </a:lnTo>
                <a:lnTo>
                  <a:pt x="205" y="121"/>
                </a:lnTo>
                <a:lnTo>
                  <a:pt x="205" y="120"/>
                </a:lnTo>
                <a:lnTo>
                  <a:pt x="205" y="121"/>
                </a:lnTo>
                <a:lnTo>
                  <a:pt x="205" y="120"/>
                </a:lnTo>
                <a:lnTo>
                  <a:pt x="205" y="121"/>
                </a:lnTo>
                <a:lnTo>
                  <a:pt x="206" y="121"/>
                </a:lnTo>
                <a:lnTo>
                  <a:pt x="205" y="121"/>
                </a:lnTo>
                <a:lnTo>
                  <a:pt x="206" y="121"/>
                </a:lnTo>
                <a:lnTo>
                  <a:pt x="205" y="121"/>
                </a:lnTo>
                <a:lnTo>
                  <a:pt x="206" y="121"/>
                </a:lnTo>
                <a:lnTo>
                  <a:pt x="206" y="120"/>
                </a:lnTo>
                <a:lnTo>
                  <a:pt x="206" y="121"/>
                </a:lnTo>
                <a:lnTo>
                  <a:pt x="206" y="120"/>
                </a:lnTo>
                <a:lnTo>
                  <a:pt x="206" y="121"/>
                </a:lnTo>
                <a:lnTo>
                  <a:pt x="206" y="120"/>
                </a:lnTo>
                <a:lnTo>
                  <a:pt x="207" y="120"/>
                </a:lnTo>
                <a:lnTo>
                  <a:pt x="206" y="120"/>
                </a:lnTo>
                <a:lnTo>
                  <a:pt x="207" y="120"/>
                </a:lnTo>
                <a:lnTo>
                  <a:pt x="206" y="120"/>
                </a:lnTo>
                <a:lnTo>
                  <a:pt x="207" y="120"/>
                </a:lnTo>
                <a:lnTo>
                  <a:pt x="207" y="121"/>
                </a:lnTo>
                <a:lnTo>
                  <a:pt x="207" y="120"/>
                </a:lnTo>
                <a:lnTo>
                  <a:pt x="207" y="121"/>
                </a:lnTo>
                <a:lnTo>
                  <a:pt x="207" y="120"/>
                </a:lnTo>
                <a:lnTo>
                  <a:pt x="207" y="121"/>
                </a:lnTo>
                <a:lnTo>
                  <a:pt x="207" y="122"/>
                </a:lnTo>
                <a:lnTo>
                  <a:pt x="207" y="121"/>
                </a:lnTo>
                <a:lnTo>
                  <a:pt x="207" y="122"/>
                </a:lnTo>
                <a:lnTo>
                  <a:pt x="207" y="121"/>
                </a:lnTo>
                <a:lnTo>
                  <a:pt x="207" y="122"/>
                </a:lnTo>
                <a:lnTo>
                  <a:pt x="208" y="122"/>
                </a:lnTo>
                <a:lnTo>
                  <a:pt x="207" y="122"/>
                </a:lnTo>
                <a:lnTo>
                  <a:pt x="208" y="122"/>
                </a:lnTo>
                <a:lnTo>
                  <a:pt x="207" y="122"/>
                </a:lnTo>
                <a:lnTo>
                  <a:pt x="208" y="122"/>
                </a:lnTo>
                <a:lnTo>
                  <a:pt x="208" y="121"/>
                </a:lnTo>
                <a:lnTo>
                  <a:pt x="208" y="122"/>
                </a:lnTo>
                <a:lnTo>
                  <a:pt x="208" y="121"/>
                </a:lnTo>
                <a:lnTo>
                  <a:pt x="208" y="122"/>
                </a:lnTo>
                <a:lnTo>
                  <a:pt x="208" y="121"/>
                </a:lnTo>
                <a:lnTo>
                  <a:pt x="209" y="121"/>
                </a:lnTo>
                <a:lnTo>
                  <a:pt x="208" y="121"/>
                </a:lnTo>
                <a:lnTo>
                  <a:pt x="209" y="121"/>
                </a:lnTo>
                <a:lnTo>
                  <a:pt x="208" y="121"/>
                </a:lnTo>
                <a:lnTo>
                  <a:pt x="209" y="121"/>
                </a:lnTo>
                <a:lnTo>
                  <a:pt x="209" y="120"/>
                </a:lnTo>
                <a:lnTo>
                  <a:pt x="209" y="121"/>
                </a:lnTo>
                <a:lnTo>
                  <a:pt x="209" y="120"/>
                </a:lnTo>
                <a:lnTo>
                  <a:pt x="209" y="121"/>
                </a:lnTo>
                <a:lnTo>
                  <a:pt x="209" y="120"/>
                </a:lnTo>
                <a:lnTo>
                  <a:pt x="208" y="120"/>
                </a:lnTo>
                <a:lnTo>
                  <a:pt x="209" y="120"/>
                </a:lnTo>
                <a:lnTo>
                  <a:pt x="208" y="120"/>
                </a:lnTo>
                <a:lnTo>
                  <a:pt x="209" y="120"/>
                </a:lnTo>
                <a:lnTo>
                  <a:pt x="208" y="120"/>
                </a:lnTo>
                <a:lnTo>
                  <a:pt x="208" y="119"/>
                </a:lnTo>
                <a:lnTo>
                  <a:pt x="208" y="120"/>
                </a:lnTo>
                <a:lnTo>
                  <a:pt x="208" y="119"/>
                </a:lnTo>
                <a:lnTo>
                  <a:pt x="208" y="120"/>
                </a:lnTo>
                <a:lnTo>
                  <a:pt x="208" y="119"/>
                </a:lnTo>
                <a:lnTo>
                  <a:pt x="209" y="119"/>
                </a:lnTo>
                <a:lnTo>
                  <a:pt x="208" y="119"/>
                </a:lnTo>
                <a:lnTo>
                  <a:pt x="209" y="119"/>
                </a:lnTo>
                <a:lnTo>
                  <a:pt x="208" y="119"/>
                </a:lnTo>
                <a:lnTo>
                  <a:pt x="209" y="119"/>
                </a:lnTo>
                <a:lnTo>
                  <a:pt x="210" y="119"/>
                </a:lnTo>
                <a:lnTo>
                  <a:pt x="209" y="119"/>
                </a:lnTo>
                <a:lnTo>
                  <a:pt x="210" y="119"/>
                </a:lnTo>
                <a:lnTo>
                  <a:pt x="209" y="119"/>
                </a:lnTo>
                <a:lnTo>
                  <a:pt x="210" y="119"/>
                </a:lnTo>
                <a:lnTo>
                  <a:pt x="210" y="118"/>
                </a:lnTo>
                <a:lnTo>
                  <a:pt x="210" y="119"/>
                </a:lnTo>
                <a:lnTo>
                  <a:pt x="210" y="118"/>
                </a:lnTo>
                <a:lnTo>
                  <a:pt x="210" y="119"/>
                </a:lnTo>
                <a:lnTo>
                  <a:pt x="210" y="118"/>
                </a:lnTo>
                <a:lnTo>
                  <a:pt x="209" y="118"/>
                </a:lnTo>
                <a:lnTo>
                  <a:pt x="210" y="118"/>
                </a:lnTo>
                <a:lnTo>
                  <a:pt x="209" y="118"/>
                </a:lnTo>
                <a:lnTo>
                  <a:pt x="210" y="118"/>
                </a:lnTo>
                <a:lnTo>
                  <a:pt x="209" y="118"/>
                </a:lnTo>
                <a:lnTo>
                  <a:pt x="209" y="117"/>
                </a:lnTo>
                <a:lnTo>
                  <a:pt x="209" y="118"/>
                </a:lnTo>
                <a:lnTo>
                  <a:pt x="209" y="117"/>
                </a:lnTo>
                <a:lnTo>
                  <a:pt x="209" y="118"/>
                </a:lnTo>
                <a:lnTo>
                  <a:pt x="209" y="117"/>
                </a:lnTo>
                <a:lnTo>
                  <a:pt x="210" y="117"/>
                </a:lnTo>
                <a:lnTo>
                  <a:pt x="209" y="117"/>
                </a:lnTo>
                <a:lnTo>
                  <a:pt x="210" y="117"/>
                </a:lnTo>
                <a:lnTo>
                  <a:pt x="209" y="117"/>
                </a:lnTo>
                <a:lnTo>
                  <a:pt x="210" y="117"/>
                </a:lnTo>
                <a:lnTo>
                  <a:pt x="210" y="116"/>
                </a:lnTo>
                <a:lnTo>
                  <a:pt x="210" y="117"/>
                </a:lnTo>
                <a:lnTo>
                  <a:pt x="210" y="116"/>
                </a:lnTo>
                <a:lnTo>
                  <a:pt x="210" y="117"/>
                </a:lnTo>
                <a:lnTo>
                  <a:pt x="210" y="116"/>
                </a:lnTo>
                <a:lnTo>
                  <a:pt x="211" y="116"/>
                </a:lnTo>
                <a:lnTo>
                  <a:pt x="210" y="116"/>
                </a:lnTo>
                <a:lnTo>
                  <a:pt x="211" y="116"/>
                </a:lnTo>
                <a:lnTo>
                  <a:pt x="210" y="116"/>
                </a:lnTo>
                <a:lnTo>
                  <a:pt x="211" y="116"/>
                </a:lnTo>
                <a:lnTo>
                  <a:pt x="211" y="117"/>
                </a:lnTo>
                <a:lnTo>
                  <a:pt x="211" y="116"/>
                </a:lnTo>
                <a:lnTo>
                  <a:pt x="211" y="117"/>
                </a:lnTo>
                <a:lnTo>
                  <a:pt x="211" y="116"/>
                </a:lnTo>
                <a:lnTo>
                  <a:pt x="211" y="117"/>
                </a:lnTo>
                <a:lnTo>
                  <a:pt x="211" y="118"/>
                </a:lnTo>
                <a:lnTo>
                  <a:pt x="211" y="117"/>
                </a:lnTo>
                <a:lnTo>
                  <a:pt x="211" y="118"/>
                </a:lnTo>
                <a:lnTo>
                  <a:pt x="211" y="117"/>
                </a:lnTo>
                <a:lnTo>
                  <a:pt x="211" y="118"/>
                </a:lnTo>
                <a:lnTo>
                  <a:pt x="212" y="118"/>
                </a:lnTo>
                <a:lnTo>
                  <a:pt x="211" y="118"/>
                </a:lnTo>
                <a:lnTo>
                  <a:pt x="212" y="118"/>
                </a:lnTo>
                <a:lnTo>
                  <a:pt x="211" y="118"/>
                </a:lnTo>
                <a:lnTo>
                  <a:pt x="212" y="118"/>
                </a:lnTo>
                <a:lnTo>
                  <a:pt x="212" y="117"/>
                </a:lnTo>
                <a:lnTo>
                  <a:pt x="212" y="118"/>
                </a:lnTo>
                <a:lnTo>
                  <a:pt x="212" y="117"/>
                </a:lnTo>
                <a:lnTo>
                  <a:pt x="212" y="118"/>
                </a:lnTo>
                <a:lnTo>
                  <a:pt x="212" y="117"/>
                </a:lnTo>
                <a:lnTo>
                  <a:pt x="213" y="117"/>
                </a:lnTo>
                <a:lnTo>
                  <a:pt x="212" y="117"/>
                </a:lnTo>
                <a:lnTo>
                  <a:pt x="213" y="117"/>
                </a:lnTo>
                <a:lnTo>
                  <a:pt x="212" y="117"/>
                </a:lnTo>
                <a:lnTo>
                  <a:pt x="213" y="117"/>
                </a:lnTo>
                <a:lnTo>
                  <a:pt x="213" y="116"/>
                </a:lnTo>
                <a:lnTo>
                  <a:pt x="213" y="117"/>
                </a:lnTo>
                <a:lnTo>
                  <a:pt x="213" y="116"/>
                </a:lnTo>
                <a:lnTo>
                  <a:pt x="213" y="117"/>
                </a:lnTo>
                <a:lnTo>
                  <a:pt x="213" y="116"/>
                </a:lnTo>
                <a:lnTo>
                  <a:pt x="214" y="116"/>
                </a:lnTo>
                <a:lnTo>
                  <a:pt x="213" y="116"/>
                </a:lnTo>
                <a:lnTo>
                  <a:pt x="214" y="116"/>
                </a:lnTo>
                <a:lnTo>
                  <a:pt x="213" y="116"/>
                </a:lnTo>
                <a:lnTo>
                  <a:pt x="214" y="116"/>
                </a:lnTo>
                <a:lnTo>
                  <a:pt x="214" y="117"/>
                </a:lnTo>
                <a:lnTo>
                  <a:pt x="214" y="116"/>
                </a:lnTo>
                <a:lnTo>
                  <a:pt x="214" y="117"/>
                </a:lnTo>
                <a:lnTo>
                  <a:pt x="214" y="116"/>
                </a:lnTo>
                <a:lnTo>
                  <a:pt x="214" y="117"/>
                </a:lnTo>
                <a:lnTo>
                  <a:pt x="214" y="118"/>
                </a:lnTo>
                <a:lnTo>
                  <a:pt x="214" y="117"/>
                </a:lnTo>
                <a:lnTo>
                  <a:pt x="214" y="118"/>
                </a:lnTo>
                <a:lnTo>
                  <a:pt x="214" y="117"/>
                </a:lnTo>
                <a:lnTo>
                  <a:pt x="214" y="118"/>
                </a:lnTo>
                <a:lnTo>
                  <a:pt x="215" y="118"/>
                </a:lnTo>
                <a:lnTo>
                  <a:pt x="214" y="118"/>
                </a:lnTo>
                <a:lnTo>
                  <a:pt x="215" y="118"/>
                </a:lnTo>
                <a:lnTo>
                  <a:pt x="214" y="118"/>
                </a:lnTo>
                <a:lnTo>
                  <a:pt x="215" y="118"/>
                </a:lnTo>
                <a:lnTo>
                  <a:pt x="215" y="117"/>
                </a:lnTo>
                <a:lnTo>
                  <a:pt x="215" y="118"/>
                </a:lnTo>
                <a:lnTo>
                  <a:pt x="215" y="117"/>
                </a:lnTo>
                <a:lnTo>
                  <a:pt x="215" y="118"/>
                </a:lnTo>
                <a:lnTo>
                  <a:pt x="215" y="117"/>
                </a:lnTo>
                <a:lnTo>
                  <a:pt x="216" y="117"/>
                </a:lnTo>
                <a:lnTo>
                  <a:pt x="215" y="117"/>
                </a:lnTo>
                <a:lnTo>
                  <a:pt x="216" y="117"/>
                </a:lnTo>
                <a:lnTo>
                  <a:pt x="215" y="117"/>
                </a:lnTo>
                <a:lnTo>
                  <a:pt x="216" y="117"/>
                </a:lnTo>
                <a:lnTo>
                  <a:pt x="216" y="116"/>
                </a:lnTo>
                <a:lnTo>
                  <a:pt x="216" y="117"/>
                </a:lnTo>
                <a:lnTo>
                  <a:pt x="216" y="116"/>
                </a:lnTo>
                <a:lnTo>
                  <a:pt x="216" y="117"/>
                </a:lnTo>
                <a:lnTo>
                  <a:pt x="216" y="116"/>
                </a:lnTo>
                <a:lnTo>
                  <a:pt x="215" y="116"/>
                </a:lnTo>
                <a:lnTo>
                  <a:pt x="216" y="116"/>
                </a:lnTo>
                <a:lnTo>
                  <a:pt x="215" y="116"/>
                </a:lnTo>
                <a:lnTo>
                  <a:pt x="216" y="116"/>
                </a:lnTo>
                <a:lnTo>
                  <a:pt x="215" y="116"/>
                </a:lnTo>
                <a:lnTo>
                  <a:pt x="215" y="115"/>
                </a:lnTo>
                <a:lnTo>
                  <a:pt x="215" y="116"/>
                </a:lnTo>
                <a:lnTo>
                  <a:pt x="215" y="115"/>
                </a:lnTo>
                <a:lnTo>
                  <a:pt x="215" y="116"/>
                </a:lnTo>
                <a:lnTo>
                  <a:pt x="215" y="115"/>
                </a:lnTo>
                <a:lnTo>
                  <a:pt x="216" y="115"/>
                </a:lnTo>
                <a:lnTo>
                  <a:pt x="215" y="115"/>
                </a:lnTo>
                <a:lnTo>
                  <a:pt x="216" y="115"/>
                </a:lnTo>
                <a:lnTo>
                  <a:pt x="215" y="115"/>
                </a:lnTo>
                <a:lnTo>
                  <a:pt x="216" y="115"/>
                </a:lnTo>
                <a:lnTo>
                  <a:pt x="217" y="115"/>
                </a:lnTo>
                <a:lnTo>
                  <a:pt x="216" y="115"/>
                </a:lnTo>
                <a:lnTo>
                  <a:pt x="217" y="115"/>
                </a:lnTo>
                <a:lnTo>
                  <a:pt x="216" y="115"/>
                </a:lnTo>
                <a:lnTo>
                  <a:pt x="217" y="115"/>
                </a:lnTo>
                <a:lnTo>
                  <a:pt x="217" y="114"/>
                </a:lnTo>
                <a:lnTo>
                  <a:pt x="217" y="115"/>
                </a:lnTo>
                <a:lnTo>
                  <a:pt x="217" y="114"/>
                </a:lnTo>
                <a:lnTo>
                  <a:pt x="217" y="115"/>
                </a:lnTo>
                <a:lnTo>
                  <a:pt x="217" y="114"/>
                </a:lnTo>
                <a:lnTo>
                  <a:pt x="216" y="114"/>
                </a:lnTo>
                <a:lnTo>
                  <a:pt x="217" y="114"/>
                </a:lnTo>
                <a:lnTo>
                  <a:pt x="216" y="114"/>
                </a:lnTo>
                <a:lnTo>
                  <a:pt x="217" y="114"/>
                </a:lnTo>
                <a:lnTo>
                  <a:pt x="216" y="114"/>
                </a:lnTo>
                <a:lnTo>
                  <a:pt x="216" y="113"/>
                </a:lnTo>
                <a:lnTo>
                  <a:pt x="216" y="114"/>
                </a:lnTo>
                <a:lnTo>
                  <a:pt x="216" y="113"/>
                </a:lnTo>
                <a:lnTo>
                  <a:pt x="216" y="114"/>
                </a:lnTo>
                <a:lnTo>
                  <a:pt x="216" y="113"/>
                </a:lnTo>
                <a:lnTo>
                  <a:pt x="217" y="113"/>
                </a:lnTo>
                <a:lnTo>
                  <a:pt x="216" y="113"/>
                </a:lnTo>
                <a:lnTo>
                  <a:pt x="217" y="113"/>
                </a:lnTo>
                <a:lnTo>
                  <a:pt x="216" y="113"/>
                </a:lnTo>
                <a:lnTo>
                  <a:pt x="217" y="113"/>
                </a:lnTo>
                <a:lnTo>
                  <a:pt x="217" y="112"/>
                </a:lnTo>
                <a:lnTo>
                  <a:pt x="217" y="113"/>
                </a:lnTo>
                <a:lnTo>
                  <a:pt x="217" y="112"/>
                </a:lnTo>
                <a:lnTo>
                  <a:pt x="217" y="113"/>
                </a:lnTo>
                <a:lnTo>
                  <a:pt x="217" y="112"/>
                </a:lnTo>
                <a:lnTo>
                  <a:pt x="218" y="112"/>
                </a:lnTo>
                <a:lnTo>
                  <a:pt x="217" y="112"/>
                </a:lnTo>
                <a:lnTo>
                  <a:pt x="218" y="112"/>
                </a:lnTo>
                <a:lnTo>
                  <a:pt x="217" y="112"/>
                </a:lnTo>
                <a:lnTo>
                  <a:pt x="218" y="112"/>
                </a:lnTo>
                <a:lnTo>
                  <a:pt x="218" y="113"/>
                </a:lnTo>
                <a:lnTo>
                  <a:pt x="218" y="112"/>
                </a:lnTo>
                <a:lnTo>
                  <a:pt x="218" y="113"/>
                </a:lnTo>
                <a:lnTo>
                  <a:pt x="218" y="112"/>
                </a:lnTo>
                <a:lnTo>
                  <a:pt x="218" y="113"/>
                </a:lnTo>
                <a:lnTo>
                  <a:pt x="218" y="114"/>
                </a:lnTo>
                <a:lnTo>
                  <a:pt x="218" y="113"/>
                </a:lnTo>
                <a:lnTo>
                  <a:pt x="218" y="114"/>
                </a:lnTo>
                <a:lnTo>
                  <a:pt x="218" y="113"/>
                </a:lnTo>
                <a:lnTo>
                  <a:pt x="218" y="114"/>
                </a:lnTo>
                <a:lnTo>
                  <a:pt x="219" y="114"/>
                </a:lnTo>
                <a:lnTo>
                  <a:pt x="218" y="114"/>
                </a:lnTo>
                <a:lnTo>
                  <a:pt x="219" y="114"/>
                </a:lnTo>
                <a:lnTo>
                  <a:pt x="218" y="114"/>
                </a:lnTo>
                <a:lnTo>
                  <a:pt x="219" y="114"/>
                </a:lnTo>
                <a:lnTo>
                  <a:pt x="219" y="113"/>
                </a:lnTo>
                <a:lnTo>
                  <a:pt x="219" y="114"/>
                </a:lnTo>
                <a:lnTo>
                  <a:pt x="219" y="113"/>
                </a:lnTo>
                <a:lnTo>
                  <a:pt x="219" y="114"/>
                </a:lnTo>
                <a:lnTo>
                  <a:pt x="219" y="113"/>
                </a:lnTo>
                <a:lnTo>
                  <a:pt x="220" y="113"/>
                </a:lnTo>
                <a:lnTo>
                  <a:pt x="219" y="113"/>
                </a:lnTo>
                <a:lnTo>
                  <a:pt x="220" y="113"/>
                </a:lnTo>
                <a:lnTo>
                  <a:pt x="219" y="113"/>
                </a:lnTo>
                <a:lnTo>
                  <a:pt x="220" y="113"/>
                </a:lnTo>
                <a:lnTo>
                  <a:pt x="220" y="114"/>
                </a:lnTo>
                <a:lnTo>
                  <a:pt x="220" y="113"/>
                </a:lnTo>
                <a:lnTo>
                  <a:pt x="220" y="114"/>
                </a:lnTo>
                <a:lnTo>
                  <a:pt x="220" y="113"/>
                </a:lnTo>
                <a:lnTo>
                  <a:pt x="220" y="114"/>
                </a:lnTo>
                <a:lnTo>
                  <a:pt x="221" y="114"/>
                </a:lnTo>
                <a:lnTo>
                  <a:pt x="220" y="114"/>
                </a:lnTo>
                <a:lnTo>
                  <a:pt x="221" y="114"/>
                </a:lnTo>
                <a:lnTo>
                  <a:pt x="220" y="114"/>
                </a:lnTo>
                <a:lnTo>
                  <a:pt x="221" y="114"/>
                </a:lnTo>
                <a:lnTo>
                  <a:pt x="221" y="115"/>
                </a:lnTo>
                <a:lnTo>
                  <a:pt x="221" y="114"/>
                </a:lnTo>
                <a:lnTo>
                  <a:pt x="221" y="115"/>
                </a:lnTo>
                <a:lnTo>
                  <a:pt x="221" y="114"/>
                </a:lnTo>
                <a:lnTo>
                  <a:pt x="221" y="115"/>
                </a:lnTo>
                <a:lnTo>
                  <a:pt x="220" y="115"/>
                </a:lnTo>
                <a:lnTo>
                  <a:pt x="221" y="115"/>
                </a:lnTo>
                <a:lnTo>
                  <a:pt x="220" y="115"/>
                </a:lnTo>
                <a:lnTo>
                  <a:pt x="221" y="115"/>
                </a:lnTo>
                <a:lnTo>
                  <a:pt x="220" y="115"/>
                </a:lnTo>
                <a:lnTo>
                  <a:pt x="219" y="115"/>
                </a:lnTo>
                <a:lnTo>
                  <a:pt x="220" y="115"/>
                </a:lnTo>
                <a:lnTo>
                  <a:pt x="219" y="115"/>
                </a:lnTo>
                <a:lnTo>
                  <a:pt x="220" y="115"/>
                </a:lnTo>
                <a:lnTo>
                  <a:pt x="219" y="115"/>
                </a:lnTo>
                <a:lnTo>
                  <a:pt x="219" y="116"/>
                </a:lnTo>
                <a:lnTo>
                  <a:pt x="219" y="115"/>
                </a:lnTo>
                <a:lnTo>
                  <a:pt x="219" y="116"/>
                </a:lnTo>
                <a:lnTo>
                  <a:pt x="219" y="115"/>
                </a:lnTo>
                <a:lnTo>
                  <a:pt x="219" y="116"/>
                </a:lnTo>
                <a:lnTo>
                  <a:pt x="220" y="116"/>
                </a:lnTo>
                <a:lnTo>
                  <a:pt x="219" y="116"/>
                </a:lnTo>
                <a:lnTo>
                  <a:pt x="220" y="116"/>
                </a:lnTo>
                <a:lnTo>
                  <a:pt x="219" y="116"/>
                </a:lnTo>
                <a:lnTo>
                  <a:pt x="220" y="116"/>
                </a:lnTo>
                <a:lnTo>
                  <a:pt x="220" y="117"/>
                </a:lnTo>
                <a:lnTo>
                  <a:pt x="220" y="116"/>
                </a:lnTo>
                <a:lnTo>
                  <a:pt x="220" y="117"/>
                </a:lnTo>
                <a:lnTo>
                  <a:pt x="220" y="116"/>
                </a:lnTo>
                <a:lnTo>
                  <a:pt x="220" y="117"/>
                </a:lnTo>
                <a:lnTo>
                  <a:pt x="220" y="118"/>
                </a:lnTo>
                <a:lnTo>
                  <a:pt x="220" y="117"/>
                </a:lnTo>
                <a:lnTo>
                  <a:pt x="220" y="118"/>
                </a:lnTo>
                <a:lnTo>
                  <a:pt x="220" y="117"/>
                </a:lnTo>
                <a:lnTo>
                  <a:pt x="220" y="118"/>
                </a:lnTo>
                <a:lnTo>
                  <a:pt x="221" y="118"/>
                </a:lnTo>
                <a:lnTo>
                  <a:pt x="220" y="118"/>
                </a:lnTo>
                <a:lnTo>
                  <a:pt x="221" y="118"/>
                </a:lnTo>
                <a:lnTo>
                  <a:pt x="220" y="118"/>
                </a:lnTo>
                <a:lnTo>
                  <a:pt x="221" y="118"/>
                </a:lnTo>
                <a:lnTo>
                  <a:pt x="221" y="119"/>
                </a:lnTo>
                <a:lnTo>
                  <a:pt x="221" y="118"/>
                </a:lnTo>
                <a:lnTo>
                  <a:pt x="221" y="119"/>
                </a:lnTo>
                <a:lnTo>
                  <a:pt x="221" y="118"/>
                </a:lnTo>
                <a:lnTo>
                  <a:pt x="221" y="119"/>
                </a:lnTo>
                <a:lnTo>
                  <a:pt x="220" y="119"/>
                </a:lnTo>
                <a:lnTo>
                  <a:pt x="221" y="119"/>
                </a:lnTo>
                <a:lnTo>
                  <a:pt x="220" y="119"/>
                </a:lnTo>
                <a:lnTo>
                  <a:pt x="221" y="119"/>
                </a:lnTo>
                <a:lnTo>
                  <a:pt x="220" y="119"/>
                </a:lnTo>
                <a:lnTo>
                  <a:pt x="219" y="119"/>
                </a:lnTo>
                <a:lnTo>
                  <a:pt x="220" y="119"/>
                </a:lnTo>
                <a:lnTo>
                  <a:pt x="219" y="119"/>
                </a:lnTo>
                <a:lnTo>
                  <a:pt x="220" y="119"/>
                </a:lnTo>
                <a:lnTo>
                  <a:pt x="219" y="119"/>
                </a:lnTo>
                <a:lnTo>
                  <a:pt x="219" y="120"/>
                </a:lnTo>
                <a:lnTo>
                  <a:pt x="219" y="119"/>
                </a:lnTo>
                <a:lnTo>
                  <a:pt x="219" y="120"/>
                </a:lnTo>
                <a:lnTo>
                  <a:pt x="219" y="119"/>
                </a:lnTo>
                <a:lnTo>
                  <a:pt x="219" y="120"/>
                </a:lnTo>
                <a:lnTo>
                  <a:pt x="220" y="120"/>
                </a:lnTo>
                <a:lnTo>
                  <a:pt x="219" y="120"/>
                </a:lnTo>
                <a:lnTo>
                  <a:pt x="220" y="120"/>
                </a:lnTo>
                <a:lnTo>
                  <a:pt x="219" y="120"/>
                </a:lnTo>
                <a:lnTo>
                  <a:pt x="220" y="120"/>
                </a:lnTo>
                <a:lnTo>
                  <a:pt x="220" y="121"/>
                </a:lnTo>
                <a:lnTo>
                  <a:pt x="220" y="120"/>
                </a:lnTo>
                <a:lnTo>
                  <a:pt x="220" y="121"/>
                </a:lnTo>
                <a:lnTo>
                  <a:pt x="220" y="120"/>
                </a:lnTo>
                <a:lnTo>
                  <a:pt x="220" y="121"/>
                </a:lnTo>
                <a:lnTo>
                  <a:pt x="221" y="121"/>
                </a:lnTo>
                <a:lnTo>
                  <a:pt x="220" y="121"/>
                </a:lnTo>
                <a:lnTo>
                  <a:pt x="221" y="121"/>
                </a:lnTo>
                <a:lnTo>
                  <a:pt x="220" y="121"/>
                </a:lnTo>
                <a:lnTo>
                  <a:pt x="221" y="121"/>
                </a:lnTo>
                <a:lnTo>
                  <a:pt x="221" y="120"/>
                </a:lnTo>
                <a:lnTo>
                  <a:pt x="221" y="121"/>
                </a:lnTo>
                <a:lnTo>
                  <a:pt x="221" y="120"/>
                </a:lnTo>
                <a:lnTo>
                  <a:pt x="221" y="121"/>
                </a:lnTo>
                <a:lnTo>
                  <a:pt x="221" y="120"/>
                </a:lnTo>
                <a:lnTo>
                  <a:pt x="222" y="120"/>
                </a:lnTo>
                <a:lnTo>
                  <a:pt x="221" y="120"/>
                </a:lnTo>
                <a:lnTo>
                  <a:pt x="222" y="120"/>
                </a:lnTo>
                <a:lnTo>
                  <a:pt x="221" y="120"/>
                </a:lnTo>
                <a:lnTo>
                  <a:pt x="222" y="120"/>
                </a:lnTo>
                <a:lnTo>
                  <a:pt x="222" y="121"/>
                </a:lnTo>
                <a:lnTo>
                  <a:pt x="222" y="120"/>
                </a:lnTo>
                <a:lnTo>
                  <a:pt x="222" y="121"/>
                </a:lnTo>
                <a:lnTo>
                  <a:pt x="222" y="120"/>
                </a:lnTo>
                <a:lnTo>
                  <a:pt x="222" y="121"/>
                </a:lnTo>
                <a:lnTo>
                  <a:pt x="222" y="122"/>
                </a:lnTo>
                <a:lnTo>
                  <a:pt x="222" y="121"/>
                </a:lnTo>
                <a:lnTo>
                  <a:pt x="222" y="122"/>
                </a:lnTo>
                <a:lnTo>
                  <a:pt x="222" y="121"/>
                </a:lnTo>
                <a:lnTo>
                  <a:pt x="222" y="122"/>
                </a:lnTo>
                <a:lnTo>
                  <a:pt x="223" y="122"/>
                </a:lnTo>
                <a:lnTo>
                  <a:pt x="222" y="122"/>
                </a:lnTo>
                <a:lnTo>
                  <a:pt x="223" y="122"/>
                </a:lnTo>
                <a:lnTo>
                  <a:pt x="222" y="122"/>
                </a:lnTo>
                <a:lnTo>
                  <a:pt x="223" y="122"/>
                </a:lnTo>
                <a:lnTo>
                  <a:pt x="223" y="121"/>
                </a:lnTo>
                <a:lnTo>
                  <a:pt x="223" y="122"/>
                </a:lnTo>
                <a:lnTo>
                  <a:pt x="223" y="121"/>
                </a:lnTo>
                <a:lnTo>
                  <a:pt x="223" y="122"/>
                </a:lnTo>
                <a:lnTo>
                  <a:pt x="223" y="121"/>
                </a:lnTo>
                <a:lnTo>
                  <a:pt x="224" y="121"/>
                </a:lnTo>
                <a:lnTo>
                  <a:pt x="223" y="121"/>
                </a:lnTo>
                <a:lnTo>
                  <a:pt x="224" y="121"/>
                </a:lnTo>
                <a:lnTo>
                  <a:pt x="223" y="121"/>
                </a:lnTo>
                <a:lnTo>
                  <a:pt x="224" y="121"/>
                </a:lnTo>
                <a:lnTo>
                  <a:pt x="224" y="120"/>
                </a:lnTo>
                <a:lnTo>
                  <a:pt x="224" y="121"/>
                </a:lnTo>
                <a:lnTo>
                  <a:pt x="224" y="120"/>
                </a:lnTo>
                <a:lnTo>
                  <a:pt x="224" y="121"/>
                </a:lnTo>
                <a:lnTo>
                  <a:pt x="224" y="120"/>
                </a:lnTo>
                <a:lnTo>
                  <a:pt x="223" y="120"/>
                </a:lnTo>
                <a:lnTo>
                  <a:pt x="224" y="120"/>
                </a:lnTo>
                <a:lnTo>
                  <a:pt x="223" y="120"/>
                </a:lnTo>
                <a:lnTo>
                  <a:pt x="224" y="120"/>
                </a:lnTo>
                <a:lnTo>
                  <a:pt x="223" y="120"/>
                </a:lnTo>
                <a:lnTo>
                  <a:pt x="223" y="119"/>
                </a:lnTo>
                <a:lnTo>
                  <a:pt x="223" y="120"/>
                </a:lnTo>
                <a:lnTo>
                  <a:pt x="223" y="119"/>
                </a:lnTo>
                <a:lnTo>
                  <a:pt x="223" y="120"/>
                </a:lnTo>
                <a:lnTo>
                  <a:pt x="223" y="119"/>
                </a:lnTo>
                <a:lnTo>
                  <a:pt x="224" y="119"/>
                </a:lnTo>
                <a:lnTo>
                  <a:pt x="223" y="119"/>
                </a:lnTo>
                <a:lnTo>
                  <a:pt x="224" y="119"/>
                </a:lnTo>
                <a:lnTo>
                  <a:pt x="223" y="119"/>
                </a:lnTo>
                <a:lnTo>
                  <a:pt x="224" y="119"/>
                </a:lnTo>
                <a:lnTo>
                  <a:pt x="225" y="119"/>
                </a:lnTo>
                <a:lnTo>
                  <a:pt x="224" y="119"/>
                </a:lnTo>
                <a:lnTo>
                  <a:pt x="225" y="119"/>
                </a:lnTo>
                <a:lnTo>
                  <a:pt x="224" y="119"/>
                </a:lnTo>
                <a:lnTo>
                  <a:pt x="225" y="119"/>
                </a:lnTo>
                <a:lnTo>
                  <a:pt x="225" y="118"/>
                </a:lnTo>
                <a:lnTo>
                  <a:pt x="225" y="119"/>
                </a:lnTo>
                <a:lnTo>
                  <a:pt x="225" y="118"/>
                </a:lnTo>
                <a:lnTo>
                  <a:pt x="225" y="119"/>
                </a:lnTo>
                <a:lnTo>
                  <a:pt x="225" y="118"/>
                </a:lnTo>
                <a:lnTo>
                  <a:pt x="224" y="118"/>
                </a:lnTo>
                <a:lnTo>
                  <a:pt x="225" y="118"/>
                </a:lnTo>
                <a:lnTo>
                  <a:pt x="224" y="118"/>
                </a:lnTo>
                <a:lnTo>
                  <a:pt x="225" y="118"/>
                </a:lnTo>
                <a:lnTo>
                  <a:pt x="224" y="118"/>
                </a:lnTo>
                <a:lnTo>
                  <a:pt x="224" y="117"/>
                </a:lnTo>
                <a:lnTo>
                  <a:pt x="224" y="118"/>
                </a:lnTo>
                <a:lnTo>
                  <a:pt x="224" y="117"/>
                </a:lnTo>
                <a:lnTo>
                  <a:pt x="224" y="118"/>
                </a:lnTo>
                <a:lnTo>
                  <a:pt x="224" y="117"/>
                </a:lnTo>
                <a:lnTo>
                  <a:pt x="225" y="117"/>
                </a:lnTo>
                <a:lnTo>
                  <a:pt x="224" y="117"/>
                </a:lnTo>
                <a:lnTo>
                  <a:pt x="225" y="117"/>
                </a:lnTo>
                <a:lnTo>
                  <a:pt x="224" y="117"/>
                </a:lnTo>
                <a:lnTo>
                  <a:pt x="225" y="117"/>
                </a:lnTo>
                <a:lnTo>
                  <a:pt x="225" y="116"/>
                </a:lnTo>
                <a:lnTo>
                  <a:pt x="225" y="117"/>
                </a:lnTo>
                <a:lnTo>
                  <a:pt x="225" y="116"/>
                </a:lnTo>
                <a:lnTo>
                  <a:pt x="225" y="117"/>
                </a:lnTo>
                <a:lnTo>
                  <a:pt x="225" y="116"/>
                </a:lnTo>
                <a:lnTo>
                  <a:pt x="226" y="116"/>
                </a:lnTo>
                <a:lnTo>
                  <a:pt x="225" y="116"/>
                </a:lnTo>
                <a:lnTo>
                  <a:pt x="226" y="116"/>
                </a:lnTo>
                <a:lnTo>
                  <a:pt x="225" y="116"/>
                </a:lnTo>
                <a:lnTo>
                  <a:pt x="226" y="116"/>
                </a:lnTo>
                <a:lnTo>
                  <a:pt x="226" y="117"/>
                </a:lnTo>
                <a:lnTo>
                  <a:pt x="226" y="116"/>
                </a:lnTo>
                <a:lnTo>
                  <a:pt x="226" y="117"/>
                </a:lnTo>
                <a:lnTo>
                  <a:pt x="226" y="116"/>
                </a:lnTo>
                <a:lnTo>
                  <a:pt x="226" y="117"/>
                </a:lnTo>
                <a:lnTo>
                  <a:pt x="226" y="118"/>
                </a:lnTo>
                <a:lnTo>
                  <a:pt x="226" y="117"/>
                </a:lnTo>
                <a:lnTo>
                  <a:pt x="226" y="118"/>
                </a:lnTo>
                <a:lnTo>
                  <a:pt x="226" y="117"/>
                </a:lnTo>
                <a:lnTo>
                  <a:pt x="226" y="118"/>
                </a:lnTo>
                <a:lnTo>
                  <a:pt x="227" y="118"/>
                </a:lnTo>
                <a:lnTo>
                  <a:pt x="226" y="118"/>
                </a:lnTo>
                <a:lnTo>
                  <a:pt x="227" y="118"/>
                </a:lnTo>
                <a:lnTo>
                  <a:pt x="226" y="118"/>
                </a:lnTo>
                <a:lnTo>
                  <a:pt x="227" y="118"/>
                </a:lnTo>
                <a:lnTo>
                  <a:pt x="227" y="117"/>
                </a:lnTo>
                <a:lnTo>
                  <a:pt x="227" y="118"/>
                </a:lnTo>
                <a:lnTo>
                  <a:pt x="227" y="117"/>
                </a:lnTo>
                <a:lnTo>
                  <a:pt x="227" y="118"/>
                </a:lnTo>
                <a:lnTo>
                  <a:pt x="227" y="117"/>
                </a:lnTo>
                <a:lnTo>
                  <a:pt x="228" y="117"/>
                </a:lnTo>
                <a:lnTo>
                  <a:pt x="227" y="117"/>
                </a:lnTo>
                <a:lnTo>
                  <a:pt x="228" y="117"/>
                </a:lnTo>
                <a:lnTo>
                  <a:pt x="227" y="117"/>
                </a:lnTo>
                <a:lnTo>
                  <a:pt x="228" y="117"/>
                </a:lnTo>
                <a:lnTo>
                  <a:pt x="228" y="116"/>
                </a:lnTo>
                <a:lnTo>
                  <a:pt x="228" y="117"/>
                </a:lnTo>
                <a:lnTo>
                  <a:pt x="228" y="116"/>
                </a:lnTo>
                <a:lnTo>
                  <a:pt x="228" y="117"/>
                </a:lnTo>
                <a:lnTo>
                  <a:pt x="228" y="116"/>
                </a:lnTo>
                <a:lnTo>
                  <a:pt x="227" y="116"/>
                </a:lnTo>
                <a:lnTo>
                  <a:pt x="228" y="116"/>
                </a:lnTo>
                <a:lnTo>
                  <a:pt x="227" y="116"/>
                </a:lnTo>
                <a:lnTo>
                  <a:pt x="228" y="116"/>
                </a:lnTo>
                <a:lnTo>
                  <a:pt x="227" y="116"/>
                </a:lnTo>
                <a:lnTo>
                  <a:pt x="227" y="115"/>
                </a:lnTo>
                <a:lnTo>
                  <a:pt x="227" y="116"/>
                </a:lnTo>
                <a:lnTo>
                  <a:pt x="227" y="115"/>
                </a:lnTo>
                <a:lnTo>
                  <a:pt x="227" y="116"/>
                </a:lnTo>
                <a:lnTo>
                  <a:pt x="227" y="115"/>
                </a:lnTo>
                <a:lnTo>
                  <a:pt x="228" y="115"/>
                </a:lnTo>
                <a:lnTo>
                  <a:pt x="227" y="115"/>
                </a:lnTo>
                <a:lnTo>
                  <a:pt x="228" y="115"/>
                </a:lnTo>
                <a:lnTo>
                  <a:pt x="227" y="115"/>
                </a:lnTo>
                <a:lnTo>
                  <a:pt x="228" y="115"/>
                </a:lnTo>
                <a:lnTo>
                  <a:pt x="229" y="115"/>
                </a:lnTo>
                <a:lnTo>
                  <a:pt x="228" y="115"/>
                </a:lnTo>
                <a:lnTo>
                  <a:pt x="229" y="115"/>
                </a:lnTo>
                <a:lnTo>
                  <a:pt x="228" y="115"/>
                </a:lnTo>
                <a:lnTo>
                  <a:pt x="229" y="115"/>
                </a:lnTo>
                <a:lnTo>
                  <a:pt x="229" y="114"/>
                </a:lnTo>
                <a:lnTo>
                  <a:pt x="229" y="115"/>
                </a:lnTo>
                <a:lnTo>
                  <a:pt x="229" y="114"/>
                </a:lnTo>
                <a:lnTo>
                  <a:pt x="229" y="115"/>
                </a:lnTo>
                <a:lnTo>
                  <a:pt x="229" y="114"/>
                </a:lnTo>
                <a:lnTo>
                  <a:pt x="228" y="114"/>
                </a:lnTo>
                <a:lnTo>
                  <a:pt x="229" y="114"/>
                </a:lnTo>
                <a:lnTo>
                  <a:pt x="228" y="114"/>
                </a:lnTo>
                <a:lnTo>
                  <a:pt x="229" y="114"/>
                </a:lnTo>
                <a:lnTo>
                  <a:pt x="228" y="114"/>
                </a:lnTo>
                <a:lnTo>
                  <a:pt x="228" y="113"/>
                </a:lnTo>
                <a:lnTo>
                  <a:pt x="228" y="114"/>
                </a:lnTo>
                <a:lnTo>
                  <a:pt x="228" y="113"/>
                </a:lnTo>
                <a:lnTo>
                  <a:pt x="228" y="114"/>
                </a:lnTo>
                <a:lnTo>
                  <a:pt x="228" y="113"/>
                </a:lnTo>
                <a:lnTo>
                  <a:pt x="227" y="113"/>
                </a:lnTo>
                <a:lnTo>
                  <a:pt x="228" y="113"/>
                </a:lnTo>
                <a:lnTo>
                  <a:pt x="227" y="113"/>
                </a:lnTo>
                <a:lnTo>
                  <a:pt x="228" y="113"/>
                </a:lnTo>
                <a:lnTo>
                  <a:pt x="227" y="113"/>
                </a:lnTo>
                <a:lnTo>
                  <a:pt x="227" y="114"/>
                </a:lnTo>
                <a:lnTo>
                  <a:pt x="227" y="113"/>
                </a:lnTo>
                <a:lnTo>
                  <a:pt x="227" y="114"/>
                </a:lnTo>
                <a:lnTo>
                  <a:pt x="227" y="113"/>
                </a:lnTo>
                <a:lnTo>
                  <a:pt x="227" y="114"/>
                </a:lnTo>
                <a:lnTo>
                  <a:pt x="226" y="114"/>
                </a:lnTo>
                <a:lnTo>
                  <a:pt x="227" y="114"/>
                </a:lnTo>
                <a:lnTo>
                  <a:pt x="226" y="114"/>
                </a:lnTo>
                <a:lnTo>
                  <a:pt x="227" y="114"/>
                </a:lnTo>
                <a:lnTo>
                  <a:pt x="226" y="114"/>
                </a:lnTo>
                <a:lnTo>
                  <a:pt x="226" y="113"/>
                </a:lnTo>
                <a:lnTo>
                  <a:pt x="226" y="114"/>
                </a:lnTo>
                <a:lnTo>
                  <a:pt x="226" y="113"/>
                </a:lnTo>
                <a:lnTo>
                  <a:pt x="226" y="114"/>
                </a:lnTo>
                <a:lnTo>
                  <a:pt x="226" y="113"/>
                </a:lnTo>
                <a:lnTo>
                  <a:pt x="226" y="112"/>
                </a:lnTo>
                <a:lnTo>
                  <a:pt x="226" y="113"/>
                </a:lnTo>
                <a:lnTo>
                  <a:pt x="226" y="112"/>
                </a:lnTo>
                <a:lnTo>
                  <a:pt x="226" y="113"/>
                </a:lnTo>
                <a:lnTo>
                  <a:pt x="226" y="112"/>
                </a:lnTo>
                <a:lnTo>
                  <a:pt x="225" y="112"/>
                </a:lnTo>
                <a:lnTo>
                  <a:pt x="226" y="112"/>
                </a:lnTo>
                <a:lnTo>
                  <a:pt x="225" y="112"/>
                </a:lnTo>
                <a:lnTo>
                  <a:pt x="226" y="112"/>
                </a:lnTo>
                <a:lnTo>
                  <a:pt x="225" y="112"/>
                </a:lnTo>
                <a:lnTo>
                  <a:pt x="225" y="113"/>
                </a:lnTo>
                <a:lnTo>
                  <a:pt x="225" y="112"/>
                </a:lnTo>
                <a:lnTo>
                  <a:pt x="225" y="113"/>
                </a:lnTo>
                <a:lnTo>
                  <a:pt x="225" y="112"/>
                </a:lnTo>
                <a:lnTo>
                  <a:pt x="225" y="113"/>
                </a:lnTo>
                <a:lnTo>
                  <a:pt x="224" y="113"/>
                </a:lnTo>
                <a:lnTo>
                  <a:pt x="225" y="113"/>
                </a:lnTo>
                <a:lnTo>
                  <a:pt x="224" y="113"/>
                </a:lnTo>
                <a:lnTo>
                  <a:pt x="225" y="113"/>
                </a:lnTo>
                <a:lnTo>
                  <a:pt x="224" y="113"/>
                </a:lnTo>
                <a:lnTo>
                  <a:pt x="224" y="112"/>
                </a:lnTo>
                <a:lnTo>
                  <a:pt x="224" y="113"/>
                </a:lnTo>
                <a:lnTo>
                  <a:pt x="224" y="112"/>
                </a:lnTo>
                <a:lnTo>
                  <a:pt x="224" y="113"/>
                </a:lnTo>
                <a:lnTo>
                  <a:pt x="224" y="112"/>
                </a:lnTo>
                <a:lnTo>
                  <a:pt x="223" y="112"/>
                </a:lnTo>
                <a:lnTo>
                  <a:pt x="224" y="112"/>
                </a:lnTo>
                <a:lnTo>
                  <a:pt x="223" y="112"/>
                </a:lnTo>
                <a:lnTo>
                  <a:pt x="224" y="112"/>
                </a:lnTo>
                <a:lnTo>
                  <a:pt x="223" y="112"/>
                </a:lnTo>
                <a:lnTo>
                  <a:pt x="223" y="111"/>
                </a:lnTo>
                <a:lnTo>
                  <a:pt x="223" y="112"/>
                </a:lnTo>
                <a:lnTo>
                  <a:pt x="223" y="111"/>
                </a:lnTo>
                <a:lnTo>
                  <a:pt x="223" y="112"/>
                </a:lnTo>
                <a:lnTo>
                  <a:pt x="223" y="111"/>
                </a:lnTo>
                <a:lnTo>
                  <a:pt x="224" y="111"/>
                </a:lnTo>
                <a:lnTo>
                  <a:pt x="223" y="111"/>
                </a:lnTo>
                <a:lnTo>
                  <a:pt x="224" y="111"/>
                </a:lnTo>
                <a:lnTo>
                  <a:pt x="223" y="111"/>
                </a:lnTo>
                <a:lnTo>
                  <a:pt x="224" y="111"/>
                </a:lnTo>
                <a:lnTo>
                  <a:pt x="225" y="111"/>
                </a:lnTo>
                <a:lnTo>
                  <a:pt x="224" y="111"/>
                </a:lnTo>
                <a:lnTo>
                  <a:pt x="225" y="111"/>
                </a:lnTo>
                <a:lnTo>
                  <a:pt x="224" y="111"/>
                </a:lnTo>
                <a:lnTo>
                  <a:pt x="225" y="111"/>
                </a:lnTo>
                <a:lnTo>
                  <a:pt x="225" y="110"/>
                </a:lnTo>
                <a:lnTo>
                  <a:pt x="225" y="111"/>
                </a:lnTo>
                <a:lnTo>
                  <a:pt x="225" y="110"/>
                </a:lnTo>
                <a:lnTo>
                  <a:pt x="225" y="111"/>
                </a:lnTo>
                <a:lnTo>
                  <a:pt x="225" y="110"/>
                </a:lnTo>
                <a:lnTo>
                  <a:pt x="224" y="110"/>
                </a:lnTo>
                <a:lnTo>
                  <a:pt x="225" y="110"/>
                </a:lnTo>
                <a:lnTo>
                  <a:pt x="224" y="110"/>
                </a:lnTo>
                <a:lnTo>
                  <a:pt x="225" y="110"/>
                </a:lnTo>
                <a:lnTo>
                  <a:pt x="224" y="110"/>
                </a:lnTo>
                <a:lnTo>
                  <a:pt x="224" y="109"/>
                </a:lnTo>
                <a:lnTo>
                  <a:pt x="224" y="110"/>
                </a:lnTo>
                <a:lnTo>
                  <a:pt x="224" y="109"/>
                </a:lnTo>
                <a:lnTo>
                  <a:pt x="224" y="110"/>
                </a:lnTo>
                <a:lnTo>
                  <a:pt x="224" y="109"/>
                </a:lnTo>
                <a:lnTo>
                  <a:pt x="225" y="109"/>
                </a:lnTo>
                <a:lnTo>
                  <a:pt x="224" y="109"/>
                </a:lnTo>
                <a:lnTo>
                  <a:pt x="225" y="109"/>
                </a:lnTo>
                <a:lnTo>
                  <a:pt x="224" y="109"/>
                </a:lnTo>
                <a:lnTo>
                  <a:pt x="225" y="109"/>
                </a:lnTo>
                <a:lnTo>
                  <a:pt x="225" y="108"/>
                </a:lnTo>
                <a:lnTo>
                  <a:pt x="225" y="109"/>
                </a:lnTo>
                <a:lnTo>
                  <a:pt x="225" y="108"/>
                </a:lnTo>
                <a:lnTo>
                  <a:pt x="225" y="109"/>
                </a:lnTo>
                <a:lnTo>
                  <a:pt x="225" y="108"/>
                </a:lnTo>
                <a:lnTo>
                  <a:pt x="226" y="108"/>
                </a:lnTo>
                <a:lnTo>
                  <a:pt x="225" y="108"/>
                </a:lnTo>
                <a:lnTo>
                  <a:pt x="226" y="108"/>
                </a:lnTo>
                <a:lnTo>
                  <a:pt x="225" y="108"/>
                </a:lnTo>
                <a:lnTo>
                  <a:pt x="226" y="108"/>
                </a:lnTo>
                <a:lnTo>
                  <a:pt x="226" y="109"/>
                </a:lnTo>
                <a:lnTo>
                  <a:pt x="226" y="108"/>
                </a:lnTo>
                <a:lnTo>
                  <a:pt x="226" y="109"/>
                </a:lnTo>
                <a:lnTo>
                  <a:pt x="226" y="108"/>
                </a:lnTo>
                <a:lnTo>
                  <a:pt x="226" y="109"/>
                </a:lnTo>
                <a:lnTo>
                  <a:pt x="226" y="110"/>
                </a:lnTo>
                <a:lnTo>
                  <a:pt x="226" y="109"/>
                </a:lnTo>
                <a:lnTo>
                  <a:pt x="226" y="110"/>
                </a:lnTo>
                <a:lnTo>
                  <a:pt x="226" y="109"/>
                </a:lnTo>
                <a:lnTo>
                  <a:pt x="226" y="110"/>
                </a:lnTo>
                <a:lnTo>
                  <a:pt x="227" y="110"/>
                </a:lnTo>
                <a:lnTo>
                  <a:pt x="226" y="110"/>
                </a:lnTo>
                <a:lnTo>
                  <a:pt x="227" y="110"/>
                </a:lnTo>
                <a:lnTo>
                  <a:pt x="226" y="110"/>
                </a:lnTo>
                <a:lnTo>
                  <a:pt x="227" y="110"/>
                </a:lnTo>
                <a:lnTo>
                  <a:pt x="227" y="109"/>
                </a:lnTo>
                <a:lnTo>
                  <a:pt x="227" y="110"/>
                </a:lnTo>
                <a:lnTo>
                  <a:pt x="227" y="109"/>
                </a:lnTo>
                <a:lnTo>
                  <a:pt x="227" y="110"/>
                </a:lnTo>
                <a:lnTo>
                  <a:pt x="227" y="109"/>
                </a:lnTo>
                <a:lnTo>
                  <a:pt x="228" y="109"/>
                </a:lnTo>
                <a:lnTo>
                  <a:pt x="227" y="109"/>
                </a:lnTo>
                <a:lnTo>
                  <a:pt x="228" y="109"/>
                </a:lnTo>
                <a:lnTo>
                  <a:pt x="227" y="109"/>
                </a:lnTo>
                <a:lnTo>
                  <a:pt x="228" y="109"/>
                </a:lnTo>
                <a:lnTo>
                  <a:pt x="229" y="109"/>
                </a:lnTo>
                <a:lnTo>
                  <a:pt x="228" y="109"/>
                </a:lnTo>
                <a:lnTo>
                  <a:pt x="229" y="109"/>
                </a:lnTo>
                <a:lnTo>
                  <a:pt x="228" y="109"/>
                </a:lnTo>
                <a:lnTo>
                  <a:pt x="229" y="109"/>
                </a:lnTo>
                <a:lnTo>
                  <a:pt x="229" y="108"/>
                </a:lnTo>
                <a:lnTo>
                  <a:pt x="229" y="109"/>
                </a:lnTo>
                <a:lnTo>
                  <a:pt x="229" y="108"/>
                </a:lnTo>
                <a:lnTo>
                  <a:pt x="229" y="109"/>
                </a:lnTo>
                <a:lnTo>
                  <a:pt x="229" y="108"/>
                </a:lnTo>
                <a:lnTo>
                  <a:pt x="230" y="108"/>
                </a:lnTo>
                <a:lnTo>
                  <a:pt x="229" y="108"/>
                </a:lnTo>
                <a:lnTo>
                  <a:pt x="230" y="108"/>
                </a:lnTo>
                <a:lnTo>
                  <a:pt x="229" y="108"/>
                </a:lnTo>
                <a:lnTo>
                  <a:pt x="230" y="108"/>
                </a:lnTo>
                <a:lnTo>
                  <a:pt x="230" y="109"/>
                </a:lnTo>
                <a:lnTo>
                  <a:pt x="230" y="108"/>
                </a:lnTo>
                <a:lnTo>
                  <a:pt x="230" y="109"/>
                </a:lnTo>
                <a:lnTo>
                  <a:pt x="230" y="108"/>
                </a:lnTo>
                <a:lnTo>
                  <a:pt x="230" y="109"/>
                </a:lnTo>
                <a:lnTo>
                  <a:pt x="230" y="110"/>
                </a:lnTo>
                <a:lnTo>
                  <a:pt x="230" y="109"/>
                </a:lnTo>
                <a:lnTo>
                  <a:pt x="230" y="110"/>
                </a:lnTo>
                <a:lnTo>
                  <a:pt x="230" y="109"/>
                </a:lnTo>
                <a:lnTo>
                  <a:pt x="230" y="110"/>
                </a:lnTo>
                <a:lnTo>
                  <a:pt x="231" y="110"/>
                </a:lnTo>
                <a:lnTo>
                  <a:pt x="230" y="110"/>
                </a:lnTo>
                <a:lnTo>
                  <a:pt x="231" y="110"/>
                </a:lnTo>
                <a:lnTo>
                  <a:pt x="230" y="110"/>
                </a:lnTo>
                <a:lnTo>
                  <a:pt x="231" y="110"/>
                </a:lnTo>
                <a:lnTo>
                  <a:pt x="231" y="109"/>
                </a:lnTo>
                <a:lnTo>
                  <a:pt x="231" y="110"/>
                </a:lnTo>
                <a:lnTo>
                  <a:pt x="231" y="109"/>
                </a:lnTo>
                <a:lnTo>
                  <a:pt x="231" y="110"/>
                </a:lnTo>
                <a:lnTo>
                  <a:pt x="231" y="109"/>
                </a:lnTo>
                <a:lnTo>
                  <a:pt x="232" y="109"/>
                </a:lnTo>
                <a:lnTo>
                  <a:pt x="231" y="109"/>
                </a:lnTo>
                <a:lnTo>
                  <a:pt x="232" y="109"/>
                </a:lnTo>
                <a:lnTo>
                  <a:pt x="231" y="109"/>
                </a:lnTo>
                <a:lnTo>
                  <a:pt x="232" y="109"/>
                </a:lnTo>
                <a:lnTo>
                  <a:pt x="232" y="108"/>
                </a:lnTo>
                <a:lnTo>
                  <a:pt x="232" y="109"/>
                </a:lnTo>
                <a:lnTo>
                  <a:pt x="232" y="108"/>
                </a:lnTo>
                <a:lnTo>
                  <a:pt x="232" y="109"/>
                </a:lnTo>
                <a:lnTo>
                  <a:pt x="232" y="108"/>
                </a:lnTo>
                <a:lnTo>
                  <a:pt x="231" y="108"/>
                </a:lnTo>
                <a:lnTo>
                  <a:pt x="232" y="108"/>
                </a:lnTo>
                <a:lnTo>
                  <a:pt x="231" y="108"/>
                </a:lnTo>
                <a:lnTo>
                  <a:pt x="232" y="108"/>
                </a:lnTo>
                <a:lnTo>
                  <a:pt x="231" y="108"/>
                </a:lnTo>
                <a:lnTo>
                  <a:pt x="231" y="107"/>
                </a:lnTo>
                <a:lnTo>
                  <a:pt x="231" y="108"/>
                </a:lnTo>
                <a:lnTo>
                  <a:pt x="231" y="107"/>
                </a:lnTo>
                <a:lnTo>
                  <a:pt x="231" y="108"/>
                </a:lnTo>
                <a:lnTo>
                  <a:pt x="231" y="107"/>
                </a:lnTo>
                <a:lnTo>
                  <a:pt x="232" y="107"/>
                </a:lnTo>
                <a:lnTo>
                  <a:pt x="231" y="107"/>
                </a:lnTo>
                <a:lnTo>
                  <a:pt x="232" y="107"/>
                </a:lnTo>
                <a:lnTo>
                  <a:pt x="231" y="107"/>
                </a:lnTo>
                <a:lnTo>
                  <a:pt x="232" y="107"/>
                </a:lnTo>
                <a:lnTo>
                  <a:pt x="233" y="107"/>
                </a:lnTo>
                <a:lnTo>
                  <a:pt x="232" y="107"/>
                </a:lnTo>
                <a:lnTo>
                  <a:pt x="233" y="107"/>
                </a:lnTo>
                <a:lnTo>
                  <a:pt x="232" y="107"/>
                </a:lnTo>
                <a:lnTo>
                  <a:pt x="233" y="107"/>
                </a:lnTo>
                <a:lnTo>
                  <a:pt x="233" y="106"/>
                </a:lnTo>
                <a:lnTo>
                  <a:pt x="233" y="107"/>
                </a:lnTo>
                <a:lnTo>
                  <a:pt x="233" y="106"/>
                </a:lnTo>
                <a:lnTo>
                  <a:pt x="233" y="107"/>
                </a:lnTo>
                <a:lnTo>
                  <a:pt x="233" y="106"/>
                </a:lnTo>
                <a:lnTo>
                  <a:pt x="232" y="106"/>
                </a:lnTo>
                <a:lnTo>
                  <a:pt x="233" y="106"/>
                </a:lnTo>
                <a:lnTo>
                  <a:pt x="232" y="106"/>
                </a:lnTo>
                <a:lnTo>
                  <a:pt x="233" y="106"/>
                </a:lnTo>
                <a:lnTo>
                  <a:pt x="232" y="106"/>
                </a:lnTo>
                <a:lnTo>
                  <a:pt x="232" y="105"/>
                </a:lnTo>
                <a:lnTo>
                  <a:pt x="232" y="106"/>
                </a:lnTo>
                <a:lnTo>
                  <a:pt x="232" y="105"/>
                </a:lnTo>
                <a:lnTo>
                  <a:pt x="232" y="106"/>
                </a:lnTo>
                <a:lnTo>
                  <a:pt x="232" y="105"/>
                </a:lnTo>
                <a:lnTo>
                  <a:pt x="231" y="105"/>
                </a:lnTo>
                <a:lnTo>
                  <a:pt x="232" y="105"/>
                </a:lnTo>
                <a:lnTo>
                  <a:pt x="231" y="105"/>
                </a:lnTo>
                <a:lnTo>
                  <a:pt x="232" y="105"/>
                </a:lnTo>
                <a:lnTo>
                  <a:pt x="231" y="105"/>
                </a:lnTo>
                <a:lnTo>
                  <a:pt x="231" y="106"/>
                </a:lnTo>
                <a:lnTo>
                  <a:pt x="231" y="105"/>
                </a:lnTo>
                <a:lnTo>
                  <a:pt x="231" y="106"/>
                </a:lnTo>
                <a:lnTo>
                  <a:pt x="231" y="105"/>
                </a:lnTo>
                <a:lnTo>
                  <a:pt x="231" y="106"/>
                </a:lnTo>
                <a:lnTo>
                  <a:pt x="230" y="106"/>
                </a:lnTo>
                <a:lnTo>
                  <a:pt x="231" y="106"/>
                </a:lnTo>
                <a:lnTo>
                  <a:pt x="230" y="106"/>
                </a:lnTo>
                <a:lnTo>
                  <a:pt x="231" y="106"/>
                </a:lnTo>
                <a:lnTo>
                  <a:pt x="230" y="106"/>
                </a:lnTo>
                <a:lnTo>
                  <a:pt x="230" y="105"/>
                </a:lnTo>
                <a:lnTo>
                  <a:pt x="230" y="106"/>
                </a:lnTo>
                <a:lnTo>
                  <a:pt x="230" y="105"/>
                </a:lnTo>
                <a:lnTo>
                  <a:pt x="230" y="106"/>
                </a:lnTo>
                <a:lnTo>
                  <a:pt x="230" y="105"/>
                </a:lnTo>
                <a:lnTo>
                  <a:pt x="230" y="104"/>
                </a:lnTo>
                <a:lnTo>
                  <a:pt x="230" y="105"/>
                </a:lnTo>
                <a:lnTo>
                  <a:pt x="230" y="104"/>
                </a:lnTo>
                <a:lnTo>
                  <a:pt x="230" y="105"/>
                </a:lnTo>
                <a:lnTo>
                  <a:pt x="230" y="104"/>
                </a:lnTo>
                <a:lnTo>
                  <a:pt x="229" y="104"/>
                </a:lnTo>
                <a:lnTo>
                  <a:pt x="230" y="104"/>
                </a:lnTo>
                <a:lnTo>
                  <a:pt x="229" y="104"/>
                </a:lnTo>
                <a:lnTo>
                  <a:pt x="230" y="104"/>
                </a:lnTo>
                <a:lnTo>
                  <a:pt x="229" y="104"/>
                </a:lnTo>
                <a:lnTo>
                  <a:pt x="229" y="105"/>
                </a:lnTo>
                <a:lnTo>
                  <a:pt x="229" y="104"/>
                </a:lnTo>
                <a:lnTo>
                  <a:pt x="229" y="105"/>
                </a:lnTo>
                <a:lnTo>
                  <a:pt x="229" y="104"/>
                </a:lnTo>
                <a:lnTo>
                  <a:pt x="229" y="105"/>
                </a:lnTo>
                <a:lnTo>
                  <a:pt x="228" y="105"/>
                </a:lnTo>
                <a:lnTo>
                  <a:pt x="229" y="105"/>
                </a:lnTo>
                <a:lnTo>
                  <a:pt x="228" y="105"/>
                </a:lnTo>
                <a:lnTo>
                  <a:pt x="229" y="105"/>
                </a:lnTo>
                <a:lnTo>
                  <a:pt x="228" y="105"/>
                </a:lnTo>
                <a:lnTo>
                  <a:pt x="228" y="104"/>
                </a:lnTo>
                <a:lnTo>
                  <a:pt x="228" y="105"/>
                </a:lnTo>
                <a:lnTo>
                  <a:pt x="228" y="104"/>
                </a:lnTo>
                <a:lnTo>
                  <a:pt x="228" y="105"/>
                </a:lnTo>
                <a:lnTo>
                  <a:pt x="228" y="104"/>
                </a:lnTo>
                <a:lnTo>
                  <a:pt x="227" y="104"/>
                </a:lnTo>
                <a:lnTo>
                  <a:pt x="228" y="104"/>
                </a:lnTo>
                <a:lnTo>
                  <a:pt x="227" y="104"/>
                </a:lnTo>
                <a:lnTo>
                  <a:pt x="228" y="104"/>
                </a:lnTo>
                <a:lnTo>
                  <a:pt x="227" y="104"/>
                </a:lnTo>
                <a:lnTo>
                  <a:pt x="227" y="103"/>
                </a:lnTo>
                <a:lnTo>
                  <a:pt x="227" y="104"/>
                </a:lnTo>
                <a:lnTo>
                  <a:pt x="227" y="103"/>
                </a:lnTo>
                <a:lnTo>
                  <a:pt x="227" y="104"/>
                </a:lnTo>
                <a:lnTo>
                  <a:pt x="227" y="103"/>
                </a:lnTo>
                <a:lnTo>
                  <a:pt x="228" y="103"/>
                </a:lnTo>
                <a:lnTo>
                  <a:pt x="227" y="103"/>
                </a:lnTo>
                <a:lnTo>
                  <a:pt x="228" y="103"/>
                </a:lnTo>
                <a:lnTo>
                  <a:pt x="227" y="103"/>
                </a:lnTo>
                <a:lnTo>
                  <a:pt x="228" y="103"/>
                </a:lnTo>
                <a:lnTo>
                  <a:pt x="229" y="103"/>
                </a:lnTo>
                <a:lnTo>
                  <a:pt x="228" y="103"/>
                </a:lnTo>
                <a:lnTo>
                  <a:pt x="229" y="103"/>
                </a:lnTo>
                <a:lnTo>
                  <a:pt x="228" y="103"/>
                </a:lnTo>
                <a:lnTo>
                  <a:pt x="229" y="103"/>
                </a:lnTo>
                <a:lnTo>
                  <a:pt x="229" y="102"/>
                </a:lnTo>
                <a:lnTo>
                  <a:pt x="229" y="103"/>
                </a:lnTo>
                <a:lnTo>
                  <a:pt x="229" y="102"/>
                </a:lnTo>
                <a:lnTo>
                  <a:pt x="229" y="103"/>
                </a:lnTo>
                <a:lnTo>
                  <a:pt x="229" y="102"/>
                </a:lnTo>
                <a:lnTo>
                  <a:pt x="228" y="102"/>
                </a:lnTo>
                <a:lnTo>
                  <a:pt x="229" y="102"/>
                </a:lnTo>
                <a:lnTo>
                  <a:pt x="228" y="102"/>
                </a:lnTo>
                <a:lnTo>
                  <a:pt x="229" y="102"/>
                </a:lnTo>
                <a:lnTo>
                  <a:pt x="228" y="102"/>
                </a:lnTo>
                <a:lnTo>
                  <a:pt x="228" y="101"/>
                </a:lnTo>
                <a:lnTo>
                  <a:pt x="228" y="102"/>
                </a:lnTo>
                <a:lnTo>
                  <a:pt x="228" y="101"/>
                </a:lnTo>
                <a:lnTo>
                  <a:pt x="228" y="102"/>
                </a:lnTo>
                <a:lnTo>
                  <a:pt x="228" y="101"/>
                </a:lnTo>
                <a:lnTo>
                  <a:pt x="227" y="101"/>
                </a:lnTo>
                <a:lnTo>
                  <a:pt x="228" y="101"/>
                </a:lnTo>
                <a:lnTo>
                  <a:pt x="227" y="101"/>
                </a:lnTo>
                <a:lnTo>
                  <a:pt x="228" y="101"/>
                </a:lnTo>
                <a:lnTo>
                  <a:pt x="227" y="101"/>
                </a:lnTo>
                <a:lnTo>
                  <a:pt x="227" y="102"/>
                </a:lnTo>
                <a:lnTo>
                  <a:pt x="227" y="101"/>
                </a:lnTo>
                <a:lnTo>
                  <a:pt x="227" y="102"/>
                </a:lnTo>
                <a:lnTo>
                  <a:pt x="227" y="101"/>
                </a:lnTo>
                <a:lnTo>
                  <a:pt x="227" y="102"/>
                </a:lnTo>
                <a:lnTo>
                  <a:pt x="226" y="102"/>
                </a:lnTo>
                <a:lnTo>
                  <a:pt x="227" y="102"/>
                </a:lnTo>
                <a:lnTo>
                  <a:pt x="226" y="102"/>
                </a:lnTo>
                <a:lnTo>
                  <a:pt x="227" y="102"/>
                </a:lnTo>
                <a:lnTo>
                  <a:pt x="226" y="102"/>
                </a:lnTo>
                <a:lnTo>
                  <a:pt x="226" y="101"/>
                </a:lnTo>
                <a:lnTo>
                  <a:pt x="226" y="102"/>
                </a:lnTo>
                <a:lnTo>
                  <a:pt x="226" y="101"/>
                </a:lnTo>
                <a:lnTo>
                  <a:pt x="226" y="102"/>
                </a:lnTo>
                <a:lnTo>
                  <a:pt x="226" y="101"/>
                </a:lnTo>
                <a:lnTo>
                  <a:pt x="226" y="100"/>
                </a:lnTo>
                <a:lnTo>
                  <a:pt x="226" y="101"/>
                </a:lnTo>
                <a:lnTo>
                  <a:pt x="226" y="100"/>
                </a:lnTo>
                <a:lnTo>
                  <a:pt x="226" y="101"/>
                </a:lnTo>
                <a:lnTo>
                  <a:pt x="226" y="100"/>
                </a:lnTo>
                <a:lnTo>
                  <a:pt x="225" y="100"/>
                </a:lnTo>
                <a:lnTo>
                  <a:pt x="226" y="100"/>
                </a:lnTo>
                <a:lnTo>
                  <a:pt x="225" y="100"/>
                </a:lnTo>
                <a:lnTo>
                  <a:pt x="226" y="100"/>
                </a:lnTo>
                <a:lnTo>
                  <a:pt x="225" y="100"/>
                </a:lnTo>
                <a:lnTo>
                  <a:pt x="225" y="101"/>
                </a:lnTo>
                <a:lnTo>
                  <a:pt x="225" y="100"/>
                </a:lnTo>
                <a:lnTo>
                  <a:pt x="225" y="101"/>
                </a:lnTo>
                <a:lnTo>
                  <a:pt x="225" y="100"/>
                </a:lnTo>
                <a:lnTo>
                  <a:pt x="225" y="101"/>
                </a:lnTo>
                <a:lnTo>
                  <a:pt x="224" y="101"/>
                </a:lnTo>
                <a:lnTo>
                  <a:pt x="225" y="101"/>
                </a:lnTo>
                <a:lnTo>
                  <a:pt x="224" y="101"/>
                </a:lnTo>
                <a:lnTo>
                  <a:pt x="225" y="101"/>
                </a:lnTo>
                <a:lnTo>
                  <a:pt x="224" y="101"/>
                </a:lnTo>
                <a:lnTo>
                  <a:pt x="224" y="102"/>
                </a:lnTo>
                <a:lnTo>
                  <a:pt x="224" y="101"/>
                </a:lnTo>
                <a:lnTo>
                  <a:pt x="224" y="102"/>
                </a:lnTo>
                <a:lnTo>
                  <a:pt x="224" y="101"/>
                </a:lnTo>
                <a:lnTo>
                  <a:pt x="224" y="102"/>
                </a:lnTo>
                <a:lnTo>
                  <a:pt x="225" y="102"/>
                </a:lnTo>
                <a:lnTo>
                  <a:pt x="224" y="102"/>
                </a:lnTo>
                <a:lnTo>
                  <a:pt x="225" y="102"/>
                </a:lnTo>
                <a:lnTo>
                  <a:pt x="224" y="102"/>
                </a:lnTo>
                <a:lnTo>
                  <a:pt x="225" y="102"/>
                </a:lnTo>
                <a:lnTo>
                  <a:pt x="225" y="103"/>
                </a:lnTo>
                <a:lnTo>
                  <a:pt x="225" y="102"/>
                </a:lnTo>
                <a:lnTo>
                  <a:pt x="225" y="103"/>
                </a:lnTo>
                <a:lnTo>
                  <a:pt x="225" y="102"/>
                </a:lnTo>
                <a:lnTo>
                  <a:pt x="225" y="103"/>
                </a:lnTo>
                <a:lnTo>
                  <a:pt x="224" y="103"/>
                </a:lnTo>
                <a:lnTo>
                  <a:pt x="225" y="103"/>
                </a:lnTo>
                <a:lnTo>
                  <a:pt x="224" y="103"/>
                </a:lnTo>
                <a:lnTo>
                  <a:pt x="225" y="103"/>
                </a:lnTo>
                <a:lnTo>
                  <a:pt x="224" y="103"/>
                </a:lnTo>
                <a:lnTo>
                  <a:pt x="223" y="103"/>
                </a:lnTo>
                <a:lnTo>
                  <a:pt x="224" y="103"/>
                </a:lnTo>
                <a:lnTo>
                  <a:pt x="223" y="103"/>
                </a:lnTo>
                <a:lnTo>
                  <a:pt x="224" y="103"/>
                </a:lnTo>
                <a:lnTo>
                  <a:pt x="223" y="103"/>
                </a:lnTo>
                <a:lnTo>
                  <a:pt x="223" y="104"/>
                </a:lnTo>
                <a:lnTo>
                  <a:pt x="223" y="103"/>
                </a:lnTo>
                <a:lnTo>
                  <a:pt x="223" y="104"/>
                </a:lnTo>
                <a:lnTo>
                  <a:pt x="223" y="103"/>
                </a:lnTo>
                <a:lnTo>
                  <a:pt x="223" y="104"/>
                </a:lnTo>
                <a:lnTo>
                  <a:pt x="224" y="104"/>
                </a:lnTo>
                <a:lnTo>
                  <a:pt x="223" y="104"/>
                </a:lnTo>
                <a:lnTo>
                  <a:pt x="224" y="104"/>
                </a:lnTo>
                <a:lnTo>
                  <a:pt x="223" y="104"/>
                </a:lnTo>
                <a:lnTo>
                  <a:pt x="224" y="104"/>
                </a:lnTo>
                <a:lnTo>
                  <a:pt x="224" y="105"/>
                </a:lnTo>
                <a:lnTo>
                  <a:pt x="224" y="104"/>
                </a:lnTo>
                <a:lnTo>
                  <a:pt x="224" y="105"/>
                </a:lnTo>
                <a:lnTo>
                  <a:pt x="224" y="104"/>
                </a:lnTo>
                <a:lnTo>
                  <a:pt x="224" y="105"/>
                </a:lnTo>
                <a:lnTo>
                  <a:pt x="223" y="105"/>
                </a:lnTo>
                <a:lnTo>
                  <a:pt x="224" y="105"/>
                </a:lnTo>
                <a:lnTo>
                  <a:pt x="223" y="105"/>
                </a:lnTo>
                <a:lnTo>
                  <a:pt x="224" y="105"/>
                </a:lnTo>
                <a:lnTo>
                  <a:pt x="223" y="105"/>
                </a:lnTo>
                <a:lnTo>
                  <a:pt x="223" y="106"/>
                </a:lnTo>
                <a:lnTo>
                  <a:pt x="223" y="105"/>
                </a:lnTo>
                <a:lnTo>
                  <a:pt x="223" y="106"/>
                </a:lnTo>
                <a:lnTo>
                  <a:pt x="223" y="105"/>
                </a:lnTo>
                <a:lnTo>
                  <a:pt x="223" y="106"/>
                </a:lnTo>
                <a:lnTo>
                  <a:pt x="222" y="106"/>
                </a:lnTo>
                <a:lnTo>
                  <a:pt x="223" y="106"/>
                </a:lnTo>
                <a:lnTo>
                  <a:pt x="222" y="106"/>
                </a:lnTo>
                <a:lnTo>
                  <a:pt x="223" y="106"/>
                </a:lnTo>
                <a:lnTo>
                  <a:pt x="222" y="106"/>
                </a:lnTo>
                <a:lnTo>
                  <a:pt x="222" y="105"/>
                </a:lnTo>
                <a:lnTo>
                  <a:pt x="222" y="106"/>
                </a:lnTo>
                <a:lnTo>
                  <a:pt x="222" y="105"/>
                </a:lnTo>
                <a:lnTo>
                  <a:pt x="222" y="106"/>
                </a:lnTo>
                <a:lnTo>
                  <a:pt x="222" y="105"/>
                </a:lnTo>
                <a:lnTo>
                  <a:pt x="222" y="104"/>
                </a:lnTo>
                <a:lnTo>
                  <a:pt x="222" y="105"/>
                </a:lnTo>
                <a:lnTo>
                  <a:pt x="222" y="104"/>
                </a:lnTo>
                <a:lnTo>
                  <a:pt x="222" y="105"/>
                </a:lnTo>
                <a:lnTo>
                  <a:pt x="222" y="104"/>
                </a:lnTo>
                <a:lnTo>
                  <a:pt x="221" y="104"/>
                </a:lnTo>
                <a:lnTo>
                  <a:pt x="222" y="104"/>
                </a:lnTo>
                <a:lnTo>
                  <a:pt x="221" y="104"/>
                </a:lnTo>
                <a:lnTo>
                  <a:pt x="222" y="104"/>
                </a:lnTo>
                <a:lnTo>
                  <a:pt x="221" y="104"/>
                </a:lnTo>
                <a:lnTo>
                  <a:pt x="221" y="105"/>
                </a:lnTo>
                <a:lnTo>
                  <a:pt x="221" y="104"/>
                </a:lnTo>
                <a:lnTo>
                  <a:pt x="221" y="105"/>
                </a:lnTo>
                <a:lnTo>
                  <a:pt x="221" y="104"/>
                </a:lnTo>
                <a:lnTo>
                  <a:pt x="221" y="105"/>
                </a:lnTo>
                <a:lnTo>
                  <a:pt x="220" y="105"/>
                </a:lnTo>
                <a:lnTo>
                  <a:pt x="221" y="105"/>
                </a:lnTo>
                <a:lnTo>
                  <a:pt x="220" y="105"/>
                </a:lnTo>
                <a:lnTo>
                  <a:pt x="221" y="105"/>
                </a:lnTo>
                <a:lnTo>
                  <a:pt x="220" y="105"/>
                </a:lnTo>
                <a:lnTo>
                  <a:pt x="220" y="104"/>
                </a:lnTo>
                <a:lnTo>
                  <a:pt x="220" y="105"/>
                </a:lnTo>
                <a:lnTo>
                  <a:pt x="220" y="104"/>
                </a:lnTo>
                <a:lnTo>
                  <a:pt x="220" y="105"/>
                </a:lnTo>
                <a:lnTo>
                  <a:pt x="220" y="104"/>
                </a:lnTo>
                <a:lnTo>
                  <a:pt x="219" y="104"/>
                </a:lnTo>
                <a:lnTo>
                  <a:pt x="220" y="104"/>
                </a:lnTo>
                <a:lnTo>
                  <a:pt x="219" y="104"/>
                </a:lnTo>
                <a:lnTo>
                  <a:pt x="220" y="104"/>
                </a:lnTo>
                <a:lnTo>
                  <a:pt x="219" y="104"/>
                </a:lnTo>
                <a:lnTo>
                  <a:pt x="219" y="103"/>
                </a:lnTo>
                <a:lnTo>
                  <a:pt x="219" y="104"/>
                </a:lnTo>
                <a:lnTo>
                  <a:pt x="219" y="103"/>
                </a:lnTo>
                <a:lnTo>
                  <a:pt x="219" y="104"/>
                </a:lnTo>
                <a:lnTo>
                  <a:pt x="219" y="103"/>
                </a:lnTo>
                <a:lnTo>
                  <a:pt x="220" y="103"/>
                </a:lnTo>
                <a:lnTo>
                  <a:pt x="219" y="103"/>
                </a:lnTo>
                <a:lnTo>
                  <a:pt x="220" y="103"/>
                </a:lnTo>
                <a:lnTo>
                  <a:pt x="219" y="103"/>
                </a:lnTo>
                <a:lnTo>
                  <a:pt x="220" y="103"/>
                </a:lnTo>
                <a:lnTo>
                  <a:pt x="221" y="103"/>
                </a:lnTo>
                <a:lnTo>
                  <a:pt x="220" y="103"/>
                </a:lnTo>
                <a:lnTo>
                  <a:pt x="221" y="103"/>
                </a:lnTo>
                <a:lnTo>
                  <a:pt x="220" y="103"/>
                </a:lnTo>
                <a:lnTo>
                  <a:pt x="221" y="103"/>
                </a:lnTo>
                <a:lnTo>
                  <a:pt x="221" y="102"/>
                </a:lnTo>
                <a:lnTo>
                  <a:pt x="221" y="103"/>
                </a:lnTo>
                <a:lnTo>
                  <a:pt x="221" y="102"/>
                </a:lnTo>
                <a:lnTo>
                  <a:pt x="221" y="103"/>
                </a:lnTo>
                <a:lnTo>
                  <a:pt x="221" y="102"/>
                </a:lnTo>
                <a:lnTo>
                  <a:pt x="220" y="102"/>
                </a:lnTo>
                <a:lnTo>
                  <a:pt x="221" y="102"/>
                </a:lnTo>
                <a:lnTo>
                  <a:pt x="220" y="102"/>
                </a:lnTo>
                <a:lnTo>
                  <a:pt x="221" y="102"/>
                </a:lnTo>
                <a:lnTo>
                  <a:pt x="220" y="102"/>
                </a:lnTo>
                <a:lnTo>
                  <a:pt x="220" y="101"/>
                </a:lnTo>
                <a:lnTo>
                  <a:pt x="220" y="102"/>
                </a:lnTo>
                <a:lnTo>
                  <a:pt x="220" y="101"/>
                </a:lnTo>
                <a:lnTo>
                  <a:pt x="220" y="102"/>
                </a:lnTo>
                <a:lnTo>
                  <a:pt x="220" y="101"/>
                </a:lnTo>
                <a:lnTo>
                  <a:pt x="220" y="100"/>
                </a:lnTo>
                <a:lnTo>
                  <a:pt x="220" y="101"/>
                </a:lnTo>
                <a:lnTo>
                  <a:pt x="220" y="100"/>
                </a:lnTo>
                <a:lnTo>
                  <a:pt x="220" y="101"/>
                </a:lnTo>
                <a:lnTo>
                  <a:pt x="220" y="100"/>
                </a:lnTo>
                <a:lnTo>
                  <a:pt x="219" y="100"/>
                </a:lnTo>
                <a:lnTo>
                  <a:pt x="220" y="100"/>
                </a:lnTo>
                <a:lnTo>
                  <a:pt x="219" y="100"/>
                </a:lnTo>
                <a:lnTo>
                  <a:pt x="220" y="100"/>
                </a:lnTo>
                <a:lnTo>
                  <a:pt x="219" y="100"/>
                </a:lnTo>
                <a:lnTo>
                  <a:pt x="219" y="99"/>
                </a:lnTo>
                <a:lnTo>
                  <a:pt x="219" y="100"/>
                </a:lnTo>
                <a:lnTo>
                  <a:pt x="219" y="99"/>
                </a:lnTo>
                <a:lnTo>
                  <a:pt x="219" y="100"/>
                </a:lnTo>
                <a:lnTo>
                  <a:pt x="219" y="99"/>
                </a:lnTo>
                <a:lnTo>
                  <a:pt x="220" y="99"/>
                </a:lnTo>
                <a:lnTo>
                  <a:pt x="219" y="99"/>
                </a:lnTo>
                <a:lnTo>
                  <a:pt x="220" y="99"/>
                </a:lnTo>
                <a:lnTo>
                  <a:pt x="219" y="99"/>
                </a:lnTo>
                <a:lnTo>
                  <a:pt x="220" y="99"/>
                </a:lnTo>
                <a:lnTo>
                  <a:pt x="221" y="99"/>
                </a:lnTo>
                <a:lnTo>
                  <a:pt x="220" y="99"/>
                </a:lnTo>
                <a:lnTo>
                  <a:pt x="221" y="99"/>
                </a:lnTo>
                <a:lnTo>
                  <a:pt x="220" y="99"/>
                </a:lnTo>
                <a:lnTo>
                  <a:pt x="221" y="99"/>
                </a:lnTo>
                <a:lnTo>
                  <a:pt x="221" y="98"/>
                </a:lnTo>
                <a:lnTo>
                  <a:pt x="221" y="99"/>
                </a:lnTo>
                <a:lnTo>
                  <a:pt x="221" y="98"/>
                </a:lnTo>
                <a:lnTo>
                  <a:pt x="221" y="99"/>
                </a:lnTo>
                <a:lnTo>
                  <a:pt x="221" y="98"/>
                </a:lnTo>
                <a:lnTo>
                  <a:pt x="220" y="98"/>
                </a:lnTo>
                <a:lnTo>
                  <a:pt x="221" y="98"/>
                </a:lnTo>
                <a:lnTo>
                  <a:pt x="220" y="98"/>
                </a:lnTo>
                <a:lnTo>
                  <a:pt x="221" y="98"/>
                </a:lnTo>
                <a:lnTo>
                  <a:pt x="220" y="98"/>
                </a:lnTo>
                <a:lnTo>
                  <a:pt x="220" y="97"/>
                </a:lnTo>
                <a:lnTo>
                  <a:pt x="220" y="98"/>
                </a:lnTo>
                <a:lnTo>
                  <a:pt x="220" y="97"/>
                </a:lnTo>
                <a:lnTo>
                  <a:pt x="220" y="98"/>
                </a:lnTo>
                <a:lnTo>
                  <a:pt x="220" y="97"/>
                </a:lnTo>
                <a:lnTo>
                  <a:pt x="219" y="97"/>
                </a:lnTo>
                <a:lnTo>
                  <a:pt x="220" y="97"/>
                </a:lnTo>
                <a:lnTo>
                  <a:pt x="219" y="97"/>
                </a:lnTo>
                <a:lnTo>
                  <a:pt x="220" y="97"/>
                </a:lnTo>
                <a:lnTo>
                  <a:pt x="219" y="97"/>
                </a:lnTo>
                <a:lnTo>
                  <a:pt x="219" y="98"/>
                </a:lnTo>
                <a:lnTo>
                  <a:pt x="219" y="97"/>
                </a:lnTo>
                <a:lnTo>
                  <a:pt x="219" y="98"/>
                </a:lnTo>
                <a:lnTo>
                  <a:pt x="219" y="97"/>
                </a:lnTo>
                <a:lnTo>
                  <a:pt x="219" y="98"/>
                </a:lnTo>
                <a:lnTo>
                  <a:pt x="218" y="98"/>
                </a:lnTo>
                <a:lnTo>
                  <a:pt x="219" y="98"/>
                </a:lnTo>
                <a:lnTo>
                  <a:pt x="218" y="98"/>
                </a:lnTo>
                <a:lnTo>
                  <a:pt x="219" y="98"/>
                </a:lnTo>
                <a:lnTo>
                  <a:pt x="218" y="98"/>
                </a:lnTo>
                <a:lnTo>
                  <a:pt x="218" y="97"/>
                </a:lnTo>
                <a:lnTo>
                  <a:pt x="218" y="98"/>
                </a:lnTo>
                <a:lnTo>
                  <a:pt x="218" y="97"/>
                </a:lnTo>
                <a:lnTo>
                  <a:pt x="218" y="98"/>
                </a:lnTo>
                <a:lnTo>
                  <a:pt x="218" y="97"/>
                </a:lnTo>
                <a:lnTo>
                  <a:pt x="218" y="96"/>
                </a:lnTo>
                <a:lnTo>
                  <a:pt x="218" y="97"/>
                </a:lnTo>
                <a:lnTo>
                  <a:pt x="218" y="96"/>
                </a:lnTo>
                <a:lnTo>
                  <a:pt x="218" y="97"/>
                </a:lnTo>
                <a:lnTo>
                  <a:pt x="218" y="96"/>
                </a:lnTo>
                <a:lnTo>
                  <a:pt x="217" y="96"/>
                </a:lnTo>
                <a:lnTo>
                  <a:pt x="218" y="96"/>
                </a:lnTo>
                <a:lnTo>
                  <a:pt x="217" y="96"/>
                </a:lnTo>
                <a:lnTo>
                  <a:pt x="218" y="96"/>
                </a:lnTo>
                <a:lnTo>
                  <a:pt x="217" y="96"/>
                </a:lnTo>
                <a:lnTo>
                  <a:pt x="217" y="97"/>
                </a:lnTo>
                <a:lnTo>
                  <a:pt x="217" y="96"/>
                </a:lnTo>
                <a:lnTo>
                  <a:pt x="217" y="97"/>
                </a:lnTo>
                <a:lnTo>
                  <a:pt x="217" y="96"/>
                </a:lnTo>
                <a:lnTo>
                  <a:pt x="217" y="97"/>
                </a:lnTo>
                <a:lnTo>
                  <a:pt x="216" y="97"/>
                </a:lnTo>
                <a:lnTo>
                  <a:pt x="217" y="97"/>
                </a:lnTo>
                <a:lnTo>
                  <a:pt x="216" y="97"/>
                </a:lnTo>
                <a:lnTo>
                  <a:pt x="217" y="97"/>
                </a:lnTo>
                <a:lnTo>
                  <a:pt x="216" y="97"/>
                </a:lnTo>
                <a:lnTo>
                  <a:pt x="216" y="98"/>
                </a:lnTo>
                <a:lnTo>
                  <a:pt x="216" y="97"/>
                </a:lnTo>
                <a:lnTo>
                  <a:pt x="216" y="98"/>
                </a:lnTo>
                <a:lnTo>
                  <a:pt x="216" y="97"/>
                </a:lnTo>
                <a:lnTo>
                  <a:pt x="216" y="98"/>
                </a:lnTo>
                <a:lnTo>
                  <a:pt x="217" y="98"/>
                </a:lnTo>
                <a:lnTo>
                  <a:pt x="216" y="98"/>
                </a:lnTo>
                <a:lnTo>
                  <a:pt x="217" y="98"/>
                </a:lnTo>
                <a:lnTo>
                  <a:pt x="216" y="98"/>
                </a:lnTo>
                <a:lnTo>
                  <a:pt x="217" y="98"/>
                </a:lnTo>
                <a:lnTo>
                  <a:pt x="217" y="99"/>
                </a:lnTo>
                <a:lnTo>
                  <a:pt x="217" y="98"/>
                </a:lnTo>
                <a:lnTo>
                  <a:pt x="217" y="99"/>
                </a:lnTo>
                <a:lnTo>
                  <a:pt x="217" y="98"/>
                </a:lnTo>
                <a:lnTo>
                  <a:pt x="217" y="99"/>
                </a:lnTo>
                <a:lnTo>
                  <a:pt x="216" y="99"/>
                </a:lnTo>
                <a:lnTo>
                  <a:pt x="217" y="99"/>
                </a:lnTo>
                <a:lnTo>
                  <a:pt x="216" y="99"/>
                </a:lnTo>
                <a:lnTo>
                  <a:pt x="217" y="99"/>
                </a:lnTo>
                <a:lnTo>
                  <a:pt x="216" y="99"/>
                </a:lnTo>
                <a:lnTo>
                  <a:pt x="215" y="99"/>
                </a:lnTo>
                <a:lnTo>
                  <a:pt x="216" y="99"/>
                </a:lnTo>
                <a:lnTo>
                  <a:pt x="215" y="99"/>
                </a:lnTo>
                <a:lnTo>
                  <a:pt x="216" y="99"/>
                </a:lnTo>
                <a:lnTo>
                  <a:pt x="215" y="99"/>
                </a:lnTo>
                <a:lnTo>
                  <a:pt x="215" y="100"/>
                </a:lnTo>
                <a:lnTo>
                  <a:pt x="215" y="99"/>
                </a:lnTo>
                <a:lnTo>
                  <a:pt x="215" y="100"/>
                </a:lnTo>
                <a:lnTo>
                  <a:pt x="215" y="99"/>
                </a:lnTo>
                <a:lnTo>
                  <a:pt x="215" y="100"/>
                </a:lnTo>
                <a:lnTo>
                  <a:pt x="216" y="100"/>
                </a:lnTo>
                <a:lnTo>
                  <a:pt x="215" y="100"/>
                </a:lnTo>
                <a:lnTo>
                  <a:pt x="216" y="100"/>
                </a:lnTo>
                <a:lnTo>
                  <a:pt x="215" y="100"/>
                </a:lnTo>
                <a:lnTo>
                  <a:pt x="216" y="100"/>
                </a:lnTo>
                <a:lnTo>
                  <a:pt x="216" y="101"/>
                </a:lnTo>
                <a:lnTo>
                  <a:pt x="216" y="100"/>
                </a:lnTo>
                <a:lnTo>
                  <a:pt x="216" y="101"/>
                </a:lnTo>
                <a:lnTo>
                  <a:pt x="216" y="100"/>
                </a:lnTo>
                <a:lnTo>
                  <a:pt x="216" y="101"/>
                </a:lnTo>
                <a:lnTo>
                  <a:pt x="215" y="101"/>
                </a:lnTo>
                <a:lnTo>
                  <a:pt x="216" y="101"/>
                </a:lnTo>
                <a:lnTo>
                  <a:pt x="215" y="101"/>
                </a:lnTo>
                <a:lnTo>
                  <a:pt x="216" y="101"/>
                </a:lnTo>
                <a:lnTo>
                  <a:pt x="215" y="101"/>
                </a:lnTo>
                <a:lnTo>
                  <a:pt x="215" y="102"/>
                </a:lnTo>
                <a:lnTo>
                  <a:pt x="215" y="101"/>
                </a:lnTo>
                <a:lnTo>
                  <a:pt x="215" y="102"/>
                </a:lnTo>
                <a:lnTo>
                  <a:pt x="215" y="101"/>
                </a:lnTo>
                <a:lnTo>
                  <a:pt x="215" y="102"/>
                </a:lnTo>
                <a:lnTo>
                  <a:pt x="214" y="102"/>
                </a:lnTo>
                <a:lnTo>
                  <a:pt x="215" y="102"/>
                </a:lnTo>
                <a:lnTo>
                  <a:pt x="214" y="102"/>
                </a:lnTo>
                <a:lnTo>
                  <a:pt x="215" y="102"/>
                </a:lnTo>
                <a:lnTo>
                  <a:pt x="214" y="102"/>
                </a:lnTo>
                <a:lnTo>
                  <a:pt x="214" y="101"/>
                </a:lnTo>
                <a:lnTo>
                  <a:pt x="214" y="102"/>
                </a:lnTo>
                <a:lnTo>
                  <a:pt x="214" y="101"/>
                </a:lnTo>
                <a:lnTo>
                  <a:pt x="214" y="102"/>
                </a:lnTo>
                <a:lnTo>
                  <a:pt x="214" y="101"/>
                </a:lnTo>
                <a:lnTo>
                  <a:pt x="214" y="100"/>
                </a:lnTo>
                <a:lnTo>
                  <a:pt x="214" y="101"/>
                </a:lnTo>
                <a:lnTo>
                  <a:pt x="214" y="100"/>
                </a:lnTo>
                <a:lnTo>
                  <a:pt x="214" y="101"/>
                </a:lnTo>
                <a:lnTo>
                  <a:pt x="214" y="100"/>
                </a:lnTo>
                <a:lnTo>
                  <a:pt x="213" y="100"/>
                </a:lnTo>
                <a:lnTo>
                  <a:pt x="214" y="100"/>
                </a:lnTo>
                <a:lnTo>
                  <a:pt x="213" y="100"/>
                </a:lnTo>
                <a:lnTo>
                  <a:pt x="214" y="100"/>
                </a:lnTo>
                <a:lnTo>
                  <a:pt x="213" y="100"/>
                </a:lnTo>
                <a:lnTo>
                  <a:pt x="213" y="101"/>
                </a:lnTo>
                <a:lnTo>
                  <a:pt x="213" y="100"/>
                </a:lnTo>
                <a:lnTo>
                  <a:pt x="213" y="101"/>
                </a:lnTo>
                <a:lnTo>
                  <a:pt x="213" y="100"/>
                </a:lnTo>
                <a:lnTo>
                  <a:pt x="213" y="101"/>
                </a:lnTo>
                <a:lnTo>
                  <a:pt x="212" y="101"/>
                </a:lnTo>
                <a:lnTo>
                  <a:pt x="213" y="101"/>
                </a:lnTo>
                <a:lnTo>
                  <a:pt x="212" y="101"/>
                </a:lnTo>
                <a:lnTo>
                  <a:pt x="213" y="101"/>
                </a:lnTo>
                <a:lnTo>
                  <a:pt x="212" y="101"/>
                </a:lnTo>
                <a:lnTo>
                  <a:pt x="212" y="100"/>
                </a:lnTo>
                <a:lnTo>
                  <a:pt x="212" y="101"/>
                </a:lnTo>
                <a:lnTo>
                  <a:pt x="212" y="100"/>
                </a:lnTo>
                <a:lnTo>
                  <a:pt x="212" y="101"/>
                </a:lnTo>
                <a:lnTo>
                  <a:pt x="212" y="100"/>
                </a:lnTo>
                <a:lnTo>
                  <a:pt x="212" y="99"/>
                </a:lnTo>
                <a:lnTo>
                  <a:pt x="212" y="100"/>
                </a:lnTo>
                <a:lnTo>
                  <a:pt x="212" y="99"/>
                </a:lnTo>
                <a:lnTo>
                  <a:pt x="212" y="100"/>
                </a:lnTo>
                <a:lnTo>
                  <a:pt x="212" y="99"/>
                </a:lnTo>
                <a:lnTo>
                  <a:pt x="213" y="99"/>
                </a:lnTo>
                <a:lnTo>
                  <a:pt x="212" y="99"/>
                </a:lnTo>
                <a:lnTo>
                  <a:pt x="213" y="99"/>
                </a:lnTo>
                <a:lnTo>
                  <a:pt x="212" y="99"/>
                </a:lnTo>
                <a:lnTo>
                  <a:pt x="213" y="99"/>
                </a:lnTo>
                <a:lnTo>
                  <a:pt x="213" y="98"/>
                </a:lnTo>
                <a:lnTo>
                  <a:pt x="213" y="99"/>
                </a:lnTo>
                <a:lnTo>
                  <a:pt x="213" y="98"/>
                </a:lnTo>
                <a:lnTo>
                  <a:pt x="213" y="99"/>
                </a:lnTo>
                <a:lnTo>
                  <a:pt x="213" y="98"/>
                </a:lnTo>
                <a:lnTo>
                  <a:pt x="212" y="98"/>
                </a:lnTo>
                <a:lnTo>
                  <a:pt x="213" y="98"/>
                </a:lnTo>
                <a:lnTo>
                  <a:pt x="212" y="98"/>
                </a:lnTo>
                <a:lnTo>
                  <a:pt x="213" y="98"/>
                </a:lnTo>
                <a:lnTo>
                  <a:pt x="212" y="98"/>
                </a:lnTo>
                <a:lnTo>
                  <a:pt x="212" y="97"/>
                </a:lnTo>
                <a:lnTo>
                  <a:pt x="212" y="98"/>
                </a:lnTo>
                <a:lnTo>
                  <a:pt x="212" y="97"/>
                </a:lnTo>
                <a:lnTo>
                  <a:pt x="212" y="98"/>
                </a:lnTo>
                <a:lnTo>
                  <a:pt x="212" y="97"/>
                </a:lnTo>
                <a:lnTo>
                  <a:pt x="212" y="98"/>
                </a:lnTo>
                <a:lnTo>
                  <a:pt x="212" y="97"/>
                </a:lnTo>
                <a:lnTo>
                  <a:pt x="212" y="98"/>
                </a:lnTo>
                <a:lnTo>
                  <a:pt x="212" y="97"/>
                </a:lnTo>
                <a:lnTo>
                  <a:pt x="212" y="98"/>
                </a:lnTo>
                <a:lnTo>
                  <a:pt x="211" y="98"/>
                </a:lnTo>
                <a:lnTo>
                  <a:pt x="212" y="98"/>
                </a:lnTo>
                <a:lnTo>
                  <a:pt x="211" y="98"/>
                </a:lnTo>
                <a:lnTo>
                  <a:pt x="212" y="98"/>
                </a:lnTo>
                <a:lnTo>
                  <a:pt x="211" y="98"/>
                </a:lnTo>
                <a:lnTo>
                  <a:pt x="211" y="97"/>
                </a:lnTo>
                <a:lnTo>
                  <a:pt x="211" y="98"/>
                </a:lnTo>
                <a:lnTo>
                  <a:pt x="211" y="97"/>
                </a:lnTo>
                <a:lnTo>
                  <a:pt x="211" y="98"/>
                </a:lnTo>
                <a:lnTo>
                  <a:pt x="211" y="97"/>
                </a:lnTo>
                <a:lnTo>
                  <a:pt x="211" y="96"/>
                </a:lnTo>
                <a:lnTo>
                  <a:pt x="211" y="97"/>
                </a:lnTo>
                <a:lnTo>
                  <a:pt x="211" y="96"/>
                </a:lnTo>
                <a:lnTo>
                  <a:pt x="211" y="97"/>
                </a:lnTo>
                <a:lnTo>
                  <a:pt x="211" y="96"/>
                </a:lnTo>
                <a:lnTo>
                  <a:pt x="210" y="96"/>
                </a:lnTo>
                <a:lnTo>
                  <a:pt x="211" y="96"/>
                </a:lnTo>
                <a:lnTo>
                  <a:pt x="210" y="96"/>
                </a:lnTo>
                <a:lnTo>
                  <a:pt x="211" y="96"/>
                </a:lnTo>
                <a:lnTo>
                  <a:pt x="210" y="96"/>
                </a:lnTo>
                <a:lnTo>
                  <a:pt x="210" y="97"/>
                </a:lnTo>
                <a:lnTo>
                  <a:pt x="210" y="96"/>
                </a:lnTo>
                <a:lnTo>
                  <a:pt x="210" y="97"/>
                </a:lnTo>
                <a:lnTo>
                  <a:pt x="210" y="96"/>
                </a:lnTo>
                <a:lnTo>
                  <a:pt x="210" y="97"/>
                </a:lnTo>
                <a:lnTo>
                  <a:pt x="209" y="97"/>
                </a:lnTo>
                <a:lnTo>
                  <a:pt x="210" y="97"/>
                </a:lnTo>
                <a:lnTo>
                  <a:pt x="209" y="97"/>
                </a:lnTo>
                <a:lnTo>
                  <a:pt x="210" y="97"/>
                </a:lnTo>
                <a:lnTo>
                  <a:pt x="209" y="97"/>
                </a:lnTo>
                <a:lnTo>
                  <a:pt x="209" y="96"/>
                </a:lnTo>
                <a:lnTo>
                  <a:pt x="209" y="97"/>
                </a:lnTo>
                <a:lnTo>
                  <a:pt x="209" y="96"/>
                </a:lnTo>
                <a:lnTo>
                  <a:pt x="209" y="97"/>
                </a:lnTo>
                <a:lnTo>
                  <a:pt x="209" y="96"/>
                </a:lnTo>
                <a:lnTo>
                  <a:pt x="208" y="96"/>
                </a:lnTo>
                <a:lnTo>
                  <a:pt x="209" y="96"/>
                </a:lnTo>
                <a:lnTo>
                  <a:pt x="208" y="96"/>
                </a:lnTo>
                <a:lnTo>
                  <a:pt x="209" y="96"/>
                </a:lnTo>
                <a:lnTo>
                  <a:pt x="208" y="96"/>
                </a:lnTo>
                <a:lnTo>
                  <a:pt x="208" y="95"/>
                </a:lnTo>
                <a:lnTo>
                  <a:pt x="208" y="96"/>
                </a:lnTo>
                <a:lnTo>
                  <a:pt x="208" y="95"/>
                </a:lnTo>
                <a:lnTo>
                  <a:pt x="208" y="96"/>
                </a:lnTo>
                <a:lnTo>
                  <a:pt x="208" y="95"/>
                </a:lnTo>
                <a:lnTo>
                  <a:pt x="209" y="95"/>
                </a:lnTo>
                <a:lnTo>
                  <a:pt x="208" y="95"/>
                </a:lnTo>
                <a:lnTo>
                  <a:pt x="209" y="95"/>
                </a:lnTo>
                <a:lnTo>
                  <a:pt x="208" y="95"/>
                </a:lnTo>
                <a:lnTo>
                  <a:pt x="209" y="95"/>
                </a:lnTo>
                <a:lnTo>
                  <a:pt x="210" y="95"/>
                </a:lnTo>
                <a:lnTo>
                  <a:pt x="209" y="95"/>
                </a:lnTo>
                <a:lnTo>
                  <a:pt x="210" y="95"/>
                </a:lnTo>
                <a:lnTo>
                  <a:pt x="209" y="95"/>
                </a:lnTo>
                <a:lnTo>
                  <a:pt x="210" y="95"/>
                </a:lnTo>
                <a:lnTo>
                  <a:pt x="210" y="94"/>
                </a:lnTo>
                <a:lnTo>
                  <a:pt x="210" y="95"/>
                </a:lnTo>
                <a:lnTo>
                  <a:pt x="210" y="94"/>
                </a:lnTo>
                <a:lnTo>
                  <a:pt x="210" y="95"/>
                </a:lnTo>
                <a:lnTo>
                  <a:pt x="210" y="94"/>
                </a:lnTo>
                <a:lnTo>
                  <a:pt x="209" y="94"/>
                </a:lnTo>
                <a:lnTo>
                  <a:pt x="210" y="94"/>
                </a:lnTo>
                <a:lnTo>
                  <a:pt x="209" y="94"/>
                </a:lnTo>
                <a:lnTo>
                  <a:pt x="210" y="94"/>
                </a:lnTo>
                <a:lnTo>
                  <a:pt x="209" y="94"/>
                </a:lnTo>
                <a:lnTo>
                  <a:pt x="209" y="93"/>
                </a:lnTo>
                <a:lnTo>
                  <a:pt x="209" y="94"/>
                </a:lnTo>
                <a:lnTo>
                  <a:pt x="209" y="93"/>
                </a:lnTo>
                <a:lnTo>
                  <a:pt x="209" y="94"/>
                </a:lnTo>
                <a:lnTo>
                  <a:pt x="209" y="93"/>
                </a:lnTo>
                <a:lnTo>
                  <a:pt x="210" y="93"/>
                </a:lnTo>
                <a:lnTo>
                  <a:pt x="209" y="93"/>
                </a:lnTo>
                <a:lnTo>
                  <a:pt x="210" y="93"/>
                </a:lnTo>
                <a:lnTo>
                  <a:pt x="209" y="93"/>
                </a:lnTo>
                <a:lnTo>
                  <a:pt x="210" y="93"/>
                </a:lnTo>
                <a:lnTo>
                  <a:pt x="210" y="92"/>
                </a:lnTo>
                <a:lnTo>
                  <a:pt x="210" y="93"/>
                </a:lnTo>
                <a:lnTo>
                  <a:pt x="210" y="92"/>
                </a:lnTo>
                <a:lnTo>
                  <a:pt x="210" y="93"/>
                </a:lnTo>
                <a:lnTo>
                  <a:pt x="210" y="92"/>
                </a:lnTo>
                <a:lnTo>
                  <a:pt x="211" y="92"/>
                </a:lnTo>
                <a:lnTo>
                  <a:pt x="210" y="92"/>
                </a:lnTo>
                <a:lnTo>
                  <a:pt x="211" y="92"/>
                </a:lnTo>
                <a:lnTo>
                  <a:pt x="210" y="92"/>
                </a:lnTo>
                <a:lnTo>
                  <a:pt x="211" y="92"/>
                </a:lnTo>
                <a:lnTo>
                  <a:pt x="211" y="93"/>
                </a:lnTo>
                <a:lnTo>
                  <a:pt x="211" y="92"/>
                </a:lnTo>
                <a:lnTo>
                  <a:pt x="211" y="93"/>
                </a:lnTo>
                <a:lnTo>
                  <a:pt x="211" y="92"/>
                </a:lnTo>
                <a:lnTo>
                  <a:pt x="211" y="93"/>
                </a:lnTo>
                <a:lnTo>
                  <a:pt x="211" y="94"/>
                </a:lnTo>
                <a:lnTo>
                  <a:pt x="211" y="93"/>
                </a:lnTo>
                <a:lnTo>
                  <a:pt x="211" y="94"/>
                </a:lnTo>
                <a:lnTo>
                  <a:pt x="211" y="93"/>
                </a:lnTo>
                <a:lnTo>
                  <a:pt x="211" y="94"/>
                </a:lnTo>
                <a:lnTo>
                  <a:pt x="212" y="94"/>
                </a:lnTo>
                <a:lnTo>
                  <a:pt x="211" y="94"/>
                </a:lnTo>
                <a:lnTo>
                  <a:pt x="212" y="94"/>
                </a:lnTo>
                <a:lnTo>
                  <a:pt x="211" y="94"/>
                </a:lnTo>
                <a:lnTo>
                  <a:pt x="212" y="94"/>
                </a:lnTo>
                <a:lnTo>
                  <a:pt x="212" y="93"/>
                </a:lnTo>
                <a:lnTo>
                  <a:pt x="212" y="94"/>
                </a:lnTo>
                <a:lnTo>
                  <a:pt x="212" y="93"/>
                </a:lnTo>
                <a:lnTo>
                  <a:pt x="212" y="94"/>
                </a:lnTo>
                <a:lnTo>
                  <a:pt x="212" y="93"/>
                </a:lnTo>
                <a:lnTo>
                  <a:pt x="213" y="93"/>
                </a:lnTo>
                <a:lnTo>
                  <a:pt x="212" y="93"/>
                </a:lnTo>
                <a:lnTo>
                  <a:pt x="213" y="93"/>
                </a:lnTo>
                <a:lnTo>
                  <a:pt x="212" y="93"/>
                </a:lnTo>
                <a:lnTo>
                  <a:pt x="213" y="93"/>
                </a:lnTo>
                <a:lnTo>
                  <a:pt x="213" y="92"/>
                </a:lnTo>
                <a:lnTo>
                  <a:pt x="213" y="93"/>
                </a:lnTo>
                <a:lnTo>
                  <a:pt x="213" y="92"/>
                </a:lnTo>
                <a:lnTo>
                  <a:pt x="213" y="93"/>
                </a:lnTo>
                <a:lnTo>
                  <a:pt x="213" y="92"/>
                </a:lnTo>
                <a:lnTo>
                  <a:pt x="214" y="92"/>
                </a:lnTo>
                <a:lnTo>
                  <a:pt x="213" y="92"/>
                </a:lnTo>
                <a:lnTo>
                  <a:pt x="214" y="92"/>
                </a:lnTo>
                <a:lnTo>
                  <a:pt x="213" y="92"/>
                </a:lnTo>
                <a:lnTo>
                  <a:pt x="214" y="92"/>
                </a:lnTo>
                <a:lnTo>
                  <a:pt x="214" y="93"/>
                </a:lnTo>
                <a:lnTo>
                  <a:pt x="214" y="92"/>
                </a:lnTo>
                <a:lnTo>
                  <a:pt x="214" y="93"/>
                </a:lnTo>
                <a:lnTo>
                  <a:pt x="214" y="92"/>
                </a:lnTo>
                <a:lnTo>
                  <a:pt x="214" y="93"/>
                </a:lnTo>
                <a:lnTo>
                  <a:pt x="214" y="94"/>
                </a:lnTo>
                <a:lnTo>
                  <a:pt x="214" y="93"/>
                </a:lnTo>
                <a:lnTo>
                  <a:pt x="214" y="94"/>
                </a:lnTo>
                <a:lnTo>
                  <a:pt x="214" y="93"/>
                </a:lnTo>
                <a:lnTo>
                  <a:pt x="214" y="94"/>
                </a:lnTo>
                <a:lnTo>
                  <a:pt x="215" y="94"/>
                </a:lnTo>
                <a:lnTo>
                  <a:pt x="214" y="94"/>
                </a:lnTo>
                <a:lnTo>
                  <a:pt x="215" y="94"/>
                </a:lnTo>
                <a:lnTo>
                  <a:pt x="214" y="94"/>
                </a:lnTo>
                <a:lnTo>
                  <a:pt x="215" y="94"/>
                </a:lnTo>
                <a:lnTo>
                  <a:pt x="215" y="93"/>
                </a:lnTo>
                <a:lnTo>
                  <a:pt x="215" y="94"/>
                </a:lnTo>
                <a:lnTo>
                  <a:pt x="215" y="93"/>
                </a:lnTo>
                <a:lnTo>
                  <a:pt x="215" y="94"/>
                </a:lnTo>
                <a:lnTo>
                  <a:pt x="215" y="93"/>
                </a:lnTo>
                <a:lnTo>
                  <a:pt x="216" y="93"/>
                </a:lnTo>
                <a:lnTo>
                  <a:pt x="215" y="93"/>
                </a:lnTo>
                <a:lnTo>
                  <a:pt x="216" y="93"/>
                </a:lnTo>
                <a:lnTo>
                  <a:pt x="215" y="93"/>
                </a:lnTo>
                <a:lnTo>
                  <a:pt x="216" y="93"/>
                </a:lnTo>
                <a:lnTo>
                  <a:pt x="216" y="92"/>
                </a:lnTo>
                <a:lnTo>
                  <a:pt x="216" y="93"/>
                </a:lnTo>
                <a:lnTo>
                  <a:pt x="216" y="92"/>
                </a:lnTo>
                <a:lnTo>
                  <a:pt x="216" y="93"/>
                </a:lnTo>
                <a:lnTo>
                  <a:pt x="216" y="92"/>
                </a:lnTo>
                <a:lnTo>
                  <a:pt x="215" y="92"/>
                </a:lnTo>
                <a:lnTo>
                  <a:pt x="216" y="92"/>
                </a:lnTo>
                <a:lnTo>
                  <a:pt x="215" y="92"/>
                </a:lnTo>
                <a:lnTo>
                  <a:pt x="216" y="92"/>
                </a:lnTo>
                <a:lnTo>
                  <a:pt x="215" y="92"/>
                </a:lnTo>
                <a:lnTo>
                  <a:pt x="215" y="91"/>
                </a:lnTo>
                <a:lnTo>
                  <a:pt x="215" y="92"/>
                </a:lnTo>
                <a:lnTo>
                  <a:pt x="215" y="91"/>
                </a:lnTo>
                <a:lnTo>
                  <a:pt x="215" y="92"/>
                </a:lnTo>
                <a:lnTo>
                  <a:pt x="215" y="91"/>
                </a:lnTo>
                <a:lnTo>
                  <a:pt x="216" y="91"/>
                </a:lnTo>
                <a:lnTo>
                  <a:pt x="215" y="91"/>
                </a:lnTo>
                <a:lnTo>
                  <a:pt x="216" y="91"/>
                </a:lnTo>
                <a:lnTo>
                  <a:pt x="215" y="91"/>
                </a:lnTo>
                <a:lnTo>
                  <a:pt x="216" y="91"/>
                </a:lnTo>
                <a:lnTo>
                  <a:pt x="217" y="91"/>
                </a:lnTo>
                <a:lnTo>
                  <a:pt x="216" y="91"/>
                </a:lnTo>
                <a:lnTo>
                  <a:pt x="217" y="91"/>
                </a:lnTo>
                <a:lnTo>
                  <a:pt x="216" y="91"/>
                </a:lnTo>
                <a:lnTo>
                  <a:pt x="217" y="91"/>
                </a:lnTo>
                <a:lnTo>
                  <a:pt x="217" y="90"/>
                </a:lnTo>
                <a:lnTo>
                  <a:pt x="217" y="91"/>
                </a:lnTo>
                <a:lnTo>
                  <a:pt x="217" y="90"/>
                </a:lnTo>
                <a:lnTo>
                  <a:pt x="217" y="91"/>
                </a:lnTo>
                <a:lnTo>
                  <a:pt x="217" y="90"/>
                </a:lnTo>
                <a:lnTo>
                  <a:pt x="216" y="90"/>
                </a:lnTo>
                <a:lnTo>
                  <a:pt x="217" y="90"/>
                </a:lnTo>
                <a:lnTo>
                  <a:pt x="216" y="90"/>
                </a:lnTo>
                <a:lnTo>
                  <a:pt x="217" y="90"/>
                </a:lnTo>
                <a:lnTo>
                  <a:pt x="216" y="90"/>
                </a:lnTo>
                <a:lnTo>
                  <a:pt x="216" y="89"/>
                </a:lnTo>
                <a:lnTo>
                  <a:pt x="216" y="90"/>
                </a:lnTo>
                <a:lnTo>
                  <a:pt x="216" y="89"/>
                </a:lnTo>
                <a:lnTo>
                  <a:pt x="216" y="90"/>
                </a:lnTo>
                <a:lnTo>
                  <a:pt x="216" y="89"/>
                </a:lnTo>
                <a:lnTo>
                  <a:pt x="215" y="89"/>
                </a:lnTo>
                <a:lnTo>
                  <a:pt x="216" y="89"/>
                </a:lnTo>
                <a:lnTo>
                  <a:pt x="215" y="89"/>
                </a:lnTo>
                <a:lnTo>
                  <a:pt x="216" y="89"/>
                </a:lnTo>
                <a:lnTo>
                  <a:pt x="215" y="89"/>
                </a:lnTo>
                <a:lnTo>
                  <a:pt x="215" y="90"/>
                </a:lnTo>
                <a:lnTo>
                  <a:pt x="215" y="89"/>
                </a:lnTo>
                <a:lnTo>
                  <a:pt x="215" y="90"/>
                </a:lnTo>
                <a:lnTo>
                  <a:pt x="215" y="89"/>
                </a:lnTo>
                <a:lnTo>
                  <a:pt x="215" y="90"/>
                </a:lnTo>
                <a:lnTo>
                  <a:pt x="214" y="90"/>
                </a:lnTo>
                <a:lnTo>
                  <a:pt x="215" y="90"/>
                </a:lnTo>
                <a:lnTo>
                  <a:pt x="214" y="90"/>
                </a:lnTo>
                <a:lnTo>
                  <a:pt x="215" y="90"/>
                </a:lnTo>
                <a:lnTo>
                  <a:pt x="214" y="90"/>
                </a:lnTo>
                <a:lnTo>
                  <a:pt x="214" y="89"/>
                </a:lnTo>
                <a:lnTo>
                  <a:pt x="214" y="90"/>
                </a:lnTo>
                <a:lnTo>
                  <a:pt x="214" y="89"/>
                </a:lnTo>
                <a:lnTo>
                  <a:pt x="214" y="90"/>
                </a:lnTo>
                <a:lnTo>
                  <a:pt x="214" y="89"/>
                </a:lnTo>
                <a:lnTo>
                  <a:pt x="214" y="88"/>
                </a:lnTo>
                <a:lnTo>
                  <a:pt x="214" y="89"/>
                </a:lnTo>
                <a:lnTo>
                  <a:pt x="214" y="88"/>
                </a:lnTo>
                <a:lnTo>
                  <a:pt x="214" y="89"/>
                </a:lnTo>
                <a:lnTo>
                  <a:pt x="214" y="88"/>
                </a:lnTo>
                <a:lnTo>
                  <a:pt x="213" y="88"/>
                </a:lnTo>
                <a:lnTo>
                  <a:pt x="214" y="88"/>
                </a:lnTo>
                <a:lnTo>
                  <a:pt x="213" y="88"/>
                </a:lnTo>
                <a:lnTo>
                  <a:pt x="214" y="88"/>
                </a:lnTo>
                <a:lnTo>
                  <a:pt x="213" y="88"/>
                </a:lnTo>
                <a:lnTo>
                  <a:pt x="213" y="89"/>
                </a:lnTo>
                <a:lnTo>
                  <a:pt x="213" y="88"/>
                </a:lnTo>
                <a:lnTo>
                  <a:pt x="213" y="89"/>
                </a:lnTo>
                <a:lnTo>
                  <a:pt x="213" y="88"/>
                </a:lnTo>
                <a:lnTo>
                  <a:pt x="213" y="89"/>
                </a:lnTo>
                <a:lnTo>
                  <a:pt x="212" y="89"/>
                </a:lnTo>
                <a:lnTo>
                  <a:pt x="213" y="89"/>
                </a:lnTo>
                <a:lnTo>
                  <a:pt x="212" y="89"/>
                </a:lnTo>
                <a:lnTo>
                  <a:pt x="213" y="89"/>
                </a:lnTo>
                <a:lnTo>
                  <a:pt x="212" y="89"/>
                </a:lnTo>
                <a:lnTo>
                  <a:pt x="212" y="88"/>
                </a:lnTo>
                <a:lnTo>
                  <a:pt x="212" y="89"/>
                </a:lnTo>
                <a:lnTo>
                  <a:pt x="212" y="88"/>
                </a:lnTo>
                <a:lnTo>
                  <a:pt x="212" y="89"/>
                </a:lnTo>
                <a:lnTo>
                  <a:pt x="212" y="88"/>
                </a:lnTo>
                <a:lnTo>
                  <a:pt x="212" y="87"/>
                </a:lnTo>
                <a:lnTo>
                  <a:pt x="212" y="88"/>
                </a:lnTo>
                <a:lnTo>
                  <a:pt x="212" y="87"/>
                </a:lnTo>
                <a:lnTo>
                  <a:pt x="212" y="88"/>
                </a:lnTo>
                <a:lnTo>
                  <a:pt x="212" y="87"/>
                </a:lnTo>
                <a:lnTo>
                  <a:pt x="213" y="87"/>
                </a:lnTo>
                <a:lnTo>
                  <a:pt x="212" y="87"/>
                </a:lnTo>
                <a:lnTo>
                  <a:pt x="213" y="87"/>
                </a:lnTo>
                <a:lnTo>
                  <a:pt x="212" y="87"/>
                </a:lnTo>
                <a:lnTo>
                  <a:pt x="213" y="87"/>
                </a:lnTo>
                <a:lnTo>
                  <a:pt x="213" y="86"/>
                </a:lnTo>
                <a:lnTo>
                  <a:pt x="213" y="87"/>
                </a:lnTo>
                <a:lnTo>
                  <a:pt x="213" y="86"/>
                </a:lnTo>
                <a:lnTo>
                  <a:pt x="213" y="87"/>
                </a:lnTo>
                <a:lnTo>
                  <a:pt x="213" y="86"/>
                </a:lnTo>
                <a:lnTo>
                  <a:pt x="212" y="86"/>
                </a:lnTo>
                <a:lnTo>
                  <a:pt x="213" y="86"/>
                </a:lnTo>
                <a:lnTo>
                  <a:pt x="212" y="86"/>
                </a:lnTo>
                <a:lnTo>
                  <a:pt x="213" y="86"/>
                </a:lnTo>
                <a:lnTo>
                  <a:pt x="212" y="86"/>
                </a:lnTo>
                <a:lnTo>
                  <a:pt x="212" y="85"/>
                </a:lnTo>
                <a:lnTo>
                  <a:pt x="212" y="86"/>
                </a:lnTo>
                <a:lnTo>
                  <a:pt x="212" y="85"/>
                </a:lnTo>
                <a:lnTo>
                  <a:pt x="212" y="86"/>
                </a:lnTo>
                <a:lnTo>
                  <a:pt x="212" y="85"/>
                </a:lnTo>
                <a:lnTo>
                  <a:pt x="212" y="84"/>
                </a:lnTo>
                <a:lnTo>
                  <a:pt x="212" y="85"/>
                </a:lnTo>
                <a:lnTo>
                  <a:pt x="212" y="84"/>
                </a:lnTo>
                <a:lnTo>
                  <a:pt x="212" y="85"/>
                </a:lnTo>
                <a:lnTo>
                  <a:pt x="212" y="84"/>
                </a:lnTo>
                <a:lnTo>
                  <a:pt x="212" y="83"/>
                </a:lnTo>
                <a:lnTo>
                  <a:pt x="212" y="84"/>
                </a:lnTo>
                <a:lnTo>
                  <a:pt x="212" y="83"/>
                </a:lnTo>
                <a:lnTo>
                  <a:pt x="212" y="84"/>
                </a:lnTo>
                <a:lnTo>
                  <a:pt x="212" y="83"/>
                </a:lnTo>
                <a:lnTo>
                  <a:pt x="213" y="83"/>
                </a:lnTo>
                <a:lnTo>
                  <a:pt x="212" y="83"/>
                </a:lnTo>
                <a:lnTo>
                  <a:pt x="213" y="83"/>
                </a:lnTo>
                <a:lnTo>
                  <a:pt x="212" y="83"/>
                </a:lnTo>
                <a:lnTo>
                  <a:pt x="213" y="83"/>
                </a:lnTo>
                <a:lnTo>
                  <a:pt x="213" y="82"/>
                </a:lnTo>
                <a:lnTo>
                  <a:pt x="213" y="83"/>
                </a:lnTo>
                <a:lnTo>
                  <a:pt x="213" y="82"/>
                </a:lnTo>
                <a:lnTo>
                  <a:pt x="213" y="83"/>
                </a:lnTo>
                <a:lnTo>
                  <a:pt x="213" y="82"/>
                </a:lnTo>
                <a:lnTo>
                  <a:pt x="212" y="82"/>
                </a:lnTo>
                <a:lnTo>
                  <a:pt x="213" y="82"/>
                </a:lnTo>
                <a:lnTo>
                  <a:pt x="212" y="82"/>
                </a:lnTo>
                <a:lnTo>
                  <a:pt x="213" y="82"/>
                </a:lnTo>
                <a:lnTo>
                  <a:pt x="212" y="82"/>
                </a:lnTo>
                <a:lnTo>
                  <a:pt x="212" y="81"/>
                </a:lnTo>
                <a:lnTo>
                  <a:pt x="212" y="82"/>
                </a:lnTo>
                <a:lnTo>
                  <a:pt x="212" y="81"/>
                </a:lnTo>
                <a:lnTo>
                  <a:pt x="212" y="82"/>
                </a:lnTo>
                <a:lnTo>
                  <a:pt x="212" y="81"/>
                </a:lnTo>
                <a:lnTo>
                  <a:pt x="212" y="82"/>
                </a:lnTo>
                <a:lnTo>
                  <a:pt x="212" y="81"/>
                </a:lnTo>
                <a:lnTo>
                  <a:pt x="212" y="82"/>
                </a:lnTo>
                <a:lnTo>
                  <a:pt x="212" y="81"/>
                </a:lnTo>
                <a:lnTo>
                  <a:pt x="212" y="82"/>
                </a:lnTo>
                <a:lnTo>
                  <a:pt x="211" y="82"/>
                </a:lnTo>
                <a:lnTo>
                  <a:pt x="212" y="82"/>
                </a:lnTo>
                <a:lnTo>
                  <a:pt x="211" y="82"/>
                </a:lnTo>
                <a:lnTo>
                  <a:pt x="212" y="82"/>
                </a:lnTo>
                <a:lnTo>
                  <a:pt x="211" y="82"/>
                </a:lnTo>
                <a:lnTo>
                  <a:pt x="211" y="81"/>
                </a:lnTo>
                <a:lnTo>
                  <a:pt x="211" y="82"/>
                </a:lnTo>
                <a:lnTo>
                  <a:pt x="211" y="81"/>
                </a:lnTo>
                <a:lnTo>
                  <a:pt x="211" y="82"/>
                </a:lnTo>
                <a:lnTo>
                  <a:pt x="211" y="81"/>
                </a:lnTo>
                <a:lnTo>
                  <a:pt x="211" y="80"/>
                </a:lnTo>
                <a:lnTo>
                  <a:pt x="211" y="81"/>
                </a:lnTo>
                <a:lnTo>
                  <a:pt x="211" y="80"/>
                </a:lnTo>
                <a:lnTo>
                  <a:pt x="211" y="81"/>
                </a:lnTo>
                <a:lnTo>
                  <a:pt x="211" y="80"/>
                </a:lnTo>
                <a:lnTo>
                  <a:pt x="210" y="80"/>
                </a:lnTo>
                <a:lnTo>
                  <a:pt x="211" y="80"/>
                </a:lnTo>
                <a:lnTo>
                  <a:pt x="210" y="80"/>
                </a:lnTo>
                <a:lnTo>
                  <a:pt x="211" y="80"/>
                </a:lnTo>
                <a:lnTo>
                  <a:pt x="210" y="80"/>
                </a:lnTo>
                <a:lnTo>
                  <a:pt x="210" y="81"/>
                </a:lnTo>
                <a:lnTo>
                  <a:pt x="210" y="80"/>
                </a:lnTo>
                <a:lnTo>
                  <a:pt x="210" y="81"/>
                </a:lnTo>
                <a:lnTo>
                  <a:pt x="210" y="80"/>
                </a:lnTo>
                <a:lnTo>
                  <a:pt x="210" y="81"/>
                </a:lnTo>
                <a:lnTo>
                  <a:pt x="209" y="81"/>
                </a:lnTo>
                <a:lnTo>
                  <a:pt x="210" y="81"/>
                </a:lnTo>
                <a:lnTo>
                  <a:pt x="209" y="81"/>
                </a:lnTo>
                <a:lnTo>
                  <a:pt x="210" y="81"/>
                </a:lnTo>
                <a:lnTo>
                  <a:pt x="209" y="81"/>
                </a:lnTo>
                <a:lnTo>
                  <a:pt x="209" y="80"/>
                </a:lnTo>
                <a:lnTo>
                  <a:pt x="209" y="81"/>
                </a:lnTo>
                <a:lnTo>
                  <a:pt x="209" y="80"/>
                </a:lnTo>
                <a:lnTo>
                  <a:pt x="209" y="81"/>
                </a:lnTo>
                <a:lnTo>
                  <a:pt x="209" y="80"/>
                </a:lnTo>
                <a:lnTo>
                  <a:pt x="208" y="80"/>
                </a:lnTo>
                <a:lnTo>
                  <a:pt x="209" y="80"/>
                </a:lnTo>
                <a:lnTo>
                  <a:pt x="208" y="80"/>
                </a:lnTo>
                <a:lnTo>
                  <a:pt x="209" y="80"/>
                </a:lnTo>
                <a:lnTo>
                  <a:pt x="208" y="80"/>
                </a:lnTo>
                <a:lnTo>
                  <a:pt x="208" y="79"/>
                </a:lnTo>
                <a:lnTo>
                  <a:pt x="208" y="80"/>
                </a:lnTo>
                <a:lnTo>
                  <a:pt x="208" y="79"/>
                </a:lnTo>
                <a:lnTo>
                  <a:pt x="208" y="80"/>
                </a:lnTo>
                <a:lnTo>
                  <a:pt x="208" y="79"/>
                </a:lnTo>
                <a:lnTo>
                  <a:pt x="209" y="79"/>
                </a:lnTo>
                <a:lnTo>
                  <a:pt x="208" y="79"/>
                </a:lnTo>
                <a:lnTo>
                  <a:pt x="209" y="79"/>
                </a:lnTo>
                <a:lnTo>
                  <a:pt x="208" y="79"/>
                </a:lnTo>
                <a:lnTo>
                  <a:pt x="209" y="79"/>
                </a:lnTo>
                <a:lnTo>
                  <a:pt x="210" y="79"/>
                </a:lnTo>
                <a:lnTo>
                  <a:pt x="209" y="79"/>
                </a:lnTo>
                <a:lnTo>
                  <a:pt x="210" y="79"/>
                </a:lnTo>
                <a:lnTo>
                  <a:pt x="209" y="79"/>
                </a:lnTo>
                <a:lnTo>
                  <a:pt x="210" y="79"/>
                </a:lnTo>
                <a:lnTo>
                  <a:pt x="210" y="78"/>
                </a:lnTo>
                <a:lnTo>
                  <a:pt x="210" y="79"/>
                </a:lnTo>
                <a:lnTo>
                  <a:pt x="210" y="78"/>
                </a:lnTo>
                <a:lnTo>
                  <a:pt x="210" y="79"/>
                </a:lnTo>
                <a:lnTo>
                  <a:pt x="210" y="78"/>
                </a:lnTo>
                <a:lnTo>
                  <a:pt x="209" y="78"/>
                </a:lnTo>
                <a:lnTo>
                  <a:pt x="210" y="78"/>
                </a:lnTo>
                <a:lnTo>
                  <a:pt x="209" y="78"/>
                </a:lnTo>
                <a:lnTo>
                  <a:pt x="210" y="78"/>
                </a:lnTo>
                <a:lnTo>
                  <a:pt x="209" y="78"/>
                </a:lnTo>
                <a:lnTo>
                  <a:pt x="209" y="77"/>
                </a:lnTo>
                <a:lnTo>
                  <a:pt x="209" y="78"/>
                </a:lnTo>
                <a:lnTo>
                  <a:pt x="209" y="77"/>
                </a:lnTo>
                <a:lnTo>
                  <a:pt x="209" y="78"/>
                </a:lnTo>
                <a:lnTo>
                  <a:pt x="209" y="77"/>
                </a:lnTo>
                <a:lnTo>
                  <a:pt x="210" y="77"/>
                </a:lnTo>
                <a:lnTo>
                  <a:pt x="209" y="77"/>
                </a:lnTo>
                <a:lnTo>
                  <a:pt x="210" y="77"/>
                </a:lnTo>
                <a:lnTo>
                  <a:pt x="209" y="77"/>
                </a:lnTo>
                <a:lnTo>
                  <a:pt x="210" y="77"/>
                </a:lnTo>
                <a:lnTo>
                  <a:pt x="210" y="76"/>
                </a:lnTo>
                <a:lnTo>
                  <a:pt x="210" y="77"/>
                </a:lnTo>
                <a:lnTo>
                  <a:pt x="210" y="76"/>
                </a:lnTo>
                <a:lnTo>
                  <a:pt x="210" y="77"/>
                </a:lnTo>
                <a:lnTo>
                  <a:pt x="210" y="76"/>
                </a:lnTo>
                <a:lnTo>
                  <a:pt x="211" y="76"/>
                </a:lnTo>
                <a:lnTo>
                  <a:pt x="210" y="76"/>
                </a:lnTo>
                <a:lnTo>
                  <a:pt x="211" y="76"/>
                </a:lnTo>
                <a:lnTo>
                  <a:pt x="210" y="76"/>
                </a:lnTo>
                <a:lnTo>
                  <a:pt x="211" y="76"/>
                </a:lnTo>
                <a:lnTo>
                  <a:pt x="211" y="77"/>
                </a:lnTo>
                <a:lnTo>
                  <a:pt x="211" y="76"/>
                </a:lnTo>
                <a:lnTo>
                  <a:pt x="211" y="77"/>
                </a:lnTo>
                <a:lnTo>
                  <a:pt x="211" y="76"/>
                </a:lnTo>
                <a:lnTo>
                  <a:pt x="211" y="77"/>
                </a:lnTo>
                <a:lnTo>
                  <a:pt x="211" y="78"/>
                </a:lnTo>
                <a:lnTo>
                  <a:pt x="211" y="77"/>
                </a:lnTo>
                <a:lnTo>
                  <a:pt x="211" y="78"/>
                </a:lnTo>
                <a:lnTo>
                  <a:pt x="211" y="77"/>
                </a:lnTo>
                <a:lnTo>
                  <a:pt x="211" y="78"/>
                </a:lnTo>
                <a:lnTo>
                  <a:pt x="212" y="78"/>
                </a:lnTo>
                <a:lnTo>
                  <a:pt x="211" y="78"/>
                </a:lnTo>
                <a:lnTo>
                  <a:pt x="212" y="78"/>
                </a:lnTo>
                <a:lnTo>
                  <a:pt x="211" y="78"/>
                </a:lnTo>
                <a:lnTo>
                  <a:pt x="212" y="78"/>
                </a:lnTo>
                <a:lnTo>
                  <a:pt x="212" y="77"/>
                </a:lnTo>
                <a:lnTo>
                  <a:pt x="212" y="78"/>
                </a:lnTo>
                <a:lnTo>
                  <a:pt x="212" y="77"/>
                </a:lnTo>
                <a:lnTo>
                  <a:pt x="212" y="78"/>
                </a:lnTo>
                <a:lnTo>
                  <a:pt x="212" y="77"/>
                </a:lnTo>
                <a:lnTo>
                  <a:pt x="213" y="77"/>
                </a:lnTo>
                <a:lnTo>
                  <a:pt x="212" y="77"/>
                </a:lnTo>
                <a:lnTo>
                  <a:pt x="213" y="77"/>
                </a:lnTo>
                <a:lnTo>
                  <a:pt x="212" y="77"/>
                </a:lnTo>
                <a:lnTo>
                  <a:pt x="213" y="77"/>
                </a:lnTo>
                <a:lnTo>
                  <a:pt x="213" y="76"/>
                </a:lnTo>
                <a:lnTo>
                  <a:pt x="213" y="77"/>
                </a:lnTo>
                <a:lnTo>
                  <a:pt x="213" y="76"/>
                </a:lnTo>
                <a:lnTo>
                  <a:pt x="213" y="77"/>
                </a:lnTo>
                <a:lnTo>
                  <a:pt x="213" y="76"/>
                </a:lnTo>
                <a:lnTo>
                  <a:pt x="214" y="76"/>
                </a:lnTo>
                <a:lnTo>
                  <a:pt x="213" y="76"/>
                </a:lnTo>
                <a:lnTo>
                  <a:pt x="214" y="76"/>
                </a:lnTo>
                <a:lnTo>
                  <a:pt x="213" y="76"/>
                </a:lnTo>
                <a:lnTo>
                  <a:pt x="214" y="76"/>
                </a:lnTo>
                <a:lnTo>
                  <a:pt x="214" y="77"/>
                </a:lnTo>
                <a:lnTo>
                  <a:pt x="214" y="76"/>
                </a:lnTo>
                <a:lnTo>
                  <a:pt x="214" y="77"/>
                </a:lnTo>
                <a:lnTo>
                  <a:pt x="214" y="76"/>
                </a:lnTo>
                <a:lnTo>
                  <a:pt x="214" y="77"/>
                </a:lnTo>
                <a:lnTo>
                  <a:pt x="214" y="78"/>
                </a:lnTo>
                <a:lnTo>
                  <a:pt x="214" y="77"/>
                </a:lnTo>
                <a:lnTo>
                  <a:pt x="214" y="78"/>
                </a:lnTo>
                <a:lnTo>
                  <a:pt x="214" y="77"/>
                </a:lnTo>
                <a:lnTo>
                  <a:pt x="214" y="78"/>
                </a:lnTo>
                <a:lnTo>
                  <a:pt x="215" y="78"/>
                </a:lnTo>
                <a:lnTo>
                  <a:pt x="214" y="78"/>
                </a:lnTo>
                <a:lnTo>
                  <a:pt x="215" y="78"/>
                </a:lnTo>
                <a:lnTo>
                  <a:pt x="214" y="78"/>
                </a:lnTo>
                <a:lnTo>
                  <a:pt x="215" y="78"/>
                </a:lnTo>
                <a:lnTo>
                  <a:pt x="215" y="77"/>
                </a:lnTo>
                <a:lnTo>
                  <a:pt x="215" y="78"/>
                </a:lnTo>
                <a:lnTo>
                  <a:pt x="215" y="77"/>
                </a:lnTo>
                <a:lnTo>
                  <a:pt x="215" y="78"/>
                </a:lnTo>
                <a:lnTo>
                  <a:pt x="215" y="77"/>
                </a:lnTo>
                <a:lnTo>
                  <a:pt x="216" y="77"/>
                </a:lnTo>
                <a:lnTo>
                  <a:pt x="215" y="77"/>
                </a:lnTo>
                <a:lnTo>
                  <a:pt x="216" y="77"/>
                </a:lnTo>
                <a:lnTo>
                  <a:pt x="215" y="77"/>
                </a:lnTo>
                <a:lnTo>
                  <a:pt x="216" y="77"/>
                </a:lnTo>
                <a:lnTo>
                  <a:pt x="216" y="76"/>
                </a:lnTo>
                <a:lnTo>
                  <a:pt x="216" y="77"/>
                </a:lnTo>
                <a:lnTo>
                  <a:pt x="216" y="76"/>
                </a:lnTo>
                <a:lnTo>
                  <a:pt x="216" y="77"/>
                </a:lnTo>
                <a:lnTo>
                  <a:pt x="216" y="76"/>
                </a:lnTo>
                <a:lnTo>
                  <a:pt x="215" y="76"/>
                </a:lnTo>
                <a:lnTo>
                  <a:pt x="216" y="76"/>
                </a:lnTo>
                <a:lnTo>
                  <a:pt x="215" y="76"/>
                </a:lnTo>
                <a:lnTo>
                  <a:pt x="216" y="76"/>
                </a:lnTo>
                <a:lnTo>
                  <a:pt x="215" y="76"/>
                </a:lnTo>
                <a:lnTo>
                  <a:pt x="215" y="75"/>
                </a:lnTo>
                <a:lnTo>
                  <a:pt x="215" y="76"/>
                </a:lnTo>
                <a:lnTo>
                  <a:pt x="215" y="75"/>
                </a:lnTo>
                <a:lnTo>
                  <a:pt x="215" y="76"/>
                </a:lnTo>
                <a:lnTo>
                  <a:pt x="215" y="75"/>
                </a:lnTo>
                <a:lnTo>
                  <a:pt x="216" y="75"/>
                </a:lnTo>
                <a:lnTo>
                  <a:pt x="215" y="75"/>
                </a:lnTo>
                <a:lnTo>
                  <a:pt x="216" y="75"/>
                </a:lnTo>
                <a:lnTo>
                  <a:pt x="215" y="75"/>
                </a:lnTo>
                <a:lnTo>
                  <a:pt x="216" y="75"/>
                </a:lnTo>
                <a:lnTo>
                  <a:pt x="217" y="75"/>
                </a:lnTo>
                <a:lnTo>
                  <a:pt x="216" y="75"/>
                </a:lnTo>
                <a:lnTo>
                  <a:pt x="217" y="75"/>
                </a:lnTo>
                <a:lnTo>
                  <a:pt x="216" y="75"/>
                </a:lnTo>
                <a:lnTo>
                  <a:pt x="217" y="75"/>
                </a:lnTo>
                <a:lnTo>
                  <a:pt x="217" y="74"/>
                </a:lnTo>
                <a:lnTo>
                  <a:pt x="217" y="75"/>
                </a:lnTo>
                <a:lnTo>
                  <a:pt x="217" y="74"/>
                </a:lnTo>
                <a:lnTo>
                  <a:pt x="217" y="75"/>
                </a:lnTo>
                <a:lnTo>
                  <a:pt x="217" y="74"/>
                </a:lnTo>
                <a:lnTo>
                  <a:pt x="216" y="74"/>
                </a:lnTo>
                <a:lnTo>
                  <a:pt x="217" y="74"/>
                </a:lnTo>
                <a:lnTo>
                  <a:pt x="216" y="74"/>
                </a:lnTo>
                <a:lnTo>
                  <a:pt x="217" y="74"/>
                </a:lnTo>
                <a:lnTo>
                  <a:pt x="216" y="74"/>
                </a:lnTo>
                <a:lnTo>
                  <a:pt x="216" y="73"/>
                </a:lnTo>
                <a:lnTo>
                  <a:pt x="216" y="74"/>
                </a:lnTo>
                <a:lnTo>
                  <a:pt x="216" y="73"/>
                </a:lnTo>
                <a:lnTo>
                  <a:pt x="216" y="74"/>
                </a:lnTo>
                <a:lnTo>
                  <a:pt x="216" y="73"/>
                </a:lnTo>
                <a:lnTo>
                  <a:pt x="215" y="73"/>
                </a:lnTo>
                <a:lnTo>
                  <a:pt x="216" y="73"/>
                </a:lnTo>
                <a:lnTo>
                  <a:pt x="215" y="73"/>
                </a:lnTo>
                <a:lnTo>
                  <a:pt x="216" y="73"/>
                </a:lnTo>
                <a:lnTo>
                  <a:pt x="215" y="73"/>
                </a:lnTo>
                <a:lnTo>
                  <a:pt x="215" y="74"/>
                </a:lnTo>
                <a:lnTo>
                  <a:pt x="215" y="73"/>
                </a:lnTo>
                <a:lnTo>
                  <a:pt x="215" y="74"/>
                </a:lnTo>
                <a:lnTo>
                  <a:pt x="215" y="73"/>
                </a:lnTo>
                <a:lnTo>
                  <a:pt x="215" y="74"/>
                </a:lnTo>
                <a:lnTo>
                  <a:pt x="214" y="74"/>
                </a:lnTo>
                <a:lnTo>
                  <a:pt x="215" y="74"/>
                </a:lnTo>
                <a:lnTo>
                  <a:pt x="214" y="74"/>
                </a:lnTo>
                <a:lnTo>
                  <a:pt x="215" y="74"/>
                </a:lnTo>
                <a:lnTo>
                  <a:pt x="214" y="74"/>
                </a:lnTo>
                <a:lnTo>
                  <a:pt x="214" y="73"/>
                </a:lnTo>
                <a:lnTo>
                  <a:pt x="214" y="74"/>
                </a:lnTo>
                <a:lnTo>
                  <a:pt x="214" y="73"/>
                </a:lnTo>
                <a:lnTo>
                  <a:pt x="214" y="74"/>
                </a:lnTo>
                <a:lnTo>
                  <a:pt x="214" y="73"/>
                </a:lnTo>
                <a:lnTo>
                  <a:pt x="214" y="72"/>
                </a:lnTo>
                <a:lnTo>
                  <a:pt x="214" y="73"/>
                </a:lnTo>
                <a:lnTo>
                  <a:pt x="214" y="72"/>
                </a:lnTo>
                <a:lnTo>
                  <a:pt x="214" y="73"/>
                </a:lnTo>
                <a:lnTo>
                  <a:pt x="214" y="72"/>
                </a:lnTo>
                <a:lnTo>
                  <a:pt x="213" y="72"/>
                </a:lnTo>
                <a:lnTo>
                  <a:pt x="214" y="72"/>
                </a:lnTo>
                <a:lnTo>
                  <a:pt x="213" y="72"/>
                </a:lnTo>
                <a:lnTo>
                  <a:pt x="214" y="72"/>
                </a:lnTo>
                <a:lnTo>
                  <a:pt x="213" y="72"/>
                </a:lnTo>
                <a:lnTo>
                  <a:pt x="213" y="73"/>
                </a:lnTo>
                <a:lnTo>
                  <a:pt x="213" y="72"/>
                </a:lnTo>
                <a:lnTo>
                  <a:pt x="213" y="73"/>
                </a:lnTo>
                <a:lnTo>
                  <a:pt x="213" y="72"/>
                </a:lnTo>
                <a:lnTo>
                  <a:pt x="213" y="73"/>
                </a:lnTo>
                <a:lnTo>
                  <a:pt x="212" y="73"/>
                </a:lnTo>
                <a:lnTo>
                  <a:pt x="213" y="73"/>
                </a:lnTo>
                <a:lnTo>
                  <a:pt x="212" y="73"/>
                </a:lnTo>
                <a:lnTo>
                  <a:pt x="213" y="73"/>
                </a:lnTo>
                <a:lnTo>
                  <a:pt x="212" y="73"/>
                </a:lnTo>
                <a:lnTo>
                  <a:pt x="212" y="72"/>
                </a:lnTo>
                <a:lnTo>
                  <a:pt x="212" y="73"/>
                </a:lnTo>
                <a:lnTo>
                  <a:pt x="212" y="72"/>
                </a:lnTo>
                <a:lnTo>
                  <a:pt x="212" y="73"/>
                </a:lnTo>
                <a:lnTo>
                  <a:pt x="212" y="72"/>
                </a:lnTo>
                <a:lnTo>
                  <a:pt x="212" y="71"/>
                </a:lnTo>
                <a:lnTo>
                  <a:pt x="212" y="72"/>
                </a:lnTo>
                <a:lnTo>
                  <a:pt x="212" y="71"/>
                </a:lnTo>
                <a:lnTo>
                  <a:pt x="212" y="72"/>
                </a:lnTo>
                <a:lnTo>
                  <a:pt x="212" y="71"/>
                </a:lnTo>
                <a:lnTo>
                  <a:pt x="213" y="71"/>
                </a:lnTo>
                <a:lnTo>
                  <a:pt x="212" y="71"/>
                </a:lnTo>
                <a:lnTo>
                  <a:pt x="213" y="71"/>
                </a:lnTo>
                <a:lnTo>
                  <a:pt x="212" y="71"/>
                </a:lnTo>
                <a:lnTo>
                  <a:pt x="213" y="71"/>
                </a:lnTo>
                <a:lnTo>
                  <a:pt x="213" y="70"/>
                </a:lnTo>
                <a:lnTo>
                  <a:pt x="213" y="71"/>
                </a:lnTo>
                <a:lnTo>
                  <a:pt x="213" y="70"/>
                </a:lnTo>
                <a:lnTo>
                  <a:pt x="213" y="71"/>
                </a:lnTo>
                <a:lnTo>
                  <a:pt x="213" y="70"/>
                </a:lnTo>
                <a:lnTo>
                  <a:pt x="212" y="70"/>
                </a:lnTo>
                <a:lnTo>
                  <a:pt x="213" y="70"/>
                </a:lnTo>
                <a:lnTo>
                  <a:pt x="212" y="70"/>
                </a:lnTo>
                <a:lnTo>
                  <a:pt x="213" y="70"/>
                </a:lnTo>
                <a:lnTo>
                  <a:pt x="212" y="70"/>
                </a:lnTo>
                <a:lnTo>
                  <a:pt x="212" y="69"/>
                </a:lnTo>
                <a:lnTo>
                  <a:pt x="212" y="70"/>
                </a:lnTo>
                <a:lnTo>
                  <a:pt x="212" y="69"/>
                </a:lnTo>
                <a:lnTo>
                  <a:pt x="212" y="70"/>
                </a:lnTo>
                <a:lnTo>
                  <a:pt x="212" y="69"/>
                </a:lnTo>
                <a:lnTo>
                  <a:pt x="212" y="70"/>
                </a:lnTo>
                <a:lnTo>
                  <a:pt x="212" y="69"/>
                </a:lnTo>
                <a:lnTo>
                  <a:pt x="212" y="70"/>
                </a:lnTo>
                <a:lnTo>
                  <a:pt x="212" y="69"/>
                </a:lnTo>
                <a:lnTo>
                  <a:pt x="212" y="70"/>
                </a:lnTo>
                <a:lnTo>
                  <a:pt x="211" y="70"/>
                </a:lnTo>
                <a:lnTo>
                  <a:pt x="212" y="70"/>
                </a:lnTo>
                <a:lnTo>
                  <a:pt x="211" y="70"/>
                </a:lnTo>
                <a:lnTo>
                  <a:pt x="212" y="70"/>
                </a:lnTo>
                <a:lnTo>
                  <a:pt x="211" y="70"/>
                </a:lnTo>
                <a:lnTo>
                  <a:pt x="211" y="69"/>
                </a:lnTo>
                <a:lnTo>
                  <a:pt x="211" y="70"/>
                </a:lnTo>
                <a:lnTo>
                  <a:pt x="211" y="69"/>
                </a:lnTo>
                <a:lnTo>
                  <a:pt x="211" y="70"/>
                </a:lnTo>
                <a:lnTo>
                  <a:pt x="211" y="69"/>
                </a:lnTo>
                <a:lnTo>
                  <a:pt x="211" y="68"/>
                </a:lnTo>
                <a:lnTo>
                  <a:pt x="211" y="69"/>
                </a:lnTo>
                <a:lnTo>
                  <a:pt x="211" y="68"/>
                </a:lnTo>
                <a:lnTo>
                  <a:pt x="211" y="69"/>
                </a:lnTo>
                <a:lnTo>
                  <a:pt x="211" y="68"/>
                </a:lnTo>
                <a:lnTo>
                  <a:pt x="210" y="68"/>
                </a:lnTo>
                <a:lnTo>
                  <a:pt x="211" y="68"/>
                </a:lnTo>
                <a:lnTo>
                  <a:pt x="210" y="68"/>
                </a:lnTo>
                <a:lnTo>
                  <a:pt x="211" y="68"/>
                </a:lnTo>
                <a:lnTo>
                  <a:pt x="210" y="68"/>
                </a:lnTo>
                <a:lnTo>
                  <a:pt x="210" y="69"/>
                </a:lnTo>
                <a:lnTo>
                  <a:pt x="210" y="68"/>
                </a:lnTo>
                <a:lnTo>
                  <a:pt x="210" y="69"/>
                </a:lnTo>
                <a:lnTo>
                  <a:pt x="210" y="68"/>
                </a:lnTo>
                <a:lnTo>
                  <a:pt x="210" y="69"/>
                </a:lnTo>
                <a:lnTo>
                  <a:pt x="209" y="69"/>
                </a:lnTo>
                <a:lnTo>
                  <a:pt x="210" y="69"/>
                </a:lnTo>
                <a:lnTo>
                  <a:pt x="209" y="69"/>
                </a:lnTo>
                <a:lnTo>
                  <a:pt x="210" y="69"/>
                </a:lnTo>
                <a:lnTo>
                  <a:pt x="209" y="69"/>
                </a:lnTo>
                <a:lnTo>
                  <a:pt x="209" y="70"/>
                </a:lnTo>
                <a:lnTo>
                  <a:pt x="209" y="69"/>
                </a:lnTo>
                <a:lnTo>
                  <a:pt x="209" y="70"/>
                </a:lnTo>
                <a:lnTo>
                  <a:pt x="209" y="69"/>
                </a:lnTo>
                <a:lnTo>
                  <a:pt x="209" y="70"/>
                </a:lnTo>
                <a:lnTo>
                  <a:pt x="210" y="70"/>
                </a:lnTo>
                <a:lnTo>
                  <a:pt x="209" y="70"/>
                </a:lnTo>
                <a:lnTo>
                  <a:pt x="210" y="70"/>
                </a:lnTo>
                <a:lnTo>
                  <a:pt x="209" y="70"/>
                </a:lnTo>
                <a:lnTo>
                  <a:pt x="210" y="70"/>
                </a:lnTo>
                <a:lnTo>
                  <a:pt x="210" y="71"/>
                </a:lnTo>
                <a:lnTo>
                  <a:pt x="210" y="70"/>
                </a:lnTo>
                <a:lnTo>
                  <a:pt x="210" y="71"/>
                </a:lnTo>
                <a:lnTo>
                  <a:pt x="210" y="70"/>
                </a:lnTo>
                <a:lnTo>
                  <a:pt x="210" y="71"/>
                </a:lnTo>
                <a:lnTo>
                  <a:pt x="209" y="71"/>
                </a:lnTo>
                <a:lnTo>
                  <a:pt x="210" y="71"/>
                </a:lnTo>
                <a:lnTo>
                  <a:pt x="209" y="71"/>
                </a:lnTo>
                <a:lnTo>
                  <a:pt x="210" y="71"/>
                </a:lnTo>
                <a:lnTo>
                  <a:pt x="209" y="71"/>
                </a:lnTo>
                <a:lnTo>
                  <a:pt x="208" y="71"/>
                </a:lnTo>
                <a:lnTo>
                  <a:pt x="209" y="71"/>
                </a:lnTo>
                <a:lnTo>
                  <a:pt x="208" y="71"/>
                </a:lnTo>
                <a:lnTo>
                  <a:pt x="209" y="71"/>
                </a:lnTo>
                <a:lnTo>
                  <a:pt x="208" y="71"/>
                </a:lnTo>
                <a:lnTo>
                  <a:pt x="208" y="72"/>
                </a:lnTo>
                <a:lnTo>
                  <a:pt x="208" y="71"/>
                </a:lnTo>
                <a:lnTo>
                  <a:pt x="208" y="72"/>
                </a:lnTo>
                <a:lnTo>
                  <a:pt x="208" y="71"/>
                </a:lnTo>
                <a:lnTo>
                  <a:pt x="208" y="72"/>
                </a:lnTo>
                <a:lnTo>
                  <a:pt x="209" y="72"/>
                </a:lnTo>
                <a:lnTo>
                  <a:pt x="208" y="72"/>
                </a:lnTo>
                <a:lnTo>
                  <a:pt x="209" y="72"/>
                </a:lnTo>
                <a:lnTo>
                  <a:pt x="208" y="72"/>
                </a:lnTo>
                <a:lnTo>
                  <a:pt x="209" y="72"/>
                </a:lnTo>
                <a:lnTo>
                  <a:pt x="209" y="73"/>
                </a:lnTo>
                <a:lnTo>
                  <a:pt x="209" y="72"/>
                </a:lnTo>
                <a:lnTo>
                  <a:pt x="209" y="73"/>
                </a:lnTo>
                <a:lnTo>
                  <a:pt x="209" y="72"/>
                </a:lnTo>
                <a:lnTo>
                  <a:pt x="209" y="73"/>
                </a:lnTo>
                <a:lnTo>
                  <a:pt x="208" y="73"/>
                </a:lnTo>
                <a:lnTo>
                  <a:pt x="209" y="73"/>
                </a:lnTo>
                <a:lnTo>
                  <a:pt x="208" y="73"/>
                </a:lnTo>
                <a:lnTo>
                  <a:pt x="209" y="73"/>
                </a:lnTo>
                <a:lnTo>
                  <a:pt x="208" y="73"/>
                </a:lnTo>
                <a:lnTo>
                  <a:pt x="208" y="74"/>
                </a:lnTo>
                <a:lnTo>
                  <a:pt x="208" y="73"/>
                </a:lnTo>
                <a:lnTo>
                  <a:pt x="208" y="74"/>
                </a:lnTo>
                <a:lnTo>
                  <a:pt x="208" y="73"/>
                </a:lnTo>
                <a:lnTo>
                  <a:pt x="208" y="74"/>
                </a:lnTo>
                <a:lnTo>
                  <a:pt x="207" y="74"/>
                </a:lnTo>
                <a:lnTo>
                  <a:pt x="208" y="74"/>
                </a:lnTo>
                <a:lnTo>
                  <a:pt x="207" y="74"/>
                </a:lnTo>
                <a:lnTo>
                  <a:pt x="208" y="74"/>
                </a:lnTo>
                <a:lnTo>
                  <a:pt x="207" y="74"/>
                </a:lnTo>
                <a:lnTo>
                  <a:pt x="207" y="73"/>
                </a:lnTo>
                <a:lnTo>
                  <a:pt x="207" y="74"/>
                </a:lnTo>
                <a:lnTo>
                  <a:pt x="207" y="73"/>
                </a:lnTo>
                <a:lnTo>
                  <a:pt x="207" y="74"/>
                </a:lnTo>
                <a:lnTo>
                  <a:pt x="207" y="73"/>
                </a:lnTo>
                <a:lnTo>
                  <a:pt x="207" y="72"/>
                </a:lnTo>
                <a:lnTo>
                  <a:pt x="207" y="73"/>
                </a:lnTo>
                <a:lnTo>
                  <a:pt x="207" y="72"/>
                </a:lnTo>
                <a:lnTo>
                  <a:pt x="207" y="73"/>
                </a:lnTo>
                <a:lnTo>
                  <a:pt x="207" y="72"/>
                </a:lnTo>
                <a:lnTo>
                  <a:pt x="206" y="72"/>
                </a:lnTo>
                <a:lnTo>
                  <a:pt x="207" y="72"/>
                </a:lnTo>
                <a:lnTo>
                  <a:pt x="206" y="72"/>
                </a:lnTo>
                <a:lnTo>
                  <a:pt x="207" y="72"/>
                </a:lnTo>
                <a:lnTo>
                  <a:pt x="206" y="72"/>
                </a:lnTo>
                <a:lnTo>
                  <a:pt x="206" y="73"/>
                </a:lnTo>
                <a:lnTo>
                  <a:pt x="206" y="72"/>
                </a:lnTo>
                <a:lnTo>
                  <a:pt x="206" y="73"/>
                </a:lnTo>
                <a:lnTo>
                  <a:pt x="206" y="72"/>
                </a:lnTo>
                <a:lnTo>
                  <a:pt x="206" y="73"/>
                </a:lnTo>
                <a:lnTo>
                  <a:pt x="205" y="73"/>
                </a:lnTo>
                <a:lnTo>
                  <a:pt x="206" y="73"/>
                </a:lnTo>
                <a:lnTo>
                  <a:pt x="205" y="73"/>
                </a:lnTo>
                <a:lnTo>
                  <a:pt x="206" y="73"/>
                </a:lnTo>
                <a:lnTo>
                  <a:pt x="205" y="73"/>
                </a:lnTo>
                <a:lnTo>
                  <a:pt x="205" y="72"/>
                </a:lnTo>
                <a:lnTo>
                  <a:pt x="205" y="73"/>
                </a:lnTo>
                <a:lnTo>
                  <a:pt x="205" y="72"/>
                </a:lnTo>
                <a:lnTo>
                  <a:pt x="205" y="73"/>
                </a:lnTo>
                <a:lnTo>
                  <a:pt x="205" y="72"/>
                </a:lnTo>
                <a:lnTo>
                  <a:pt x="204" y="72"/>
                </a:lnTo>
                <a:lnTo>
                  <a:pt x="205" y="72"/>
                </a:lnTo>
                <a:lnTo>
                  <a:pt x="204" y="72"/>
                </a:lnTo>
                <a:lnTo>
                  <a:pt x="205" y="72"/>
                </a:lnTo>
                <a:lnTo>
                  <a:pt x="204" y="72"/>
                </a:lnTo>
                <a:lnTo>
                  <a:pt x="204" y="71"/>
                </a:lnTo>
                <a:lnTo>
                  <a:pt x="204" y="72"/>
                </a:lnTo>
                <a:lnTo>
                  <a:pt x="204" y="71"/>
                </a:lnTo>
                <a:lnTo>
                  <a:pt x="204" y="72"/>
                </a:lnTo>
                <a:lnTo>
                  <a:pt x="204" y="71"/>
                </a:lnTo>
                <a:lnTo>
                  <a:pt x="205" y="71"/>
                </a:lnTo>
                <a:lnTo>
                  <a:pt x="204" y="71"/>
                </a:lnTo>
                <a:lnTo>
                  <a:pt x="205" y="71"/>
                </a:lnTo>
                <a:lnTo>
                  <a:pt x="204" y="71"/>
                </a:lnTo>
                <a:lnTo>
                  <a:pt x="205" y="71"/>
                </a:lnTo>
                <a:lnTo>
                  <a:pt x="206" y="71"/>
                </a:lnTo>
                <a:lnTo>
                  <a:pt x="205" y="71"/>
                </a:lnTo>
                <a:lnTo>
                  <a:pt x="206" y="71"/>
                </a:lnTo>
                <a:lnTo>
                  <a:pt x="205" y="71"/>
                </a:lnTo>
                <a:lnTo>
                  <a:pt x="206" y="71"/>
                </a:lnTo>
                <a:lnTo>
                  <a:pt x="206" y="70"/>
                </a:lnTo>
                <a:lnTo>
                  <a:pt x="206" y="71"/>
                </a:lnTo>
                <a:lnTo>
                  <a:pt x="206" y="70"/>
                </a:lnTo>
                <a:lnTo>
                  <a:pt x="206" y="71"/>
                </a:lnTo>
                <a:lnTo>
                  <a:pt x="206" y="70"/>
                </a:lnTo>
                <a:lnTo>
                  <a:pt x="205" y="70"/>
                </a:lnTo>
                <a:lnTo>
                  <a:pt x="206" y="70"/>
                </a:lnTo>
                <a:lnTo>
                  <a:pt x="205" y="70"/>
                </a:lnTo>
                <a:lnTo>
                  <a:pt x="206" y="70"/>
                </a:lnTo>
                <a:lnTo>
                  <a:pt x="205" y="70"/>
                </a:lnTo>
                <a:lnTo>
                  <a:pt x="205" y="69"/>
                </a:lnTo>
                <a:lnTo>
                  <a:pt x="205" y="70"/>
                </a:lnTo>
                <a:lnTo>
                  <a:pt x="205" y="69"/>
                </a:lnTo>
                <a:lnTo>
                  <a:pt x="205" y="70"/>
                </a:lnTo>
                <a:lnTo>
                  <a:pt x="205" y="69"/>
                </a:lnTo>
                <a:lnTo>
                  <a:pt x="205" y="68"/>
                </a:lnTo>
                <a:lnTo>
                  <a:pt x="205" y="69"/>
                </a:lnTo>
                <a:lnTo>
                  <a:pt x="205" y="68"/>
                </a:lnTo>
                <a:lnTo>
                  <a:pt x="205" y="69"/>
                </a:lnTo>
                <a:lnTo>
                  <a:pt x="205" y="68"/>
                </a:lnTo>
                <a:lnTo>
                  <a:pt x="204" y="68"/>
                </a:lnTo>
                <a:lnTo>
                  <a:pt x="205" y="68"/>
                </a:lnTo>
                <a:lnTo>
                  <a:pt x="204" y="68"/>
                </a:lnTo>
                <a:lnTo>
                  <a:pt x="205" y="68"/>
                </a:lnTo>
                <a:lnTo>
                  <a:pt x="204" y="68"/>
                </a:lnTo>
                <a:lnTo>
                  <a:pt x="204" y="67"/>
                </a:lnTo>
                <a:lnTo>
                  <a:pt x="204" y="68"/>
                </a:lnTo>
                <a:lnTo>
                  <a:pt x="204" y="67"/>
                </a:lnTo>
                <a:lnTo>
                  <a:pt x="204" y="68"/>
                </a:lnTo>
                <a:lnTo>
                  <a:pt x="204" y="67"/>
                </a:lnTo>
                <a:lnTo>
                  <a:pt x="205" y="67"/>
                </a:lnTo>
                <a:lnTo>
                  <a:pt x="204" y="67"/>
                </a:lnTo>
                <a:lnTo>
                  <a:pt x="205" y="67"/>
                </a:lnTo>
                <a:lnTo>
                  <a:pt x="204" y="67"/>
                </a:lnTo>
                <a:lnTo>
                  <a:pt x="205" y="67"/>
                </a:lnTo>
                <a:lnTo>
                  <a:pt x="206" y="67"/>
                </a:lnTo>
                <a:lnTo>
                  <a:pt x="205" y="67"/>
                </a:lnTo>
                <a:lnTo>
                  <a:pt x="206" y="67"/>
                </a:lnTo>
                <a:lnTo>
                  <a:pt x="205" y="67"/>
                </a:lnTo>
                <a:lnTo>
                  <a:pt x="206" y="67"/>
                </a:lnTo>
                <a:lnTo>
                  <a:pt x="206" y="66"/>
                </a:lnTo>
                <a:lnTo>
                  <a:pt x="206" y="67"/>
                </a:lnTo>
                <a:lnTo>
                  <a:pt x="206" y="66"/>
                </a:lnTo>
                <a:lnTo>
                  <a:pt x="206" y="67"/>
                </a:lnTo>
                <a:lnTo>
                  <a:pt x="206" y="66"/>
                </a:lnTo>
                <a:lnTo>
                  <a:pt x="205" y="66"/>
                </a:lnTo>
                <a:lnTo>
                  <a:pt x="206" y="66"/>
                </a:lnTo>
                <a:lnTo>
                  <a:pt x="205" y="66"/>
                </a:lnTo>
                <a:lnTo>
                  <a:pt x="206" y="66"/>
                </a:lnTo>
                <a:lnTo>
                  <a:pt x="205" y="66"/>
                </a:lnTo>
                <a:lnTo>
                  <a:pt x="205" y="65"/>
                </a:lnTo>
                <a:lnTo>
                  <a:pt x="205" y="66"/>
                </a:lnTo>
                <a:lnTo>
                  <a:pt x="205" y="65"/>
                </a:lnTo>
                <a:lnTo>
                  <a:pt x="205" y="66"/>
                </a:lnTo>
                <a:lnTo>
                  <a:pt x="205" y="65"/>
                </a:lnTo>
                <a:lnTo>
                  <a:pt x="204" y="65"/>
                </a:lnTo>
                <a:lnTo>
                  <a:pt x="205" y="65"/>
                </a:lnTo>
                <a:lnTo>
                  <a:pt x="204" y="65"/>
                </a:lnTo>
                <a:lnTo>
                  <a:pt x="205" y="65"/>
                </a:lnTo>
                <a:lnTo>
                  <a:pt x="204" y="65"/>
                </a:lnTo>
                <a:lnTo>
                  <a:pt x="204" y="66"/>
                </a:lnTo>
                <a:lnTo>
                  <a:pt x="204" y="65"/>
                </a:lnTo>
                <a:lnTo>
                  <a:pt x="204" y="66"/>
                </a:lnTo>
                <a:lnTo>
                  <a:pt x="204" y="65"/>
                </a:lnTo>
                <a:lnTo>
                  <a:pt x="204" y="66"/>
                </a:lnTo>
                <a:lnTo>
                  <a:pt x="203" y="66"/>
                </a:lnTo>
                <a:lnTo>
                  <a:pt x="204" y="66"/>
                </a:lnTo>
                <a:lnTo>
                  <a:pt x="203" y="66"/>
                </a:lnTo>
                <a:lnTo>
                  <a:pt x="204" y="66"/>
                </a:lnTo>
                <a:lnTo>
                  <a:pt x="203" y="66"/>
                </a:lnTo>
                <a:lnTo>
                  <a:pt x="203" y="65"/>
                </a:lnTo>
                <a:lnTo>
                  <a:pt x="203" y="66"/>
                </a:lnTo>
                <a:lnTo>
                  <a:pt x="203" y="65"/>
                </a:lnTo>
                <a:lnTo>
                  <a:pt x="203" y="66"/>
                </a:lnTo>
                <a:lnTo>
                  <a:pt x="203" y="65"/>
                </a:lnTo>
                <a:lnTo>
                  <a:pt x="203" y="64"/>
                </a:lnTo>
                <a:lnTo>
                  <a:pt x="203" y="65"/>
                </a:lnTo>
                <a:lnTo>
                  <a:pt x="203" y="64"/>
                </a:lnTo>
                <a:lnTo>
                  <a:pt x="203" y="65"/>
                </a:lnTo>
                <a:lnTo>
                  <a:pt x="203" y="64"/>
                </a:lnTo>
                <a:lnTo>
                  <a:pt x="202" y="64"/>
                </a:lnTo>
                <a:lnTo>
                  <a:pt x="203" y="64"/>
                </a:lnTo>
                <a:lnTo>
                  <a:pt x="202" y="64"/>
                </a:lnTo>
                <a:lnTo>
                  <a:pt x="203" y="64"/>
                </a:lnTo>
                <a:lnTo>
                  <a:pt x="202" y="64"/>
                </a:lnTo>
                <a:lnTo>
                  <a:pt x="202" y="65"/>
                </a:lnTo>
                <a:lnTo>
                  <a:pt x="202" y="64"/>
                </a:lnTo>
                <a:lnTo>
                  <a:pt x="202" y="65"/>
                </a:lnTo>
                <a:lnTo>
                  <a:pt x="202" y="64"/>
                </a:lnTo>
                <a:lnTo>
                  <a:pt x="202" y="65"/>
                </a:lnTo>
                <a:lnTo>
                  <a:pt x="201" y="65"/>
                </a:lnTo>
                <a:lnTo>
                  <a:pt x="202" y="65"/>
                </a:lnTo>
                <a:lnTo>
                  <a:pt x="201" y="65"/>
                </a:lnTo>
                <a:lnTo>
                  <a:pt x="202" y="65"/>
                </a:lnTo>
                <a:lnTo>
                  <a:pt x="201" y="65"/>
                </a:lnTo>
                <a:lnTo>
                  <a:pt x="201" y="66"/>
                </a:lnTo>
                <a:lnTo>
                  <a:pt x="201" y="65"/>
                </a:lnTo>
                <a:lnTo>
                  <a:pt x="201" y="66"/>
                </a:lnTo>
                <a:lnTo>
                  <a:pt x="201" y="65"/>
                </a:lnTo>
                <a:lnTo>
                  <a:pt x="201" y="66"/>
                </a:lnTo>
                <a:lnTo>
                  <a:pt x="202" y="66"/>
                </a:lnTo>
                <a:lnTo>
                  <a:pt x="201" y="66"/>
                </a:lnTo>
                <a:lnTo>
                  <a:pt x="202" y="66"/>
                </a:lnTo>
                <a:lnTo>
                  <a:pt x="201" y="66"/>
                </a:lnTo>
                <a:lnTo>
                  <a:pt x="202" y="66"/>
                </a:lnTo>
                <a:lnTo>
                  <a:pt x="202" y="67"/>
                </a:lnTo>
                <a:lnTo>
                  <a:pt x="202" y="66"/>
                </a:lnTo>
                <a:lnTo>
                  <a:pt x="202" y="67"/>
                </a:lnTo>
                <a:lnTo>
                  <a:pt x="202" y="66"/>
                </a:lnTo>
                <a:lnTo>
                  <a:pt x="202" y="67"/>
                </a:lnTo>
                <a:lnTo>
                  <a:pt x="201" y="67"/>
                </a:lnTo>
                <a:lnTo>
                  <a:pt x="202" y="67"/>
                </a:lnTo>
                <a:lnTo>
                  <a:pt x="201" y="67"/>
                </a:lnTo>
                <a:lnTo>
                  <a:pt x="202" y="67"/>
                </a:lnTo>
                <a:lnTo>
                  <a:pt x="201" y="67"/>
                </a:lnTo>
                <a:lnTo>
                  <a:pt x="200" y="67"/>
                </a:lnTo>
                <a:lnTo>
                  <a:pt x="201" y="67"/>
                </a:lnTo>
                <a:lnTo>
                  <a:pt x="200" y="67"/>
                </a:lnTo>
                <a:lnTo>
                  <a:pt x="201" y="67"/>
                </a:lnTo>
                <a:lnTo>
                  <a:pt x="200" y="67"/>
                </a:lnTo>
                <a:lnTo>
                  <a:pt x="200" y="68"/>
                </a:lnTo>
                <a:lnTo>
                  <a:pt x="200" y="67"/>
                </a:lnTo>
                <a:lnTo>
                  <a:pt x="200" y="68"/>
                </a:lnTo>
                <a:lnTo>
                  <a:pt x="200" y="67"/>
                </a:lnTo>
                <a:lnTo>
                  <a:pt x="200" y="68"/>
                </a:lnTo>
                <a:lnTo>
                  <a:pt x="201" y="68"/>
                </a:lnTo>
                <a:lnTo>
                  <a:pt x="200" y="68"/>
                </a:lnTo>
                <a:lnTo>
                  <a:pt x="201" y="68"/>
                </a:lnTo>
                <a:lnTo>
                  <a:pt x="200" y="68"/>
                </a:lnTo>
                <a:lnTo>
                  <a:pt x="201" y="68"/>
                </a:lnTo>
                <a:lnTo>
                  <a:pt x="201" y="69"/>
                </a:lnTo>
                <a:lnTo>
                  <a:pt x="201" y="68"/>
                </a:lnTo>
                <a:lnTo>
                  <a:pt x="201" y="69"/>
                </a:lnTo>
                <a:lnTo>
                  <a:pt x="201" y="68"/>
                </a:lnTo>
                <a:lnTo>
                  <a:pt x="201" y="69"/>
                </a:lnTo>
                <a:lnTo>
                  <a:pt x="200" y="69"/>
                </a:lnTo>
                <a:lnTo>
                  <a:pt x="201" y="69"/>
                </a:lnTo>
                <a:lnTo>
                  <a:pt x="200" y="69"/>
                </a:lnTo>
                <a:lnTo>
                  <a:pt x="201" y="69"/>
                </a:lnTo>
                <a:lnTo>
                  <a:pt x="200" y="69"/>
                </a:lnTo>
                <a:lnTo>
                  <a:pt x="200" y="70"/>
                </a:lnTo>
                <a:lnTo>
                  <a:pt x="200" y="69"/>
                </a:lnTo>
                <a:lnTo>
                  <a:pt x="200" y="70"/>
                </a:lnTo>
                <a:lnTo>
                  <a:pt x="200" y="69"/>
                </a:lnTo>
                <a:lnTo>
                  <a:pt x="200" y="70"/>
                </a:lnTo>
                <a:lnTo>
                  <a:pt x="199" y="70"/>
                </a:lnTo>
                <a:lnTo>
                  <a:pt x="200" y="70"/>
                </a:lnTo>
                <a:lnTo>
                  <a:pt x="199" y="70"/>
                </a:lnTo>
                <a:lnTo>
                  <a:pt x="200" y="70"/>
                </a:lnTo>
                <a:lnTo>
                  <a:pt x="199" y="70"/>
                </a:lnTo>
                <a:lnTo>
                  <a:pt x="199" y="69"/>
                </a:lnTo>
                <a:lnTo>
                  <a:pt x="199" y="70"/>
                </a:lnTo>
                <a:lnTo>
                  <a:pt x="199" y="69"/>
                </a:lnTo>
                <a:lnTo>
                  <a:pt x="199" y="70"/>
                </a:lnTo>
                <a:lnTo>
                  <a:pt x="199" y="69"/>
                </a:lnTo>
                <a:lnTo>
                  <a:pt x="199" y="68"/>
                </a:lnTo>
                <a:lnTo>
                  <a:pt x="199" y="69"/>
                </a:lnTo>
                <a:lnTo>
                  <a:pt x="199" y="68"/>
                </a:lnTo>
                <a:lnTo>
                  <a:pt x="199" y="69"/>
                </a:lnTo>
                <a:lnTo>
                  <a:pt x="199" y="68"/>
                </a:lnTo>
                <a:lnTo>
                  <a:pt x="198" y="68"/>
                </a:lnTo>
                <a:lnTo>
                  <a:pt x="199" y="68"/>
                </a:lnTo>
                <a:lnTo>
                  <a:pt x="198" y="68"/>
                </a:lnTo>
                <a:lnTo>
                  <a:pt x="199" y="68"/>
                </a:lnTo>
                <a:lnTo>
                  <a:pt x="198" y="68"/>
                </a:lnTo>
                <a:lnTo>
                  <a:pt x="198" y="69"/>
                </a:lnTo>
                <a:lnTo>
                  <a:pt x="198" y="68"/>
                </a:lnTo>
                <a:lnTo>
                  <a:pt x="198" y="69"/>
                </a:lnTo>
                <a:lnTo>
                  <a:pt x="198" y="68"/>
                </a:lnTo>
                <a:lnTo>
                  <a:pt x="198" y="69"/>
                </a:lnTo>
                <a:lnTo>
                  <a:pt x="197" y="69"/>
                </a:lnTo>
                <a:lnTo>
                  <a:pt x="198" y="69"/>
                </a:lnTo>
                <a:lnTo>
                  <a:pt x="197" y="69"/>
                </a:lnTo>
                <a:lnTo>
                  <a:pt x="198" y="69"/>
                </a:lnTo>
                <a:lnTo>
                  <a:pt x="197" y="69"/>
                </a:lnTo>
                <a:lnTo>
                  <a:pt x="197" y="68"/>
                </a:lnTo>
                <a:lnTo>
                  <a:pt x="197" y="69"/>
                </a:lnTo>
                <a:lnTo>
                  <a:pt x="197" y="68"/>
                </a:lnTo>
                <a:lnTo>
                  <a:pt x="197" y="69"/>
                </a:lnTo>
                <a:lnTo>
                  <a:pt x="197" y="68"/>
                </a:lnTo>
                <a:lnTo>
                  <a:pt x="196" y="68"/>
                </a:lnTo>
                <a:lnTo>
                  <a:pt x="197" y="68"/>
                </a:lnTo>
                <a:lnTo>
                  <a:pt x="196" y="68"/>
                </a:lnTo>
                <a:lnTo>
                  <a:pt x="197" y="68"/>
                </a:lnTo>
                <a:lnTo>
                  <a:pt x="196" y="68"/>
                </a:lnTo>
                <a:lnTo>
                  <a:pt x="196" y="67"/>
                </a:lnTo>
                <a:lnTo>
                  <a:pt x="196" y="68"/>
                </a:lnTo>
                <a:lnTo>
                  <a:pt x="196" y="67"/>
                </a:lnTo>
                <a:lnTo>
                  <a:pt x="196" y="68"/>
                </a:lnTo>
                <a:lnTo>
                  <a:pt x="196" y="67"/>
                </a:lnTo>
                <a:lnTo>
                  <a:pt x="197" y="67"/>
                </a:lnTo>
                <a:lnTo>
                  <a:pt x="196" y="67"/>
                </a:lnTo>
                <a:lnTo>
                  <a:pt x="197" y="67"/>
                </a:lnTo>
                <a:lnTo>
                  <a:pt x="196" y="67"/>
                </a:lnTo>
                <a:lnTo>
                  <a:pt x="197" y="67"/>
                </a:lnTo>
                <a:lnTo>
                  <a:pt x="198" y="67"/>
                </a:lnTo>
                <a:lnTo>
                  <a:pt x="197" y="67"/>
                </a:lnTo>
                <a:lnTo>
                  <a:pt x="198" y="67"/>
                </a:lnTo>
                <a:lnTo>
                  <a:pt x="197" y="67"/>
                </a:lnTo>
                <a:lnTo>
                  <a:pt x="198" y="67"/>
                </a:lnTo>
                <a:lnTo>
                  <a:pt x="198" y="66"/>
                </a:lnTo>
                <a:lnTo>
                  <a:pt x="198" y="67"/>
                </a:lnTo>
                <a:lnTo>
                  <a:pt x="198" y="66"/>
                </a:lnTo>
                <a:lnTo>
                  <a:pt x="198" y="67"/>
                </a:lnTo>
                <a:lnTo>
                  <a:pt x="198" y="66"/>
                </a:lnTo>
                <a:lnTo>
                  <a:pt x="197" y="66"/>
                </a:lnTo>
                <a:lnTo>
                  <a:pt x="198" y="66"/>
                </a:lnTo>
                <a:lnTo>
                  <a:pt x="197" y="66"/>
                </a:lnTo>
                <a:lnTo>
                  <a:pt x="198" y="66"/>
                </a:lnTo>
                <a:lnTo>
                  <a:pt x="197" y="66"/>
                </a:lnTo>
                <a:lnTo>
                  <a:pt x="197" y="65"/>
                </a:lnTo>
                <a:lnTo>
                  <a:pt x="197" y="66"/>
                </a:lnTo>
                <a:lnTo>
                  <a:pt x="197" y="65"/>
                </a:lnTo>
                <a:lnTo>
                  <a:pt x="197" y="66"/>
                </a:lnTo>
                <a:lnTo>
                  <a:pt x="197" y="65"/>
                </a:lnTo>
                <a:lnTo>
                  <a:pt x="196" y="65"/>
                </a:lnTo>
                <a:lnTo>
                  <a:pt x="197" y="65"/>
                </a:lnTo>
                <a:lnTo>
                  <a:pt x="196" y="65"/>
                </a:lnTo>
                <a:lnTo>
                  <a:pt x="197" y="65"/>
                </a:lnTo>
                <a:lnTo>
                  <a:pt x="196" y="65"/>
                </a:lnTo>
                <a:lnTo>
                  <a:pt x="196" y="66"/>
                </a:lnTo>
                <a:lnTo>
                  <a:pt x="196" y="65"/>
                </a:lnTo>
                <a:lnTo>
                  <a:pt x="196" y="66"/>
                </a:lnTo>
                <a:lnTo>
                  <a:pt x="196" y="65"/>
                </a:lnTo>
                <a:lnTo>
                  <a:pt x="196" y="66"/>
                </a:lnTo>
                <a:lnTo>
                  <a:pt x="195" y="66"/>
                </a:lnTo>
                <a:lnTo>
                  <a:pt x="196" y="66"/>
                </a:lnTo>
                <a:lnTo>
                  <a:pt x="195" y="66"/>
                </a:lnTo>
                <a:lnTo>
                  <a:pt x="196" y="66"/>
                </a:lnTo>
                <a:lnTo>
                  <a:pt x="195" y="66"/>
                </a:lnTo>
                <a:lnTo>
                  <a:pt x="195" y="65"/>
                </a:lnTo>
                <a:lnTo>
                  <a:pt x="195" y="66"/>
                </a:lnTo>
                <a:lnTo>
                  <a:pt x="195" y="65"/>
                </a:lnTo>
                <a:lnTo>
                  <a:pt x="195" y="66"/>
                </a:lnTo>
                <a:lnTo>
                  <a:pt x="195" y="65"/>
                </a:lnTo>
                <a:lnTo>
                  <a:pt x="195" y="64"/>
                </a:lnTo>
                <a:lnTo>
                  <a:pt x="195" y="65"/>
                </a:lnTo>
                <a:lnTo>
                  <a:pt x="195" y="64"/>
                </a:lnTo>
                <a:lnTo>
                  <a:pt x="195" y="65"/>
                </a:lnTo>
                <a:lnTo>
                  <a:pt x="195" y="64"/>
                </a:lnTo>
                <a:lnTo>
                  <a:pt x="194" y="64"/>
                </a:lnTo>
                <a:lnTo>
                  <a:pt x="195" y="64"/>
                </a:lnTo>
                <a:lnTo>
                  <a:pt x="194" y="64"/>
                </a:lnTo>
                <a:lnTo>
                  <a:pt x="195" y="64"/>
                </a:lnTo>
                <a:lnTo>
                  <a:pt x="194" y="64"/>
                </a:lnTo>
                <a:lnTo>
                  <a:pt x="194" y="65"/>
                </a:lnTo>
                <a:lnTo>
                  <a:pt x="194" y="64"/>
                </a:lnTo>
                <a:lnTo>
                  <a:pt x="194" y="65"/>
                </a:lnTo>
                <a:lnTo>
                  <a:pt x="194" y="64"/>
                </a:lnTo>
                <a:lnTo>
                  <a:pt x="194" y="65"/>
                </a:lnTo>
                <a:lnTo>
                  <a:pt x="193" y="65"/>
                </a:lnTo>
                <a:lnTo>
                  <a:pt x="194" y="65"/>
                </a:lnTo>
                <a:lnTo>
                  <a:pt x="193" y="65"/>
                </a:lnTo>
                <a:lnTo>
                  <a:pt x="194" y="65"/>
                </a:lnTo>
                <a:lnTo>
                  <a:pt x="193" y="65"/>
                </a:lnTo>
                <a:lnTo>
                  <a:pt x="193" y="64"/>
                </a:lnTo>
                <a:lnTo>
                  <a:pt x="193" y="65"/>
                </a:lnTo>
                <a:lnTo>
                  <a:pt x="193" y="64"/>
                </a:lnTo>
                <a:lnTo>
                  <a:pt x="193" y="65"/>
                </a:lnTo>
                <a:lnTo>
                  <a:pt x="193" y="64"/>
                </a:lnTo>
                <a:lnTo>
                  <a:pt x="192" y="64"/>
                </a:lnTo>
                <a:lnTo>
                  <a:pt x="193" y="64"/>
                </a:lnTo>
                <a:lnTo>
                  <a:pt x="192" y="64"/>
                </a:lnTo>
                <a:lnTo>
                  <a:pt x="193" y="64"/>
                </a:lnTo>
                <a:lnTo>
                  <a:pt x="192" y="64"/>
                </a:lnTo>
                <a:lnTo>
                  <a:pt x="192" y="63"/>
                </a:lnTo>
                <a:lnTo>
                  <a:pt x="192" y="64"/>
                </a:lnTo>
                <a:lnTo>
                  <a:pt x="192" y="63"/>
                </a:lnTo>
                <a:lnTo>
                  <a:pt x="192" y="64"/>
                </a:lnTo>
                <a:lnTo>
                  <a:pt x="192" y="63"/>
                </a:lnTo>
                <a:lnTo>
                  <a:pt x="193" y="63"/>
                </a:lnTo>
                <a:lnTo>
                  <a:pt x="192" y="63"/>
                </a:lnTo>
                <a:lnTo>
                  <a:pt x="193" y="63"/>
                </a:lnTo>
                <a:lnTo>
                  <a:pt x="192" y="63"/>
                </a:lnTo>
                <a:lnTo>
                  <a:pt x="193" y="63"/>
                </a:lnTo>
                <a:lnTo>
                  <a:pt x="194" y="63"/>
                </a:lnTo>
                <a:lnTo>
                  <a:pt x="193" y="63"/>
                </a:lnTo>
                <a:lnTo>
                  <a:pt x="194" y="63"/>
                </a:lnTo>
                <a:lnTo>
                  <a:pt x="193" y="63"/>
                </a:lnTo>
                <a:lnTo>
                  <a:pt x="194" y="63"/>
                </a:lnTo>
                <a:lnTo>
                  <a:pt x="194" y="62"/>
                </a:lnTo>
                <a:lnTo>
                  <a:pt x="194" y="63"/>
                </a:lnTo>
                <a:lnTo>
                  <a:pt x="194" y="62"/>
                </a:lnTo>
                <a:lnTo>
                  <a:pt x="194" y="63"/>
                </a:lnTo>
                <a:lnTo>
                  <a:pt x="194" y="62"/>
                </a:lnTo>
                <a:lnTo>
                  <a:pt x="193" y="62"/>
                </a:lnTo>
                <a:lnTo>
                  <a:pt x="194" y="62"/>
                </a:lnTo>
                <a:lnTo>
                  <a:pt x="193" y="62"/>
                </a:lnTo>
                <a:lnTo>
                  <a:pt x="194" y="62"/>
                </a:lnTo>
                <a:lnTo>
                  <a:pt x="193" y="62"/>
                </a:lnTo>
                <a:lnTo>
                  <a:pt x="193" y="61"/>
                </a:lnTo>
                <a:lnTo>
                  <a:pt x="193" y="62"/>
                </a:lnTo>
                <a:lnTo>
                  <a:pt x="193" y="61"/>
                </a:lnTo>
                <a:lnTo>
                  <a:pt x="193" y="62"/>
                </a:lnTo>
                <a:lnTo>
                  <a:pt x="193" y="61"/>
                </a:lnTo>
                <a:lnTo>
                  <a:pt x="194" y="61"/>
                </a:lnTo>
                <a:lnTo>
                  <a:pt x="193" y="61"/>
                </a:lnTo>
                <a:lnTo>
                  <a:pt x="194" y="61"/>
                </a:lnTo>
                <a:lnTo>
                  <a:pt x="193" y="61"/>
                </a:lnTo>
                <a:lnTo>
                  <a:pt x="194" y="61"/>
                </a:lnTo>
                <a:lnTo>
                  <a:pt x="194" y="60"/>
                </a:lnTo>
                <a:lnTo>
                  <a:pt x="194" y="61"/>
                </a:lnTo>
                <a:lnTo>
                  <a:pt x="194" y="60"/>
                </a:lnTo>
                <a:lnTo>
                  <a:pt x="194" y="61"/>
                </a:lnTo>
                <a:lnTo>
                  <a:pt x="194" y="60"/>
                </a:lnTo>
                <a:lnTo>
                  <a:pt x="195" y="60"/>
                </a:lnTo>
                <a:lnTo>
                  <a:pt x="194" y="60"/>
                </a:lnTo>
                <a:lnTo>
                  <a:pt x="195" y="60"/>
                </a:lnTo>
                <a:lnTo>
                  <a:pt x="194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0"/>
                </a:lnTo>
                <a:lnTo>
                  <a:pt x="195" y="61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1"/>
                </a:lnTo>
                <a:lnTo>
                  <a:pt x="195" y="62"/>
                </a:lnTo>
                <a:lnTo>
                  <a:pt x="195" y="61"/>
                </a:lnTo>
                <a:lnTo>
                  <a:pt x="195" y="62"/>
                </a:lnTo>
                <a:lnTo>
                  <a:pt x="196" y="62"/>
                </a:lnTo>
                <a:lnTo>
                  <a:pt x="195" y="62"/>
                </a:lnTo>
                <a:lnTo>
                  <a:pt x="196" y="62"/>
                </a:lnTo>
                <a:lnTo>
                  <a:pt x="195" y="62"/>
                </a:lnTo>
                <a:lnTo>
                  <a:pt x="196" y="62"/>
                </a:lnTo>
                <a:lnTo>
                  <a:pt x="196" y="61"/>
                </a:lnTo>
                <a:lnTo>
                  <a:pt x="196" y="62"/>
                </a:lnTo>
                <a:lnTo>
                  <a:pt x="196" y="61"/>
                </a:lnTo>
                <a:lnTo>
                  <a:pt x="196" y="62"/>
                </a:lnTo>
                <a:lnTo>
                  <a:pt x="196" y="61"/>
                </a:lnTo>
                <a:lnTo>
                  <a:pt x="197" y="61"/>
                </a:lnTo>
                <a:lnTo>
                  <a:pt x="196" y="61"/>
                </a:lnTo>
                <a:lnTo>
                  <a:pt x="197" y="61"/>
                </a:lnTo>
                <a:lnTo>
                  <a:pt x="196" y="61"/>
                </a:lnTo>
                <a:lnTo>
                  <a:pt x="197" y="61"/>
                </a:lnTo>
                <a:lnTo>
                  <a:pt x="198" y="61"/>
                </a:lnTo>
                <a:lnTo>
                  <a:pt x="197" y="61"/>
                </a:lnTo>
                <a:lnTo>
                  <a:pt x="198" y="61"/>
                </a:lnTo>
                <a:lnTo>
                  <a:pt x="197" y="61"/>
                </a:lnTo>
                <a:lnTo>
                  <a:pt x="198" y="61"/>
                </a:lnTo>
                <a:lnTo>
                  <a:pt x="198" y="60"/>
                </a:lnTo>
                <a:lnTo>
                  <a:pt x="198" y="61"/>
                </a:lnTo>
                <a:lnTo>
                  <a:pt x="198" y="60"/>
                </a:lnTo>
                <a:lnTo>
                  <a:pt x="198" y="61"/>
                </a:lnTo>
                <a:lnTo>
                  <a:pt x="198" y="60"/>
                </a:lnTo>
                <a:lnTo>
                  <a:pt x="199" y="60"/>
                </a:lnTo>
                <a:lnTo>
                  <a:pt x="198" y="60"/>
                </a:lnTo>
                <a:lnTo>
                  <a:pt x="199" y="60"/>
                </a:lnTo>
                <a:lnTo>
                  <a:pt x="198" y="60"/>
                </a:lnTo>
                <a:lnTo>
                  <a:pt x="199" y="60"/>
                </a:lnTo>
                <a:lnTo>
                  <a:pt x="199" y="61"/>
                </a:lnTo>
                <a:lnTo>
                  <a:pt x="199" y="60"/>
                </a:lnTo>
                <a:lnTo>
                  <a:pt x="199" y="61"/>
                </a:lnTo>
                <a:lnTo>
                  <a:pt x="199" y="60"/>
                </a:lnTo>
                <a:lnTo>
                  <a:pt x="199" y="61"/>
                </a:lnTo>
                <a:lnTo>
                  <a:pt x="199" y="62"/>
                </a:lnTo>
                <a:lnTo>
                  <a:pt x="199" y="61"/>
                </a:lnTo>
                <a:lnTo>
                  <a:pt x="199" y="62"/>
                </a:lnTo>
                <a:lnTo>
                  <a:pt x="199" y="61"/>
                </a:lnTo>
                <a:lnTo>
                  <a:pt x="199" y="62"/>
                </a:lnTo>
                <a:lnTo>
                  <a:pt x="200" y="62"/>
                </a:lnTo>
                <a:lnTo>
                  <a:pt x="199" y="62"/>
                </a:lnTo>
                <a:lnTo>
                  <a:pt x="200" y="62"/>
                </a:lnTo>
                <a:lnTo>
                  <a:pt x="199" y="62"/>
                </a:lnTo>
                <a:lnTo>
                  <a:pt x="200" y="62"/>
                </a:lnTo>
                <a:lnTo>
                  <a:pt x="200" y="61"/>
                </a:lnTo>
                <a:lnTo>
                  <a:pt x="200" y="62"/>
                </a:lnTo>
                <a:lnTo>
                  <a:pt x="200" y="61"/>
                </a:lnTo>
                <a:lnTo>
                  <a:pt x="200" y="62"/>
                </a:lnTo>
                <a:lnTo>
                  <a:pt x="200" y="61"/>
                </a:lnTo>
                <a:lnTo>
                  <a:pt x="201" y="61"/>
                </a:lnTo>
                <a:lnTo>
                  <a:pt x="200" y="61"/>
                </a:lnTo>
                <a:lnTo>
                  <a:pt x="201" y="61"/>
                </a:lnTo>
                <a:lnTo>
                  <a:pt x="200" y="61"/>
                </a:lnTo>
                <a:lnTo>
                  <a:pt x="201" y="61"/>
                </a:lnTo>
                <a:lnTo>
                  <a:pt x="201" y="60"/>
                </a:lnTo>
                <a:lnTo>
                  <a:pt x="201" y="61"/>
                </a:lnTo>
                <a:lnTo>
                  <a:pt x="201" y="60"/>
                </a:lnTo>
                <a:lnTo>
                  <a:pt x="201" y="61"/>
                </a:lnTo>
                <a:lnTo>
                  <a:pt x="201" y="60"/>
                </a:lnTo>
                <a:lnTo>
                  <a:pt x="200" y="60"/>
                </a:lnTo>
                <a:lnTo>
                  <a:pt x="201" y="60"/>
                </a:lnTo>
                <a:lnTo>
                  <a:pt x="200" y="60"/>
                </a:lnTo>
                <a:lnTo>
                  <a:pt x="201" y="60"/>
                </a:lnTo>
                <a:lnTo>
                  <a:pt x="200" y="60"/>
                </a:lnTo>
                <a:lnTo>
                  <a:pt x="200" y="59"/>
                </a:lnTo>
                <a:lnTo>
                  <a:pt x="200" y="60"/>
                </a:lnTo>
                <a:lnTo>
                  <a:pt x="200" y="59"/>
                </a:lnTo>
                <a:lnTo>
                  <a:pt x="200" y="60"/>
                </a:lnTo>
                <a:lnTo>
                  <a:pt x="200" y="59"/>
                </a:lnTo>
                <a:lnTo>
                  <a:pt x="201" y="59"/>
                </a:lnTo>
                <a:lnTo>
                  <a:pt x="200" y="59"/>
                </a:lnTo>
                <a:lnTo>
                  <a:pt x="201" y="59"/>
                </a:lnTo>
                <a:lnTo>
                  <a:pt x="200" y="59"/>
                </a:lnTo>
                <a:lnTo>
                  <a:pt x="201" y="59"/>
                </a:lnTo>
                <a:lnTo>
                  <a:pt x="202" y="59"/>
                </a:lnTo>
                <a:lnTo>
                  <a:pt x="201" y="59"/>
                </a:lnTo>
                <a:lnTo>
                  <a:pt x="202" y="59"/>
                </a:lnTo>
                <a:lnTo>
                  <a:pt x="201" y="59"/>
                </a:lnTo>
                <a:lnTo>
                  <a:pt x="202" y="59"/>
                </a:lnTo>
                <a:lnTo>
                  <a:pt x="202" y="58"/>
                </a:lnTo>
                <a:lnTo>
                  <a:pt x="202" y="59"/>
                </a:lnTo>
                <a:lnTo>
                  <a:pt x="202" y="58"/>
                </a:lnTo>
                <a:lnTo>
                  <a:pt x="202" y="59"/>
                </a:lnTo>
                <a:lnTo>
                  <a:pt x="202" y="58"/>
                </a:lnTo>
                <a:lnTo>
                  <a:pt x="201" y="58"/>
                </a:lnTo>
                <a:lnTo>
                  <a:pt x="202" y="58"/>
                </a:lnTo>
                <a:lnTo>
                  <a:pt x="201" y="58"/>
                </a:lnTo>
                <a:lnTo>
                  <a:pt x="202" y="58"/>
                </a:lnTo>
                <a:lnTo>
                  <a:pt x="201" y="58"/>
                </a:lnTo>
                <a:lnTo>
                  <a:pt x="201" y="57"/>
                </a:lnTo>
                <a:lnTo>
                  <a:pt x="201" y="58"/>
                </a:lnTo>
                <a:lnTo>
                  <a:pt x="201" y="57"/>
                </a:lnTo>
                <a:lnTo>
                  <a:pt x="201" y="58"/>
                </a:lnTo>
                <a:lnTo>
                  <a:pt x="201" y="57"/>
                </a:lnTo>
                <a:lnTo>
                  <a:pt x="200" y="57"/>
                </a:lnTo>
                <a:lnTo>
                  <a:pt x="201" y="57"/>
                </a:lnTo>
                <a:lnTo>
                  <a:pt x="200" y="57"/>
                </a:lnTo>
                <a:lnTo>
                  <a:pt x="201" y="57"/>
                </a:lnTo>
                <a:lnTo>
                  <a:pt x="200" y="57"/>
                </a:lnTo>
                <a:lnTo>
                  <a:pt x="200" y="58"/>
                </a:lnTo>
                <a:lnTo>
                  <a:pt x="200" y="57"/>
                </a:lnTo>
                <a:lnTo>
                  <a:pt x="200" y="58"/>
                </a:lnTo>
                <a:lnTo>
                  <a:pt x="200" y="57"/>
                </a:lnTo>
                <a:lnTo>
                  <a:pt x="200" y="58"/>
                </a:lnTo>
                <a:lnTo>
                  <a:pt x="199" y="58"/>
                </a:lnTo>
                <a:lnTo>
                  <a:pt x="200" y="58"/>
                </a:lnTo>
                <a:lnTo>
                  <a:pt x="199" y="58"/>
                </a:lnTo>
                <a:lnTo>
                  <a:pt x="200" y="58"/>
                </a:lnTo>
                <a:lnTo>
                  <a:pt x="199" y="58"/>
                </a:lnTo>
                <a:lnTo>
                  <a:pt x="199" y="57"/>
                </a:lnTo>
                <a:lnTo>
                  <a:pt x="199" y="58"/>
                </a:lnTo>
                <a:lnTo>
                  <a:pt x="199" y="57"/>
                </a:lnTo>
                <a:lnTo>
                  <a:pt x="199" y="58"/>
                </a:lnTo>
                <a:lnTo>
                  <a:pt x="199" y="57"/>
                </a:lnTo>
                <a:lnTo>
                  <a:pt x="199" y="56"/>
                </a:lnTo>
                <a:lnTo>
                  <a:pt x="199" y="57"/>
                </a:lnTo>
                <a:lnTo>
                  <a:pt x="199" y="56"/>
                </a:lnTo>
                <a:lnTo>
                  <a:pt x="199" y="57"/>
                </a:lnTo>
                <a:lnTo>
                  <a:pt x="199" y="56"/>
                </a:lnTo>
                <a:lnTo>
                  <a:pt x="198" y="56"/>
                </a:lnTo>
                <a:lnTo>
                  <a:pt x="199" y="56"/>
                </a:lnTo>
                <a:lnTo>
                  <a:pt x="198" y="56"/>
                </a:lnTo>
                <a:lnTo>
                  <a:pt x="199" y="56"/>
                </a:lnTo>
                <a:lnTo>
                  <a:pt x="198" y="56"/>
                </a:lnTo>
                <a:lnTo>
                  <a:pt x="198" y="57"/>
                </a:lnTo>
                <a:lnTo>
                  <a:pt x="198" y="56"/>
                </a:lnTo>
                <a:lnTo>
                  <a:pt x="198" y="57"/>
                </a:lnTo>
                <a:lnTo>
                  <a:pt x="198" y="56"/>
                </a:lnTo>
                <a:lnTo>
                  <a:pt x="198" y="57"/>
                </a:lnTo>
                <a:lnTo>
                  <a:pt x="197" y="57"/>
                </a:lnTo>
                <a:lnTo>
                  <a:pt x="198" y="57"/>
                </a:lnTo>
                <a:lnTo>
                  <a:pt x="197" y="57"/>
                </a:lnTo>
                <a:lnTo>
                  <a:pt x="198" y="57"/>
                </a:lnTo>
                <a:lnTo>
                  <a:pt x="197" y="57"/>
                </a:lnTo>
                <a:lnTo>
                  <a:pt x="197" y="56"/>
                </a:lnTo>
                <a:lnTo>
                  <a:pt x="197" y="57"/>
                </a:lnTo>
                <a:lnTo>
                  <a:pt x="197" y="56"/>
                </a:lnTo>
                <a:lnTo>
                  <a:pt x="197" y="57"/>
                </a:lnTo>
                <a:lnTo>
                  <a:pt x="197" y="56"/>
                </a:lnTo>
                <a:lnTo>
                  <a:pt x="196" y="56"/>
                </a:lnTo>
                <a:lnTo>
                  <a:pt x="197" y="56"/>
                </a:lnTo>
                <a:lnTo>
                  <a:pt x="196" y="56"/>
                </a:lnTo>
                <a:lnTo>
                  <a:pt x="197" y="56"/>
                </a:lnTo>
                <a:lnTo>
                  <a:pt x="196" y="56"/>
                </a:lnTo>
                <a:lnTo>
                  <a:pt x="196" y="55"/>
                </a:lnTo>
                <a:lnTo>
                  <a:pt x="196" y="56"/>
                </a:lnTo>
                <a:lnTo>
                  <a:pt x="196" y="55"/>
                </a:lnTo>
                <a:lnTo>
                  <a:pt x="196" y="56"/>
                </a:lnTo>
                <a:lnTo>
                  <a:pt x="196" y="55"/>
                </a:lnTo>
                <a:lnTo>
                  <a:pt x="197" y="55"/>
                </a:lnTo>
                <a:lnTo>
                  <a:pt x="196" y="55"/>
                </a:lnTo>
                <a:lnTo>
                  <a:pt x="197" y="55"/>
                </a:lnTo>
                <a:lnTo>
                  <a:pt x="196" y="55"/>
                </a:lnTo>
                <a:lnTo>
                  <a:pt x="197" y="55"/>
                </a:lnTo>
                <a:lnTo>
                  <a:pt x="198" y="55"/>
                </a:lnTo>
                <a:lnTo>
                  <a:pt x="197" y="55"/>
                </a:lnTo>
                <a:lnTo>
                  <a:pt x="198" y="55"/>
                </a:lnTo>
                <a:lnTo>
                  <a:pt x="197" y="55"/>
                </a:lnTo>
                <a:lnTo>
                  <a:pt x="198" y="55"/>
                </a:lnTo>
                <a:lnTo>
                  <a:pt x="198" y="54"/>
                </a:lnTo>
                <a:lnTo>
                  <a:pt x="198" y="55"/>
                </a:lnTo>
                <a:lnTo>
                  <a:pt x="198" y="54"/>
                </a:lnTo>
                <a:lnTo>
                  <a:pt x="198" y="55"/>
                </a:lnTo>
                <a:lnTo>
                  <a:pt x="198" y="54"/>
                </a:lnTo>
                <a:lnTo>
                  <a:pt x="197" y="54"/>
                </a:lnTo>
                <a:lnTo>
                  <a:pt x="198" y="54"/>
                </a:lnTo>
                <a:lnTo>
                  <a:pt x="197" y="54"/>
                </a:lnTo>
                <a:lnTo>
                  <a:pt x="198" y="54"/>
                </a:lnTo>
                <a:lnTo>
                  <a:pt x="197" y="54"/>
                </a:lnTo>
                <a:lnTo>
                  <a:pt x="197" y="53"/>
                </a:lnTo>
                <a:lnTo>
                  <a:pt x="197" y="54"/>
                </a:lnTo>
                <a:lnTo>
                  <a:pt x="197" y="53"/>
                </a:lnTo>
                <a:lnTo>
                  <a:pt x="197" y="54"/>
                </a:lnTo>
                <a:lnTo>
                  <a:pt x="197" y="53"/>
                </a:lnTo>
                <a:lnTo>
                  <a:pt x="198" y="53"/>
                </a:lnTo>
                <a:lnTo>
                  <a:pt x="197" y="53"/>
                </a:lnTo>
                <a:lnTo>
                  <a:pt x="198" y="53"/>
                </a:lnTo>
                <a:lnTo>
                  <a:pt x="197" y="53"/>
                </a:lnTo>
                <a:lnTo>
                  <a:pt x="198" y="53"/>
                </a:lnTo>
                <a:lnTo>
                  <a:pt x="198" y="52"/>
                </a:lnTo>
                <a:lnTo>
                  <a:pt x="198" y="53"/>
                </a:lnTo>
                <a:lnTo>
                  <a:pt x="198" y="52"/>
                </a:lnTo>
                <a:lnTo>
                  <a:pt x="198" y="53"/>
                </a:lnTo>
                <a:lnTo>
                  <a:pt x="198" y="52"/>
                </a:lnTo>
                <a:lnTo>
                  <a:pt x="199" y="52"/>
                </a:lnTo>
                <a:lnTo>
                  <a:pt x="198" y="52"/>
                </a:lnTo>
                <a:lnTo>
                  <a:pt x="199" y="52"/>
                </a:lnTo>
                <a:lnTo>
                  <a:pt x="198" y="52"/>
                </a:lnTo>
                <a:lnTo>
                  <a:pt x="199" y="52"/>
                </a:lnTo>
                <a:lnTo>
                  <a:pt x="199" y="53"/>
                </a:lnTo>
                <a:lnTo>
                  <a:pt x="199" y="52"/>
                </a:lnTo>
                <a:lnTo>
                  <a:pt x="199" y="53"/>
                </a:lnTo>
                <a:lnTo>
                  <a:pt x="199" y="52"/>
                </a:lnTo>
                <a:lnTo>
                  <a:pt x="199" y="53"/>
                </a:lnTo>
                <a:lnTo>
                  <a:pt x="199" y="54"/>
                </a:lnTo>
                <a:lnTo>
                  <a:pt x="199" y="53"/>
                </a:lnTo>
                <a:lnTo>
                  <a:pt x="199" y="54"/>
                </a:lnTo>
                <a:lnTo>
                  <a:pt x="199" y="53"/>
                </a:lnTo>
                <a:lnTo>
                  <a:pt x="199" y="54"/>
                </a:lnTo>
                <a:lnTo>
                  <a:pt x="200" y="54"/>
                </a:lnTo>
                <a:lnTo>
                  <a:pt x="199" y="54"/>
                </a:lnTo>
                <a:lnTo>
                  <a:pt x="200" y="54"/>
                </a:lnTo>
                <a:lnTo>
                  <a:pt x="199" y="54"/>
                </a:lnTo>
                <a:lnTo>
                  <a:pt x="200" y="54"/>
                </a:lnTo>
                <a:lnTo>
                  <a:pt x="200" y="53"/>
                </a:lnTo>
                <a:lnTo>
                  <a:pt x="200" y="54"/>
                </a:lnTo>
                <a:lnTo>
                  <a:pt x="200" y="53"/>
                </a:lnTo>
                <a:lnTo>
                  <a:pt x="200" y="54"/>
                </a:lnTo>
                <a:lnTo>
                  <a:pt x="200" y="53"/>
                </a:lnTo>
                <a:lnTo>
                  <a:pt x="201" y="53"/>
                </a:lnTo>
                <a:lnTo>
                  <a:pt x="200" y="53"/>
                </a:lnTo>
                <a:lnTo>
                  <a:pt x="201" y="53"/>
                </a:lnTo>
                <a:lnTo>
                  <a:pt x="200" y="53"/>
                </a:lnTo>
                <a:lnTo>
                  <a:pt x="201" y="53"/>
                </a:lnTo>
                <a:lnTo>
                  <a:pt x="201" y="52"/>
                </a:lnTo>
                <a:lnTo>
                  <a:pt x="201" y="53"/>
                </a:lnTo>
                <a:lnTo>
                  <a:pt x="201" y="52"/>
                </a:lnTo>
                <a:lnTo>
                  <a:pt x="201" y="53"/>
                </a:lnTo>
                <a:lnTo>
                  <a:pt x="201" y="52"/>
                </a:lnTo>
                <a:lnTo>
                  <a:pt x="200" y="52"/>
                </a:lnTo>
                <a:lnTo>
                  <a:pt x="201" y="52"/>
                </a:lnTo>
                <a:lnTo>
                  <a:pt x="200" y="52"/>
                </a:lnTo>
                <a:lnTo>
                  <a:pt x="201" y="52"/>
                </a:lnTo>
                <a:lnTo>
                  <a:pt x="200" y="52"/>
                </a:lnTo>
                <a:lnTo>
                  <a:pt x="200" y="51"/>
                </a:lnTo>
                <a:lnTo>
                  <a:pt x="200" y="52"/>
                </a:lnTo>
                <a:lnTo>
                  <a:pt x="200" y="51"/>
                </a:lnTo>
                <a:lnTo>
                  <a:pt x="200" y="52"/>
                </a:lnTo>
                <a:lnTo>
                  <a:pt x="200" y="51"/>
                </a:lnTo>
                <a:lnTo>
                  <a:pt x="201" y="51"/>
                </a:lnTo>
                <a:lnTo>
                  <a:pt x="200" y="51"/>
                </a:lnTo>
                <a:lnTo>
                  <a:pt x="201" y="51"/>
                </a:lnTo>
                <a:lnTo>
                  <a:pt x="200" y="51"/>
                </a:lnTo>
                <a:lnTo>
                  <a:pt x="201" y="51"/>
                </a:lnTo>
                <a:lnTo>
                  <a:pt x="202" y="51"/>
                </a:lnTo>
                <a:lnTo>
                  <a:pt x="201" y="51"/>
                </a:lnTo>
                <a:lnTo>
                  <a:pt x="202" y="51"/>
                </a:lnTo>
                <a:lnTo>
                  <a:pt x="201" y="51"/>
                </a:lnTo>
                <a:lnTo>
                  <a:pt x="202" y="51"/>
                </a:lnTo>
                <a:lnTo>
                  <a:pt x="202" y="50"/>
                </a:lnTo>
                <a:lnTo>
                  <a:pt x="202" y="51"/>
                </a:lnTo>
                <a:lnTo>
                  <a:pt x="202" y="50"/>
                </a:lnTo>
                <a:lnTo>
                  <a:pt x="202" y="51"/>
                </a:lnTo>
                <a:lnTo>
                  <a:pt x="202" y="50"/>
                </a:lnTo>
                <a:lnTo>
                  <a:pt x="201" y="50"/>
                </a:lnTo>
                <a:lnTo>
                  <a:pt x="202" y="50"/>
                </a:lnTo>
                <a:lnTo>
                  <a:pt x="201" y="50"/>
                </a:lnTo>
                <a:lnTo>
                  <a:pt x="202" y="50"/>
                </a:lnTo>
                <a:lnTo>
                  <a:pt x="201" y="50"/>
                </a:lnTo>
                <a:lnTo>
                  <a:pt x="201" y="49"/>
                </a:lnTo>
                <a:lnTo>
                  <a:pt x="201" y="50"/>
                </a:lnTo>
                <a:lnTo>
                  <a:pt x="201" y="49"/>
                </a:lnTo>
                <a:lnTo>
                  <a:pt x="201" y="50"/>
                </a:lnTo>
                <a:lnTo>
                  <a:pt x="201" y="49"/>
                </a:lnTo>
                <a:lnTo>
                  <a:pt x="202" y="49"/>
                </a:lnTo>
                <a:lnTo>
                  <a:pt x="201" y="49"/>
                </a:lnTo>
                <a:lnTo>
                  <a:pt x="202" y="49"/>
                </a:lnTo>
                <a:lnTo>
                  <a:pt x="201" y="49"/>
                </a:lnTo>
                <a:lnTo>
                  <a:pt x="202" y="49"/>
                </a:lnTo>
                <a:lnTo>
                  <a:pt x="202" y="48"/>
                </a:lnTo>
                <a:lnTo>
                  <a:pt x="202" y="49"/>
                </a:lnTo>
                <a:lnTo>
                  <a:pt x="202" y="48"/>
                </a:lnTo>
                <a:lnTo>
                  <a:pt x="202" y="49"/>
                </a:lnTo>
                <a:lnTo>
                  <a:pt x="202" y="48"/>
                </a:lnTo>
                <a:lnTo>
                  <a:pt x="203" y="48"/>
                </a:lnTo>
                <a:lnTo>
                  <a:pt x="202" y="48"/>
                </a:lnTo>
                <a:lnTo>
                  <a:pt x="203" y="48"/>
                </a:lnTo>
                <a:lnTo>
                  <a:pt x="202" y="48"/>
                </a:lnTo>
                <a:lnTo>
                  <a:pt x="203" y="48"/>
                </a:lnTo>
                <a:lnTo>
                  <a:pt x="203" y="49"/>
                </a:lnTo>
                <a:lnTo>
                  <a:pt x="203" y="48"/>
                </a:lnTo>
                <a:lnTo>
                  <a:pt x="203" y="49"/>
                </a:lnTo>
                <a:lnTo>
                  <a:pt x="203" y="48"/>
                </a:lnTo>
                <a:lnTo>
                  <a:pt x="203" y="49"/>
                </a:lnTo>
                <a:lnTo>
                  <a:pt x="203" y="50"/>
                </a:lnTo>
                <a:lnTo>
                  <a:pt x="203" y="49"/>
                </a:lnTo>
                <a:lnTo>
                  <a:pt x="203" y="50"/>
                </a:lnTo>
                <a:lnTo>
                  <a:pt x="203" y="49"/>
                </a:lnTo>
                <a:lnTo>
                  <a:pt x="203" y="50"/>
                </a:lnTo>
                <a:lnTo>
                  <a:pt x="204" y="50"/>
                </a:lnTo>
                <a:lnTo>
                  <a:pt x="203" y="50"/>
                </a:lnTo>
                <a:lnTo>
                  <a:pt x="204" y="50"/>
                </a:lnTo>
                <a:lnTo>
                  <a:pt x="203" y="50"/>
                </a:lnTo>
                <a:lnTo>
                  <a:pt x="204" y="50"/>
                </a:lnTo>
                <a:lnTo>
                  <a:pt x="204" y="49"/>
                </a:lnTo>
                <a:lnTo>
                  <a:pt x="204" y="50"/>
                </a:lnTo>
                <a:lnTo>
                  <a:pt x="204" y="49"/>
                </a:lnTo>
                <a:lnTo>
                  <a:pt x="204" y="50"/>
                </a:lnTo>
                <a:lnTo>
                  <a:pt x="204" y="49"/>
                </a:lnTo>
                <a:lnTo>
                  <a:pt x="205" y="49"/>
                </a:lnTo>
                <a:lnTo>
                  <a:pt x="204" y="49"/>
                </a:lnTo>
                <a:lnTo>
                  <a:pt x="205" y="49"/>
                </a:lnTo>
                <a:lnTo>
                  <a:pt x="204" y="49"/>
                </a:lnTo>
                <a:lnTo>
                  <a:pt x="205" y="49"/>
                </a:lnTo>
                <a:lnTo>
                  <a:pt x="205" y="50"/>
                </a:lnTo>
                <a:lnTo>
                  <a:pt x="205" y="49"/>
                </a:lnTo>
                <a:lnTo>
                  <a:pt x="205" y="50"/>
                </a:lnTo>
                <a:lnTo>
                  <a:pt x="205" y="49"/>
                </a:lnTo>
                <a:lnTo>
                  <a:pt x="205" y="50"/>
                </a:lnTo>
                <a:lnTo>
                  <a:pt x="206" y="50"/>
                </a:lnTo>
                <a:lnTo>
                  <a:pt x="205" y="50"/>
                </a:lnTo>
                <a:lnTo>
                  <a:pt x="206" y="50"/>
                </a:lnTo>
                <a:lnTo>
                  <a:pt x="205" y="50"/>
                </a:lnTo>
                <a:lnTo>
                  <a:pt x="206" y="50"/>
                </a:lnTo>
                <a:lnTo>
                  <a:pt x="206" y="51"/>
                </a:lnTo>
                <a:lnTo>
                  <a:pt x="206" y="50"/>
                </a:lnTo>
                <a:lnTo>
                  <a:pt x="206" y="51"/>
                </a:lnTo>
                <a:lnTo>
                  <a:pt x="206" y="50"/>
                </a:lnTo>
                <a:lnTo>
                  <a:pt x="206" y="51"/>
                </a:lnTo>
                <a:lnTo>
                  <a:pt x="205" y="51"/>
                </a:lnTo>
                <a:lnTo>
                  <a:pt x="206" y="51"/>
                </a:lnTo>
                <a:lnTo>
                  <a:pt x="205" y="51"/>
                </a:lnTo>
                <a:lnTo>
                  <a:pt x="206" y="51"/>
                </a:lnTo>
                <a:lnTo>
                  <a:pt x="205" y="51"/>
                </a:lnTo>
                <a:lnTo>
                  <a:pt x="204" y="51"/>
                </a:lnTo>
                <a:lnTo>
                  <a:pt x="205" y="51"/>
                </a:lnTo>
                <a:lnTo>
                  <a:pt x="204" y="51"/>
                </a:lnTo>
                <a:lnTo>
                  <a:pt x="205" y="51"/>
                </a:lnTo>
                <a:lnTo>
                  <a:pt x="204" y="51"/>
                </a:lnTo>
                <a:lnTo>
                  <a:pt x="204" y="52"/>
                </a:lnTo>
                <a:lnTo>
                  <a:pt x="204" y="51"/>
                </a:lnTo>
                <a:lnTo>
                  <a:pt x="204" y="52"/>
                </a:lnTo>
                <a:lnTo>
                  <a:pt x="204" y="51"/>
                </a:lnTo>
                <a:lnTo>
                  <a:pt x="204" y="52"/>
                </a:lnTo>
                <a:lnTo>
                  <a:pt x="205" y="52"/>
                </a:lnTo>
                <a:lnTo>
                  <a:pt x="204" y="52"/>
                </a:lnTo>
                <a:lnTo>
                  <a:pt x="205" y="52"/>
                </a:lnTo>
                <a:lnTo>
                  <a:pt x="204" y="52"/>
                </a:lnTo>
                <a:lnTo>
                  <a:pt x="205" y="52"/>
                </a:lnTo>
                <a:lnTo>
                  <a:pt x="205" y="53"/>
                </a:lnTo>
                <a:lnTo>
                  <a:pt x="205" y="52"/>
                </a:lnTo>
                <a:lnTo>
                  <a:pt x="205" y="53"/>
                </a:lnTo>
                <a:lnTo>
                  <a:pt x="205" y="52"/>
                </a:lnTo>
                <a:lnTo>
                  <a:pt x="205" y="53"/>
                </a:lnTo>
                <a:lnTo>
                  <a:pt x="205" y="54"/>
                </a:lnTo>
                <a:lnTo>
                  <a:pt x="205" y="53"/>
                </a:lnTo>
                <a:lnTo>
                  <a:pt x="205" y="54"/>
                </a:lnTo>
                <a:lnTo>
                  <a:pt x="205" y="53"/>
                </a:lnTo>
                <a:lnTo>
                  <a:pt x="205" y="54"/>
                </a:lnTo>
                <a:lnTo>
                  <a:pt x="206" y="54"/>
                </a:lnTo>
                <a:lnTo>
                  <a:pt x="205" y="54"/>
                </a:lnTo>
                <a:lnTo>
                  <a:pt x="206" y="54"/>
                </a:lnTo>
                <a:lnTo>
                  <a:pt x="205" y="54"/>
                </a:lnTo>
                <a:lnTo>
                  <a:pt x="206" y="54"/>
                </a:lnTo>
                <a:lnTo>
                  <a:pt x="206" y="55"/>
                </a:lnTo>
                <a:lnTo>
                  <a:pt x="206" y="54"/>
                </a:lnTo>
                <a:lnTo>
                  <a:pt x="206" y="55"/>
                </a:lnTo>
                <a:lnTo>
                  <a:pt x="206" y="54"/>
                </a:lnTo>
                <a:lnTo>
                  <a:pt x="206" y="55"/>
                </a:lnTo>
                <a:lnTo>
                  <a:pt x="205" y="55"/>
                </a:lnTo>
                <a:lnTo>
                  <a:pt x="206" y="55"/>
                </a:lnTo>
                <a:lnTo>
                  <a:pt x="205" y="55"/>
                </a:lnTo>
                <a:lnTo>
                  <a:pt x="206" y="55"/>
                </a:lnTo>
                <a:lnTo>
                  <a:pt x="205" y="55"/>
                </a:lnTo>
                <a:lnTo>
                  <a:pt x="204" y="55"/>
                </a:lnTo>
                <a:lnTo>
                  <a:pt x="205" y="55"/>
                </a:lnTo>
                <a:lnTo>
                  <a:pt x="204" y="55"/>
                </a:lnTo>
                <a:lnTo>
                  <a:pt x="205" y="55"/>
                </a:lnTo>
                <a:lnTo>
                  <a:pt x="204" y="55"/>
                </a:lnTo>
                <a:lnTo>
                  <a:pt x="204" y="56"/>
                </a:lnTo>
                <a:lnTo>
                  <a:pt x="204" y="55"/>
                </a:lnTo>
                <a:lnTo>
                  <a:pt x="204" y="56"/>
                </a:lnTo>
                <a:lnTo>
                  <a:pt x="204" y="55"/>
                </a:lnTo>
                <a:lnTo>
                  <a:pt x="204" y="56"/>
                </a:lnTo>
                <a:lnTo>
                  <a:pt x="205" y="56"/>
                </a:lnTo>
                <a:lnTo>
                  <a:pt x="204" y="56"/>
                </a:lnTo>
                <a:lnTo>
                  <a:pt x="205" y="56"/>
                </a:lnTo>
                <a:lnTo>
                  <a:pt x="204" y="56"/>
                </a:lnTo>
                <a:lnTo>
                  <a:pt x="205" y="56"/>
                </a:lnTo>
                <a:lnTo>
                  <a:pt x="205" y="57"/>
                </a:lnTo>
                <a:lnTo>
                  <a:pt x="205" y="56"/>
                </a:lnTo>
                <a:lnTo>
                  <a:pt x="205" y="57"/>
                </a:lnTo>
                <a:lnTo>
                  <a:pt x="205" y="56"/>
                </a:lnTo>
                <a:lnTo>
                  <a:pt x="205" y="57"/>
                </a:lnTo>
                <a:lnTo>
                  <a:pt x="206" y="57"/>
                </a:lnTo>
                <a:lnTo>
                  <a:pt x="205" y="57"/>
                </a:lnTo>
                <a:lnTo>
                  <a:pt x="206" y="57"/>
                </a:lnTo>
                <a:lnTo>
                  <a:pt x="205" y="57"/>
                </a:lnTo>
                <a:lnTo>
                  <a:pt x="206" y="57"/>
                </a:lnTo>
                <a:lnTo>
                  <a:pt x="206" y="56"/>
                </a:lnTo>
                <a:lnTo>
                  <a:pt x="206" y="57"/>
                </a:lnTo>
                <a:lnTo>
                  <a:pt x="206" y="56"/>
                </a:lnTo>
                <a:lnTo>
                  <a:pt x="206" y="57"/>
                </a:lnTo>
                <a:lnTo>
                  <a:pt x="206" y="56"/>
                </a:lnTo>
                <a:lnTo>
                  <a:pt x="207" y="56"/>
                </a:lnTo>
                <a:lnTo>
                  <a:pt x="206" y="56"/>
                </a:lnTo>
                <a:lnTo>
                  <a:pt x="207" y="56"/>
                </a:lnTo>
                <a:lnTo>
                  <a:pt x="206" y="56"/>
                </a:lnTo>
                <a:lnTo>
                  <a:pt x="207" y="56"/>
                </a:lnTo>
                <a:lnTo>
                  <a:pt x="207" y="57"/>
                </a:lnTo>
                <a:lnTo>
                  <a:pt x="207" y="56"/>
                </a:lnTo>
                <a:lnTo>
                  <a:pt x="207" y="57"/>
                </a:lnTo>
                <a:lnTo>
                  <a:pt x="207" y="56"/>
                </a:lnTo>
                <a:lnTo>
                  <a:pt x="207" y="57"/>
                </a:lnTo>
                <a:lnTo>
                  <a:pt x="207" y="58"/>
                </a:lnTo>
                <a:lnTo>
                  <a:pt x="207" y="57"/>
                </a:lnTo>
                <a:lnTo>
                  <a:pt x="207" y="58"/>
                </a:lnTo>
                <a:lnTo>
                  <a:pt x="207" y="57"/>
                </a:lnTo>
                <a:lnTo>
                  <a:pt x="207" y="58"/>
                </a:lnTo>
                <a:lnTo>
                  <a:pt x="208" y="58"/>
                </a:lnTo>
                <a:lnTo>
                  <a:pt x="207" y="58"/>
                </a:lnTo>
                <a:lnTo>
                  <a:pt x="208" y="58"/>
                </a:lnTo>
                <a:lnTo>
                  <a:pt x="207" y="58"/>
                </a:lnTo>
                <a:lnTo>
                  <a:pt x="208" y="58"/>
                </a:lnTo>
                <a:lnTo>
                  <a:pt x="208" y="57"/>
                </a:lnTo>
                <a:lnTo>
                  <a:pt x="208" y="58"/>
                </a:lnTo>
                <a:lnTo>
                  <a:pt x="208" y="57"/>
                </a:lnTo>
                <a:lnTo>
                  <a:pt x="208" y="58"/>
                </a:lnTo>
                <a:lnTo>
                  <a:pt x="208" y="57"/>
                </a:lnTo>
                <a:lnTo>
                  <a:pt x="209" y="57"/>
                </a:lnTo>
                <a:lnTo>
                  <a:pt x="208" y="57"/>
                </a:lnTo>
                <a:lnTo>
                  <a:pt x="209" y="57"/>
                </a:lnTo>
                <a:lnTo>
                  <a:pt x="208" y="57"/>
                </a:lnTo>
                <a:lnTo>
                  <a:pt x="209" y="57"/>
                </a:lnTo>
                <a:lnTo>
                  <a:pt x="209" y="56"/>
                </a:lnTo>
                <a:lnTo>
                  <a:pt x="209" y="57"/>
                </a:lnTo>
                <a:lnTo>
                  <a:pt x="209" y="56"/>
                </a:lnTo>
                <a:lnTo>
                  <a:pt x="209" y="57"/>
                </a:lnTo>
                <a:lnTo>
                  <a:pt x="209" y="56"/>
                </a:lnTo>
                <a:lnTo>
                  <a:pt x="208" y="56"/>
                </a:lnTo>
                <a:lnTo>
                  <a:pt x="209" y="56"/>
                </a:lnTo>
                <a:lnTo>
                  <a:pt x="208" y="56"/>
                </a:lnTo>
                <a:lnTo>
                  <a:pt x="209" y="56"/>
                </a:lnTo>
                <a:lnTo>
                  <a:pt x="208" y="56"/>
                </a:lnTo>
                <a:lnTo>
                  <a:pt x="208" y="55"/>
                </a:lnTo>
                <a:lnTo>
                  <a:pt x="208" y="56"/>
                </a:lnTo>
                <a:lnTo>
                  <a:pt x="208" y="55"/>
                </a:lnTo>
                <a:lnTo>
                  <a:pt x="208" y="56"/>
                </a:lnTo>
                <a:lnTo>
                  <a:pt x="208" y="55"/>
                </a:lnTo>
                <a:lnTo>
                  <a:pt x="209" y="55"/>
                </a:lnTo>
                <a:lnTo>
                  <a:pt x="208" y="55"/>
                </a:lnTo>
                <a:lnTo>
                  <a:pt x="209" y="55"/>
                </a:lnTo>
                <a:lnTo>
                  <a:pt x="208" y="55"/>
                </a:lnTo>
                <a:lnTo>
                  <a:pt x="209" y="55"/>
                </a:lnTo>
                <a:lnTo>
                  <a:pt x="210" y="55"/>
                </a:lnTo>
                <a:lnTo>
                  <a:pt x="209" y="55"/>
                </a:lnTo>
                <a:lnTo>
                  <a:pt x="210" y="55"/>
                </a:lnTo>
                <a:lnTo>
                  <a:pt x="209" y="55"/>
                </a:lnTo>
                <a:lnTo>
                  <a:pt x="210" y="55"/>
                </a:lnTo>
                <a:lnTo>
                  <a:pt x="210" y="54"/>
                </a:lnTo>
                <a:lnTo>
                  <a:pt x="210" y="55"/>
                </a:lnTo>
                <a:lnTo>
                  <a:pt x="210" y="54"/>
                </a:lnTo>
                <a:lnTo>
                  <a:pt x="210" y="55"/>
                </a:lnTo>
                <a:lnTo>
                  <a:pt x="210" y="54"/>
                </a:lnTo>
                <a:lnTo>
                  <a:pt x="209" y="54"/>
                </a:lnTo>
                <a:lnTo>
                  <a:pt x="210" y="54"/>
                </a:lnTo>
                <a:lnTo>
                  <a:pt x="209" y="54"/>
                </a:lnTo>
                <a:lnTo>
                  <a:pt x="210" y="54"/>
                </a:lnTo>
                <a:lnTo>
                  <a:pt x="209" y="54"/>
                </a:lnTo>
                <a:lnTo>
                  <a:pt x="209" y="53"/>
                </a:lnTo>
                <a:lnTo>
                  <a:pt x="209" y="54"/>
                </a:lnTo>
                <a:lnTo>
                  <a:pt x="209" y="53"/>
                </a:lnTo>
                <a:lnTo>
                  <a:pt x="209" y="54"/>
                </a:lnTo>
                <a:lnTo>
                  <a:pt x="209" y="53"/>
                </a:lnTo>
                <a:lnTo>
                  <a:pt x="210" y="53"/>
                </a:lnTo>
                <a:lnTo>
                  <a:pt x="209" y="53"/>
                </a:lnTo>
                <a:lnTo>
                  <a:pt x="210" y="53"/>
                </a:lnTo>
                <a:lnTo>
                  <a:pt x="209" y="53"/>
                </a:lnTo>
                <a:lnTo>
                  <a:pt x="210" y="53"/>
                </a:lnTo>
                <a:lnTo>
                  <a:pt x="210" y="52"/>
                </a:lnTo>
                <a:lnTo>
                  <a:pt x="210" y="53"/>
                </a:lnTo>
                <a:lnTo>
                  <a:pt x="210" y="52"/>
                </a:lnTo>
                <a:lnTo>
                  <a:pt x="210" y="53"/>
                </a:lnTo>
                <a:lnTo>
                  <a:pt x="210" y="52"/>
                </a:lnTo>
                <a:lnTo>
                  <a:pt x="211" y="52"/>
                </a:lnTo>
                <a:lnTo>
                  <a:pt x="210" y="52"/>
                </a:lnTo>
                <a:lnTo>
                  <a:pt x="211" y="52"/>
                </a:lnTo>
                <a:lnTo>
                  <a:pt x="210" y="52"/>
                </a:lnTo>
                <a:lnTo>
                  <a:pt x="211" y="52"/>
                </a:lnTo>
                <a:lnTo>
                  <a:pt x="211" y="53"/>
                </a:lnTo>
                <a:lnTo>
                  <a:pt x="211" y="52"/>
                </a:lnTo>
                <a:lnTo>
                  <a:pt x="211" y="53"/>
                </a:lnTo>
                <a:lnTo>
                  <a:pt x="211" y="52"/>
                </a:lnTo>
                <a:lnTo>
                  <a:pt x="211" y="53"/>
                </a:lnTo>
                <a:lnTo>
                  <a:pt x="211" y="54"/>
                </a:lnTo>
                <a:lnTo>
                  <a:pt x="211" y="53"/>
                </a:lnTo>
                <a:lnTo>
                  <a:pt x="211" y="54"/>
                </a:lnTo>
                <a:lnTo>
                  <a:pt x="211" y="53"/>
                </a:lnTo>
                <a:lnTo>
                  <a:pt x="211" y="54"/>
                </a:lnTo>
                <a:lnTo>
                  <a:pt x="212" y="54"/>
                </a:lnTo>
                <a:lnTo>
                  <a:pt x="211" y="54"/>
                </a:lnTo>
                <a:lnTo>
                  <a:pt x="212" y="54"/>
                </a:lnTo>
                <a:lnTo>
                  <a:pt x="211" y="54"/>
                </a:lnTo>
                <a:lnTo>
                  <a:pt x="212" y="54"/>
                </a:lnTo>
                <a:lnTo>
                  <a:pt x="212" y="53"/>
                </a:lnTo>
                <a:lnTo>
                  <a:pt x="212" y="54"/>
                </a:lnTo>
                <a:lnTo>
                  <a:pt x="212" y="53"/>
                </a:lnTo>
                <a:lnTo>
                  <a:pt x="212" y="54"/>
                </a:lnTo>
                <a:lnTo>
                  <a:pt x="212" y="53"/>
                </a:lnTo>
                <a:lnTo>
                  <a:pt x="213" y="53"/>
                </a:lnTo>
                <a:lnTo>
                  <a:pt x="212" y="53"/>
                </a:lnTo>
                <a:lnTo>
                  <a:pt x="213" y="53"/>
                </a:lnTo>
                <a:lnTo>
                  <a:pt x="212" y="53"/>
                </a:lnTo>
                <a:lnTo>
                  <a:pt x="213" y="53"/>
                </a:lnTo>
                <a:lnTo>
                  <a:pt x="213" y="52"/>
                </a:lnTo>
                <a:lnTo>
                  <a:pt x="213" y="53"/>
                </a:lnTo>
                <a:lnTo>
                  <a:pt x="213" y="52"/>
                </a:lnTo>
                <a:lnTo>
                  <a:pt x="213" y="53"/>
                </a:lnTo>
                <a:lnTo>
                  <a:pt x="213" y="52"/>
                </a:lnTo>
                <a:lnTo>
                  <a:pt x="214" y="52"/>
                </a:lnTo>
                <a:lnTo>
                  <a:pt x="213" y="52"/>
                </a:lnTo>
                <a:lnTo>
                  <a:pt x="214" y="52"/>
                </a:lnTo>
                <a:lnTo>
                  <a:pt x="213" y="52"/>
                </a:lnTo>
                <a:lnTo>
                  <a:pt x="214" y="52"/>
                </a:lnTo>
                <a:lnTo>
                  <a:pt x="214" y="53"/>
                </a:lnTo>
                <a:lnTo>
                  <a:pt x="214" y="52"/>
                </a:lnTo>
                <a:lnTo>
                  <a:pt x="214" y="53"/>
                </a:lnTo>
                <a:lnTo>
                  <a:pt x="214" y="52"/>
                </a:lnTo>
                <a:lnTo>
                  <a:pt x="214" y="53"/>
                </a:lnTo>
                <a:lnTo>
                  <a:pt x="214" y="54"/>
                </a:lnTo>
                <a:lnTo>
                  <a:pt x="214" y="53"/>
                </a:lnTo>
                <a:lnTo>
                  <a:pt x="214" y="54"/>
                </a:lnTo>
                <a:lnTo>
                  <a:pt x="214" y="53"/>
                </a:lnTo>
                <a:lnTo>
                  <a:pt x="214" y="54"/>
                </a:lnTo>
                <a:lnTo>
                  <a:pt x="215" y="54"/>
                </a:lnTo>
                <a:lnTo>
                  <a:pt x="214" y="54"/>
                </a:lnTo>
                <a:lnTo>
                  <a:pt x="215" y="54"/>
                </a:lnTo>
                <a:lnTo>
                  <a:pt x="214" y="54"/>
                </a:lnTo>
                <a:lnTo>
                  <a:pt x="215" y="54"/>
                </a:lnTo>
                <a:lnTo>
                  <a:pt x="215" y="53"/>
                </a:lnTo>
                <a:lnTo>
                  <a:pt x="215" y="54"/>
                </a:lnTo>
                <a:lnTo>
                  <a:pt x="215" y="53"/>
                </a:lnTo>
                <a:lnTo>
                  <a:pt x="215" y="54"/>
                </a:lnTo>
                <a:lnTo>
                  <a:pt x="215" y="53"/>
                </a:lnTo>
                <a:lnTo>
                  <a:pt x="216" y="53"/>
                </a:lnTo>
                <a:lnTo>
                  <a:pt x="215" y="53"/>
                </a:lnTo>
                <a:lnTo>
                  <a:pt x="216" y="53"/>
                </a:lnTo>
                <a:lnTo>
                  <a:pt x="215" y="53"/>
                </a:lnTo>
                <a:lnTo>
                  <a:pt x="216" y="53"/>
                </a:lnTo>
                <a:lnTo>
                  <a:pt x="216" y="52"/>
                </a:lnTo>
                <a:lnTo>
                  <a:pt x="216" y="53"/>
                </a:lnTo>
                <a:lnTo>
                  <a:pt x="216" y="52"/>
                </a:lnTo>
                <a:lnTo>
                  <a:pt x="216" y="53"/>
                </a:lnTo>
                <a:lnTo>
                  <a:pt x="216" y="52"/>
                </a:lnTo>
                <a:lnTo>
                  <a:pt x="215" y="52"/>
                </a:lnTo>
                <a:lnTo>
                  <a:pt x="216" y="52"/>
                </a:lnTo>
                <a:lnTo>
                  <a:pt x="215" y="52"/>
                </a:lnTo>
                <a:lnTo>
                  <a:pt x="216" y="52"/>
                </a:lnTo>
                <a:lnTo>
                  <a:pt x="215" y="52"/>
                </a:lnTo>
                <a:lnTo>
                  <a:pt x="215" y="51"/>
                </a:lnTo>
                <a:lnTo>
                  <a:pt x="215" y="52"/>
                </a:lnTo>
                <a:lnTo>
                  <a:pt x="215" y="51"/>
                </a:lnTo>
                <a:lnTo>
                  <a:pt x="215" y="52"/>
                </a:lnTo>
                <a:lnTo>
                  <a:pt x="215" y="51"/>
                </a:lnTo>
                <a:lnTo>
                  <a:pt x="216" y="51"/>
                </a:lnTo>
                <a:lnTo>
                  <a:pt x="215" y="51"/>
                </a:lnTo>
                <a:lnTo>
                  <a:pt x="216" y="51"/>
                </a:lnTo>
                <a:lnTo>
                  <a:pt x="215" y="51"/>
                </a:lnTo>
                <a:lnTo>
                  <a:pt x="216" y="51"/>
                </a:lnTo>
                <a:lnTo>
                  <a:pt x="217" y="51"/>
                </a:lnTo>
                <a:lnTo>
                  <a:pt x="216" y="51"/>
                </a:lnTo>
                <a:lnTo>
                  <a:pt x="217" y="51"/>
                </a:lnTo>
                <a:lnTo>
                  <a:pt x="216" y="51"/>
                </a:lnTo>
                <a:lnTo>
                  <a:pt x="217" y="51"/>
                </a:lnTo>
                <a:lnTo>
                  <a:pt x="217" y="50"/>
                </a:lnTo>
                <a:lnTo>
                  <a:pt x="217" y="51"/>
                </a:lnTo>
                <a:lnTo>
                  <a:pt x="217" y="50"/>
                </a:lnTo>
                <a:lnTo>
                  <a:pt x="217" y="51"/>
                </a:lnTo>
                <a:lnTo>
                  <a:pt x="217" y="50"/>
                </a:lnTo>
                <a:lnTo>
                  <a:pt x="216" y="50"/>
                </a:lnTo>
                <a:lnTo>
                  <a:pt x="217" y="50"/>
                </a:lnTo>
                <a:lnTo>
                  <a:pt x="216" y="50"/>
                </a:lnTo>
                <a:lnTo>
                  <a:pt x="217" y="50"/>
                </a:lnTo>
                <a:lnTo>
                  <a:pt x="216" y="50"/>
                </a:lnTo>
                <a:lnTo>
                  <a:pt x="216" y="49"/>
                </a:lnTo>
                <a:lnTo>
                  <a:pt x="216" y="50"/>
                </a:lnTo>
                <a:lnTo>
                  <a:pt x="216" y="49"/>
                </a:lnTo>
                <a:lnTo>
                  <a:pt x="216" y="50"/>
                </a:lnTo>
                <a:lnTo>
                  <a:pt x="216" y="49"/>
                </a:lnTo>
                <a:lnTo>
                  <a:pt x="217" y="49"/>
                </a:lnTo>
                <a:lnTo>
                  <a:pt x="216" y="49"/>
                </a:lnTo>
                <a:lnTo>
                  <a:pt x="217" y="49"/>
                </a:lnTo>
                <a:lnTo>
                  <a:pt x="216" y="49"/>
                </a:lnTo>
                <a:lnTo>
                  <a:pt x="217" y="49"/>
                </a:lnTo>
                <a:lnTo>
                  <a:pt x="217" y="48"/>
                </a:lnTo>
                <a:lnTo>
                  <a:pt x="217" y="49"/>
                </a:lnTo>
                <a:lnTo>
                  <a:pt x="217" y="48"/>
                </a:lnTo>
                <a:lnTo>
                  <a:pt x="217" y="49"/>
                </a:lnTo>
                <a:lnTo>
                  <a:pt x="217" y="48"/>
                </a:lnTo>
                <a:lnTo>
                  <a:pt x="218" y="48"/>
                </a:lnTo>
                <a:lnTo>
                  <a:pt x="217" y="48"/>
                </a:lnTo>
                <a:lnTo>
                  <a:pt x="218" y="48"/>
                </a:lnTo>
                <a:lnTo>
                  <a:pt x="217" y="48"/>
                </a:lnTo>
                <a:lnTo>
                  <a:pt x="218" y="48"/>
                </a:lnTo>
                <a:lnTo>
                  <a:pt x="218" y="49"/>
                </a:lnTo>
                <a:lnTo>
                  <a:pt x="218" y="48"/>
                </a:lnTo>
                <a:lnTo>
                  <a:pt x="218" y="49"/>
                </a:lnTo>
                <a:lnTo>
                  <a:pt x="218" y="48"/>
                </a:lnTo>
                <a:lnTo>
                  <a:pt x="218" y="49"/>
                </a:lnTo>
                <a:lnTo>
                  <a:pt x="218" y="50"/>
                </a:lnTo>
                <a:lnTo>
                  <a:pt x="218" y="49"/>
                </a:lnTo>
                <a:lnTo>
                  <a:pt x="218" y="50"/>
                </a:lnTo>
                <a:lnTo>
                  <a:pt x="218" y="49"/>
                </a:lnTo>
                <a:lnTo>
                  <a:pt x="218" y="50"/>
                </a:lnTo>
                <a:lnTo>
                  <a:pt x="219" y="50"/>
                </a:lnTo>
                <a:lnTo>
                  <a:pt x="218" y="50"/>
                </a:lnTo>
                <a:lnTo>
                  <a:pt x="219" y="50"/>
                </a:lnTo>
                <a:lnTo>
                  <a:pt x="218" y="50"/>
                </a:lnTo>
                <a:lnTo>
                  <a:pt x="219" y="50"/>
                </a:lnTo>
                <a:lnTo>
                  <a:pt x="219" y="49"/>
                </a:lnTo>
                <a:lnTo>
                  <a:pt x="219" y="50"/>
                </a:lnTo>
                <a:lnTo>
                  <a:pt x="219" y="49"/>
                </a:lnTo>
                <a:lnTo>
                  <a:pt x="219" y="50"/>
                </a:lnTo>
                <a:lnTo>
                  <a:pt x="219" y="49"/>
                </a:lnTo>
                <a:lnTo>
                  <a:pt x="220" y="49"/>
                </a:lnTo>
                <a:lnTo>
                  <a:pt x="219" y="49"/>
                </a:lnTo>
                <a:lnTo>
                  <a:pt x="220" y="49"/>
                </a:lnTo>
                <a:lnTo>
                  <a:pt x="219" y="49"/>
                </a:lnTo>
                <a:lnTo>
                  <a:pt x="220" y="49"/>
                </a:lnTo>
                <a:lnTo>
                  <a:pt x="220" y="50"/>
                </a:lnTo>
                <a:lnTo>
                  <a:pt x="220" y="49"/>
                </a:lnTo>
                <a:lnTo>
                  <a:pt x="220" y="50"/>
                </a:lnTo>
                <a:lnTo>
                  <a:pt x="220" y="49"/>
                </a:lnTo>
                <a:lnTo>
                  <a:pt x="220" y="50"/>
                </a:lnTo>
                <a:lnTo>
                  <a:pt x="221" y="50"/>
                </a:lnTo>
                <a:lnTo>
                  <a:pt x="220" y="50"/>
                </a:lnTo>
                <a:lnTo>
                  <a:pt x="221" y="50"/>
                </a:lnTo>
                <a:lnTo>
                  <a:pt x="220" y="50"/>
                </a:lnTo>
                <a:lnTo>
                  <a:pt x="221" y="50"/>
                </a:lnTo>
                <a:lnTo>
                  <a:pt x="221" y="51"/>
                </a:lnTo>
                <a:lnTo>
                  <a:pt x="221" y="50"/>
                </a:lnTo>
                <a:lnTo>
                  <a:pt x="221" y="51"/>
                </a:lnTo>
                <a:lnTo>
                  <a:pt x="221" y="50"/>
                </a:lnTo>
                <a:lnTo>
                  <a:pt x="221" y="51"/>
                </a:lnTo>
                <a:lnTo>
                  <a:pt x="220" y="51"/>
                </a:lnTo>
                <a:lnTo>
                  <a:pt x="221" y="51"/>
                </a:lnTo>
                <a:lnTo>
                  <a:pt x="220" y="51"/>
                </a:lnTo>
                <a:lnTo>
                  <a:pt x="221" y="51"/>
                </a:lnTo>
                <a:lnTo>
                  <a:pt x="220" y="51"/>
                </a:lnTo>
                <a:lnTo>
                  <a:pt x="219" y="51"/>
                </a:lnTo>
                <a:lnTo>
                  <a:pt x="220" y="51"/>
                </a:lnTo>
                <a:lnTo>
                  <a:pt x="219" y="51"/>
                </a:lnTo>
                <a:lnTo>
                  <a:pt x="220" y="51"/>
                </a:lnTo>
                <a:lnTo>
                  <a:pt x="219" y="51"/>
                </a:lnTo>
                <a:lnTo>
                  <a:pt x="219" y="52"/>
                </a:lnTo>
                <a:lnTo>
                  <a:pt x="219" y="51"/>
                </a:lnTo>
                <a:lnTo>
                  <a:pt x="219" y="52"/>
                </a:lnTo>
                <a:lnTo>
                  <a:pt x="219" y="51"/>
                </a:lnTo>
                <a:lnTo>
                  <a:pt x="219" y="52"/>
                </a:lnTo>
                <a:lnTo>
                  <a:pt x="220" y="52"/>
                </a:lnTo>
                <a:lnTo>
                  <a:pt x="219" y="52"/>
                </a:lnTo>
                <a:lnTo>
                  <a:pt x="220" y="52"/>
                </a:lnTo>
                <a:lnTo>
                  <a:pt x="219" y="52"/>
                </a:lnTo>
                <a:lnTo>
                  <a:pt x="220" y="52"/>
                </a:lnTo>
                <a:lnTo>
                  <a:pt x="220" y="53"/>
                </a:lnTo>
                <a:lnTo>
                  <a:pt x="220" y="52"/>
                </a:lnTo>
                <a:lnTo>
                  <a:pt x="220" y="53"/>
                </a:lnTo>
                <a:lnTo>
                  <a:pt x="220" y="52"/>
                </a:lnTo>
                <a:lnTo>
                  <a:pt x="220" y="53"/>
                </a:lnTo>
                <a:lnTo>
                  <a:pt x="220" y="54"/>
                </a:lnTo>
                <a:lnTo>
                  <a:pt x="220" y="53"/>
                </a:lnTo>
                <a:lnTo>
                  <a:pt x="220" y="54"/>
                </a:lnTo>
                <a:lnTo>
                  <a:pt x="220" y="53"/>
                </a:lnTo>
                <a:lnTo>
                  <a:pt x="220" y="54"/>
                </a:lnTo>
                <a:lnTo>
                  <a:pt x="221" y="54"/>
                </a:lnTo>
                <a:lnTo>
                  <a:pt x="220" y="54"/>
                </a:lnTo>
                <a:lnTo>
                  <a:pt x="221" y="54"/>
                </a:lnTo>
                <a:lnTo>
                  <a:pt x="220" y="54"/>
                </a:lnTo>
                <a:lnTo>
                  <a:pt x="221" y="54"/>
                </a:lnTo>
                <a:lnTo>
                  <a:pt x="221" y="55"/>
                </a:lnTo>
                <a:lnTo>
                  <a:pt x="221" y="54"/>
                </a:lnTo>
                <a:lnTo>
                  <a:pt x="221" y="55"/>
                </a:lnTo>
                <a:lnTo>
                  <a:pt x="221" y="54"/>
                </a:lnTo>
                <a:lnTo>
                  <a:pt x="221" y="55"/>
                </a:lnTo>
                <a:lnTo>
                  <a:pt x="220" y="55"/>
                </a:lnTo>
                <a:lnTo>
                  <a:pt x="221" y="55"/>
                </a:lnTo>
                <a:lnTo>
                  <a:pt x="220" y="55"/>
                </a:lnTo>
                <a:lnTo>
                  <a:pt x="221" y="55"/>
                </a:lnTo>
                <a:lnTo>
                  <a:pt x="220" y="55"/>
                </a:lnTo>
                <a:lnTo>
                  <a:pt x="219" y="55"/>
                </a:lnTo>
                <a:lnTo>
                  <a:pt x="220" y="55"/>
                </a:lnTo>
                <a:lnTo>
                  <a:pt x="219" y="55"/>
                </a:lnTo>
                <a:lnTo>
                  <a:pt x="220" y="55"/>
                </a:lnTo>
                <a:lnTo>
                  <a:pt x="219" y="55"/>
                </a:lnTo>
                <a:lnTo>
                  <a:pt x="219" y="56"/>
                </a:lnTo>
                <a:lnTo>
                  <a:pt x="219" y="55"/>
                </a:lnTo>
                <a:lnTo>
                  <a:pt x="219" y="56"/>
                </a:lnTo>
                <a:lnTo>
                  <a:pt x="219" y="55"/>
                </a:lnTo>
                <a:lnTo>
                  <a:pt x="219" y="56"/>
                </a:lnTo>
                <a:lnTo>
                  <a:pt x="220" y="56"/>
                </a:lnTo>
                <a:lnTo>
                  <a:pt x="219" y="56"/>
                </a:lnTo>
                <a:lnTo>
                  <a:pt x="220" y="56"/>
                </a:lnTo>
                <a:lnTo>
                  <a:pt x="219" y="56"/>
                </a:lnTo>
                <a:lnTo>
                  <a:pt x="220" y="56"/>
                </a:lnTo>
                <a:lnTo>
                  <a:pt x="220" y="57"/>
                </a:lnTo>
                <a:lnTo>
                  <a:pt x="220" y="56"/>
                </a:lnTo>
                <a:lnTo>
                  <a:pt x="220" y="57"/>
                </a:lnTo>
                <a:lnTo>
                  <a:pt x="220" y="56"/>
                </a:lnTo>
                <a:lnTo>
                  <a:pt x="220" y="57"/>
                </a:lnTo>
                <a:lnTo>
                  <a:pt x="221" y="57"/>
                </a:lnTo>
                <a:lnTo>
                  <a:pt x="220" y="57"/>
                </a:lnTo>
                <a:lnTo>
                  <a:pt x="221" y="57"/>
                </a:lnTo>
                <a:lnTo>
                  <a:pt x="220" y="57"/>
                </a:lnTo>
                <a:lnTo>
                  <a:pt x="221" y="57"/>
                </a:lnTo>
                <a:lnTo>
                  <a:pt x="221" y="56"/>
                </a:lnTo>
                <a:lnTo>
                  <a:pt x="221" y="57"/>
                </a:lnTo>
                <a:lnTo>
                  <a:pt x="221" y="56"/>
                </a:lnTo>
                <a:lnTo>
                  <a:pt x="221" y="57"/>
                </a:lnTo>
                <a:lnTo>
                  <a:pt x="221" y="56"/>
                </a:lnTo>
                <a:lnTo>
                  <a:pt x="222" y="56"/>
                </a:lnTo>
                <a:lnTo>
                  <a:pt x="221" y="56"/>
                </a:lnTo>
                <a:lnTo>
                  <a:pt x="222" y="56"/>
                </a:lnTo>
                <a:lnTo>
                  <a:pt x="221" y="56"/>
                </a:lnTo>
                <a:lnTo>
                  <a:pt x="222" y="56"/>
                </a:lnTo>
                <a:lnTo>
                  <a:pt x="222" y="57"/>
                </a:lnTo>
                <a:lnTo>
                  <a:pt x="222" y="56"/>
                </a:lnTo>
                <a:lnTo>
                  <a:pt x="222" y="57"/>
                </a:lnTo>
                <a:lnTo>
                  <a:pt x="222" y="56"/>
                </a:lnTo>
                <a:lnTo>
                  <a:pt x="222" y="57"/>
                </a:lnTo>
                <a:lnTo>
                  <a:pt x="222" y="58"/>
                </a:lnTo>
                <a:lnTo>
                  <a:pt x="222" y="57"/>
                </a:lnTo>
                <a:lnTo>
                  <a:pt x="222" y="58"/>
                </a:lnTo>
                <a:lnTo>
                  <a:pt x="222" y="57"/>
                </a:lnTo>
                <a:lnTo>
                  <a:pt x="222" y="58"/>
                </a:lnTo>
                <a:lnTo>
                  <a:pt x="223" y="58"/>
                </a:lnTo>
                <a:lnTo>
                  <a:pt x="222" y="58"/>
                </a:lnTo>
                <a:lnTo>
                  <a:pt x="223" y="58"/>
                </a:lnTo>
                <a:lnTo>
                  <a:pt x="222" y="58"/>
                </a:lnTo>
                <a:lnTo>
                  <a:pt x="223" y="58"/>
                </a:lnTo>
                <a:lnTo>
                  <a:pt x="223" y="57"/>
                </a:lnTo>
                <a:lnTo>
                  <a:pt x="223" y="58"/>
                </a:lnTo>
                <a:lnTo>
                  <a:pt x="223" y="57"/>
                </a:lnTo>
                <a:lnTo>
                  <a:pt x="223" y="58"/>
                </a:lnTo>
                <a:lnTo>
                  <a:pt x="223" y="57"/>
                </a:lnTo>
                <a:lnTo>
                  <a:pt x="224" y="57"/>
                </a:lnTo>
                <a:lnTo>
                  <a:pt x="223" y="57"/>
                </a:lnTo>
                <a:lnTo>
                  <a:pt x="224" y="57"/>
                </a:lnTo>
                <a:lnTo>
                  <a:pt x="223" y="57"/>
                </a:lnTo>
                <a:lnTo>
                  <a:pt x="224" y="57"/>
                </a:lnTo>
                <a:lnTo>
                  <a:pt x="224" y="56"/>
                </a:lnTo>
                <a:lnTo>
                  <a:pt x="224" y="57"/>
                </a:lnTo>
                <a:lnTo>
                  <a:pt x="224" y="56"/>
                </a:lnTo>
                <a:lnTo>
                  <a:pt x="224" y="57"/>
                </a:lnTo>
                <a:lnTo>
                  <a:pt x="224" y="56"/>
                </a:lnTo>
                <a:lnTo>
                  <a:pt x="223" y="56"/>
                </a:lnTo>
                <a:lnTo>
                  <a:pt x="224" y="56"/>
                </a:lnTo>
                <a:lnTo>
                  <a:pt x="223" y="56"/>
                </a:lnTo>
                <a:lnTo>
                  <a:pt x="224" y="56"/>
                </a:lnTo>
                <a:lnTo>
                  <a:pt x="223" y="56"/>
                </a:lnTo>
                <a:lnTo>
                  <a:pt x="223" y="55"/>
                </a:lnTo>
                <a:lnTo>
                  <a:pt x="223" y="56"/>
                </a:lnTo>
                <a:lnTo>
                  <a:pt x="223" y="55"/>
                </a:lnTo>
                <a:lnTo>
                  <a:pt x="223" y="56"/>
                </a:lnTo>
                <a:lnTo>
                  <a:pt x="223" y="55"/>
                </a:lnTo>
                <a:lnTo>
                  <a:pt x="224" y="55"/>
                </a:lnTo>
                <a:lnTo>
                  <a:pt x="223" y="55"/>
                </a:lnTo>
                <a:lnTo>
                  <a:pt x="224" y="55"/>
                </a:lnTo>
                <a:lnTo>
                  <a:pt x="223" y="55"/>
                </a:lnTo>
                <a:lnTo>
                  <a:pt x="224" y="55"/>
                </a:lnTo>
                <a:lnTo>
                  <a:pt x="225" y="55"/>
                </a:lnTo>
                <a:lnTo>
                  <a:pt x="224" y="55"/>
                </a:lnTo>
                <a:lnTo>
                  <a:pt x="225" y="55"/>
                </a:lnTo>
                <a:lnTo>
                  <a:pt x="224" y="55"/>
                </a:lnTo>
                <a:lnTo>
                  <a:pt x="225" y="55"/>
                </a:lnTo>
                <a:lnTo>
                  <a:pt x="225" y="54"/>
                </a:lnTo>
                <a:lnTo>
                  <a:pt x="225" y="55"/>
                </a:lnTo>
                <a:lnTo>
                  <a:pt x="225" y="54"/>
                </a:lnTo>
                <a:lnTo>
                  <a:pt x="225" y="55"/>
                </a:lnTo>
                <a:lnTo>
                  <a:pt x="225" y="54"/>
                </a:lnTo>
                <a:lnTo>
                  <a:pt x="224" y="54"/>
                </a:lnTo>
                <a:lnTo>
                  <a:pt x="225" y="54"/>
                </a:lnTo>
                <a:lnTo>
                  <a:pt x="224" y="54"/>
                </a:lnTo>
                <a:lnTo>
                  <a:pt x="225" y="54"/>
                </a:lnTo>
                <a:lnTo>
                  <a:pt x="224" y="54"/>
                </a:lnTo>
                <a:lnTo>
                  <a:pt x="224" y="53"/>
                </a:lnTo>
                <a:lnTo>
                  <a:pt x="224" y="54"/>
                </a:lnTo>
                <a:lnTo>
                  <a:pt x="224" y="53"/>
                </a:lnTo>
                <a:lnTo>
                  <a:pt x="224" y="54"/>
                </a:lnTo>
                <a:lnTo>
                  <a:pt x="224" y="53"/>
                </a:lnTo>
                <a:lnTo>
                  <a:pt x="225" y="53"/>
                </a:lnTo>
                <a:lnTo>
                  <a:pt x="224" y="53"/>
                </a:lnTo>
                <a:lnTo>
                  <a:pt x="225" y="53"/>
                </a:lnTo>
                <a:lnTo>
                  <a:pt x="224" y="53"/>
                </a:lnTo>
                <a:lnTo>
                  <a:pt x="225" y="53"/>
                </a:lnTo>
                <a:lnTo>
                  <a:pt x="225" y="52"/>
                </a:lnTo>
                <a:lnTo>
                  <a:pt x="225" y="53"/>
                </a:lnTo>
                <a:lnTo>
                  <a:pt x="225" y="52"/>
                </a:lnTo>
                <a:lnTo>
                  <a:pt x="225" y="53"/>
                </a:lnTo>
                <a:lnTo>
                  <a:pt x="225" y="52"/>
                </a:lnTo>
                <a:lnTo>
                  <a:pt x="226" y="52"/>
                </a:lnTo>
                <a:lnTo>
                  <a:pt x="225" y="52"/>
                </a:lnTo>
                <a:lnTo>
                  <a:pt x="226" y="52"/>
                </a:lnTo>
                <a:lnTo>
                  <a:pt x="225" y="52"/>
                </a:lnTo>
                <a:lnTo>
                  <a:pt x="226" y="52"/>
                </a:lnTo>
                <a:lnTo>
                  <a:pt x="226" y="53"/>
                </a:lnTo>
                <a:lnTo>
                  <a:pt x="226" y="52"/>
                </a:lnTo>
                <a:lnTo>
                  <a:pt x="226" y="53"/>
                </a:lnTo>
                <a:lnTo>
                  <a:pt x="226" y="52"/>
                </a:lnTo>
                <a:lnTo>
                  <a:pt x="226" y="53"/>
                </a:lnTo>
                <a:lnTo>
                  <a:pt x="226" y="54"/>
                </a:lnTo>
                <a:lnTo>
                  <a:pt x="226" y="53"/>
                </a:lnTo>
                <a:lnTo>
                  <a:pt x="226" y="54"/>
                </a:lnTo>
                <a:lnTo>
                  <a:pt x="226" y="53"/>
                </a:lnTo>
                <a:lnTo>
                  <a:pt x="226" y="54"/>
                </a:lnTo>
                <a:lnTo>
                  <a:pt x="227" y="54"/>
                </a:lnTo>
                <a:lnTo>
                  <a:pt x="226" y="54"/>
                </a:lnTo>
                <a:lnTo>
                  <a:pt x="227" y="54"/>
                </a:lnTo>
                <a:lnTo>
                  <a:pt x="226" y="54"/>
                </a:lnTo>
                <a:lnTo>
                  <a:pt x="227" y="54"/>
                </a:lnTo>
                <a:lnTo>
                  <a:pt x="227" y="53"/>
                </a:lnTo>
                <a:lnTo>
                  <a:pt x="227" y="54"/>
                </a:lnTo>
                <a:lnTo>
                  <a:pt x="227" y="53"/>
                </a:lnTo>
                <a:lnTo>
                  <a:pt x="227" y="54"/>
                </a:lnTo>
                <a:lnTo>
                  <a:pt x="227" y="53"/>
                </a:lnTo>
                <a:lnTo>
                  <a:pt x="228" y="53"/>
                </a:lnTo>
                <a:lnTo>
                  <a:pt x="227" y="53"/>
                </a:lnTo>
                <a:lnTo>
                  <a:pt x="228" y="53"/>
                </a:lnTo>
                <a:lnTo>
                  <a:pt x="227" y="53"/>
                </a:lnTo>
                <a:lnTo>
                  <a:pt x="228" y="53"/>
                </a:lnTo>
                <a:lnTo>
                  <a:pt x="228" y="52"/>
                </a:lnTo>
                <a:lnTo>
                  <a:pt x="228" y="53"/>
                </a:lnTo>
                <a:lnTo>
                  <a:pt x="228" y="52"/>
                </a:lnTo>
                <a:lnTo>
                  <a:pt x="228" y="53"/>
                </a:lnTo>
                <a:lnTo>
                  <a:pt x="228" y="52"/>
                </a:lnTo>
                <a:lnTo>
                  <a:pt x="227" y="52"/>
                </a:lnTo>
                <a:lnTo>
                  <a:pt x="228" y="52"/>
                </a:lnTo>
                <a:lnTo>
                  <a:pt x="227" y="52"/>
                </a:lnTo>
                <a:lnTo>
                  <a:pt x="228" y="52"/>
                </a:lnTo>
                <a:lnTo>
                  <a:pt x="227" y="52"/>
                </a:lnTo>
                <a:lnTo>
                  <a:pt x="227" y="51"/>
                </a:lnTo>
                <a:lnTo>
                  <a:pt x="227" y="52"/>
                </a:lnTo>
                <a:lnTo>
                  <a:pt x="227" y="51"/>
                </a:lnTo>
                <a:lnTo>
                  <a:pt x="227" y="52"/>
                </a:lnTo>
                <a:lnTo>
                  <a:pt x="227" y="51"/>
                </a:lnTo>
                <a:lnTo>
                  <a:pt x="228" y="51"/>
                </a:lnTo>
                <a:lnTo>
                  <a:pt x="227" y="51"/>
                </a:lnTo>
                <a:lnTo>
                  <a:pt x="228" y="51"/>
                </a:lnTo>
                <a:lnTo>
                  <a:pt x="227" y="51"/>
                </a:lnTo>
                <a:lnTo>
                  <a:pt x="228" y="51"/>
                </a:lnTo>
                <a:lnTo>
                  <a:pt x="229" y="51"/>
                </a:lnTo>
                <a:lnTo>
                  <a:pt x="228" y="51"/>
                </a:lnTo>
                <a:lnTo>
                  <a:pt x="229" y="51"/>
                </a:lnTo>
                <a:lnTo>
                  <a:pt x="228" y="51"/>
                </a:lnTo>
                <a:lnTo>
                  <a:pt x="229" y="51"/>
                </a:lnTo>
                <a:lnTo>
                  <a:pt x="229" y="50"/>
                </a:lnTo>
                <a:lnTo>
                  <a:pt x="229" y="51"/>
                </a:lnTo>
                <a:lnTo>
                  <a:pt x="229" y="50"/>
                </a:lnTo>
                <a:lnTo>
                  <a:pt x="229" y="51"/>
                </a:lnTo>
                <a:lnTo>
                  <a:pt x="229" y="50"/>
                </a:lnTo>
                <a:lnTo>
                  <a:pt x="228" y="50"/>
                </a:lnTo>
                <a:lnTo>
                  <a:pt x="229" y="50"/>
                </a:lnTo>
                <a:lnTo>
                  <a:pt x="228" y="50"/>
                </a:lnTo>
                <a:lnTo>
                  <a:pt x="229" y="50"/>
                </a:lnTo>
                <a:lnTo>
                  <a:pt x="228" y="50"/>
                </a:lnTo>
                <a:lnTo>
                  <a:pt x="228" y="49"/>
                </a:lnTo>
                <a:lnTo>
                  <a:pt x="228" y="50"/>
                </a:lnTo>
                <a:lnTo>
                  <a:pt x="228" y="49"/>
                </a:lnTo>
                <a:lnTo>
                  <a:pt x="228" y="50"/>
                </a:lnTo>
                <a:lnTo>
                  <a:pt x="228" y="49"/>
                </a:lnTo>
                <a:lnTo>
                  <a:pt x="227" y="49"/>
                </a:lnTo>
                <a:lnTo>
                  <a:pt x="228" y="49"/>
                </a:lnTo>
                <a:lnTo>
                  <a:pt x="227" y="49"/>
                </a:lnTo>
                <a:lnTo>
                  <a:pt x="228" y="49"/>
                </a:lnTo>
                <a:lnTo>
                  <a:pt x="227" y="49"/>
                </a:lnTo>
                <a:lnTo>
                  <a:pt x="227" y="50"/>
                </a:lnTo>
                <a:lnTo>
                  <a:pt x="227" y="49"/>
                </a:lnTo>
                <a:lnTo>
                  <a:pt x="227" y="50"/>
                </a:lnTo>
                <a:lnTo>
                  <a:pt x="227" y="49"/>
                </a:lnTo>
                <a:lnTo>
                  <a:pt x="227" y="50"/>
                </a:lnTo>
                <a:lnTo>
                  <a:pt x="226" y="50"/>
                </a:lnTo>
                <a:lnTo>
                  <a:pt x="227" y="50"/>
                </a:lnTo>
                <a:lnTo>
                  <a:pt x="226" y="50"/>
                </a:lnTo>
                <a:lnTo>
                  <a:pt x="227" y="50"/>
                </a:lnTo>
                <a:lnTo>
                  <a:pt x="226" y="50"/>
                </a:lnTo>
                <a:lnTo>
                  <a:pt x="226" y="49"/>
                </a:lnTo>
                <a:lnTo>
                  <a:pt x="226" y="50"/>
                </a:lnTo>
                <a:lnTo>
                  <a:pt x="226" y="49"/>
                </a:lnTo>
                <a:lnTo>
                  <a:pt x="226" y="50"/>
                </a:lnTo>
                <a:lnTo>
                  <a:pt x="226" y="49"/>
                </a:lnTo>
                <a:lnTo>
                  <a:pt x="226" y="48"/>
                </a:lnTo>
                <a:lnTo>
                  <a:pt x="226" y="49"/>
                </a:lnTo>
                <a:lnTo>
                  <a:pt x="226" y="48"/>
                </a:lnTo>
                <a:lnTo>
                  <a:pt x="226" y="49"/>
                </a:lnTo>
                <a:lnTo>
                  <a:pt x="226" y="48"/>
                </a:lnTo>
                <a:lnTo>
                  <a:pt x="225" y="48"/>
                </a:lnTo>
                <a:lnTo>
                  <a:pt x="226" y="48"/>
                </a:lnTo>
                <a:lnTo>
                  <a:pt x="225" y="48"/>
                </a:lnTo>
                <a:lnTo>
                  <a:pt x="226" y="48"/>
                </a:lnTo>
                <a:lnTo>
                  <a:pt x="225" y="48"/>
                </a:lnTo>
                <a:lnTo>
                  <a:pt x="225" y="49"/>
                </a:lnTo>
                <a:lnTo>
                  <a:pt x="225" y="48"/>
                </a:lnTo>
                <a:lnTo>
                  <a:pt x="225" y="49"/>
                </a:lnTo>
                <a:lnTo>
                  <a:pt x="225" y="48"/>
                </a:lnTo>
                <a:lnTo>
                  <a:pt x="225" y="49"/>
                </a:lnTo>
                <a:lnTo>
                  <a:pt x="224" y="49"/>
                </a:lnTo>
                <a:lnTo>
                  <a:pt x="225" y="49"/>
                </a:lnTo>
                <a:lnTo>
                  <a:pt x="224" y="49"/>
                </a:lnTo>
                <a:lnTo>
                  <a:pt x="225" y="49"/>
                </a:lnTo>
                <a:lnTo>
                  <a:pt x="224" y="49"/>
                </a:lnTo>
                <a:lnTo>
                  <a:pt x="224" y="48"/>
                </a:lnTo>
                <a:lnTo>
                  <a:pt x="224" y="49"/>
                </a:lnTo>
                <a:lnTo>
                  <a:pt x="224" y="48"/>
                </a:lnTo>
                <a:lnTo>
                  <a:pt x="224" y="49"/>
                </a:lnTo>
                <a:lnTo>
                  <a:pt x="224" y="48"/>
                </a:lnTo>
                <a:lnTo>
                  <a:pt x="223" y="48"/>
                </a:lnTo>
                <a:lnTo>
                  <a:pt x="224" y="48"/>
                </a:lnTo>
                <a:lnTo>
                  <a:pt x="223" y="48"/>
                </a:lnTo>
                <a:lnTo>
                  <a:pt x="224" y="48"/>
                </a:lnTo>
                <a:lnTo>
                  <a:pt x="223" y="48"/>
                </a:lnTo>
                <a:lnTo>
                  <a:pt x="223" y="47"/>
                </a:lnTo>
                <a:lnTo>
                  <a:pt x="223" y="48"/>
                </a:lnTo>
                <a:lnTo>
                  <a:pt x="223" y="47"/>
                </a:lnTo>
                <a:lnTo>
                  <a:pt x="223" y="48"/>
                </a:lnTo>
                <a:lnTo>
                  <a:pt x="223" y="47"/>
                </a:lnTo>
                <a:lnTo>
                  <a:pt x="224" y="47"/>
                </a:lnTo>
                <a:lnTo>
                  <a:pt x="223" y="47"/>
                </a:lnTo>
                <a:lnTo>
                  <a:pt x="224" y="47"/>
                </a:lnTo>
                <a:lnTo>
                  <a:pt x="223" y="47"/>
                </a:lnTo>
                <a:lnTo>
                  <a:pt x="224" y="47"/>
                </a:lnTo>
                <a:lnTo>
                  <a:pt x="225" y="47"/>
                </a:lnTo>
                <a:lnTo>
                  <a:pt x="224" y="47"/>
                </a:lnTo>
                <a:lnTo>
                  <a:pt x="225" y="47"/>
                </a:lnTo>
                <a:lnTo>
                  <a:pt x="224" y="47"/>
                </a:lnTo>
                <a:lnTo>
                  <a:pt x="225" y="47"/>
                </a:lnTo>
                <a:lnTo>
                  <a:pt x="225" y="46"/>
                </a:lnTo>
                <a:lnTo>
                  <a:pt x="225" y="47"/>
                </a:lnTo>
                <a:lnTo>
                  <a:pt x="225" y="46"/>
                </a:lnTo>
                <a:lnTo>
                  <a:pt x="225" y="47"/>
                </a:lnTo>
                <a:lnTo>
                  <a:pt x="225" y="46"/>
                </a:lnTo>
                <a:lnTo>
                  <a:pt x="224" y="46"/>
                </a:lnTo>
                <a:lnTo>
                  <a:pt x="225" y="46"/>
                </a:lnTo>
                <a:lnTo>
                  <a:pt x="224" y="46"/>
                </a:lnTo>
                <a:lnTo>
                  <a:pt x="225" y="46"/>
                </a:lnTo>
                <a:lnTo>
                  <a:pt x="224" y="46"/>
                </a:lnTo>
                <a:lnTo>
                  <a:pt x="224" y="45"/>
                </a:lnTo>
                <a:lnTo>
                  <a:pt x="224" y="46"/>
                </a:lnTo>
                <a:lnTo>
                  <a:pt x="224" y="45"/>
                </a:lnTo>
                <a:lnTo>
                  <a:pt x="224" y="46"/>
                </a:lnTo>
                <a:lnTo>
                  <a:pt x="224" y="45"/>
                </a:lnTo>
                <a:lnTo>
                  <a:pt x="225" y="45"/>
                </a:lnTo>
                <a:lnTo>
                  <a:pt x="224" y="45"/>
                </a:lnTo>
                <a:lnTo>
                  <a:pt x="225" y="45"/>
                </a:lnTo>
                <a:lnTo>
                  <a:pt x="224" y="45"/>
                </a:lnTo>
                <a:lnTo>
                  <a:pt x="225" y="45"/>
                </a:lnTo>
                <a:lnTo>
                  <a:pt x="225" y="44"/>
                </a:lnTo>
                <a:lnTo>
                  <a:pt x="225" y="45"/>
                </a:lnTo>
                <a:lnTo>
                  <a:pt x="225" y="44"/>
                </a:lnTo>
                <a:lnTo>
                  <a:pt x="225" y="45"/>
                </a:lnTo>
                <a:lnTo>
                  <a:pt x="225" y="44"/>
                </a:lnTo>
                <a:lnTo>
                  <a:pt x="226" y="44"/>
                </a:lnTo>
                <a:lnTo>
                  <a:pt x="225" y="44"/>
                </a:lnTo>
                <a:lnTo>
                  <a:pt x="226" y="44"/>
                </a:lnTo>
                <a:lnTo>
                  <a:pt x="225" y="44"/>
                </a:lnTo>
                <a:lnTo>
                  <a:pt x="226" y="44"/>
                </a:lnTo>
                <a:lnTo>
                  <a:pt x="226" y="45"/>
                </a:lnTo>
                <a:lnTo>
                  <a:pt x="226" y="44"/>
                </a:lnTo>
                <a:lnTo>
                  <a:pt x="226" y="45"/>
                </a:lnTo>
                <a:lnTo>
                  <a:pt x="226" y="44"/>
                </a:lnTo>
                <a:lnTo>
                  <a:pt x="226" y="45"/>
                </a:lnTo>
                <a:lnTo>
                  <a:pt x="226" y="46"/>
                </a:lnTo>
                <a:lnTo>
                  <a:pt x="226" y="45"/>
                </a:lnTo>
                <a:lnTo>
                  <a:pt x="226" y="46"/>
                </a:lnTo>
                <a:lnTo>
                  <a:pt x="226" y="45"/>
                </a:lnTo>
                <a:lnTo>
                  <a:pt x="226" y="46"/>
                </a:lnTo>
                <a:lnTo>
                  <a:pt x="227" y="46"/>
                </a:lnTo>
                <a:lnTo>
                  <a:pt x="226" y="46"/>
                </a:lnTo>
                <a:lnTo>
                  <a:pt x="227" y="46"/>
                </a:lnTo>
                <a:lnTo>
                  <a:pt x="226" y="46"/>
                </a:lnTo>
                <a:lnTo>
                  <a:pt x="227" y="46"/>
                </a:lnTo>
                <a:lnTo>
                  <a:pt x="227" y="45"/>
                </a:lnTo>
                <a:lnTo>
                  <a:pt x="227" y="46"/>
                </a:lnTo>
                <a:lnTo>
                  <a:pt x="227" y="45"/>
                </a:lnTo>
                <a:lnTo>
                  <a:pt x="227" y="46"/>
                </a:lnTo>
                <a:lnTo>
                  <a:pt x="227" y="45"/>
                </a:lnTo>
                <a:lnTo>
                  <a:pt x="228" y="45"/>
                </a:lnTo>
                <a:lnTo>
                  <a:pt x="227" y="45"/>
                </a:lnTo>
                <a:lnTo>
                  <a:pt x="228" y="45"/>
                </a:lnTo>
                <a:lnTo>
                  <a:pt x="227" y="45"/>
                </a:lnTo>
                <a:lnTo>
                  <a:pt x="228" y="45"/>
                </a:lnTo>
                <a:lnTo>
                  <a:pt x="229" y="45"/>
                </a:lnTo>
                <a:lnTo>
                  <a:pt x="228" y="45"/>
                </a:lnTo>
                <a:lnTo>
                  <a:pt x="229" y="45"/>
                </a:lnTo>
                <a:lnTo>
                  <a:pt x="228" y="45"/>
                </a:lnTo>
                <a:lnTo>
                  <a:pt x="229" y="45"/>
                </a:lnTo>
                <a:lnTo>
                  <a:pt x="229" y="44"/>
                </a:lnTo>
                <a:lnTo>
                  <a:pt x="229" y="45"/>
                </a:lnTo>
                <a:lnTo>
                  <a:pt x="229" y="44"/>
                </a:lnTo>
                <a:lnTo>
                  <a:pt x="229" y="45"/>
                </a:lnTo>
                <a:lnTo>
                  <a:pt x="229" y="44"/>
                </a:lnTo>
                <a:lnTo>
                  <a:pt x="230" y="44"/>
                </a:lnTo>
                <a:lnTo>
                  <a:pt x="229" y="44"/>
                </a:lnTo>
                <a:lnTo>
                  <a:pt x="230" y="44"/>
                </a:lnTo>
                <a:lnTo>
                  <a:pt x="229" y="44"/>
                </a:lnTo>
                <a:lnTo>
                  <a:pt x="230" y="44"/>
                </a:lnTo>
                <a:lnTo>
                  <a:pt x="230" y="45"/>
                </a:lnTo>
                <a:lnTo>
                  <a:pt x="230" y="44"/>
                </a:lnTo>
                <a:lnTo>
                  <a:pt x="230" y="45"/>
                </a:lnTo>
                <a:lnTo>
                  <a:pt x="230" y="44"/>
                </a:lnTo>
                <a:lnTo>
                  <a:pt x="230" y="45"/>
                </a:lnTo>
                <a:lnTo>
                  <a:pt x="230" y="46"/>
                </a:lnTo>
                <a:lnTo>
                  <a:pt x="230" y="45"/>
                </a:lnTo>
                <a:lnTo>
                  <a:pt x="230" y="46"/>
                </a:lnTo>
                <a:lnTo>
                  <a:pt x="230" y="45"/>
                </a:lnTo>
                <a:lnTo>
                  <a:pt x="230" y="46"/>
                </a:lnTo>
                <a:lnTo>
                  <a:pt x="231" y="46"/>
                </a:lnTo>
                <a:lnTo>
                  <a:pt x="230" y="46"/>
                </a:lnTo>
                <a:lnTo>
                  <a:pt x="231" y="46"/>
                </a:lnTo>
                <a:lnTo>
                  <a:pt x="230" y="46"/>
                </a:lnTo>
                <a:lnTo>
                  <a:pt x="231" y="46"/>
                </a:lnTo>
                <a:lnTo>
                  <a:pt x="231" y="45"/>
                </a:lnTo>
                <a:lnTo>
                  <a:pt x="231" y="46"/>
                </a:lnTo>
                <a:lnTo>
                  <a:pt x="231" y="45"/>
                </a:lnTo>
                <a:lnTo>
                  <a:pt x="231" y="46"/>
                </a:lnTo>
                <a:lnTo>
                  <a:pt x="231" y="45"/>
                </a:lnTo>
                <a:lnTo>
                  <a:pt x="232" y="45"/>
                </a:lnTo>
                <a:lnTo>
                  <a:pt x="231" y="45"/>
                </a:lnTo>
                <a:lnTo>
                  <a:pt x="232" y="45"/>
                </a:lnTo>
                <a:lnTo>
                  <a:pt x="231" y="45"/>
                </a:lnTo>
                <a:lnTo>
                  <a:pt x="232" y="45"/>
                </a:lnTo>
                <a:lnTo>
                  <a:pt x="232" y="44"/>
                </a:lnTo>
                <a:lnTo>
                  <a:pt x="232" y="45"/>
                </a:lnTo>
                <a:lnTo>
                  <a:pt x="232" y="44"/>
                </a:lnTo>
                <a:lnTo>
                  <a:pt x="232" y="45"/>
                </a:lnTo>
                <a:lnTo>
                  <a:pt x="232" y="44"/>
                </a:lnTo>
                <a:lnTo>
                  <a:pt x="231" y="44"/>
                </a:lnTo>
                <a:lnTo>
                  <a:pt x="232" y="44"/>
                </a:lnTo>
                <a:lnTo>
                  <a:pt x="231" y="44"/>
                </a:lnTo>
                <a:lnTo>
                  <a:pt x="232" y="44"/>
                </a:lnTo>
                <a:lnTo>
                  <a:pt x="231" y="44"/>
                </a:lnTo>
                <a:lnTo>
                  <a:pt x="231" y="43"/>
                </a:lnTo>
                <a:lnTo>
                  <a:pt x="231" y="44"/>
                </a:lnTo>
                <a:lnTo>
                  <a:pt x="231" y="43"/>
                </a:lnTo>
                <a:lnTo>
                  <a:pt x="231" y="44"/>
                </a:lnTo>
                <a:lnTo>
                  <a:pt x="231" y="43"/>
                </a:lnTo>
                <a:lnTo>
                  <a:pt x="232" y="43"/>
                </a:lnTo>
                <a:lnTo>
                  <a:pt x="231" y="43"/>
                </a:lnTo>
                <a:lnTo>
                  <a:pt x="232" y="43"/>
                </a:lnTo>
                <a:lnTo>
                  <a:pt x="231" y="43"/>
                </a:lnTo>
                <a:lnTo>
                  <a:pt x="232" y="43"/>
                </a:lnTo>
                <a:lnTo>
                  <a:pt x="233" y="43"/>
                </a:lnTo>
                <a:lnTo>
                  <a:pt x="232" y="43"/>
                </a:lnTo>
                <a:lnTo>
                  <a:pt x="233" y="43"/>
                </a:lnTo>
                <a:lnTo>
                  <a:pt x="232" y="43"/>
                </a:lnTo>
                <a:lnTo>
                  <a:pt x="233" y="43"/>
                </a:lnTo>
                <a:lnTo>
                  <a:pt x="233" y="42"/>
                </a:lnTo>
                <a:lnTo>
                  <a:pt x="233" y="43"/>
                </a:lnTo>
                <a:lnTo>
                  <a:pt x="233" y="42"/>
                </a:lnTo>
                <a:lnTo>
                  <a:pt x="233" y="43"/>
                </a:lnTo>
                <a:lnTo>
                  <a:pt x="233" y="42"/>
                </a:lnTo>
                <a:lnTo>
                  <a:pt x="232" y="42"/>
                </a:lnTo>
                <a:lnTo>
                  <a:pt x="233" y="42"/>
                </a:lnTo>
                <a:lnTo>
                  <a:pt x="232" y="42"/>
                </a:lnTo>
                <a:lnTo>
                  <a:pt x="233" y="42"/>
                </a:lnTo>
                <a:lnTo>
                  <a:pt x="232" y="42"/>
                </a:lnTo>
                <a:lnTo>
                  <a:pt x="232" y="41"/>
                </a:lnTo>
                <a:lnTo>
                  <a:pt x="232" y="42"/>
                </a:lnTo>
                <a:lnTo>
                  <a:pt x="232" y="41"/>
                </a:lnTo>
                <a:lnTo>
                  <a:pt x="232" y="42"/>
                </a:lnTo>
                <a:lnTo>
                  <a:pt x="232" y="41"/>
                </a:lnTo>
                <a:lnTo>
                  <a:pt x="231" y="41"/>
                </a:lnTo>
                <a:lnTo>
                  <a:pt x="232" y="41"/>
                </a:lnTo>
                <a:lnTo>
                  <a:pt x="231" y="41"/>
                </a:lnTo>
                <a:lnTo>
                  <a:pt x="232" y="41"/>
                </a:lnTo>
                <a:lnTo>
                  <a:pt x="231" y="41"/>
                </a:lnTo>
                <a:lnTo>
                  <a:pt x="231" y="42"/>
                </a:lnTo>
                <a:lnTo>
                  <a:pt x="231" y="41"/>
                </a:lnTo>
                <a:lnTo>
                  <a:pt x="231" y="42"/>
                </a:lnTo>
                <a:lnTo>
                  <a:pt x="231" y="41"/>
                </a:lnTo>
                <a:lnTo>
                  <a:pt x="231" y="42"/>
                </a:lnTo>
                <a:lnTo>
                  <a:pt x="230" y="42"/>
                </a:lnTo>
                <a:lnTo>
                  <a:pt x="231" y="42"/>
                </a:lnTo>
                <a:lnTo>
                  <a:pt x="230" y="42"/>
                </a:lnTo>
                <a:lnTo>
                  <a:pt x="231" y="42"/>
                </a:lnTo>
                <a:lnTo>
                  <a:pt x="230" y="42"/>
                </a:lnTo>
                <a:lnTo>
                  <a:pt x="230" y="41"/>
                </a:lnTo>
                <a:lnTo>
                  <a:pt x="230" y="42"/>
                </a:lnTo>
                <a:lnTo>
                  <a:pt x="230" y="41"/>
                </a:lnTo>
                <a:lnTo>
                  <a:pt x="230" y="42"/>
                </a:lnTo>
                <a:lnTo>
                  <a:pt x="230" y="41"/>
                </a:lnTo>
                <a:lnTo>
                  <a:pt x="230" y="40"/>
                </a:lnTo>
                <a:lnTo>
                  <a:pt x="230" y="41"/>
                </a:lnTo>
                <a:lnTo>
                  <a:pt x="230" y="40"/>
                </a:lnTo>
                <a:lnTo>
                  <a:pt x="230" y="41"/>
                </a:lnTo>
                <a:lnTo>
                  <a:pt x="230" y="40"/>
                </a:lnTo>
                <a:lnTo>
                  <a:pt x="229" y="40"/>
                </a:lnTo>
                <a:lnTo>
                  <a:pt x="230" y="40"/>
                </a:lnTo>
                <a:lnTo>
                  <a:pt x="229" y="40"/>
                </a:lnTo>
                <a:lnTo>
                  <a:pt x="230" y="40"/>
                </a:lnTo>
                <a:lnTo>
                  <a:pt x="229" y="40"/>
                </a:lnTo>
                <a:lnTo>
                  <a:pt x="229" y="41"/>
                </a:lnTo>
                <a:lnTo>
                  <a:pt x="229" y="40"/>
                </a:lnTo>
                <a:lnTo>
                  <a:pt x="229" y="41"/>
                </a:lnTo>
                <a:lnTo>
                  <a:pt x="229" y="40"/>
                </a:lnTo>
                <a:lnTo>
                  <a:pt x="229" y="41"/>
                </a:lnTo>
                <a:lnTo>
                  <a:pt x="228" y="41"/>
                </a:lnTo>
                <a:lnTo>
                  <a:pt x="229" y="41"/>
                </a:lnTo>
                <a:lnTo>
                  <a:pt x="228" y="41"/>
                </a:lnTo>
                <a:lnTo>
                  <a:pt x="229" y="41"/>
                </a:lnTo>
                <a:lnTo>
                  <a:pt x="228" y="41"/>
                </a:lnTo>
                <a:lnTo>
                  <a:pt x="228" y="40"/>
                </a:lnTo>
                <a:lnTo>
                  <a:pt x="228" y="41"/>
                </a:lnTo>
                <a:lnTo>
                  <a:pt x="228" y="40"/>
                </a:lnTo>
                <a:lnTo>
                  <a:pt x="228" y="41"/>
                </a:lnTo>
                <a:lnTo>
                  <a:pt x="228" y="40"/>
                </a:lnTo>
                <a:lnTo>
                  <a:pt x="227" y="40"/>
                </a:lnTo>
                <a:lnTo>
                  <a:pt x="228" y="40"/>
                </a:lnTo>
                <a:lnTo>
                  <a:pt x="227" y="40"/>
                </a:lnTo>
                <a:lnTo>
                  <a:pt x="228" y="40"/>
                </a:lnTo>
                <a:lnTo>
                  <a:pt x="227" y="40"/>
                </a:lnTo>
                <a:lnTo>
                  <a:pt x="227" y="39"/>
                </a:lnTo>
                <a:lnTo>
                  <a:pt x="227" y="40"/>
                </a:lnTo>
                <a:lnTo>
                  <a:pt x="227" y="39"/>
                </a:lnTo>
                <a:lnTo>
                  <a:pt x="227" y="40"/>
                </a:lnTo>
                <a:lnTo>
                  <a:pt x="227" y="39"/>
                </a:lnTo>
                <a:lnTo>
                  <a:pt x="228" y="39"/>
                </a:lnTo>
                <a:lnTo>
                  <a:pt x="227" y="39"/>
                </a:lnTo>
                <a:lnTo>
                  <a:pt x="228" y="39"/>
                </a:lnTo>
                <a:lnTo>
                  <a:pt x="227" y="39"/>
                </a:lnTo>
                <a:lnTo>
                  <a:pt x="228" y="39"/>
                </a:lnTo>
                <a:lnTo>
                  <a:pt x="229" y="39"/>
                </a:lnTo>
                <a:lnTo>
                  <a:pt x="228" y="39"/>
                </a:lnTo>
                <a:lnTo>
                  <a:pt x="229" y="39"/>
                </a:lnTo>
                <a:lnTo>
                  <a:pt x="228" y="39"/>
                </a:lnTo>
                <a:lnTo>
                  <a:pt x="229" y="39"/>
                </a:lnTo>
                <a:lnTo>
                  <a:pt x="229" y="38"/>
                </a:lnTo>
                <a:lnTo>
                  <a:pt x="229" y="39"/>
                </a:lnTo>
                <a:lnTo>
                  <a:pt x="229" y="38"/>
                </a:lnTo>
                <a:lnTo>
                  <a:pt x="229" y="39"/>
                </a:lnTo>
                <a:lnTo>
                  <a:pt x="229" y="38"/>
                </a:lnTo>
                <a:lnTo>
                  <a:pt x="228" y="38"/>
                </a:lnTo>
                <a:lnTo>
                  <a:pt x="229" y="38"/>
                </a:lnTo>
                <a:lnTo>
                  <a:pt x="228" y="38"/>
                </a:lnTo>
                <a:lnTo>
                  <a:pt x="229" y="38"/>
                </a:lnTo>
                <a:lnTo>
                  <a:pt x="228" y="38"/>
                </a:lnTo>
                <a:lnTo>
                  <a:pt x="228" y="37"/>
                </a:lnTo>
                <a:lnTo>
                  <a:pt x="228" y="38"/>
                </a:lnTo>
                <a:lnTo>
                  <a:pt x="228" y="37"/>
                </a:lnTo>
                <a:lnTo>
                  <a:pt x="228" y="38"/>
                </a:lnTo>
                <a:lnTo>
                  <a:pt x="228" y="37"/>
                </a:lnTo>
                <a:lnTo>
                  <a:pt x="227" y="37"/>
                </a:lnTo>
                <a:lnTo>
                  <a:pt x="228" y="37"/>
                </a:lnTo>
                <a:lnTo>
                  <a:pt x="227" y="37"/>
                </a:lnTo>
                <a:lnTo>
                  <a:pt x="228" y="37"/>
                </a:lnTo>
                <a:lnTo>
                  <a:pt x="227" y="37"/>
                </a:lnTo>
                <a:lnTo>
                  <a:pt x="227" y="38"/>
                </a:lnTo>
                <a:lnTo>
                  <a:pt x="227" y="37"/>
                </a:lnTo>
                <a:lnTo>
                  <a:pt x="227" y="38"/>
                </a:lnTo>
                <a:lnTo>
                  <a:pt x="227" y="37"/>
                </a:lnTo>
                <a:lnTo>
                  <a:pt x="227" y="38"/>
                </a:lnTo>
                <a:lnTo>
                  <a:pt x="226" y="38"/>
                </a:lnTo>
                <a:lnTo>
                  <a:pt x="227" y="38"/>
                </a:lnTo>
                <a:lnTo>
                  <a:pt x="226" y="38"/>
                </a:lnTo>
                <a:lnTo>
                  <a:pt x="227" y="38"/>
                </a:lnTo>
                <a:lnTo>
                  <a:pt x="226" y="38"/>
                </a:lnTo>
                <a:lnTo>
                  <a:pt x="226" y="37"/>
                </a:lnTo>
                <a:lnTo>
                  <a:pt x="226" y="38"/>
                </a:lnTo>
                <a:lnTo>
                  <a:pt x="226" y="37"/>
                </a:lnTo>
                <a:lnTo>
                  <a:pt x="226" y="38"/>
                </a:lnTo>
                <a:lnTo>
                  <a:pt x="226" y="37"/>
                </a:lnTo>
                <a:lnTo>
                  <a:pt x="226" y="36"/>
                </a:lnTo>
                <a:lnTo>
                  <a:pt x="226" y="37"/>
                </a:lnTo>
                <a:lnTo>
                  <a:pt x="226" y="36"/>
                </a:lnTo>
                <a:lnTo>
                  <a:pt x="226" y="37"/>
                </a:lnTo>
                <a:lnTo>
                  <a:pt x="226" y="36"/>
                </a:lnTo>
                <a:lnTo>
                  <a:pt x="225" y="36"/>
                </a:lnTo>
                <a:lnTo>
                  <a:pt x="226" y="36"/>
                </a:lnTo>
                <a:lnTo>
                  <a:pt x="225" y="36"/>
                </a:lnTo>
                <a:lnTo>
                  <a:pt x="226" y="36"/>
                </a:lnTo>
                <a:lnTo>
                  <a:pt x="225" y="36"/>
                </a:lnTo>
                <a:lnTo>
                  <a:pt x="225" y="37"/>
                </a:lnTo>
                <a:lnTo>
                  <a:pt x="225" y="36"/>
                </a:lnTo>
                <a:lnTo>
                  <a:pt x="225" y="37"/>
                </a:lnTo>
                <a:lnTo>
                  <a:pt x="225" y="36"/>
                </a:lnTo>
                <a:lnTo>
                  <a:pt x="225" y="37"/>
                </a:lnTo>
                <a:lnTo>
                  <a:pt x="224" y="37"/>
                </a:lnTo>
                <a:lnTo>
                  <a:pt x="225" y="37"/>
                </a:lnTo>
                <a:lnTo>
                  <a:pt x="224" y="37"/>
                </a:lnTo>
                <a:lnTo>
                  <a:pt x="225" y="37"/>
                </a:lnTo>
                <a:lnTo>
                  <a:pt x="224" y="37"/>
                </a:lnTo>
                <a:lnTo>
                  <a:pt x="224" y="38"/>
                </a:lnTo>
                <a:lnTo>
                  <a:pt x="224" y="37"/>
                </a:lnTo>
                <a:lnTo>
                  <a:pt x="224" y="38"/>
                </a:lnTo>
                <a:lnTo>
                  <a:pt x="224" y="37"/>
                </a:lnTo>
                <a:lnTo>
                  <a:pt x="224" y="38"/>
                </a:lnTo>
                <a:lnTo>
                  <a:pt x="225" y="38"/>
                </a:lnTo>
                <a:lnTo>
                  <a:pt x="224" y="38"/>
                </a:lnTo>
                <a:lnTo>
                  <a:pt x="225" y="38"/>
                </a:lnTo>
                <a:lnTo>
                  <a:pt x="224" y="38"/>
                </a:lnTo>
                <a:lnTo>
                  <a:pt x="225" y="38"/>
                </a:lnTo>
                <a:lnTo>
                  <a:pt x="225" y="39"/>
                </a:lnTo>
                <a:lnTo>
                  <a:pt x="225" y="38"/>
                </a:lnTo>
                <a:lnTo>
                  <a:pt x="225" y="39"/>
                </a:lnTo>
                <a:lnTo>
                  <a:pt x="225" y="38"/>
                </a:lnTo>
                <a:lnTo>
                  <a:pt x="225" y="39"/>
                </a:lnTo>
                <a:lnTo>
                  <a:pt x="224" y="39"/>
                </a:lnTo>
                <a:lnTo>
                  <a:pt x="225" y="39"/>
                </a:lnTo>
                <a:lnTo>
                  <a:pt x="224" y="39"/>
                </a:lnTo>
                <a:lnTo>
                  <a:pt x="225" y="39"/>
                </a:lnTo>
                <a:lnTo>
                  <a:pt x="224" y="39"/>
                </a:lnTo>
                <a:lnTo>
                  <a:pt x="223" y="39"/>
                </a:lnTo>
                <a:lnTo>
                  <a:pt x="224" y="39"/>
                </a:lnTo>
                <a:lnTo>
                  <a:pt x="223" y="39"/>
                </a:lnTo>
                <a:lnTo>
                  <a:pt x="224" y="39"/>
                </a:lnTo>
                <a:lnTo>
                  <a:pt x="223" y="39"/>
                </a:lnTo>
                <a:lnTo>
                  <a:pt x="223" y="40"/>
                </a:lnTo>
                <a:lnTo>
                  <a:pt x="223" y="39"/>
                </a:lnTo>
                <a:lnTo>
                  <a:pt x="223" y="40"/>
                </a:lnTo>
                <a:lnTo>
                  <a:pt x="223" y="39"/>
                </a:lnTo>
                <a:lnTo>
                  <a:pt x="223" y="40"/>
                </a:lnTo>
                <a:lnTo>
                  <a:pt x="224" y="40"/>
                </a:lnTo>
                <a:lnTo>
                  <a:pt x="223" y="40"/>
                </a:lnTo>
                <a:lnTo>
                  <a:pt x="224" y="40"/>
                </a:lnTo>
                <a:lnTo>
                  <a:pt x="223" y="40"/>
                </a:lnTo>
                <a:lnTo>
                  <a:pt x="224" y="40"/>
                </a:lnTo>
                <a:lnTo>
                  <a:pt x="224" y="41"/>
                </a:lnTo>
                <a:lnTo>
                  <a:pt x="224" y="40"/>
                </a:lnTo>
                <a:lnTo>
                  <a:pt x="224" y="41"/>
                </a:lnTo>
                <a:lnTo>
                  <a:pt x="224" y="40"/>
                </a:lnTo>
                <a:lnTo>
                  <a:pt x="224" y="41"/>
                </a:lnTo>
                <a:lnTo>
                  <a:pt x="223" y="41"/>
                </a:lnTo>
                <a:lnTo>
                  <a:pt x="224" y="41"/>
                </a:lnTo>
                <a:lnTo>
                  <a:pt x="223" y="41"/>
                </a:lnTo>
                <a:lnTo>
                  <a:pt x="224" y="41"/>
                </a:lnTo>
                <a:lnTo>
                  <a:pt x="223" y="41"/>
                </a:lnTo>
                <a:lnTo>
                  <a:pt x="223" y="42"/>
                </a:lnTo>
                <a:lnTo>
                  <a:pt x="223" y="41"/>
                </a:lnTo>
                <a:lnTo>
                  <a:pt x="223" y="42"/>
                </a:lnTo>
                <a:lnTo>
                  <a:pt x="223" y="41"/>
                </a:lnTo>
                <a:lnTo>
                  <a:pt x="223" y="42"/>
                </a:lnTo>
                <a:lnTo>
                  <a:pt x="222" y="42"/>
                </a:lnTo>
                <a:lnTo>
                  <a:pt x="223" y="42"/>
                </a:lnTo>
                <a:lnTo>
                  <a:pt x="222" y="42"/>
                </a:lnTo>
                <a:lnTo>
                  <a:pt x="223" y="42"/>
                </a:lnTo>
                <a:lnTo>
                  <a:pt x="222" y="42"/>
                </a:lnTo>
                <a:lnTo>
                  <a:pt x="222" y="41"/>
                </a:lnTo>
                <a:lnTo>
                  <a:pt x="222" y="42"/>
                </a:lnTo>
                <a:lnTo>
                  <a:pt x="222" y="41"/>
                </a:lnTo>
                <a:lnTo>
                  <a:pt x="222" y="42"/>
                </a:lnTo>
                <a:lnTo>
                  <a:pt x="222" y="41"/>
                </a:lnTo>
                <a:lnTo>
                  <a:pt x="222" y="40"/>
                </a:lnTo>
                <a:lnTo>
                  <a:pt x="222" y="41"/>
                </a:lnTo>
                <a:lnTo>
                  <a:pt x="222" y="40"/>
                </a:lnTo>
                <a:lnTo>
                  <a:pt x="222" y="41"/>
                </a:lnTo>
                <a:lnTo>
                  <a:pt x="222" y="40"/>
                </a:lnTo>
                <a:lnTo>
                  <a:pt x="221" y="40"/>
                </a:lnTo>
                <a:lnTo>
                  <a:pt x="222" y="40"/>
                </a:lnTo>
                <a:lnTo>
                  <a:pt x="221" y="40"/>
                </a:lnTo>
                <a:lnTo>
                  <a:pt x="222" y="40"/>
                </a:lnTo>
                <a:lnTo>
                  <a:pt x="221" y="40"/>
                </a:lnTo>
                <a:lnTo>
                  <a:pt x="221" y="41"/>
                </a:lnTo>
                <a:lnTo>
                  <a:pt x="221" y="40"/>
                </a:lnTo>
                <a:lnTo>
                  <a:pt x="221" y="41"/>
                </a:lnTo>
                <a:lnTo>
                  <a:pt x="221" y="40"/>
                </a:lnTo>
                <a:lnTo>
                  <a:pt x="221" y="41"/>
                </a:lnTo>
                <a:lnTo>
                  <a:pt x="220" y="41"/>
                </a:lnTo>
                <a:lnTo>
                  <a:pt x="221" y="41"/>
                </a:lnTo>
                <a:lnTo>
                  <a:pt x="220" y="41"/>
                </a:lnTo>
                <a:lnTo>
                  <a:pt x="221" y="41"/>
                </a:lnTo>
                <a:lnTo>
                  <a:pt x="220" y="41"/>
                </a:lnTo>
                <a:lnTo>
                  <a:pt x="220" y="40"/>
                </a:lnTo>
                <a:lnTo>
                  <a:pt x="220" y="41"/>
                </a:lnTo>
                <a:lnTo>
                  <a:pt x="220" y="40"/>
                </a:lnTo>
                <a:lnTo>
                  <a:pt x="220" y="41"/>
                </a:lnTo>
                <a:lnTo>
                  <a:pt x="220" y="40"/>
                </a:lnTo>
                <a:lnTo>
                  <a:pt x="219" y="40"/>
                </a:lnTo>
                <a:lnTo>
                  <a:pt x="220" y="40"/>
                </a:lnTo>
                <a:lnTo>
                  <a:pt x="219" y="40"/>
                </a:lnTo>
                <a:lnTo>
                  <a:pt x="220" y="40"/>
                </a:lnTo>
                <a:lnTo>
                  <a:pt x="219" y="40"/>
                </a:lnTo>
                <a:lnTo>
                  <a:pt x="219" y="39"/>
                </a:lnTo>
                <a:lnTo>
                  <a:pt x="219" y="40"/>
                </a:lnTo>
                <a:lnTo>
                  <a:pt x="219" y="39"/>
                </a:lnTo>
                <a:lnTo>
                  <a:pt x="219" y="40"/>
                </a:lnTo>
                <a:lnTo>
                  <a:pt x="219" y="39"/>
                </a:lnTo>
                <a:lnTo>
                  <a:pt x="220" y="39"/>
                </a:lnTo>
                <a:lnTo>
                  <a:pt x="219" y="39"/>
                </a:lnTo>
                <a:lnTo>
                  <a:pt x="220" y="39"/>
                </a:lnTo>
                <a:lnTo>
                  <a:pt x="219" y="39"/>
                </a:lnTo>
                <a:lnTo>
                  <a:pt x="220" y="39"/>
                </a:lnTo>
                <a:lnTo>
                  <a:pt x="221" y="39"/>
                </a:lnTo>
                <a:lnTo>
                  <a:pt x="220" y="39"/>
                </a:lnTo>
                <a:lnTo>
                  <a:pt x="221" y="39"/>
                </a:lnTo>
                <a:lnTo>
                  <a:pt x="220" y="39"/>
                </a:lnTo>
                <a:lnTo>
                  <a:pt x="221" y="39"/>
                </a:lnTo>
                <a:lnTo>
                  <a:pt x="221" y="38"/>
                </a:lnTo>
                <a:lnTo>
                  <a:pt x="221" y="39"/>
                </a:lnTo>
                <a:lnTo>
                  <a:pt x="221" y="38"/>
                </a:lnTo>
                <a:lnTo>
                  <a:pt x="221" y="39"/>
                </a:lnTo>
                <a:lnTo>
                  <a:pt x="221" y="38"/>
                </a:lnTo>
                <a:lnTo>
                  <a:pt x="220" y="38"/>
                </a:lnTo>
                <a:lnTo>
                  <a:pt x="221" y="38"/>
                </a:lnTo>
                <a:lnTo>
                  <a:pt x="220" y="38"/>
                </a:lnTo>
                <a:lnTo>
                  <a:pt x="221" y="38"/>
                </a:lnTo>
                <a:lnTo>
                  <a:pt x="220" y="38"/>
                </a:lnTo>
                <a:lnTo>
                  <a:pt x="220" y="37"/>
                </a:lnTo>
                <a:lnTo>
                  <a:pt x="220" y="38"/>
                </a:lnTo>
                <a:lnTo>
                  <a:pt x="220" y="37"/>
                </a:lnTo>
                <a:lnTo>
                  <a:pt x="220" y="38"/>
                </a:lnTo>
                <a:lnTo>
                  <a:pt x="220" y="37"/>
                </a:lnTo>
                <a:lnTo>
                  <a:pt x="220" y="36"/>
                </a:lnTo>
                <a:lnTo>
                  <a:pt x="220" y="37"/>
                </a:lnTo>
                <a:lnTo>
                  <a:pt x="220" y="36"/>
                </a:lnTo>
                <a:lnTo>
                  <a:pt x="220" y="37"/>
                </a:lnTo>
                <a:lnTo>
                  <a:pt x="220" y="36"/>
                </a:lnTo>
                <a:lnTo>
                  <a:pt x="219" y="36"/>
                </a:lnTo>
                <a:lnTo>
                  <a:pt x="220" y="36"/>
                </a:lnTo>
                <a:lnTo>
                  <a:pt x="219" y="36"/>
                </a:lnTo>
                <a:lnTo>
                  <a:pt x="220" y="36"/>
                </a:lnTo>
                <a:lnTo>
                  <a:pt x="219" y="36"/>
                </a:lnTo>
                <a:lnTo>
                  <a:pt x="219" y="35"/>
                </a:lnTo>
                <a:lnTo>
                  <a:pt x="219" y="36"/>
                </a:lnTo>
                <a:lnTo>
                  <a:pt x="219" y="35"/>
                </a:lnTo>
                <a:lnTo>
                  <a:pt x="219" y="36"/>
                </a:lnTo>
                <a:lnTo>
                  <a:pt x="219" y="35"/>
                </a:lnTo>
                <a:lnTo>
                  <a:pt x="220" y="35"/>
                </a:lnTo>
                <a:lnTo>
                  <a:pt x="219" y="35"/>
                </a:lnTo>
                <a:lnTo>
                  <a:pt x="220" y="35"/>
                </a:lnTo>
                <a:lnTo>
                  <a:pt x="219" y="35"/>
                </a:lnTo>
                <a:lnTo>
                  <a:pt x="220" y="35"/>
                </a:lnTo>
                <a:lnTo>
                  <a:pt x="221" y="35"/>
                </a:lnTo>
                <a:lnTo>
                  <a:pt x="220" y="35"/>
                </a:lnTo>
                <a:lnTo>
                  <a:pt x="221" y="35"/>
                </a:lnTo>
                <a:lnTo>
                  <a:pt x="220" y="35"/>
                </a:lnTo>
                <a:lnTo>
                  <a:pt x="221" y="35"/>
                </a:lnTo>
                <a:lnTo>
                  <a:pt x="221" y="34"/>
                </a:lnTo>
                <a:lnTo>
                  <a:pt x="221" y="35"/>
                </a:lnTo>
                <a:lnTo>
                  <a:pt x="221" y="34"/>
                </a:lnTo>
                <a:lnTo>
                  <a:pt x="221" y="35"/>
                </a:lnTo>
                <a:lnTo>
                  <a:pt x="221" y="34"/>
                </a:lnTo>
                <a:lnTo>
                  <a:pt x="220" y="34"/>
                </a:lnTo>
                <a:lnTo>
                  <a:pt x="221" y="34"/>
                </a:lnTo>
                <a:lnTo>
                  <a:pt x="220" y="34"/>
                </a:lnTo>
                <a:lnTo>
                  <a:pt x="221" y="34"/>
                </a:lnTo>
                <a:lnTo>
                  <a:pt x="220" y="34"/>
                </a:lnTo>
                <a:lnTo>
                  <a:pt x="220" y="33"/>
                </a:lnTo>
                <a:lnTo>
                  <a:pt x="220" y="34"/>
                </a:lnTo>
                <a:lnTo>
                  <a:pt x="220" y="33"/>
                </a:lnTo>
                <a:lnTo>
                  <a:pt x="220" y="34"/>
                </a:lnTo>
                <a:lnTo>
                  <a:pt x="220" y="33"/>
                </a:lnTo>
                <a:lnTo>
                  <a:pt x="219" y="33"/>
                </a:lnTo>
                <a:lnTo>
                  <a:pt x="220" y="33"/>
                </a:lnTo>
                <a:lnTo>
                  <a:pt x="219" y="33"/>
                </a:lnTo>
                <a:lnTo>
                  <a:pt x="220" y="33"/>
                </a:lnTo>
                <a:lnTo>
                  <a:pt x="219" y="33"/>
                </a:lnTo>
                <a:lnTo>
                  <a:pt x="219" y="34"/>
                </a:lnTo>
                <a:lnTo>
                  <a:pt x="219" y="33"/>
                </a:lnTo>
                <a:lnTo>
                  <a:pt x="219" y="34"/>
                </a:lnTo>
                <a:lnTo>
                  <a:pt x="219" y="33"/>
                </a:lnTo>
                <a:lnTo>
                  <a:pt x="219" y="34"/>
                </a:lnTo>
                <a:lnTo>
                  <a:pt x="218" y="34"/>
                </a:lnTo>
                <a:lnTo>
                  <a:pt x="219" y="34"/>
                </a:lnTo>
                <a:lnTo>
                  <a:pt x="218" y="34"/>
                </a:lnTo>
                <a:lnTo>
                  <a:pt x="219" y="34"/>
                </a:lnTo>
                <a:lnTo>
                  <a:pt x="218" y="34"/>
                </a:lnTo>
                <a:lnTo>
                  <a:pt x="218" y="33"/>
                </a:lnTo>
                <a:lnTo>
                  <a:pt x="218" y="34"/>
                </a:lnTo>
                <a:lnTo>
                  <a:pt x="218" y="33"/>
                </a:lnTo>
                <a:lnTo>
                  <a:pt x="218" y="34"/>
                </a:lnTo>
                <a:lnTo>
                  <a:pt x="218" y="33"/>
                </a:lnTo>
                <a:lnTo>
                  <a:pt x="218" y="32"/>
                </a:lnTo>
                <a:lnTo>
                  <a:pt x="218" y="33"/>
                </a:lnTo>
                <a:lnTo>
                  <a:pt x="218" y="32"/>
                </a:lnTo>
                <a:lnTo>
                  <a:pt x="218" y="33"/>
                </a:lnTo>
                <a:lnTo>
                  <a:pt x="218" y="32"/>
                </a:lnTo>
                <a:lnTo>
                  <a:pt x="217" y="32"/>
                </a:lnTo>
                <a:lnTo>
                  <a:pt x="218" y="32"/>
                </a:lnTo>
                <a:lnTo>
                  <a:pt x="217" y="32"/>
                </a:lnTo>
                <a:lnTo>
                  <a:pt x="218" y="32"/>
                </a:lnTo>
                <a:lnTo>
                  <a:pt x="217" y="32"/>
                </a:lnTo>
                <a:lnTo>
                  <a:pt x="217" y="33"/>
                </a:lnTo>
                <a:lnTo>
                  <a:pt x="217" y="32"/>
                </a:lnTo>
                <a:lnTo>
                  <a:pt x="217" y="33"/>
                </a:lnTo>
                <a:lnTo>
                  <a:pt x="217" y="32"/>
                </a:lnTo>
                <a:lnTo>
                  <a:pt x="217" y="33"/>
                </a:lnTo>
                <a:lnTo>
                  <a:pt x="216" y="33"/>
                </a:lnTo>
                <a:lnTo>
                  <a:pt x="217" y="33"/>
                </a:lnTo>
                <a:lnTo>
                  <a:pt x="216" y="33"/>
                </a:lnTo>
                <a:lnTo>
                  <a:pt x="217" y="33"/>
                </a:lnTo>
                <a:lnTo>
                  <a:pt x="216" y="33"/>
                </a:lnTo>
                <a:lnTo>
                  <a:pt x="216" y="34"/>
                </a:lnTo>
                <a:lnTo>
                  <a:pt x="216" y="33"/>
                </a:lnTo>
                <a:lnTo>
                  <a:pt x="216" y="34"/>
                </a:lnTo>
                <a:lnTo>
                  <a:pt x="216" y="33"/>
                </a:lnTo>
                <a:lnTo>
                  <a:pt x="216" y="34"/>
                </a:lnTo>
                <a:lnTo>
                  <a:pt x="217" y="34"/>
                </a:lnTo>
                <a:lnTo>
                  <a:pt x="216" y="34"/>
                </a:lnTo>
                <a:lnTo>
                  <a:pt x="217" y="34"/>
                </a:lnTo>
                <a:lnTo>
                  <a:pt x="216" y="34"/>
                </a:lnTo>
                <a:lnTo>
                  <a:pt x="217" y="34"/>
                </a:lnTo>
                <a:lnTo>
                  <a:pt x="217" y="35"/>
                </a:lnTo>
                <a:lnTo>
                  <a:pt x="217" y="34"/>
                </a:lnTo>
                <a:lnTo>
                  <a:pt x="217" y="35"/>
                </a:lnTo>
                <a:lnTo>
                  <a:pt x="217" y="34"/>
                </a:lnTo>
                <a:lnTo>
                  <a:pt x="217" y="35"/>
                </a:lnTo>
                <a:lnTo>
                  <a:pt x="216" y="35"/>
                </a:lnTo>
                <a:lnTo>
                  <a:pt x="217" y="35"/>
                </a:lnTo>
                <a:lnTo>
                  <a:pt x="216" y="35"/>
                </a:lnTo>
                <a:lnTo>
                  <a:pt x="217" y="35"/>
                </a:lnTo>
                <a:lnTo>
                  <a:pt x="216" y="35"/>
                </a:lnTo>
                <a:lnTo>
                  <a:pt x="215" y="35"/>
                </a:lnTo>
                <a:lnTo>
                  <a:pt x="216" y="35"/>
                </a:lnTo>
                <a:lnTo>
                  <a:pt x="215" y="35"/>
                </a:lnTo>
                <a:lnTo>
                  <a:pt x="216" y="35"/>
                </a:lnTo>
                <a:lnTo>
                  <a:pt x="215" y="35"/>
                </a:lnTo>
                <a:lnTo>
                  <a:pt x="215" y="36"/>
                </a:lnTo>
                <a:lnTo>
                  <a:pt x="215" y="35"/>
                </a:lnTo>
                <a:lnTo>
                  <a:pt x="215" y="36"/>
                </a:lnTo>
                <a:lnTo>
                  <a:pt x="215" y="35"/>
                </a:lnTo>
                <a:lnTo>
                  <a:pt x="215" y="36"/>
                </a:lnTo>
                <a:lnTo>
                  <a:pt x="216" y="36"/>
                </a:lnTo>
                <a:lnTo>
                  <a:pt x="215" y="36"/>
                </a:lnTo>
                <a:lnTo>
                  <a:pt x="216" y="36"/>
                </a:lnTo>
                <a:lnTo>
                  <a:pt x="215" y="36"/>
                </a:lnTo>
                <a:lnTo>
                  <a:pt x="216" y="36"/>
                </a:lnTo>
                <a:lnTo>
                  <a:pt x="216" y="37"/>
                </a:lnTo>
                <a:lnTo>
                  <a:pt x="216" y="36"/>
                </a:lnTo>
                <a:lnTo>
                  <a:pt x="216" y="37"/>
                </a:lnTo>
                <a:lnTo>
                  <a:pt x="216" y="36"/>
                </a:lnTo>
                <a:lnTo>
                  <a:pt x="216" y="37"/>
                </a:lnTo>
                <a:lnTo>
                  <a:pt x="215" y="37"/>
                </a:lnTo>
                <a:lnTo>
                  <a:pt x="216" y="37"/>
                </a:lnTo>
                <a:lnTo>
                  <a:pt x="215" y="37"/>
                </a:lnTo>
                <a:lnTo>
                  <a:pt x="216" y="37"/>
                </a:lnTo>
                <a:lnTo>
                  <a:pt x="215" y="37"/>
                </a:lnTo>
                <a:lnTo>
                  <a:pt x="215" y="38"/>
                </a:lnTo>
                <a:lnTo>
                  <a:pt x="215" y="37"/>
                </a:lnTo>
                <a:lnTo>
                  <a:pt x="215" y="38"/>
                </a:lnTo>
                <a:lnTo>
                  <a:pt x="215" y="37"/>
                </a:lnTo>
                <a:lnTo>
                  <a:pt x="215" y="38"/>
                </a:lnTo>
                <a:lnTo>
                  <a:pt x="214" y="38"/>
                </a:lnTo>
                <a:lnTo>
                  <a:pt x="215" y="38"/>
                </a:lnTo>
                <a:lnTo>
                  <a:pt x="214" y="38"/>
                </a:lnTo>
                <a:lnTo>
                  <a:pt x="215" y="38"/>
                </a:lnTo>
                <a:lnTo>
                  <a:pt x="214" y="38"/>
                </a:lnTo>
                <a:lnTo>
                  <a:pt x="214" y="37"/>
                </a:lnTo>
                <a:lnTo>
                  <a:pt x="214" y="38"/>
                </a:lnTo>
                <a:lnTo>
                  <a:pt x="214" y="37"/>
                </a:lnTo>
                <a:lnTo>
                  <a:pt x="214" y="38"/>
                </a:lnTo>
                <a:lnTo>
                  <a:pt x="214" y="37"/>
                </a:lnTo>
                <a:lnTo>
                  <a:pt x="214" y="36"/>
                </a:lnTo>
                <a:lnTo>
                  <a:pt x="214" y="37"/>
                </a:lnTo>
                <a:lnTo>
                  <a:pt x="214" y="36"/>
                </a:lnTo>
                <a:lnTo>
                  <a:pt x="214" y="37"/>
                </a:lnTo>
                <a:lnTo>
                  <a:pt x="214" y="36"/>
                </a:lnTo>
                <a:lnTo>
                  <a:pt x="213" y="36"/>
                </a:lnTo>
                <a:lnTo>
                  <a:pt x="214" y="36"/>
                </a:lnTo>
                <a:lnTo>
                  <a:pt x="213" y="36"/>
                </a:lnTo>
                <a:lnTo>
                  <a:pt x="214" y="36"/>
                </a:lnTo>
                <a:lnTo>
                  <a:pt x="213" y="36"/>
                </a:lnTo>
                <a:lnTo>
                  <a:pt x="213" y="37"/>
                </a:lnTo>
                <a:lnTo>
                  <a:pt x="213" y="36"/>
                </a:lnTo>
                <a:lnTo>
                  <a:pt x="213" y="37"/>
                </a:lnTo>
                <a:lnTo>
                  <a:pt x="213" y="36"/>
                </a:lnTo>
                <a:lnTo>
                  <a:pt x="213" y="37"/>
                </a:lnTo>
                <a:lnTo>
                  <a:pt x="212" y="37"/>
                </a:lnTo>
                <a:lnTo>
                  <a:pt x="213" y="37"/>
                </a:lnTo>
                <a:lnTo>
                  <a:pt x="212" y="37"/>
                </a:lnTo>
                <a:lnTo>
                  <a:pt x="213" y="37"/>
                </a:lnTo>
                <a:lnTo>
                  <a:pt x="212" y="37"/>
                </a:lnTo>
                <a:lnTo>
                  <a:pt x="212" y="36"/>
                </a:lnTo>
                <a:lnTo>
                  <a:pt x="212" y="37"/>
                </a:lnTo>
                <a:lnTo>
                  <a:pt x="212" y="36"/>
                </a:lnTo>
                <a:lnTo>
                  <a:pt x="212" y="37"/>
                </a:lnTo>
                <a:lnTo>
                  <a:pt x="212" y="36"/>
                </a:lnTo>
                <a:lnTo>
                  <a:pt x="212" y="35"/>
                </a:lnTo>
                <a:lnTo>
                  <a:pt x="212" y="36"/>
                </a:lnTo>
                <a:lnTo>
                  <a:pt x="212" y="35"/>
                </a:lnTo>
                <a:lnTo>
                  <a:pt x="212" y="36"/>
                </a:lnTo>
                <a:lnTo>
                  <a:pt x="212" y="35"/>
                </a:lnTo>
                <a:lnTo>
                  <a:pt x="213" y="35"/>
                </a:lnTo>
                <a:lnTo>
                  <a:pt x="212" y="35"/>
                </a:lnTo>
                <a:lnTo>
                  <a:pt x="213" y="35"/>
                </a:lnTo>
                <a:lnTo>
                  <a:pt x="212" y="35"/>
                </a:lnTo>
                <a:lnTo>
                  <a:pt x="213" y="35"/>
                </a:lnTo>
                <a:lnTo>
                  <a:pt x="213" y="34"/>
                </a:lnTo>
                <a:lnTo>
                  <a:pt x="213" y="35"/>
                </a:lnTo>
                <a:lnTo>
                  <a:pt x="213" y="34"/>
                </a:lnTo>
                <a:lnTo>
                  <a:pt x="213" y="35"/>
                </a:lnTo>
                <a:lnTo>
                  <a:pt x="213" y="34"/>
                </a:lnTo>
                <a:lnTo>
                  <a:pt x="212" y="34"/>
                </a:lnTo>
                <a:lnTo>
                  <a:pt x="213" y="34"/>
                </a:lnTo>
                <a:lnTo>
                  <a:pt x="212" y="34"/>
                </a:lnTo>
                <a:lnTo>
                  <a:pt x="213" y="34"/>
                </a:lnTo>
                <a:lnTo>
                  <a:pt x="212" y="34"/>
                </a:lnTo>
                <a:lnTo>
                  <a:pt x="212" y="33"/>
                </a:lnTo>
                <a:lnTo>
                  <a:pt x="212" y="34"/>
                </a:lnTo>
                <a:lnTo>
                  <a:pt x="212" y="33"/>
                </a:lnTo>
                <a:lnTo>
                  <a:pt x="212" y="34"/>
                </a:lnTo>
                <a:lnTo>
                  <a:pt x="212" y="33"/>
                </a:lnTo>
                <a:lnTo>
                  <a:pt x="212" y="34"/>
                </a:lnTo>
                <a:lnTo>
                  <a:pt x="212" y="33"/>
                </a:lnTo>
                <a:lnTo>
                  <a:pt x="212" y="34"/>
                </a:lnTo>
                <a:lnTo>
                  <a:pt x="212" y="33"/>
                </a:lnTo>
                <a:lnTo>
                  <a:pt x="212" y="34"/>
                </a:lnTo>
                <a:lnTo>
                  <a:pt x="211" y="34"/>
                </a:lnTo>
                <a:lnTo>
                  <a:pt x="212" y="34"/>
                </a:lnTo>
                <a:lnTo>
                  <a:pt x="211" y="34"/>
                </a:lnTo>
                <a:lnTo>
                  <a:pt x="212" y="34"/>
                </a:lnTo>
                <a:lnTo>
                  <a:pt x="211" y="34"/>
                </a:lnTo>
                <a:lnTo>
                  <a:pt x="211" y="33"/>
                </a:lnTo>
                <a:lnTo>
                  <a:pt x="211" y="34"/>
                </a:lnTo>
                <a:lnTo>
                  <a:pt x="211" y="33"/>
                </a:lnTo>
                <a:lnTo>
                  <a:pt x="211" y="34"/>
                </a:lnTo>
                <a:lnTo>
                  <a:pt x="211" y="33"/>
                </a:lnTo>
                <a:lnTo>
                  <a:pt x="211" y="32"/>
                </a:lnTo>
                <a:lnTo>
                  <a:pt x="211" y="33"/>
                </a:lnTo>
                <a:lnTo>
                  <a:pt x="211" y="32"/>
                </a:lnTo>
                <a:lnTo>
                  <a:pt x="211" y="33"/>
                </a:lnTo>
                <a:lnTo>
                  <a:pt x="211" y="32"/>
                </a:lnTo>
                <a:lnTo>
                  <a:pt x="210" y="32"/>
                </a:lnTo>
                <a:lnTo>
                  <a:pt x="211" y="32"/>
                </a:lnTo>
                <a:lnTo>
                  <a:pt x="210" y="32"/>
                </a:lnTo>
                <a:lnTo>
                  <a:pt x="211" y="32"/>
                </a:lnTo>
                <a:lnTo>
                  <a:pt x="210" y="32"/>
                </a:lnTo>
                <a:lnTo>
                  <a:pt x="210" y="33"/>
                </a:lnTo>
                <a:lnTo>
                  <a:pt x="210" y="32"/>
                </a:lnTo>
                <a:lnTo>
                  <a:pt x="210" y="33"/>
                </a:lnTo>
                <a:lnTo>
                  <a:pt x="210" y="32"/>
                </a:lnTo>
                <a:lnTo>
                  <a:pt x="210" y="33"/>
                </a:lnTo>
                <a:lnTo>
                  <a:pt x="209" y="33"/>
                </a:lnTo>
                <a:lnTo>
                  <a:pt x="210" y="33"/>
                </a:lnTo>
                <a:lnTo>
                  <a:pt x="209" y="33"/>
                </a:lnTo>
                <a:lnTo>
                  <a:pt x="210" y="33"/>
                </a:lnTo>
                <a:lnTo>
                  <a:pt x="209" y="33"/>
                </a:lnTo>
                <a:lnTo>
                  <a:pt x="209" y="32"/>
                </a:lnTo>
                <a:lnTo>
                  <a:pt x="209" y="33"/>
                </a:lnTo>
                <a:lnTo>
                  <a:pt x="209" y="32"/>
                </a:lnTo>
                <a:lnTo>
                  <a:pt x="209" y="33"/>
                </a:lnTo>
                <a:lnTo>
                  <a:pt x="209" y="32"/>
                </a:lnTo>
                <a:lnTo>
                  <a:pt x="208" y="32"/>
                </a:lnTo>
                <a:lnTo>
                  <a:pt x="209" y="32"/>
                </a:lnTo>
                <a:lnTo>
                  <a:pt x="208" y="32"/>
                </a:lnTo>
                <a:lnTo>
                  <a:pt x="209" y="32"/>
                </a:lnTo>
                <a:lnTo>
                  <a:pt x="208" y="32"/>
                </a:lnTo>
                <a:lnTo>
                  <a:pt x="208" y="31"/>
                </a:lnTo>
                <a:lnTo>
                  <a:pt x="208" y="32"/>
                </a:lnTo>
                <a:lnTo>
                  <a:pt x="208" y="31"/>
                </a:lnTo>
                <a:lnTo>
                  <a:pt x="208" y="32"/>
                </a:lnTo>
                <a:lnTo>
                  <a:pt x="208" y="31"/>
                </a:lnTo>
                <a:lnTo>
                  <a:pt x="209" y="31"/>
                </a:lnTo>
                <a:lnTo>
                  <a:pt x="208" y="31"/>
                </a:lnTo>
                <a:lnTo>
                  <a:pt x="209" y="31"/>
                </a:lnTo>
                <a:lnTo>
                  <a:pt x="208" y="31"/>
                </a:lnTo>
                <a:lnTo>
                  <a:pt x="209" y="31"/>
                </a:lnTo>
                <a:lnTo>
                  <a:pt x="210" y="31"/>
                </a:lnTo>
                <a:lnTo>
                  <a:pt x="209" y="31"/>
                </a:lnTo>
                <a:lnTo>
                  <a:pt x="210" y="31"/>
                </a:lnTo>
                <a:lnTo>
                  <a:pt x="209" y="31"/>
                </a:lnTo>
                <a:lnTo>
                  <a:pt x="210" y="31"/>
                </a:lnTo>
                <a:lnTo>
                  <a:pt x="210" y="30"/>
                </a:lnTo>
                <a:lnTo>
                  <a:pt x="210" y="31"/>
                </a:lnTo>
                <a:lnTo>
                  <a:pt x="210" y="30"/>
                </a:lnTo>
                <a:lnTo>
                  <a:pt x="210" y="31"/>
                </a:lnTo>
                <a:lnTo>
                  <a:pt x="210" y="30"/>
                </a:lnTo>
                <a:lnTo>
                  <a:pt x="209" y="30"/>
                </a:lnTo>
                <a:lnTo>
                  <a:pt x="210" y="30"/>
                </a:lnTo>
                <a:lnTo>
                  <a:pt x="209" y="30"/>
                </a:lnTo>
                <a:lnTo>
                  <a:pt x="210" y="30"/>
                </a:lnTo>
                <a:lnTo>
                  <a:pt x="209" y="30"/>
                </a:lnTo>
                <a:lnTo>
                  <a:pt x="209" y="29"/>
                </a:lnTo>
                <a:lnTo>
                  <a:pt x="209" y="30"/>
                </a:lnTo>
                <a:lnTo>
                  <a:pt x="209" y="29"/>
                </a:lnTo>
                <a:lnTo>
                  <a:pt x="209" y="30"/>
                </a:lnTo>
                <a:lnTo>
                  <a:pt x="209" y="29"/>
                </a:lnTo>
                <a:lnTo>
                  <a:pt x="210" y="29"/>
                </a:lnTo>
                <a:lnTo>
                  <a:pt x="209" y="29"/>
                </a:lnTo>
                <a:lnTo>
                  <a:pt x="210" y="29"/>
                </a:lnTo>
                <a:lnTo>
                  <a:pt x="209" y="29"/>
                </a:lnTo>
                <a:lnTo>
                  <a:pt x="210" y="29"/>
                </a:lnTo>
                <a:lnTo>
                  <a:pt x="210" y="28"/>
                </a:lnTo>
                <a:lnTo>
                  <a:pt x="210" y="29"/>
                </a:lnTo>
                <a:lnTo>
                  <a:pt x="210" y="28"/>
                </a:lnTo>
                <a:lnTo>
                  <a:pt x="210" y="29"/>
                </a:lnTo>
                <a:lnTo>
                  <a:pt x="210" y="28"/>
                </a:lnTo>
                <a:lnTo>
                  <a:pt x="211" y="28"/>
                </a:lnTo>
                <a:lnTo>
                  <a:pt x="210" y="28"/>
                </a:lnTo>
                <a:lnTo>
                  <a:pt x="211" y="28"/>
                </a:lnTo>
                <a:lnTo>
                  <a:pt x="210" y="28"/>
                </a:lnTo>
                <a:lnTo>
                  <a:pt x="211" y="28"/>
                </a:lnTo>
                <a:lnTo>
                  <a:pt x="211" y="29"/>
                </a:lnTo>
                <a:lnTo>
                  <a:pt x="211" y="28"/>
                </a:lnTo>
                <a:lnTo>
                  <a:pt x="211" y="29"/>
                </a:lnTo>
                <a:lnTo>
                  <a:pt x="211" y="28"/>
                </a:lnTo>
                <a:lnTo>
                  <a:pt x="211" y="29"/>
                </a:lnTo>
                <a:lnTo>
                  <a:pt x="211" y="30"/>
                </a:lnTo>
                <a:lnTo>
                  <a:pt x="211" y="29"/>
                </a:lnTo>
                <a:lnTo>
                  <a:pt x="211" y="30"/>
                </a:lnTo>
                <a:lnTo>
                  <a:pt x="211" y="29"/>
                </a:lnTo>
                <a:lnTo>
                  <a:pt x="211" y="30"/>
                </a:lnTo>
                <a:lnTo>
                  <a:pt x="212" y="30"/>
                </a:lnTo>
                <a:lnTo>
                  <a:pt x="211" y="30"/>
                </a:lnTo>
                <a:lnTo>
                  <a:pt x="212" y="30"/>
                </a:lnTo>
                <a:lnTo>
                  <a:pt x="211" y="30"/>
                </a:lnTo>
                <a:lnTo>
                  <a:pt x="212" y="30"/>
                </a:lnTo>
                <a:lnTo>
                  <a:pt x="212" y="29"/>
                </a:lnTo>
                <a:lnTo>
                  <a:pt x="212" y="30"/>
                </a:lnTo>
                <a:lnTo>
                  <a:pt x="212" y="29"/>
                </a:lnTo>
                <a:lnTo>
                  <a:pt x="212" y="30"/>
                </a:lnTo>
                <a:lnTo>
                  <a:pt x="212" y="29"/>
                </a:lnTo>
                <a:lnTo>
                  <a:pt x="213" y="29"/>
                </a:lnTo>
                <a:lnTo>
                  <a:pt x="212" y="29"/>
                </a:lnTo>
                <a:lnTo>
                  <a:pt x="213" y="29"/>
                </a:lnTo>
                <a:lnTo>
                  <a:pt x="212" y="29"/>
                </a:lnTo>
                <a:lnTo>
                  <a:pt x="213" y="29"/>
                </a:lnTo>
                <a:lnTo>
                  <a:pt x="213" y="28"/>
                </a:lnTo>
                <a:lnTo>
                  <a:pt x="213" y="29"/>
                </a:lnTo>
                <a:lnTo>
                  <a:pt x="213" y="28"/>
                </a:lnTo>
                <a:lnTo>
                  <a:pt x="213" y="29"/>
                </a:lnTo>
                <a:lnTo>
                  <a:pt x="213" y="28"/>
                </a:lnTo>
                <a:lnTo>
                  <a:pt x="214" y="28"/>
                </a:lnTo>
                <a:lnTo>
                  <a:pt x="213" y="28"/>
                </a:lnTo>
                <a:lnTo>
                  <a:pt x="214" y="28"/>
                </a:lnTo>
                <a:lnTo>
                  <a:pt x="213" y="28"/>
                </a:lnTo>
                <a:lnTo>
                  <a:pt x="214" y="28"/>
                </a:lnTo>
                <a:lnTo>
                  <a:pt x="214" y="29"/>
                </a:lnTo>
                <a:lnTo>
                  <a:pt x="214" y="28"/>
                </a:lnTo>
                <a:lnTo>
                  <a:pt x="214" y="29"/>
                </a:lnTo>
                <a:lnTo>
                  <a:pt x="214" y="28"/>
                </a:lnTo>
                <a:lnTo>
                  <a:pt x="214" y="29"/>
                </a:lnTo>
                <a:lnTo>
                  <a:pt x="214" y="30"/>
                </a:lnTo>
                <a:lnTo>
                  <a:pt x="214" y="29"/>
                </a:lnTo>
                <a:lnTo>
                  <a:pt x="214" y="30"/>
                </a:lnTo>
                <a:lnTo>
                  <a:pt x="214" y="29"/>
                </a:lnTo>
                <a:lnTo>
                  <a:pt x="214" y="30"/>
                </a:lnTo>
                <a:lnTo>
                  <a:pt x="215" y="30"/>
                </a:lnTo>
                <a:lnTo>
                  <a:pt x="214" y="30"/>
                </a:lnTo>
                <a:lnTo>
                  <a:pt x="215" y="30"/>
                </a:lnTo>
                <a:lnTo>
                  <a:pt x="214" y="30"/>
                </a:lnTo>
                <a:lnTo>
                  <a:pt x="215" y="30"/>
                </a:lnTo>
                <a:lnTo>
                  <a:pt x="215" y="29"/>
                </a:lnTo>
                <a:lnTo>
                  <a:pt x="215" y="30"/>
                </a:lnTo>
                <a:lnTo>
                  <a:pt x="215" y="29"/>
                </a:lnTo>
                <a:lnTo>
                  <a:pt x="215" y="30"/>
                </a:lnTo>
                <a:lnTo>
                  <a:pt x="215" y="29"/>
                </a:lnTo>
                <a:lnTo>
                  <a:pt x="216" y="29"/>
                </a:lnTo>
                <a:lnTo>
                  <a:pt x="215" y="29"/>
                </a:lnTo>
                <a:lnTo>
                  <a:pt x="216" y="29"/>
                </a:lnTo>
                <a:lnTo>
                  <a:pt x="215" y="29"/>
                </a:lnTo>
                <a:lnTo>
                  <a:pt x="216" y="29"/>
                </a:lnTo>
                <a:lnTo>
                  <a:pt x="216" y="28"/>
                </a:lnTo>
                <a:lnTo>
                  <a:pt x="216" y="29"/>
                </a:lnTo>
                <a:lnTo>
                  <a:pt x="216" y="28"/>
                </a:lnTo>
                <a:lnTo>
                  <a:pt x="216" y="29"/>
                </a:lnTo>
                <a:lnTo>
                  <a:pt x="216" y="28"/>
                </a:lnTo>
                <a:lnTo>
                  <a:pt x="215" y="28"/>
                </a:lnTo>
                <a:lnTo>
                  <a:pt x="216" y="28"/>
                </a:lnTo>
                <a:lnTo>
                  <a:pt x="215" y="28"/>
                </a:lnTo>
                <a:lnTo>
                  <a:pt x="216" y="28"/>
                </a:lnTo>
                <a:lnTo>
                  <a:pt x="215" y="28"/>
                </a:lnTo>
                <a:lnTo>
                  <a:pt x="215" y="27"/>
                </a:lnTo>
                <a:lnTo>
                  <a:pt x="215" y="28"/>
                </a:lnTo>
                <a:lnTo>
                  <a:pt x="215" y="27"/>
                </a:lnTo>
                <a:lnTo>
                  <a:pt x="215" y="28"/>
                </a:lnTo>
                <a:lnTo>
                  <a:pt x="215" y="27"/>
                </a:lnTo>
                <a:lnTo>
                  <a:pt x="216" y="27"/>
                </a:lnTo>
                <a:lnTo>
                  <a:pt x="215" y="27"/>
                </a:lnTo>
                <a:lnTo>
                  <a:pt x="216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7"/>
                </a:lnTo>
                <a:lnTo>
                  <a:pt x="216" y="27"/>
                </a:lnTo>
                <a:lnTo>
                  <a:pt x="217" y="27"/>
                </a:lnTo>
                <a:lnTo>
                  <a:pt x="216" y="27"/>
                </a:lnTo>
                <a:lnTo>
                  <a:pt x="217" y="27"/>
                </a:lnTo>
                <a:lnTo>
                  <a:pt x="217" y="26"/>
                </a:lnTo>
                <a:lnTo>
                  <a:pt x="217" y="27"/>
                </a:lnTo>
                <a:lnTo>
                  <a:pt x="217" y="26"/>
                </a:lnTo>
                <a:lnTo>
                  <a:pt x="217" y="27"/>
                </a:lnTo>
                <a:lnTo>
                  <a:pt x="217" y="26"/>
                </a:lnTo>
                <a:lnTo>
                  <a:pt x="216" y="26"/>
                </a:lnTo>
                <a:lnTo>
                  <a:pt x="217" y="26"/>
                </a:lnTo>
                <a:lnTo>
                  <a:pt x="216" y="26"/>
                </a:lnTo>
                <a:lnTo>
                  <a:pt x="217" y="26"/>
                </a:lnTo>
                <a:lnTo>
                  <a:pt x="216" y="26"/>
                </a:lnTo>
                <a:lnTo>
                  <a:pt x="216" y="25"/>
                </a:lnTo>
                <a:lnTo>
                  <a:pt x="216" y="26"/>
                </a:lnTo>
                <a:lnTo>
                  <a:pt x="216" y="25"/>
                </a:lnTo>
                <a:lnTo>
                  <a:pt x="216" y="26"/>
                </a:lnTo>
                <a:lnTo>
                  <a:pt x="216" y="25"/>
                </a:lnTo>
                <a:lnTo>
                  <a:pt x="215" y="25"/>
                </a:lnTo>
                <a:lnTo>
                  <a:pt x="216" y="25"/>
                </a:lnTo>
                <a:lnTo>
                  <a:pt x="215" y="25"/>
                </a:lnTo>
                <a:lnTo>
                  <a:pt x="216" y="25"/>
                </a:lnTo>
                <a:lnTo>
                  <a:pt x="215" y="25"/>
                </a:lnTo>
                <a:lnTo>
                  <a:pt x="215" y="26"/>
                </a:lnTo>
                <a:lnTo>
                  <a:pt x="215" y="25"/>
                </a:lnTo>
                <a:lnTo>
                  <a:pt x="215" y="26"/>
                </a:lnTo>
                <a:lnTo>
                  <a:pt x="215" y="25"/>
                </a:lnTo>
                <a:lnTo>
                  <a:pt x="215" y="26"/>
                </a:lnTo>
                <a:lnTo>
                  <a:pt x="214" y="26"/>
                </a:lnTo>
                <a:lnTo>
                  <a:pt x="215" y="26"/>
                </a:lnTo>
                <a:lnTo>
                  <a:pt x="214" y="26"/>
                </a:lnTo>
                <a:lnTo>
                  <a:pt x="215" y="26"/>
                </a:lnTo>
                <a:lnTo>
                  <a:pt x="214" y="26"/>
                </a:lnTo>
                <a:lnTo>
                  <a:pt x="214" y="25"/>
                </a:lnTo>
                <a:lnTo>
                  <a:pt x="214" y="26"/>
                </a:lnTo>
                <a:lnTo>
                  <a:pt x="214" y="25"/>
                </a:lnTo>
                <a:lnTo>
                  <a:pt x="214" y="26"/>
                </a:lnTo>
                <a:lnTo>
                  <a:pt x="214" y="25"/>
                </a:lnTo>
                <a:lnTo>
                  <a:pt x="214" y="24"/>
                </a:lnTo>
                <a:lnTo>
                  <a:pt x="214" y="25"/>
                </a:lnTo>
                <a:lnTo>
                  <a:pt x="214" y="24"/>
                </a:lnTo>
                <a:lnTo>
                  <a:pt x="214" y="25"/>
                </a:lnTo>
                <a:lnTo>
                  <a:pt x="214" y="24"/>
                </a:lnTo>
                <a:lnTo>
                  <a:pt x="213" y="24"/>
                </a:lnTo>
                <a:lnTo>
                  <a:pt x="214" y="24"/>
                </a:lnTo>
                <a:lnTo>
                  <a:pt x="213" y="24"/>
                </a:lnTo>
                <a:lnTo>
                  <a:pt x="214" y="24"/>
                </a:lnTo>
                <a:lnTo>
                  <a:pt x="213" y="24"/>
                </a:lnTo>
                <a:lnTo>
                  <a:pt x="213" y="25"/>
                </a:lnTo>
                <a:lnTo>
                  <a:pt x="213" y="24"/>
                </a:lnTo>
                <a:lnTo>
                  <a:pt x="213" y="25"/>
                </a:lnTo>
                <a:lnTo>
                  <a:pt x="213" y="24"/>
                </a:lnTo>
                <a:lnTo>
                  <a:pt x="213" y="25"/>
                </a:lnTo>
                <a:lnTo>
                  <a:pt x="212" y="25"/>
                </a:lnTo>
                <a:lnTo>
                  <a:pt x="213" y="25"/>
                </a:lnTo>
                <a:lnTo>
                  <a:pt x="212" y="25"/>
                </a:lnTo>
                <a:lnTo>
                  <a:pt x="213" y="25"/>
                </a:lnTo>
                <a:lnTo>
                  <a:pt x="212" y="25"/>
                </a:lnTo>
                <a:lnTo>
                  <a:pt x="212" y="24"/>
                </a:lnTo>
                <a:lnTo>
                  <a:pt x="212" y="25"/>
                </a:lnTo>
                <a:lnTo>
                  <a:pt x="212" y="24"/>
                </a:lnTo>
                <a:lnTo>
                  <a:pt x="212" y="25"/>
                </a:lnTo>
                <a:lnTo>
                  <a:pt x="212" y="24"/>
                </a:lnTo>
                <a:lnTo>
                  <a:pt x="212" y="23"/>
                </a:lnTo>
                <a:lnTo>
                  <a:pt x="212" y="24"/>
                </a:lnTo>
                <a:lnTo>
                  <a:pt x="212" y="23"/>
                </a:lnTo>
                <a:lnTo>
                  <a:pt x="212" y="24"/>
                </a:lnTo>
                <a:lnTo>
                  <a:pt x="212" y="23"/>
                </a:lnTo>
                <a:lnTo>
                  <a:pt x="213" y="23"/>
                </a:lnTo>
                <a:lnTo>
                  <a:pt x="212" y="23"/>
                </a:lnTo>
                <a:lnTo>
                  <a:pt x="213" y="23"/>
                </a:lnTo>
                <a:lnTo>
                  <a:pt x="212" y="23"/>
                </a:lnTo>
                <a:lnTo>
                  <a:pt x="213" y="23"/>
                </a:lnTo>
                <a:lnTo>
                  <a:pt x="213" y="22"/>
                </a:lnTo>
                <a:lnTo>
                  <a:pt x="213" y="23"/>
                </a:lnTo>
                <a:lnTo>
                  <a:pt x="213" y="22"/>
                </a:lnTo>
                <a:lnTo>
                  <a:pt x="213" y="23"/>
                </a:lnTo>
                <a:lnTo>
                  <a:pt x="213" y="22"/>
                </a:lnTo>
                <a:lnTo>
                  <a:pt x="212" y="22"/>
                </a:lnTo>
                <a:lnTo>
                  <a:pt x="213" y="22"/>
                </a:lnTo>
                <a:lnTo>
                  <a:pt x="212" y="22"/>
                </a:lnTo>
                <a:lnTo>
                  <a:pt x="213" y="22"/>
                </a:lnTo>
                <a:lnTo>
                  <a:pt x="212" y="22"/>
                </a:lnTo>
                <a:lnTo>
                  <a:pt x="212" y="21"/>
                </a:lnTo>
                <a:lnTo>
                  <a:pt x="212" y="22"/>
                </a:lnTo>
                <a:lnTo>
                  <a:pt x="212" y="21"/>
                </a:lnTo>
                <a:lnTo>
                  <a:pt x="212" y="22"/>
                </a:lnTo>
                <a:lnTo>
                  <a:pt x="212" y="21"/>
                </a:lnTo>
                <a:lnTo>
                  <a:pt x="212" y="22"/>
                </a:lnTo>
                <a:lnTo>
                  <a:pt x="212" y="21"/>
                </a:lnTo>
                <a:lnTo>
                  <a:pt x="212" y="22"/>
                </a:lnTo>
                <a:lnTo>
                  <a:pt x="212" y="21"/>
                </a:lnTo>
                <a:lnTo>
                  <a:pt x="212" y="22"/>
                </a:lnTo>
                <a:lnTo>
                  <a:pt x="211" y="22"/>
                </a:lnTo>
                <a:lnTo>
                  <a:pt x="212" y="22"/>
                </a:lnTo>
                <a:lnTo>
                  <a:pt x="211" y="22"/>
                </a:lnTo>
                <a:lnTo>
                  <a:pt x="212" y="22"/>
                </a:lnTo>
                <a:lnTo>
                  <a:pt x="211" y="22"/>
                </a:lnTo>
                <a:lnTo>
                  <a:pt x="211" y="21"/>
                </a:lnTo>
                <a:lnTo>
                  <a:pt x="211" y="22"/>
                </a:lnTo>
                <a:lnTo>
                  <a:pt x="211" y="21"/>
                </a:lnTo>
                <a:lnTo>
                  <a:pt x="211" y="22"/>
                </a:lnTo>
                <a:lnTo>
                  <a:pt x="211" y="21"/>
                </a:lnTo>
                <a:lnTo>
                  <a:pt x="211" y="20"/>
                </a:lnTo>
                <a:lnTo>
                  <a:pt x="211" y="21"/>
                </a:lnTo>
                <a:lnTo>
                  <a:pt x="211" y="20"/>
                </a:lnTo>
                <a:lnTo>
                  <a:pt x="211" y="21"/>
                </a:lnTo>
                <a:lnTo>
                  <a:pt x="211" y="20"/>
                </a:lnTo>
                <a:lnTo>
                  <a:pt x="210" y="20"/>
                </a:lnTo>
                <a:lnTo>
                  <a:pt x="211" y="20"/>
                </a:lnTo>
                <a:lnTo>
                  <a:pt x="210" y="20"/>
                </a:lnTo>
                <a:lnTo>
                  <a:pt x="211" y="20"/>
                </a:lnTo>
                <a:lnTo>
                  <a:pt x="210" y="20"/>
                </a:lnTo>
                <a:lnTo>
                  <a:pt x="210" y="21"/>
                </a:lnTo>
                <a:lnTo>
                  <a:pt x="210" y="20"/>
                </a:lnTo>
                <a:lnTo>
                  <a:pt x="210" y="21"/>
                </a:lnTo>
                <a:lnTo>
                  <a:pt x="210" y="20"/>
                </a:lnTo>
                <a:lnTo>
                  <a:pt x="210" y="21"/>
                </a:lnTo>
                <a:lnTo>
                  <a:pt x="209" y="21"/>
                </a:lnTo>
                <a:lnTo>
                  <a:pt x="210" y="21"/>
                </a:lnTo>
                <a:lnTo>
                  <a:pt x="209" y="21"/>
                </a:lnTo>
                <a:lnTo>
                  <a:pt x="210" y="21"/>
                </a:lnTo>
                <a:lnTo>
                  <a:pt x="209" y="21"/>
                </a:lnTo>
                <a:lnTo>
                  <a:pt x="209" y="22"/>
                </a:lnTo>
                <a:lnTo>
                  <a:pt x="209" y="21"/>
                </a:lnTo>
                <a:lnTo>
                  <a:pt x="209" y="22"/>
                </a:lnTo>
                <a:lnTo>
                  <a:pt x="209" y="21"/>
                </a:lnTo>
                <a:lnTo>
                  <a:pt x="209" y="22"/>
                </a:lnTo>
                <a:lnTo>
                  <a:pt x="210" y="22"/>
                </a:lnTo>
                <a:lnTo>
                  <a:pt x="209" y="22"/>
                </a:lnTo>
                <a:lnTo>
                  <a:pt x="210" y="22"/>
                </a:lnTo>
                <a:lnTo>
                  <a:pt x="209" y="22"/>
                </a:lnTo>
                <a:lnTo>
                  <a:pt x="210" y="22"/>
                </a:lnTo>
                <a:lnTo>
                  <a:pt x="210" y="23"/>
                </a:lnTo>
                <a:lnTo>
                  <a:pt x="210" y="22"/>
                </a:lnTo>
                <a:lnTo>
                  <a:pt x="210" y="23"/>
                </a:lnTo>
                <a:lnTo>
                  <a:pt x="210" y="22"/>
                </a:lnTo>
                <a:lnTo>
                  <a:pt x="210" y="23"/>
                </a:lnTo>
                <a:lnTo>
                  <a:pt x="209" y="23"/>
                </a:lnTo>
                <a:lnTo>
                  <a:pt x="210" y="23"/>
                </a:lnTo>
                <a:lnTo>
                  <a:pt x="209" y="23"/>
                </a:lnTo>
                <a:lnTo>
                  <a:pt x="210" y="23"/>
                </a:lnTo>
                <a:lnTo>
                  <a:pt x="209" y="23"/>
                </a:lnTo>
                <a:lnTo>
                  <a:pt x="208" y="23"/>
                </a:lnTo>
                <a:lnTo>
                  <a:pt x="209" y="23"/>
                </a:lnTo>
                <a:lnTo>
                  <a:pt x="208" y="23"/>
                </a:lnTo>
                <a:lnTo>
                  <a:pt x="209" y="23"/>
                </a:lnTo>
                <a:lnTo>
                  <a:pt x="208" y="23"/>
                </a:lnTo>
                <a:lnTo>
                  <a:pt x="208" y="24"/>
                </a:lnTo>
                <a:lnTo>
                  <a:pt x="208" y="23"/>
                </a:lnTo>
                <a:lnTo>
                  <a:pt x="208" y="24"/>
                </a:lnTo>
                <a:lnTo>
                  <a:pt x="208" y="23"/>
                </a:lnTo>
                <a:lnTo>
                  <a:pt x="208" y="24"/>
                </a:lnTo>
                <a:lnTo>
                  <a:pt x="209" y="24"/>
                </a:lnTo>
                <a:lnTo>
                  <a:pt x="208" y="24"/>
                </a:lnTo>
                <a:lnTo>
                  <a:pt x="209" y="24"/>
                </a:lnTo>
                <a:lnTo>
                  <a:pt x="208" y="24"/>
                </a:lnTo>
                <a:lnTo>
                  <a:pt x="209" y="24"/>
                </a:lnTo>
                <a:lnTo>
                  <a:pt x="209" y="25"/>
                </a:lnTo>
                <a:lnTo>
                  <a:pt x="209" y="24"/>
                </a:lnTo>
                <a:lnTo>
                  <a:pt x="209" y="25"/>
                </a:lnTo>
                <a:lnTo>
                  <a:pt x="209" y="24"/>
                </a:lnTo>
                <a:lnTo>
                  <a:pt x="209" y="25"/>
                </a:lnTo>
                <a:lnTo>
                  <a:pt x="208" y="25"/>
                </a:lnTo>
                <a:lnTo>
                  <a:pt x="209" y="25"/>
                </a:lnTo>
                <a:lnTo>
                  <a:pt x="208" y="25"/>
                </a:lnTo>
                <a:lnTo>
                  <a:pt x="209" y="25"/>
                </a:lnTo>
                <a:lnTo>
                  <a:pt x="208" y="25"/>
                </a:lnTo>
                <a:lnTo>
                  <a:pt x="208" y="26"/>
                </a:lnTo>
                <a:lnTo>
                  <a:pt x="208" y="25"/>
                </a:lnTo>
                <a:lnTo>
                  <a:pt x="208" y="26"/>
                </a:lnTo>
                <a:lnTo>
                  <a:pt x="208" y="25"/>
                </a:lnTo>
                <a:lnTo>
                  <a:pt x="208" y="26"/>
                </a:lnTo>
                <a:lnTo>
                  <a:pt x="207" y="26"/>
                </a:lnTo>
                <a:lnTo>
                  <a:pt x="208" y="26"/>
                </a:lnTo>
                <a:lnTo>
                  <a:pt x="207" y="26"/>
                </a:lnTo>
                <a:lnTo>
                  <a:pt x="208" y="26"/>
                </a:lnTo>
                <a:lnTo>
                  <a:pt x="207" y="26"/>
                </a:lnTo>
                <a:lnTo>
                  <a:pt x="207" y="25"/>
                </a:lnTo>
                <a:lnTo>
                  <a:pt x="207" y="26"/>
                </a:lnTo>
                <a:lnTo>
                  <a:pt x="207" y="25"/>
                </a:lnTo>
                <a:lnTo>
                  <a:pt x="207" y="26"/>
                </a:lnTo>
                <a:lnTo>
                  <a:pt x="207" y="25"/>
                </a:lnTo>
                <a:lnTo>
                  <a:pt x="207" y="24"/>
                </a:lnTo>
                <a:lnTo>
                  <a:pt x="207" y="25"/>
                </a:lnTo>
                <a:lnTo>
                  <a:pt x="207" y="24"/>
                </a:lnTo>
                <a:lnTo>
                  <a:pt x="207" y="25"/>
                </a:lnTo>
                <a:lnTo>
                  <a:pt x="207" y="24"/>
                </a:lnTo>
                <a:lnTo>
                  <a:pt x="206" y="24"/>
                </a:lnTo>
                <a:lnTo>
                  <a:pt x="207" y="24"/>
                </a:lnTo>
                <a:lnTo>
                  <a:pt x="206" y="24"/>
                </a:lnTo>
                <a:lnTo>
                  <a:pt x="207" y="24"/>
                </a:lnTo>
                <a:lnTo>
                  <a:pt x="206" y="24"/>
                </a:lnTo>
                <a:lnTo>
                  <a:pt x="206" y="25"/>
                </a:lnTo>
                <a:lnTo>
                  <a:pt x="206" y="24"/>
                </a:lnTo>
                <a:lnTo>
                  <a:pt x="206" y="25"/>
                </a:lnTo>
                <a:lnTo>
                  <a:pt x="206" y="24"/>
                </a:lnTo>
                <a:lnTo>
                  <a:pt x="206" y="25"/>
                </a:lnTo>
                <a:lnTo>
                  <a:pt x="205" y="25"/>
                </a:lnTo>
                <a:lnTo>
                  <a:pt x="206" y="25"/>
                </a:lnTo>
                <a:lnTo>
                  <a:pt x="205" y="25"/>
                </a:lnTo>
                <a:lnTo>
                  <a:pt x="206" y="25"/>
                </a:lnTo>
                <a:lnTo>
                  <a:pt x="205" y="25"/>
                </a:lnTo>
                <a:lnTo>
                  <a:pt x="205" y="24"/>
                </a:lnTo>
                <a:lnTo>
                  <a:pt x="205" y="25"/>
                </a:lnTo>
                <a:lnTo>
                  <a:pt x="205" y="24"/>
                </a:lnTo>
                <a:lnTo>
                  <a:pt x="205" y="25"/>
                </a:lnTo>
                <a:lnTo>
                  <a:pt x="205" y="24"/>
                </a:lnTo>
                <a:lnTo>
                  <a:pt x="204" y="24"/>
                </a:lnTo>
                <a:lnTo>
                  <a:pt x="205" y="24"/>
                </a:lnTo>
                <a:lnTo>
                  <a:pt x="204" y="24"/>
                </a:lnTo>
                <a:lnTo>
                  <a:pt x="205" y="24"/>
                </a:lnTo>
                <a:lnTo>
                  <a:pt x="204" y="24"/>
                </a:lnTo>
                <a:lnTo>
                  <a:pt x="204" y="23"/>
                </a:lnTo>
                <a:lnTo>
                  <a:pt x="204" y="24"/>
                </a:lnTo>
                <a:lnTo>
                  <a:pt x="204" y="23"/>
                </a:lnTo>
                <a:lnTo>
                  <a:pt x="204" y="24"/>
                </a:lnTo>
                <a:lnTo>
                  <a:pt x="204" y="23"/>
                </a:lnTo>
                <a:lnTo>
                  <a:pt x="205" y="23"/>
                </a:lnTo>
                <a:lnTo>
                  <a:pt x="204" y="23"/>
                </a:lnTo>
                <a:lnTo>
                  <a:pt x="205" y="23"/>
                </a:lnTo>
                <a:lnTo>
                  <a:pt x="204" y="23"/>
                </a:lnTo>
                <a:lnTo>
                  <a:pt x="205" y="23"/>
                </a:lnTo>
                <a:lnTo>
                  <a:pt x="206" y="23"/>
                </a:lnTo>
                <a:lnTo>
                  <a:pt x="205" y="23"/>
                </a:lnTo>
                <a:lnTo>
                  <a:pt x="206" y="23"/>
                </a:lnTo>
                <a:lnTo>
                  <a:pt x="205" y="23"/>
                </a:lnTo>
                <a:lnTo>
                  <a:pt x="206" y="23"/>
                </a:lnTo>
                <a:lnTo>
                  <a:pt x="206" y="22"/>
                </a:lnTo>
                <a:lnTo>
                  <a:pt x="206" y="23"/>
                </a:lnTo>
                <a:lnTo>
                  <a:pt x="206" y="22"/>
                </a:lnTo>
                <a:lnTo>
                  <a:pt x="206" y="23"/>
                </a:lnTo>
                <a:lnTo>
                  <a:pt x="206" y="22"/>
                </a:lnTo>
                <a:lnTo>
                  <a:pt x="205" y="22"/>
                </a:lnTo>
                <a:lnTo>
                  <a:pt x="206" y="22"/>
                </a:lnTo>
                <a:lnTo>
                  <a:pt x="205" y="22"/>
                </a:lnTo>
                <a:lnTo>
                  <a:pt x="206" y="22"/>
                </a:lnTo>
                <a:lnTo>
                  <a:pt x="205" y="22"/>
                </a:lnTo>
                <a:lnTo>
                  <a:pt x="205" y="21"/>
                </a:lnTo>
                <a:lnTo>
                  <a:pt x="205" y="22"/>
                </a:lnTo>
                <a:lnTo>
                  <a:pt x="205" y="21"/>
                </a:lnTo>
                <a:lnTo>
                  <a:pt x="205" y="22"/>
                </a:lnTo>
                <a:lnTo>
                  <a:pt x="205" y="21"/>
                </a:lnTo>
                <a:lnTo>
                  <a:pt x="205" y="20"/>
                </a:lnTo>
                <a:lnTo>
                  <a:pt x="205" y="21"/>
                </a:lnTo>
                <a:lnTo>
                  <a:pt x="205" y="20"/>
                </a:lnTo>
                <a:lnTo>
                  <a:pt x="205" y="21"/>
                </a:lnTo>
                <a:lnTo>
                  <a:pt x="205" y="20"/>
                </a:lnTo>
                <a:lnTo>
                  <a:pt x="204" y="20"/>
                </a:lnTo>
                <a:lnTo>
                  <a:pt x="205" y="20"/>
                </a:lnTo>
                <a:lnTo>
                  <a:pt x="204" y="20"/>
                </a:lnTo>
                <a:lnTo>
                  <a:pt x="205" y="20"/>
                </a:lnTo>
                <a:lnTo>
                  <a:pt x="204" y="20"/>
                </a:lnTo>
                <a:lnTo>
                  <a:pt x="204" y="19"/>
                </a:lnTo>
                <a:lnTo>
                  <a:pt x="204" y="20"/>
                </a:lnTo>
                <a:lnTo>
                  <a:pt x="204" y="19"/>
                </a:lnTo>
                <a:lnTo>
                  <a:pt x="204" y="20"/>
                </a:lnTo>
                <a:lnTo>
                  <a:pt x="204" y="19"/>
                </a:lnTo>
                <a:lnTo>
                  <a:pt x="205" y="19"/>
                </a:lnTo>
                <a:lnTo>
                  <a:pt x="204" y="19"/>
                </a:lnTo>
                <a:lnTo>
                  <a:pt x="205" y="19"/>
                </a:lnTo>
                <a:lnTo>
                  <a:pt x="204" y="19"/>
                </a:lnTo>
                <a:lnTo>
                  <a:pt x="205" y="19"/>
                </a:lnTo>
                <a:lnTo>
                  <a:pt x="206" y="19"/>
                </a:lnTo>
                <a:lnTo>
                  <a:pt x="205" y="19"/>
                </a:lnTo>
                <a:lnTo>
                  <a:pt x="206" y="19"/>
                </a:lnTo>
                <a:lnTo>
                  <a:pt x="205" y="19"/>
                </a:lnTo>
                <a:lnTo>
                  <a:pt x="206" y="19"/>
                </a:lnTo>
                <a:lnTo>
                  <a:pt x="206" y="18"/>
                </a:lnTo>
                <a:lnTo>
                  <a:pt x="206" y="19"/>
                </a:lnTo>
                <a:lnTo>
                  <a:pt x="206" y="18"/>
                </a:lnTo>
                <a:lnTo>
                  <a:pt x="206" y="19"/>
                </a:lnTo>
                <a:lnTo>
                  <a:pt x="206" y="18"/>
                </a:lnTo>
                <a:lnTo>
                  <a:pt x="205" y="18"/>
                </a:lnTo>
                <a:lnTo>
                  <a:pt x="206" y="18"/>
                </a:lnTo>
                <a:lnTo>
                  <a:pt x="205" y="18"/>
                </a:lnTo>
                <a:lnTo>
                  <a:pt x="206" y="18"/>
                </a:lnTo>
                <a:lnTo>
                  <a:pt x="205" y="18"/>
                </a:lnTo>
                <a:lnTo>
                  <a:pt x="205" y="17"/>
                </a:lnTo>
                <a:lnTo>
                  <a:pt x="205" y="18"/>
                </a:lnTo>
                <a:lnTo>
                  <a:pt x="205" y="17"/>
                </a:lnTo>
                <a:lnTo>
                  <a:pt x="205" y="18"/>
                </a:lnTo>
                <a:lnTo>
                  <a:pt x="205" y="17"/>
                </a:lnTo>
                <a:lnTo>
                  <a:pt x="204" y="17"/>
                </a:lnTo>
                <a:lnTo>
                  <a:pt x="205" y="17"/>
                </a:lnTo>
                <a:lnTo>
                  <a:pt x="204" y="17"/>
                </a:lnTo>
                <a:lnTo>
                  <a:pt x="205" y="17"/>
                </a:lnTo>
                <a:lnTo>
                  <a:pt x="204" y="17"/>
                </a:lnTo>
                <a:lnTo>
                  <a:pt x="204" y="18"/>
                </a:lnTo>
                <a:lnTo>
                  <a:pt x="204" y="17"/>
                </a:lnTo>
                <a:lnTo>
                  <a:pt x="204" y="18"/>
                </a:lnTo>
                <a:lnTo>
                  <a:pt x="204" y="17"/>
                </a:lnTo>
                <a:lnTo>
                  <a:pt x="204" y="18"/>
                </a:lnTo>
                <a:lnTo>
                  <a:pt x="203" y="18"/>
                </a:lnTo>
                <a:lnTo>
                  <a:pt x="204" y="18"/>
                </a:lnTo>
                <a:lnTo>
                  <a:pt x="203" y="18"/>
                </a:lnTo>
                <a:lnTo>
                  <a:pt x="204" y="18"/>
                </a:lnTo>
                <a:lnTo>
                  <a:pt x="203" y="18"/>
                </a:lnTo>
                <a:lnTo>
                  <a:pt x="203" y="17"/>
                </a:lnTo>
                <a:lnTo>
                  <a:pt x="203" y="18"/>
                </a:lnTo>
                <a:lnTo>
                  <a:pt x="203" y="17"/>
                </a:lnTo>
                <a:lnTo>
                  <a:pt x="203" y="18"/>
                </a:lnTo>
                <a:lnTo>
                  <a:pt x="203" y="17"/>
                </a:lnTo>
                <a:lnTo>
                  <a:pt x="203" y="16"/>
                </a:lnTo>
                <a:lnTo>
                  <a:pt x="203" y="17"/>
                </a:lnTo>
                <a:lnTo>
                  <a:pt x="203" y="16"/>
                </a:lnTo>
                <a:lnTo>
                  <a:pt x="203" y="17"/>
                </a:lnTo>
                <a:lnTo>
                  <a:pt x="203" y="16"/>
                </a:lnTo>
                <a:lnTo>
                  <a:pt x="202" y="16"/>
                </a:lnTo>
                <a:lnTo>
                  <a:pt x="203" y="16"/>
                </a:lnTo>
                <a:lnTo>
                  <a:pt x="202" y="16"/>
                </a:lnTo>
                <a:lnTo>
                  <a:pt x="203" y="16"/>
                </a:lnTo>
                <a:lnTo>
                  <a:pt x="202" y="16"/>
                </a:lnTo>
                <a:lnTo>
                  <a:pt x="202" y="17"/>
                </a:lnTo>
                <a:lnTo>
                  <a:pt x="202" y="16"/>
                </a:lnTo>
                <a:lnTo>
                  <a:pt x="202" y="17"/>
                </a:lnTo>
                <a:lnTo>
                  <a:pt x="202" y="16"/>
                </a:lnTo>
                <a:lnTo>
                  <a:pt x="202" y="17"/>
                </a:lnTo>
                <a:lnTo>
                  <a:pt x="201" y="17"/>
                </a:lnTo>
                <a:lnTo>
                  <a:pt x="202" y="17"/>
                </a:lnTo>
                <a:lnTo>
                  <a:pt x="201" y="17"/>
                </a:lnTo>
                <a:lnTo>
                  <a:pt x="202" y="17"/>
                </a:lnTo>
                <a:lnTo>
                  <a:pt x="201" y="17"/>
                </a:lnTo>
                <a:lnTo>
                  <a:pt x="201" y="18"/>
                </a:lnTo>
                <a:lnTo>
                  <a:pt x="201" y="17"/>
                </a:lnTo>
                <a:lnTo>
                  <a:pt x="201" y="18"/>
                </a:lnTo>
                <a:lnTo>
                  <a:pt x="201" y="17"/>
                </a:lnTo>
                <a:lnTo>
                  <a:pt x="201" y="18"/>
                </a:lnTo>
                <a:lnTo>
                  <a:pt x="202" y="18"/>
                </a:lnTo>
                <a:lnTo>
                  <a:pt x="201" y="18"/>
                </a:lnTo>
                <a:lnTo>
                  <a:pt x="202" y="18"/>
                </a:lnTo>
                <a:lnTo>
                  <a:pt x="201" y="18"/>
                </a:lnTo>
                <a:lnTo>
                  <a:pt x="202" y="18"/>
                </a:lnTo>
                <a:lnTo>
                  <a:pt x="202" y="19"/>
                </a:lnTo>
                <a:lnTo>
                  <a:pt x="202" y="18"/>
                </a:lnTo>
                <a:lnTo>
                  <a:pt x="202" y="19"/>
                </a:lnTo>
                <a:lnTo>
                  <a:pt x="202" y="18"/>
                </a:lnTo>
                <a:lnTo>
                  <a:pt x="202" y="19"/>
                </a:lnTo>
                <a:lnTo>
                  <a:pt x="201" y="19"/>
                </a:lnTo>
                <a:lnTo>
                  <a:pt x="202" y="19"/>
                </a:lnTo>
                <a:lnTo>
                  <a:pt x="201" y="19"/>
                </a:lnTo>
                <a:lnTo>
                  <a:pt x="202" y="19"/>
                </a:lnTo>
                <a:lnTo>
                  <a:pt x="201" y="19"/>
                </a:lnTo>
                <a:lnTo>
                  <a:pt x="200" y="19"/>
                </a:lnTo>
                <a:lnTo>
                  <a:pt x="201" y="19"/>
                </a:lnTo>
                <a:lnTo>
                  <a:pt x="200" y="19"/>
                </a:lnTo>
                <a:lnTo>
                  <a:pt x="201" y="19"/>
                </a:lnTo>
                <a:lnTo>
                  <a:pt x="200" y="19"/>
                </a:lnTo>
                <a:lnTo>
                  <a:pt x="200" y="20"/>
                </a:lnTo>
                <a:lnTo>
                  <a:pt x="200" y="19"/>
                </a:lnTo>
                <a:lnTo>
                  <a:pt x="200" y="20"/>
                </a:lnTo>
                <a:lnTo>
                  <a:pt x="200" y="19"/>
                </a:lnTo>
                <a:lnTo>
                  <a:pt x="200" y="20"/>
                </a:lnTo>
                <a:lnTo>
                  <a:pt x="201" y="20"/>
                </a:lnTo>
                <a:lnTo>
                  <a:pt x="200" y="20"/>
                </a:lnTo>
                <a:lnTo>
                  <a:pt x="201" y="20"/>
                </a:lnTo>
                <a:lnTo>
                  <a:pt x="200" y="20"/>
                </a:lnTo>
                <a:lnTo>
                  <a:pt x="201" y="20"/>
                </a:lnTo>
                <a:lnTo>
                  <a:pt x="201" y="21"/>
                </a:lnTo>
                <a:lnTo>
                  <a:pt x="201" y="20"/>
                </a:lnTo>
                <a:lnTo>
                  <a:pt x="201" y="21"/>
                </a:lnTo>
                <a:lnTo>
                  <a:pt x="201" y="20"/>
                </a:lnTo>
                <a:lnTo>
                  <a:pt x="201" y="21"/>
                </a:lnTo>
                <a:lnTo>
                  <a:pt x="200" y="21"/>
                </a:lnTo>
                <a:lnTo>
                  <a:pt x="201" y="21"/>
                </a:lnTo>
                <a:lnTo>
                  <a:pt x="200" y="21"/>
                </a:lnTo>
                <a:lnTo>
                  <a:pt x="201" y="21"/>
                </a:lnTo>
                <a:lnTo>
                  <a:pt x="200" y="21"/>
                </a:lnTo>
                <a:lnTo>
                  <a:pt x="200" y="22"/>
                </a:lnTo>
                <a:lnTo>
                  <a:pt x="200" y="21"/>
                </a:lnTo>
                <a:lnTo>
                  <a:pt x="200" y="22"/>
                </a:lnTo>
                <a:lnTo>
                  <a:pt x="200" y="21"/>
                </a:lnTo>
                <a:lnTo>
                  <a:pt x="200" y="22"/>
                </a:lnTo>
                <a:lnTo>
                  <a:pt x="199" y="22"/>
                </a:lnTo>
                <a:lnTo>
                  <a:pt x="200" y="22"/>
                </a:lnTo>
                <a:lnTo>
                  <a:pt x="199" y="22"/>
                </a:lnTo>
                <a:lnTo>
                  <a:pt x="200" y="22"/>
                </a:lnTo>
                <a:lnTo>
                  <a:pt x="199" y="22"/>
                </a:lnTo>
                <a:lnTo>
                  <a:pt x="199" y="21"/>
                </a:lnTo>
                <a:lnTo>
                  <a:pt x="199" y="22"/>
                </a:lnTo>
                <a:lnTo>
                  <a:pt x="199" y="21"/>
                </a:lnTo>
                <a:lnTo>
                  <a:pt x="199" y="22"/>
                </a:lnTo>
                <a:lnTo>
                  <a:pt x="199" y="21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8" y="20"/>
                </a:lnTo>
                <a:lnTo>
                  <a:pt x="199" y="20"/>
                </a:lnTo>
                <a:lnTo>
                  <a:pt x="198" y="20"/>
                </a:lnTo>
                <a:lnTo>
                  <a:pt x="199" y="20"/>
                </a:lnTo>
                <a:lnTo>
                  <a:pt x="198" y="20"/>
                </a:lnTo>
                <a:lnTo>
                  <a:pt x="198" y="21"/>
                </a:lnTo>
                <a:lnTo>
                  <a:pt x="198" y="20"/>
                </a:lnTo>
                <a:lnTo>
                  <a:pt x="198" y="21"/>
                </a:lnTo>
                <a:lnTo>
                  <a:pt x="198" y="20"/>
                </a:lnTo>
                <a:lnTo>
                  <a:pt x="198" y="21"/>
                </a:lnTo>
                <a:lnTo>
                  <a:pt x="197" y="21"/>
                </a:lnTo>
                <a:lnTo>
                  <a:pt x="198" y="21"/>
                </a:lnTo>
                <a:lnTo>
                  <a:pt x="197" y="21"/>
                </a:lnTo>
                <a:lnTo>
                  <a:pt x="198" y="21"/>
                </a:lnTo>
                <a:lnTo>
                  <a:pt x="197" y="21"/>
                </a:lnTo>
                <a:lnTo>
                  <a:pt x="197" y="22"/>
                </a:lnTo>
                <a:lnTo>
                  <a:pt x="197" y="21"/>
                </a:lnTo>
                <a:lnTo>
                  <a:pt x="197" y="22"/>
                </a:lnTo>
                <a:lnTo>
                  <a:pt x="197" y="21"/>
                </a:lnTo>
                <a:lnTo>
                  <a:pt x="197" y="22"/>
                </a:lnTo>
                <a:lnTo>
                  <a:pt x="198" y="22"/>
                </a:lnTo>
                <a:lnTo>
                  <a:pt x="197" y="22"/>
                </a:lnTo>
                <a:lnTo>
                  <a:pt x="198" y="22"/>
                </a:lnTo>
                <a:lnTo>
                  <a:pt x="197" y="22"/>
                </a:lnTo>
                <a:lnTo>
                  <a:pt x="198" y="22"/>
                </a:lnTo>
                <a:lnTo>
                  <a:pt x="198" y="23"/>
                </a:lnTo>
                <a:lnTo>
                  <a:pt x="198" y="22"/>
                </a:lnTo>
                <a:lnTo>
                  <a:pt x="198" y="23"/>
                </a:lnTo>
                <a:lnTo>
                  <a:pt x="198" y="22"/>
                </a:lnTo>
                <a:lnTo>
                  <a:pt x="198" y="23"/>
                </a:lnTo>
                <a:lnTo>
                  <a:pt x="197" y="23"/>
                </a:lnTo>
                <a:lnTo>
                  <a:pt x="198" y="23"/>
                </a:lnTo>
                <a:lnTo>
                  <a:pt x="197" y="23"/>
                </a:lnTo>
                <a:lnTo>
                  <a:pt x="198" y="23"/>
                </a:lnTo>
                <a:lnTo>
                  <a:pt x="197" y="23"/>
                </a:lnTo>
                <a:lnTo>
                  <a:pt x="196" y="23"/>
                </a:lnTo>
                <a:lnTo>
                  <a:pt x="197" y="23"/>
                </a:lnTo>
                <a:lnTo>
                  <a:pt x="196" y="23"/>
                </a:lnTo>
                <a:lnTo>
                  <a:pt x="197" y="23"/>
                </a:lnTo>
                <a:lnTo>
                  <a:pt x="196" y="23"/>
                </a:lnTo>
                <a:lnTo>
                  <a:pt x="196" y="24"/>
                </a:lnTo>
                <a:lnTo>
                  <a:pt x="196" y="23"/>
                </a:lnTo>
                <a:lnTo>
                  <a:pt x="196" y="24"/>
                </a:lnTo>
                <a:lnTo>
                  <a:pt x="196" y="23"/>
                </a:lnTo>
                <a:lnTo>
                  <a:pt x="196" y="24"/>
                </a:lnTo>
                <a:lnTo>
                  <a:pt x="197" y="24"/>
                </a:lnTo>
                <a:lnTo>
                  <a:pt x="196" y="24"/>
                </a:lnTo>
                <a:lnTo>
                  <a:pt x="197" y="24"/>
                </a:lnTo>
                <a:lnTo>
                  <a:pt x="196" y="24"/>
                </a:lnTo>
                <a:lnTo>
                  <a:pt x="197" y="24"/>
                </a:lnTo>
                <a:lnTo>
                  <a:pt x="197" y="25"/>
                </a:lnTo>
                <a:lnTo>
                  <a:pt x="197" y="24"/>
                </a:lnTo>
                <a:lnTo>
                  <a:pt x="197" y="25"/>
                </a:lnTo>
                <a:lnTo>
                  <a:pt x="197" y="24"/>
                </a:lnTo>
                <a:lnTo>
                  <a:pt x="197" y="25"/>
                </a:lnTo>
                <a:lnTo>
                  <a:pt x="198" y="25"/>
                </a:lnTo>
                <a:lnTo>
                  <a:pt x="197" y="25"/>
                </a:lnTo>
                <a:lnTo>
                  <a:pt x="198" y="25"/>
                </a:lnTo>
                <a:lnTo>
                  <a:pt x="197" y="25"/>
                </a:lnTo>
                <a:lnTo>
                  <a:pt x="198" y="25"/>
                </a:lnTo>
                <a:lnTo>
                  <a:pt x="198" y="24"/>
                </a:lnTo>
                <a:lnTo>
                  <a:pt x="198" y="25"/>
                </a:lnTo>
                <a:lnTo>
                  <a:pt x="198" y="24"/>
                </a:lnTo>
                <a:lnTo>
                  <a:pt x="198" y="25"/>
                </a:lnTo>
                <a:lnTo>
                  <a:pt x="198" y="24"/>
                </a:lnTo>
                <a:lnTo>
                  <a:pt x="199" y="24"/>
                </a:lnTo>
                <a:lnTo>
                  <a:pt x="198" y="24"/>
                </a:lnTo>
                <a:lnTo>
                  <a:pt x="199" y="24"/>
                </a:lnTo>
                <a:lnTo>
                  <a:pt x="198" y="24"/>
                </a:lnTo>
                <a:lnTo>
                  <a:pt x="199" y="24"/>
                </a:lnTo>
                <a:lnTo>
                  <a:pt x="199" y="25"/>
                </a:lnTo>
                <a:lnTo>
                  <a:pt x="199" y="24"/>
                </a:lnTo>
                <a:lnTo>
                  <a:pt x="199" y="25"/>
                </a:lnTo>
                <a:lnTo>
                  <a:pt x="199" y="24"/>
                </a:lnTo>
                <a:lnTo>
                  <a:pt x="199" y="25"/>
                </a:lnTo>
                <a:lnTo>
                  <a:pt x="199" y="26"/>
                </a:lnTo>
                <a:lnTo>
                  <a:pt x="199" y="25"/>
                </a:lnTo>
                <a:lnTo>
                  <a:pt x="199" y="26"/>
                </a:lnTo>
                <a:lnTo>
                  <a:pt x="199" y="25"/>
                </a:lnTo>
                <a:lnTo>
                  <a:pt x="199" y="26"/>
                </a:lnTo>
                <a:lnTo>
                  <a:pt x="200" y="26"/>
                </a:lnTo>
                <a:lnTo>
                  <a:pt x="199" y="26"/>
                </a:lnTo>
                <a:lnTo>
                  <a:pt x="200" y="26"/>
                </a:lnTo>
                <a:lnTo>
                  <a:pt x="199" y="26"/>
                </a:lnTo>
                <a:lnTo>
                  <a:pt x="200" y="26"/>
                </a:lnTo>
                <a:lnTo>
                  <a:pt x="200" y="25"/>
                </a:lnTo>
                <a:lnTo>
                  <a:pt x="200" y="26"/>
                </a:lnTo>
                <a:lnTo>
                  <a:pt x="200" y="25"/>
                </a:lnTo>
                <a:lnTo>
                  <a:pt x="200" y="26"/>
                </a:lnTo>
                <a:lnTo>
                  <a:pt x="200" y="25"/>
                </a:lnTo>
                <a:lnTo>
                  <a:pt x="201" y="25"/>
                </a:lnTo>
                <a:lnTo>
                  <a:pt x="200" y="25"/>
                </a:lnTo>
                <a:lnTo>
                  <a:pt x="201" y="25"/>
                </a:lnTo>
                <a:lnTo>
                  <a:pt x="200" y="25"/>
                </a:lnTo>
                <a:lnTo>
                  <a:pt x="201" y="25"/>
                </a:lnTo>
                <a:lnTo>
                  <a:pt x="201" y="26"/>
                </a:lnTo>
                <a:lnTo>
                  <a:pt x="201" y="25"/>
                </a:lnTo>
                <a:lnTo>
                  <a:pt x="201" y="26"/>
                </a:lnTo>
                <a:lnTo>
                  <a:pt x="201" y="25"/>
                </a:lnTo>
                <a:lnTo>
                  <a:pt x="201" y="26"/>
                </a:lnTo>
                <a:lnTo>
                  <a:pt x="202" y="26"/>
                </a:lnTo>
                <a:lnTo>
                  <a:pt x="201" y="26"/>
                </a:lnTo>
                <a:lnTo>
                  <a:pt x="202" y="26"/>
                </a:lnTo>
                <a:lnTo>
                  <a:pt x="201" y="26"/>
                </a:lnTo>
                <a:lnTo>
                  <a:pt x="202" y="26"/>
                </a:lnTo>
                <a:lnTo>
                  <a:pt x="202" y="27"/>
                </a:lnTo>
                <a:lnTo>
                  <a:pt x="202" y="26"/>
                </a:lnTo>
                <a:lnTo>
                  <a:pt x="202" y="27"/>
                </a:lnTo>
                <a:lnTo>
                  <a:pt x="202" y="26"/>
                </a:lnTo>
                <a:lnTo>
                  <a:pt x="202" y="27"/>
                </a:lnTo>
                <a:lnTo>
                  <a:pt x="201" y="27"/>
                </a:lnTo>
                <a:lnTo>
                  <a:pt x="202" y="27"/>
                </a:lnTo>
                <a:lnTo>
                  <a:pt x="201" y="27"/>
                </a:lnTo>
                <a:lnTo>
                  <a:pt x="202" y="27"/>
                </a:lnTo>
                <a:lnTo>
                  <a:pt x="201" y="27"/>
                </a:lnTo>
                <a:lnTo>
                  <a:pt x="200" y="27"/>
                </a:lnTo>
                <a:lnTo>
                  <a:pt x="201" y="27"/>
                </a:lnTo>
                <a:lnTo>
                  <a:pt x="200" y="27"/>
                </a:lnTo>
                <a:lnTo>
                  <a:pt x="201" y="27"/>
                </a:lnTo>
                <a:lnTo>
                  <a:pt x="200" y="27"/>
                </a:lnTo>
                <a:lnTo>
                  <a:pt x="200" y="28"/>
                </a:lnTo>
                <a:lnTo>
                  <a:pt x="200" y="27"/>
                </a:lnTo>
                <a:lnTo>
                  <a:pt x="200" y="28"/>
                </a:lnTo>
                <a:lnTo>
                  <a:pt x="200" y="27"/>
                </a:lnTo>
                <a:lnTo>
                  <a:pt x="200" y="28"/>
                </a:lnTo>
                <a:lnTo>
                  <a:pt x="201" y="28"/>
                </a:lnTo>
                <a:lnTo>
                  <a:pt x="200" y="28"/>
                </a:lnTo>
                <a:lnTo>
                  <a:pt x="201" y="28"/>
                </a:lnTo>
                <a:lnTo>
                  <a:pt x="200" y="28"/>
                </a:lnTo>
                <a:lnTo>
                  <a:pt x="201" y="28"/>
                </a:lnTo>
                <a:lnTo>
                  <a:pt x="201" y="29"/>
                </a:lnTo>
                <a:lnTo>
                  <a:pt x="201" y="28"/>
                </a:lnTo>
                <a:lnTo>
                  <a:pt x="201" y="29"/>
                </a:lnTo>
                <a:lnTo>
                  <a:pt x="201" y="28"/>
                </a:lnTo>
                <a:lnTo>
                  <a:pt x="201" y="29"/>
                </a:lnTo>
                <a:lnTo>
                  <a:pt x="200" y="29"/>
                </a:lnTo>
                <a:lnTo>
                  <a:pt x="201" y="29"/>
                </a:lnTo>
                <a:lnTo>
                  <a:pt x="200" y="29"/>
                </a:lnTo>
                <a:lnTo>
                  <a:pt x="201" y="29"/>
                </a:lnTo>
                <a:lnTo>
                  <a:pt x="200" y="29"/>
                </a:lnTo>
                <a:lnTo>
                  <a:pt x="200" y="30"/>
                </a:lnTo>
                <a:lnTo>
                  <a:pt x="200" y="29"/>
                </a:lnTo>
                <a:lnTo>
                  <a:pt x="200" y="30"/>
                </a:lnTo>
                <a:lnTo>
                  <a:pt x="200" y="29"/>
                </a:lnTo>
                <a:lnTo>
                  <a:pt x="200" y="30"/>
                </a:lnTo>
                <a:lnTo>
                  <a:pt x="199" y="30"/>
                </a:lnTo>
                <a:lnTo>
                  <a:pt x="200" y="30"/>
                </a:lnTo>
                <a:lnTo>
                  <a:pt x="199" y="30"/>
                </a:lnTo>
                <a:lnTo>
                  <a:pt x="200" y="30"/>
                </a:lnTo>
                <a:lnTo>
                  <a:pt x="199" y="30"/>
                </a:lnTo>
                <a:lnTo>
                  <a:pt x="199" y="29"/>
                </a:lnTo>
                <a:lnTo>
                  <a:pt x="199" y="30"/>
                </a:lnTo>
                <a:lnTo>
                  <a:pt x="199" y="29"/>
                </a:lnTo>
                <a:lnTo>
                  <a:pt x="199" y="30"/>
                </a:lnTo>
                <a:lnTo>
                  <a:pt x="199" y="29"/>
                </a:lnTo>
                <a:lnTo>
                  <a:pt x="199" y="28"/>
                </a:lnTo>
                <a:lnTo>
                  <a:pt x="199" y="29"/>
                </a:lnTo>
                <a:lnTo>
                  <a:pt x="199" y="28"/>
                </a:lnTo>
                <a:lnTo>
                  <a:pt x="199" y="29"/>
                </a:lnTo>
                <a:lnTo>
                  <a:pt x="199" y="28"/>
                </a:lnTo>
                <a:lnTo>
                  <a:pt x="198" y="28"/>
                </a:lnTo>
                <a:lnTo>
                  <a:pt x="199" y="28"/>
                </a:lnTo>
                <a:lnTo>
                  <a:pt x="198" y="28"/>
                </a:lnTo>
                <a:lnTo>
                  <a:pt x="199" y="28"/>
                </a:lnTo>
                <a:lnTo>
                  <a:pt x="198" y="28"/>
                </a:lnTo>
                <a:lnTo>
                  <a:pt x="198" y="29"/>
                </a:lnTo>
                <a:lnTo>
                  <a:pt x="198" y="28"/>
                </a:lnTo>
                <a:lnTo>
                  <a:pt x="198" y="29"/>
                </a:lnTo>
                <a:lnTo>
                  <a:pt x="198" y="28"/>
                </a:lnTo>
                <a:lnTo>
                  <a:pt x="198" y="29"/>
                </a:lnTo>
                <a:lnTo>
                  <a:pt x="197" y="29"/>
                </a:lnTo>
                <a:lnTo>
                  <a:pt x="198" y="29"/>
                </a:lnTo>
                <a:lnTo>
                  <a:pt x="197" y="29"/>
                </a:lnTo>
                <a:lnTo>
                  <a:pt x="198" y="29"/>
                </a:lnTo>
                <a:lnTo>
                  <a:pt x="197" y="29"/>
                </a:lnTo>
                <a:lnTo>
                  <a:pt x="196" y="29"/>
                </a:lnTo>
                <a:lnTo>
                  <a:pt x="197" y="29"/>
                </a:lnTo>
                <a:lnTo>
                  <a:pt x="196" y="29"/>
                </a:lnTo>
                <a:lnTo>
                  <a:pt x="197" y="29"/>
                </a:lnTo>
                <a:lnTo>
                  <a:pt x="196" y="29"/>
                </a:lnTo>
                <a:lnTo>
                  <a:pt x="196" y="30"/>
                </a:lnTo>
                <a:lnTo>
                  <a:pt x="196" y="29"/>
                </a:lnTo>
                <a:lnTo>
                  <a:pt x="196" y="30"/>
                </a:lnTo>
                <a:lnTo>
                  <a:pt x="196" y="29"/>
                </a:lnTo>
                <a:lnTo>
                  <a:pt x="196" y="30"/>
                </a:lnTo>
                <a:lnTo>
                  <a:pt x="195" y="30"/>
                </a:lnTo>
                <a:lnTo>
                  <a:pt x="196" y="30"/>
                </a:lnTo>
                <a:lnTo>
                  <a:pt x="195" y="30"/>
                </a:lnTo>
                <a:lnTo>
                  <a:pt x="196" y="30"/>
                </a:lnTo>
                <a:lnTo>
                  <a:pt x="195" y="30"/>
                </a:lnTo>
                <a:lnTo>
                  <a:pt x="195" y="29"/>
                </a:lnTo>
                <a:lnTo>
                  <a:pt x="195" y="30"/>
                </a:lnTo>
                <a:lnTo>
                  <a:pt x="195" y="29"/>
                </a:lnTo>
                <a:lnTo>
                  <a:pt x="195" y="30"/>
                </a:lnTo>
                <a:lnTo>
                  <a:pt x="195" y="29"/>
                </a:lnTo>
                <a:lnTo>
                  <a:pt x="195" y="28"/>
                </a:lnTo>
                <a:lnTo>
                  <a:pt x="195" y="29"/>
                </a:lnTo>
                <a:lnTo>
                  <a:pt x="195" y="28"/>
                </a:lnTo>
                <a:lnTo>
                  <a:pt x="195" y="29"/>
                </a:lnTo>
                <a:lnTo>
                  <a:pt x="195" y="28"/>
                </a:lnTo>
                <a:lnTo>
                  <a:pt x="194" y="28"/>
                </a:lnTo>
                <a:lnTo>
                  <a:pt x="195" y="28"/>
                </a:lnTo>
                <a:lnTo>
                  <a:pt x="194" y="28"/>
                </a:lnTo>
                <a:lnTo>
                  <a:pt x="195" y="28"/>
                </a:lnTo>
                <a:lnTo>
                  <a:pt x="194" y="28"/>
                </a:lnTo>
                <a:lnTo>
                  <a:pt x="194" y="29"/>
                </a:lnTo>
                <a:lnTo>
                  <a:pt x="194" y="28"/>
                </a:lnTo>
                <a:lnTo>
                  <a:pt x="194" y="29"/>
                </a:lnTo>
                <a:lnTo>
                  <a:pt x="194" y="28"/>
                </a:lnTo>
                <a:lnTo>
                  <a:pt x="194" y="29"/>
                </a:lnTo>
                <a:lnTo>
                  <a:pt x="193" y="29"/>
                </a:lnTo>
                <a:lnTo>
                  <a:pt x="194" y="29"/>
                </a:lnTo>
                <a:lnTo>
                  <a:pt x="193" y="29"/>
                </a:lnTo>
                <a:lnTo>
                  <a:pt x="194" y="29"/>
                </a:lnTo>
                <a:lnTo>
                  <a:pt x="193" y="29"/>
                </a:lnTo>
                <a:lnTo>
                  <a:pt x="193" y="30"/>
                </a:lnTo>
                <a:lnTo>
                  <a:pt x="193" y="29"/>
                </a:lnTo>
                <a:lnTo>
                  <a:pt x="193" y="30"/>
                </a:lnTo>
                <a:lnTo>
                  <a:pt x="193" y="29"/>
                </a:lnTo>
                <a:lnTo>
                  <a:pt x="193" y="30"/>
                </a:lnTo>
                <a:lnTo>
                  <a:pt x="194" y="30"/>
                </a:lnTo>
                <a:lnTo>
                  <a:pt x="193" y="30"/>
                </a:lnTo>
                <a:lnTo>
                  <a:pt x="194" y="30"/>
                </a:lnTo>
                <a:lnTo>
                  <a:pt x="193" y="30"/>
                </a:lnTo>
                <a:lnTo>
                  <a:pt x="194" y="30"/>
                </a:lnTo>
                <a:lnTo>
                  <a:pt x="194" y="31"/>
                </a:lnTo>
                <a:lnTo>
                  <a:pt x="194" y="30"/>
                </a:lnTo>
                <a:lnTo>
                  <a:pt x="194" y="31"/>
                </a:lnTo>
                <a:lnTo>
                  <a:pt x="194" y="30"/>
                </a:lnTo>
                <a:lnTo>
                  <a:pt x="194" y="31"/>
                </a:lnTo>
                <a:lnTo>
                  <a:pt x="193" y="31"/>
                </a:lnTo>
                <a:lnTo>
                  <a:pt x="194" y="31"/>
                </a:lnTo>
                <a:lnTo>
                  <a:pt x="193" y="31"/>
                </a:lnTo>
                <a:lnTo>
                  <a:pt x="194" y="31"/>
                </a:lnTo>
                <a:lnTo>
                  <a:pt x="193" y="31"/>
                </a:lnTo>
                <a:lnTo>
                  <a:pt x="192" y="31"/>
                </a:lnTo>
                <a:lnTo>
                  <a:pt x="193" y="31"/>
                </a:lnTo>
                <a:lnTo>
                  <a:pt x="192" y="31"/>
                </a:lnTo>
                <a:lnTo>
                  <a:pt x="193" y="31"/>
                </a:lnTo>
                <a:lnTo>
                  <a:pt x="192" y="31"/>
                </a:lnTo>
                <a:lnTo>
                  <a:pt x="192" y="32"/>
                </a:lnTo>
                <a:lnTo>
                  <a:pt x="192" y="31"/>
                </a:lnTo>
                <a:lnTo>
                  <a:pt x="192" y="32"/>
                </a:lnTo>
                <a:lnTo>
                  <a:pt x="192" y="31"/>
                </a:lnTo>
                <a:lnTo>
                  <a:pt x="192" y="32"/>
                </a:lnTo>
                <a:lnTo>
                  <a:pt x="193" y="32"/>
                </a:lnTo>
                <a:lnTo>
                  <a:pt x="192" y="32"/>
                </a:lnTo>
                <a:lnTo>
                  <a:pt x="193" y="32"/>
                </a:lnTo>
                <a:lnTo>
                  <a:pt x="192" y="32"/>
                </a:lnTo>
                <a:lnTo>
                  <a:pt x="193" y="32"/>
                </a:lnTo>
                <a:lnTo>
                  <a:pt x="193" y="33"/>
                </a:lnTo>
                <a:lnTo>
                  <a:pt x="193" y="32"/>
                </a:lnTo>
                <a:lnTo>
                  <a:pt x="193" y="33"/>
                </a:lnTo>
                <a:lnTo>
                  <a:pt x="193" y="32"/>
                </a:lnTo>
                <a:lnTo>
                  <a:pt x="193" y="33"/>
                </a:lnTo>
                <a:lnTo>
                  <a:pt x="194" y="33"/>
                </a:lnTo>
                <a:lnTo>
                  <a:pt x="193" y="33"/>
                </a:lnTo>
                <a:lnTo>
                  <a:pt x="194" y="33"/>
                </a:lnTo>
                <a:lnTo>
                  <a:pt x="193" y="33"/>
                </a:lnTo>
                <a:lnTo>
                  <a:pt x="194" y="33"/>
                </a:lnTo>
                <a:lnTo>
                  <a:pt x="194" y="32"/>
                </a:lnTo>
                <a:lnTo>
                  <a:pt x="194" y="33"/>
                </a:lnTo>
                <a:lnTo>
                  <a:pt x="194" y="32"/>
                </a:lnTo>
                <a:lnTo>
                  <a:pt x="194" y="33"/>
                </a:lnTo>
                <a:lnTo>
                  <a:pt x="194" y="32"/>
                </a:lnTo>
                <a:lnTo>
                  <a:pt x="195" y="32"/>
                </a:lnTo>
                <a:lnTo>
                  <a:pt x="194" y="32"/>
                </a:lnTo>
                <a:lnTo>
                  <a:pt x="195" y="32"/>
                </a:lnTo>
                <a:lnTo>
                  <a:pt x="194" y="32"/>
                </a:lnTo>
                <a:lnTo>
                  <a:pt x="195" y="32"/>
                </a:lnTo>
                <a:lnTo>
                  <a:pt x="195" y="33"/>
                </a:lnTo>
                <a:lnTo>
                  <a:pt x="195" y="32"/>
                </a:lnTo>
                <a:lnTo>
                  <a:pt x="195" y="33"/>
                </a:lnTo>
                <a:lnTo>
                  <a:pt x="195" y="32"/>
                </a:lnTo>
                <a:lnTo>
                  <a:pt x="195" y="33"/>
                </a:lnTo>
                <a:lnTo>
                  <a:pt x="195" y="34"/>
                </a:lnTo>
                <a:lnTo>
                  <a:pt x="195" y="33"/>
                </a:lnTo>
                <a:lnTo>
                  <a:pt x="195" y="34"/>
                </a:lnTo>
                <a:lnTo>
                  <a:pt x="195" y="33"/>
                </a:lnTo>
                <a:lnTo>
                  <a:pt x="195" y="34"/>
                </a:lnTo>
                <a:lnTo>
                  <a:pt x="196" y="34"/>
                </a:lnTo>
                <a:lnTo>
                  <a:pt x="195" y="34"/>
                </a:lnTo>
                <a:lnTo>
                  <a:pt x="196" y="34"/>
                </a:lnTo>
                <a:lnTo>
                  <a:pt x="195" y="34"/>
                </a:lnTo>
                <a:lnTo>
                  <a:pt x="196" y="34"/>
                </a:lnTo>
                <a:lnTo>
                  <a:pt x="196" y="33"/>
                </a:lnTo>
                <a:lnTo>
                  <a:pt x="196" y="34"/>
                </a:lnTo>
                <a:lnTo>
                  <a:pt x="196" y="33"/>
                </a:lnTo>
                <a:lnTo>
                  <a:pt x="196" y="34"/>
                </a:lnTo>
                <a:lnTo>
                  <a:pt x="196" y="33"/>
                </a:lnTo>
                <a:lnTo>
                  <a:pt x="197" y="33"/>
                </a:lnTo>
                <a:lnTo>
                  <a:pt x="196" y="33"/>
                </a:lnTo>
                <a:lnTo>
                  <a:pt x="197" y="33"/>
                </a:lnTo>
                <a:lnTo>
                  <a:pt x="196" y="33"/>
                </a:lnTo>
                <a:lnTo>
                  <a:pt x="197" y="33"/>
                </a:lnTo>
                <a:lnTo>
                  <a:pt x="197" y="34"/>
                </a:lnTo>
                <a:lnTo>
                  <a:pt x="197" y="33"/>
                </a:lnTo>
                <a:lnTo>
                  <a:pt x="197" y="34"/>
                </a:lnTo>
                <a:lnTo>
                  <a:pt x="197" y="33"/>
                </a:lnTo>
                <a:lnTo>
                  <a:pt x="197" y="34"/>
                </a:lnTo>
                <a:lnTo>
                  <a:pt x="198" y="34"/>
                </a:lnTo>
                <a:lnTo>
                  <a:pt x="197" y="34"/>
                </a:lnTo>
                <a:lnTo>
                  <a:pt x="198" y="34"/>
                </a:lnTo>
                <a:lnTo>
                  <a:pt x="197" y="34"/>
                </a:lnTo>
                <a:lnTo>
                  <a:pt x="198" y="34"/>
                </a:lnTo>
                <a:lnTo>
                  <a:pt x="198" y="35"/>
                </a:lnTo>
                <a:lnTo>
                  <a:pt x="198" y="34"/>
                </a:lnTo>
                <a:lnTo>
                  <a:pt x="198" y="35"/>
                </a:lnTo>
                <a:lnTo>
                  <a:pt x="198" y="34"/>
                </a:lnTo>
                <a:lnTo>
                  <a:pt x="198" y="35"/>
                </a:lnTo>
                <a:lnTo>
                  <a:pt x="197" y="35"/>
                </a:lnTo>
                <a:lnTo>
                  <a:pt x="198" y="35"/>
                </a:lnTo>
                <a:lnTo>
                  <a:pt x="197" y="35"/>
                </a:lnTo>
                <a:lnTo>
                  <a:pt x="198" y="35"/>
                </a:lnTo>
                <a:lnTo>
                  <a:pt x="197" y="35"/>
                </a:lnTo>
                <a:lnTo>
                  <a:pt x="196" y="35"/>
                </a:lnTo>
                <a:lnTo>
                  <a:pt x="197" y="35"/>
                </a:lnTo>
                <a:lnTo>
                  <a:pt x="196" y="35"/>
                </a:lnTo>
                <a:lnTo>
                  <a:pt x="197" y="35"/>
                </a:lnTo>
                <a:lnTo>
                  <a:pt x="196" y="35"/>
                </a:lnTo>
                <a:lnTo>
                  <a:pt x="196" y="36"/>
                </a:lnTo>
                <a:lnTo>
                  <a:pt x="196" y="35"/>
                </a:lnTo>
                <a:lnTo>
                  <a:pt x="196" y="36"/>
                </a:lnTo>
                <a:lnTo>
                  <a:pt x="196" y="35"/>
                </a:lnTo>
                <a:lnTo>
                  <a:pt x="196" y="36"/>
                </a:lnTo>
                <a:lnTo>
                  <a:pt x="197" y="36"/>
                </a:lnTo>
                <a:lnTo>
                  <a:pt x="196" y="36"/>
                </a:lnTo>
                <a:lnTo>
                  <a:pt x="197" y="36"/>
                </a:lnTo>
                <a:lnTo>
                  <a:pt x="196" y="36"/>
                </a:lnTo>
                <a:lnTo>
                  <a:pt x="197" y="36"/>
                </a:lnTo>
                <a:lnTo>
                  <a:pt x="197" y="37"/>
                </a:lnTo>
                <a:lnTo>
                  <a:pt x="197" y="36"/>
                </a:lnTo>
                <a:lnTo>
                  <a:pt x="197" y="37"/>
                </a:lnTo>
                <a:lnTo>
                  <a:pt x="197" y="36"/>
                </a:lnTo>
                <a:lnTo>
                  <a:pt x="197" y="37"/>
                </a:lnTo>
                <a:lnTo>
                  <a:pt x="196" y="37"/>
                </a:lnTo>
                <a:lnTo>
                  <a:pt x="197" y="37"/>
                </a:lnTo>
                <a:lnTo>
                  <a:pt x="196" y="37"/>
                </a:lnTo>
                <a:lnTo>
                  <a:pt x="197" y="37"/>
                </a:lnTo>
                <a:lnTo>
                  <a:pt x="196" y="37"/>
                </a:lnTo>
                <a:lnTo>
                  <a:pt x="196" y="38"/>
                </a:lnTo>
                <a:lnTo>
                  <a:pt x="196" y="37"/>
                </a:lnTo>
                <a:lnTo>
                  <a:pt x="196" y="38"/>
                </a:lnTo>
                <a:lnTo>
                  <a:pt x="196" y="37"/>
                </a:lnTo>
                <a:lnTo>
                  <a:pt x="196" y="38"/>
                </a:lnTo>
                <a:lnTo>
                  <a:pt x="195" y="38"/>
                </a:lnTo>
                <a:lnTo>
                  <a:pt x="196" y="38"/>
                </a:lnTo>
                <a:lnTo>
                  <a:pt x="195" y="38"/>
                </a:lnTo>
                <a:lnTo>
                  <a:pt x="196" y="38"/>
                </a:lnTo>
                <a:lnTo>
                  <a:pt x="195" y="38"/>
                </a:lnTo>
                <a:lnTo>
                  <a:pt x="195" y="37"/>
                </a:lnTo>
                <a:lnTo>
                  <a:pt x="195" y="38"/>
                </a:lnTo>
                <a:lnTo>
                  <a:pt x="195" y="37"/>
                </a:lnTo>
                <a:lnTo>
                  <a:pt x="195" y="38"/>
                </a:lnTo>
                <a:lnTo>
                  <a:pt x="195" y="37"/>
                </a:lnTo>
                <a:lnTo>
                  <a:pt x="195" y="36"/>
                </a:lnTo>
                <a:lnTo>
                  <a:pt x="195" y="37"/>
                </a:lnTo>
                <a:lnTo>
                  <a:pt x="195" y="36"/>
                </a:lnTo>
                <a:lnTo>
                  <a:pt x="195" y="37"/>
                </a:lnTo>
                <a:lnTo>
                  <a:pt x="195" y="36"/>
                </a:lnTo>
                <a:lnTo>
                  <a:pt x="194" y="36"/>
                </a:lnTo>
                <a:lnTo>
                  <a:pt x="195" y="36"/>
                </a:lnTo>
                <a:lnTo>
                  <a:pt x="194" y="36"/>
                </a:lnTo>
                <a:lnTo>
                  <a:pt x="195" y="36"/>
                </a:lnTo>
                <a:lnTo>
                  <a:pt x="194" y="36"/>
                </a:lnTo>
                <a:lnTo>
                  <a:pt x="194" y="37"/>
                </a:lnTo>
                <a:lnTo>
                  <a:pt x="194" y="36"/>
                </a:lnTo>
                <a:lnTo>
                  <a:pt x="194" y="37"/>
                </a:lnTo>
                <a:lnTo>
                  <a:pt x="194" y="36"/>
                </a:lnTo>
                <a:lnTo>
                  <a:pt x="194" y="37"/>
                </a:lnTo>
                <a:lnTo>
                  <a:pt x="193" y="37"/>
                </a:lnTo>
                <a:lnTo>
                  <a:pt x="194" y="37"/>
                </a:lnTo>
                <a:lnTo>
                  <a:pt x="193" y="37"/>
                </a:lnTo>
                <a:lnTo>
                  <a:pt x="194" y="37"/>
                </a:lnTo>
                <a:lnTo>
                  <a:pt x="193" y="37"/>
                </a:lnTo>
                <a:lnTo>
                  <a:pt x="193" y="38"/>
                </a:lnTo>
                <a:lnTo>
                  <a:pt x="193" y="37"/>
                </a:lnTo>
                <a:lnTo>
                  <a:pt x="193" y="38"/>
                </a:lnTo>
                <a:lnTo>
                  <a:pt x="193" y="37"/>
                </a:lnTo>
                <a:lnTo>
                  <a:pt x="193" y="38"/>
                </a:lnTo>
                <a:lnTo>
                  <a:pt x="194" y="38"/>
                </a:lnTo>
                <a:lnTo>
                  <a:pt x="193" y="38"/>
                </a:lnTo>
                <a:lnTo>
                  <a:pt x="194" y="38"/>
                </a:lnTo>
                <a:lnTo>
                  <a:pt x="193" y="38"/>
                </a:lnTo>
                <a:lnTo>
                  <a:pt x="194" y="38"/>
                </a:lnTo>
                <a:lnTo>
                  <a:pt x="194" y="39"/>
                </a:lnTo>
                <a:lnTo>
                  <a:pt x="194" y="38"/>
                </a:lnTo>
                <a:lnTo>
                  <a:pt x="194" y="39"/>
                </a:lnTo>
                <a:lnTo>
                  <a:pt x="194" y="38"/>
                </a:lnTo>
                <a:lnTo>
                  <a:pt x="194" y="39"/>
                </a:lnTo>
                <a:lnTo>
                  <a:pt x="193" y="39"/>
                </a:lnTo>
                <a:lnTo>
                  <a:pt x="194" y="39"/>
                </a:lnTo>
                <a:lnTo>
                  <a:pt x="193" y="39"/>
                </a:lnTo>
                <a:lnTo>
                  <a:pt x="194" y="39"/>
                </a:lnTo>
                <a:lnTo>
                  <a:pt x="193" y="39"/>
                </a:lnTo>
                <a:lnTo>
                  <a:pt x="192" y="39"/>
                </a:lnTo>
                <a:lnTo>
                  <a:pt x="193" y="39"/>
                </a:lnTo>
                <a:lnTo>
                  <a:pt x="192" y="39"/>
                </a:lnTo>
                <a:lnTo>
                  <a:pt x="193" y="39"/>
                </a:lnTo>
                <a:lnTo>
                  <a:pt x="192" y="39"/>
                </a:lnTo>
                <a:lnTo>
                  <a:pt x="192" y="40"/>
                </a:lnTo>
                <a:lnTo>
                  <a:pt x="192" y="39"/>
                </a:lnTo>
                <a:lnTo>
                  <a:pt x="192" y="40"/>
                </a:lnTo>
                <a:lnTo>
                  <a:pt x="192" y="39"/>
                </a:lnTo>
                <a:lnTo>
                  <a:pt x="192" y="40"/>
                </a:lnTo>
                <a:lnTo>
                  <a:pt x="193" y="40"/>
                </a:lnTo>
                <a:lnTo>
                  <a:pt x="192" y="40"/>
                </a:lnTo>
                <a:lnTo>
                  <a:pt x="193" y="40"/>
                </a:lnTo>
                <a:lnTo>
                  <a:pt x="192" y="40"/>
                </a:lnTo>
                <a:lnTo>
                  <a:pt x="193" y="40"/>
                </a:lnTo>
                <a:lnTo>
                  <a:pt x="193" y="41"/>
                </a:lnTo>
                <a:lnTo>
                  <a:pt x="193" y="40"/>
                </a:lnTo>
                <a:lnTo>
                  <a:pt x="193" y="41"/>
                </a:lnTo>
                <a:lnTo>
                  <a:pt x="193" y="40"/>
                </a:lnTo>
                <a:lnTo>
                  <a:pt x="193" y="41"/>
                </a:lnTo>
                <a:lnTo>
                  <a:pt x="192" y="41"/>
                </a:lnTo>
                <a:lnTo>
                  <a:pt x="193" y="41"/>
                </a:lnTo>
                <a:lnTo>
                  <a:pt x="192" y="41"/>
                </a:lnTo>
                <a:lnTo>
                  <a:pt x="193" y="41"/>
                </a:lnTo>
                <a:lnTo>
                  <a:pt x="192" y="41"/>
                </a:lnTo>
                <a:lnTo>
                  <a:pt x="192" y="42"/>
                </a:lnTo>
                <a:lnTo>
                  <a:pt x="192" y="41"/>
                </a:lnTo>
                <a:lnTo>
                  <a:pt x="192" y="42"/>
                </a:lnTo>
                <a:lnTo>
                  <a:pt x="192" y="41"/>
                </a:lnTo>
                <a:lnTo>
                  <a:pt x="192" y="42"/>
                </a:lnTo>
                <a:lnTo>
                  <a:pt x="191" y="42"/>
                </a:lnTo>
                <a:lnTo>
                  <a:pt x="192" y="42"/>
                </a:lnTo>
                <a:lnTo>
                  <a:pt x="191" y="42"/>
                </a:lnTo>
                <a:lnTo>
                  <a:pt x="192" y="42"/>
                </a:lnTo>
                <a:lnTo>
                  <a:pt x="191" y="42"/>
                </a:lnTo>
                <a:lnTo>
                  <a:pt x="191" y="41"/>
                </a:lnTo>
                <a:lnTo>
                  <a:pt x="191" y="42"/>
                </a:lnTo>
                <a:lnTo>
                  <a:pt x="191" y="41"/>
                </a:lnTo>
                <a:lnTo>
                  <a:pt x="191" y="42"/>
                </a:lnTo>
                <a:lnTo>
                  <a:pt x="191" y="41"/>
                </a:lnTo>
                <a:lnTo>
                  <a:pt x="191" y="40"/>
                </a:lnTo>
                <a:lnTo>
                  <a:pt x="191" y="41"/>
                </a:lnTo>
                <a:lnTo>
                  <a:pt x="191" y="40"/>
                </a:lnTo>
                <a:lnTo>
                  <a:pt x="191" y="41"/>
                </a:lnTo>
                <a:lnTo>
                  <a:pt x="191" y="40"/>
                </a:lnTo>
                <a:lnTo>
                  <a:pt x="190" y="40"/>
                </a:lnTo>
                <a:lnTo>
                  <a:pt x="191" y="40"/>
                </a:lnTo>
                <a:lnTo>
                  <a:pt x="190" y="40"/>
                </a:lnTo>
                <a:lnTo>
                  <a:pt x="191" y="40"/>
                </a:lnTo>
                <a:lnTo>
                  <a:pt x="190" y="40"/>
                </a:lnTo>
                <a:lnTo>
                  <a:pt x="190" y="41"/>
                </a:lnTo>
                <a:lnTo>
                  <a:pt x="190" y="40"/>
                </a:lnTo>
                <a:lnTo>
                  <a:pt x="190" y="41"/>
                </a:lnTo>
                <a:lnTo>
                  <a:pt x="190" y="40"/>
                </a:lnTo>
                <a:lnTo>
                  <a:pt x="190" y="41"/>
                </a:lnTo>
                <a:lnTo>
                  <a:pt x="189" y="41"/>
                </a:lnTo>
                <a:lnTo>
                  <a:pt x="190" y="41"/>
                </a:lnTo>
                <a:lnTo>
                  <a:pt x="189" y="41"/>
                </a:lnTo>
                <a:lnTo>
                  <a:pt x="190" y="41"/>
                </a:lnTo>
                <a:lnTo>
                  <a:pt x="189" y="41"/>
                </a:lnTo>
                <a:lnTo>
                  <a:pt x="189" y="40"/>
                </a:lnTo>
                <a:lnTo>
                  <a:pt x="189" y="41"/>
                </a:lnTo>
                <a:lnTo>
                  <a:pt x="189" y="40"/>
                </a:lnTo>
                <a:lnTo>
                  <a:pt x="189" y="41"/>
                </a:lnTo>
                <a:lnTo>
                  <a:pt x="189" y="40"/>
                </a:lnTo>
                <a:lnTo>
                  <a:pt x="188" y="40"/>
                </a:lnTo>
                <a:lnTo>
                  <a:pt x="189" y="40"/>
                </a:lnTo>
                <a:lnTo>
                  <a:pt x="188" y="40"/>
                </a:lnTo>
                <a:lnTo>
                  <a:pt x="189" y="40"/>
                </a:lnTo>
                <a:lnTo>
                  <a:pt x="188" y="40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9" y="39"/>
                </a:lnTo>
                <a:lnTo>
                  <a:pt x="188" y="39"/>
                </a:lnTo>
                <a:lnTo>
                  <a:pt x="189" y="39"/>
                </a:lnTo>
                <a:lnTo>
                  <a:pt x="188" y="39"/>
                </a:lnTo>
                <a:lnTo>
                  <a:pt x="189" y="39"/>
                </a:lnTo>
                <a:lnTo>
                  <a:pt x="190" y="39"/>
                </a:lnTo>
                <a:lnTo>
                  <a:pt x="189" y="39"/>
                </a:lnTo>
                <a:lnTo>
                  <a:pt x="190" y="39"/>
                </a:lnTo>
                <a:lnTo>
                  <a:pt x="189" y="39"/>
                </a:lnTo>
                <a:lnTo>
                  <a:pt x="190" y="39"/>
                </a:lnTo>
                <a:lnTo>
                  <a:pt x="190" y="38"/>
                </a:lnTo>
                <a:lnTo>
                  <a:pt x="190" y="39"/>
                </a:lnTo>
                <a:lnTo>
                  <a:pt x="190" y="38"/>
                </a:lnTo>
                <a:lnTo>
                  <a:pt x="190" y="39"/>
                </a:lnTo>
                <a:lnTo>
                  <a:pt x="190" y="38"/>
                </a:lnTo>
                <a:lnTo>
                  <a:pt x="189" y="38"/>
                </a:lnTo>
                <a:lnTo>
                  <a:pt x="190" y="38"/>
                </a:lnTo>
                <a:lnTo>
                  <a:pt x="189" y="38"/>
                </a:lnTo>
                <a:lnTo>
                  <a:pt x="190" y="38"/>
                </a:lnTo>
                <a:lnTo>
                  <a:pt x="189" y="38"/>
                </a:lnTo>
                <a:lnTo>
                  <a:pt x="189" y="37"/>
                </a:lnTo>
                <a:lnTo>
                  <a:pt x="189" y="38"/>
                </a:lnTo>
                <a:lnTo>
                  <a:pt x="189" y="37"/>
                </a:lnTo>
                <a:lnTo>
                  <a:pt x="189" y="38"/>
                </a:lnTo>
                <a:lnTo>
                  <a:pt x="189" y="37"/>
                </a:lnTo>
                <a:lnTo>
                  <a:pt x="189" y="36"/>
                </a:lnTo>
                <a:lnTo>
                  <a:pt x="189" y="37"/>
                </a:lnTo>
                <a:lnTo>
                  <a:pt x="189" y="36"/>
                </a:lnTo>
                <a:lnTo>
                  <a:pt x="189" y="37"/>
                </a:lnTo>
                <a:lnTo>
                  <a:pt x="189" y="36"/>
                </a:lnTo>
                <a:lnTo>
                  <a:pt x="188" y="36"/>
                </a:lnTo>
                <a:lnTo>
                  <a:pt x="189" y="36"/>
                </a:lnTo>
                <a:lnTo>
                  <a:pt x="188" y="36"/>
                </a:lnTo>
                <a:lnTo>
                  <a:pt x="189" y="36"/>
                </a:lnTo>
                <a:lnTo>
                  <a:pt x="188" y="36"/>
                </a:lnTo>
                <a:lnTo>
                  <a:pt x="188" y="35"/>
                </a:lnTo>
                <a:lnTo>
                  <a:pt x="188" y="36"/>
                </a:lnTo>
                <a:lnTo>
                  <a:pt x="188" y="35"/>
                </a:lnTo>
                <a:lnTo>
                  <a:pt x="188" y="36"/>
                </a:lnTo>
                <a:lnTo>
                  <a:pt x="188" y="35"/>
                </a:lnTo>
                <a:lnTo>
                  <a:pt x="189" y="35"/>
                </a:lnTo>
                <a:lnTo>
                  <a:pt x="188" y="35"/>
                </a:lnTo>
                <a:lnTo>
                  <a:pt x="189" y="35"/>
                </a:lnTo>
                <a:lnTo>
                  <a:pt x="188" y="35"/>
                </a:lnTo>
                <a:lnTo>
                  <a:pt x="189" y="35"/>
                </a:lnTo>
                <a:lnTo>
                  <a:pt x="190" y="35"/>
                </a:lnTo>
                <a:lnTo>
                  <a:pt x="189" y="35"/>
                </a:lnTo>
                <a:lnTo>
                  <a:pt x="190" y="35"/>
                </a:lnTo>
                <a:lnTo>
                  <a:pt x="189" y="35"/>
                </a:lnTo>
                <a:lnTo>
                  <a:pt x="190" y="35"/>
                </a:lnTo>
                <a:lnTo>
                  <a:pt x="190" y="34"/>
                </a:lnTo>
                <a:lnTo>
                  <a:pt x="190" y="35"/>
                </a:lnTo>
                <a:lnTo>
                  <a:pt x="190" y="34"/>
                </a:lnTo>
                <a:lnTo>
                  <a:pt x="190" y="35"/>
                </a:lnTo>
                <a:lnTo>
                  <a:pt x="190" y="34"/>
                </a:lnTo>
                <a:lnTo>
                  <a:pt x="189" y="34"/>
                </a:lnTo>
                <a:lnTo>
                  <a:pt x="190" y="34"/>
                </a:lnTo>
                <a:lnTo>
                  <a:pt x="189" y="34"/>
                </a:lnTo>
                <a:lnTo>
                  <a:pt x="190" y="34"/>
                </a:lnTo>
                <a:lnTo>
                  <a:pt x="189" y="34"/>
                </a:lnTo>
                <a:lnTo>
                  <a:pt x="189" y="33"/>
                </a:lnTo>
                <a:lnTo>
                  <a:pt x="189" y="34"/>
                </a:lnTo>
                <a:lnTo>
                  <a:pt x="189" y="33"/>
                </a:lnTo>
                <a:lnTo>
                  <a:pt x="189" y="34"/>
                </a:lnTo>
                <a:lnTo>
                  <a:pt x="189" y="33"/>
                </a:lnTo>
                <a:lnTo>
                  <a:pt x="188" y="33"/>
                </a:lnTo>
                <a:lnTo>
                  <a:pt x="189" y="33"/>
                </a:lnTo>
                <a:lnTo>
                  <a:pt x="188" y="33"/>
                </a:lnTo>
                <a:lnTo>
                  <a:pt x="189" y="33"/>
                </a:lnTo>
                <a:lnTo>
                  <a:pt x="188" y="33"/>
                </a:lnTo>
                <a:lnTo>
                  <a:pt x="188" y="34"/>
                </a:lnTo>
                <a:lnTo>
                  <a:pt x="188" y="33"/>
                </a:lnTo>
                <a:lnTo>
                  <a:pt x="188" y="34"/>
                </a:lnTo>
                <a:lnTo>
                  <a:pt x="188" y="33"/>
                </a:lnTo>
                <a:lnTo>
                  <a:pt x="188" y="34"/>
                </a:lnTo>
                <a:lnTo>
                  <a:pt x="187" y="34"/>
                </a:lnTo>
                <a:lnTo>
                  <a:pt x="188" y="34"/>
                </a:lnTo>
                <a:lnTo>
                  <a:pt x="187" y="34"/>
                </a:lnTo>
                <a:lnTo>
                  <a:pt x="188" y="34"/>
                </a:lnTo>
                <a:lnTo>
                  <a:pt x="187" y="34"/>
                </a:lnTo>
                <a:lnTo>
                  <a:pt x="187" y="33"/>
                </a:lnTo>
                <a:lnTo>
                  <a:pt x="187" y="34"/>
                </a:lnTo>
                <a:lnTo>
                  <a:pt x="187" y="33"/>
                </a:lnTo>
                <a:lnTo>
                  <a:pt x="187" y="34"/>
                </a:lnTo>
                <a:lnTo>
                  <a:pt x="187" y="33"/>
                </a:lnTo>
                <a:lnTo>
                  <a:pt x="187" y="32"/>
                </a:lnTo>
                <a:lnTo>
                  <a:pt x="187" y="33"/>
                </a:lnTo>
                <a:lnTo>
                  <a:pt x="187" y="32"/>
                </a:lnTo>
                <a:lnTo>
                  <a:pt x="187" y="33"/>
                </a:lnTo>
                <a:lnTo>
                  <a:pt x="187" y="32"/>
                </a:lnTo>
                <a:lnTo>
                  <a:pt x="186" y="32"/>
                </a:lnTo>
                <a:lnTo>
                  <a:pt x="187" y="32"/>
                </a:lnTo>
                <a:lnTo>
                  <a:pt x="186" y="32"/>
                </a:lnTo>
                <a:lnTo>
                  <a:pt x="187" y="32"/>
                </a:lnTo>
                <a:lnTo>
                  <a:pt x="186" y="32"/>
                </a:lnTo>
                <a:lnTo>
                  <a:pt x="186" y="33"/>
                </a:lnTo>
                <a:lnTo>
                  <a:pt x="186" y="32"/>
                </a:lnTo>
                <a:lnTo>
                  <a:pt x="186" y="33"/>
                </a:lnTo>
                <a:lnTo>
                  <a:pt x="186" y="32"/>
                </a:lnTo>
                <a:lnTo>
                  <a:pt x="186" y="33"/>
                </a:lnTo>
                <a:lnTo>
                  <a:pt x="185" y="33"/>
                </a:lnTo>
                <a:lnTo>
                  <a:pt x="186" y="33"/>
                </a:lnTo>
                <a:lnTo>
                  <a:pt x="185" y="33"/>
                </a:lnTo>
                <a:lnTo>
                  <a:pt x="186" y="33"/>
                </a:lnTo>
                <a:lnTo>
                  <a:pt x="185" y="33"/>
                </a:lnTo>
                <a:lnTo>
                  <a:pt x="185" y="34"/>
                </a:lnTo>
                <a:lnTo>
                  <a:pt x="185" y="33"/>
                </a:lnTo>
                <a:lnTo>
                  <a:pt x="185" y="34"/>
                </a:lnTo>
                <a:lnTo>
                  <a:pt x="185" y="33"/>
                </a:lnTo>
                <a:lnTo>
                  <a:pt x="185" y="34"/>
                </a:lnTo>
                <a:lnTo>
                  <a:pt x="186" y="34"/>
                </a:lnTo>
                <a:lnTo>
                  <a:pt x="185" y="34"/>
                </a:lnTo>
                <a:lnTo>
                  <a:pt x="186" y="34"/>
                </a:lnTo>
                <a:lnTo>
                  <a:pt x="185" y="34"/>
                </a:lnTo>
                <a:lnTo>
                  <a:pt x="186" y="34"/>
                </a:lnTo>
                <a:lnTo>
                  <a:pt x="186" y="35"/>
                </a:lnTo>
                <a:lnTo>
                  <a:pt x="186" y="34"/>
                </a:lnTo>
                <a:lnTo>
                  <a:pt x="186" y="35"/>
                </a:lnTo>
                <a:lnTo>
                  <a:pt x="186" y="34"/>
                </a:lnTo>
                <a:lnTo>
                  <a:pt x="186" y="35"/>
                </a:lnTo>
                <a:lnTo>
                  <a:pt x="185" y="35"/>
                </a:lnTo>
                <a:lnTo>
                  <a:pt x="186" y="35"/>
                </a:lnTo>
                <a:lnTo>
                  <a:pt x="185" y="35"/>
                </a:lnTo>
                <a:lnTo>
                  <a:pt x="186" y="35"/>
                </a:lnTo>
                <a:lnTo>
                  <a:pt x="185" y="35"/>
                </a:lnTo>
                <a:lnTo>
                  <a:pt x="184" y="35"/>
                </a:lnTo>
                <a:lnTo>
                  <a:pt x="185" y="35"/>
                </a:lnTo>
                <a:lnTo>
                  <a:pt x="184" y="35"/>
                </a:lnTo>
                <a:lnTo>
                  <a:pt x="185" y="35"/>
                </a:lnTo>
                <a:lnTo>
                  <a:pt x="184" y="35"/>
                </a:lnTo>
                <a:lnTo>
                  <a:pt x="184" y="36"/>
                </a:lnTo>
                <a:lnTo>
                  <a:pt x="184" y="35"/>
                </a:lnTo>
                <a:lnTo>
                  <a:pt x="184" y="36"/>
                </a:lnTo>
                <a:lnTo>
                  <a:pt x="184" y="35"/>
                </a:lnTo>
                <a:lnTo>
                  <a:pt x="184" y="36"/>
                </a:lnTo>
                <a:lnTo>
                  <a:pt x="185" y="36"/>
                </a:lnTo>
                <a:lnTo>
                  <a:pt x="184" y="36"/>
                </a:lnTo>
                <a:lnTo>
                  <a:pt x="185" y="36"/>
                </a:lnTo>
                <a:lnTo>
                  <a:pt x="184" y="36"/>
                </a:lnTo>
                <a:lnTo>
                  <a:pt x="185" y="36"/>
                </a:lnTo>
                <a:lnTo>
                  <a:pt x="185" y="37"/>
                </a:lnTo>
                <a:lnTo>
                  <a:pt x="185" y="36"/>
                </a:lnTo>
                <a:lnTo>
                  <a:pt x="185" y="37"/>
                </a:lnTo>
                <a:lnTo>
                  <a:pt x="185" y="36"/>
                </a:lnTo>
                <a:lnTo>
                  <a:pt x="185" y="37"/>
                </a:lnTo>
                <a:lnTo>
                  <a:pt x="184" y="37"/>
                </a:lnTo>
                <a:lnTo>
                  <a:pt x="185" y="37"/>
                </a:lnTo>
                <a:lnTo>
                  <a:pt x="184" y="37"/>
                </a:lnTo>
                <a:lnTo>
                  <a:pt x="185" y="37"/>
                </a:lnTo>
                <a:lnTo>
                  <a:pt x="184" y="37"/>
                </a:lnTo>
                <a:lnTo>
                  <a:pt x="184" y="38"/>
                </a:lnTo>
                <a:lnTo>
                  <a:pt x="184" y="37"/>
                </a:lnTo>
                <a:lnTo>
                  <a:pt x="184" y="38"/>
                </a:lnTo>
                <a:lnTo>
                  <a:pt x="184" y="37"/>
                </a:lnTo>
                <a:lnTo>
                  <a:pt x="184" y="38"/>
                </a:lnTo>
                <a:lnTo>
                  <a:pt x="183" y="38"/>
                </a:lnTo>
                <a:lnTo>
                  <a:pt x="184" y="38"/>
                </a:lnTo>
                <a:lnTo>
                  <a:pt x="183" y="38"/>
                </a:lnTo>
                <a:lnTo>
                  <a:pt x="184" y="38"/>
                </a:lnTo>
                <a:lnTo>
                  <a:pt x="183" y="38"/>
                </a:lnTo>
                <a:lnTo>
                  <a:pt x="183" y="37"/>
                </a:lnTo>
                <a:lnTo>
                  <a:pt x="183" y="38"/>
                </a:lnTo>
                <a:lnTo>
                  <a:pt x="183" y="37"/>
                </a:lnTo>
                <a:lnTo>
                  <a:pt x="183" y="38"/>
                </a:lnTo>
                <a:lnTo>
                  <a:pt x="183" y="37"/>
                </a:lnTo>
                <a:lnTo>
                  <a:pt x="183" y="36"/>
                </a:lnTo>
                <a:lnTo>
                  <a:pt x="183" y="37"/>
                </a:lnTo>
                <a:lnTo>
                  <a:pt x="183" y="36"/>
                </a:lnTo>
                <a:lnTo>
                  <a:pt x="183" y="37"/>
                </a:lnTo>
                <a:lnTo>
                  <a:pt x="183" y="36"/>
                </a:lnTo>
                <a:lnTo>
                  <a:pt x="182" y="36"/>
                </a:lnTo>
                <a:lnTo>
                  <a:pt x="183" y="36"/>
                </a:lnTo>
                <a:lnTo>
                  <a:pt x="182" y="36"/>
                </a:lnTo>
                <a:lnTo>
                  <a:pt x="183" y="36"/>
                </a:lnTo>
                <a:lnTo>
                  <a:pt x="182" y="36"/>
                </a:lnTo>
                <a:lnTo>
                  <a:pt x="182" y="37"/>
                </a:lnTo>
                <a:lnTo>
                  <a:pt x="182" y="36"/>
                </a:lnTo>
                <a:lnTo>
                  <a:pt x="182" y="37"/>
                </a:lnTo>
                <a:lnTo>
                  <a:pt x="182" y="36"/>
                </a:lnTo>
                <a:lnTo>
                  <a:pt x="182" y="37"/>
                </a:lnTo>
                <a:lnTo>
                  <a:pt x="181" y="37"/>
                </a:lnTo>
                <a:lnTo>
                  <a:pt x="182" y="37"/>
                </a:lnTo>
                <a:lnTo>
                  <a:pt x="181" y="37"/>
                </a:lnTo>
                <a:lnTo>
                  <a:pt x="182" y="37"/>
                </a:lnTo>
                <a:lnTo>
                  <a:pt x="181" y="37"/>
                </a:lnTo>
                <a:lnTo>
                  <a:pt x="181" y="36"/>
                </a:lnTo>
                <a:lnTo>
                  <a:pt x="181" y="37"/>
                </a:lnTo>
                <a:lnTo>
                  <a:pt x="181" y="36"/>
                </a:lnTo>
                <a:lnTo>
                  <a:pt x="181" y="37"/>
                </a:lnTo>
                <a:lnTo>
                  <a:pt x="181" y="36"/>
                </a:lnTo>
                <a:lnTo>
                  <a:pt x="180" y="36"/>
                </a:lnTo>
                <a:lnTo>
                  <a:pt x="181" y="36"/>
                </a:lnTo>
                <a:lnTo>
                  <a:pt x="180" y="36"/>
                </a:lnTo>
                <a:lnTo>
                  <a:pt x="181" y="36"/>
                </a:lnTo>
                <a:lnTo>
                  <a:pt x="180" y="36"/>
                </a:lnTo>
                <a:lnTo>
                  <a:pt x="180" y="35"/>
                </a:lnTo>
                <a:lnTo>
                  <a:pt x="180" y="36"/>
                </a:lnTo>
                <a:lnTo>
                  <a:pt x="180" y="35"/>
                </a:lnTo>
                <a:lnTo>
                  <a:pt x="180" y="36"/>
                </a:lnTo>
                <a:lnTo>
                  <a:pt x="180" y="35"/>
                </a:lnTo>
                <a:lnTo>
                  <a:pt x="181" y="35"/>
                </a:lnTo>
                <a:lnTo>
                  <a:pt x="180" y="35"/>
                </a:lnTo>
                <a:lnTo>
                  <a:pt x="181" y="35"/>
                </a:lnTo>
                <a:lnTo>
                  <a:pt x="180" y="35"/>
                </a:lnTo>
                <a:lnTo>
                  <a:pt x="181" y="35"/>
                </a:lnTo>
                <a:lnTo>
                  <a:pt x="182" y="35"/>
                </a:lnTo>
                <a:lnTo>
                  <a:pt x="181" y="35"/>
                </a:lnTo>
                <a:lnTo>
                  <a:pt x="182" y="35"/>
                </a:lnTo>
                <a:lnTo>
                  <a:pt x="181" y="35"/>
                </a:lnTo>
                <a:lnTo>
                  <a:pt x="182" y="35"/>
                </a:lnTo>
                <a:lnTo>
                  <a:pt x="182" y="34"/>
                </a:lnTo>
                <a:lnTo>
                  <a:pt x="182" y="35"/>
                </a:lnTo>
                <a:lnTo>
                  <a:pt x="182" y="34"/>
                </a:lnTo>
                <a:lnTo>
                  <a:pt x="182" y="35"/>
                </a:lnTo>
                <a:lnTo>
                  <a:pt x="182" y="34"/>
                </a:lnTo>
                <a:lnTo>
                  <a:pt x="181" y="34"/>
                </a:lnTo>
                <a:lnTo>
                  <a:pt x="182" y="34"/>
                </a:lnTo>
                <a:lnTo>
                  <a:pt x="181" y="34"/>
                </a:lnTo>
                <a:lnTo>
                  <a:pt x="182" y="34"/>
                </a:lnTo>
                <a:lnTo>
                  <a:pt x="181" y="34"/>
                </a:lnTo>
                <a:lnTo>
                  <a:pt x="181" y="33"/>
                </a:lnTo>
                <a:lnTo>
                  <a:pt x="181" y="34"/>
                </a:lnTo>
                <a:lnTo>
                  <a:pt x="181" y="33"/>
                </a:lnTo>
                <a:lnTo>
                  <a:pt x="181" y="34"/>
                </a:lnTo>
                <a:lnTo>
                  <a:pt x="181" y="33"/>
                </a:lnTo>
                <a:lnTo>
                  <a:pt x="180" y="33"/>
                </a:lnTo>
                <a:lnTo>
                  <a:pt x="181" y="33"/>
                </a:lnTo>
                <a:lnTo>
                  <a:pt x="180" y="33"/>
                </a:lnTo>
                <a:lnTo>
                  <a:pt x="181" y="33"/>
                </a:lnTo>
                <a:lnTo>
                  <a:pt x="180" y="33"/>
                </a:lnTo>
                <a:lnTo>
                  <a:pt x="180" y="34"/>
                </a:lnTo>
                <a:lnTo>
                  <a:pt x="180" y="33"/>
                </a:lnTo>
                <a:lnTo>
                  <a:pt x="180" y="34"/>
                </a:lnTo>
                <a:lnTo>
                  <a:pt x="180" y="33"/>
                </a:lnTo>
                <a:lnTo>
                  <a:pt x="180" y="34"/>
                </a:lnTo>
                <a:lnTo>
                  <a:pt x="179" y="34"/>
                </a:lnTo>
                <a:lnTo>
                  <a:pt x="180" y="34"/>
                </a:lnTo>
                <a:lnTo>
                  <a:pt x="179" y="34"/>
                </a:lnTo>
                <a:lnTo>
                  <a:pt x="180" y="34"/>
                </a:lnTo>
                <a:lnTo>
                  <a:pt x="179" y="34"/>
                </a:lnTo>
                <a:lnTo>
                  <a:pt x="179" y="33"/>
                </a:lnTo>
                <a:lnTo>
                  <a:pt x="179" y="34"/>
                </a:lnTo>
                <a:lnTo>
                  <a:pt x="179" y="33"/>
                </a:lnTo>
                <a:lnTo>
                  <a:pt x="179" y="34"/>
                </a:lnTo>
                <a:lnTo>
                  <a:pt x="179" y="33"/>
                </a:lnTo>
                <a:lnTo>
                  <a:pt x="179" y="32"/>
                </a:lnTo>
                <a:lnTo>
                  <a:pt x="179" y="33"/>
                </a:lnTo>
                <a:lnTo>
                  <a:pt x="179" y="32"/>
                </a:lnTo>
                <a:lnTo>
                  <a:pt x="179" y="33"/>
                </a:lnTo>
                <a:lnTo>
                  <a:pt x="179" y="32"/>
                </a:lnTo>
                <a:lnTo>
                  <a:pt x="178" y="32"/>
                </a:lnTo>
                <a:lnTo>
                  <a:pt x="179" y="32"/>
                </a:lnTo>
                <a:lnTo>
                  <a:pt x="178" y="32"/>
                </a:lnTo>
                <a:lnTo>
                  <a:pt x="179" y="32"/>
                </a:lnTo>
                <a:lnTo>
                  <a:pt x="178" y="32"/>
                </a:lnTo>
                <a:lnTo>
                  <a:pt x="178" y="33"/>
                </a:lnTo>
                <a:lnTo>
                  <a:pt x="178" y="32"/>
                </a:lnTo>
                <a:lnTo>
                  <a:pt x="178" y="33"/>
                </a:lnTo>
                <a:lnTo>
                  <a:pt x="178" y="32"/>
                </a:lnTo>
                <a:lnTo>
                  <a:pt x="178" y="33"/>
                </a:lnTo>
                <a:lnTo>
                  <a:pt x="177" y="33"/>
                </a:lnTo>
                <a:lnTo>
                  <a:pt x="178" y="33"/>
                </a:lnTo>
                <a:lnTo>
                  <a:pt x="177" y="33"/>
                </a:lnTo>
                <a:lnTo>
                  <a:pt x="178" y="33"/>
                </a:lnTo>
                <a:lnTo>
                  <a:pt x="177" y="33"/>
                </a:lnTo>
                <a:lnTo>
                  <a:pt x="177" y="32"/>
                </a:lnTo>
                <a:lnTo>
                  <a:pt x="177" y="33"/>
                </a:lnTo>
                <a:lnTo>
                  <a:pt x="177" y="32"/>
                </a:lnTo>
                <a:lnTo>
                  <a:pt x="177" y="33"/>
                </a:lnTo>
                <a:lnTo>
                  <a:pt x="177" y="32"/>
                </a:lnTo>
                <a:lnTo>
                  <a:pt x="176" y="32"/>
                </a:lnTo>
                <a:lnTo>
                  <a:pt x="177" y="32"/>
                </a:lnTo>
                <a:lnTo>
                  <a:pt x="176" y="32"/>
                </a:lnTo>
                <a:lnTo>
                  <a:pt x="177" y="32"/>
                </a:lnTo>
                <a:lnTo>
                  <a:pt x="176" y="32"/>
                </a:lnTo>
                <a:lnTo>
                  <a:pt x="176" y="31"/>
                </a:lnTo>
                <a:lnTo>
                  <a:pt x="176" y="32"/>
                </a:lnTo>
                <a:lnTo>
                  <a:pt x="176" y="31"/>
                </a:lnTo>
                <a:lnTo>
                  <a:pt x="176" y="32"/>
                </a:lnTo>
                <a:lnTo>
                  <a:pt x="176" y="31"/>
                </a:lnTo>
                <a:lnTo>
                  <a:pt x="177" y="31"/>
                </a:lnTo>
                <a:lnTo>
                  <a:pt x="176" y="31"/>
                </a:lnTo>
                <a:lnTo>
                  <a:pt x="177" y="31"/>
                </a:lnTo>
                <a:lnTo>
                  <a:pt x="176" y="31"/>
                </a:lnTo>
                <a:lnTo>
                  <a:pt x="177" y="31"/>
                </a:lnTo>
                <a:lnTo>
                  <a:pt x="178" y="31"/>
                </a:lnTo>
                <a:lnTo>
                  <a:pt x="177" y="31"/>
                </a:lnTo>
                <a:lnTo>
                  <a:pt x="178" y="31"/>
                </a:lnTo>
                <a:lnTo>
                  <a:pt x="177" y="31"/>
                </a:lnTo>
                <a:lnTo>
                  <a:pt x="178" y="31"/>
                </a:lnTo>
                <a:lnTo>
                  <a:pt x="178" y="30"/>
                </a:lnTo>
                <a:lnTo>
                  <a:pt x="178" y="31"/>
                </a:lnTo>
                <a:lnTo>
                  <a:pt x="178" y="30"/>
                </a:lnTo>
                <a:lnTo>
                  <a:pt x="178" y="31"/>
                </a:lnTo>
                <a:lnTo>
                  <a:pt x="178" y="30"/>
                </a:lnTo>
                <a:lnTo>
                  <a:pt x="177" y="30"/>
                </a:lnTo>
                <a:lnTo>
                  <a:pt x="178" y="30"/>
                </a:lnTo>
                <a:lnTo>
                  <a:pt x="177" y="30"/>
                </a:lnTo>
                <a:lnTo>
                  <a:pt x="178" y="30"/>
                </a:lnTo>
                <a:lnTo>
                  <a:pt x="177" y="30"/>
                </a:lnTo>
                <a:lnTo>
                  <a:pt x="177" y="29"/>
                </a:lnTo>
                <a:lnTo>
                  <a:pt x="177" y="30"/>
                </a:lnTo>
                <a:lnTo>
                  <a:pt x="177" y="29"/>
                </a:lnTo>
                <a:lnTo>
                  <a:pt x="177" y="30"/>
                </a:lnTo>
                <a:lnTo>
                  <a:pt x="177" y="29"/>
                </a:lnTo>
                <a:lnTo>
                  <a:pt x="178" y="29"/>
                </a:lnTo>
                <a:lnTo>
                  <a:pt x="177" y="29"/>
                </a:lnTo>
                <a:lnTo>
                  <a:pt x="178" y="29"/>
                </a:lnTo>
                <a:lnTo>
                  <a:pt x="177" y="29"/>
                </a:lnTo>
                <a:lnTo>
                  <a:pt x="178" y="29"/>
                </a:lnTo>
                <a:lnTo>
                  <a:pt x="178" y="28"/>
                </a:lnTo>
                <a:lnTo>
                  <a:pt x="178" y="29"/>
                </a:lnTo>
                <a:lnTo>
                  <a:pt x="178" y="28"/>
                </a:lnTo>
                <a:lnTo>
                  <a:pt x="178" y="29"/>
                </a:lnTo>
                <a:lnTo>
                  <a:pt x="178" y="28"/>
                </a:lnTo>
                <a:lnTo>
                  <a:pt x="179" y="28"/>
                </a:lnTo>
                <a:lnTo>
                  <a:pt x="178" y="28"/>
                </a:lnTo>
                <a:lnTo>
                  <a:pt x="179" y="28"/>
                </a:lnTo>
                <a:lnTo>
                  <a:pt x="178" y="28"/>
                </a:lnTo>
                <a:lnTo>
                  <a:pt x="179" y="28"/>
                </a:lnTo>
                <a:lnTo>
                  <a:pt x="179" y="29"/>
                </a:lnTo>
                <a:lnTo>
                  <a:pt x="179" y="28"/>
                </a:lnTo>
                <a:lnTo>
                  <a:pt x="179" y="29"/>
                </a:lnTo>
                <a:lnTo>
                  <a:pt x="179" y="28"/>
                </a:lnTo>
                <a:lnTo>
                  <a:pt x="179" y="29"/>
                </a:lnTo>
                <a:lnTo>
                  <a:pt x="179" y="30"/>
                </a:lnTo>
                <a:lnTo>
                  <a:pt x="179" y="29"/>
                </a:lnTo>
                <a:lnTo>
                  <a:pt x="179" y="30"/>
                </a:lnTo>
                <a:lnTo>
                  <a:pt x="179" y="29"/>
                </a:lnTo>
                <a:lnTo>
                  <a:pt x="179" y="30"/>
                </a:lnTo>
                <a:lnTo>
                  <a:pt x="180" y="30"/>
                </a:lnTo>
                <a:lnTo>
                  <a:pt x="179" y="30"/>
                </a:lnTo>
                <a:lnTo>
                  <a:pt x="180" y="30"/>
                </a:lnTo>
                <a:lnTo>
                  <a:pt x="179" y="30"/>
                </a:lnTo>
                <a:lnTo>
                  <a:pt x="180" y="30"/>
                </a:lnTo>
                <a:lnTo>
                  <a:pt x="180" y="29"/>
                </a:lnTo>
                <a:lnTo>
                  <a:pt x="180" y="30"/>
                </a:lnTo>
                <a:lnTo>
                  <a:pt x="180" y="29"/>
                </a:lnTo>
                <a:lnTo>
                  <a:pt x="180" y="30"/>
                </a:lnTo>
                <a:lnTo>
                  <a:pt x="180" y="29"/>
                </a:lnTo>
                <a:lnTo>
                  <a:pt x="181" y="29"/>
                </a:lnTo>
                <a:lnTo>
                  <a:pt x="180" y="29"/>
                </a:lnTo>
                <a:lnTo>
                  <a:pt x="181" y="29"/>
                </a:lnTo>
                <a:lnTo>
                  <a:pt x="180" y="29"/>
                </a:lnTo>
                <a:lnTo>
                  <a:pt x="181" y="29"/>
                </a:lnTo>
                <a:lnTo>
                  <a:pt x="182" y="29"/>
                </a:lnTo>
                <a:lnTo>
                  <a:pt x="181" y="29"/>
                </a:lnTo>
                <a:lnTo>
                  <a:pt x="182" y="29"/>
                </a:lnTo>
                <a:lnTo>
                  <a:pt x="181" y="29"/>
                </a:lnTo>
                <a:lnTo>
                  <a:pt x="182" y="29"/>
                </a:lnTo>
                <a:lnTo>
                  <a:pt x="182" y="28"/>
                </a:lnTo>
                <a:lnTo>
                  <a:pt x="182" y="29"/>
                </a:lnTo>
                <a:lnTo>
                  <a:pt x="182" y="28"/>
                </a:lnTo>
                <a:lnTo>
                  <a:pt x="182" y="29"/>
                </a:lnTo>
                <a:lnTo>
                  <a:pt x="182" y="28"/>
                </a:lnTo>
                <a:lnTo>
                  <a:pt x="183" y="28"/>
                </a:lnTo>
                <a:lnTo>
                  <a:pt x="182" y="28"/>
                </a:lnTo>
                <a:lnTo>
                  <a:pt x="183" y="28"/>
                </a:lnTo>
                <a:lnTo>
                  <a:pt x="182" y="28"/>
                </a:lnTo>
                <a:lnTo>
                  <a:pt x="183" y="28"/>
                </a:lnTo>
                <a:lnTo>
                  <a:pt x="183" y="29"/>
                </a:lnTo>
                <a:lnTo>
                  <a:pt x="183" y="28"/>
                </a:lnTo>
                <a:lnTo>
                  <a:pt x="183" y="29"/>
                </a:lnTo>
                <a:lnTo>
                  <a:pt x="183" y="28"/>
                </a:lnTo>
                <a:lnTo>
                  <a:pt x="183" y="29"/>
                </a:lnTo>
                <a:lnTo>
                  <a:pt x="183" y="30"/>
                </a:lnTo>
                <a:lnTo>
                  <a:pt x="183" y="29"/>
                </a:lnTo>
                <a:lnTo>
                  <a:pt x="183" y="30"/>
                </a:lnTo>
                <a:lnTo>
                  <a:pt x="183" y="29"/>
                </a:lnTo>
                <a:lnTo>
                  <a:pt x="183" y="30"/>
                </a:lnTo>
                <a:lnTo>
                  <a:pt x="184" y="30"/>
                </a:lnTo>
                <a:lnTo>
                  <a:pt x="183" y="30"/>
                </a:lnTo>
                <a:lnTo>
                  <a:pt x="184" y="30"/>
                </a:lnTo>
                <a:lnTo>
                  <a:pt x="183" y="30"/>
                </a:lnTo>
                <a:lnTo>
                  <a:pt x="184" y="30"/>
                </a:lnTo>
                <a:lnTo>
                  <a:pt x="184" y="29"/>
                </a:lnTo>
                <a:lnTo>
                  <a:pt x="184" y="30"/>
                </a:lnTo>
                <a:lnTo>
                  <a:pt x="184" y="29"/>
                </a:lnTo>
                <a:lnTo>
                  <a:pt x="184" y="30"/>
                </a:lnTo>
                <a:lnTo>
                  <a:pt x="184" y="29"/>
                </a:lnTo>
                <a:lnTo>
                  <a:pt x="185" y="29"/>
                </a:lnTo>
                <a:lnTo>
                  <a:pt x="184" y="29"/>
                </a:lnTo>
                <a:lnTo>
                  <a:pt x="185" y="29"/>
                </a:lnTo>
                <a:lnTo>
                  <a:pt x="184" y="29"/>
                </a:lnTo>
                <a:lnTo>
                  <a:pt x="185" y="29"/>
                </a:lnTo>
                <a:lnTo>
                  <a:pt x="185" y="28"/>
                </a:lnTo>
                <a:lnTo>
                  <a:pt x="185" y="29"/>
                </a:lnTo>
                <a:lnTo>
                  <a:pt x="185" y="28"/>
                </a:lnTo>
                <a:lnTo>
                  <a:pt x="185" y="29"/>
                </a:lnTo>
                <a:lnTo>
                  <a:pt x="185" y="28"/>
                </a:lnTo>
                <a:lnTo>
                  <a:pt x="184" y="28"/>
                </a:lnTo>
                <a:lnTo>
                  <a:pt x="185" y="28"/>
                </a:lnTo>
                <a:lnTo>
                  <a:pt x="184" y="28"/>
                </a:lnTo>
                <a:lnTo>
                  <a:pt x="185" y="28"/>
                </a:lnTo>
                <a:lnTo>
                  <a:pt x="184" y="28"/>
                </a:lnTo>
                <a:lnTo>
                  <a:pt x="184" y="27"/>
                </a:lnTo>
                <a:lnTo>
                  <a:pt x="184" y="28"/>
                </a:lnTo>
                <a:lnTo>
                  <a:pt x="184" y="27"/>
                </a:lnTo>
                <a:lnTo>
                  <a:pt x="184" y="28"/>
                </a:lnTo>
                <a:lnTo>
                  <a:pt x="184" y="27"/>
                </a:lnTo>
                <a:lnTo>
                  <a:pt x="185" y="27"/>
                </a:lnTo>
                <a:lnTo>
                  <a:pt x="184" y="27"/>
                </a:lnTo>
                <a:lnTo>
                  <a:pt x="185" y="27"/>
                </a:lnTo>
                <a:lnTo>
                  <a:pt x="184" y="27"/>
                </a:lnTo>
                <a:lnTo>
                  <a:pt x="185" y="27"/>
                </a:lnTo>
                <a:lnTo>
                  <a:pt x="186" y="27"/>
                </a:lnTo>
                <a:lnTo>
                  <a:pt x="185" y="27"/>
                </a:lnTo>
                <a:lnTo>
                  <a:pt x="186" y="27"/>
                </a:lnTo>
                <a:lnTo>
                  <a:pt x="185" y="27"/>
                </a:lnTo>
                <a:lnTo>
                  <a:pt x="186" y="27"/>
                </a:lnTo>
                <a:lnTo>
                  <a:pt x="186" y="26"/>
                </a:lnTo>
                <a:lnTo>
                  <a:pt x="186" y="27"/>
                </a:lnTo>
                <a:lnTo>
                  <a:pt x="186" y="26"/>
                </a:lnTo>
                <a:lnTo>
                  <a:pt x="186" y="27"/>
                </a:lnTo>
                <a:lnTo>
                  <a:pt x="186" y="26"/>
                </a:lnTo>
                <a:lnTo>
                  <a:pt x="185" y="26"/>
                </a:lnTo>
                <a:lnTo>
                  <a:pt x="186" y="26"/>
                </a:lnTo>
                <a:lnTo>
                  <a:pt x="185" y="26"/>
                </a:lnTo>
                <a:lnTo>
                  <a:pt x="186" y="26"/>
                </a:lnTo>
                <a:lnTo>
                  <a:pt x="185" y="26"/>
                </a:lnTo>
                <a:lnTo>
                  <a:pt x="185" y="25"/>
                </a:lnTo>
                <a:lnTo>
                  <a:pt x="185" y="26"/>
                </a:lnTo>
                <a:lnTo>
                  <a:pt x="185" y="25"/>
                </a:lnTo>
                <a:lnTo>
                  <a:pt x="185" y="26"/>
                </a:lnTo>
                <a:lnTo>
                  <a:pt x="185" y="25"/>
                </a:lnTo>
                <a:lnTo>
                  <a:pt x="184" y="25"/>
                </a:lnTo>
                <a:lnTo>
                  <a:pt x="185" y="25"/>
                </a:lnTo>
                <a:lnTo>
                  <a:pt x="184" y="25"/>
                </a:lnTo>
                <a:lnTo>
                  <a:pt x="185" y="25"/>
                </a:lnTo>
                <a:lnTo>
                  <a:pt x="184" y="25"/>
                </a:lnTo>
                <a:lnTo>
                  <a:pt x="184" y="26"/>
                </a:lnTo>
                <a:lnTo>
                  <a:pt x="184" y="25"/>
                </a:lnTo>
                <a:lnTo>
                  <a:pt x="184" y="26"/>
                </a:lnTo>
                <a:lnTo>
                  <a:pt x="184" y="25"/>
                </a:lnTo>
                <a:lnTo>
                  <a:pt x="184" y="26"/>
                </a:lnTo>
                <a:lnTo>
                  <a:pt x="183" y="26"/>
                </a:lnTo>
                <a:lnTo>
                  <a:pt x="184" y="26"/>
                </a:lnTo>
                <a:lnTo>
                  <a:pt x="183" y="26"/>
                </a:lnTo>
                <a:lnTo>
                  <a:pt x="184" y="26"/>
                </a:lnTo>
                <a:lnTo>
                  <a:pt x="183" y="26"/>
                </a:lnTo>
                <a:lnTo>
                  <a:pt x="183" y="25"/>
                </a:lnTo>
                <a:lnTo>
                  <a:pt x="183" y="26"/>
                </a:lnTo>
                <a:lnTo>
                  <a:pt x="183" y="25"/>
                </a:lnTo>
                <a:lnTo>
                  <a:pt x="183" y="26"/>
                </a:lnTo>
                <a:lnTo>
                  <a:pt x="183" y="25"/>
                </a:lnTo>
                <a:lnTo>
                  <a:pt x="183" y="24"/>
                </a:lnTo>
                <a:lnTo>
                  <a:pt x="183" y="25"/>
                </a:lnTo>
                <a:lnTo>
                  <a:pt x="183" y="24"/>
                </a:lnTo>
                <a:lnTo>
                  <a:pt x="183" y="25"/>
                </a:lnTo>
                <a:lnTo>
                  <a:pt x="183" y="24"/>
                </a:lnTo>
                <a:lnTo>
                  <a:pt x="182" y="24"/>
                </a:lnTo>
                <a:lnTo>
                  <a:pt x="183" y="24"/>
                </a:lnTo>
                <a:lnTo>
                  <a:pt x="182" y="24"/>
                </a:lnTo>
                <a:lnTo>
                  <a:pt x="183" y="24"/>
                </a:lnTo>
                <a:lnTo>
                  <a:pt x="182" y="24"/>
                </a:lnTo>
                <a:lnTo>
                  <a:pt x="182" y="25"/>
                </a:lnTo>
                <a:lnTo>
                  <a:pt x="182" y="24"/>
                </a:lnTo>
                <a:lnTo>
                  <a:pt x="182" y="25"/>
                </a:lnTo>
                <a:lnTo>
                  <a:pt x="182" y="24"/>
                </a:lnTo>
                <a:lnTo>
                  <a:pt x="182" y="25"/>
                </a:lnTo>
                <a:lnTo>
                  <a:pt x="181" y="25"/>
                </a:lnTo>
                <a:lnTo>
                  <a:pt x="182" y="25"/>
                </a:lnTo>
                <a:lnTo>
                  <a:pt x="181" y="25"/>
                </a:lnTo>
                <a:lnTo>
                  <a:pt x="182" y="25"/>
                </a:lnTo>
                <a:lnTo>
                  <a:pt x="181" y="25"/>
                </a:lnTo>
                <a:lnTo>
                  <a:pt x="181" y="24"/>
                </a:lnTo>
                <a:lnTo>
                  <a:pt x="181" y="25"/>
                </a:lnTo>
                <a:lnTo>
                  <a:pt x="181" y="24"/>
                </a:lnTo>
                <a:lnTo>
                  <a:pt x="181" y="25"/>
                </a:lnTo>
                <a:lnTo>
                  <a:pt x="181" y="24"/>
                </a:lnTo>
                <a:lnTo>
                  <a:pt x="180" y="24"/>
                </a:lnTo>
                <a:lnTo>
                  <a:pt x="181" y="24"/>
                </a:lnTo>
                <a:lnTo>
                  <a:pt x="180" y="24"/>
                </a:lnTo>
                <a:lnTo>
                  <a:pt x="181" y="24"/>
                </a:lnTo>
                <a:lnTo>
                  <a:pt x="180" y="24"/>
                </a:lnTo>
                <a:lnTo>
                  <a:pt x="180" y="23"/>
                </a:lnTo>
                <a:lnTo>
                  <a:pt x="180" y="24"/>
                </a:lnTo>
                <a:lnTo>
                  <a:pt x="180" y="23"/>
                </a:lnTo>
                <a:lnTo>
                  <a:pt x="180" y="24"/>
                </a:lnTo>
                <a:lnTo>
                  <a:pt x="180" y="23"/>
                </a:lnTo>
                <a:lnTo>
                  <a:pt x="181" y="23"/>
                </a:lnTo>
                <a:lnTo>
                  <a:pt x="180" y="23"/>
                </a:lnTo>
                <a:lnTo>
                  <a:pt x="181" y="23"/>
                </a:lnTo>
                <a:lnTo>
                  <a:pt x="180" y="23"/>
                </a:lnTo>
                <a:lnTo>
                  <a:pt x="181" y="23"/>
                </a:lnTo>
                <a:lnTo>
                  <a:pt x="182" y="23"/>
                </a:lnTo>
                <a:lnTo>
                  <a:pt x="181" y="23"/>
                </a:lnTo>
                <a:lnTo>
                  <a:pt x="182" y="23"/>
                </a:lnTo>
                <a:lnTo>
                  <a:pt x="181" y="23"/>
                </a:lnTo>
                <a:lnTo>
                  <a:pt x="182" y="23"/>
                </a:lnTo>
                <a:lnTo>
                  <a:pt x="182" y="22"/>
                </a:lnTo>
                <a:lnTo>
                  <a:pt x="182" y="23"/>
                </a:lnTo>
                <a:lnTo>
                  <a:pt x="182" y="22"/>
                </a:lnTo>
                <a:lnTo>
                  <a:pt x="182" y="23"/>
                </a:lnTo>
                <a:lnTo>
                  <a:pt x="182" y="22"/>
                </a:lnTo>
                <a:lnTo>
                  <a:pt x="181" y="22"/>
                </a:lnTo>
                <a:lnTo>
                  <a:pt x="182" y="22"/>
                </a:lnTo>
                <a:lnTo>
                  <a:pt x="181" y="22"/>
                </a:lnTo>
                <a:lnTo>
                  <a:pt x="182" y="22"/>
                </a:lnTo>
                <a:lnTo>
                  <a:pt x="181" y="22"/>
                </a:lnTo>
                <a:lnTo>
                  <a:pt x="181" y="21"/>
                </a:lnTo>
                <a:lnTo>
                  <a:pt x="181" y="22"/>
                </a:lnTo>
                <a:lnTo>
                  <a:pt x="181" y="21"/>
                </a:lnTo>
                <a:lnTo>
                  <a:pt x="181" y="22"/>
                </a:lnTo>
                <a:lnTo>
                  <a:pt x="181" y="21"/>
                </a:lnTo>
                <a:lnTo>
                  <a:pt x="181" y="20"/>
                </a:lnTo>
                <a:lnTo>
                  <a:pt x="181" y="21"/>
                </a:lnTo>
                <a:lnTo>
                  <a:pt x="181" y="20"/>
                </a:lnTo>
                <a:lnTo>
                  <a:pt x="181" y="21"/>
                </a:lnTo>
                <a:lnTo>
                  <a:pt x="181" y="20"/>
                </a:lnTo>
                <a:lnTo>
                  <a:pt x="180" y="20"/>
                </a:lnTo>
                <a:lnTo>
                  <a:pt x="181" y="20"/>
                </a:lnTo>
                <a:lnTo>
                  <a:pt x="180" y="20"/>
                </a:lnTo>
                <a:lnTo>
                  <a:pt x="181" y="20"/>
                </a:lnTo>
                <a:lnTo>
                  <a:pt x="180" y="20"/>
                </a:lnTo>
                <a:lnTo>
                  <a:pt x="180" y="19"/>
                </a:lnTo>
                <a:lnTo>
                  <a:pt x="180" y="20"/>
                </a:lnTo>
                <a:lnTo>
                  <a:pt x="180" y="19"/>
                </a:lnTo>
                <a:lnTo>
                  <a:pt x="180" y="20"/>
                </a:lnTo>
                <a:lnTo>
                  <a:pt x="180" y="19"/>
                </a:lnTo>
                <a:lnTo>
                  <a:pt x="181" y="19"/>
                </a:lnTo>
                <a:lnTo>
                  <a:pt x="180" y="19"/>
                </a:lnTo>
                <a:lnTo>
                  <a:pt x="181" y="19"/>
                </a:lnTo>
                <a:lnTo>
                  <a:pt x="180" y="19"/>
                </a:lnTo>
                <a:lnTo>
                  <a:pt x="181" y="19"/>
                </a:lnTo>
                <a:lnTo>
                  <a:pt x="182" y="19"/>
                </a:lnTo>
                <a:lnTo>
                  <a:pt x="181" y="19"/>
                </a:lnTo>
                <a:lnTo>
                  <a:pt x="182" y="19"/>
                </a:lnTo>
                <a:lnTo>
                  <a:pt x="181" y="19"/>
                </a:lnTo>
                <a:lnTo>
                  <a:pt x="182" y="19"/>
                </a:lnTo>
                <a:lnTo>
                  <a:pt x="182" y="18"/>
                </a:lnTo>
                <a:lnTo>
                  <a:pt x="182" y="19"/>
                </a:lnTo>
                <a:lnTo>
                  <a:pt x="182" y="18"/>
                </a:lnTo>
                <a:lnTo>
                  <a:pt x="182" y="19"/>
                </a:lnTo>
                <a:lnTo>
                  <a:pt x="182" y="18"/>
                </a:lnTo>
                <a:lnTo>
                  <a:pt x="181" y="18"/>
                </a:lnTo>
                <a:lnTo>
                  <a:pt x="182" y="18"/>
                </a:lnTo>
                <a:lnTo>
                  <a:pt x="181" y="18"/>
                </a:lnTo>
                <a:lnTo>
                  <a:pt x="182" y="18"/>
                </a:lnTo>
                <a:lnTo>
                  <a:pt x="181" y="18"/>
                </a:lnTo>
                <a:lnTo>
                  <a:pt x="181" y="17"/>
                </a:lnTo>
                <a:lnTo>
                  <a:pt x="181" y="18"/>
                </a:lnTo>
                <a:lnTo>
                  <a:pt x="181" y="17"/>
                </a:lnTo>
                <a:lnTo>
                  <a:pt x="181" y="18"/>
                </a:lnTo>
                <a:lnTo>
                  <a:pt x="181" y="17"/>
                </a:lnTo>
                <a:lnTo>
                  <a:pt x="180" y="17"/>
                </a:lnTo>
                <a:lnTo>
                  <a:pt x="181" y="17"/>
                </a:lnTo>
                <a:lnTo>
                  <a:pt x="180" y="17"/>
                </a:lnTo>
                <a:lnTo>
                  <a:pt x="181" y="17"/>
                </a:lnTo>
                <a:lnTo>
                  <a:pt x="180" y="17"/>
                </a:lnTo>
                <a:lnTo>
                  <a:pt x="180" y="18"/>
                </a:lnTo>
                <a:lnTo>
                  <a:pt x="180" y="17"/>
                </a:lnTo>
                <a:lnTo>
                  <a:pt x="180" y="18"/>
                </a:lnTo>
                <a:lnTo>
                  <a:pt x="180" y="17"/>
                </a:lnTo>
                <a:lnTo>
                  <a:pt x="180" y="18"/>
                </a:lnTo>
                <a:lnTo>
                  <a:pt x="179" y="18"/>
                </a:lnTo>
                <a:lnTo>
                  <a:pt x="180" y="18"/>
                </a:lnTo>
                <a:lnTo>
                  <a:pt x="179" y="18"/>
                </a:lnTo>
                <a:lnTo>
                  <a:pt x="180" y="18"/>
                </a:lnTo>
                <a:lnTo>
                  <a:pt x="179" y="18"/>
                </a:lnTo>
                <a:lnTo>
                  <a:pt x="179" y="17"/>
                </a:lnTo>
                <a:lnTo>
                  <a:pt x="179" y="18"/>
                </a:lnTo>
                <a:lnTo>
                  <a:pt x="179" y="17"/>
                </a:lnTo>
                <a:lnTo>
                  <a:pt x="179" y="18"/>
                </a:lnTo>
                <a:lnTo>
                  <a:pt x="179" y="17"/>
                </a:lnTo>
                <a:lnTo>
                  <a:pt x="179" y="16"/>
                </a:lnTo>
                <a:lnTo>
                  <a:pt x="179" y="17"/>
                </a:lnTo>
                <a:lnTo>
                  <a:pt x="179" y="16"/>
                </a:lnTo>
                <a:lnTo>
                  <a:pt x="179" y="17"/>
                </a:lnTo>
                <a:lnTo>
                  <a:pt x="179" y="16"/>
                </a:lnTo>
                <a:lnTo>
                  <a:pt x="178" y="16"/>
                </a:lnTo>
                <a:lnTo>
                  <a:pt x="179" y="16"/>
                </a:lnTo>
                <a:lnTo>
                  <a:pt x="178" y="16"/>
                </a:lnTo>
                <a:lnTo>
                  <a:pt x="179" y="16"/>
                </a:lnTo>
                <a:lnTo>
                  <a:pt x="178" y="16"/>
                </a:lnTo>
                <a:lnTo>
                  <a:pt x="178" y="17"/>
                </a:lnTo>
                <a:lnTo>
                  <a:pt x="178" y="16"/>
                </a:lnTo>
                <a:lnTo>
                  <a:pt x="178" y="17"/>
                </a:lnTo>
                <a:lnTo>
                  <a:pt x="178" y="16"/>
                </a:lnTo>
                <a:lnTo>
                  <a:pt x="178" y="17"/>
                </a:lnTo>
                <a:lnTo>
                  <a:pt x="177" y="17"/>
                </a:lnTo>
                <a:lnTo>
                  <a:pt x="178" y="17"/>
                </a:lnTo>
                <a:lnTo>
                  <a:pt x="177" y="17"/>
                </a:lnTo>
                <a:lnTo>
                  <a:pt x="178" y="17"/>
                </a:lnTo>
                <a:lnTo>
                  <a:pt x="177" y="17"/>
                </a:lnTo>
                <a:lnTo>
                  <a:pt x="177" y="16"/>
                </a:lnTo>
                <a:lnTo>
                  <a:pt x="177" y="17"/>
                </a:lnTo>
                <a:lnTo>
                  <a:pt x="177" y="16"/>
                </a:lnTo>
                <a:lnTo>
                  <a:pt x="177" y="17"/>
                </a:lnTo>
                <a:lnTo>
                  <a:pt x="177" y="16"/>
                </a:lnTo>
                <a:lnTo>
                  <a:pt x="176" y="16"/>
                </a:lnTo>
                <a:lnTo>
                  <a:pt x="177" y="16"/>
                </a:lnTo>
                <a:lnTo>
                  <a:pt x="176" y="16"/>
                </a:lnTo>
                <a:lnTo>
                  <a:pt x="177" y="16"/>
                </a:lnTo>
                <a:lnTo>
                  <a:pt x="176" y="16"/>
                </a:lnTo>
                <a:lnTo>
                  <a:pt x="176" y="15"/>
                </a:lnTo>
                <a:lnTo>
                  <a:pt x="176" y="16"/>
                </a:lnTo>
                <a:lnTo>
                  <a:pt x="176" y="15"/>
                </a:lnTo>
                <a:lnTo>
                  <a:pt x="176" y="16"/>
                </a:lnTo>
                <a:lnTo>
                  <a:pt x="176" y="15"/>
                </a:lnTo>
                <a:lnTo>
                  <a:pt x="177" y="15"/>
                </a:lnTo>
                <a:lnTo>
                  <a:pt x="176" y="15"/>
                </a:lnTo>
                <a:lnTo>
                  <a:pt x="177" y="15"/>
                </a:lnTo>
                <a:lnTo>
                  <a:pt x="176" y="15"/>
                </a:lnTo>
                <a:lnTo>
                  <a:pt x="177" y="15"/>
                </a:lnTo>
                <a:lnTo>
                  <a:pt x="178" y="15"/>
                </a:lnTo>
                <a:lnTo>
                  <a:pt x="177" y="15"/>
                </a:lnTo>
                <a:lnTo>
                  <a:pt x="178" y="15"/>
                </a:lnTo>
                <a:lnTo>
                  <a:pt x="177" y="15"/>
                </a:lnTo>
                <a:lnTo>
                  <a:pt x="178" y="15"/>
                </a:lnTo>
                <a:lnTo>
                  <a:pt x="178" y="14"/>
                </a:lnTo>
                <a:lnTo>
                  <a:pt x="178" y="15"/>
                </a:lnTo>
                <a:lnTo>
                  <a:pt x="178" y="14"/>
                </a:lnTo>
                <a:lnTo>
                  <a:pt x="178" y="15"/>
                </a:lnTo>
                <a:lnTo>
                  <a:pt x="178" y="14"/>
                </a:lnTo>
                <a:lnTo>
                  <a:pt x="177" y="14"/>
                </a:lnTo>
                <a:lnTo>
                  <a:pt x="178" y="14"/>
                </a:lnTo>
                <a:lnTo>
                  <a:pt x="177" y="14"/>
                </a:lnTo>
                <a:lnTo>
                  <a:pt x="178" y="14"/>
                </a:lnTo>
                <a:lnTo>
                  <a:pt x="177" y="14"/>
                </a:lnTo>
                <a:lnTo>
                  <a:pt x="177" y="13"/>
                </a:lnTo>
                <a:lnTo>
                  <a:pt x="177" y="14"/>
                </a:lnTo>
                <a:lnTo>
                  <a:pt x="177" y="13"/>
                </a:lnTo>
                <a:lnTo>
                  <a:pt x="177" y="14"/>
                </a:lnTo>
                <a:lnTo>
                  <a:pt x="177" y="13"/>
                </a:lnTo>
                <a:lnTo>
                  <a:pt x="178" y="13"/>
                </a:lnTo>
                <a:lnTo>
                  <a:pt x="177" y="13"/>
                </a:lnTo>
                <a:lnTo>
                  <a:pt x="178" y="13"/>
                </a:lnTo>
                <a:lnTo>
                  <a:pt x="177" y="13"/>
                </a:lnTo>
                <a:lnTo>
                  <a:pt x="178" y="13"/>
                </a:lnTo>
                <a:lnTo>
                  <a:pt x="178" y="12"/>
                </a:lnTo>
                <a:lnTo>
                  <a:pt x="178" y="13"/>
                </a:lnTo>
                <a:lnTo>
                  <a:pt x="178" y="12"/>
                </a:lnTo>
                <a:lnTo>
                  <a:pt x="178" y="13"/>
                </a:lnTo>
                <a:lnTo>
                  <a:pt x="178" y="12"/>
                </a:lnTo>
                <a:lnTo>
                  <a:pt x="179" y="12"/>
                </a:lnTo>
                <a:lnTo>
                  <a:pt x="178" y="12"/>
                </a:lnTo>
                <a:lnTo>
                  <a:pt x="179" y="12"/>
                </a:lnTo>
                <a:lnTo>
                  <a:pt x="178" y="12"/>
                </a:lnTo>
                <a:lnTo>
                  <a:pt x="179" y="12"/>
                </a:lnTo>
                <a:lnTo>
                  <a:pt x="179" y="13"/>
                </a:lnTo>
                <a:lnTo>
                  <a:pt x="179" y="12"/>
                </a:lnTo>
                <a:lnTo>
                  <a:pt x="179" y="13"/>
                </a:lnTo>
                <a:lnTo>
                  <a:pt x="179" y="12"/>
                </a:lnTo>
                <a:lnTo>
                  <a:pt x="179" y="13"/>
                </a:lnTo>
                <a:lnTo>
                  <a:pt x="179" y="14"/>
                </a:lnTo>
                <a:lnTo>
                  <a:pt x="179" y="13"/>
                </a:lnTo>
                <a:lnTo>
                  <a:pt x="179" y="14"/>
                </a:lnTo>
                <a:lnTo>
                  <a:pt x="179" y="13"/>
                </a:lnTo>
                <a:lnTo>
                  <a:pt x="179" y="14"/>
                </a:lnTo>
                <a:lnTo>
                  <a:pt x="180" y="14"/>
                </a:lnTo>
                <a:lnTo>
                  <a:pt x="179" y="14"/>
                </a:lnTo>
                <a:lnTo>
                  <a:pt x="180" y="14"/>
                </a:lnTo>
                <a:lnTo>
                  <a:pt x="179" y="14"/>
                </a:lnTo>
                <a:lnTo>
                  <a:pt x="180" y="14"/>
                </a:lnTo>
                <a:lnTo>
                  <a:pt x="180" y="13"/>
                </a:lnTo>
                <a:lnTo>
                  <a:pt x="180" y="14"/>
                </a:lnTo>
                <a:lnTo>
                  <a:pt x="180" y="13"/>
                </a:lnTo>
                <a:lnTo>
                  <a:pt x="180" y="14"/>
                </a:lnTo>
                <a:lnTo>
                  <a:pt x="180" y="13"/>
                </a:lnTo>
                <a:lnTo>
                  <a:pt x="181" y="13"/>
                </a:lnTo>
                <a:lnTo>
                  <a:pt x="180" y="13"/>
                </a:lnTo>
                <a:lnTo>
                  <a:pt x="181" y="13"/>
                </a:lnTo>
                <a:lnTo>
                  <a:pt x="180" y="13"/>
                </a:lnTo>
                <a:lnTo>
                  <a:pt x="181" y="13"/>
                </a:lnTo>
                <a:lnTo>
                  <a:pt x="182" y="13"/>
                </a:lnTo>
                <a:lnTo>
                  <a:pt x="181" y="13"/>
                </a:lnTo>
                <a:lnTo>
                  <a:pt x="182" y="13"/>
                </a:lnTo>
                <a:lnTo>
                  <a:pt x="181" y="13"/>
                </a:lnTo>
                <a:lnTo>
                  <a:pt x="182" y="13"/>
                </a:lnTo>
                <a:lnTo>
                  <a:pt x="182" y="12"/>
                </a:lnTo>
                <a:lnTo>
                  <a:pt x="182" y="13"/>
                </a:lnTo>
                <a:lnTo>
                  <a:pt x="182" y="12"/>
                </a:lnTo>
                <a:lnTo>
                  <a:pt x="182" y="13"/>
                </a:lnTo>
                <a:lnTo>
                  <a:pt x="182" y="12"/>
                </a:lnTo>
                <a:lnTo>
                  <a:pt x="183" y="12"/>
                </a:lnTo>
                <a:lnTo>
                  <a:pt x="182" y="12"/>
                </a:lnTo>
                <a:lnTo>
                  <a:pt x="183" y="12"/>
                </a:lnTo>
                <a:lnTo>
                  <a:pt x="182" y="12"/>
                </a:lnTo>
                <a:lnTo>
                  <a:pt x="183" y="12"/>
                </a:lnTo>
                <a:lnTo>
                  <a:pt x="183" y="13"/>
                </a:lnTo>
                <a:lnTo>
                  <a:pt x="183" y="12"/>
                </a:lnTo>
                <a:lnTo>
                  <a:pt x="183" y="13"/>
                </a:lnTo>
                <a:lnTo>
                  <a:pt x="183" y="12"/>
                </a:lnTo>
                <a:lnTo>
                  <a:pt x="183" y="13"/>
                </a:lnTo>
                <a:lnTo>
                  <a:pt x="183" y="14"/>
                </a:lnTo>
                <a:lnTo>
                  <a:pt x="183" y="13"/>
                </a:lnTo>
                <a:lnTo>
                  <a:pt x="183" y="14"/>
                </a:lnTo>
                <a:lnTo>
                  <a:pt x="183" y="13"/>
                </a:lnTo>
                <a:lnTo>
                  <a:pt x="183" y="14"/>
                </a:lnTo>
                <a:lnTo>
                  <a:pt x="184" y="14"/>
                </a:lnTo>
                <a:lnTo>
                  <a:pt x="183" y="14"/>
                </a:lnTo>
                <a:lnTo>
                  <a:pt x="184" y="14"/>
                </a:lnTo>
                <a:lnTo>
                  <a:pt x="183" y="14"/>
                </a:lnTo>
                <a:lnTo>
                  <a:pt x="184" y="14"/>
                </a:lnTo>
                <a:lnTo>
                  <a:pt x="184" y="13"/>
                </a:lnTo>
                <a:lnTo>
                  <a:pt x="184" y="14"/>
                </a:lnTo>
                <a:lnTo>
                  <a:pt x="184" y="13"/>
                </a:lnTo>
                <a:lnTo>
                  <a:pt x="184" y="14"/>
                </a:lnTo>
                <a:lnTo>
                  <a:pt x="184" y="13"/>
                </a:lnTo>
                <a:lnTo>
                  <a:pt x="185" y="13"/>
                </a:lnTo>
                <a:lnTo>
                  <a:pt x="184" y="13"/>
                </a:lnTo>
                <a:lnTo>
                  <a:pt x="185" y="13"/>
                </a:lnTo>
                <a:lnTo>
                  <a:pt x="184" y="13"/>
                </a:lnTo>
                <a:lnTo>
                  <a:pt x="185" y="13"/>
                </a:lnTo>
                <a:lnTo>
                  <a:pt x="185" y="12"/>
                </a:lnTo>
                <a:lnTo>
                  <a:pt x="185" y="13"/>
                </a:lnTo>
                <a:lnTo>
                  <a:pt x="185" y="12"/>
                </a:lnTo>
                <a:lnTo>
                  <a:pt x="185" y="13"/>
                </a:lnTo>
                <a:lnTo>
                  <a:pt x="185" y="12"/>
                </a:lnTo>
                <a:lnTo>
                  <a:pt x="184" y="12"/>
                </a:lnTo>
                <a:lnTo>
                  <a:pt x="185" y="12"/>
                </a:lnTo>
                <a:lnTo>
                  <a:pt x="184" y="12"/>
                </a:lnTo>
                <a:lnTo>
                  <a:pt x="185" y="12"/>
                </a:lnTo>
                <a:lnTo>
                  <a:pt x="184" y="12"/>
                </a:lnTo>
                <a:lnTo>
                  <a:pt x="184" y="11"/>
                </a:lnTo>
                <a:lnTo>
                  <a:pt x="184" y="12"/>
                </a:lnTo>
                <a:lnTo>
                  <a:pt x="184" y="11"/>
                </a:lnTo>
                <a:lnTo>
                  <a:pt x="184" y="12"/>
                </a:lnTo>
                <a:lnTo>
                  <a:pt x="184" y="11"/>
                </a:lnTo>
                <a:lnTo>
                  <a:pt x="185" y="11"/>
                </a:lnTo>
                <a:lnTo>
                  <a:pt x="184" y="11"/>
                </a:lnTo>
                <a:lnTo>
                  <a:pt x="185" y="11"/>
                </a:lnTo>
                <a:lnTo>
                  <a:pt x="184" y="11"/>
                </a:lnTo>
                <a:lnTo>
                  <a:pt x="185" y="11"/>
                </a:lnTo>
                <a:lnTo>
                  <a:pt x="186" y="11"/>
                </a:lnTo>
                <a:lnTo>
                  <a:pt x="185" y="11"/>
                </a:lnTo>
                <a:lnTo>
                  <a:pt x="186" y="11"/>
                </a:lnTo>
                <a:lnTo>
                  <a:pt x="185" y="11"/>
                </a:lnTo>
                <a:lnTo>
                  <a:pt x="186" y="11"/>
                </a:lnTo>
                <a:lnTo>
                  <a:pt x="186" y="10"/>
                </a:lnTo>
                <a:lnTo>
                  <a:pt x="186" y="11"/>
                </a:lnTo>
                <a:lnTo>
                  <a:pt x="186" y="10"/>
                </a:lnTo>
                <a:lnTo>
                  <a:pt x="186" y="11"/>
                </a:lnTo>
                <a:lnTo>
                  <a:pt x="186" y="10"/>
                </a:lnTo>
                <a:lnTo>
                  <a:pt x="185" y="10"/>
                </a:lnTo>
                <a:lnTo>
                  <a:pt x="186" y="10"/>
                </a:lnTo>
                <a:lnTo>
                  <a:pt x="185" y="10"/>
                </a:lnTo>
                <a:lnTo>
                  <a:pt x="186" y="10"/>
                </a:lnTo>
                <a:lnTo>
                  <a:pt x="185" y="10"/>
                </a:lnTo>
                <a:lnTo>
                  <a:pt x="185" y="9"/>
                </a:lnTo>
                <a:lnTo>
                  <a:pt x="185" y="10"/>
                </a:lnTo>
                <a:lnTo>
                  <a:pt x="185" y="9"/>
                </a:lnTo>
                <a:lnTo>
                  <a:pt x="185" y="10"/>
                </a:lnTo>
                <a:lnTo>
                  <a:pt x="185" y="9"/>
                </a:lnTo>
                <a:lnTo>
                  <a:pt x="184" y="9"/>
                </a:lnTo>
                <a:lnTo>
                  <a:pt x="185" y="9"/>
                </a:lnTo>
                <a:lnTo>
                  <a:pt x="184" y="9"/>
                </a:lnTo>
                <a:lnTo>
                  <a:pt x="185" y="9"/>
                </a:lnTo>
                <a:lnTo>
                  <a:pt x="184" y="9"/>
                </a:lnTo>
                <a:lnTo>
                  <a:pt x="184" y="10"/>
                </a:lnTo>
                <a:lnTo>
                  <a:pt x="184" y="9"/>
                </a:lnTo>
                <a:lnTo>
                  <a:pt x="184" y="10"/>
                </a:lnTo>
                <a:lnTo>
                  <a:pt x="184" y="9"/>
                </a:lnTo>
                <a:lnTo>
                  <a:pt x="184" y="10"/>
                </a:lnTo>
                <a:lnTo>
                  <a:pt x="183" y="10"/>
                </a:lnTo>
                <a:lnTo>
                  <a:pt x="184" y="10"/>
                </a:lnTo>
                <a:lnTo>
                  <a:pt x="183" y="10"/>
                </a:lnTo>
                <a:lnTo>
                  <a:pt x="184" y="10"/>
                </a:lnTo>
                <a:lnTo>
                  <a:pt x="183" y="10"/>
                </a:lnTo>
                <a:lnTo>
                  <a:pt x="183" y="9"/>
                </a:lnTo>
                <a:lnTo>
                  <a:pt x="183" y="10"/>
                </a:lnTo>
                <a:lnTo>
                  <a:pt x="183" y="9"/>
                </a:lnTo>
                <a:lnTo>
                  <a:pt x="183" y="10"/>
                </a:lnTo>
                <a:lnTo>
                  <a:pt x="183" y="9"/>
                </a:lnTo>
                <a:lnTo>
                  <a:pt x="183" y="8"/>
                </a:lnTo>
                <a:lnTo>
                  <a:pt x="183" y="9"/>
                </a:lnTo>
                <a:lnTo>
                  <a:pt x="183" y="8"/>
                </a:lnTo>
                <a:lnTo>
                  <a:pt x="183" y="9"/>
                </a:lnTo>
                <a:lnTo>
                  <a:pt x="183" y="8"/>
                </a:lnTo>
                <a:lnTo>
                  <a:pt x="182" y="8"/>
                </a:lnTo>
                <a:lnTo>
                  <a:pt x="183" y="8"/>
                </a:lnTo>
                <a:lnTo>
                  <a:pt x="182" y="8"/>
                </a:lnTo>
                <a:lnTo>
                  <a:pt x="183" y="8"/>
                </a:lnTo>
                <a:lnTo>
                  <a:pt x="182" y="8"/>
                </a:lnTo>
                <a:lnTo>
                  <a:pt x="182" y="9"/>
                </a:lnTo>
                <a:lnTo>
                  <a:pt x="182" y="8"/>
                </a:lnTo>
                <a:lnTo>
                  <a:pt x="182" y="9"/>
                </a:lnTo>
                <a:lnTo>
                  <a:pt x="182" y="8"/>
                </a:lnTo>
                <a:lnTo>
                  <a:pt x="182" y="9"/>
                </a:lnTo>
                <a:lnTo>
                  <a:pt x="181" y="9"/>
                </a:lnTo>
                <a:lnTo>
                  <a:pt x="182" y="9"/>
                </a:lnTo>
                <a:lnTo>
                  <a:pt x="181" y="9"/>
                </a:lnTo>
                <a:lnTo>
                  <a:pt x="182" y="9"/>
                </a:lnTo>
                <a:lnTo>
                  <a:pt x="181" y="9"/>
                </a:lnTo>
                <a:lnTo>
                  <a:pt x="181" y="8"/>
                </a:lnTo>
                <a:lnTo>
                  <a:pt x="181" y="9"/>
                </a:lnTo>
                <a:lnTo>
                  <a:pt x="181" y="8"/>
                </a:lnTo>
                <a:lnTo>
                  <a:pt x="181" y="9"/>
                </a:lnTo>
                <a:lnTo>
                  <a:pt x="181" y="8"/>
                </a:lnTo>
                <a:lnTo>
                  <a:pt x="180" y="8"/>
                </a:lnTo>
                <a:lnTo>
                  <a:pt x="181" y="8"/>
                </a:lnTo>
                <a:lnTo>
                  <a:pt x="180" y="8"/>
                </a:lnTo>
                <a:lnTo>
                  <a:pt x="181" y="8"/>
                </a:lnTo>
                <a:lnTo>
                  <a:pt x="180" y="8"/>
                </a:lnTo>
                <a:lnTo>
                  <a:pt x="180" y="7"/>
                </a:lnTo>
                <a:lnTo>
                  <a:pt x="180" y="8"/>
                </a:lnTo>
                <a:lnTo>
                  <a:pt x="180" y="7"/>
                </a:lnTo>
                <a:lnTo>
                  <a:pt x="180" y="8"/>
                </a:lnTo>
                <a:lnTo>
                  <a:pt x="180" y="7"/>
                </a:lnTo>
                <a:lnTo>
                  <a:pt x="181" y="7"/>
                </a:lnTo>
                <a:lnTo>
                  <a:pt x="180" y="7"/>
                </a:lnTo>
                <a:lnTo>
                  <a:pt x="181" y="7"/>
                </a:lnTo>
                <a:lnTo>
                  <a:pt x="180" y="7"/>
                </a:lnTo>
                <a:lnTo>
                  <a:pt x="181" y="7"/>
                </a:lnTo>
                <a:lnTo>
                  <a:pt x="182" y="7"/>
                </a:lnTo>
                <a:lnTo>
                  <a:pt x="181" y="7"/>
                </a:lnTo>
                <a:lnTo>
                  <a:pt x="182" y="7"/>
                </a:lnTo>
                <a:lnTo>
                  <a:pt x="181" y="7"/>
                </a:lnTo>
                <a:lnTo>
                  <a:pt x="182" y="7"/>
                </a:lnTo>
                <a:lnTo>
                  <a:pt x="182" y="6"/>
                </a:lnTo>
                <a:lnTo>
                  <a:pt x="182" y="7"/>
                </a:lnTo>
                <a:lnTo>
                  <a:pt x="182" y="6"/>
                </a:lnTo>
                <a:lnTo>
                  <a:pt x="182" y="7"/>
                </a:lnTo>
                <a:lnTo>
                  <a:pt x="182" y="6"/>
                </a:lnTo>
                <a:lnTo>
                  <a:pt x="181" y="6"/>
                </a:lnTo>
                <a:lnTo>
                  <a:pt x="182" y="6"/>
                </a:lnTo>
                <a:lnTo>
                  <a:pt x="181" y="6"/>
                </a:lnTo>
                <a:lnTo>
                  <a:pt x="182" y="6"/>
                </a:lnTo>
                <a:lnTo>
                  <a:pt x="181" y="6"/>
                </a:lnTo>
                <a:lnTo>
                  <a:pt x="181" y="5"/>
                </a:lnTo>
                <a:lnTo>
                  <a:pt x="181" y="6"/>
                </a:lnTo>
                <a:lnTo>
                  <a:pt x="181" y="5"/>
                </a:lnTo>
                <a:lnTo>
                  <a:pt x="181" y="6"/>
                </a:lnTo>
                <a:lnTo>
                  <a:pt x="181" y="5"/>
                </a:lnTo>
                <a:lnTo>
                  <a:pt x="180" y="5"/>
                </a:lnTo>
                <a:lnTo>
                  <a:pt x="181" y="5"/>
                </a:lnTo>
                <a:lnTo>
                  <a:pt x="180" y="5"/>
                </a:lnTo>
                <a:lnTo>
                  <a:pt x="181" y="5"/>
                </a:lnTo>
                <a:lnTo>
                  <a:pt x="180" y="5"/>
                </a:lnTo>
                <a:lnTo>
                  <a:pt x="180" y="6"/>
                </a:lnTo>
                <a:lnTo>
                  <a:pt x="180" y="5"/>
                </a:lnTo>
                <a:lnTo>
                  <a:pt x="180" y="6"/>
                </a:lnTo>
                <a:lnTo>
                  <a:pt x="180" y="5"/>
                </a:lnTo>
                <a:lnTo>
                  <a:pt x="180" y="6"/>
                </a:lnTo>
                <a:lnTo>
                  <a:pt x="179" y="6"/>
                </a:lnTo>
                <a:lnTo>
                  <a:pt x="180" y="6"/>
                </a:lnTo>
                <a:lnTo>
                  <a:pt x="179" y="6"/>
                </a:lnTo>
                <a:lnTo>
                  <a:pt x="180" y="6"/>
                </a:lnTo>
                <a:lnTo>
                  <a:pt x="179" y="6"/>
                </a:lnTo>
                <a:lnTo>
                  <a:pt x="179" y="5"/>
                </a:lnTo>
                <a:lnTo>
                  <a:pt x="179" y="6"/>
                </a:lnTo>
                <a:lnTo>
                  <a:pt x="179" y="5"/>
                </a:lnTo>
                <a:lnTo>
                  <a:pt x="179" y="6"/>
                </a:lnTo>
                <a:lnTo>
                  <a:pt x="179" y="5"/>
                </a:lnTo>
                <a:lnTo>
                  <a:pt x="179" y="4"/>
                </a:lnTo>
                <a:lnTo>
                  <a:pt x="179" y="5"/>
                </a:lnTo>
                <a:lnTo>
                  <a:pt x="179" y="4"/>
                </a:lnTo>
                <a:lnTo>
                  <a:pt x="179" y="5"/>
                </a:lnTo>
                <a:lnTo>
                  <a:pt x="179" y="4"/>
                </a:lnTo>
                <a:lnTo>
                  <a:pt x="178" y="4"/>
                </a:lnTo>
                <a:lnTo>
                  <a:pt x="179" y="4"/>
                </a:lnTo>
                <a:lnTo>
                  <a:pt x="178" y="4"/>
                </a:lnTo>
                <a:lnTo>
                  <a:pt x="179" y="4"/>
                </a:lnTo>
                <a:lnTo>
                  <a:pt x="178" y="4"/>
                </a:lnTo>
                <a:lnTo>
                  <a:pt x="178" y="5"/>
                </a:lnTo>
                <a:lnTo>
                  <a:pt x="178" y="4"/>
                </a:lnTo>
                <a:lnTo>
                  <a:pt x="178" y="5"/>
                </a:lnTo>
                <a:lnTo>
                  <a:pt x="178" y="4"/>
                </a:lnTo>
                <a:lnTo>
                  <a:pt x="178" y="5"/>
                </a:lnTo>
                <a:lnTo>
                  <a:pt x="177" y="5"/>
                </a:lnTo>
                <a:lnTo>
                  <a:pt x="178" y="5"/>
                </a:lnTo>
                <a:lnTo>
                  <a:pt x="177" y="5"/>
                </a:lnTo>
                <a:lnTo>
                  <a:pt x="178" y="5"/>
                </a:lnTo>
                <a:lnTo>
                  <a:pt x="177" y="5"/>
                </a:lnTo>
                <a:lnTo>
                  <a:pt x="177" y="6"/>
                </a:lnTo>
                <a:lnTo>
                  <a:pt x="177" y="5"/>
                </a:lnTo>
                <a:lnTo>
                  <a:pt x="177" y="6"/>
                </a:lnTo>
                <a:lnTo>
                  <a:pt x="177" y="5"/>
                </a:lnTo>
                <a:lnTo>
                  <a:pt x="177" y="6"/>
                </a:lnTo>
                <a:lnTo>
                  <a:pt x="178" y="6"/>
                </a:lnTo>
                <a:lnTo>
                  <a:pt x="177" y="6"/>
                </a:lnTo>
                <a:lnTo>
                  <a:pt x="178" y="6"/>
                </a:lnTo>
                <a:lnTo>
                  <a:pt x="177" y="6"/>
                </a:lnTo>
                <a:lnTo>
                  <a:pt x="178" y="6"/>
                </a:lnTo>
                <a:lnTo>
                  <a:pt x="178" y="7"/>
                </a:lnTo>
                <a:lnTo>
                  <a:pt x="178" y="6"/>
                </a:lnTo>
                <a:lnTo>
                  <a:pt x="178" y="7"/>
                </a:lnTo>
                <a:lnTo>
                  <a:pt x="178" y="6"/>
                </a:lnTo>
                <a:lnTo>
                  <a:pt x="178" y="7"/>
                </a:lnTo>
                <a:lnTo>
                  <a:pt x="177" y="7"/>
                </a:lnTo>
                <a:lnTo>
                  <a:pt x="178" y="7"/>
                </a:lnTo>
                <a:lnTo>
                  <a:pt x="177" y="7"/>
                </a:lnTo>
                <a:lnTo>
                  <a:pt x="178" y="7"/>
                </a:lnTo>
                <a:lnTo>
                  <a:pt x="177" y="7"/>
                </a:lnTo>
                <a:lnTo>
                  <a:pt x="176" y="7"/>
                </a:lnTo>
                <a:lnTo>
                  <a:pt x="177" y="7"/>
                </a:lnTo>
                <a:lnTo>
                  <a:pt x="176" y="7"/>
                </a:lnTo>
                <a:lnTo>
                  <a:pt x="177" y="7"/>
                </a:lnTo>
                <a:lnTo>
                  <a:pt x="176" y="7"/>
                </a:lnTo>
                <a:lnTo>
                  <a:pt x="176" y="8"/>
                </a:lnTo>
                <a:lnTo>
                  <a:pt x="176" y="7"/>
                </a:lnTo>
                <a:lnTo>
                  <a:pt x="176" y="8"/>
                </a:lnTo>
                <a:lnTo>
                  <a:pt x="176" y="7"/>
                </a:lnTo>
                <a:lnTo>
                  <a:pt x="176" y="8"/>
                </a:lnTo>
                <a:lnTo>
                  <a:pt x="177" y="8"/>
                </a:lnTo>
                <a:lnTo>
                  <a:pt x="176" y="8"/>
                </a:lnTo>
                <a:lnTo>
                  <a:pt x="177" y="8"/>
                </a:lnTo>
                <a:lnTo>
                  <a:pt x="176" y="8"/>
                </a:lnTo>
                <a:lnTo>
                  <a:pt x="177" y="8"/>
                </a:lnTo>
                <a:lnTo>
                  <a:pt x="177" y="9"/>
                </a:lnTo>
                <a:lnTo>
                  <a:pt x="177" y="8"/>
                </a:lnTo>
                <a:lnTo>
                  <a:pt x="177" y="9"/>
                </a:lnTo>
                <a:lnTo>
                  <a:pt x="177" y="8"/>
                </a:lnTo>
                <a:lnTo>
                  <a:pt x="177" y="9"/>
                </a:lnTo>
                <a:lnTo>
                  <a:pt x="176" y="9"/>
                </a:lnTo>
                <a:lnTo>
                  <a:pt x="177" y="9"/>
                </a:lnTo>
                <a:lnTo>
                  <a:pt x="176" y="9"/>
                </a:lnTo>
                <a:lnTo>
                  <a:pt x="177" y="9"/>
                </a:lnTo>
                <a:lnTo>
                  <a:pt x="176" y="9"/>
                </a:lnTo>
                <a:lnTo>
                  <a:pt x="176" y="10"/>
                </a:lnTo>
                <a:lnTo>
                  <a:pt x="176" y="9"/>
                </a:lnTo>
                <a:lnTo>
                  <a:pt x="176" y="10"/>
                </a:lnTo>
                <a:lnTo>
                  <a:pt x="176" y="9"/>
                </a:lnTo>
                <a:lnTo>
                  <a:pt x="176" y="10"/>
                </a:lnTo>
                <a:lnTo>
                  <a:pt x="175" y="10"/>
                </a:lnTo>
                <a:lnTo>
                  <a:pt x="176" y="10"/>
                </a:lnTo>
                <a:lnTo>
                  <a:pt x="175" y="10"/>
                </a:lnTo>
                <a:lnTo>
                  <a:pt x="176" y="10"/>
                </a:lnTo>
                <a:lnTo>
                  <a:pt x="175" y="10"/>
                </a:lnTo>
                <a:lnTo>
                  <a:pt x="175" y="9"/>
                </a:lnTo>
                <a:lnTo>
                  <a:pt x="175" y="10"/>
                </a:lnTo>
                <a:lnTo>
                  <a:pt x="175" y="9"/>
                </a:lnTo>
                <a:lnTo>
                  <a:pt x="175" y="10"/>
                </a:lnTo>
                <a:lnTo>
                  <a:pt x="175" y="9"/>
                </a:lnTo>
                <a:lnTo>
                  <a:pt x="175" y="8"/>
                </a:lnTo>
                <a:lnTo>
                  <a:pt x="175" y="9"/>
                </a:lnTo>
                <a:lnTo>
                  <a:pt x="175" y="8"/>
                </a:lnTo>
                <a:lnTo>
                  <a:pt x="175" y="9"/>
                </a:lnTo>
                <a:lnTo>
                  <a:pt x="175" y="8"/>
                </a:lnTo>
                <a:lnTo>
                  <a:pt x="174" y="8"/>
                </a:lnTo>
                <a:lnTo>
                  <a:pt x="175" y="8"/>
                </a:lnTo>
                <a:lnTo>
                  <a:pt x="174" y="8"/>
                </a:lnTo>
                <a:lnTo>
                  <a:pt x="175" y="8"/>
                </a:lnTo>
                <a:lnTo>
                  <a:pt x="174" y="8"/>
                </a:lnTo>
                <a:lnTo>
                  <a:pt x="174" y="9"/>
                </a:lnTo>
                <a:lnTo>
                  <a:pt x="174" y="8"/>
                </a:lnTo>
                <a:lnTo>
                  <a:pt x="174" y="9"/>
                </a:lnTo>
                <a:lnTo>
                  <a:pt x="174" y="8"/>
                </a:lnTo>
                <a:lnTo>
                  <a:pt x="174" y="9"/>
                </a:lnTo>
                <a:lnTo>
                  <a:pt x="173" y="9"/>
                </a:lnTo>
                <a:lnTo>
                  <a:pt x="174" y="9"/>
                </a:lnTo>
                <a:lnTo>
                  <a:pt x="173" y="9"/>
                </a:lnTo>
                <a:lnTo>
                  <a:pt x="174" y="9"/>
                </a:lnTo>
                <a:lnTo>
                  <a:pt x="173" y="9"/>
                </a:lnTo>
                <a:lnTo>
                  <a:pt x="173" y="8"/>
                </a:lnTo>
                <a:lnTo>
                  <a:pt x="173" y="9"/>
                </a:lnTo>
                <a:lnTo>
                  <a:pt x="173" y="8"/>
                </a:lnTo>
                <a:lnTo>
                  <a:pt x="173" y="9"/>
                </a:lnTo>
                <a:lnTo>
                  <a:pt x="173" y="8"/>
                </a:lnTo>
                <a:lnTo>
                  <a:pt x="172" y="8"/>
                </a:lnTo>
                <a:lnTo>
                  <a:pt x="173" y="8"/>
                </a:lnTo>
                <a:lnTo>
                  <a:pt x="172" y="8"/>
                </a:lnTo>
                <a:lnTo>
                  <a:pt x="173" y="8"/>
                </a:lnTo>
                <a:lnTo>
                  <a:pt x="172" y="8"/>
                </a:lnTo>
                <a:lnTo>
                  <a:pt x="172" y="7"/>
                </a:lnTo>
                <a:lnTo>
                  <a:pt x="172" y="8"/>
                </a:lnTo>
                <a:lnTo>
                  <a:pt x="172" y="7"/>
                </a:lnTo>
                <a:lnTo>
                  <a:pt x="172" y="8"/>
                </a:lnTo>
                <a:lnTo>
                  <a:pt x="172" y="7"/>
                </a:lnTo>
                <a:lnTo>
                  <a:pt x="173" y="7"/>
                </a:lnTo>
                <a:lnTo>
                  <a:pt x="172" y="7"/>
                </a:lnTo>
                <a:lnTo>
                  <a:pt x="173" y="7"/>
                </a:lnTo>
                <a:lnTo>
                  <a:pt x="172" y="7"/>
                </a:lnTo>
                <a:lnTo>
                  <a:pt x="173" y="7"/>
                </a:lnTo>
                <a:lnTo>
                  <a:pt x="174" y="7"/>
                </a:lnTo>
                <a:lnTo>
                  <a:pt x="173" y="7"/>
                </a:lnTo>
                <a:lnTo>
                  <a:pt x="174" y="7"/>
                </a:lnTo>
                <a:lnTo>
                  <a:pt x="173" y="7"/>
                </a:lnTo>
                <a:lnTo>
                  <a:pt x="174" y="7"/>
                </a:lnTo>
                <a:lnTo>
                  <a:pt x="174" y="6"/>
                </a:lnTo>
                <a:lnTo>
                  <a:pt x="174" y="7"/>
                </a:lnTo>
                <a:lnTo>
                  <a:pt x="174" y="6"/>
                </a:lnTo>
                <a:lnTo>
                  <a:pt x="174" y="7"/>
                </a:lnTo>
                <a:lnTo>
                  <a:pt x="174" y="6"/>
                </a:lnTo>
                <a:lnTo>
                  <a:pt x="173" y="6"/>
                </a:lnTo>
                <a:lnTo>
                  <a:pt x="174" y="6"/>
                </a:lnTo>
                <a:lnTo>
                  <a:pt x="173" y="6"/>
                </a:lnTo>
                <a:lnTo>
                  <a:pt x="174" y="6"/>
                </a:lnTo>
                <a:lnTo>
                  <a:pt x="173" y="6"/>
                </a:lnTo>
                <a:lnTo>
                  <a:pt x="173" y="5"/>
                </a:lnTo>
                <a:lnTo>
                  <a:pt x="173" y="6"/>
                </a:lnTo>
                <a:lnTo>
                  <a:pt x="173" y="5"/>
                </a:lnTo>
                <a:lnTo>
                  <a:pt x="173" y="6"/>
                </a:lnTo>
                <a:lnTo>
                  <a:pt x="173" y="5"/>
                </a:lnTo>
                <a:lnTo>
                  <a:pt x="173" y="4"/>
                </a:lnTo>
                <a:lnTo>
                  <a:pt x="173" y="5"/>
                </a:lnTo>
                <a:lnTo>
                  <a:pt x="173" y="4"/>
                </a:lnTo>
                <a:lnTo>
                  <a:pt x="173" y="5"/>
                </a:lnTo>
                <a:lnTo>
                  <a:pt x="173" y="4"/>
                </a:lnTo>
                <a:lnTo>
                  <a:pt x="172" y="4"/>
                </a:lnTo>
                <a:lnTo>
                  <a:pt x="173" y="4"/>
                </a:lnTo>
                <a:lnTo>
                  <a:pt x="172" y="4"/>
                </a:lnTo>
                <a:lnTo>
                  <a:pt x="173" y="4"/>
                </a:lnTo>
                <a:lnTo>
                  <a:pt x="172" y="4"/>
                </a:lnTo>
                <a:lnTo>
                  <a:pt x="172" y="3"/>
                </a:lnTo>
                <a:lnTo>
                  <a:pt x="172" y="4"/>
                </a:lnTo>
                <a:lnTo>
                  <a:pt x="172" y="3"/>
                </a:lnTo>
                <a:lnTo>
                  <a:pt x="172" y="4"/>
                </a:lnTo>
                <a:lnTo>
                  <a:pt x="172" y="3"/>
                </a:lnTo>
                <a:lnTo>
                  <a:pt x="173" y="3"/>
                </a:lnTo>
                <a:lnTo>
                  <a:pt x="172" y="3"/>
                </a:lnTo>
                <a:lnTo>
                  <a:pt x="173" y="3"/>
                </a:lnTo>
                <a:lnTo>
                  <a:pt x="172" y="3"/>
                </a:lnTo>
                <a:lnTo>
                  <a:pt x="173" y="3"/>
                </a:lnTo>
                <a:lnTo>
                  <a:pt x="174" y="3"/>
                </a:lnTo>
                <a:lnTo>
                  <a:pt x="173" y="3"/>
                </a:lnTo>
                <a:lnTo>
                  <a:pt x="174" y="3"/>
                </a:lnTo>
                <a:lnTo>
                  <a:pt x="173" y="3"/>
                </a:lnTo>
                <a:lnTo>
                  <a:pt x="174" y="3"/>
                </a:lnTo>
                <a:lnTo>
                  <a:pt x="174" y="2"/>
                </a:lnTo>
                <a:lnTo>
                  <a:pt x="174" y="3"/>
                </a:lnTo>
                <a:lnTo>
                  <a:pt x="174" y="2"/>
                </a:lnTo>
                <a:lnTo>
                  <a:pt x="174" y="3"/>
                </a:lnTo>
                <a:lnTo>
                  <a:pt x="174" y="2"/>
                </a:lnTo>
                <a:lnTo>
                  <a:pt x="173" y="2"/>
                </a:lnTo>
                <a:lnTo>
                  <a:pt x="174" y="2"/>
                </a:lnTo>
                <a:lnTo>
                  <a:pt x="173" y="2"/>
                </a:lnTo>
                <a:lnTo>
                  <a:pt x="174" y="2"/>
                </a:lnTo>
                <a:lnTo>
                  <a:pt x="173" y="2"/>
                </a:lnTo>
                <a:lnTo>
                  <a:pt x="173" y="1"/>
                </a:lnTo>
                <a:lnTo>
                  <a:pt x="173" y="2"/>
                </a:lnTo>
                <a:lnTo>
                  <a:pt x="173" y="1"/>
                </a:lnTo>
                <a:lnTo>
                  <a:pt x="173" y="2"/>
                </a:lnTo>
                <a:lnTo>
                  <a:pt x="173" y="1"/>
                </a:lnTo>
                <a:lnTo>
                  <a:pt x="172" y="1"/>
                </a:lnTo>
                <a:lnTo>
                  <a:pt x="173" y="1"/>
                </a:lnTo>
                <a:lnTo>
                  <a:pt x="172" y="1"/>
                </a:lnTo>
                <a:lnTo>
                  <a:pt x="173" y="1"/>
                </a:lnTo>
                <a:lnTo>
                  <a:pt x="172" y="1"/>
                </a:lnTo>
                <a:lnTo>
                  <a:pt x="172" y="2"/>
                </a:lnTo>
                <a:lnTo>
                  <a:pt x="172" y="1"/>
                </a:lnTo>
                <a:lnTo>
                  <a:pt x="172" y="2"/>
                </a:lnTo>
                <a:lnTo>
                  <a:pt x="172" y="1"/>
                </a:lnTo>
                <a:lnTo>
                  <a:pt x="172" y="2"/>
                </a:lnTo>
                <a:lnTo>
                  <a:pt x="171" y="2"/>
                </a:lnTo>
                <a:lnTo>
                  <a:pt x="172" y="2"/>
                </a:lnTo>
                <a:lnTo>
                  <a:pt x="171" y="2"/>
                </a:lnTo>
                <a:lnTo>
                  <a:pt x="172" y="2"/>
                </a:lnTo>
                <a:lnTo>
                  <a:pt x="171" y="2"/>
                </a:lnTo>
                <a:lnTo>
                  <a:pt x="171" y="1"/>
                </a:lnTo>
                <a:lnTo>
                  <a:pt x="171" y="2"/>
                </a:lnTo>
                <a:lnTo>
                  <a:pt x="171" y="1"/>
                </a:lnTo>
                <a:lnTo>
                  <a:pt x="171" y="2"/>
                </a:lnTo>
                <a:lnTo>
                  <a:pt x="171" y="1"/>
                </a:lnTo>
                <a:lnTo>
                  <a:pt x="171" y="0"/>
                </a:lnTo>
                <a:lnTo>
                  <a:pt x="171" y="1"/>
                </a:lnTo>
                <a:lnTo>
                  <a:pt x="171" y="0"/>
                </a:lnTo>
                <a:lnTo>
                  <a:pt x="171" y="1"/>
                </a:lnTo>
                <a:lnTo>
                  <a:pt x="171" y="0"/>
                </a:lnTo>
                <a:lnTo>
                  <a:pt x="170" y="0"/>
                </a:lnTo>
                <a:lnTo>
                  <a:pt x="171" y="0"/>
                </a:lnTo>
                <a:lnTo>
                  <a:pt x="170" y="0"/>
                </a:lnTo>
                <a:lnTo>
                  <a:pt x="171" y="0"/>
                </a:lnTo>
                <a:lnTo>
                  <a:pt x="170" y="0"/>
                </a:lnTo>
                <a:lnTo>
                  <a:pt x="170" y="1"/>
                </a:lnTo>
                <a:lnTo>
                  <a:pt x="170" y="0"/>
                </a:lnTo>
                <a:lnTo>
                  <a:pt x="170" y="1"/>
                </a:lnTo>
                <a:lnTo>
                  <a:pt x="170" y="0"/>
                </a:lnTo>
                <a:lnTo>
                  <a:pt x="170" y="1"/>
                </a:lnTo>
                <a:lnTo>
                  <a:pt x="169" y="1"/>
                </a:lnTo>
                <a:lnTo>
                  <a:pt x="170" y="1"/>
                </a:lnTo>
                <a:lnTo>
                  <a:pt x="169" y="1"/>
                </a:lnTo>
                <a:lnTo>
                  <a:pt x="170" y="1"/>
                </a:lnTo>
                <a:lnTo>
                  <a:pt x="169" y="1"/>
                </a:lnTo>
                <a:lnTo>
                  <a:pt x="169" y="2"/>
                </a:lnTo>
                <a:lnTo>
                  <a:pt x="169" y="1"/>
                </a:lnTo>
                <a:lnTo>
                  <a:pt x="169" y="2"/>
                </a:lnTo>
                <a:lnTo>
                  <a:pt x="169" y="1"/>
                </a:lnTo>
                <a:lnTo>
                  <a:pt x="169" y="2"/>
                </a:lnTo>
                <a:lnTo>
                  <a:pt x="170" y="2"/>
                </a:lnTo>
                <a:lnTo>
                  <a:pt x="169" y="2"/>
                </a:lnTo>
                <a:lnTo>
                  <a:pt x="170" y="2"/>
                </a:lnTo>
                <a:lnTo>
                  <a:pt x="169" y="2"/>
                </a:lnTo>
                <a:lnTo>
                  <a:pt x="170" y="2"/>
                </a:lnTo>
                <a:lnTo>
                  <a:pt x="170" y="3"/>
                </a:lnTo>
                <a:lnTo>
                  <a:pt x="170" y="2"/>
                </a:lnTo>
                <a:lnTo>
                  <a:pt x="170" y="3"/>
                </a:lnTo>
                <a:lnTo>
                  <a:pt x="170" y="2"/>
                </a:lnTo>
                <a:lnTo>
                  <a:pt x="170" y="3"/>
                </a:lnTo>
                <a:lnTo>
                  <a:pt x="169" y="3"/>
                </a:lnTo>
                <a:lnTo>
                  <a:pt x="170" y="3"/>
                </a:lnTo>
                <a:lnTo>
                  <a:pt x="169" y="3"/>
                </a:lnTo>
                <a:lnTo>
                  <a:pt x="170" y="3"/>
                </a:lnTo>
                <a:lnTo>
                  <a:pt x="169" y="3"/>
                </a:lnTo>
                <a:lnTo>
                  <a:pt x="168" y="3"/>
                </a:lnTo>
                <a:lnTo>
                  <a:pt x="169" y="3"/>
                </a:lnTo>
                <a:lnTo>
                  <a:pt x="168" y="3"/>
                </a:lnTo>
                <a:lnTo>
                  <a:pt x="169" y="3"/>
                </a:lnTo>
                <a:lnTo>
                  <a:pt x="168" y="3"/>
                </a:lnTo>
                <a:lnTo>
                  <a:pt x="168" y="4"/>
                </a:lnTo>
                <a:lnTo>
                  <a:pt x="168" y="3"/>
                </a:lnTo>
                <a:lnTo>
                  <a:pt x="168" y="4"/>
                </a:lnTo>
                <a:lnTo>
                  <a:pt x="168" y="3"/>
                </a:lnTo>
                <a:lnTo>
                  <a:pt x="168" y="4"/>
                </a:lnTo>
                <a:lnTo>
                  <a:pt x="169" y="4"/>
                </a:lnTo>
                <a:lnTo>
                  <a:pt x="168" y="4"/>
                </a:lnTo>
                <a:lnTo>
                  <a:pt x="169" y="4"/>
                </a:lnTo>
                <a:lnTo>
                  <a:pt x="168" y="4"/>
                </a:lnTo>
                <a:lnTo>
                  <a:pt x="169" y="4"/>
                </a:lnTo>
                <a:lnTo>
                  <a:pt x="169" y="5"/>
                </a:lnTo>
                <a:lnTo>
                  <a:pt x="169" y="4"/>
                </a:lnTo>
                <a:lnTo>
                  <a:pt x="169" y="5"/>
                </a:lnTo>
                <a:lnTo>
                  <a:pt x="169" y="4"/>
                </a:lnTo>
                <a:lnTo>
                  <a:pt x="169" y="5"/>
                </a:lnTo>
                <a:lnTo>
                  <a:pt x="168" y="5"/>
                </a:lnTo>
                <a:lnTo>
                  <a:pt x="169" y="5"/>
                </a:lnTo>
                <a:lnTo>
                  <a:pt x="168" y="5"/>
                </a:lnTo>
                <a:lnTo>
                  <a:pt x="169" y="5"/>
                </a:lnTo>
                <a:lnTo>
                  <a:pt x="168" y="5"/>
                </a:lnTo>
                <a:lnTo>
                  <a:pt x="168" y="6"/>
                </a:lnTo>
                <a:lnTo>
                  <a:pt x="168" y="5"/>
                </a:lnTo>
                <a:lnTo>
                  <a:pt x="168" y="6"/>
                </a:lnTo>
                <a:lnTo>
                  <a:pt x="168" y="5"/>
                </a:lnTo>
                <a:lnTo>
                  <a:pt x="168" y="6"/>
                </a:lnTo>
                <a:lnTo>
                  <a:pt x="167" y="6"/>
                </a:lnTo>
                <a:lnTo>
                  <a:pt x="168" y="6"/>
                </a:lnTo>
                <a:lnTo>
                  <a:pt x="167" y="6"/>
                </a:lnTo>
                <a:lnTo>
                  <a:pt x="168" y="6"/>
                </a:lnTo>
                <a:lnTo>
                  <a:pt x="167" y="6"/>
                </a:lnTo>
                <a:lnTo>
                  <a:pt x="167" y="5"/>
                </a:lnTo>
                <a:lnTo>
                  <a:pt x="167" y="6"/>
                </a:lnTo>
                <a:lnTo>
                  <a:pt x="167" y="5"/>
                </a:lnTo>
                <a:lnTo>
                  <a:pt x="167" y="6"/>
                </a:lnTo>
                <a:lnTo>
                  <a:pt x="167" y="5"/>
                </a:lnTo>
                <a:lnTo>
                  <a:pt x="167" y="4"/>
                </a:lnTo>
                <a:lnTo>
                  <a:pt x="167" y="5"/>
                </a:lnTo>
                <a:lnTo>
                  <a:pt x="167" y="4"/>
                </a:lnTo>
                <a:lnTo>
                  <a:pt x="167" y="5"/>
                </a:lnTo>
                <a:lnTo>
                  <a:pt x="167" y="4"/>
                </a:lnTo>
                <a:lnTo>
                  <a:pt x="166" y="4"/>
                </a:lnTo>
                <a:lnTo>
                  <a:pt x="167" y="4"/>
                </a:lnTo>
                <a:lnTo>
                  <a:pt x="166" y="4"/>
                </a:lnTo>
                <a:lnTo>
                  <a:pt x="167" y="4"/>
                </a:lnTo>
                <a:lnTo>
                  <a:pt x="166" y="4"/>
                </a:lnTo>
                <a:lnTo>
                  <a:pt x="166" y="5"/>
                </a:lnTo>
                <a:lnTo>
                  <a:pt x="166" y="4"/>
                </a:lnTo>
                <a:lnTo>
                  <a:pt x="166" y="5"/>
                </a:lnTo>
                <a:lnTo>
                  <a:pt x="166" y="4"/>
                </a:lnTo>
                <a:lnTo>
                  <a:pt x="166" y="5"/>
                </a:lnTo>
                <a:lnTo>
                  <a:pt x="165" y="5"/>
                </a:lnTo>
                <a:lnTo>
                  <a:pt x="166" y="5"/>
                </a:lnTo>
                <a:lnTo>
                  <a:pt x="165" y="5"/>
                </a:lnTo>
                <a:lnTo>
                  <a:pt x="166" y="5"/>
                </a:lnTo>
                <a:lnTo>
                  <a:pt x="165" y="5"/>
                </a:lnTo>
                <a:lnTo>
                  <a:pt x="165" y="6"/>
                </a:lnTo>
                <a:lnTo>
                  <a:pt x="165" y="5"/>
                </a:lnTo>
                <a:lnTo>
                  <a:pt x="165" y="6"/>
                </a:lnTo>
                <a:lnTo>
                  <a:pt x="165" y="5"/>
                </a:lnTo>
                <a:lnTo>
                  <a:pt x="165" y="6"/>
                </a:lnTo>
                <a:lnTo>
                  <a:pt x="166" y="6"/>
                </a:lnTo>
                <a:lnTo>
                  <a:pt x="165" y="6"/>
                </a:lnTo>
                <a:lnTo>
                  <a:pt x="166" y="6"/>
                </a:lnTo>
                <a:lnTo>
                  <a:pt x="165" y="6"/>
                </a:lnTo>
                <a:lnTo>
                  <a:pt x="166" y="6"/>
                </a:lnTo>
                <a:lnTo>
                  <a:pt x="166" y="7"/>
                </a:lnTo>
                <a:lnTo>
                  <a:pt x="166" y="6"/>
                </a:lnTo>
                <a:lnTo>
                  <a:pt x="166" y="7"/>
                </a:lnTo>
                <a:lnTo>
                  <a:pt x="166" y="6"/>
                </a:lnTo>
                <a:lnTo>
                  <a:pt x="166" y="7"/>
                </a:lnTo>
                <a:lnTo>
                  <a:pt x="165" y="7"/>
                </a:lnTo>
                <a:lnTo>
                  <a:pt x="166" y="7"/>
                </a:lnTo>
                <a:lnTo>
                  <a:pt x="165" y="7"/>
                </a:lnTo>
                <a:lnTo>
                  <a:pt x="166" y="7"/>
                </a:lnTo>
                <a:lnTo>
                  <a:pt x="165" y="7"/>
                </a:lnTo>
                <a:lnTo>
                  <a:pt x="164" y="7"/>
                </a:lnTo>
                <a:lnTo>
                  <a:pt x="165" y="7"/>
                </a:lnTo>
                <a:lnTo>
                  <a:pt x="164" y="7"/>
                </a:lnTo>
                <a:lnTo>
                  <a:pt x="165" y="7"/>
                </a:lnTo>
                <a:lnTo>
                  <a:pt x="164" y="7"/>
                </a:lnTo>
                <a:lnTo>
                  <a:pt x="164" y="8"/>
                </a:lnTo>
                <a:lnTo>
                  <a:pt x="164" y="7"/>
                </a:lnTo>
                <a:lnTo>
                  <a:pt x="164" y="8"/>
                </a:lnTo>
                <a:lnTo>
                  <a:pt x="164" y="7"/>
                </a:lnTo>
                <a:lnTo>
                  <a:pt x="164" y="8"/>
                </a:lnTo>
                <a:lnTo>
                  <a:pt x="165" y="8"/>
                </a:lnTo>
                <a:lnTo>
                  <a:pt x="164" y="8"/>
                </a:lnTo>
                <a:lnTo>
                  <a:pt x="165" y="8"/>
                </a:lnTo>
                <a:lnTo>
                  <a:pt x="164" y="8"/>
                </a:lnTo>
                <a:lnTo>
                  <a:pt x="165" y="8"/>
                </a:lnTo>
                <a:lnTo>
                  <a:pt x="165" y="9"/>
                </a:lnTo>
                <a:lnTo>
                  <a:pt x="165" y="8"/>
                </a:lnTo>
                <a:lnTo>
                  <a:pt x="165" y="9"/>
                </a:lnTo>
                <a:lnTo>
                  <a:pt x="165" y="8"/>
                </a:lnTo>
                <a:lnTo>
                  <a:pt x="165" y="9"/>
                </a:lnTo>
                <a:lnTo>
                  <a:pt x="166" y="9"/>
                </a:lnTo>
                <a:lnTo>
                  <a:pt x="165" y="9"/>
                </a:lnTo>
                <a:lnTo>
                  <a:pt x="166" y="9"/>
                </a:lnTo>
                <a:lnTo>
                  <a:pt x="165" y="9"/>
                </a:lnTo>
                <a:lnTo>
                  <a:pt x="166" y="9"/>
                </a:lnTo>
                <a:lnTo>
                  <a:pt x="166" y="8"/>
                </a:lnTo>
                <a:lnTo>
                  <a:pt x="166" y="9"/>
                </a:lnTo>
                <a:lnTo>
                  <a:pt x="166" y="8"/>
                </a:lnTo>
                <a:lnTo>
                  <a:pt x="166" y="9"/>
                </a:lnTo>
                <a:lnTo>
                  <a:pt x="166" y="8"/>
                </a:lnTo>
                <a:lnTo>
                  <a:pt x="167" y="8"/>
                </a:lnTo>
                <a:lnTo>
                  <a:pt x="166" y="8"/>
                </a:lnTo>
                <a:lnTo>
                  <a:pt x="167" y="8"/>
                </a:lnTo>
                <a:lnTo>
                  <a:pt x="166" y="8"/>
                </a:lnTo>
                <a:lnTo>
                  <a:pt x="167" y="8"/>
                </a:lnTo>
                <a:lnTo>
                  <a:pt x="167" y="9"/>
                </a:lnTo>
                <a:lnTo>
                  <a:pt x="167" y="8"/>
                </a:lnTo>
                <a:lnTo>
                  <a:pt x="167" y="9"/>
                </a:lnTo>
                <a:lnTo>
                  <a:pt x="167" y="8"/>
                </a:lnTo>
                <a:lnTo>
                  <a:pt x="167" y="9"/>
                </a:lnTo>
                <a:lnTo>
                  <a:pt x="167" y="10"/>
                </a:lnTo>
                <a:lnTo>
                  <a:pt x="167" y="9"/>
                </a:lnTo>
                <a:lnTo>
                  <a:pt x="167" y="10"/>
                </a:lnTo>
                <a:lnTo>
                  <a:pt x="167" y="9"/>
                </a:lnTo>
                <a:lnTo>
                  <a:pt x="167" y="10"/>
                </a:lnTo>
                <a:lnTo>
                  <a:pt x="168" y="10"/>
                </a:lnTo>
                <a:lnTo>
                  <a:pt x="167" y="10"/>
                </a:lnTo>
                <a:lnTo>
                  <a:pt x="168" y="10"/>
                </a:lnTo>
                <a:lnTo>
                  <a:pt x="167" y="10"/>
                </a:lnTo>
                <a:lnTo>
                  <a:pt x="168" y="10"/>
                </a:lnTo>
                <a:lnTo>
                  <a:pt x="168" y="9"/>
                </a:lnTo>
                <a:lnTo>
                  <a:pt x="168" y="10"/>
                </a:lnTo>
                <a:lnTo>
                  <a:pt x="168" y="9"/>
                </a:lnTo>
                <a:lnTo>
                  <a:pt x="168" y="10"/>
                </a:lnTo>
                <a:lnTo>
                  <a:pt x="168" y="9"/>
                </a:lnTo>
                <a:lnTo>
                  <a:pt x="169" y="9"/>
                </a:lnTo>
                <a:lnTo>
                  <a:pt x="168" y="9"/>
                </a:lnTo>
                <a:lnTo>
                  <a:pt x="169" y="9"/>
                </a:lnTo>
                <a:lnTo>
                  <a:pt x="168" y="9"/>
                </a:lnTo>
                <a:lnTo>
                  <a:pt x="169" y="9"/>
                </a:lnTo>
                <a:lnTo>
                  <a:pt x="169" y="10"/>
                </a:lnTo>
                <a:lnTo>
                  <a:pt x="169" y="9"/>
                </a:lnTo>
                <a:lnTo>
                  <a:pt x="169" y="10"/>
                </a:lnTo>
                <a:lnTo>
                  <a:pt x="169" y="9"/>
                </a:lnTo>
                <a:lnTo>
                  <a:pt x="169" y="10"/>
                </a:lnTo>
                <a:lnTo>
                  <a:pt x="170" y="10"/>
                </a:lnTo>
                <a:lnTo>
                  <a:pt x="169" y="10"/>
                </a:lnTo>
                <a:lnTo>
                  <a:pt x="170" y="10"/>
                </a:lnTo>
                <a:lnTo>
                  <a:pt x="169" y="10"/>
                </a:lnTo>
                <a:lnTo>
                  <a:pt x="170" y="10"/>
                </a:lnTo>
                <a:lnTo>
                  <a:pt x="170" y="11"/>
                </a:lnTo>
                <a:lnTo>
                  <a:pt x="170" y="10"/>
                </a:lnTo>
                <a:lnTo>
                  <a:pt x="170" y="11"/>
                </a:lnTo>
                <a:lnTo>
                  <a:pt x="170" y="10"/>
                </a:lnTo>
                <a:lnTo>
                  <a:pt x="170" y="11"/>
                </a:lnTo>
                <a:lnTo>
                  <a:pt x="169" y="11"/>
                </a:lnTo>
                <a:lnTo>
                  <a:pt x="170" y="11"/>
                </a:lnTo>
                <a:lnTo>
                  <a:pt x="169" y="11"/>
                </a:lnTo>
                <a:lnTo>
                  <a:pt x="170" y="11"/>
                </a:lnTo>
                <a:lnTo>
                  <a:pt x="169" y="11"/>
                </a:lnTo>
                <a:lnTo>
                  <a:pt x="168" y="11"/>
                </a:lnTo>
                <a:lnTo>
                  <a:pt x="169" y="11"/>
                </a:lnTo>
                <a:lnTo>
                  <a:pt x="168" y="11"/>
                </a:lnTo>
                <a:lnTo>
                  <a:pt x="169" y="11"/>
                </a:lnTo>
                <a:lnTo>
                  <a:pt x="168" y="11"/>
                </a:lnTo>
                <a:lnTo>
                  <a:pt x="168" y="12"/>
                </a:lnTo>
                <a:lnTo>
                  <a:pt x="168" y="11"/>
                </a:lnTo>
                <a:lnTo>
                  <a:pt x="168" y="12"/>
                </a:lnTo>
                <a:lnTo>
                  <a:pt x="168" y="11"/>
                </a:lnTo>
                <a:lnTo>
                  <a:pt x="168" y="12"/>
                </a:lnTo>
                <a:lnTo>
                  <a:pt x="169" y="12"/>
                </a:lnTo>
                <a:lnTo>
                  <a:pt x="168" y="12"/>
                </a:lnTo>
                <a:lnTo>
                  <a:pt x="169" y="12"/>
                </a:lnTo>
                <a:lnTo>
                  <a:pt x="168" y="12"/>
                </a:lnTo>
                <a:lnTo>
                  <a:pt x="169" y="12"/>
                </a:lnTo>
                <a:lnTo>
                  <a:pt x="169" y="13"/>
                </a:lnTo>
                <a:lnTo>
                  <a:pt x="169" y="12"/>
                </a:lnTo>
                <a:lnTo>
                  <a:pt x="169" y="13"/>
                </a:lnTo>
                <a:lnTo>
                  <a:pt x="169" y="12"/>
                </a:lnTo>
                <a:lnTo>
                  <a:pt x="169" y="13"/>
                </a:lnTo>
                <a:lnTo>
                  <a:pt x="168" y="13"/>
                </a:lnTo>
                <a:lnTo>
                  <a:pt x="169" y="13"/>
                </a:lnTo>
                <a:lnTo>
                  <a:pt x="168" y="13"/>
                </a:lnTo>
                <a:lnTo>
                  <a:pt x="169" y="13"/>
                </a:lnTo>
                <a:lnTo>
                  <a:pt x="168" y="13"/>
                </a:lnTo>
                <a:lnTo>
                  <a:pt x="168" y="14"/>
                </a:lnTo>
                <a:lnTo>
                  <a:pt x="168" y="13"/>
                </a:lnTo>
                <a:lnTo>
                  <a:pt x="168" y="14"/>
                </a:lnTo>
                <a:lnTo>
                  <a:pt x="168" y="13"/>
                </a:lnTo>
                <a:lnTo>
                  <a:pt x="168" y="14"/>
                </a:lnTo>
                <a:lnTo>
                  <a:pt x="167" y="14"/>
                </a:lnTo>
                <a:lnTo>
                  <a:pt x="168" y="14"/>
                </a:lnTo>
                <a:lnTo>
                  <a:pt x="167" y="14"/>
                </a:lnTo>
                <a:lnTo>
                  <a:pt x="168" y="14"/>
                </a:lnTo>
                <a:lnTo>
                  <a:pt x="167" y="14"/>
                </a:lnTo>
                <a:lnTo>
                  <a:pt x="167" y="13"/>
                </a:lnTo>
                <a:lnTo>
                  <a:pt x="167" y="14"/>
                </a:lnTo>
                <a:lnTo>
                  <a:pt x="167" y="13"/>
                </a:lnTo>
                <a:lnTo>
                  <a:pt x="167" y="14"/>
                </a:lnTo>
                <a:lnTo>
                  <a:pt x="167" y="13"/>
                </a:lnTo>
                <a:lnTo>
                  <a:pt x="167" y="12"/>
                </a:lnTo>
                <a:lnTo>
                  <a:pt x="167" y="13"/>
                </a:lnTo>
                <a:lnTo>
                  <a:pt x="167" y="12"/>
                </a:lnTo>
                <a:lnTo>
                  <a:pt x="167" y="13"/>
                </a:lnTo>
                <a:lnTo>
                  <a:pt x="167" y="12"/>
                </a:lnTo>
                <a:lnTo>
                  <a:pt x="166" y="12"/>
                </a:lnTo>
                <a:lnTo>
                  <a:pt x="167" y="12"/>
                </a:lnTo>
                <a:lnTo>
                  <a:pt x="166" y="12"/>
                </a:lnTo>
                <a:lnTo>
                  <a:pt x="167" y="12"/>
                </a:lnTo>
                <a:lnTo>
                  <a:pt x="166" y="12"/>
                </a:lnTo>
                <a:lnTo>
                  <a:pt x="166" y="13"/>
                </a:lnTo>
                <a:lnTo>
                  <a:pt x="166" y="12"/>
                </a:lnTo>
                <a:lnTo>
                  <a:pt x="166" y="13"/>
                </a:lnTo>
                <a:lnTo>
                  <a:pt x="166" y="12"/>
                </a:lnTo>
                <a:lnTo>
                  <a:pt x="166" y="13"/>
                </a:lnTo>
                <a:lnTo>
                  <a:pt x="165" y="13"/>
                </a:lnTo>
                <a:lnTo>
                  <a:pt x="166" y="13"/>
                </a:lnTo>
                <a:lnTo>
                  <a:pt x="165" y="13"/>
                </a:lnTo>
                <a:lnTo>
                  <a:pt x="166" y="13"/>
                </a:lnTo>
                <a:lnTo>
                  <a:pt x="165" y="13"/>
                </a:lnTo>
                <a:lnTo>
                  <a:pt x="164" y="13"/>
                </a:lnTo>
                <a:lnTo>
                  <a:pt x="165" y="13"/>
                </a:lnTo>
                <a:lnTo>
                  <a:pt x="164" y="13"/>
                </a:lnTo>
                <a:lnTo>
                  <a:pt x="165" y="13"/>
                </a:lnTo>
                <a:lnTo>
                  <a:pt x="164" y="13"/>
                </a:lnTo>
                <a:lnTo>
                  <a:pt x="164" y="14"/>
                </a:lnTo>
                <a:lnTo>
                  <a:pt x="164" y="13"/>
                </a:lnTo>
                <a:lnTo>
                  <a:pt x="164" y="14"/>
                </a:lnTo>
                <a:lnTo>
                  <a:pt x="164" y="13"/>
                </a:lnTo>
                <a:lnTo>
                  <a:pt x="164" y="14"/>
                </a:lnTo>
                <a:lnTo>
                  <a:pt x="163" y="14"/>
                </a:lnTo>
                <a:lnTo>
                  <a:pt x="164" y="14"/>
                </a:lnTo>
                <a:lnTo>
                  <a:pt x="163" y="14"/>
                </a:lnTo>
                <a:lnTo>
                  <a:pt x="164" y="14"/>
                </a:lnTo>
                <a:lnTo>
                  <a:pt x="163" y="14"/>
                </a:lnTo>
                <a:lnTo>
                  <a:pt x="163" y="13"/>
                </a:lnTo>
                <a:lnTo>
                  <a:pt x="163" y="14"/>
                </a:lnTo>
                <a:lnTo>
                  <a:pt x="163" y="13"/>
                </a:lnTo>
                <a:lnTo>
                  <a:pt x="163" y="14"/>
                </a:lnTo>
                <a:lnTo>
                  <a:pt x="163" y="13"/>
                </a:lnTo>
                <a:lnTo>
                  <a:pt x="163" y="12"/>
                </a:lnTo>
                <a:lnTo>
                  <a:pt x="163" y="13"/>
                </a:lnTo>
                <a:lnTo>
                  <a:pt x="163" y="12"/>
                </a:lnTo>
                <a:lnTo>
                  <a:pt x="163" y="13"/>
                </a:lnTo>
                <a:lnTo>
                  <a:pt x="163" y="12"/>
                </a:lnTo>
                <a:lnTo>
                  <a:pt x="162" y="12"/>
                </a:lnTo>
                <a:lnTo>
                  <a:pt x="163" y="12"/>
                </a:lnTo>
                <a:lnTo>
                  <a:pt x="162" y="12"/>
                </a:lnTo>
                <a:lnTo>
                  <a:pt x="163" y="12"/>
                </a:lnTo>
                <a:lnTo>
                  <a:pt x="162" y="12"/>
                </a:lnTo>
                <a:lnTo>
                  <a:pt x="162" y="13"/>
                </a:lnTo>
                <a:lnTo>
                  <a:pt x="162" y="12"/>
                </a:lnTo>
                <a:lnTo>
                  <a:pt x="162" y="13"/>
                </a:lnTo>
                <a:lnTo>
                  <a:pt x="162" y="12"/>
                </a:lnTo>
                <a:lnTo>
                  <a:pt x="162" y="13"/>
                </a:lnTo>
                <a:lnTo>
                  <a:pt x="161" y="13"/>
                </a:lnTo>
                <a:lnTo>
                  <a:pt x="162" y="13"/>
                </a:lnTo>
                <a:lnTo>
                  <a:pt x="161" y="13"/>
                </a:lnTo>
                <a:lnTo>
                  <a:pt x="162" y="13"/>
                </a:lnTo>
                <a:lnTo>
                  <a:pt x="161" y="13"/>
                </a:lnTo>
                <a:lnTo>
                  <a:pt x="161" y="14"/>
                </a:lnTo>
                <a:lnTo>
                  <a:pt x="161" y="13"/>
                </a:lnTo>
                <a:lnTo>
                  <a:pt x="161" y="14"/>
                </a:lnTo>
                <a:lnTo>
                  <a:pt x="161" y="13"/>
                </a:lnTo>
                <a:lnTo>
                  <a:pt x="161" y="14"/>
                </a:lnTo>
                <a:lnTo>
                  <a:pt x="162" y="14"/>
                </a:lnTo>
                <a:lnTo>
                  <a:pt x="161" y="14"/>
                </a:lnTo>
                <a:lnTo>
                  <a:pt x="162" y="14"/>
                </a:lnTo>
                <a:lnTo>
                  <a:pt x="161" y="14"/>
                </a:lnTo>
                <a:lnTo>
                  <a:pt x="162" y="14"/>
                </a:lnTo>
                <a:lnTo>
                  <a:pt x="162" y="15"/>
                </a:lnTo>
                <a:lnTo>
                  <a:pt x="162" y="14"/>
                </a:lnTo>
                <a:lnTo>
                  <a:pt x="162" y="15"/>
                </a:lnTo>
                <a:lnTo>
                  <a:pt x="162" y="14"/>
                </a:lnTo>
                <a:lnTo>
                  <a:pt x="162" y="15"/>
                </a:lnTo>
                <a:lnTo>
                  <a:pt x="161" y="15"/>
                </a:lnTo>
                <a:lnTo>
                  <a:pt x="162" y="15"/>
                </a:lnTo>
                <a:lnTo>
                  <a:pt x="161" y="15"/>
                </a:lnTo>
                <a:lnTo>
                  <a:pt x="162" y="15"/>
                </a:lnTo>
                <a:lnTo>
                  <a:pt x="161" y="15"/>
                </a:lnTo>
                <a:lnTo>
                  <a:pt x="160" y="15"/>
                </a:lnTo>
                <a:lnTo>
                  <a:pt x="161" y="15"/>
                </a:lnTo>
                <a:lnTo>
                  <a:pt x="160" y="15"/>
                </a:lnTo>
                <a:lnTo>
                  <a:pt x="161" y="15"/>
                </a:lnTo>
                <a:lnTo>
                  <a:pt x="160" y="15"/>
                </a:lnTo>
                <a:lnTo>
                  <a:pt x="160" y="16"/>
                </a:lnTo>
                <a:lnTo>
                  <a:pt x="160" y="15"/>
                </a:lnTo>
                <a:lnTo>
                  <a:pt x="160" y="16"/>
                </a:lnTo>
                <a:lnTo>
                  <a:pt x="160" y="15"/>
                </a:lnTo>
                <a:lnTo>
                  <a:pt x="160" y="16"/>
                </a:lnTo>
                <a:lnTo>
                  <a:pt x="161" y="16"/>
                </a:lnTo>
                <a:lnTo>
                  <a:pt x="160" y="16"/>
                </a:lnTo>
                <a:lnTo>
                  <a:pt x="161" y="16"/>
                </a:lnTo>
                <a:lnTo>
                  <a:pt x="160" y="16"/>
                </a:lnTo>
                <a:lnTo>
                  <a:pt x="161" y="16"/>
                </a:lnTo>
                <a:lnTo>
                  <a:pt x="161" y="17"/>
                </a:lnTo>
                <a:lnTo>
                  <a:pt x="161" y="16"/>
                </a:lnTo>
                <a:lnTo>
                  <a:pt x="161" y="17"/>
                </a:lnTo>
                <a:lnTo>
                  <a:pt x="161" y="16"/>
                </a:lnTo>
                <a:lnTo>
                  <a:pt x="161" y="17"/>
                </a:lnTo>
                <a:lnTo>
                  <a:pt x="162" y="17"/>
                </a:lnTo>
                <a:lnTo>
                  <a:pt x="161" y="17"/>
                </a:lnTo>
                <a:lnTo>
                  <a:pt x="162" y="17"/>
                </a:lnTo>
                <a:lnTo>
                  <a:pt x="161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7"/>
                </a:lnTo>
                <a:lnTo>
                  <a:pt x="162" y="16"/>
                </a:lnTo>
                <a:lnTo>
                  <a:pt x="162" y="17"/>
                </a:lnTo>
                <a:lnTo>
                  <a:pt x="162" y="16"/>
                </a:lnTo>
                <a:lnTo>
                  <a:pt x="163" y="16"/>
                </a:lnTo>
                <a:lnTo>
                  <a:pt x="162" y="16"/>
                </a:lnTo>
                <a:lnTo>
                  <a:pt x="163" y="16"/>
                </a:lnTo>
                <a:lnTo>
                  <a:pt x="162" y="16"/>
                </a:lnTo>
                <a:lnTo>
                  <a:pt x="163" y="16"/>
                </a:lnTo>
                <a:lnTo>
                  <a:pt x="163" y="17"/>
                </a:lnTo>
                <a:lnTo>
                  <a:pt x="163" y="16"/>
                </a:lnTo>
                <a:lnTo>
                  <a:pt x="163" y="17"/>
                </a:lnTo>
                <a:lnTo>
                  <a:pt x="163" y="16"/>
                </a:lnTo>
                <a:lnTo>
                  <a:pt x="163" y="17"/>
                </a:lnTo>
                <a:lnTo>
                  <a:pt x="163" y="18"/>
                </a:lnTo>
                <a:lnTo>
                  <a:pt x="163" y="17"/>
                </a:lnTo>
                <a:lnTo>
                  <a:pt x="163" y="18"/>
                </a:lnTo>
                <a:lnTo>
                  <a:pt x="163" y="17"/>
                </a:lnTo>
                <a:lnTo>
                  <a:pt x="163" y="18"/>
                </a:lnTo>
                <a:lnTo>
                  <a:pt x="164" y="18"/>
                </a:lnTo>
                <a:lnTo>
                  <a:pt x="163" y="18"/>
                </a:lnTo>
                <a:lnTo>
                  <a:pt x="164" y="18"/>
                </a:lnTo>
                <a:lnTo>
                  <a:pt x="163" y="18"/>
                </a:lnTo>
                <a:lnTo>
                  <a:pt x="164" y="18"/>
                </a:lnTo>
                <a:lnTo>
                  <a:pt x="164" y="17"/>
                </a:lnTo>
                <a:lnTo>
                  <a:pt x="164" y="18"/>
                </a:lnTo>
                <a:lnTo>
                  <a:pt x="164" y="17"/>
                </a:lnTo>
                <a:lnTo>
                  <a:pt x="164" y="18"/>
                </a:lnTo>
                <a:lnTo>
                  <a:pt x="164" y="17"/>
                </a:lnTo>
                <a:lnTo>
                  <a:pt x="165" y="17"/>
                </a:lnTo>
                <a:lnTo>
                  <a:pt x="164" y="17"/>
                </a:lnTo>
                <a:lnTo>
                  <a:pt x="165" y="17"/>
                </a:lnTo>
                <a:lnTo>
                  <a:pt x="164" y="17"/>
                </a:lnTo>
                <a:lnTo>
                  <a:pt x="165" y="17"/>
                </a:lnTo>
                <a:lnTo>
                  <a:pt x="165" y="18"/>
                </a:lnTo>
                <a:lnTo>
                  <a:pt x="165" y="17"/>
                </a:lnTo>
                <a:lnTo>
                  <a:pt x="165" y="18"/>
                </a:lnTo>
                <a:lnTo>
                  <a:pt x="165" y="17"/>
                </a:lnTo>
                <a:lnTo>
                  <a:pt x="165" y="18"/>
                </a:lnTo>
                <a:lnTo>
                  <a:pt x="166" y="18"/>
                </a:lnTo>
                <a:lnTo>
                  <a:pt x="165" y="18"/>
                </a:lnTo>
                <a:lnTo>
                  <a:pt x="166" y="18"/>
                </a:lnTo>
                <a:lnTo>
                  <a:pt x="165" y="18"/>
                </a:lnTo>
                <a:lnTo>
                  <a:pt x="166" y="18"/>
                </a:lnTo>
                <a:lnTo>
                  <a:pt x="166" y="19"/>
                </a:lnTo>
                <a:lnTo>
                  <a:pt x="166" y="18"/>
                </a:lnTo>
                <a:lnTo>
                  <a:pt x="166" y="19"/>
                </a:lnTo>
                <a:lnTo>
                  <a:pt x="166" y="18"/>
                </a:lnTo>
                <a:lnTo>
                  <a:pt x="166" y="19"/>
                </a:lnTo>
                <a:lnTo>
                  <a:pt x="165" y="19"/>
                </a:lnTo>
                <a:lnTo>
                  <a:pt x="166" y="19"/>
                </a:lnTo>
                <a:lnTo>
                  <a:pt x="165" y="19"/>
                </a:lnTo>
                <a:lnTo>
                  <a:pt x="166" y="19"/>
                </a:lnTo>
                <a:lnTo>
                  <a:pt x="165" y="19"/>
                </a:lnTo>
                <a:lnTo>
                  <a:pt x="164" y="19"/>
                </a:lnTo>
                <a:lnTo>
                  <a:pt x="165" y="19"/>
                </a:lnTo>
                <a:lnTo>
                  <a:pt x="164" y="19"/>
                </a:lnTo>
                <a:lnTo>
                  <a:pt x="165" y="19"/>
                </a:lnTo>
                <a:lnTo>
                  <a:pt x="164" y="19"/>
                </a:lnTo>
                <a:lnTo>
                  <a:pt x="164" y="20"/>
                </a:lnTo>
                <a:lnTo>
                  <a:pt x="164" y="19"/>
                </a:lnTo>
                <a:lnTo>
                  <a:pt x="164" y="20"/>
                </a:lnTo>
                <a:lnTo>
                  <a:pt x="164" y="19"/>
                </a:lnTo>
                <a:lnTo>
                  <a:pt x="164" y="20"/>
                </a:lnTo>
                <a:lnTo>
                  <a:pt x="165" y="20"/>
                </a:lnTo>
                <a:lnTo>
                  <a:pt x="164" y="20"/>
                </a:lnTo>
                <a:lnTo>
                  <a:pt x="165" y="20"/>
                </a:lnTo>
                <a:lnTo>
                  <a:pt x="164" y="20"/>
                </a:lnTo>
                <a:lnTo>
                  <a:pt x="165" y="20"/>
                </a:lnTo>
                <a:lnTo>
                  <a:pt x="165" y="21"/>
                </a:lnTo>
                <a:lnTo>
                  <a:pt x="165" y="20"/>
                </a:lnTo>
                <a:lnTo>
                  <a:pt x="165" y="21"/>
                </a:lnTo>
                <a:lnTo>
                  <a:pt x="165" y="20"/>
                </a:lnTo>
                <a:lnTo>
                  <a:pt x="165" y="21"/>
                </a:lnTo>
                <a:lnTo>
                  <a:pt x="164" y="21"/>
                </a:lnTo>
                <a:lnTo>
                  <a:pt x="165" y="21"/>
                </a:lnTo>
                <a:lnTo>
                  <a:pt x="164" y="21"/>
                </a:lnTo>
                <a:lnTo>
                  <a:pt x="165" y="21"/>
                </a:lnTo>
                <a:lnTo>
                  <a:pt x="164" y="21"/>
                </a:lnTo>
                <a:lnTo>
                  <a:pt x="164" y="22"/>
                </a:lnTo>
                <a:lnTo>
                  <a:pt x="164" y="21"/>
                </a:lnTo>
                <a:lnTo>
                  <a:pt x="164" y="22"/>
                </a:lnTo>
                <a:lnTo>
                  <a:pt x="164" y="21"/>
                </a:lnTo>
                <a:lnTo>
                  <a:pt x="164" y="22"/>
                </a:lnTo>
                <a:lnTo>
                  <a:pt x="163" y="22"/>
                </a:lnTo>
                <a:lnTo>
                  <a:pt x="164" y="22"/>
                </a:lnTo>
                <a:lnTo>
                  <a:pt x="163" y="22"/>
                </a:lnTo>
                <a:lnTo>
                  <a:pt x="164" y="22"/>
                </a:lnTo>
                <a:lnTo>
                  <a:pt x="163" y="22"/>
                </a:lnTo>
                <a:lnTo>
                  <a:pt x="163" y="21"/>
                </a:lnTo>
                <a:lnTo>
                  <a:pt x="163" y="22"/>
                </a:lnTo>
                <a:lnTo>
                  <a:pt x="163" y="21"/>
                </a:lnTo>
                <a:lnTo>
                  <a:pt x="163" y="22"/>
                </a:lnTo>
                <a:lnTo>
                  <a:pt x="163" y="21"/>
                </a:lnTo>
                <a:lnTo>
                  <a:pt x="163" y="20"/>
                </a:lnTo>
                <a:lnTo>
                  <a:pt x="163" y="21"/>
                </a:lnTo>
                <a:lnTo>
                  <a:pt x="163" y="20"/>
                </a:lnTo>
                <a:lnTo>
                  <a:pt x="163" y="21"/>
                </a:lnTo>
                <a:lnTo>
                  <a:pt x="163" y="20"/>
                </a:lnTo>
                <a:lnTo>
                  <a:pt x="162" y="20"/>
                </a:lnTo>
                <a:lnTo>
                  <a:pt x="163" y="20"/>
                </a:lnTo>
                <a:lnTo>
                  <a:pt x="162" y="20"/>
                </a:lnTo>
                <a:lnTo>
                  <a:pt x="163" y="20"/>
                </a:lnTo>
                <a:lnTo>
                  <a:pt x="162" y="20"/>
                </a:lnTo>
                <a:lnTo>
                  <a:pt x="162" y="21"/>
                </a:lnTo>
                <a:lnTo>
                  <a:pt x="162" y="20"/>
                </a:lnTo>
                <a:lnTo>
                  <a:pt x="162" y="21"/>
                </a:lnTo>
                <a:lnTo>
                  <a:pt x="162" y="20"/>
                </a:lnTo>
                <a:lnTo>
                  <a:pt x="162" y="21"/>
                </a:lnTo>
                <a:lnTo>
                  <a:pt x="161" y="21"/>
                </a:lnTo>
                <a:lnTo>
                  <a:pt x="162" y="21"/>
                </a:lnTo>
                <a:lnTo>
                  <a:pt x="161" y="21"/>
                </a:lnTo>
                <a:lnTo>
                  <a:pt x="162" y="21"/>
                </a:lnTo>
                <a:lnTo>
                  <a:pt x="161" y="21"/>
                </a:lnTo>
                <a:lnTo>
                  <a:pt x="161" y="22"/>
                </a:lnTo>
                <a:lnTo>
                  <a:pt x="161" y="21"/>
                </a:lnTo>
                <a:lnTo>
                  <a:pt x="161" y="22"/>
                </a:lnTo>
                <a:lnTo>
                  <a:pt x="161" y="21"/>
                </a:lnTo>
                <a:lnTo>
                  <a:pt x="161" y="22"/>
                </a:lnTo>
                <a:lnTo>
                  <a:pt x="162" y="22"/>
                </a:lnTo>
                <a:lnTo>
                  <a:pt x="161" y="22"/>
                </a:lnTo>
                <a:lnTo>
                  <a:pt x="162" y="22"/>
                </a:lnTo>
                <a:lnTo>
                  <a:pt x="161" y="22"/>
                </a:lnTo>
                <a:lnTo>
                  <a:pt x="162" y="22"/>
                </a:lnTo>
                <a:lnTo>
                  <a:pt x="162" y="23"/>
                </a:lnTo>
                <a:lnTo>
                  <a:pt x="162" y="22"/>
                </a:lnTo>
                <a:lnTo>
                  <a:pt x="162" y="23"/>
                </a:lnTo>
                <a:lnTo>
                  <a:pt x="162" y="22"/>
                </a:lnTo>
                <a:lnTo>
                  <a:pt x="162" y="23"/>
                </a:lnTo>
                <a:lnTo>
                  <a:pt x="161" y="23"/>
                </a:lnTo>
                <a:lnTo>
                  <a:pt x="162" y="23"/>
                </a:lnTo>
                <a:lnTo>
                  <a:pt x="161" y="23"/>
                </a:lnTo>
                <a:lnTo>
                  <a:pt x="162" y="23"/>
                </a:lnTo>
                <a:lnTo>
                  <a:pt x="161" y="23"/>
                </a:lnTo>
                <a:lnTo>
                  <a:pt x="160" y="23"/>
                </a:lnTo>
                <a:lnTo>
                  <a:pt x="161" y="23"/>
                </a:lnTo>
                <a:lnTo>
                  <a:pt x="160" y="23"/>
                </a:lnTo>
                <a:lnTo>
                  <a:pt x="161" y="23"/>
                </a:lnTo>
                <a:lnTo>
                  <a:pt x="160" y="23"/>
                </a:lnTo>
                <a:lnTo>
                  <a:pt x="160" y="24"/>
                </a:lnTo>
                <a:lnTo>
                  <a:pt x="160" y="23"/>
                </a:lnTo>
                <a:lnTo>
                  <a:pt x="160" y="24"/>
                </a:lnTo>
                <a:lnTo>
                  <a:pt x="160" y="23"/>
                </a:lnTo>
                <a:lnTo>
                  <a:pt x="160" y="24"/>
                </a:lnTo>
                <a:lnTo>
                  <a:pt x="161" y="24"/>
                </a:lnTo>
                <a:lnTo>
                  <a:pt x="160" y="24"/>
                </a:lnTo>
                <a:lnTo>
                  <a:pt x="161" y="24"/>
                </a:lnTo>
                <a:lnTo>
                  <a:pt x="160" y="24"/>
                </a:lnTo>
                <a:lnTo>
                  <a:pt x="161" y="24"/>
                </a:lnTo>
                <a:lnTo>
                  <a:pt x="161" y="25"/>
                </a:lnTo>
                <a:lnTo>
                  <a:pt x="161" y="24"/>
                </a:lnTo>
                <a:lnTo>
                  <a:pt x="161" y="25"/>
                </a:lnTo>
                <a:lnTo>
                  <a:pt x="161" y="24"/>
                </a:lnTo>
                <a:lnTo>
                  <a:pt x="161" y="25"/>
                </a:lnTo>
                <a:lnTo>
                  <a:pt x="160" y="25"/>
                </a:lnTo>
                <a:lnTo>
                  <a:pt x="161" y="25"/>
                </a:lnTo>
                <a:lnTo>
                  <a:pt x="160" y="25"/>
                </a:lnTo>
                <a:lnTo>
                  <a:pt x="161" y="25"/>
                </a:lnTo>
                <a:lnTo>
                  <a:pt x="160" y="25"/>
                </a:lnTo>
                <a:lnTo>
                  <a:pt x="160" y="26"/>
                </a:lnTo>
                <a:lnTo>
                  <a:pt x="160" y="25"/>
                </a:lnTo>
                <a:lnTo>
                  <a:pt x="160" y="26"/>
                </a:lnTo>
                <a:lnTo>
                  <a:pt x="160" y="25"/>
                </a:lnTo>
                <a:lnTo>
                  <a:pt x="160" y="26"/>
                </a:lnTo>
                <a:lnTo>
                  <a:pt x="159" y="26"/>
                </a:lnTo>
                <a:lnTo>
                  <a:pt x="160" y="26"/>
                </a:lnTo>
                <a:lnTo>
                  <a:pt x="159" y="26"/>
                </a:lnTo>
                <a:lnTo>
                  <a:pt x="160" y="26"/>
                </a:lnTo>
                <a:lnTo>
                  <a:pt x="159" y="26"/>
                </a:lnTo>
                <a:lnTo>
                  <a:pt x="159" y="25"/>
                </a:lnTo>
                <a:lnTo>
                  <a:pt x="159" y="26"/>
                </a:lnTo>
                <a:lnTo>
                  <a:pt x="159" y="25"/>
                </a:lnTo>
                <a:lnTo>
                  <a:pt x="159" y="26"/>
                </a:lnTo>
                <a:lnTo>
                  <a:pt x="159" y="25"/>
                </a:lnTo>
                <a:lnTo>
                  <a:pt x="159" y="24"/>
                </a:lnTo>
                <a:lnTo>
                  <a:pt x="159" y="25"/>
                </a:lnTo>
                <a:lnTo>
                  <a:pt x="159" y="24"/>
                </a:lnTo>
                <a:lnTo>
                  <a:pt x="159" y="25"/>
                </a:lnTo>
                <a:lnTo>
                  <a:pt x="159" y="24"/>
                </a:lnTo>
                <a:lnTo>
                  <a:pt x="158" y="24"/>
                </a:lnTo>
                <a:lnTo>
                  <a:pt x="159" y="24"/>
                </a:lnTo>
                <a:lnTo>
                  <a:pt x="158" y="24"/>
                </a:lnTo>
                <a:lnTo>
                  <a:pt x="159" y="24"/>
                </a:lnTo>
                <a:lnTo>
                  <a:pt x="158" y="24"/>
                </a:lnTo>
                <a:lnTo>
                  <a:pt x="158" y="25"/>
                </a:lnTo>
                <a:lnTo>
                  <a:pt x="158" y="24"/>
                </a:lnTo>
                <a:lnTo>
                  <a:pt x="158" y="25"/>
                </a:lnTo>
                <a:lnTo>
                  <a:pt x="158" y="24"/>
                </a:lnTo>
                <a:lnTo>
                  <a:pt x="158" y="25"/>
                </a:lnTo>
                <a:lnTo>
                  <a:pt x="157" y="25"/>
                </a:lnTo>
                <a:lnTo>
                  <a:pt x="158" y="25"/>
                </a:lnTo>
                <a:lnTo>
                  <a:pt x="157" y="25"/>
                </a:lnTo>
                <a:lnTo>
                  <a:pt x="158" y="25"/>
                </a:lnTo>
                <a:lnTo>
                  <a:pt x="157" y="25"/>
                </a:lnTo>
                <a:lnTo>
                  <a:pt x="157" y="24"/>
                </a:lnTo>
                <a:lnTo>
                  <a:pt x="157" y="25"/>
                </a:lnTo>
                <a:lnTo>
                  <a:pt x="157" y="24"/>
                </a:lnTo>
                <a:lnTo>
                  <a:pt x="157" y="25"/>
                </a:lnTo>
                <a:lnTo>
                  <a:pt x="157" y="24"/>
                </a:lnTo>
                <a:lnTo>
                  <a:pt x="156" y="24"/>
                </a:lnTo>
                <a:lnTo>
                  <a:pt x="157" y="24"/>
                </a:lnTo>
                <a:lnTo>
                  <a:pt x="156" y="24"/>
                </a:lnTo>
                <a:lnTo>
                  <a:pt x="157" y="24"/>
                </a:lnTo>
                <a:lnTo>
                  <a:pt x="156" y="24"/>
                </a:lnTo>
                <a:lnTo>
                  <a:pt x="156" y="23"/>
                </a:lnTo>
                <a:lnTo>
                  <a:pt x="156" y="24"/>
                </a:lnTo>
                <a:lnTo>
                  <a:pt x="156" y="23"/>
                </a:lnTo>
                <a:lnTo>
                  <a:pt x="156" y="24"/>
                </a:lnTo>
                <a:lnTo>
                  <a:pt x="156" y="23"/>
                </a:lnTo>
                <a:lnTo>
                  <a:pt x="157" y="23"/>
                </a:lnTo>
                <a:lnTo>
                  <a:pt x="156" y="23"/>
                </a:lnTo>
                <a:lnTo>
                  <a:pt x="157" y="23"/>
                </a:lnTo>
                <a:lnTo>
                  <a:pt x="156" y="23"/>
                </a:lnTo>
                <a:lnTo>
                  <a:pt x="157" y="23"/>
                </a:lnTo>
                <a:lnTo>
                  <a:pt x="158" y="23"/>
                </a:lnTo>
                <a:lnTo>
                  <a:pt x="157" y="23"/>
                </a:lnTo>
                <a:lnTo>
                  <a:pt x="158" y="23"/>
                </a:lnTo>
                <a:lnTo>
                  <a:pt x="157" y="23"/>
                </a:lnTo>
                <a:lnTo>
                  <a:pt x="158" y="23"/>
                </a:lnTo>
                <a:lnTo>
                  <a:pt x="158" y="22"/>
                </a:lnTo>
                <a:lnTo>
                  <a:pt x="158" y="23"/>
                </a:lnTo>
                <a:lnTo>
                  <a:pt x="158" y="22"/>
                </a:lnTo>
                <a:lnTo>
                  <a:pt x="158" y="23"/>
                </a:lnTo>
                <a:lnTo>
                  <a:pt x="158" y="22"/>
                </a:lnTo>
                <a:lnTo>
                  <a:pt x="157" y="22"/>
                </a:lnTo>
                <a:lnTo>
                  <a:pt x="158" y="22"/>
                </a:lnTo>
                <a:lnTo>
                  <a:pt x="157" y="22"/>
                </a:lnTo>
                <a:lnTo>
                  <a:pt x="158" y="22"/>
                </a:lnTo>
                <a:lnTo>
                  <a:pt x="157" y="22"/>
                </a:lnTo>
                <a:lnTo>
                  <a:pt x="157" y="21"/>
                </a:lnTo>
                <a:lnTo>
                  <a:pt x="157" y="22"/>
                </a:lnTo>
                <a:lnTo>
                  <a:pt x="157" y="21"/>
                </a:lnTo>
                <a:lnTo>
                  <a:pt x="157" y="22"/>
                </a:lnTo>
                <a:lnTo>
                  <a:pt x="157" y="21"/>
                </a:lnTo>
                <a:lnTo>
                  <a:pt x="157" y="20"/>
                </a:lnTo>
                <a:lnTo>
                  <a:pt x="157" y="21"/>
                </a:lnTo>
                <a:lnTo>
                  <a:pt x="157" y="20"/>
                </a:lnTo>
                <a:lnTo>
                  <a:pt x="157" y="21"/>
                </a:lnTo>
                <a:lnTo>
                  <a:pt x="157" y="20"/>
                </a:lnTo>
                <a:lnTo>
                  <a:pt x="156" y="20"/>
                </a:lnTo>
                <a:lnTo>
                  <a:pt x="157" y="20"/>
                </a:lnTo>
                <a:lnTo>
                  <a:pt x="156" y="20"/>
                </a:lnTo>
                <a:lnTo>
                  <a:pt x="157" y="20"/>
                </a:lnTo>
                <a:lnTo>
                  <a:pt x="156" y="20"/>
                </a:lnTo>
                <a:lnTo>
                  <a:pt x="156" y="19"/>
                </a:lnTo>
                <a:lnTo>
                  <a:pt x="156" y="20"/>
                </a:lnTo>
                <a:lnTo>
                  <a:pt x="156" y="19"/>
                </a:lnTo>
                <a:lnTo>
                  <a:pt x="156" y="20"/>
                </a:lnTo>
                <a:lnTo>
                  <a:pt x="156" y="19"/>
                </a:lnTo>
                <a:lnTo>
                  <a:pt x="157" y="19"/>
                </a:lnTo>
                <a:lnTo>
                  <a:pt x="156" y="19"/>
                </a:lnTo>
                <a:lnTo>
                  <a:pt x="157" y="19"/>
                </a:lnTo>
                <a:lnTo>
                  <a:pt x="156" y="19"/>
                </a:lnTo>
                <a:lnTo>
                  <a:pt x="157" y="19"/>
                </a:lnTo>
                <a:lnTo>
                  <a:pt x="158" y="19"/>
                </a:lnTo>
                <a:lnTo>
                  <a:pt x="157" y="19"/>
                </a:lnTo>
                <a:lnTo>
                  <a:pt x="158" y="19"/>
                </a:lnTo>
                <a:lnTo>
                  <a:pt x="157" y="19"/>
                </a:lnTo>
                <a:lnTo>
                  <a:pt x="158" y="19"/>
                </a:lnTo>
                <a:lnTo>
                  <a:pt x="158" y="18"/>
                </a:lnTo>
                <a:lnTo>
                  <a:pt x="158" y="19"/>
                </a:lnTo>
                <a:lnTo>
                  <a:pt x="158" y="18"/>
                </a:lnTo>
                <a:lnTo>
                  <a:pt x="158" y="19"/>
                </a:lnTo>
                <a:lnTo>
                  <a:pt x="158" y="18"/>
                </a:lnTo>
                <a:lnTo>
                  <a:pt x="157" y="18"/>
                </a:lnTo>
                <a:lnTo>
                  <a:pt x="158" y="18"/>
                </a:lnTo>
                <a:lnTo>
                  <a:pt x="157" y="18"/>
                </a:lnTo>
                <a:lnTo>
                  <a:pt x="158" y="18"/>
                </a:lnTo>
                <a:lnTo>
                  <a:pt x="157" y="18"/>
                </a:lnTo>
                <a:lnTo>
                  <a:pt x="157" y="17"/>
                </a:lnTo>
                <a:lnTo>
                  <a:pt x="157" y="18"/>
                </a:lnTo>
                <a:lnTo>
                  <a:pt x="157" y="17"/>
                </a:lnTo>
                <a:lnTo>
                  <a:pt x="157" y="18"/>
                </a:lnTo>
                <a:lnTo>
                  <a:pt x="157" y="17"/>
                </a:lnTo>
                <a:lnTo>
                  <a:pt x="156" y="17"/>
                </a:lnTo>
                <a:lnTo>
                  <a:pt x="157" y="17"/>
                </a:lnTo>
                <a:lnTo>
                  <a:pt x="156" y="17"/>
                </a:lnTo>
                <a:lnTo>
                  <a:pt x="157" y="17"/>
                </a:lnTo>
                <a:lnTo>
                  <a:pt x="156" y="17"/>
                </a:lnTo>
                <a:lnTo>
                  <a:pt x="156" y="18"/>
                </a:lnTo>
                <a:lnTo>
                  <a:pt x="156" y="17"/>
                </a:lnTo>
                <a:lnTo>
                  <a:pt x="156" y="18"/>
                </a:lnTo>
                <a:lnTo>
                  <a:pt x="156" y="17"/>
                </a:lnTo>
                <a:lnTo>
                  <a:pt x="156" y="18"/>
                </a:lnTo>
                <a:lnTo>
                  <a:pt x="155" y="18"/>
                </a:lnTo>
                <a:lnTo>
                  <a:pt x="156" y="18"/>
                </a:lnTo>
                <a:lnTo>
                  <a:pt x="155" y="18"/>
                </a:lnTo>
                <a:lnTo>
                  <a:pt x="156" y="18"/>
                </a:lnTo>
                <a:lnTo>
                  <a:pt x="155" y="18"/>
                </a:lnTo>
                <a:lnTo>
                  <a:pt x="155" y="17"/>
                </a:lnTo>
                <a:lnTo>
                  <a:pt x="155" y="18"/>
                </a:lnTo>
                <a:lnTo>
                  <a:pt x="155" y="17"/>
                </a:lnTo>
                <a:lnTo>
                  <a:pt x="155" y="18"/>
                </a:lnTo>
                <a:lnTo>
                  <a:pt x="155" y="17"/>
                </a:lnTo>
                <a:lnTo>
                  <a:pt x="155" y="16"/>
                </a:lnTo>
                <a:lnTo>
                  <a:pt x="155" y="17"/>
                </a:lnTo>
                <a:lnTo>
                  <a:pt x="155" y="16"/>
                </a:lnTo>
                <a:lnTo>
                  <a:pt x="155" y="17"/>
                </a:lnTo>
                <a:lnTo>
                  <a:pt x="155" y="16"/>
                </a:lnTo>
                <a:lnTo>
                  <a:pt x="154" y="16"/>
                </a:lnTo>
                <a:lnTo>
                  <a:pt x="155" y="16"/>
                </a:lnTo>
                <a:lnTo>
                  <a:pt x="154" y="16"/>
                </a:lnTo>
                <a:lnTo>
                  <a:pt x="155" y="16"/>
                </a:lnTo>
                <a:lnTo>
                  <a:pt x="154" y="16"/>
                </a:lnTo>
                <a:lnTo>
                  <a:pt x="154" y="17"/>
                </a:lnTo>
                <a:lnTo>
                  <a:pt x="154" y="16"/>
                </a:lnTo>
                <a:lnTo>
                  <a:pt x="154" y="17"/>
                </a:lnTo>
                <a:lnTo>
                  <a:pt x="154" y="16"/>
                </a:lnTo>
                <a:lnTo>
                  <a:pt x="154" y="17"/>
                </a:lnTo>
                <a:lnTo>
                  <a:pt x="153" y="17"/>
                </a:lnTo>
                <a:lnTo>
                  <a:pt x="154" y="17"/>
                </a:lnTo>
                <a:lnTo>
                  <a:pt x="153" y="17"/>
                </a:lnTo>
                <a:lnTo>
                  <a:pt x="154" y="17"/>
                </a:lnTo>
                <a:lnTo>
                  <a:pt x="153" y="17"/>
                </a:lnTo>
                <a:lnTo>
                  <a:pt x="153" y="18"/>
                </a:lnTo>
                <a:lnTo>
                  <a:pt x="153" y="17"/>
                </a:lnTo>
                <a:lnTo>
                  <a:pt x="153" y="18"/>
                </a:lnTo>
                <a:lnTo>
                  <a:pt x="153" y="17"/>
                </a:lnTo>
                <a:lnTo>
                  <a:pt x="153" y="18"/>
                </a:lnTo>
                <a:lnTo>
                  <a:pt x="154" y="18"/>
                </a:lnTo>
                <a:lnTo>
                  <a:pt x="153" y="18"/>
                </a:lnTo>
                <a:lnTo>
                  <a:pt x="154" y="18"/>
                </a:lnTo>
                <a:lnTo>
                  <a:pt x="153" y="18"/>
                </a:lnTo>
                <a:lnTo>
                  <a:pt x="154" y="18"/>
                </a:lnTo>
                <a:lnTo>
                  <a:pt x="154" y="19"/>
                </a:lnTo>
                <a:lnTo>
                  <a:pt x="154" y="18"/>
                </a:lnTo>
                <a:lnTo>
                  <a:pt x="154" y="19"/>
                </a:lnTo>
                <a:lnTo>
                  <a:pt x="154" y="18"/>
                </a:lnTo>
                <a:lnTo>
                  <a:pt x="154" y="19"/>
                </a:lnTo>
                <a:lnTo>
                  <a:pt x="153" y="19"/>
                </a:lnTo>
                <a:lnTo>
                  <a:pt x="154" y="19"/>
                </a:lnTo>
                <a:lnTo>
                  <a:pt x="153" y="19"/>
                </a:lnTo>
                <a:lnTo>
                  <a:pt x="154" y="19"/>
                </a:lnTo>
                <a:lnTo>
                  <a:pt x="153" y="19"/>
                </a:lnTo>
                <a:lnTo>
                  <a:pt x="152" y="19"/>
                </a:lnTo>
                <a:lnTo>
                  <a:pt x="153" y="19"/>
                </a:lnTo>
                <a:lnTo>
                  <a:pt x="152" y="19"/>
                </a:lnTo>
                <a:lnTo>
                  <a:pt x="153" y="19"/>
                </a:lnTo>
                <a:lnTo>
                  <a:pt x="152" y="19"/>
                </a:lnTo>
                <a:lnTo>
                  <a:pt x="152" y="20"/>
                </a:lnTo>
                <a:lnTo>
                  <a:pt x="152" y="19"/>
                </a:lnTo>
                <a:lnTo>
                  <a:pt x="152" y="20"/>
                </a:lnTo>
                <a:lnTo>
                  <a:pt x="152" y="19"/>
                </a:lnTo>
                <a:lnTo>
                  <a:pt x="152" y="20"/>
                </a:lnTo>
                <a:lnTo>
                  <a:pt x="153" y="20"/>
                </a:lnTo>
                <a:lnTo>
                  <a:pt x="152" y="20"/>
                </a:lnTo>
                <a:lnTo>
                  <a:pt x="153" y="20"/>
                </a:lnTo>
                <a:lnTo>
                  <a:pt x="152" y="20"/>
                </a:lnTo>
                <a:lnTo>
                  <a:pt x="153" y="20"/>
                </a:lnTo>
                <a:lnTo>
                  <a:pt x="153" y="21"/>
                </a:lnTo>
                <a:lnTo>
                  <a:pt x="153" y="20"/>
                </a:lnTo>
                <a:lnTo>
                  <a:pt x="153" y="21"/>
                </a:lnTo>
                <a:lnTo>
                  <a:pt x="153" y="20"/>
                </a:lnTo>
                <a:lnTo>
                  <a:pt x="153" y="21"/>
                </a:lnTo>
                <a:lnTo>
                  <a:pt x="152" y="21"/>
                </a:lnTo>
                <a:lnTo>
                  <a:pt x="153" y="21"/>
                </a:lnTo>
                <a:lnTo>
                  <a:pt x="152" y="21"/>
                </a:lnTo>
                <a:lnTo>
                  <a:pt x="153" y="21"/>
                </a:lnTo>
                <a:lnTo>
                  <a:pt x="152" y="21"/>
                </a:lnTo>
                <a:lnTo>
                  <a:pt x="152" y="22"/>
                </a:lnTo>
                <a:lnTo>
                  <a:pt x="152" y="21"/>
                </a:lnTo>
                <a:lnTo>
                  <a:pt x="152" y="22"/>
                </a:lnTo>
                <a:lnTo>
                  <a:pt x="152" y="21"/>
                </a:lnTo>
                <a:lnTo>
                  <a:pt x="152" y="22"/>
                </a:lnTo>
                <a:lnTo>
                  <a:pt x="151" y="22"/>
                </a:lnTo>
                <a:lnTo>
                  <a:pt x="152" y="22"/>
                </a:lnTo>
                <a:lnTo>
                  <a:pt x="151" y="22"/>
                </a:lnTo>
                <a:lnTo>
                  <a:pt x="152" y="22"/>
                </a:lnTo>
                <a:lnTo>
                  <a:pt x="151" y="22"/>
                </a:lnTo>
                <a:lnTo>
                  <a:pt x="151" y="21"/>
                </a:lnTo>
                <a:lnTo>
                  <a:pt x="151" y="22"/>
                </a:lnTo>
                <a:lnTo>
                  <a:pt x="151" y="21"/>
                </a:lnTo>
                <a:lnTo>
                  <a:pt x="151" y="22"/>
                </a:lnTo>
                <a:lnTo>
                  <a:pt x="151" y="21"/>
                </a:lnTo>
                <a:lnTo>
                  <a:pt x="151" y="20"/>
                </a:lnTo>
                <a:lnTo>
                  <a:pt x="151" y="21"/>
                </a:lnTo>
                <a:lnTo>
                  <a:pt x="151" y="20"/>
                </a:lnTo>
                <a:lnTo>
                  <a:pt x="151" y="21"/>
                </a:lnTo>
                <a:lnTo>
                  <a:pt x="151" y="20"/>
                </a:lnTo>
                <a:lnTo>
                  <a:pt x="150" y="20"/>
                </a:lnTo>
                <a:lnTo>
                  <a:pt x="151" y="20"/>
                </a:lnTo>
                <a:lnTo>
                  <a:pt x="150" y="20"/>
                </a:lnTo>
                <a:lnTo>
                  <a:pt x="151" y="20"/>
                </a:lnTo>
                <a:lnTo>
                  <a:pt x="150" y="20"/>
                </a:lnTo>
                <a:lnTo>
                  <a:pt x="150" y="21"/>
                </a:lnTo>
                <a:lnTo>
                  <a:pt x="150" y="20"/>
                </a:lnTo>
                <a:lnTo>
                  <a:pt x="150" y="21"/>
                </a:lnTo>
                <a:lnTo>
                  <a:pt x="150" y="20"/>
                </a:lnTo>
                <a:lnTo>
                  <a:pt x="150" y="21"/>
                </a:lnTo>
                <a:lnTo>
                  <a:pt x="149" y="21"/>
                </a:lnTo>
                <a:lnTo>
                  <a:pt x="150" y="21"/>
                </a:lnTo>
                <a:lnTo>
                  <a:pt x="149" y="21"/>
                </a:lnTo>
                <a:lnTo>
                  <a:pt x="150" y="21"/>
                </a:lnTo>
                <a:lnTo>
                  <a:pt x="149" y="21"/>
                </a:lnTo>
                <a:lnTo>
                  <a:pt x="149" y="22"/>
                </a:lnTo>
                <a:lnTo>
                  <a:pt x="149" y="21"/>
                </a:lnTo>
                <a:lnTo>
                  <a:pt x="149" y="22"/>
                </a:lnTo>
                <a:lnTo>
                  <a:pt x="149" y="21"/>
                </a:lnTo>
                <a:lnTo>
                  <a:pt x="149" y="22"/>
                </a:lnTo>
                <a:lnTo>
                  <a:pt x="150" y="22"/>
                </a:lnTo>
                <a:lnTo>
                  <a:pt x="149" y="22"/>
                </a:lnTo>
                <a:lnTo>
                  <a:pt x="150" y="22"/>
                </a:lnTo>
                <a:lnTo>
                  <a:pt x="149" y="22"/>
                </a:lnTo>
                <a:lnTo>
                  <a:pt x="150" y="22"/>
                </a:lnTo>
                <a:lnTo>
                  <a:pt x="150" y="23"/>
                </a:lnTo>
                <a:lnTo>
                  <a:pt x="150" y="22"/>
                </a:lnTo>
                <a:lnTo>
                  <a:pt x="150" y="23"/>
                </a:lnTo>
                <a:lnTo>
                  <a:pt x="150" y="22"/>
                </a:lnTo>
                <a:lnTo>
                  <a:pt x="150" y="23"/>
                </a:lnTo>
                <a:lnTo>
                  <a:pt x="149" y="23"/>
                </a:lnTo>
                <a:lnTo>
                  <a:pt x="150" y="23"/>
                </a:lnTo>
                <a:lnTo>
                  <a:pt x="149" y="23"/>
                </a:lnTo>
                <a:lnTo>
                  <a:pt x="150" y="23"/>
                </a:lnTo>
                <a:lnTo>
                  <a:pt x="149" y="23"/>
                </a:lnTo>
                <a:lnTo>
                  <a:pt x="148" y="23"/>
                </a:lnTo>
                <a:lnTo>
                  <a:pt x="149" y="23"/>
                </a:lnTo>
                <a:lnTo>
                  <a:pt x="148" y="23"/>
                </a:lnTo>
                <a:lnTo>
                  <a:pt x="149" y="23"/>
                </a:lnTo>
                <a:lnTo>
                  <a:pt x="148" y="23"/>
                </a:lnTo>
                <a:lnTo>
                  <a:pt x="148" y="24"/>
                </a:lnTo>
                <a:lnTo>
                  <a:pt x="148" y="23"/>
                </a:lnTo>
                <a:lnTo>
                  <a:pt x="148" y="24"/>
                </a:lnTo>
                <a:lnTo>
                  <a:pt x="148" y="23"/>
                </a:lnTo>
                <a:lnTo>
                  <a:pt x="148" y="24"/>
                </a:lnTo>
                <a:lnTo>
                  <a:pt x="149" y="24"/>
                </a:lnTo>
                <a:lnTo>
                  <a:pt x="148" y="24"/>
                </a:lnTo>
                <a:lnTo>
                  <a:pt x="149" y="24"/>
                </a:lnTo>
                <a:lnTo>
                  <a:pt x="148" y="24"/>
                </a:lnTo>
                <a:lnTo>
                  <a:pt x="149" y="24"/>
                </a:lnTo>
                <a:lnTo>
                  <a:pt x="149" y="25"/>
                </a:lnTo>
                <a:lnTo>
                  <a:pt x="149" y="24"/>
                </a:lnTo>
                <a:lnTo>
                  <a:pt x="149" y="25"/>
                </a:lnTo>
                <a:lnTo>
                  <a:pt x="149" y="24"/>
                </a:lnTo>
                <a:lnTo>
                  <a:pt x="149" y="25"/>
                </a:lnTo>
                <a:lnTo>
                  <a:pt x="150" y="25"/>
                </a:lnTo>
                <a:lnTo>
                  <a:pt x="149" y="25"/>
                </a:lnTo>
                <a:lnTo>
                  <a:pt x="150" y="25"/>
                </a:lnTo>
                <a:lnTo>
                  <a:pt x="149" y="25"/>
                </a:lnTo>
                <a:lnTo>
                  <a:pt x="150" y="25"/>
                </a:lnTo>
                <a:lnTo>
                  <a:pt x="150" y="24"/>
                </a:lnTo>
                <a:lnTo>
                  <a:pt x="150" y="25"/>
                </a:lnTo>
                <a:lnTo>
                  <a:pt x="150" y="24"/>
                </a:lnTo>
                <a:lnTo>
                  <a:pt x="150" y="25"/>
                </a:lnTo>
                <a:lnTo>
                  <a:pt x="150" y="24"/>
                </a:lnTo>
                <a:lnTo>
                  <a:pt x="151" y="24"/>
                </a:lnTo>
                <a:lnTo>
                  <a:pt x="150" y="24"/>
                </a:lnTo>
                <a:lnTo>
                  <a:pt x="151" y="24"/>
                </a:lnTo>
                <a:lnTo>
                  <a:pt x="150" y="24"/>
                </a:lnTo>
                <a:lnTo>
                  <a:pt x="151" y="24"/>
                </a:lnTo>
                <a:lnTo>
                  <a:pt x="151" y="25"/>
                </a:lnTo>
                <a:lnTo>
                  <a:pt x="151" y="24"/>
                </a:lnTo>
                <a:lnTo>
                  <a:pt x="151" y="25"/>
                </a:lnTo>
                <a:lnTo>
                  <a:pt x="151" y="24"/>
                </a:lnTo>
                <a:lnTo>
                  <a:pt x="151" y="25"/>
                </a:lnTo>
                <a:lnTo>
                  <a:pt x="151" y="26"/>
                </a:lnTo>
                <a:lnTo>
                  <a:pt x="151" y="25"/>
                </a:lnTo>
                <a:lnTo>
                  <a:pt x="151" y="26"/>
                </a:lnTo>
                <a:lnTo>
                  <a:pt x="151" y="25"/>
                </a:lnTo>
                <a:lnTo>
                  <a:pt x="151" y="26"/>
                </a:lnTo>
                <a:lnTo>
                  <a:pt x="152" y="26"/>
                </a:lnTo>
                <a:lnTo>
                  <a:pt x="151" y="26"/>
                </a:lnTo>
                <a:lnTo>
                  <a:pt x="152" y="26"/>
                </a:lnTo>
                <a:lnTo>
                  <a:pt x="151" y="26"/>
                </a:lnTo>
                <a:lnTo>
                  <a:pt x="152" y="26"/>
                </a:lnTo>
                <a:lnTo>
                  <a:pt x="152" y="25"/>
                </a:lnTo>
                <a:lnTo>
                  <a:pt x="152" y="26"/>
                </a:lnTo>
                <a:lnTo>
                  <a:pt x="152" y="25"/>
                </a:lnTo>
                <a:lnTo>
                  <a:pt x="152" y="26"/>
                </a:lnTo>
                <a:lnTo>
                  <a:pt x="152" y="25"/>
                </a:lnTo>
                <a:lnTo>
                  <a:pt x="153" y="25"/>
                </a:lnTo>
                <a:lnTo>
                  <a:pt x="152" y="25"/>
                </a:lnTo>
                <a:lnTo>
                  <a:pt x="153" y="25"/>
                </a:lnTo>
                <a:lnTo>
                  <a:pt x="152" y="25"/>
                </a:lnTo>
                <a:lnTo>
                  <a:pt x="153" y="25"/>
                </a:lnTo>
                <a:lnTo>
                  <a:pt x="153" y="26"/>
                </a:lnTo>
                <a:lnTo>
                  <a:pt x="153" y="25"/>
                </a:lnTo>
                <a:lnTo>
                  <a:pt x="153" y="26"/>
                </a:lnTo>
                <a:lnTo>
                  <a:pt x="153" y="25"/>
                </a:lnTo>
                <a:lnTo>
                  <a:pt x="153" y="26"/>
                </a:lnTo>
                <a:lnTo>
                  <a:pt x="154" y="26"/>
                </a:lnTo>
                <a:lnTo>
                  <a:pt x="153" y="26"/>
                </a:lnTo>
                <a:lnTo>
                  <a:pt x="154" y="26"/>
                </a:lnTo>
                <a:lnTo>
                  <a:pt x="153" y="26"/>
                </a:lnTo>
                <a:lnTo>
                  <a:pt x="154" y="26"/>
                </a:lnTo>
                <a:lnTo>
                  <a:pt x="154" y="27"/>
                </a:lnTo>
                <a:lnTo>
                  <a:pt x="154" y="26"/>
                </a:lnTo>
                <a:lnTo>
                  <a:pt x="154" y="27"/>
                </a:lnTo>
                <a:lnTo>
                  <a:pt x="154" y="26"/>
                </a:lnTo>
                <a:lnTo>
                  <a:pt x="154" y="27"/>
                </a:lnTo>
                <a:lnTo>
                  <a:pt x="153" y="27"/>
                </a:lnTo>
                <a:lnTo>
                  <a:pt x="154" y="27"/>
                </a:lnTo>
                <a:lnTo>
                  <a:pt x="153" y="27"/>
                </a:lnTo>
                <a:lnTo>
                  <a:pt x="154" y="27"/>
                </a:lnTo>
                <a:lnTo>
                  <a:pt x="153" y="27"/>
                </a:lnTo>
                <a:lnTo>
                  <a:pt x="152" y="27"/>
                </a:lnTo>
                <a:lnTo>
                  <a:pt x="153" y="27"/>
                </a:lnTo>
                <a:lnTo>
                  <a:pt x="152" y="27"/>
                </a:lnTo>
                <a:lnTo>
                  <a:pt x="153" y="27"/>
                </a:lnTo>
                <a:lnTo>
                  <a:pt x="152" y="27"/>
                </a:lnTo>
                <a:lnTo>
                  <a:pt x="152" y="28"/>
                </a:lnTo>
                <a:lnTo>
                  <a:pt x="152" y="27"/>
                </a:lnTo>
                <a:lnTo>
                  <a:pt x="152" y="28"/>
                </a:lnTo>
                <a:lnTo>
                  <a:pt x="152" y="27"/>
                </a:lnTo>
                <a:lnTo>
                  <a:pt x="152" y="28"/>
                </a:lnTo>
                <a:lnTo>
                  <a:pt x="153" y="28"/>
                </a:lnTo>
                <a:lnTo>
                  <a:pt x="152" y="28"/>
                </a:lnTo>
                <a:lnTo>
                  <a:pt x="153" y="28"/>
                </a:lnTo>
                <a:lnTo>
                  <a:pt x="152" y="28"/>
                </a:lnTo>
                <a:lnTo>
                  <a:pt x="153" y="28"/>
                </a:lnTo>
                <a:lnTo>
                  <a:pt x="153" y="29"/>
                </a:lnTo>
                <a:lnTo>
                  <a:pt x="153" y="28"/>
                </a:lnTo>
                <a:lnTo>
                  <a:pt x="153" y="29"/>
                </a:lnTo>
                <a:lnTo>
                  <a:pt x="153" y="28"/>
                </a:lnTo>
                <a:lnTo>
                  <a:pt x="153" y="29"/>
                </a:lnTo>
                <a:lnTo>
                  <a:pt x="152" y="29"/>
                </a:lnTo>
                <a:lnTo>
                  <a:pt x="153" y="29"/>
                </a:lnTo>
                <a:lnTo>
                  <a:pt x="152" y="29"/>
                </a:lnTo>
                <a:lnTo>
                  <a:pt x="153" y="29"/>
                </a:lnTo>
                <a:lnTo>
                  <a:pt x="152" y="29"/>
                </a:lnTo>
                <a:lnTo>
                  <a:pt x="152" y="30"/>
                </a:lnTo>
                <a:lnTo>
                  <a:pt x="152" y="29"/>
                </a:lnTo>
                <a:lnTo>
                  <a:pt x="152" y="30"/>
                </a:lnTo>
                <a:lnTo>
                  <a:pt x="152" y="29"/>
                </a:lnTo>
                <a:lnTo>
                  <a:pt x="152" y="30"/>
                </a:lnTo>
                <a:lnTo>
                  <a:pt x="151" y="30"/>
                </a:lnTo>
                <a:lnTo>
                  <a:pt x="152" y="30"/>
                </a:lnTo>
                <a:lnTo>
                  <a:pt x="151" y="30"/>
                </a:lnTo>
                <a:lnTo>
                  <a:pt x="152" y="30"/>
                </a:lnTo>
                <a:lnTo>
                  <a:pt x="151" y="30"/>
                </a:lnTo>
                <a:lnTo>
                  <a:pt x="151" y="29"/>
                </a:lnTo>
                <a:lnTo>
                  <a:pt x="151" y="30"/>
                </a:lnTo>
                <a:lnTo>
                  <a:pt x="151" y="29"/>
                </a:lnTo>
                <a:lnTo>
                  <a:pt x="151" y="30"/>
                </a:lnTo>
                <a:lnTo>
                  <a:pt x="151" y="29"/>
                </a:lnTo>
                <a:lnTo>
                  <a:pt x="151" y="28"/>
                </a:lnTo>
                <a:lnTo>
                  <a:pt x="151" y="29"/>
                </a:lnTo>
                <a:lnTo>
                  <a:pt x="151" y="28"/>
                </a:lnTo>
                <a:lnTo>
                  <a:pt x="151" y="29"/>
                </a:lnTo>
                <a:lnTo>
                  <a:pt x="151" y="28"/>
                </a:lnTo>
                <a:lnTo>
                  <a:pt x="150" y="28"/>
                </a:lnTo>
                <a:lnTo>
                  <a:pt x="151" y="28"/>
                </a:lnTo>
                <a:lnTo>
                  <a:pt x="150" y="28"/>
                </a:lnTo>
                <a:lnTo>
                  <a:pt x="151" y="28"/>
                </a:lnTo>
                <a:lnTo>
                  <a:pt x="150" y="28"/>
                </a:lnTo>
                <a:lnTo>
                  <a:pt x="150" y="29"/>
                </a:lnTo>
                <a:lnTo>
                  <a:pt x="150" y="28"/>
                </a:lnTo>
                <a:lnTo>
                  <a:pt x="150" y="29"/>
                </a:lnTo>
                <a:lnTo>
                  <a:pt x="150" y="28"/>
                </a:lnTo>
                <a:lnTo>
                  <a:pt x="150" y="29"/>
                </a:lnTo>
                <a:lnTo>
                  <a:pt x="149" y="29"/>
                </a:lnTo>
                <a:lnTo>
                  <a:pt x="150" y="29"/>
                </a:lnTo>
                <a:lnTo>
                  <a:pt x="149" y="29"/>
                </a:lnTo>
                <a:lnTo>
                  <a:pt x="150" y="29"/>
                </a:lnTo>
                <a:lnTo>
                  <a:pt x="149" y="29"/>
                </a:lnTo>
                <a:lnTo>
                  <a:pt x="148" y="29"/>
                </a:lnTo>
                <a:lnTo>
                  <a:pt x="149" y="29"/>
                </a:lnTo>
                <a:lnTo>
                  <a:pt x="148" y="29"/>
                </a:lnTo>
                <a:lnTo>
                  <a:pt x="149" y="29"/>
                </a:lnTo>
                <a:lnTo>
                  <a:pt x="148" y="29"/>
                </a:lnTo>
                <a:lnTo>
                  <a:pt x="148" y="30"/>
                </a:lnTo>
                <a:lnTo>
                  <a:pt x="148" y="29"/>
                </a:lnTo>
                <a:lnTo>
                  <a:pt x="148" y="30"/>
                </a:lnTo>
                <a:lnTo>
                  <a:pt x="148" y="29"/>
                </a:lnTo>
                <a:lnTo>
                  <a:pt x="148" y="30"/>
                </a:lnTo>
                <a:lnTo>
                  <a:pt x="147" y="30"/>
                </a:lnTo>
                <a:lnTo>
                  <a:pt x="148" y="30"/>
                </a:lnTo>
                <a:lnTo>
                  <a:pt x="147" y="30"/>
                </a:lnTo>
                <a:lnTo>
                  <a:pt x="148" y="30"/>
                </a:lnTo>
                <a:lnTo>
                  <a:pt x="147" y="30"/>
                </a:lnTo>
                <a:lnTo>
                  <a:pt x="147" y="29"/>
                </a:lnTo>
                <a:lnTo>
                  <a:pt x="147" y="30"/>
                </a:lnTo>
                <a:lnTo>
                  <a:pt x="147" y="29"/>
                </a:lnTo>
                <a:lnTo>
                  <a:pt x="147" y="30"/>
                </a:lnTo>
                <a:lnTo>
                  <a:pt x="147" y="29"/>
                </a:lnTo>
                <a:lnTo>
                  <a:pt x="147" y="28"/>
                </a:lnTo>
                <a:lnTo>
                  <a:pt x="147" y="29"/>
                </a:lnTo>
                <a:lnTo>
                  <a:pt x="147" y="28"/>
                </a:lnTo>
                <a:lnTo>
                  <a:pt x="147" y="29"/>
                </a:lnTo>
                <a:lnTo>
                  <a:pt x="147" y="28"/>
                </a:lnTo>
                <a:lnTo>
                  <a:pt x="146" y="28"/>
                </a:lnTo>
                <a:lnTo>
                  <a:pt x="147" y="28"/>
                </a:lnTo>
                <a:lnTo>
                  <a:pt x="146" y="28"/>
                </a:lnTo>
                <a:lnTo>
                  <a:pt x="147" y="28"/>
                </a:lnTo>
                <a:lnTo>
                  <a:pt x="146" y="28"/>
                </a:lnTo>
                <a:lnTo>
                  <a:pt x="146" y="29"/>
                </a:lnTo>
                <a:lnTo>
                  <a:pt x="146" y="28"/>
                </a:lnTo>
                <a:lnTo>
                  <a:pt x="146" y="29"/>
                </a:lnTo>
                <a:lnTo>
                  <a:pt x="146" y="28"/>
                </a:lnTo>
                <a:lnTo>
                  <a:pt x="146" y="29"/>
                </a:lnTo>
                <a:lnTo>
                  <a:pt x="145" y="29"/>
                </a:lnTo>
                <a:lnTo>
                  <a:pt x="146" y="29"/>
                </a:lnTo>
                <a:lnTo>
                  <a:pt x="145" y="29"/>
                </a:lnTo>
                <a:lnTo>
                  <a:pt x="146" y="29"/>
                </a:lnTo>
                <a:lnTo>
                  <a:pt x="145" y="29"/>
                </a:lnTo>
                <a:lnTo>
                  <a:pt x="145" y="30"/>
                </a:lnTo>
                <a:lnTo>
                  <a:pt x="145" y="29"/>
                </a:lnTo>
                <a:lnTo>
                  <a:pt x="145" y="30"/>
                </a:lnTo>
                <a:lnTo>
                  <a:pt x="145" y="29"/>
                </a:lnTo>
                <a:lnTo>
                  <a:pt x="145" y="30"/>
                </a:lnTo>
                <a:lnTo>
                  <a:pt x="146" y="30"/>
                </a:lnTo>
                <a:lnTo>
                  <a:pt x="145" y="30"/>
                </a:lnTo>
                <a:lnTo>
                  <a:pt x="146" y="30"/>
                </a:lnTo>
                <a:lnTo>
                  <a:pt x="145" y="30"/>
                </a:lnTo>
                <a:lnTo>
                  <a:pt x="146" y="30"/>
                </a:lnTo>
                <a:lnTo>
                  <a:pt x="146" y="31"/>
                </a:lnTo>
                <a:lnTo>
                  <a:pt x="146" y="30"/>
                </a:lnTo>
                <a:lnTo>
                  <a:pt x="146" y="31"/>
                </a:lnTo>
                <a:lnTo>
                  <a:pt x="146" y="30"/>
                </a:lnTo>
                <a:lnTo>
                  <a:pt x="146" y="31"/>
                </a:lnTo>
                <a:lnTo>
                  <a:pt x="145" y="31"/>
                </a:lnTo>
                <a:lnTo>
                  <a:pt x="146" y="31"/>
                </a:lnTo>
                <a:lnTo>
                  <a:pt x="145" y="31"/>
                </a:lnTo>
                <a:lnTo>
                  <a:pt x="146" y="31"/>
                </a:lnTo>
                <a:lnTo>
                  <a:pt x="145" y="31"/>
                </a:lnTo>
                <a:lnTo>
                  <a:pt x="144" y="31"/>
                </a:lnTo>
                <a:lnTo>
                  <a:pt x="145" y="31"/>
                </a:lnTo>
                <a:lnTo>
                  <a:pt x="144" y="31"/>
                </a:lnTo>
                <a:lnTo>
                  <a:pt x="145" y="31"/>
                </a:lnTo>
                <a:lnTo>
                  <a:pt x="144" y="31"/>
                </a:lnTo>
                <a:lnTo>
                  <a:pt x="144" y="32"/>
                </a:lnTo>
                <a:lnTo>
                  <a:pt x="144" y="31"/>
                </a:lnTo>
                <a:lnTo>
                  <a:pt x="144" y="32"/>
                </a:lnTo>
                <a:lnTo>
                  <a:pt x="144" y="31"/>
                </a:lnTo>
                <a:lnTo>
                  <a:pt x="144" y="32"/>
                </a:lnTo>
                <a:lnTo>
                  <a:pt x="145" y="32"/>
                </a:lnTo>
                <a:lnTo>
                  <a:pt x="144" y="32"/>
                </a:lnTo>
                <a:lnTo>
                  <a:pt x="145" y="32"/>
                </a:lnTo>
                <a:lnTo>
                  <a:pt x="144" y="32"/>
                </a:lnTo>
                <a:lnTo>
                  <a:pt x="145" y="32"/>
                </a:lnTo>
                <a:lnTo>
                  <a:pt x="145" y="33"/>
                </a:lnTo>
                <a:lnTo>
                  <a:pt x="145" y="32"/>
                </a:lnTo>
                <a:lnTo>
                  <a:pt x="145" y="33"/>
                </a:lnTo>
                <a:lnTo>
                  <a:pt x="145" y="32"/>
                </a:lnTo>
                <a:lnTo>
                  <a:pt x="145" y="33"/>
                </a:lnTo>
                <a:lnTo>
                  <a:pt x="146" y="33"/>
                </a:lnTo>
                <a:lnTo>
                  <a:pt x="145" y="33"/>
                </a:lnTo>
                <a:lnTo>
                  <a:pt x="146" y="33"/>
                </a:lnTo>
                <a:lnTo>
                  <a:pt x="145" y="33"/>
                </a:lnTo>
                <a:lnTo>
                  <a:pt x="146" y="33"/>
                </a:lnTo>
                <a:lnTo>
                  <a:pt x="146" y="32"/>
                </a:lnTo>
                <a:lnTo>
                  <a:pt x="146" y="33"/>
                </a:lnTo>
                <a:lnTo>
                  <a:pt x="146" y="32"/>
                </a:lnTo>
                <a:lnTo>
                  <a:pt x="146" y="33"/>
                </a:lnTo>
                <a:lnTo>
                  <a:pt x="146" y="32"/>
                </a:lnTo>
                <a:lnTo>
                  <a:pt x="147" y="32"/>
                </a:lnTo>
                <a:lnTo>
                  <a:pt x="146" y="32"/>
                </a:lnTo>
                <a:lnTo>
                  <a:pt x="147" y="32"/>
                </a:lnTo>
                <a:lnTo>
                  <a:pt x="146" y="32"/>
                </a:lnTo>
                <a:lnTo>
                  <a:pt x="147" y="32"/>
                </a:lnTo>
                <a:lnTo>
                  <a:pt x="147" y="33"/>
                </a:lnTo>
                <a:lnTo>
                  <a:pt x="147" y="32"/>
                </a:lnTo>
                <a:lnTo>
                  <a:pt x="147" y="33"/>
                </a:lnTo>
                <a:lnTo>
                  <a:pt x="147" y="32"/>
                </a:lnTo>
                <a:lnTo>
                  <a:pt x="147" y="33"/>
                </a:lnTo>
                <a:lnTo>
                  <a:pt x="147" y="34"/>
                </a:lnTo>
                <a:lnTo>
                  <a:pt x="147" y="33"/>
                </a:lnTo>
                <a:lnTo>
                  <a:pt x="147" y="34"/>
                </a:lnTo>
                <a:lnTo>
                  <a:pt x="147" y="33"/>
                </a:lnTo>
                <a:lnTo>
                  <a:pt x="147" y="34"/>
                </a:lnTo>
                <a:lnTo>
                  <a:pt x="148" y="34"/>
                </a:lnTo>
                <a:lnTo>
                  <a:pt x="147" y="34"/>
                </a:lnTo>
                <a:lnTo>
                  <a:pt x="148" y="34"/>
                </a:lnTo>
                <a:lnTo>
                  <a:pt x="147" y="34"/>
                </a:lnTo>
                <a:lnTo>
                  <a:pt x="148" y="34"/>
                </a:lnTo>
                <a:lnTo>
                  <a:pt x="148" y="33"/>
                </a:lnTo>
                <a:lnTo>
                  <a:pt x="148" y="34"/>
                </a:lnTo>
                <a:lnTo>
                  <a:pt x="148" y="33"/>
                </a:lnTo>
                <a:lnTo>
                  <a:pt x="148" y="34"/>
                </a:lnTo>
                <a:lnTo>
                  <a:pt x="148" y="33"/>
                </a:lnTo>
                <a:lnTo>
                  <a:pt x="149" y="33"/>
                </a:lnTo>
                <a:lnTo>
                  <a:pt x="148" y="33"/>
                </a:lnTo>
                <a:lnTo>
                  <a:pt x="149" y="33"/>
                </a:lnTo>
                <a:lnTo>
                  <a:pt x="148" y="33"/>
                </a:lnTo>
                <a:lnTo>
                  <a:pt x="149" y="33"/>
                </a:lnTo>
                <a:lnTo>
                  <a:pt x="149" y="34"/>
                </a:lnTo>
                <a:lnTo>
                  <a:pt x="149" y="33"/>
                </a:lnTo>
                <a:lnTo>
                  <a:pt x="149" y="34"/>
                </a:lnTo>
                <a:lnTo>
                  <a:pt x="149" y="33"/>
                </a:lnTo>
                <a:lnTo>
                  <a:pt x="149" y="34"/>
                </a:lnTo>
                <a:lnTo>
                  <a:pt x="150" y="34"/>
                </a:lnTo>
                <a:lnTo>
                  <a:pt x="149" y="34"/>
                </a:lnTo>
                <a:lnTo>
                  <a:pt x="150" y="34"/>
                </a:lnTo>
                <a:lnTo>
                  <a:pt x="149" y="34"/>
                </a:lnTo>
                <a:lnTo>
                  <a:pt x="150" y="34"/>
                </a:lnTo>
                <a:lnTo>
                  <a:pt x="150" y="35"/>
                </a:lnTo>
                <a:lnTo>
                  <a:pt x="150" y="34"/>
                </a:lnTo>
                <a:lnTo>
                  <a:pt x="150" y="35"/>
                </a:lnTo>
                <a:lnTo>
                  <a:pt x="150" y="34"/>
                </a:lnTo>
                <a:lnTo>
                  <a:pt x="150" y="35"/>
                </a:lnTo>
                <a:lnTo>
                  <a:pt x="149" y="35"/>
                </a:lnTo>
                <a:lnTo>
                  <a:pt x="150" y="35"/>
                </a:lnTo>
                <a:lnTo>
                  <a:pt x="149" y="35"/>
                </a:lnTo>
                <a:lnTo>
                  <a:pt x="150" y="35"/>
                </a:lnTo>
                <a:lnTo>
                  <a:pt x="149" y="35"/>
                </a:lnTo>
                <a:lnTo>
                  <a:pt x="148" y="35"/>
                </a:lnTo>
                <a:lnTo>
                  <a:pt x="149" y="35"/>
                </a:lnTo>
                <a:lnTo>
                  <a:pt x="148" y="35"/>
                </a:lnTo>
                <a:lnTo>
                  <a:pt x="149" y="35"/>
                </a:lnTo>
                <a:lnTo>
                  <a:pt x="148" y="35"/>
                </a:lnTo>
                <a:lnTo>
                  <a:pt x="148" y="36"/>
                </a:lnTo>
                <a:lnTo>
                  <a:pt x="148" y="35"/>
                </a:lnTo>
                <a:lnTo>
                  <a:pt x="148" y="36"/>
                </a:lnTo>
                <a:lnTo>
                  <a:pt x="148" y="35"/>
                </a:lnTo>
                <a:lnTo>
                  <a:pt x="148" y="36"/>
                </a:lnTo>
                <a:lnTo>
                  <a:pt x="149" y="36"/>
                </a:lnTo>
                <a:lnTo>
                  <a:pt x="148" y="36"/>
                </a:lnTo>
                <a:lnTo>
                  <a:pt x="149" y="36"/>
                </a:lnTo>
                <a:lnTo>
                  <a:pt x="148" y="36"/>
                </a:lnTo>
                <a:lnTo>
                  <a:pt x="149" y="36"/>
                </a:lnTo>
                <a:lnTo>
                  <a:pt x="149" y="37"/>
                </a:lnTo>
                <a:lnTo>
                  <a:pt x="149" y="36"/>
                </a:lnTo>
                <a:lnTo>
                  <a:pt x="149" y="37"/>
                </a:lnTo>
                <a:lnTo>
                  <a:pt x="149" y="36"/>
                </a:lnTo>
                <a:lnTo>
                  <a:pt x="149" y="37"/>
                </a:lnTo>
                <a:lnTo>
                  <a:pt x="150" y="37"/>
                </a:lnTo>
                <a:lnTo>
                  <a:pt x="149" y="37"/>
                </a:lnTo>
                <a:lnTo>
                  <a:pt x="150" y="37"/>
                </a:lnTo>
                <a:lnTo>
                  <a:pt x="149" y="37"/>
                </a:lnTo>
                <a:lnTo>
                  <a:pt x="150" y="37"/>
                </a:lnTo>
                <a:lnTo>
                  <a:pt x="150" y="36"/>
                </a:lnTo>
                <a:lnTo>
                  <a:pt x="150" y="37"/>
                </a:lnTo>
                <a:lnTo>
                  <a:pt x="150" y="36"/>
                </a:lnTo>
                <a:lnTo>
                  <a:pt x="150" y="37"/>
                </a:lnTo>
                <a:lnTo>
                  <a:pt x="150" y="36"/>
                </a:lnTo>
                <a:lnTo>
                  <a:pt x="151" y="36"/>
                </a:lnTo>
                <a:lnTo>
                  <a:pt x="150" y="36"/>
                </a:lnTo>
                <a:lnTo>
                  <a:pt x="151" y="36"/>
                </a:lnTo>
                <a:lnTo>
                  <a:pt x="150" y="36"/>
                </a:lnTo>
                <a:lnTo>
                  <a:pt x="151" y="36"/>
                </a:lnTo>
                <a:lnTo>
                  <a:pt x="151" y="37"/>
                </a:lnTo>
                <a:lnTo>
                  <a:pt x="151" y="36"/>
                </a:lnTo>
                <a:lnTo>
                  <a:pt x="151" y="37"/>
                </a:lnTo>
                <a:lnTo>
                  <a:pt x="151" y="36"/>
                </a:lnTo>
                <a:lnTo>
                  <a:pt x="151" y="37"/>
                </a:lnTo>
                <a:lnTo>
                  <a:pt x="151" y="38"/>
                </a:lnTo>
                <a:lnTo>
                  <a:pt x="151" y="37"/>
                </a:lnTo>
                <a:lnTo>
                  <a:pt x="151" y="38"/>
                </a:lnTo>
                <a:lnTo>
                  <a:pt x="151" y="37"/>
                </a:lnTo>
                <a:lnTo>
                  <a:pt x="151" y="38"/>
                </a:lnTo>
                <a:lnTo>
                  <a:pt x="152" y="38"/>
                </a:lnTo>
                <a:lnTo>
                  <a:pt x="151" y="38"/>
                </a:lnTo>
                <a:lnTo>
                  <a:pt x="152" y="38"/>
                </a:lnTo>
                <a:lnTo>
                  <a:pt x="151" y="38"/>
                </a:lnTo>
                <a:lnTo>
                  <a:pt x="152" y="38"/>
                </a:lnTo>
                <a:lnTo>
                  <a:pt x="152" y="37"/>
                </a:lnTo>
                <a:lnTo>
                  <a:pt x="152" y="38"/>
                </a:lnTo>
                <a:lnTo>
                  <a:pt x="152" y="37"/>
                </a:lnTo>
                <a:lnTo>
                  <a:pt x="152" y="38"/>
                </a:lnTo>
                <a:lnTo>
                  <a:pt x="152" y="37"/>
                </a:lnTo>
                <a:lnTo>
                  <a:pt x="153" y="37"/>
                </a:lnTo>
                <a:lnTo>
                  <a:pt x="152" y="37"/>
                </a:lnTo>
                <a:lnTo>
                  <a:pt x="153" y="37"/>
                </a:lnTo>
                <a:lnTo>
                  <a:pt x="152" y="37"/>
                </a:lnTo>
                <a:lnTo>
                  <a:pt x="153" y="37"/>
                </a:lnTo>
                <a:lnTo>
                  <a:pt x="153" y="36"/>
                </a:lnTo>
                <a:lnTo>
                  <a:pt x="153" y="37"/>
                </a:lnTo>
                <a:lnTo>
                  <a:pt x="153" y="36"/>
                </a:lnTo>
                <a:lnTo>
                  <a:pt x="153" y="37"/>
                </a:lnTo>
                <a:lnTo>
                  <a:pt x="153" y="36"/>
                </a:lnTo>
                <a:lnTo>
                  <a:pt x="152" y="36"/>
                </a:lnTo>
                <a:lnTo>
                  <a:pt x="153" y="36"/>
                </a:lnTo>
                <a:lnTo>
                  <a:pt x="152" y="36"/>
                </a:lnTo>
                <a:lnTo>
                  <a:pt x="153" y="36"/>
                </a:lnTo>
                <a:lnTo>
                  <a:pt x="152" y="36"/>
                </a:lnTo>
                <a:lnTo>
                  <a:pt x="152" y="35"/>
                </a:lnTo>
                <a:lnTo>
                  <a:pt x="152" y="36"/>
                </a:lnTo>
                <a:lnTo>
                  <a:pt x="152" y="35"/>
                </a:lnTo>
                <a:lnTo>
                  <a:pt x="152" y="36"/>
                </a:lnTo>
                <a:lnTo>
                  <a:pt x="152" y="35"/>
                </a:lnTo>
                <a:lnTo>
                  <a:pt x="153" y="35"/>
                </a:lnTo>
                <a:lnTo>
                  <a:pt x="152" y="35"/>
                </a:lnTo>
                <a:lnTo>
                  <a:pt x="153" y="35"/>
                </a:lnTo>
                <a:lnTo>
                  <a:pt x="152" y="35"/>
                </a:lnTo>
                <a:lnTo>
                  <a:pt x="153" y="35"/>
                </a:lnTo>
                <a:lnTo>
                  <a:pt x="154" y="35"/>
                </a:lnTo>
                <a:lnTo>
                  <a:pt x="153" y="35"/>
                </a:lnTo>
                <a:lnTo>
                  <a:pt x="154" y="35"/>
                </a:lnTo>
                <a:lnTo>
                  <a:pt x="153" y="35"/>
                </a:lnTo>
                <a:lnTo>
                  <a:pt x="154" y="35"/>
                </a:lnTo>
                <a:lnTo>
                  <a:pt x="154" y="34"/>
                </a:lnTo>
                <a:lnTo>
                  <a:pt x="154" y="35"/>
                </a:lnTo>
                <a:lnTo>
                  <a:pt x="154" y="34"/>
                </a:lnTo>
                <a:lnTo>
                  <a:pt x="154" y="35"/>
                </a:lnTo>
                <a:lnTo>
                  <a:pt x="154" y="34"/>
                </a:lnTo>
                <a:lnTo>
                  <a:pt x="153" y="34"/>
                </a:lnTo>
                <a:lnTo>
                  <a:pt x="154" y="34"/>
                </a:lnTo>
                <a:lnTo>
                  <a:pt x="153" y="34"/>
                </a:lnTo>
                <a:lnTo>
                  <a:pt x="154" y="34"/>
                </a:lnTo>
                <a:lnTo>
                  <a:pt x="153" y="34"/>
                </a:lnTo>
                <a:lnTo>
                  <a:pt x="153" y="33"/>
                </a:lnTo>
                <a:lnTo>
                  <a:pt x="153" y="34"/>
                </a:lnTo>
                <a:lnTo>
                  <a:pt x="153" y="33"/>
                </a:lnTo>
                <a:lnTo>
                  <a:pt x="153" y="34"/>
                </a:lnTo>
                <a:lnTo>
                  <a:pt x="153" y="33"/>
                </a:lnTo>
                <a:lnTo>
                  <a:pt x="154" y="33"/>
                </a:lnTo>
                <a:lnTo>
                  <a:pt x="153" y="33"/>
                </a:lnTo>
                <a:lnTo>
                  <a:pt x="154" y="33"/>
                </a:lnTo>
                <a:lnTo>
                  <a:pt x="153" y="33"/>
                </a:lnTo>
                <a:lnTo>
                  <a:pt x="154" y="33"/>
                </a:lnTo>
                <a:lnTo>
                  <a:pt x="154" y="32"/>
                </a:lnTo>
                <a:lnTo>
                  <a:pt x="154" y="33"/>
                </a:lnTo>
                <a:lnTo>
                  <a:pt x="154" y="32"/>
                </a:lnTo>
                <a:lnTo>
                  <a:pt x="154" y="33"/>
                </a:lnTo>
                <a:lnTo>
                  <a:pt x="154" y="32"/>
                </a:lnTo>
                <a:lnTo>
                  <a:pt x="155" y="32"/>
                </a:lnTo>
                <a:lnTo>
                  <a:pt x="154" y="32"/>
                </a:lnTo>
                <a:lnTo>
                  <a:pt x="155" y="32"/>
                </a:lnTo>
                <a:lnTo>
                  <a:pt x="154" y="32"/>
                </a:lnTo>
                <a:lnTo>
                  <a:pt x="155" y="32"/>
                </a:lnTo>
                <a:lnTo>
                  <a:pt x="155" y="33"/>
                </a:lnTo>
                <a:lnTo>
                  <a:pt x="155" y="32"/>
                </a:lnTo>
                <a:lnTo>
                  <a:pt x="155" y="33"/>
                </a:lnTo>
                <a:lnTo>
                  <a:pt x="155" y="32"/>
                </a:lnTo>
                <a:lnTo>
                  <a:pt x="155" y="33"/>
                </a:lnTo>
                <a:lnTo>
                  <a:pt x="155" y="34"/>
                </a:lnTo>
                <a:lnTo>
                  <a:pt x="155" y="33"/>
                </a:lnTo>
                <a:lnTo>
                  <a:pt x="155" y="34"/>
                </a:lnTo>
                <a:lnTo>
                  <a:pt x="155" y="33"/>
                </a:lnTo>
                <a:lnTo>
                  <a:pt x="155" y="34"/>
                </a:lnTo>
                <a:lnTo>
                  <a:pt x="156" y="34"/>
                </a:lnTo>
                <a:lnTo>
                  <a:pt x="155" y="34"/>
                </a:lnTo>
                <a:lnTo>
                  <a:pt x="156" y="34"/>
                </a:lnTo>
                <a:lnTo>
                  <a:pt x="155" y="34"/>
                </a:lnTo>
                <a:lnTo>
                  <a:pt x="156" y="34"/>
                </a:lnTo>
                <a:lnTo>
                  <a:pt x="156" y="33"/>
                </a:lnTo>
                <a:lnTo>
                  <a:pt x="156" y="34"/>
                </a:lnTo>
                <a:lnTo>
                  <a:pt x="156" y="33"/>
                </a:lnTo>
                <a:lnTo>
                  <a:pt x="156" y="34"/>
                </a:lnTo>
                <a:lnTo>
                  <a:pt x="156" y="33"/>
                </a:lnTo>
                <a:lnTo>
                  <a:pt x="157" y="33"/>
                </a:lnTo>
                <a:lnTo>
                  <a:pt x="156" y="33"/>
                </a:lnTo>
                <a:lnTo>
                  <a:pt x="157" y="33"/>
                </a:lnTo>
                <a:lnTo>
                  <a:pt x="156" y="33"/>
                </a:lnTo>
                <a:lnTo>
                  <a:pt x="157" y="33"/>
                </a:lnTo>
                <a:lnTo>
                  <a:pt x="157" y="34"/>
                </a:lnTo>
                <a:lnTo>
                  <a:pt x="157" y="33"/>
                </a:lnTo>
                <a:lnTo>
                  <a:pt x="157" y="34"/>
                </a:lnTo>
                <a:lnTo>
                  <a:pt x="157" y="33"/>
                </a:lnTo>
                <a:lnTo>
                  <a:pt x="157" y="34"/>
                </a:lnTo>
                <a:lnTo>
                  <a:pt x="158" y="34"/>
                </a:lnTo>
                <a:lnTo>
                  <a:pt x="157" y="34"/>
                </a:lnTo>
                <a:lnTo>
                  <a:pt x="158" y="34"/>
                </a:lnTo>
                <a:lnTo>
                  <a:pt x="157" y="34"/>
                </a:lnTo>
                <a:lnTo>
                  <a:pt x="158" y="34"/>
                </a:lnTo>
                <a:lnTo>
                  <a:pt x="158" y="35"/>
                </a:lnTo>
                <a:lnTo>
                  <a:pt x="158" y="34"/>
                </a:lnTo>
                <a:lnTo>
                  <a:pt x="158" y="35"/>
                </a:lnTo>
                <a:lnTo>
                  <a:pt x="158" y="34"/>
                </a:lnTo>
                <a:lnTo>
                  <a:pt x="158" y="35"/>
                </a:lnTo>
                <a:lnTo>
                  <a:pt x="157" y="35"/>
                </a:lnTo>
                <a:lnTo>
                  <a:pt x="158" y="35"/>
                </a:lnTo>
                <a:lnTo>
                  <a:pt x="157" y="35"/>
                </a:lnTo>
                <a:lnTo>
                  <a:pt x="158" y="35"/>
                </a:lnTo>
                <a:lnTo>
                  <a:pt x="157" y="35"/>
                </a:lnTo>
                <a:lnTo>
                  <a:pt x="156" y="35"/>
                </a:lnTo>
                <a:lnTo>
                  <a:pt x="157" y="35"/>
                </a:lnTo>
                <a:lnTo>
                  <a:pt x="156" y="35"/>
                </a:lnTo>
                <a:lnTo>
                  <a:pt x="157" y="35"/>
                </a:lnTo>
                <a:lnTo>
                  <a:pt x="156" y="35"/>
                </a:lnTo>
                <a:lnTo>
                  <a:pt x="156" y="36"/>
                </a:lnTo>
                <a:lnTo>
                  <a:pt x="156" y="35"/>
                </a:lnTo>
                <a:lnTo>
                  <a:pt x="156" y="36"/>
                </a:lnTo>
                <a:lnTo>
                  <a:pt x="156" y="35"/>
                </a:lnTo>
                <a:lnTo>
                  <a:pt x="156" y="36"/>
                </a:lnTo>
                <a:lnTo>
                  <a:pt x="157" y="36"/>
                </a:lnTo>
                <a:lnTo>
                  <a:pt x="156" y="36"/>
                </a:lnTo>
                <a:lnTo>
                  <a:pt x="157" y="36"/>
                </a:lnTo>
                <a:lnTo>
                  <a:pt x="156" y="36"/>
                </a:lnTo>
                <a:lnTo>
                  <a:pt x="157" y="36"/>
                </a:lnTo>
                <a:lnTo>
                  <a:pt x="157" y="37"/>
                </a:lnTo>
                <a:lnTo>
                  <a:pt x="157" y="36"/>
                </a:lnTo>
                <a:lnTo>
                  <a:pt x="157" y="37"/>
                </a:lnTo>
                <a:lnTo>
                  <a:pt x="157" y="36"/>
                </a:lnTo>
                <a:lnTo>
                  <a:pt x="157" y="37"/>
                </a:lnTo>
                <a:lnTo>
                  <a:pt x="157" y="38"/>
                </a:lnTo>
                <a:lnTo>
                  <a:pt x="157" y="37"/>
                </a:lnTo>
                <a:lnTo>
                  <a:pt x="157" y="38"/>
                </a:lnTo>
                <a:lnTo>
                  <a:pt x="157" y="37"/>
                </a:lnTo>
                <a:lnTo>
                  <a:pt x="157" y="38"/>
                </a:lnTo>
                <a:lnTo>
                  <a:pt x="158" y="38"/>
                </a:lnTo>
                <a:lnTo>
                  <a:pt x="157" y="38"/>
                </a:lnTo>
                <a:lnTo>
                  <a:pt x="158" y="38"/>
                </a:lnTo>
                <a:lnTo>
                  <a:pt x="157" y="38"/>
                </a:lnTo>
                <a:lnTo>
                  <a:pt x="158" y="38"/>
                </a:lnTo>
                <a:lnTo>
                  <a:pt x="158" y="39"/>
                </a:lnTo>
                <a:lnTo>
                  <a:pt x="158" y="38"/>
                </a:lnTo>
                <a:lnTo>
                  <a:pt x="158" y="39"/>
                </a:lnTo>
                <a:lnTo>
                  <a:pt x="158" y="38"/>
                </a:lnTo>
                <a:lnTo>
                  <a:pt x="158" y="39"/>
                </a:lnTo>
                <a:lnTo>
                  <a:pt x="157" y="39"/>
                </a:lnTo>
                <a:lnTo>
                  <a:pt x="158" y="39"/>
                </a:lnTo>
                <a:lnTo>
                  <a:pt x="157" y="39"/>
                </a:lnTo>
                <a:lnTo>
                  <a:pt x="158" y="39"/>
                </a:lnTo>
                <a:lnTo>
                  <a:pt x="157" y="39"/>
                </a:lnTo>
                <a:lnTo>
                  <a:pt x="156" y="39"/>
                </a:lnTo>
                <a:lnTo>
                  <a:pt x="157" y="39"/>
                </a:lnTo>
                <a:lnTo>
                  <a:pt x="156" y="39"/>
                </a:lnTo>
                <a:lnTo>
                  <a:pt x="157" y="39"/>
                </a:lnTo>
                <a:lnTo>
                  <a:pt x="156" y="39"/>
                </a:lnTo>
                <a:lnTo>
                  <a:pt x="156" y="40"/>
                </a:lnTo>
                <a:lnTo>
                  <a:pt x="156" y="39"/>
                </a:lnTo>
                <a:lnTo>
                  <a:pt x="156" y="40"/>
                </a:lnTo>
                <a:lnTo>
                  <a:pt x="156" y="39"/>
                </a:lnTo>
                <a:lnTo>
                  <a:pt x="156" y="40"/>
                </a:lnTo>
                <a:lnTo>
                  <a:pt x="157" y="40"/>
                </a:lnTo>
                <a:lnTo>
                  <a:pt x="156" y="40"/>
                </a:lnTo>
                <a:lnTo>
                  <a:pt x="157" y="40"/>
                </a:lnTo>
                <a:lnTo>
                  <a:pt x="156" y="40"/>
                </a:lnTo>
                <a:lnTo>
                  <a:pt x="157" y="40"/>
                </a:lnTo>
                <a:lnTo>
                  <a:pt x="157" y="41"/>
                </a:lnTo>
                <a:lnTo>
                  <a:pt x="157" y="40"/>
                </a:lnTo>
                <a:lnTo>
                  <a:pt x="157" y="41"/>
                </a:lnTo>
                <a:lnTo>
                  <a:pt x="157" y="40"/>
                </a:lnTo>
                <a:lnTo>
                  <a:pt x="157" y="41"/>
                </a:lnTo>
                <a:lnTo>
                  <a:pt x="158" y="41"/>
                </a:lnTo>
                <a:lnTo>
                  <a:pt x="157" y="41"/>
                </a:lnTo>
                <a:lnTo>
                  <a:pt x="158" y="41"/>
                </a:lnTo>
                <a:lnTo>
                  <a:pt x="157" y="41"/>
                </a:lnTo>
                <a:lnTo>
                  <a:pt x="158" y="41"/>
                </a:lnTo>
                <a:lnTo>
                  <a:pt x="158" y="40"/>
                </a:lnTo>
                <a:lnTo>
                  <a:pt x="158" y="41"/>
                </a:lnTo>
                <a:lnTo>
                  <a:pt x="158" y="40"/>
                </a:lnTo>
                <a:lnTo>
                  <a:pt x="158" y="41"/>
                </a:lnTo>
                <a:lnTo>
                  <a:pt x="158" y="40"/>
                </a:lnTo>
                <a:lnTo>
                  <a:pt x="159" y="40"/>
                </a:lnTo>
                <a:lnTo>
                  <a:pt x="158" y="40"/>
                </a:lnTo>
                <a:lnTo>
                  <a:pt x="159" y="40"/>
                </a:lnTo>
                <a:lnTo>
                  <a:pt x="158" y="40"/>
                </a:lnTo>
                <a:lnTo>
                  <a:pt x="159" y="40"/>
                </a:lnTo>
                <a:lnTo>
                  <a:pt x="159" y="41"/>
                </a:lnTo>
                <a:lnTo>
                  <a:pt x="159" y="40"/>
                </a:lnTo>
                <a:lnTo>
                  <a:pt x="159" y="41"/>
                </a:lnTo>
                <a:lnTo>
                  <a:pt x="159" y="40"/>
                </a:lnTo>
                <a:lnTo>
                  <a:pt x="159" y="41"/>
                </a:lnTo>
                <a:lnTo>
                  <a:pt x="159" y="42"/>
                </a:lnTo>
                <a:lnTo>
                  <a:pt x="159" y="41"/>
                </a:lnTo>
                <a:lnTo>
                  <a:pt x="159" y="42"/>
                </a:lnTo>
                <a:lnTo>
                  <a:pt x="159" y="41"/>
                </a:lnTo>
                <a:lnTo>
                  <a:pt x="159" y="42"/>
                </a:lnTo>
                <a:lnTo>
                  <a:pt x="160" y="42"/>
                </a:lnTo>
                <a:lnTo>
                  <a:pt x="159" y="42"/>
                </a:lnTo>
                <a:lnTo>
                  <a:pt x="160" y="42"/>
                </a:lnTo>
                <a:lnTo>
                  <a:pt x="159" y="42"/>
                </a:lnTo>
                <a:lnTo>
                  <a:pt x="160" y="42"/>
                </a:lnTo>
                <a:lnTo>
                  <a:pt x="160" y="41"/>
                </a:lnTo>
                <a:lnTo>
                  <a:pt x="160" y="42"/>
                </a:lnTo>
                <a:lnTo>
                  <a:pt x="160" y="41"/>
                </a:lnTo>
                <a:lnTo>
                  <a:pt x="160" y="42"/>
                </a:lnTo>
                <a:lnTo>
                  <a:pt x="160" y="41"/>
                </a:lnTo>
                <a:lnTo>
                  <a:pt x="161" y="41"/>
                </a:lnTo>
                <a:lnTo>
                  <a:pt x="160" y="41"/>
                </a:lnTo>
                <a:lnTo>
                  <a:pt x="161" y="41"/>
                </a:lnTo>
                <a:lnTo>
                  <a:pt x="160" y="41"/>
                </a:lnTo>
                <a:lnTo>
                  <a:pt x="161" y="41"/>
                </a:lnTo>
                <a:lnTo>
                  <a:pt x="161" y="40"/>
                </a:lnTo>
                <a:lnTo>
                  <a:pt x="161" y="41"/>
                </a:lnTo>
                <a:lnTo>
                  <a:pt x="161" y="40"/>
                </a:lnTo>
                <a:lnTo>
                  <a:pt x="161" y="41"/>
                </a:lnTo>
                <a:lnTo>
                  <a:pt x="161" y="40"/>
                </a:lnTo>
                <a:lnTo>
                  <a:pt x="160" y="40"/>
                </a:lnTo>
                <a:lnTo>
                  <a:pt x="161" y="40"/>
                </a:lnTo>
                <a:lnTo>
                  <a:pt x="160" y="40"/>
                </a:lnTo>
                <a:lnTo>
                  <a:pt x="161" y="40"/>
                </a:lnTo>
                <a:lnTo>
                  <a:pt x="160" y="40"/>
                </a:lnTo>
                <a:lnTo>
                  <a:pt x="160" y="39"/>
                </a:lnTo>
                <a:lnTo>
                  <a:pt x="160" y="40"/>
                </a:lnTo>
                <a:lnTo>
                  <a:pt x="160" y="39"/>
                </a:lnTo>
                <a:lnTo>
                  <a:pt x="160" y="40"/>
                </a:lnTo>
                <a:lnTo>
                  <a:pt x="160" y="39"/>
                </a:lnTo>
                <a:lnTo>
                  <a:pt x="161" y="39"/>
                </a:lnTo>
                <a:lnTo>
                  <a:pt x="160" y="39"/>
                </a:lnTo>
                <a:lnTo>
                  <a:pt x="161" y="39"/>
                </a:lnTo>
                <a:lnTo>
                  <a:pt x="160" y="39"/>
                </a:lnTo>
                <a:lnTo>
                  <a:pt x="161" y="39"/>
                </a:lnTo>
                <a:lnTo>
                  <a:pt x="162" y="39"/>
                </a:lnTo>
                <a:lnTo>
                  <a:pt x="161" y="39"/>
                </a:lnTo>
                <a:lnTo>
                  <a:pt x="162" y="39"/>
                </a:lnTo>
                <a:lnTo>
                  <a:pt x="161" y="39"/>
                </a:lnTo>
                <a:lnTo>
                  <a:pt x="162" y="39"/>
                </a:lnTo>
                <a:lnTo>
                  <a:pt x="162" y="38"/>
                </a:lnTo>
                <a:lnTo>
                  <a:pt x="162" y="39"/>
                </a:lnTo>
                <a:lnTo>
                  <a:pt x="162" y="38"/>
                </a:lnTo>
                <a:lnTo>
                  <a:pt x="162" y="39"/>
                </a:lnTo>
                <a:lnTo>
                  <a:pt x="162" y="38"/>
                </a:lnTo>
                <a:lnTo>
                  <a:pt x="161" y="38"/>
                </a:lnTo>
                <a:lnTo>
                  <a:pt x="162" y="38"/>
                </a:lnTo>
                <a:lnTo>
                  <a:pt x="161" y="38"/>
                </a:lnTo>
                <a:lnTo>
                  <a:pt x="162" y="38"/>
                </a:lnTo>
                <a:lnTo>
                  <a:pt x="161" y="38"/>
                </a:lnTo>
                <a:lnTo>
                  <a:pt x="161" y="37"/>
                </a:lnTo>
                <a:lnTo>
                  <a:pt x="161" y="38"/>
                </a:lnTo>
                <a:lnTo>
                  <a:pt x="161" y="37"/>
                </a:lnTo>
                <a:lnTo>
                  <a:pt x="161" y="38"/>
                </a:lnTo>
                <a:lnTo>
                  <a:pt x="161" y="37"/>
                </a:lnTo>
                <a:lnTo>
                  <a:pt x="162" y="37"/>
                </a:lnTo>
                <a:lnTo>
                  <a:pt x="161" y="37"/>
                </a:lnTo>
                <a:lnTo>
                  <a:pt x="162" y="37"/>
                </a:lnTo>
                <a:lnTo>
                  <a:pt x="161" y="37"/>
                </a:lnTo>
                <a:lnTo>
                  <a:pt x="162" y="37"/>
                </a:lnTo>
                <a:lnTo>
                  <a:pt x="162" y="36"/>
                </a:lnTo>
                <a:lnTo>
                  <a:pt x="162" y="37"/>
                </a:lnTo>
                <a:lnTo>
                  <a:pt x="162" y="36"/>
                </a:lnTo>
                <a:lnTo>
                  <a:pt x="162" y="37"/>
                </a:lnTo>
                <a:lnTo>
                  <a:pt x="162" y="36"/>
                </a:lnTo>
                <a:lnTo>
                  <a:pt x="163" y="36"/>
                </a:lnTo>
                <a:lnTo>
                  <a:pt x="162" y="36"/>
                </a:lnTo>
                <a:lnTo>
                  <a:pt x="163" y="36"/>
                </a:lnTo>
                <a:lnTo>
                  <a:pt x="162" y="36"/>
                </a:lnTo>
                <a:lnTo>
                  <a:pt x="163" y="36"/>
                </a:lnTo>
                <a:lnTo>
                  <a:pt x="163" y="37"/>
                </a:lnTo>
                <a:lnTo>
                  <a:pt x="163" y="36"/>
                </a:lnTo>
                <a:lnTo>
                  <a:pt x="163" y="37"/>
                </a:lnTo>
                <a:lnTo>
                  <a:pt x="163" y="36"/>
                </a:lnTo>
                <a:lnTo>
                  <a:pt x="163" y="37"/>
                </a:lnTo>
                <a:lnTo>
                  <a:pt x="163" y="38"/>
                </a:lnTo>
                <a:lnTo>
                  <a:pt x="163" y="37"/>
                </a:lnTo>
                <a:lnTo>
                  <a:pt x="163" y="38"/>
                </a:lnTo>
                <a:lnTo>
                  <a:pt x="163" y="37"/>
                </a:lnTo>
                <a:lnTo>
                  <a:pt x="163" y="38"/>
                </a:lnTo>
                <a:lnTo>
                  <a:pt x="164" y="38"/>
                </a:lnTo>
                <a:lnTo>
                  <a:pt x="163" y="38"/>
                </a:lnTo>
                <a:lnTo>
                  <a:pt x="164" y="38"/>
                </a:lnTo>
                <a:lnTo>
                  <a:pt x="163" y="38"/>
                </a:lnTo>
                <a:lnTo>
                  <a:pt x="164" y="38"/>
                </a:lnTo>
                <a:lnTo>
                  <a:pt x="164" y="37"/>
                </a:lnTo>
                <a:lnTo>
                  <a:pt x="164" y="38"/>
                </a:lnTo>
                <a:lnTo>
                  <a:pt x="164" y="37"/>
                </a:lnTo>
                <a:lnTo>
                  <a:pt x="164" y="38"/>
                </a:lnTo>
                <a:lnTo>
                  <a:pt x="164" y="37"/>
                </a:lnTo>
                <a:lnTo>
                  <a:pt x="165" y="37"/>
                </a:lnTo>
                <a:lnTo>
                  <a:pt x="164" y="37"/>
                </a:lnTo>
                <a:lnTo>
                  <a:pt x="165" y="37"/>
                </a:lnTo>
                <a:lnTo>
                  <a:pt x="164" y="37"/>
                </a:lnTo>
                <a:lnTo>
                  <a:pt x="165" y="37"/>
                </a:lnTo>
                <a:lnTo>
                  <a:pt x="165" y="38"/>
                </a:lnTo>
                <a:lnTo>
                  <a:pt x="165" y="37"/>
                </a:lnTo>
                <a:lnTo>
                  <a:pt x="165" y="38"/>
                </a:lnTo>
                <a:lnTo>
                  <a:pt x="165" y="37"/>
                </a:lnTo>
                <a:lnTo>
                  <a:pt x="165" y="38"/>
                </a:lnTo>
                <a:lnTo>
                  <a:pt x="166" y="38"/>
                </a:lnTo>
                <a:lnTo>
                  <a:pt x="165" y="38"/>
                </a:lnTo>
                <a:lnTo>
                  <a:pt x="166" y="38"/>
                </a:lnTo>
                <a:lnTo>
                  <a:pt x="165" y="38"/>
                </a:lnTo>
                <a:lnTo>
                  <a:pt x="166" y="38"/>
                </a:lnTo>
                <a:lnTo>
                  <a:pt x="166" y="39"/>
                </a:lnTo>
                <a:lnTo>
                  <a:pt x="166" y="38"/>
                </a:lnTo>
                <a:lnTo>
                  <a:pt x="166" y="39"/>
                </a:lnTo>
                <a:lnTo>
                  <a:pt x="166" y="38"/>
                </a:lnTo>
                <a:lnTo>
                  <a:pt x="166" y="39"/>
                </a:lnTo>
                <a:lnTo>
                  <a:pt x="165" y="39"/>
                </a:lnTo>
                <a:lnTo>
                  <a:pt x="166" y="39"/>
                </a:lnTo>
                <a:lnTo>
                  <a:pt x="165" y="39"/>
                </a:lnTo>
                <a:lnTo>
                  <a:pt x="166" y="39"/>
                </a:lnTo>
                <a:lnTo>
                  <a:pt x="165" y="39"/>
                </a:lnTo>
                <a:lnTo>
                  <a:pt x="164" y="39"/>
                </a:lnTo>
                <a:lnTo>
                  <a:pt x="165" y="39"/>
                </a:lnTo>
                <a:lnTo>
                  <a:pt x="164" y="39"/>
                </a:lnTo>
                <a:lnTo>
                  <a:pt x="165" y="39"/>
                </a:lnTo>
                <a:lnTo>
                  <a:pt x="164" y="39"/>
                </a:lnTo>
                <a:lnTo>
                  <a:pt x="164" y="40"/>
                </a:lnTo>
                <a:lnTo>
                  <a:pt x="164" y="39"/>
                </a:lnTo>
                <a:lnTo>
                  <a:pt x="164" y="40"/>
                </a:lnTo>
                <a:lnTo>
                  <a:pt x="164" y="39"/>
                </a:lnTo>
                <a:lnTo>
                  <a:pt x="164" y="40"/>
                </a:lnTo>
                <a:lnTo>
                  <a:pt x="165" y="40"/>
                </a:lnTo>
                <a:lnTo>
                  <a:pt x="164" y="40"/>
                </a:lnTo>
                <a:lnTo>
                  <a:pt x="165" y="40"/>
                </a:lnTo>
                <a:lnTo>
                  <a:pt x="164" y="40"/>
                </a:lnTo>
                <a:lnTo>
                  <a:pt x="165" y="40"/>
                </a:lnTo>
                <a:lnTo>
                  <a:pt x="165" y="41"/>
                </a:lnTo>
                <a:lnTo>
                  <a:pt x="165" y="40"/>
                </a:lnTo>
                <a:lnTo>
                  <a:pt x="165" y="41"/>
                </a:lnTo>
                <a:lnTo>
                  <a:pt x="165" y="40"/>
                </a:lnTo>
                <a:lnTo>
                  <a:pt x="165" y="41"/>
                </a:lnTo>
                <a:lnTo>
                  <a:pt x="166" y="41"/>
                </a:lnTo>
                <a:lnTo>
                  <a:pt x="165" y="41"/>
                </a:lnTo>
                <a:lnTo>
                  <a:pt x="166" y="41"/>
                </a:lnTo>
                <a:lnTo>
                  <a:pt x="165" y="41"/>
                </a:lnTo>
                <a:lnTo>
                  <a:pt x="166" y="41"/>
                </a:lnTo>
                <a:lnTo>
                  <a:pt x="166" y="40"/>
                </a:lnTo>
                <a:lnTo>
                  <a:pt x="166" y="41"/>
                </a:lnTo>
                <a:lnTo>
                  <a:pt x="166" y="40"/>
                </a:lnTo>
                <a:lnTo>
                  <a:pt x="166" y="41"/>
                </a:lnTo>
                <a:lnTo>
                  <a:pt x="166" y="40"/>
                </a:lnTo>
                <a:lnTo>
                  <a:pt x="167" y="40"/>
                </a:lnTo>
                <a:lnTo>
                  <a:pt x="166" y="40"/>
                </a:lnTo>
                <a:lnTo>
                  <a:pt x="167" y="40"/>
                </a:lnTo>
                <a:lnTo>
                  <a:pt x="166" y="40"/>
                </a:lnTo>
                <a:lnTo>
                  <a:pt x="167" y="40"/>
                </a:lnTo>
                <a:lnTo>
                  <a:pt x="167" y="41"/>
                </a:lnTo>
                <a:lnTo>
                  <a:pt x="167" y="40"/>
                </a:lnTo>
                <a:lnTo>
                  <a:pt x="167" y="41"/>
                </a:lnTo>
                <a:lnTo>
                  <a:pt x="167" y="40"/>
                </a:lnTo>
                <a:lnTo>
                  <a:pt x="167" y="41"/>
                </a:lnTo>
                <a:lnTo>
                  <a:pt x="167" y="42"/>
                </a:lnTo>
                <a:lnTo>
                  <a:pt x="167" y="41"/>
                </a:lnTo>
                <a:lnTo>
                  <a:pt x="167" y="42"/>
                </a:lnTo>
                <a:lnTo>
                  <a:pt x="167" y="41"/>
                </a:lnTo>
                <a:lnTo>
                  <a:pt x="167" y="42"/>
                </a:lnTo>
                <a:lnTo>
                  <a:pt x="168" y="42"/>
                </a:lnTo>
                <a:lnTo>
                  <a:pt x="167" y="42"/>
                </a:lnTo>
                <a:lnTo>
                  <a:pt x="168" y="42"/>
                </a:lnTo>
                <a:lnTo>
                  <a:pt x="167" y="42"/>
                </a:lnTo>
                <a:lnTo>
                  <a:pt x="168" y="42"/>
                </a:lnTo>
                <a:lnTo>
                  <a:pt x="168" y="41"/>
                </a:lnTo>
                <a:lnTo>
                  <a:pt x="168" y="42"/>
                </a:lnTo>
                <a:lnTo>
                  <a:pt x="168" y="41"/>
                </a:lnTo>
                <a:lnTo>
                  <a:pt x="168" y="42"/>
                </a:lnTo>
                <a:lnTo>
                  <a:pt x="168" y="41"/>
                </a:lnTo>
                <a:lnTo>
                  <a:pt x="169" y="41"/>
                </a:lnTo>
                <a:lnTo>
                  <a:pt x="168" y="41"/>
                </a:lnTo>
                <a:lnTo>
                  <a:pt x="169" y="41"/>
                </a:lnTo>
                <a:lnTo>
                  <a:pt x="168" y="41"/>
                </a:lnTo>
                <a:lnTo>
                  <a:pt x="169" y="41"/>
                </a:lnTo>
                <a:lnTo>
                  <a:pt x="169" y="42"/>
                </a:lnTo>
                <a:lnTo>
                  <a:pt x="169" y="41"/>
                </a:lnTo>
                <a:lnTo>
                  <a:pt x="169" y="42"/>
                </a:lnTo>
                <a:lnTo>
                  <a:pt x="169" y="41"/>
                </a:lnTo>
                <a:lnTo>
                  <a:pt x="169" y="42"/>
                </a:lnTo>
                <a:lnTo>
                  <a:pt x="170" y="42"/>
                </a:lnTo>
                <a:lnTo>
                  <a:pt x="169" y="42"/>
                </a:lnTo>
                <a:lnTo>
                  <a:pt x="170" y="42"/>
                </a:lnTo>
                <a:lnTo>
                  <a:pt x="169" y="42"/>
                </a:lnTo>
                <a:lnTo>
                  <a:pt x="170" y="42"/>
                </a:lnTo>
                <a:lnTo>
                  <a:pt x="170" y="43"/>
                </a:lnTo>
                <a:lnTo>
                  <a:pt x="170" y="42"/>
                </a:lnTo>
                <a:lnTo>
                  <a:pt x="170" y="43"/>
                </a:lnTo>
                <a:lnTo>
                  <a:pt x="170" y="42"/>
                </a:lnTo>
                <a:lnTo>
                  <a:pt x="170" y="43"/>
                </a:lnTo>
                <a:lnTo>
                  <a:pt x="169" y="43"/>
                </a:lnTo>
                <a:lnTo>
                  <a:pt x="170" y="43"/>
                </a:lnTo>
                <a:lnTo>
                  <a:pt x="169" y="43"/>
                </a:lnTo>
                <a:lnTo>
                  <a:pt x="170" y="43"/>
                </a:lnTo>
                <a:lnTo>
                  <a:pt x="169" y="43"/>
                </a:lnTo>
                <a:lnTo>
                  <a:pt x="168" y="43"/>
                </a:lnTo>
                <a:lnTo>
                  <a:pt x="169" y="43"/>
                </a:lnTo>
                <a:lnTo>
                  <a:pt x="168" y="43"/>
                </a:lnTo>
                <a:lnTo>
                  <a:pt x="169" y="43"/>
                </a:lnTo>
                <a:lnTo>
                  <a:pt x="168" y="43"/>
                </a:lnTo>
                <a:lnTo>
                  <a:pt x="168" y="44"/>
                </a:lnTo>
                <a:lnTo>
                  <a:pt x="168" y="43"/>
                </a:lnTo>
                <a:lnTo>
                  <a:pt x="168" y="44"/>
                </a:lnTo>
                <a:lnTo>
                  <a:pt x="168" y="43"/>
                </a:lnTo>
                <a:lnTo>
                  <a:pt x="168" y="44"/>
                </a:lnTo>
                <a:lnTo>
                  <a:pt x="169" y="44"/>
                </a:lnTo>
                <a:lnTo>
                  <a:pt x="168" y="44"/>
                </a:lnTo>
                <a:lnTo>
                  <a:pt x="169" y="44"/>
                </a:lnTo>
                <a:lnTo>
                  <a:pt x="168" y="44"/>
                </a:lnTo>
                <a:lnTo>
                  <a:pt x="169" y="44"/>
                </a:lnTo>
                <a:lnTo>
                  <a:pt x="169" y="45"/>
                </a:lnTo>
                <a:lnTo>
                  <a:pt x="169" y="44"/>
                </a:lnTo>
                <a:lnTo>
                  <a:pt x="169" y="45"/>
                </a:lnTo>
                <a:lnTo>
                  <a:pt x="169" y="44"/>
                </a:lnTo>
                <a:lnTo>
                  <a:pt x="169" y="45"/>
                </a:lnTo>
                <a:lnTo>
                  <a:pt x="168" y="45"/>
                </a:lnTo>
                <a:lnTo>
                  <a:pt x="169" y="45"/>
                </a:lnTo>
                <a:lnTo>
                  <a:pt x="168" y="45"/>
                </a:lnTo>
                <a:lnTo>
                  <a:pt x="169" y="45"/>
                </a:lnTo>
                <a:lnTo>
                  <a:pt x="168" y="45"/>
                </a:lnTo>
                <a:lnTo>
                  <a:pt x="168" y="46"/>
                </a:lnTo>
                <a:lnTo>
                  <a:pt x="168" y="45"/>
                </a:lnTo>
                <a:lnTo>
                  <a:pt x="168" y="46"/>
                </a:lnTo>
                <a:lnTo>
                  <a:pt x="168" y="45"/>
                </a:lnTo>
                <a:lnTo>
                  <a:pt x="168" y="46"/>
                </a:lnTo>
                <a:lnTo>
                  <a:pt x="167" y="46"/>
                </a:lnTo>
                <a:lnTo>
                  <a:pt x="168" y="46"/>
                </a:lnTo>
                <a:lnTo>
                  <a:pt x="167" y="46"/>
                </a:lnTo>
                <a:lnTo>
                  <a:pt x="168" y="46"/>
                </a:lnTo>
                <a:lnTo>
                  <a:pt x="167" y="46"/>
                </a:lnTo>
                <a:lnTo>
                  <a:pt x="167" y="45"/>
                </a:lnTo>
                <a:lnTo>
                  <a:pt x="167" y="46"/>
                </a:lnTo>
                <a:lnTo>
                  <a:pt x="167" y="45"/>
                </a:lnTo>
                <a:lnTo>
                  <a:pt x="167" y="46"/>
                </a:lnTo>
                <a:lnTo>
                  <a:pt x="167" y="45"/>
                </a:lnTo>
                <a:lnTo>
                  <a:pt x="167" y="44"/>
                </a:lnTo>
                <a:lnTo>
                  <a:pt x="167" y="45"/>
                </a:lnTo>
                <a:lnTo>
                  <a:pt x="167" y="44"/>
                </a:lnTo>
                <a:lnTo>
                  <a:pt x="167" y="45"/>
                </a:lnTo>
                <a:lnTo>
                  <a:pt x="167" y="44"/>
                </a:lnTo>
                <a:lnTo>
                  <a:pt x="166" y="44"/>
                </a:lnTo>
                <a:lnTo>
                  <a:pt x="167" y="44"/>
                </a:lnTo>
                <a:lnTo>
                  <a:pt x="166" y="44"/>
                </a:lnTo>
                <a:lnTo>
                  <a:pt x="167" y="44"/>
                </a:lnTo>
                <a:lnTo>
                  <a:pt x="166" y="44"/>
                </a:lnTo>
                <a:lnTo>
                  <a:pt x="166" y="45"/>
                </a:lnTo>
                <a:lnTo>
                  <a:pt x="166" y="44"/>
                </a:lnTo>
                <a:lnTo>
                  <a:pt x="166" y="45"/>
                </a:lnTo>
                <a:lnTo>
                  <a:pt x="166" y="44"/>
                </a:lnTo>
                <a:lnTo>
                  <a:pt x="166" y="45"/>
                </a:lnTo>
                <a:lnTo>
                  <a:pt x="165" y="45"/>
                </a:lnTo>
                <a:lnTo>
                  <a:pt x="166" y="45"/>
                </a:lnTo>
                <a:lnTo>
                  <a:pt x="165" y="45"/>
                </a:lnTo>
                <a:lnTo>
                  <a:pt x="166" y="45"/>
                </a:lnTo>
                <a:lnTo>
                  <a:pt x="165" y="45"/>
                </a:lnTo>
                <a:lnTo>
                  <a:pt x="164" y="45"/>
                </a:lnTo>
                <a:lnTo>
                  <a:pt x="165" y="45"/>
                </a:lnTo>
                <a:lnTo>
                  <a:pt x="164" y="45"/>
                </a:lnTo>
                <a:lnTo>
                  <a:pt x="165" y="45"/>
                </a:lnTo>
                <a:lnTo>
                  <a:pt x="164" y="45"/>
                </a:lnTo>
                <a:lnTo>
                  <a:pt x="164" y="46"/>
                </a:lnTo>
                <a:lnTo>
                  <a:pt x="164" y="45"/>
                </a:lnTo>
                <a:lnTo>
                  <a:pt x="164" y="46"/>
                </a:lnTo>
                <a:lnTo>
                  <a:pt x="164" y="45"/>
                </a:lnTo>
                <a:lnTo>
                  <a:pt x="164" y="46"/>
                </a:lnTo>
                <a:lnTo>
                  <a:pt x="163" y="46"/>
                </a:lnTo>
                <a:lnTo>
                  <a:pt x="164" y="46"/>
                </a:lnTo>
                <a:lnTo>
                  <a:pt x="163" y="46"/>
                </a:lnTo>
                <a:lnTo>
                  <a:pt x="164" y="46"/>
                </a:lnTo>
                <a:lnTo>
                  <a:pt x="163" y="46"/>
                </a:lnTo>
                <a:lnTo>
                  <a:pt x="163" y="45"/>
                </a:lnTo>
                <a:lnTo>
                  <a:pt x="163" y="46"/>
                </a:lnTo>
                <a:lnTo>
                  <a:pt x="163" y="45"/>
                </a:lnTo>
                <a:lnTo>
                  <a:pt x="163" y="46"/>
                </a:lnTo>
                <a:lnTo>
                  <a:pt x="163" y="45"/>
                </a:lnTo>
                <a:lnTo>
                  <a:pt x="163" y="44"/>
                </a:lnTo>
                <a:lnTo>
                  <a:pt x="163" y="45"/>
                </a:lnTo>
                <a:lnTo>
                  <a:pt x="163" y="44"/>
                </a:lnTo>
                <a:lnTo>
                  <a:pt x="163" y="45"/>
                </a:lnTo>
                <a:lnTo>
                  <a:pt x="163" y="44"/>
                </a:lnTo>
                <a:lnTo>
                  <a:pt x="162" y="44"/>
                </a:lnTo>
                <a:lnTo>
                  <a:pt x="163" y="44"/>
                </a:lnTo>
                <a:lnTo>
                  <a:pt x="162" y="44"/>
                </a:lnTo>
                <a:lnTo>
                  <a:pt x="163" y="44"/>
                </a:lnTo>
                <a:lnTo>
                  <a:pt x="162" y="44"/>
                </a:lnTo>
                <a:lnTo>
                  <a:pt x="162" y="45"/>
                </a:lnTo>
                <a:lnTo>
                  <a:pt x="162" y="44"/>
                </a:lnTo>
                <a:lnTo>
                  <a:pt x="162" y="45"/>
                </a:lnTo>
                <a:lnTo>
                  <a:pt x="162" y="44"/>
                </a:lnTo>
                <a:lnTo>
                  <a:pt x="162" y="45"/>
                </a:lnTo>
                <a:lnTo>
                  <a:pt x="161" y="45"/>
                </a:lnTo>
                <a:lnTo>
                  <a:pt x="162" y="45"/>
                </a:lnTo>
                <a:lnTo>
                  <a:pt x="161" y="45"/>
                </a:lnTo>
                <a:lnTo>
                  <a:pt x="162" y="45"/>
                </a:lnTo>
                <a:lnTo>
                  <a:pt x="161" y="45"/>
                </a:lnTo>
                <a:lnTo>
                  <a:pt x="161" y="46"/>
                </a:lnTo>
                <a:lnTo>
                  <a:pt x="161" y="45"/>
                </a:lnTo>
                <a:lnTo>
                  <a:pt x="161" y="46"/>
                </a:lnTo>
                <a:lnTo>
                  <a:pt x="161" y="45"/>
                </a:lnTo>
                <a:lnTo>
                  <a:pt x="161" y="46"/>
                </a:lnTo>
                <a:lnTo>
                  <a:pt x="162" y="46"/>
                </a:lnTo>
                <a:lnTo>
                  <a:pt x="161" y="46"/>
                </a:lnTo>
                <a:lnTo>
                  <a:pt x="162" y="46"/>
                </a:lnTo>
                <a:lnTo>
                  <a:pt x="161" y="46"/>
                </a:lnTo>
                <a:lnTo>
                  <a:pt x="162" y="46"/>
                </a:lnTo>
                <a:lnTo>
                  <a:pt x="162" y="47"/>
                </a:lnTo>
                <a:lnTo>
                  <a:pt x="162" y="46"/>
                </a:lnTo>
                <a:lnTo>
                  <a:pt x="162" y="47"/>
                </a:lnTo>
                <a:lnTo>
                  <a:pt x="162" y="46"/>
                </a:lnTo>
                <a:lnTo>
                  <a:pt x="162" y="47"/>
                </a:lnTo>
                <a:lnTo>
                  <a:pt x="161" y="47"/>
                </a:lnTo>
                <a:lnTo>
                  <a:pt x="162" y="47"/>
                </a:lnTo>
                <a:lnTo>
                  <a:pt x="161" y="47"/>
                </a:lnTo>
                <a:lnTo>
                  <a:pt x="162" y="47"/>
                </a:lnTo>
                <a:lnTo>
                  <a:pt x="161" y="47"/>
                </a:lnTo>
                <a:lnTo>
                  <a:pt x="160" y="47"/>
                </a:lnTo>
                <a:lnTo>
                  <a:pt x="161" y="47"/>
                </a:lnTo>
                <a:lnTo>
                  <a:pt x="160" y="47"/>
                </a:lnTo>
                <a:lnTo>
                  <a:pt x="161" y="47"/>
                </a:lnTo>
                <a:lnTo>
                  <a:pt x="160" y="47"/>
                </a:lnTo>
                <a:lnTo>
                  <a:pt x="160" y="48"/>
                </a:lnTo>
                <a:lnTo>
                  <a:pt x="160" y="47"/>
                </a:lnTo>
                <a:lnTo>
                  <a:pt x="160" y="48"/>
                </a:lnTo>
                <a:lnTo>
                  <a:pt x="160" y="47"/>
                </a:lnTo>
                <a:lnTo>
                  <a:pt x="160" y="48"/>
                </a:lnTo>
                <a:lnTo>
                  <a:pt x="161" y="48"/>
                </a:lnTo>
                <a:lnTo>
                  <a:pt x="160" y="48"/>
                </a:lnTo>
                <a:lnTo>
                  <a:pt x="161" y="48"/>
                </a:lnTo>
                <a:lnTo>
                  <a:pt x="160" y="48"/>
                </a:lnTo>
                <a:lnTo>
                  <a:pt x="161" y="48"/>
                </a:lnTo>
                <a:lnTo>
                  <a:pt x="161" y="49"/>
                </a:lnTo>
                <a:lnTo>
                  <a:pt x="161" y="48"/>
                </a:lnTo>
                <a:lnTo>
                  <a:pt x="161" y="49"/>
                </a:lnTo>
                <a:lnTo>
                  <a:pt x="161" y="48"/>
                </a:lnTo>
                <a:lnTo>
                  <a:pt x="161" y="49"/>
                </a:lnTo>
                <a:lnTo>
                  <a:pt x="162" y="49"/>
                </a:lnTo>
                <a:lnTo>
                  <a:pt x="161" y="49"/>
                </a:lnTo>
                <a:lnTo>
                  <a:pt x="162" y="49"/>
                </a:lnTo>
                <a:lnTo>
                  <a:pt x="161" y="49"/>
                </a:lnTo>
                <a:lnTo>
                  <a:pt x="162" y="49"/>
                </a:lnTo>
                <a:lnTo>
                  <a:pt x="162" y="48"/>
                </a:lnTo>
                <a:lnTo>
                  <a:pt x="162" y="49"/>
                </a:lnTo>
                <a:lnTo>
                  <a:pt x="162" y="48"/>
                </a:lnTo>
                <a:lnTo>
                  <a:pt x="162" y="49"/>
                </a:lnTo>
                <a:lnTo>
                  <a:pt x="162" y="48"/>
                </a:lnTo>
                <a:lnTo>
                  <a:pt x="163" y="48"/>
                </a:lnTo>
                <a:lnTo>
                  <a:pt x="162" y="48"/>
                </a:lnTo>
                <a:lnTo>
                  <a:pt x="163" y="48"/>
                </a:lnTo>
                <a:lnTo>
                  <a:pt x="162" y="48"/>
                </a:lnTo>
                <a:lnTo>
                  <a:pt x="163" y="48"/>
                </a:lnTo>
                <a:lnTo>
                  <a:pt x="163" y="49"/>
                </a:lnTo>
                <a:lnTo>
                  <a:pt x="163" y="48"/>
                </a:lnTo>
                <a:lnTo>
                  <a:pt x="163" y="49"/>
                </a:lnTo>
                <a:lnTo>
                  <a:pt x="163" y="48"/>
                </a:lnTo>
                <a:lnTo>
                  <a:pt x="163" y="49"/>
                </a:lnTo>
                <a:lnTo>
                  <a:pt x="163" y="50"/>
                </a:lnTo>
                <a:lnTo>
                  <a:pt x="163" y="49"/>
                </a:lnTo>
                <a:lnTo>
                  <a:pt x="163" y="50"/>
                </a:lnTo>
                <a:lnTo>
                  <a:pt x="163" y="49"/>
                </a:lnTo>
                <a:lnTo>
                  <a:pt x="163" y="50"/>
                </a:lnTo>
                <a:lnTo>
                  <a:pt x="164" y="50"/>
                </a:lnTo>
                <a:lnTo>
                  <a:pt x="163" y="50"/>
                </a:lnTo>
                <a:lnTo>
                  <a:pt x="164" y="50"/>
                </a:lnTo>
                <a:lnTo>
                  <a:pt x="163" y="50"/>
                </a:lnTo>
                <a:lnTo>
                  <a:pt x="164" y="50"/>
                </a:lnTo>
                <a:lnTo>
                  <a:pt x="164" y="49"/>
                </a:lnTo>
                <a:lnTo>
                  <a:pt x="164" y="50"/>
                </a:lnTo>
                <a:lnTo>
                  <a:pt x="164" y="49"/>
                </a:lnTo>
                <a:lnTo>
                  <a:pt x="164" y="50"/>
                </a:lnTo>
                <a:lnTo>
                  <a:pt x="164" y="49"/>
                </a:lnTo>
                <a:lnTo>
                  <a:pt x="165" y="49"/>
                </a:lnTo>
                <a:lnTo>
                  <a:pt x="164" y="49"/>
                </a:lnTo>
                <a:lnTo>
                  <a:pt x="165" y="49"/>
                </a:lnTo>
                <a:lnTo>
                  <a:pt x="164" y="49"/>
                </a:lnTo>
                <a:lnTo>
                  <a:pt x="165" y="49"/>
                </a:lnTo>
                <a:lnTo>
                  <a:pt x="165" y="50"/>
                </a:lnTo>
                <a:lnTo>
                  <a:pt x="165" y="49"/>
                </a:lnTo>
                <a:lnTo>
                  <a:pt x="165" y="50"/>
                </a:lnTo>
                <a:lnTo>
                  <a:pt x="165" y="49"/>
                </a:lnTo>
                <a:lnTo>
                  <a:pt x="165" y="50"/>
                </a:lnTo>
                <a:lnTo>
                  <a:pt x="166" y="50"/>
                </a:lnTo>
                <a:lnTo>
                  <a:pt x="165" y="50"/>
                </a:lnTo>
                <a:lnTo>
                  <a:pt x="166" y="50"/>
                </a:lnTo>
                <a:lnTo>
                  <a:pt x="165" y="50"/>
                </a:lnTo>
                <a:lnTo>
                  <a:pt x="166" y="50"/>
                </a:lnTo>
                <a:lnTo>
                  <a:pt x="166" y="51"/>
                </a:lnTo>
                <a:lnTo>
                  <a:pt x="166" y="50"/>
                </a:lnTo>
                <a:lnTo>
                  <a:pt x="166" y="51"/>
                </a:lnTo>
                <a:lnTo>
                  <a:pt x="166" y="50"/>
                </a:lnTo>
                <a:lnTo>
                  <a:pt x="166" y="51"/>
                </a:lnTo>
                <a:lnTo>
                  <a:pt x="165" y="51"/>
                </a:lnTo>
                <a:lnTo>
                  <a:pt x="166" y="51"/>
                </a:lnTo>
                <a:lnTo>
                  <a:pt x="165" y="51"/>
                </a:lnTo>
                <a:lnTo>
                  <a:pt x="166" y="51"/>
                </a:lnTo>
                <a:lnTo>
                  <a:pt x="165" y="51"/>
                </a:lnTo>
                <a:lnTo>
                  <a:pt x="164" y="51"/>
                </a:lnTo>
                <a:lnTo>
                  <a:pt x="165" y="51"/>
                </a:lnTo>
                <a:lnTo>
                  <a:pt x="164" y="51"/>
                </a:lnTo>
                <a:lnTo>
                  <a:pt x="165" y="51"/>
                </a:lnTo>
                <a:lnTo>
                  <a:pt x="164" y="51"/>
                </a:lnTo>
                <a:lnTo>
                  <a:pt x="164" y="52"/>
                </a:lnTo>
                <a:lnTo>
                  <a:pt x="164" y="51"/>
                </a:lnTo>
                <a:lnTo>
                  <a:pt x="164" y="52"/>
                </a:lnTo>
                <a:lnTo>
                  <a:pt x="164" y="51"/>
                </a:lnTo>
                <a:lnTo>
                  <a:pt x="164" y="52"/>
                </a:lnTo>
                <a:lnTo>
                  <a:pt x="165" y="52"/>
                </a:lnTo>
                <a:lnTo>
                  <a:pt x="164" y="52"/>
                </a:lnTo>
                <a:lnTo>
                  <a:pt x="165" y="52"/>
                </a:lnTo>
                <a:lnTo>
                  <a:pt x="164" y="52"/>
                </a:lnTo>
                <a:lnTo>
                  <a:pt x="165" y="52"/>
                </a:lnTo>
                <a:lnTo>
                  <a:pt x="165" y="53"/>
                </a:lnTo>
                <a:lnTo>
                  <a:pt x="165" y="52"/>
                </a:lnTo>
                <a:lnTo>
                  <a:pt x="165" y="53"/>
                </a:lnTo>
                <a:lnTo>
                  <a:pt x="165" y="52"/>
                </a:lnTo>
                <a:lnTo>
                  <a:pt x="165" y="53"/>
                </a:lnTo>
                <a:lnTo>
                  <a:pt x="164" y="53"/>
                </a:lnTo>
                <a:lnTo>
                  <a:pt x="165" y="53"/>
                </a:lnTo>
                <a:lnTo>
                  <a:pt x="164" y="53"/>
                </a:lnTo>
                <a:lnTo>
                  <a:pt x="165" y="53"/>
                </a:lnTo>
                <a:lnTo>
                  <a:pt x="164" y="53"/>
                </a:lnTo>
                <a:lnTo>
                  <a:pt x="164" y="54"/>
                </a:lnTo>
                <a:lnTo>
                  <a:pt x="164" y="53"/>
                </a:lnTo>
                <a:lnTo>
                  <a:pt x="164" y="54"/>
                </a:lnTo>
                <a:lnTo>
                  <a:pt x="164" y="53"/>
                </a:lnTo>
                <a:lnTo>
                  <a:pt x="164" y="54"/>
                </a:lnTo>
                <a:lnTo>
                  <a:pt x="163" y="54"/>
                </a:lnTo>
                <a:lnTo>
                  <a:pt x="164" y="54"/>
                </a:lnTo>
                <a:lnTo>
                  <a:pt x="163" y="54"/>
                </a:lnTo>
                <a:lnTo>
                  <a:pt x="164" y="54"/>
                </a:lnTo>
                <a:lnTo>
                  <a:pt x="163" y="54"/>
                </a:lnTo>
                <a:lnTo>
                  <a:pt x="163" y="53"/>
                </a:lnTo>
                <a:lnTo>
                  <a:pt x="163" y="54"/>
                </a:lnTo>
                <a:lnTo>
                  <a:pt x="163" y="53"/>
                </a:lnTo>
                <a:lnTo>
                  <a:pt x="163" y="54"/>
                </a:lnTo>
                <a:lnTo>
                  <a:pt x="163" y="53"/>
                </a:lnTo>
                <a:lnTo>
                  <a:pt x="163" y="52"/>
                </a:lnTo>
                <a:lnTo>
                  <a:pt x="163" y="53"/>
                </a:lnTo>
                <a:lnTo>
                  <a:pt x="163" y="52"/>
                </a:lnTo>
                <a:lnTo>
                  <a:pt x="163" y="53"/>
                </a:lnTo>
                <a:lnTo>
                  <a:pt x="163" y="52"/>
                </a:lnTo>
                <a:lnTo>
                  <a:pt x="162" y="52"/>
                </a:lnTo>
                <a:lnTo>
                  <a:pt x="163" y="52"/>
                </a:lnTo>
                <a:lnTo>
                  <a:pt x="162" y="52"/>
                </a:lnTo>
                <a:lnTo>
                  <a:pt x="163" y="52"/>
                </a:lnTo>
                <a:lnTo>
                  <a:pt x="162" y="52"/>
                </a:lnTo>
                <a:lnTo>
                  <a:pt x="162" y="53"/>
                </a:lnTo>
                <a:lnTo>
                  <a:pt x="162" y="52"/>
                </a:lnTo>
                <a:lnTo>
                  <a:pt x="162" y="53"/>
                </a:lnTo>
                <a:lnTo>
                  <a:pt x="162" y="52"/>
                </a:lnTo>
                <a:lnTo>
                  <a:pt x="162" y="53"/>
                </a:lnTo>
                <a:lnTo>
                  <a:pt x="161" y="53"/>
                </a:lnTo>
                <a:lnTo>
                  <a:pt x="162" y="53"/>
                </a:lnTo>
                <a:lnTo>
                  <a:pt x="161" y="53"/>
                </a:lnTo>
                <a:lnTo>
                  <a:pt x="162" y="53"/>
                </a:lnTo>
                <a:lnTo>
                  <a:pt x="161" y="53"/>
                </a:lnTo>
                <a:lnTo>
                  <a:pt x="161" y="54"/>
                </a:lnTo>
                <a:lnTo>
                  <a:pt x="161" y="53"/>
                </a:lnTo>
                <a:lnTo>
                  <a:pt x="161" y="54"/>
                </a:lnTo>
                <a:lnTo>
                  <a:pt x="161" y="53"/>
                </a:lnTo>
                <a:lnTo>
                  <a:pt x="161" y="54"/>
                </a:lnTo>
                <a:lnTo>
                  <a:pt x="162" y="54"/>
                </a:lnTo>
                <a:lnTo>
                  <a:pt x="161" y="54"/>
                </a:lnTo>
                <a:lnTo>
                  <a:pt x="162" y="54"/>
                </a:lnTo>
                <a:lnTo>
                  <a:pt x="161" y="54"/>
                </a:lnTo>
                <a:lnTo>
                  <a:pt x="162" y="54"/>
                </a:lnTo>
                <a:lnTo>
                  <a:pt x="162" y="55"/>
                </a:lnTo>
                <a:lnTo>
                  <a:pt x="162" y="54"/>
                </a:lnTo>
                <a:lnTo>
                  <a:pt x="162" y="55"/>
                </a:lnTo>
                <a:lnTo>
                  <a:pt x="162" y="54"/>
                </a:lnTo>
                <a:lnTo>
                  <a:pt x="162" y="55"/>
                </a:lnTo>
                <a:lnTo>
                  <a:pt x="161" y="55"/>
                </a:lnTo>
                <a:lnTo>
                  <a:pt x="162" y="55"/>
                </a:lnTo>
                <a:lnTo>
                  <a:pt x="161" y="55"/>
                </a:lnTo>
                <a:lnTo>
                  <a:pt x="162" y="55"/>
                </a:lnTo>
                <a:lnTo>
                  <a:pt x="161" y="55"/>
                </a:lnTo>
                <a:lnTo>
                  <a:pt x="160" y="55"/>
                </a:lnTo>
                <a:lnTo>
                  <a:pt x="161" y="55"/>
                </a:lnTo>
                <a:lnTo>
                  <a:pt x="160" y="55"/>
                </a:lnTo>
                <a:lnTo>
                  <a:pt x="161" y="55"/>
                </a:lnTo>
                <a:lnTo>
                  <a:pt x="160" y="55"/>
                </a:lnTo>
                <a:lnTo>
                  <a:pt x="160" y="56"/>
                </a:lnTo>
                <a:lnTo>
                  <a:pt x="160" y="55"/>
                </a:lnTo>
                <a:lnTo>
                  <a:pt x="160" y="56"/>
                </a:lnTo>
                <a:lnTo>
                  <a:pt x="160" y="55"/>
                </a:lnTo>
                <a:lnTo>
                  <a:pt x="160" y="56"/>
                </a:lnTo>
                <a:lnTo>
                  <a:pt x="161" y="56"/>
                </a:lnTo>
                <a:lnTo>
                  <a:pt x="160" y="56"/>
                </a:lnTo>
                <a:lnTo>
                  <a:pt x="161" y="56"/>
                </a:lnTo>
                <a:lnTo>
                  <a:pt x="160" y="56"/>
                </a:lnTo>
                <a:lnTo>
                  <a:pt x="161" y="56"/>
                </a:lnTo>
                <a:lnTo>
                  <a:pt x="161" y="57"/>
                </a:lnTo>
                <a:lnTo>
                  <a:pt x="161" y="56"/>
                </a:lnTo>
                <a:lnTo>
                  <a:pt x="161" y="57"/>
                </a:lnTo>
                <a:lnTo>
                  <a:pt x="161" y="56"/>
                </a:lnTo>
                <a:lnTo>
                  <a:pt x="161" y="57"/>
                </a:lnTo>
                <a:lnTo>
                  <a:pt x="160" y="57"/>
                </a:lnTo>
                <a:lnTo>
                  <a:pt x="161" y="57"/>
                </a:lnTo>
                <a:lnTo>
                  <a:pt x="160" y="57"/>
                </a:lnTo>
                <a:lnTo>
                  <a:pt x="161" y="57"/>
                </a:lnTo>
                <a:lnTo>
                  <a:pt x="160" y="57"/>
                </a:lnTo>
                <a:lnTo>
                  <a:pt x="160" y="58"/>
                </a:lnTo>
                <a:lnTo>
                  <a:pt x="160" y="57"/>
                </a:lnTo>
                <a:lnTo>
                  <a:pt x="160" y="58"/>
                </a:lnTo>
                <a:lnTo>
                  <a:pt x="160" y="57"/>
                </a:lnTo>
                <a:lnTo>
                  <a:pt x="160" y="58"/>
                </a:lnTo>
                <a:lnTo>
                  <a:pt x="159" y="58"/>
                </a:lnTo>
                <a:lnTo>
                  <a:pt x="160" y="58"/>
                </a:lnTo>
                <a:lnTo>
                  <a:pt x="159" y="58"/>
                </a:lnTo>
                <a:lnTo>
                  <a:pt x="160" y="58"/>
                </a:lnTo>
                <a:lnTo>
                  <a:pt x="159" y="58"/>
                </a:lnTo>
                <a:lnTo>
                  <a:pt x="159" y="57"/>
                </a:lnTo>
                <a:lnTo>
                  <a:pt x="159" y="58"/>
                </a:lnTo>
                <a:lnTo>
                  <a:pt x="159" y="57"/>
                </a:lnTo>
                <a:lnTo>
                  <a:pt x="159" y="58"/>
                </a:lnTo>
                <a:lnTo>
                  <a:pt x="159" y="57"/>
                </a:lnTo>
                <a:lnTo>
                  <a:pt x="159" y="56"/>
                </a:lnTo>
                <a:lnTo>
                  <a:pt x="159" y="57"/>
                </a:lnTo>
                <a:lnTo>
                  <a:pt x="159" y="56"/>
                </a:lnTo>
                <a:lnTo>
                  <a:pt x="159" y="57"/>
                </a:lnTo>
                <a:lnTo>
                  <a:pt x="159" y="56"/>
                </a:lnTo>
                <a:lnTo>
                  <a:pt x="158" y="56"/>
                </a:lnTo>
                <a:lnTo>
                  <a:pt x="159" y="56"/>
                </a:lnTo>
                <a:lnTo>
                  <a:pt x="158" y="56"/>
                </a:lnTo>
                <a:lnTo>
                  <a:pt x="159" y="56"/>
                </a:lnTo>
                <a:lnTo>
                  <a:pt x="158" y="56"/>
                </a:lnTo>
                <a:lnTo>
                  <a:pt x="158" y="57"/>
                </a:lnTo>
                <a:lnTo>
                  <a:pt x="158" y="56"/>
                </a:lnTo>
                <a:lnTo>
                  <a:pt x="158" y="57"/>
                </a:lnTo>
                <a:lnTo>
                  <a:pt x="158" y="56"/>
                </a:lnTo>
                <a:lnTo>
                  <a:pt x="158" y="57"/>
                </a:lnTo>
                <a:lnTo>
                  <a:pt x="157" y="57"/>
                </a:lnTo>
                <a:lnTo>
                  <a:pt x="158" y="57"/>
                </a:lnTo>
                <a:lnTo>
                  <a:pt x="157" y="57"/>
                </a:lnTo>
                <a:lnTo>
                  <a:pt x="158" y="57"/>
                </a:lnTo>
                <a:lnTo>
                  <a:pt x="157" y="57"/>
                </a:lnTo>
                <a:lnTo>
                  <a:pt x="157" y="56"/>
                </a:lnTo>
                <a:lnTo>
                  <a:pt x="157" y="57"/>
                </a:lnTo>
                <a:lnTo>
                  <a:pt x="157" y="56"/>
                </a:lnTo>
                <a:lnTo>
                  <a:pt x="157" y="57"/>
                </a:lnTo>
                <a:lnTo>
                  <a:pt x="157" y="56"/>
                </a:lnTo>
                <a:lnTo>
                  <a:pt x="156" y="56"/>
                </a:lnTo>
                <a:lnTo>
                  <a:pt x="157" y="56"/>
                </a:lnTo>
                <a:lnTo>
                  <a:pt x="156" y="56"/>
                </a:lnTo>
                <a:lnTo>
                  <a:pt x="157" y="56"/>
                </a:lnTo>
                <a:lnTo>
                  <a:pt x="156" y="56"/>
                </a:lnTo>
                <a:lnTo>
                  <a:pt x="156" y="55"/>
                </a:lnTo>
                <a:lnTo>
                  <a:pt x="156" y="56"/>
                </a:lnTo>
                <a:lnTo>
                  <a:pt x="156" y="55"/>
                </a:lnTo>
                <a:lnTo>
                  <a:pt x="156" y="56"/>
                </a:lnTo>
                <a:lnTo>
                  <a:pt x="156" y="55"/>
                </a:lnTo>
                <a:lnTo>
                  <a:pt x="157" y="55"/>
                </a:lnTo>
                <a:lnTo>
                  <a:pt x="156" y="55"/>
                </a:lnTo>
                <a:lnTo>
                  <a:pt x="157" y="55"/>
                </a:lnTo>
                <a:lnTo>
                  <a:pt x="156" y="55"/>
                </a:lnTo>
                <a:lnTo>
                  <a:pt x="157" y="55"/>
                </a:lnTo>
                <a:lnTo>
                  <a:pt x="158" y="55"/>
                </a:lnTo>
                <a:lnTo>
                  <a:pt x="157" y="55"/>
                </a:lnTo>
                <a:lnTo>
                  <a:pt x="158" y="55"/>
                </a:lnTo>
                <a:lnTo>
                  <a:pt x="157" y="55"/>
                </a:lnTo>
                <a:lnTo>
                  <a:pt x="158" y="55"/>
                </a:lnTo>
                <a:lnTo>
                  <a:pt x="158" y="54"/>
                </a:lnTo>
                <a:lnTo>
                  <a:pt x="158" y="55"/>
                </a:lnTo>
                <a:lnTo>
                  <a:pt x="158" y="54"/>
                </a:lnTo>
                <a:lnTo>
                  <a:pt x="158" y="55"/>
                </a:lnTo>
                <a:lnTo>
                  <a:pt x="158" y="54"/>
                </a:lnTo>
                <a:lnTo>
                  <a:pt x="157" y="54"/>
                </a:lnTo>
                <a:lnTo>
                  <a:pt x="158" y="54"/>
                </a:lnTo>
                <a:lnTo>
                  <a:pt x="157" y="54"/>
                </a:lnTo>
                <a:lnTo>
                  <a:pt x="158" y="54"/>
                </a:lnTo>
                <a:lnTo>
                  <a:pt x="157" y="54"/>
                </a:lnTo>
                <a:lnTo>
                  <a:pt x="157" y="53"/>
                </a:lnTo>
                <a:lnTo>
                  <a:pt x="157" y="54"/>
                </a:lnTo>
                <a:lnTo>
                  <a:pt x="157" y="53"/>
                </a:lnTo>
                <a:lnTo>
                  <a:pt x="157" y="54"/>
                </a:lnTo>
                <a:lnTo>
                  <a:pt x="157" y="53"/>
                </a:lnTo>
                <a:lnTo>
                  <a:pt x="157" y="52"/>
                </a:lnTo>
                <a:lnTo>
                  <a:pt x="157" y="53"/>
                </a:lnTo>
                <a:lnTo>
                  <a:pt x="157" y="52"/>
                </a:lnTo>
                <a:lnTo>
                  <a:pt x="157" y="53"/>
                </a:lnTo>
                <a:lnTo>
                  <a:pt x="157" y="52"/>
                </a:lnTo>
                <a:lnTo>
                  <a:pt x="156" y="52"/>
                </a:lnTo>
                <a:lnTo>
                  <a:pt x="157" y="52"/>
                </a:lnTo>
                <a:lnTo>
                  <a:pt x="156" y="52"/>
                </a:lnTo>
                <a:lnTo>
                  <a:pt x="157" y="52"/>
                </a:lnTo>
                <a:lnTo>
                  <a:pt x="156" y="52"/>
                </a:lnTo>
                <a:lnTo>
                  <a:pt x="156" y="51"/>
                </a:lnTo>
                <a:lnTo>
                  <a:pt x="156" y="52"/>
                </a:lnTo>
                <a:lnTo>
                  <a:pt x="156" y="51"/>
                </a:lnTo>
                <a:lnTo>
                  <a:pt x="156" y="52"/>
                </a:lnTo>
                <a:lnTo>
                  <a:pt x="156" y="51"/>
                </a:lnTo>
                <a:lnTo>
                  <a:pt x="157" y="51"/>
                </a:lnTo>
                <a:lnTo>
                  <a:pt x="156" y="51"/>
                </a:lnTo>
                <a:lnTo>
                  <a:pt x="157" y="51"/>
                </a:lnTo>
                <a:lnTo>
                  <a:pt x="156" y="51"/>
                </a:lnTo>
                <a:lnTo>
                  <a:pt x="157" y="51"/>
                </a:lnTo>
                <a:lnTo>
                  <a:pt x="158" y="51"/>
                </a:lnTo>
                <a:lnTo>
                  <a:pt x="157" y="51"/>
                </a:lnTo>
                <a:lnTo>
                  <a:pt x="158" y="51"/>
                </a:lnTo>
                <a:lnTo>
                  <a:pt x="157" y="51"/>
                </a:lnTo>
                <a:lnTo>
                  <a:pt x="158" y="51"/>
                </a:lnTo>
                <a:lnTo>
                  <a:pt x="158" y="50"/>
                </a:lnTo>
                <a:lnTo>
                  <a:pt x="158" y="51"/>
                </a:lnTo>
                <a:lnTo>
                  <a:pt x="158" y="50"/>
                </a:lnTo>
                <a:lnTo>
                  <a:pt x="158" y="51"/>
                </a:lnTo>
                <a:lnTo>
                  <a:pt x="158" y="50"/>
                </a:lnTo>
                <a:lnTo>
                  <a:pt x="157" y="50"/>
                </a:lnTo>
                <a:lnTo>
                  <a:pt x="158" y="50"/>
                </a:lnTo>
                <a:lnTo>
                  <a:pt x="157" y="50"/>
                </a:lnTo>
                <a:lnTo>
                  <a:pt x="158" y="50"/>
                </a:lnTo>
                <a:lnTo>
                  <a:pt x="157" y="50"/>
                </a:lnTo>
                <a:lnTo>
                  <a:pt x="157" y="49"/>
                </a:lnTo>
                <a:lnTo>
                  <a:pt x="157" y="50"/>
                </a:lnTo>
                <a:lnTo>
                  <a:pt x="157" y="49"/>
                </a:lnTo>
                <a:lnTo>
                  <a:pt x="157" y="50"/>
                </a:lnTo>
                <a:lnTo>
                  <a:pt x="157" y="49"/>
                </a:lnTo>
                <a:lnTo>
                  <a:pt x="156" y="49"/>
                </a:lnTo>
                <a:lnTo>
                  <a:pt x="157" y="49"/>
                </a:lnTo>
                <a:lnTo>
                  <a:pt x="156" y="49"/>
                </a:lnTo>
                <a:lnTo>
                  <a:pt x="157" y="49"/>
                </a:lnTo>
                <a:lnTo>
                  <a:pt x="156" y="49"/>
                </a:lnTo>
                <a:lnTo>
                  <a:pt x="156" y="50"/>
                </a:lnTo>
                <a:lnTo>
                  <a:pt x="156" y="49"/>
                </a:lnTo>
                <a:lnTo>
                  <a:pt x="156" y="50"/>
                </a:lnTo>
                <a:lnTo>
                  <a:pt x="156" y="49"/>
                </a:lnTo>
                <a:lnTo>
                  <a:pt x="156" y="50"/>
                </a:lnTo>
                <a:lnTo>
                  <a:pt x="155" y="50"/>
                </a:lnTo>
                <a:lnTo>
                  <a:pt x="156" y="50"/>
                </a:lnTo>
                <a:lnTo>
                  <a:pt x="155" y="50"/>
                </a:lnTo>
                <a:lnTo>
                  <a:pt x="156" y="50"/>
                </a:lnTo>
                <a:lnTo>
                  <a:pt x="155" y="50"/>
                </a:lnTo>
                <a:lnTo>
                  <a:pt x="155" y="49"/>
                </a:lnTo>
                <a:lnTo>
                  <a:pt x="155" y="50"/>
                </a:lnTo>
                <a:lnTo>
                  <a:pt x="155" y="49"/>
                </a:lnTo>
                <a:lnTo>
                  <a:pt x="155" y="50"/>
                </a:lnTo>
                <a:lnTo>
                  <a:pt x="155" y="49"/>
                </a:lnTo>
                <a:lnTo>
                  <a:pt x="155" y="48"/>
                </a:lnTo>
                <a:lnTo>
                  <a:pt x="155" y="49"/>
                </a:lnTo>
                <a:lnTo>
                  <a:pt x="155" y="48"/>
                </a:lnTo>
                <a:lnTo>
                  <a:pt x="155" y="49"/>
                </a:lnTo>
                <a:lnTo>
                  <a:pt x="155" y="48"/>
                </a:lnTo>
                <a:lnTo>
                  <a:pt x="154" y="48"/>
                </a:lnTo>
                <a:lnTo>
                  <a:pt x="155" y="48"/>
                </a:lnTo>
                <a:lnTo>
                  <a:pt x="154" y="48"/>
                </a:lnTo>
                <a:lnTo>
                  <a:pt x="155" y="48"/>
                </a:lnTo>
                <a:lnTo>
                  <a:pt x="154" y="48"/>
                </a:lnTo>
                <a:lnTo>
                  <a:pt x="154" y="49"/>
                </a:lnTo>
                <a:lnTo>
                  <a:pt x="154" y="48"/>
                </a:lnTo>
                <a:lnTo>
                  <a:pt x="154" y="49"/>
                </a:lnTo>
                <a:lnTo>
                  <a:pt x="154" y="48"/>
                </a:lnTo>
                <a:lnTo>
                  <a:pt x="154" y="49"/>
                </a:lnTo>
                <a:lnTo>
                  <a:pt x="153" y="49"/>
                </a:lnTo>
                <a:lnTo>
                  <a:pt x="154" y="49"/>
                </a:lnTo>
                <a:lnTo>
                  <a:pt x="153" y="49"/>
                </a:lnTo>
                <a:lnTo>
                  <a:pt x="154" y="49"/>
                </a:lnTo>
                <a:lnTo>
                  <a:pt x="153" y="49"/>
                </a:lnTo>
                <a:lnTo>
                  <a:pt x="153" y="50"/>
                </a:lnTo>
                <a:lnTo>
                  <a:pt x="153" y="49"/>
                </a:lnTo>
                <a:lnTo>
                  <a:pt x="153" y="50"/>
                </a:lnTo>
                <a:lnTo>
                  <a:pt x="153" y="49"/>
                </a:lnTo>
                <a:lnTo>
                  <a:pt x="153" y="50"/>
                </a:lnTo>
                <a:lnTo>
                  <a:pt x="154" y="50"/>
                </a:lnTo>
                <a:lnTo>
                  <a:pt x="153" y="50"/>
                </a:lnTo>
                <a:lnTo>
                  <a:pt x="154" y="50"/>
                </a:lnTo>
                <a:lnTo>
                  <a:pt x="153" y="50"/>
                </a:lnTo>
                <a:lnTo>
                  <a:pt x="154" y="50"/>
                </a:lnTo>
                <a:lnTo>
                  <a:pt x="154" y="51"/>
                </a:lnTo>
                <a:lnTo>
                  <a:pt x="154" y="50"/>
                </a:lnTo>
                <a:lnTo>
                  <a:pt x="154" y="51"/>
                </a:lnTo>
                <a:lnTo>
                  <a:pt x="154" y="50"/>
                </a:lnTo>
                <a:lnTo>
                  <a:pt x="154" y="51"/>
                </a:lnTo>
                <a:lnTo>
                  <a:pt x="153" y="51"/>
                </a:lnTo>
                <a:lnTo>
                  <a:pt x="154" y="51"/>
                </a:lnTo>
                <a:lnTo>
                  <a:pt x="153" y="51"/>
                </a:lnTo>
                <a:lnTo>
                  <a:pt x="154" y="51"/>
                </a:lnTo>
                <a:lnTo>
                  <a:pt x="153" y="51"/>
                </a:lnTo>
                <a:lnTo>
                  <a:pt x="152" y="51"/>
                </a:lnTo>
                <a:lnTo>
                  <a:pt x="153" y="51"/>
                </a:lnTo>
                <a:lnTo>
                  <a:pt x="152" y="51"/>
                </a:lnTo>
                <a:lnTo>
                  <a:pt x="153" y="51"/>
                </a:lnTo>
                <a:lnTo>
                  <a:pt x="152" y="51"/>
                </a:lnTo>
                <a:lnTo>
                  <a:pt x="152" y="52"/>
                </a:lnTo>
                <a:lnTo>
                  <a:pt x="152" y="51"/>
                </a:lnTo>
                <a:lnTo>
                  <a:pt x="152" y="52"/>
                </a:lnTo>
                <a:lnTo>
                  <a:pt x="152" y="51"/>
                </a:lnTo>
                <a:lnTo>
                  <a:pt x="152" y="52"/>
                </a:lnTo>
                <a:lnTo>
                  <a:pt x="153" y="52"/>
                </a:lnTo>
                <a:lnTo>
                  <a:pt x="152" y="52"/>
                </a:lnTo>
                <a:lnTo>
                  <a:pt x="153" y="52"/>
                </a:lnTo>
                <a:lnTo>
                  <a:pt x="152" y="52"/>
                </a:lnTo>
                <a:lnTo>
                  <a:pt x="153" y="52"/>
                </a:lnTo>
                <a:lnTo>
                  <a:pt x="153" y="53"/>
                </a:lnTo>
                <a:lnTo>
                  <a:pt x="153" y="52"/>
                </a:lnTo>
                <a:lnTo>
                  <a:pt x="153" y="53"/>
                </a:lnTo>
                <a:lnTo>
                  <a:pt x="153" y="52"/>
                </a:lnTo>
                <a:lnTo>
                  <a:pt x="153" y="53"/>
                </a:lnTo>
                <a:lnTo>
                  <a:pt x="152" y="53"/>
                </a:lnTo>
                <a:lnTo>
                  <a:pt x="153" y="53"/>
                </a:lnTo>
                <a:lnTo>
                  <a:pt x="152" y="53"/>
                </a:lnTo>
                <a:lnTo>
                  <a:pt x="153" y="53"/>
                </a:lnTo>
                <a:lnTo>
                  <a:pt x="152" y="53"/>
                </a:lnTo>
                <a:lnTo>
                  <a:pt x="152" y="54"/>
                </a:lnTo>
                <a:lnTo>
                  <a:pt x="152" y="53"/>
                </a:lnTo>
                <a:lnTo>
                  <a:pt x="152" y="54"/>
                </a:lnTo>
                <a:lnTo>
                  <a:pt x="152" y="53"/>
                </a:lnTo>
                <a:lnTo>
                  <a:pt x="152" y="54"/>
                </a:lnTo>
                <a:lnTo>
                  <a:pt x="151" y="54"/>
                </a:lnTo>
                <a:lnTo>
                  <a:pt x="152" y="54"/>
                </a:lnTo>
                <a:lnTo>
                  <a:pt x="151" y="54"/>
                </a:lnTo>
                <a:lnTo>
                  <a:pt x="152" y="54"/>
                </a:lnTo>
                <a:lnTo>
                  <a:pt x="151" y="54"/>
                </a:lnTo>
                <a:lnTo>
                  <a:pt x="151" y="53"/>
                </a:lnTo>
                <a:lnTo>
                  <a:pt x="151" y="54"/>
                </a:lnTo>
                <a:lnTo>
                  <a:pt x="151" y="53"/>
                </a:lnTo>
                <a:lnTo>
                  <a:pt x="151" y="54"/>
                </a:lnTo>
                <a:lnTo>
                  <a:pt x="151" y="53"/>
                </a:lnTo>
                <a:lnTo>
                  <a:pt x="151" y="52"/>
                </a:lnTo>
                <a:lnTo>
                  <a:pt x="151" y="53"/>
                </a:lnTo>
                <a:lnTo>
                  <a:pt x="151" y="52"/>
                </a:lnTo>
                <a:lnTo>
                  <a:pt x="151" y="53"/>
                </a:lnTo>
                <a:lnTo>
                  <a:pt x="151" y="52"/>
                </a:lnTo>
                <a:lnTo>
                  <a:pt x="150" y="52"/>
                </a:lnTo>
                <a:lnTo>
                  <a:pt x="151" y="52"/>
                </a:lnTo>
                <a:lnTo>
                  <a:pt x="150" y="52"/>
                </a:lnTo>
                <a:lnTo>
                  <a:pt x="151" y="52"/>
                </a:lnTo>
                <a:lnTo>
                  <a:pt x="150" y="52"/>
                </a:lnTo>
                <a:lnTo>
                  <a:pt x="150" y="53"/>
                </a:lnTo>
                <a:lnTo>
                  <a:pt x="150" y="52"/>
                </a:lnTo>
                <a:lnTo>
                  <a:pt x="150" y="53"/>
                </a:lnTo>
                <a:lnTo>
                  <a:pt x="150" y="52"/>
                </a:lnTo>
                <a:lnTo>
                  <a:pt x="150" y="53"/>
                </a:lnTo>
                <a:lnTo>
                  <a:pt x="149" y="53"/>
                </a:lnTo>
                <a:lnTo>
                  <a:pt x="150" y="53"/>
                </a:lnTo>
                <a:lnTo>
                  <a:pt x="149" y="53"/>
                </a:lnTo>
                <a:lnTo>
                  <a:pt x="150" y="53"/>
                </a:lnTo>
                <a:lnTo>
                  <a:pt x="149" y="53"/>
                </a:lnTo>
                <a:lnTo>
                  <a:pt x="148" y="53"/>
                </a:lnTo>
                <a:lnTo>
                  <a:pt x="149" y="53"/>
                </a:lnTo>
                <a:lnTo>
                  <a:pt x="148" y="53"/>
                </a:lnTo>
                <a:lnTo>
                  <a:pt x="149" y="53"/>
                </a:lnTo>
                <a:lnTo>
                  <a:pt x="148" y="53"/>
                </a:lnTo>
                <a:lnTo>
                  <a:pt x="148" y="54"/>
                </a:lnTo>
                <a:lnTo>
                  <a:pt x="148" y="53"/>
                </a:lnTo>
                <a:lnTo>
                  <a:pt x="148" y="54"/>
                </a:lnTo>
                <a:lnTo>
                  <a:pt x="148" y="53"/>
                </a:lnTo>
                <a:lnTo>
                  <a:pt x="148" y="54"/>
                </a:lnTo>
                <a:lnTo>
                  <a:pt x="147" y="54"/>
                </a:lnTo>
                <a:lnTo>
                  <a:pt x="148" y="54"/>
                </a:lnTo>
                <a:lnTo>
                  <a:pt x="147" y="54"/>
                </a:lnTo>
                <a:lnTo>
                  <a:pt x="148" y="54"/>
                </a:lnTo>
                <a:lnTo>
                  <a:pt x="147" y="54"/>
                </a:lnTo>
                <a:lnTo>
                  <a:pt x="147" y="53"/>
                </a:lnTo>
                <a:lnTo>
                  <a:pt x="147" y="54"/>
                </a:lnTo>
                <a:lnTo>
                  <a:pt x="147" y="53"/>
                </a:lnTo>
                <a:lnTo>
                  <a:pt x="147" y="54"/>
                </a:lnTo>
                <a:lnTo>
                  <a:pt x="147" y="53"/>
                </a:lnTo>
                <a:lnTo>
                  <a:pt x="147" y="52"/>
                </a:lnTo>
                <a:lnTo>
                  <a:pt x="147" y="53"/>
                </a:lnTo>
                <a:lnTo>
                  <a:pt x="147" y="52"/>
                </a:lnTo>
                <a:lnTo>
                  <a:pt x="147" y="53"/>
                </a:lnTo>
                <a:lnTo>
                  <a:pt x="147" y="52"/>
                </a:lnTo>
                <a:lnTo>
                  <a:pt x="146" y="52"/>
                </a:lnTo>
                <a:lnTo>
                  <a:pt x="147" y="52"/>
                </a:lnTo>
                <a:lnTo>
                  <a:pt x="146" y="52"/>
                </a:lnTo>
                <a:lnTo>
                  <a:pt x="147" y="52"/>
                </a:lnTo>
                <a:lnTo>
                  <a:pt x="146" y="52"/>
                </a:lnTo>
                <a:lnTo>
                  <a:pt x="146" y="53"/>
                </a:lnTo>
                <a:lnTo>
                  <a:pt x="146" y="52"/>
                </a:lnTo>
                <a:lnTo>
                  <a:pt x="146" y="53"/>
                </a:lnTo>
                <a:lnTo>
                  <a:pt x="146" y="52"/>
                </a:lnTo>
                <a:lnTo>
                  <a:pt x="146" y="53"/>
                </a:lnTo>
                <a:lnTo>
                  <a:pt x="145" y="53"/>
                </a:lnTo>
                <a:lnTo>
                  <a:pt x="146" y="53"/>
                </a:lnTo>
                <a:lnTo>
                  <a:pt x="145" y="53"/>
                </a:lnTo>
                <a:lnTo>
                  <a:pt x="146" y="53"/>
                </a:lnTo>
                <a:lnTo>
                  <a:pt x="145" y="53"/>
                </a:lnTo>
                <a:lnTo>
                  <a:pt x="145" y="54"/>
                </a:lnTo>
                <a:lnTo>
                  <a:pt x="145" y="53"/>
                </a:lnTo>
                <a:lnTo>
                  <a:pt x="145" y="54"/>
                </a:lnTo>
                <a:lnTo>
                  <a:pt x="145" y="53"/>
                </a:lnTo>
                <a:lnTo>
                  <a:pt x="145" y="54"/>
                </a:lnTo>
                <a:lnTo>
                  <a:pt x="146" y="54"/>
                </a:lnTo>
                <a:lnTo>
                  <a:pt x="145" y="54"/>
                </a:lnTo>
                <a:lnTo>
                  <a:pt x="146" y="54"/>
                </a:lnTo>
                <a:lnTo>
                  <a:pt x="145" y="54"/>
                </a:lnTo>
                <a:lnTo>
                  <a:pt x="146" y="54"/>
                </a:lnTo>
                <a:lnTo>
                  <a:pt x="146" y="55"/>
                </a:lnTo>
                <a:lnTo>
                  <a:pt x="146" y="54"/>
                </a:lnTo>
                <a:lnTo>
                  <a:pt x="146" y="55"/>
                </a:lnTo>
                <a:lnTo>
                  <a:pt x="146" y="54"/>
                </a:lnTo>
                <a:lnTo>
                  <a:pt x="146" y="55"/>
                </a:lnTo>
                <a:lnTo>
                  <a:pt x="145" y="55"/>
                </a:lnTo>
                <a:lnTo>
                  <a:pt x="146" y="55"/>
                </a:lnTo>
                <a:lnTo>
                  <a:pt x="145" y="55"/>
                </a:lnTo>
                <a:lnTo>
                  <a:pt x="146" y="55"/>
                </a:lnTo>
                <a:lnTo>
                  <a:pt x="145" y="55"/>
                </a:lnTo>
                <a:lnTo>
                  <a:pt x="144" y="55"/>
                </a:lnTo>
                <a:lnTo>
                  <a:pt x="145" y="55"/>
                </a:lnTo>
                <a:lnTo>
                  <a:pt x="144" y="55"/>
                </a:lnTo>
                <a:lnTo>
                  <a:pt x="145" y="55"/>
                </a:lnTo>
                <a:lnTo>
                  <a:pt x="144" y="55"/>
                </a:lnTo>
                <a:lnTo>
                  <a:pt x="144" y="56"/>
                </a:lnTo>
                <a:lnTo>
                  <a:pt x="144" y="55"/>
                </a:lnTo>
                <a:lnTo>
                  <a:pt x="144" y="56"/>
                </a:lnTo>
                <a:lnTo>
                  <a:pt x="144" y="55"/>
                </a:lnTo>
                <a:lnTo>
                  <a:pt x="144" y="56"/>
                </a:lnTo>
                <a:lnTo>
                  <a:pt x="145" y="56"/>
                </a:lnTo>
                <a:lnTo>
                  <a:pt x="144" y="56"/>
                </a:lnTo>
                <a:lnTo>
                  <a:pt x="145" y="56"/>
                </a:lnTo>
                <a:lnTo>
                  <a:pt x="144" y="56"/>
                </a:lnTo>
                <a:lnTo>
                  <a:pt x="145" y="56"/>
                </a:lnTo>
                <a:lnTo>
                  <a:pt x="145" y="57"/>
                </a:lnTo>
                <a:lnTo>
                  <a:pt x="145" y="56"/>
                </a:lnTo>
                <a:lnTo>
                  <a:pt x="145" y="57"/>
                </a:lnTo>
                <a:lnTo>
                  <a:pt x="145" y="56"/>
                </a:lnTo>
                <a:lnTo>
                  <a:pt x="145" y="57"/>
                </a:lnTo>
                <a:lnTo>
                  <a:pt x="144" y="57"/>
                </a:lnTo>
                <a:lnTo>
                  <a:pt x="145" y="57"/>
                </a:lnTo>
                <a:lnTo>
                  <a:pt x="144" y="57"/>
                </a:lnTo>
                <a:lnTo>
                  <a:pt x="145" y="57"/>
                </a:lnTo>
                <a:lnTo>
                  <a:pt x="144" y="57"/>
                </a:lnTo>
                <a:lnTo>
                  <a:pt x="144" y="58"/>
                </a:lnTo>
                <a:lnTo>
                  <a:pt x="144" y="57"/>
                </a:lnTo>
                <a:lnTo>
                  <a:pt x="144" y="58"/>
                </a:lnTo>
                <a:lnTo>
                  <a:pt x="144" y="57"/>
                </a:lnTo>
                <a:lnTo>
                  <a:pt x="144" y="58"/>
                </a:lnTo>
                <a:lnTo>
                  <a:pt x="143" y="58"/>
                </a:lnTo>
                <a:lnTo>
                  <a:pt x="144" y="58"/>
                </a:lnTo>
                <a:lnTo>
                  <a:pt x="143" y="58"/>
                </a:lnTo>
                <a:lnTo>
                  <a:pt x="144" y="58"/>
                </a:lnTo>
                <a:lnTo>
                  <a:pt x="143" y="58"/>
                </a:lnTo>
                <a:lnTo>
                  <a:pt x="143" y="57"/>
                </a:lnTo>
                <a:lnTo>
                  <a:pt x="143" y="58"/>
                </a:lnTo>
                <a:lnTo>
                  <a:pt x="143" y="57"/>
                </a:lnTo>
                <a:lnTo>
                  <a:pt x="143" y="58"/>
                </a:lnTo>
                <a:lnTo>
                  <a:pt x="143" y="57"/>
                </a:lnTo>
                <a:lnTo>
                  <a:pt x="143" y="56"/>
                </a:lnTo>
                <a:lnTo>
                  <a:pt x="143" y="57"/>
                </a:lnTo>
                <a:lnTo>
                  <a:pt x="143" y="56"/>
                </a:lnTo>
                <a:lnTo>
                  <a:pt x="143" y="57"/>
                </a:lnTo>
                <a:lnTo>
                  <a:pt x="143" y="56"/>
                </a:lnTo>
                <a:lnTo>
                  <a:pt x="142" y="56"/>
                </a:lnTo>
                <a:lnTo>
                  <a:pt x="143" y="56"/>
                </a:lnTo>
                <a:lnTo>
                  <a:pt x="142" y="56"/>
                </a:lnTo>
                <a:lnTo>
                  <a:pt x="143" y="56"/>
                </a:lnTo>
                <a:lnTo>
                  <a:pt x="142" y="56"/>
                </a:lnTo>
                <a:lnTo>
                  <a:pt x="142" y="57"/>
                </a:lnTo>
                <a:lnTo>
                  <a:pt x="142" y="56"/>
                </a:lnTo>
                <a:lnTo>
                  <a:pt x="142" y="57"/>
                </a:lnTo>
                <a:lnTo>
                  <a:pt x="142" y="56"/>
                </a:lnTo>
                <a:lnTo>
                  <a:pt x="142" y="57"/>
                </a:lnTo>
                <a:lnTo>
                  <a:pt x="141" y="57"/>
                </a:lnTo>
                <a:lnTo>
                  <a:pt x="142" y="57"/>
                </a:lnTo>
                <a:lnTo>
                  <a:pt x="141" y="57"/>
                </a:lnTo>
                <a:lnTo>
                  <a:pt x="142" y="57"/>
                </a:lnTo>
                <a:lnTo>
                  <a:pt x="141" y="57"/>
                </a:lnTo>
                <a:lnTo>
                  <a:pt x="141" y="56"/>
                </a:lnTo>
                <a:lnTo>
                  <a:pt x="141" y="57"/>
                </a:lnTo>
                <a:lnTo>
                  <a:pt x="141" y="56"/>
                </a:lnTo>
                <a:lnTo>
                  <a:pt x="141" y="57"/>
                </a:lnTo>
                <a:lnTo>
                  <a:pt x="141" y="56"/>
                </a:lnTo>
                <a:lnTo>
                  <a:pt x="140" y="56"/>
                </a:lnTo>
                <a:lnTo>
                  <a:pt x="141" y="56"/>
                </a:lnTo>
                <a:lnTo>
                  <a:pt x="140" y="56"/>
                </a:lnTo>
                <a:lnTo>
                  <a:pt x="141" y="56"/>
                </a:lnTo>
                <a:lnTo>
                  <a:pt x="140" y="56"/>
                </a:lnTo>
                <a:lnTo>
                  <a:pt x="140" y="55"/>
                </a:lnTo>
                <a:lnTo>
                  <a:pt x="140" y="56"/>
                </a:lnTo>
                <a:lnTo>
                  <a:pt x="140" y="55"/>
                </a:lnTo>
                <a:lnTo>
                  <a:pt x="140" y="56"/>
                </a:lnTo>
                <a:lnTo>
                  <a:pt x="140" y="55"/>
                </a:lnTo>
                <a:lnTo>
                  <a:pt x="141" y="55"/>
                </a:lnTo>
                <a:lnTo>
                  <a:pt x="140" y="55"/>
                </a:lnTo>
                <a:lnTo>
                  <a:pt x="141" y="55"/>
                </a:lnTo>
                <a:lnTo>
                  <a:pt x="140" y="55"/>
                </a:lnTo>
                <a:lnTo>
                  <a:pt x="141" y="55"/>
                </a:lnTo>
                <a:lnTo>
                  <a:pt x="142" y="55"/>
                </a:lnTo>
                <a:lnTo>
                  <a:pt x="141" y="55"/>
                </a:lnTo>
                <a:lnTo>
                  <a:pt x="142" y="55"/>
                </a:lnTo>
                <a:lnTo>
                  <a:pt x="141" y="55"/>
                </a:lnTo>
                <a:lnTo>
                  <a:pt x="142" y="55"/>
                </a:lnTo>
                <a:lnTo>
                  <a:pt x="142" y="54"/>
                </a:lnTo>
                <a:lnTo>
                  <a:pt x="142" y="55"/>
                </a:lnTo>
                <a:lnTo>
                  <a:pt x="142" y="54"/>
                </a:lnTo>
                <a:lnTo>
                  <a:pt x="142" y="55"/>
                </a:lnTo>
                <a:lnTo>
                  <a:pt x="142" y="54"/>
                </a:lnTo>
                <a:lnTo>
                  <a:pt x="141" y="54"/>
                </a:lnTo>
                <a:lnTo>
                  <a:pt x="142" y="54"/>
                </a:lnTo>
                <a:lnTo>
                  <a:pt x="141" y="54"/>
                </a:lnTo>
                <a:lnTo>
                  <a:pt x="142" y="54"/>
                </a:lnTo>
                <a:lnTo>
                  <a:pt x="141" y="54"/>
                </a:lnTo>
                <a:lnTo>
                  <a:pt x="141" y="53"/>
                </a:lnTo>
                <a:lnTo>
                  <a:pt x="141" y="54"/>
                </a:lnTo>
                <a:lnTo>
                  <a:pt x="141" y="53"/>
                </a:lnTo>
                <a:lnTo>
                  <a:pt x="141" y="54"/>
                </a:lnTo>
                <a:lnTo>
                  <a:pt x="141" y="53"/>
                </a:lnTo>
                <a:lnTo>
                  <a:pt x="141" y="52"/>
                </a:lnTo>
                <a:lnTo>
                  <a:pt x="141" y="53"/>
                </a:lnTo>
                <a:lnTo>
                  <a:pt x="141" y="52"/>
                </a:lnTo>
                <a:lnTo>
                  <a:pt x="141" y="53"/>
                </a:lnTo>
                <a:lnTo>
                  <a:pt x="141" y="52"/>
                </a:lnTo>
                <a:lnTo>
                  <a:pt x="140" y="52"/>
                </a:lnTo>
                <a:lnTo>
                  <a:pt x="141" y="52"/>
                </a:lnTo>
                <a:lnTo>
                  <a:pt x="140" y="52"/>
                </a:lnTo>
                <a:lnTo>
                  <a:pt x="141" y="52"/>
                </a:lnTo>
                <a:lnTo>
                  <a:pt x="140" y="52"/>
                </a:lnTo>
                <a:lnTo>
                  <a:pt x="140" y="51"/>
                </a:lnTo>
                <a:lnTo>
                  <a:pt x="140" y="52"/>
                </a:lnTo>
                <a:lnTo>
                  <a:pt x="140" y="51"/>
                </a:lnTo>
                <a:lnTo>
                  <a:pt x="140" y="52"/>
                </a:lnTo>
                <a:lnTo>
                  <a:pt x="140" y="51"/>
                </a:lnTo>
                <a:lnTo>
                  <a:pt x="141" y="51"/>
                </a:lnTo>
                <a:lnTo>
                  <a:pt x="140" y="51"/>
                </a:lnTo>
                <a:lnTo>
                  <a:pt x="141" y="51"/>
                </a:lnTo>
                <a:lnTo>
                  <a:pt x="140" y="51"/>
                </a:lnTo>
                <a:lnTo>
                  <a:pt x="141" y="51"/>
                </a:lnTo>
                <a:lnTo>
                  <a:pt x="142" y="51"/>
                </a:lnTo>
                <a:lnTo>
                  <a:pt x="141" y="51"/>
                </a:lnTo>
                <a:lnTo>
                  <a:pt x="142" y="51"/>
                </a:lnTo>
                <a:lnTo>
                  <a:pt x="141" y="51"/>
                </a:lnTo>
                <a:lnTo>
                  <a:pt x="142" y="51"/>
                </a:lnTo>
                <a:lnTo>
                  <a:pt x="142" y="50"/>
                </a:lnTo>
                <a:lnTo>
                  <a:pt x="142" y="51"/>
                </a:lnTo>
                <a:lnTo>
                  <a:pt x="142" y="50"/>
                </a:lnTo>
                <a:lnTo>
                  <a:pt x="142" y="51"/>
                </a:lnTo>
                <a:lnTo>
                  <a:pt x="142" y="50"/>
                </a:lnTo>
                <a:lnTo>
                  <a:pt x="141" y="50"/>
                </a:lnTo>
                <a:lnTo>
                  <a:pt x="142" y="50"/>
                </a:lnTo>
                <a:lnTo>
                  <a:pt x="141" y="50"/>
                </a:lnTo>
                <a:lnTo>
                  <a:pt x="142" y="50"/>
                </a:lnTo>
                <a:lnTo>
                  <a:pt x="141" y="50"/>
                </a:lnTo>
                <a:lnTo>
                  <a:pt x="141" y="49"/>
                </a:lnTo>
                <a:lnTo>
                  <a:pt x="141" y="50"/>
                </a:lnTo>
                <a:lnTo>
                  <a:pt x="141" y="49"/>
                </a:lnTo>
                <a:lnTo>
                  <a:pt x="141" y="50"/>
                </a:lnTo>
                <a:lnTo>
                  <a:pt x="141" y="49"/>
                </a:lnTo>
                <a:lnTo>
                  <a:pt x="140" y="49"/>
                </a:lnTo>
                <a:lnTo>
                  <a:pt x="141" y="49"/>
                </a:lnTo>
                <a:lnTo>
                  <a:pt x="140" y="49"/>
                </a:lnTo>
                <a:lnTo>
                  <a:pt x="141" y="49"/>
                </a:lnTo>
                <a:lnTo>
                  <a:pt x="140" y="49"/>
                </a:lnTo>
                <a:lnTo>
                  <a:pt x="140" y="50"/>
                </a:lnTo>
                <a:lnTo>
                  <a:pt x="140" y="49"/>
                </a:lnTo>
                <a:lnTo>
                  <a:pt x="140" y="50"/>
                </a:lnTo>
                <a:lnTo>
                  <a:pt x="140" y="49"/>
                </a:lnTo>
                <a:lnTo>
                  <a:pt x="140" y="50"/>
                </a:lnTo>
                <a:lnTo>
                  <a:pt x="139" y="50"/>
                </a:lnTo>
                <a:lnTo>
                  <a:pt x="140" y="50"/>
                </a:lnTo>
                <a:lnTo>
                  <a:pt x="139" y="50"/>
                </a:lnTo>
                <a:lnTo>
                  <a:pt x="140" y="50"/>
                </a:lnTo>
                <a:lnTo>
                  <a:pt x="139" y="50"/>
                </a:lnTo>
                <a:lnTo>
                  <a:pt x="139" y="49"/>
                </a:lnTo>
                <a:lnTo>
                  <a:pt x="139" y="50"/>
                </a:lnTo>
                <a:lnTo>
                  <a:pt x="139" y="49"/>
                </a:lnTo>
                <a:lnTo>
                  <a:pt x="139" y="50"/>
                </a:lnTo>
                <a:lnTo>
                  <a:pt x="139" y="49"/>
                </a:lnTo>
                <a:lnTo>
                  <a:pt x="139" y="48"/>
                </a:lnTo>
                <a:lnTo>
                  <a:pt x="139" y="49"/>
                </a:lnTo>
                <a:lnTo>
                  <a:pt x="139" y="48"/>
                </a:lnTo>
                <a:lnTo>
                  <a:pt x="139" y="49"/>
                </a:lnTo>
                <a:lnTo>
                  <a:pt x="139" y="48"/>
                </a:lnTo>
                <a:lnTo>
                  <a:pt x="138" y="48"/>
                </a:lnTo>
                <a:lnTo>
                  <a:pt x="139" y="48"/>
                </a:lnTo>
                <a:lnTo>
                  <a:pt x="138" y="48"/>
                </a:lnTo>
                <a:lnTo>
                  <a:pt x="139" y="48"/>
                </a:lnTo>
                <a:lnTo>
                  <a:pt x="138" y="48"/>
                </a:lnTo>
                <a:lnTo>
                  <a:pt x="138" y="49"/>
                </a:lnTo>
                <a:lnTo>
                  <a:pt x="138" y="48"/>
                </a:lnTo>
                <a:lnTo>
                  <a:pt x="138" y="49"/>
                </a:lnTo>
                <a:lnTo>
                  <a:pt x="138" y="48"/>
                </a:lnTo>
                <a:lnTo>
                  <a:pt x="138" y="49"/>
                </a:lnTo>
                <a:lnTo>
                  <a:pt x="137" y="49"/>
                </a:lnTo>
                <a:lnTo>
                  <a:pt x="138" y="49"/>
                </a:lnTo>
                <a:lnTo>
                  <a:pt x="137" y="49"/>
                </a:lnTo>
                <a:lnTo>
                  <a:pt x="138" y="49"/>
                </a:lnTo>
                <a:lnTo>
                  <a:pt x="137" y="49"/>
                </a:lnTo>
                <a:lnTo>
                  <a:pt x="137" y="50"/>
                </a:lnTo>
                <a:lnTo>
                  <a:pt x="137" y="49"/>
                </a:lnTo>
                <a:lnTo>
                  <a:pt x="137" y="50"/>
                </a:lnTo>
                <a:lnTo>
                  <a:pt x="137" y="49"/>
                </a:lnTo>
                <a:lnTo>
                  <a:pt x="137" y="50"/>
                </a:lnTo>
                <a:lnTo>
                  <a:pt x="138" y="50"/>
                </a:lnTo>
                <a:lnTo>
                  <a:pt x="137" y="50"/>
                </a:lnTo>
                <a:lnTo>
                  <a:pt x="138" y="50"/>
                </a:lnTo>
                <a:lnTo>
                  <a:pt x="137" y="50"/>
                </a:lnTo>
                <a:lnTo>
                  <a:pt x="138" y="50"/>
                </a:lnTo>
                <a:lnTo>
                  <a:pt x="138" y="51"/>
                </a:lnTo>
                <a:lnTo>
                  <a:pt x="138" y="50"/>
                </a:lnTo>
                <a:lnTo>
                  <a:pt x="138" y="51"/>
                </a:lnTo>
                <a:lnTo>
                  <a:pt x="138" y="50"/>
                </a:lnTo>
                <a:lnTo>
                  <a:pt x="138" y="51"/>
                </a:lnTo>
                <a:lnTo>
                  <a:pt x="137" y="51"/>
                </a:lnTo>
                <a:lnTo>
                  <a:pt x="138" y="51"/>
                </a:lnTo>
                <a:lnTo>
                  <a:pt x="137" y="51"/>
                </a:lnTo>
                <a:lnTo>
                  <a:pt x="138" y="51"/>
                </a:lnTo>
                <a:lnTo>
                  <a:pt x="137" y="51"/>
                </a:lnTo>
                <a:lnTo>
                  <a:pt x="136" y="51"/>
                </a:lnTo>
                <a:lnTo>
                  <a:pt x="137" y="51"/>
                </a:lnTo>
                <a:lnTo>
                  <a:pt x="136" y="51"/>
                </a:lnTo>
                <a:lnTo>
                  <a:pt x="137" y="51"/>
                </a:lnTo>
                <a:lnTo>
                  <a:pt x="136" y="51"/>
                </a:lnTo>
                <a:lnTo>
                  <a:pt x="136" y="52"/>
                </a:lnTo>
                <a:lnTo>
                  <a:pt x="136" y="51"/>
                </a:lnTo>
                <a:lnTo>
                  <a:pt x="136" y="52"/>
                </a:lnTo>
                <a:lnTo>
                  <a:pt x="136" y="51"/>
                </a:lnTo>
                <a:lnTo>
                  <a:pt x="136" y="52"/>
                </a:lnTo>
                <a:lnTo>
                  <a:pt x="137" y="52"/>
                </a:lnTo>
                <a:lnTo>
                  <a:pt x="136" y="52"/>
                </a:lnTo>
                <a:lnTo>
                  <a:pt x="137" y="52"/>
                </a:lnTo>
                <a:lnTo>
                  <a:pt x="136" y="52"/>
                </a:lnTo>
                <a:lnTo>
                  <a:pt x="137" y="52"/>
                </a:lnTo>
                <a:lnTo>
                  <a:pt x="137" y="53"/>
                </a:lnTo>
                <a:lnTo>
                  <a:pt x="137" y="52"/>
                </a:lnTo>
                <a:lnTo>
                  <a:pt x="137" y="53"/>
                </a:lnTo>
                <a:lnTo>
                  <a:pt x="137" y="52"/>
                </a:lnTo>
                <a:lnTo>
                  <a:pt x="137" y="53"/>
                </a:lnTo>
                <a:lnTo>
                  <a:pt x="136" y="53"/>
                </a:lnTo>
                <a:lnTo>
                  <a:pt x="137" y="53"/>
                </a:lnTo>
                <a:lnTo>
                  <a:pt x="136" y="53"/>
                </a:lnTo>
                <a:lnTo>
                  <a:pt x="137" y="53"/>
                </a:lnTo>
                <a:lnTo>
                  <a:pt x="136" y="53"/>
                </a:lnTo>
                <a:lnTo>
                  <a:pt x="136" y="54"/>
                </a:lnTo>
                <a:lnTo>
                  <a:pt x="136" y="53"/>
                </a:lnTo>
                <a:lnTo>
                  <a:pt x="136" y="54"/>
                </a:lnTo>
                <a:lnTo>
                  <a:pt x="136" y="53"/>
                </a:lnTo>
                <a:lnTo>
                  <a:pt x="136" y="54"/>
                </a:lnTo>
                <a:lnTo>
                  <a:pt x="135" y="54"/>
                </a:lnTo>
                <a:lnTo>
                  <a:pt x="136" y="54"/>
                </a:lnTo>
                <a:lnTo>
                  <a:pt x="135" y="54"/>
                </a:lnTo>
                <a:lnTo>
                  <a:pt x="136" y="54"/>
                </a:lnTo>
                <a:lnTo>
                  <a:pt x="135" y="54"/>
                </a:lnTo>
                <a:lnTo>
                  <a:pt x="135" y="53"/>
                </a:lnTo>
                <a:lnTo>
                  <a:pt x="135" y="54"/>
                </a:lnTo>
                <a:lnTo>
                  <a:pt x="135" y="53"/>
                </a:lnTo>
                <a:lnTo>
                  <a:pt x="135" y="54"/>
                </a:lnTo>
                <a:lnTo>
                  <a:pt x="135" y="53"/>
                </a:lnTo>
                <a:lnTo>
                  <a:pt x="135" y="52"/>
                </a:lnTo>
                <a:lnTo>
                  <a:pt x="135" y="53"/>
                </a:lnTo>
                <a:lnTo>
                  <a:pt x="135" y="52"/>
                </a:lnTo>
                <a:lnTo>
                  <a:pt x="135" y="53"/>
                </a:lnTo>
                <a:lnTo>
                  <a:pt x="135" y="52"/>
                </a:lnTo>
                <a:lnTo>
                  <a:pt x="134" y="52"/>
                </a:lnTo>
                <a:lnTo>
                  <a:pt x="135" y="52"/>
                </a:lnTo>
                <a:lnTo>
                  <a:pt x="134" y="52"/>
                </a:lnTo>
                <a:lnTo>
                  <a:pt x="135" y="52"/>
                </a:lnTo>
                <a:lnTo>
                  <a:pt x="134" y="52"/>
                </a:lnTo>
                <a:lnTo>
                  <a:pt x="134" y="53"/>
                </a:lnTo>
                <a:lnTo>
                  <a:pt x="134" y="52"/>
                </a:lnTo>
                <a:lnTo>
                  <a:pt x="134" y="53"/>
                </a:lnTo>
                <a:lnTo>
                  <a:pt x="134" y="52"/>
                </a:lnTo>
                <a:lnTo>
                  <a:pt x="134" y="53"/>
                </a:lnTo>
                <a:lnTo>
                  <a:pt x="133" y="53"/>
                </a:lnTo>
                <a:lnTo>
                  <a:pt x="134" y="53"/>
                </a:lnTo>
                <a:lnTo>
                  <a:pt x="133" y="53"/>
                </a:lnTo>
                <a:lnTo>
                  <a:pt x="134" y="53"/>
                </a:lnTo>
                <a:lnTo>
                  <a:pt x="133" y="53"/>
                </a:lnTo>
                <a:lnTo>
                  <a:pt x="133" y="54"/>
                </a:lnTo>
                <a:lnTo>
                  <a:pt x="133" y="53"/>
                </a:lnTo>
                <a:lnTo>
                  <a:pt x="133" y="54"/>
                </a:lnTo>
                <a:lnTo>
                  <a:pt x="133" y="53"/>
                </a:lnTo>
                <a:lnTo>
                  <a:pt x="133" y="54"/>
                </a:lnTo>
                <a:lnTo>
                  <a:pt x="134" y="54"/>
                </a:lnTo>
                <a:lnTo>
                  <a:pt x="133" y="54"/>
                </a:lnTo>
                <a:lnTo>
                  <a:pt x="134" y="54"/>
                </a:lnTo>
                <a:lnTo>
                  <a:pt x="133" y="54"/>
                </a:lnTo>
                <a:lnTo>
                  <a:pt x="134" y="54"/>
                </a:lnTo>
                <a:lnTo>
                  <a:pt x="134" y="55"/>
                </a:lnTo>
                <a:lnTo>
                  <a:pt x="134" y="54"/>
                </a:lnTo>
                <a:lnTo>
                  <a:pt x="134" y="55"/>
                </a:lnTo>
                <a:lnTo>
                  <a:pt x="134" y="54"/>
                </a:lnTo>
                <a:lnTo>
                  <a:pt x="134" y="55"/>
                </a:lnTo>
                <a:lnTo>
                  <a:pt x="133" y="55"/>
                </a:lnTo>
                <a:lnTo>
                  <a:pt x="134" y="55"/>
                </a:lnTo>
                <a:lnTo>
                  <a:pt x="133" y="55"/>
                </a:lnTo>
                <a:lnTo>
                  <a:pt x="134" y="55"/>
                </a:lnTo>
                <a:lnTo>
                  <a:pt x="133" y="55"/>
                </a:lnTo>
                <a:lnTo>
                  <a:pt x="132" y="55"/>
                </a:lnTo>
                <a:lnTo>
                  <a:pt x="133" y="55"/>
                </a:lnTo>
                <a:lnTo>
                  <a:pt x="132" y="55"/>
                </a:lnTo>
                <a:lnTo>
                  <a:pt x="133" y="55"/>
                </a:lnTo>
                <a:lnTo>
                  <a:pt x="132" y="55"/>
                </a:lnTo>
                <a:lnTo>
                  <a:pt x="132" y="56"/>
                </a:lnTo>
                <a:lnTo>
                  <a:pt x="132" y="55"/>
                </a:lnTo>
                <a:lnTo>
                  <a:pt x="132" y="56"/>
                </a:lnTo>
                <a:lnTo>
                  <a:pt x="132" y="55"/>
                </a:lnTo>
                <a:lnTo>
                  <a:pt x="132" y="56"/>
                </a:lnTo>
                <a:lnTo>
                  <a:pt x="133" y="56"/>
                </a:lnTo>
                <a:lnTo>
                  <a:pt x="132" y="56"/>
                </a:lnTo>
                <a:lnTo>
                  <a:pt x="133" y="56"/>
                </a:lnTo>
                <a:lnTo>
                  <a:pt x="132" y="56"/>
                </a:lnTo>
                <a:lnTo>
                  <a:pt x="133" y="56"/>
                </a:lnTo>
                <a:lnTo>
                  <a:pt x="133" y="57"/>
                </a:lnTo>
                <a:lnTo>
                  <a:pt x="133" y="56"/>
                </a:lnTo>
                <a:lnTo>
                  <a:pt x="133" y="57"/>
                </a:lnTo>
                <a:lnTo>
                  <a:pt x="133" y="56"/>
                </a:lnTo>
                <a:lnTo>
                  <a:pt x="133" y="57"/>
                </a:lnTo>
                <a:lnTo>
                  <a:pt x="134" y="57"/>
                </a:lnTo>
                <a:lnTo>
                  <a:pt x="133" y="57"/>
                </a:lnTo>
                <a:lnTo>
                  <a:pt x="134" y="57"/>
                </a:lnTo>
                <a:lnTo>
                  <a:pt x="133" y="57"/>
                </a:lnTo>
                <a:lnTo>
                  <a:pt x="134" y="57"/>
                </a:lnTo>
                <a:lnTo>
                  <a:pt x="134" y="56"/>
                </a:lnTo>
                <a:lnTo>
                  <a:pt x="134" y="57"/>
                </a:lnTo>
                <a:lnTo>
                  <a:pt x="134" y="56"/>
                </a:lnTo>
                <a:lnTo>
                  <a:pt x="134" y="57"/>
                </a:lnTo>
                <a:lnTo>
                  <a:pt x="134" y="56"/>
                </a:lnTo>
                <a:lnTo>
                  <a:pt x="135" y="56"/>
                </a:lnTo>
                <a:lnTo>
                  <a:pt x="134" y="56"/>
                </a:lnTo>
                <a:lnTo>
                  <a:pt x="135" y="56"/>
                </a:lnTo>
                <a:lnTo>
                  <a:pt x="134" y="56"/>
                </a:lnTo>
                <a:lnTo>
                  <a:pt x="135" y="56"/>
                </a:lnTo>
                <a:lnTo>
                  <a:pt x="135" y="57"/>
                </a:lnTo>
                <a:lnTo>
                  <a:pt x="135" y="56"/>
                </a:lnTo>
                <a:lnTo>
                  <a:pt x="135" y="57"/>
                </a:lnTo>
                <a:lnTo>
                  <a:pt x="135" y="56"/>
                </a:lnTo>
                <a:lnTo>
                  <a:pt x="135" y="57"/>
                </a:lnTo>
                <a:lnTo>
                  <a:pt x="135" y="58"/>
                </a:lnTo>
                <a:lnTo>
                  <a:pt x="135" y="57"/>
                </a:lnTo>
                <a:lnTo>
                  <a:pt x="135" y="58"/>
                </a:lnTo>
                <a:lnTo>
                  <a:pt x="135" y="57"/>
                </a:lnTo>
                <a:lnTo>
                  <a:pt x="135" y="58"/>
                </a:lnTo>
                <a:lnTo>
                  <a:pt x="136" y="58"/>
                </a:lnTo>
                <a:lnTo>
                  <a:pt x="135" y="58"/>
                </a:lnTo>
                <a:lnTo>
                  <a:pt x="136" y="58"/>
                </a:lnTo>
                <a:lnTo>
                  <a:pt x="135" y="58"/>
                </a:lnTo>
                <a:lnTo>
                  <a:pt x="136" y="58"/>
                </a:lnTo>
                <a:lnTo>
                  <a:pt x="136" y="57"/>
                </a:lnTo>
                <a:lnTo>
                  <a:pt x="136" y="58"/>
                </a:lnTo>
                <a:lnTo>
                  <a:pt x="136" y="57"/>
                </a:lnTo>
                <a:lnTo>
                  <a:pt x="136" y="58"/>
                </a:lnTo>
                <a:lnTo>
                  <a:pt x="136" y="57"/>
                </a:lnTo>
                <a:lnTo>
                  <a:pt x="137" y="57"/>
                </a:lnTo>
                <a:lnTo>
                  <a:pt x="136" y="57"/>
                </a:lnTo>
                <a:lnTo>
                  <a:pt x="137" y="57"/>
                </a:lnTo>
                <a:lnTo>
                  <a:pt x="136" y="57"/>
                </a:lnTo>
                <a:lnTo>
                  <a:pt x="137" y="57"/>
                </a:lnTo>
                <a:lnTo>
                  <a:pt x="137" y="58"/>
                </a:lnTo>
                <a:lnTo>
                  <a:pt x="137" y="57"/>
                </a:lnTo>
                <a:lnTo>
                  <a:pt x="137" y="58"/>
                </a:lnTo>
                <a:lnTo>
                  <a:pt x="137" y="57"/>
                </a:lnTo>
                <a:lnTo>
                  <a:pt x="137" y="58"/>
                </a:lnTo>
                <a:lnTo>
                  <a:pt x="138" y="58"/>
                </a:lnTo>
                <a:lnTo>
                  <a:pt x="137" y="58"/>
                </a:lnTo>
                <a:lnTo>
                  <a:pt x="138" y="58"/>
                </a:lnTo>
                <a:lnTo>
                  <a:pt x="137" y="58"/>
                </a:lnTo>
                <a:lnTo>
                  <a:pt x="138" y="58"/>
                </a:lnTo>
                <a:lnTo>
                  <a:pt x="138" y="59"/>
                </a:lnTo>
                <a:lnTo>
                  <a:pt x="138" y="58"/>
                </a:lnTo>
                <a:lnTo>
                  <a:pt x="138" y="59"/>
                </a:lnTo>
                <a:lnTo>
                  <a:pt x="138" y="58"/>
                </a:lnTo>
                <a:lnTo>
                  <a:pt x="138" y="59"/>
                </a:lnTo>
                <a:lnTo>
                  <a:pt x="137" y="59"/>
                </a:lnTo>
                <a:lnTo>
                  <a:pt x="138" y="59"/>
                </a:lnTo>
                <a:lnTo>
                  <a:pt x="137" y="59"/>
                </a:lnTo>
                <a:lnTo>
                  <a:pt x="138" y="59"/>
                </a:lnTo>
                <a:lnTo>
                  <a:pt x="137" y="59"/>
                </a:lnTo>
                <a:lnTo>
                  <a:pt x="136" y="59"/>
                </a:lnTo>
                <a:lnTo>
                  <a:pt x="137" y="59"/>
                </a:lnTo>
                <a:lnTo>
                  <a:pt x="136" y="59"/>
                </a:lnTo>
                <a:lnTo>
                  <a:pt x="137" y="59"/>
                </a:lnTo>
                <a:lnTo>
                  <a:pt x="136" y="59"/>
                </a:lnTo>
                <a:lnTo>
                  <a:pt x="136" y="60"/>
                </a:lnTo>
                <a:lnTo>
                  <a:pt x="136" y="59"/>
                </a:lnTo>
                <a:lnTo>
                  <a:pt x="136" y="60"/>
                </a:lnTo>
                <a:lnTo>
                  <a:pt x="136" y="59"/>
                </a:lnTo>
                <a:lnTo>
                  <a:pt x="136" y="60"/>
                </a:lnTo>
                <a:lnTo>
                  <a:pt x="137" y="60"/>
                </a:lnTo>
                <a:lnTo>
                  <a:pt x="136" y="60"/>
                </a:lnTo>
                <a:lnTo>
                  <a:pt x="137" y="60"/>
                </a:lnTo>
                <a:lnTo>
                  <a:pt x="136" y="60"/>
                </a:lnTo>
                <a:lnTo>
                  <a:pt x="137" y="60"/>
                </a:lnTo>
                <a:lnTo>
                  <a:pt x="137" y="61"/>
                </a:lnTo>
                <a:lnTo>
                  <a:pt x="137" y="60"/>
                </a:lnTo>
                <a:lnTo>
                  <a:pt x="137" y="61"/>
                </a:lnTo>
                <a:lnTo>
                  <a:pt x="137" y="60"/>
                </a:lnTo>
                <a:lnTo>
                  <a:pt x="137" y="61"/>
                </a:lnTo>
                <a:lnTo>
                  <a:pt x="136" y="61"/>
                </a:lnTo>
                <a:lnTo>
                  <a:pt x="137" y="61"/>
                </a:lnTo>
                <a:lnTo>
                  <a:pt x="136" y="61"/>
                </a:lnTo>
                <a:lnTo>
                  <a:pt x="137" y="61"/>
                </a:lnTo>
                <a:lnTo>
                  <a:pt x="136" y="61"/>
                </a:lnTo>
                <a:lnTo>
                  <a:pt x="136" y="62"/>
                </a:lnTo>
                <a:lnTo>
                  <a:pt x="136" y="61"/>
                </a:lnTo>
                <a:lnTo>
                  <a:pt x="136" y="62"/>
                </a:lnTo>
                <a:lnTo>
                  <a:pt x="136" y="61"/>
                </a:lnTo>
                <a:lnTo>
                  <a:pt x="136" y="62"/>
                </a:lnTo>
                <a:lnTo>
                  <a:pt x="135" y="62"/>
                </a:lnTo>
                <a:lnTo>
                  <a:pt x="136" y="62"/>
                </a:lnTo>
                <a:lnTo>
                  <a:pt x="135" y="62"/>
                </a:lnTo>
                <a:lnTo>
                  <a:pt x="136" y="62"/>
                </a:lnTo>
                <a:lnTo>
                  <a:pt x="135" y="62"/>
                </a:lnTo>
                <a:lnTo>
                  <a:pt x="135" y="61"/>
                </a:lnTo>
                <a:lnTo>
                  <a:pt x="135" y="62"/>
                </a:lnTo>
                <a:lnTo>
                  <a:pt x="135" y="61"/>
                </a:lnTo>
                <a:lnTo>
                  <a:pt x="135" y="62"/>
                </a:lnTo>
                <a:lnTo>
                  <a:pt x="135" y="61"/>
                </a:lnTo>
                <a:lnTo>
                  <a:pt x="135" y="60"/>
                </a:lnTo>
                <a:lnTo>
                  <a:pt x="135" y="61"/>
                </a:lnTo>
                <a:lnTo>
                  <a:pt x="135" y="60"/>
                </a:lnTo>
                <a:lnTo>
                  <a:pt x="135" y="61"/>
                </a:lnTo>
                <a:lnTo>
                  <a:pt x="135" y="60"/>
                </a:lnTo>
                <a:lnTo>
                  <a:pt x="134" y="60"/>
                </a:lnTo>
                <a:lnTo>
                  <a:pt x="135" y="60"/>
                </a:lnTo>
                <a:lnTo>
                  <a:pt x="134" y="60"/>
                </a:lnTo>
                <a:lnTo>
                  <a:pt x="135" y="60"/>
                </a:lnTo>
                <a:lnTo>
                  <a:pt x="134" y="60"/>
                </a:lnTo>
                <a:lnTo>
                  <a:pt x="134" y="61"/>
                </a:lnTo>
                <a:lnTo>
                  <a:pt x="134" y="60"/>
                </a:lnTo>
                <a:lnTo>
                  <a:pt x="134" y="61"/>
                </a:lnTo>
                <a:lnTo>
                  <a:pt x="134" y="60"/>
                </a:lnTo>
                <a:lnTo>
                  <a:pt x="134" y="61"/>
                </a:lnTo>
                <a:lnTo>
                  <a:pt x="133" y="61"/>
                </a:lnTo>
                <a:lnTo>
                  <a:pt x="134" y="61"/>
                </a:lnTo>
                <a:lnTo>
                  <a:pt x="133" y="61"/>
                </a:lnTo>
                <a:lnTo>
                  <a:pt x="134" y="61"/>
                </a:lnTo>
                <a:lnTo>
                  <a:pt x="133" y="61"/>
                </a:lnTo>
                <a:lnTo>
                  <a:pt x="132" y="61"/>
                </a:lnTo>
                <a:lnTo>
                  <a:pt x="133" y="61"/>
                </a:lnTo>
                <a:lnTo>
                  <a:pt x="132" y="61"/>
                </a:lnTo>
                <a:lnTo>
                  <a:pt x="133" y="61"/>
                </a:lnTo>
                <a:lnTo>
                  <a:pt x="132" y="61"/>
                </a:lnTo>
                <a:lnTo>
                  <a:pt x="132" y="62"/>
                </a:lnTo>
                <a:lnTo>
                  <a:pt x="132" y="61"/>
                </a:lnTo>
                <a:lnTo>
                  <a:pt x="132" y="62"/>
                </a:lnTo>
                <a:lnTo>
                  <a:pt x="132" y="61"/>
                </a:lnTo>
                <a:lnTo>
                  <a:pt x="132" y="62"/>
                </a:lnTo>
                <a:lnTo>
                  <a:pt x="131" y="62"/>
                </a:lnTo>
                <a:lnTo>
                  <a:pt x="132" y="62"/>
                </a:lnTo>
                <a:lnTo>
                  <a:pt x="131" y="62"/>
                </a:lnTo>
                <a:lnTo>
                  <a:pt x="132" y="62"/>
                </a:lnTo>
                <a:lnTo>
                  <a:pt x="131" y="62"/>
                </a:lnTo>
                <a:lnTo>
                  <a:pt x="131" y="61"/>
                </a:lnTo>
                <a:lnTo>
                  <a:pt x="131" y="62"/>
                </a:lnTo>
                <a:lnTo>
                  <a:pt x="131" y="61"/>
                </a:lnTo>
                <a:lnTo>
                  <a:pt x="131" y="62"/>
                </a:lnTo>
                <a:lnTo>
                  <a:pt x="131" y="61"/>
                </a:lnTo>
                <a:lnTo>
                  <a:pt x="131" y="60"/>
                </a:lnTo>
                <a:lnTo>
                  <a:pt x="131" y="61"/>
                </a:lnTo>
                <a:lnTo>
                  <a:pt x="131" y="60"/>
                </a:lnTo>
                <a:lnTo>
                  <a:pt x="131" y="61"/>
                </a:lnTo>
                <a:lnTo>
                  <a:pt x="131" y="60"/>
                </a:lnTo>
                <a:lnTo>
                  <a:pt x="130" y="60"/>
                </a:lnTo>
                <a:lnTo>
                  <a:pt x="131" y="60"/>
                </a:lnTo>
                <a:lnTo>
                  <a:pt x="130" y="60"/>
                </a:lnTo>
                <a:lnTo>
                  <a:pt x="131" y="60"/>
                </a:lnTo>
                <a:lnTo>
                  <a:pt x="130" y="60"/>
                </a:lnTo>
                <a:lnTo>
                  <a:pt x="130" y="61"/>
                </a:lnTo>
                <a:lnTo>
                  <a:pt x="130" y="60"/>
                </a:lnTo>
                <a:lnTo>
                  <a:pt x="130" y="61"/>
                </a:lnTo>
                <a:lnTo>
                  <a:pt x="130" y="60"/>
                </a:lnTo>
                <a:lnTo>
                  <a:pt x="130" y="61"/>
                </a:lnTo>
                <a:lnTo>
                  <a:pt x="129" y="61"/>
                </a:lnTo>
                <a:lnTo>
                  <a:pt x="130" y="61"/>
                </a:lnTo>
                <a:lnTo>
                  <a:pt x="129" y="61"/>
                </a:lnTo>
                <a:lnTo>
                  <a:pt x="130" y="61"/>
                </a:lnTo>
                <a:lnTo>
                  <a:pt x="129" y="61"/>
                </a:lnTo>
                <a:lnTo>
                  <a:pt x="129" y="62"/>
                </a:lnTo>
                <a:lnTo>
                  <a:pt x="129" y="61"/>
                </a:lnTo>
                <a:lnTo>
                  <a:pt x="129" y="62"/>
                </a:lnTo>
                <a:lnTo>
                  <a:pt x="129" y="61"/>
                </a:lnTo>
                <a:lnTo>
                  <a:pt x="129" y="62"/>
                </a:lnTo>
                <a:lnTo>
                  <a:pt x="130" y="62"/>
                </a:lnTo>
                <a:lnTo>
                  <a:pt x="129" y="62"/>
                </a:lnTo>
                <a:lnTo>
                  <a:pt x="130" y="62"/>
                </a:lnTo>
                <a:lnTo>
                  <a:pt x="129" y="62"/>
                </a:lnTo>
                <a:lnTo>
                  <a:pt x="130" y="62"/>
                </a:lnTo>
                <a:lnTo>
                  <a:pt x="130" y="63"/>
                </a:lnTo>
                <a:lnTo>
                  <a:pt x="130" y="62"/>
                </a:lnTo>
                <a:lnTo>
                  <a:pt x="130" y="63"/>
                </a:lnTo>
                <a:lnTo>
                  <a:pt x="130" y="62"/>
                </a:lnTo>
                <a:lnTo>
                  <a:pt x="130" y="63"/>
                </a:lnTo>
                <a:lnTo>
                  <a:pt x="129" y="63"/>
                </a:lnTo>
                <a:lnTo>
                  <a:pt x="130" y="63"/>
                </a:lnTo>
                <a:lnTo>
                  <a:pt x="129" y="63"/>
                </a:lnTo>
                <a:lnTo>
                  <a:pt x="130" y="63"/>
                </a:lnTo>
                <a:lnTo>
                  <a:pt x="129" y="63"/>
                </a:lnTo>
                <a:lnTo>
                  <a:pt x="128" y="63"/>
                </a:lnTo>
                <a:lnTo>
                  <a:pt x="129" y="63"/>
                </a:lnTo>
                <a:lnTo>
                  <a:pt x="128" y="63"/>
                </a:lnTo>
                <a:lnTo>
                  <a:pt x="129" y="63"/>
                </a:lnTo>
                <a:lnTo>
                  <a:pt x="128" y="63"/>
                </a:lnTo>
                <a:lnTo>
                  <a:pt x="128" y="64"/>
                </a:lnTo>
                <a:lnTo>
                  <a:pt x="128" y="63"/>
                </a:lnTo>
                <a:lnTo>
                  <a:pt x="128" y="64"/>
                </a:lnTo>
                <a:lnTo>
                  <a:pt x="128" y="63"/>
                </a:lnTo>
                <a:lnTo>
                  <a:pt x="128" y="64"/>
                </a:lnTo>
                <a:lnTo>
                  <a:pt x="129" y="64"/>
                </a:lnTo>
                <a:lnTo>
                  <a:pt x="128" y="64"/>
                </a:lnTo>
                <a:lnTo>
                  <a:pt x="129" y="64"/>
                </a:lnTo>
                <a:lnTo>
                  <a:pt x="128" y="64"/>
                </a:lnTo>
                <a:lnTo>
                  <a:pt x="129" y="64"/>
                </a:lnTo>
                <a:lnTo>
                  <a:pt x="129" y="65"/>
                </a:lnTo>
                <a:lnTo>
                  <a:pt x="129" y="64"/>
                </a:lnTo>
                <a:lnTo>
                  <a:pt x="129" y="65"/>
                </a:lnTo>
                <a:lnTo>
                  <a:pt x="129" y="64"/>
                </a:lnTo>
                <a:lnTo>
                  <a:pt x="129" y="65"/>
                </a:lnTo>
                <a:lnTo>
                  <a:pt x="130" y="65"/>
                </a:lnTo>
                <a:lnTo>
                  <a:pt x="129" y="65"/>
                </a:lnTo>
                <a:lnTo>
                  <a:pt x="130" y="65"/>
                </a:lnTo>
                <a:lnTo>
                  <a:pt x="129" y="65"/>
                </a:lnTo>
                <a:lnTo>
                  <a:pt x="130" y="65"/>
                </a:lnTo>
                <a:lnTo>
                  <a:pt x="130" y="64"/>
                </a:lnTo>
                <a:lnTo>
                  <a:pt x="130" y="65"/>
                </a:lnTo>
                <a:lnTo>
                  <a:pt x="130" y="64"/>
                </a:lnTo>
                <a:lnTo>
                  <a:pt x="130" y="65"/>
                </a:lnTo>
                <a:lnTo>
                  <a:pt x="130" y="64"/>
                </a:lnTo>
                <a:lnTo>
                  <a:pt x="131" y="64"/>
                </a:lnTo>
                <a:lnTo>
                  <a:pt x="130" y="64"/>
                </a:lnTo>
                <a:lnTo>
                  <a:pt x="131" y="64"/>
                </a:lnTo>
                <a:lnTo>
                  <a:pt x="130" y="64"/>
                </a:lnTo>
                <a:lnTo>
                  <a:pt x="131" y="64"/>
                </a:lnTo>
                <a:lnTo>
                  <a:pt x="131" y="65"/>
                </a:lnTo>
                <a:lnTo>
                  <a:pt x="131" y="64"/>
                </a:lnTo>
                <a:lnTo>
                  <a:pt x="131" y="65"/>
                </a:lnTo>
                <a:lnTo>
                  <a:pt x="131" y="64"/>
                </a:lnTo>
                <a:lnTo>
                  <a:pt x="131" y="65"/>
                </a:lnTo>
                <a:lnTo>
                  <a:pt x="131" y="66"/>
                </a:lnTo>
                <a:lnTo>
                  <a:pt x="131" y="65"/>
                </a:lnTo>
                <a:lnTo>
                  <a:pt x="131" y="66"/>
                </a:lnTo>
                <a:lnTo>
                  <a:pt x="131" y="65"/>
                </a:lnTo>
                <a:lnTo>
                  <a:pt x="131" y="66"/>
                </a:lnTo>
                <a:lnTo>
                  <a:pt x="132" y="66"/>
                </a:lnTo>
                <a:lnTo>
                  <a:pt x="131" y="66"/>
                </a:lnTo>
                <a:lnTo>
                  <a:pt x="132" y="66"/>
                </a:lnTo>
                <a:lnTo>
                  <a:pt x="131" y="66"/>
                </a:lnTo>
                <a:lnTo>
                  <a:pt x="132" y="66"/>
                </a:lnTo>
                <a:lnTo>
                  <a:pt x="132" y="65"/>
                </a:lnTo>
                <a:lnTo>
                  <a:pt x="132" y="66"/>
                </a:lnTo>
                <a:lnTo>
                  <a:pt x="132" y="65"/>
                </a:lnTo>
                <a:lnTo>
                  <a:pt x="132" y="66"/>
                </a:lnTo>
                <a:lnTo>
                  <a:pt x="132" y="65"/>
                </a:lnTo>
                <a:lnTo>
                  <a:pt x="133" y="65"/>
                </a:lnTo>
                <a:lnTo>
                  <a:pt x="132" y="65"/>
                </a:lnTo>
                <a:lnTo>
                  <a:pt x="133" y="65"/>
                </a:lnTo>
                <a:lnTo>
                  <a:pt x="132" y="65"/>
                </a:lnTo>
                <a:lnTo>
                  <a:pt x="133" y="65"/>
                </a:lnTo>
                <a:lnTo>
                  <a:pt x="133" y="66"/>
                </a:lnTo>
                <a:lnTo>
                  <a:pt x="133" y="65"/>
                </a:lnTo>
                <a:lnTo>
                  <a:pt x="133" y="66"/>
                </a:lnTo>
                <a:lnTo>
                  <a:pt x="133" y="65"/>
                </a:lnTo>
                <a:lnTo>
                  <a:pt x="133" y="66"/>
                </a:lnTo>
                <a:lnTo>
                  <a:pt x="134" y="66"/>
                </a:lnTo>
                <a:lnTo>
                  <a:pt x="133" y="66"/>
                </a:lnTo>
                <a:lnTo>
                  <a:pt x="134" y="66"/>
                </a:lnTo>
                <a:lnTo>
                  <a:pt x="133" y="66"/>
                </a:lnTo>
                <a:lnTo>
                  <a:pt x="134" y="66"/>
                </a:lnTo>
                <a:lnTo>
                  <a:pt x="134" y="67"/>
                </a:lnTo>
                <a:lnTo>
                  <a:pt x="134" y="66"/>
                </a:lnTo>
                <a:lnTo>
                  <a:pt x="134" y="67"/>
                </a:lnTo>
                <a:lnTo>
                  <a:pt x="134" y="66"/>
                </a:lnTo>
                <a:lnTo>
                  <a:pt x="134" y="67"/>
                </a:lnTo>
                <a:lnTo>
                  <a:pt x="133" y="67"/>
                </a:lnTo>
                <a:lnTo>
                  <a:pt x="134" y="67"/>
                </a:lnTo>
                <a:lnTo>
                  <a:pt x="133" y="67"/>
                </a:lnTo>
                <a:lnTo>
                  <a:pt x="134" y="67"/>
                </a:lnTo>
                <a:lnTo>
                  <a:pt x="133" y="67"/>
                </a:lnTo>
                <a:lnTo>
                  <a:pt x="132" y="67"/>
                </a:lnTo>
                <a:lnTo>
                  <a:pt x="133" y="67"/>
                </a:lnTo>
                <a:lnTo>
                  <a:pt x="132" y="67"/>
                </a:lnTo>
                <a:lnTo>
                  <a:pt x="133" y="67"/>
                </a:lnTo>
                <a:lnTo>
                  <a:pt x="132" y="67"/>
                </a:lnTo>
                <a:lnTo>
                  <a:pt x="132" y="68"/>
                </a:lnTo>
                <a:lnTo>
                  <a:pt x="132" y="67"/>
                </a:lnTo>
                <a:lnTo>
                  <a:pt x="132" y="68"/>
                </a:lnTo>
                <a:lnTo>
                  <a:pt x="132" y="67"/>
                </a:lnTo>
                <a:lnTo>
                  <a:pt x="132" y="68"/>
                </a:lnTo>
                <a:lnTo>
                  <a:pt x="133" y="68"/>
                </a:lnTo>
                <a:lnTo>
                  <a:pt x="132" y="68"/>
                </a:lnTo>
                <a:lnTo>
                  <a:pt x="133" y="68"/>
                </a:lnTo>
                <a:lnTo>
                  <a:pt x="132" y="68"/>
                </a:lnTo>
                <a:lnTo>
                  <a:pt x="133" y="68"/>
                </a:lnTo>
                <a:lnTo>
                  <a:pt x="133" y="69"/>
                </a:lnTo>
                <a:lnTo>
                  <a:pt x="133" y="68"/>
                </a:lnTo>
                <a:lnTo>
                  <a:pt x="133" y="69"/>
                </a:lnTo>
                <a:lnTo>
                  <a:pt x="133" y="68"/>
                </a:lnTo>
                <a:lnTo>
                  <a:pt x="133" y="69"/>
                </a:lnTo>
                <a:lnTo>
                  <a:pt x="134" y="69"/>
                </a:lnTo>
                <a:lnTo>
                  <a:pt x="133" y="69"/>
                </a:lnTo>
                <a:lnTo>
                  <a:pt x="134" y="69"/>
                </a:lnTo>
                <a:lnTo>
                  <a:pt x="133" y="69"/>
                </a:lnTo>
                <a:lnTo>
                  <a:pt x="134" y="69"/>
                </a:lnTo>
                <a:lnTo>
                  <a:pt x="134" y="68"/>
                </a:lnTo>
                <a:lnTo>
                  <a:pt x="134" y="69"/>
                </a:lnTo>
                <a:lnTo>
                  <a:pt x="134" y="68"/>
                </a:lnTo>
                <a:lnTo>
                  <a:pt x="134" y="69"/>
                </a:lnTo>
                <a:lnTo>
                  <a:pt x="134" y="68"/>
                </a:lnTo>
                <a:lnTo>
                  <a:pt x="135" y="68"/>
                </a:lnTo>
                <a:lnTo>
                  <a:pt x="134" y="68"/>
                </a:lnTo>
                <a:lnTo>
                  <a:pt x="135" y="68"/>
                </a:lnTo>
                <a:lnTo>
                  <a:pt x="134" y="68"/>
                </a:lnTo>
                <a:lnTo>
                  <a:pt x="135" y="68"/>
                </a:lnTo>
                <a:lnTo>
                  <a:pt x="135" y="69"/>
                </a:lnTo>
                <a:lnTo>
                  <a:pt x="135" y="68"/>
                </a:lnTo>
                <a:lnTo>
                  <a:pt x="135" y="69"/>
                </a:lnTo>
                <a:lnTo>
                  <a:pt x="135" y="68"/>
                </a:lnTo>
                <a:lnTo>
                  <a:pt x="135" y="69"/>
                </a:lnTo>
                <a:lnTo>
                  <a:pt x="135" y="70"/>
                </a:lnTo>
                <a:lnTo>
                  <a:pt x="135" y="69"/>
                </a:lnTo>
                <a:lnTo>
                  <a:pt x="135" y="70"/>
                </a:lnTo>
                <a:lnTo>
                  <a:pt x="135" y="69"/>
                </a:lnTo>
                <a:lnTo>
                  <a:pt x="135" y="70"/>
                </a:lnTo>
                <a:lnTo>
                  <a:pt x="136" y="70"/>
                </a:lnTo>
                <a:lnTo>
                  <a:pt x="135" y="70"/>
                </a:lnTo>
                <a:lnTo>
                  <a:pt x="136" y="70"/>
                </a:lnTo>
                <a:lnTo>
                  <a:pt x="135" y="70"/>
                </a:lnTo>
                <a:lnTo>
                  <a:pt x="136" y="70"/>
                </a:lnTo>
                <a:lnTo>
                  <a:pt x="136" y="69"/>
                </a:lnTo>
                <a:lnTo>
                  <a:pt x="136" y="70"/>
                </a:lnTo>
                <a:lnTo>
                  <a:pt x="136" y="69"/>
                </a:lnTo>
                <a:lnTo>
                  <a:pt x="136" y="70"/>
                </a:lnTo>
                <a:lnTo>
                  <a:pt x="136" y="69"/>
                </a:lnTo>
                <a:lnTo>
                  <a:pt x="137" y="69"/>
                </a:lnTo>
                <a:lnTo>
                  <a:pt x="136" y="69"/>
                </a:lnTo>
                <a:lnTo>
                  <a:pt x="137" y="69"/>
                </a:lnTo>
                <a:lnTo>
                  <a:pt x="136" y="69"/>
                </a:lnTo>
                <a:lnTo>
                  <a:pt x="137" y="69"/>
                </a:lnTo>
                <a:lnTo>
                  <a:pt x="137" y="68"/>
                </a:lnTo>
                <a:lnTo>
                  <a:pt x="137" y="69"/>
                </a:lnTo>
                <a:lnTo>
                  <a:pt x="137" y="68"/>
                </a:lnTo>
                <a:lnTo>
                  <a:pt x="137" y="69"/>
                </a:lnTo>
                <a:lnTo>
                  <a:pt x="137" y="68"/>
                </a:lnTo>
                <a:lnTo>
                  <a:pt x="136" y="68"/>
                </a:lnTo>
                <a:lnTo>
                  <a:pt x="137" y="68"/>
                </a:lnTo>
                <a:lnTo>
                  <a:pt x="136" y="68"/>
                </a:lnTo>
                <a:lnTo>
                  <a:pt x="137" y="68"/>
                </a:lnTo>
                <a:lnTo>
                  <a:pt x="136" y="68"/>
                </a:lnTo>
                <a:lnTo>
                  <a:pt x="136" y="67"/>
                </a:lnTo>
                <a:lnTo>
                  <a:pt x="136" y="68"/>
                </a:lnTo>
                <a:lnTo>
                  <a:pt x="136" y="67"/>
                </a:lnTo>
                <a:lnTo>
                  <a:pt x="136" y="68"/>
                </a:lnTo>
                <a:lnTo>
                  <a:pt x="136" y="67"/>
                </a:lnTo>
                <a:lnTo>
                  <a:pt x="137" y="67"/>
                </a:lnTo>
                <a:lnTo>
                  <a:pt x="136" y="67"/>
                </a:lnTo>
                <a:lnTo>
                  <a:pt x="137" y="67"/>
                </a:lnTo>
                <a:lnTo>
                  <a:pt x="136" y="67"/>
                </a:lnTo>
                <a:lnTo>
                  <a:pt x="137" y="67"/>
                </a:lnTo>
                <a:lnTo>
                  <a:pt x="138" y="67"/>
                </a:lnTo>
                <a:lnTo>
                  <a:pt x="137" y="67"/>
                </a:lnTo>
                <a:lnTo>
                  <a:pt x="138" y="67"/>
                </a:lnTo>
                <a:lnTo>
                  <a:pt x="137" y="67"/>
                </a:lnTo>
                <a:lnTo>
                  <a:pt x="138" y="67"/>
                </a:lnTo>
                <a:lnTo>
                  <a:pt x="138" y="66"/>
                </a:lnTo>
                <a:lnTo>
                  <a:pt x="138" y="67"/>
                </a:lnTo>
                <a:lnTo>
                  <a:pt x="138" y="66"/>
                </a:lnTo>
                <a:lnTo>
                  <a:pt x="138" y="67"/>
                </a:lnTo>
                <a:lnTo>
                  <a:pt x="138" y="66"/>
                </a:lnTo>
                <a:lnTo>
                  <a:pt x="137" y="66"/>
                </a:lnTo>
                <a:lnTo>
                  <a:pt x="138" y="66"/>
                </a:lnTo>
                <a:lnTo>
                  <a:pt x="137" y="66"/>
                </a:lnTo>
                <a:lnTo>
                  <a:pt x="138" y="66"/>
                </a:lnTo>
                <a:lnTo>
                  <a:pt x="137" y="66"/>
                </a:lnTo>
                <a:lnTo>
                  <a:pt x="137" y="65"/>
                </a:lnTo>
                <a:lnTo>
                  <a:pt x="137" y="66"/>
                </a:lnTo>
                <a:lnTo>
                  <a:pt x="137" y="65"/>
                </a:lnTo>
                <a:lnTo>
                  <a:pt x="137" y="66"/>
                </a:lnTo>
                <a:lnTo>
                  <a:pt x="137" y="65"/>
                </a:lnTo>
                <a:lnTo>
                  <a:pt x="138" y="65"/>
                </a:lnTo>
                <a:lnTo>
                  <a:pt x="137" y="65"/>
                </a:lnTo>
                <a:lnTo>
                  <a:pt x="138" y="65"/>
                </a:lnTo>
                <a:lnTo>
                  <a:pt x="137" y="65"/>
                </a:lnTo>
                <a:lnTo>
                  <a:pt x="138" y="65"/>
                </a:lnTo>
                <a:lnTo>
                  <a:pt x="138" y="64"/>
                </a:lnTo>
                <a:lnTo>
                  <a:pt x="138" y="65"/>
                </a:lnTo>
                <a:lnTo>
                  <a:pt x="138" y="64"/>
                </a:lnTo>
                <a:lnTo>
                  <a:pt x="138" y="65"/>
                </a:lnTo>
                <a:lnTo>
                  <a:pt x="138" y="64"/>
                </a:lnTo>
                <a:lnTo>
                  <a:pt x="139" y="64"/>
                </a:lnTo>
                <a:lnTo>
                  <a:pt x="138" y="64"/>
                </a:lnTo>
                <a:lnTo>
                  <a:pt x="139" y="64"/>
                </a:lnTo>
                <a:lnTo>
                  <a:pt x="138" y="64"/>
                </a:lnTo>
                <a:lnTo>
                  <a:pt x="139" y="64"/>
                </a:lnTo>
                <a:lnTo>
                  <a:pt x="139" y="65"/>
                </a:lnTo>
                <a:lnTo>
                  <a:pt x="139" y="64"/>
                </a:lnTo>
                <a:lnTo>
                  <a:pt x="139" y="65"/>
                </a:lnTo>
                <a:lnTo>
                  <a:pt x="139" y="64"/>
                </a:lnTo>
                <a:lnTo>
                  <a:pt x="139" y="65"/>
                </a:lnTo>
                <a:lnTo>
                  <a:pt x="139" y="66"/>
                </a:lnTo>
                <a:lnTo>
                  <a:pt x="139" y="65"/>
                </a:lnTo>
                <a:lnTo>
                  <a:pt x="139" y="66"/>
                </a:lnTo>
                <a:lnTo>
                  <a:pt x="139" y="65"/>
                </a:lnTo>
                <a:lnTo>
                  <a:pt x="139" y="66"/>
                </a:lnTo>
                <a:lnTo>
                  <a:pt x="140" y="66"/>
                </a:lnTo>
                <a:lnTo>
                  <a:pt x="139" y="66"/>
                </a:lnTo>
                <a:lnTo>
                  <a:pt x="140" y="66"/>
                </a:lnTo>
                <a:lnTo>
                  <a:pt x="139" y="66"/>
                </a:lnTo>
                <a:lnTo>
                  <a:pt x="140" y="66"/>
                </a:lnTo>
                <a:lnTo>
                  <a:pt x="140" y="65"/>
                </a:lnTo>
                <a:lnTo>
                  <a:pt x="140" y="66"/>
                </a:lnTo>
                <a:lnTo>
                  <a:pt x="140" y="65"/>
                </a:lnTo>
                <a:lnTo>
                  <a:pt x="140" y="66"/>
                </a:lnTo>
                <a:lnTo>
                  <a:pt x="140" y="65"/>
                </a:lnTo>
                <a:lnTo>
                  <a:pt x="141" y="65"/>
                </a:lnTo>
                <a:lnTo>
                  <a:pt x="140" y="65"/>
                </a:lnTo>
                <a:lnTo>
                  <a:pt x="141" y="65"/>
                </a:lnTo>
                <a:lnTo>
                  <a:pt x="140" y="65"/>
                </a:lnTo>
                <a:lnTo>
                  <a:pt x="141" y="65"/>
                </a:lnTo>
                <a:lnTo>
                  <a:pt x="141" y="66"/>
                </a:lnTo>
                <a:lnTo>
                  <a:pt x="141" y="65"/>
                </a:lnTo>
                <a:lnTo>
                  <a:pt x="141" y="66"/>
                </a:lnTo>
                <a:lnTo>
                  <a:pt x="141" y="65"/>
                </a:lnTo>
                <a:lnTo>
                  <a:pt x="141" y="66"/>
                </a:lnTo>
                <a:lnTo>
                  <a:pt x="142" y="66"/>
                </a:lnTo>
                <a:lnTo>
                  <a:pt x="141" y="66"/>
                </a:lnTo>
                <a:lnTo>
                  <a:pt x="142" y="66"/>
                </a:lnTo>
                <a:lnTo>
                  <a:pt x="141" y="66"/>
                </a:lnTo>
                <a:lnTo>
                  <a:pt x="142" y="66"/>
                </a:lnTo>
                <a:lnTo>
                  <a:pt x="142" y="67"/>
                </a:lnTo>
                <a:lnTo>
                  <a:pt x="142" y="66"/>
                </a:lnTo>
                <a:lnTo>
                  <a:pt x="142" y="67"/>
                </a:lnTo>
                <a:lnTo>
                  <a:pt x="142" y="66"/>
                </a:lnTo>
                <a:lnTo>
                  <a:pt x="142" y="67"/>
                </a:lnTo>
                <a:lnTo>
                  <a:pt x="141" y="67"/>
                </a:lnTo>
                <a:lnTo>
                  <a:pt x="142" y="67"/>
                </a:lnTo>
                <a:lnTo>
                  <a:pt x="141" y="67"/>
                </a:lnTo>
                <a:lnTo>
                  <a:pt x="142" y="67"/>
                </a:lnTo>
                <a:lnTo>
                  <a:pt x="141" y="67"/>
                </a:lnTo>
                <a:lnTo>
                  <a:pt x="140" y="67"/>
                </a:lnTo>
                <a:lnTo>
                  <a:pt x="141" y="67"/>
                </a:lnTo>
                <a:lnTo>
                  <a:pt x="140" y="67"/>
                </a:lnTo>
                <a:lnTo>
                  <a:pt x="141" y="67"/>
                </a:lnTo>
                <a:lnTo>
                  <a:pt x="140" y="67"/>
                </a:lnTo>
                <a:lnTo>
                  <a:pt x="140" y="68"/>
                </a:lnTo>
                <a:lnTo>
                  <a:pt x="140" y="67"/>
                </a:lnTo>
                <a:lnTo>
                  <a:pt x="140" y="68"/>
                </a:lnTo>
                <a:lnTo>
                  <a:pt x="140" y="67"/>
                </a:lnTo>
                <a:lnTo>
                  <a:pt x="140" y="68"/>
                </a:lnTo>
                <a:lnTo>
                  <a:pt x="141" y="68"/>
                </a:lnTo>
                <a:lnTo>
                  <a:pt x="140" y="68"/>
                </a:lnTo>
                <a:lnTo>
                  <a:pt x="141" y="68"/>
                </a:lnTo>
                <a:lnTo>
                  <a:pt x="140" y="68"/>
                </a:lnTo>
                <a:lnTo>
                  <a:pt x="141" y="68"/>
                </a:lnTo>
                <a:lnTo>
                  <a:pt x="141" y="69"/>
                </a:lnTo>
                <a:lnTo>
                  <a:pt x="141" y="68"/>
                </a:lnTo>
                <a:lnTo>
                  <a:pt x="141" y="69"/>
                </a:lnTo>
                <a:lnTo>
                  <a:pt x="141" y="68"/>
                </a:lnTo>
                <a:lnTo>
                  <a:pt x="141" y="69"/>
                </a:lnTo>
                <a:lnTo>
                  <a:pt x="141" y="70"/>
                </a:lnTo>
                <a:lnTo>
                  <a:pt x="141" y="69"/>
                </a:lnTo>
                <a:lnTo>
                  <a:pt x="141" y="70"/>
                </a:lnTo>
                <a:lnTo>
                  <a:pt x="141" y="69"/>
                </a:lnTo>
                <a:lnTo>
                  <a:pt x="141" y="70"/>
                </a:lnTo>
                <a:lnTo>
                  <a:pt x="142" y="70"/>
                </a:lnTo>
                <a:lnTo>
                  <a:pt x="141" y="70"/>
                </a:lnTo>
                <a:lnTo>
                  <a:pt x="142" y="70"/>
                </a:lnTo>
                <a:lnTo>
                  <a:pt x="141" y="70"/>
                </a:lnTo>
                <a:lnTo>
                  <a:pt x="142" y="70"/>
                </a:lnTo>
                <a:lnTo>
                  <a:pt x="142" y="71"/>
                </a:lnTo>
                <a:lnTo>
                  <a:pt x="142" y="70"/>
                </a:lnTo>
                <a:lnTo>
                  <a:pt x="142" y="71"/>
                </a:lnTo>
                <a:lnTo>
                  <a:pt x="142" y="70"/>
                </a:lnTo>
                <a:lnTo>
                  <a:pt x="142" y="71"/>
                </a:lnTo>
                <a:lnTo>
                  <a:pt x="141" y="71"/>
                </a:lnTo>
                <a:lnTo>
                  <a:pt x="142" y="71"/>
                </a:lnTo>
                <a:lnTo>
                  <a:pt x="141" y="71"/>
                </a:lnTo>
                <a:lnTo>
                  <a:pt x="142" y="71"/>
                </a:lnTo>
                <a:lnTo>
                  <a:pt x="141" y="71"/>
                </a:lnTo>
                <a:lnTo>
                  <a:pt x="140" y="71"/>
                </a:lnTo>
                <a:lnTo>
                  <a:pt x="141" y="71"/>
                </a:lnTo>
                <a:lnTo>
                  <a:pt x="140" y="71"/>
                </a:lnTo>
                <a:lnTo>
                  <a:pt x="141" y="71"/>
                </a:lnTo>
                <a:lnTo>
                  <a:pt x="140" y="71"/>
                </a:lnTo>
                <a:lnTo>
                  <a:pt x="140" y="72"/>
                </a:lnTo>
                <a:lnTo>
                  <a:pt x="140" y="71"/>
                </a:lnTo>
                <a:lnTo>
                  <a:pt x="140" y="72"/>
                </a:lnTo>
                <a:lnTo>
                  <a:pt x="140" y="71"/>
                </a:lnTo>
                <a:lnTo>
                  <a:pt x="140" y="72"/>
                </a:lnTo>
                <a:lnTo>
                  <a:pt x="141" y="72"/>
                </a:lnTo>
                <a:lnTo>
                  <a:pt x="140" y="72"/>
                </a:lnTo>
                <a:lnTo>
                  <a:pt x="141" y="72"/>
                </a:lnTo>
                <a:lnTo>
                  <a:pt x="140" y="72"/>
                </a:lnTo>
                <a:lnTo>
                  <a:pt x="141" y="72"/>
                </a:lnTo>
                <a:lnTo>
                  <a:pt x="141" y="73"/>
                </a:lnTo>
                <a:lnTo>
                  <a:pt x="141" y="72"/>
                </a:lnTo>
                <a:lnTo>
                  <a:pt x="141" y="73"/>
                </a:lnTo>
                <a:lnTo>
                  <a:pt x="141" y="72"/>
                </a:lnTo>
                <a:lnTo>
                  <a:pt x="141" y="73"/>
                </a:lnTo>
                <a:lnTo>
                  <a:pt x="142" y="73"/>
                </a:lnTo>
                <a:lnTo>
                  <a:pt x="141" y="73"/>
                </a:lnTo>
                <a:lnTo>
                  <a:pt x="142" y="73"/>
                </a:lnTo>
                <a:lnTo>
                  <a:pt x="141" y="73"/>
                </a:lnTo>
                <a:lnTo>
                  <a:pt x="142" y="73"/>
                </a:lnTo>
                <a:lnTo>
                  <a:pt x="142" y="72"/>
                </a:lnTo>
                <a:lnTo>
                  <a:pt x="142" y="73"/>
                </a:lnTo>
                <a:lnTo>
                  <a:pt x="142" y="72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2" y="72"/>
                </a:lnTo>
                <a:lnTo>
                  <a:pt x="143" y="72"/>
                </a:lnTo>
                <a:lnTo>
                  <a:pt x="142" y="72"/>
                </a:lnTo>
                <a:lnTo>
                  <a:pt x="143" y="72"/>
                </a:lnTo>
                <a:lnTo>
                  <a:pt x="143" y="73"/>
                </a:lnTo>
                <a:lnTo>
                  <a:pt x="143" y="72"/>
                </a:lnTo>
                <a:lnTo>
                  <a:pt x="143" y="73"/>
                </a:lnTo>
                <a:lnTo>
                  <a:pt x="143" y="72"/>
                </a:lnTo>
                <a:lnTo>
                  <a:pt x="143" y="73"/>
                </a:lnTo>
                <a:lnTo>
                  <a:pt x="143" y="74"/>
                </a:lnTo>
                <a:lnTo>
                  <a:pt x="143" y="73"/>
                </a:lnTo>
                <a:lnTo>
                  <a:pt x="143" y="74"/>
                </a:lnTo>
                <a:lnTo>
                  <a:pt x="143" y="73"/>
                </a:lnTo>
                <a:lnTo>
                  <a:pt x="143" y="74"/>
                </a:lnTo>
                <a:lnTo>
                  <a:pt x="144" y="74"/>
                </a:lnTo>
                <a:lnTo>
                  <a:pt x="143" y="74"/>
                </a:lnTo>
                <a:lnTo>
                  <a:pt x="144" y="74"/>
                </a:lnTo>
                <a:lnTo>
                  <a:pt x="143" y="74"/>
                </a:lnTo>
                <a:lnTo>
                  <a:pt x="144" y="74"/>
                </a:lnTo>
                <a:lnTo>
                  <a:pt x="144" y="73"/>
                </a:lnTo>
                <a:lnTo>
                  <a:pt x="144" y="74"/>
                </a:lnTo>
                <a:lnTo>
                  <a:pt x="144" y="73"/>
                </a:lnTo>
                <a:lnTo>
                  <a:pt x="144" y="74"/>
                </a:lnTo>
                <a:lnTo>
                  <a:pt x="144" y="73"/>
                </a:lnTo>
                <a:lnTo>
                  <a:pt x="145" y="73"/>
                </a:lnTo>
                <a:lnTo>
                  <a:pt x="144" y="73"/>
                </a:lnTo>
                <a:lnTo>
                  <a:pt x="145" y="73"/>
                </a:lnTo>
                <a:lnTo>
                  <a:pt x="144" y="73"/>
                </a:lnTo>
                <a:lnTo>
                  <a:pt x="145" y="73"/>
                </a:lnTo>
                <a:lnTo>
                  <a:pt x="145" y="72"/>
                </a:lnTo>
                <a:lnTo>
                  <a:pt x="145" y="73"/>
                </a:lnTo>
                <a:lnTo>
                  <a:pt x="145" y="72"/>
                </a:lnTo>
                <a:lnTo>
                  <a:pt x="145" y="73"/>
                </a:lnTo>
                <a:lnTo>
                  <a:pt x="145" y="72"/>
                </a:lnTo>
                <a:lnTo>
                  <a:pt x="144" y="72"/>
                </a:lnTo>
                <a:lnTo>
                  <a:pt x="145" y="72"/>
                </a:lnTo>
                <a:lnTo>
                  <a:pt x="144" y="72"/>
                </a:lnTo>
                <a:lnTo>
                  <a:pt x="145" y="72"/>
                </a:lnTo>
                <a:lnTo>
                  <a:pt x="144" y="72"/>
                </a:lnTo>
                <a:lnTo>
                  <a:pt x="144" y="71"/>
                </a:lnTo>
                <a:lnTo>
                  <a:pt x="144" y="72"/>
                </a:lnTo>
                <a:lnTo>
                  <a:pt x="144" y="71"/>
                </a:lnTo>
                <a:lnTo>
                  <a:pt x="144" y="72"/>
                </a:lnTo>
                <a:lnTo>
                  <a:pt x="144" y="71"/>
                </a:lnTo>
                <a:lnTo>
                  <a:pt x="145" y="71"/>
                </a:lnTo>
                <a:lnTo>
                  <a:pt x="144" y="71"/>
                </a:lnTo>
                <a:lnTo>
                  <a:pt x="145" y="71"/>
                </a:lnTo>
                <a:lnTo>
                  <a:pt x="144" y="71"/>
                </a:lnTo>
                <a:lnTo>
                  <a:pt x="145" y="71"/>
                </a:lnTo>
                <a:lnTo>
                  <a:pt x="146" y="71"/>
                </a:lnTo>
                <a:lnTo>
                  <a:pt x="145" y="71"/>
                </a:lnTo>
                <a:lnTo>
                  <a:pt x="146" y="71"/>
                </a:lnTo>
                <a:lnTo>
                  <a:pt x="145" y="71"/>
                </a:lnTo>
                <a:lnTo>
                  <a:pt x="146" y="71"/>
                </a:lnTo>
                <a:lnTo>
                  <a:pt x="146" y="70"/>
                </a:lnTo>
                <a:lnTo>
                  <a:pt x="146" y="71"/>
                </a:lnTo>
                <a:lnTo>
                  <a:pt x="146" y="70"/>
                </a:lnTo>
                <a:lnTo>
                  <a:pt x="146" y="71"/>
                </a:lnTo>
                <a:lnTo>
                  <a:pt x="146" y="70"/>
                </a:lnTo>
                <a:lnTo>
                  <a:pt x="145" y="70"/>
                </a:lnTo>
                <a:lnTo>
                  <a:pt x="146" y="70"/>
                </a:lnTo>
                <a:lnTo>
                  <a:pt x="145" y="70"/>
                </a:lnTo>
                <a:lnTo>
                  <a:pt x="146" y="70"/>
                </a:lnTo>
                <a:lnTo>
                  <a:pt x="145" y="70"/>
                </a:lnTo>
                <a:lnTo>
                  <a:pt x="145" y="69"/>
                </a:lnTo>
                <a:lnTo>
                  <a:pt x="145" y="70"/>
                </a:lnTo>
                <a:lnTo>
                  <a:pt x="145" y="69"/>
                </a:lnTo>
                <a:lnTo>
                  <a:pt x="145" y="70"/>
                </a:lnTo>
                <a:lnTo>
                  <a:pt x="145" y="69"/>
                </a:lnTo>
                <a:lnTo>
                  <a:pt x="146" y="69"/>
                </a:lnTo>
                <a:lnTo>
                  <a:pt x="145" y="69"/>
                </a:lnTo>
                <a:lnTo>
                  <a:pt x="146" y="69"/>
                </a:lnTo>
                <a:lnTo>
                  <a:pt x="145" y="69"/>
                </a:lnTo>
                <a:lnTo>
                  <a:pt x="146" y="69"/>
                </a:lnTo>
                <a:lnTo>
                  <a:pt x="146" y="68"/>
                </a:lnTo>
                <a:lnTo>
                  <a:pt x="146" y="69"/>
                </a:lnTo>
                <a:lnTo>
                  <a:pt x="146" y="68"/>
                </a:lnTo>
                <a:lnTo>
                  <a:pt x="146" y="69"/>
                </a:lnTo>
                <a:lnTo>
                  <a:pt x="146" y="68"/>
                </a:lnTo>
                <a:lnTo>
                  <a:pt x="147" y="68"/>
                </a:lnTo>
                <a:lnTo>
                  <a:pt x="146" y="68"/>
                </a:lnTo>
                <a:lnTo>
                  <a:pt x="147" y="68"/>
                </a:lnTo>
                <a:lnTo>
                  <a:pt x="146" y="68"/>
                </a:lnTo>
                <a:lnTo>
                  <a:pt x="147" y="68"/>
                </a:lnTo>
                <a:lnTo>
                  <a:pt x="147" y="69"/>
                </a:lnTo>
                <a:lnTo>
                  <a:pt x="147" y="68"/>
                </a:lnTo>
                <a:lnTo>
                  <a:pt x="147" y="69"/>
                </a:lnTo>
                <a:lnTo>
                  <a:pt x="147" y="68"/>
                </a:lnTo>
                <a:lnTo>
                  <a:pt x="147" y="69"/>
                </a:lnTo>
                <a:lnTo>
                  <a:pt x="147" y="70"/>
                </a:lnTo>
                <a:lnTo>
                  <a:pt x="147" y="69"/>
                </a:lnTo>
                <a:lnTo>
                  <a:pt x="147" y="70"/>
                </a:lnTo>
                <a:lnTo>
                  <a:pt x="147" y="69"/>
                </a:lnTo>
                <a:lnTo>
                  <a:pt x="147" y="70"/>
                </a:lnTo>
                <a:lnTo>
                  <a:pt x="148" y="70"/>
                </a:lnTo>
                <a:lnTo>
                  <a:pt x="147" y="70"/>
                </a:lnTo>
                <a:lnTo>
                  <a:pt x="148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9"/>
                </a:lnTo>
                <a:lnTo>
                  <a:pt x="148" y="70"/>
                </a:lnTo>
                <a:lnTo>
                  <a:pt x="148" y="69"/>
                </a:lnTo>
                <a:lnTo>
                  <a:pt x="148" y="70"/>
                </a:lnTo>
                <a:lnTo>
                  <a:pt x="148" y="69"/>
                </a:lnTo>
                <a:lnTo>
                  <a:pt x="149" y="69"/>
                </a:lnTo>
                <a:lnTo>
                  <a:pt x="148" y="69"/>
                </a:lnTo>
                <a:lnTo>
                  <a:pt x="149" y="69"/>
                </a:lnTo>
                <a:lnTo>
                  <a:pt x="148" y="69"/>
                </a:lnTo>
                <a:lnTo>
                  <a:pt x="149" y="69"/>
                </a:lnTo>
                <a:lnTo>
                  <a:pt x="149" y="70"/>
                </a:lnTo>
                <a:lnTo>
                  <a:pt x="149" y="69"/>
                </a:lnTo>
                <a:lnTo>
                  <a:pt x="149" y="70"/>
                </a:lnTo>
                <a:lnTo>
                  <a:pt x="149" y="69"/>
                </a:lnTo>
                <a:lnTo>
                  <a:pt x="149" y="70"/>
                </a:lnTo>
                <a:lnTo>
                  <a:pt x="150" y="70"/>
                </a:lnTo>
                <a:lnTo>
                  <a:pt x="149" y="70"/>
                </a:lnTo>
                <a:lnTo>
                  <a:pt x="150" y="70"/>
                </a:lnTo>
                <a:lnTo>
                  <a:pt x="149" y="70"/>
                </a:lnTo>
                <a:lnTo>
                  <a:pt x="150" y="70"/>
                </a:lnTo>
                <a:lnTo>
                  <a:pt x="150" y="71"/>
                </a:lnTo>
                <a:lnTo>
                  <a:pt x="150" y="70"/>
                </a:lnTo>
                <a:lnTo>
                  <a:pt x="150" y="71"/>
                </a:lnTo>
                <a:lnTo>
                  <a:pt x="150" y="70"/>
                </a:lnTo>
                <a:lnTo>
                  <a:pt x="150" y="71"/>
                </a:lnTo>
                <a:lnTo>
                  <a:pt x="149" y="71"/>
                </a:lnTo>
                <a:lnTo>
                  <a:pt x="150" y="71"/>
                </a:lnTo>
                <a:lnTo>
                  <a:pt x="149" y="71"/>
                </a:lnTo>
                <a:lnTo>
                  <a:pt x="150" y="71"/>
                </a:lnTo>
                <a:lnTo>
                  <a:pt x="149" y="71"/>
                </a:lnTo>
                <a:lnTo>
                  <a:pt x="148" y="71"/>
                </a:lnTo>
                <a:lnTo>
                  <a:pt x="149" y="71"/>
                </a:lnTo>
                <a:lnTo>
                  <a:pt x="148" y="71"/>
                </a:lnTo>
                <a:lnTo>
                  <a:pt x="149" y="71"/>
                </a:lnTo>
                <a:lnTo>
                  <a:pt x="148" y="71"/>
                </a:lnTo>
                <a:lnTo>
                  <a:pt x="148" y="72"/>
                </a:lnTo>
                <a:lnTo>
                  <a:pt x="148" y="71"/>
                </a:lnTo>
                <a:lnTo>
                  <a:pt x="148" y="72"/>
                </a:lnTo>
                <a:lnTo>
                  <a:pt x="148" y="71"/>
                </a:lnTo>
                <a:lnTo>
                  <a:pt x="148" y="72"/>
                </a:lnTo>
                <a:lnTo>
                  <a:pt x="149" y="72"/>
                </a:lnTo>
                <a:lnTo>
                  <a:pt x="148" y="72"/>
                </a:lnTo>
                <a:lnTo>
                  <a:pt x="149" y="72"/>
                </a:lnTo>
                <a:lnTo>
                  <a:pt x="148" y="72"/>
                </a:lnTo>
                <a:lnTo>
                  <a:pt x="149" y="72"/>
                </a:lnTo>
                <a:lnTo>
                  <a:pt x="149" y="73"/>
                </a:lnTo>
                <a:lnTo>
                  <a:pt x="149" y="72"/>
                </a:lnTo>
                <a:lnTo>
                  <a:pt x="149" y="73"/>
                </a:lnTo>
                <a:lnTo>
                  <a:pt x="149" y="72"/>
                </a:lnTo>
                <a:lnTo>
                  <a:pt x="149" y="73"/>
                </a:lnTo>
                <a:lnTo>
                  <a:pt x="150" y="73"/>
                </a:lnTo>
                <a:lnTo>
                  <a:pt x="149" y="73"/>
                </a:lnTo>
                <a:lnTo>
                  <a:pt x="150" y="73"/>
                </a:lnTo>
                <a:lnTo>
                  <a:pt x="149" y="73"/>
                </a:lnTo>
                <a:lnTo>
                  <a:pt x="150" y="73"/>
                </a:lnTo>
                <a:lnTo>
                  <a:pt x="150" y="72"/>
                </a:lnTo>
                <a:lnTo>
                  <a:pt x="150" y="73"/>
                </a:lnTo>
                <a:lnTo>
                  <a:pt x="150" y="72"/>
                </a:lnTo>
                <a:lnTo>
                  <a:pt x="150" y="73"/>
                </a:lnTo>
                <a:lnTo>
                  <a:pt x="150" y="72"/>
                </a:lnTo>
                <a:lnTo>
                  <a:pt x="151" y="72"/>
                </a:lnTo>
                <a:lnTo>
                  <a:pt x="150" y="72"/>
                </a:lnTo>
                <a:lnTo>
                  <a:pt x="151" y="72"/>
                </a:lnTo>
                <a:lnTo>
                  <a:pt x="150" y="72"/>
                </a:lnTo>
                <a:lnTo>
                  <a:pt x="151" y="72"/>
                </a:lnTo>
                <a:lnTo>
                  <a:pt x="151" y="73"/>
                </a:lnTo>
                <a:lnTo>
                  <a:pt x="151" y="72"/>
                </a:lnTo>
                <a:lnTo>
                  <a:pt x="151" y="73"/>
                </a:lnTo>
                <a:lnTo>
                  <a:pt x="151" y="72"/>
                </a:lnTo>
                <a:lnTo>
                  <a:pt x="151" y="73"/>
                </a:lnTo>
                <a:lnTo>
                  <a:pt x="151" y="74"/>
                </a:lnTo>
                <a:lnTo>
                  <a:pt x="151" y="73"/>
                </a:lnTo>
                <a:lnTo>
                  <a:pt x="151" y="74"/>
                </a:lnTo>
                <a:lnTo>
                  <a:pt x="151" y="73"/>
                </a:lnTo>
                <a:lnTo>
                  <a:pt x="151" y="74"/>
                </a:lnTo>
                <a:lnTo>
                  <a:pt x="152" y="74"/>
                </a:lnTo>
                <a:lnTo>
                  <a:pt x="151" y="74"/>
                </a:lnTo>
                <a:lnTo>
                  <a:pt x="152" y="74"/>
                </a:lnTo>
                <a:lnTo>
                  <a:pt x="151" y="74"/>
                </a:lnTo>
                <a:lnTo>
                  <a:pt x="152" y="74"/>
                </a:lnTo>
                <a:lnTo>
                  <a:pt x="152" y="73"/>
                </a:lnTo>
                <a:lnTo>
                  <a:pt x="152" y="74"/>
                </a:lnTo>
                <a:lnTo>
                  <a:pt x="152" y="73"/>
                </a:lnTo>
                <a:lnTo>
                  <a:pt x="152" y="74"/>
                </a:lnTo>
                <a:lnTo>
                  <a:pt x="152" y="73"/>
                </a:lnTo>
                <a:lnTo>
                  <a:pt x="153" y="73"/>
                </a:lnTo>
                <a:lnTo>
                  <a:pt x="152" y="73"/>
                </a:lnTo>
                <a:lnTo>
                  <a:pt x="153" y="73"/>
                </a:lnTo>
                <a:lnTo>
                  <a:pt x="152" y="73"/>
                </a:lnTo>
                <a:lnTo>
                  <a:pt x="153" y="73"/>
                </a:lnTo>
                <a:lnTo>
                  <a:pt x="153" y="74"/>
                </a:lnTo>
                <a:lnTo>
                  <a:pt x="153" y="73"/>
                </a:lnTo>
                <a:lnTo>
                  <a:pt x="153" y="74"/>
                </a:lnTo>
                <a:lnTo>
                  <a:pt x="153" y="73"/>
                </a:lnTo>
                <a:lnTo>
                  <a:pt x="153" y="74"/>
                </a:lnTo>
                <a:lnTo>
                  <a:pt x="154" y="74"/>
                </a:lnTo>
                <a:lnTo>
                  <a:pt x="153" y="74"/>
                </a:lnTo>
                <a:lnTo>
                  <a:pt x="154" y="74"/>
                </a:lnTo>
                <a:lnTo>
                  <a:pt x="153" y="74"/>
                </a:lnTo>
                <a:lnTo>
                  <a:pt x="154" y="74"/>
                </a:lnTo>
                <a:lnTo>
                  <a:pt x="154" y="75"/>
                </a:lnTo>
                <a:lnTo>
                  <a:pt x="154" y="74"/>
                </a:lnTo>
                <a:lnTo>
                  <a:pt x="154" y="75"/>
                </a:lnTo>
                <a:lnTo>
                  <a:pt x="154" y="74"/>
                </a:lnTo>
                <a:lnTo>
                  <a:pt x="154" y="75"/>
                </a:lnTo>
                <a:lnTo>
                  <a:pt x="153" y="75"/>
                </a:lnTo>
                <a:lnTo>
                  <a:pt x="154" y="75"/>
                </a:lnTo>
                <a:lnTo>
                  <a:pt x="153" y="75"/>
                </a:lnTo>
                <a:lnTo>
                  <a:pt x="154" y="75"/>
                </a:lnTo>
                <a:lnTo>
                  <a:pt x="153" y="75"/>
                </a:lnTo>
                <a:lnTo>
                  <a:pt x="152" y="75"/>
                </a:lnTo>
                <a:lnTo>
                  <a:pt x="153" y="75"/>
                </a:lnTo>
                <a:lnTo>
                  <a:pt x="152" y="75"/>
                </a:lnTo>
                <a:lnTo>
                  <a:pt x="153" y="75"/>
                </a:lnTo>
                <a:lnTo>
                  <a:pt x="152" y="75"/>
                </a:lnTo>
                <a:lnTo>
                  <a:pt x="152" y="76"/>
                </a:lnTo>
                <a:lnTo>
                  <a:pt x="152" y="75"/>
                </a:lnTo>
                <a:lnTo>
                  <a:pt x="152" y="76"/>
                </a:lnTo>
                <a:lnTo>
                  <a:pt x="152" y="75"/>
                </a:lnTo>
                <a:lnTo>
                  <a:pt x="152" y="76"/>
                </a:lnTo>
                <a:lnTo>
                  <a:pt x="153" y="76"/>
                </a:lnTo>
                <a:lnTo>
                  <a:pt x="152" y="76"/>
                </a:lnTo>
                <a:lnTo>
                  <a:pt x="153" y="76"/>
                </a:lnTo>
                <a:lnTo>
                  <a:pt x="152" y="76"/>
                </a:lnTo>
                <a:lnTo>
                  <a:pt x="153" y="76"/>
                </a:lnTo>
                <a:lnTo>
                  <a:pt x="153" y="77"/>
                </a:lnTo>
                <a:lnTo>
                  <a:pt x="153" y="76"/>
                </a:lnTo>
                <a:lnTo>
                  <a:pt x="153" y="77"/>
                </a:lnTo>
                <a:lnTo>
                  <a:pt x="153" y="76"/>
                </a:lnTo>
                <a:lnTo>
                  <a:pt x="153" y="77"/>
                </a:lnTo>
                <a:lnTo>
                  <a:pt x="152" y="77"/>
                </a:lnTo>
                <a:lnTo>
                  <a:pt x="153" y="77"/>
                </a:lnTo>
                <a:lnTo>
                  <a:pt x="152" y="77"/>
                </a:lnTo>
                <a:lnTo>
                  <a:pt x="153" y="77"/>
                </a:lnTo>
                <a:lnTo>
                  <a:pt x="152" y="77"/>
                </a:lnTo>
                <a:lnTo>
                  <a:pt x="152" y="78"/>
                </a:lnTo>
                <a:lnTo>
                  <a:pt x="152" y="77"/>
                </a:lnTo>
                <a:lnTo>
                  <a:pt x="152" y="78"/>
                </a:lnTo>
                <a:lnTo>
                  <a:pt x="152" y="77"/>
                </a:lnTo>
                <a:lnTo>
                  <a:pt x="152" y="78"/>
                </a:lnTo>
                <a:lnTo>
                  <a:pt x="151" y="78"/>
                </a:lnTo>
                <a:lnTo>
                  <a:pt x="152" y="78"/>
                </a:lnTo>
                <a:lnTo>
                  <a:pt x="151" y="78"/>
                </a:lnTo>
                <a:lnTo>
                  <a:pt x="152" y="78"/>
                </a:lnTo>
                <a:lnTo>
                  <a:pt x="151" y="78"/>
                </a:lnTo>
                <a:lnTo>
                  <a:pt x="151" y="77"/>
                </a:lnTo>
                <a:lnTo>
                  <a:pt x="151" y="78"/>
                </a:lnTo>
                <a:lnTo>
                  <a:pt x="151" y="77"/>
                </a:lnTo>
                <a:lnTo>
                  <a:pt x="151" y="78"/>
                </a:lnTo>
                <a:lnTo>
                  <a:pt x="151" y="77"/>
                </a:lnTo>
                <a:lnTo>
                  <a:pt x="151" y="76"/>
                </a:lnTo>
                <a:lnTo>
                  <a:pt x="151" y="77"/>
                </a:lnTo>
                <a:lnTo>
                  <a:pt x="151" y="76"/>
                </a:lnTo>
                <a:lnTo>
                  <a:pt x="151" y="77"/>
                </a:lnTo>
                <a:lnTo>
                  <a:pt x="151" y="76"/>
                </a:lnTo>
                <a:lnTo>
                  <a:pt x="150" y="76"/>
                </a:lnTo>
                <a:lnTo>
                  <a:pt x="151" y="76"/>
                </a:lnTo>
                <a:lnTo>
                  <a:pt x="150" y="76"/>
                </a:lnTo>
                <a:lnTo>
                  <a:pt x="151" y="76"/>
                </a:lnTo>
                <a:lnTo>
                  <a:pt x="150" y="76"/>
                </a:lnTo>
                <a:lnTo>
                  <a:pt x="150" y="77"/>
                </a:lnTo>
                <a:lnTo>
                  <a:pt x="150" y="76"/>
                </a:lnTo>
                <a:lnTo>
                  <a:pt x="150" y="77"/>
                </a:lnTo>
                <a:lnTo>
                  <a:pt x="150" y="76"/>
                </a:lnTo>
                <a:lnTo>
                  <a:pt x="150" y="77"/>
                </a:lnTo>
                <a:lnTo>
                  <a:pt x="149" y="77"/>
                </a:lnTo>
                <a:lnTo>
                  <a:pt x="150" y="77"/>
                </a:lnTo>
                <a:lnTo>
                  <a:pt x="149" y="77"/>
                </a:lnTo>
                <a:lnTo>
                  <a:pt x="150" y="77"/>
                </a:lnTo>
                <a:lnTo>
                  <a:pt x="149" y="77"/>
                </a:lnTo>
                <a:lnTo>
                  <a:pt x="148" y="77"/>
                </a:lnTo>
                <a:lnTo>
                  <a:pt x="149" y="77"/>
                </a:lnTo>
                <a:lnTo>
                  <a:pt x="148" y="77"/>
                </a:lnTo>
                <a:lnTo>
                  <a:pt x="149" y="77"/>
                </a:lnTo>
                <a:lnTo>
                  <a:pt x="148" y="77"/>
                </a:lnTo>
                <a:lnTo>
                  <a:pt x="148" y="78"/>
                </a:lnTo>
                <a:lnTo>
                  <a:pt x="148" y="77"/>
                </a:lnTo>
                <a:lnTo>
                  <a:pt x="148" y="78"/>
                </a:lnTo>
                <a:lnTo>
                  <a:pt x="148" y="77"/>
                </a:lnTo>
                <a:lnTo>
                  <a:pt x="148" y="78"/>
                </a:lnTo>
                <a:lnTo>
                  <a:pt x="147" y="78"/>
                </a:lnTo>
                <a:lnTo>
                  <a:pt x="148" y="78"/>
                </a:lnTo>
                <a:lnTo>
                  <a:pt x="147" y="78"/>
                </a:lnTo>
                <a:lnTo>
                  <a:pt x="148" y="78"/>
                </a:lnTo>
                <a:lnTo>
                  <a:pt x="147" y="78"/>
                </a:lnTo>
                <a:lnTo>
                  <a:pt x="147" y="77"/>
                </a:lnTo>
                <a:lnTo>
                  <a:pt x="147" y="78"/>
                </a:lnTo>
                <a:lnTo>
                  <a:pt x="147" y="77"/>
                </a:lnTo>
                <a:lnTo>
                  <a:pt x="147" y="78"/>
                </a:lnTo>
                <a:lnTo>
                  <a:pt x="147" y="77"/>
                </a:lnTo>
                <a:lnTo>
                  <a:pt x="147" y="76"/>
                </a:lnTo>
                <a:lnTo>
                  <a:pt x="147" y="77"/>
                </a:lnTo>
                <a:lnTo>
                  <a:pt x="147" y="76"/>
                </a:lnTo>
                <a:lnTo>
                  <a:pt x="147" y="77"/>
                </a:lnTo>
                <a:lnTo>
                  <a:pt x="147" y="76"/>
                </a:lnTo>
                <a:lnTo>
                  <a:pt x="146" y="76"/>
                </a:lnTo>
                <a:lnTo>
                  <a:pt x="147" y="76"/>
                </a:lnTo>
                <a:lnTo>
                  <a:pt x="146" y="76"/>
                </a:lnTo>
                <a:lnTo>
                  <a:pt x="147" y="76"/>
                </a:lnTo>
                <a:lnTo>
                  <a:pt x="146" y="76"/>
                </a:lnTo>
                <a:lnTo>
                  <a:pt x="146" y="77"/>
                </a:lnTo>
                <a:lnTo>
                  <a:pt x="146" y="76"/>
                </a:lnTo>
                <a:lnTo>
                  <a:pt x="146" y="77"/>
                </a:lnTo>
                <a:lnTo>
                  <a:pt x="146" y="76"/>
                </a:lnTo>
                <a:lnTo>
                  <a:pt x="146" y="77"/>
                </a:lnTo>
                <a:lnTo>
                  <a:pt x="145" y="77"/>
                </a:lnTo>
                <a:lnTo>
                  <a:pt x="146" y="77"/>
                </a:lnTo>
                <a:lnTo>
                  <a:pt x="145" y="77"/>
                </a:lnTo>
                <a:lnTo>
                  <a:pt x="146" y="77"/>
                </a:lnTo>
                <a:lnTo>
                  <a:pt x="145" y="77"/>
                </a:lnTo>
                <a:lnTo>
                  <a:pt x="145" y="78"/>
                </a:lnTo>
                <a:lnTo>
                  <a:pt x="145" y="77"/>
                </a:lnTo>
                <a:lnTo>
                  <a:pt x="145" y="78"/>
                </a:lnTo>
                <a:lnTo>
                  <a:pt x="145" y="77"/>
                </a:lnTo>
                <a:lnTo>
                  <a:pt x="145" y="78"/>
                </a:lnTo>
                <a:lnTo>
                  <a:pt x="146" y="78"/>
                </a:lnTo>
                <a:lnTo>
                  <a:pt x="145" y="78"/>
                </a:lnTo>
                <a:lnTo>
                  <a:pt x="146" y="78"/>
                </a:lnTo>
                <a:lnTo>
                  <a:pt x="145" y="78"/>
                </a:lnTo>
                <a:lnTo>
                  <a:pt x="146" y="78"/>
                </a:lnTo>
                <a:lnTo>
                  <a:pt x="146" y="79"/>
                </a:lnTo>
                <a:lnTo>
                  <a:pt x="146" y="78"/>
                </a:lnTo>
                <a:lnTo>
                  <a:pt x="146" y="79"/>
                </a:lnTo>
                <a:lnTo>
                  <a:pt x="146" y="78"/>
                </a:lnTo>
                <a:lnTo>
                  <a:pt x="146" y="79"/>
                </a:lnTo>
                <a:lnTo>
                  <a:pt x="145" y="79"/>
                </a:lnTo>
                <a:lnTo>
                  <a:pt x="146" y="79"/>
                </a:lnTo>
                <a:lnTo>
                  <a:pt x="145" y="79"/>
                </a:lnTo>
                <a:lnTo>
                  <a:pt x="146" y="79"/>
                </a:lnTo>
                <a:lnTo>
                  <a:pt x="145" y="79"/>
                </a:lnTo>
                <a:lnTo>
                  <a:pt x="144" y="79"/>
                </a:lnTo>
                <a:lnTo>
                  <a:pt x="145" y="79"/>
                </a:lnTo>
                <a:lnTo>
                  <a:pt x="144" y="79"/>
                </a:lnTo>
                <a:lnTo>
                  <a:pt x="145" y="79"/>
                </a:lnTo>
                <a:lnTo>
                  <a:pt x="144" y="79"/>
                </a:lnTo>
                <a:lnTo>
                  <a:pt x="144" y="80"/>
                </a:lnTo>
                <a:lnTo>
                  <a:pt x="144" y="79"/>
                </a:lnTo>
                <a:lnTo>
                  <a:pt x="144" y="80"/>
                </a:lnTo>
                <a:lnTo>
                  <a:pt x="144" y="79"/>
                </a:lnTo>
                <a:lnTo>
                  <a:pt x="144" y="80"/>
                </a:lnTo>
                <a:lnTo>
                  <a:pt x="145" y="80"/>
                </a:lnTo>
                <a:lnTo>
                  <a:pt x="144" y="80"/>
                </a:lnTo>
                <a:lnTo>
                  <a:pt x="145" y="80"/>
                </a:lnTo>
                <a:lnTo>
                  <a:pt x="144" y="80"/>
                </a:lnTo>
                <a:lnTo>
                  <a:pt x="145" y="80"/>
                </a:lnTo>
                <a:lnTo>
                  <a:pt x="145" y="81"/>
                </a:lnTo>
                <a:lnTo>
                  <a:pt x="145" y="80"/>
                </a:lnTo>
                <a:lnTo>
                  <a:pt x="145" y="81"/>
                </a:lnTo>
                <a:lnTo>
                  <a:pt x="145" y="80"/>
                </a:lnTo>
                <a:lnTo>
                  <a:pt x="145" y="81"/>
                </a:lnTo>
                <a:lnTo>
                  <a:pt x="146" y="81"/>
                </a:lnTo>
                <a:lnTo>
                  <a:pt x="145" y="81"/>
                </a:lnTo>
                <a:lnTo>
                  <a:pt x="146" y="81"/>
                </a:lnTo>
                <a:lnTo>
                  <a:pt x="145" y="81"/>
                </a:lnTo>
                <a:lnTo>
                  <a:pt x="146" y="81"/>
                </a:lnTo>
                <a:lnTo>
                  <a:pt x="146" y="80"/>
                </a:lnTo>
                <a:lnTo>
                  <a:pt x="146" y="81"/>
                </a:lnTo>
                <a:lnTo>
                  <a:pt x="146" y="80"/>
                </a:lnTo>
                <a:lnTo>
                  <a:pt x="146" y="81"/>
                </a:lnTo>
                <a:lnTo>
                  <a:pt x="146" y="80"/>
                </a:lnTo>
                <a:lnTo>
                  <a:pt x="147" y="80"/>
                </a:lnTo>
                <a:lnTo>
                  <a:pt x="146" y="80"/>
                </a:lnTo>
                <a:lnTo>
                  <a:pt x="147" y="80"/>
                </a:lnTo>
                <a:lnTo>
                  <a:pt x="146" y="80"/>
                </a:lnTo>
                <a:lnTo>
                  <a:pt x="147" y="80"/>
                </a:lnTo>
                <a:lnTo>
                  <a:pt x="147" y="81"/>
                </a:lnTo>
                <a:lnTo>
                  <a:pt x="147" y="80"/>
                </a:lnTo>
                <a:lnTo>
                  <a:pt x="147" y="81"/>
                </a:lnTo>
                <a:lnTo>
                  <a:pt x="147" y="80"/>
                </a:lnTo>
                <a:lnTo>
                  <a:pt x="147" y="81"/>
                </a:lnTo>
                <a:lnTo>
                  <a:pt x="147" y="82"/>
                </a:lnTo>
                <a:lnTo>
                  <a:pt x="147" y="81"/>
                </a:lnTo>
                <a:lnTo>
                  <a:pt x="147" y="82"/>
                </a:lnTo>
                <a:lnTo>
                  <a:pt x="147" y="81"/>
                </a:lnTo>
                <a:lnTo>
                  <a:pt x="147" y="82"/>
                </a:lnTo>
                <a:lnTo>
                  <a:pt x="148" y="82"/>
                </a:lnTo>
                <a:lnTo>
                  <a:pt x="147" y="82"/>
                </a:lnTo>
                <a:lnTo>
                  <a:pt x="148" y="82"/>
                </a:lnTo>
                <a:lnTo>
                  <a:pt x="147" y="82"/>
                </a:lnTo>
                <a:lnTo>
                  <a:pt x="148" y="82"/>
                </a:lnTo>
                <a:lnTo>
                  <a:pt x="148" y="81"/>
                </a:lnTo>
                <a:lnTo>
                  <a:pt x="148" y="82"/>
                </a:lnTo>
                <a:lnTo>
                  <a:pt x="148" y="81"/>
                </a:lnTo>
                <a:lnTo>
                  <a:pt x="148" y="82"/>
                </a:lnTo>
                <a:lnTo>
                  <a:pt x="148" y="81"/>
                </a:lnTo>
                <a:lnTo>
                  <a:pt x="149" y="81"/>
                </a:lnTo>
                <a:lnTo>
                  <a:pt x="148" y="81"/>
                </a:lnTo>
                <a:lnTo>
                  <a:pt x="149" y="81"/>
                </a:lnTo>
                <a:lnTo>
                  <a:pt x="148" y="81"/>
                </a:lnTo>
                <a:lnTo>
                  <a:pt x="149" y="81"/>
                </a:lnTo>
                <a:lnTo>
                  <a:pt x="149" y="82"/>
                </a:lnTo>
                <a:lnTo>
                  <a:pt x="149" y="81"/>
                </a:lnTo>
                <a:lnTo>
                  <a:pt x="149" y="82"/>
                </a:lnTo>
                <a:lnTo>
                  <a:pt x="149" y="81"/>
                </a:lnTo>
                <a:lnTo>
                  <a:pt x="149" y="82"/>
                </a:lnTo>
                <a:lnTo>
                  <a:pt x="150" y="82"/>
                </a:lnTo>
                <a:lnTo>
                  <a:pt x="149" y="82"/>
                </a:lnTo>
                <a:lnTo>
                  <a:pt x="150" y="82"/>
                </a:lnTo>
                <a:lnTo>
                  <a:pt x="149" y="82"/>
                </a:lnTo>
                <a:lnTo>
                  <a:pt x="150" y="82"/>
                </a:lnTo>
                <a:lnTo>
                  <a:pt x="150" y="83"/>
                </a:lnTo>
                <a:lnTo>
                  <a:pt x="150" y="82"/>
                </a:lnTo>
                <a:lnTo>
                  <a:pt x="150" y="83"/>
                </a:lnTo>
                <a:lnTo>
                  <a:pt x="150" y="82"/>
                </a:lnTo>
                <a:lnTo>
                  <a:pt x="150" y="83"/>
                </a:lnTo>
                <a:lnTo>
                  <a:pt x="149" y="83"/>
                </a:lnTo>
                <a:lnTo>
                  <a:pt x="150" y="83"/>
                </a:lnTo>
                <a:lnTo>
                  <a:pt x="149" y="83"/>
                </a:lnTo>
                <a:lnTo>
                  <a:pt x="150" y="83"/>
                </a:lnTo>
                <a:lnTo>
                  <a:pt x="149" y="83"/>
                </a:lnTo>
                <a:lnTo>
                  <a:pt x="148" y="83"/>
                </a:lnTo>
                <a:lnTo>
                  <a:pt x="149" y="83"/>
                </a:lnTo>
                <a:lnTo>
                  <a:pt x="148" y="83"/>
                </a:lnTo>
                <a:lnTo>
                  <a:pt x="149" y="83"/>
                </a:lnTo>
                <a:lnTo>
                  <a:pt x="148" y="83"/>
                </a:lnTo>
                <a:lnTo>
                  <a:pt x="148" y="84"/>
                </a:lnTo>
                <a:lnTo>
                  <a:pt x="148" y="83"/>
                </a:lnTo>
                <a:lnTo>
                  <a:pt x="148" y="84"/>
                </a:lnTo>
                <a:lnTo>
                  <a:pt x="148" y="83"/>
                </a:lnTo>
                <a:lnTo>
                  <a:pt x="148" y="84"/>
                </a:lnTo>
                <a:lnTo>
                  <a:pt x="149" y="84"/>
                </a:lnTo>
                <a:lnTo>
                  <a:pt x="148" y="84"/>
                </a:lnTo>
                <a:lnTo>
                  <a:pt x="149" y="84"/>
                </a:lnTo>
                <a:lnTo>
                  <a:pt x="148" y="84"/>
                </a:lnTo>
                <a:lnTo>
                  <a:pt x="149" y="84"/>
                </a:lnTo>
                <a:lnTo>
                  <a:pt x="149" y="85"/>
                </a:lnTo>
                <a:lnTo>
                  <a:pt x="149" y="84"/>
                </a:lnTo>
                <a:lnTo>
                  <a:pt x="149" y="85"/>
                </a:lnTo>
                <a:lnTo>
                  <a:pt x="149" y="84"/>
                </a:lnTo>
                <a:lnTo>
                  <a:pt x="149" y="85"/>
                </a:lnTo>
                <a:lnTo>
                  <a:pt x="148" y="85"/>
                </a:lnTo>
                <a:lnTo>
                  <a:pt x="149" y="85"/>
                </a:lnTo>
                <a:lnTo>
                  <a:pt x="148" y="85"/>
                </a:lnTo>
                <a:lnTo>
                  <a:pt x="149" y="85"/>
                </a:lnTo>
                <a:lnTo>
                  <a:pt x="148" y="85"/>
                </a:lnTo>
                <a:lnTo>
                  <a:pt x="148" y="86"/>
                </a:lnTo>
                <a:lnTo>
                  <a:pt x="148" y="85"/>
                </a:lnTo>
                <a:lnTo>
                  <a:pt x="148" y="86"/>
                </a:lnTo>
                <a:lnTo>
                  <a:pt x="148" y="85"/>
                </a:lnTo>
                <a:lnTo>
                  <a:pt x="148" y="86"/>
                </a:lnTo>
                <a:lnTo>
                  <a:pt x="147" y="86"/>
                </a:lnTo>
                <a:lnTo>
                  <a:pt x="148" y="86"/>
                </a:lnTo>
                <a:lnTo>
                  <a:pt x="147" y="86"/>
                </a:lnTo>
                <a:lnTo>
                  <a:pt x="148" y="86"/>
                </a:lnTo>
                <a:lnTo>
                  <a:pt x="147" y="86"/>
                </a:lnTo>
                <a:lnTo>
                  <a:pt x="147" y="85"/>
                </a:lnTo>
                <a:lnTo>
                  <a:pt x="147" y="86"/>
                </a:lnTo>
                <a:lnTo>
                  <a:pt x="147" y="85"/>
                </a:lnTo>
                <a:lnTo>
                  <a:pt x="147" y="86"/>
                </a:lnTo>
                <a:lnTo>
                  <a:pt x="147" y="85"/>
                </a:lnTo>
                <a:lnTo>
                  <a:pt x="147" y="84"/>
                </a:lnTo>
                <a:lnTo>
                  <a:pt x="147" y="85"/>
                </a:lnTo>
                <a:lnTo>
                  <a:pt x="147" y="84"/>
                </a:lnTo>
                <a:lnTo>
                  <a:pt x="147" y="85"/>
                </a:lnTo>
                <a:lnTo>
                  <a:pt x="147" y="84"/>
                </a:lnTo>
                <a:lnTo>
                  <a:pt x="146" y="84"/>
                </a:lnTo>
                <a:lnTo>
                  <a:pt x="147" y="84"/>
                </a:lnTo>
                <a:lnTo>
                  <a:pt x="146" y="84"/>
                </a:lnTo>
                <a:lnTo>
                  <a:pt x="147" y="84"/>
                </a:lnTo>
                <a:lnTo>
                  <a:pt x="146" y="84"/>
                </a:lnTo>
                <a:lnTo>
                  <a:pt x="146" y="85"/>
                </a:lnTo>
                <a:lnTo>
                  <a:pt x="146" y="84"/>
                </a:lnTo>
                <a:lnTo>
                  <a:pt x="146" y="85"/>
                </a:lnTo>
                <a:lnTo>
                  <a:pt x="146" y="84"/>
                </a:lnTo>
                <a:lnTo>
                  <a:pt x="146" y="85"/>
                </a:lnTo>
                <a:lnTo>
                  <a:pt x="145" y="85"/>
                </a:lnTo>
                <a:lnTo>
                  <a:pt x="146" y="85"/>
                </a:lnTo>
                <a:lnTo>
                  <a:pt x="145" y="85"/>
                </a:lnTo>
                <a:lnTo>
                  <a:pt x="146" y="85"/>
                </a:lnTo>
                <a:lnTo>
                  <a:pt x="145" y="85"/>
                </a:lnTo>
                <a:lnTo>
                  <a:pt x="145" y="86"/>
                </a:lnTo>
                <a:lnTo>
                  <a:pt x="145" y="85"/>
                </a:lnTo>
                <a:lnTo>
                  <a:pt x="145" y="86"/>
                </a:lnTo>
                <a:lnTo>
                  <a:pt x="145" y="85"/>
                </a:lnTo>
                <a:lnTo>
                  <a:pt x="145" y="86"/>
                </a:lnTo>
                <a:lnTo>
                  <a:pt x="146" y="86"/>
                </a:lnTo>
                <a:lnTo>
                  <a:pt x="145" y="86"/>
                </a:lnTo>
                <a:lnTo>
                  <a:pt x="146" y="86"/>
                </a:lnTo>
                <a:lnTo>
                  <a:pt x="145" y="86"/>
                </a:lnTo>
                <a:lnTo>
                  <a:pt x="146" y="86"/>
                </a:lnTo>
                <a:lnTo>
                  <a:pt x="146" y="87"/>
                </a:lnTo>
                <a:lnTo>
                  <a:pt x="146" y="86"/>
                </a:lnTo>
                <a:lnTo>
                  <a:pt x="146" y="87"/>
                </a:lnTo>
                <a:lnTo>
                  <a:pt x="146" y="86"/>
                </a:lnTo>
                <a:lnTo>
                  <a:pt x="146" y="87"/>
                </a:lnTo>
                <a:lnTo>
                  <a:pt x="145" y="87"/>
                </a:lnTo>
                <a:lnTo>
                  <a:pt x="146" y="87"/>
                </a:lnTo>
                <a:lnTo>
                  <a:pt x="145" y="87"/>
                </a:lnTo>
                <a:lnTo>
                  <a:pt x="146" y="87"/>
                </a:lnTo>
                <a:lnTo>
                  <a:pt x="145" y="87"/>
                </a:lnTo>
                <a:lnTo>
                  <a:pt x="144" y="87"/>
                </a:lnTo>
                <a:lnTo>
                  <a:pt x="145" y="87"/>
                </a:lnTo>
                <a:lnTo>
                  <a:pt x="144" y="87"/>
                </a:lnTo>
                <a:lnTo>
                  <a:pt x="145" y="87"/>
                </a:lnTo>
                <a:lnTo>
                  <a:pt x="144" y="87"/>
                </a:lnTo>
                <a:lnTo>
                  <a:pt x="144" y="88"/>
                </a:lnTo>
                <a:lnTo>
                  <a:pt x="144" y="87"/>
                </a:lnTo>
                <a:lnTo>
                  <a:pt x="144" y="88"/>
                </a:lnTo>
                <a:lnTo>
                  <a:pt x="144" y="87"/>
                </a:lnTo>
                <a:lnTo>
                  <a:pt x="144" y="88"/>
                </a:lnTo>
                <a:lnTo>
                  <a:pt x="145" y="88"/>
                </a:lnTo>
                <a:lnTo>
                  <a:pt x="144" y="88"/>
                </a:lnTo>
                <a:lnTo>
                  <a:pt x="145" y="88"/>
                </a:lnTo>
                <a:lnTo>
                  <a:pt x="144" y="88"/>
                </a:lnTo>
                <a:lnTo>
                  <a:pt x="145" y="88"/>
                </a:lnTo>
                <a:lnTo>
                  <a:pt x="145" y="89"/>
                </a:lnTo>
                <a:lnTo>
                  <a:pt x="145" y="88"/>
                </a:lnTo>
                <a:lnTo>
                  <a:pt x="145" y="89"/>
                </a:lnTo>
                <a:lnTo>
                  <a:pt x="145" y="88"/>
                </a:lnTo>
                <a:lnTo>
                  <a:pt x="145" y="89"/>
                </a:lnTo>
                <a:lnTo>
                  <a:pt x="144" y="89"/>
                </a:lnTo>
                <a:lnTo>
                  <a:pt x="145" y="89"/>
                </a:lnTo>
                <a:lnTo>
                  <a:pt x="144" y="89"/>
                </a:lnTo>
                <a:lnTo>
                  <a:pt x="145" y="89"/>
                </a:lnTo>
                <a:lnTo>
                  <a:pt x="144" y="89"/>
                </a:lnTo>
                <a:lnTo>
                  <a:pt x="144" y="90"/>
                </a:lnTo>
                <a:lnTo>
                  <a:pt x="144" y="89"/>
                </a:lnTo>
                <a:lnTo>
                  <a:pt x="144" y="90"/>
                </a:lnTo>
                <a:lnTo>
                  <a:pt x="144" y="89"/>
                </a:lnTo>
                <a:lnTo>
                  <a:pt x="144" y="90"/>
                </a:lnTo>
                <a:lnTo>
                  <a:pt x="143" y="90"/>
                </a:lnTo>
                <a:lnTo>
                  <a:pt x="144" y="90"/>
                </a:lnTo>
                <a:lnTo>
                  <a:pt x="143" y="90"/>
                </a:lnTo>
                <a:lnTo>
                  <a:pt x="144" y="90"/>
                </a:lnTo>
                <a:lnTo>
                  <a:pt x="143" y="90"/>
                </a:lnTo>
                <a:lnTo>
                  <a:pt x="143" y="89"/>
                </a:lnTo>
                <a:lnTo>
                  <a:pt x="143" y="90"/>
                </a:lnTo>
                <a:lnTo>
                  <a:pt x="143" y="89"/>
                </a:lnTo>
                <a:lnTo>
                  <a:pt x="143" y="90"/>
                </a:lnTo>
                <a:lnTo>
                  <a:pt x="143" y="89"/>
                </a:lnTo>
                <a:lnTo>
                  <a:pt x="143" y="88"/>
                </a:lnTo>
                <a:lnTo>
                  <a:pt x="143" y="89"/>
                </a:lnTo>
                <a:lnTo>
                  <a:pt x="143" y="88"/>
                </a:lnTo>
                <a:lnTo>
                  <a:pt x="143" y="89"/>
                </a:lnTo>
                <a:lnTo>
                  <a:pt x="143" y="88"/>
                </a:lnTo>
                <a:lnTo>
                  <a:pt x="142" y="88"/>
                </a:lnTo>
                <a:lnTo>
                  <a:pt x="143" y="88"/>
                </a:lnTo>
                <a:lnTo>
                  <a:pt x="142" y="88"/>
                </a:lnTo>
                <a:lnTo>
                  <a:pt x="143" y="88"/>
                </a:lnTo>
                <a:lnTo>
                  <a:pt x="142" y="88"/>
                </a:lnTo>
                <a:lnTo>
                  <a:pt x="142" y="89"/>
                </a:lnTo>
                <a:lnTo>
                  <a:pt x="142" y="88"/>
                </a:lnTo>
                <a:lnTo>
                  <a:pt x="142" y="89"/>
                </a:lnTo>
                <a:lnTo>
                  <a:pt x="142" y="88"/>
                </a:lnTo>
                <a:lnTo>
                  <a:pt x="142" y="89"/>
                </a:lnTo>
                <a:lnTo>
                  <a:pt x="141" y="89"/>
                </a:lnTo>
                <a:lnTo>
                  <a:pt x="142" y="89"/>
                </a:lnTo>
                <a:lnTo>
                  <a:pt x="141" y="89"/>
                </a:lnTo>
                <a:lnTo>
                  <a:pt x="142" y="89"/>
                </a:lnTo>
                <a:lnTo>
                  <a:pt x="141" y="89"/>
                </a:lnTo>
                <a:lnTo>
                  <a:pt x="141" y="88"/>
                </a:lnTo>
                <a:lnTo>
                  <a:pt x="141" y="89"/>
                </a:lnTo>
                <a:lnTo>
                  <a:pt x="141" y="88"/>
                </a:lnTo>
                <a:lnTo>
                  <a:pt x="141" y="89"/>
                </a:lnTo>
                <a:lnTo>
                  <a:pt x="141" y="88"/>
                </a:lnTo>
                <a:lnTo>
                  <a:pt x="140" y="88"/>
                </a:lnTo>
                <a:lnTo>
                  <a:pt x="141" y="88"/>
                </a:lnTo>
                <a:lnTo>
                  <a:pt x="140" y="88"/>
                </a:lnTo>
                <a:lnTo>
                  <a:pt x="141" y="88"/>
                </a:lnTo>
                <a:lnTo>
                  <a:pt x="140" y="88"/>
                </a:lnTo>
                <a:lnTo>
                  <a:pt x="140" y="87"/>
                </a:lnTo>
                <a:lnTo>
                  <a:pt x="140" y="88"/>
                </a:lnTo>
                <a:lnTo>
                  <a:pt x="140" y="87"/>
                </a:lnTo>
                <a:lnTo>
                  <a:pt x="140" y="88"/>
                </a:lnTo>
                <a:lnTo>
                  <a:pt x="140" y="87"/>
                </a:lnTo>
                <a:lnTo>
                  <a:pt x="141" y="87"/>
                </a:lnTo>
                <a:lnTo>
                  <a:pt x="140" y="87"/>
                </a:lnTo>
                <a:lnTo>
                  <a:pt x="141" y="87"/>
                </a:lnTo>
                <a:lnTo>
                  <a:pt x="140" y="87"/>
                </a:lnTo>
                <a:lnTo>
                  <a:pt x="141" y="87"/>
                </a:lnTo>
                <a:lnTo>
                  <a:pt x="142" y="87"/>
                </a:lnTo>
                <a:lnTo>
                  <a:pt x="141" y="87"/>
                </a:lnTo>
                <a:lnTo>
                  <a:pt x="142" y="87"/>
                </a:lnTo>
                <a:lnTo>
                  <a:pt x="141" y="87"/>
                </a:lnTo>
                <a:lnTo>
                  <a:pt x="142" y="87"/>
                </a:lnTo>
                <a:lnTo>
                  <a:pt x="142" y="86"/>
                </a:lnTo>
                <a:lnTo>
                  <a:pt x="142" y="87"/>
                </a:lnTo>
                <a:lnTo>
                  <a:pt x="142" y="86"/>
                </a:lnTo>
                <a:lnTo>
                  <a:pt x="142" y="87"/>
                </a:lnTo>
                <a:lnTo>
                  <a:pt x="142" y="86"/>
                </a:lnTo>
                <a:lnTo>
                  <a:pt x="141" y="86"/>
                </a:lnTo>
                <a:lnTo>
                  <a:pt x="142" y="86"/>
                </a:lnTo>
                <a:lnTo>
                  <a:pt x="141" y="86"/>
                </a:lnTo>
                <a:lnTo>
                  <a:pt x="142" y="86"/>
                </a:lnTo>
                <a:lnTo>
                  <a:pt x="141" y="86"/>
                </a:lnTo>
                <a:lnTo>
                  <a:pt x="141" y="85"/>
                </a:lnTo>
                <a:lnTo>
                  <a:pt x="141" y="86"/>
                </a:lnTo>
                <a:lnTo>
                  <a:pt x="141" y="85"/>
                </a:lnTo>
                <a:lnTo>
                  <a:pt x="141" y="86"/>
                </a:lnTo>
                <a:lnTo>
                  <a:pt x="141" y="85"/>
                </a:lnTo>
                <a:lnTo>
                  <a:pt x="141" y="84"/>
                </a:lnTo>
                <a:lnTo>
                  <a:pt x="141" y="85"/>
                </a:lnTo>
                <a:lnTo>
                  <a:pt x="141" y="84"/>
                </a:lnTo>
                <a:lnTo>
                  <a:pt x="141" y="85"/>
                </a:lnTo>
                <a:lnTo>
                  <a:pt x="141" y="84"/>
                </a:lnTo>
                <a:lnTo>
                  <a:pt x="140" y="84"/>
                </a:lnTo>
                <a:lnTo>
                  <a:pt x="141" y="84"/>
                </a:lnTo>
                <a:lnTo>
                  <a:pt x="140" y="84"/>
                </a:lnTo>
                <a:lnTo>
                  <a:pt x="141" y="84"/>
                </a:lnTo>
                <a:lnTo>
                  <a:pt x="140" y="84"/>
                </a:lnTo>
                <a:lnTo>
                  <a:pt x="140" y="83"/>
                </a:lnTo>
                <a:lnTo>
                  <a:pt x="140" y="84"/>
                </a:lnTo>
                <a:lnTo>
                  <a:pt x="140" y="83"/>
                </a:lnTo>
                <a:lnTo>
                  <a:pt x="140" y="84"/>
                </a:lnTo>
                <a:lnTo>
                  <a:pt x="140" y="83"/>
                </a:lnTo>
                <a:lnTo>
                  <a:pt x="141" y="83"/>
                </a:lnTo>
                <a:lnTo>
                  <a:pt x="140" y="83"/>
                </a:lnTo>
                <a:lnTo>
                  <a:pt x="141" y="83"/>
                </a:lnTo>
                <a:lnTo>
                  <a:pt x="140" y="83"/>
                </a:lnTo>
                <a:lnTo>
                  <a:pt x="141" y="83"/>
                </a:lnTo>
                <a:lnTo>
                  <a:pt x="142" y="83"/>
                </a:lnTo>
                <a:lnTo>
                  <a:pt x="141" y="83"/>
                </a:lnTo>
                <a:lnTo>
                  <a:pt x="142" y="83"/>
                </a:lnTo>
                <a:lnTo>
                  <a:pt x="141" y="83"/>
                </a:lnTo>
                <a:lnTo>
                  <a:pt x="142" y="83"/>
                </a:lnTo>
                <a:lnTo>
                  <a:pt x="142" y="82"/>
                </a:lnTo>
                <a:lnTo>
                  <a:pt x="142" y="83"/>
                </a:lnTo>
                <a:lnTo>
                  <a:pt x="142" y="82"/>
                </a:lnTo>
                <a:lnTo>
                  <a:pt x="142" y="83"/>
                </a:lnTo>
                <a:lnTo>
                  <a:pt x="142" y="82"/>
                </a:lnTo>
                <a:lnTo>
                  <a:pt x="141" y="82"/>
                </a:lnTo>
                <a:lnTo>
                  <a:pt x="142" y="82"/>
                </a:lnTo>
                <a:lnTo>
                  <a:pt x="141" y="82"/>
                </a:lnTo>
                <a:lnTo>
                  <a:pt x="142" y="82"/>
                </a:lnTo>
                <a:lnTo>
                  <a:pt x="141" y="82"/>
                </a:lnTo>
                <a:lnTo>
                  <a:pt x="141" y="81"/>
                </a:lnTo>
                <a:lnTo>
                  <a:pt x="141" y="82"/>
                </a:lnTo>
                <a:lnTo>
                  <a:pt x="141" y="81"/>
                </a:lnTo>
                <a:lnTo>
                  <a:pt x="141" y="82"/>
                </a:lnTo>
                <a:lnTo>
                  <a:pt x="141" y="81"/>
                </a:lnTo>
                <a:lnTo>
                  <a:pt x="140" y="81"/>
                </a:lnTo>
                <a:lnTo>
                  <a:pt x="141" y="81"/>
                </a:lnTo>
                <a:lnTo>
                  <a:pt x="140" y="81"/>
                </a:lnTo>
                <a:lnTo>
                  <a:pt x="141" y="81"/>
                </a:lnTo>
                <a:lnTo>
                  <a:pt x="140" y="81"/>
                </a:lnTo>
                <a:lnTo>
                  <a:pt x="140" y="82"/>
                </a:lnTo>
                <a:lnTo>
                  <a:pt x="140" y="81"/>
                </a:lnTo>
                <a:lnTo>
                  <a:pt x="140" y="82"/>
                </a:lnTo>
                <a:lnTo>
                  <a:pt x="140" y="81"/>
                </a:lnTo>
                <a:lnTo>
                  <a:pt x="140" y="82"/>
                </a:lnTo>
                <a:lnTo>
                  <a:pt x="139" y="82"/>
                </a:lnTo>
                <a:lnTo>
                  <a:pt x="140" y="82"/>
                </a:lnTo>
                <a:lnTo>
                  <a:pt x="139" y="82"/>
                </a:lnTo>
                <a:lnTo>
                  <a:pt x="140" y="82"/>
                </a:lnTo>
                <a:lnTo>
                  <a:pt x="139" y="82"/>
                </a:lnTo>
                <a:lnTo>
                  <a:pt x="139" y="81"/>
                </a:lnTo>
                <a:lnTo>
                  <a:pt x="139" y="82"/>
                </a:lnTo>
                <a:lnTo>
                  <a:pt x="139" y="81"/>
                </a:lnTo>
                <a:lnTo>
                  <a:pt x="139" y="82"/>
                </a:lnTo>
                <a:lnTo>
                  <a:pt x="139" y="81"/>
                </a:lnTo>
                <a:lnTo>
                  <a:pt x="139" y="80"/>
                </a:lnTo>
                <a:lnTo>
                  <a:pt x="139" y="81"/>
                </a:lnTo>
                <a:lnTo>
                  <a:pt x="139" y="80"/>
                </a:lnTo>
                <a:lnTo>
                  <a:pt x="139" y="81"/>
                </a:lnTo>
                <a:lnTo>
                  <a:pt x="139" y="80"/>
                </a:lnTo>
                <a:lnTo>
                  <a:pt x="138" y="80"/>
                </a:lnTo>
                <a:lnTo>
                  <a:pt x="139" y="80"/>
                </a:lnTo>
                <a:lnTo>
                  <a:pt x="138" y="80"/>
                </a:lnTo>
                <a:lnTo>
                  <a:pt x="139" y="80"/>
                </a:lnTo>
                <a:lnTo>
                  <a:pt x="138" y="80"/>
                </a:lnTo>
                <a:lnTo>
                  <a:pt x="138" y="81"/>
                </a:lnTo>
                <a:lnTo>
                  <a:pt x="138" y="80"/>
                </a:lnTo>
                <a:lnTo>
                  <a:pt x="138" y="81"/>
                </a:lnTo>
                <a:lnTo>
                  <a:pt x="138" y="80"/>
                </a:lnTo>
                <a:lnTo>
                  <a:pt x="138" y="81"/>
                </a:lnTo>
                <a:lnTo>
                  <a:pt x="137" y="81"/>
                </a:lnTo>
                <a:lnTo>
                  <a:pt x="138" y="81"/>
                </a:lnTo>
                <a:lnTo>
                  <a:pt x="137" y="81"/>
                </a:lnTo>
                <a:lnTo>
                  <a:pt x="138" y="81"/>
                </a:lnTo>
                <a:lnTo>
                  <a:pt x="137" y="81"/>
                </a:lnTo>
                <a:lnTo>
                  <a:pt x="137" y="82"/>
                </a:lnTo>
                <a:lnTo>
                  <a:pt x="137" y="81"/>
                </a:lnTo>
                <a:lnTo>
                  <a:pt x="137" y="82"/>
                </a:lnTo>
                <a:lnTo>
                  <a:pt x="137" y="81"/>
                </a:lnTo>
                <a:lnTo>
                  <a:pt x="137" y="82"/>
                </a:lnTo>
                <a:lnTo>
                  <a:pt x="138" y="82"/>
                </a:lnTo>
                <a:lnTo>
                  <a:pt x="137" y="82"/>
                </a:lnTo>
                <a:lnTo>
                  <a:pt x="138" y="82"/>
                </a:lnTo>
                <a:lnTo>
                  <a:pt x="137" y="82"/>
                </a:lnTo>
                <a:lnTo>
                  <a:pt x="138" y="82"/>
                </a:lnTo>
                <a:lnTo>
                  <a:pt x="138" y="83"/>
                </a:lnTo>
                <a:lnTo>
                  <a:pt x="138" y="82"/>
                </a:lnTo>
                <a:lnTo>
                  <a:pt x="138" y="83"/>
                </a:lnTo>
                <a:lnTo>
                  <a:pt x="138" y="82"/>
                </a:lnTo>
                <a:lnTo>
                  <a:pt x="138" y="83"/>
                </a:lnTo>
                <a:lnTo>
                  <a:pt x="137" y="83"/>
                </a:lnTo>
                <a:lnTo>
                  <a:pt x="138" y="83"/>
                </a:lnTo>
                <a:lnTo>
                  <a:pt x="137" y="83"/>
                </a:lnTo>
                <a:lnTo>
                  <a:pt x="138" y="83"/>
                </a:lnTo>
                <a:lnTo>
                  <a:pt x="137" y="83"/>
                </a:lnTo>
                <a:lnTo>
                  <a:pt x="136" y="83"/>
                </a:lnTo>
                <a:lnTo>
                  <a:pt x="137" y="83"/>
                </a:lnTo>
                <a:lnTo>
                  <a:pt x="136" y="83"/>
                </a:lnTo>
                <a:lnTo>
                  <a:pt x="137" y="83"/>
                </a:lnTo>
                <a:lnTo>
                  <a:pt x="136" y="83"/>
                </a:lnTo>
                <a:lnTo>
                  <a:pt x="136" y="84"/>
                </a:lnTo>
                <a:lnTo>
                  <a:pt x="136" y="83"/>
                </a:lnTo>
                <a:lnTo>
                  <a:pt x="136" y="84"/>
                </a:lnTo>
                <a:lnTo>
                  <a:pt x="136" y="83"/>
                </a:lnTo>
                <a:lnTo>
                  <a:pt x="136" y="84"/>
                </a:lnTo>
                <a:lnTo>
                  <a:pt x="137" y="84"/>
                </a:lnTo>
                <a:lnTo>
                  <a:pt x="136" y="84"/>
                </a:lnTo>
                <a:lnTo>
                  <a:pt x="137" y="84"/>
                </a:lnTo>
                <a:lnTo>
                  <a:pt x="136" y="84"/>
                </a:lnTo>
                <a:lnTo>
                  <a:pt x="137" y="84"/>
                </a:lnTo>
                <a:lnTo>
                  <a:pt x="137" y="85"/>
                </a:lnTo>
                <a:lnTo>
                  <a:pt x="137" y="84"/>
                </a:lnTo>
                <a:lnTo>
                  <a:pt x="137" y="85"/>
                </a:lnTo>
                <a:lnTo>
                  <a:pt x="137" y="84"/>
                </a:lnTo>
                <a:lnTo>
                  <a:pt x="137" y="85"/>
                </a:lnTo>
                <a:lnTo>
                  <a:pt x="136" y="85"/>
                </a:lnTo>
                <a:lnTo>
                  <a:pt x="137" y="85"/>
                </a:lnTo>
                <a:lnTo>
                  <a:pt x="136" y="85"/>
                </a:lnTo>
                <a:lnTo>
                  <a:pt x="137" y="85"/>
                </a:lnTo>
                <a:lnTo>
                  <a:pt x="136" y="85"/>
                </a:lnTo>
                <a:lnTo>
                  <a:pt x="136" y="86"/>
                </a:lnTo>
                <a:lnTo>
                  <a:pt x="136" y="85"/>
                </a:lnTo>
                <a:lnTo>
                  <a:pt x="136" y="86"/>
                </a:lnTo>
                <a:lnTo>
                  <a:pt x="136" y="85"/>
                </a:lnTo>
                <a:lnTo>
                  <a:pt x="136" y="86"/>
                </a:lnTo>
                <a:lnTo>
                  <a:pt x="135" y="86"/>
                </a:lnTo>
                <a:lnTo>
                  <a:pt x="136" y="86"/>
                </a:lnTo>
                <a:lnTo>
                  <a:pt x="135" y="86"/>
                </a:lnTo>
                <a:lnTo>
                  <a:pt x="136" y="86"/>
                </a:lnTo>
                <a:lnTo>
                  <a:pt x="135" y="86"/>
                </a:lnTo>
                <a:lnTo>
                  <a:pt x="135" y="85"/>
                </a:lnTo>
                <a:lnTo>
                  <a:pt x="135" y="86"/>
                </a:lnTo>
                <a:lnTo>
                  <a:pt x="135" y="85"/>
                </a:lnTo>
                <a:lnTo>
                  <a:pt x="135" y="86"/>
                </a:lnTo>
                <a:lnTo>
                  <a:pt x="135" y="85"/>
                </a:lnTo>
                <a:lnTo>
                  <a:pt x="135" y="84"/>
                </a:lnTo>
                <a:lnTo>
                  <a:pt x="135" y="85"/>
                </a:lnTo>
                <a:lnTo>
                  <a:pt x="135" y="84"/>
                </a:lnTo>
                <a:lnTo>
                  <a:pt x="135" y="85"/>
                </a:lnTo>
                <a:lnTo>
                  <a:pt x="135" y="84"/>
                </a:lnTo>
                <a:lnTo>
                  <a:pt x="134" y="84"/>
                </a:lnTo>
                <a:lnTo>
                  <a:pt x="135" y="84"/>
                </a:lnTo>
                <a:lnTo>
                  <a:pt x="134" y="84"/>
                </a:lnTo>
                <a:lnTo>
                  <a:pt x="135" y="84"/>
                </a:lnTo>
                <a:lnTo>
                  <a:pt x="134" y="84"/>
                </a:lnTo>
                <a:lnTo>
                  <a:pt x="134" y="85"/>
                </a:lnTo>
                <a:lnTo>
                  <a:pt x="134" y="84"/>
                </a:lnTo>
                <a:lnTo>
                  <a:pt x="134" y="85"/>
                </a:lnTo>
                <a:lnTo>
                  <a:pt x="134" y="84"/>
                </a:lnTo>
                <a:lnTo>
                  <a:pt x="134" y="85"/>
                </a:lnTo>
                <a:lnTo>
                  <a:pt x="133" y="85"/>
                </a:lnTo>
                <a:lnTo>
                  <a:pt x="134" y="85"/>
                </a:lnTo>
                <a:lnTo>
                  <a:pt x="133" y="85"/>
                </a:lnTo>
                <a:lnTo>
                  <a:pt x="134" y="85"/>
                </a:lnTo>
                <a:lnTo>
                  <a:pt x="133" y="85"/>
                </a:lnTo>
                <a:lnTo>
                  <a:pt x="133" y="86"/>
                </a:lnTo>
                <a:lnTo>
                  <a:pt x="133" y="85"/>
                </a:lnTo>
                <a:lnTo>
                  <a:pt x="133" y="86"/>
                </a:lnTo>
                <a:lnTo>
                  <a:pt x="133" y="85"/>
                </a:lnTo>
                <a:lnTo>
                  <a:pt x="133" y="86"/>
                </a:lnTo>
                <a:lnTo>
                  <a:pt x="134" y="86"/>
                </a:lnTo>
                <a:lnTo>
                  <a:pt x="133" y="86"/>
                </a:lnTo>
                <a:lnTo>
                  <a:pt x="134" y="86"/>
                </a:lnTo>
                <a:lnTo>
                  <a:pt x="133" y="86"/>
                </a:lnTo>
                <a:lnTo>
                  <a:pt x="134" y="86"/>
                </a:lnTo>
                <a:lnTo>
                  <a:pt x="134" y="87"/>
                </a:lnTo>
                <a:lnTo>
                  <a:pt x="134" y="86"/>
                </a:lnTo>
                <a:lnTo>
                  <a:pt x="134" y="87"/>
                </a:lnTo>
                <a:lnTo>
                  <a:pt x="134" y="86"/>
                </a:lnTo>
                <a:lnTo>
                  <a:pt x="134" y="87"/>
                </a:lnTo>
                <a:lnTo>
                  <a:pt x="133" y="87"/>
                </a:lnTo>
                <a:lnTo>
                  <a:pt x="134" y="87"/>
                </a:lnTo>
                <a:lnTo>
                  <a:pt x="133" y="87"/>
                </a:lnTo>
                <a:lnTo>
                  <a:pt x="134" y="87"/>
                </a:lnTo>
                <a:lnTo>
                  <a:pt x="133" y="87"/>
                </a:lnTo>
                <a:lnTo>
                  <a:pt x="132" y="87"/>
                </a:lnTo>
                <a:lnTo>
                  <a:pt x="133" y="87"/>
                </a:lnTo>
                <a:lnTo>
                  <a:pt x="132" y="87"/>
                </a:lnTo>
                <a:lnTo>
                  <a:pt x="133" y="87"/>
                </a:lnTo>
                <a:lnTo>
                  <a:pt x="132" y="87"/>
                </a:lnTo>
                <a:lnTo>
                  <a:pt x="132" y="88"/>
                </a:lnTo>
                <a:lnTo>
                  <a:pt x="132" y="87"/>
                </a:lnTo>
                <a:lnTo>
                  <a:pt x="132" y="88"/>
                </a:lnTo>
                <a:lnTo>
                  <a:pt x="132" y="87"/>
                </a:lnTo>
                <a:lnTo>
                  <a:pt x="132" y="88"/>
                </a:lnTo>
                <a:lnTo>
                  <a:pt x="133" y="88"/>
                </a:lnTo>
                <a:lnTo>
                  <a:pt x="132" y="88"/>
                </a:lnTo>
                <a:lnTo>
                  <a:pt x="133" y="88"/>
                </a:lnTo>
                <a:lnTo>
                  <a:pt x="132" y="88"/>
                </a:lnTo>
                <a:lnTo>
                  <a:pt x="133" y="88"/>
                </a:lnTo>
                <a:lnTo>
                  <a:pt x="133" y="89"/>
                </a:lnTo>
                <a:lnTo>
                  <a:pt x="133" y="88"/>
                </a:lnTo>
                <a:lnTo>
                  <a:pt x="133" y="89"/>
                </a:lnTo>
                <a:lnTo>
                  <a:pt x="133" y="88"/>
                </a:lnTo>
                <a:lnTo>
                  <a:pt x="133" y="89"/>
                </a:lnTo>
                <a:lnTo>
                  <a:pt x="134" y="89"/>
                </a:lnTo>
                <a:lnTo>
                  <a:pt x="133" y="89"/>
                </a:lnTo>
                <a:lnTo>
                  <a:pt x="134" y="89"/>
                </a:lnTo>
                <a:lnTo>
                  <a:pt x="133" y="89"/>
                </a:lnTo>
                <a:lnTo>
                  <a:pt x="134" y="89"/>
                </a:lnTo>
                <a:lnTo>
                  <a:pt x="134" y="88"/>
                </a:lnTo>
                <a:lnTo>
                  <a:pt x="134" y="89"/>
                </a:lnTo>
                <a:lnTo>
                  <a:pt x="134" y="88"/>
                </a:lnTo>
                <a:lnTo>
                  <a:pt x="134" y="89"/>
                </a:lnTo>
                <a:lnTo>
                  <a:pt x="134" y="88"/>
                </a:lnTo>
                <a:lnTo>
                  <a:pt x="135" y="88"/>
                </a:lnTo>
                <a:lnTo>
                  <a:pt x="134" y="88"/>
                </a:lnTo>
                <a:lnTo>
                  <a:pt x="135" y="88"/>
                </a:lnTo>
                <a:lnTo>
                  <a:pt x="134" y="88"/>
                </a:lnTo>
                <a:lnTo>
                  <a:pt x="135" y="88"/>
                </a:lnTo>
                <a:lnTo>
                  <a:pt x="135" y="89"/>
                </a:lnTo>
                <a:lnTo>
                  <a:pt x="135" y="88"/>
                </a:lnTo>
                <a:lnTo>
                  <a:pt x="135" y="89"/>
                </a:lnTo>
                <a:lnTo>
                  <a:pt x="135" y="88"/>
                </a:lnTo>
                <a:lnTo>
                  <a:pt x="135" y="89"/>
                </a:lnTo>
                <a:lnTo>
                  <a:pt x="135" y="90"/>
                </a:lnTo>
                <a:lnTo>
                  <a:pt x="135" y="89"/>
                </a:lnTo>
                <a:lnTo>
                  <a:pt x="135" y="90"/>
                </a:lnTo>
                <a:lnTo>
                  <a:pt x="135" y="89"/>
                </a:lnTo>
                <a:lnTo>
                  <a:pt x="135" y="90"/>
                </a:lnTo>
                <a:lnTo>
                  <a:pt x="136" y="90"/>
                </a:lnTo>
                <a:lnTo>
                  <a:pt x="135" y="90"/>
                </a:lnTo>
                <a:lnTo>
                  <a:pt x="136" y="90"/>
                </a:lnTo>
                <a:lnTo>
                  <a:pt x="135" y="90"/>
                </a:lnTo>
                <a:lnTo>
                  <a:pt x="136" y="90"/>
                </a:lnTo>
                <a:lnTo>
                  <a:pt x="136" y="89"/>
                </a:lnTo>
                <a:lnTo>
                  <a:pt x="136" y="90"/>
                </a:lnTo>
                <a:lnTo>
                  <a:pt x="136" y="89"/>
                </a:lnTo>
                <a:lnTo>
                  <a:pt x="136" y="90"/>
                </a:lnTo>
                <a:lnTo>
                  <a:pt x="136" y="89"/>
                </a:lnTo>
                <a:lnTo>
                  <a:pt x="137" y="89"/>
                </a:lnTo>
                <a:lnTo>
                  <a:pt x="136" y="89"/>
                </a:lnTo>
                <a:lnTo>
                  <a:pt x="137" y="89"/>
                </a:lnTo>
                <a:lnTo>
                  <a:pt x="136" y="89"/>
                </a:lnTo>
                <a:lnTo>
                  <a:pt x="137" y="89"/>
                </a:lnTo>
                <a:lnTo>
                  <a:pt x="137" y="90"/>
                </a:lnTo>
                <a:lnTo>
                  <a:pt x="137" y="89"/>
                </a:lnTo>
                <a:lnTo>
                  <a:pt x="137" y="90"/>
                </a:lnTo>
                <a:lnTo>
                  <a:pt x="137" y="89"/>
                </a:lnTo>
                <a:lnTo>
                  <a:pt x="137" y="90"/>
                </a:lnTo>
                <a:lnTo>
                  <a:pt x="138" y="90"/>
                </a:lnTo>
                <a:lnTo>
                  <a:pt x="137" y="90"/>
                </a:lnTo>
                <a:lnTo>
                  <a:pt x="138" y="90"/>
                </a:lnTo>
                <a:lnTo>
                  <a:pt x="137" y="90"/>
                </a:lnTo>
                <a:lnTo>
                  <a:pt x="138" y="90"/>
                </a:lnTo>
                <a:lnTo>
                  <a:pt x="138" y="91"/>
                </a:lnTo>
                <a:lnTo>
                  <a:pt x="138" y="90"/>
                </a:lnTo>
                <a:lnTo>
                  <a:pt x="138" y="91"/>
                </a:lnTo>
                <a:lnTo>
                  <a:pt x="138" y="90"/>
                </a:lnTo>
                <a:lnTo>
                  <a:pt x="138" y="91"/>
                </a:lnTo>
                <a:lnTo>
                  <a:pt x="137" y="91"/>
                </a:lnTo>
                <a:lnTo>
                  <a:pt x="138" y="91"/>
                </a:lnTo>
                <a:lnTo>
                  <a:pt x="137" y="91"/>
                </a:lnTo>
                <a:lnTo>
                  <a:pt x="138" y="91"/>
                </a:lnTo>
                <a:lnTo>
                  <a:pt x="137" y="91"/>
                </a:lnTo>
                <a:lnTo>
                  <a:pt x="136" y="91"/>
                </a:lnTo>
                <a:lnTo>
                  <a:pt x="137" y="91"/>
                </a:lnTo>
                <a:lnTo>
                  <a:pt x="136" y="91"/>
                </a:lnTo>
                <a:lnTo>
                  <a:pt x="137" y="91"/>
                </a:lnTo>
                <a:lnTo>
                  <a:pt x="136" y="91"/>
                </a:lnTo>
                <a:lnTo>
                  <a:pt x="136" y="92"/>
                </a:lnTo>
                <a:lnTo>
                  <a:pt x="136" y="91"/>
                </a:lnTo>
                <a:lnTo>
                  <a:pt x="136" y="92"/>
                </a:lnTo>
                <a:lnTo>
                  <a:pt x="136" y="91"/>
                </a:lnTo>
                <a:lnTo>
                  <a:pt x="136" y="92"/>
                </a:lnTo>
                <a:lnTo>
                  <a:pt x="137" y="92"/>
                </a:lnTo>
                <a:lnTo>
                  <a:pt x="136" y="92"/>
                </a:lnTo>
                <a:lnTo>
                  <a:pt x="137" y="92"/>
                </a:lnTo>
                <a:lnTo>
                  <a:pt x="136" y="92"/>
                </a:lnTo>
                <a:lnTo>
                  <a:pt x="137" y="92"/>
                </a:lnTo>
                <a:lnTo>
                  <a:pt x="137" y="93"/>
                </a:lnTo>
                <a:lnTo>
                  <a:pt x="137" y="92"/>
                </a:lnTo>
                <a:lnTo>
                  <a:pt x="137" y="93"/>
                </a:lnTo>
                <a:lnTo>
                  <a:pt x="137" y="92"/>
                </a:lnTo>
                <a:lnTo>
                  <a:pt x="137" y="93"/>
                </a:lnTo>
                <a:lnTo>
                  <a:pt x="136" y="93"/>
                </a:lnTo>
                <a:lnTo>
                  <a:pt x="137" y="93"/>
                </a:lnTo>
                <a:lnTo>
                  <a:pt x="136" y="93"/>
                </a:lnTo>
                <a:lnTo>
                  <a:pt x="137" y="93"/>
                </a:lnTo>
                <a:lnTo>
                  <a:pt x="136" y="93"/>
                </a:lnTo>
                <a:lnTo>
                  <a:pt x="136" y="94"/>
                </a:lnTo>
                <a:lnTo>
                  <a:pt x="136" y="93"/>
                </a:lnTo>
                <a:lnTo>
                  <a:pt x="136" y="94"/>
                </a:lnTo>
                <a:lnTo>
                  <a:pt x="136" y="93"/>
                </a:lnTo>
                <a:lnTo>
                  <a:pt x="136" y="94"/>
                </a:lnTo>
                <a:lnTo>
                  <a:pt x="135" y="94"/>
                </a:lnTo>
                <a:lnTo>
                  <a:pt x="136" y="94"/>
                </a:lnTo>
                <a:lnTo>
                  <a:pt x="135" y="94"/>
                </a:lnTo>
                <a:lnTo>
                  <a:pt x="136" y="94"/>
                </a:lnTo>
                <a:lnTo>
                  <a:pt x="135" y="94"/>
                </a:lnTo>
                <a:lnTo>
                  <a:pt x="135" y="93"/>
                </a:lnTo>
                <a:lnTo>
                  <a:pt x="135" y="94"/>
                </a:lnTo>
                <a:lnTo>
                  <a:pt x="135" y="93"/>
                </a:lnTo>
                <a:lnTo>
                  <a:pt x="135" y="94"/>
                </a:lnTo>
                <a:lnTo>
                  <a:pt x="135" y="93"/>
                </a:lnTo>
                <a:lnTo>
                  <a:pt x="135" y="92"/>
                </a:lnTo>
                <a:lnTo>
                  <a:pt x="135" y="93"/>
                </a:lnTo>
                <a:lnTo>
                  <a:pt x="135" y="92"/>
                </a:lnTo>
                <a:lnTo>
                  <a:pt x="135" y="93"/>
                </a:lnTo>
                <a:lnTo>
                  <a:pt x="135" y="92"/>
                </a:lnTo>
                <a:lnTo>
                  <a:pt x="134" y="92"/>
                </a:lnTo>
                <a:lnTo>
                  <a:pt x="135" y="92"/>
                </a:lnTo>
                <a:lnTo>
                  <a:pt x="134" y="92"/>
                </a:lnTo>
                <a:lnTo>
                  <a:pt x="135" y="92"/>
                </a:lnTo>
                <a:lnTo>
                  <a:pt x="134" y="92"/>
                </a:lnTo>
                <a:lnTo>
                  <a:pt x="134" y="93"/>
                </a:lnTo>
                <a:lnTo>
                  <a:pt x="134" y="92"/>
                </a:lnTo>
                <a:lnTo>
                  <a:pt x="134" y="93"/>
                </a:lnTo>
                <a:lnTo>
                  <a:pt x="134" y="92"/>
                </a:lnTo>
                <a:lnTo>
                  <a:pt x="134" y="93"/>
                </a:lnTo>
                <a:lnTo>
                  <a:pt x="133" y="93"/>
                </a:lnTo>
                <a:lnTo>
                  <a:pt x="134" y="93"/>
                </a:lnTo>
                <a:lnTo>
                  <a:pt x="133" y="93"/>
                </a:lnTo>
                <a:lnTo>
                  <a:pt x="134" y="93"/>
                </a:lnTo>
                <a:lnTo>
                  <a:pt x="133" y="93"/>
                </a:lnTo>
                <a:lnTo>
                  <a:pt x="132" y="93"/>
                </a:lnTo>
                <a:lnTo>
                  <a:pt x="133" y="93"/>
                </a:lnTo>
                <a:lnTo>
                  <a:pt x="132" y="93"/>
                </a:lnTo>
                <a:lnTo>
                  <a:pt x="133" y="93"/>
                </a:lnTo>
                <a:lnTo>
                  <a:pt x="132" y="93"/>
                </a:lnTo>
                <a:lnTo>
                  <a:pt x="132" y="94"/>
                </a:lnTo>
                <a:lnTo>
                  <a:pt x="132" y="93"/>
                </a:lnTo>
                <a:lnTo>
                  <a:pt x="132" y="94"/>
                </a:lnTo>
                <a:lnTo>
                  <a:pt x="132" y="93"/>
                </a:lnTo>
                <a:lnTo>
                  <a:pt x="132" y="94"/>
                </a:lnTo>
                <a:lnTo>
                  <a:pt x="131" y="94"/>
                </a:lnTo>
                <a:lnTo>
                  <a:pt x="132" y="94"/>
                </a:lnTo>
                <a:lnTo>
                  <a:pt x="131" y="94"/>
                </a:lnTo>
                <a:lnTo>
                  <a:pt x="132" y="94"/>
                </a:lnTo>
                <a:lnTo>
                  <a:pt x="131" y="94"/>
                </a:lnTo>
                <a:lnTo>
                  <a:pt x="131" y="93"/>
                </a:lnTo>
                <a:lnTo>
                  <a:pt x="131" y="94"/>
                </a:lnTo>
                <a:lnTo>
                  <a:pt x="131" y="93"/>
                </a:lnTo>
                <a:lnTo>
                  <a:pt x="131" y="94"/>
                </a:lnTo>
                <a:lnTo>
                  <a:pt x="131" y="93"/>
                </a:lnTo>
                <a:lnTo>
                  <a:pt x="131" y="92"/>
                </a:lnTo>
                <a:lnTo>
                  <a:pt x="131" y="93"/>
                </a:lnTo>
                <a:lnTo>
                  <a:pt x="131" y="92"/>
                </a:lnTo>
                <a:lnTo>
                  <a:pt x="131" y="93"/>
                </a:lnTo>
                <a:lnTo>
                  <a:pt x="131" y="92"/>
                </a:lnTo>
                <a:lnTo>
                  <a:pt x="130" y="92"/>
                </a:lnTo>
                <a:lnTo>
                  <a:pt x="131" y="92"/>
                </a:lnTo>
                <a:lnTo>
                  <a:pt x="130" y="92"/>
                </a:lnTo>
                <a:lnTo>
                  <a:pt x="131" y="92"/>
                </a:lnTo>
                <a:lnTo>
                  <a:pt x="130" y="92"/>
                </a:lnTo>
                <a:lnTo>
                  <a:pt x="130" y="93"/>
                </a:lnTo>
                <a:lnTo>
                  <a:pt x="130" y="92"/>
                </a:lnTo>
                <a:lnTo>
                  <a:pt x="130" y="93"/>
                </a:lnTo>
                <a:lnTo>
                  <a:pt x="130" y="92"/>
                </a:lnTo>
                <a:lnTo>
                  <a:pt x="130" y="93"/>
                </a:lnTo>
                <a:lnTo>
                  <a:pt x="129" y="93"/>
                </a:lnTo>
                <a:lnTo>
                  <a:pt x="130" y="93"/>
                </a:lnTo>
                <a:lnTo>
                  <a:pt x="129" y="93"/>
                </a:lnTo>
                <a:lnTo>
                  <a:pt x="130" y="93"/>
                </a:lnTo>
                <a:lnTo>
                  <a:pt x="129" y="93"/>
                </a:lnTo>
                <a:lnTo>
                  <a:pt x="129" y="94"/>
                </a:lnTo>
                <a:lnTo>
                  <a:pt x="129" y="93"/>
                </a:lnTo>
                <a:lnTo>
                  <a:pt x="129" y="94"/>
                </a:lnTo>
                <a:lnTo>
                  <a:pt x="129" y="93"/>
                </a:lnTo>
                <a:lnTo>
                  <a:pt x="129" y="94"/>
                </a:lnTo>
                <a:lnTo>
                  <a:pt x="130" y="94"/>
                </a:lnTo>
                <a:lnTo>
                  <a:pt x="129" y="94"/>
                </a:lnTo>
                <a:lnTo>
                  <a:pt x="130" y="94"/>
                </a:lnTo>
                <a:lnTo>
                  <a:pt x="129" y="94"/>
                </a:lnTo>
                <a:lnTo>
                  <a:pt x="130" y="94"/>
                </a:lnTo>
                <a:lnTo>
                  <a:pt x="130" y="95"/>
                </a:lnTo>
                <a:lnTo>
                  <a:pt x="130" y="94"/>
                </a:lnTo>
                <a:lnTo>
                  <a:pt x="130" y="95"/>
                </a:lnTo>
                <a:lnTo>
                  <a:pt x="130" y="94"/>
                </a:lnTo>
                <a:lnTo>
                  <a:pt x="130" y="95"/>
                </a:lnTo>
                <a:lnTo>
                  <a:pt x="129" y="95"/>
                </a:lnTo>
                <a:lnTo>
                  <a:pt x="130" y="95"/>
                </a:lnTo>
                <a:lnTo>
                  <a:pt x="129" y="95"/>
                </a:lnTo>
                <a:lnTo>
                  <a:pt x="130" y="95"/>
                </a:lnTo>
                <a:lnTo>
                  <a:pt x="129" y="95"/>
                </a:lnTo>
                <a:lnTo>
                  <a:pt x="128" y="95"/>
                </a:lnTo>
                <a:lnTo>
                  <a:pt x="129" y="95"/>
                </a:lnTo>
                <a:lnTo>
                  <a:pt x="128" y="95"/>
                </a:lnTo>
                <a:lnTo>
                  <a:pt x="129" y="95"/>
                </a:lnTo>
                <a:lnTo>
                  <a:pt x="128" y="95"/>
                </a:lnTo>
                <a:lnTo>
                  <a:pt x="128" y="96"/>
                </a:lnTo>
                <a:lnTo>
                  <a:pt x="128" y="95"/>
                </a:lnTo>
                <a:lnTo>
                  <a:pt x="128" y="96"/>
                </a:lnTo>
                <a:lnTo>
                  <a:pt x="128" y="95"/>
                </a:lnTo>
                <a:lnTo>
                  <a:pt x="128" y="96"/>
                </a:lnTo>
                <a:lnTo>
                  <a:pt x="129" y="96"/>
                </a:lnTo>
                <a:lnTo>
                  <a:pt x="128" y="96"/>
                </a:lnTo>
                <a:lnTo>
                  <a:pt x="129" y="96"/>
                </a:lnTo>
                <a:lnTo>
                  <a:pt x="128" y="96"/>
                </a:lnTo>
                <a:lnTo>
                  <a:pt x="129" y="96"/>
                </a:lnTo>
                <a:lnTo>
                  <a:pt x="129" y="97"/>
                </a:lnTo>
                <a:lnTo>
                  <a:pt x="129" y="96"/>
                </a:lnTo>
                <a:lnTo>
                  <a:pt x="129" y="97"/>
                </a:lnTo>
                <a:lnTo>
                  <a:pt x="129" y="96"/>
                </a:lnTo>
                <a:lnTo>
                  <a:pt x="129" y="97"/>
                </a:lnTo>
                <a:lnTo>
                  <a:pt x="130" y="97"/>
                </a:lnTo>
                <a:lnTo>
                  <a:pt x="129" y="97"/>
                </a:lnTo>
                <a:lnTo>
                  <a:pt x="130" y="97"/>
                </a:lnTo>
                <a:lnTo>
                  <a:pt x="129" y="97"/>
                </a:lnTo>
                <a:lnTo>
                  <a:pt x="130" y="97"/>
                </a:lnTo>
                <a:lnTo>
                  <a:pt x="130" y="96"/>
                </a:lnTo>
                <a:lnTo>
                  <a:pt x="130" y="97"/>
                </a:lnTo>
                <a:lnTo>
                  <a:pt x="130" y="96"/>
                </a:lnTo>
                <a:lnTo>
                  <a:pt x="130" y="97"/>
                </a:lnTo>
                <a:lnTo>
                  <a:pt x="130" y="96"/>
                </a:lnTo>
                <a:lnTo>
                  <a:pt x="131" y="96"/>
                </a:lnTo>
                <a:lnTo>
                  <a:pt x="130" y="96"/>
                </a:lnTo>
                <a:lnTo>
                  <a:pt x="131" y="96"/>
                </a:lnTo>
                <a:lnTo>
                  <a:pt x="130" y="96"/>
                </a:lnTo>
                <a:lnTo>
                  <a:pt x="131" y="96"/>
                </a:lnTo>
                <a:lnTo>
                  <a:pt x="131" y="97"/>
                </a:lnTo>
                <a:lnTo>
                  <a:pt x="131" y="96"/>
                </a:lnTo>
                <a:lnTo>
                  <a:pt x="131" y="97"/>
                </a:lnTo>
                <a:lnTo>
                  <a:pt x="131" y="96"/>
                </a:lnTo>
                <a:lnTo>
                  <a:pt x="131" y="97"/>
                </a:lnTo>
                <a:lnTo>
                  <a:pt x="131" y="98"/>
                </a:lnTo>
                <a:lnTo>
                  <a:pt x="131" y="97"/>
                </a:lnTo>
                <a:lnTo>
                  <a:pt x="131" y="98"/>
                </a:lnTo>
                <a:lnTo>
                  <a:pt x="131" y="97"/>
                </a:lnTo>
                <a:lnTo>
                  <a:pt x="131" y="98"/>
                </a:lnTo>
                <a:lnTo>
                  <a:pt x="132" y="98"/>
                </a:lnTo>
                <a:lnTo>
                  <a:pt x="131" y="98"/>
                </a:lnTo>
                <a:lnTo>
                  <a:pt x="132" y="98"/>
                </a:lnTo>
                <a:lnTo>
                  <a:pt x="131" y="98"/>
                </a:lnTo>
                <a:lnTo>
                  <a:pt x="132" y="98"/>
                </a:lnTo>
                <a:lnTo>
                  <a:pt x="132" y="97"/>
                </a:lnTo>
                <a:lnTo>
                  <a:pt x="132" y="98"/>
                </a:lnTo>
                <a:lnTo>
                  <a:pt x="132" y="97"/>
                </a:lnTo>
                <a:lnTo>
                  <a:pt x="132" y="98"/>
                </a:lnTo>
                <a:lnTo>
                  <a:pt x="132" y="97"/>
                </a:lnTo>
                <a:lnTo>
                  <a:pt x="133" y="97"/>
                </a:lnTo>
                <a:lnTo>
                  <a:pt x="132" y="97"/>
                </a:lnTo>
                <a:lnTo>
                  <a:pt x="133" y="97"/>
                </a:lnTo>
                <a:lnTo>
                  <a:pt x="132" y="97"/>
                </a:lnTo>
                <a:lnTo>
                  <a:pt x="133" y="97"/>
                </a:lnTo>
                <a:lnTo>
                  <a:pt x="133" y="98"/>
                </a:lnTo>
                <a:lnTo>
                  <a:pt x="133" y="97"/>
                </a:lnTo>
                <a:lnTo>
                  <a:pt x="133" y="98"/>
                </a:lnTo>
                <a:lnTo>
                  <a:pt x="133" y="97"/>
                </a:lnTo>
                <a:lnTo>
                  <a:pt x="133" y="98"/>
                </a:lnTo>
                <a:lnTo>
                  <a:pt x="134" y="98"/>
                </a:lnTo>
                <a:lnTo>
                  <a:pt x="133" y="98"/>
                </a:lnTo>
                <a:lnTo>
                  <a:pt x="134" y="98"/>
                </a:lnTo>
                <a:lnTo>
                  <a:pt x="133" y="98"/>
                </a:lnTo>
                <a:lnTo>
                  <a:pt x="134" y="98"/>
                </a:lnTo>
                <a:lnTo>
                  <a:pt x="134" y="99"/>
                </a:lnTo>
                <a:lnTo>
                  <a:pt x="134" y="98"/>
                </a:lnTo>
                <a:lnTo>
                  <a:pt x="134" y="99"/>
                </a:lnTo>
                <a:lnTo>
                  <a:pt x="134" y="98"/>
                </a:lnTo>
                <a:lnTo>
                  <a:pt x="134" y="99"/>
                </a:lnTo>
                <a:lnTo>
                  <a:pt x="133" y="99"/>
                </a:lnTo>
                <a:lnTo>
                  <a:pt x="134" y="99"/>
                </a:lnTo>
                <a:lnTo>
                  <a:pt x="133" y="99"/>
                </a:lnTo>
                <a:lnTo>
                  <a:pt x="134" y="99"/>
                </a:lnTo>
                <a:lnTo>
                  <a:pt x="133" y="99"/>
                </a:lnTo>
                <a:lnTo>
                  <a:pt x="132" y="99"/>
                </a:lnTo>
                <a:lnTo>
                  <a:pt x="133" y="99"/>
                </a:lnTo>
                <a:lnTo>
                  <a:pt x="132" y="99"/>
                </a:lnTo>
                <a:lnTo>
                  <a:pt x="133" y="99"/>
                </a:lnTo>
                <a:lnTo>
                  <a:pt x="132" y="99"/>
                </a:lnTo>
                <a:lnTo>
                  <a:pt x="132" y="100"/>
                </a:lnTo>
                <a:lnTo>
                  <a:pt x="132" y="99"/>
                </a:lnTo>
                <a:lnTo>
                  <a:pt x="132" y="100"/>
                </a:lnTo>
                <a:lnTo>
                  <a:pt x="132" y="99"/>
                </a:lnTo>
                <a:lnTo>
                  <a:pt x="132" y="100"/>
                </a:lnTo>
                <a:lnTo>
                  <a:pt x="133" y="100"/>
                </a:lnTo>
                <a:lnTo>
                  <a:pt x="132" y="100"/>
                </a:lnTo>
                <a:lnTo>
                  <a:pt x="133" y="100"/>
                </a:lnTo>
                <a:lnTo>
                  <a:pt x="132" y="100"/>
                </a:lnTo>
                <a:lnTo>
                  <a:pt x="133" y="100"/>
                </a:lnTo>
                <a:lnTo>
                  <a:pt x="133" y="101"/>
                </a:lnTo>
                <a:lnTo>
                  <a:pt x="133" y="100"/>
                </a:lnTo>
                <a:lnTo>
                  <a:pt x="133" y="101"/>
                </a:lnTo>
                <a:lnTo>
                  <a:pt x="133" y="100"/>
                </a:lnTo>
                <a:lnTo>
                  <a:pt x="133" y="101"/>
                </a:lnTo>
                <a:lnTo>
                  <a:pt x="132" y="101"/>
                </a:lnTo>
                <a:lnTo>
                  <a:pt x="133" y="101"/>
                </a:lnTo>
                <a:lnTo>
                  <a:pt x="132" y="101"/>
                </a:lnTo>
                <a:lnTo>
                  <a:pt x="133" y="101"/>
                </a:lnTo>
                <a:lnTo>
                  <a:pt x="132" y="101"/>
                </a:lnTo>
                <a:lnTo>
                  <a:pt x="132" y="102"/>
                </a:lnTo>
                <a:lnTo>
                  <a:pt x="132" y="101"/>
                </a:lnTo>
                <a:lnTo>
                  <a:pt x="132" y="102"/>
                </a:lnTo>
                <a:lnTo>
                  <a:pt x="132" y="101"/>
                </a:lnTo>
                <a:lnTo>
                  <a:pt x="132" y="102"/>
                </a:lnTo>
                <a:lnTo>
                  <a:pt x="131" y="102"/>
                </a:lnTo>
                <a:lnTo>
                  <a:pt x="132" y="102"/>
                </a:lnTo>
                <a:lnTo>
                  <a:pt x="131" y="102"/>
                </a:lnTo>
                <a:lnTo>
                  <a:pt x="132" y="102"/>
                </a:lnTo>
                <a:lnTo>
                  <a:pt x="131" y="102"/>
                </a:lnTo>
                <a:lnTo>
                  <a:pt x="131" y="101"/>
                </a:lnTo>
                <a:lnTo>
                  <a:pt x="131" y="102"/>
                </a:lnTo>
                <a:lnTo>
                  <a:pt x="131" y="101"/>
                </a:lnTo>
                <a:lnTo>
                  <a:pt x="131" y="102"/>
                </a:lnTo>
                <a:lnTo>
                  <a:pt x="131" y="101"/>
                </a:lnTo>
                <a:lnTo>
                  <a:pt x="131" y="100"/>
                </a:lnTo>
                <a:lnTo>
                  <a:pt x="131" y="101"/>
                </a:lnTo>
                <a:lnTo>
                  <a:pt x="131" y="100"/>
                </a:lnTo>
                <a:lnTo>
                  <a:pt x="131" y="101"/>
                </a:lnTo>
                <a:lnTo>
                  <a:pt x="131" y="100"/>
                </a:lnTo>
                <a:lnTo>
                  <a:pt x="130" y="100"/>
                </a:lnTo>
                <a:lnTo>
                  <a:pt x="131" y="100"/>
                </a:lnTo>
                <a:lnTo>
                  <a:pt x="130" y="100"/>
                </a:lnTo>
                <a:lnTo>
                  <a:pt x="131" y="100"/>
                </a:lnTo>
                <a:lnTo>
                  <a:pt x="130" y="100"/>
                </a:lnTo>
                <a:lnTo>
                  <a:pt x="130" y="101"/>
                </a:lnTo>
                <a:lnTo>
                  <a:pt x="130" y="100"/>
                </a:lnTo>
                <a:lnTo>
                  <a:pt x="130" y="101"/>
                </a:lnTo>
                <a:lnTo>
                  <a:pt x="130" y="100"/>
                </a:lnTo>
                <a:lnTo>
                  <a:pt x="130" y="101"/>
                </a:lnTo>
                <a:lnTo>
                  <a:pt x="129" y="101"/>
                </a:lnTo>
                <a:lnTo>
                  <a:pt x="130" y="101"/>
                </a:lnTo>
                <a:lnTo>
                  <a:pt x="129" y="101"/>
                </a:lnTo>
                <a:lnTo>
                  <a:pt x="130" y="101"/>
                </a:lnTo>
                <a:lnTo>
                  <a:pt x="129" y="101"/>
                </a:lnTo>
                <a:lnTo>
                  <a:pt x="129" y="102"/>
                </a:lnTo>
                <a:lnTo>
                  <a:pt x="129" y="101"/>
                </a:lnTo>
                <a:lnTo>
                  <a:pt x="129" y="102"/>
                </a:lnTo>
                <a:lnTo>
                  <a:pt x="129" y="101"/>
                </a:lnTo>
                <a:lnTo>
                  <a:pt x="129" y="102"/>
                </a:lnTo>
                <a:lnTo>
                  <a:pt x="130" y="102"/>
                </a:lnTo>
                <a:lnTo>
                  <a:pt x="129" y="102"/>
                </a:lnTo>
                <a:lnTo>
                  <a:pt x="130" y="102"/>
                </a:lnTo>
                <a:lnTo>
                  <a:pt x="129" y="102"/>
                </a:lnTo>
                <a:lnTo>
                  <a:pt x="130" y="102"/>
                </a:lnTo>
                <a:lnTo>
                  <a:pt x="130" y="103"/>
                </a:lnTo>
                <a:lnTo>
                  <a:pt x="130" y="102"/>
                </a:lnTo>
                <a:lnTo>
                  <a:pt x="130" y="103"/>
                </a:lnTo>
                <a:lnTo>
                  <a:pt x="130" y="102"/>
                </a:lnTo>
                <a:lnTo>
                  <a:pt x="130" y="103"/>
                </a:lnTo>
                <a:lnTo>
                  <a:pt x="129" y="103"/>
                </a:lnTo>
                <a:lnTo>
                  <a:pt x="130" y="103"/>
                </a:lnTo>
                <a:lnTo>
                  <a:pt x="129" y="103"/>
                </a:lnTo>
                <a:lnTo>
                  <a:pt x="130" y="103"/>
                </a:lnTo>
                <a:lnTo>
                  <a:pt x="129" y="103"/>
                </a:lnTo>
                <a:lnTo>
                  <a:pt x="128" y="103"/>
                </a:lnTo>
                <a:lnTo>
                  <a:pt x="129" y="103"/>
                </a:lnTo>
                <a:lnTo>
                  <a:pt x="128" y="103"/>
                </a:lnTo>
                <a:lnTo>
                  <a:pt x="129" y="103"/>
                </a:lnTo>
                <a:lnTo>
                  <a:pt x="128" y="103"/>
                </a:lnTo>
                <a:lnTo>
                  <a:pt x="128" y="104"/>
                </a:lnTo>
                <a:lnTo>
                  <a:pt x="128" y="103"/>
                </a:lnTo>
                <a:lnTo>
                  <a:pt x="128" y="104"/>
                </a:lnTo>
                <a:lnTo>
                  <a:pt x="128" y="103"/>
                </a:lnTo>
                <a:lnTo>
                  <a:pt x="128" y="104"/>
                </a:lnTo>
                <a:lnTo>
                  <a:pt x="129" y="104"/>
                </a:lnTo>
                <a:lnTo>
                  <a:pt x="128" y="104"/>
                </a:lnTo>
                <a:lnTo>
                  <a:pt x="129" y="104"/>
                </a:lnTo>
                <a:lnTo>
                  <a:pt x="128" y="104"/>
                </a:lnTo>
                <a:lnTo>
                  <a:pt x="129" y="104"/>
                </a:lnTo>
                <a:lnTo>
                  <a:pt x="129" y="105"/>
                </a:lnTo>
                <a:lnTo>
                  <a:pt x="129" y="104"/>
                </a:lnTo>
                <a:lnTo>
                  <a:pt x="129" y="105"/>
                </a:lnTo>
                <a:lnTo>
                  <a:pt x="129" y="104"/>
                </a:lnTo>
                <a:lnTo>
                  <a:pt x="129" y="105"/>
                </a:lnTo>
                <a:lnTo>
                  <a:pt x="128" y="105"/>
                </a:lnTo>
                <a:lnTo>
                  <a:pt x="129" y="105"/>
                </a:lnTo>
                <a:lnTo>
                  <a:pt x="128" y="105"/>
                </a:lnTo>
                <a:lnTo>
                  <a:pt x="129" y="105"/>
                </a:lnTo>
                <a:lnTo>
                  <a:pt x="128" y="105"/>
                </a:lnTo>
                <a:lnTo>
                  <a:pt x="128" y="106"/>
                </a:lnTo>
                <a:lnTo>
                  <a:pt x="128" y="105"/>
                </a:lnTo>
                <a:lnTo>
                  <a:pt x="128" y="106"/>
                </a:lnTo>
                <a:lnTo>
                  <a:pt x="128" y="105"/>
                </a:lnTo>
                <a:lnTo>
                  <a:pt x="128" y="106"/>
                </a:lnTo>
                <a:lnTo>
                  <a:pt x="127" y="106"/>
                </a:lnTo>
                <a:lnTo>
                  <a:pt x="128" y="106"/>
                </a:lnTo>
                <a:lnTo>
                  <a:pt x="127" y="106"/>
                </a:lnTo>
                <a:lnTo>
                  <a:pt x="128" y="106"/>
                </a:lnTo>
                <a:lnTo>
                  <a:pt x="127" y="106"/>
                </a:lnTo>
                <a:lnTo>
                  <a:pt x="127" y="105"/>
                </a:lnTo>
                <a:lnTo>
                  <a:pt x="127" y="106"/>
                </a:lnTo>
                <a:lnTo>
                  <a:pt x="127" y="105"/>
                </a:lnTo>
                <a:lnTo>
                  <a:pt x="127" y="106"/>
                </a:lnTo>
                <a:lnTo>
                  <a:pt x="127" y="105"/>
                </a:lnTo>
                <a:lnTo>
                  <a:pt x="127" y="104"/>
                </a:lnTo>
                <a:lnTo>
                  <a:pt x="127" y="105"/>
                </a:lnTo>
                <a:lnTo>
                  <a:pt x="127" y="104"/>
                </a:lnTo>
                <a:lnTo>
                  <a:pt x="127" y="105"/>
                </a:lnTo>
                <a:lnTo>
                  <a:pt x="127" y="104"/>
                </a:lnTo>
                <a:lnTo>
                  <a:pt x="126" y="104"/>
                </a:lnTo>
                <a:lnTo>
                  <a:pt x="127" y="104"/>
                </a:lnTo>
                <a:lnTo>
                  <a:pt x="126" y="104"/>
                </a:lnTo>
                <a:lnTo>
                  <a:pt x="127" y="104"/>
                </a:lnTo>
                <a:lnTo>
                  <a:pt x="126" y="104"/>
                </a:lnTo>
                <a:lnTo>
                  <a:pt x="126" y="105"/>
                </a:lnTo>
                <a:lnTo>
                  <a:pt x="126" y="104"/>
                </a:lnTo>
                <a:lnTo>
                  <a:pt x="126" y="105"/>
                </a:lnTo>
                <a:lnTo>
                  <a:pt x="126" y="104"/>
                </a:lnTo>
                <a:lnTo>
                  <a:pt x="126" y="105"/>
                </a:lnTo>
                <a:lnTo>
                  <a:pt x="125" y="105"/>
                </a:lnTo>
                <a:lnTo>
                  <a:pt x="126" y="105"/>
                </a:lnTo>
                <a:lnTo>
                  <a:pt x="125" y="105"/>
                </a:lnTo>
                <a:lnTo>
                  <a:pt x="126" y="105"/>
                </a:lnTo>
                <a:lnTo>
                  <a:pt x="125" y="105"/>
                </a:lnTo>
                <a:lnTo>
                  <a:pt x="125" y="104"/>
                </a:lnTo>
                <a:lnTo>
                  <a:pt x="125" y="105"/>
                </a:lnTo>
                <a:lnTo>
                  <a:pt x="125" y="104"/>
                </a:lnTo>
                <a:lnTo>
                  <a:pt x="125" y="105"/>
                </a:lnTo>
                <a:lnTo>
                  <a:pt x="125" y="104"/>
                </a:lnTo>
                <a:lnTo>
                  <a:pt x="124" y="104"/>
                </a:lnTo>
                <a:lnTo>
                  <a:pt x="125" y="104"/>
                </a:lnTo>
                <a:lnTo>
                  <a:pt x="124" y="104"/>
                </a:lnTo>
                <a:lnTo>
                  <a:pt x="125" y="104"/>
                </a:lnTo>
                <a:lnTo>
                  <a:pt x="124" y="104"/>
                </a:lnTo>
                <a:lnTo>
                  <a:pt x="124" y="103"/>
                </a:lnTo>
                <a:lnTo>
                  <a:pt x="124" y="104"/>
                </a:lnTo>
                <a:lnTo>
                  <a:pt x="124" y="103"/>
                </a:lnTo>
                <a:lnTo>
                  <a:pt x="124" y="104"/>
                </a:lnTo>
                <a:lnTo>
                  <a:pt x="124" y="103"/>
                </a:lnTo>
                <a:lnTo>
                  <a:pt x="125" y="103"/>
                </a:lnTo>
                <a:lnTo>
                  <a:pt x="124" y="103"/>
                </a:lnTo>
                <a:lnTo>
                  <a:pt x="125" y="103"/>
                </a:lnTo>
                <a:lnTo>
                  <a:pt x="124" y="103"/>
                </a:lnTo>
                <a:lnTo>
                  <a:pt x="125" y="103"/>
                </a:lnTo>
                <a:lnTo>
                  <a:pt x="126" y="103"/>
                </a:lnTo>
                <a:lnTo>
                  <a:pt x="125" y="103"/>
                </a:lnTo>
                <a:lnTo>
                  <a:pt x="126" y="103"/>
                </a:lnTo>
                <a:lnTo>
                  <a:pt x="125" y="103"/>
                </a:lnTo>
                <a:lnTo>
                  <a:pt x="126" y="103"/>
                </a:lnTo>
                <a:lnTo>
                  <a:pt x="126" y="102"/>
                </a:lnTo>
                <a:lnTo>
                  <a:pt x="126" y="103"/>
                </a:lnTo>
                <a:lnTo>
                  <a:pt x="126" y="102"/>
                </a:lnTo>
                <a:lnTo>
                  <a:pt x="126" y="103"/>
                </a:lnTo>
                <a:lnTo>
                  <a:pt x="126" y="102"/>
                </a:lnTo>
                <a:lnTo>
                  <a:pt x="125" y="102"/>
                </a:lnTo>
                <a:lnTo>
                  <a:pt x="126" y="102"/>
                </a:lnTo>
                <a:lnTo>
                  <a:pt x="125" y="102"/>
                </a:lnTo>
                <a:lnTo>
                  <a:pt x="126" y="102"/>
                </a:lnTo>
                <a:lnTo>
                  <a:pt x="125" y="102"/>
                </a:lnTo>
                <a:lnTo>
                  <a:pt x="125" y="101"/>
                </a:lnTo>
                <a:lnTo>
                  <a:pt x="125" y="102"/>
                </a:lnTo>
                <a:lnTo>
                  <a:pt x="125" y="101"/>
                </a:lnTo>
                <a:lnTo>
                  <a:pt x="125" y="102"/>
                </a:lnTo>
                <a:lnTo>
                  <a:pt x="125" y="101"/>
                </a:lnTo>
                <a:lnTo>
                  <a:pt x="125" y="100"/>
                </a:lnTo>
                <a:lnTo>
                  <a:pt x="125" y="101"/>
                </a:lnTo>
                <a:lnTo>
                  <a:pt x="125" y="100"/>
                </a:lnTo>
                <a:lnTo>
                  <a:pt x="125" y="101"/>
                </a:lnTo>
                <a:lnTo>
                  <a:pt x="125" y="100"/>
                </a:lnTo>
                <a:lnTo>
                  <a:pt x="124" y="100"/>
                </a:lnTo>
                <a:lnTo>
                  <a:pt x="125" y="100"/>
                </a:lnTo>
                <a:lnTo>
                  <a:pt x="124" y="100"/>
                </a:lnTo>
                <a:lnTo>
                  <a:pt x="125" y="100"/>
                </a:lnTo>
                <a:lnTo>
                  <a:pt x="124" y="100"/>
                </a:lnTo>
                <a:lnTo>
                  <a:pt x="124" y="99"/>
                </a:lnTo>
                <a:lnTo>
                  <a:pt x="124" y="100"/>
                </a:lnTo>
                <a:lnTo>
                  <a:pt x="124" y="99"/>
                </a:lnTo>
                <a:lnTo>
                  <a:pt x="124" y="100"/>
                </a:lnTo>
                <a:lnTo>
                  <a:pt x="124" y="99"/>
                </a:lnTo>
                <a:lnTo>
                  <a:pt x="125" y="99"/>
                </a:lnTo>
                <a:lnTo>
                  <a:pt x="124" y="99"/>
                </a:lnTo>
                <a:lnTo>
                  <a:pt x="125" y="99"/>
                </a:lnTo>
                <a:lnTo>
                  <a:pt x="124" y="99"/>
                </a:lnTo>
                <a:lnTo>
                  <a:pt x="125" y="99"/>
                </a:lnTo>
                <a:lnTo>
                  <a:pt x="126" y="99"/>
                </a:lnTo>
                <a:lnTo>
                  <a:pt x="125" y="99"/>
                </a:lnTo>
                <a:lnTo>
                  <a:pt x="126" y="99"/>
                </a:lnTo>
                <a:lnTo>
                  <a:pt x="125" y="99"/>
                </a:lnTo>
                <a:lnTo>
                  <a:pt x="126" y="99"/>
                </a:lnTo>
                <a:lnTo>
                  <a:pt x="126" y="98"/>
                </a:lnTo>
                <a:lnTo>
                  <a:pt x="126" y="99"/>
                </a:lnTo>
                <a:lnTo>
                  <a:pt x="126" y="98"/>
                </a:lnTo>
                <a:lnTo>
                  <a:pt x="126" y="99"/>
                </a:lnTo>
                <a:lnTo>
                  <a:pt x="126" y="98"/>
                </a:lnTo>
                <a:lnTo>
                  <a:pt x="125" y="98"/>
                </a:lnTo>
                <a:lnTo>
                  <a:pt x="126" y="98"/>
                </a:lnTo>
                <a:lnTo>
                  <a:pt x="125" y="98"/>
                </a:lnTo>
                <a:lnTo>
                  <a:pt x="126" y="98"/>
                </a:lnTo>
                <a:lnTo>
                  <a:pt x="125" y="98"/>
                </a:lnTo>
                <a:lnTo>
                  <a:pt x="125" y="97"/>
                </a:lnTo>
                <a:lnTo>
                  <a:pt x="125" y="98"/>
                </a:lnTo>
                <a:lnTo>
                  <a:pt x="125" y="97"/>
                </a:lnTo>
                <a:lnTo>
                  <a:pt x="125" y="98"/>
                </a:lnTo>
                <a:lnTo>
                  <a:pt x="125" y="97"/>
                </a:lnTo>
                <a:lnTo>
                  <a:pt x="124" y="97"/>
                </a:lnTo>
                <a:lnTo>
                  <a:pt x="125" y="97"/>
                </a:lnTo>
                <a:lnTo>
                  <a:pt x="124" y="97"/>
                </a:lnTo>
                <a:lnTo>
                  <a:pt x="125" y="97"/>
                </a:lnTo>
                <a:lnTo>
                  <a:pt x="124" y="97"/>
                </a:lnTo>
                <a:lnTo>
                  <a:pt x="124" y="98"/>
                </a:lnTo>
                <a:lnTo>
                  <a:pt x="124" y="97"/>
                </a:lnTo>
                <a:lnTo>
                  <a:pt x="124" y="98"/>
                </a:lnTo>
                <a:lnTo>
                  <a:pt x="124" y="97"/>
                </a:lnTo>
                <a:lnTo>
                  <a:pt x="124" y="98"/>
                </a:lnTo>
                <a:lnTo>
                  <a:pt x="123" y="98"/>
                </a:lnTo>
                <a:lnTo>
                  <a:pt x="124" y="98"/>
                </a:lnTo>
                <a:lnTo>
                  <a:pt x="123" y="98"/>
                </a:lnTo>
                <a:lnTo>
                  <a:pt x="124" y="98"/>
                </a:lnTo>
                <a:lnTo>
                  <a:pt x="123" y="98"/>
                </a:lnTo>
                <a:lnTo>
                  <a:pt x="123" y="97"/>
                </a:lnTo>
                <a:lnTo>
                  <a:pt x="123" y="98"/>
                </a:lnTo>
                <a:lnTo>
                  <a:pt x="123" y="97"/>
                </a:lnTo>
                <a:lnTo>
                  <a:pt x="123" y="98"/>
                </a:lnTo>
                <a:lnTo>
                  <a:pt x="123" y="97"/>
                </a:lnTo>
                <a:lnTo>
                  <a:pt x="123" y="96"/>
                </a:lnTo>
                <a:lnTo>
                  <a:pt x="123" y="97"/>
                </a:lnTo>
                <a:lnTo>
                  <a:pt x="123" y="96"/>
                </a:lnTo>
                <a:lnTo>
                  <a:pt x="123" y="97"/>
                </a:lnTo>
                <a:lnTo>
                  <a:pt x="123" y="96"/>
                </a:lnTo>
                <a:lnTo>
                  <a:pt x="122" y="96"/>
                </a:lnTo>
                <a:lnTo>
                  <a:pt x="123" y="96"/>
                </a:lnTo>
                <a:lnTo>
                  <a:pt x="122" y="96"/>
                </a:lnTo>
                <a:lnTo>
                  <a:pt x="123" y="96"/>
                </a:lnTo>
                <a:lnTo>
                  <a:pt x="122" y="96"/>
                </a:lnTo>
                <a:lnTo>
                  <a:pt x="122" y="97"/>
                </a:lnTo>
                <a:lnTo>
                  <a:pt x="122" y="96"/>
                </a:lnTo>
                <a:lnTo>
                  <a:pt x="122" y="97"/>
                </a:lnTo>
                <a:lnTo>
                  <a:pt x="122" y="96"/>
                </a:lnTo>
                <a:lnTo>
                  <a:pt x="122" y="97"/>
                </a:lnTo>
                <a:lnTo>
                  <a:pt x="121" y="97"/>
                </a:lnTo>
                <a:lnTo>
                  <a:pt x="122" y="97"/>
                </a:lnTo>
                <a:lnTo>
                  <a:pt x="121" y="97"/>
                </a:lnTo>
                <a:lnTo>
                  <a:pt x="122" y="97"/>
                </a:lnTo>
                <a:lnTo>
                  <a:pt x="121" y="97"/>
                </a:lnTo>
                <a:lnTo>
                  <a:pt x="121" y="98"/>
                </a:lnTo>
                <a:lnTo>
                  <a:pt x="121" y="97"/>
                </a:lnTo>
                <a:lnTo>
                  <a:pt x="121" y="98"/>
                </a:lnTo>
                <a:lnTo>
                  <a:pt x="121" y="97"/>
                </a:lnTo>
                <a:lnTo>
                  <a:pt x="121" y="98"/>
                </a:lnTo>
                <a:lnTo>
                  <a:pt x="122" y="98"/>
                </a:lnTo>
                <a:lnTo>
                  <a:pt x="121" y="98"/>
                </a:lnTo>
                <a:lnTo>
                  <a:pt x="122" y="98"/>
                </a:lnTo>
                <a:lnTo>
                  <a:pt x="121" y="98"/>
                </a:lnTo>
                <a:lnTo>
                  <a:pt x="122" y="98"/>
                </a:lnTo>
                <a:lnTo>
                  <a:pt x="122" y="99"/>
                </a:lnTo>
                <a:lnTo>
                  <a:pt x="122" y="98"/>
                </a:lnTo>
                <a:lnTo>
                  <a:pt x="122" y="99"/>
                </a:lnTo>
                <a:lnTo>
                  <a:pt x="122" y="98"/>
                </a:lnTo>
                <a:lnTo>
                  <a:pt x="122" y="99"/>
                </a:lnTo>
                <a:lnTo>
                  <a:pt x="121" y="99"/>
                </a:lnTo>
                <a:lnTo>
                  <a:pt x="122" y="99"/>
                </a:lnTo>
                <a:lnTo>
                  <a:pt x="121" y="99"/>
                </a:lnTo>
                <a:lnTo>
                  <a:pt x="122" y="99"/>
                </a:lnTo>
                <a:lnTo>
                  <a:pt x="121" y="99"/>
                </a:lnTo>
                <a:lnTo>
                  <a:pt x="120" y="99"/>
                </a:lnTo>
                <a:lnTo>
                  <a:pt x="121" y="99"/>
                </a:lnTo>
                <a:lnTo>
                  <a:pt x="120" y="99"/>
                </a:lnTo>
                <a:lnTo>
                  <a:pt x="121" y="99"/>
                </a:lnTo>
                <a:lnTo>
                  <a:pt x="120" y="99"/>
                </a:lnTo>
                <a:lnTo>
                  <a:pt x="120" y="100"/>
                </a:lnTo>
                <a:lnTo>
                  <a:pt x="120" y="99"/>
                </a:lnTo>
                <a:lnTo>
                  <a:pt x="120" y="100"/>
                </a:lnTo>
                <a:lnTo>
                  <a:pt x="120" y="99"/>
                </a:lnTo>
                <a:lnTo>
                  <a:pt x="120" y="100"/>
                </a:lnTo>
                <a:lnTo>
                  <a:pt x="121" y="100"/>
                </a:lnTo>
                <a:lnTo>
                  <a:pt x="120" y="100"/>
                </a:lnTo>
                <a:lnTo>
                  <a:pt x="121" y="100"/>
                </a:lnTo>
                <a:lnTo>
                  <a:pt x="120" y="100"/>
                </a:lnTo>
                <a:lnTo>
                  <a:pt x="121" y="100"/>
                </a:lnTo>
                <a:lnTo>
                  <a:pt x="121" y="101"/>
                </a:lnTo>
                <a:lnTo>
                  <a:pt x="121" y="100"/>
                </a:lnTo>
                <a:lnTo>
                  <a:pt x="121" y="101"/>
                </a:lnTo>
                <a:lnTo>
                  <a:pt x="121" y="100"/>
                </a:lnTo>
                <a:lnTo>
                  <a:pt x="121" y="101"/>
                </a:lnTo>
                <a:lnTo>
                  <a:pt x="120" y="101"/>
                </a:lnTo>
                <a:lnTo>
                  <a:pt x="121" y="101"/>
                </a:lnTo>
                <a:lnTo>
                  <a:pt x="120" y="101"/>
                </a:lnTo>
                <a:lnTo>
                  <a:pt x="121" y="101"/>
                </a:lnTo>
                <a:lnTo>
                  <a:pt x="120" y="101"/>
                </a:lnTo>
                <a:lnTo>
                  <a:pt x="120" y="102"/>
                </a:lnTo>
                <a:lnTo>
                  <a:pt x="120" y="101"/>
                </a:lnTo>
                <a:lnTo>
                  <a:pt x="120" y="102"/>
                </a:lnTo>
                <a:lnTo>
                  <a:pt x="120" y="101"/>
                </a:lnTo>
                <a:lnTo>
                  <a:pt x="120" y="102"/>
                </a:lnTo>
                <a:lnTo>
                  <a:pt x="119" y="102"/>
                </a:lnTo>
                <a:lnTo>
                  <a:pt x="120" y="102"/>
                </a:lnTo>
                <a:lnTo>
                  <a:pt x="119" y="102"/>
                </a:lnTo>
                <a:lnTo>
                  <a:pt x="120" y="102"/>
                </a:lnTo>
                <a:lnTo>
                  <a:pt x="119" y="102"/>
                </a:lnTo>
                <a:lnTo>
                  <a:pt x="119" y="101"/>
                </a:lnTo>
                <a:lnTo>
                  <a:pt x="119" y="102"/>
                </a:lnTo>
                <a:lnTo>
                  <a:pt x="119" y="101"/>
                </a:lnTo>
                <a:lnTo>
                  <a:pt x="119" y="102"/>
                </a:lnTo>
                <a:lnTo>
                  <a:pt x="119" y="101"/>
                </a:lnTo>
                <a:lnTo>
                  <a:pt x="119" y="100"/>
                </a:lnTo>
                <a:lnTo>
                  <a:pt x="119" y="101"/>
                </a:lnTo>
                <a:lnTo>
                  <a:pt x="119" y="100"/>
                </a:lnTo>
                <a:lnTo>
                  <a:pt x="119" y="101"/>
                </a:lnTo>
                <a:lnTo>
                  <a:pt x="119" y="100"/>
                </a:lnTo>
                <a:lnTo>
                  <a:pt x="118" y="100"/>
                </a:lnTo>
                <a:lnTo>
                  <a:pt x="119" y="100"/>
                </a:lnTo>
                <a:lnTo>
                  <a:pt x="118" y="100"/>
                </a:lnTo>
                <a:lnTo>
                  <a:pt x="119" y="100"/>
                </a:lnTo>
                <a:lnTo>
                  <a:pt x="118" y="100"/>
                </a:lnTo>
                <a:lnTo>
                  <a:pt x="118" y="101"/>
                </a:lnTo>
                <a:lnTo>
                  <a:pt x="118" y="100"/>
                </a:lnTo>
                <a:lnTo>
                  <a:pt x="118" y="101"/>
                </a:lnTo>
                <a:lnTo>
                  <a:pt x="118" y="100"/>
                </a:lnTo>
                <a:lnTo>
                  <a:pt x="118" y="101"/>
                </a:lnTo>
                <a:lnTo>
                  <a:pt x="117" y="101"/>
                </a:lnTo>
                <a:lnTo>
                  <a:pt x="118" y="101"/>
                </a:lnTo>
                <a:lnTo>
                  <a:pt x="117" y="101"/>
                </a:lnTo>
                <a:lnTo>
                  <a:pt x="118" y="101"/>
                </a:lnTo>
                <a:lnTo>
                  <a:pt x="117" y="101"/>
                </a:lnTo>
                <a:lnTo>
                  <a:pt x="117" y="100"/>
                </a:lnTo>
                <a:lnTo>
                  <a:pt x="117" y="101"/>
                </a:lnTo>
                <a:lnTo>
                  <a:pt x="117" y="100"/>
                </a:lnTo>
                <a:lnTo>
                  <a:pt x="117" y="101"/>
                </a:lnTo>
                <a:lnTo>
                  <a:pt x="117" y="100"/>
                </a:lnTo>
                <a:lnTo>
                  <a:pt x="116" y="100"/>
                </a:lnTo>
                <a:lnTo>
                  <a:pt x="117" y="100"/>
                </a:lnTo>
                <a:lnTo>
                  <a:pt x="116" y="100"/>
                </a:lnTo>
                <a:lnTo>
                  <a:pt x="117" y="100"/>
                </a:lnTo>
                <a:lnTo>
                  <a:pt x="116" y="100"/>
                </a:lnTo>
                <a:lnTo>
                  <a:pt x="116" y="99"/>
                </a:lnTo>
                <a:lnTo>
                  <a:pt x="116" y="100"/>
                </a:lnTo>
                <a:lnTo>
                  <a:pt x="116" y="99"/>
                </a:lnTo>
                <a:lnTo>
                  <a:pt x="116" y="100"/>
                </a:lnTo>
                <a:lnTo>
                  <a:pt x="116" y="99"/>
                </a:lnTo>
                <a:lnTo>
                  <a:pt x="117" y="99"/>
                </a:lnTo>
                <a:lnTo>
                  <a:pt x="116" y="99"/>
                </a:lnTo>
                <a:lnTo>
                  <a:pt x="117" y="99"/>
                </a:lnTo>
                <a:lnTo>
                  <a:pt x="116" y="99"/>
                </a:lnTo>
                <a:lnTo>
                  <a:pt x="117" y="99"/>
                </a:lnTo>
                <a:lnTo>
                  <a:pt x="118" y="99"/>
                </a:lnTo>
                <a:lnTo>
                  <a:pt x="117" y="99"/>
                </a:lnTo>
                <a:lnTo>
                  <a:pt x="118" y="99"/>
                </a:lnTo>
                <a:lnTo>
                  <a:pt x="117" y="99"/>
                </a:lnTo>
                <a:lnTo>
                  <a:pt x="118" y="99"/>
                </a:lnTo>
                <a:lnTo>
                  <a:pt x="118" y="98"/>
                </a:lnTo>
                <a:lnTo>
                  <a:pt x="118" y="99"/>
                </a:lnTo>
                <a:lnTo>
                  <a:pt x="118" y="98"/>
                </a:lnTo>
                <a:lnTo>
                  <a:pt x="118" y="99"/>
                </a:lnTo>
                <a:lnTo>
                  <a:pt x="118" y="98"/>
                </a:lnTo>
                <a:lnTo>
                  <a:pt x="117" y="98"/>
                </a:lnTo>
                <a:lnTo>
                  <a:pt x="118" y="98"/>
                </a:lnTo>
                <a:lnTo>
                  <a:pt x="117" y="98"/>
                </a:lnTo>
                <a:lnTo>
                  <a:pt x="118" y="98"/>
                </a:lnTo>
                <a:lnTo>
                  <a:pt x="117" y="98"/>
                </a:lnTo>
                <a:lnTo>
                  <a:pt x="117" y="97"/>
                </a:lnTo>
                <a:lnTo>
                  <a:pt x="117" y="98"/>
                </a:lnTo>
                <a:lnTo>
                  <a:pt x="117" y="97"/>
                </a:lnTo>
                <a:lnTo>
                  <a:pt x="117" y="98"/>
                </a:lnTo>
                <a:lnTo>
                  <a:pt x="117" y="97"/>
                </a:lnTo>
                <a:lnTo>
                  <a:pt x="116" y="97"/>
                </a:lnTo>
                <a:lnTo>
                  <a:pt x="117" y="97"/>
                </a:lnTo>
                <a:lnTo>
                  <a:pt x="116" y="97"/>
                </a:lnTo>
                <a:lnTo>
                  <a:pt x="117" y="97"/>
                </a:lnTo>
                <a:lnTo>
                  <a:pt x="116" y="97"/>
                </a:lnTo>
                <a:lnTo>
                  <a:pt x="116" y="98"/>
                </a:lnTo>
                <a:lnTo>
                  <a:pt x="116" y="97"/>
                </a:lnTo>
                <a:lnTo>
                  <a:pt x="116" y="98"/>
                </a:lnTo>
                <a:lnTo>
                  <a:pt x="116" y="97"/>
                </a:lnTo>
                <a:lnTo>
                  <a:pt x="116" y="98"/>
                </a:lnTo>
                <a:lnTo>
                  <a:pt x="115" y="98"/>
                </a:lnTo>
                <a:lnTo>
                  <a:pt x="116" y="98"/>
                </a:lnTo>
                <a:lnTo>
                  <a:pt x="115" y="98"/>
                </a:lnTo>
                <a:lnTo>
                  <a:pt x="116" y="98"/>
                </a:lnTo>
                <a:lnTo>
                  <a:pt x="115" y="98"/>
                </a:lnTo>
                <a:lnTo>
                  <a:pt x="115" y="97"/>
                </a:lnTo>
                <a:lnTo>
                  <a:pt x="115" y="98"/>
                </a:lnTo>
                <a:lnTo>
                  <a:pt x="115" y="97"/>
                </a:lnTo>
                <a:lnTo>
                  <a:pt x="115" y="98"/>
                </a:lnTo>
                <a:lnTo>
                  <a:pt x="115" y="97"/>
                </a:lnTo>
                <a:lnTo>
                  <a:pt x="115" y="96"/>
                </a:lnTo>
                <a:lnTo>
                  <a:pt x="115" y="97"/>
                </a:lnTo>
                <a:lnTo>
                  <a:pt x="115" y="96"/>
                </a:lnTo>
                <a:lnTo>
                  <a:pt x="115" y="97"/>
                </a:lnTo>
                <a:lnTo>
                  <a:pt x="115" y="96"/>
                </a:lnTo>
                <a:lnTo>
                  <a:pt x="114" y="96"/>
                </a:lnTo>
                <a:lnTo>
                  <a:pt x="115" y="96"/>
                </a:lnTo>
                <a:lnTo>
                  <a:pt x="114" y="96"/>
                </a:lnTo>
                <a:lnTo>
                  <a:pt x="115" y="96"/>
                </a:lnTo>
                <a:lnTo>
                  <a:pt x="114" y="96"/>
                </a:lnTo>
                <a:lnTo>
                  <a:pt x="114" y="97"/>
                </a:lnTo>
                <a:lnTo>
                  <a:pt x="114" y="96"/>
                </a:lnTo>
                <a:lnTo>
                  <a:pt x="114" y="97"/>
                </a:lnTo>
                <a:lnTo>
                  <a:pt x="114" y="96"/>
                </a:lnTo>
                <a:lnTo>
                  <a:pt x="114" y="97"/>
                </a:lnTo>
                <a:lnTo>
                  <a:pt x="113" y="97"/>
                </a:lnTo>
                <a:lnTo>
                  <a:pt x="114" y="97"/>
                </a:lnTo>
                <a:lnTo>
                  <a:pt x="113" y="97"/>
                </a:lnTo>
                <a:lnTo>
                  <a:pt x="114" y="97"/>
                </a:lnTo>
                <a:lnTo>
                  <a:pt x="113" y="97"/>
                </a:lnTo>
                <a:lnTo>
                  <a:pt x="113" y="96"/>
                </a:lnTo>
                <a:lnTo>
                  <a:pt x="113" y="97"/>
                </a:lnTo>
                <a:lnTo>
                  <a:pt x="113" y="96"/>
                </a:lnTo>
                <a:lnTo>
                  <a:pt x="113" y="97"/>
                </a:lnTo>
                <a:lnTo>
                  <a:pt x="113" y="96"/>
                </a:lnTo>
                <a:lnTo>
                  <a:pt x="112" y="96"/>
                </a:lnTo>
                <a:lnTo>
                  <a:pt x="113" y="96"/>
                </a:lnTo>
                <a:lnTo>
                  <a:pt x="112" y="96"/>
                </a:lnTo>
                <a:lnTo>
                  <a:pt x="113" y="96"/>
                </a:lnTo>
                <a:lnTo>
                  <a:pt x="112" y="96"/>
                </a:lnTo>
                <a:lnTo>
                  <a:pt x="112" y="95"/>
                </a:lnTo>
                <a:lnTo>
                  <a:pt x="112" y="96"/>
                </a:lnTo>
                <a:lnTo>
                  <a:pt x="112" y="95"/>
                </a:lnTo>
                <a:lnTo>
                  <a:pt x="112" y="96"/>
                </a:lnTo>
                <a:lnTo>
                  <a:pt x="112" y="95"/>
                </a:lnTo>
                <a:lnTo>
                  <a:pt x="113" y="95"/>
                </a:lnTo>
                <a:lnTo>
                  <a:pt x="112" y="95"/>
                </a:lnTo>
                <a:lnTo>
                  <a:pt x="113" y="95"/>
                </a:lnTo>
                <a:lnTo>
                  <a:pt x="112" y="95"/>
                </a:lnTo>
                <a:lnTo>
                  <a:pt x="113" y="95"/>
                </a:lnTo>
                <a:lnTo>
                  <a:pt x="114" y="95"/>
                </a:lnTo>
                <a:lnTo>
                  <a:pt x="113" y="95"/>
                </a:lnTo>
                <a:lnTo>
                  <a:pt x="114" y="95"/>
                </a:lnTo>
                <a:lnTo>
                  <a:pt x="113" y="95"/>
                </a:lnTo>
                <a:lnTo>
                  <a:pt x="114" y="95"/>
                </a:lnTo>
                <a:lnTo>
                  <a:pt x="114" y="94"/>
                </a:lnTo>
                <a:lnTo>
                  <a:pt x="114" y="95"/>
                </a:lnTo>
                <a:lnTo>
                  <a:pt x="114" y="94"/>
                </a:lnTo>
                <a:lnTo>
                  <a:pt x="114" y="95"/>
                </a:lnTo>
                <a:lnTo>
                  <a:pt x="114" y="94"/>
                </a:lnTo>
                <a:lnTo>
                  <a:pt x="113" y="94"/>
                </a:lnTo>
                <a:lnTo>
                  <a:pt x="114" y="94"/>
                </a:lnTo>
                <a:lnTo>
                  <a:pt x="113" y="94"/>
                </a:lnTo>
                <a:lnTo>
                  <a:pt x="114" y="94"/>
                </a:lnTo>
                <a:lnTo>
                  <a:pt x="113" y="94"/>
                </a:lnTo>
                <a:lnTo>
                  <a:pt x="113" y="93"/>
                </a:lnTo>
                <a:lnTo>
                  <a:pt x="113" y="94"/>
                </a:lnTo>
                <a:lnTo>
                  <a:pt x="113" y="93"/>
                </a:lnTo>
                <a:lnTo>
                  <a:pt x="113" y="94"/>
                </a:lnTo>
                <a:lnTo>
                  <a:pt x="113" y="93"/>
                </a:lnTo>
                <a:lnTo>
                  <a:pt x="114" y="93"/>
                </a:lnTo>
                <a:lnTo>
                  <a:pt x="113" y="93"/>
                </a:lnTo>
                <a:lnTo>
                  <a:pt x="114" y="93"/>
                </a:lnTo>
                <a:lnTo>
                  <a:pt x="113" y="93"/>
                </a:lnTo>
                <a:lnTo>
                  <a:pt x="114" y="93"/>
                </a:lnTo>
                <a:lnTo>
                  <a:pt x="114" y="92"/>
                </a:lnTo>
                <a:lnTo>
                  <a:pt x="114" y="93"/>
                </a:lnTo>
                <a:lnTo>
                  <a:pt x="114" y="92"/>
                </a:lnTo>
                <a:lnTo>
                  <a:pt x="114" y="93"/>
                </a:lnTo>
                <a:lnTo>
                  <a:pt x="114" y="92"/>
                </a:lnTo>
                <a:lnTo>
                  <a:pt x="115" y="92"/>
                </a:lnTo>
                <a:lnTo>
                  <a:pt x="114" y="92"/>
                </a:lnTo>
                <a:lnTo>
                  <a:pt x="115" y="92"/>
                </a:lnTo>
                <a:lnTo>
                  <a:pt x="114" y="92"/>
                </a:lnTo>
                <a:lnTo>
                  <a:pt x="115" y="92"/>
                </a:lnTo>
                <a:lnTo>
                  <a:pt x="115" y="93"/>
                </a:lnTo>
                <a:lnTo>
                  <a:pt x="115" y="92"/>
                </a:lnTo>
                <a:lnTo>
                  <a:pt x="115" y="93"/>
                </a:lnTo>
                <a:lnTo>
                  <a:pt x="115" y="92"/>
                </a:lnTo>
                <a:lnTo>
                  <a:pt x="115" y="93"/>
                </a:lnTo>
                <a:lnTo>
                  <a:pt x="115" y="94"/>
                </a:lnTo>
                <a:lnTo>
                  <a:pt x="115" y="93"/>
                </a:lnTo>
                <a:lnTo>
                  <a:pt x="115" y="94"/>
                </a:lnTo>
                <a:lnTo>
                  <a:pt x="115" y="93"/>
                </a:lnTo>
                <a:lnTo>
                  <a:pt x="115" y="94"/>
                </a:lnTo>
                <a:lnTo>
                  <a:pt x="116" y="94"/>
                </a:lnTo>
                <a:lnTo>
                  <a:pt x="115" y="94"/>
                </a:lnTo>
                <a:lnTo>
                  <a:pt x="116" y="94"/>
                </a:lnTo>
                <a:lnTo>
                  <a:pt x="115" y="94"/>
                </a:lnTo>
                <a:lnTo>
                  <a:pt x="116" y="94"/>
                </a:lnTo>
                <a:lnTo>
                  <a:pt x="116" y="93"/>
                </a:lnTo>
                <a:lnTo>
                  <a:pt x="116" y="94"/>
                </a:lnTo>
                <a:lnTo>
                  <a:pt x="116" y="93"/>
                </a:lnTo>
                <a:lnTo>
                  <a:pt x="116" y="94"/>
                </a:lnTo>
                <a:lnTo>
                  <a:pt x="116" y="93"/>
                </a:lnTo>
                <a:lnTo>
                  <a:pt x="117" y="93"/>
                </a:lnTo>
                <a:lnTo>
                  <a:pt x="116" y="93"/>
                </a:lnTo>
                <a:lnTo>
                  <a:pt x="117" y="93"/>
                </a:lnTo>
                <a:lnTo>
                  <a:pt x="116" y="93"/>
                </a:lnTo>
                <a:lnTo>
                  <a:pt x="117" y="93"/>
                </a:lnTo>
                <a:lnTo>
                  <a:pt x="118" y="93"/>
                </a:lnTo>
                <a:lnTo>
                  <a:pt x="117" y="93"/>
                </a:lnTo>
                <a:lnTo>
                  <a:pt x="118" y="93"/>
                </a:lnTo>
                <a:lnTo>
                  <a:pt x="117" y="93"/>
                </a:lnTo>
                <a:lnTo>
                  <a:pt x="118" y="93"/>
                </a:lnTo>
                <a:lnTo>
                  <a:pt x="118" y="92"/>
                </a:lnTo>
                <a:lnTo>
                  <a:pt x="118" y="93"/>
                </a:lnTo>
                <a:lnTo>
                  <a:pt x="118" y="92"/>
                </a:lnTo>
                <a:lnTo>
                  <a:pt x="118" y="93"/>
                </a:lnTo>
                <a:lnTo>
                  <a:pt x="118" y="92"/>
                </a:lnTo>
                <a:lnTo>
                  <a:pt x="119" y="92"/>
                </a:lnTo>
                <a:lnTo>
                  <a:pt x="118" y="92"/>
                </a:lnTo>
                <a:lnTo>
                  <a:pt x="119" y="92"/>
                </a:lnTo>
                <a:lnTo>
                  <a:pt x="118" y="92"/>
                </a:lnTo>
                <a:lnTo>
                  <a:pt x="119" y="92"/>
                </a:lnTo>
                <a:lnTo>
                  <a:pt x="119" y="93"/>
                </a:lnTo>
                <a:lnTo>
                  <a:pt x="119" y="92"/>
                </a:lnTo>
                <a:lnTo>
                  <a:pt x="119" y="93"/>
                </a:lnTo>
                <a:lnTo>
                  <a:pt x="119" y="92"/>
                </a:lnTo>
                <a:lnTo>
                  <a:pt x="119" y="93"/>
                </a:lnTo>
                <a:lnTo>
                  <a:pt x="119" y="94"/>
                </a:lnTo>
                <a:lnTo>
                  <a:pt x="119" y="93"/>
                </a:lnTo>
                <a:lnTo>
                  <a:pt x="119" y="94"/>
                </a:lnTo>
                <a:lnTo>
                  <a:pt x="119" y="93"/>
                </a:lnTo>
                <a:lnTo>
                  <a:pt x="119" y="94"/>
                </a:lnTo>
                <a:lnTo>
                  <a:pt x="120" y="94"/>
                </a:lnTo>
                <a:lnTo>
                  <a:pt x="119" y="94"/>
                </a:lnTo>
                <a:lnTo>
                  <a:pt x="120" y="94"/>
                </a:lnTo>
                <a:lnTo>
                  <a:pt x="119" y="94"/>
                </a:lnTo>
                <a:lnTo>
                  <a:pt x="120" y="94"/>
                </a:lnTo>
                <a:lnTo>
                  <a:pt x="120" y="93"/>
                </a:lnTo>
                <a:lnTo>
                  <a:pt x="120" y="94"/>
                </a:lnTo>
                <a:lnTo>
                  <a:pt x="120" y="93"/>
                </a:lnTo>
                <a:lnTo>
                  <a:pt x="120" y="94"/>
                </a:lnTo>
                <a:lnTo>
                  <a:pt x="120" y="93"/>
                </a:lnTo>
                <a:lnTo>
                  <a:pt x="121" y="93"/>
                </a:lnTo>
                <a:lnTo>
                  <a:pt x="120" y="93"/>
                </a:lnTo>
                <a:lnTo>
                  <a:pt x="121" y="93"/>
                </a:lnTo>
                <a:lnTo>
                  <a:pt x="120" y="93"/>
                </a:lnTo>
                <a:lnTo>
                  <a:pt x="121" y="93"/>
                </a:lnTo>
                <a:lnTo>
                  <a:pt x="121" y="92"/>
                </a:lnTo>
                <a:lnTo>
                  <a:pt x="121" y="93"/>
                </a:lnTo>
                <a:lnTo>
                  <a:pt x="121" y="92"/>
                </a:lnTo>
                <a:lnTo>
                  <a:pt x="121" y="93"/>
                </a:lnTo>
                <a:lnTo>
                  <a:pt x="121" y="92"/>
                </a:lnTo>
                <a:lnTo>
                  <a:pt x="120" y="92"/>
                </a:lnTo>
                <a:lnTo>
                  <a:pt x="121" y="92"/>
                </a:lnTo>
                <a:lnTo>
                  <a:pt x="120" y="92"/>
                </a:lnTo>
                <a:lnTo>
                  <a:pt x="121" y="92"/>
                </a:lnTo>
                <a:lnTo>
                  <a:pt x="120" y="92"/>
                </a:lnTo>
                <a:lnTo>
                  <a:pt x="120" y="91"/>
                </a:lnTo>
                <a:lnTo>
                  <a:pt x="120" y="92"/>
                </a:lnTo>
                <a:lnTo>
                  <a:pt x="120" y="91"/>
                </a:lnTo>
                <a:lnTo>
                  <a:pt x="120" y="92"/>
                </a:lnTo>
                <a:lnTo>
                  <a:pt x="120" y="91"/>
                </a:lnTo>
                <a:lnTo>
                  <a:pt x="121" y="91"/>
                </a:lnTo>
                <a:lnTo>
                  <a:pt x="120" y="91"/>
                </a:lnTo>
                <a:lnTo>
                  <a:pt x="121" y="91"/>
                </a:lnTo>
                <a:lnTo>
                  <a:pt x="120" y="91"/>
                </a:lnTo>
                <a:lnTo>
                  <a:pt x="121" y="91"/>
                </a:lnTo>
                <a:lnTo>
                  <a:pt x="122" y="91"/>
                </a:lnTo>
                <a:lnTo>
                  <a:pt x="121" y="91"/>
                </a:lnTo>
                <a:lnTo>
                  <a:pt x="122" y="91"/>
                </a:lnTo>
                <a:lnTo>
                  <a:pt x="121" y="91"/>
                </a:lnTo>
                <a:lnTo>
                  <a:pt x="122" y="91"/>
                </a:lnTo>
                <a:lnTo>
                  <a:pt x="122" y="90"/>
                </a:lnTo>
                <a:lnTo>
                  <a:pt x="122" y="91"/>
                </a:lnTo>
                <a:lnTo>
                  <a:pt x="122" y="90"/>
                </a:lnTo>
                <a:lnTo>
                  <a:pt x="122" y="91"/>
                </a:lnTo>
                <a:lnTo>
                  <a:pt x="122" y="90"/>
                </a:lnTo>
                <a:lnTo>
                  <a:pt x="121" y="90"/>
                </a:lnTo>
                <a:lnTo>
                  <a:pt x="122" y="90"/>
                </a:lnTo>
                <a:lnTo>
                  <a:pt x="121" y="90"/>
                </a:lnTo>
                <a:lnTo>
                  <a:pt x="122" y="90"/>
                </a:lnTo>
                <a:lnTo>
                  <a:pt x="121" y="90"/>
                </a:lnTo>
                <a:lnTo>
                  <a:pt x="121" y="89"/>
                </a:lnTo>
                <a:lnTo>
                  <a:pt x="121" y="90"/>
                </a:lnTo>
                <a:lnTo>
                  <a:pt x="121" y="89"/>
                </a:lnTo>
                <a:lnTo>
                  <a:pt x="121" y="90"/>
                </a:lnTo>
                <a:lnTo>
                  <a:pt x="121" y="89"/>
                </a:lnTo>
                <a:lnTo>
                  <a:pt x="120" y="89"/>
                </a:lnTo>
                <a:lnTo>
                  <a:pt x="121" y="89"/>
                </a:lnTo>
                <a:lnTo>
                  <a:pt x="120" y="89"/>
                </a:lnTo>
                <a:lnTo>
                  <a:pt x="121" y="89"/>
                </a:lnTo>
                <a:lnTo>
                  <a:pt x="120" y="89"/>
                </a:lnTo>
                <a:lnTo>
                  <a:pt x="120" y="90"/>
                </a:lnTo>
                <a:lnTo>
                  <a:pt x="120" y="89"/>
                </a:lnTo>
                <a:lnTo>
                  <a:pt x="120" y="90"/>
                </a:lnTo>
                <a:lnTo>
                  <a:pt x="120" y="89"/>
                </a:lnTo>
                <a:lnTo>
                  <a:pt x="120" y="90"/>
                </a:lnTo>
                <a:lnTo>
                  <a:pt x="119" y="90"/>
                </a:lnTo>
                <a:lnTo>
                  <a:pt x="120" y="90"/>
                </a:lnTo>
                <a:lnTo>
                  <a:pt x="119" y="90"/>
                </a:lnTo>
                <a:lnTo>
                  <a:pt x="120" y="90"/>
                </a:lnTo>
                <a:lnTo>
                  <a:pt x="119" y="90"/>
                </a:lnTo>
                <a:lnTo>
                  <a:pt x="119" y="89"/>
                </a:lnTo>
                <a:lnTo>
                  <a:pt x="119" y="90"/>
                </a:lnTo>
                <a:lnTo>
                  <a:pt x="119" y="89"/>
                </a:lnTo>
                <a:lnTo>
                  <a:pt x="119" y="90"/>
                </a:lnTo>
                <a:lnTo>
                  <a:pt x="119" y="89"/>
                </a:lnTo>
                <a:lnTo>
                  <a:pt x="119" y="88"/>
                </a:lnTo>
                <a:lnTo>
                  <a:pt x="119" y="89"/>
                </a:lnTo>
                <a:lnTo>
                  <a:pt x="119" y="88"/>
                </a:lnTo>
                <a:lnTo>
                  <a:pt x="119" y="89"/>
                </a:lnTo>
                <a:lnTo>
                  <a:pt x="119" y="88"/>
                </a:lnTo>
                <a:lnTo>
                  <a:pt x="118" y="88"/>
                </a:lnTo>
                <a:lnTo>
                  <a:pt x="119" y="88"/>
                </a:lnTo>
                <a:lnTo>
                  <a:pt x="118" y="88"/>
                </a:lnTo>
                <a:lnTo>
                  <a:pt x="119" y="88"/>
                </a:lnTo>
                <a:lnTo>
                  <a:pt x="118" y="88"/>
                </a:lnTo>
                <a:lnTo>
                  <a:pt x="118" y="89"/>
                </a:lnTo>
                <a:lnTo>
                  <a:pt x="118" y="88"/>
                </a:lnTo>
                <a:lnTo>
                  <a:pt x="118" y="89"/>
                </a:lnTo>
                <a:lnTo>
                  <a:pt x="118" y="88"/>
                </a:lnTo>
                <a:lnTo>
                  <a:pt x="118" y="89"/>
                </a:lnTo>
                <a:lnTo>
                  <a:pt x="117" y="89"/>
                </a:lnTo>
                <a:lnTo>
                  <a:pt x="118" y="89"/>
                </a:lnTo>
                <a:lnTo>
                  <a:pt x="117" y="89"/>
                </a:lnTo>
                <a:lnTo>
                  <a:pt x="118" y="89"/>
                </a:lnTo>
                <a:lnTo>
                  <a:pt x="117" y="89"/>
                </a:lnTo>
                <a:lnTo>
                  <a:pt x="117" y="88"/>
                </a:lnTo>
                <a:lnTo>
                  <a:pt x="117" y="89"/>
                </a:lnTo>
                <a:lnTo>
                  <a:pt x="117" y="88"/>
                </a:lnTo>
                <a:lnTo>
                  <a:pt x="117" y="89"/>
                </a:lnTo>
                <a:lnTo>
                  <a:pt x="117" y="88"/>
                </a:lnTo>
                <a:lnTo>
                  <a:pt x="116" y="88"/>
                </a:lnTo>
                <a:lnTo>
                  <a:pt x="117" y="88"/>
                </a:lnTo>
                <a:lnTo>
                  <a:pt x="116" y="88"/>
                </a:lnTo>
                <a:lnTo>
                  <a:pt x="117" y="88"/>
                </a:lnTo>
                <a:lnTo>
                  <a:pt x="116" y="88"/>
                </a:lnTo>
                <a:lnTo>
                  <a:pt x="116" y="87"/>
                </a:lnTo>
                <a:lnTo>
                  <a:pt x="116" y="88"/>
                </a:lnTo>
                <a:lnTo>
                  <a:pt x="116" y="87"/>
                </a:lnTo>
                <a:lnTo>
                  <a:pt x="116" y="88"/>
                </a:lnTo>
                <a:lnTo>
                  <a:pt x="116" y="87"/>
                </a:lnTo>
                <a:lnTo>
                  <a:pt x="117" y="87"/>
                </a:lnTo>
                <a:lnTo>
                  <a:pt x="116" y="87"/>
                </a:lnTo>
                <a:lnTo>
                  <a:pt x="117" y="87"/>
                </a:lnTo>
                <a:lnTo>
                  <a:pt x="116" y="87"/>
                </a:lnTo>
                <a:lnTo>
                  <a:pt x="117" y="87"/>
                </a:lnTo>
                <a:lnTo>
                  <a:pt x="118" y="87"/>
                </a:lnTo>
                <a:lnTo>
                  <a:pt x="117" y="87"/>
                </a:lnTo>
                <a:lnTo>
                  <a:pt x="118" y="87"/>
                </a:lnTo>
                <a:lnTo>
                  <a:pt x="117" y="87"/>
                </a:lnTo>
                <a:lnTo>
                  <a:pt x="118" y="87"/>
                </a:lnTo>
                <a:lnTo>
                  <a:pt x="118" y="86"/>
                </a:lnTo>
                <a:lnTo>
                  <a:pt x="118" y="87"/>
                </a:lnTo>
                <a:lnTo>
                  <a:pt x="118" y="86"/>
                </a:lnTo>
                <a:lnTo>
                  <a:pt x="118" y="87"/>
                </a:lnTo>
                <a:lnTo>
                  <a:pt x="118" y="86"/>
                </a:lnTo>
                <a:lnTo>
                  <a:pt x="117" y="86"/>
                </a:lnTo>
                <a:lnTo>
                  <a:pt x="118" y="86"/>
                </a:lnTo>
                <a:lnTo>
                  <a:pt x="117" y="86"/>
                </a:lnTo>
                <a:lnTo>
                  <a:pt x="118" y="86"/>
                </a:lnTo>
                <a:lnTo>
                  <a:pt x="117" y="86"/>
                </a:lnTo>
                <a:lnTo>
                  <a:pt x="117" y="85"/>
                </a:lnTo>
                <a:lnTo>
                  <a:pt x="117" y="86"/>
                </a:lnTo>
                <a:lnTo>
                  <a:pt x="117" y="85"/>
                </a:lnTo>
                <a:lnTo>
                  <a:pt x="117" y="86"/>
                </a:lnTo>
                <a:lnTo>
                  <a:pt x="117" y="85"/>
                </a:lnTo>
                <a:lnTo>
                  <a:pt x="117" y="84"/>
                </a:lnTo>
                <a:lnTo>
                  <a:pt x="117" y="85"/>
                </a:lnTo>
                <a:lnTo>
                  <a:pt x="117" y="84"/>
                </a:lnTo>
                <a:lnTo>
                  <a:pt x="117" y="85"/>
                </a:lnTo>
                <a:lnTo>
                  <a:pt x="117" y="84"/>
                </a:lnTo>
                <a:lnTo>
                  <a:pt x="116" y="84"/>
                </a:lnTo>
                <a:lnTo>
                  <a:pt x="117" y="84"/>
                </a:lnTo>
                <a:lnTo>
                  <a:pt x="116" y="84"/>
                </a:lnTo>
                <a:lnTo>
                  <a:pt x="117" y="84"/>
                </a:lnTo>
                <a:lnTo>
                  <a:pt x="116" y="84"/>
                </a:lnTo>
                <a:lnTo>
                  <a:pt x="116" y="83"/>
                </a:lnTo>
                <a:lnTo>
                  <a:pt x="116" y="84"/>
                </a:lnTo>
                <a:lnTo>
                  <a:pt x="116" y="83"/>
                </a:lnTo>
                <a:lnTo>
                  <a:pt x="116" y="84"/>
                </a:lnTo>
                <a:lnTo>
                  <a:pt x="116" y="83"/>
                </a:lnTo>
                <a:lnTo>
                  <a:pt x="117" y="83"/>
                </a:lnTo>
                <a:lnTo>
                  <a:pt x="116" y="83"/>
                </a:lnTo>
                <a:lnTo>
                  <a:pt x="117" y="83"/>
                </a:lnTo>
                <a:lnTo>
                  <a:pt x="116" y="83"/>
                </a:lnTo>
                <a:lnTo>
                  <a:pt x="117" y="83"/>
                </a:lnTo>
                <a:lnTo>
                  <a:pt x="118" y="83"/>
                </a:lnTo>
                <a:lnTo>
                  <a:pt x="117" y="83"/>
                </a:lnTo>
                <a:lnTo>
                  <a:pt x="118" y="83"/>
                </a:lnTo>
                <a:lnTo>
                  <a:pt x="117" y="83"/>
                </a:lnTo>
                <a:lnTo>
                  <a:pt x="118" y="83"/>
                </a:lnTo>
                <a:lnTo>
                  <a:pt x="118" y="82"/>
                </a:lnTo>
                <a:lnTo>
                  <a:pt x="118" y="83"/>
                </a:lnTo>
                <a:lnTo>
                  <a:pt x="118" y="82"/>
                </a:lnTo>
                <a:lnTo>
                  <a:pt x="118" y="83"/>
                </a:lnTo>
                <a:lnTo>
                  <a:pt x="118" y="82"/>
                </a:lnTo>
                <a:lnTo>
                  <a:pt x="117" y="82"/>
                </a:lnTo>
                <a:lnTo>
                  <a:pt x="118" y="82"/>
                </a:lnTo>
                <a:lnTo>
                  <a:pt x="117" y="82"/>
                </a:lnTo>
                <a:lnTo>
                  <a:pt x="118" y="82"/>
                </a:lnTo>
                <a:lnTo>
                  <a:pt x="117" y="82"/>
                </a:lnTo>
                <a:lnTo>
                  <a:pt x="117" y="81"/>
                </a:lnTo>
                <a:lnTo>
                  <a:pt x="117" y="82"/>
                </a:lnTo>
                <a:lnTo>
                  <a:pt x="117" y="81"/>
                </a:lnTo>
                <a:lnTo>
                  <a:pt x="117" y="82"/>
                </a:lnTo>
                <a:lnTo>
                  <a:pt x="117" y="81"/>
                </a:lnTo>
                <a:lnTo>
                  <a:pt x="116" y="81"/>
                </a:lnTo>
                <a:lnTo>
                  <a:pt x="117" y="81"/>
                </a:lnTo>
                <a:lnTo>
                  <a:pt x="116" y="81"/>
                </a:lnTo>
                <a:lnTo>
                  <a:pt x="117" y="81"/>
                </a:lnTo>
                <a:lnTo>
                  <a:pt x="116" y="81"/>
                </a:lnTo>
                <a:lnTo>
                  <a:pt x="116" y="82"/>
                </a:lnTo>
                <a:lnTo>
                  <a:pt x="116" y="81"/>
                </a:lnTo>
                <a:lnTo>
                  <a:pt x="116" y="82"/>
                </a:lnTo>
                <a:lnTo>
                  <a:pt x="116" y="81"/>
                </a:lnTo>
                <a:lnTo>
                  <a:pt x="116" y="82"/>
                </a:lnTo>
                <a:lnTo>
                  <a:pt x="115" y="82"/>
                </a:lnTo>
                <a:lnTo>
                  <a:pt x="116" y="82"/>
                </a:lnTo>
                <a:lnTo>
                  <a:pt x="115" y="82"/>
                </a:lnTo>
                <a:lnTo>
                  <a:pt x="116" y="82"/>
                </a:lnTo>
                <a:lnTo>
                  <a:pt x="115" y="82"/>
                </a:lnTo>
                <a:lnTo>
                  <a:pt x="115" y="81"/>
                </a:lnTo>
                <a:lnTo>
                  <a:pt x="115" y="82"/>
                </a:lnTo>
                <a:lnTo>
                  <a:pt x="115" y="81"/>
                </a:lnTo>
                <a:lnTo>
                  <a:pt x="115" y="82"/>
                </a:lnTo>
                <a:lnTo>
                  <a:pt x="115" y="81"/>
                </a:lnTo>
                <a:lnTo>
                  <a:pt x="115" y="80"/>
                </a:lnTo>
                <a:lnTo>
                  <a:pt x="115" y="81"/>
                </a:lnTo>
                <a:lnTo>
                  <a:pt x="115" y="80"/>
                </a:lnTo>
                <a:lnTo>
                  <a:pt x="115" y="81"/>
                </a:lnTo>
                <a:lnTo>
                  <a:pt x="115" y="80"/>
                </a:lnTo>
                <a:lnTo>
                  <a:pt x="114" y="80"/>
                </a:lnTo>
                <a:lnTo>
                  <a:pt x="115" y="80"/>
                </a:lnTo>
                <a:lnTo>
                  <a:pt x="114" y="80"/>
                </a:lnTo>
                <a:lnTo>
                  <a:pt x="115" y="80"/>
                </a:lnTo>
                <a:lnTo>
                  <a:pt x="114" y="80"/>
                </a:lnTo>
                <a:lnTo>
                  <a:pt x="114" y="81"/>
                </a:lnTo>
                <a:lnTo>
                  <a:pt x="114" y="80"/>
                </a:lnTo>
                <a:lnTo>
                  <a:pt x="114" y="81"/>
                </a:lnTo>
                <a:lnTo>
                  <a:pt x="114" y="80"/>
                </a:lnTo>
                <a:lnTo>
                  <a:pt x="114" y="81"/>
                </a:lnTo>
                <a:lnTo>
                  <a:pt x="113" y="81"/>
                </a:lnTo>
                <a:lnTo>
                  <a:pt x="114" y="81"/>
                </a:lnTo>
                <a:lnTo>
                  <a:pt x="113" y="81"/>
                </a:lnTo>
                <a:lnTo>
                  <a:pt x="114" y="81"/>
                </a:lnTo>
                <a:lnTo>
                  <a:pt x="113" y="81"/>
                </a:lnTo>
                <a:lnTo>
                  <a:pt x="113" y="80"/>
                </a:lnTo>
                <a:lnTo>
                  <a:pt x="113" y="81"/>
                </a:lnTo>
                <a:lnTo>
                  <a:pt x="113" y="80"/>
                </a:lnTo>
                <a:lnTo>
                  <a:pt x="113" y="81"/>
                </a:lnTo>
                <a:lnTo>
                  <a:pt x="113" y="80"/>
                </a:lnTo>
                <a:lnTo>
                  <a:pt x="112" y="80"/>
                </a:lnTo>
                <a:lnTo>
                  <a:pt x="113" y="80"/>
                </a:lnTo>
                <a:lnTo>
                  <a:pt x="112" y="80"/>
                </a:lnTo>
                <a:lnTo>
                  <a:pt x="113" y="80"/>
                </a:lnTo>
                <a:lnTo>
                  <a:pt x="112" y="80"/>
                </a:lnTo>
                <a:lnTo>
                  <a:pt x="112" y="79"/>
                </a:lnTo>
                <a:lnTo>
                  <a:pt x="112" y="80"/>
                </a:lnTo>
                <a:lnTo>
                  <a:pt x="112" y="79"/>
                </a:lnTo>
                <a:lnTo>
                  <a:pt x="112" y="80"/>
                </a:lnTo>
                <a:lnTo>
                  <a:pt x="112" y="79"/>
                </a:lnTo>
                <a:lnTo>
                  <a:pt x="113" y="79"/>
                </a:lnTo>
                <a:lnTo>
                  <a:pt x="112" y="79"/>
                </a:lnTo>
                <a:lnTo>
                  <a:pt x="113" y="79"/>
                </a:lnTo>
                <a:lnTo>
                  <a:pt x="112" y="79"/>
                </a:lnTo>
                <a:lnTo>
                  <a:pt x="113" y="79"/>
                </a:lnTo>
                <a:lnTo>
                  <a:pt x="114" y="79"/>
                </a:lnTo>
                <a:lnTo>
                  <a:pt x="113" y="79"/>
                </a:lnTo>
                <a:lnTo>
                  <a:pt x="114" y="79"/>
                </a:lnTo>
                <a:lnTo>
                  <a:pt x="113" y="79"/>
                </a:lnTo>
                <a:lnTo>
                  <a:pt x="114" y="79"/>
                </a:lnTo>
                <a:lnTo>
                  <a:pt x="114" y="78"/>
                </a:lnTo>
                <a:lnTo>
                  <a:pt x="114" y="79"/>
                </a:lnTo>
                <a:lnTo>
                  <a:pt x="114" y="78"/>
                </a:lnTo>
                <a:lnTo>
                  <a:pt x="114" y="79"/>
                </a:lnTo>
                <a:lnTo>
                  <a:pt x="114" y="78"/>
                </a:lnTo>
                <a:lnTo>
                  <a:pt x="113" y="78"/>
                </a:lnTo>
                <a:lnTo>
                  <a:pt x="114" y="78"/>
                </a:lnTo>
                <a:lnTo>
                  <a:pt x="113" y="78"/>
                </a:lnTo>
                <a:lnTo>
                  <a:pt x="114" y="78"/>
                </a:lnTo>
                <a:lnTo>
                  <a:pt x="113" y="78"/>
                </a:lnTo>
                <a:lnTo>
                  <a:pt x="113" y="77"/>
                </a:lnTo>
                <a:lnTo>
                  <a:pt x="113" y="78"/>
                </a:lnTo>
                <a:lnTo>
                  <a:pt x="113" y="77"/>
                </a:lnTo>
                <a:lnTo>
                  <a:pt x="113" y="78"/>
                </a:lnTo>
                <a:lnTo>
                  <a:pt x="113" y="77"/>
                </a:lnTo>
                <a:lnTo>
                  <a:pt x="114" y="77"/>
                </a:lnTo>
                <a:lnTo>
                  <a:pt x="113" y="77"/>
                </a:lnTo>
                <a:lnTo>
                  <a:pt x="114" y="77"/>
                </a:lnTo>
                <a:lnTo>
                  <a:pt x="113" y="77"/>
                </a:lnTo>
                <a:lnTo>
                  <a:pt x="114" y="77"/>
                </a:lnTo>
                <a:lnTo>
                  <a:pt x="114" y="76"/>
                </a:lnTo>
                <a:lnTo>
                  <a:pt x="114" y="77"/>
                </a:lnTo>
                <a:lnTo>
                  <a:pt x="114" y="76"/>
                </a:lnTo>
                <a:lnTo>
                  <a:pt x="114" y="77"/>
                </a:lnTo>
                <a:lnTo>
                  <a:pt x="114" y="76"/>
                </a:lnTo>
                <a:lnTo>
                  <a:pt x="115" y="76"/>
                </a:lnTo>
                <a:lnTo>
                  <a:pt x="114" y="76"/>
                </a:lnTo>
                <a:lnTo>
                  <a:pt x="115" y="76"/>
                </a:lnTo>
                <a:lnTo>
                  <a:pt x="114" y="76"/>
                </a:lnTo>
                <a:lnTo>
                  <a:pt x="115" y="76"/>
                </a:lnTo>
                <a:lnTo>
                  <a:pt x="115" y="77"/>
                </a:lnTo>
                <a:lnTo>
                  <a:pt x="115" y="76"/>
                </a:lnTo>
                <a:lnTo>
                  <a:pt x="115" y="77"/>
                </a:lnTo>
                <a:lnTo>
                  <a:pt x="115" y="76"/>
                </a:lnTo>
                <a:lnTo>
                  <a:pt x="115" y="77"/>
                </a:lnTo>
                <a:lnTo>
                  <a:pt x="115" y="78"/>
                </a:lnTo>
                <a:lnTo>
                  <a:pt x="115" y="77"/>
                </a:lnTo>
                <a:lnTo>
                  <a:pt x="115" y="78"/>
                </a:lnTo>
                <a:lnTo>
                  <a:pt x="115" y="77"/>
                </a:lnTo>
                <a:lnTo>
                  <a:pt x="115" y="78"/>
                </a:lnTo>
                <a:lnTo>
                  <a:pt x="116" y="78"/>
                </a:lnTo>
                <a:lnTo>
                  <a:pt x="115" y="78"/>
                </a:lnTo>
                <a:lnTo>
                  <a:pt x="116" y="78"/>
                </a:lnTo>
                <a:lnTo>
                  <a:pt x="115" y="78"/>
                </a:lnTo>
                <a:lnTo>
                  <a:pt x="116" y="78"/>
                </a:lnTo>
                <a:lnTo>
                  <a:pt x="116" y="77"/>
                </a:lnTo>
                <a:lnTo>
                  <a:pt x="116" y="78"/>
                </a:lnTo>
                <a:lnTo>
                  <a:pt x="116" y="77"/>
                </a:lnTo>
                <a:lnTo>
                  <a:pt x="116" y="78"/>
                </a:lnTo>
                <a:lnTo>
                  <a:pt x="116" y="77"/>
                </a:lnTo>
                <a:lnTo>
                  <a:pt x="117" y="77"/>
                </a:lnTo>
                <a:lnTo>
                  <a:pt x="116" y="77"/>
                </a:lnTo>
                <a:lnTo>
                  <a:pt x="117" y="77"/>
                </a:lnTo>
                <a:lnTo>
                  <a:pt x="116" y="77"/>
                </a:lnTo>
                <a:lnTo>
                  <a:pt x="117" y="77"/>
                </a:lnTo>
                <a:lnTo>
                  <a:pt x="118" y="77"/>
                </a:lnTo>
                <a:lnTo>
                  <a:pt x="117" y="77"/>
                </a:lnTo>
                <a:lnTo>
                  <a:pt x="118" y="77"/>
                </a:lnTo>
                <a:lnTo>
                  <a:pt x="117" y="77"/>
                </a:lnTo>
                <a:lnTo>
                  <a:pt x="118" y="77"/>
                </a:lnTo>
                <a:lnTo>
                  <a:pt x="118" y="76"/>
                </a:lnTo>
                <a:lnTo>
                  <a:pt x="118" y="77"/>
                </a:lnTo>
                <a:lnTo>
                  <a:pt x="118" y="76"/>
                </a:lnTo>
                <a:lnTo>
                  <a:pt x="118" y="77"/>
                </a:lnTo>
                <a:lnTo>
                  <a:pt x="118" y="76"/>
                </a:lnTo>
                <a:lnTo>
                  <a:pt x="119" y="76"/>
                </a:lnTo>
                <a:lnTo>
                  <a:pt x="118" y="76"/>
                </a:lnTo>
                <a:lnTo>
                  <a:pt x="119" y="76"/>
                </a:lnTo>
                <a:lnTo>
                  <a:pt x="118" y="76"/>
                </a:lnTo>
                <a:lnTo>
                  <a:pt x="119" y="76"/>
                </a:lnTo>
                <a:lnTo>
                  <a:pt x="119" y="77"/>
                </a:lnTo>
                <a:lnTo>
                  <a:pt x="119" y="76"/>
                </a:lnTo>
                <a:lnTo>
                  <a:pt x="119" y="77"/>
                </a:lnTo>
                <a:lnTo>
                  <a:pt x="119" y="76"/>
                </a:lnTo>
                <a:lnTo>
                  <a:pt x="119" y="77"/>
                </a:lnTo>
                <a:lnTo>
                  <a:pt x="119" y="78"/>
                </a:lnTo>
                <a:lnTo>
                  <a:pt x="119" y="77"/>
                </a:lnTo>
                <a:lnTo>
                  <a:pt x="119" y="78"/>
                </a:lnTo>
                <a:lnTo>
                  <a:pt x="119" y="77"/>
                </a:lnTo>
                <a:lnTo>
                  <a:pt x="119" y="78"/>
                </a:lnTo>
                <a:lnTo>
                  <a:pt x="120" y="78"/>
                </a:lnTo>
                <a:lnTo>
                  <a:pt x="119" y="78"/>
                </a:lnTo>
                <a:lnTo>
                  <a:pt x="120" y="78"/>
                </a:lnTo>
                <a:lnTo>
                  <a:pt x="119" y="78"/>
                </a:lnTo>
                <a:lnTo>
                  <a:pt x="120" y="78"/>
                </a:lnTo>
                <a:lnTo>
                  <a:pt x="120" y="77"/>
                </a:lnTo>
                <a:lnTo>
                  <a:pt x="120" y="78"/>
                </a:lnTo>
                <a:lnTo>
                  <a:pt x="120" y="77"/>
                </a:lnTo>
                <a:lnTo>
                  <a:pt x="120" y="78"/>
                </a:lnTo>
                <a:lnTo>
                  <a:pt x="120" y="77"/>
                </a:lnTo>
                <a:lnTo>
                  <a:pt x="121" y="77"/>
                </a:lnTo>
                <a:lnTo>
                  <a:pt x="120" y="77"/>
                </a:lnTo>
                <a:lnTo>
                  <a:pt x="121" y="77"/>
                </a:lnTo>
                <a:lnTo>
                  <a:pt x="120" y="77"/>
                </a:lnTo>
                <a:lnTo>
                  <a:pt x="121" y="77"/>
                </a:lnTo>
                <a:lnTo>
                  <a:pt x="121" y="76"/>
                </a:lnTo>
                <a:lnTo>
                  <a:pt x="121" y="77"/>
                </a:lnTo>
                <a:lnTo>
                  <a:pt x="121" y="76"/>
                </a:lnTo>
                <a:lnTo>
                  <a:pt x="121" y="77"/>
                </a:lnTo>
                <a:lnTo>
                  <a:pt x="121" y="76"/>
                </a:lnTo>
                <a:lnTo>
                  <a:pt x="120" y="76"/>
                </a:lnTo>
                <a:lnTo>
                  <a:pt x="121" y="76"/>
                </a:lnTo>
                <a:lnTo>
                  <a:pt x="120" y="76"/>
                </a:lnTo>
                <a:lnTo>
                  <a:pt x="121" y="76"/>
                </a:lnTo>
                <a:lnTo>
                  <a:pt x="120" y="76"/>
                </a:lnTo>
                <a:lnTo>
                  <a:pt x="120" y="75"/>
                </a:lnTo>
                <a:lnTo>
                  <a:pt x="120" y="76"/>
                </a:lnTo>
                <a:lnTo>
                  <a:pt x="120" y="75"/>
                </a:lnTo>
                <a:lnTo>
                  <a:pt x="120" y="76"/>
                </a:lnTo>
                <a:lnTo>
                  <a:pt x="120" y="75"/>
                </a:lnTo>
                <a:lnTo>
                  <a:pt x="121" y="75"/>
                </a:lnTo>
                <a:lnTo>
                  <a:pt x="120" y="75"/>
                </a:lnTo>
                <a:lnTo>
                  <a:pt x="121" y="75"/>
                </a:lnTo>
                <a:lnTo>
                  <a:pt x="120" y="75"/>
                </a:lnTo>
                <a:lnTo>
                  <a:pt x="121" y="75"/>
                </a:lnTo>
                <a:lnTo>
                  <a:pt x="122" y="75"/>
                </a:lnTo>
                <a:lnTo>
                  <a:pt x="121" y="75"/>
                </a:lnTo>
                <a:lnTo>
                  <a:pt x="122" y="75"/>
                </a:lnTo>
                <a:lnTo>
                  <a:pt x="121" y="75"/>
                </a:lnTo>
                <a:lnTo>
                  <a:pt x="122" y="75"/>
                </a:lnTo>
                <a:lnTo>
                  <a:pt x="122" y="74"/>
                </a:lnTo>
                <a:lnTo>
                  <a:pt x="122" y="75"/>
                </a:lnTo>
                <a:lnTo>
                  <a:pt x="122" y="74"/>
                </a:lnTo>
                <a:lnTo>
                  <a:pt x="122" y="75"/>
                </a:lnTo>
                <a:lnTo>
                  <a:pt x="122" y="74"/>
                </a:lnTo>
                <a:lnTo>
                  <a:pt x="121" y="74"/>
                </a:lnTo>
                <a:lnTo>
                  <a:pt x="122" y="74"/>
                </a:lnTo>
                <a:lnTo>
                  <a:pt x="121" y="74"/>
                </a:lnTo>
                <a:lnTo>
                  <a:pt x="122" y="74"/>
                </a:lnTo>
                <a:lnTo>
                  <a:pt x="121" y="74"/>
                </a:lnTo>
                <a:lnTo>
                  <a:pt x="121" y="73"/>
                </a:lnTo>
                <a:lnTo>
                  <a:pt x="121" y="74"/>
                </a:lnTo>
                <a:lnTo>
                  <a:pt x="121" y="73"/>
                </a:lnTo>
                <a:lnTo>
                  <a:pt x="121" y="74"/>
                </a:lnTo>
                <a:lnTo>
                  <a:pt x="121" y="73"/>
                </a:lnTo>
                <a:lnTo>
                  <a:pt x="120" y="73"/>
                </a:lnTo>
                <a:lnTo>
                  <a:pt x="121" y="73"/>
                </a:lnTo>
                <a:lnTo>
                  <a:pt x="120" y="73"/>
                </a:lnTo>
                <a:lnTo>
                  <a:pt x="121" y="73"/>
                </a:lnTo>
                <a:lnTo>
                  <a:pt x="120" y="73"/>
                </a:lnTo>
                <a:lnTo>
                  <a:pt x="120" y="74"/>
                </a:lnTo>
                <a:lnTo>
                  <a:pt x="120" y="73"/>
                </a:lnTo>
                <a:lnTo>
                  <a:pt x="120" y="74"/>
                </a:lnTo>
                <a:lnTo>
                  <a:pt x="120" y="73"/>
                </a:lnTo>
                <a:lnTo>
                  <a:pt x="120" y="74"/>
                </a:lnTo>
                <a:lnTo>
                  <a:pt x="119" y="74"/>
                </a:lnTo>
                <a:lnTo>
                  <a:pt x="120" y="74"/>
                </a:lnTo>
                <a:lnTo>
                  <a:pt x="119" y="74"/>
                </a:lnTo>
                <a:lnTo>
                  <a:pt x="120" y="74"/>
                </a:lnTo>
                <a:lnTo>
                  <a:pt x="119" y="74"/>
                </a:lnTo>
                <a:lnTo>
                  <a:pt x="119" y="73"/>
                </a:lnTo>
                <a:lnTo>
                  <a:pt x="119" y="74"/>
                </a:lnTo>
                <a:lnTo>
                  <a:pt x="119" y="73"/>
                </a:lnTo>
                <a:lnTo>
                  <a:pt x="119" y="74"/>
                </a:lnTo>
                <a:lnTo>
                  <a:pt x="119" y="73"/>
                </a:lnTo>
                <a:lnTo>
                  <a:pt x="119" y="72"/>
                </a:lnTo>
                <a:lnTo>
                  <a:pt x="119" y="73"/>
                </a:lnTo>
                <a:lnTo>
                  <a:pt x="119" y="72"/>
                </a:lnTo>
                <a:lnTo>
                  <a:pt x="119" y="73"/>
                </a:lnTo>
                <a:lnTo>
                  <a:pt x="119" y="72"/>
                </a:lnTo>
                <a:lnTo>
                  <a:pt x="118" y="72"/>
                </a:lnTo>
                <a:lnTo>
                  <a:pt x="119" y="72"/>
                </a:lnTo>
                <a:lnTo>
                  <a:pt x="118" y="72"/>
                </a:lnTo>
                <a:lnTo>
                  <a:pt x="119" y="72"/>
                </a:lnTo>
                <a:lnTo>
                  <a:pt x="118" y="72"/>
                </a:lnTo>
                <a:lnTo>
                  <a:pt x="118" y="73"/>
                </a:lnTo>
                <a:lnTo>
                  <a:pt x="118" y="72"/>
                </a:lnTo>
                <a:lnTo>
                  <a:pt x="118" y="73"/>
                </a:lnTo>
                <a:lnTo>
                  <a:pt x="118" y="72"/>
                </a:lnTo>
                <a:lnTo>
                  <a:pt x="118" y="73"/>
                </a:lnTo>
                <a:lnTo>
                  <a:pt x="117" y="73"/>
                </a:lnTo>
                <a:lnTo>
                  <a:pt x="118" y="73"/>
                </a:lnTo>
                <a:lnTo>
                  <a:pt x="117" y="73"/>
                </a:lnTo>
                <a:lnTo>
                  <a:pt x="118" y="73"/>
                </a:lnTo>
                <a:lnTo>
                  <a:pt x="117" y="73"/>
                </a:lnTo>
                <a:lnTo>
                  <a:pt x="117" y="72"/>
                </a:lnTo>
                <a:lnTo>
                  <a:pt x="117" y="73"/>
                </a:lnTo>
                <a:lnTo>
                  <a:pt x="117" y="72"/>
                </a:lnTo>
                <a:lnTo>
                  <a:pt x="117" y="73"/>
                </a:lnTo>
                <a:lnTo>
                  <a:pt x="117" y="72"/>
                </a:lnTo>
                <a:lnTo>
                  <a:pt x="116" y="72"/>
                </a:lnTo>
                <a:lnTo>
                  <a:pt x="117" y="72"/>
                </a:lnTo>
                <a:lnTo>
                  <a:pt x="116" y="72"/>
                </a:lnTo>
                <a:lnTo>
                  <a:pt x="117" y="72"/>
                </a:lnTo>
                <a:lnTo>
                  <a:pt x="116" y="72"/>
                </a:lnTo>
                <a:lnTo>
                  <a:pt x="116" y="71"/>
                </a:lnTo>
                <a:lnTo>
                  <a:pt x="116" y="72"/>
                </a:lnTo>
                <a:lnTo>
                  <a:pt x="116" y="71"/>
                </a:lnTo>
                <a:lnTo>
                  <a:pt x="116" y="72"/>
                </a:lnTo>
                <a:lnTo>
                  <a:pt x="116" y="71"/>
                </a:lnTo>
                <a:lnTo>
                  <a:pt x="117" y="71"/>
                </a:lnTo>
                <a:lnTo>
                  <a:pt x="116" y="71"/>
                </a:lnTo>
                <a:lnTo>
                  <a:pt x="117" y="71"/>
                </a:lnTo>
                <a:lnTo>
                  <a:pt x="116" y="71"/>
                </a:lnTo>
                <a:lnTo>
                  <a:pt x="117" y="71"/>
                </a:lnTo>
                <a:lnTo>
                  <a:pt x="118" y="71"/>
                </a:lnTo>
                <a:lnTo>
                  <a:pt x="117" y="71"/>
                </a:lnTo>
                <a:lnTo>
                  <a:pt x="118" y="71"/>
                </a:lnTo>
                <a:lnTo>
                  <a:pt x="117" y="71"/>
                </a:lnTo>
                <a:lnTo>
                  <a:pt x="118" y="71"/>
                </a:lnTo>
                <a:lnTo>
                  <a:pt x="118" y="70"/>
                </a:lnTo>
                <a:lnTo>
                  <a:pt x="118" y="71"/>
                </a:lnTo>
                <a:lnTo>
                  <a:pt x="118" y="70"/>
                </a:lnTo>
                <a:lnTo>
                  <a:pt x="118" y="71"/>
                </a:lnTo>
                <a:lnTo>
                  <a:pt x="118" y="70"/>
                </a:lnTo>
                <a:lnTo>
                  <a:pt x="117" y="70"/>
                </a:lnTo>
                <a:lnTo>
                  <a:pt x="118" y="70"/>
                </a:lnTo>
                <a:lnTo>
                  <a:pt x="117" y="70"/>
                </a:lnTo>
                <a:lnTo>
                  <a:pt x="118" y="70"/>
                </a:lnTo>
                <a:lnTo>
                  <a:pt x="117" y="70"/>
                </a:lnTo>
                <a:lnTo>
                  <a:pt x="117" y="69"/>
                </a:lnTo>
                <a:lnTo>
                  <a:pt x="117" y="70"/>
                </a:lnTo>
                <a:lnTo>
                  <a:pt x="117" y="69"/>
                </a:lnTo>
                <a:lnTo>
                  <a:pt x="117" y="70"/>
                </a:lnTo>
                <a:lnTo>
                  <a:pt x="117" y="69"/>
                </a:lnTo>
                <a:lnTo>
                  <a:pt x="116" y="69"/>
                </a:lnTo>
                <a:lnTo>
                  <a:pt x="117" y="69"/>
                </a:lnTo>
                <a:lnTo>
                  <a:pt x="116" y="69"/>
                </a:lnTo>
                <a:lnTo>
                  <a:pt x="117" y="69"/>
                </a:lnTo>
                <a:lnTo>
                  <a:pt x="116" y="69"/>
                </a:lnTo>
                <a:lnTo>
                  <a:pt x="116" y="70"/>
                </a:lnTo>
                <a:lnTo>
                  <a:pt x="116" y="69"/>
                </a:lnTo>
                <a:lnTo>
                  <a:pt x="116" y="70"/>
                </a:lnTo>
                <a:lnTo>
                  <a:pt x="116" y="69"/>
                </a:lnTo>
                <a:lnTo>
                  <a:pt x="116" y="70"/>
                </a:lnTo>
                <a:lnTo>
                  <a:pt x="115" y="70"/>
                </a:lnTo>
                <a:lnTo>
                  <a:pt x="116" y="70"/>
                </a:lnTo>
                <a:lnTo>
                  <a:pt x="115" y="70"/>
                </a:lnTo>
                <a:lnTo>
                  <a:pt x="116" y="70"/>
                </a:lnTo>
                <a:lnTo>
                  <a:pt x="115" y="70"/>
                </a:lnTo>
                <a:lnTo>
                  <a:pt x="115" y="69"/>
                </a:lnTo>
                <a:lnTo>
                  <a:pt x="115" y="70"/>
                </a:lnTo>
                <a:lnTo>
                  <a:pt x="115" y="69"/>
                </a:lnTo>
                <a:lnTo>
                  <a:pt x="115" y="70"/>
                </a:lnTo>
                <a:lnTo>
                  <a:pt x="115" y="69"/>
                </a:lnTo>
                <a:lnTo>
                  <a:pt x="115" y="68"/>
                </a:lnTo>
                <a:lnTo>
                  <a:pt x="115" y="69"/>
                </a:lnTo>
                <a:lnTo>
                  <a:pt x="115" y="68"/>
                </a:lnTo>
                <a:lnTo>
                  <a:pt x="115" y="69"/>
                </a:lnTo>
                <a:lnTo>
                  <a:pt x="115" y="68"/>
                </a:lnTo>
                <a:lnTo>
                  <a:pt x="114" y="68"/>
                </a:lnTo>
                <a:lnTo>
                  <a:pt x="115" y="68"/>
                </a:lnTo>
                <a:lnTo>
                  <a:pt x="114" y="68"/>
                </a:lnTo>
                <a:lnTo>
                  <a:pt x="115" y="68"/>
                </a:lnTo>
                <a:lnTo>
                  <a:pt x="114" y="68"/>
                </a:lnTo>
                <a:lnTo>
                  <a:pt x="114" y="69"/>
                </a:lnTo>
                <a:lnTo>
                  <a:pt x="114" y="68"/>
                </a:lnTo>
                <a:lnTo>
                  <a:pt x="114" y="69"/>
                </a:lnTo>
                <a:lnTo>
                  <a:pt x="114" y="68"/>
                </a:lnTo>
                <a:lnTo>
                  <a:pt x="114" y="69"/>
                </a:lnTo>
                <a:lnTo>
                  <a:pt x="113" y="69"/>
                </a:lnTo>
                <a:lnTo>
                  <a:pt x="114" y="69"/>
                </a:lnTo>
                <a:lnTo>
                  <a:pt x="113" y="69"/>
                </a:lnTo>
                <a:lnTo>
                  <a:pt x="114" y="69"/>
                </a:lnTo>
                <a:lnTo>
                  <a:pt x="113" y="69"/>
                </a:lnTo>
                <a:lnTo>
                  <a:pt x="113" y="70"/>
                </a:lnTo>
                <a:lnTo>
                  <a:pt x="113" y="69"/>
                </a:lnTo>
                <a:lnTo>
                  <a:pt x="113" y="70"/>
                </a:lnTo>
                <a:lnTo>
                  <a:pt x="113" y="69"/>
                </a:lnTo>
                <a:lnTo>
                  <a:pt x="113" y="70"/>
                </a:lnTo>
                <a:lnTo>
                  <a:pt x="114" y="70"/>
                </a:lnTo>
                <a:lnTo>
                  <a:pt x="113" y="70"/>
                </a:lnTo>
                <a:lnTo>
                  <a:pt x="114" y="70"/>
                </a:lnTo>
                <a:lnTo>
                  <a:pt x="113" y="70"/>
                </a:lnTo>
                <a:lnTo>
                  <a:pt x="114" y="70"/>
                </a:lnTo>
                <a:lnTo>
                  <a:pt x="114" y="71"/>
                </a:lnTo>
                <a:lnTo>
                  <a:pt x="114" y="70"/>
                </a:lnTo>
                <a:lnTo>
                  <a:pt x="114" y="71"/>
                </a:lnTo>
                <a:lnTo>
                  <a:pt x="114" y="70"/>
                </a:lnTo>
                <a:lnTo>
                  <a:pt x="114" y="71"/>
                </a:lnTo>
                <a:lnTo>
                  <a:pt x="113" y="71"/>
                </a:lnTo>
                <a:lnTo>
                  <a:pt x="114" y="71"/>
                </a:lnTo>
                <a:lnTo>
                  <a:pt x="113" y="71"/>
                </a:lnTo>
                <a:lnTo>
                  <a:pt x="114" y="71"/>
                </a:lnTo>
                <a:lnTo>
                  <a:pt x="113" y="71"/>
                </a:lnTo>
                <a:lnTo>
                  <a:pt x="112" y="71"/>
                </a:lnTo>
                <a:lnTo>
                  <a:pt x="113" y="71"/>
                </a:lnTo>
                <a:lnTo>
                  <a:pt x="112" y="71"/>
                </a:lnTo>
                <a:lnTo>
                  <a:pt x="113" y="71"/>
                </a:lnTo>
                <a:lnTo>
                  <a:pt x="112" y="71"/>
                </a:lnTo>
                <a:lnTo>
                  <a:pt x="112" y="72"/>
                </a:lnTo>
                <a:lnTo>
                  <a:pt x="112" y="71"/>
                </a:lnTo>
                <a:lnTo>
                  <a:pt x="112" y="72"/>
                </a:lnTo>
                <a:lnTo>
                  <a:pt x="112" y="71"/>
                </a:lnTo>
                <a:lnTo>
                  <a:pt x="112" y="72"/>
                </a:lnTo>
                <a:lnTo>
                  <a:pt x="113" y="72"/>
                </a:lnTo>
                <a:lnTo>
                  <a:pt x="112" y="72"/>
                </a:lnTo>
                <a:lnTo>
                  <a:pt x="113" y="72"/>
                </a:lnTo>
                <a:lnTo>
                  <a:pt x="112" y="72"/>
                </a:lnTo>
                <a:lnTo>
                  <a:pt x="113" y="72"/>
                </a:lnTo>
                <a:lnTo>
                  <a:pt x="113" y="73"/>
                </a:lnTo>
                <a:lnTo>
                  <a:pt x="113" y="72"/>
                </a:lnTo>
                <a:lnTo>
                  <a:pt x="113" y="73"/>
                </a:lnTo>
                <a:lnTo>
                  <a:pt x="113" y="72"/>
                </a:lnTo>
                <a:lnTo>
                  <a:pt x="113" y="73"/>
                </a:lnTo>
                <a:lnTo>
                  <a:pt x="112" y="73"/>
                </a:lnTo>
                <a:lnTo>
                  <a:pt x="113" y="73"/>
                </a:lnTo>
                <a:lnTo>
                  <a:pt x="112" y="73"/>
                </a:lnTo>
                <a:lnTo>
                  <a:pt x="113" y="73"/>
                </a:lnTo>
                <a:lnTo>
                  <a:pt x="112" y="73"/>
                </a:lnTo>
                <a:lnTo>
                  <a:pt x="112" y="74"/>
                </a:lnTo>
                <a:lnTo>
                  <a:pt x="112" y="73"/>
                </a:lnTo>
                <a:lnTo>
                  <a:pt x="112" y="74"/>
                </a:lnTo>
                <a:lnTo>
                  <a:pt x="112" y="73"/>
                </a:lnTo>
                <a:lnTo>
                  <a:pt x="112" y="74"/>
                </a:lnTo>
                <a:lnTo>
                  <a:pt x="111" y="74"/>
                </a:lnTo>
                <a:lnTo>
                  <a:pt x="112" y="74"/>
                </a:lnTo>
                <a:lnTo>
                  <a:pt x="111" y="74"/>
                </a:lnTo>
                <a:lnTo>
                  <a:pt x="112" y="74"/>
                </a:lnTo>
                <a:lnTo>
                  <a:pt x="111" y="74"/>
                </a:lnTo>
                <a:lnTo>
                  <a:pt x="111" y="73"/>
                </a:lnTo>
                <a:lnTo>
                  <a:pt x="111" y="74"/>
                </a:lnTo>
                <a:lnTo>
                  <a:pt x="111" y="73"/>
                </a:lnTo>
                <a:lnTo>
                  <a:pt x="111" y="74"/>
                </a:lnTo>
                <a:lnTo>
                  <a:pt x="111" y="73"/>
                </a:lnTo>
                <a:lnTo>
                  <a:pt x="111" y="72"/>
                </a:lnTo>
                <a:lnTo>
                  <a:pt x="111" y="73"/>
                </a:lnTo>
                <a:lnTo>
                  <a:pt x="111" y="72"/>
                </a:lnTo>
                <a:lnTo>
                  <a:pt x="111" y="73"/>
                </a:lnTo>
                <a:lnTo>
                  <a:pt x="111" y="72"/>
                </a:lnTo>
                <a:lnTo>
                  <a:pt x="110" y="72"/>
                </a:lnTo>
                <a:lnTo>
                  <a:pt x="111" y="72"/>
                </a:lnTo>
                <a:lnTo>
                  <a:pt x="110" y="72"/>
                </a:lnTo>
                <a:lnTo>
                  <a:pt x="111" y="72"/>
                </a:lnTo>
                <a:lnTo>
                  <a:pt x="110" y="72"/>
                </a:lnTo>
                <a:lnTo>
                  <a:pt x="110" y="73"/>
                </a:lnTo>
                <a:lnTo>
                  <a:pt x="110" y="72"/>
                </a:lnTo>
                <a:lnTo>
                  <a:pt x="110" y="73"/>
                </a:lnTo>
                <a:lnTo>
                  <a:pt x="110" y="72"/>
                </a:lnTo>
                <a:lnTo>
                  <a:pt x="110" y="73"/>
                </a:lnTo>
                <a:lnTo>
                  <a:pt x="109" y="73"/>
                </a:lnTo>
                <a:lnTo>
                  <a:pt x="110" y="73"/>
                </a:lnTo>
                <a:lnTo>
                  <a:pt x="109" y="73"/>
                </a:lnTo>
                <a:lnTo>
                  <a:pt x="110" y="73"/>
                </a:lnTo>
                <a:lnTo>
                  <a:pt x="109" y="73"/>
                </a:lnTo>
                <a:lnTo>
                  <a:pt x="109" y="72"/>
                </a:lnTo>
                <a:lnTo>
                  <a:pt x="109" y="73"/>
                </a:lnTo>
                <a:lnTo>
                  <a:pt x="109" y="72"/>
                </a:lnTo>
                <a:lnTo>
                  <a:pt x="109" y="73"/>
                </a:lnTo>
                <a:lnTo>
                  <a:pt x="109" y="72"/>
                </a:lnTo>
                <a:lnTo>
                  <a:pt x="108" y="72"/>
                </a:lnTo>
                <a:lnTo>
                  <a:pt x="109" y="72"/>
                </a:lnTo>
                <a:lnTo>
                  <a:pt x="108" y="72"/>
                </a:lnTo>
                <a:lnTo>
                  <a:pt x="109" y="72"/>
                </a:lnTo>
                <a:lnTo>
                  <a:pt x="108" y="72"/>
                </a:lnTo>
                <a:lnTo>
                  <a:pt x="108" y="71"/>
                </a:lnTo>
                <a:lnTo>
                  <a:pt x="108" y="72"/>
                </a:lnTo>
                <a:lnTo>
                  <a:pt x="108" y="71"/>
                </a:lnTo>
                <a:lnTo>
                  <a:pt x="108" y="72"/>
                </a:lnTo>
                <a:lnTo>
                  <a:pt x="108" y="71"/>
                </a:lnTo>
                <a:lnTo>
                  <a:pt x="109" y="71"/>
                </a:lnTo>
                <a:lnTo>
                  <a:pt x="108" y="71"/>
                </a:lnTo>
                <a:lnTo>
                  <a:pt x="109" y="71"/>
                </a:lnTo>
                <a:lnTo>
                  <a:pt x="108" y="71"/>
                </a:lnTo>
                <a:lnTo>
                  <a:pt x="109" y="71"/>
                </a:lnTo>
                <a:lnTo>
                  <a:pt x="110" y="71"/>
                </a:lnTo>
                <a:lnTo>
                  <a:pt x="109" y="71"/>
                </a:lnTo>
                <a:lnTo>
                  <a:pt x="110" y="71"/>
                </a:lnTo>
                <a:lnTo>
                  <a:pt x="109" y="71"/>
                </a:lnTo>
                <a:lnTo>
                  <a:pt x="110" y="71"/>
                </a:lnTo>
                <a:lnTo>
                  <a:pt x="110" y="70"/>
                </a:lnTo>
                <a:lnTo>
                  <a:pt x="110" y="71"/>
                </a:lnTo>
                <a:lnTo>
                  <a:pt x="110" y="70"/>
                </a:lnTo>
                <a:lnTo>
                  <a:pt x="110" y="71"/>
                </a:lnTo>
                <a:lnTo>
                  <a:pt x="110" y="70"/>
                </a:lnTo>
                <a:lnTo>
                  <a:pt x="109" y="70"/>
                </a:lnTo>
                <a:lnTo>
                  <a:pt x="110" y="70"/>
                </a:lnTo>
                <a:lnTo>
                  <a:pt x="109" y="70"/>
                </a:lnTo>
                <a:lnTo>
                  <a:pt x="110" y="70"/>
                </a:lnTo>
                <a:lnTo>
                  <a:pt x="109" y="70"/>
                </a:lnTo>
                <a:lnTo>
                  <a:pt x="109" y="69"/>
                </a:lnTo>
                <a:lnTo>
                  <a:pt x="109" y="70"/>
                </a:lnTo>
                <a:lnTo>
                  <a:pt x="109" y="69"/>
                </a:lnTo>
                <a:lnTo>
                  <a:pt x="109" y="70"/>
                </a:lnTo>
                <a:lnTo>
                  <a:pt x="109" y="69"/>
                </a:lnTo>
                <a:lnTo>
                  <a:pt x="109" y="68"/>
                </a:lnTo>
                <a:lnTo>
                  <a:pt x="109" y="69"/>
                </a:lnTo>
                <a:lnTo>
                  <a:pt x="109" y="68"/>
                </a:lnTo>
                <a:lnTo>
                  <a:pt x="109" y="69"/>
                </a:lnTo>
                <a:lnTo>
                  <a:pt x="109" y="68"/>
                </a:lnTo>
                <a:lnTo>
                  <a:pt x="108" y="68"/>
                </a:lnTo>
                <a:lnTo>
                  <a:pt x="109" y="68"/>
                </a:lnTo>
                <a:lnTo>
                  <a:pt x="108" y="68"/>
                </a:lnTo>
                <a:lnTo>
                  <a:pt x="109" y="68"/>
                </a:lnTo>
                <a:lnTo>
                  <a:pt x="108" y="68"/>
                </a:lnTo>
                <a:lnTo>
                  <a:pt x="108" y="67"/>
                </a:lnTo>
                <a:lnTo>
                  <a:pt x="108" y="68"/>
                </a:lnTo>
                <a:lnTo>
                  <a:pt x="108" y="67"/>
                </a:lnTo>
                <a:lnTo>
                  <a:pt x="108" y="68"/>
                </a:lnTo>
                <a:lnTo>
                  <a:pt x="108" y="67"/>
                </a:lnTo>
                <a:lnTo>
                  <a:pt x="109" y="67"/>
                </a:lnTo>
                <a:lnTo>
                  <a:pt x="108" y="67"/>
                </a:lnTo>
                <a:lnTo>
                  <a:pt x="109" y="67"/>
                </a:lnTo>
                <a:lnTo>
                  <a:pt x="108" y="67"/>
                </a:lnTo>
                <a:lnTo>
                  <a:pt x="109" y="67"/>
                </a:lnTo>
                <a:lnTo>
                  <a:pt x="110" y="67"/>
                </a:lnTo>
                <a:lnTo>
                  <a:pt x="109" y="67"/>
                </a:lnTo>
                <a:lnTo>
                  <a:pt x="110" y="67"/>
                </a:lnTo>
                <a:lnTo>
                  <a:pt x="109" y="67"/>
                </a:lnTo>
                <a:lnTo>
                  <a:pt x="110" y="67"/>
                </a:lnTo>
                <a:lnTo>
                  <a:pt x="110" y="66"/>
                </a:lnTo>
                <a:lnTo>
                  <a:pt x="110" y="67"/>
                </a:lnTo>
                <a:lnTo>
                  <a:pt x="110" y="66"/>
                </a:lnTo>
                <a:lnTo>
                  <a:pt x="110" y="67"/>
                </a:lnTo>
                <a:lnTo>
                  <a:pt x="110" y="66"/>
                </a:lnTo>
                <a:lnTo>
                  <a:pt x="109" y="66"/>
                </a:lnTo>
                <a:lnTo>
                  <a:pt x="110" y="66"/>
                </a:lnTo>
                <a:lnTo>
                  <a:pt x="109" y="66"/>
                </a:lnTo>
                <a:lnTo>
                  <a:pt x="110" y="66"/>
                </a:lnTo>
                <a:lnTo>
                  <a:pt x="109" y="66"/>
                </a:lnTo>
                <a:lnTo>
                  <a:pt x="109" y="65"/>
                </a:lnTo>
                <a:lnTo>
                  <a:pt x="109" y="66"/>
                </a:lnTo>
                <a:lnTo>
                  <a:pt x="109" y="65"/>
                </a:lnTo>
                <a:lnTo>
                  <a:pt x="109" y="66"/>
                </a:lnTo>
                <a:lnTo>
                  <a:pt x="109" y="65"/>
                </a:lnTo>
                <a:lnTo>
                  <a:pt x="108" y="65"/>
                </a:lnTo>
                <a:lnTo>
                  <a:pt x="109" y="65"/>
                </a:lnTo>
                <a:lnTo>
                  <a:pt x="108" y="65"/>
                </a:lnTo>
                <a:lnTo>
                  <a:pt x="109" y="65"/>
                </a:lnTo>
                <a:lnTo>
                  <a:pt x="108" y="65"/>
                </a:lnTo>
                <a:lnTo>
                  <a:pt x="108" y="66"/>
                </a:lnTo>
                <a:lnTo>
                  <a:pt x="108" y="65"/>
                </a:lnTo>
                <a:lnTo>
                  <a:pt x="108" y="66"/>
                </a:lnTo>
                <a:lnTo>
                  <a:pt x="108" y="65"/>
                </a:lnTo>
                <a:lnTo>
                  <a:pt x="108" y="66"/>
                </a:lnTo>
                <a:lnTo>
                  <a:pt x="107" y="66"/>
                </a:lnTo>
                <a:lnTo>
                  <a:pt x="108" y="66"/>
                </a:lnTo>
                <a:lnTo>
                  <a:pt x="107" y="66"/>
                </a:lnTo>
                <a:lnTo>
                  <a:pt x="108" y="66"/>
                </a:lnTo>
                <a:lnTo>
                  <a:pt x="107" y="66"/>
                </a:lnTo>
                <a:lnTo>
                  <a:pt x="107" y="65"/>
                </a:lnTo>
                <a:lnTo>
                  <a:pt x="107" y="66"/>
                </a:lnTo>
                <a:lnTo>
                  <a:pt x="107" y="65"/>
                </a:lnTo>
                <a:lnTo>
                  <a:pt x="107" y="66"/>
                </a:lnTo>
                <a:lnTo>
                  <a:pt x="107" y="65"/>
                </a:lnTo>
                <a:lnTo>
                  <a:pt x="107" y="64"/>
                </a:lnTo>
                <a:lnTo>
                  <a:pt x="107" y="65"/>
                </a:lnTo>
                <a:lnTo>
                  <a:pt x="107" y="64"/>
                </a:lnTo>
                <a:lnTo>
                  <a:pt x="107" y="65"/>
                </a:lnTo>
                <a:lnTo>
                  <a:pt x="107" y="64"/>
                </a:lnTo>
                <a:lnTo>
                  <a:pt x="106" y="64"/>
                </a:lnTo>
                <a:lnTo>
                  <a:pt x="107" y="64"/>
                </a:lnTo>
                <a:lnTo>
                  <a:pt x="106" y="64"/>
                </a:lnTo>
                <a:lnTo>
                  <a:pt x="107" y="64"/>
                </a:lnTo>
                <a:lnTo>
                  <a:pt x="106" y="64"/>
                </a:lnTo>
                <a:lnTo>
                  <a:pt x="106" y="65"/>
                </a:lnTo>
                <a:lnTo>
                  <a:pt x="106" y="64"/>
                </a:lnTo>
                <a:lnTo>
                  <a:pt x="106" y="65"/>
                </a:lnTo>
                <a:lnTo>
                  <a:pt x="106" y="64"/>
                </a:lnTo>
                <a:lnTo>
                  <a:pt x="106" y="65"/>
                </a:lnTo>
                <a:lnTo>
                  <a:pt x="105" y="65"/>
                </a:lnTo>
                <a:lnTo>
                  <a:pt x="106" y="65"/>
                </a:lnTo>
                <a:lnTo>
                  <a:pt x="105" y="65"/>
                </a:lnTo>
                <a:lnTo>
                  <a:pt x="106" y="65"/>
                </a:lnTo>
                <a:lnTo>
                  <a:pt x="105" y="65"/>
                </a:lnTo>
                <a:lnTo>
                  <a:pt x="105" y="66"/>
                </a:lnTo>
                <a:lnTo>
                  <a:pt x="105" y="65"/>
                </a:lnTo>
                <a:lnTo>
                  <a:pt x="105" y="66"/>
                </a:lnTo>
                <a:lnTo>
                  <a:pt x="105" y="65"/>
                </a:lnTo>
                <a:lnTo>
                  <a:pt x="105" y="66"/>
                </a:lnTo>
                <a:lnTo>
                  <a:pt x="106" y="66"/>
                </a:lnTo>
                <a:lnTo>
                  <a:pt x="105" y="66"/>
                </a:lnTo>
                <a:lnTo>
                  <a:pt x="106" y="66"/>
                </a:lnTo>
                <a:lnTo>
                  <a:pt x="105" y="66"/>
                </a:lnTo>
                <a:lnTo>
                  <a:pt x="106" y="66"/>
                </a:lnTo>
                <a:lnTo>
                  <a:pt x="106" y="67"/>
                </a:lnTo>
                <a:lnTo>
                  <a:pt x="106" y="66"/>
                </a:lnTo>
                <a:lnTo>
                  <a:pt x="106" y="67"/>
                </a:lnTo>
                <a:lnTo>
                  <a:pt x="106" y="66"/>
                </a:lnTo>
                <a:lnTo>
                  <a:pt x="106" y="67"/>
                </a:lnTo>
                <a:lnTo>
                  <a:pt x="105" y="67"/>
                </a:lnTo>
                <a:lnTo>
                  <a:pt x="106" y="67"/>
                </a:lnTo>
                <a:lnTo>
                  <a:pt x="105" y="67"/>
                </a:lnTo>
                <a:lnTo>
                  <a:pt x="106" y="67"/>
                </a:lnTo>
                <a:lnTo>
                  <a:pt x="105" y="67"/>
                </a:lnTo>
                <a:lnTo>
                  <a:pt x="104" y="67"/>
                </a:lnTo>
                <a:lnTo>
                  <a:pt x="105" y="67"/>
                </a:lnTo>
                <a:lnTo>
                  <a:pt x="104" y="67"/>
                </a:lnTo>
                <a:lnTo>
                  <a:pt x="105" y="67"/>
                </a:lnTo>
                <a:lnTo>
                  <a:pt x="104" y="67"/>
                </a:lnTo>
                <a:lnTo>
                  <a:pt x="104" y="68"/>
                </a:lnTo>
                <a:lnTo>
                  <a:pt x="104" y="67"/>
                </a:lnTo>
                <a:lnTo>
                  <a:pt x="104" y="68"/>
                </a:lnTo>
                <a:lnTo>
                  <a:pt x="104" y="67"/>
                </a:lnTo>
                <a:lnTo>
                  <a:pt x="104" y="68"/>
                </a:lnTo>
                <a:lnTo>
                  <a:pt x="105" y="68"/>
                </a:lnTo>
                <a:lnTo>
                  <a:pt x="104" y="68"/>
                </a:lnTo>
                <a:lnTo>
                  <a:pt x="105" y="68"/>
                </a:lnTo>
                <a:lnTo>
                  <a:pt x="104" y="68"/>
                </a:lnTo>
                <a:lnTo>
                  <a:pt x="105" y="68"/>
                </a:lnTo>
                <a:lnTo>
                  <a:pt x="105" y="69"/>
                </a:lnTo>
                <a:lnTo>
                  <a:pt x="105" y="68"/>
                </a:lnTo>
                <a:lnTo>
                  <a:pt x="105" y="69"/>
                </a:lnTo>
                <a:lnTo>
                  <a:pt x="105" y="68"/>
                </a:lnTo>
                <a:lnTo>
                  <a:pt x="105" y="69"/>
                </a:lnTo>
                <a:lnTo>
                  <a:pt x="104" y="69"/>
                </a:lnTo>
                <a:lnTo>
                  <a:pt x="105" y="69"/>
                </a:lnTo>
                <a:lnTo>
                  <a:pt x="104" y="69"/>
                </a:lnTo>
                <a:lnTo>
                  <a:pt x="105" y="69"/>
                </a:lnTo>
                <a:lnTo>
                  <a:pt x="104" y="69"/>
                </a:lnTo>
                <a:lnTo>
                  <a:pt x="104" y="70"/>
                </a:lnTo>
                <a:lnTo>
                  <a:pt x="104" y="69"/>
                </a:lnTo>
                <a:lnTo>
                  <a:pt x="104" y="70"/>
                </a:lnTo>
                <a:lnTo>
                  <a:pt x="104" y="69"/>
                </a:lnTo>
                <a:lnTo>
                  <a:pt x="104" y="70"/>
                </a:lnTo>
                <a:lnTo>
                  <a:pt x="103" y="70"/>
                </a:lnTo>
                <a:lnTo>
                  <a:pt x="104" y="70"/>
                </a:lnTo>
                <a:lnTo>
                  <a:pt x="103" y="70"/>
                </a:lnTo>
                <a:lnTo>
                  <a:pt x="104" y="70"/>
                </a:lnTo>
                <a:lnTo>
                  <a:pt x="103" y="70"/>
                </a:lnTo>
                <a:lnTo>
                  <a:pt x="103" y="69"/>
                </a:lnTo>
                <a:lnTo>
                  <a:pt x="103" y="70"/>
                </a:lnTo>
                <a:lnTo>
                  <a:pt x="103" y="69"/>
                </a:lnTo>
                <a:lnTo>
                  <a:pt x="103" y="70"/>
                </a:lnTo>
                <a:lnTo>
                  <a:pt x="103" y="69"/>
                </a:lnTo>
                <a:lnTo>
                  <a:pt x="103" y="68"/>
                </a:lnTo>
                <a:lnTo>
                  <a:pt x="103" y="69"/>
                </a:lnTo>
                <a:lnTo>
                  <a:pt x="103" y="68"/>
                </a:lnTo>
                <a:lnTo>
                  <a:pt x="103" y="69"/>
                </a:lnTo>
                <a:lnTo>
                  <a:pt x="103" y="68"/>
                </a:lnTo>
                <a:lnTo>
                  <a:pt x="102" y="68"/>
                </a:lnTo>
                <a:lnTo>
                  <a:pt x="103" y="68"/>
                </a:lnTo>
                <a:lnTo>
                  <a:pt x="102" y="68"/>
                </a:lnTo>
                <a:lnTo>
                  <a:pt x="103" y="68"/>
                </a:lnTo>
                <a:lnTo>
                  <a:pt x="102" y="68"/>
                </a:lnTo>
                <a:lnTo>
                  <a:pt x="102" y="69"/>
                </a:lnTo>
                <a:lnTo>
                  <a:pt x="102" y="68"/>
                </a:lnTo>
                <a:lnTo>
                  <a:pt x="102" y="69"/>
                </a:lnTo>
                <a:lnTo>
                  <a:pt x="102" y="68"/>
                </a:lnTo>
                <a:lnTo>
                  <a:pt x="102" y="69"/>
                </a:lnTo>
                <a:lnTo>
                  <a:pt x="101" y="69"/>
                </a:lnTo>
                <a:lnTo>
                  <a:pt x="102" y="69"/>
                </a:lnTo>
                <a:lnTo>
                  <a:pt x="101" y="69"/>
                </a:lnTo>
                <a:lnTo>
                  <a:pt x="102" y="69"/>
                </a:lnTo>
                <a:lnTo>
                  <a:pt x="101" y="69"/>
                </a:lnTo>
                <a:lnTo>
                  <a:pt x="101" y="70"/>
                </a:lnTo>
                <a:lnTo>
                  <a:pt x="101" y="69"/>
                </a:lnTo>
                <a:lnTo>
                  <a:pt x="101" y="70"/>
                </a:lnTo>
                <a:lnTo>
                  <a:pt x="101" y="69"/>
                </a:lnTo>
                <a:lnTo>
                  <a:pt x="101" y="70"/>
                </a:lnTo>
                <a:lnTo>
                  <a:pt x="102" y="70"/>
                </a:lnTo>
                <a:lnTo>
                  <a:pt x="101" y="70"/>
                </a:lnTo>
                <a:lnTo>
                  <a:pt x="102" y="70"/>
                </a:lnTo>
                <a:lnTo>
                  <a:pt x="101" y="70"/>
                </a:lnTo>
                <a:lnTo>
                  <a:pt x="102" y="70"/>
                </a:lnTo>
                <a:lnTo>
                  <a:pt x="102" y="71"/>
                </a:lnTo>
                <a:lnTo>
                  <a:pt x="102" y="70"/>
                </a:lnTo>
                <a:lnTo>
                  <a:pt x="102" y="71"/>
                </a:lnTo>
                <a:lnTo>
                  <a:pt x="102" y="70"/>
                </a:lnTo>
                <a:lnTo>
                  <a:pt x="102" y="71"/>
                </a:lnTo>
                <a:lnTo>
                  <a:pt x="101" y="71"/>
                </a:lnTo>
                <a:lnTo>
                  <a:pt x="102" y="71"/>
                </a:lnTo>
                <a:lnTo>
                  <a:pt x="101" y="71"/>
                </a:lnTo>
                <a:lnTo>
                  <a:pt x="102" y="71"/>
                </a:lnTo>
                <a:lnTo>
                  <a:pt x="101" y="71"/>
                </a:lnTo>
                <a:lnTo>
                  <a:pt x="100" y="71"/>
                </a:lnTo>
                <a:lnTo>
                  <a:pt x="101" y="71"/>
                </a:lnTo>
                <a:lnTo>
                  <a:pt x="100" y="71"/>
                </a:lnTo>
                <a:lnTo>
                  <a:pt x="101" y="71"/>
                </a:lnTo>
                <a:lnTo>
                  <a:pt x="100" y="71"/>
                </a:lnTo>
                <a:lnTo>
                  <a:pt x="100" y="72"/>
                </a:lnTo>
                <a:lnTo>
                  <a:pt x="100" y="71"/>
                </a:lnTo>
                <a:lnTo>
                  <a:pt x="100" y="72"/>
                </a:lnTo>
                <a:lnTo>
                  <a:pt x="100" y="71"/>
                </a:lnTo>
                <a:lnTo>
                  <a:pt x="100" y="72"/>
                </a:lnTo>
                <a:lnTo>
                  <a:pt x="101" y="72"/>
                </a:lnTo>
                <a:lnTo>
                  <a:pt x="100" y="72"/>
                </a:lnTo>
                <a:lnTo>
                  <a:pt x="101" y="72"/>
                </a:lnTo>
                <a:lnTo>
                  <a:pt x="100" y="72"/>
                </a:lnTo>
                <a:lnTo>
                  <a:pt x="101" y="72"/>
                </a:lnTo>
                <a:lnTo>
                  <a:pt x="101" y="73"/>
                </a:lnTo>
                <a:lnTo>
                  <a:pt x="101" y="72"/>
                </a:lnTo>
                <a:lnTo>
                  <a:pt x="101" y="73"/>
                </a:lnTo>
                <a:lnTo>
                  <a:pt x="101" y="72"/>
                </a:lnTo>
                <a:lnTo>
                  <a:pt x="101" y="73"/>
                </a:lnTo>
                <a:lnTo>
                  <a:pt x="102" y="73"/>
                </a:lnTo>
                <a:lnTo>
                  <a:pt x="101" y="73"/>
                </a:lnTo>
                <a:lnTo>
                  <a:pt x="102" y="73"/>
                </a:lnTo>
                <a:lnTo>
                  <a:pt x="101" y="73"/>
                </a:lnTo>
                <a:lnTo>
                  <a:pt x="102" y="73"/>
                </a:lnTo>
                <a:lnTo>
                  <a:pt x="102" y="72"/>
                </a:lnTo>
                <a:lnTo>
                  <a:pt x="102" y="73"/>
                </a:lnTo>
                <a:lnTo>
                  <a:pt x="102" y="72"/>
                </a:lnTo>
                <a:lnTo>
                  <a:pt x="102" y="73"/>
                </a:lnTo>
                <a:lnTo>
                  <a:pt x="102" y="72"/>
                </a:lnTo>
                <a:lnTo>
                  <a:pt x="103" y="72"/>
                </a:lnTo>
                <a:lnTo>
                  <a:pt x="102" y="72"/>
                </a:lnTo>
                <a:lnTo>
                  <a:pt x="103" y="72"/>
                </a:lnTo>
                <a:lnTo>
                  <a:pt x="102" y="72"/>
                </a:lnTo>
                <a:lnTo>
                  <a:pt x="103" y="72"/>
                </a:lnTo>
                <a:lnTo>
                  <a:pt x="103" y="73"/>
                </a:lnTo>
                <a:lnTo>
                  <a:pt x="103" y="72"/>
                </a:lnTo>
                <a:lnTo>
                  <a:pt x="103" y="73"/>
                </a:lnTo>
                <a:lnTo>
                  <a:pt x="103" y="72"/>
                </a:lnTo>
                <a:lnTo>
                  <a:pt x="103" y="73"/>
                </a:lnTo>
                <a:lnTo>
                  <a:pt x="103" y="74"/>
                </a:lnTo>
                <a:lnTo>
                  <a:pt x="103" y="73"/>
                </a:lnTo>
                <a:lnTo>
                  <a:pt x="103" y="74"/>
                </a:lnTo>
                <a:lnTo>
                  <a:pt x="103" y="73"/>
                </a:lnTo>
                <a:lnTo>
                  <a:pt x="103" y="74"/>
                </a:lnTo>
                <a:lnTo>
                  <a:pt x="104" y="74"/>
                </a:lnTo>
                <a:lnTo>
                  <a:pt x="103" y="74"/>
                </a:lnTo>
                <a:lnTo>
                  <a:pt x="104" y="74"/>
                </a:lnTo>
                <a:lnTo>
                  <a:pt x="103" y="74"/>
                </a:lnTo>
                <a:lnTo>
                  <a:pt x="104" y="74"/>
                </a:lnTo>
                <a:lnTo>
                  <a:pt x="104" y="73"/>
                </a:lnTo>
                <a:lnTo>
                  <a:pt x="104" y="74"/>
                </a:lnTo>
                <a:lnTo>
                  <a:pt x="104" y="73"/>
                </a:lnTo>
                <a:lnTo>
                  <a:pt x="104" y="74"/>
                </a:lnTo>
                <a:lnTo>
                  <a:pt x="104" y="73"/>
                </a:lnTo>
                <a:lnTo>
                  <a:pt x="105" y="73"/>
                </a:lnTo>
                <a:lnTo>
                  <a:pt x="104" y="73"/>
                </a:lnTo>
                <a:lnTo>
                  <a:pt x="105" y="73"/>
                </a:lnTo>
                <a:lnTo>
                  <a:pt x="104" y="73"/>
                </a:lnTo>
                <a:lnTo>
                  <a:pt x="105" y="73"/>
                </a:lnTo>
                <a:lnTo>
                  <a:pt x="105" y="74"/>
                </a:lnTo>
                <a:lnTo>
                  <a:pt x="105" y="73"/>
                </a:lnTo>
                <a:lnTo>
                  <a:pt x="105" y="74"/>
                </a:lnTo>
                <a:lnTo>
                  <a:pt x="105" y="73"/>
                </a:lnTo>
                <a:lnTo>
                  <a:pt x="105" y="74"/>
                </a:lnTo>
                <a:lnTo>
                  <a:pt x="106" y="74"/>
                </a:lnTo>
                <a:lnTo>
                  <a:pt x="105" y="74"/>
                </a:lnTo>
                <a:lnTo>
                  <a:pt x="106" y="74"/>
                </a:lnTo>
                <a:lnTo>
                  <a:pt x="105" y="74"/>
                </a:lnTo>
                <a:lnTo>
                  <a:pt x="106" y="74"/>
                </a:lnTo>
                <a:lnTo>
                  <a:pt x="106" y="75"/>
                </a:lnTo>
                <a:lnTo>
                  <a:pt x="106" y="74"/>
                </a:lnTo>
                <a:lnTo>
                  <a:pt x="106" y="75"/>
                </a:lnTo>
                <a:lnTo>
                  <a:pt x="106" y="74"/>
                </a:lnTo>
                <a:lnTo>
                  <a:pt x="106" y="75"/>
                </a:lnTo>
                <a:lnTo>
                  <a:pt x="105" y="75"/>
                </a:lnTo>
                <a:lnTo>
                  <a:pt x="106" y="75"/>
                </a:lnTo>
                <a:lnTo>
                  <a:pt x="105" y="75"/>
                </a:lnTo>
                <a:lnTo>
                  <a:pt x="106" y="75"/>
                </a:lnTo>
                <a:lnTo>
                  <a:pt x="105" y="75"/>
                </a:lnTo>
                <a:lnTo>
                  <a:pt x="104" y="75"/>
                </a:lnTo>
                <a:lnTo>
                  <a:pt x="105" y="75"/>
                </a:lnTo>
                <a:lnTo>
                  <a:pt x="104" y="75"/>
                </a:lnTo>
                <a:lnTo>
                  <a:pt x="105" y="75"/>
                </a:lnTo>
                <a:lnTo>
                  <a:pt x="104" y="75"/>
                </a:lnTo>
                <a:lnTo>
                  <a:pt x="104" y="76"/>
                </a:lnTo>
                <a:lnTo>
                  <a:pt x="104" y="75"/>
                </a:lnTo>
                <a:lnTo>
                  <a:pt x="104" y="76"/>
                </a:lnTo>
                <a:lnTo>
                  <a:pt x="104" y="75"/>
                </a:lnTo>
                <a:lnTo>
                  <a:pt x="104" y="76"/>
                </a:lnTo>
                <a:lnTo>
                  <a:pt x="105" y="76"/>
                </a:lnTo>
                <a:lnTo>
                  <a:pt x="104" y="76"/>
                </a:lnTo>
                <a:lnTo>
                  <a:pt x="105" y="76"/>
                </a:lnTo>
                <a:lnTo>
                  <a:pt x="104" y="76"/>
                </a:lnTo>
                <a:lnTo>
                  <a:pt x="105" y="76"/>
                </a:lnTo>
                <a:lnTo>
                  <a:pt x="105" y="77"/>
                </a:lnTo>
                <a:lnTo>
                  <a:pt x="105" y="76"/>
                </a:lnTo>
                <a:lnTo>
                  <a:pt x="105" y="77"/>
                </a:lnTo>
                <a:lnTo>
                  <a:pt x="105" y="76"/>
                </a:lnTo>
                <a:lnTo>
                  <a:pt x="105" y="77"/>
                </a:lnTo>
                <a:lnTo>
                  <a:pt x="104" y="77"/>
                </a:lnTo>
                <a:lnTo>
                  <a:pt x="105" y="77"/>
                </a:lnTo>
                <a:lnTo>
                  <a:pt x="104" y="77"/>
                </a:lnTo>
                <a:lnTo>
                  <a:pt x="105" y="77"/>
                </a:lnTo>
                <a:lnTo>
                  <a:pt x="104" y="77"/>
                </a:lnTo>
                <a:lnTo>
                  <a:pt x="104" y="78"/>
                </a:lnTo>
                <a:lnTo>
                  <a:pt x="104" y="77"/>
                </a:lnTo>
                <a:lnTo>
                  <a:pt x="104" y="78"/>
                </a:lnTo>
                <a:lnTo>
                  <a:pt x="104" y="77"/>
                </a:lnTo>
                <a:lnTo>
                  <a:pt x="104" y="78"/>
                </a:lnTo>
                <a:lnTo>
                  <a:pt x="103" y="78"/>
                </a:lnTo>
                <a:lnTo>
                  <a:pt x="104" y="78"/>
                </a:lnTo>
                <a:lnTo>
                  <a:pt x="103" y="78"/>
                </a:lnTo>
                <a:lnTo>
                  <a:pt x="104" y="78"/>
                </a:lnTo>
                <a:lnTo>
                  <a:pt x="103" y="78"/>
                </a:lnTo>
                <a:lnTo>
                  <a:pt x="103" y="77"/>
                </a:lnTo>
                <a:lnTo>
                  <a:pt x="103" y="78"/>
                </a:lnTo>
                <a:lnTo>
                  <a:pt x="103" y="77"/>
                </a:lnTo>
                <a:lnTo>
                  <a:pt x="103" y="78"/>
                </a:lnTo>
                <a:lnTo>
                  <a:pt x="103" y="77"/>
                </a:lnTo>
                <a:lnTo>
                  <a:pt x="103" y="76"/>
                </a:lnTo>
                <a:lnTo>
                  <a:pt x="103" y="77"/>
                </a:lnTo>
                <a:lnTo>
                  <a:pt x="103" y="76"/>
                </a:lnTo>
                <a:lnTo>
                  <a:pt x="103" y="77"/>
                </a:lnTo>
                <a:lnTo>
                  <a:pt x="103" y="76"/>
                </a:lnTo>
                <a:lnTo>
                  <a:pt x="102" y="76"/>
                </a:lnTo>
                <a:lnTo>
                  <a:pt x="103" y="76"/>
                </a:lnTo>
                <a:lnTo>
                  <a:pt x="102" y="76"/>
                </a:lnTo>
                <a:lnTo>
                  <a:pt x="103" y="76"/>
                </a:lnTo>
                <a:lnTo>
                  <a:pt x="102" y="76"/>
                </a:lnTo>
                <a:lnTo>
                  <a:pt x="102" y="77"/>
                </a:lnTo>
                <a:lnTo>
                  <a:pt x="102" y="76"/>
                </a:lnTo>
                <a:lnTo>
                  <a:pt x="102" y="77"/>
                </a:lnTo>
                <a:lnTo>
                  <a:pt x="102" y="76"/>
                </a:lnTo>
                <a:lnTo>
                  <a:pt x="102" y="77"/>
                </a:lnTo>
                <a:lnTo>
                  <a:pt x="101" y="77"/>
                </a:lnTo>
                <a:lnTo>
                  <a:pt x="102" y="77"/>
                </a:lnTo>
                <a:lnTo>
                  <a:pt x="101" y="77"/>
                </a:lnTo>
                <a:lnTo>
                  <a:pt x="102" y="77"/>
                </a:lnTo>
                <a:lnTo>
                  <a:pt x="101" y="77"/>
                </a:lnTo>
                <a:lnTo>
                  <a:pt x="100" y="77"/>
                </a:lnTo>
                <a:lnTo>
                  <a:pt x="101" y="77"/>
                </a:lnTo>
                <a:lnTo>
                  <a:pt x="100" y="77"/>
                </a:lnTo>
                <a:lnTo>
                  <a:pt x="101" y="77"/>
                </a:lnTo>
                <a:lnTo>
                  <a:pt x="100" y="77"/>
                </a:lnTo>
                <a:lnTo>
                  <a:pt x="100" y="78"/>
                </a:lnTo>
                <a:lnTo>
                  <a:pt x="100" y="77"/>
                </a:lnTo>
                <a:lnTo>
                  <a:pt x="100" y="78"/>
                </a:lnTo>
                <a:lnTo>
                  <a:pt x="100" y="77"/>
                </a:lnTo>
                <a:lnTo>
                  <a:pt x="100" y="78"/>
                </a:lnTo>
                <a:lnTo>
                  <a:pt x="99" y="78"/>
                </a:lnTo>
                <a:lnTo>
                  <a:pt x="100" y="78"/>
                </a:lnTo>
                <a:lnTo>
                  <a:pt x="99" y="78"/>
                </a:lnTo>
                <a:lnTo>
                  <a:pt x="100" y="78"/>
                </a:lnTo>
                <a:lnTo>
                  <a:pt x="99" y="78"/>
                </a:lnTo>
                <a:lnTo>
                  <a:pt x="99" y="77"/>
                </a:lnTo>
                <a:lnTo>
                  <a:pt x="99" y="78"/>
                </a:lnTo>
                <a:lnTo>
                  <a:pt x="99" y="77"/>
                </a:lnTo>
                <a:lnTo>
                  <a:pt x="99" y="78"/>
                </a:lnTo>
                <a:lnTo>
                  <a:pt x="99" y="77"/>
                </a:lnTo>
                <a:lnTo>
                  <a:pt x="99" y="76"/>
                </a:lnTo>
                <a:lnTo>
                  <a:pt x="99" y="77"/>
                </a:lnTo>
                <a:lnTo>
                  <a:pt x="99" y="76"/>
                </a:lnTo>
                <a:lnTo>
                  <a:pt x="99" y="77"/>
                </a:lnTo>
                <a:lnTo>
                  <a:pt x="99" y="76"/>
                </a:lnTo>
                <a:lnTo>
                  <a:pt x="98" y="76"/>
                </a:lnTo>
                <a:lnTo>
                  <a:pt x="99" y="76"/>
                </a:lnTo>
                <a:lnTo>
                  <a:pt x="98" y="76"/>
                </a:lnTo>
                <a:lnTo>
                  <a:pt x="99" y="76"/>
                </a:lnTo>
                <a:lnTo>
                  <a:pt x="98" y="76"/>
                </a:lnTo>
                <a:lnTo>
                  <a:pt x="98" y="77"/>
                </a:lnTo>
                <a:lnTo>
                  <a:pt x="98" y="76"/>
                </a:lnTo>
                <a:lnTo>
                  <a:pt x="98" y="77"/>
                </a:lnTo>
                <a:lnTo>
                  <a:pt x="98" y="76"/>
                </a:lnTo>
                <a:lnTo>
                  <a:pt x="98" y="77"/>
                </a:lnTo>
                <a:lnTo>
                  <a:pt x="97" y="77"/>
                </a:lnTo>
                <a:lnTo>
                  <a:pt x="98" y="77"/>
                </a:lnTo>
                <a:lnTo>
                  <a:pt x="97" y="77"/>
                </a:lnTo>
                <a:lnTo>
                  <a:pt x="98" y="77"/>
                </a:lnTo>
                <a:lnTo>
                  <a:pt x="97" y="77"/>
                </a:lnTo>
                <a:lnTo>
                  <a:pt x="97" y="78"/>
                </a:lnTo>
                <a:lnTo>
                  <a:pt x="97" y="77"/>
                </a:lnTo>
                <a:lnTo>
                  <a:pt x="97" y="78"/>
                </a:lnTo>
                <a:lnTo>
                  <a:pt x="97" y="77"/>
                </a:lnTo>
                <a:lnTo>
                  <a:pt x="97" y="78"/>
                </a:lnTo>
                <a:lnTo>
                  <a:pt x="98" y="78"/>
                </a:lnTo>
                <a:lnTo>
                  <a:pt x="97" y="78"/>
                </a:lnTo>
                <a:lnTo>
                  <a:pt x="98" y="78"/>
                </a:lnTo>
                <a:lnTo>
                  <a:pt x="97" y="78"/>
                </a:lnTo>
                <a:lnTo>
                  <a:pt x="98" y="78"/>
                </a:lnTo>
                <a:lnTo>
                  <a:pt x="98" y="79"/>
                </a:lnTo>
                <a:lnTo>
                  <a:pt x="98" y="78"/>
                </a:lnTo>
                <a:lnTo>
                  <a:pt x="98" y="79"/>
                </a:lnTo>
                <a:lnTo>
                  <a:pt x="98" y="78"/>
                </a:lnTo>
                <a:lnTo>
                  <a:pt x="98" y="79"/>
                </a:lnTo>
                <a:lnTo>
                  <a:pt x="97" y="79"/>
                </a:lnTo>
                <a:lnTo>
                  <a:pt x="98" y="79"/>
                </a:lnTo>
                <a:lnTo>
                  <a:pt x="97" y="79"/>
                </a:lnTo>
                <a:lnTo>
                  <a:pt x="98" y="79"/>
                </a:lnTo>
                <a:lnTo>
                  <a:pt x="97" y="79"/>
                </a:lnTo>
                <a:lnTo>
                  <a:pt x="96" y="79"/>
                </a:lnTo>
                <a:lnTo>
                  <a:pt x="97" y="79"/>
                </a:lnTo>
                <a:lnTo>
                  <a:pt x="96" y="79"/>
                </a:lnTo>
                <a:lnTo>
                  <a:pt x="97" y="79"/>
                </a:lnTo>
                <a:lnTo>
                  <a:pt x="96" y="79"/>
                </a:lnTo>
                <a:lnTo>
                  <a:pt x="96" y="80"/>
                </a:lnTo>
                <a:lnTo>
                  <a:pt x="96" y="79"/>
                </a:lnTo>
                <a:lnTo>
                  <a:pt x="96" y="80"/>
                </a:lnTo>
                <a:lnTo>
                  <a:pt x="96" y="79"/>
                </a:lnTo>
                <a:lnTo>
                  <a:pt x="96" y="80"/>
                </a:lnTo>
                <a:lnTo>
                  <a:pt x="97" y="80"/>
                </a:lnTo>
                <a:lnTo>
                  <a:pt x="96" y="80"/>
                </a:lnTo>
                <a:lnTo>
                  <a:pt x="97" y="80"/>
                </a:lnTo>
                <a:lnTo>
                  <a:pt x="96" y="80"/>
                </a:lnTo>
                <a:lnTo>
                  <a:pt x="97" y="80"/>
                </a:lnTo>
                <a:lnTo>
                  <a:pt x="97" y="81"/>
                </a:lnTo>
                <a:lnTo>
                  <a:pt x="97" y="80"/>
                </a:lnTo>
                <a:lnTo>
                  <a:pt x="97" y="81"/>
                </a:lnTo>
                <a:lnTo>
                  <a:pt x="97" y="80"/>
                </a:lnTo>
                <a:lnTo>
                  <a:pt x="97" y="81"/>
                </a:lnTo>
                <a:lnTo>
                  <a:pt x="98" y="81"/>
                </a:lnTo>
                <a:lnTo>
                  <a:pt x="97" y="81"/>
                </a:lnTo>
                <a:lnTo>
                  <a:pt x="98" y="81"/>
                </a:lnTo>
                <a:lnTo>
                  <a:pt x="97" y="81"/>
                </a:lnTo>
                <a:lnTo>
                  <a:pt x="98" y="81"/>
                </a:lnTo>
                <a:lnTo>
                  <a:pt x="98" y="80"/>
                </a:lnTo>
                <a:lnTo>
                  <a:pt x="98" y="81"/>
                </a:lnTo>
                <a:lnTo>
                  <a:pt x="98" y="80"/>
                </a:lnTo>
                <a:lnTo>
                  <a:pt x="98" y="81"/>
                </a:lnTo>
                <a:lnTo>
                  <a:pt x="98" y="80"/>
                </a:lnTo>
                <a:lnTo>
                  <a:pt x="99" y="80"/>
                </a:lnTo>
                <a:lnTo>
                  <a:pt x="98" y="80"/>
                </a:lnTo>
                <a:lnTo>
                  <a:pt x="99" y="80"/>
                </a:lnTo>
                <a:lnTo>
                  <a:pt x="98" y="80"/>
                </a:lnTo>
                <a:lnTo>
                  <a:pt x="99" y="80"/>
                </a:lnTo>
                <a:lnTo>
                  <a:pt x="99" y="81"/>
                </a:lnTo>
                <a:lnTo>
                  <a:pt x="99" y="80"/>
                </a:lnTo>
                <a:lnTo>
                  <a:pt x="99" y="81"/>
                </a:lnTo>
                <a:lnTo>
                  <a:pt x="99" y="80"/>
                </a:lnTo>
                <a:lnTo>
                  <a:pt x="99" y="81"/>
                </a:lnTo>
                <a:lnTo>
                  <a:pt x="99" y="82"/>
                </a:lnTo>
                <a:lnTo>
                  <a:pt x="99" y="81"/>
                </a:lnTo>
                <a:lnTo>
                  <a:pt x="99" y="82"/>
                </a:lnTo>
                <a:lnTo>
                  <a:pt x="99" y="81"/>
                </a:lnTo>
                <a:lnTo>
                  <a:pt x="99" y="82"/>
                </a:lnTo>
                <a:lnTo>
                  <a:pt x="100" y="82"/>
                </a:lnTo>
                <a:lnTo>
                  <a:pt x="99" y="82"/>
                </a:lnTo>
                <a:lnTo>
                  <a:pt x="100" y="82"/>
                </a:lnTo>
                <a:lnTo>
                  <a:pt x="99" y="82"/>
                </a:lnTo>
                <a:lnTo>
                  <a:pt x="100" y="82"/>
                </a:lnTo>
                <a:lnTo>
                  <a:pt x="100" y="81"/>
                </a:lnTo>
                <a:lnTo>
                  <a:pt x="100" y="82"/>
                </a:lnTo>
                <a:lnTo>
                  <a:pt x="100" y="81"/>
                </a:lnTo>
                <a:lnTo>
                  <a:pt x="100" y="82"/>
                </a:lnTo>
                <a:lnTo>
                  <a:pt x="100" y="81"/>
                </a:lnTo>
                <a:lnTo>
                  <a:pt x="101" y="81"/>
                </a:lnTo>
                <a:lnTo>
                  <a:pt x="100" y="81"/>
                </a:lnTo>
                <a:lnTo>
                  <a:pt x="101" y="81"/>
                </a:lnTo>
                <a:lnTo>
                  <a:pt x="100" y="81"/>
                </a:lnTo>
                <a:lnTo>
                  <a:pt x="101" y="81"/>
                </a:lnTo>
                <a:lnTo>
                  <a:pt x="101" y="82"/>
                </a:lnTo>
                <a:lnTo>
                  <a:pt x="101" y="81"/>
                </a:lnTo>
                <a:lnTo>
                  <a:pt x="101" y="82"/>
                </a:lnTo>
                <a:lnTo>
                  <a:pt x="101" y="81"/>
                </a:lnTo>
                <a:lnTo>
                  <a:pt x="101" y="82"/>
                </a:lnTo>
                <a:lnTo>
                  <a:pt x="102" y="82"/>
                </a:lnTo>
                <a:lnTo>
                  <a:pt x="101" y="82"/>
                </a:lnTo>
                <a:lnTo>
                  <a:pt x="102" y="82"/>
                </a:lnTo>
                <a:lnTo>
                  <a:pt x="101" y="82"/>
                </a:lnTo>
                <a:lnTo>
                  <a:pt x="102" y="82"/>
                </a:lnTo>
                <a:lnTo>
                  <a:pt x="102" y="83"/>
                </a:lnTo>
                <a:lnTo>
                  <a:pt x="102" y="82"/>
                </a:lnTo>
                <a:lnTo>
                  <a:pt x="102" y="83"/>
                </a:lnTo>
                <a:lnTo>
                  <a:pt x="102" y="82"/>
                </a:lnTo>
                <a:lnTo>
                  <a:pt x="102" y="83"/>
                </a:lnTo>
                <a:lnTo>
                  <a:pt x="101" y="83"/>
                </a:lnTo>
                <a:lnTo>
                  <a:pt x="102" y="83"/>
                </a:lnTo>
                <a:lnTo>
                  <a:pt x="101" y="83"/>
                </a:lnTo>
                <a:lnTo>
                  <a:pt x="102" y="83"/>
                </a:lnTo>
                <a:lnTo>
                  <a:pt x="101" y="83"/>
                </a:lnTo>
                <a:lnTo>
                  <a:pt x="100" y="83"/>
                </a:lnTo>
                <a:lnTo>
                  <a:pt x="101" y="83"/>
                </a:lnTo>
                <a:lnTo>
                  <a:pt x="100" y="83"/>
                </a:lnTo>
                <a:lnTo>
                  <a:pt x="101" y="83"/>
                </a:lnTo>
                <a:lnTo>
                  <a:pt x="100" y="83"/>
                </a:lnTo>
                <a:lnTo>
                  <a:pt x="100" y="84"/>
                </a:lnTo>
                <a:lnTo>
                  <a:pt x="100" y="83"/>
                </a:lnTo>
                <a:lnTo>
                  <a:pt x="100" y="84"/>
                </a:lnTo>
                <a:lnTo>
                  <a:pt x="100" y="83"/>
                </a:lnTo>
                <a:lnTo>
                  <a:pt x="100" y="84"/>
                </a:lnTo>
                <a:lnTo>
                  <a:pt x="101" y="84"/>
                </a:lnTo>
                <a:lnTo>
                  <a:pt x="100" y="84"/>
                </a:lnTo>
                <a:lnTo>
                  <a:pt x="101" y="84"/>
                </a:lnTo>
                <a:lnTo>
                  <a:pt x="100" y="84"/>
                </a:lnTo>
                <a:lnTo>
                  <a:pt x="101" y="84"/>
                </a:lnTo>
                <a:lnTo>
                  <a:pt x="101" y="85"/>
                </a:lnTo>
                <a:lnTo>
                  <a:pt x="101" y="84"/>
                </a:lnTo>
                <a:lnTo>
                  <a:pt x="101" y="85"/>
                </a:lnTo>
                <a:lnTo>
                  <a:pt x="101" y="84"/>
                </a:lnTo>
                <a:lnTo>
                  <a:pt x="101" y="85"/>
                </a:lnTo>
                <a:lnTo>
                  <a:pt x="100" y="85"/>
                </a:lnTo>
                <a:lnTo>
                  <a:pt x="101" y="85"/>
                </a:lnTo>
                <a:lnTo>
                  <a:pt x="100" y="85"/>
                </a:lnTo>
                <a:lnTo>
                  <a:pt x="101" y="85"/>
                </a:lnTo>
                <a:lnTo>
                  <a:pt x="100" y="85"/>
                </a:lnTo>
                <a:lnTo>
                  <a:pt x="100" y="86"/>
                </a:lnTo>
                <a:lnTo>
                  <a:pt x="100" y="85"/>
                </a:lnTo>
                <a:lnTo>
                  <a:pt x="100" y="86"/>
                </a:lnTo>
                <a:lnTo>
                  <a:pt x="100" y="85"/>
                </a:lnTo>
                <a:lnTo>
                  <a:pt x="100" y="86"/>
                </a:lnTo>
                <a:lnTo>
                  <a:pt x="99" y="86"/>
                </a:lnTo>
                <a:lnTo>
                  <a:pt x="100" y="86"/>
                </a:lnTo>
                <a:lnTo>
                  <a:pt x="99" y="86"/>
                </a:lnTo>
                <a:lnTo>
                  <a:pt x="100" y="86"/>
                </a:lnTo>
                <a:lnTo>
                  <a:pt x="99" y="86"/>
                </a:lnTo>
                <a:lnTo>
                  <a:pt x="99" y="85"/>
                </a:lnTo>
                <a:lnTo>
                  <a:pt x="99" y="86"/>
                </a:lnTo>
                <a:lnTo>
                  <a:pt x="99" y="85"/>
                </a:lnTo>
                <a:lnTo>
                  <a:pt x="99" y="86"/>
                </a:lnTo>
                <a:lnTo>
                  <a:pt x="99" y="85"/>
                </a:lnTo>
                <a:lnTo>
                  <a:pt x="99" y="84"/>
                </a:lnTo>
                <a:lnTo>
                  <a:pt x="99" y="85"/>
                </a:lnTo>
                <a:lnTo>
                  <a:pt x="99" y="84"/>
                </a:lnTo>
                <a:lnTo>
                  <a:pt x="99" y="85"/>
                </a:lnTo>
                <a:lnTo>
                  <a:pt x="99" y="84"/>
                </a:lnTo>
                <a:lnTo>
                  <a:pt x="98" y="84"/>
                </a:lnTo>
                <a:lnTo>
                  <a:pt x="99" y="84"/>
                </a:lnTo>
                <a:lnTo>
                  <a:pt x="98" y="84"/>
                </a:lnTo>
                <a:lnTo>
                  <a:pt x="99" y="84"/>
                </a:lnTo>
                <a:lnTo>
                  <a:pt x="98" y="84"/>
                </a:lnTo>
                <a:lnTo>
                  <a:pt x="98" y="85"/>
                </a:lnTo>
                <a:lnTo>
                  <a:pt x="98" y="84"/>
                </a:lnTo>
                <a:lnTo>
                  <a:pt x="98" y="85"/>
                </a:lnTo>
                <a:lnTo>
                  <a:pt x="98" y="84"/>
                </a:lnTo>
                <a:lnTo>
                  <a:pt x="98" y="85"/>
                </a:lnTo>
                <a:lnTo>
                  <a:pt x="97" y="85"/>
                </a:lnTo>
                <a:lnTo>
                  <a:pt x="98" y="85"/>
                </a:lnTo>
                <a:lnTo>
                  <a:pt x="97" y="85"/>
                </a:lnTo>
                <a:lnTo>
                  <a:pt x="98" y="85"/>
                </a:lnTo>
                <a:lnTo>
                  <a:pt x="97" y="85"/>
                </a:lnTo>
                <a:lnTo>
                  <a:pt x="97" y="86"/>
                </a:lnTo>
                <a:lnTo>
                  <a:pt x="97" y="85"/>
                </a:lnTo>
                <a:lnTo>
                  <a:pt x="97" y="86"/>
                </a:lnTo>
                <a:lnTo>
                  <a:pt x="97" y="85"/>
                </a:lnTo>
                <a:lnTo>
                  <a:pt x="97" y="86"/>
                </a:lnTo>
                <a:lnTo>
                  <a:pt x="98" y="86"/>
                </a:lnTo>
                <a:lnTo>
                  <a:pt x="97" y="86"/>
                </a:lnTo>
                <a:lnTo>
                  <a:pt x="98" y="86"/>
                </a:lnTo>
                <a:lnTo>
                  <a:pt x="97" y="86"/>
                </a:lnTo>
                <a:lnTo>
                  <a:pt x="98" y="86"/>
                </a:lnTo>
                <a:lnTo>
                  <a:pt x="98" y="87"/>
                </a:lnTo>
                <a:lnTo>
                  <a:pt x="98" y="86"/>
                </a:lnTo>
                <a:lnTo>
                  <a:pt x="98" y="87"/>
                </a:lnTo>
                <a:lnTo>
                  <a:pt x="98" y="86"/>
                </a:lnTo>
                <a:lnTo>
                  <a:pt x="98" y="87"/>
                </a:lnTo>
                <a:lnTo>
                  <a:pt x="97" y="87"/>
                </a:lnTo>
                <a:lnTo>
                  <a:pt x="98" y="87"/>
                </a:lnTo>
                <a:lnTo>
                  <a:pt x="97" y="87"/>
                </a:lnTo>
                <a:lnTo>
                  <a:pt x="98" y="87"/>
                </a:lnTo>
                <a:lnTo>
                  <a:pt x="97" y="87"/>
                </a:lnTo>
                <a:lnTo>
                  <a:pt x="96" y="87"/>
                </a:lnTo>
                <a:lnTo>
                  <a:pt x="97" y="87"/>
                </a:lnTo>
                <a:lnTo>
                  <a:pt x="96" y="87"/>
                </a:lnTo>
                <a:lnTo>
                  <a:pt x="97" y="87"/>
                </a:lnTo>
                <a:lnTo>
                  <a:pt x="96" y="87"/>
                </a:lnTo>
                <a:lnTo>
                  <a:pt x="96" y="88"/>
                </a:lnTo>
                <a:lnTo>
                  <a:pt x="96" y="87"/>
                </a:lnTo>
                <a:lnTo>
                  <a:pt x="96" y="88"/>
                </a:lnTo>
                <a:lnTo>
                  <a:pt x="96" y="87"/>
                </a:lnTo>
                <a:lnTo>
                  <a:pt x="96" y="88"/>
                </a:lnTo>
                <a:lnTo>
                  <a:pt x="97" y="88"/>
                </a:lnTo>
                <a:lnTo>
                  <a:pt x="96" y="88"/>
                </a:lnTo>
                <a:lnTo>
                  <a:pt x="97" y="88"/>
                </a:lnTo>
                <a:lnTo>
                  <a:pt x="96" y="88"/>
                </a:lnTo>
                <a:lnTo>
                  <a:pt x="97" y="88"/>
                </a:lnTo>
                <a:lnTo>
                  <a:pt x="97" y="89"/>
                </a:lnTo>
                <a:lnTo>
                  <a:pt x="97" y="88"/>
                </a:lnTo>
                <a:lnTo>
                  <a:pt x="97" y="89"/>
                </a:lnTo>
                <a:lnTo>
                  <a:pt x="97" y="88"/>
                </a:lnTo>
                <a:lnTo>
                  <a:pt x="97" y="89"/>
                </a:lnTo>
                <a:lnTo>
                  <a:pt x="96" y="89"/>
                </a:lnTo>
                <a:lnTo>
                  <a:pt x="97" y="89"/>
                </a:lnTo>
                <a:lnTo>
                  <a:pt x="96" y="89"/>
                </a:lnTo>
                <a:lnTo>
                  <a:pt x="97" y="89"/>
                </a:lnTo>
                <a:lnTo>
                  <a:pt x="96" y="89"/>
                </a:lnTo>
                <a:lnTo>
                  <a:pt x="96" y="90"/>
                </a:lnTo>
                <a:lnTo>
                  <a:pt x="96" y="89"/>
                </a:lnTo>
                <a:lnTo>
                  <a:pt x="96" y="90"/>
                </a:lnTo>
                <a:lnTo>
                  <a:pt x="96" y="89"/>
                </a:lnTo>
                <a:lnTo>
                  <a:pt x="96" y="90"/>
                </a:lnTo>
                <a:lnTo>
                  <a:pt x="95" y="90"/>
                </a:lnTo>
                <a:lnTo>
                  <a:pt x="96" y="90"/>
                </a:lnTo>
                <a:lnTo>
                  <a:pt x="95" y="90"/>
                </a:lnTo>
                <a:lnTo>
                  <a:pt x="96" y="90"/>
                </a:lnTo>
                <a:lnTo>
                  <a:pt x="95" y="90"/>
                </a:lnTo>
                <a:lnTo>
                  <a:pt x="95" y="89"/>
                </a:lnTo>
                <a:lnTo>
                  <a:pt x="95" y="90"/>
                </a:lnTo>
                <a:lnTo>
                  <a:pt x="95" y="89"/>
                </a:lnTo>
                <a:lnTo>
                  <a:pt x="95" y="90"/>
                </a:lnTo>
                <a:lnTo>
                  <a:pt x="95" y="89"/>
                </a:lnTo>
                <a:lnTo>
                  <a:pt x="95" y="88"/>
                </a:lnTo>
                <a:lnTo>
                  <a:pt x="95" y="89"/>
                </a:lnTo>
                <a:lnTo>
                  <a:pt x="95" y="88"/>
                </a:lnTo>
                <a:lnTo>
                  <a:pt x="95" y="89"/>
                </a:lnTo>
                <a:lnTo>
                  <a:pt x="95" y="88"/>
                </a:lnTo>
                <a:lnTo>
                  <a:pt x="94" y="88"/>
                </a:lnTo>
                <a:lnTo>
                  <a:pt x="95" y="88"/>
                </a:lnTo>
                <a:lnTo>
                  <a:pt x="94" y="88"/>
                </a:lnTo>
                <a:lnTo>
                  <a:pt x="95" y="88"/>
                </a:lnTo>
                <a:lnTo>
                  <a:pt x="94" y="88"/>
                </a:lnTo>
                <a:lnTo>
                  <a:pt x="94" y="89"/>
                </a:lnTo>
                <a:lnTo>
                  <a:pt x="94" y="88"/>
                </a:lnTo>
                <a:lnTo>
                  <a:pt x="94" y="89"/>
                </a:lnTo>
                <a:lnTo>
                  <a:pt x="94" y="88"/>
                </a:lnTo>
                <a:lnTo>
                  <a:pt x="94" y="89"/>
                </a:lnTo>
                <a:lnTo>
                  <a:pt x="93" y="89"/>
                </a:lnTo>
                <a:lnTo>
                  <a:pt x="94" y="89"/>
                </a:lnTo>
                <a:lnTo>
                  <a:pt x="93" y="89"/>
                </a:lnTo>
                <a:lnTo>
                  <a:pt x="94" y="89"/>
                </a:lnTo>
                <a:lnTo>
                  <a:pt x="93" y="89"/>
                </a:lnTo>
                <a:lnTo>
                  <a:pt x="93" y="88"/>
                </a:lnTo>
                <a:lnTo>
                  <a:pt x="93" y="89"/>
                </a:lnTo>
                <a:lnTo>
                  <a:pt x="93" y="88"/>
                </a:lnTo>
                <a:lnTo>
                  <a:pt x="93" y="89"/>
                </a:lnTo>
                <a:lnTo>
                  <a:pt x="93" y="88"/>
                </a:lnTo>
                <a:lnTo>
                  <a:pt x="92" y="88"/>
                </a:lnTo>
                <a:lnTo>
                  <a:pt x="93" y="88"/>
                </a:lnTo>
                <a:lnTo>
                  <a:pt x="92" y="88"/>
                </a:lnTo>
                <a:lnTo>
                  <a:pt x="93" y="88"/>
                </a:lnTo>
                <a:lnTo>
                  <a:pt x="92" y="88"/>
                </a:lnTo>
                <a:lnTo>
                  <a:pt x="92" y="87"/>
                </a:lnTo>
                <a:lnTo>
                  <a:pt x="92" y="88"/>
                </a:lnTo>
                <a:lnTo>
                  <a:pt x="92" y="87"/>
                </a:lnTo>
                <a:lnTo>
                  <a:pt x="92" y="88"/>
                </a:lnTo>
                <a:lnTo>
                  <a:pt x="92" y="87"/>
                </a:lnTo>
                <a:lnTo>
                  <a:pt x="93" y="87"/>
                </a:lnTo>
                <a:lnTo>
                  <a:pt x="92" y="87"/>
                </a:lnTo>
                <a:lnTo>
                  <a:pt x="93" y="87"/>
                </a:lnTo>
                <a:lnTo>
                  <a:pt x="92" y="87"/>
                </a:lnTo>
                <a:lnTo>
                  <a:pt x="93" y="87"/>
                </a:lnTo>
                <a:lnTo>
                  <a:pt x="94" y="87"/>
                </a:lnTo>
                <a:lnTo>
                  <a:pt x="93" y="87"/>
                </a:lnTo>
                <a:lnTo>
                  <a:pt x="94" y="87"/>
                </a:lnTo>
                <a:lnTo>
                  <a:pt x="93" y="87"/>
                </a:lnTo>
                <a:lnTo>
                  <a:pt x="94" y="87"/>
                </a:lnTo>
                <a:lnTo>
                  <a:pt x="94" y="86"/>
                </a:lnTo>
                <a:lnTo>
                  <a:pt x="94" y="87"/>
                </a:lnTo>
                <a:lnTo>
                  <a:pt x="94" y="86"/>
                </a:lnTo>
                <a:lnTo>
                  <a:pt x="94" y="87"/>
                </a:lnTo>
                <a:lnTo>
                  <a:pt x="94" y="86"/>
                </a:lnTo>
                <a:lnTo>
                  <a:pt x="93" y="86"/>
                </a:lnTo>
                <a:lnTo>
                  <a:pt x="94" y="86"/>
                </a:lnTo>
                <a:lnTo>
                  <a:pt x="93" y="86"/>
                </a:lnTo>
                <a:lnTo>
                  <a:pt x="94" y="86"/>
                </a:lnTo>
                <a:lnTo>
                  <a:pt x="93" y="86"/>
                </a:lnTo>
                <a:lnTo>
                  <a:pt x="93" y="85"/>
                </a:lnTo>
                <a:lnTo>
                  <a:pt x="93" y="86"/>
                </a:lnTo>
                <a:lnTo>
                  <a:pt x="93" y="85"/>
                </a:lnTo>
                <a:lnTo>
                  <a:pt x="93" y="86"/>
                </a:lnTo>
                <a:lnTo>
                  <a:pt x="93" y="85"/>
                </a:lnTo>
                <a:lnTo>
                  <a:pt x="93" y="84"/>
                </a:lnTo>
                <a:lnTo>
                  <a:pt x="93" y="85"/>
                </a:lnTo>
                <a:lnTo>
                  <a:pt x="93" y="84"/>
                </a:lnTo>
                <a:lnTo>
                  <a:pt x="93" y="85"/>
                </a:lnTo>
                <a:lnTo>
                  <a:pt x="93" y="84"/>
                </a:lnTo>
                <a:lnTo>
                  <a:pt x="92" y="84"/>
                </a:lnTo>
                <a:lnTo>
                  <a:pt x="93" y="84"/>
                </a:lnTo>
                <a:lnTo>
                  <a:pt x="92" y="84"/>
                </a:lnTo>
                <a:lnTo>
                  <a:pt x="93" y="84"/>
                </a:lnTo>
                <a:lnTo>
                  <a:pt x="92" y="84"/>
                </a:lnTo>
                <a:lnTo>
                  <a:pt x="92" y="83"/>
                </a:lnTo>
                <a:lnTo>
                  <a:pt x="92" y="84"/>
                </a:lnTo>
                <a:lnTo>
                  <a:pt x="92" y="83"/>
                </a:lnTo>
                <a:lnTo>
                  <a:pt x="92" y="84"/>
                </a:lnTo>
                <a:lnTo>
                  <a:pt x="92" y="83"/>
                </a:lnTo>
                <a:lnTo>
                  <a:pt x="93" y="83"/>
                </a:lnTo>
                <a:lnTo>
                  <a:pt x="92" y="83"/>
                </a:lnTo>
                <a:lnTo>
                  <a:pt x="93" y="83"/>
                </a:lnTo>
                <a:lnTo>
                  <a:pt x="92" y="83"/>
                </a:lnTo>
                <a:lnTo>
                  <a:pt x="93" y="83"/>
                </a:lnTo>
                <a:lnTo>
                  <a:pt x="94" y="83"/>
                </a:lnTo>
                <a:lnTo>
                  <a:pt x="93" y="83"/>
                </a:lnTo>
                <a:lnTo>
                  <a:pt x="94" y="83"/>
                </a:lnTo>
                <a:lnTo>
                  <a:pt x="93" y="83"/>
                </a:lnTo>
                <a:lnTo>
                  <a:pt x="94" y="83"/>
                </a:lnTo>
                <a:lnTo>
                  <a:pt x="94" y="82"/>
                </a:lnTo>
                <a:lnTo>
                  <a:pt x="94" y="83"/>
                </a:lnTo>
                <a:lnTo>
                  <a:pt x="94" y="82"/>
                </a:lnTo>
                <a:lnTo>
                  <a:pt x="94" y="83"/>
                </a:lnTo>
                <a:lnTo>
                  <a:pt x="94" y="82"/>
                </a:lnTo>
                <a:lnTo>
                  <a:pt x="93" y="82"/>
                </a:lnTo>
                <a:lnTo>
                  <a:pt x="94" y="82"/>
                </a:lnTo>
                <a:lnTo>
                  <a:pt x="93" y="82"/>
                </a:lnTo>
                <a:lnTo>
                  <a:pt x="94" y="82"/>
                </a:lnTo>
                <a:lnTo>
                  <a:pt x="93" y="82"/>
                </a:lnTo>
                <a:lnTo>
                  <a:pt x="93" y="81"/>
                </a:lnTo>
                <a:lnTo>
                  <a:pt x="93" y="82"/>
                </a:lnTo>
                <a:lnTo>
                  <a:pt x="93" y="81"/>
                </a:lnTo>
                <a:lnTo>
                  <a:pt x="93" y="82"/>
                </a:lnTo>
                <a:lnTo>
                  <a:pt x="93" y="81"/>
                </a:lnTo>
                <a:lnTo>
                  <a:pt x="92" y="81"/>
                </a:lnTo>
                <a:lnTo>
                  <a:pt x="93" y="81"/>
                </a:lnTo>
                <a:lnTo>
                  <a:pt x="92" y="81"/>
                </a:lnTo>
                <a:lnTo>
                  <a:pt x="93" y="81"/>
                </a:lnTo>
                <a:lnTo>
                  <a:pt x="92" y="81"/>
                </a:lnTo>
                <a:lnTo>
                  <a:pt x="92" y="82"/>
                </a:lnTo>
                <a:lnTo>
                  <a:pt x="92" y="81"/>
                </a:lnTo>
                <a:lnTo>
                  <a:pt x="92" y="82"/>
                </a:lnTo>
                <a:lnTo>
                  <a:pt x="92" y="81"/>
                </a:lnTo>
                <a:lnTo>
                  <a:pt x="92" y="82"/>
                </a:lnTo>
                <a:lnTo>
                  <a:pt x="91" y="82"/>
                </a:lnTo>
                <a:lnTo>
                  <a:pt x="92" y="82"/>
                </a:lnTo>
                <a:lnTo>
                  <a:pt x="91" y="82"/>
                </a:lnTo>
                <a:lnTo>
                  <a:pt x="92" y="82"/>
                </a:lnTo>
                <a:lnTo>
                  <a:pt x="91" y="82"/>
                </a:lnTo>
                <a:lnTo>
                  <a:pt x="91" y="81"/>
                </a:lnTo>
                <a:lnTo>
                  <a:pt x="91" y="82"/>
                </a:lnTo>
                <a:lnTo>
                  <a:pt x="91" y="81"/>
                </a:lnTo>
                <a:lnTo>
                  <a:pt x="91" y="82"/>
                </a:lnTo>
                <a:lnTo>
                  <a:pt x="91" y="81"/>
                </a:lnTo>
                <a:lnTo>
                  <a:pt x="91" y="80"/>
                </a:lnTo>
                <a:lnTo>
                  <a:pt x="91" y="81"/>
                </a:lnTo>
                <a:lnTo>
                  <a:pt x="91" y="80"/>
                </a:lnTo>
                <a:lnTo>
                  <a:pt x="91" y="81"/>
                </a:lnTo>
                <a:lnTo>
                  <a:pt x="91" y="80"/>
                </a:lnTo>
                <a:lnTo>
                  <a:pt x="90" y="80"/>
                </a:lnTo>
                <a:lnTo>
                  <a:pt x="91" y="80"/>
                </a:lnTo>
                <a:lnTo>
                  <a:pt x="90" y="80"/>
                </a:lnTo>
                <a:lnTo>
                  <a:pt x="91" y="80"/>
                </a:lnTo>
                <a:lnTo>
                  <a:pt x="90" y="80"/>
                </a:lnTo>
                <a:lnTo>
                  <a:pt x="90" y="81"/>
                </a:lnTo>
                <a:lnTo>
                  <a:pt x="90" y="80"/>
                </a:lnTo>
                <a:lnTo>
                  <a:pt x="90" y="81"/>
                </a:lnTo>
                <a:lnTo>
                  <a:pt x="90" y="80"/>
                </a:lnTo>
                <a:lnTo>
                  <a:pt x="90" y="81"/>
                </a:lnTo>
                <a:lnTo>
                  <a:pt x="89" y="81"/>
                </a:lnTo>
                <a:lnTo>
                  <a:pt x="90" y="81"/>
                </a:lnTo>
                <a:lnTo>
                  <a:pt x="89" y="81"/>
                </a:lnTo>
                <a:lnTo>
                  <a:pt x="90" y="81"/>
                </a:lnTo>
                <a:lnTo>
                  <a:pt x="89" y="81"/>
                </a:lnTo>
                <a:lnTo>
                  <a:pt x="89" y="82"/>
                </a:lnTo>
                <a:lnTo>
                  <a:pt x="89" y="81"/>
                </a:lnTo>
                <a:lnTo>
                  <a:pt x="89" y="82"/>
                </a:lnTo>
                <a:lnTo>
                  <a:pt x="89" y="81"/>
                </a:lnTo>
                <a:lnTo>
                  <a:pt x="89" y="82"/>
                </a:lnTo>
                <a:lnTo>
                  <a:pt x="90" y="82"/>
                </a:lnTo>
                <a:lnTo>
                  <a:pt x="89" y="82"/>
                </a:lnTo>
                <a:lnTo>
                  <a:pt x="90" y="82"/>
                </a:lnTo>
                <a:lnTo>
                  <a:pt x="89" y="82"/>
                </a:lnTo>
                <a:lnTo>
                  <a:pt x="90" y="82"/>
                </a:lnTo>
                <a:lnTo>
                  <a:pt x="90" y="83"/>
                </a:lnTo>
                <a:lnTo>
                  <a:pt x="90" y="82"/>
                </a:lnTo>
                <a:lnTo>
                  <a:pt x="90" y="83"/>
                </a:lnTo>
                <a:lnTo>
                  <a:pt x="90" y="82"/>
                </a:lnTo>
                <a:lnTo>
                  <a:pt x="90" y="83"/>
                </a:lnTo>
                <a:lnTo>
                  <a:pt x="89" y="83"/>
                </a:lnTo>
                <a:lnTo>
                  <a:pt x="90" y="83"/>
                </a:lnTo>
                <a:lnTo>
                  <a:pt x="89" y="83"/>
                </a:lnTo>
                <a:lnTo>
                  <a:pt x="90" y="83"/>
                </a:lnTo>
                <a:lnTo>
                  <a:pt x="89" y="83"/>
                </a:lnTo>
                <a:lnTo>
                  <a:pt x="88" y="83"/>
                </a:lnTo>
                <a:lnTo>
                  <a:pt x="89" y="83"/>
                </a:lnTo>
                <a:lnTo>
                  <a:pt x="88" y="83"/>
                </a:lnTo>
                <a:lnTo>
                  <a:pt x="89" y="83"/>
                </a:lnTo>
                <a:lnTo>
                  <a:pt x="88" y="83"/>
                </a:lnTo>
                <a:lnTo>
                  <a:pt x="88" y="84"/>
                </a:lnTo>
                <a:lnTo>
                  <a:pt x="88" y="83"/>
                </a:lnTo>
                <a:lnTo>
                  <a:pt x="88" y="84"/>
                </a:lnTo>
                <a:lnTo>
                  <a:pt x="88" y="83"/>
                </a:lnTo>
                <a:lnTo>
                  <a:pt x="88" y="84"/>
                </a:lnTo>
                <a:lnTo>
                  <a:pt x="89" y="84"/>
                </a:lnTo>
                <a:lnTo>
                  <a:pt x="88" y="84"/>
                </a:lnTo>
                <a:lnTo>
                  <a:pt x="89" y="84"/>
                </a:lnTo>
                <a:lnTo>
                  <a:pt x="88" y="84"/>
                </a:lnTo>
                <a:lnTo>
                  <a:pt x="89" y="84"/>
                </a:lnTo>
                <a:lnTo>
                  <a:pt x="89" y="85"/>
                </a:lnTo>
                <a:lnTo>
                  <a:pt x="89" y="84"/>
                </a:lnTo>
                <a:lnTo>
                  <a:pt x="89" y="85"/>
                </a:lnTo>
                <a:lnTo>
                  <a:pt x="89" y="84"/>
                </a:lnTo>
                <a:lnTo>
                  <a:pt x="89" y="85"/>
                </a:lnTo>
                <a:lnTo>
                  <a:pt x="88" y="85"/>
                </a:lnTo>
                <a:lnTo>
                  <a:pt x="89" y="85"/>
                </a:lnTo>
                <a:lnTo>
                  <a:pt x="88" y="85"/>
                </a:lnTo>
                <a:lnTo>
                  <a:pt x="89" y="85"/>
                </a:lnTo>
                <a:lnTo>
                  <a:pt x="88" y="85"/>
                </a:lnTo>
                <a:lnTo>
                  <a:pt x="88" y="86"/>
                </a:lnTo>
                <a:lnTo>
                  <a:pt x="88" y="85"/>
                </a:lnTo>
                <a:lnTo>
                  <a:pt x="88" y="86"/>
                </a:lnTo>
                <a:lnTo>
                  <a:pt x="88" y="85"/>
                </a:lnTo>
                <a:lnTo>
                  <a:pt x="88" y="86"/>
                </a:lnTo>
                <a:lnTo>
                  <a:pt x="87" y="86"/>
                </a:lnTo>
                <a:lnTo>
                  <a:pt x="88" y="86"/>
                </a:lnTo>
                <a:lnTo>
                  <a:pt x="87" y="86"/>
                </a:lnTo>
                <a:lnTo>
                  <a:pt x="88" y="86"/>
                </a:lnTo>
                <a:lnTo>
                  <a:pt x="87" y="86"/>
                </a:lnTo>
                <a:lnTo>
                  <a:pt x="87" y="85"/>
                </a:lnTo>
                <a:lnTo>
                  <a:pt x="87" y="86"/>
                </a:lnTo>
                <a:lnTo>
                  <a:pt x="87" y="85"/>
                </a:lnTo>
                <a:lnTo>
                  <a:pt x="87" y="86"/>
                </a:lnTo>
                <a:lnTo>
                  <a:pt x="87" y="85"/>
                </a:lnTo>
                <a:lnTo>
                  <a:pt x="87" y="84"/>
                </a:lnTo>
                <a:lnTo>
                  <a:pt x="87" y="85"/>
                </a:lnTo>
                <a:lnTo>
                  <a:pt x="87" y="84"/>
                </a:lnTo>
                <a:lnTo>
                  <a:pt x="87" y="85"/>
                </a:lnTo>
                <a:lnTo>
                  <a:pt x="87" y="84"/>
                </a:lnTo>
                <a:lnTo>
                  <a:pt x="86" y="84"/>
                </a:lnTo>
                <a:lnTo>
                  <a:pt x="87" y="84"/>
                </a:lnTo>
                <a:lnTo>
                  <a:pt x="86" y="84"/>
                </a:lnTo>
                <a:lnTo>
                  <a:pt x="87" y="84"/>
                </a:lnTo>
                <a:lnTo>
                  <a:pt x="86" y="84"/>
                </a:lnTo>
                <a:lnTo>
                  <a:pt x="86" y="85"/>
                </a:lnTo>
                <a:lnTo>
                  <a:pt x="86" y="84"/>
                </a:lnTo>
                <a:lnTo>
                  <a:pt x="86" y="85"/>
                </a:lnTo>
                <a:lnTo>
                  <a:pt x="86" y="84"/>
                </a:lnTo>
                <a:lnTo>
                  <a:pt x="86" y="85"/>
                </a:lnTo>
                <a:lnTo>
                  <a:pt x="85" y="85"/>
                </a:lnTo>
                <a:lnTo>
                  <a:pt x="86" y="85"/>
                </a:lnTo>
                <a:lnTo>
                  <a:pt x="85" y="85"/>
                </a:lnTo>
                <a:lnTo>
                  <a:pt x="86" y="85"/>
                </a:lnTo>
                <a:lnTo>
                  <a:pt x="85" y="85"/>
                </a:lnTo>
                <a:lnTo>
                  <a:pt x="85" y="86"/>
                </a:lnTo>
                <a:lnTo>
                  <a:pt x="85" y="85"/>
                </a:lnTo>
                <a:lnTo>
                  <a:pt x="85" y="86"/>
                </a:lnTo>
                <a:lnTo>
                  <a:pt x="85" y="85"/>
                </a:lnTo>
                <a:lnTo>
                  <a:pt x="85" y="86"/>
                </a:lnTo>
                <a:lnTo>
                  <a:pt x="86" y="86"/>
                </a:lnTo>
                <a:lnTo>
                  <a:pt x="85" y="86"/>
                </a:lnTo>
                <a:lnTo>
                  <a:pt x="86" y="86"/>
                </a:lnTo>
                <a:lnTo>
                  <a:pt x="85" y="86"/>
                </a:lnTo>
                <a:lnTo>
                  <a:pt x="86" y="86"/>
                </a:lnTo>
                <a:lnTo>
                  <a:pt x="86" y="87"/>
                </a:lnTo>
                <a:lnTo>
                  <a:pt x="86" y="86"/>
                </a:lnTo>
                <a:lnTo>
                  <a:pt x="86" y="87"/>
                </a:lnTo>
                <a:lnTo>
                  <a:pt x="86" y="86"/>
                </a:lnTo>
                <a:lnTo>
                  <a:pt x="86" y="87"/>
                </a:lnTo>
                <a:lnTo>
                  <a:pt x="85" y="87"/>
                </a:lnTo>
                <a:lnTo>
                  <a:pt x="86" y="87"/>
                </a:lnTo>
                <a:lnTo>
                  <a:pt x="85" y="87"/>
                </a:lnTo>
                <a:lnTo>
                  <a:pt x="86" y="87"/>
                </a:lnTo>
                <a:lnTo>
                  <a:pt x="85" y="87"/>
                </a:lnTo>
                <a:lnTo>
                  <a:pt x="84" y="87"/>
                </a:lnTo>
                <a:lnTo>
                  <a:pt x="85" y="87"/>
                </a:lnTo>
                <a:lnTo>
                  <a:pt x="84" y="87"/>
                </a:lnTo>
                <a:lnTo>
                  <a:pt x="85" y="87"/>
                </a:lnTo>
                <a:lnTo>
                  <a:pt x="84" y="87"/>
                </a:lnTo>
                <a:lnTo>
                  <a:pt x="84" y="88"/>
                </a:lnTo>
                <a:lnTo>
                  <a:pt x="84" y="87"/>
                </a:lnTo>
                <a:lnTo>
                  <a:pt x="84" y="88"/>
                </a:lnTo>
                <a:lnTo>
                  <a:pt x="84" y="87"/>
                </a:lnTo>
                <a:lnTo>
                  <a:pt x="84" y="88"/>
                </a:lnTo>
                <a:lnTo>
                  <a:pt x="85" y="88"/>
                </a:lnTo>
                <a:lnTo>
                  <a:pt x="84" y="88"/>
                </a:lnTo>
                <a:lnTo>
                  <a:pt x="85" y="88"/>
                </a:lnTo>
                <a:lnTo>
                  <a:pt x="84" y="88"/>
                </a:lnTo>
                <a:lnTo>
                  <a:pt x="85" y="88"/>
                </a:lnTo>
                <a:lnTo>
                  <a:pt x="85" y="89"/>
                </a:lnTo>
                <a:lnTo>
                  <a:pt x="85" y="88"/>
                </a:lnTo>
                <a:lnTo>
                  <a:pt x="85" y="89"/>
                </a:lnTo>
                <a:lnTo>
                  <a:pt x="85" y="88"/>
                </a:lnTo>
                <a:lnTo>
                  <a:pt x="85" y="89"/>
                </a:lnTo>
                <a:lnTo>
                  <a:pt x="86" y="89"/>
                </a:lnTo>
                <a:lnTo>
                  <a:pt x="85" y="89"/>
                </a:lnTo>
                <a:lnTo>
                  <a:pt x="86" y="89"/>
                </a:lnTo>
                <a:lnTo>
                  <a:pt x="85" y="89"/>
                </a:lnTo>
                <a:lnTo>
                  <a:pt x="86" y="89"/>
                </a:lnTo>
                <a:lnTo>
                  <a:pt x="86" y="88"/>
                </a:lnTo>
                <a:lnTo>
                  <a:pt x="86" y="89"/>
                </a:lnTo>
                <a:lnTo>
                  <a:pt x="86" y="88"/>
                </a:lnTo>
                <a:lnTo>
                  <a:pt x="86" y="89"/>
                </a:lnTo>
                <a:lnTo>
                  <a:pt x="86" y="88"/>
                </a:lnTo>
                <a:lnTo>
                  <a:pt x="87" y="88"/>
                </a:lnTo>
                <a:lnTo>
                  <a:pt x="86" y="88"/>
                </a:lnTo>
                <a:lnTo>
                  <a:pt x="87" y="88"/>
                </a:lnTo>
                <a:lnTo>
                  <a:pt x="86" y="88"/>
                </a:lnTo>
                <a:lnTo>
                  <a:pt x="87" y="88"/>
                </a:lnTo>
                <a:lnTo>
                  <a:pt x="87" y="89"/>
                </a:lnTo>
                <a:lnTo>
                  <a:pt x="87" y="88"/>
                </a:lnTo>
                <a:lnTo>
                  <a:pt x="87" y="89"/>
                </a:lnTo>
                <a:lnTo>
                  <a:pt x="87" y="88"/>
                </a:lnTo>
                <a:lnTo>
                  <a:pt x="87" y="89"/>
                </a:lnTo>
                <a:lnTo>
                  <a:pt x="87" y="90"/>
                </a:lnTo>
                <a:lnTo>
                  <a:pt x="87" y="89"/>
                </a:lnTo>
                <a:lnTo>
                  <a:pt x="87" y="90"/>
                </a:lnTo>
                <a:lnTo>
                  <a:pt x="87" y="89"/>
                </a:lnTo>
                <a:lnTo>
                  <a:pt x="87" y="90"/>
                </a:lnTo>
                <a:lnTo>
                  <a:pt x="88" y="90"/>
                </a:lnTo>
                <a:lnTo>
                  <a:pt x="87" y="90"/>
                </a:lnTo>
                <a:lnTo>
                  <a:pt x="88" y="90"/>
                </a:lnTo>
                <a:lnTo>
                  <a:pt x="87" y="90"/>
                </a:lnTo>
                <a:lnTo>
                  <a:pt x="88" y="90"/>
                </a:lnTo>
                <a:lnTo>
                  <a:pt x="88" y="89"/>
                </a:lnTo>
                <a:lnTo>
                  <a:pt x="88" y="90"/>
                </a:lnTo>
                <a:lnTo>
                  <a:pt x="88" y="89"/>
                </a:lnTo>
                <a:lnTo>
                  <a:pt x="88" y="90"/>
                </a:lnTo>
                <a:lnTo>
                  <a:pt x="88" y="89"/>
                </a:lnTo>
                <a:lnTo>
                  <a:pt x="89" y="89"/>
                </a:lnTo>
                <a:lnTo>
                  <a:pt x="88" y="89"/>
                </a:lnTo>
                <a:lnTo>
                  <a:pt x="89" y="89"/>
                </a:lnTo>
                <a:lnTo>
                  <a:pt x="88" y="89"/>
                </a:lnTo>
                <a:lnTo>
                  <a:pt x="89" y="89"/>
                </a:lnTo>
                <a:lnTo>
                  <a:pt x="89" y="90"/>
                </a:lnTo>
                <a:lnTo>
                  <a:pt x="89" y="89"/>
                </a:lnTo>
                <a:lnTo>
                  <a:pt x="89" y="90"/>
                </a:lnTo>
                <a:lnTo>
                  <a:pt x="89" y="89"/>
                </a:lnTo>
                <a:lnTo>
                  <a:pt x="89" y="90"/>
                </a:lnTo>
                <a:lnTo>
                  <a:pt x="90" y="90"/>
                </a:lnTo>
                <a:lnTo>
                  <a:pt x="89" y="90"/>
                </a:lnTo>
                <a:lnTo>
                  <a:pt x="90" y="90"/>
                </a:lnTo>
                <a:lnTo>
                  <a:pt x="89" y="90"/>
                </a:lnTo>
                <a:lnTo>
                  <a:pt x="90" y="90"/>
                </a:lnTo>
                <a:lnTo>
                  <a:pt x="90" y="91"/>
                </a:lnTo>
                <a:lnTo>
                  <a:pt x="90" y="90"/>
                </a:lnTo>
                <a:lnTo>
                  <a:pt x="90" y="91"/>
                </a:lnTo>
                <a:lnTo>
                  <a:pt x="90" y="90"/>
                </a:lnTo>
                <a:lnTo>
                  <a:pt x="90" y="91"/>
                </a:lnTo>
                <a:lnTo>
                  <a:pt x="89" y="91"/>
                </a:lnTo>
                <a:lnTo>
                  <a:pt x="90" y="91"/>
                </a:lnTo>
                <a:lnTo>
                  <a:pt x="89" y="91"/>
                </a:lnTo>
                <a:lnTo>
                  <a:pt x="90" y="91"/>
                </a:lnTo>
                <a:lnTo>
                  <a:pt x="89" y="91"/>
                </a:lnTo>
                <a:lnTo>
                  <a:pt x="88" y="91"/>
                </a:lnTo>
                <a:lnTo>
                  <a:pt x="89" y="91"/>
                </a:lnTo>
                <a:lnTo>
                  <a:pt x="88" y="91"/>
                </a:lnTo>
                <a:lnTo>
                  <a:pt x="89" y="91"/>
                </a:lnTo>
                <a:lnTo>
                  <a:pt x="88" y="91"/>
                </a:lnTo>
                <a:lnTo>
                  <a:pt x="88" y="92"/>
                </a:lnTo>
                <a:lnTo>
                  <a:pt x="88" y="91"/>
                </a:lnTo>
                <a:lnTo>
                  <a:pt x="88" y="92"/>
                </a:lnTo>
                <a:lnTo>
                  <a:pt x="88" y="91"/>
                </a:lnTo>
                <a:lnTo>
                  <a:pt x="88" y="92"/>
                </a:lnTo>
                <a:lnTo>
                  <a:pt x="89" y="92"/>
                </a:lnTo>
                <a:lnTo>
                  <a:pt x="88" y="92"/>
                </a:lnTo>
                <a:lnTo>
                  <a:pt x="89" y="92"/>
                </a:lnTo>
                <a:lnTo>
                  <a:pt x="88" y="92"/>
                </a:lnTo>
                <a:lnTo>
                  <a:pt x="89" y="92"/>
                </a:lnTo>
                <a:lnTo>
                  <a:pt x="89" y="93"/>
                </a:lnTo>
                <a:lnTo>
                  <a:pt x="89" y="92"/>
                </a:lnTo>
                <a:lnTo>
                  <a:pt x="89" y="93"/>
                </a:lnTo>
                <a:lnTo>
                  <a:pt x="89" y="92"/>
                </a:lnTo>
                <a:lnTo>
                  <a:pt x="89" y="93"/>
                </a:lnTo>
                <a:lnTo>
                  <a:pt x="88" y="93"/>
                </a:lnTo>
                <a:lnTo>
                  <a:pt x="89" y="93"/>
                </a:lnTo>
                <a:lnTo>
                  <a:pt x="88" y="93"/>
                </a:lnTo>
                <a:lnTo>
                  <a:pt x="89" y="93"/>
                </a:lnTo>
                <a:lnTo>
                  <a:pt x="88" y="93"/>
                </a:lnTo>
                <a:lnTo>
                  <a:pt x="88" y="94"/>
                </a:lnTo>
                <a:lnTo>
                  <a:pt x="88" y="93"/>
                </a:lnTo>
                <a:lnTo>
                  <a:pt x="88" y="94"/>
                </a:lnTo>
                <a:lnTo>
                  <a:pt x="88" y="93"/>
                </a:lnTo>
                <a:lnTo>
                  <a:pt x="88" y="94"/>
                </a:lnTo>
                <a:lnTo>
                  <a:pt x="87" y="94"/>
                </a:lnTo>
                <a:lnTo>
                  <a:pt x="88" y="94"/>
                </a:lnTo>
                <a:lnTo>
                  <a:pt x="87" y="94"/>
                </a:lnTo>
                <a:lnTo>
                  <a:pt x="88" y="94"/>
                </a:lnTo>
                <a:lnTo>
                  <a:pt x="87" y="94"/>
                </a:lnTo>
                <a:lnTo>
                  <a:pt x="87" y="93"/>
                </a:lnTo>
                <a:lnTo>
                  <a:pt x="87" y="94"/>
                </a:lnTo>
                <a:lnTo>
                  <a:pt x="87" y="93"/>
                </a:lnTo>
                <a:lnTo>
                  <a:pt x="87" y="94"/>
                </a:lnTo>
                <a:lnTo>
                  <a:pt x="87" y="93"/>
                </a:lnTo>
                <a:lnTo>
                  <a:pt x="87" y="92"/>
                </a:lnTo>
                <a:lnTo>
                  <a:pt x="87" y="93"/>
                </a:lnTo>
                <a:lnTo>
                  <a:pt x="87" y="92"/>
                </a:lnTo>
                <a:lnTo>
                  <a:pt x="87" y="93"/>
                </a:lnTo>
                <a:lnTo>
                  <a:pt x="87" y="92"/>
                </a:lnTo>
                <a:lnTo>
                  <a:pt x="86" y="92"/>
                </a:lnTo>
                <a:lnTo>
                  <a:pt x="87" y="92"/>
                </a:lnTo>
                <a:lnTo>
                  <a:pt x="86" y="92"/>
                </a:lnTo>
                <a:lnTo>
                  <a:pt x="87" y="92"/>
                </a:lnTo>
                <a:lnTo>
                  <a:pt x="86" y="92"/>
                </a:lnTo>
                <a:lnTo>
                  <a:pt x="86" y="93"/>
                </a:lnTo>
                <a:lnTo>
                  <a:pt x="86" y="92"/>
                </a:lnTo>
                <a:lnTo>
                  <a:pt x="86" y="93"/>
                </a:lnTo>
                <a:lnTo>
                  <a:pt x="86" y="92"/>
                </a:lnTo>
                <a:lnTo>
                  <a:pt x="86" y="93"/>
                </a:lnTo>
                <a:lnTo>
                  <a:pt x="85" y="93"/>
                </a:lnTo>
                <a:lnTo>
                  <a:pt x="86" y="93"/>
                </a:lnTo>
                <a:lnTo>
                  <a:pt x="85" y="93"/>
                </a:lnTo>
                <a:lnTo>
                  <a:pt x="86" y="93"/>
                </a:lnTo>
                <a:lnTo>
                  <a:pt x="85" y="93"/>
                </a:lnTo>
                <a:lnTo>
                  <a:pt x="84" y="93"/>
                </a:lnTo>
                <a:lnTo>
                  <a:pt x="85" y="93"/>
                </a:lnTo>
                <a:lnTo>
                  <a:pt x="84" y="93"/>
                </a:lnTo>
                <a:lnTo>
                  <a:pt x="85" y="93"/>
                </a:lnTo>
                <a:lnTo>
                  <a:pt x="84" y="93"/>
                </a:lnTo>
                <a:lnTo>
                  <a:pt x="84" y="94"/>
                </a:lnTo>
                <a:lnTo>
                  <a:pt x="84" y="93"/>
                </a:lnTo>
                <a:lnTo>
                  <a:pt x="84" y="94"/>
                </a:lnTo>
                <a:lnTo>
                  <a:pt x="84" y="93"/>
                </a:lnTo>
                <a:lnTo>
                  <a:pt x="84" y="94"/>
                </a:lnTo>
                <a:lnTo>
                  <a:pt x="83" y="94"/>
                </a:lnTo>
                <a:lnTo>
                  <a:pt x="84" y="94"/>
                </a:lnTo>
                <a:lnTo>
                  <a:pt x="83" y="94"/>
                </a:lnTo>
                <a:lnTo>
                  <a:pt x="84" y="94"/>
                </a:lnTo>
                <a:lnTo>
                  <a:pt x="83" y="94"/>
                </a:lnTo>
                <a:lnTo>
                  <a:pt x="83" y="93"/>
                </a:lnTo>
                <a:lnTo>
                  <a:pt x="83" y="94"/>
                </a:lnTo>
                <a:lnTo>
                  <a:pt x="83" y="93"/>
                </a:lnTo>
                <a:lnTo>
                  <a:pt x="83" y="94"/>
                </a:lnTo>
                <a:lnTo>
                  <a:pt x="83" y="93"/>
                </a:lnTo>
                <a:lnTo>
                  <a:pt x="83" y="92"/>
                </a:lnTo>
                <a:lnTo>
                  <a:pt x="83" y="93"/>
                </a:lnTo>
                <a:lnTo>
                  <a:pt x="83" y="92"/>
                </a:lnTo>
                <a:lnTo>
                  <a:pt x="83" y="93"/>
                </a:lnTo>
                <a:lnTo>
                  <a:pt x="83" y="92"/>
                </a:lnTo>
                <a:lnTo>
                  <a:pt x="82" y="92"/>
                </a:lnTo>
                <a:lnTo>
                  <a:pt x="83" y="92"/>
                </a:lnTo>
                <a:lnTo>
                  <a:pt x="82" y="92"/>
                </a:lnTo>
                <a:lnTo>
                  <a:pt x="83" y="92"/>
                </a:lnTo>
                <a:lnTo>
                  <a:pt x="82" y="92"/>
                </a:lnTo>
                <a:lnTo>
                  <a:pt x="82" y="93"/>
                </a:lnTo>
                <a:lnTo>
                  <a:pt x="82" y="92"/>
                </a:lnTo>
                <a:lnTo>
                  <a:pt x="82" y="93"/>
                </a:lnTo>
                <a:lnTo>
                  <a:pt x="82" y="92"/>
                </a:lnTo>
                <a:lnTo>
                  <a:pt x="82" y="93"/>
                </a:lnTo>
                <a:lnTo>
                  <a:pt x="81" y="93"/>
                </a:lnTo>
                <a:lnTo>
                  <a:pt x="82" y="93"/>
                </a:lnTo>
                <a:lnTo>
                  <a:pt x="81" y="93"/>
                </a:lnTo>
                <a:lnTo>
                  <a:pt x="82" y="93"/>
                </a:lnTo>
                <a:lnTo>
                  <a:pt x="81" y="93"/>
                </a:lnTo>
                <a:lnTo>
                  <a:pt x="81" y="94"/>
                </a:lnTo>
                <a:lnTo>
                  <a:pt x="81" y="93"/>
                </a:lnTo>
                <a:lnTo>
                  <a:pt x="81" y="94"/>
                </a:lnTo>
                <a:lnTo>
                  <a:pt x="81" y="93"/>
                </a:lnTo>
                <a:lnTo>
                  <a:pt x="81" y="94"/>
                </a:lnTo>
                <a:lnTo>
                  <a:pt x="82" y="94"/>
                </a:lnTo>
                <a:lnTo>
                  <a:pt x="81" y="94"/>
                </a:lnTo>
                <a:lnTo>
                  <a:pt x="82" y="94"/>
                </a:lnTo>
                <a:lnTo>
                  <a:pt x="81" y="94"/>
                </a:lnTo>
                <a:lnTo>
                  <a:pt x="82" y="94"/>
                </a:lnTo>
                <a:lnTo>
                  <a:pt x="82" y="95"/>
                </a:lnTo>
                <a:lnTo>
                  <a:pt x="82" y="94"/>
                </a:lnTo>
                <a:lnTo>
                  <a:pt x="82" y="95"/>
                </a:lnTo>
                <a:lnTo>
                  <a:pt x="82" y="94"/>
                </a:lnTo>
                <a:lnTo>
                  <a:pt x="82" y="95"/>
                </a:lnTo>
                <a:lnTo>
                  <a:pt x="81" y="95"/>
                </a:lnTo>
                <a:lnTo>
                  <a:pt x="82" y="95"/>
                </a:lnTo>
                <a:lnTo>
                  <a:pt x="81" y="95"/>
                </a:lnTo>
                <a:lnTo>
                  <a:pt x="82" y="95"/>
                </a:lnTo>
                <a:lnTo>
                  <a:pt x="81" y="95"/>
                </a:lnTo>
                <a:lnTo>
                  <a:pt x="80" y="95"/>
                </a:lnTo>
                <a:lnTo>
                  <a:pt x="81" y="95"/>
                </a:lnTo>
                <a:lnTo>
                  <a:pt x="80" y="95"/>
                </a:lnTo>
                <a:lnTo>
                  <a:pt x="81" y="95"/>
                </a:lnTo>
                <a:lnTo>
                  <a:pt x="80" y="95"/>
                </a:lnTo>
                <a:lnTo>
                  <a:pt x="80" y="96"/>
                </a:lnTo>
                <a:lnTo>
                  <a:pt x="80" y="95"/>
                </a:lnTo>
                <a:lnTo>
                  <a:pt x="80" y="96"/>
                </a:lnTo>
                <a:lnTo>
                  <a:pt x="80" y="95"/>
                </a:lnTo>
                <a:lnTo>
                  <a:pt x="80" y="96"/>
                </a:lnTo>
                <a:lnTo>
                  <a:pt x="81" y="96"/>
                </a:lnTo>
                <a:lnTo>
                  <a:pt x="80" y="96"/>
                </a:lnTo>
                <a:lnTo>
                  <a:pt x="81" y="96"/>
                </a:lnTo>
                <a:lnTo>
                  <a:pt x="80" y="96"/>
                </a:lnTo>
                <a:lnTo>
                  <a:pt x="81" y="96"/>
                </a:lnTo>
                <a:lnTo>
                  <a:pt x="81" y="97"/>
                </a:lnTo>
                <a:lnTo>
                  <a:pt x="81" y="96"/>
                </a:lnTo>
                <a:lnTo>
                  <a:pt x="81" y="97"/>
                </a:lnTo>
                <a:lnTo>
                  <a:pt x="81" y="96"/>
                </a:lnTo>
                <a:lnTo>
                  <a:pt x="81" y="97"/>
                </a:lnTo>
                <a:lnTo>
                  <a:pt x="82" y="97"/>
                </a:lnTo>
                <a:lnTo>
                  <a:pt x="81" y="97"/>
                </a:lnTo>
                <a:lnTo>
                  <a:pt x="82" y="97"/>
                </a:lnTo>
                <a:lnTo>
                  <a:pt x="81" y="97"/>
                </a:lnTo>
                <a:lnTo>
                  <a:pt x="82" y="97"/>
                </a:lnTo>
                <a:lnTo>
                  <a:pt x="82" y="96"/>
                </a:lnTo>
                <a:lnTo>
                  <a:pt x="82" y="97"/>
                </a:lnTo>
                <a:lnTo>
                  <a:pt x="82" y="96"/>
                </a:lnTo>
                <a:lnTo>
                  <a:pt x="82" y="97"/>
                </a:lnTo>
                <a:lnTo>
                  <a:pt x="82" y="96"/>
                </a:lnTo>
                <a:lnTo>
                  <a:pt x="83" y="96"/>
                </a:lnTo>
                <a:lnTo>
                  <a:pt x="82" y="96"/>
                </a:lnTo>
                <a:lnTo>
                  <a:pt x="83" y="96"/>
                </a:lnTo>
                <a:lnTo>
                  <a:pt x="82" y="96"/>
                </a:lnTo>
                <a:lnTo>
                  <a:pt x="83" y="96"/>
                </a:lnTo>
                <a:lnTo>
                  <a:pt x="83" y="97"/>
                </a:lnTo>
                <a:lnTo>
                  <a:pt x="83" y="96"/>
                </a:lnTo>
                <a:lnTo>
                  <a:pt x="83" y="97"/>
                </a:lnTo>
                <a:lnTo>
                  <a:pt x="83" y="96"/>
                </a:lnTo>
                <a:lnTo>
                  <a:pt x="83" y="97"/>
                </a:lnTo>
                <a:lnTo>
                  <a:pt x="83" y="98"/>
                </a:lnTo>
                <a:lnTo>
                  <a:pt x="83" y="97"/>
                </a:lnTo>
                <a:lnTo>
                  <a:pt x="83" y="98"/>
                </a:lnTo>
                <a:lnTo>
                  <a:pt x="83" y="97"/>
                </a:lnTo>
                <a:lnTo>
                  <a:pt x="83" y="98"/>
                </a:lnTo>
                <a:lnTo>
                  <a:pt x="84" y="98"/>
                </a:lnTo>
                <a:lnTo>
                  <a:pt x="83" y="98"/>
                </a:lnTo>
                <a:lnTo>
                  <a:pt x="84" y="98"/>
                </a:lnTo>
                <a:lnTo>
                  <a:pt x="83" y="98"/>
                </a:lnTo>
                <a:lnTo>
                  <a:pt x="84" y="98"/>
                </a:lnTo>
                <a:lnTo>
                  <a:pt x="84" y="97"/>
                </a:lnTo>
                <a:lnTo>
                  <a:pt x="84" y="98"/>
                </a:lnTo>
                <a:lnTo>
                  <a:pt x="84" y="97"/>
                </a:lnTo>
                <a:lnTo>
                  <a:pt x="84" y="98"/>
                </a:lnTo>
                <a:lnTo>
                  <a:pt x="84" y="97"/>
                </a:lnTo>
                <a:lnTo>
                  <a:pt x="85" y="97"/>
                </a:lnTo>
                <a:lnTo>
                  <a:pt x="84" y="97"/>
                </a:lnTo>
                <a:lnTo>
                  <a:pt x="85" y="97"/>
                </a:lnTo>
                <a:lnTo>
                  <a:pt x="84" y="97"/>
                </a:lnTo>
                <a:lnTo>
                  <a:pt x="85" y="97"/>
                </a:lnTo>
                <a:lnTo>
                  <a:pt x="85" y="98"/>
                </a:lnTo>
                <a:lnTo>
                  <a:pt x="85" y="97"/>
                </a:lnTo>
                <a:lnTo>
                  <a:pt x="85" y="98"/>
                </a:lnTo>
                <a:lnTo>
                  <a:pt x="85" y="97"/>
                </a:lnTo>
                <a:lnTo>
                  <a:pt x="85" y="98"/>
                </a:lnTo>
                <a:lnTo>
                  <a:pt x="86" y="98"/>
                </a:lnTo>
                <a:lnTo>
                  <a:pt x="85" y="98"/>
                </a:lnTo>
                <a:lnTo>
                  <a:pt x="86" y="98"/>
                </a:lnTo>
                <a:lnTo>
                  <a:pt x="85" y="98"/>
                </a:lnTo>
                <a:lnTo>
                  <a:pt x="86" y="98"/>
                </a:lnTo>
                <a:lnTo>
                  <a:pt x="86" y="99"/>
                </a:lnTo>
                <a:lnTo>
                  <a:pt x="86" y="98"/>
                </a:lnTo>
                <a:lnTo>
                  <a:pt x="86" y="99"/>
                </a:lnTo>
                <a:lnTo>
                  <a:pt x="86" y="98"/>
                </a:lnTo>
                <a:lnTo>
                  <a:pt x="86" y="99"/>
                </a:lnTo>
                <a:lnTo>
                  <a:pt x="85" y="99"/>
                </a:lnTo>
                <a:lnTo>
                  <a:pt x="86" y="99"/>
                </a:lnTo>
                <a:lnTo>
                  <a:pt x="85" y="99"/>
                </a:lnTo>
                <a:lnTo>
                  <a:pt x="86" y="99"/>
                </a:lnTo>
                <a:lnTo>
                  <a:pt x="85" y="99"/>
                </a:lnTo>
                <a:lnTo>
                  <a:pt x="84" y="99"/>
                </a:lnTo>
                <a:lnTo>
                  <a:pt x="85" y="99"/>
                </a:lnTo>
                <a:lnTo>
                  <a:pt x="84" y="99"/>
                </a:lnTo>
                <a:lnTo>
                  <a:pt x="85" y="99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4" y="100"/>
                </a:lnTo>
                <a:lnTo>
                  <a:pt x="85" y="100"/>
                </a:lnTo>
                <a:lnTo>
                  <a:pt x="84" y="100"/>
                </a:lnTo>
                <a:lnTo>
                  <a:pt x="85" y="100"/>
                </a:lnTo>
                <a:lnTo>
                  <a:pt x="84" y="100"/>
                </a:lnTo>
                <a:lnTo>
                  <a:pt x="85" y="100"/>
                </a:lnTo>
                <a:lnTo>
                  <a:pt x="85" y="101"/>
                </a:lnTo>
                <a:lnTo>
                  <a:pt x="85" y="100"/>
                </a:lnTo>
                <a:lnTo>
                  <a:pt x="85" y="101"/>
                </a:lnTo>
                <a:lnTo>
                  <a:pt x="85" y="100"/>
                </a:lnTo>
                <a:lnTo>
                  <a:pt x="85" y="101"/>
                </a:lnTo>
                <a:lnTo>
                  <a:pt x="86" y="101"/>
                </a:lnTo>
                <a:lnTo>
                  <a:pt x="85" y="101"/>
                </a:lnTo>
                <a:lnTo>
                  <a:pt x="86" y="101"/>
                </a:lnTo>
                <a:lnTo>
                  <a:pt x="85" y="101"/>
                </a:lnTo>
                <a:lnTo>
                  <a:pt x="86" y="101"/>
                </a:lnTo>
                <a:lnTo>
                  <a:pt x="86" y="100"/>
                </a:lnTo>
                <a:lnTo>
                  <a:pt x="86" y="101"/>
                </a:lnTo>
                <a:lnTo>
                  <a:pt x="86" y="100"/>
                </a:lnTo>
                <a:lnTo>
                  <a:pt x="86" y="101"/>
                </a:lnTo>
                <a:lnTo>
                  <a:pt x="86" y="100"/>
                </a:lnTo>
                <a:lnTo>
                  <a:pt x="87" y="100"/>
                </a:lnTo>
                <a:lnTo>
                  <a:pt x="86" y="100"/>
                </a:lnTo>
                <a:lnTo>
                  <a:pt x="87" y="100"/>
                </a:lnTo>
                <a:lnTo>
                  <a:pt x="86" y="100"/>
                </a:lnTo>
                <a:lnTo>
                  <a:pt x="87" y="100"/>
                </a:lnTo>
                <a:lnTo>
                  <a:pt x="87" y="101"/>
                </a:lnTo>
                <a:lnTo>
                  <a:pt x="87" y="100"/>
                </a:lnTo>
                <a:lnTo>
                  <a:pt x="87" y="101"/>
                </a:lnTo>
                <a:lnTo>
                  <a:pt x="87" y="100"/>
                </a:lnTo>
                <a:lnTo>
                  <a:pt x="87" y="101"/>
                </a:lnTo>
                <a:lnTo>
                  <a:pt x="87" y="102"/>
                </a:lnTo>
                <a:lnTo>
                  <a:pt x="87" y="101"/>
                </a:lnTo>
                <a:lnTo>
                  <a:pt x="87" y="102"/>
                </a:lnTo>
                <a:lnTo>
                  <a:pt x="87" y="101"/>
                </a:lnTo>
                <a:lnTo>
                  <a:pt x="87" y="102"/>
                </a:lnTo>
                <a:lnTo>
                  <a:pt x="88" y="102"/>
                </a:lnTo>
                <a:lnTo>
                  <a:pt x="87" y="102"/>
                </a:lnTo>
                <a:lnTo>
                  <a:pt x="88" y="102"/>
                </a:lnTo>
                <a:lnTo>
                  <a:pt x="87" y="102"/>
                </a:lnTo>
                <a:lnTo>
                  <a:pt x="88" y="102"/>
                </a:lnTo>
                <a:lnTo>
                  <a:pt x="88" y="101"/>
                </a:lnTo>
                <a:lnTo>
                  <a:pt x="88" y="102"/>
                </a:lnTo>
                <a:lnTo>
                  <a:pt x="88" y="101"/>
                </a:lnTo>
                <a:lnTo>
                  <a:pt x="88" y="102"/>
                </a:lnTo>
                <a:lnTo>
                  <a:pt x="88" y="101"/>
                </a:lnTo>
                <a:lnTo>
                  <a:pt x="89" y="101"/>
                </a:lnTo>
                <a:lnTo>
                  <a:pt x="88" y="101"/>
                </a:lnTo>
                <a:lnTo>
                  <a:pt x="89" y="101"/>
                </a:lnTo>
                <a:lnTo>
                  <a:pt x="88" y="101"/>
                </a:lnTo>
                <a:lnTo>
                  <a:pt x="89" y="101"/>
                </a:lnTo>
                <a:lnTo>
                  <a:pt x="89" y="100"/>
                </a:lnTo>
                <a:lnTo>
                  <a:pt x="89" y="101"/>
                </a:lnTo>
                <a:lnTo>
                  <a:pt x="89" y="100"/>
                </a:lnTo>
                <a:lnTo>
                  <a:pt x="89" y="101"/>
                </a:lnTo>
                <a:lnTo>
                  <a:pt x="89" y="100"/>
                </a:lnTo>
                <a:lnTo>
                  <a:pt x="88" y="100"/>
                </a:lnTo>
                <a:lnTo>
                  <a:pt x="89" y="100"/>
                </a:lnTo>
                <a:lnTo>
                  <a:pt x="88" y="100"/>
                </a:lnTo>
                <a:lnTo>
                  <a:pt x="89" y="100"/>
                </a:lnTo>
                <a:lnTo>
                  <a:pt x="88" y="100"/>
                </a:lnTo>
                <a:lnTo>
                  <a:pt x="88" y="99"/>
                </a:lnTo>
                <a:lnTo>
                  <a:pt x="88" y="100"/>
                </a:lnTo>
                <a:lnTo>
                  <a:pt x="88" y="99"/>
                </a:lnTo>
                <a:lnTo>
                  <a:pt x="88" y="100"/>
                </a:lnTo>
                <a:lnTo>
                  <a:pt x="88" y="99"/>
                </a:lnTo>
                <a:lnTo>
                  <a:pt x="89" y="99"/>
                </a:lnTo>
                <a:lnTo>
                  <a:pt x="88" y="99"/>
                </a:lnTo>
                <a:lnTo>
                  <a:pt x="89" y="99"/>
                </a:lnTo>
                <a:lnTo>
                  <a:pt x="88" y="99"/>
                </a:lnTo>
                <a:lnTo>
                  <a:pt x="89" y="99"/>
                </a:lnTo>
                <a:lnTo>
                  <a:pt x="90" y="99"/>
                </a:lnTo>
                <a:lnTo>
                  <a:pt x="89" y="99"/>
                </a:lnTo>
                <a:lnTo>
                  <a:pt x="90" y="99"/>
                </a:lnTo>
                <a:lnTo>
                  <a:pt x="89" y="99"/>
                </a:lnTo>
                <a:lnTo>
                  <a:pt x="90" y="99"/>
                </a:lnTo>
                <a:lnTo>
                  <a:pt x="90" y="98"/>
                </a:lnTo>
                <a:lnTo>
                  <a:pt x="90" y="99"/>
                </a:lnTo>
                <a:lnTo>
                  <a:pt x="90" y="98"/>
                </a:lnTo>
                <a:lnTo>
                  <a:pt x="90" y="99"/>
                </a:lnTo>
                <a:lnTo>
                  <a:pt x="90" y="98"/>
                </a:lnTo>
                <a:lnTo>
                  <a:pt x="89" y="98"/>
                </a:lnTo>
                <a:lnTo>
                  <a:pt x="90" y="98"/>
                </a:lnTo>
                <a:lnTo>
                  <a:pt x="89" y="98"/>
                </a:lnTo>
                <a:lnTo>
                  <a:pt x="90" y="98"/>
                </a:lnTo>
                <a:lnTo>
                  <a:pt x="89" y="98"/>
                </a:lnTo>
                <a:lnTo>
                  <a:pt x="89" y="97"/>
                </a:lnTo>
                <a:lnTo>
                  <a:pt x="89" y="98"/>
                </a:lnTo>
                <a:lnTo>
                  <a:pt x="89" y="97"/>
                </a:lnTo>
                <a:lnTo>
                  <a:pt x="89" y="98"/>
                </a:lnTo>
                <a:lnTo>
                  <a:pt x="89" y="97"/>
                </a:lnTo>
                <a:lnTo>
                  <a:pt x="90" y="97"/>
                </a:lnTo>
                <a:lnTo>
                  <a:pt x="89" y="97"/>
                </a:lnTo>
                <a:lnTo>
                  <a:pt x="90" y="97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7"/>
                </a:lnTo>
                <a:lnTo>
                  <a:pt x="90" y="96"/>
                </a:lnTo>
                <a:lnTo>
                  <a:pt x="90" y="97"/>
                </a:lnTo>
                <a:lnTo>
                  <a:pt x="90" y="96"/>
                </a:lnTo>
                <a:lnTo>
                  <a:pt x="91" y="96"/>
                </a:lnTo>
                <a:lnTo>
                  <a:pt x="90" y="96"/>
                </a:lnTo>
                <a:lnTo>
                  <a:pt x="91" y="96"/>
                </a:lnTo>
                <a:lnTo>
                  <a:pt x="90" y="96"/>
                </a:lnTo>
                <a:lnTo>
                  <a:pt x="91" y="96"/>
                </a:lnTo>
                <a:lnTo>
                  <a:pt x="91" y="97"/>
                </a:lnTo>
                <a:lnTo>
                  <a:pt x="91" y="96"/>
                </a:lnTo>
                <a:lnTo>
                  <a:pt x="91" y="97"/>
                </a:lnTo>
                <a:lnTo>
                  <a:pt x="91" y="96"/>
                </a:lnTo>
                <a:lnTo>
                  <a:pt x="91" y="97"/>
                </a:lnTo>
                <a:lnTo>
                  <a:pt x="91" y="98"/>
                </a:lnTo>
                <a:lnTo>
                  <a:pt x="91" y="97"/>
                </a:lnTo>
                <a:lnTo>
                  <a:pt x="91" y="98"/>
                </a:lnTo>
                <a:lnTo>
                  <a:pt x="91" y="97"/>
                </a:lnTo>
                <a:lnTo>
                  <a:pt x="91" y="98"/>
                </a:lnTo>
                <a:lnTo>
                  <a:pt x="92" y="98"/>
                </a:lnTo>
                <a:lnTo>
                  <a:pt x="91" y="98"/>
                </a:lnTo>
                <a:lnTo>
                  <a:pt x="92" y="98"/>
                </a:lnTo>
                <a:lnTo>
                  <a:pt x="91" y="98"/>
                </a:lnTo>
                <a:lnTo>
                  <a:pt x="92" y="98"/>
                </a:lnTo>
                <a:lnTo>
                  <a:pt x="92" y="97"/>
                </a:lnTo>
                <a:lnTo>
                  <a:pt x="92" y="98"/>
                </a:lnTo>
                <a:lnTo>
                  <a:pt x="92" y="97"/>
                </a:lnTo>
                <a:lnTo>
                  <a:pt x="92" y="98"/>
                </a:lnTo>
                <a:lnTo>
                  <a:pt x="92" y="97"/>
                </a:lnTo>
                <a:lnTo>
                  <a:pt x="93" y="97"/>
                </a:lnTo>
                <a:lnTo>
                  <a:pt x="92" y="97"/>
                </a:lnTo>
                <a:lnTo>
                  <a:pt x="93" y="97"/>
                </a:lnTo>
                <a:lnTo>
                  <a:pt x="92" y="97"/>
                </a:lnTo>
                <a:lnTo>
                  <a:pt x="93" y="97"/>
                </a:lnTo>
                <a:lnTo>
                  <a:pt x="93" y="98"/>
                </a:lnTo>
                <a:lnTo>
                  <a:pt x="93" y="97"/>
                </a:lnTo>
                <a:lnTo>
                  <a:pt x="93" y="98"/>
                </a:lnTo>
                <a:lnTo>
                  <a:pt x="93" y="97"/>
                </a:lnTo>
                <a:lnTo>
                  <a:pt x="93" y="98"/>
                </a:lnTo>
                <a:lnTo>
                  <a:pt x="94" y="98"/>
                </a:lnTo>
                <a:lnTo>
                  <a:pt x="93" y="98"/>
                </a:lnTo>
                <a:lnTo>
                  <a:pt x="94" y="98"/>
                </a:lnTo>
                <a:lnTo>
                  <a:pt x="93" y="98"/>
                </a:lnTo>
                <a:lnTo>
                  <a:pt x="94" y="98"/>
                </a:lnTo>
                <a:lnTo>
                  <a:pt x="94" y="99"/>
                </a:lnTo>
                <a:lnTo>
                  <a:pt x="94" y="98"/>
                </a:lnTo>
                <a:lnTo>
                  <a:pt x="94" y="99"/>
                </a:lnTo>
                <a:lnTo>
                  <a:pt x="94" y="98"/>
                </a:lnTo>
                <a:lnTo>
                  <a:pt x="94" y="99"/>
                </a:lnTo>
                <a:lnTo>
                  <a:pt x="93" y="99"/>
                </a:lnTo>
                <a:lnTo>
                  <a:pt x="94" y="99"/>
                </a:lnTo>
                <a:lnTo>
                  <a:pt x="93" y="99"/>
                </a:lnTo>
                <a:lnTo>
                  <a:pt x="94" y="99"/>
                </a:lnTo>
                <a:lnTo>
                  <a:pt x="93" y="99"/>
                </a:lnTo>
                <a:lnTo>
                  <a:pt x="92" y="99"/>
                </a:lnTo>
                <a:lnTo>
                  <a:pt x="93" y="99"/>
                </a:lnTo>
                <a:lnTo>
                  <a:pt x="92" y="99"/>
                </a:lnTo>
                <a:lnTo>
                  <a:pt x="93" y="99"/>
                </a:lnTo>
                <a:lnTo>
                  <a:pt x="92" y="99"/>
                </a:lnTo>
                <a:lnTo>
                  <a:pt x="92" y="100"/>
                </a:lnTo>
                <a:lnTo>
                  <a:pt x="92" y="99"/>
                </a:lnTo>
                <a:lnTo>
                  <a:pt x="92" y="100"/>
                </a:lnTo>
                <a:lnTo>
                  <a:pt x="92" y="99"/>
                </a:lnTo>
                <a:lnTo>
                  <a:pt x="92" y="100"/>
                </a:lnTo>
                <a:lnTo>
                  <a:pt x="93" y="100"/>
                </a:lnTo>
                <a:lnTo>
                  <a:pt x="92" y="100"/>
                </a:lnTo>
                <a:lnTo>
                  <a:pt x="93" y="100"/>
                </a:lnTo>
                <a:lnTo>
                  <a:pt x="92" y="100"/>
                </a:lnTo>
                <a:lnTo>
                  <a:pt x="93" y="100"/>
                </a:lnTo>
                <a:lnTo>
                  <a:pt x="93" y="101"/>
                </a:lnTo>
                <a:lnTo>
                  <a:pt x="93" y="100"/>
                </a:lnTo>
                <a:lnTo>
                  <a:pt x="93" y="101"/>
                </a:lnTo>
                <a:lnTo>
                  <a:pt x="93" y="100"/>
                </a:lnTo>
                <a:lnTo>
                  <a:pt x="93" y="101"/>
                </a:lnTo>
                <a:lnTo>
                  <a:pt x="93" y="102"/>
                </a:lnTo>
                <a:lnTo>
                  <a:pt x="93" y="101"/>
                </a:lnTo>
                <a:lnTo>
                  <a:pt x="93" y="102"/>
                </a:lnTo>
                <a:lnTo>
                  <a:pt x="93" y="101"/>
                </a:lnTo>
                <a:lnTo>
                  <a:pt x="93" y="102"/>
                </a:lnTo>
                <a:lnTo>
                  <a:pt x="94" y="102"/>
                </a:lnTo>
                <a:lnTo>
                  <a:pt x="93" y="102"/>
                </a:lnTo>
                <a:lnTo>
                  <a:pt x="94" y="102"/>
                </a:lnTo>
                <a:lnTo>
                  <a:pt x="93" y="102"/>
                </a:lnTo>
                <a:lnTo>
                  <a:pt x="94" y="102"/>
                </a:lnTo>
                <a:lnTo>
                  <a:pt x="94" y="103"/>
                </a:lnTo>
                <a:lnTo>
                  <a:pt x="94" y="102"/>
                </a:lnTo>
                <a:lnTo>
                  <a:pt x="94" y="103"/>
                </a:lnTo>
                <a:lnTo>
                  <a:pt x="94" y="102"/>
                </a:lnTo>
                <a:lnTo>
                  <a:pt x="94" y="103"/>
                </a:lnTo>
                <a:lnTo>
                  <a:pt x="93" y="103"/>
                </a:lnTo>
                <a:lnTo>
                  <a:pt x="94" y="103"/>
                </a:lnTo>
                <a:lnTo>
                  <a:pt x="93" y="103"/>
                </a:lnTo>
                <a:lnTo>
                  <a:pt x="94" y="103"/>
                </a:lnTo>
                <a:lnTo>
                  <a:pt x="93" y="103"/>
                </a:lnTo>
                <a:lnTo>
                  <a:pt x="92" y="103"/>
                </a:lnTo>
                <a:lnTo>
                  <a:pt x="93" y="103"/>
                </a:lnTo>
                <a:lnTo>
                  <a:pt x="92" y="103"/>
                </a:lnTo>
                <a:lnTo>
                  <a:pt x="93" y="103"/>
                </a:lnTo>
                <a:lnTo>
                  <a:pt x="92" y="103"/>
                </a:lnTo>
                <a:lnTo>
                  <a:pt x="92" y="104"/>
                </a:lnTo>
                <a:lnTo>
                  <a:pt x="92" y="103"/>
                </a:lnTo>
                <a:lnTo>
                  <a:pt x="92" y="104"/>
                </a:lnTo>
                <a:lnTo>
                  <a:pt x="92" y="103"/>
                </a:lnTo>
                <a:lnTo>
                  <a:pt x="92" y="104"/>
                </a:lnTo>
                <a:lnTo>
                  <a:pt x="93" y="104"/>
                </a:lnTo>
                <a:lnTo>
                  <a:pt x="92" y="104"/>
                </a:lnTo>
                <a:lnTo>
                  <a:pt x="93" y="104"/>
                </a:lnTo>
                <a:lnTo>
                  <a:pt x="92" y="104"/>
                </a:lnTo>
                <a:lnTo>
                  <a:pt x="93" y="104"/>
                </a:lnTo>
                <a:lnTo>
                  <a:pt x="93" y="105"/>
                </a:lnTo>
                <a:lnTo>
                  <a:pt x="93" y="104"/>
                </a:lnTo>
                <a:lnTo>
                  <a:pt x="93" y="105"/>
                </a:lnTo>
                <a:lnTo>
                  <a:pt x="93" y="104"/>
                </a:lnTo>
                <a:lnTo>
                  <a:pt x="93" y="105"/>
                </a:lnTo>
                <a:lnTo>
                  <a:pt x="94" y="105"/>
                </a:lnTo>
                <a:lnTo>
                  <a:pt x="93" y="105"/>
                </a:lnTo>
                <a:lnTo>
                  <a:pt x="94" y="105"/>
                </a:lnTo>
                <a:lnTo>
                  <a:pt x="93" y="105"/>
                </a:lnTo>
                <a:lnTo>
                  <a:pt x="94" y="105"/>
                </a:lnTo>
                <a:lnTo>
                  <a:pt x="94" y="104"/>
                </a:lnTo>
                <a:lnTo>
                  <a:pt x="94" y="105"/>
                </a:lnTo>
                <a:lnTo>
                  <a:pt x="94" y="104"/>
                </a:lnTo>
                <a:lnTo>
                  <a:pt x="94" y="105"/>
                </a:lnTo>
                <a:lnTo>
                  <a:pt x="94" y="104"/>
                </a:lnTo>
                <a:lnTo>
                  <a:pt x="95" y="104"/>
                </a:lnTo>
                <a:lnTo>
                  <a:pt x="94" y="104"/>
                </a:lnTo>
                <a:lnTo>
                  <a:pt x="95" y="104"/>
                </a:lnTo>
                <a:lnTo>
                  <a:pt x="94" y="104"/>
                </a:lnTo>
                <a:lnTo>
                  <a:pt x="95" y="104"/>
                </a:lnTo>
                <a:lnTo>
                  <a:pt x="95" y="105"/>
                </a:lnTo>
                <a:lnTo>
                  <a:pt x="95" y="104"/>
                </a:lnTo>
                <a:lnTo>
                  <a:pt x="95" y="105"/>
                </a:lnTo>
                <a:lnTo>
                  <a:pt x="95" y="104"/>
                </a:lnTo>
                <a:lnTo>
                  <a:pt x="95" y="105"/>
                </a:lnTo>
                <a:lnTo>
                  <a:pt x="95" y="106"/>
                </a:lnTo>
                <a:lnTo>
                  <a:pt x="95" y="105"/>
                </a:lnTo>
                <a:lnTo>
                  <a:pt x="95" y="106"/>
                </a:lnTo>
                <a:lnTo>
                  <a:pt x="95" y="105"/>
                </a:lnTo>
                <a:lnTo>
                  <a:pt x="95" y="106"/>
                </a:lnTo>
                <a:lnTo>
                  <a:pt x="96" y="106"/>
                </a:lnTo>
                <a:lnTo>
                  <a:pt x="95" y="106"/>
                </a:lnTo>
                <a:lnTo>
                  <a:pt x="96" y="106"/>
                </a:lnTo>
                <a:lnTo>
                  <a:pt x="95" y="106"/>
                </a:lnTo>
                <a:lnTo>
                  <a:pt x="96" y="106"/>
                </a:lnTo>
                <a:lnTo>
                  <a:pt x="96" y="105"/>
                </a:lnTo>
                <a:lnTo>
                  <a:pt x="96" y="106"/>
                </a:lnTo>
                <a:lnTo>
                  <a:pt x="96" y="105"/>
                </a:lnTo>
                <a:lnTo>
                  <a:pt x="96" y="106"/>
                </a:lnTo>
                <a:lnTo>
                  <a:pt x="96" y="105"/>
                </a:lnTo>
                <a:lnTo>
                  <a:pt x="97" y="105"/>
                </a:lnTo>
                <a:lnTo>
                  <a:pt x="96" y="105"/>
                </a:lnTo>
                <a:lnTo>
                  <a:pt x="97" y="105"/>
                </a:lnTo>
                <a:lnTo>
                  <a:pt x="96" y="105"/>
                </a:lnTo>
                <a:lnTo>
                  <a:pt x="97" y="105"/>
                </a:lnTo>
                <a:lnTo>
                  <a:pt x="97" y="104"/>
                </a:lnTo>
                <a:lnTo>
                  <a:pt x="97" y="105"/>
                </a:lnTo>
                <a:lnTo>
                  <a:pt x="97" y="104"/>
                </a:lnTo>
                <a:lnTo>
                  <a:pt x="97" y="105"/>
                </a:lnTo>
                <a:lnTo>
                  <a:pt x="97" y="104"/>
                </a:lnTo>
                <a:lnTo>
                  <a:pt x="96" y="104"/>
                </a:lnTo>
                <a:lnTo>
                  <a:pt x="97" y="104"/>
                </a:lnTo>
                <a:lnTo>
                  <a:pt x="96" y="104"/>
                </a:lnTo>
                <a:lnTo>
                  <a:pt x="97" y="104"/>
                </a:lnTo>
                <a:lnTo>
                  <a:pt x="96" y="104"/>
                </a:lnTo>
                <a:lnTo>
                  <a:pt x="96" y="103"/>
                </a:lnTo>
                <a:lnTo>
                  <a:pt x="96" y="104"/>
                </a:lnTo>
                <a:lnTo>
                  <a:pt x="96" y="103"/>
                </a:lnTo>
                <a:lnTo>
                  <a:pt x="96" y="104"/>
                </a:lnTo>
                <a:lnTo>
                  <a:pt x="96" y="103"/>
                </a:lnTo>
                <a:lnTo>
                  <a:pt x="97" y="103"/>
                </a:lnTo>
                <a:lnTo>
                  <a:pt x="96" y="103"/>
                </a:lnTo>
                <a:lnTo>
                  <a:pt x="97" y="103"/>
                </a:lnTo>
                <a:lnTo>
                  <a:pt x="96" y="103"/>
                </a:lnTo>
                <a:lnTo>
                  <a:pt x="97" y="103"/>
                </a:lnTo>
                <a:lnTo>
                  <a:pt x="98" y="103"/>
                </a:lnTo>
                <a:lnTo>
                  <a:pt x="97" y="103"/>
                </a:lnTo>
                <a:lnTo>
                  <a:pt x="98" y="103"/>
                </a:lnTo>
                <a:lnTo>
                  <a:pt x="97" y="103"/>
                </a:lnTo>
                <a:lnTo>
                  <a:pt x="98" y="103"/>
                </a:lnTo>
                <a:lnTo>
                  <a:pt x="98" y="102"/>
                </a:lnTo>
                <a:lnTo>
                  <a:pt x="98" y="103"/>
                </a:lnTo>
                <a:lnTo>
                  <a:pt x="98" y="102"/>
                </a:lnTo>
                <a:lnTo>
                  <a:pt x="98" y="103"/>
                </a:lnTo>
                <a:lnTo>
                  <a:pt x="98" y="102"/>
                </a:lnTo>
                <a:lnTo>
                  <a:pt x="97" y="102"/>
                </a:lnTo>
                <a:lnTo>
                  <a:pt x="98" y="102"/>
                </a:lnTo>
                <a:lnTo>
                  <a:pt x="97" y="102"/>
                </a:lnTo>
                <a:lnTo>
                  <a:pt x="98" y="102"/>
                </a:lnTo>
                <a:lnTo>
                  <a:pt x="97" y="102"/>
                </a:lnTo>
                <a:lnTo>
                  <a:pt x="97" y="101"/>
                </a:lnTo>
                <a:lnTo>
                  <a:pt x="97" y="102"/>
                </a:lnTo>
                <a:lnTo>
                  <a:pt x="97" y="101"/>
                </a:lnTo>
                <a:lnTo>
                  <a:pt x="97" y="102"/>
                </a:lnTo>
                <a:lnTo>
                  <a:pt x="97" y="101"/>
                </a:lnTo>
                <a:lnTo>
                  <a:pt x="98" y="101"/>
                </a:lnTo>
                <a:lnTo>
                  <a:pt x="97" y="101"/>
                </a:lnTo>
                <a:lnTo>
                  <a:pt x="98" y="101"/>
                </a:lnTo>
                <a:lnTo>
                  <a:pt x="97" y="101"/>
                </a:lnTo>
                <a:lnTo>
                  <a:pt x="98" y="101"/>
                </a:lnTo>
                <a:lnTo>
                  <a:pt x="98" y="100"/>
                </a:lnTo>
                <a:lnTo>
                  <a:pt x="98" y="101"/>
                </a:lnTo>
                <a:lnTo>
                  <a:pt x="98" y="100"/>
                </a:lnTo>
                <a:lnTo>
                  <a:pt x="98" y="101"/>
                </a:lnTo>
                <a:lnTo>
                  <a:pt x="98" y="100"/>
                </a:lnTo>
                <a:lnTo>
                  <a:pt x="99" y="100"/>
                </a:lnTo>
                <a:lnTo>
                  <a:pt x="98" y="100"/>
                </a:lnTo>
                <a:lnTo>
                  <a:pt x="99" y="100"/>
                </a:lnTo>
                <a:lnTo>
                  <a:pt x="98" y="100"/>
                </a:lnTo>
                <a:lnTo>
                  <a:pt x="99" y="100"/>
                </a:lnTo>
                <a:lnTo>
                  <a:pt x="99" y="101"/>
                </a:lnTo>
                <a:lnTo>
                  <a:pt x="99" y="100"/>
                </a:lnTo>
                <a:lnTo>
                  <a:pt x="99" y="101"/>
                </a:lnTo>
                <a:lnTo>
                  <a:pt x="99" y="100"/>
                </a:lnTo>
                <a:lnTo>
                  <a:pt x="99" y="101"/>
                </a:lnTo>
                <a:lnTo>
                  <a:pt x="99" y="102"/>
                </a:lnTo>
                <a:lnTo>
                  <a:pt x="99" y="101"/>
                </a:lnTo>
                <a:lnTo>
                  <a:pt x="99" y="102"/>
                </a:lnTo>
                <a:lnTo>
                  <a:pt x="99" y="101"/>
                </a:lnTo>
                <a:lnTo>
                  <a:pt x="99" y="102"/>
                </a:lnTo>
                <a:lnTo>
                  <a:pt x="100" y="102"/>
                </a:lnTo>
                <a:lnTo>
                  <a:pt x="99" y="102"/>
                </a:lnTo>
                <a:lnTo>
                  <a:pt x="100" y="102"/>
                </a:lnTo>
                <a:lnTo>
                  <a:pt x="99" y="102"/>
                </a:lnTo>
                <a:lnTo>
                  <a:pt x="100" y="102"/>
                </a:lnTo>
                <a:lnTo>
                  <a:pt x="100" y="101"/>
                </a:lnTo>
                <a:lnTo>
                  <a:pt x="100" y="102"/>
                </a:lnTo>
                <a:lnTo>
                  <a:pt x="100" y="101"/>
                </a:lnTo>
                <a:lnTo>
                  <a:pt x="100" y="102"/>
                </a:lnTo>
                <a:lnTo>
                  <a:pt x="100" y="101"/>
                </a:lnTo>
                <a:lnTo>
                  <a:pt x="101" y="101"/>
                </a:lnTo>
                <a:lnTo>
                  <a:pt x="100" y="101"/>
                </a:lnTo>
                <a:lnTo>
                  <a:pt x="101" y="101"/>
                </a:lnTo>
                <a:lnTo>
                  <a:pt x="100" y="101"/>
                </a:lnTo>
                <a:lnTo>
                  <a:pt x="101" y="101"/>
                </a:lnTo>
                <a:lnTo>
                  <a:pt x="101" y="102"/>
                </a:lnTo>
                <a:lnTo>
                  <a:pt x="101" y="101"/>
                </a:lnTo>
                <a:lnTo>
                  <a:pt x="101" y="102"/>
                </a:lnTo>
                <a:lnTo>
                  <a:pt x="101" y="101"/>
                </a:lnTo>
                <a:lnTo>
                  <a:pt x="101" y="102"/>
                </a:lnTo>
                <a:lnTo>
                  <a:pt x="102" y="102"/>
                </a:lnTo>
                <a:lnTo>
                  <a:pt x="101" y="102"/>
                </a:lnTo>
                <a:lnTo>
                  <a:pt x="102" y="102"/>
                </a:lnTo>
                <a:lnTo>
                  <a:pt x="101" y="102"/>
                </a:lnTo>
                <a:lnTo>
                  <a:pt x="102" y="102"/>
                </a:lnTo>
                <a:lnTo>
                  <a:pt x="102" y="103"/>
                </a:lnTo>
                <a:lnTo>
                  <a:pt x="102" y="102"/>
                </a:lnTo>
                <a:lnTo>
                  <a:pt x="102" y="103"/>
                </a:lnTo>
                <a:lnTo>
                  <a:pt x="102" y="102"/>
                </a:lnTo>
                <a:lnTo>
                  <a:pt x="102" y="103"/>
                </a:lnTo>
                <a:lnTo>
                  <a:pt x="101" y="103"/>
                </a:lnTo>
                <a:lnTo>
                  <a:pt x="102" y="103"/>
                </a:lnTo>
                <a:lnTo>
                  <a:pt x="101" y="103"/>
                </a:lnTo>
                <a:lnTo>
                  <a:pt x="102" y="103"/>
                </a:lnTo>
                <a:lnTo>
                  <a:pt x="101" y="103"/>
                </a:lnTo>
                <a:lnTo>
                  <a:pt x="100" y="103"/>
                </a:lnTo>
                <a:lnTo>
                  <a:pt x="101" y="103"/>
                </a:lnTo>
                <a:lnTo>
                  <a:pt x="100" y="103"/>
                </a:lnTo>
                <a:lnTo>
                  <a:pt x="101" y="103"/>
                </a:lnTo>
                <a:lnTo>
                  <a:pt x="100" y="103"/>
                </a:lnTo>
                <a:lnTo>
                  <a:pt x="100" y="104"/>
                </a:lnTo>
                <a:lnTo>
                  <a:pt x="100" y="103"/>
                </a:lnTo>
                <a:lnTo>
                  <a:pt x="100" y="104"/>
                </a:lnTo>
                <a:lnTo>
                  <a:pt x="100" y="103"/>
                </a:lnTo>
                <a:lnTo>
                  <a:pt x="100" y="104"/>
                </a:lnTo>
                <a:lnTo>
                  <a:pt x="101" y="104"/>
                </a:lnTo>
                <a:lnTo>
                  <a:pt x="100" y="104"/>
                </a:lnTo>
                <a:lnTo>
                  <a:pt x="101" y="104"/>
                </a:lnTo>
                <a:lnTo>
                  <a:pt x="100" y="104"/>
                </a:lnTo>
                <a:lnTo>
                  <a:pt x="101" y="104"/>
                </a:lnTo>
                <a:lnTo>
                  <a:pt x="101" y="105"/>
                </a:lnTo>
                <a:lnTo>
                  <a:pt x="101" y="104"/>
                </a:lnTo>
                <a:lnTo>
                  <a:pt x="101" y="105"/>
                </a:lnTo>
                <a:lnTo>
                  <a:pt x="101" y="104"/>
                </a:lnTo>
                <a:lnTo>
                  <a:pt x="101" y="105"/>
                </a:lnTo>
                <a:lnTo>
                  <a:pt x="102" y="105"/>
                </a:lnTo>
                <a:lnTo>
                  <a:pt x="101" y="105"/>
                </a:lnTo>
                <a:lnTo>
                  <a:pt x="102" y="105"/>
                </a:lnTo>
                <a:lnTo>
                  <a:pt x="101" y="105"/>
                </a:lnTo>
                <a:lnTo>
                  <a:pt x="102" y="105"/>
                </a:lnTo>
                <a:lnTo>
                  <a:pt x="102" y="104"/>
                </a:lnTo>
                <a:lnTo>
                  <a:pt x="102" y="105"/>
                </a:lnTo>
                <a:lnTo>
                  <a:pt x="102" y="104"/>
                </a:lnTo>
                <a:lnTo>
                  <a:pt x="102" y="105"/>
                </a:lnTo>
                <a:lnTo>
                  <a:pt x="102" y="104"/>
                </a:lnTo>
                <a:lnTo>
                  <a:pt x="103" y="104"/>
                </a:lnTo>
                <a:lnTo>
                  <a:pt x="102" y="104"/>
                </a:lnTo>
                <a:lnTo>
                  <a:pt x="103" y="104"/>
                </a:lnTo>
                <a:lnTo>
                  <a:pt x="102" y="104"/>
                </a:lnTo>
                <a:lnTo>
                  <a:pt x="103" y="104"/>
                </a:lnTo>
                <a:lnTo>
                  <a:pt x="103" y="105"/>
                </a:lnTo>
                <a:lnTo>
                  <a:pt x="103" y="104"/>
                </a:lnTo>
                <a:lnTo>
                  <a:pt x="103" y="105"/>
                </a:lnTo>
                <a:lnTo>
                  <a:pt x="103" y="104"/>
                </a:lnTo>
                <a:lnTo>
                  <a:pt x="103" y="105"/>
                </a:lnTo>
                <a:lnTo>
                  <a:pt x="103" y="106"/>
                </a:lnTo>
                <a:lnTo>
                  <a:pt x="103" y="105"/>
                </a:lnTo>
                <a:lnTo>
                  <a:pt x="103" y="106"/>
                </a:lnTo>
                <a:lnTo>
                  <a:pt x="103" y="105"/>
                </a:lnTo>
                <a:lnTo>
                  <a:pt x="103" y="106"/>
                </a:lnTo>
                <a:lnTo>
                  <a:pt x="104" y="106"/>
                </a:lnTo>
                <a:lnTo>
                  <a:pt x="103" y="106"/>
                </a:lnTo>
                <a:lnTo>
                  <a:pt x="104" y="106"/>
                </a:lnTo>
                <a:lnTo>
                  <a:pt x="103" y="106"/>
                </a:lnTo>
                <a:lnTo>
                  <a:pt x="104" y="106"/>
                </a:lnTo>
                <a:lnTo>
                  <a:pt x="104" y="105"/>
                </a:lnTo>
                <a:lnTo>
                  <a:pt x="104" y="106"/>
                </a:lnTo>
                <a:lnTo>
                  <a:pt x="104" y="105"/>
                </a:lnTo>
                <a:lnTo>
                  <a:pt x="104" y="106"/>
                </a:lnTo>
                <a:lnTo>
                  <a:pt x="104" y="105"/>
                </a:lnTo>
                <a:lnTo>
                  <a:pt x="105" y="105"/>
                </a:lnTo>
                <a:lnTo>
                  <a:pt x="104" y="105"/>
                </a:lnTo>
                <a:lnTo>
                  <a:pt x="105" y="105"/>
                </a:lnTo>
                <a:lnTo>
                  <a:pt x="104" y="105"/>
                </a:lnTo>
                <a:lnTo>
                  <a:pt x="105" y="105"/>
                </a:lnTo>
                <a:lnTo>
                  <a:pt x="105" y="106"/>
                </a:lnTo>
                <a:lnTo>
                  <a:pt x="105" y="105"/>
                </a:lnTo>
                <a:lnTo>
                  <a:pt x="105" y="106"/>
                </a:lnTo>
                <a:lnTo>
                  <a:pt x="105" y="105"/>
                </a:lnTo>
                <a:lnTo>
                  <a:pt x="105" y="106"/>
                </a:lnTo>
                <a:lnTo>
                  <a:pt x="106" y="106"/>
                </a:lnTo>
                <a:lnTo>
                  <a:pt x="105" y="106"/>
                </a:lnTo>
                <a:lnTo>
                  <a:pt x="106" y="106"/>
                </a:lnTo>
                <a:lnTo>
                  <a:pt x="105" y="106"/>
                </a:lnTo>
                <a:lnTo>
                  <a:pt x="106" y="106"/>
                </a:lnTo>
                <a:lnTo>
                  <a:pt x="106" y="107"/>
                </a:lnTo>
                <a:lnTo>
                  <a:pt x="106" y="106"/>
                </a:lnTo>
                <a:lnTo>
                  <a:pt x="106" y="107"/>
                </a:lnTo>
                <a:lnTo>
                  <a:pt x="106" y="106"/>
                </a:lnTo>
                <a:lnTo>
                  <a:pt x="106" y="107"/>
                </a:lnTo>
                <a:lnTo>
                  <a:pt x="105" y="107"/>
                </a:lnTo>
                <a:lnTo>
                  <a:pt x="106" y="107"/>
                </a:lnTo>
                <a:lnTo>
                  <a:pt x="105" y="107"/>
                </a:lnTo>
                <a:lnTo>
                  <a:pt x="106" y="107"/>
                </a:lnTo>
                <a:lnTo>
                  <a:pt x="105" y="107"/>
                </a:lnTo>
                <a:lnTo>
                  <a:pt x="104" y="107"/>
                </a:lnTo>
                <a:lnTo>
                  <a:pt x="105" y="107"/>
                </a:lnTo>
                <a:lnTo>
                  <a:pt x="104" y="107"/>
                </a:lnTo>
                <a:lnTo>
                  <a:pt x="105" y="107"/>
                </a:lnTo>
                <a:lnTo>
                  <a:pt x="104" y="107"/>
                </a:lnTo>
                <a:lnTo>
                  <a:pt x="104" y="108"/>
                </a:lnTo>
                <a:lnTo>
                  <a:pt x="104" y="107"/>
                </a:lnTo>
                <a:lnTo>
                  <a:pt x="104" y="108"/>
                </a:lnTo>
                <a:lnTo>
                  <a:pt x="104" y="107"/>
                </a:lnTo>
                <a:lnTo>
                  <a:pt x="104" y="108"/>
                </a:lnTo>
                <a:lnTo>
                  <a:pt x="105" y="108"/>
                </a:lnTo>
                <a:lnTo>
                  <a:pt x="104" y="108"/>
                </a:lnTo>
                <a:lnTo>
                  <a:pt x="105" y="108"/>
                </a:lnTo>
                <a:lnTo>
                  <a:pt x="104" y="108"/>
                </a:lnTo>
                <a:lnTo>
                  <a:pt x="105" y="108"/>
                </a:lnTo>
                <a:lnTo>
                  <a:pt x="105" y="109"/>
                </a:lnTo>
                <a:lnTo>
                  <a:pt x="105" y="108"/>
                </a:lnTo>
                <a:lnTo>
                  <a:pt x="105" y="109"/>
                </a:lnTo>
                <a:lnTo>
                  <a:pt x="105" y="108"/>
                </a:lnTo>
                <a:lnTo>
                  <a:pt x="105" y="109"/>
                </a:lnTo>
                <a:lnTo>
                  <a:pt x="104" y="109"/>
                </a:lnTo>
                <a:lnTo>
                  <a:pt x="105" y="109"/>
                </a:lnTo>
                <a:lnTo>
                  <a:pt x="104" y="109"/>
                </a:lnTo>
                <a:lnTo>
                  <a:pt x="105" y="109"/>
                </a:lnTo>
                <a:lnTo>
                  <a:pt x="104" y="109"/>
                </a:lnTo>
                <a:lnTo>
                  <a:pt x="104" y="110"/>
                </a:lnTo>
                <a:lnTo>
                  <a:pt x="104" y="109"/>
                </a:lnTo>
                <a:lnTo>
                  <a:pt x="104" y="110"/>
                </a:lnTo>
                <a:lnTo>
                  <a:pt x="104" y="109"/>
                </a:lnTo>
                <a:lnTo>
                  <a:pt x="104" y="110"/>
                </a:lnTo>
                <a:lnTo>
                  <a:pt x="103" y="110"/>
                </a:lnTo>
                <a:lnTo>
                  <a:pt x="104" y="110"/>
                </a:lnTo>
                <a:lnTo>
                  <a:pt x="103" y="110"/>
                </a:lnTo>
                <a:lnTo>
                  <a:pt x="104" y="110"/>
                </a:lnTo>
                <a:lnTo>
                  <a:pt x="103" y="110"/>
                </a:lnTo>
                <a:lnTo>
                  <a:pt x="103" y="109"/>
                </a:lnTo>
                <a:lnTo>
                  <a:pt x="103" y="110"/>
                </a:lnTo>
                <a:lnTo>
                  <a:pt x="103" y="109"/>
                </a:lnTo>
                <a:lnTo>
                  <a:pt x="103" y="110"/>
                </a:lnTo>
                <a:lnTo>
                  <a:pt x="103" y="109"/>
                </a:lnTo>
                <a:lnTo>
                  <a:pt x="103" y="108"/>
                </a:lnTo>
                <a:lnTo>
                  <a:pt x="103" y="109"/>
                </a:lnTo>
                <a:lnTo>
                  <a:pt x="103" y="108"/>
                </a:lnTo>
                <a:lnTo>
                  <a:pt x="103" y="109"/>
                </a:lnTo>
                <a:lnTo>
                  <a:pt x="103" y="108"/>
                </a:lnTo>
                <a:lnTo>
                  <a:pt x="102" y="108"/>
                </a:lnTo>
                <a:lnTo>
                  <a:pt x="103" y="108"/>
                </a:lnTo>
                <a:lnTo>
                  <a:pt x="102" y="108"/>
                </a:lnTo>
                <a:lnTo>
                  <a:pt x="103" y="108"/>
                </a:lnTo>
                <a:lnTo>
                  <a:pt x="102" y="108"/>
                </a:lnTo>
                <a:lnTo>
                  <a:pt x="102" y="109"/>
                </a:lnTo>
                <a:lnTo>
                  <a:pt x="102" y="108"/>
                </a:lnTo>
                <a:lnTo>
                  <a:pt x="102" y="109"/>
                </a:lnTo>
                <a:lnTo>
                  <a:pt x="102" y="108"/>
                </a:lnTo>
                <a:lnTo>
                  <a:pt x="102" y="109"/>
                </a:lnTo>
                <a:lnTo>
                  <a:pt x="101" y="109"/>
                </a:lnTo>
                <a:lnTo>
                  <a:pt x="102" y="109"/>
                </a:lnTo>
                <a:lnTo>
                  <a:pt x="101" y="109"/>
                </a:lnTo>
                <a:lnTo>
                  <a:pt x="102" y="109"/>
                </a:lnTo>
                <a:lnTo>
                  <a:pt x="101" y="109"/>
                </a:lnTo>
                <a:lnTo>
                  <a:pt x="100" y="109"/>
                </a:lnTo>
                <a:lnTo>
                  <a:pt x="101" y="109"/>
                </a:lnTo>
                <a:lnTo>
                  <a:pt x="100" y="109"/>
                </a:lnTo>
                <a:lnTo>
                  <a:pt x="101" y="109"/>
                </a:lnTo>
                <a:lnTo>
                  <a:pt x="100" y="109"/>
                </a:lnTo>
                <a:lnTo>
                  <a:pt x="100" y="110"/>
                </a:lnTo>
                <a:lnTo>
                  <a:pt x="100" y="109"/>
                </a:lnTo>
                <a:lnTo>
                  <a:pt x="100" y="110"/>
                </a:lnTo>
                <a:lnTo>
                  <a:pt x="100" y="109"/>
                </a:lnTo>
                <a:lnTo>
                  <a:pt x="100" y="110"/>
                </a:lnTo>
                <a:lnTo>
                  <a:pt x="99" y="110"/>
                </a:lnTo>
                <a:lnTo>
                  <a:pt x="100" y="110"/>
                </a:lnTo>
                <a:lnTo>
                  <a:pt x="99" y="110"/>
                </a:lnTo>
                <a:lnTo>
                  <a:pt x="100" y="110"/>
                </a:lnTo>
                <a:lnTo>
                  <a:pt x="99" y="110"/>
                </a:lnTo>
                <a:lnTo>
                  <a:pt x="99" y="109"/>
                </a:lnTo>
                <a:lnTo>
                  <a:pt x="99" y="110"/>
                </a:lnTo>
                <a:lnTo>
                  <a:pt x="99" y="109"/>
                </a:lnTo>
                <a:lnTo>
                  <a:pt x="99" y="110"/>
                </a:lnTo>
                <a:lnTo>
                  <a:pt x="99" y="109"/>
                </a:lnTo>
                <a:lnTo>
                  <a:pt x="99" y="108"/>
                </a:lnTo>
                <a:lnTo>
                  <a:pt x="99" y="109"/>
                </a:lnTo>
                <a:lnTo>
                  <a:pt x="99" y="108"/>
                </a:lnTo>
                <a:lnTo>
                  <a:pt x="99" y="109"/>
                </a:lnTo>
                <a:lnTo>
                  <a:pt x="99" y="108"/>
                </a:lnTo>
                <a:lnTo>
                  <a:pt x="98" y="108"/>
                </a:lnTo>
                <a:lnTo>
                  <a:pt x="99" y="108"/>
                </a:lnTo>
                <a:lnTo>
                  <a:pt x="98" y="108"/>
                </a:lnTo>
                <a:lnTo>
                  <a:pt x="99" y="108"/>
                </a:lnTo>
                <a:lnTo>
                  <a:pt x="98" y="108"/>
                </a:lnTo>
                <a:lnTo>
                  <a:pt x="98" y="109"/>
                </a:lnTo>
                <a:lnTo>
                  <a:pt x="98" y="108"/>
                </a:lnTo>
                <a:lnTo>
                  <a:pt x="98" y="109"/>
                </a:lnTo>
                <a:lnTo>
                  <a:pt x="98" y="108"/>
                </a:lnTo>
                <a:lnTo>
                  <a:pt x="98" y="109"/>
                </a:lnTo>
                <a:lnTo>
                  <a:pt x="97" y="109"/>
                </a:lnTo>
                <a:lnTo>
                  <a:pt x="98" y="109"/>
                </a:lnTo>
                <a:lnTo>
                  <a:pt x="97" y="109"/>
                </a:lnTo>
                <a:lnTo>
                  <a:pt x="98" y="109"/>
                </a:lnTo>
                <a:lnTo>
                  <a:pt x="97" y="109"/>
                </a:lnTo>
                <a:lnTo>
                  <a:pt x="97" y="110"/>
                </a:lnTo>
                <a:lnTo>
                  <a:pt x="97" y="109"/>
                </a:lnTo>
                <a:lnTo>
                  <a:pt x="97" y="110"/>
                </a:lnTo>
                <a:lnTo>
                  <a:pt x="97" y="109"/>
                </a:lnTo>
                <a:lnTo>
                  <a:pt x="97" y="110"/>
                </a:lnTo>
                <a:lnTo>
                  <a:pt x="98" y="110"/>
                </a:lnTo>
                <a:lnTo>
                  <a:pt x="97" y="110"/>
                </a:lnTo>
                <a:lnTo>
                  <a:pt x="98" y="110"/>
                </a:lnTo>
                <a:lnTo>
                  <a:pt x="97" y="110"/>
                </a:lnTo>
                <a:lnTo>
                  <a:pt x="98" y="110"/>
                </a:lnTo>
                <a:lnTo>
                  <a:pt x="98" y="111"/>
                </a:lnTo>
                <a:lnTo>
                  <a:pt x="98" y="110"/>
                </a:lnTo>
                <a:lnTo>
                  <a:pt x="98" y="111"/>
                </a:lnTo>
                <a:lnTo>
                  <a:pt x="98" y="110"/>
                </a:lnTo>
                <a:lnTo>
                  <a:pt x="98" y="111"/>
                </a:lnTo>
                <a:lnTo>
                  <a:pt x="97" y="111"/>
                </a:lnTo>
                <a:lnTo>
                  <a:pt x="98" y="111"/>
                </a:lnTo>
                <a:lnTo>
                  <a:pt x="97" y="111"/>
                </a:lnTo>
                <a:lnTo>
                  <a:pt x="98" y="111"/>
                </a:lnTo>
                <a:lnTo>
                  <a:pt x="97" y="111"/>
                </a:lnTo>
                <a:lnTo>
                  <a:pt x="96" y="111"/>
                </a:lnTo>
                <a:lnTo>
                  <a:pt x="97" y="111"/>
                </a:lnTo>
                <a:lnTo>
                  <a:pt x="96" y="111"/>
                </a:lnTo>
                <a:lnTo>
                  <a:pt x="97" y="111"/>
                </a:lnTo>
                <a:lnTo>
                  <a:pt x="96" y="111"/>
                </a:lnTo>
                <a:lnTo>
                  <a:pt x="96" y="112"/>
                </a:lnTo>
                <a:lnTo>
                  <a:pt x="96" y="111"/>
                </a:lnTo>
                <a:lnTo>
                  <a:pt x="96" y="112"/>
                </a:lnTo>
                <a:lnTo>
                  <a:pt x="96" y="111"/>
                </a:lnTo>
                <a:lnTo>
                  <a:pt x="96" y="112"/>
                </a:lnTo>
                <a:lnTo>
                  <a:pt x="97" y="112"/>
                </a:lnTo>
                <a:lnTo>
                  <a:pt x="96" y="112"/>
                </a:lnTo>
                <a:lnTo>
                  <a:pt x="97" y="112"/>
                </a:lnTo>
                <a:lnTo>
                  <a:pt x="96" y="112"/>
                </a:lnTo>
                <a:lnTo>
                  <a:pt x="97" y="112"/>
                </a:lnTo>
                <a:lnTo>
                  <a:pt x="97" y="113"/>
                </a:lnTo>
                <a:lnTo>
                  <a:pt x="97" y="112"/>
                </a:lnTo>
                <a:lnTo>
                  <a:pt x="97" y="113"/>
                </a:lnTo>
                <a:lnTo>
                  <a:pt x="97" y="112"/>
                </a:lnTo>
                <a:lnTo>
                  <a:pt x="97" y="113"/>
                </a:lnTo>
                <a:lnTo>
                  <a:pt x="98" y="113"/>
                </a:lnTo>
                <a:lnTo>
                  <a:pt x="97" y="113"/>
                </a:lnTo>
                <a:lnTo>
                  <a:pt x="98" y="113"/>
                </a:lnTo>
                <a:lnTo>
                  <a:pt x="97" y="113"/>
                </a:lnTo>
                <a:lnTo>
                  <a:pt x="98" y="113"/>
                </a:lnTo>
                <a:lnTo>
                  <a:pt x="98" y="112"/>
                </a:lnTo>
                <a:lnTo>
                  <a:pt x="98" y="113"/>
                </a:lnTo>
                <a:lnTo>
                  <a:pt x="98" y="112"/>
                </a:lnTo>
                <a:lnTo>
                  <a:pt x="98" y="113"/>
                </a:lnTo>
                <a:lnTo>
                  <a:pt x="98" y="112"/>
                </a:lnTo>
                <a:lnTo>
                  <a:pt x="99" y="112"/>
                </a:lnTo>
                <a:lnTo>
                  <a:pt x="98" y="112"/>
                </a:lnTo>
                <a:lnTo>
                  <a:pt x="99" y="112"/>
                </a:lnTo>
                <a:lnTo>
                  <a:pt x="98" y="112"/>
                </a:lnTo>
                <a:lnTo>
                  <a:pt x="99" y="112"/>
                </a:lnTo>
                <a:lnTo>
                  <a:pt x="99" y="113"/>
                </a:lnTo>
                <a:lnTo>
                  <a:pt x="99" y="112"/>
                </a:lnTo>
                <a:lnTo>
                  <a:pt x="99" y="113"/>
                </a:lnTo>
                <a:lnTo>
                  <a:pt x="99" y="112"/>
                </a:lnTo>
                <a:lnTo>
                  <a:pt x="99" y="113"/>
                </a:lnTo>
                <a:lnTo>
                  <a:pt x="99" y="114"/>
                </a:lnTo>
                <a:lnTo>
                  <a:pt x="99" y="113"/>
                </a:lnTo>
                <a:lnTo>
                  <a:pt x="99" y="114"/>
                </a:lnTo>
                <a:lnTo>
                  <a:pt x="99" y="113"/>
                </a:lnTo>
                <a:lnTo>
                  <a:pt x="99" y="114"/>
                </a:lnTo>
                <a:lnTo>
                  <a:pt x="100" y="114"/>
                </a:lnTo>
                <a:lnTo>
                  <a:pt x="99" y="114"/>
                </a:lnTo>
                <a:lnTo>
                  <a:pt x="100" y="114"/>
                </a:lnTo>
                <a:lnTo>
                  <a:pt x="99" y="114"/>
                </a:lnTo>
                <a:lnTo>
                  <a:pt x="100" y="114"/>
                </a:lnTo>
                <a:lnTo>
                  <a:pt x="100" y="113"/>
                </a:lnTo>
                <a:lnTo>
                  <a:pt x="100" y="114"/>
                </a:lnTo>
                <a:lnTo>
                  <a:pt x="100" y="113"/>
                </a:lnTo>
                <a:lnTo>
                  <a:pt x="100" y="114"/>
                </a:lnTo>
                <a:lnTo>
                  <a:pt x="100" y="113"/>
                </a:lnTo>
                <a:lnTo>
                  <a:pt x="101" y="113"/>
                </a:lnTo>
                <a:lnTo>
                  <a:pt x="100" y="113"/>
                </a:lnTo>
                <a:lnTo>
                  <a:pt x="101" y="113"/>
                </a:lnTo>
                <a:lnTo>
                  <a:pt x="100" y="113"/>
                </a:lnTo>
                <a:lnTo>
                  <a:pt x="101" y="113"/>
                </a:lnTo>
                <a:lnTo>
                  <a:pt x="101" y="114"/>
                </a:lnTo>
                <a:lnTo>
                  <a:pt x="101" y="113"/>
                </a:lnTo>
                <a:lnTo>
                  <a:pt x="101" y="114"/>
                </a:lnTo>
                <a:lnTo>
                  <a:pt x="101" y="113"/>
                </a:lnTo>
                <a:lnTo>
                  <a:pt x="101" y="114"/>
                </a:lnTo>
                <a:lnTo>
                  <a:pt x="102" y="114"/>
                </a:lnTo>
                <a:lnTo>
                  <a:pt x="101" y="114"/>
                </a:lnTo>
                <a:lnTo>
                  <a:pt x="102" y="114"/>
                </a:lnTo>
                <a:lnTo>
                  <a:pt x="101" y="114"/>
                </a:lnTo>
                <a:lnTo>
                  <a:pt x="102" y="114"/>
                </a:lnTo>
                <a:lnTo>
                  <a:pt x="102" y="115"/>
                </a:lnTo>
                <a:lnTo>
                  <a:pt x="102" y="114"/>
                </a:lnTo>
                <a:lnTo>
                  <a:pt x="102" y="115"/>
                </a:lnTo>
                <a:lnTo>
                  <a:pt x="102" y="114"/>
                </a:lnTo>
                <a:lnTo>
                  <a:pt x="102" y="115"/>
                </a:lnTo>
                <a:lnTo>
                  <a:pt x="101" y="115"/>
                </a:lnTo>
                <a:lnTo>
                  <a:pt x="102" y="115"/>
                </a:lnTo>
                <a:lnTo>
                  <a:pt x="101" y="115"/>
                </a:lnTo>
                <a:lnTo>
                  <a:pt x="102" y="115"/>
                </a:lnTo>
                <a:lnTo>
                  <a:pt x="101" y="115"/>
                </a:lnTo>
                <a:lnTo>
                  <a:pt x="100" y="115"/>
                </a:lnTo>
                <a:lnTo>
                  <a:pt x="101" y="115"/>
                </a:lnTo>
                <a:lnTo>
                  <a:pt x="100" y="115"/>
                </a:lnTo>
                <a:lnTo>
                  <a:pt x="101" y="115"/>
                </a:lnTo>
                <a:lnTo>
                  <a:pt x="100" y="115"/>
                </a:lnTo>
                <a:lnTo>
                  <a:pt x="100" y="116"/>
                </a:lnTo>
                <a:lnTo>
                  <a:pt x="100" y="115"/>
                </a:lnTo>
                <a:lnTo>
                  <a:pt x="100" y="116"/>
                </a:lnTo>
                <a:lnTo>
                  <a:pt x="100" y="115"/>
                </a:lnTo>
                <a:lnTo>
                  <a:pt x="100" y="116"/>
                </a:lnTo>
                <a:lnTo>
                  <a:pt x="101" y="116"/>
                </a:lnTo>
                <a:lnTo>
                  <a:pt x="100" y="116"/>
                </a:lnTo>
                <a:lnTo>
                  <a:pt x="101" y="116"/>
                </a:lnTo>
                <a:lnTo>
                  <a:pt x="100" y="116"/>
                </a:lnTo>
                <a:lnTo>
                  <a:pt x="101" y="116"/>
                </a:lnTo>
                <a:lnTo>
                  <a:pt x="101" y="117"/>
                </a:lnTo>
                <a:lnTo>
                  <a:pt x="101" y="116"/>
                </a:lnTo>
                <a:lnTo>
                  <a:pt x="101" y="117"/>
                </a:lnTo>
                <a:lnTo>
                  <a:pt x="101" y="116"/>
                </a:lnTo>
                <a:lnTo>
                  <a:pt x="101" y="117"/>
                </a:lnTo>
                <a:lnTo>
                  <a:pt x="100" y="117"/>
                </a:lnTo>
                <a:lnTo>
                  <a:pt x="101" y="117"/>
                </a:lnTo>
                <a:lnTo>
                  <a:pt x="100" y="117"/>
                </a:lnTo>
                <a:lnTo>
                  <a:pt x="101" y="117"/>
                </a:lnTo>
                <a:lnTo>
                  <a:pt x="100" y="117"/>
                </a:lnTo>
                <a:lnTo>
                  <a:pt x="100" y="118"/>
                </a:lnTo>
                <a:lnTo>
                  <a:pt x="100" y="117"/>
                </a:lnTo>
                <a:lnTo>
                  <a:pt x="100" y="118"/>
                </a:lnTo>
                <a:lnTo>
                  <a:pt x="100" y="117"/>
                </a:lnTo>
                <a:lnTo>
                  <a:pt x="100" y="118"/>
                </a:lnTo>
                <a:lnTo>
                  <a:pt x="99" y="118"/>
                </a:lnTo>
                <a:lnTo>
                  <a:pt x="100" y="118"/>
                </a:lnTo>
                <a:lnTo>
                  <a:pt x="99" y="118"/>
                </a:lnTo>
                <a:lnTo>
                  <a:pt x="100" y="118"/>
                </a:lnTo>
                <a:lnTo>
                  <a:pt x="99" y="118"/>
                </a:lnTo>
                <a:lnTo>
                  <a:pt x="99" y="117"/>
                </a:lnTo>
                <a:lnTo>
                  <a:pt x="99" y="118"/>
                </a:lnTo>
                <a:lnTo>
                  <a:pt x="99" y="117"/>
                </a:lnTo>
                <a:lnTo>
                  <a:pt x="99" y="118"/>
                </a:lnTo>
                <a:lnTo>
                  <a:pt x="99" y="117"/>
                </a:lnTo>
                <a:lnTo>
                  <a:pt x="99" y="116"/>
                </a:lnTo>
                <a:lnTo>
                  <a:pt x="99" y="117"/>
                </a:lnTo>
                <a:lnTo>
                  <a:pt x="99" y="116"/>
                </a:lnTo>
                <a:lnTo>
                  <a:pt x="99" y="117"/>
                </a:lnTo>
                <a:lnTo>
                  <a:pt x="99" y="116"/>
                </a:lnTo>
                <a:lnTo>
                  <a:pt x="98" y="116"/>
                </a:lnTo>
                <a:lnTo>
                  <a:pt x="99" y="116"/>
                </a:lnTo>
                <a:lnTo>
                  <a:pt x="98" y="116"/>
                </a:lnTo>
                <a:lnTo>
                  <a:pt x="99" y="116"/>
                </a:lnTo>
                <a:lnTo>
                  <a:pt x="98" y="116"/>
                </a:lnTo>
                <a:lnTo>
                  <a:pt x="98" y="117"/>
                </a:lnTo>
                <a:lnTo>
                  <a:pt x="98" y="116"/>
                </a:lnTo>
                <a:lnTo>
                  <a:pt x="98" y="117"/>
                </a:lnTo>
                <a:lnTo>
                  <a:pt x="98" y="116"/>
                </a:lnTo>
                <a:lnTo>
                  <a:pt x="98" y="117"/>
                </a:lnTo>
                <a:lnTo>
                  <a:pt x="97" y="117"/>
                </a:lnTo>
                <a:lnTo>
                  <a:pt x="98" y="117"/>
                </a:lnTo>
                <a:lnTo>
                  <a:pt x="97" y="117"/>
                </a:lnTo>
                <a:lnTo>
                  <a:pt x="98" y="117"/>
                </a:lnTo>
                <a:lnTo>
                  <a:pt x="97" y="117"/>
                </a:lnTo>
                <a:lnTo>
                  <a:pt x="97" y="118"/>
                </a:lnTo>
                <a:lnTo>
                  <a:pt x="97" y="117"/>
                </a:lnTo>
                <a:lnTo>
                  <a:pt x="97" y="118"/>
                </a:lnTo>
                <a:lnTo>
                  <a:pt x="97" y="117"/>
                </a:lnTo>
                <a:lnTo>
                  <a:pt x="97" y="118"/>
                </a:lnTo>
                <a:lnTo>
                  <a:pt x="98" y="118"/>
                </a:lnTo>
                <a:lnTo>
                  <a:pt x="97" y="118"/>
                </a:lnTo>
                <a:lnTo>
                  <a:pt x="98" y="118"/>
                </a:lnTo>
                <a:lnTo>
                  <a:pt x="97" y="118"/>
                </a:lnTo>
                <a:lnTo>
                  <a:pt x="98" y="118"/>
                </a:lnTo>
                <a:lnTo>
                  <a:pt x="98" y="119"/>
                </a:lnTo>
                <a:lnTo>
                  <a:pt x="98" y="118"/>
                </a:lnTo>
                <a:lnTo>
                  <a:pt x="98" y="119"/>
                </a:lnTo>
                <a:lnTo>
                  <a:pt x="98" y="118"/>
                </a:lnTo>
                <a:lnTo>
                  <a:pt x="98" y="119"/>
                </a:lnTo>
                <a:lnTo>
                  <a:pt x="97" y="119"/>
                </a:lnTo>
                <a:lnTo>
                  <a:pt x="98" y="119"/>
                </a:lnTo>
                <a:lnTo>
                  <a:pt x="97" y="119"/>
                </a:lnTo>
                <a:lnTo>
                  <a:pt x="98" y="119"/>
                </a:lnTo>
                <a:lnTo>
                  <a:pt x="97" y="119"/>
                </a:lnTo>
                <a:lnTo>
                  <a:pt x="96" y="119"/>
                </a:lnTo>
                <a:lnTo>
                  <a:pt x="97" y="119"/>
                </a:lnTo>
                <a:lnTo>
                  <a:pt x="96" y="119"/>
                </a:lnTo>
                <a:lnTo>
                  <a:pt x="97" y="119"/>
                </a:lnTo>
                <a:lnTo>
                  <a:pt x="96" y="119"/>
                </a:lnTo>
                <a:lnTo>
                  <a:pt x="96" y="120"/>
                </a:lnTo>
                <a:lnTo>
                  <a:pt x="96" y="119"/>
                </a:lnTo>
                <a:lnTo>
                  <a:pt x="96" y="120"/>
                </a:lnTo>
                <a:lnTo>
                  <a:pt x="96" y="119"/>
                </a:lnTo>
                <a:lnTo>
                  <a:pt x="96" y="120"/>
                </a:lnTo>
                <a:lnTo>
                  <a:pt x="97" y="120"/>
                </a:lnTo>
                <a:lnTo>
                  <a:pt x="96" y="120"/>
                </a:lnTo>
                <a:lnTo>
                  <a:pt x="97" y="120"/>
                </a:lnTo>
                <a:lnTo>
                  <a:pt x="96" y="120"/>
                </a:lnTo>
                <a:lnTo>
                  <a:pt x="97" y="120"/>
                </a:lnTo>
                <a:lnTo>
                  <a:pt x="97" y="121"/>
                </a:lnTo>
                <a:lnTo>
                  <a:pt x="97" y="120"/>
                </a:lnTo>
                <a:lnTo>
                  <a:pt x="97" y="121"/>
                </a:lnTo>
                <a:lnTo>
                  <a:pt x="97" y="120"/>
                </a:lnTo>
                <a:lnTo>
                  <a:pt x="97" y="121"/>
                </a:lnTo>
                <a:lnTo>
                  <a:pt x="96" y="121"/>
                </a:lnTo>
                <a:lnTo>
                  <a:pt x="97" y="121"/>
                </a:lnTo>
                <a:lnTo>
                  <a:pt x="96" y="121"/>
                </a:lnTo>
                <a:lnTo>
                  <a:pt x="97" y="121"/>
                </a:lnTo>
                <a:lnTo>
                  <a:pt x="96" y="121"/>
                </a:lnTo>
                <a:lnTo>
                  <a:pt x="96" y="122"/>
                </a:lnTo>
                <a:lnTo>
                  <a:pt x="96" y="121"/>
                </a:lnTo>
                <a:lnTo>
                  <a:pt x="96" y="122"/>
                </a:lnTo>
                <a:lnTo>
                  <a:pt x="96" y="121"/>
                </a:lnTo>
                <a:lnTo>
                  <a:pt x="96" y="122"/>
                </a:lnTo>
                <a:lnTo>
                  <a:pt x="95" y="122"/>
                </a:lnTo>
                <a:lnTo>
                  <a:pt x="96" y="122"/>
                </a:lnTo>
                <a:lnTo>
                  <a:pt x="95" y="122"/>
                </a:lnTo>
                <a:lnTo>
                  <a:pt x="96" y="122"/>
                </a:lnTo>
                <a:lnTo>
                  <a:pt x="95" y="122"/>
                </a:lnTo>
                <a:lnTo>
                  <a:pt x="95" y="121"/>
                </a:lnTo>
                <a:lnTo>
                  <a:pt x="95" y="122"/>
                </a:lnTo>
                <a:lnTo>
                  <a:pt x="95" y="121"/>
                </a:lnTo>
                <a:lnTo>
                  <a:pt x="95" y="122"/>
                </a:lnTo>
                <a:lnTo>
                  <a:pt x="95" y="121"/>
                </a:lnTo>
                <a:lnTo>
                  <a:pt x="95" y="120"/>
                </a:lnTo>
                <a:lnTo>
                  <a:pt x="95" y="121"/>
                </a:lnTo>
                <a:lnTo>
                  <a:pt x="95" y="120"/>
                </a:lnTo>
                <a:lnTo>
                  <a:pt x="95" y="121"/>
                </a:lnTo>
                <a:lnTo>
                  <a:pt x="95" y="120"/>
                </a:lnTo>
                <a:lnTo>
                  <a:pt x="94" y="120"/>
                </a:lnTo>
                <a:lnTo>
                  <a:pt x="95" y="120"/>
                </a:lnTo>
                <a:lnTo>
                  <a:pt x="94" y="120"/>
                </a:lnTo>
                <a:lnTo>
                  <a:pt x="95" y="120"/>
                </a:lnTo>
                <a:lnTo>
                  <a:pt x="94" y="120"/>
                </a:lnTo>
                <a:lnTo>
                  <a:pt x="94" y="121"/>
                </a:lnTo>
                <a:lnTo>
                  <a:pt x="94" y="120"/>
                </a:lnTo>
                <a:lnTo>
                  <a:pt x="94" y="121"/>
                </a:lnTo>
                <a:lnTo>
                  <a:pt x="94" y="120"/>
                </a:lnTo>
                <a:lnTo>
                  <a:pt x="94" y="121"/>
                </a:lnTo>
                <a:lnTo>
                  <a:pt x="93" y="121"/>
                </a:lnTo>
                <a:lnTo>
                  <a:pt x="94" y="121"/>
                </a:lnTo>
                <a:lnTo>
                  <a:pt x="93" y="121"/>
                </a:lnTo>
                <a:lnTo>
                  <a:pt x="94" y="121"/>
                </a:lnTo>
                <a:lnTo>
                  <a:pt x="93" y="121"/>
                </a:lnTo>
                <a:lnTo>
                  <a:pt x="93" y="120"/>
                </a:lnTo>
                <a:lnTo>
                  <a:pt x="93" y="121"/>
                </a:lnTo>
                <a:lnTo>
                  <a:pt x="93" y="120"/>
                </a:lnTo>
                <a:lnTo>
                  <a:pt x="93" y="121"/>
                </a:lnTo>
                <a:lnTo>
                  <a:pt x="93" y="120"/>
                </a:lnTo>
                <a:lnTo>
                  <a:pt x="92" y="120"/>
                </a:lnTo>
                <a:lnTo>
                  <a:pt x="93" y="120"/>
                </a:lnTo>
                <a:lnTo>
                  <a:pt x="92" y="120"/>
                </a:lnTo>
                <a:lnTo>
                  <a:pt x="93" y="120"/>
                </a:lnTo>
                <a:lnTo>
                  <a:pt x="92" y="120"/>
                </a:lnTo>
                <a:lnTo>
                  <a:pt x="92" y="119"/>
                </a:lnTo>
                <a:lnTo>
                  <a:pt x="92" y="120"/>
                </a:lnTo>
                <a:lnTo>
                  <a:pt x="92" y="119"/>
                </a:lnTo>
                <a:lnTo>
                  <a:pt x="92" y="120"/>
                </a:lnTo>
                <a:lnTo>
                  <a:pt x="92" y="119"/>
                </a:lnTo>
                <a:lnTo>
                  <a:pt x="93" y="119"/>
                </a:lnTo>
                <a:lnTo>
                  <a:pt x="92" y="119"/>
                </a:lnTo>
                <a:lnTo>
                  <a:pt x="93" y="119"/>
                </a:lnTo>
                <a:lnTo>
                  <a:pt x="92" y="119"/>
                </a:lnTo>
                <a:lnTo>
                  <a:pt x="93" y="119"/>
                </a:lnTo>
                <a:lnTo>
                  <a:pt x="94" y="119"/>
                </a:lnTo>
                <a:lnTo>
                  <a:pt x="93" y="119"/>
                </a:lnTo>
                <a:lnTo>
                  <a:pt x="94" y="119"/>
                </a:lnTo>
                <a:lnTo>
                  <a:pt x="93" y="119"/>
                </a:lnTo>
                <a:lnTo>
                  <a:pt x="94" y="119"/>
                </a:lnTo>
                <a:lnTo>
                  <a:pt x="94" y="118"/>
                </a:lnTo>
                <a:lnTo>
                  <a:pt x="94" y="119"/>
                </a:lnTo>
                <a:lnTo>
                  <a:pt x="94" y="118"/>
                </a:lnTo>
                <a:lnTo>
                  <a:pt x="94" y="119"/>
                </a:lnTo>
                <a:lnTo>
                  <a:pt x="94" y="118"/>
                </a:lnTo>
                <a:lnTo>
                  <a:pt x="93" y="118"/>
                </a:lnTo>
                <a:lnTo>
                  <a:pt x="94" y="118"/>
                </a:lnTo>
                <a:lnTo>
                  <a:pt x="93" y="118"/>
                </a:lnTo>
                <a:lnTo>
                  <a:pt x="94" y="118"/>
                </a:lnTo>
                <a:lnTo>
                  <a:pt x="93" y="118"/>
                </a:lnTo>
                <a:lnTo>
                  <a:pt x="93" y="117"/>
                </a:lnTo>
                <a:lnTo>
                  <a:pt x="93" y="118"/>
                </a:lnTo>
                <a:lnTo>
                  <a:pt x="93" y="117"/>
                </a:lnTo>
                <a:lnTo>
                  <a:pt x="93" y="118"/>
                </a:lnTo>
                <a:lnTo>
                  <a:pt x="93" y="117"/>
                </a:lnTo>
                <a:lnTo>
                  <a:pt x="93" y="116"/>
                </a:lnTo>
                <a:lnTo>
                  <a:pt x="93" y="117"/>
                </a:lnTo>
                <a:lnTo>
                  <a:pt x="93" y="116"/>
                </a:lnTo>
                <a:lnTo>
                  <a:pt x="93" y="117"/>
                </a:lnTo>
                <a:lnTo>
                  <a:pt x="93" y="116"/>
                </a:lnTo>
                <a:lnTo>
                  <a:pt x="92" y="116"/>
                </a:lnTo>
                <a:lnTo>
                  <a:pt x="93" y="116"/>
                </a:lnTo>
                <a:lnTo>
                  <a:pt x="92" y="116"/>
                </a:lnTo>
                <a:lnTo>
                  <a:pt x="93" y="116"/>
                </a:lnTo>
                <a:lnTo>
                  <a:pt x="92" y="116"/>
                </a:lnTo>
                <a:lnTo>
                  <a:pt x="92" y="115"/>
                </a:lnTo>
                <a:lnTo>
                  <a:pt x="92" y="116"/>
                </a:lnTo>
                <a:lnTo>
                  <a:pt x="92" y="115"/>
                </a:lnTo>
                <a:lnTo>
                  <a:pt x="92" y="116"/>
                </a:lnTo>
                <a:lnTo>
                  <a:pt x="92" y="115"/>
                </a:lnTo>
                <a:lnTo>
                  <a:pt x="93" y="115"/>
                </a:lnTo>
                <a:lnTo>
                  <a:pt x="92" y="115"/>
                </a:lnTo>
                <a:lnTo>
                  <a:pt x="93" y="115"/>
                </a:lnTo>
                <a:lnTo>
                  <a:pt x="92" y="115"/>
                </a:lnTo>
                <a:lnTo>
                  <a:pt x="93" y="115"/>
                </a:lnTo>
                <a:lnTo>
                  <a:pt x="94" y="115"/>
                </a:lnTo>
                <a:lnTo>
                  <a:pt x="93" y="115"/>
                </a:lnTo>
                <a:lnTo>
                  <a:pt x="94" y="115"/>
                </a:lnTo>
                <a:lnTo>
                  <a:pt x="93" y="115"/>
                </a:lnTo>
                <a:lnTo>
                  <a:pt x="94" y="115"/>
                </a:lnTo>
                <a:lnTo>
                  <a:pt x="94" y="114"/>
                </a:lnTo>
                <a:lnTo>
                  <a:pt x="94" y="115"/>
                </a:lnTo>
                <a:lnTo>
                  <a:pt x="94" y="114"/>
                </a:lnTo>
                <a:lnTo>
                  <a:pt x="94" y="115"/>
                </a:lnTo>
                <a:lnTo>
                  <a:pt x="94" y="114"/>
                </a:lnTo>
                <a:lnTo>
                  <a:pt x="93" y="114"/>
                </a:lnTo>
                <a:lnTo>
                  <a:pt x="94" y="114"/>
                </a:lnTo>
                <a:lnTo>
                  <a:pt x="93" y="114"/>
                </a:lnTo>
                <a:lnTo>
                  <a:pt x="94" y="114"/>
                </a:lnTo>
                <a:lnTo>
                  <a:pt x="93" y="114"/>
                </a:lnTo>
                <a:lnTo>
                  <a:pt x="93" y="113"/>
                </a:lnTo>
                <a:lnTo>
                  <a:pt x="93" y="114"/>
                </a:lnTo>
                <a:lnTo>
                  <a:pt x="93" y="113"/>
                </a:lnTo>
                <a:lnTo>
                  <a:pt x="93" y="114"/>
                </a:lnTo>
                <a:lnTo>
                  <a:pt x="93" y="113"/>
                </a:lnTo>
                <a:lnTo>
                  <a:pt x="92" y="113"/>
                </a:lnTo>
                <a:lnTo>
                  <a:pt x="93" y="113"/>
                </a:lnTo>
                <a:lnTo>
                  <a:pt x="92" y="113"/>
                </a:lnTo>
                <a:lnTo>
                  <a:pt x="93" y="113"/>
                </a:lnTo>
                <a:lnTo>
                  <a:pt x="92" y="113"/>
                </a:lnTo>
                <a:lnTo>
                  <a:pt x="92" y="114"/>
                </a:lnTo>
                <a:lnTo>
                  <a:pt x="92" y="113"/>
                </a:lnTo>
                <a:lnTo>
                  <a:pt x="92" y="114"/>
                </a:lnTo>
                <a:lnTo>
                  <a:pt x="92" y="113"/>
                </a:lnTo>
                <a:lnTo>
                  <a:pt x="92" y="114"/>
                </a:lnTo>
                <a:lnTo>
                  <a:pt x="91" y="114"/>
                </a:lnTo>
                <a:lnTo>
                  <a:pt x="92" y="114"/>
                </a:lnTo>
                <a:lnTo>
                  <a:pt x="91" y="114"/>
                </a:lnTo>
                <a:lnTo>
                  <a:pt x="92" y="114"/>
                </a:lnTo>
                <a:lnTo>
                  <a:pt x="91" y="114"/>
                </a:lnTo>
                <a:lnTo>
                  <a:pt x="91" y="113"/>
                </a:lnTo>
                <a:lnTo>
                  <a:pt x="91" y="114"/>
                </a:lnTo>
                <a:lnTo>
                  <a:pt x="91" y="113"/>
                </a:lnTo>
                <a:lnTo>
                  <a:pt x="91" y="114"/>
                </a:lnTo>
                <a:lnTo>
                  <a:pt x="91" y="113"/>
                </a:lnTo>
                <a:lnTo>
                  <a:pt x="91" y="112"/>
                </a:lnTo>
                <a:lnTo>
                  <a:pt x="91" y="113"/>
                </a:lnTo>
                <a:lnTo>
                  <a:pt x="91" y="112"/>
                </a:lnTo>
                <a:lnTo>
                  <a:pt x="91" y="113"/>
                </a:lnTo>
                <a:lnTo>
                  <a:pt x="91" y="112"/>
                </a:lnTo>
                <a:lnTo>
                  <a:pt x="90" y="112"/>
                </a:lnTo>
                <a:lnTo>
                  <a:pt x="91" y="112"/>
                </a:lnTo>
                <a:lnTo>
                  <a:pt x="90" y="112"/>
                </a:lnTo>
                <a:lnTo>
                  <a:pt x="91" y="112"/>
                </a:lnTo>
                <a:lnTo>
                  <a:pt x="90" y="112"/>
                </a:lnTo>
                <a:lnTo>
                  <a:pt x="90" y="113"/>
                </a:lnTo>
                <a:lnTo>
                  <a:pt x="90" y="112"/>
                </a:lnTo>
                <a:lnTo>
                  <a:pt x="90" y="113"/>
                </a:lnTo>
                <a:lnTo>
                  <a:pt x="90" y="112"/>
                </a:lnTo>
                <a:lnTo>
                  <a:pt x="90" y="113"/>
                </a:lnTo>
                <a:lnTo>
                  <a:pt x="89" y="113"/>
                </a:lnTo>
                <a:lnTo>
                  <a:pt x="90" y="113"/>
                </a:lnTo>
                <a:lnTo>
                  <a:pt x="89" y="113"/>
                </a:lnTo>
                <a:lnTo>
                  <a:pt x="90" y="113"/>
                </a:lnTo>
                <a:lnTo>
                  <a:pt x="89" y="113"/>
                </a:lnTo>
                <a:lnTo>
                  <a:pt x="89" y="114"/>
                </a:lnTo>
                <a:lnTo>
                  <a:pt x="89" y="113"/>
                </a:lnTo>
                <a:lnTo>
                  <a:pt x="89" y="114"/>
                </a:lnTo>
                <a:lnTo>
                  <a:pt x="89" y="113"/>
                </a:lnTo>
                <a:lnTo>
                  <a:pt x="89" y="114"/>
                </a:lnTo>
                <a:lnTo>
                  <a:pt x="90" y="114"/>
                </a:lnTo>
                <a:lnTo>
                  <a:pt x="89" y="114"/>
                </a:lnTo>
                <a:lnTo>
                  <a:pt x="90" y="114"/>
                </a:lnTo>
                <a:lnTo>
                  <a:pt x="89" y="114"/>
                </a:lnTo>
                <a:lnTo>
                  <a:pt x="90" y="114"/>
                </a:lnTo>
                <a:lnTo>
                  <a:pt x="90" y="115"/>
                </a:lnTo>
                <a:lnTo>
                  <a:pt x="90" y="114"/>
                </a:lnTo>
                <a:lnTo>
                  <a:pt x="90" y="115"/>
                </a:lnTo>
                <a:lnTo>
                  <a:pt x="90" y="114"/>
                </a:lnTo>
                <a:lnTo>
                  <a:pt x="90" y="115"/>
                </a:lnTo>
                <a:lnTo>
                  <a:pt x="89" y="115"/>
                </a:lnTo>
                <a:lnTo>
                  <a:pt x="90" y="115"/>
                </a:lnTo>
                <a:lnTo>
                  <a:pt x="89" y="115"/>
                </a:lnTo>
                <a:lnTo>
                  <a:pt x="90" y="115"/>
                </a:lnTo>
                <a:lnTo>
                  <a:pt x="89" y="115"/>
                </a:lnTo>
                <a:lnTo>
                  <a:pt x="88" y="115"/>
                </a:lnTo>
                <a:lnTo>
                  <a:pt x="89" y="115"/>
                </a:lnTo>
                <a:lnTo>
                  <a:pt x="88" y="115"/>
                </a:lnTo>
                <a:lnTo>
                  <a:pt x="89" y="115"/>
                </a:lnTo>
                <a:lnTo>
                  <a:pt x="88" y="115"/>
                </a:lnTo>
                <a:lnTo>
                  <a:pt x="88" y="116"/>
                </a:lnTo>
                <a:lnTo>
                  <a:pt x="88" y="115"/>
                </a:lnTo>
                <a:lnTo>
                  <a:pt x="88" y="116"/>
                </a:lnTo>
                <a:lnTo>
                  <a:pt x="88" y="115"/>
                </a:lnTo>
                <a:lnTo>
                  <a:pt x="88" y="116"/>
                </a:lnTo>
                <a:lnTo>
                  <a:pt x="89" y="116"/>
                </a:lnTo>
                <a:lnTo>
                  <a:pt x="88" y="116"/>
                </a:lnTo>
                <a:lnTo>
                  <a:pt x="89" y="116"/>
                </a:lnTo>
                <a:lnTo>
                  <a:pt x="88" y="116"/>
                </a:lnTo>
                <a:lnTo>
                  <a:pt x="89" y="116"/>
                </a:lnTo>
                <a:lnTo>
                  <a:pt x="89" y="117"/>
                </a:lnTo>
                <a:lnTo>
                  <a:pt x="89" y="116"/>
                </a:lnTo>
                <a:lnTo>
                  <a:pt x="89" y="117"/>
                </a:lnTo>
                <a:lnTo>
                  <a:pt x="89" y="116"/>
                </a:lnTo>
                <a:lnTo>
                  <a:pt x="89" y="117"/>
                </a:lnTo>
                <a:lnTo>
                  <a:pt x="88" y="117"/>
                </a:lnTo>
                <a:lnTo>
                  <a:pt x="89" y="117"/>
                </a:lnTo>
                <a:lnTo>
                  <a:pt x="88" y="117"/>
                </a:lnTo>
                <a:lnTo>
                  <a:pt x="89" y="117"/>
                </a:lnTo>
                <a:lnTo>
                  <a:pt x="88" y="117"/>
                </a:lnTo>
                <a:lnTo>
                  <a:pt x="88" y="118"/>
                </a:lnTo>
                <a:lnTo>
                  <a:pt x="88" y="117"/>
                </a:lnTo>
                <a:lnTo>
                  <a:pt x="88" y="118"/>
                </a:lnTo>
                <a:lnTo>
                  <a:pt x="88" y="117"/>
                </a:lnTo>
                <a:lnTo>
                  <a:pt x="88" y="118"/>
                </a:lnTo>
                <a:lnTo>
                  <a:pt x="87" y="118"/>
                </a:lnTo>
                <a:lnTo>
                  <a:pt x="88" y="118"/>
                </a:lnTo>
                <a:lnTo>
                  <a:pt x="87" y="118"/>
                </a:lnTo>
                <a:lnTo>
                  <a:pt x="88" y="118"/>
                </a:lnTo>
                <a:lnTo>
                  <a:pt x="87" y="118"/>
                </a:lnTo>
                <a:lnTo>
                  <a:pt x="87" y="117"/>
                </a:lnTo>
                <a:lnTo>
                  <a:pt x="87" y="118"/>
                </a:lnTo>
                <a:lnTo>
                  <a:pt x="87" y="117"/>
                </a:lnTo>
                <a:lnTo>
                  <a:pt x="87" y="118"/>
                </a:lnTo>
                <a:lnTo>
                  <a:pt x="87" y="117"/>
                </a:lnTo>
                <a:lnTo>
                  <a:pt x="87" y="116"/>
                </a:lnTo>
                <a:lnTo>
                  <a:pt x="87" y="117"/>
                </a:lnTo>
                <a:lnTo>
                  <a:pt x="87" y="116"/>
                </a:lnTo>
                <a:lnTo>
                  <a:pt x="87" y="117"/>
                </a:lnTo>
                <a:lnTo>
                  <a:pt x="87" y="116"/>
                </a:lnTo>
                <a:lnTo>
                  <a:pt x="86" y="116"/>
                </a:lnTo>
                <a:lnTo>
                  <a:pt x="87" y="116"/>
                </a:lnTo>
                <a:lnTo>
                  <a:pt x="86" y="116"/>
                </a:lnTo>
                <a:lnTo>
                  <a:pt x="87" y="116"/>
                </a:lnTo>
                <a:lnTo>
                  <a:pt x="86" y="116"/>
                </a:lnTo>
                <a:lnTo>
                  <a:pt x="86" y="117"/>
                </a:lnTo>
                <a:lnTo>
                  <a:pt x="86" y="116"/>
                </a:lnTo>
                <a:lnTo>
                  <a:pt x="86" y="117"/>
                </a:lnTo>
                <a:lnTo>
                  <a:pt x="86" y="116"/>
                </a:lnTo>
                <a:lnTo>
                  <a:pt x="86" y="117"/>
                </a:lnTo>
                <a:lnTo>
                  <a:pt x="85" y="117"/>
                </a:lnTo>
                <a:lnTo>
                  <a:pt x="86" y="117"/>
                </a:lnTo>
                <a:lnTo>
                  <a:pt x="85" y="117"/>
                </a:lnTo>
                <a:lnTo>
                  <a:pt x="86" y="117"/>
                </a:lnTo>
                <a:lnTo>
                  <a:pt x="85" y="117"/>
                </a:lnTo>
                <a:lnTo>
                  <a:pt x="84" y="117"/>
                </a:lnTo>
                <a:lnTo>
                  <a:pt x="85" y="117"/>
                </a:lnTo>
                <a:lnTo>
                  <a:pt x="84" y="117"/>
                </a:lnTo>
                <a:lnTo>
                  <a:pt x="85" y="117"/>
                </a:lnTo>
                <a:lnTo>
                  <a:pt x="84" y="117"/>
                </a:lnTo>
                <a:lnTo>
                  <a:pt x="84" y="118"/>
                </a:lnTo>
                <a:lnTo>
                  <a:pt x="84" y="117"/>
                </a:lnTo>
                <a:lnTo>
                  <a:pt x="84" y="118"/>
                </a:lnTo>
                <a:lnTo>
                  <a:pt x="84" y="117"/>
                </a:lnTo>
                <a:lnTo>
                  <a:pt x="84" y="118"/>
                </a:lnTo>
                <a:lnTo>
                  <a:pt x="83" y="118"/>
                </a:lnTo>
                <a:lnTo>
                  <a:pt x="84" y="118"/>
                </a:lnTo>
                <a:lnTo>
                  <a:pt x="83" y="118"/>
                </a:lnTo>
                <a:lnTo>
                  <a:pt x="84" y="118"/>
                </a:lnTo>
                <a:lnTo>
                  <a:pt x="83" y="118"/>
                </a:lnTo>
                <a:lnTo>
                  <a:pt x="83" y="117"/>
                </a:lnTo>
                <a:lnTo>
                  <a:pt x="83" y="118"/>
                </a:lnTo>
                <a:lnTo>
                  <a:pt x="83" y="117"/>
                </a:lnTo>
                <a:lnTo>
                  <a:pt x="83" y="118"/>
                </a:lnTo>
                <a:lnTo>
                  <a:pt x="83" y="117"/>
                </a:lnTo>
                <a:lnTo>
                  <a:pt x="83" y="116"/>
                </a:lnTo>
                <a:lnTo>
                  <a:pt x="83" y="117"/>
                </a:lnTo>
                <a:lnTo>
                  <a:pt x="83" y="116"/>
                </a:lnTo>
                <a:lnTo>
                  <a:pt x="83" y="117"/>
                </a:lnTo>
                <a:lnTo>
                  <a:pt x="83" y="116"/>
                </a:lnTo>
                <a:lnTo>
                  <a:pt x="82" y="116"/>
                </a:lnTo>
                <a:lnTo>
                  <a:pt x="83" y="116"/>
                </a:lnTo>
                <a:lnTo>
                  <a:pt x="82" y="116"/>
                </a:lnTo>
                <a:lnTo>
                  <a:pt x="83" y="116"/>
                </a:lnTo>
                <a:lnTo>
                  <a:pt x="82" y="116"/>
                </a:lnTo>
                <a:lnTo>
                  <a:pt x="82" y="117"/>
                </a:lnTo>
                <a:lnTo>
                  <a:pt x="82" y="116"/>
                </a:lnTo>
                <a:lnTo>
                  <a:pt x="82" y="117"/>
                </a:lnTo>
                <a:lnTo>
                  <a:pt x="82" y="116"/>
                </a:lnTo>
                <a:lnTo>
                  <a:pt x="82" y="117"/>
                </a:lnTo>
                <a:lnTo>
                  <a:pt x="81" y="117"/>
                </a:lnTo>
                <a:lnTo>
                  <a:pt x="82" y="117"/>
                </a:lnTo>
                <a:lnTo>
                  <a:pt x="81" y="117"/>
                </a:lnTo>
                <a:lnTo>
                  <a:pt x="82" y="117"/>
                </a:lnTo>
                <a:lnTo>
                  <a:pt x="81" y="117"/>
                </a:lnTo>
                <a:lnTo>
                  <a:pt x="81" y="118"/>
                </a:lnTo>
                <a:lnTo>
                  <a:pt x="81" y="117"/>
                </a:lnTo>
                <a:lnTo>
                  <a:pt x="81" y="118"/>
                </a:lnTo>
                <a:lnTo>
                  <a:pt x="81" y="117"/>
                </a:lnTo>
                <a:lnTo>
                  <a:pt x="81" y="118"/>
                </a:lnTo>
                <a:lnTo>
                  <a:pt x="82" y="118"/>
                </a:lnTo>
                <a:lnTo>
                  <a:pt x="81" y="118"/>
                </a:lnTo>
                <a:lnTo>
                  <a:pt x="82" y="118"/>
                </a:lnTo>
                <a:lnTo>
                  <a:pt x="81" y="118"/>
                </a:lnTo>
                <a:lnTo>
                  <a:pt x="82" y="118"/>
                </a:lnTo>
                <a:lnTo>
                  <a:pt x="82" y="119"/>
                </a:lnTo>
                <a:lnTo>
                  <a:pt x="82" y="118"/>
                </a:lnTo>
                <a:lnTo>
                  <a:pt x="82" y="119"/>
                </a:lnTo>
                <a:lnTo>
                  <a:pt x="82" y="118"/>
                </a:lnTo>
                <a:lnTo>
                  <a:pt x="82" y="119"/>
                </a:lnTo>
                <a:lnTo>
                  <a:pt x="81" y="119"/>
                </a:lnTo>
                <a:lnTo>
                  <a:pt x="82" y="119"/>
                </a:lnTo>
                <a:lnTo>
                  <a:pt x="81" y="119"/>
                </a:lnTo>
                <a:lnTo>
                  <a:pt x="82" y="119"/>
                </a:lnTo>
                <a:lnTo>
                  <a:pt x="81" y="119"/>
                </a:lnTo>
                <a:lnTo>
                  <a:pt x="80" y="119"/>
                </a:lnTo>
                <a:lnTo>
                  <a:pt x="81" y="119"/>
                </a:lnTo>
                <a:lnTo>
                  <a:pt x="80" y="119"/>
                </a:lnTo>
                <a:lnTo>
                  <a:pt x="81" y="119"/>
                </a:lnTo>
                <a:lnTo>
                  <a:pt x="80" y="119"/>
                </a:lnTo>
                <a:lnTo>
                  <a:pt x="80" y="120"/>
                </a:lnTo>
                <a:lnTo>
                  <a:pt x="80" y="119"/>
                </a:lnTo>
                <a:lnTo>
                  <a:pt x="80" y="120"/>
                </a:lnTo>
                <a:lnTo>
                  <a:pt x="80" y="119"/>
                </a:lnTo>
                <a:lnTo>
                  <a:pt x="80" y="120"/>
                </a:lnTo>
                <a:lnTo>
                  <a:pt x="81" y="120"/>
                </a:lnTo>
                <a:lnTo>
                  <a:pt x="80" y="120"/>
                </a:lnTo>
                <a:lnTo>
                  <a:pt x="81" y="120"/>
                </a:lnTo>
                <a:lnTo>
                  <a:pt x="80" y="120"/>
                </a:lnTo>
                <a:lnTo>
                  <a:pt x="81" y="120"/>
                </a:lnTo>
                <a:lnTo>
                  <a:pt x="81" y="121"/>
                </a:lnTo>
                <a:lnTo>
                  <a:pt x="81" y="120"/>
                </a:lnTo>
                <a:lnTo>
                  <a:pt x="81" y="121"/>
                </a:lnTo>
                <a:lnTo>
                  <a:pt x="81" y="120"/>
                </a:lnTo>
                <a:lnTo>
                  <a:pt x="81" y="121"/>
                </a:lnTo>
                <a:lnTo>
                  <a:pt x="80" y="121"/>
                </a:lnTo>
                <a:lnTo>
                  <a:pt x="81" y="121"/>
                </a:lnTo>
                <a:lnTo>
                  <a:pt x="80" y="121"/>
                </a:lnTo>
                <a:lnTo>
                  <a:pt x="81" y="121"/>
                </a:lnTo>
                <a:lnTo>
                  <a:pt x="80" y="121"/>
                </a:lnTo>
                <a:lnTo>
                  <a:pt x="80" y="122"/>
                </a:lnTo>
                <a:lnTo>
                  <a:pt x="80" y="121"/>
                </a:lnTo>
                <a:lnTo>
                  <a:pt x="80" y="122"/>
                </a:lnTo>
                <a:lnTo>
                  <a:pt x="80" y="121"/>
                </a:lnTo>
                <a:lnTo>
                  <a:pt x="80" y="122"/>
                </a:lnTo>
                <a:lnTo>
                  <a:pt x="79" y="122"/>
                </a:lnTo>
                <a:lnTo>
                  <a:pt x="80" y="122"/>
                </a:lnTo>
                <a:lnTo>
                  <a:pt x="79" y="122"/>
                </a:lnTo>
                <a:lnTo>
                  <a:pt x="80" y="122"/>
                </a:lnTo>
                <a:lnTo>
                  <a:pt x="79" y="122"/>
                </a:lnTo>
                <a:lnTo>
                  <a:pt x="79" y="121"/>
                </a:lnTo>
                <a:lnTo>
                  <a:pt x="79" y="122"/>
                </a:lnTo>
                <a:lnTo>
                  <a:pt x="79" y="121"/>
                </a:lnTo>
                <a:lnTo>
                  <a:pt x="79" y="122"/>
                </a:lnTo>
                <a:lnTo>
                  <a:pt x="79" y="121"/>
                </a:lnTo>
                <a:lnTo>
                  <a:pt x="79" y="120"/>
                </a:lnTo>
                <a:lnTo>
                  <a:pt x="79" y="121"/>
                </a:lnTo>
                <a:lnTo>
                  <a:pt x="79" y="120"/>
                </a:lnTo>
                <a:lnTo>
                  <a:pt x="79" y="121"/>
                </a:lnTo>
                <a:lnTo>
                  <a:pt x="79" y="120"/>
                </a:lnTo>
                <a:lnTo>
                  <a:pt x="78" y="120"/>
                </a:lnTo>
                <a:lnTo>
                  <a:pt x="79" y="120"/>
                </a:lnTo>
                <a:lnTo>
                  <a:pt x="78" y="120"/>
                </a:lnTo>
                <a:lnTo>
                  <a:pt x="79" y="120"/>
                </a:lnTo>
                <a:lnTo>
                  <a:pt x="78" y="120"/>
                </a:lnTo>
                <a:lnTo>
                  <a:pt x="78" y="121"/>
                </a:lnTo>
                <a:lnTo>
                  <a:pt x="78" y="120"/>
                </a:lnTo>
                <a:lnTo>
                  <a:pt x="78" y="121"/>
                </a:lnTo>
                <a:lnTo>
                  <a:pt x="78" y="120"/>
                </a:lnTo>
                <a:lnTo>
                  <a:pt x="78" y="121"/>
                </a:lnTo>
                <a:lnTo>
                  <a:pt x="77" y="121"/>
                </a:lnTo>
                <a:lnTo>
                  <a:pt x="78" y="121"/>
                </a:lnTo>
                <a:lnTo>
                  <a:pt x="77" y="121"/>
                </a:lnTo>
                <a:lnTo>
                  <a:pt x="78" y="121"/>
                </a:lnTo>
                <a:lnTo>
                  <a:pt x="77" y="121"/>
                </a:lnTo>
                <a:lnTo>
                  <a:pt x="77" y="120"/>
                </a:lnTo>
                <a:lnTo>
                  <a:pt x="77" y="121"/>
                </a:lnTo>
                <a:lnTo>
                  <a:pt x="77" y="120"/>
                </a:lnTo>
                <a:lnTo>
                  <a:pt x="77" y="121"/>
                </a:lnTo>
                <a:lnTo>
                  <a:pt x="77" y="120"/>
                </a:lnTo>
                <a:lnTo>
                  <a:pt x="76" y="120"/>
                </a:lnTo>
                <a:lnTo>
                  <a:pt x="77" y="120"/>
                </a:lnTo>
                <a:lnTo>
                  <a:pt x="76" y="120"/>
                </a:lnTo>
                <a:lnTo>
                  <a:pt x="77" y="120"/>
                </a:lnTo>
                <a:lnTo>
                  <a:pt x="76" y="120"/>
                </a:lnTo>
                <a:lnTo>
                  <a:pt x="76" y="119"/>
                </a:lnTo>
                <a:lnTo>
                  <a:pt x="76" y="120"/>
                </a:lnTo>
                <a:lnTo>
                  <a:pt x="76" y="119"/>
                </a:lnTo>
                <a:lnTo>
                  <a:pt x="76" y="120"/>
                </a:lnTo>
                <a:lnTo>
                  <a:pt x="76" y="119"/>
                </a:lnTo>
                <a:lnTo>
                  <a:pt x="77" y="119"/>
                </a:lnTo>
                <a:lnTo>
                  <a:pt x="76" y="119"/>
                </a:lnTo>
                <a:lnTo>
                  <a:pt x="77" y="119"/>
                </a:lnTo>
                <a:lnTo>
                  <a:pt x="76" y="119"/>
                </a:lnTo>
                <a:lnTo>
                  <a:pt x="77" y="119"/>
                </a:lnTo>
                <a:lnTo>
                  <a:pt x="78" y="119"/>
                </a:lnTo>
                <a:lnTo>
                  <a:pt x="77" y="119"/>
                </a:lnTo>
                <a:lnTo>
                  <a:pt x="78" y="119"/>
                </a:lnTo>
                <a:lnTo>
                  <a:pt x="77" y="119"/>
                </a:lnTo>
                <a:lnTo>
                  <a:pt x="78" y="119"/>
                </a:lnTo>
                <a:lnTo>
                  <a:pt x="78" y="118"/>
                </a:lnTo>
                <a:lnTo>
                  <a:pt x="78" y="119"/>
                </a:lnTo>
                <a:lnTo>
                  <a:pt x="78" y="118"/>
                </a:lnTo>
                <a:lnTo>
                  <a:pt x="78" y="119"/>
                </a:lnTo>
                <a:lnTo>
                  <a:pt x="78" y="118"/>
                </a:lnTo>
                <a:lnTo>
                  <a:pt x="77" y="118"/>
                </a:lnTo>
                <a:lnTo>
                  <a:pt x="78" y="118"/>
                </a:lnTo>
                <a:lnTo>
                  <a:pt x="77" y="118"/>
                </a:lnTo>
                <a:lnTo>
                  <a:pt x="78" y="118"/>
                </a:lnTo>
                <a:lnTo>
                  <a:pt x="77" y="118"/>
                </a:lnTo>
                <a:lnTo>
                  <a:pt x="77" y="117"/>
                </a:lnTo>
                <a:lnTo>
                  <a:pt x="77" y="118"/>
                </a:lnTo>
                <a:lnTo>
                  <a:pt x="77" y="117"/>
                </a:lnTo>
                <a:lnTo>
                  <a:pt x="77" y="118"/>
                </a:lnTo>
                <a:lnTo>
                  <a:pt x="77" y="117"/>
                </a:lnTo>
                <a:lnTo>
                  <a:pt x="77" y="116"/>
                </a:lnTo>
                <a:lnTo>
                  <a:pt x="77" y="117"/>
                </a:lnTo>
                <a:lnTo>
                  <a:pt x="77" y="116"/>
                </a:lnTo>
                <a:lnTo>
                  <a:pt x="77" y="117"/>
                </a:lnTo>
                <a:lnTo>
                  <a:pt x="77" y="116"/>
                </a:lnTo>
                <a:lnTo>
                  <a:pt x="76" y="116"/>
                </a:lnTo>
                <a:lnTo>
                  <a:pt x="77" y="116"/>
                </a:lnTo>
                <a:lnTo>
                  <a:pt x="76" y="116"/>
                </a:lnTo>
                <a:lnTo>
                  <a:pt x="77" y="116"/>
                </a:lnTo>
                <a:lnTo>
                  <a:pt x="76" y="116"/>
                </a:lnTo>
                <a:lnTo>
                  <a:pt x="76" y="115"/>
                </a:lnTo>
                <a:lnTo>
                  <a:pt x="76" y="116"/>
                </a:lnTo>
                <a:lnTo>
                  <a:pt x="76" y="115"/>
                </a:lnTo>
                <a:lnTo>
                  <a:pt x="76" y="116"/>
                </a:lnTo>
                <a:lnTo>
                  <a:pt x="76" y="115"/>
                </a:lnTo>
                <a:lnTo>
                  <a:pt x="77" y="115"/>
                </a:lnTo>
                <a:lnTo>
                  <a:pt x="76" y="115"/>
                </a:lnTo>
                <a:lnTo>
                  <a:pt x="77" y="115"/>
                </a:lnTo>
                <a:lnTo>
                  <a:pt x="76" y="115"/>
                </a:lnTo>
                <a:lnTo>
                  <a:pt x="77" y="115"/>
                </a:lnTo>
                <a:lnTo>
                  <a:pt x="78" y="115"/>
                </a:lnTo>
                <a:lnTo>
                  <a:pt x="77" y="115"/>
                </a:lnTo>
                <a:lnTo>
                  <a:pt x="78" y="115"/>
                </a:lnTo>
                <a:lnTo>
                  <a:pt x="77" y="115"/>
                </a:lnTo>
                <a:lnTo>
                  <a:pt x="78" y="115"/>
                </a:lnTo>
                <a:lnTo>
                  <a:pt x="78" y="114"/>
                </a:lnTo>
                <a:lnTo>
                  <a:pt x="78" y="115"/>
                </a:lnTo>
                <a:lnTo>
                  <a:pt x="78" y="114"/>
                </a:lnTo>
                <a:lnTo>
                  <a:pt x="78" y="115"/>
                </a:lnTo>
                <a:lnTo>
                  <a:pt x="78" y="114"/>
                </a:lnTo>
                <a:lnTo>
                  <a:pt x="77" y="114"/>
                </a:lnTo>
                <a:lnTo>
                  <a:pt x="78" y="114"/>
                </a:lnTo>
                <a:lnTo>
                  <a:pt x="77" y="114"/>
                </a:lnTo>
                <a:lnTo>
                  <a:pt x="78" y="114"/>
                </a:lnTo>
                <a:lnTo>
                  <a:pt x="77" y="114"/>
                </a:lnTo>
                <a:lnTo>
                  <a:pt x="77" y="113"/>
                </a:lnTo>
                <a:lnTo>
                  <a:pt x="77" y="114"/>
                </a:lnTo>
                <a:lnTo>
                  <a:pt x="77" y="113"/>
                </a:lnTo>
                <a:lnTo>
                  <a:pt x="77" y="114"/>
                </a:lnTo>
                <a:lnTo>
                  <a:pt x="77" y="113"/>
                </a:lnTo>
                <a:lnTo>
                  <a:pt x="76" y="113"/>
                </a:lnTo>
                <a:lnTo>
                  <a:pt x="77" y="113"/>
                </a:lnTo>
                <a:lnTo>
                  <a:pt x="76" y="113"/>
                </a:lnTo>
                <a:lnTo>
                  <a:pt x="77" y="113"/>
                </a:lnTo>
                <a:lnTo>
                  <a:pt x="76" y="113"/>
                </a:lnTo>
                <a:lnTo>
                  <a:pt x="76" y="114"/>
                </a:lnTo>
                <a:lnTo>
                  <a:pt x="76" y="113"/>
                </a:lnTo>
                <a:lnTo>
                  <a:pt x="76" y="114"/>
                </a:lnTo>
                <a:lnTo>
                  <a:pt x="76" y="113"/>
                </a:lnTo>
                <a:lnTo>
                  <a:pt x="76" y="114"/>
                </a:lnTo>
                <a:lnTo>
                  <a:pt x="75" y="114"/>
                </a:lnTo>
                <a:lnTo>
                  <a:pt x="76" y="114"/>
                </a:lnTo>
                <a:lnTo>
                  <a:pt x="75" y="114"/>
                </a:lnTo>
                <a:lnTo>
                  <a:pt x="76" y="114"/>
                </a:lnTo>
                <a:lnTo>
                  <a:pt x="75" y="114"/>
                </a:lnTo>
                <a:lnTo>
                  <a:pt x="75" y="113"/>
                </a:lnTo>
                <a:lnTo>
                  <a:pt x="75" y="114"/>
                </a:lnTo>
                <a:lnTo>
                  <a:pt x="75" y="113"/>
                </a:lnTo>
                <a:lnTo>
                  <a:pt x="75" y="114"/>
                </a:lnTo>
                <a:lnTo>
                  <a:pt x="75" y="113"/>
                </a:lnTo>
                <a:lnTo>
                  <a:pt x="75" y="112"/>
                </a:lnTo>
                <a:lnTo>
                  <a:pt x="75" y="113"/>
                </a:lnTo>
                <a:lnTo>
                  <a:pt x="75" y="112"/>
                </a:lnTo>
                <a:lnTo>
                  <a:pt x="75" y="113"/>
                </a:lnTo>
                <a:lnTo>
                  <a:pt x="75" y="112"/>
                </a:lnTo>
                <a:lnTo>
                  <a:pt x="74" y="112"/>
                </a:lnTo>
                <a:lnTo>
                  <a:pt x="75" y="112"/>
                </a:lnTo>
                <a:lnTo>
                  <a:pt x="74" y="112"/>
                </a:lnTo>
                <a:lnTo>
                  <a:pt x="75" y="112"/>
                </a:lnTo>
                <a:lnTo>
                  <a:pt x="74" y="112"/>
                </a:lnTo>
                <a:lnTo>
                  <a:pt x="74" y="113"/>
                </a:lnTo>
                <a:lnTo>
                  <a:pt x="74" y="112"/>
                </a:lnTo>
                <a:lnTo>
                  <a:pt x="74" y="113"/>
                </a:lnTo>
                <a:lnTo>
                  <a:pt x="74" y="112"/>
                </a:lnTo>
                <a:lnTo>
                  <a:pt x="74" y="113"/>
                </a:lnTo>
                <a:lnTo>
                  <a:pt x="73" y="113"/>
                </a:lnTo>
                <a:lnTo>
                  <a:pt x="74" y="113"/>
                </a:lnTo>
                <a:lnTo>
                  <a:pt x="73" y="113"/>
                </a:lnTo>
                <a:lnTo>
                  <a:pt x="74" y="113"/>
                </a:lnTo>
                <a:lnTo>
                  <a:pt x="73" y="113"/>
                </a:lnTo>
                <a:lnTo>
                  <a:pt x="73" y="114"/>
                </a:lnTo>
                <a:lnTo>
                  <a:pt x="73" y="113"/>
                </a:lnTo>
                <a:lnTo>
                  <a:pt x="73" y="114"/>
                </a:lnTo>
                <a:lnTo>
                  <a:pt x="73" y="113"/>
                </a:lnTo>
                <a:lnTo>
                  <a:pt x="73" y="114"/>
                </a:lnTo>
                <a:lnTo>
                  <a:pt x="74" y="114"/>
                </a:lnTo>
                <a:lnTo>
                  <a:pt x="73" y="114"/>
                </a:lnTo>
                <a:lnTo>
                  <a:pt x="74" y="114"/>
                </a:lnTo>
                <a:lnTo>
                  <a:pt x="73" y="114"/>
                </a:lnTo>
                <a:lnTo>
                  <a:pt x="74" y="114"/>
                </a:lnTo>
                <a:lnTo>
                  <a:pt x="74" y="115"/>
                </a:lnTo>
                <a:lnTo>
                  <a:pt x="74" y="114"/>
                </a:lnTo>
                <a:lnTo>
                  <a:pt x="74" y="115"/>
                </a:lnTo>
                <a:lnTo>
                  <a:pt x="74" y="114"/>
                </a:lnTo>
                <a:lnTo>
                  <a:pt x="74" y="115"/>
                </a:lnTo>
                <a:lnTo>
                  <a:pt x="73" y="115"/>
                </a:lnTo>
                <a:lnTo>
                  <a:pt x="74" y="115"/>
                </a:lnTo>
                <a:lnTo>
                  <a:pt x="73" y="115"/>
                </a:lnTo>
                <a:lnTo>
                  <a:pt x="74" y="115"/>
                </a:lnTo>
                <a:lnTo>
                  <a:pt x="73" y="115"/>
                </a:lnTo>
                <a:lnTo>
                  <a:pt x="72" y="115"/>
                </a:lnTo>
                <a:lnTo>
                  <a:pt x="73" y="115"/>
                </a:lnTo>
                <a:lnTo>
                  <a:pt x="72" y="115"/>
                </a:lnTo>
                <a:lnTo>
                  <a:pt x="73" y="115"/>
                </a:lnTo>
                <a:lnTo>
                  <a:pt x="72" y="115"/>
                </a:lnTo>
                <a:lnTo>
                  <a:pt x="72" y="116"/>
                </a:lnTo>
                <a:lnTo>
                  <a:pt x="72" y="115"/>
                </a:lnTo>
                <a:lnTo>
                  <a:pt x="72" y="116"/>
                </a:lnTo>
                <a:lnTo>
                  <a:pt x="72" y="115"/>
                </a:lnTo>
                <a:lnTo>
                  <a:pt x="72" y="116"/>
                </a:lnTo>
                <a:lnTo>
                  <a:pt x="73" y="116"/>
                </a:lnTo>
                <a:lnTo>
                  <a:pt x="72" y="116"/>
                </a:lnTo>
                <a:lnTo>
                  <a:pt x="73" y="116"/>
                </a:lnTo>
                <a:lnTo>
                  <a:pt x="72" y="116"/>
                </a:lnTo>
                <a:lnTo>
                  <a:pt x="73" y="116"/>
                </a:lnTo>
                <a:lnTo>
                  <a:pt x="73" y="117"/>
                </a:lnTo>
                <a:lnTo>
                  <a:pt x="73" y="116"/>
                </a:lnTo>
                <a:lnTo>
                  <a:pt x="73" y="117"/>
                </a:lnTo>
                <a:lnTo>
                  <a:pt x="73" y="116"/>
                </a:lnTo>
                <a:lnTo>
                  <a:pt x="73" y="117"/>
                </a:lnTo>
                <a:lnTo>
                  <a:pt x="72" y="117"/>
                </a:lnTo>
                <a:lnTo>
                  <a:pt x="73" y="117"/>
                </a:lnTo>
                <a:lnTo>
                  <a:pt x="72" y="117"/>
                </a:lnTo>
                <a:lnTo>
                  <a:pt x="73" y="117"/>
                </a:lnTo>
                <a:lnTo>
                  <a:pt x="72" y="117"/>
                </a:lnTo>
                <a:lnTo>
                  <a:pt x="72" y="118"/>
                </a:lnTo>
                <a:lnTo>
                  <a:pt x="72" y="117"/>
                </a:lnTo>
                <a:lnTo>
                  <a:pt x="72" y="118"/>
                </a:lnTo>
                <a:lnTo>
                  <a:pt x="72" y="117"/>
                </a:lnTo>
                <a:lnTo>
                  <a:pt x="72" y="118"/>
                </a:lnTo>
                <a:lnTo>
                  <a:pt x="71" y="118"/>
                </a:lnTo>
                <a:lnTo>
                  <a:pt x="72" y="118"/>
                </a:lnTo>
                <a:lnTo>
                  <a:pt x="71" y="118"/>
                </a:lnTo>
                <a:lnTo>
                  <a:pt x="72" y="118"/>
                </a:lnTo>
                <a:lnTo>
                  <a:pt x="71" y="118"/>
                </a:lnTo>
                <a:lnTo>
                  <a:pt x="71" y="117"/>
                </a:lnTo>
                <a:lnTo>
                  <a:pt x="71" y="118"/>
                </a:lnTo>
                <a:lnTo>
                  <a:pt x="71" y="117"/>
                </a:lnTo>
                <a:lnTo>
                  <a:pt x="71" y="118"/>
                </a:lnTo>
                <a:lnTo>
                  <a:pt x="71" y="117"/>
                </a:lnTo>
                <a:lnTo>
                  <a:pt x="71" y="116"/>
                </a:lnTo>
                <a:lnTo>
                  <a:pt x="71" y="117"/>
                </a:lnTo>
                <a:lnTo>
                  <a:pt x="71" y="116"/>
                </a:lnTo>
                <a:lnTo>
                  <a:pt x="71" y="117"/>
                </a:lnTo>
                <a:lnTo>
                  <a:pt x="71" y="116"/>
                </a:lnTo>
                <a:lnTo>
                  <a:pt x="70" y="116"/>
                </a:lnTo>
                <a:lnTo>
                  <a:pt x="71" y="116"/>
                </a:lnTo>
                <a:lnTo>
                  <a:pt x="70" y="116"/>
                </a:lnTo>
                <a:lnTo>
                  <a:pt x="71" y="116"/>
                </a:lnTo>
                <a:lnTo>
                  <a:pt x="70" y="116"/>
                </a:lnTo>
                <a:lnTo>
                  <a:pt x="70" y="117"/>
                </a:lnTo>
                <a:lnTo>
                  <a:pt x="70" y="116"/>
                </a:lnTo>
                <a:lnTo>
                  <a:pt x="70" y="117"/>
                </a:lnTo>
                <a:lnTo>
                  <a:pt x="70" y="116"/>
                </a:lnTo>
                <a:lnTo>
                  <a:pt x="70" y="117"/>
                </a:lnTo>
                <a:lnTo>
                  <a:pt x="69" y="117"/>
                </a:lnTo>
                <a:lnTo>
                  <a:pt x="70" y="117"/>
                </a:lnTo>
                <a:lnTo>
                  <a:pt x="69" y="117"/>
                </a:lnTo>
                <a:lnTo>
                  <a:pt x="70" y="117"/>
                </a:lnTo>
                <a:lnTo>
                  <a:pt x="69" y="117"/>
                </a:lnTo>
                <a:lnTo>
                  <a:pt x="69" y="118"/>
                </a:lnTo>
                <a:lnTo>
                  <a:pt x="69" y="117"/>
                </a:lnTo>
                <a:lnTo>
                  <a:pt x="69" y="118"/>
                </a:lnTo>
                <a:lnTo>
                  <a:pt x="69" y="117"/>
                </a:lnTo>
                <a:lnTo>
                  <a:pt x="69" y="118"/>
                </a:lnTo>
                <a:lnTo>
                  <a:pt x="70" y="118"/>
                </a:lnTo>
                <a:lnTo>
                  <a:pt x="69" y="118"/>
                </a:lnTo>
                <a:lnTo>
                  <a:pt x="70" y="118"/>
                </a:lnTo>
                <a:lnTo>
                  <a:pt x="69" y="118"/>
                </a:lnTo>
                <a:lnTo>
                  <a:pt x="70" y="118"/>
                </a:lnTo>
                <a:lnTo>
                  <a:pt x="70" y="119"/>
                </a:lnTo>
                <a:lnTo>
                  <a:pt x="70" y="118"/>
                </a:lnTo>
                <a:lnTo>
                  <a:pt x="70" y="119"/>
                </a:lnTo>
                <a:lnTo>
                  <a:pt x="70" y="118"/>
                </a:lnTo>
                <a:lnTo>
                  <a:pt x="70" y="119"/>
                </a:lnTo>
                <a:lnTo>
                  <a:pt x="69" y="119"/>
                </a:lnTo>
                <a:lnTo>
                  <a:pt x="70" y="119"/>
                </a:lnTo>
                <a:lnTo>
                  <a:pt x="69" y="119"/>
                </a:lnTo>
                <a:lnTo>
                  <a:pt x="70" y="119"/>
                </a:lnTo>
                <a:lnTo>
                  <a:pt x="69" y="119"/>
                </a:lnTo>
                <a:lnTo>
                  <a:pt x="68" y="119"/>
                </a:lnTo>
                <a:lnTo>
                  <a:pt x="69" y="119"/>
                </a:lnTo>
                <a:lnTo>
                  <a:pt x="68" y="119"/>
                </a:lnTo>
                <a:lnTo>
                  <a:pt x="69" y="119"/>
                </a:lnTo>
                <a:lnTo>
                  <a:pt x="68" y="119"/>
                </a:lnTo>
                <a:lnTo>
                  <a:pt x="68" y="120"/>
                </a:lnTo>
                <a:lnTo>
                  <a:pt x="68" y="119"/>
                </a:lnTo>
                <a:lnTo>
                  <a:pt x="68" y="120"/>
                </a:lnTo>
                <a:lnTo>
                  <a:pt x="68" y="119"/>
                </a:lnTo>
                <a:lnTo>
                  <a:pt x="68" y="120"/>
                </a:lnTo>
                <a:lnTo>
                  <a:pt x="69" y="120"/>
                </a:lnTo>
                <a:lnTo>
                  <a:pt x="68" y="120"/>
                </a:lnTo>
                <a:lnTo>
                  <a:pt x="69" y="120"/>
                </a:lnTo>
                <a:lnTo>
                  <a:pt x="68" y="120"/>
                </a:lnTo>
                <a:lnTo>
                  <a:pt x="69" y="120"/>
                </a:lnTo>
                <a:lnTo>
                  <a:pt x="69" y="121"/>
                </a:lnTo>
                <a:lnTo>
                  <a:pt x="69" y="120"/>
                </a:lnTo>
                <a:lnTo>
                  <a:pt x="69" y="121"/>
                </a:lnTo>
                <a:lnTo>
                  <a:pt x="69" y="120"/>
                </a:lnTo>
                <a:lnTo>
                  <a:pt x="69" y="121"/>
                </a:lnTo>
                <a:lnTo>
                  <a:pt x="70" y="121"/>
                </a:lnTo>
                <a:lnTo>
                  <a:pt x="69" y="121"/>
                </a:lnTo>
                <a:lnTo>
                  <a:pt x="70" y="121"/>
                </a:lnTo>
                <a:lnTo>
                  <a:pt x="69" y="121"/>
                </a:lnTo>
                <a:lnTo>
                  <a:pt x="70" y="121"/>
                </a:lnTo>
                <a:lnTo>
                  <a:pt x="70" y="120"/>
                </a:lnTo>
                <a:lnTo>
                  <a:pt x="70" y="121"/>
                </a:lnTo>
                <a:lnTo>
                  <a:pt x="70" y="120"/>
                </a:lnTo>
                <a:lnTo>
                  <a:pt x="70" y="121"/>
                </a:lnTo>
                <a:lnTo>
                  <a:pt x="70" y="120"/>
                </a:lnTo>
                <a:lnTo>
                  <a:pt x="71" y="120"/>
                </a:lnTo>
                <a:lnTo>
                  <a:pt x="70" y="120"/>
                </a:lnTo>
                <a:lnTo>
                  <a:pt x="71" y="120"/>
                </a:lnTo>
                <a:lnTo>
                  <a:pt x="70" y="120"/>
                </a:lnTo>
                <a:lnTo>
                  <a:pt x="71" y="120"/>
                </a:lnTo>
                <a:lnTo>
                  <a:pt x="71" y="121"/>
                </a:lnTo>
                <a:lnTo>
                  <a:pt x="71" y="120"/>
                </a:lnTo>
                <a:lnTo>
                  <a:pt x="71" y="121"/>
                </a:lnTo>
                <a:lnTo>
                  <a:pt x="71" y="120"/>
                </a:lnTo>
                <a:lnTo>
                  <a:pt x="71" y="121"/>
                </a:lnTo>
                <a:lnTo>
                  <a:pt x="71" y="122"/>
                </a:lnTo>
                <a:lnTo>
                  <a:pt x="71" y="121"/>
                </a:lnTo>
                <a:lnTo>
                  <a:pt x="71" y="122"/>
                </a:lnTo>
                <a:lnTo>
                  <a:pt x="71" y="121"/>
                </a:lnTo>
                <a:lnTo>
                  <a:pt x="71" y="122"/>
                </a:lnTo>
                <a:lnTo>
                  <a:pt x="72" y="122"/>
                </a:lnTo>
                <a:lnTo>
                  <a:pt x="71" y="122"/>
                </a:lnTo>
                <a:lnTo>
                  <a:pt x="72" y="122"/>
                </a:lnTo>
                <a:lnTo>
                  <a:pt x="71" y="122"/>
                </a:lnTo>
                <a:lnTo>
                  <a:pt x="72" y="122"/>
                </a:lnTo>
                <a:lnTo>
                  <a:pt x="72" y="121"/>
                </a:lnTo>
                <a:lnTo>
                  <a:pt x="72" y="122"/>
                </a:lnTo>
                <a:lnTo>
                  <a:pt x="72" y="121"/>
                </a:lnTo>
                <a:lnTo>
                  <a:pt x="72" y="122"/>
                </a:lnTo>
                <a:lnTo>
                  <a:pt x="72" y="121"/>
                </a:lnTo>
                <a:lnTo>
                  <a:pt x="73" y="121"/>
                </a:lnTo>
                <a:lnTo>
                  <a:pt x="72" y="121"/>
                </a:lnTo>
                <a:lnTo>
                  <a:pt x="73" y="121"/>
                </a:lnTo>
                <a:lnTo>
                  <a:pt x="72" y="121"/>
                </a:lnTo>
                <a:lnTo>
                  <a:pt x="73" y="121"/>
                </a:lnTo>
                <a:lnTo>
                  <a:pt x="73" y="122"/>
                </a:lnTo>
                <a:lnTo>
                  <a:pt x="73" y="121"/>
                </a:lnTo>
                <a:lnTo>
                  <a:pt x="73" y="122"/>
                </a:lnTo>
                <a:lnTo>
                  <a:pt x="73" y="121"/>
                </a:lnTo>
                <a:lnTo>
                  <a:pt x="73" y="122"/>
                </a:lnTo>
                <a:lnTo>
                  <a:pt x="74" y="122"/>
                </a:lnTo>
                <a:lnTo>
                  <a:pt x="73" y="122"/>
                </a:lnTo>
                <a:lnTo>
                  <a:pt x="74" y="122"/>
                </a:lnTo>
                <a:lnTo>
                  <a:pt x="73" y="122"/>
                </a:lnTo>
                <a:lnTo>
                  <a:pt x="74" y="122"/>
                </a:lnTo>
                <a:lnTo>
                  <a:pt x="74" y="123"/>
                </a:lnTo>
                <a:lnTo>
                  <a:pt x="74" y="122"/>
                </a:lnTo>
                <a:lnTo>
                  <a:pt x="74" y="123"/>
                </a:lnTo>
                <a:lnTo>
                  <a:pt x="74" y="122"/>
                </a:lnTo>
                <a:lnTo>
                  <a:pt x="74" y="123"/>
                </a:lnTo>
                <a:lnTo>
                  <a:pt x="73" y="123"/>
                </a:lnTo>
                <a:lnTo>
                  <a:pt x="74" y="123"/>
                </a:lnTo>
                <a:lnTo>
                  <a:pt x="73" y="123"/>
                </a:lnTo>
                <a:lnTo>
                  <a:pt x="74" y="123"/>
                </a:lnTo>
                <a:lnTo>
                  <a:pt x="73" y="123"/>
                </a:lnTo>
                <a:lnTo>
                  <a:pt x="72" y="123"/>
                </a:lnTo>
                <a:lnTo>
                  <a:pt x="73" y="123"/>
                </a:lnTo>
                <a:lnTo>
                  <a:pt x="72" y="123"/>
                </a:lnTo>
                <a:lnTo>
                  <a:pt x="73" y="123"/>
                </a:lnTo>
                <a:lnTo>
                  <a:pt x="72" y="123"/>
                </a:lnTo>
                <a:lnTo>
                  <a:pt x="72" y="124"/>
                </a:lnTo>
                <a:lnTo>
                  <a:pt x="72" y="123"/>
                </a:lnTo>
                <a:lnTo>
                  <a:pt x="72" y="124"/>
                </a:lnTo>
                <a:lnTo>
                  <a:pt x="72" y="123"/>
                </a:lnTo>
                <a:lnTo>
                  <a:pt x="72" y="124"/>
                </a:lnTo>
                <a:lnTo>
                  <a:pt x="73" y="124"/>
                </a:lnTo>
                <a:lnTo>
                  <a:pt x="72" y="124"/>
                </a:lnTo>
                <a:lnTo>
                  <a:pt x="73" y="124"/>
                </a:lnTo>
                <a:lnTo>
                  <a:pt x="72" y="124"/>
                </a:lnTo>
                <a:lnTo>
                  <a:pt x="73" y="124"/>
                </a:lnTo>
                <a:lnTo>
                  <a:pt x="73" y="125"/>
                </a:lnTo>
                <a:lnTo>
                  <a:pt x="73" y="124"/>
                </a:lnTo>
                <a:lnTo>
                  <a:pt x="73" y="125"/>
                </a:lnTo>
                <a:lnTo>
                  <a:pt x="73" y="124"/>
                </a:lnTo>
                <a:lnTo>
                  <a:pt x="73" y="125"/>
                </a:lnTo>
                <a:lnTo>
                  <a:pt x="72" y="125"/>
                </a:lnTo>
                <a:lnTo>
                  <a:pt x="73" y="125"/>
                </a:lnTo>
                <a:lnTo>
                  <a:pt x="72" y="125"/>
                </a:lnTo>
                <a:lnTo>
                  <a:pt x="73" y="125"/>
                </a:lnTo>
                <a:lnTo>
                  <a:pt x="72" y="125"/>
                </a:lnTo>
                <a:lnTo>
                  <a:pt x="72" y="126"/>
                </a:lnTo>
                <a:lnTo>
                  <a:pt x="72" y="125"/>
                </a:lnTo>
                <a:lnTo>
                  <a:pt x="72" y="126"/>
                </a:lnTo>
                <a:lnTo>
                  <a:pt x="72" y="125"/>
                </a:lnTo>
                <a:lnTo>
                  <a:pt x="72" y="126"/>
                </a:lnTo>
                <a:lnTo>
                  <a:pt x="71" y="126"/>
                </a:lnTo>
                <a:lnTo>
                  <a:pt x="72" y="126"/>
                </a:lnTo>
                <a:lnTo>
                  <a:pt x="71" y="126"/>
                </a:lnTo>
                <a:lnTo>
                  <a:pt x="72" y="126"/>
                </a:lnTo>
                <a:lnTo>
                  <a:pt x="71" y="126"/>
                </a:lnTo>
                <a:lnTo>
                  <a:pt x="71" y="125"/>
                </a:lnTo>
                <a:lnTo>
                  <a:pt x="71" y="126"/>
                </a:lnTo>
                <a:lnTo>
                  <a:pt x="71" y="125"/>
                </a:lnTo>
                <a:lnTo>
                  <a:pt x="71" y="126"/>
                </a:lnTo>
                <a:lnTo>
                  <a:pt x="71" y="125"/>
                </a:lnTo>
                <a:lnTo>
                  <a:pt x="71" y="124"/>
                </a:lnTo>
                <a:lnTo>
                  <a:pt x="71" y="125"/>
                </a:lnTo>
                <a:lnTo>
                  <a:pt x="71" y="124"/>
                </a:lnTo>
                <a:lnTo>
                  <a:pt x="71" y="125"/>
                </a:lnTo>
                <a:lnTo>
                  <a:pt x="71" y="124"/>
                </a:lnTo>
                <a:lnTo>
                  <a:pt x="70" y="124"/>
                </a:lnTo>
                <a:lnTo>
                  <a:pt x="71" y="124"/>
                </a:lnTo>
                <a:lnTo>
                  <a:pt x="70" y="124"/>
                </a:lnTo>
                <a:lnTo>
                  <a:pt x="71" y="124"/>
                </a:lnTo>
                <a:lnTo>
                  <a:pt x="70" y="124"/>
                </a:lnTo>
                <a:lnTo>
                  <a:pt x="70" y="125"/>
                </a:lnTo>
                <a:lnTo>
                  <a:pt x="70" y="124"/>
                </a:lnTo>
                <a:lnTo>
                  <a:pt x="70" y="125"/>
                </a:lnTo>
                <a:lnTo>
                  <a:pt x="70" y="124"/>
                </a:lnTo>
                <a:lnTo>
                  <a:pt x="70" y="125"/>
                </a:lnTo>
                <a:lnTo>
                  <a:pt x="69" y="125"/>
                </a:lnTo>
                <a:lnTo>
                  <a:pt x="70" y="125"/>
                </a:lnTo>
                <a:lnTo>
                  <a:pt x="69" y="125"/>
                </a:lnTo>
                <a:lnTo>
                  <a:pt x="70" y="125"/>
                </a:lnTo>
                <a:lnTo>
                  <a:pt x="69" y="125"/>
                </a:lnTo>
                <a:lnTo>
                  <a:pt x="68" y="125"/>
                </a:lnTo>
                <a:lnTo>
                  <a:pt x="69" y="125"/>
                </a:lnTo>
                <a:lnTo>
                  <a:pt x="68" y="125"/>
                </a:lnTo>
                <a:lnTo>
                  <a:pt x="69" y="125"/>
                </a:lnTo>
                <a:lnTo>
                  <a:pt x="68" y="125"/>
                </a:lnTo>
                <a:lnTo>
                  <a:pt x="68" y="126"/>
                </a:lnTo>
                <a:lnTo>
                  <a:pt x="68" y="125"/>
                </a:lnTo>
                <a:lnTo>
                  <a:pt x="68" y="126"/>
                </a:lnTo>
                <a:lnTo>
                  <a:pt x="68" y="125"/>
                </a:lnTo>
                <a:lnTo>
                  <a:pt x="68" y="126"/>
                </a:lnTo>
                <a:lnTo>
                  <a:pt x="67" y="126"/>
                </a:lnTo>
                <a:lnTo>
                  <a:pt x="68" y="126"/>
                </a:lnTo>
                <a:lnTo>
                  <a:pt x="67" y="126"/>
                </a:lnTo>
                <a:lnTo>
                  <a:pt x="68" y="126"/>
                </a:lnTo>
                <a:lnTo>
                  <a:pt x="67" y="126"/>
                </a:lnTo>
                <a:lnTo>
                  <a:pt x="67" y="125"/>
                </a:lnTo>
                <a:lnTo>
                  <a:pt x="67" y="126"/>
                </a:lnTo>
                <a:lnTo>
                  <a:pt x="67" y="125"/>
                </a:lnTo>
                <a:lnTo>
                  <a:pt x="67" y="126"/>
                </a:lnTo>
                <a:lnTo>
                  <a:pt x="67" y="125"/>
                </a:lnTo>
                <a:lnTo>
                  <a:pt x="67" y="124"/>
                </a:lnTo>
                <a:lnTo>
                  <a:pt x="67" y="125"/>
                </a:lnTo>
                <a:lnTo>
                  <a:pt x="67" y="124"/>
                </a:lnTo>
                <a:lnTo>
                  <a:pt x="67" y="125"/>
                </a:lnTo>
                <a:lnTo>
                  <a:pt x="67" y="124"/>
                </a:lnTo>
                <a:lnTo>
                  <a:pt x="66" y="124"/>
                </a:lnTo>
                <a:lnTo>
                  <a:pt x="67" y="124"/>
                </a:lnTo>
                <a:lnTo>
                  <a:pt x="66" y="124"/>
                </a:lnTo>
                <a:lnTo>
                  <a:pt x="67" y="124"/>
                </a:lnTo>
                <a:lnTo>
                  <a:pt x="66" y="124"/>
                </a:lnTo>
                <a:lnTo>
                  <a:pt x="66" y="125"/>
                </a:lnTo>
                <a:lnTo>
                  <a:pt x="66" y="124"/>
                </a:lnTo>
                <a:lnTo>
                  <a:pt x="66" y="125"/>
                </a:lnTo>
                <a:lnTo>
                  <a:pt x="66" y="124"/>
                </a:lnTo>
                <a:lnTo>
                  <a:pt x="66" y="125"/>
                </a:lnTo>
                <a:lnTo>
                  <a:pt x="65" y="125"/>
                </a:lnTo>
                <a:lnTo>
                  <a:pt x="66" y="125"/>
                </a:lnTo>
                <a:lnTo>
                  <a:pt x="65" y="125"/>
                </a:lnTo>
                <a:lnTo>
                  <a:pt x="66" y="125"/>
                </a:lnTo>
                <a:lnTo>
                  <a:pt x="65" y="125"/>
                </a:lnTo>
                <a:lnTo>
                  <a:pt x="65" y="126"/>
                </a:lnTo>
                <a:lnTo>
                  <a:pt x="65" y="125"/>
                </a:lnTo>
                <a:lnTo>
                  <a:pt x="65" y="126"/>
                </a:lnTo>
                <a:lnTo>
                  <a:pt x="65" y="125"/>
                </a:lnTo>
                <a:lnTo>
                  <a:pt x="65" y="126"/>
                </a:lnTo>
                <a:lnTo>
                  <a:pt x="66" y="126"/>
                </a:lnTo>
                <a:lnTo>
                  <a:pt x="65" y="126"/>
                </a:lnTo>
                <a:lnTo>
                  <a:pt x="66" y="126"/>
                </a:lnTo>
                <a:lnTo>
                  <a:pt x="65" y="126"/>
                </a:lnTo>
                <a:lnTo>
                  <a:pt x="66" y="126"/>
                </a:lnTo>
                <a:lnTo>
                  <a:pt x="66" y="127"/>
                </a:lnTo>
                <a:lnTo>
                  <a:pt x="66" y="126"/>
                </a:lnTo>
                <a:lnTo>
                  <a:pt x="66" y="127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6" y="127"/>
                </a:lnTo>
                <a:lnTo>
                  <a:pt x="65" y="127"/>
                </a:lnTo>
                <a:lnTo>
                  <a:pt x="66" y="127"/>
                </a:lnTo>
                <a:lnTo>
                  <a:pt x="65" y="127"/>
                </a:lnTo>
                <a:lnTo>
                  <a:pt x="64" y="127"/>
                </a:lnTo>
                <a:lnTo>
                  <a:pt x="65" y="127"/>
                </a:lnTo>
                <a:lnTo>
                  <a:pt x="64" y="127"/>
                </a:lnTo>
                <a:lnTo>
                  <a:pt x="65" y="127"/>
                </a:lnTo>
                <a:lnTo>
                  <a:pt x="64" y="127"/>
                </a:lnTo>
                <a:lnTo>
                  <a:pt x="64" y="128"/>
                </a:lnTo>
                <a:lnTo>
                  <a:pt x="64" y="127"/>
                </a:lnTo>
                <a:lnTo>
                  <a:pt x="64" y="128"/>
                </a:lnTo>
                <a:lnTo>
                  <a:pt x="64" y="127"/>
                </a:lnTo>
                <a:lnTo>
                  <a:pt x="64" y="128"/>
                </a:lnTo>
                <a:lnTo>
                  <a:pt x="65" y="128"/>
                </a:lnTo>
                <a:lnTo>
                  <a:pt x="64" y="128"/>
                </a:lnTo>
                <a:lnTo>
                  <a:pt x="65" y="128"/>
                </a:lnTo>
                <a:lnTo>
                  <a:pt x="64" y="128"/>
                </a:lnTo>
                <a:lnTo>
                  <a:pt x="65" y="128"/>
                </a:lnTo>
                <a:lnTo>
                  <a:pt x="65" y="129"/>
                </a:lnTo>
                <a:lnTo>
                  <a:pt x="65" y="128"/>
                </a:lnTo>
                <a:lnTo>
                  <a:pt x="65" y="129"/>
                </a:lnTo>
                <a:lnTo>
                  <a:pt x="65" y="128"/>
                </a:lnTo>
                <a:lnTo>
                  <a:pt x="65" y="129"/>
                </a:lnTo>
                <a:lnTo>
                  <a:pt x="66" y="129"/>
                </a:lnTo>
                <a:lnTo>
                  <a:pt x="65" y="129"/>
                </a:lnTo>
                <a:lnTo>
                  <a:pt x="66" y="129"/>
                </a:lnTo>
                <a:lnTo>
                  <a:pt x="65" y="129"/>
                </a:lnTo>
                <a:lnTo>
                  <a:pt x="66" y="129"/>
                </a:lnTo>
                <a:lnTo>
                  <a:pt x="66" y="128"/>
                </a:lnTo>
                <a:lnTo>
                  <a:pt x="66" y="129"/>
                </a:lnTo>
                <a:lnTo>
                  <a:pt x="66" y="128"/>
                </a:lnTo>
                <a:lnTo>
                  <a:pt x="66" y="129"/>
                </a:lnTo>
                <a:lnTo>
                  <a:pt x="66" y="128"/>
                </a:lnTo>
                <a:lnTo>
                  <a:pt x="67" y="128"/>
                </a:lnTo>
                <a:lnTo>
                  <a:pt x="66" y="128"/>
                </a:lnTo>
                <a:lnTo>
                  <a:pt x="67" y="128"/>
                </a:lnTo>
                <a:lnTo>
                  <a:pt x="66" y="128"/>
                </a:lnTo>
                <a:lnTo>
                  <a:pt x="67" y="128"/>
                </a:lnTo>
                <a:lnTo>
                  <a:pt x="67" y="129"/>
                </a:lnTo>
                <a:lnTo>
                  <a:pt x="67" y="128"/>
                </a:lnTo>
                <a:lnTo>
                  <a:pt x="67" y="129"/>
                </a:lnTo>
                <a:lnTo>
                  <a:pt x="67" y="128"/>
                </a:lnTo>
                <a:lnTo>
                  <a:pt x="67" y="129"/>
                </a:lnTo>
                <a:lnTo>
                  <a:pt x="67" y="130"/>
                </a:lnTo>
                <a:lnTo>
                  <a:pt x="67" y="129"/>
                </a:lnTo>
                <a:lnTo>
                  <a:pt x="67" y="130"/>
                </a:lnTo>
                <a:lnTo>
                  <a:pt x="67" y="129"/>
                </a:lnTo>
                <a:lnTo>
                  <a:pt x="67" y="130"/>
                </a:lnTo>
                <a:lnTo>
                  <a:pt x="68" y="130"/>
                </a:lnTo>
                <a:lnTo>
                  <a:pt x="67" y="130"/>
                </a:lnTo>
                <a:lnTo>
                  <a:pt x="68" y="130"/>
                </a:lnTo>
                <a:lnTo>
                  <a:pt x="67" y="130"/>
                </a:lnTo>
                <a:lnTo>
                  <a:pt x="68" y="130"/>
                </a:lnTo>
                <a:lnTo>
                  <a:pt x="68" y="129"/>
                </a:lnTo>
                <a:lnTo>
                  <a:pt x="68" y="130"/>
                </a:lnTo>
                <a:lnTo>
                  <a:pt x="68" y="129"/>
                </a:lnTo>
                <a:lnTo>
                  <a:pt x="68" y="130"/>
                </a:lnTo>
                <a:lnTo>
                  <a:pt x="68" y="129"/>
                </a:lnTo>
                <a:lnTo>
                  <a:pt x="69" y="129"/>
                </a:lnTo>
                <a:lnTo>
                  <a:pt x="68" y="129"/>
                </a:lnTo>
                <a:lnTo>
                  <a:pt x="69" y="129"/>
                </a:lnTo>
                <a:lnTo>
                  <a:pt x="68" y="129"/>
                </a:lnTo>
                <a:lnTo>
                  <a:pt x="69" y="129"/>
                </a:lnTo>
                <a:lnTo>
                  <a:pt x="69" y="130"/>
                </a:lnTo>
                <a:lnTo>
                  <a:pt x="69" y="129"/>
                </a:lnTo>
                <a:lnTo>
                  <a:pt x="69" y="130"/>
                </a:lnTo>
                <a:lnTo>
                  <a:pt x="69" y="129"/>
                </a:lnTo>
                <a:lnTo>
                  <a:pt x="69" y="130"/>
                </a:lnTo>
                <a:lnTo>
                  <a:pt x="70" y="130"/>
                </a:lnTo>
                <a:lnTo>
                  <a:pt x="69" y="130"/>
                </a:lnTo>
                <a:lnTo>
                  <a:pt x="70" y="130"/>
                </a:lnTo>
                <a:lnTo>
                  <a:pt x="69" y="130"/>
                </a:lnTo>
                <a:lnTo>
                  <a:pt x="70" y="130"/>
                </a:lnTo>
                <a:lnTo>
                  <a:pt x="70" y="131"/>
                </a:lnTo>
                <a:lnTo>
                  <a:pt x="70" y="130"/>
                </a:lnTo>
                <a:lnTo>
                  <a:pt x="70" y="131"/>
                </a:lnTo>
                <a:lnTo>
                  <a:pt x="70" y="130"/>
                </a:lnTo>
                <a:lnTo>
                  <a:pt x="70" y="131"/>
                </a:lnTo>
                <a:lnTo>
                  <a:pt x="69" y="131"/>
                </a:lnTo>
                <a:lnTo>
                  <a:pt x="70" y="131"/>
                </a:lnTo>
                <a:lnTo>
                  <a:pt x="69" y="131"/>
                </a:lnTo>
                <a:lnTo>
                  <a:pt x="70" y="131"/>
                </a:lnTo>
                <a:lnTo>
                  <a:pt x="69" y="131"/>
                </a:lnTo>
                <a:lnTo>
                  <a:pt x="68" y="131"/>
                </a:lnTo>
                <a:lnTo>
                  <a:pt x="69" y="131"/>
                </a:lnTo>
                <a:lnTo>
                  <a:pt x="68" y="131"/>
                </a:lnTo>
                <a:lnTo>
                  <a:pt x="69" y="131"/>
                </a:lnTo>
                <a:lnTo>
                  <a:pt x="68" y="131"/>
                </a:lnTo>
                <a:lnTo>
                  <a:pt x="68" y="132"/>
                </a:lnTo>
                <a:lnTo>
                  <a:pt x="68" y="131"/>
                </a:lnTo>
                <a:lnTo>
                  <a:pt x="68" y="132"/>
                </a:lnTo>
                <a:lnTo>
                  <a:pt x="68" y="131"/>
                </a:lnTo>
                <a:lnTo>
                  <a:pt x="68" y="132"/>
                </a:lnTo>
                <a:lnTo>
                  <a:pt x="69" y="132"/>
                </a:lnTo>
                <a:lnTo>
                  <a:pt x="68" y="132"/>
                </a:lnTo>
                <a:lnTo>
                  <a:pt x="69" y="132"/>
                </a:lnTo>
                <a:lnTo>
                  <a:pt x="68" y="132"/>
                </a:lnTo>
                <a:lnTo>
                  <a:pt x="69" y="132"/>
                </a:lnTo>
                <a:lnTo>
                  <a:pt x="69" y="133"/>
                </a:lnTo>
                <a:lnTo>
                  <a:pt x="69" y="132"/>
                </a:lnTo>
                <a:lnTo>
                  <a:pt x="69" y="133"/>
                </a:lnTo>
                <a:lnTo>
                  <a:pt x="69" y="132"/>
                </a:lnTo>
                <a:lnTo>
                  <a:pt x="69" y="133"/>
                </a:lnTo>
                <a:lnTo>
                  <a:pt x="70" y="133"/>
                </a:lnTo>
                <a:lnTo>
                  <a:pt x="69" y="133"/>
                </a:lnTo>
                <a:lnTo>
                  <a:pt x="70" y="133"/>
                </a:lnTo>
                <a:lnTo>
                  <a:pt x="69" y="133"/>
                </a:lnTo>
                <a:lnTo>
                  <a:pt x="70" y="133"/>
                </a:lnTo>
                <a:lnTo>
                  <a:pt x="70" y="132"/>
                </a:lnTo>
                <a:lnTo>
                  <a:pt x="70" y="133"/>
                </a:lnTo>
                <a:lnTo>
                  <a:pt x="70" y="132"/>
                </a:lnTo>
                <a:lnTo>
                  <a:pt x="70" y="133"/>
                </a:lnTo>
                <a:lnTo>
                  <a:pt x="70" y="132"/>
                </a:lnTo>
                <a:lnTo>
                  <a:pt x="71" y="132"/>
                </a:lnTo>
                <a:lnTo>
                  <a:pt x="70" y="132"/>
                </a:lnTo>
                <a:lnTo>
                  <a:pt x="71" y="132"/>
                </a:lnTo>
                <a:lnTo>
                  <a:pt x="70" y="132"/>
                </a:lnTo>
                <a:lnTo>
                  <a:pt x="71" y="132"/>
                </a:lnTo>
                <a:lnTo>
                  <a:pt x="71" y="133"/>
                </a:lnTo>
                <a:lnTo>
                  <a:pt x="71" y="132"/>
                </a:lnTo>
                <a:lnTo>
                  <a:pt x="71" y="133"/>
                </a:lnTo>
                <a:lnTo>
                  <a:pt x="71" y="132"/>
                </a:lnTo>
                <a:lnTo>
                  <a:pt x="71" y="133"/>
                </a:lnTo>
                <a:lnTo>
                  <a:pt x="71" y="134"/>
                </a:lnTo>
                <a:lnTo>
                  <a:pt x="71" y="133"/>
                </a:lnTo>
                <a:lnTo>
                  <a:pt x="71" y="134"/>
                </a:lnTo>
                <a:lnTo>
                  <a:pt x="71" y="133"/>
                </a:lnTo>
                <a:lnTo>
                  <a:pt x="71" y="134"/>
                </a:lnTo>
                <a:lnTo>
                  <a:pt x="72" y="134"/>
                </a:lnTo>
                <a:lnTo>
                  <a:pt x="71" y="134"/>
                </a:lnTo>
                <a:lnTo>
                  <a:pt x="72" y="134"/>
                </a:lnTo>
                <a:lnTo>
                  <a:pt x="71" y="134"/>
                </a:lnTo>
                <a:lnTo>
                  <a:pt x="72" y="134"/>
                </a:lnTo>
                <a:lnTo>
                  <a:pt x="72" y="133"/>
                </a:lnTo>
                <a:lnTo>
                  <a:pt x="72" y="134"/>
                </a:lnTo>
                <a:lnTo>
                  <a:pt x="72" y="133"/>
                </a:lnTo>
                <a:lnTo>
                  <a:pt x="72" y="134"/>
                </a:lnTo>
                <a:lnTo>
                  <a:pt x="72" y="133"/>
                </a:lnTo>
                <a:lnTo>
                  <a:pt x="73" y="133"/>
                </a:lnTo>
                <a:lnTo>
                  <a:pt x="72" y="133"/>
                </a:lnTo>
                <a:lnTo>
                  <a:pt x="73" y="133"/>
                </a:lnTo>
                <a:lnTo>
                  <a:pt x="72" y="133"/>
                </a:lnTo>
                <a:lnTo>
                  <a:pt x="73" y="133"/>
                </a:lnTo>
                <a:lnTo>
                  <a:pt x="73" y="132"/>
                </a:lnTo>
                <a:lnTo>
                  <a:pt x="73" y="133"/>
                </a:lnTo>
                <a:lnTo>
                  <a:pt x="73" y="132"/>
                </a:lnTo>
                <a:lnTo>
                  <a:pt x="73" y="133"/>
                </a:lnTo>
                <a:lnTo>
                  <a:pt x="73" y="132"/>
                </a:lnTo>
                <a:lnTo>
                  <a:pt x="72" y="132"/>
                </a:lnTo>
                <a:lnTo>
                  <a:pt x="73" y="132"/>
                </a:lnTo>
                <a:lnTo>
                  <a:pt x="72" y="132"/>
                </a:lnTo>
                <a:lnTo>
                  <a:pt x="73" y="132"/>
                </a:lnTo>
                <a:lnTo>
                  <a:pt x="72" y="132"/>
                </a:lnTo>
                <a:lnTo>
                  <a:pt x="72" y="131"/>
                </a:lnTo>
                <a:lnTo>
                  <a:pt x="72" y="132"/>
                </a:lnTo>
                <a:lnTo>
                  <a:pt x="72" y="131"/>
                </a:lnTo>
                <a:lnTo>
                  <a:pt x="72" y="132"/>
                </a:lnTo>
                <a:lnTo>
                  <a:pt x="72" y="131"/>
                </a:lnTo>
                <a:lnTo>
                  <a:pt x="73" y="131"/>
                </a:lnTo>
                <a:lnTo>
                  <a:pt x="72" y="131"/>
                </a:lnTo>
                <a:lnTo>
                  <a:pt x="73" y="131"/>
                </a:lnTo>
                <a:lnTo>
                  <a:pt x="72" y="131"/>
                </a:lnTo>
                <a:lnTo>
                  <a:pt x="73" y="131"/>
                </a:lnTo>
                <a:lnTo>
                  <a:pt x="74" y="131"/>
                </a:lnTo>
                <a:lnTo>
                  <a:pt x="73" y="131"/>
                </a:lnTo>
                <a:lnTo>
                  <a:pt x="74" y="131"/>
                </a:lnTo>
                <a:lnTo>
                  <a:pt x="73" y="131"/>
                </a:lnTo>
                <a:lnTo>
                  <a:pt x="74" y="131"/>
                </a:lnTo>
                <a:lnTo>
                  <a:pt x="74" y="130"/>
                </a:lnTo>
                <a:lnTo>
                  <a:pt x="74" y="131"/>
                </a:lnTo>
                <a:lnTo>
                  <a:pt x="74" y="130"/>
                </a:lnTo>
                <a:lnTo>
                  <a:pt x="74" y="131"/>
                </a:lnTo>
                <a:lnTo>
                  <a:pt x="74" y="130"/>
                </a:lnTo>
                <a:lnTo>
                  <a:pt x="73" y="130"/>
                </a:lnTo>
                <a:lnTo>
                  <a:pt x="74" y="130"/>
                </a:lnTo>
                <a:lnTo>
                  <a:pt x="73" y="130"/>
                </a:lnTo>
                <a:lnTo>
                  <a:pt x="74" y="130"/>
                </a:lnTo>
                <a:lnTo>
                  <a:pt x="73" y="130"/>
                </a:lnTo>
                <a:lnTo>
                  <a:pt x="73" y="129"/>
                </a:lnTo>
                <a:lnTo>
                  <a:pt x="73" y="130"/>
                </a:lnTo>
                <a:lnTo>
                  <a:pt x="73" y="129"/>
                </a:lnTo>
                <a:lnTo>
                  <a:pt x="73" y="130"/>
                </a:lnTo>
                <a:lnTo>
                  <a:pt x="73" y="129"/>
                </a:lnTo>
                <a:lnTo>
                  <a:pt x="74" y="129"/>
                </a:lnTo>
                <a:lnTo>
                  <a:pt x="73" y="129"/>
                </a:lnTo>
                <a:lnTo>
                  <a:pt x="74" y="129"/>
                </a:lnTo>
                <a:lnTo>
                  <a:pt x="73" y="129"/>
                </a:lnTo>
                <a:lnTo>
                  <a:pt x="74" y="129"/>
                </a:lnTo>
                <a:lnTo>
                  <a:pt x="74" y="128"/>
                </a:lnTo>
                <a:lnTo>
                  <a:pt x="74" y="129"/>
                </a:lnTo>
                <a:lnTo>
                  <a:pt x="74" y="128"/>
                </a:lnTo>
                <a:lnTo>
                  <a:pt x="74" y="129"/>
                </a:lnTo>
                <a:lnTo>
                  <a:pt x="74" y="128"/>
                </a:lnTo>
                <a:lnTo>
                  <a:pt x="75" y="128"/>
                </a:lnTo>
                <a:lnTo>
                  <a:pt x="74" y="128"/>
                </a:lnTo>
                <a:lnTo>
                  <a:pt x="75" y="128"/>
                </a:lnTo>
                <a:lnTo>
                  <a:pt x="74" y="128"/>
                </a:lnTo>
                <a:lnTo>
                  <a:pt x="75" y="128"/>
                </a:lnTo>
                <a:lnTo>
                  <a:pt x="75" y="129"/>
                </a:lnTo>
                <a:lnTo>
                  <a:pt x="75" y="128"/>
                </a:lnTo>
                <a:lnTo>
                  <a:pt x="75" y="129"/>
                </a:lnTo>
                <a:lnTo>
                  <a:pt x="75" y="128"/>
                </a:lnTo>
                <a:lnTo>
                  <a:pt x="75" y="129"/>
                </a:lnTo>
                <a:lnTo>
                  <a:pt x="75" y="130"/>
                </a:lnTo>
                <a:lnTo>
                  <a:pt x="75" y="129"/>
                </a:lnTo>
                <a:lnTo>
                  <a:pt x="75" y="130"/>
                </a:lnTo>
                <a:lnTo>
                  <a:pt x="75" y="129"/>
                </a:lnTo>
                <a:lnTo>
                  <a:pt x="75" y="130"/>
                </a:lnTo>
                <a:lnTo>
                  <a:pt x="76" y="130"/>
                </a:lnTo>
                <a:lnTo>
                  <a:pt x="75" y="130"/>
                </a:lnTo>
                <a:lnTo>
                  <a:pt x="76" y="130"/>
                </a:lnTo>
                <a:lnTo>
                  <a:pt x="75" y="130"/>
                </a:lnTo>
                <a:lnTo>
                  <a:pt x="76" y="130"/>
                </a:lnTo>
                <a:lnTo>
                  <a:pt x="76" y="129"/>
                </a:lnTo>
                <a:lnTo>
                  <a:pt x="76" y="130"/>
                </a:lnTo>
                <a:lnTo>
                  <a:pt x="76" y="129"/>
                </a:lnTo>
                <a:lnTo>
                  <a:pt x="76" y="130"/>
                </a:lnTo>
                <a:lnTo>
                  <a:pt x="76" y="129"/>
                </a:lnTo>
                <a:lnTo>
                  <a:pt x="77" y="129"/>
                </a:lnTo>
                <a:lnTo>
                  <a:pt x="76" y="129"/>
                </a:lnTo>
                <a:lnTo>
                  <a:pt x="77" y="129"/>
                </a:lnTo>
                <a:lnTo>
                  <a:pt x="76" y="129"/>
                </a:lnTo>
                <a:lnTo>
                  <a:pt x="77" y="129"/>
                </a:lnTo>
                <a:lnTo>
                  <a:pt x="77" y="130"/>
                </a:lnTo>
                <a:lnTo>
                  <a:pt x="77" y="129"/>
                </a:lnTo>
                <a:lnTo>
                  <a:pt x="77" y="130"/>
                </a:lnTo>
                <a:lnTo>
                  <a:pt x="77" y="129"/>
                </a:lnTo>
                <a:lnTo>
                  <a:pt x="77" y="130"/>
                </a:lnTo>
                <a:lnTo>
                  <a:pt x="78" y="130"/>
                </a:lnTo>
                <a:lnTo>
                  <a:pt x="77" y="130"/>
                </a:lnTo>
                <a:lnTo>
                  <a:pt x="78" y="130"/>
                </a:lnTo>
                <a:lnTo>
                  <a:pt x="77" y="130"/>
                </a:lnTo>
                <a:lnTo>
                  <a:pt x="78" y="130"/>
                </a:lnTo>
                <a:lnTo>
                  <a:pt x="78" y="131"/>
                </a:lnTo>
                <a:lnTo>
                  <a:pt x="78" y="130"/>
                </a:lnTo>
                <a:lnTo>
                  <a:pt x="78" y="131"/>
                </a:lnTo>
                <a:lnTo>
                  <a:pt x="78" y="130"/>
                </a:lnTo>
                <a:lnTo>
                  <a:pt x="78" y="131"/>
                </a:lnTo>
                <a:lnTo>
                  <a:pt x="77" y="131"/>
                </a:lnTo>
                <a:lnTo>
                  <a:pt x="78" y="131"/>
                </a:lnTo>
                <a:lnTo>
                  <a:pt x="77" y="131"/>
                </a:lnTo>
                <a:lnTo>
                  <a:pt x="78" y="131"/>
                </a:lnTo>
                <a:lnTo>
                  <a:pt x="77" y="131"/>
                </a:lnTo>
                <a:lnTo>
                  <a:pt x="76" y="131"/>
                </a:lnTo>
                <a:lnTo>
                  <a:pt x="77" y="131"/>
                </a:lnTo>
                <a:lnTo>
                  <a:pt x="76" y="131"/>
                </a:lnTo>
                <a:lnTo>
                  <a:pt x="77" y="131"/>
                </a:lnTo>
                <a:lnTo>
                  <a:pt x="76" y="131"/>
                </a:lnTo>
                <a:lnTo>
                  <a:pt x="76" y="132"/>
                </a:lnTo>
                <a:lnTo>
                  <a:pt x="76" y="131"/>
                </a:lnTo>
                <a:lnTo>
                  <a:pt x="76" y="132"/>
                </a:lnTo>
                <a:lnTo>
                  <a:pt x="76" y="131"/>
                </a:lnTo>
                <a:lnTo>
                  <a:pt x="76" y="132"/>
                </a:lnTo>
                <a:lnTo>
                  <a:pt x="77" y="132"/>
                </a:lnTo>
                <a:lnTo>
                  <a:pt x="76" y="132"/>
                </a:lnTo>
                <a:lnTo>
                  <a:pt x="77" y="132"/>
                </a:lnTo>
                <a:lnTo>
                  <a:pt x="76" y="132"/>
                </a:lnTo>
                <a:lnTo>
                  <a:pt x="77" y="132"/>
                </a:lnTo>
                <a:lnTo>
                  <a:pt x="77" y="133"/>
                </a:lnTo>
                <a:lnTo>
                  <a:pt x="77" y="132"/>
                </a:lnTo>
                <a:lnTo>
                  <a:pt x="77" y="133"/>
                </a:lnTo>
                <a:lnTo>
                  <a:pt x="77" y="132"/>
                </a:lnTo>
                <a:lnTo>
                  <a:pt x="77" y="133"/>
                </a:lnTo>
                <a:lnTo>
                  <a:pt x="77" y="134"/>
                </a:lnTo>
                <a:lnTo>
                  <a:pt x="77" y="133"/>
                </a:lnTo>
                <a:lnTo>
                  <a:pt x="77" y="134"/>
                </a:lnTo>
                <a:lnTo>
                  <a:pt x="77" y="133"/>
                </a:lnTo>
                <a:lnTo>
                  <a:pt x="77" y="134"/>
                </a:lnTo>
                <a:lnTo>
                  <a:pt x="78" y="134"/>
                </a:lnTo>
                <a:lnTo>
                  <a:pt x="77" y="134"/>
                </a:lnTo>
                <a:lnTo>
                  <a:pt x="78" y="134"/>
                </a:lnTo>
                <a:lnTo>
                  <a:pt x="77" y="134"/>
                </a:lnTo>
                <a:lnTo>
                  <a:pt x="78" y="134"/>
                </a:lnTo>
                <a:lnTo>
                  <a:pt x="78" y="135"/>
                </a:lnTo>
                <a:lnTo>
                  <a:pt x="78" y="134"/>
                </a:lnTo>
                <a:lnTo>
                  <a:pt x="78" y="135"/>
                </a:lnTo>
                <a:lnTo>
                  <a:pt x="78" y="134"/>
                </a:lnTo>
                <a:lnTo>
                  <a:pt x="78" y="135"/>
                </a:lnTo>
                <a:lnTo>
                  <a:pt x="77" y="135"/>
                </a:lnTo>
                <a:lnTo>
                  <a:pt x="78" y="135"/>
                </a:lnTo>
                <a:lnTo>
                  <a:pt x="77" y="135"/>
                </a:lnTo>
                <a:lnTo>
                  <a:pt x="78" y="135"/>
                </a:lnTo>
                <a:lnTo>
                  <a:pt x="77" y="135"/>
                </a:lnTo>
                <a:lnTo>
                  <a:pt x="76" y="135"/>
                </a:lnTo>
                <a:lnTo>
                  <a:pt x="77" y="135"/>
                </a:lnTo>
                <a:lnTo>
                  <a:pt x="76" y="135"/>
                </a:lnTo>
                <a:lnTo>
                  <a:pt x="77" y="135"/>
                </a:lnTo>
                <a:lnTo>
                  <a:pt x="76" y="135"/>
                </a:lnTo>
                <a:lnTo>
                  <a:pt x="76" y="136"/>
                </a:lnTo>
                <a:lnTo>
                  <a:pt x="76" y="135"/>
                </a:lnTo>
                <a:lnTo>
                  <a:pt x="76" y="136"/>
                </a:lnTo>
                <a:lnTo>
                  <a:pt x="76" y="135"/>
                </a:lnTo>
                <a:lnTo>
                  <a:pt x="76" y="136"/>
                </a:lnTo>
                <a:lnTo>
                  <a:pt x="77" y="136"/>
                </a:lnTo>
                <a:lnTo>
                  <a:pt x="76" y="136"/>
                </a:lnTo>
                <a:lnTo>
                  <a:pt x="77" y="136"/>
                </a:lnTo>
                <a:lnTo>
                  <a:pt x="76" y="136"/>
                </a:lnTo>
                <a:lnTo>
                  <a:pt x="77" y="136"/>
                </a:lnTo>
                <a:lnTo>
                  <a:pt x="77" y="137"/>
                </a:lnTo>
                <a:lnTo>
                  <a:pt x="77" y="136"/>
                </a:lnTo>
                <a:lnTo>
                  <a:pt x="77" y="137"/>
                </a:lnTo>
                <a:lnTo>
                  <a:pt x="77" y="136"/>
                </a:lnTo>
                <a:lnTo>
                  <a:pt x="77" y="137"/>
                </a:lnTo>
                <a:lnTo>
                  <a:pt x="78" y="137"/>
                </a:lnTo>
                <a:lnTo>
                  <a:pt x="77" y="137"/>
                </a:lnTo>
                <a:lnTo>
                  <a:pt x="78" y="137"/>
                </a:lnTo>
                <a:lnTo>
                  <a:pt x="77" y="137"/>
                </a:lnTo>
                <a:lnTo>
                  <a:pt x="78" y="137"/>
                </a:lnTo>
                <a:lnTo>
                  <a:pt x="78" y="136"/>
                </a:lnTo>
                <a:lnTo>
                  <a:pt x="78" y="137"/>
                </a:lnTo>
                <a:lnTo>
                  <a:pt x="78" y="136"/>
                </a:lnTo>
                <a:lnTo>
                  <a:pt x="78" y="137"/>
                </a:lnTo>
                <a:lnTo>
                  <a:pt x="78" y="136"/>
                </a:lnTo>
                <a:lnTo>
                  <a:pt x="79" y="136"/>
                </a:lnTo>
                <a:lnTo>
                  <a:pt x="78" y="136"/>
                </a:lnTo>
                <a:lnTo>
                  <a:pt x="79" y="136"/>
                </a:lnTo>
                <a:lnTo>
                  <a:pt x="78" y="136"/>
                </a:lnTo>
                <a:lnTo>
                  <a:pt x="79" y="136"/>
                </a:lnTo>
                <a:lnTo>
                  <a:pt x="79" y="137"/>
                </a:lnTo>
                <a:lnTo>
                  <a:pt x="79" y="136"/>
                </a:lnTo>
                <a:lnTo>
                  <a:pt x="79" y="137"/>
                </a:lnTo>
                <a:lnTo>
                  <a:pt x="79" y="136"/>
                </a:lnTo>
                <a:lnTo>
                  <a:pt x="79" y="137"/>
                </a:lnTo>
                <a:lnTo>
                  <a:pt x="79" y="138"/>
                </a:lnTo>
                <a:lnTo>
                  <a:pt x="79" y="137"/>
                </a:lnTo>
                <a:lnTo>
                  <a:pt x="79" y="138"/>
                </a:lnTo>
                <a:lnTo>
                  <a:pt x="79" y="137"/>
                </a:lnTo>
                <a:lnTo>
                  <a:pt x="79" y="138"/>
                </a:lnTo>
                <a:lnTo>
                  <a:pt x="80" y="138"/>
                </a:lnTo>
                <a:lnTo>
                  <a:pt x="79" y="138"/>
                </a:lnTo>
                <a:lnTo>
                  <a:pt x="80" y="138"/>
                </a:lnTo>
                <a:lnTo>
                  <a:pt x="79" y="138"/>
                </a:lnTo>
                <a:lnTo>
                  <a:pt x="80" y="138"/>
                </a:lnTo>
                <a:lnTo>
                  <a:pt x="80" y="137"/>
                </a:lnTo>
                <a:lnTo>
                  <a:pt x="80" y="138"/>
                </a:lnTo>
                <a:lnTo>
                  <a:pt x="80" y="137"/>
                </a:lnTo>
                <a:lnTo>
                  <a:pt x="80" y="138"/>
                </a:lnTo>
                <a:lnTo>
                  <a:pt x="80" y="137"/>
                </a:lnTo>
                <a:lnTo>
                  <a:pt x="81" y="137"/>
                </a:lnTo>
                <a:lnTo>
                  <a:pt x="80" y="137"/>
                </a:lnTo>
                <a:lnTo>
                  <a:pt x="81" y="137"/>
                </a:lnTo>
                <a:lnTo>
                  <a:pt x="80" y="137"/>
                </a:lnTo>
                <a:lnTo>
                  <a:pt x="81" y="137"/>
                </a:lnTo>
                <a:lnTo>
                  <a:pt x="81" y="136"/>
                </a:lnTo>
                <a:lnTo>
                  <a:pt x="81" y="137"/>
                </a:lnTo>
                <a:lnTo>
                  <a:pt x="81" y="136"/>
                </a:lnTo>
                <a:lnTo>
                  <a:pt x="81" y="137"/>
                </a:lnTo>
                <a:lnTo>
                  <a:pt x="81" y="136"/>
                </a:lnTo>
                <a:lnTo>
                  <a:pt x="80" y="136"/>
                </a:lnTo>
                <a:lnTo>
                  <a:pt x="81" y="136"/>
                </a:lnTo>
                <a:lnTo>
                  <a:pt x="80" y="136"/>
                </a:lnTo>
                <a:lnTo>
                  <a:pt x="81" y="136"/>
                </a:lnTo>
                <a:lnTo>
                  <a:pt x="80" y="136"/>
                </a:lnTo>
                <a:lnTo>
                  <a:pt x="80" y="135"/>
                </a:lnTo>
                <a:lnTo>
                  <a:pt x="80" y="136"/>
                </a:lnTo>
                <a:lnTo>
                  <a:pt x="80" y="135"/>
                </a:lnTo>
                <a:lnTo>
                  <a:pt x="80" y="136"/>
                </a:lnTo>
                <a:lnTo>
                  <a:pt x="80" y="135"/>
                </a:lnTo>
                <a:lnTo>
                  <a:pt x="81" y="135"/>
                </a:lnTo>
                <a:lnTo>
                  <a:pt x="80" y="135"/>
                </a:lnTo>
                <a:lnTo>
                  <a:pt x="81" y="135"/>
                </a:lnTo>
                <a:lnTo>
                  <a:pt x="80" y="135"/>
                </a:lnTo>
                <a:lnTo>
                  <a:pt x="81" y="135"/>
                </a:lnTo>
                <a:lnTo>
                  <a:pt x="82" y="135"/>
                </a:lnTo>
                <a:lnTo>
                  <a:pt x="81" y="135"/>
                </a:lnTo>
                <a:lnTo>
                  <a:pt x="82" y="135"/>
                </a:lnTo>
                <a:lnTo>
                  <a:pt x="81" y="135"/>
                </a:lnTo>
                <a:lnTo>
                  <a:pt x="82" y="135"/>
                </a:lnTo>
                <a:lnTo>
                  <a:pt x="82" y="134"/>
                </a:lnTo>
                <a:lnTo>
                  <a:pt x="82" y="135"/>
                </a:lnTo>
                <a:lnTo>
                  <a:pt x="82" y="134"/>
                </a:lnTo>
                <a:lnTo>
                  <a:pt x="82" y="135"/>
                </a:lnTo>
                <a:lnTo>
                  <a:pt x="82" y="134"/>
                </a:lnTo>
                <a:lnTo>
                  <a:pt x="81" y="134"/>
                </a:lnTo>
                <a:lnTo>
                  <a:pt x="82" y="134"/>
                </a:lnTo>
                <a:lnTo>
                  <a:pt x="81" y="134"/>
                </a:lnTo>
                <a:lnTo>
                  <a:pt x="82" y="134"/>
                </a:lnTo>
                <a:lnTo>
                  <a:pt x="81" y="134"/>
                </a:lnTo>
                <a:lnTo>
                  <a:pt x="81" y="133"/>
                </a:lnTo>
                <a:lnTo>
                  <a:pt x="81" y="134"/>
                </a:lnTo>
                <a:lnTo>
                  <a:pt x="81" y="133"/>
                </a:lnTo>
                <a:lnTo>
                  <a:pt x="81" y="134"/>
                </a:lnTo>
                <a:lnTo>
                  <a:pt x="81" y="133"/>
                </a:lnTo>
                <a:lnTo>
                  <a:pt x="82" y="133"/>
                </a:lnTo>
                <a:lnTo>
                  <a:pt x="81" y="133"/>
                </a:lnTo>
                <a:lnTo>
                  <a:pt x="82" y="133"/>
                </a:lnTo>
                <a:lnTo>
                  <a:pt x="81" y="133"/>
                </a:lnTo>
                <a:lnTo>
                  <a:pt x="82" y="133"/>
                </a:lnTo>
                <a:lnTo>
                  <a:pt x="82" y="132"/>
                </a:lnTo>
                <a:lnTo>
                  <a:pt x="82" y="133"/>
                </a:lnTo>
                <a:lnTo>
                  <a:pt x="82" y="132"/>
                </a:lnTo>
                <a:lnTo>
                  <a:pt x="82" y="133"/>
                </a:lnTo>
                <a:lnTo>
                  <a:pt x="82" y="132"/>
                </a:lnTo>
                <a:lnTo>
                  <a:pt x="83" y="132"/>
                </a:lnTo>
                <a:lnTo>
                  <a:pt x="82" y="132"/>
                </a:lnTo>
                <a:lnTo>
                  <a:pt x="83" y="132"/>
                </a:lnTo>
                <a:lnTo>
                  <a:pt x="82" y="132"/>
                </a:lnTo>
                <a:lnTo>
                  <a:pt x="83" y="132"/>
                </a:lnTo>
                <a:lnTo>
                  <a:pt x="83" y="133"/>
                </a:lnTo>
                <a:lnTo>
                  <a:pt x="83" y="132"/>
                </a:lnTo>
                <a:lnTo>
                  <a:pt x="83" y="133"/>
                </a:lnTo>
                <a:lnTo>
                  <a:pt x="83" y="132"/>
                </a:lnTo>
                <a:lnTo>
                  <a:pt x="83" y="133"/>
                </a:lnTo>
                <a:lnTo>
                  <a:pt x="83" y="134"/>
                </a:lnTo>
                <a:lnTo>
                  <a:pt x="83" y="133"/>
                </a:lnTo>
                <a:lnTo>
                  <a:pt x="83" y="134"/>
                </a:lnTo>
                <a:lnTo>
                  <a:pt x="83" y="133"/>
                </a:lnTo>
                <a:lnTo>
                  <a:pt x="83" y="134"/>
                </a:lnTo>
                <a:lnTo>
                  <a:pt x="84" y="134"/>
                </a:lnTo>
                <a:lnTo>
                  <a:pt x="83" y="134"/>
                </a:lnTo>
                <a:lnTo>
                  <a:pt x="84" y="134"/>
                </a:lnTo>
                <a:lnTo>
                  <a:pt x="83" y="134"/>
                </a:lnTo>
                <a:lnTo>
                  <a:pt x="84" y="134"/>
                </a:lnTo>
                <a:lnTo>
                  <a:pt x="84" y="133"/>
                </a:lnTo>
                <a:lnTo>
                  <a:pt x="84" y="134"/>
                </a:lnTo>
                <a:lnTo>
                  <a:pt x="84" y="133"/>
                </a:lnTo>
                <a:lnTo>
                  <a:pt x="84" y="134"/>
                </a:lnTo>
                <a:lnTo>
                  <a:pt x="84" y="133"/>
                </a:lnTo>
                <a:lnTo>
                  <a:pt x="85" y="133"/>
                </a:lnTo>
                <a:lnTo>
                  <a:pt x="84" y="133"/>
                </a:lnTo>
                <a:lnTo>
                  <a:pt x="85" y="133"/>
                </a:lnTo>
                <a:lnTo>
                  <a:pt x="84" y="133"/>
                </a:lnTo>
                <a:lnTo>
                  <a:pt x="85" y="133"/>
                </a:lnTo>
                <a:lnTo>
                  <a:pt x="85" y="134"/>
                </a:lnTo>
                <a:lnTo>
                  <a:pt x="85" y="133"/>
                </a:lnTo>
                <a:lnTo>
                  <a:pt x="85" y="134"/>
                </a:lnTo>
                <a:lnTo>
                  <a:pt x="85" y="133"/>
                </a:lnTo>
                <a:lnTo>
                  <a:pt x="85" y="134"/>
                </a:lnTo>
                <a:lnTo>
                  <a:pt x="86" y="134"/>
                </a:lnTo>
                <a:lnTo>
                  <a:pt x="85" y="134"/>
                </a:lnTo>
                <a:lnTo>
                  <a:pt x="86" y="134"/>
                </a:lnTo>
                <a:lnTo>
                  <a:pt x="85" y="134"/>
                </a:lnTo>
                <a:lnTo>
                  <a:pt x="86" y="134"/>
                </a:lnTo>
                <a:lnTo>
                  <a:pt x="86" y="135"/>
                </a:lnTo>
                <a:lnTo>
                  <a:pt x="86" y="134"/>
                </a:lnTo>
                <a:lnTo>
                  <a:pt x="86" y="135"/>
                </a:lnTo>
                <a:lnTo>
                  <a:pt x="86" y="134"/>
                </a:lnTo>
                <a:lnTo>
                  <a:pt x="86" y="135"/>
                </a:lnTo>
                <a:lnTo>
                  <a:pt x="85" y="135"/>
                </a:lnTo>
                <a:lnTo>
                  <a:pt x="86" y="135"/>
                </a:lnTo>
                <a:lnTo>
                  <a:pt x="85" y="135"/>
                </a:lnTo>
                <a:lnTo>
                  <a:pt x="86" y="135"/>
                </a:lnTo>
                <a:lnTo>
                  <a:pt x="85" y="135"/>
                </a:lnTo>
                <a:lnTo>
                  <a:pt x="84" y="135"/>
                </a:lnTo>
                <a:lnTo>
                  <a:pt x="85" y="135"/>
                </a:lnTo>
                <a:lnTo>
                  <a:pt x="84" y="135"/>
                </a:lnTo>
                <a:lnTo>
                  <a:pt x="85" y="135"/>
                </a:lnTo>
                <a:lnTo>
                  <a:pt x="84" y="135"/>
                </a:lnTo>
                <a:lnTo>
                  <a:pt x="84" y="136"/>
                </a:lnTo>
                <a:lnTo>
                  <a:pt x="84" y="135"/>
                </a:lnTo>
                <a:lnTo>
                  <a:pt x="84" y="136"/>
                </a:lnTo>
                <a:lnTo>
                  <a:pt x="84" y="135"/>
                </a:lnTo>
                <a:lnTo>
                  <a:pt x="84" y="136"/>
                </a:lnTo>
                <a:lnTo>
                  <a:pt x="85" y="136"/>
                </a:lnTo>
                <a:lnTo>
                  <a:pt x="84" y="136"/>
                </a:lnTo>
                <a:lnTo>
                  <a:pt x="85" y="136"/>
                </a:lnTo>
                <a:lnTo>
                  <a:pt x="84" y="136"/>
                </a:lnTo>
                <a:lnTo>
                  <a:pt x="85" y="136"/>
                </a:lnTo>
                <a:lnTo>
                  <a:pt x="85" y="137"/>
                </a:lnTo>
                <a:lnTo>
                  <a:pt x="85" y="136"/>
                </a:lnTo>
                <a:lnTo>
                  <a:pt x="85" y="137"/>
                </a:lnTo>
                <a:lnTo>
                  <a:pt x="85" y="136"/>
                </a:lnTo>
                <a:lnTo>
                  <a:pt x="85" y="137"/>
                </a:lnTo>
                <a:lnTo>
                  <a:pt x="86" y="137"/>
                </a:lnTo>
                <a:lnTo>
                  <a:pt x="85" y="137"/>
                </a:lnTo>
                <a:lnTo>
                  <a:pt x="86" y="137"/>
                </a:lnTo>
                <a:lnTo>
                  <a:pt x="85" y="137"/>
                </a:lnTo>
                <a:lnTo>
                  <a:pt x="86" y="137"/>
                </a:lnTo>
                <a:lnTo>
                  <a:pt x="86" y="136"/>
                </a:lnTo>
                <a:lnTo>
                  <a:pt x="86" y="137"/>
                </a:lnTo>
                <a:lnTo>
                  <a:pt x="86" y="136"/>
                </a:lnTo>
                <a:lnTo>
                  <a:pt x="86" y="137"/>
                </a:lnTo>
                <a:lnTo>
                  <a:pt x="86" y="136"/>
                </a:lnTo>
                <a:lnTo>
                  <a:pt x="87" y="136"/>
                </a:lnTo>
                <a:lnTo>
                  <a:pt x="86" y="136"/>
                </a:lnTo>
                <a:lnTo>
                  <a:pt x="87" y="136"/>
                </a:lnTo>
                <a:lnTo>
                  <a:pt x="86" y="136"/>
                </a:lnTo>
                <a:lnTo>
                  <a:pt x="87" y="136"/>
                </a:lnTo>
                <a:lnTo>
                  <a:pt x="87" y="137"/>
                </a:lnTo>
                <a:lnTo>
                  <a:pt x="87" y="136"/>
                </a:lnTo>
                <a:lnTo>
                  <a:pt x="87" y="137"/>
                </a:lnTo>
                <a:lnTo>
                  <a:pt x="87" y="136"/>
                </a:lnTo>
                <a:lnTo>
                  <a:pt x="87" y="137"/>
                </a:lnTo>
                <a:lnTo>
                  <a:pt x="87" y="138"/>
                </a:lnTo>
                <a:lnTo>
                  <a:pt x="87" y="137"/>
                </a:lnTo>
                <a:lnTo>
                  <a:pt x="87" y="138"/>
                </a:lnTo>
                <a:lnTo>
                  <a:pt x="87" y="137"/>
                </a:lnTo>
                <a:lnTo>
                  <a:pt x="87" y="138"/>
                </a:lnTo>
                <a:lnTo>
                  <a:pt x="88" y="138"/>
                </a:lnTo>
                <a:lnTo>
                  <a:pt x="87" y="138"/>
                </a:lnTo>
                <a:lnTo>
                  <a:pt x="88" y="138"/>
                </a:lnTo>
                <a:lnTo>
                  <a:pt x="87" y="138"/>
                </a:lnTo>
                <a:lnTo>
                  <a:pt x="88" y="138"/>
                </a:lnTo>
                <a:lnTo>
                  <a:pt x="88" y="137"/>
                </a:lnTo>
                <a:lnTo>
                  <a:pt x="88" y="138"/>
                </a:lnTo>
                <a:lnTo>
                  <a:pt x="88" y="137"/>
                </a:lnTo>
                <a:lnTo>
                  <a:pt x="88" y="138"/>
                </a:lnTo>
                <a:lnTo>
                  <a:pt x="88" y="137"/>
                </a:lnTo>
                <a:lnTo>
                  <a:pt x="89" y="137"/>
                </a:lnTo>
                <a:lnTo>
                  <a:pt x="88" y="137"/>
                </a:lnTo>
                <a:lnTo>
                  <a:pt x="89" y="137"/>
                </a:lnTo>
                <a:lnTo>
                  <a:pt x="88" y="137"/>
                </a:lnTo>
                <a:lnTo>
                  <a:pt x="89" y="137"/>
                </a:lnTo>
                <a:lnTo>
                  <a:pt x="89" y="138"/>
                </a:lnTo>
                <a:lnTo>
                  <a:pt x="89" y="137"/>
                </a:lnTo>
                <a:lnTo>
                  <a:pt x="89" y="138"/>
                </a:lnTo>
                <a:lnTo>
                  <a:pt x="89" y="137"/>
                </a:lnTo>
                <a:lnTo>
                  <a:pt x="89" y="138"/>
                </a:lnTo>
                <a:lnTo>
                  <a:pt x="90" y="138"/>
                </a:lnTo>
                <a:lnTo>
                  <a:pt x="89" y="138"/>
                </a:lnTo>
                <a:lnTo>
                  <a:pt x="90" y="138"/>
                </a:lnTo>
                <a:lnTo>
                  <a:pt x="89" y="138"/>
                </a:lnTo>
                <a:lnTo>
                  <a:pt x="90" y="138"/>
                </a:lnTo>
                <a:lnTo>
                  <a:pt x="90" y="139"/>
                </a:lnTo>
                <a:lnTo>
                  <a:pt x="90" y="138"/>
                </a:lnTo>
                <a:lnTo>
                  <a:pt x="90" y="139"/>
                </a:lnTo>
                <a:lnTo>
                  <a:pt x="90" y="138"/>
                </a:lnTo>
                <a:lnTo>
                  <a:pt x="90" y="139"/>
                </a:lnTo>
                <a:lnTo>
                  <a:pt x="89" y="139"/>
                </a:lnTo>
                <a:lnTo>
                  <a:pt x="90" y="139"/>
                </a:lnTo>
                <a:lnTo>
                  <a:pt x="89" y="139"/>
                </a:lnTo>
                <a:lnTo>
                  <a:pt x="90" y="139"/>
                </a:lnTo>
                <a:lnTo>
                  <a:pt x="89" y="139"/>
                </a:lnTo>
                <a:lnTo>
                  <a:pt x="88" y="139"/>
                </a:lnTo>
                <a:lnTo>
                  <a:pt x="89" y="139"/>
                </a:lnTo>
                <a:lnTo>
                  <a:pt x="88" y="139"/>
                </a:lnTo>
                <a:lnTo>
                  <a:pt x="89" y="139"/>
                </a:lnTo>
                <a:lnTo>
                  <a:pt x="88" y="139"/>
                </a:lnTo>
                <a:lnTo>
                  <a:pt x="88" y="140"/>
                </a:lnTo>
                <a:lnTo>
                  <a:pt x="88" y="139"/>
                </a:lnTo>
                <a:lnTo>
                  <a:pt x="88" y="140"/>
                </a:lnTo>
                <a:lnTo>
                  <a:pt x="88" y="139"/>
                </a:lnTo>
                <a:lnTo>
                  <a:pt x="88" y="140"/>
                </a:lnTo>
                <a:lnTo>
                  <a:pt x="89" y="140"/>
                </a:lnTo>
                <a:lnTo>
                  <a:pt x="88" y="140"/>
                </a:lnTo>
                <a:lnTo>
                  <a:pt x="89" y="140"/>
                </a:lnTo>
                <a:lnTo>
                  <a:pt x="88" y="140"/>
                </a:lnTo>
                <a:lnTo>
                  <a:pt x="89" y="140"/>
                </a:lnTo>
                <a:lnTo>
                  <a:pt x="89" y="141"/>
                </a:lnTo>
                <a:lnTo>
                  <a:pt x="89" y="140"/>
                </a:lnTo>
                <a:lnTo>
                  <a:pt x="89" y="141"/>
                </a:lnTo>
                <a:lnTo>
                  <a:pt x="89" y="140"/>
                </a:lnTo>
                <a:lnTo>
                  <a:pt x="89" y="141"/>
                </a:lnTo>
                <a:lnTo>
                  <a:pt x="88" y="141"/>
                </a:lnTo>
                <a:lnTo>
                  <a:pt x="89" y="141"/>
                </a:lnTo>
                <a:lnTo>
                  <a:pt x="88" y="141"/>
                </a:lnTo>
                <a:lnTo>
                  <a:pt x="89" y="141"/>
                </a:lnTo>
                <a:lnTo>
                  <a:pt x="88" y="141"/>
                </a:lnTo>
                <a:lnTo>
                  <a:pt x="88" y="142"/>
                </a:lnTo>
                <a:lnTo>
                  <a:pt x="88" y="141"/>
                </a:lnTo>
                <a:lnTo>
                  <a:pt x="88" y="142"/>
                </a:lnTo>
                <a:lnTo>
                  <a:pt x="88" y="141"/>
                </a:lnTo>
                <a:lnTo>
                  <a:pt x="88" y="142"/>
                </a:lnTo>
                <a:lnTo>
                  <a:pt x="87" y="142"/>
                </a:lnTo>
                <a:lnTo>
                  <a:pt x="88" y="142"/>
                </a:lnTo>
                <a:lnTo>
                  <a:pt x="87" y="142"/>
                </a:lnTo>
                <a:lnTo>
                  <a:pt x="88" y="142"/>
                </a:lnTo>
                <a:lnTo>
                  <a:pt x="87" y="142"/>
                </a:lnTo>
                <a:lnTo>
                  <a:pt x="87" y="141"/>
                </a:lnTo>
                <a:lnTo>
                  <a:pt x="87" y="142"/>
                </a:lnTo>
                <a:lnTo>
                  <a:pt x="87" y="141"/>
                </a:lnTo>
                <a:lnTo>
                  <a:pt x="87" y="142"/>
                </a:lnTo>
                <a:lnTo>
                  <a:pt x="87" y="141"/>
                </a:lnTo>
                <a:lnTo>
                  <a:pt x="87" y="140"/>
                </a:lnTo>
                <a:lnTo>
                  <a:pt x="87" y="141"/>
                </a:lnTo>
                <a:lnTo>
                  <a:pt x="87" y="140"/>
                </a:lnTo>
                <a:lnTo>
                  <a:pt x="87" y="141"/>
                </a:lnTo>
                <a:lnTo>
                  <a:pt x="87" y="140"/>
                </a:lnTo>
                <a:lnTo>
                  <a:pt x="86" y="140"/>
                </a:lnTo>
                <a:lnTo>
                  <a:pt x="87" y="140"/>
                </a:lnTo>
                <a:lnTo>
                  <a:pt x="86" y="140"/>
                </a:lnTo>
                <a:lnTo>
                  <a:pt x="87" y="140"/>
                </a:lnTo>
                <a:lnTo>
                  <a:pt x="86" y="140"/>
                </a:lnTo>
                <a:lnTo>
                  <a:pt x="86" y="141"/>
                </a:lnTo>
                <a:lnTo>
                  <a:pt x="86" y="140"/>
                </a:lnTo>
                <a:lnTo>
                  <a:pt x="86" y="141"/>
                </a:lnTo>
                <a:lnTo>
                  <a:pt x="86" y="140"/>
                </a:lnTo>
                <a:lnTo>
                  <a:pt x="86" y="141"/>
                </a:lnTo>
                <a:lnTo>
                  <a:pt x="85" y="141"/>
                </a:lnTo>
                <a:lnTo>
                  <a:pt x="86" y="141"/>
                </a:lnTo>
                <a:lnTo>
                  <a:pt x="85" y="141"/>
                </a:lnTo>
                <a:lnTo>
                  <a:pt x="86" y="141"/>
                </a:lnTo>
                <a:lnTo>
                  <a:pt x="85" y="141"/>
                </a:lnTo>
                <a:lnTo>
                  <a:pt x="84" y="141"/>
                </a:lnTo>
                <a:lnTo>
                  <a:pt x="85" y="141"/>
                </a:lnTo>
                <a:lnTo>
                  <a:pt x="84" y="141"/>
                </a:lnTo>
                <a:lnTo>
                  <a:pt x="85" y="141"/>
                </a:lnTo>
                <a:lnTo>
                  <a:pt x="84" y="141"/>
                </a:lnTo>
                <a:lnTo>
                  <a:pt x="84" y="142"/>
                </a:lnTo>
                <a:lnTo>
                  <a:pt x="84" y="141"/>
                </a:lnTo>
                <a:lnTo>
                  <a:pt x="84" y="142"/>
                </a:lnTo>
                <a:lnTo>
                  <a:pt x="84" y="141"/>
                </a:lnTo>
                <a:lnTo>
                  <a:pt x="84" y="142"/>
                </a:lnTo>
                <a:lnTo>
                  <a:pt x="83" y="142"/>
                </a:lnTo>
                <a:lnTo>
                  <a:pt x="84" y="142"/>
                </a:lnTo>
                <a:lnTo>
                  <a:pt x="83" y="142"/>
                </a:lnTo>
                <a:lnTo>
                  <a:pt x="84" y="142"/>
                </a:lnTo>
                <a:lnTo>
                  <a:pt x="83" y="142"/>
                </a:lnTo>
                <a:lnTo>
                  <a:pt x="83" y="141"/>
                </a:lnTo>
                <a:lnTo>
                  <a:pt x="83" y="142"/>
                </a:lnTo>
                <a:lnTo>
                  <a:pt x="83" y="141"/>
                </a:lnTo>
                <a:lnTo>
                  <a:pt x="83" y="142"/>
                </a:lnTo>
                <a:lnTo>
                  <a:pt x="83" y="141"/>
                </a:lnTo>
                <a:lnTo>
                  <a:pt x="83" y="140"/>
                </a:lnTo>
                <a:lnTo>
                  <a:pt x="83" y="141"/>
                </a:lnTo>
                <a:lnTo>
                  <a:pt x="83" y="140"/>
                </a:lnTo>
                <a:lnTo>
                  <a:pt x="83" y="141"/>
                </a:lnTo>
                <a:lnTo>
                  <a:pt x="83" y="140"/>
                </a:lnTo>
                <a:lnTo>
                  <a:pt x="82" y="140"/>
                </a:lnTo>
                <a:lnTo>
                  <a:pt x="83" y="140"/>
                </a:lnTo>
                <a:lnTo>
                  <a:pt x="82" y="140"/>
                </a:lnTo>
                <a:lnTo>
                  <a:pt x="83" y="140"/>
                </a:lnTo>
                <a:lnTo>
                  <a:pt x="82" y="140"/>
                </a:lnTo>
                <a:lnTo>
                  <a:pt x="82" y="141"/>
                </a:lnTo>
                <a:lnTo>
                  <a:pt x="82" y="140"/>
                </a:lnTo>
                <a:lnTo>
                  <a:pt x="82" y="141"/>
                </a:lnTo>
                <a:lnTo>
                  <a:pt x="82" y="140"/>
                </a:lnTo>
                <a:lnTo>
                  <a:pt x="82" y="141"/>
                </a:lnTo>
                <a:lnTo>
                  <a:pt x="81" y="141"/>
                </a:lnTo>
                <a:lnTo>
                  <a:pt x="82" y="141"/>
                </a:lnTo>
                <a:lnTo>
                  <a:pt x="81" y="141"/>
                </a:lnTo>
                <a:lnTo>
                  <a:pt x="82" y="141"/>
                </a:lnTo>
                <a:lnTo>
                  <a:pt x="81" y="141"/>
                </a:lnTo>
                <a:lnTo>
                  <a:pt x="81" y="142"/>
                </a:lnTo>
                <a:lnTo>
                  <a:pt x="81" y="141"/>
                </a:lnTo>
                <a:lnTo>
                  <a:pt x="81" y="142"/>
                </a:lnTo>
                <a:lnTo>
                  <a:pt x="81" y="141"/>
                </a:lnTo>
                <a:lnTo>
                  <a:pt x="81" y="142"/>
                </a:lnTo>
                <a:lnTo>
                  <a:pt x="82" y="142"/>
                </a:lnTo>
                <a:lnTo>
                  <a:pt x="81" y="142"/>
                </a:lnTo>
                <a:lnTo>
                  <a:pt x="82" y="142"/>
                </a:lnTo>
                <a:lnTo>
                  <a:pt x="81" y="142"/>
                </a:lnTo>
                <a:lnTo>
                  <a:pt x="82" y="142"/>
                </a:lnTo>
                <a:lnTo>
                  <a:pt x="82" y="143"/>
                </a:lnTo>
                <a:lnTo>
                  <a:pt x="82" y="142"/>
                </a:lnTo>
                <a:lnTo>
                  <a:pt x="82" y="143"/>
                </a:lnTo>
                <a:lnTo>
                  <a:pt x="82" y="142"/>
                </a:lnTo>
                <a:lnTo>
                  <a:pt x="82" y="143"/>
                </a:lnTo>
                <a:lnTo>
                  <a:pt x="81" y="143"/>
                </a:lnTo>
                <a:lnTo>
                  <a:pt x="82" y="143"/>
                </a:lnTo>
                <a:lnTo>
                  <a:pt x="81" y="143"/>
                </a:lnTo>
                <a:lnTo>
                  <a:pt x="82" y="143"/>
                </a:lnTo>
                <a:lnTo>
                  <a:pt x="81" y="143"/>
                </a:lnTo>
                <a:lnTo>
                  <a:pt x="80" y="143"/>
                </a:lnTo>
                <a:lnTo>
                  <a:pt x="81" y="143"/>
                </a:lnTo>
                <a:lnTo>
                  <a:pt x="80" y="143"/>
                </a:lnTo>
                <a:lnTo>
                  <a:pt x="81" y="143"/>
                </a:lnTo>
                <a:lnTo>
                  <a:pt x="80" y="143"/>
                </a:lnTo>
                <a:lnTo>
                  <a:pt x="80" y="144"/>
                </a:lnTo>
                <a:lnTo>
                  <a:pt x="80" y="143"/>
                </a:lnTo>
                <a:lnTo>
                  <a:pt x="80" y="144"/>
                </a:lnTo>
                <a:lnTo>
                  <a:pt x="80" y="143"/>
                </a:lnTo>
                <a:lnTo>
                  <a:pt x="80" y="144"/>
                </a:lnTo>
                <a:lnTo>
                  <a:pt x="81" y="144"/>
                </a:lnTo>
                <a:lnTo>
                  <a:pt x="80" y="144"/>
                </a:lnTo>
                <a:lnTo>
                  <a:pt x="81" y="144"/>
                </a:lnTo>
                <a:lnTo>
                  <a:pt x="80" y="144"/>
                </a:lnTo>
                <a:lnTo>
                  <a:pt x="81" y="144"/>
                </a:lnTo>
                <a:lnTo>
                  <a:pt x="81" y="145"/>
                </a:lnTo>
                <a:lnTo>
                  <a:pt x="81" y="144"/>
                </a:lnTo>
                <a:lnTo>
                  <a:pt x="81" y="145"/>
                </a:lnTo>
                <a:lnTo>
                  <a:pt x="81" y="144"/>
                </a:lnTo>
                <a:lnTo>
                  <a:pt x="81" y="145"/>
                </a:lnTo>
                <a:lnTo>
                  <a:pt x="82" y="145"/>
                </a:lnTo>
                <a:lnTo>
                  <a:pt x="81" y="145"/>
                </a:lnTo>
                <a:lnTo>
                  <a:pt x="82" y="145"/>
                </a:lnTo>
                <a:lnTo>
                  <a:pt x="81" y="145"/>
                </a:lnTo>
                <a:lnTo>
                  <a:pt x="82" y="145"/>
                </a:lnTo>
                <a:lnTo>
                  <a:pt x="82" y="144"/>
                </a:lnTo>
                <a:lnTo>
                  <a:pt x="82" y="145"/>
                </a:lnTo>
                <a:lnTo>
                  <a:pt x="82" y="144"/>
                </a:lnTo>
                <a:lnTo>
                  <a:pt x="82" y="145"/>
                </a:lnTo>
                <a:lnTo>
                  <a:pt x="82" y="144"/>
                </a:lnTo>
                <a:lnTo>
                  <a:pt x="83" y="144"/>
                </a:lnTo>
                <a:lnTo>
                  <a:pt x="82" y="144"/>
                </a:lnTo>
                <a:lnTo>
                  <a:pt x="83" y="144"/>
                </a:lnTo>
                <a:lnTo>
                  <a:pt x="82" y="144"/>
                </a:lnTo>
                <a:lnTo>
                  <a:pt x="83" y="144"/>
                </a:lnTo>
                <a:lnTo>
                  <a:pt x="83" y="145"/>
                </a:lnTo>
                <a:lnTo>
                  <a:pt x="83" y="144"/>
                </a:lnTo>
                <a:lnTo>
                  <a:pt x="83" y="145"/>
                </a:lnTo>
                <a:lnTo>
                  <a:pt x="83" y="144"/>
                </a:lnTo>
                <a:lnTo>
                  <a:pt x="83" y="145"/>
                </a:lnTo>
                <a:lnTo>
                  <a:pt x="83" y="146"/>
                </a:lnTo>
                <a:lnTo>
                  <a:pt x="83" y="145"/>
                </a:lnTo>
                <a:lnTo>
                  <a:pt x="83" y="146"/>
                </a:lnTo>
                <a:lnTo>
                  <a:pt x="83" y="145"/>
                </a:lnTo>
                <a:lnTo>
                  <a:pt x="83" y="146"/>
                </a:lnTo>
                <a:lnTo>
                  <a:pt x="84" y="146"/>
                </a:lnTo>
                <a:lnTo>
                  <a:pt x="83" y="146"/>
                </a:lnTo>
                <a:lnTo>
                  <a:pt x="84" y="146"/>
                </a:lnTo>
                <a:lnTo>
                  <a:pt x="83" y="146"/>
                </a:lnTo>
                <a:lnTo>
                  <a:pt x="84" y="146"/>
                </a:lnTo>
                <a:lnTo>
                  <a:pt x="84" y="145"/>
                </a:lnTo>
                <a:lnTo>
                  <a:pt x="84" y="146"/>
                </a:lnTo>
                <a:lnTo>
                  <a:pt x="84" y="145"/>
                </a:lnTo>
                <a:lnTo>
                  <a:pt x="84" y="146"/>
                </a:lnTo>
                <a:lnTo>
                  <a:pt x="84" y="145"/>
                </a:lnTo>
                <a:lnTo>
                  <a:pt x="85" y="145"/>
                </a:lnTo>
                <a:lnTo>
                  <a:pt x="84" y="145"/>
                </a:lnTo>
                <a:lnTo>
                  <a:pt x="85" y="145"/>
                </a:lnTo>
                <a:lnTo>
                  <a:pt x="84" y="145"/>
                </a:lnTo>
                <a:lnTo>
                  <a:pt x="85" y="145"/>
                </a:lnTo>
                <a:lnTo>
                  <a:pt x="85" y="146"/>
                </a:lnTo>
                <a:lnTo>
                  <a:pt x="85" y="145"/>
                </a:lnTo>
                <a:lnTo>
                  <a:pt x="85" y="146"/>
                </a:lnTo>
                <a:lnTo>
                  <a:pt x="85" y="145"/>
                </a:lnTo>
                <a:lnTo>
                  <a:pt x="85" y="146"/>
                </a:lnTo>
                <a:lnTo>
                  <a:pt x="86" y="146"/>
                </a:lnTo>
                <a:lnTo>
                  <a:pt x="85" y="146"/>
                </a:lnTo>
                <a:lnTo>
                  <a:pt x="86" y="146"/>
                </a:lnTo>
                <a:lnTo>
                  <a:pt x="85" y="146"/>
                </a:lnTo>
                <a:lnTo>
                  <a:pt x="86" y="146"/>
                </a:lnTo>
                <a:lnTo>
                  <a:pt x="86" y="147"/>
                </a:lnTo>
                <a:lnTo>
                  <a:pt x="86" y="146"/>
                </a:lnTo>
                <a:lnTo>
                  <a:pt x="86" y="147"/>
                </a:lnTo>
                <a:lnTo>
                  <a:pt x="86" y="146"/>
                </a:lnTo>
                <a:lnTo>
                  <a:pt x="86" y="147"/>
                </a:lnTo>
                <a:lnTo>
                  <a:pt x="85" y="147"/>
                </a:lnTo>
                <a:lnTo>
                  <a:pt x="86" y="147"/>
                </a:lnTo>
                <a:lnTo>
                  <a:pt x="85" y="147"/>
                </a:lnTo>
                <a:lnTo>
                  <a:pt x="86" y="147"/>
                </a:lnTo>
                <a:lnTo>
                  <a:pt x="85" y="147"/>
                </a:lnTo>
                <a:lnTo>
                  <a:pt x="84" y="147"/>
                </a:lnTo>
                <a:lnTo>
                  <a:pt x="85" y="147"/>
                </a:lnTo>
                <a:lnTo>
                  <a:pt x="84" y="147"/>
                </a:lnTo>
                <a:lnTo>
                  <a:pt x="85" y="147"/>
                </a:lnTo>
                <a:lnTo>
                  <a:pt x="84" y="147"/>
                </a:lnTo>
                <a:lnTo>
                  <a:pt x="84" y="148"/>
                </a:lnTo>
                <a:lnTo>
                  <a:pt x="84" y="147"/>
                </a:lnTo>
                <a:lnTo>
                  <a:pt x="84" y="148"/>
                </a:lnTo>
                <a:lnTo>
                  <a:pt x="84" y="147"/>
                </a:lnTo>
                <a:lnTo>
                  <a:pt x="84" y="148"/>
                </a:lnTo>
                <a:lnTo>
                  <a:pt x="85" y="148"/>
                </a:lnTo>
                <a:lnTo>
                  <a:pt x="84" y="148"/>
                </a:lnTo>
                <a:lnTo>
                  <a:pt x="85" y="148"/>
                </a:lnTo>
                <a:lnTo>
                  <a:pt x="84" y="148"/>
                </a:lnTo>
                <a:lnTo>
                  <a:pt x="85" y="148"/>
                </a:lnTo>
                <a:lnTo>
                  <a:pt x="85" y="149"/>
                </a:lnTo>
                <a:lnTo>
                  <a:pt x="85" y="148"/>
                </a:lnTo>
                <a:lnTo>
                  <a:pt x="85" y="149"/>
                </a:lnTo>
                <a:lnTo>
                  <a:pt x="85" y="148"/>
                </a:lnTo>
                <a:lnTo>
                  <a:pt x="85" y="149"/>
                </a:lnTo>
                <a:lnTo>
                  <a:pt x="86" y="149"/>
                </a:lnTo>
                <a:lnTo>
                  <a:pt x="85" y="149"/>
                </a:lnTo>
                <a:lnTo>
                  <a:pt x="86" y="149"/>
                </a:lnTo>
                <a:lnTo>
                  <a:pt x="85" y="149"/>
                </a:lnTo>
                <a:lnTo>
                  <a:pt x="86" y="149"/>
                </a:lnTo>
                <a:lnTo>
                  <a:pt x="86" y="148"/>
                </a:lnTo>
                <a:lnTo>
                  <a:pt x="86" y="149"/>
                </a:lnTo>
                <a:lnTo>
                  <a:pt x="86" y="148"/>
                </a:lnTo>
                <a:lnTo>
                  <a:pt x="86" y="149"/>
                </a:lnTo>
                <a:lnTo>
                  <a:pt x="86" y="148"/>
                </a:lnTo>
                <a:lnTo>
                  <a:pt x="87" y="148"/>
                </a:lnTo>
                <a:lnTo>
                  <a:pt x="86" y="148"/>
                </a:lnTo>
                <a:lnTo>
                  <a:pt x="87" y="148"/>
                </a:lnTo>
                <a:lnTo>
                  <a:pt x="86" y="148"/>
                </a:lnTo>
                <a:lnTo>
                  <a:pt x="87" y="148"/>
                </a:lnTo>
                <a:lnTo>
                  <a:pt x="87" y="149"/>
                </a:lnTo>
                <a:lnTo>
                  <a:pt x="87" y="148"/>
                </a:lnTo>
                <a:lnTo>
                  <a:pt x="87" y="149"/>
                </a:lnTo>
                <a:lnTo>
                  <a:pt x="87" y="148"/>
                </a:lnTo>
                <a:lnTo>
                  <a:pt x="87" y="149"/>
                </a:lnTo>
                <a:lnTo>
                  <a:pt x="87" y="150"/>
                </a:lnTo>
                <a:lnTo>
                  <a:pt x="87" y="149"/>
                </a:lnTo>
                <a:lnTo>
                  <a:pt x="87" y="150"/>
                </a:lnTo>
                <a:lnTo>
                  <a:pt x="87" y="149"/>
                </a:lnTo>
                <a:lnTo>
                  <a:pt x="87" y="150"/>
                </a:lnTo>
                <a:lnTo>
                  <a:pt x="88" y="150"/>
                </a:lnTo>
                <a:lnTo>
                  <a:pt x="87" y="150"/>
                </a:lnTo>
                <a:lnTo>
                  <a:pt x="88" y="150"/>
                </a:lnTo>
                <a:lnTo>
                  <a:pt x="87" y="150"/>
                </a:lnTo>
                <a:lnTo>
                  <a:pt x="88" y="150"/>
                </a:lnTo>
                <a:lnTo>
                  <a:pt x="88" y="149"/>
                </a:lnTo>
                <a:lnTo>
                  <a:pt x="88" y="150"/>
                </a:lnTo>
                <a:lnTo>
                  <a:pt x="88" y="149"/>
                </a:lnTo>
                <a:lnTo>
                  <a:pt x="88" y="150"/>
                </a:lnTo>
                <a:lnTo>
                  <a:pt x="88" y="149"/>
                </a:lnTo>
                <a:lnTo>
                  <a:pt x="89" y="149"/>
                </a:lnTo>
                <a:lnTo>
                  <a:pt x="88" y="149"/>
                </a:lnTo>
                <a:lnTo>
                  <a:pt x="89" y="149"/>
                </a:lnTo>
                <a:lnTo>
                  <a:pt x="88" y="149"/>
                </a:lnTo>
                <a:lnTo>
                  <a:pt x="89" y="149"/>
                </a:lnTo>
                <a:lnTo>
                  <a:pt x="89" y="148"/>
                </a:lnTo>
                <a:lnTo>
                  <a:pt x="89" y="149"/>
                </a:lnTo>
                <a:lnTo>
                  <a:pt x="89" y="148"/>
                </a:lnTo>
                <a:lnTo>
                  <a:pt x="89" y="149"/>
                </a:lnTo>
                <a:lnTo>
                  <a:pt x="89" y="148"/>
                </a:lnTo>
                <a:lnTo>
                  <a:pt x="88" y="148"/>
                </a:lnTo>
                <a:lnTo>
                  <a:pt x="89" y="148"/>
                </a:lnTo>
                <a:lnTo>
                  <a:pt x="88" y="148"/>
                </a:lnTo>
                <a:lnTo>
                  <a:pt x="89" y="148"/>
                </a:lnTo>
                <a:lnTo>
                  <a:pt x="88" y="148"/>
                </a:lnTo>
                <a:lnTo>
                  <a:pt x="88" y="147"/>
                </a:lnTo>
                <a:lnTo>
                  <a:pt x="88" y="148"/>
                </a:lnTo>
                <a:lnTo>
                  <a:pt x="88" y="147"/>
                </a:lnTo>
                <a:lnTo>
                  <a:pt x="88" y="148"/>
                </a:lnTo>
                <a:lnTo>
                  <a:pt x="88" y="147"/>
                </a:lnTo>
                <a:lnTo>
                  <a:pt x="89" y="147"/>
                </a:lnTo>
                <a:lnTo>
                  <a:pt x="88" y="147"/>
                </a:lnTo>
                <a:lnTo>
                  <a:pt x="89" y="147"/>
                </a:lnTo>
                <a:lnTo>
                  <a:pt x="88" y="147"/>
                </a:lnTo>
                <a:lnTo>
                  <a:pt x="89" y="147"/>
                </a:lnTo>
                <a:lnTo>
                  <a:pt x="90" y="147"/>
                </a:lnTo>
                <a:lnTo>
                  <a:pt x="89" y="147"/>
                </a:lnTo>
                <a:lnTo>
                  <a:pt x="90" y="147"/>
                </a:lnTo>
                <a:lnTo>
                  <a:pt x="89" y="147"/>
                </a:lnTo>
                <a:lnTo>
                  <a:pt x="90" y="147"/>
                </a:lnTo>
                <a:lnTo>
                  <a:pt x="90" y="146"/>
                </a:lnTo>
                <a:lnTo>
                  <a:pt x="90" y="147"/>
                </a:lnTo>
                <a:lnTo>
                  <a:pt x="90" y="146"/>
                </a:lnTo>
                <a:lnTo>
                  <a:pt x="90" y="147"/>
                </a:lnTo>
                <a:lnTo>
                  <a:pt x="90" y="146"/>
                </a:lnTo>
                <a:lnTo>
                  <a:pt x="89" y="146"/>
                </a:lnTo>
                <a:lnTo>
                  <a:pt x="90" y="146"/>
                </a:lnTo>
                <a:lnTo>
                  <a:pt x="89" y="146"/>
                </a:lnTo>
                <a:lnTo>
                  <a:pt x="90" y="146"/>
                </a:lnTo>
                <a:lnTo>
                  <a:pt x="89" y="146"/>
                </a:lnTo>
                <a:lnTo>
                  <a:pt x="89" y="145"/>
                </a:lnTo>
                <a:lnTo>
                  <a:pt x="89" y="146"/>
                </a:lnTo>
                <a:lnTo>
                  <a:pt x="89" y="145"/>
                </a:lnTo>
                <a:lnTo>
                  <a:pt x="89" y="146"/>
                </a:lnTo>
                <a:lnTo>
                  <a:pt x="89" y="145"/>
                </a:lnTo>
                <a:lnTo>
                  <a:pt x="90" y="145"/>
                </a:lnTo>
                <a:lnTo>
                  <a:pt x="89" y="145"/>
                </a:lnTo>
                <a:lnTo>
                  <a:pt x="90" y="145"/>
                </a:lnTo>
                <a:lnTo>
                  <a:pt x="89" y="145"/>
                </a:lnTo>
                <a:lnTo>
                  <a:pt x="90" y="145"/>
                </a:lnTo>
                <a:lnTo>
                  <a:pt x="90" y="144"/>
                </a:lnTo>
                <a:lnTo>
                  <a:pt x="90" y="145"/>
                </a:lnTo>
                <a:lnTo>
                  <a:pt x="90" y="144"/>
                </a:lnTo>
                <a:lnTo>
                  <a:pt x="90" y="145"/>
                </a:lnTo>
                <a:lnTo>
                  <a:pt x="90" y="144"/>
                </a:lnTo>
                <a:lnTo>
                  <a:pt x="91" y="144"/>
                </a:lnTo>
                <a:lnTo>
                  <a:pt x="90" y="144"/>
                </a:lnTo>
                <a:lnTo>
                  <a:pt x="91" y="144"/>
                </a:lnTo>
                <a:lnTo>
                  <a:pt x="90" y="144"/>
                </a:lnTo>
                <a:lnTo>
                  <a:pt x="91" y="144"/>
                </a:lnTo>
                <a:lnTo>
                  <a:pt x="91" y="145"/>
                </a:lnTo>
                <a:lnTo>
                  <a:pt x="91" y="144"/>
                </a:lnTo>
                <a:lnTo>
                  <a:pt x="91" y="145"/>
                </a:lnTo>
                <a:lnTo>
                  <a:pt x="91" y="144"/>
                </a:lnTo>
                <a:lnTo>
                  <a:pt x="91" y="145"/>
                </a:lnTo>
                <a:lnTo>
                  <a:pt x="91" y="146"/>
                </a:lnTo>
                <a:lnTo>
                  <a:pt x="91" y="145"/>
                </a:lnTo>
                <a:lnTo>
                  <a:pt x="91" y="146"/>
                </a:lnTo>
                <a:lnTo>
                  <a:pt x="91" y="145"/>
                </a:lnTo>
                <a:lnTo>
                  <a:pt x="91" y="146"/>
                </a:lnTo>
                <a:lnTo>
                  <a:pt x="92" y="146"/>
                </a:lnTo>
                <a:lnTo>
                  <a:pt x="91" y="146"/>
                </a:lnTo>
                <a:lnTo>
                  <a:pt x="92" y="146"/>
                </a:lnTo>
                <a:lnTo>
                  <a:pt x="91" y="146"/>
                </a:lnTo>
                <a:lnTo>
                  <a:pt x="92" y="146"/>
                </a:lnTo>
                <a:lnTo>
                  <a:pt x="92" y="145"/>
                </a:lnTo>
                <a:lnTo>
                  <a:pt x="92" y="146"/>
                </a:lnTo>
                <a:lnTo>
                  <a:pt x="92" y="145"/>
                </a:lnTo>
                <a:lnTo>
                  <a:pt x="92" y="146"/>
                </a:lnTo>
                <a:lnTo>
                  <a:pt x="92" y="145"/>
                </a:lnTo>
                <a:lnTo>
                  <a:pt x="93" y="145"/>
                </a:lnTo>
                <a:lnTo>
                  <a:pt x="92" y="145"/>
                </a:lnTo>
                <a:lnTo>
                  <a:pt x="93" y="145"/>
                </a:lnTo>
                <a:lnTo>
                  <a:pt x="92" y="145"/>
                </a:lnTo>
                <a:lnTo>
                  <a:pt x="93" y="145"/>
                </a:lnTo>
                <a:lnTo>
                  <a:pt x="93" y="146"/>
                </a:lnTo>
                <a:lnTo>
                  <a:pt x="93" y="145"/>
                </a:lnTo>
                <a:lnTo>
                  <a:pt x="93" y="146"/>
                </a:lnTo>
                <a:lnTo>
                  <a:pt x="93" y="145"/>
                </a:lnTo>
                <a:lnTo>
                  <a:pt x="93" y="146"/>
                </a:lnTo>
                <a:lnTo>
                  <a:pt x="94" y="146"/>
                </a:lnTo>
                <a:lnTo>
                  <a:pt x="93" y="146"/>
                </a:lnTo>
                <a:lnTo>
                  <a:pt x="94" y="146"/>
                </a:lnTo>
                <a:lnTo>
                  <a:pt x="93" y="146"/>
                </a:lnTo>
                <a:lnTo>
                  <a:pt x="94" y="146"/>
                </a:lnTo>
                <a:lnTo>
                  <a:pt x="94" y="147"/>
                </a:lnTo>
                <a:lnTo>
                  <a:pt x="94" y="146"/>
                </a:lnTo>
                <a:lnTo>
                  <a:pt x="94" y="147"/>
                </a:lnTo>
                <a:lnTo>
                  <a:pt x="94" y="146"/>
                </a:lnTo>
                <a:lnTo>
                  <a:pt x="94" y="147"/>
                </a:lnTo>
                <a:lnTo>
                  <a:pt x="93" y="147"/>
                </a:lnTo>
                <a:lnTo>
                  <a:pt x="94" y="147"/>
                </a:lnTo>
                <a:lnTo>
                  <a:pt x="93" y="147"/>
                </a:lnTo>
                <a:lnTo>
                  <a:pt x="94" y="147"/>
                </a:lnTo>
                <a:lnTo>
                  <a:pt x="93" y="147"/>
                </a:lnTo>
                <a:lnTo>
                  <a:pt x="92" y="147"/>
                </a:lnTo>
                <a:lnTo>
                  <a:pt x="93" y="147"/>
                </a:lnTo>
                <a:lnTo>
                  <a:pt x="92" y="147"/>
                </a:lnTo>
                <a:lnTo>
                  <a:pt x="93" y="147"/>
                </a:lnTo>
                <a:lnTo>
                  <a:pt x="92" y="147"/>
                </a:lnTo>
                <a:lnTo>
                  <a:pt x="92" y="148"/>
                </a:lnTo>
                <a:lnTo>
                  <a:pt x="92" y="147"/>
                </a:lnTo>
                <a:lnTo>
                  <a:pt x="92" y="148"/>
                </a:lnTo>
                <a:lnTo>
                  <a:pt x="92" y="147"/>
                </a:lnTo>
                <a:lnTo>
                  <a:pt x="92" y="148"/>
                </a:lnTo>
                <a:lnTo>
                  <a:pt x="93" y="148"/>
                </a:lnTo>
                <a:lnTo>
                  <a:pt x="92" y="148"/>
                </a:lnTo>
                <a:lnTo>
                  <a:pt x="93" y="148"/>
                </a:lnTo>
                <a:lnTo>
                  <a:pt x="92" y="148"/>
                </a:lnTo>
                <a:lnTo>
                  <a:pt x="93" y="148"/>
                </a:lnTo>
                <a:lnTo>
                  <a:pt x="93" y="149"/>
                </a:lnTo>
                <a:lnTo>
                  <a:pt x="93" y="148"/>
                </a:lnTo>
                <a:lnTo>
                  <a:pt x="93" y="149"/>
                </a:lnTo>
                <a:lnTo>
                  <a:pt x="93" y="148"/>
                </a:lnTo>
                <a:lnTo>
                  <a:pt x="93" y="149"/>
                </a:lnTo>
                <a:lnTo>
                  <a:pt x="93" y="150"/>
                </a:lnTo>
                <a:lnTo>
                  <a:pt x="93" y="149"/>
                </a:lnTo>
                <a:lnTo>
                  <a:pt x="93" y="150"/>
                </a:lnTo>
                <a:lnTo>
                  <a:pt x="93" y="149"/>
                </a:lnTo>
                <a:lnTo>
                  <a:pt x="93" y="150"/>
                </a:lnTo>
                <a:lnTo>
                  <a:pt x="94" y="150"/>
                </a:lnTo>
                <a:lnTo>
                  <a:pt x="93" y="150"/>
                </a:lnTo>
                <a:lnTo>
                  <a:pt x="94" y="150"/>
                </a:lnTo>
                <a:lnTo>
                  <a:pt x="93" y="150"/>
                </a:lnTo>
                <a:lnTo>
                  <a:pt x="94" y="150"/>
                </a:lnTo>
                <a:lnTo>
                  <a:pt x="94" y="151"/>
                </a:lnTo>
                <a:lnTo>
                  <a:pt x="94" y="150"/>
                </a:lnTo>
                <a:lnTo>
                  <a:pt x="94" y="151"/>
                </a:lnTo>
                <a:lnTo>
                  <a:pt x="94" y="150"/>
                </a:lnTo>
                <a:lnTo>
                  <a:pt x="94" y="151"/>
                </a:lnTo>
                <a:lnTo>
                  <a:pt x="93" y="151"/>
                </a:lnTo>
                <a:lnTo>
                  <a:pt x="94" y="151"/>
                </a:lnTo>
                <a:lnTo>
                  <a:pt x="93" y="151"/>
                </a:lnTo>
                <a:lnTo>
                  <a:pt x="94" y="151"/>
                </a:lnTo>
                <a:lnTo>
                  <a:pt x="93" y="151"/>
                </a:lnTo>
                <a:lnTo>
                  <a:pt x="92" y="151"/>
                </a:lnTo>
                <a:lnTo>
                  <a:pt x="93" y="151"/>
                </a:lnTo>
                <a:lnTo>
                  <a:pt x="92" y="151"/>
                </a:lnTo>
                <a:lnTo>
                  <a:pt x="93" y="151"/>
                </a:lnTo>
                <a:lnTo>
                  <a:pt x="92" y="151"/>
                </a:lnTo>
                <a:lnTo>
                  <a:pt x="92" y="152"/>
                </a:lnTo>
                <a:lnTo>
                  <a:pt x="92" y="151"/>
                </a:lnTo>
                <a:lnTo>
                  <a:pt x="92" y="152"/>
                </a:lnTo>
                <a:lnTo>
                  <a:pt x="92" y="151"/>
                </a:lnTo>
                <a:lnTo>
                  <a:pt x="92" y="152"/>
                </a:lnTo>
                <a:lnTo>
                  <a:pt x="93" y="152"/>
                </a:lnTo>
                <a:lnTo>
                  <a:pt x="92" y="152"/>
                </a:lnTo>
                <a:lnTo>
                  <a:pt x="93" y="152"/>
                </a:lnTo>
                <a:lnTo>
                  <a:pt x="92" y="152"/>
                </a:lnTo>
                <a:lnTo>
                  <a:pt x="93" y="152"/>
                </a:lnTo>
                <a:lnTo>
                  <a:pt x="93" y="153"/>
                </a:lnTo>
                <a:lnTo>
                  <a:pt x="93" y="152"/>
                </a:lnTo>
                <a:lnTo>
                  <a:pt x="93" y="153"/>
                </a:lnTo>
                <a:lnTo>
                  <a:pt x="93" y="152"/>
                </a:lnTo>
                <a:lnTo>
                  <a:pt x="93" y="153"/>
                </a:lnTo>
                <a:lnTo>
                  <a:pt x="94" y="153"/>
                </a:lnTo>
                <a:lnTo>
                  <a:pt x="93" y="153"/>
                </a:lnTo>
                <a:lnTo>
                  <a:pt x="94" y="153"/>
                </a:lnTo>
                <a:lnTo>
                  <a:pt x="93" y="153"/>
                </a:lnTo>
                <a:lnTo>
                  <a:pt x="94" y="153"/>
                </a:lnTo>
                <a:lnTo>
                  <a:pt x="94" y="152"/>
                </a:lnTo>
                <a:lnTo>
                  <a:pt x="94" y="153"/>
                </a:lnTo>
                <a:lnTo>
                  <a:pt x="94" y="152"/>
                </a:lnTo>
                <a:lnTo>
                  <a:pt x="94" y="153"/>
                </a:lnTo>
                <a:lnTo>
                  <a:pt x="94" y="152"/>
                </a:lnTo>
                <a:lnTo>
                  <a:pt x="95" y="152"/>
                </a:lnTo>
                <a:lnTo>
                  <a:pt x="94" y="152"/>
                </a:lnTo>
                <a:lnTo>
                  <a:pt x="95" y="152"/>
                </a:lnTo>
                <a:lnTo>
                  <a:pt x="94" y="152"/>
                </a:lnTo>
                <a:lnTo>
                  <a:pt x="95" y="152"/>
                </a:lnTo>
                <a:lnTo>
                  <a:pt x="95" y="153"/>
                </a:lnTo>
                <a:lnTo>
                  <a:pt x="95" y="152"/>
                </a:lnTo>
                <a:lnTo>
                  <a:pt x="95" y="153"/>
                </a:lnTo>
                <a:lnTo>
                  <a:pt x="95" y="152"/>
                </a:lnTo>
                <a:lnTo>
                  <a:pt x="95" y="153"/>
                </a:lnTo>
                <a:lnTo>
                  <a:pt x="95" y="154"/>
                </a:lnTo>
                <a:lnTo>
                  <a:pt x="95" y="153"/>
                </a:lnTo>
                <a:lnTo>
                  <a:pt x="95" y="154"/>
                </a:lnTo>
                <a:lnTo>
                  <a:pt x="95" y="153"/>
                </a:lnTo>
                <a:lnTo>
                  <a:pt x="95" y="154"/>
                </a:lnTo>
                <a:lnTo>
                  <a:pt x="96" y="154"/>
                </a:lnTo>
                <a:lnTo>
                  <a:pt x="95" y="154"/>
                </a:lnTo>
                <a:lnTo>
                  <a:pt x="96" y="154"/>
                </a:lnTo>
                <a:lnTo>
                  <a:pt x="95" y="154"/>
                </a:lnTo>
                <a:lnTo>
                  <a:pt x="96" y="154"/>
                </a:lnTo>
                <a:lnTo>
                  <a:pt x="96" y="153"/>
                </a:lnTo>
                <a:lnTo>
                  <a:pt x="96" y="154"/>
                </a:lnTo>
                <a:lnTo>
                  <a:pt x="96" y="153"/>
                </a:lnTo>
                <a:lnTo>
                  <a:pt x="96" y="154"/>
                </a:lnTo>
                <a:lnTo>
                  <a:pt x="96" y="153"/>
                </a:lnTo>
                <a:lnTo>
                  <a:pt x="97" y="153"/>
                </a:lnTo>
                <a:lnTo>
                  <a:pt x="96" y="153"/>
                </a:lnTo>
                <a:lnTo>
                  <a:pt x="97" y="153"/>
                </a:lnTo>
                <a:lnTo>
                  <a:pt x="96" y="153"/>
                </a:lnTo>
                <a:lnTo>
                  <a:pt x="97" y="153"/>
                </a:lnTo>
                <a:lnTo>
                  <a:pt x="97" y="152"/>
                </a:lnTo>
                <a:lnTo>
                  <a:pt x="97" y="153"/>
                </a:lnTo>
                <a:lnTo>
                  <a:pt x="97" y="152"/>
                </a:lnTo>
                <a:lnTo>
                  <a:pt x="97" y="153"/>
                </a:lnTo>
                <a:lnTo>
                  <a:pt x="97" y="152"/>
                </a:lnTo>
                <a:lnTo>
                  <a:pt x="96" y="152"/>
                </a:lnTo>
                <a:lnTo>
                  <a:pt x="97" y="152"/>
                </a:lnTo>
                <a:lnTo>
                  <a:pt x="96" y="152"/>
                </a:lnTo>
                <a:lnTo>
                  <a:pt x="97" y="152"/>
                </a:lnTo>
                <a:lnTo>
                  <a:pt x="96" y="152"/>
                </a:lnTo>
                <a:lnTo>
                  <a:pt x="96" y="151"/>
                </a:lnTo>
                <a:lnTo>
                  <a:pt x="96" y="152"/>
                </a:lnTo>
                <a:lnTo>
                  <a:pt x="96" y="151"/>
                </a:lnTo>
                <a:lnTo>
                  <a:pt x="96" y="152"/>
                </a:lnTo>
                <a:lnTo>
                  <a:pt x="96" y="151"/>
                </a:lnTo>
                <a:lnTo>
                  <a:pt x="97" y="151"/>
                </a:lnTo>
                <a:lnTo>
                  <a:pt x="96" y="151"/>
                </a:lnTo>
                <a:lnTo>
                  <a:pt x="97" y="151"/>
                </a:lnTo>
                <a:lnTo>
                  <a:pt x="96" y="151"/>
                </a:lnTo>
                <a:lnTo>
                  <a:pt x="97" y="151"/>
                </a:lnTo>
                <a:lnTo>
                  <a:pt x="98" y="151"/>
                </a:lnTo>
                <a:lnTo>
                  <a:pt x="97" y="151"/>
                </a:lnTo>
                <a:lnTo>
                  <a:pt x="98" y="151"/>
                </a:lnTo>
                <a:lnTo>
                  <a:pt x="97" y="151"/>
                </a:lnTo>
                <a:lnTo>
                  <a:pt x="98" y="151"/>
                </a:lnTo>
                <a:lnTo>
                  <a:pt x="98" y="150"/>
                </a:lnTo>
                <a:lnTo>
                  <a:pt x="98" y="151"/>
                </a:lnTo>
                <a:lnTo>
                  <a:pt x="98" y="150"/>
                </a:lnTo>
                <a:lnTo>
                  <a:pt x="98" y="151"/>
                </a:lnTo>
                <a:lnTo>
                  <a:pt x="98" y="150"/>
                </a:lnTo>
                <a:lnTo>
                  <a:pt x="97" y="150"/>
                </a:lnTo>
                <a:lnTo>
                  <a:pt x="98" y="150"/>
                </a:lnTo>
                <a:lnTo>
                  <a:pt x="97" y="150"/>
                </a:lnTo>
                <a:lnTo>
                  <a:pt x="98" y="150"/>
                </a:lnTo>
                <a:lnTo>
                  <a:pt x="97" y="150"/>
                </a:lnTo>
                <a:lnTo>
                  <a:pt x="97" y="149"/>
                </a:lnTo>
                <a:lnTo>
                  <a:pt x="97" y="150"/>
                </a:lnTo>
                <a:lnTo>
                  <a:pt x="97" y="149"/>
                </a:lnTo>
                <a:lnTo>
                  <a:pt x="97" y="150"/>
                </a:lnTo>
                <a:lnTo>
                  <a:pt x="97" y="149"/>
                </a:lnTo>
                <a:lnTo>
                  <a:pt x="98" y="149"/>
                </a:lnTo>
                <a:lnTo>
                  <a:pt x="97" y="149"/>
                </a:lnTo>
                <a:lnTo>
                  <a:pt x="98" y="149"/>
                </a:lnTo>
                <a:lnTo>
                  <a:pt x="97" y="149"/>
                </a:lnTo>
                <a:lnTo>
                  <a:pt x="98" y="149"/>
                </a:lnTo>
                <a:lnTo>
                  <a:pt x="98" y="148"/>
                </a:lnTo>
                <a:lnTo>
                  <a:pt x="98" y="149"/>
                </a:lnTo>
                <a:lnTo>
                  <a:pt x="98" y="148"/>
                </a:lnTo>
                <a:lnTo>
                  <a:pt x="98" y="149"/>
                </a:lnTo>
                <a:lnTo>
                  <a:pt x="98" y="148"/>
                </a:lnTo>
                <a:lnTo>
                  <a:pt x="99" y="148"/>
                </a:lnTo>
                <a:lnTo>
                  <a:pt x="98" y="148"/>
                </a:lnTo>
                <a:lnTo>
                  <a:pt x="99" y="148"/>
                </a:lnTo>
                <a:lnTo>
                  <a:pt x="98" y="148"/>
                </a:lnTo>
                <a:lnTo>
                  <a:pt x="99" y="148"/>
                </a:lnTo>
                <a:lnTo>
                  <a:pt x="99" y="149"/>
                </a:lnTo>
                <a:lnTo>
                  <a:pt x="99" y="148"/>
                </a:lnTo>
                <a:lnTo>
                  <a:pt x="99" y="149"/>
                </a:lnTo>
                <a:lnTo>
                  <a:pt x="99" y="148"/>
                </a:lnTo>
                <a:lnTo>
                  <a:pt x="99" y="149"/>
                </a:lnTo>
                <a:lnTo>
                  <a:pt x="99" y="150"/>
                </a:lnTo>
                <a:lnTo>
                  <a:pt x="99" y="149"/>
                </a:lnTo>
                <a:lnTo>
                  <a:pt x="99" y="150"/>
                </a:lnTo>
                <a:lnTo>
                  <a:pt x="99" y="149"/>
                </a:lnTo>
                <a:lnTo>
                  <a:pt x="99" y="150"/>
                </a:lnTo>
                <a:lnTo>
                  <a:pt x="100" y="150"/>
                </a:lnTo>
                <a:lnTo>
                  <a:pt x="99" y="150"/>
                </a:lnTo>
                <a:lnTo>
                  <a:pt x="100" y="150"/>
                </a:lnTo>
                <a:lnTo>
                  <a:pt x="99" y="150"/>
                </a:lnTo>
                <a:lnTo>
                  <a:pt x="100" y="150"/>
                </a:lnTo>
                <a:lnTo>
                  <a:pt x="100" y="149"/>
                </a:lnTo>
                <a:lnTo>
                  <a:pt x="100" y="150"/>
                </a:lnTo>
                <a:lnTo>
                  <a:pt x="100" y="149"/>
                </a:lnTo>
                <a:lnTo>
                  <a:pt x="100" y="150"/>
                </a:lnTo>
                <a:lnTo>
                  <a:pt x="100" y="149"/>
                </a:lnTo>
                <a:lnTo>
                  <a:pt x="101" y="149"/>
                </a:lnTo>
                <a:lnTo>
                  <a:pt x="100" y="149"/>
                </a:lnTo>
                <a:lnTo>
                  <a:pt x="101" y="149"/>
                </a:lnTo>
                <a:lnTo>
                  <a:pt x="100" y="149"/>
                </a:lnTo>
                <a:lnTo>
                  <a:pt x="101" y="149"/>
                </a:lnTo>
                <a:lnTo>
                  <a:pt x="101" y="148"/>
                </a:lnTo>
                <a:lnTo>
                  <a:pt x="101" y="149"/>
                </a:lnTo>
                <a:lnTo>
                  <a:pt x="101" y="148"/>
                </a:lnTo>
                <a:lnTo>
                  <a:pt x="101" y="149"/>
                </a:lnTo>
                <a:lnTo>
                  <a:pt x="101" y="148"/>
                </a:lnTo>
                <a:lnTo>
                  <a:pt x="100" y="148"/>
                </a:lnTo>
                <a:lnTo>
                  <a:pt x="101" y="148"/>
                </a:lnTo>
                <a:lnTo>
                  <a:pt x="100" y="148"/>
                </a:lnTo>
                <a:lnTo>
                  <a:pt x="101" y="148"/>
                </a:lnTo>
                <a:lnTo>
                  <a:pt x="100" y="148"/>
                </a:lnTo>
                <a:lnTo>
                  <a:pt x="100" y="147"/>
                </a:lnTo>
                <a:lnTo>
                  <a:pt x="100" y="148"/>
                </a:lnTo>
                <a:lnTo>
                  <a:pt x="100" y="147"/>
                </a:lnTo>
                <a:lnTo>
                  <a:pt x="100" y="148"/>
                </a:lnTo>
                <a:lnTo>
                  <a:pt x="100" y="147"/>
                </a:lnTo>
                <a:lnTo>
                  <a:pt x="101" y="147"/>
                </a:lnTo>
                <a:lnTo>
                  <a:pt x="100" y="147"/>
                </a:lnTo>
                <a:lnTo>
                  <a:pt x="101" y="147"/>
                </a:lnTo>
                <a:lnTo>
                  <a:pt x="100" y="147"/>
                </a:lnTo>
                <a:lnTo>
                  <a:pt x="101" y="147"/>
                </a:lnTo>
                <a:lnTo>
                  <a:pt x="102" y="147"/>
                </a:lnTo>
                <a:lnTo>
                  <a:pt x="101" y="147"/>
                </a:lnTo>
                <a:lnTo>
                  <a:pt x="102" y="147"/>
                </a:lnTo>
                <a:lnTo>
                  <a:pt x="101" y="147"/>
                </a:lnTo>
                <a:lnTo>
                  <a:pt x="102" y="147"/>
                </a:lnTo>
                <a:lnTo>
                  <a:pt x="102" y="146"/>
                </a:lnTo>
                <a:lnTo>
                  <a:pt x="102" y="147"/>
                </a:lnTo>
                <a:lnTo>
                  <a:pt x="102" y="146"/>
                </a:lnTo>
                <a:lnTo>
                  <a:pt x="102" y="147"/>
                </a:lnTo>
                <a:lnTo>
                  <a:pt x="102" y="146"/>
                </a:lnTo>
                <a:lnTo>
                  <a:pt x="101" y="146"/>
                </a:lnTo>
                <a:lnTo>
                  <a:pt x="102" y="146"/>
                </a:lnTo>
                <a:lnTo>
                  <a:pt x="101" y="146"/>
                </a:lnTo>
                <a:lnTo>
                  <a:pt x="102" y="146"/>
                </a:lnTo>
                <a:lnTo>
                  <a:pt x="101" y="146"/>
                </a:lnTo>
                <a:lnTo>
                  <a:pt x="101" y="145"/>
                </a:lnTo>
                <a:lnTo>
                  <a:pt x="101" y="146"/>
                </a:lnTo>
                <a:lnTo>
                  <a:pt x="101" y="145"/>
                </a:lnTo>
                <a:lnTo>
                  <a:pt x="101" y="146"/>
                </a:lnTo>
                <a:lnTo>
                  <a:pt x="101" y="145"/>
                </a:lnTo>
                <a:lnTo>
                  <a:pt x="100" y="145"/>
                </a:lnTo>
                <a:lnTo>
                  <a:pt x="101" y="145"/>
                </a:lnTo>
                <a:lnTo>
                  <a:pt x="100" y="145"/>
                </a:lnTo>
                <a:lnTo>
                  <a:pt x="101" y="145"/>
                </a:lnTo>
                <a:lnTo>
                  <a:pt x="100" y="145"/>
                </a:lnTo>
                <a:lnTo>
                  <a:pt x="100" y="146"/>
                </a:lnTo>
                <a:lnTo>
                  <a:pt x="100" y="145"/>
                </a:lnTo>
                <a:lnTo>
                  <a:pt x="100" y="146"/>
                </a:lnTo>
                <a:lnTo>
                  <a:pt x="100" y="145"/>
                </a:lnTo>
                <a:lnTo>
                  <a:pt x="100" y="146"/>
                </a:lnTo>
                <a:lnTo>
                  <a:pt x="99" y="146"/>
                </a:lnTo>
                <a:lnTo>
                  <a:pt x="100" y="146"/>
                </a:lnTo>
                <a:lnTo>
                  <a:pt x="99" y="146"/>
                </a:lnTo>
                <a:lnTo>
                  <a:pt x="100" y="146"/>
                </a:lnTo>
                <a:lnTo>
                  <a:pt x="99" y="146"/>
                </a:lnTo>
                <a:lnTo>
                  <a:pt x="99" y="145"/>
                </a:lnTo>
                <a:lnTo>
                  <a:pt x="99" y="146"/>
                </a:lnTo>
                <a:lnTo>
                  <a:pt x="99" y="145"/>
                </a:lnTo>
                <a:lnTo>
                  <a:pt x="99" y="146"/>
                </a:lnTo>
                <a:lnTo>
                  <a:pt x="99" y="145"/>
                </a:lnTo>
                <a:lnTo>
                  <a:pt x="99" y="144"/>
                </a:lnTo>
                <a:lnTo>
                  <a:pt x="99" y="145"/>
                </a:lnTo>
                <a:lnTo>
                  <a:pt x="99" y="144"/>
                </a:lnTo>
                <a:lnTo>
                  <a:pt x="99" y="145"/>
                </a:lnTo>
                <a:lnTo>
                  <a:pt x="99" y="144"/>
                </a:lnTo>
                <a:lnTo>
                  <a:pt x="98" y="144"/>
                </a:lnTo>
                <a:lnTo>
                  <a:pt x="99" y="144"/>
                </a:lnTo>
                <a:lnTo>
                  <a:pt x="98" y="144"/>
                </a:lnTo>
                <a:lnTo>
                  <a:pt x="99" y="144"/>
                </a:lnTo>
                <a:lnTo>
                  <a:pt x="98" y="144"/>
                </a:lnTo>
                <a:lnTo>
                  <a:pt x="98" y="145"/>
                </a:lnTo>
                <a:lnTo>
                  <a:pt x="98" y="144"/>
                </a:lnTo>
                <a:lnTo>
                  <a:pt x="98" y="145"/>
                </a:lnTo>
                <a:lnTo>
                  <a:pt x="98" y="144"/>
                </a:lnTo>
                <a:lnTo>
                  <a:pt x="98" y="145"/>
                </a:lnTo>
                <a:lnTo>
                  <a:pt x="97" y="145"/>
                </a:lnTo>
                <a:lnTo>
                  <a:pt x="98" y="145"/>
                </a:lnTo>
                <a:lnTo>
                  <a:pt x="97" y="145"/>
                </a:lnTo>
                <a:lnTo>
                  <a:pt x="98" y="145"/>
                </a:lnTo>
                <a:lnTo>
                  <a:pt x="97" y="145"/>
                </a:lnTo>
                <a:lnTo>
                  <a:pt x="97" y="144"/>
                </a:lnTo>
                <a:lnTo>
                  <a:pt x="97" y="145"/>
                </a:lnTo>
                <a:lnTo>
                  <a:pt x="97" y="144"/>
                </a:lnTo>
                <a:lnTo>
                  <a:pt x="97" y="145"/>
                </a:lnTo>
                <a:lnTo>
                  <a:pt x="97" y="144"/>
                </a:lnTo>
                <a:lnTo>
                  <a:pt x="96" y="144"/>
                </a:lnTo>
                <a:lnTo>
                  <a:pt x="97" y="144"/>
                </a:lnTo>
                <a:lnTo>
                  <a:pt x="96" y="144"/>
                </a:lnTo>
                <a:lnTo>
                  <a:pt x="97" y="144"/>
                </a:lnTo>
                <a:lnTo>
                  <a:pt x="96" y="144"/>
                </a:lnTo>
                <a:lnTo>
                  <a:pt x="96" y="143"/>
                </a:lnTo>
                <a:lnTo>
                  <a:pt x="96" y="144"/>
                </a:lnTo>
                <a:lnTo>
                  <a:pt x="96" y="143"/>
                </a:lnTo>
                <a:lnTo>
                  <a:pt x="96" y="144"/>
                </a:lnTo>
                <a:lnTo>
                  <a:pt x="96" y="143"/>
                </a:lnTo>
                <a:lnTo>
                  <a:pt x="97" y="143"/>
                </a:lnTo>
                <a:lnTo>
                  <a:pt x="96" y="143"/>
                </a:lnTo>
                <a:lnTo>
                  <a:pt x="97" y="143"/>
                </a:lnTo>
                <a:lnTo>
                  <a:pt x="96" y="143"/>
                </a:lnTo>
                <a:lnTo>
                  <a:pt x="97" y="143"/>
                </a:lnTo>
                <a:lnTo>
                  <a:pt x="98" y="143"/>
                </a:lnTo>
                <a:lnTo>
                  <a:pt x="97" y="143"/>
                </a:lnTo>
                <a:lnTo>
                  <a:pt x="98" y="143"/>
                </a:lnTo>
                <a:lnTo>
                  <a:pt x="97" y="143"/>
                </a:lnTo>
                <a:lnTo>
                  <a:pt x="98" y="143"/>
                </a:lnTo>
                <a:lnTo>
                  <a:pt x="98" y="142"/>
                </a:lnTo>
                <a:lnTo>
                  <a:pt x="98" y="143"/>
                </a:lnTo>
                <a:lnTo>
                  <a:pt x="98" y="142"/>
                </a:lnTo>
                <a:lnTo>
                  <a:pt x="98" y="143"/>
                </a:lnTo>
                <a:lnTo>
                  <a:pt x="98" y="142"/>
                </a:lnTo>
                <a:lnTo>
                  <a:pt x="97" y="142"/>
                </a:lnTo>
                <a:lnTo>
                  <a:pt x="98" y="142"/>
                </a:lnTo>
                <a:lnTo>
                  <a:pt x="97" y="142"/>
                </a:lnTo>
                <a:lnTo>
                  <a:pt x="98" y="142"/>
                </a:lnTo>
                <a:lnTo>
                  <a:pt x="97" y="142"/>
                </a:lnTo>
                <a:lnTo>
                  <a:pt x="97" y="141"/>
                </a:lnTo>
                <a:lnTo>
                  <a:pt x="97" y="142"/>
                </a:lnTo>
                <a:lnTo>
                  <a:pt x="97" y="141"/>
                </a:lnTo>
                <a:lnTo>
                  <a:pt x="97" y="142"/>
                </a:lnTo>
                <a:lnTo>
                  <a:pt x="97" y="141"/>
                </a:lnTo>
                <a:lnTo>
                  <a:pt x="98" y="141"/>
                </a:lnTo>
                <a:lnTo>
                  <a:pt x="97" y="141"/>
                </a:lnTo>
                <a:lnTo>
                  <a:pt x="98" y="141"/>
                </a:lnTo>
                <a:lnTo>
                  <a:pt x="97" y="141"/>
                </a:lnTo>
                <a:lnTo>
                  <a:pt x="98" y="141"/>
                </a:lnTo>
                <a:lnTo>
                  <a:pt x="98" y="140"/>
                </a:lnTo>
                <a:lnTo>
                  <a:pt x="98" y="141"/>
                </a:lnTo>
                <a:lnTo>
                  <a:pt x="98" y="140"/>
                </a:lnTo>
                <a:lnTo>
                  <a:pt x="98" y="141"/>
                </a:lnTo>
                <a:lnTo>
                  <a:pt x="98" y="140"/>
                </a:lnTo>
                <a:lnTo>
                  <a:pt x="99" y="140"/>
                </a:lnTo>
                <a:lnTo>
                  <a:pt x="98" y="140"/>
                </a:lnTo>
                <a:lnTo>
                  <a:pt x="99" y="140"/>
                </a:lnTo>
                <a:lnTo>
                  <a:pt x="98" y="140"/>
                </a:lnTo>
                <a:lnTo>
                  <a:pt x="99" y="140"/>
                </a:lnTo>
                <a:lnTo>
                  <a:pt x="99" y="141"/>
                </a:lnTo>
                <a:lnTo>
                  <a:pt x="99" y="140"/>
                </a:lnTo>
                <a:lnTo>
                  <a:pt x="99" y="141"/>
                </a:lnTo>
                <a:lnTo>
                  <a:pt x="99" y="140"/>
                </a:lnTo>
                <a:lnTo>
                  <a:pt x="99" y="141"/>
                </a:lnTo>
                <a:lnTo>
                  <a:pt x="99" y="142"/>
                </a:lnTo>
                <a:lnTo>
                  <a:pt x="99" y="141"/>
                </a:lnTo>
                <a:lnTo>
                  <a:pt x="99" y="142"/>
                </a:lnTo>
                <a:lnTo>
                  <a:pt x="99" y="141"/>
                </a:lnTo>
                <a:lnTo>
                  <a:pt x="99" y="142"/>
                </a:lnTo>
                <a:lnTo>
                  <a:pt x="100" y="142"/>
                </a:lnTo>
                <a:lnTo>
                  <a:pt x="99" y="142"/>
                </a:lnTo>
                <a:lnTo>
                  <a:pt x="100" y="142"/>
                </a:lnTo>
                <a:lnTo>
                  <a:pt x="99" y="142"/>
                </a:lnTo>
                <a:lnTo>
                  <a:pt x="100" y="142"/>
                </a:lnTo>
                <a:lnTo>
                  <a:pt x="100" y="141"/>
                </a:lnTo>
                <a:lnTo>
                  <a:pt x="100" y="142"/>
                </a:lnTo>
                <a:lnTo>
                  <a:pt x="100" y="141"/>
                </a:lnTo>
                <a:lnTo>
                  <a:pt x="100" y="142"/>
                </a:lnTo>
                <a:lnTo>
                  <a:pt x="100" y="141"/>
                </a:lnTo>
                <a:lnTo>
                  <a:pt x="101" y="141"/>
                </a:lnTo>
                <a:lnTo>
                  <a:pt x="100" y="141"/>
                </a:lnTo>
                <a:lnTo>
                  <a:pt x="101" y="141"/>
                </a:lnTo>
                <a:lnTo>
                  <a:pt x="100" y="141"/>
                </a:lnTo>
                <a:lnTo>
                  <a:pt x="101" y="141"/>
                </a:lnTo>
                <a:lnTo>
                  <a:pt x="102" y="141"/>
                </a:lnTo>
                <a:lnTo>
                  <a:pt x="101" y="141"/>
                </a:lnTo>
                <a:lnTo>
                  <a:pt x="102" y="141"/>
                </a:lnTo>
                <a:lnTo>
                  <a:pt x="101" y="141"/>
                </a:lnTo>
                <a:lnTo>
                  <a:pt x="102" y="141"/>
                </a:lnTo>
                <a:lnTo>
                  <a:pt x="102" y="140"/>
                </a:lnTo>
                <a:lnTo>
                  <a:pt x="102" y="141"/>
                </a:lnTo>
                <a:lnTo>
                  <a:pt x="102" y="140"/>
                </a:lnTo>
                <a:lnTo>
                  <a:pt x="102" y="141"/>
                </a:lnTo>
                <a:lnTo>
                  <a:pt x="102" y="140"/>
                </a:lnTo>
                <a:lnTo>
                  <a:pt x="103" y="140"/>
                </a:lnTo>
                <a:lnTo>
                  <a:pt x="102" y="140"/>
                </a:lnTo>
                <a:lnTo>
                  <a:pt x="103" y="140"/>
                </a:lnTo>
                <a:lnTo>
                  <a:pt x="102" y="140"/>
                </a:lnTo>
                <a:lnTo>
                  <a:pt x="103" y="140"/>
                </a:lnTo>
                <a:lnTo>
                  <a:pt x="103" y="141"/>
                </a:lnTo>
                <a:lnTo>
                  <a:pt x="103" y="140"/>
                </a:lnTo>
                <a:lnTo>
                  <a:pt x="103" y="141"/>
                </a:lnTo>
                <a:lnTo>
                  <a:pt x="103" y="140"/>
                </a:lnTo>
                <a:lnTo>
                  <a:pt x="103" y="141"/>
                </a:lnTo>
                <a:lnTo>
                  <a:pt x="103" y="142"/>
                </a:lnTo>
                <a:lnTo>
                  <a:pt x="103" y="141"/>
                </a:lnTo>
                <a:lnTo>
                  <a:pt x="103" y="142"/>
                </a:lnTo>
                <a:lnTo>
                  <a:pt x="103" y="141"/>
                </a:lnTo>
                <a:lnTo>
                  <a:pt x="103" y="142"/>
                </a:lnTo>
                <a:lnTo>
                  <a:pt x="104" y="142"/>
                </a:lnTo>
                <a:lnTo>
                  <a:pt x="103" y="142"/>
                </a:lnTo>
                <a:lnTo>
                  <a:pt x="104" y="142"/>
                </a:lnTo>
                <a:lnTo>
                  <a:pt x="103" y="142"/>
                </a:lnTo>
                <a:lnTo>
                  <a:pt x="104" y="142"/>
                </a:lnTo>
                <a:lnTo>
                  <a:pt x="104" y="141"/>
                </a:lnTo>
                <a:lnTo>
                  <a:pt x="104" y="142"/>
                </a:lnTo>
                <a:lnTo>
                  <a:pt x="104" y="141"/>
                </a:lnTo>
                <a:lnTo>
                  <a:pt x="104" y="142"/>
                </a:lnTo>
                <a:lnTo>
                  <a:pt x="104" y="141"/>
                </a:lnTo>
                <a:lnTo>
                  <a:pt x="105" y="141"/>
                </a:lnTo>
                <a:lnTo>
                  <a:pt x="104" y="141"/>
                </a:lnTo>
                <a:lnTo>
                  <a:pt x="105" y="141"/>
                </a:lnTo>
                <a:lnTo>
                  <a:pt x="104" y="141"/>
                </a:lnTo>
                <a:lnTo>
                  <a:pt x="105" y="141"/>
                </a:lnTo>
                <a:lnTo>
                  <a:pt x="105" y="140"/>
                </a:lnTo>
                <a:lnTo>
                  <a:pt x="105" y="141"/>
                </a:lnTo>
                <a:lnTo>
                  <a:pt x="105" y="140"/>
                </a:lnTo>
                <a:lnTo>
                  <a:pt x="105" y="141"/>
                </a:lnTo>
                <a:lnTo>
                  <a:pt x="105" y="140"/>
                </a:lnTo>
                <a:lnTo>
                  <a:pt x="104" y="140"/>
                </a:lnTo>
                <a:lnTo>
                  <a:pt x="105" y="140"/>
                </a:lnTo>
                <a:lnTo>
                  <a:pt x="104" y="140"/>
                </a:lnTo>
                <a:lnTo>
                  <a:pt x="105" y="140"/>
                </a:lnTo>
                <a:lnTo>
                  <a:pt x="104" y="140"/>
                </a:lnTo>
                <a:lnTo>
                  <a:pt x="104" y="139"/>
                </a:lnTo>
                <a:lnTo>
                  <a:pt x="104" y="140"/>
                </a:lnTo>
                <a:lnTo>
                  <a:pt x="104" y="139"/>
                </a:lnTo>
                <a:lnTo>
                  <a:pt x="104" y="140"/>
                </a:lnTo>
                <a:lnTo>
                  <a:pt x="104" y="139"/>
                </a:lnTo>
                <a:lnTo>
                  <a:pt x="105" y="139"/>
                </a:lnTo>
                <a:lnTo>
                  <a:pt x="104" y="139"/>
                </a:lnTo>
                <a:lnTo>
                  <a:pt x="105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39"/>
                </a:lnTo>
                <a:lnTo>
                  <a:pt x="105" y="139"/>
                </a:lnTo>
                <a:lnTo>
                  <a:pt x="106" y="139"/>
                </a:lnTo>
                <a:lnTo>
                  <a:pt x="105" y="139"/>
                </a:lnTo>
                <a:lnTo>
                  <a:pt x="106" y="139"/>
                </a:lnTo>
                <a:lnTo>
                  <a:pt x="106" y="138"/>
                </a:lnTo>
                <a:lnTo>
                  <a:pt x="106" y="139"/>
                </a:lnTo>
                <a:lnTo>
                  <a:pt x="106" y="138"/>
                </a:lnTo>
                <a:lnTo>
                  <a:pt x="106" y="139"/>
                </a:lnTo>
                <a:lnTo>
                  <a:pt x="106" y="138"/>
                </a:lnTo>
                <a:lnTo>
                  <a:pt x="105" y="138"/>
                </a:lnTo>
                <a:lnTo>
                  <a:pt x="106" y="138"/>
                </a:lnTo>
                <a:lnTo>
                  <a:pt x="105" y="138"/>
                </a:lnTo>
                <a:lnTo>
                  <a:pt x="106" y="138"/>
                </a:lnTo>
                <a:lnTo>
                  <a:pt x="105" y="138"/>
                </a:lnTo>
                <a:lnTo>
                  <a:pt x="105" y="137"/>
                </a:lnTo>
                <a:lnTo>
                  <a:pt x="105" y="138"/>
                </a:lnTo>
                <a:lnTo>
                  <a:pt x="105" y="137"/>
                </a:lnTo>
                <a:lnTo>
                  <a:pt x="105" y="138"/>
                </a:lnTo>
                <a:lnTo>
                  <a:pt x="105" y="137"/>
                </a:lnTo>
                <a:lnTo>
                  <a:pt x="104" y="137"/>
                </a:lnTo>
                <a:lnTo>
                  <a:pt x="105" y="137"/>
                </a:lnTo>
                <a:lnTo>
                  <a:pt x="104" y="137"/>
                </a:lnTo>
                <a:lnTo>
                  <a:pt x="105" y="137"/>
                </a:lnTo>
                <a:lnTo>
                  <a:pt x="104" y="137"/>
                </a:lnTo>
                <a:lnTo>
                  <a:pt x="104" y="138"/>
                </a:lnTo>
                <a:lnTo>
                  <a:pt x="104" y="137"/>
                </a:lnTo>
                <a:lnTo>
                  <a:pt x="104" y="138"/>
                </a:lnTo>
                <a:lnTo>
                  <a:pt x="104" y="137"/>
                </a:lnTo>
                <a:lnTo>
                  <a:pt x="104" y="138"/>
                </a:lnTo>
                <a:lnTo>
                  <a:pt x="103" y="138"/>
                </a:lnTo>
                <a:lnTo>
                  <a:pt x="104" y="138"/>
                </a:lnTo>
                <a:lnTo>
                  <a:pt x="103" y="138"/>
                </a:lnTo>
                <a:lnTo>
                  <a:pt x="104" y="138"/>
                </a:lnTo>
                <a:lnTo>
                  <a:pt x="103" y="138"/>
                </a:lnTo>
                <a:lnTo>
                  <a:pt x="103" y="137"/>
                </a:lnTo>
                <a:lnTo>
                  <a:pt x="103" y="138"/>
                </a:lnTo>
                <a:lnTo>
                  <a:pt x="103" y="137"/>
                </a:lnTo>
                <a:lnTo>
                  <a:pt x="103" y="138"/>
                </a:lnTo>
                <a:lnTo>
                  <a:pt x="103" y="137"/>
                </a:lnTo>
                <a:lnTo>
                  <a:pt x="103" y="136"/>
                </a:lnTo>
                <a:lnTo>
                  <a:pt x="103" y="137"/>
                </a:lnTo>
                <a:lnTo>
                  <a:pt x="103" y="136"/>
                </a:lnTo>
                <a:lnTo>
                  <a:pt x="103" y="137"/>
                </a:lnTo>
                <a:lnTo>
                  <a:pt x="103" y="136"/>
                </a:lnTo>
                <a:lnTo>
                  <a:pt x="102" y="136"/>
                </a:lnTo>
                <a:lnTo>
                  <a:pt x="103" y="136"/>
                </a:lnTo>
                <a:lnTo>
                  <a:pt x="102" y="136"/>
                </a:lnTo>
                <a:lnTo>
                  <a:pt x="103" y="136"/>
                </a:lnTo>
                <a:lnTo>
                  <a:pt x="102" y="136"/>
                </a:lnTo>
                <a:lnTo>
                  <a:pt x="102" y="137"/>
                </a:lnTo>
                <a:lnTo>
                  <a:pt x="102" y="136"/>
                </a:lnTo>
                <a:lnTo>
                  <a:pt x="102" y="137"/>
                </a:lnTo>
                <a:lnTo>
                  <a:pt x="102" y="136"/>
                </a:lnTo>
                <a:lnTo>
                  <a:pt x="102" y="137"/>
                </a:lnTo>
                <a:lnTo>
                  <a:pt x="101" y="137"/>
                </a:lnTo>
                <a:lnTo>
                  <a:pt x="102" y="137"/>
                </a:lnTo>
                <a:lnTo>
                  <a:pt x="101" y="137"/>
                </a:lnTo>
                <a:lnTo>
                  <a:pt x="102" y="137"/>
                </a:lnTo>
                <a:lnTo>
                  <a:pt x="101" y="137"/>
                </a:lnTo>
                <a:lnTo>
                  <a:pt x="101" y="136"/>
                </a:lnTo>
                <a:lnTo>
                  <a:pt x="101" y="137"/>
                </a:lnTo>
                <a:lnTo>
                  <a:pt x="101" y="136"/>
                </a:lnTo>
                <a:lnTo>
                  <a:pt x="101" y="137"/>
                </a:lnTo>
                <a:lnTo>
                  <a:pt x="101" y="136"/>
                </a:lnTo>
                <a:lnTo>
                  <a:pt x="100" y="136"/>
                </a:lnTo>
                <a:lnTo>
                  <a:pt x="101" y="136"/>
                </a:lnTo>
                <a:lnTo>
                  <a:pt x="100" y="136"/>
                </a:lnTo>
                <a:lnTo>
                  <a:pt x="101" y="136"/>
                </a:lnTo>
                <a:lnTo>
                  <a:pt x="100" y="136"/>
                </a:lnTo>
                <a:lnTo>
                  <a:pt x="100" y="135"/>
                </a:lnTo>
                <a:lnTo>
                  <a:pt x="100" y="136"/>
                </a:lnTo>
                <a:lnTo>
                  <a:pt x="100" y="135"/>
                </a:lnTo>
                <a:lnTo>
                  <a:pt x="100" y="136"/>
                </a:lnTo>
                <a:lnTo>
                  <a:pt x="100" y="135"/>
                </a:lnTo>
                <a:lnTo>
                  <a:pt x="101" y="135"/>
                </a:lnTo>
                <a:lnTo>
                  <a:pt x="100" y="135"/>
                </a:lnTo>
                <a:lnTo>
                  <a:pt x="101" y="135"/>
                </a:lnTo>
                <a:lnTo>
                  <a:pt x="100" y="135"/>
                </a:lnTo>
                <a:lnTo>
                  <a:pt x="101" y="135"/>
                </a:lnTo>
                <a:lnTo>
                  <a:pt x="102" y="135"/>
                </a:lnTo>
                <a:lnTo>
                  <a:pt x="101" y="135"/>
                </a:lnTo>
                <a:lnTo>
                  <a:pt x="102" y="135"/>
                </a:lnTo>
                <a:lnTo>
                  <a:pt x="101" y="135"/>
                </a:lnTo>
                <a:lnTo>
                  <a:pt x="102" y="135"/>
                </a:lnTo>
                <a:lnTo>
                  <a:pt x="102" y="134"/>
                </a:lnTo>
                <a:lnTo>
                  <a:pt x="102" y="135"/>
                </a:lnTo>
                <a:lnTo>
                  <a:pt x="102" y="134"/>
                </a:lnTo>
                <a:lnTo>
                  <a:pt x="102" y="135"/>
                </a:lnTo>
                <a:lnTo>
                  <a:pt x="102" y="134"/>
                </a:lnTo>
                <a:lnTo>
                  <a:pt x="101" y="134"/>
                </a:lnTo>
                <a:lnTo>
                  <a:pt x="102" y="134"/>
                </a:lnTo>
                <a:lnTo>
                  <a:pt x="101" y="134"/>
                </a:lnTo>
                <a:lnTo>
                  <a:pt x="102" y="134"/>
                </a:lnTo>
                <a:lnTo>
                  <a:pt x="101" y="134"/>
                </a:lnTo>
                <a:lnTo>
                  <a:pt x="101" y="133"/>
                </a:lnTo>
                <a:lnTo>
                  <a:pt x="101" y="134"/>
                </a:lnTo>
                <a:lnTo>
                  <a:pt x="101" y="133"/>
                </a:lnTo>
                <a:lnTo>
                  <a:pt x="101" y="134"/>
                </a:lnTo>
                <a:lnTo>
                  <a:pt x="101" y="133"/>
                </a:lnTo>
                <a:lnTo>
                  <a:pt x="102" y="133"/>
                </a:lnTo>
                <a:lnTo>
                  <a:pt x="101" y="133"/>
                </a:lnTo>
                <a:lnTo>
                  <a:pt x="102" y="133"/>
                </a:lnTo>
                <a:lnTo>
                  <a:pt x="101" y="133"/>
                </a:lnTo>
                <a:lnTo>
                  <a:pt x="102" y="133"/>
                </a:lnTo>
                <a:lnTo>
                  <a:pt x="102" y="132"/>
                </a:lnTo>
                <a:lnTo>
                  <a:pt x="102" y="133"/>
                </a:lnTo>
                <a:lnTo>
                  <a:pt x="102" y="132"/>
                </a:lnTo>
                <a:lnTo>
                  <a:pt x="102" y="133"/>
                </a:lnTo>
                <a:lnTo>
                  <a:pt x="102" y="132"/>
                </a:lnTo>
                <a:lnTo>
                  <a:pt x="103" y="132"/>
                </a:lnTo>
                <a:lnTo>
                  <a:pt x="102" y="132"/>
                </a:lnTo>
                <a:lnTo>
                  <a:pt x="103" y="132"/>
                </a:lnTo>
                <a:lnTo>
                  <a:pt x="102" y="132"/>
                </a:lnTo>
                <a:lnTo>
                  <a:pt x="103" y="132"/>
                </a:lnTo>
                <a:lnTo>
                  <a:pt x="103" y="133"/>
                </a:lnTo>
                <a:lnTo>
                  <a:pt x="103" y="132"/>
                </a:lnTo>
                <a:lnTo>
                  <a:pt x="103" y="133"/>
                </a:lnTo>
                <a:lnTo>
                  <a:pt x="103" y="132"/>
                </a:lnTo>
                <a:lnTo>
                  <a:pt x="103" y="133"/>
                </a:lnTo>
                <a:lnTo>
                  <a:pt x="103" y="134"/>
                </a:lnTo>
                <a:lnTo>
                  <a:pt x="103" y="133"/>
                </a:lnTo>
                <a:lnTo>
                  <a:pt x="103" y="134"/>
                </a:lnTo>
                <a:lnTo>
                  <a:pt x="103" y="133"/>
                </a:lnTo>
                <a:lnTo>
                  <a:pt x="103" y="134"/>
                </a:lnTo>
                <a:lnTo>
                  <a:pt x="104" y="134"/>
                </a:lnTo>
                <a:lnTo>
                  <a:pt x="103" y="134"/>
                </a:lnTo>
                <a:lnTo>
                  <a:pt x="104" y="134"/>
                </a:lnTo>
                <a:lnTo>
                  <a:pt x="103" y="134"/>
                </a:lnTo>
                <a:lnTo>
                  <a:pt x="104" y="134"/>
                </a:lnTo>
                <a:lnTo>
                  <a:pt x="104" y="133"/>
                </a:lnTo>
                <a:lnTo>
                  <a:pt x="104" y="134"/>
                </a:lnTo>
                <a:lnTo>
                  <a:pt x="104" y="133"/>
                </a:lnTo>
                <a:lnTo>
                  <a:pt x="104" y="134"/>
                </a:lnTo>
                <a:lnTo>
                  <a:pt x="104" y="133"/>
                </a:lnTo>
                <a:lnTo>
                  <a:pt x="105" y="133"/>
                </a:lnTo>
                <a:lnTo>
                  <a:pt x="104" y="133"/>
                </a:lnTo>
                <a:lnTo>
                  <a:pt x="105" y="133"/>
                </a:lnTo>
                <a:lnTo>
                  <a:pt x="104" y="133"/>
                </a:lnTo>
                <a:lnTo>
                  <a:pt x="105" y="133"/>
                </a:lnTo>
                <a:lnTo>
                  <a:pt x="105" y="132"/>
                </a:lnTo>
                <a:lnTo>
                  <a:pt x="105" y="133"/>
                </a:lnTo>
                <a:lnTo>
                  <a:pt x="105" y="132"/>
                </a:lnTo>
                <a:lnTo>
                  <a:pt x="105" y="133"/>
                </a:lnTo>
                <a:lnTo>
                  <a:pt x="105" y="132"/>
                </a:lnTo>
                <a:lnTo>
                  <a:pt x="104" y="132"/>
                </a:lnTo>
                <a:lnTo>
                  <a:pt x="105" y="132"/>
                </a:lnTo>
                <a:lnTo>
                  <a:pt x="104" y="132"/>
                </a:lnTo>
                <a:lnTo>
                  <a:pt x="105" y="132"/>
                </a:lnTo>
                <a:lnTo>
                  <a:pt x="104" y="132"/>
                </a:lnTo>
                <a:lnTo>
                  <a:pt x="104" y="131"/>
                </a:lnTo>
                <a:lnTo>
                  <a:pt x="104" y="132"/>
                </a:lnTo>
                <a:lnTo>
                  <a:pt x="104" y="131"/>
                </a:lnTo>
                <a:lnTo>
                  <a:pt x="104" y="132"/>
                </a:lnTo>
                <a:lnTo>
                  <a:pt x="104" y="131"/>
                </a:lnTo>
                <a:lnTo>
                  <a:pt x="105" y="131"/>
                </a:lnTo>
                <a:lnTo>
                  <a:pt x="104" y="131"/>
                </a:lnTo>
                <a:lnTo>
                  <a:pt x="105" y="131"/>
                </a:lnTo>
                <a:lnTo>
                  <a:pt x="104" y="131"/>
                </a:lnTo>
                <a:lnTo>
                  <a:pt x="105" y="131"/>
                </a:lnTo>
                <a:lnTo>
                  <a:pt x="106" y="131"/>
                </a:lnTo>
                <a:lnTo>
                  <a:pt x="105" y="131"/>
                </a:lnTo>
                <a:lnTo>
                  <a:pt x="106" y="131"/>
                </a:lnTo>
                <a:lnTo>
                  <a:pt x="105" y="131"/>
                </a:lnTo>
                <a:lnTo>
                  <a:pt x="106" y="131"/>
                </a:lnTo>
                <a:lnTo>
                  <a:pt x="106" y="130"/>
                </a:lnTo>
                <a:lnTo>
                  <a:pt x="106" y="131"/>
                </a:lnTo>
                <a:lnTo>
                  <a:pt x="106" y="130"/>
                </a:lnTo>
                <a:lnTo>
                  <a:pt x="106" y="131"/>
                </a:lnTo>
                <a:lnTo>
                  <a:pt x="106" y="130"/>
                </a:lnTo>
                <a:lnTo>
                  <a:pt x="105" y="130"/>
                </a:lnTo>
                <a:lnTo>
                  <a:pt x="106" y="130"/>
                </a:lnTo>
                <a:lnTo>
                  <a:pt x="105" y="130"/>
                </a:lnTo>
                <a:lnTo>
                  <a:pt x="106" y="130"/>
                </a:lnTo>
                <a:lnTo>
                  <a:pt x="105" y="130"/>
                </a:lnTo>
                <a:lnTo>
                  <a:pt x="105" y="129"/>
                </a:lnTo>
                <a:lnTo>
                  <a:pt x="105" y="130"/>
                </a:lnTo>
                <a:lnTo>
                  <a:pt x="105" y="129"/>
                </a:lnTo>
                <a:lnTo>
                  <a:pt x="105" y="130"/>
                </a:lnTo>
                <a:lnTo>
                  <a:pt x="105" y="129"/>
                </a:lnTo>
                <a:lnTo>
                  <a:pt x="106" y="129"/>
                </a:lnTo>
                <a:lnTo>
                  <a:pt x="105" y="129"/>
                </a:lnTo>
                <a:lnTo>
                  <a:pt x="106" y="129"/>
                </a:lnTo>
                <a:lnTo>
                  <a:pt x="105" y="129"/>
                </a:lnTo>
                <a:lnTo>
                  <a:pt x="106" y="129"/>
                </a:lnTo>
                <a:lnTo>
                  <a:pt x="106" y="128"/>
                </a:lnTo>
                <a:lnTo>
                  <a:pt x="106" y="129"/>
                </a:lnTo>
                <a:lnTo>
                  <a:pt x="106" y="128"/>
                </a:lnTo>
                <a:lnTo>
                  <a:pt x="106" y="129"/>
                </a:lnTo>
                <a:lnTo>
                  <a:pt x="106" y="128"/>
                </a:lnTo>
                <a:lnTo>
                  <a:pt x="107" y="128"/>
                </a:lnTo>
                <a:lnTo>
                  <a:pt x="106" y="128"/>
                </a:lnTo>
                <a:lnTo>
                  <a:pt x="107" y="128"/>
                </a:lnTo>
                <a:lnTo>
                  <a:pt x="106" y="128"/>
                </a:lnTo>
                <a:lnTo>
                  <a:pt x="107" y="128"/>
                </a:lnTo>
                <a:lnTo>
                  <a:pt x="107" y="129"/>
                </a:lnTo>
                <a:lnTo>
                  <a:pt x="107" y="128"/>
                </a:lnTo>
                <a:lnTo>
                  <a:pt x="107" y="129"/>
                </a:lnTo>
                <a:lnTo>
                  <a:pt x="107" y="128"/>
                </a:lnTo>
                <a:lnTo>
                  <a:pt x="107" y="129"/>
                </a:lnTo>
                <a:lnTo>
                  <a:pt x="107" y="130"/>
                </a:lnTo>
                <a:lnTo>
                  <a:pt x="107" y="129"/>
                </a:lnTo>
                <a:lnTo>
                  <a:pt x="107" y="130"/>
                </a:lnTo>
                <a:lnTo>
                  <a:pt x="107" y="129"/>
                </a:lnTo>
                <a:lnTo>
                  <a:pt x="107" y="130"/>
                </a:lnTo>
                <a:lnTo>
                  <a:pt x="108" y="130"/>
                </a:lnTo>
                <a:lnTo>
                  <a:pt x="107" y="130"/>
                </a:lnTo>
                <a:lnTo>
                  <a:pt x="108" y="130"/>
                </a:lnTo>
                <a:lnTo>
                  <a:pt x="107" y="130"/>
                </a:lnTo>
                <a:lnTo>
                  <a:pt x="108" y="130"/>
                </a:lnTo>
                <a:lnTo>
                  <a:pt x="108" y="129"/>
                </a:lnTo>
                <a:lnTo>
                  <a:pt x="108" y="130"/>
                </a:lnTo>
                <a:lnTo>
                  <a:pt x="108" y="129"/>
                </a:lnTo>
                <a:lnTo>
                  <a:pt x="108" y="130"/>
                </a:lnTo>
                <a:lnTo>
                  <a:pt x="108" y="129"/>
                </a:lnTo>
                <a:lnTo>
                  <a:pt x="109" y="129"/>
                </a:lnTo>
                <a:lnTo>
                  <a:pt x="108" y="129"/>
                </a:lnTo>
                <a:lnTo>
                  <a:pt x="109" y="129"/>
                </a:lnTo>
                <a:lnTo>
                  <a:pt x="108" y="129"/>
                </a:lnTo>
                <a:lnTo>
                  <a:pt x="109" y="129"/>
                </a:lnTo>
                <a:lnTo>
                  <a:pt x="109" y="130"/>
                </a:lnTo>
                <a:lnTo>
                  <a:pt x="109" y="129"/>
                </a:lnTo>
                <a:lnTo>
                  <a:pt x="109" y="130"/>
                </a:lnTo>
                <a:lnTo>
                  <a:pt x="109" y="129"/>
                </a:lnTo>
                <a:lnTo>
                  <a:pt x="109" y="130"/>
                </a:lnTo>
                <a:lnTo>
                  <a:pt x="110" y="130"/>
                </a:lnTo>
                <a:lnTo>
                  <a:pt x="109" y="130"/>
                </a:lnTo>
                <a:lnTo>
                  <a:pt x="110" y="130"/>
                </a:lnTo>
                <a:lnTo>
                  <a:pt x="109" y="130"/>
                </a:lnTo>
                <a:lnTo>
                  <a:pt x="110" y="130"/>
                </a:lnTo>
                <a:lnTo>
                  <a:pt x="110" y="131"/>
                </a:lnTo>
                <a:lnTo>
                  <a:pt x="110" y="130"/>
                </a:lnTo>
                <a:lnTo>
                  <a:pt x="110" y="131"/>
                </a:lnTo>
                <a:lnTo>
                  <a:pt x="110" y="130"/>
                </a:lnTo>
                <a:lnTo>
                  <a:pt x="110" y="131"/>
                </a:lnTo>
                <a:lnTo>
                  <a:pt x="109" y="131"/>
                </a:lnTo>
                <a:lnTo>
                  <a:pt x="110" y="131"/>
                </a:lnTo>
                <a:lnTo>
                  <a:pt x="109" y="131"/>
                </a:lnTo>
                <a:lnTo>
                  <a:pt x="110" y="131"/>
                </a:lnTo>
                <a:lnTo>
                  <a:pt x="109" y="131"/>
                </a:lnTo>
                <a:lnTo>
                  <a:pt x="108" y="131"/>
                </a:lnTo>
                <a:lnTo>
                  <a:pt x="109" y="131"/>
                </a:lnTo>
                <a:lnTo>
                  <a:pt x="108" y="131"/>
                </a:lnTo>
                <a:lnTo>
                  <a:pt x="109" y="131"/>
                </a:lnTo>
                <a:lnTo>
                  <a:pt x="108" y="131"/>
                </a:lnTo>
                <a:lnTo>
                  <a:pt x="108" y="132"/>
                </a:lnTo>
                <a:lnTo>
                  <a:pt x="108" y="131"/>
                </a:lnTo>
                <a:lnTo>
                  <a:pt x="108" y="132"/>
                </a:lnTo>
                <a:lnTo>
                  <a:pt x="108" y="131"/>
                </a:lnTo>
                <a:lnTo>
                  <a:pt x="108" y="132"/>
                </a:lnTo>
                <a:lnTo>
                  <a:pt x="109" y="132"/>
                </a:lnTo>
                <a:lnTo>
                  <a:pt x="108" y="132"/>
                </a:lnTo>
                <a:lnTo>
                  <a:pt x="109" y="132"/>
                </a:lnTo>
                <a:lnTo>
                  <a:pt x="108" y="132"/>
                </a:lnTo>
                <a:lnTo>
                  <a:pt x="109" y="132"/>
                </a:lnTo>
                <a:lnTo>
                  <a:pt x="109" y="133"/>
                </a:lnTo>
                <a:lnTo>
                  <a:pt x="109" y="132"/>
                </a:lnTo>
                <a:lnTo>
                  <a:pt x="109" y="133"/>
                </a:lnTo>
                <a:lnTo>
                  <a:pt x="109" y="132"/>
                </a:lnTo>
                <a:lnTo>
                  <a:pt x="109" y="133"/>
                </a:lnTo>
                <a:lnTo>
                  <a:pt x="109" y="134"/>
                </a:lnTo>
                <a:lnTo>
                  <a:pt x="109" y="133"/>
                </a:lnTo>
                <a:lnTo>
                  <a:pt x="109" y="134"/>
                </a:lnTo>
                <a:lnTo>
                  <a:pt x="109" y="133"/>
                </a:lnTo>
                <a:lnTo>
                  <a:pt x="109" y="134"/>
                </a:lnTo>
                <a:lnTo>
                  <a:pt x="110" y="134"/>
                </a:lnTo>
                <a:lnTo>
                  <a:pt x="109" y="134"/>
                </a:lnTo>
                <a:lnTo>
                  <a:pt x="110" y="134"/>
                </a:lnTo>
                <a:lnTo>
                  <a:pt x="109" y="134"/>
                </a:lnTo>
                <a:lnTo>
                  <a:pt x="110" y="134"/>
                </a:lnTo>
                <a:lnTo>
                  <a:pt x="110" y="135"/>
                </a:lnTo>
                <a:lnTo>
                  <a:pt x="110" y="134"/>
                </a:lnTo>
                <a:lnTo>
                  <a:pt x="110" y="135"/>
                </a:lnTo>
                <a:lnTo>
                  <a:pt x="110" y="134"/>
                </a:lnTo>
                <a:lnTo>
                  <a:pt x="110" y="135"/>
                </a:lnTo>
                <a:lnTo>
                  <a:pt x="109" y="135"/>
                </a:lnTo>
                <a:lnTo>
                  <a:pt x="110" y="135"/>
                </a:lnTo>
                <a:lnTo>
                  <a:pt x="109" y="135"/>
                </a:lnTo>
                <a:lnTo>
                  <a:pt x="110" y="135"/>
                </a:lnTo>
                <a:lnTo>
                  <a:pt x="109" y="135"/>
                </a:lnTo>
                <a:lnTo>
                  <a:pt x="108" y="135"/>
                </a:lnTo>
                <a:lnTo>
                  <a:pt x="109" y="135"/>
                </a:lnTo>
                <a:lnTo>
                  <a:pt x="108" y="135"/>
                </a:lnTo>
                <a:lnTo>
                  <a:pt x="109" y="135"/>
                </a:lnTo>
                <a:lnTo>
                  <a:pt x="108" y="135"/>
                </a:lnTo>
                <a:lnTo>
                  <a:pt x="108" y="136"/>
                </a:lnTo>
                <a:lnTo>
                  <a:pt x="108" y="135"/>
                </a:lnTo>
                <a:lnTo>
                  <a:pt x="108" y="136"/>
                </a:lnTo>
                <a:lnTo>
                  <a:pt x="108" y="135"/>
                </a:lnTo>
                <a:lnTo>
                  <a:pt x="108" y="136"/>
                </a:lnTo>
                <a:lnTo>
                  <a:pt x="109" y="136"/>
                </a:lnTo>
                <a:lnTo>
                  <a:pt x="108" y="136"/>
                </a:lnTo>
                <a:lnTo>
                  <a:pt x="109" y="136"/>
                </a:lnTo>
                <a:lnTo>
                  <a:pt x="108" y="136"/>
                </a:lnTo>
                <a:lnTo>
                  <a:pt x="109" y="136"/>
                </a:lnTo>
                <a:lnTo>
                  <a:pt x="109" y="137"/>
                </a:lnTo>
                <a:lnTo>
                  <a:pt x="109" y="136"/>
                </a:lnTo>
                <a:lnTo>
                  <a:pt x="109" y="137"/>
                </a:lnTo>
                <a:lnTo>
                  <a:pt x="109" y="136"/>
                </a:lnTo>
                <a:lnTo>
                  <a:pt x="109" y="137"/>
                </a:lnTo>
                <a:lnTo>
                  <a:pt x="110" y="137"/>
                </a:lnTo>
                <a:lnTo>
                  <a:pt x="109" y="137"/>
                </a:lnTo>
                <a:lnTo>
                  <a:pt x="110" y="137"/>
                </a:lnTo>
                <a:lnTo>
                  <a:pt x="109" y="137"/>
                </a:lnTo>
                <a:lnTo>
                  <a:pt x="110" y="137"/>
                </a:lnTo>
                <a:lnTo>
                  <a:pt x="110" y="136"/>
                </a:lnTo>
                <a:lnTo>
                  <a:pt x="110" y="137"/>
                </a:lnTo>
                <a:lnTo>
                  <a:pt x="110" y="136"/>
                </a:lnTo>
                <a:lnTo>
                  <a:pt x="110" y="137"/>
                </a:lnTo>
                <a:lnTo>
                  <a:pt x="110" y="136"/>
                </a:lnTo>
                <a:lnTo>
                  <a:pt x="111" y="136"/>
                </a:lnTo>
                <a:lnTo>
                  <a:pt x="110" y="136"/>
                </a:lnTo>
                <a:lnTo>
                  <a:pt x="111" y="136"/>
                </a:lnTo>
                <a:lnTo>
                  <a:pt x="110" y="136"/>
                </a:lnTo>
                <a:lnTo>
                  <a:pt x="111" y="136"/>
                </a:lnTo>
                <a:lnTo>
                  <a:pt x="111" y="137"/>
                </a:lnTo>
                <a:lnTo>
                  <a:pt x="111" y="136"/>
                </a:lnTo>
                <a:lnTo>
                  <a:pt x="111" y="137"/>
                </a:lnTo>
                <a:lnTo>
                  <a:pt x="111" y="136"/>
                </a:lnTo>
                <a:lnTo>
                  <a:pt x="111" y="137"/>
                </a:lnTo>
                <a:lnTo>
                  <a:pt x="111" y="138"/>
                </a:lnTo>
                <a:lnTo>
                  <a:pt x="111" y="137"/>
                </a:lnTo>
                <a:lnTo>
                  <a:pt x="111" y="138"/>
                </a:lnTo>
                <a:lnTo>
                  <a:pt x="111" y="137"/>
                </a:lnTo>
                <a:lnTo>
                  <a:pt x="111" y="138"/>
                </a:lnTo>
                <a:lnTo>
                  <a:pt x="112" y="138"/>
                </a:lnTo>
                <a:lnTo>
                  <a:pt x="111" y="138"/>
                </a:lnTo>
                <a:lnTo>
                  <a:pt x="112" y="138"/>
                </a:lnTo>
                <a:lnTo>
                  <a:pt x="111" y="138"/>
                </a:lnTo>
                <a:lnTo>
                  <a:pt x="112" y="138"/>
                </a:lnTo>
                <a:lnTo>
                  <a:pt x="112" y="137"/>
                </a:lnTo>
                <a:lnTo>
                  <a:pt x="112" y="138"/>
                </a:lnTo>
                <a:lnTo>
                  <a:pt x="112" y="137"/>
                </a:lnTo>
                <a:lnTo>
                  <a:pt x="112" y="138"/>
                </a:lnTo>
                <a:lnTo>
                  <a:pt x="112" y="137"/>
                </a:lnTo>
                <a:lnTo>
                  <a:pt x="113" y="137"/>
                </a:lnTo>
                <a:lnTo>
                  <a:pt x="112" y="137"/>
                </a:lnTo>
                <a:lnTo>
                  <a:pt x="113" y="137"/>
                </a:lnTo>
                <a:lnTo>
                  <a:pt x="112" y="137"/>
                </a:lnTo>
                <a:lnTo>
                  <a:pt x="113" y="137"/>
                </a:lnTo>
                <a:lnTo>
                  <a:pt x="113" y="136"/>
                </a:lnTo>
                <a:lnTo>
                  <a:pt x="113" y="137"/>
                </a:lnTo>
                <a:lnTo>
                  <a:pt x="113" y="136"/>
                </a:lnTo>
                <a:lnTo>
                  <a:pt x="113" y="137"/>
                </a:lnTo>
                <a:lnTo>
                  <a:pt x="113" y="136"/>
                </a:lnTo>
                <a:lnTo>
                  <a:pt x="112" y="136"/>
                </a:lnTo>
                <a:lnTo>
                  <a:pt x="113" y="136"/>
                </a:lnTo>
                <a:lnTo>
                  <a:pt x="112" y="136"/>
                </a:lnTo>
                <a:lnTo>
                  <a:pt x="113" y="136"/>
                </a:lnTo>
                <a:lnTo>
                  <a:pt x="112" y="136"/>
                </a:lnTo>
                <a:lnTo>
                  <a:pt x="112" y="135"/>
                </a:lnTo>
                <a:lnTo>
                  <a:pt x="112" y="136"/>
                </a:lnTo>
                <a:lnTo>
                  <a:pt x="112" y="135"/>
                </a:lnTo>
                <a:lnTo>
                  <a:pt x="112" y="136"/>
                </a:lnTo>
                <a:lnTo>
                  <a:pt x="112" y="135"/>
                </a:lnTo>
                <a:lnTo>
                  <a:pt x="113" y="135"/>
                </a:lnTo>
                <a:lnTo>
                  <a:pt x="112" y="135"/>
                </a:lnTo>
                <a:lnTo>
                  <a:pt x="113" y="135"/>
                </a:lnTo>
                <a:lnTo>
                  <a:pt x="112" y="135"/>
                </a:lnTo>
                <a:lnTo>
                  <a:pt x="113" y="135"/>
                </a:lnTo>
                <a:lnTo>
                  <a:pt x="114" y="135"/>
                </a:lnTo>
                <a:lnTo>
                  <a:pt x="113" y="135"/>
                </a:lnTo>
                <a:lnTo>
                  <a:pt x="114" y="135"/>
                </a:lnTo>
                <a:lnTo>
                  <a:pt x="113" y="135"/>
                </a:lnTo>
                <a:lnTo>
                  <a:pt x="114" y="135"/>
                </a:lnTo>
                <a:lnTo>
                  <a:pt x="114" y="134"/>
                </a:lnTo>
                <a:lnTo>
                  <a:pt x="114" y="135"/>
                </a:lnTo>
                <a:lnTo>
                  <a:pt x="114" y="134"/>
                </a:lnTo>
                <a:lnTo>
                  <a:pt x="114" y="135"/>
                </a:lnTo>
                <a:lnTo>
                  <a:pt x="114" y="134"/>
                </a:lnTo>
                <a:lnTo>
                  <a:pt x="113" y="134"/>
                </a:lnTo>
                <a:lnTo>
                  <a:pt x="114" y="134"/>
                </a:lnTo>
                <a:lnTo>
                  <a:pt x="113" y="134"/>
                </a:lnTo>
                <a:lnTo>
                  <a:pt x="114" y="134"/>
                </a:lnTo>
                <a:lnTo>
                  <a:pt x="113" y="134"/>
                </a:lnTo>
                <a:lnTo>
                  <a:pt x="113" y="133"/>
                </a:lnTo>
                <a:lnTo>
                  <a:pt x="113" y="134"/>
                </a:lnTo>
                <a:lnTo>
                  <a:pt x="113" y="133"/>
                </a:lnTo>
                <a:lnTo>
                  <a:pt x="113" y="134"/>
                </a:lnTo>
                <a:lnTo>
                  <a:pt x="113" y="133"/>
                </a:lnTo>
                <a:lnTo>
                  <a:pt x="114" y="133"/>
                </a:lnTo>
                <a:lnTo>
                  <a:pt x="113" y="133"/>
                </a:lnTo>
                <a:lnTo>
                  <a:pt x="114" y="133"/>
                </a:lnTo>
                <a:lnTo>
                  <a:pt x="113" y="133"/>
                </a:lnTo>
                <a:lnTo>
                  <a:pt x="114" y="133"/>
                </a:lnTo>
                <a:lnTo>
                  <a:pt x="114" y="132"/>
                </a:lnTo>
                <a:lnTo>
                  <a:pt x="114" y="133"/>
                </a:lnTo>
                <a:lnTo>
                  <a:pt x="114" y="132"/>
                </a:lnTo>
                <a:lnTo>
                  <a:pt x="114" y="133"/>
                </a:lnTo>
                <a:lnTo>
                  <a:pt x="114" y="132"/>
                </a:lnTo>
                <a:lnTo>
                  <a:pt x="115" y="132"/>
                </a:lnTo>
                <a:lnTo>
                  <a:pt x="114" y="132"/>
                </a:lnTo>
                <a:lnTo>
                  <a:pt x="115" y="132"/>
                </a:lnTo>
                <a:lnTo>
                  <a:pt x="114" y="132"/>
                </a:lnTo>
                <a:lnTo>
                  <a:pt x="115" y="132"/>
                </a:lnTo>
                <a:lnTo>
                  <a:pt x="115" y="133"/>
                </a:lnTo>
                <a:lnTo>
                  <a:pt x="115" y="132"/>
                </a:lnTo>
                <a:lnTo>
                  <a:pt x="115" y="133"/>
                </a:lnTo>
                <a:lnTo>
                  <a:pt x="115" y="132"/>
                </a:lnTo>
                <a:lnTo>
                  <a:pt x="115" y="133"/>
                </a:lnTo>
                <a:lnTo>
                  <a:pt x="115" y="134"/>
                </a:lnTo>
                <a:lnTo>
                  <a:pt x="115" y="133"/>
                </a:lnTo>
                <a:lnTo>
                  <a:pt x="115" y="134"/>
                </a:lnTo>
                <a:lnTo>
                  <a:pt x="115" y="133"/>
                </a:lnTo>
                <a:lnTo>
                  <a:pt x="115" y="134"/>
                </a:lnTo>
                <a:lnTo>
                  <a:pt x="116" y="134"/>
                </a:lnTo>
                <a:lnTo>
                  <a:pt x="115" y="134"/>
                </a:lnTo>
                <a:lnTo>
                  <a:pt x="116" y="134"/>
                </a:lnTo>
                <a:lnTo>
                  <a:pt x="115" y="134"/>
                </a:lnTo>
                <a:lnTo>
                  <a:pt x="116" y="134"/>
                </a:lnTo>
                <a:lnTo>
                  <a:pt x="116" y="133"/>
                </a:lnTo>
                <a:lnTo>
                  <a:pt x="116" y="134"/>
                </a:lnTo>
                <a:lnTo>
                  <a:pt x="116" y="133"/>
                </a:lnTo>
                <a:lnTo>
                  <a:pt x="116" y="134"/>
                </a:lnTo>
                <a:lnTo>
                  <a:pt x="116" y="133"/>
                </a:lnTo>
                <a:lnTo>
                  <a:pt x="117" y="133"/>
                </a:lnTo>
                <a:lnTo>
                  <a:pt x="116" y="133"/>
                </a:lnTo>
                <a:lnTo>
                  <a:pt x="117" y="133"/>
                </a:lnTo>
                <a:lnTo>
                  <a:pt x="116" y="133"/>
                </a:lnTo>
                <a:lnTo>
                  <a:pt x="117" y="133"/>
                </a:lnTo>
                <a:lnTo>
                  <a:pt x="117" y="134"/>
                </a:lnTo>
                <a:lnTo>
                  <a:pt x="117" y="133"/>
                </a:lnTo>
                <a:lnTo>
                  <a:pt x="117" y="134"/>
                </a:lnTo>
                <a:lnTo>
                  <a:pt x="117" y="133"/>
                </a:lnTo>
                <a:lnTo>
                  <a:pt x="117" y="134"/>
                </a:lnTo>
                <a:lnTo>
                  <a:pt x="118" y="134"/>
                </a:lnTo>
                <a:lnTo>
                  <a:pt x="117" y="134"/>
                </a:lnTo>
                <a:lnTo>
                  <a:pt x="118" y="134"/>
                </a:lnTo>
                <a:lnTo>
                  <a:pt x="117" y="134"/>
                </a:lnTo>
                <a:lnTo>
                  <a:pt x="118" y="134"/>
                </a:lnTo>
                <a:lnTo>
                  <a:pt x="118" y="135"/>
                </a:lnTo>
                <a:lnTo>
                  <a:pt x="118" y="134"/>
                </a:lnTo>
                <a:lnTo>
                  <a:pt x="118" y="135"/>
                </a:lnTo>
                <a:lnTo>
                  <a:pt x="118" y="134"/>
                </a:lnTo>
                <a:lnTo>
                  <a:pt x="118" y="135"/>
                </a:lnTo>
                <a:lnTo>
                  <a:pt x="117" y="135"/>
                </a:lnTo>
                <a:lnTo>
                  <a:pt x="118" y="135"/>
                </a:lnTo>
                <a:lnTo>
                  <a:pt x="117" y="135"/>
                </a:lnTo>
                <a:lnTo>
                  <a:pt x="118" y="135"/>
                </a:lnTo>
                <a:lnTo>
                  <a:pt x="117" y="135"/>
                </a:lnTo>
                <a:lnTo>
                  <a:pt x="116" y="135"/>
                </a:lnTo>
                <a:lnTo>
                  <a:pt x="117" y="135"/>
                </a:lnTo>
                <a:lnTo>
                  <a:pt x="116" y="135"/>
                </a:lnTo>
                <a:lnTo>
                  <a:pt x="117" y="135"/>
                </a:lnTo>
                <a:lnTo>
                  <a:pt x="116" y="135"/>
                </a:lnTo>
                <a:lnTo>
                  <a:pt x="116" y="136"/>
                </a:lnTo>
                <a:lnTo>
                  <a:pt x="116" y="135"/>
                </a:lnTo>
                <a:lnTo>
                  <a:pt x="116" y="136"/>
                </a:lnTo>
                <a:lnTo>
                  <a:pt x="116" y="135"/>
                </a:lnTo>
                <a:lnTo>
                  <a:pt x="116" y="136"/>
                </a:lnTo>
                <a:lnTo>
                  <a:pt x="117" y="136"/>
                </a:lnTo>
                <a:lnTo>
                  <a:pt x="116" y="136"/>
                </a:lnTo>
                <a:lnTo>
                  <a:pt x="117" y="136"/>
                </a:lnTo>
                <a:lnTo>
                  <a:pt x="116" y="136"/>
                </a:lnTo>
                <a:lnTo>
                  <a:pt x="117" y="136"/>
                </a:lnTo>
                <a:lnTo>
                  <a:pt x="117" y="137"/>
                </a:lnTo>
                <a:lnTo>
                  <a:pt x="117" y="136"/>
                </a:lnTo>
                <a:lnTo>
                  <a:pt x="117" y="137"/>
                </a:lnTo>
                <a:lnTo>
                  <a:pt x="117" y="136"/>
                </a:lnTo>
                <a:lnTo>
                  <a:pt x="117" y="137"/>
                </a:lnTo>
                <a:lnTo>
                  <a:pt x="118" y="137"/>
                </a:lnTo>
                <a:lnTo>
                  <a:pt x="117" y="137"/>
                </a:lnTo>
                <a:lnTo>
                  <a:pt x="118" y="137"/>
                </a:lnTo>
                <a:lnTo>
                  <a:pt x="117" y="137"/>
                </a:lnTo>
                <a:lnTo>
                  <a:pt x="118" y="137"/>
                </a:lnTo>
                <a:lnTo>
                  <a:pt x="118" y="136"/>
                </a:lnTo>
                <a:lnTo>
                  <a:pt x="118" y="137"/>
                </a:lnTo>
                <a:lnTo>
                  <a:pt x="118" y="136"/>
                </a:lnTo>
                <a:lnTo>
                  <a:pt x="118" y="137"/>
                </a:lnTo>
                <a:lnTo>
                  <a:pt x="118" y="136"/>
                </a:lnTo>
                <a:lnTo>
                  <a:pt x="119" y="136"/>
                </a:lnTo>
                <a:lnTo>
                  <a:pt x="118" y="136"/>
                </a:lnTo>
                <a:lnTo>
                  <a:pt x="119" y="136"/>
                </a:lnTo>
                <a:lnTo>
                  <a:pt x="118" y="136"/>
                </a:lnTo>
                <a:lnTo>
                  <a:pt x="119" y="136"/>
                </a:lnTo>
                <a:lnTo>
                  <a:pt x="119" y="137"/>
                </a:lnTo>
                <a:lnTo>
                  <a:pt x="119" y="136"/>
                </a:lnTo>
                <a:lnTo>
                  <a:pt x="119" y="137"/>
                </a:lnTo>
                <a:lnTo>
                  <a:pt x="119" y="136"/>
                </a:lnTo>
                <a:lnTo>
                  <a:pt x="119" y="137"/>
                </a:lnTo>
                <a:lnTo>
                  <a:pt x="119" y="138"/>
                </a:lnTo>
                <a:lnTo>
                  <a:pt x="119" y="137"/>
                </a:lnTo>
                <a:lnTo>
                  <a:pt x="119" y="138"/>
                </a:lnTo>
                <a:lnTo>
                  <a:pt x="119" y="137"/>
                </a:lnTo>
                <a:lnTo>
                  <a:pt x="119" y="138"/>
                </a:lnTo>
                <a:lnTo>
                  <a:pt x="120" y="138"/>
                </a:lnTo>
                <a:lnTo>
                  <a:pt x="119" y="138"/>
                </a:lnTo>
                <a:lnTo>
                  <a:pt x="120" y="138"/>
                </a:lnTo>
                <a:lnTo>
                  <a:pt x="119" y="138"/>
                </a:lnTo>
                <a:lnTo>
                  <a:pt x="120" y="138"/>
                </a:lnTo>
                <a:lnTo>
                  <a:pt x="120" y="137"/>
                </a:lnTo>
                <a:lnTo>
                  <a:pt x="120" y="138"/>
                </a:lnTo>
                <a:lnTo>
                  <a:pt x="120" y="137"/>
                </a:lnTo>
                <a:lnTo>
                  <a:pt x="120" y="138"/>
                </a:lnTo>
                <a:lnTo>
                  <a:pt x="120" y="137"/>
                </a:lnTo>
                <a:lnTo>
                  <a:pt x="121" y="137"/>
                </a:lnTo>
                <a:lnTo>
                  <a:pt x="120" y="137"/>
                </a:lnTo>
                <a:lnTo>
                  <a:pt x="121" y="137"/>
                </a:lnTo>
                <a:lnTo>
                  <a:pt x="120" y="137"/>
                </a:lnTo>
                <a:lnTo>
                  <a:pt x="121" y="137"/>
                </a:lnTo>
                <a:lnTo>
                  <a:pt x="121" y="138"/>
                </a:lnTo>
                <a:lnTo>
                  <a:pt x="121" y="137"/>
                </a:lnTo>
                <a:lnTo>
                  <a:pt x="121" y="138"/>
                </a:lnTo>
                <a:lnTo>
                  <a:pt x="121" y="137"/>
                </a:lnTo>
                <a:lnTo>
                  <a:pt x="121" y="138"/>
                </a:lnTo>
                <a:lnTo>
                  <a:pt x="122" y="138"/>
                </a:lnTo>
                <a:lnTo>
                  <a:pt x="121" y="138"/>
                </a:lnTo>
                <a:lnTo>
                  <a:pt x="122" y="138"/>
                </a:lnTo>
                <a:lnTo>
                  <a:pt x="121" y="138"/>
                </a:lnTo>
                <a:lnTo>
                  <a:pt x="122" y="138"/>
                </a:lnTo>
                <a:lnTo>
                  <a:pt x="122" y="139"/>
                </a:lnTo>
                <a:lnTo>
                  <a:pt x="122" y="138"/>
                </a:lnTo>
                <a:lnTo>
                  <a:pt x="122" y="139"/>
                </a:lnTo>
                <a:lnTo>
                  <a:pt x="122" y="138"/>
                </a:lnTo>
                <a:lnTo>
                  <a:pt x="122" y="139"/>
                </a:lnTo>
                <a:lnTo>
                  <a:pt x="121" y="139"/>
                </a:lnTo>
                <a:lnTo>
                  <a:pt x="122" y="139"/>
                </a:lnTo>
                <a:lnTo>
                  <a:pt x="121" y="139"/>
                </a:lnTo>
                <a:lnTo>
                  <a:pt x="122" y="139"/>
                </a:lnTo>
                <a:lnTo>
                  <a:pt x="121" y="139"/>
                </a:lnTo>
                <a:lnTo>
                  <a:pt x="120" y="139"/>
                </a:lnTo>
                <a:lnTo>
                  <a:pt x="121" y="139"/>
                </a:lnTo>
                <a:lnTo>
                  <a:pt x="120" y="139"/>
                </a:lnTo>
                <a:lnTo>
                  <a:pt x="121" y="139"/>
                </a:lnTo>
                <a:lnTo>
                  <a:pt x="120" y="139"/>
                </a:lnTo>
                <a:lnTo>
                  <a:pt x="120" y="140"/>
                </a:lnTo>
                <a:lnTo>
                  <a:pt x="120" y="139"/>
                </a:lnTo>
                <a:lnTo>
                  <a:pt x="120" y="140"/>
                </a:lnTo>
                <a:lnTo>
                  <a:pt x="120" y="139"/>
                </a:lnTo>
                <a:lnTo>
                  <a:pt x="120" y="140"/>
                </a:lnTo>
                <a:lnTo>
                  <a:pt x="121" y="140"/>
                </a:lnTo>
                <a:lnTo>
                  <a:pt x="120" y="140"/>
                </a:lnTo>
                <a:lnTo>
                  <a:pt x="121" y="140"/>
                </a:lnTo>
                <a:lnTo>
                  <a:pt x="120" y="140"/>
                </a:lnTo>
                <a:lnTo>
                  <a:pt x="121" y="140"/>
                </a:lnTo>
                <a:lnTo>
                  <a:pt x="121" y="141"/>
                </a:lnTo>
                <a:lnTo>
                  <a:pt x="121" y="140"/>
                </a:lnTo>
                <a:lnTo>
                  <a:pt x="121" y="141"/>
                </a:lnTo>
                <a:lnTo>
                  <a:pt x="121" y="140"/>
                </a:lnTo>
                <a:lnTo>
                  <a:pt x="121" y="141"/>
                </a:lnTo>
                <a:lnTo>
                  <a:pt x="120" y="141"/>
                </a:lnTo>
                <a:lnTo>
                  <a:pt x="121" y="141"/>
                </a:lnTo>
                <a:lnTo>
                  <a:pt x="120" y="141"/>
                </a:lnTo>
                <a:lnTo>
                  <a:pt x="121" y="141"/>
                </a:lnTo>
                <a:lnTo>
                  <a:pt x="120" y="141"/>
                </a:lnTo>
                <a:lnTo>
                  <a:pt x="120" y="142"/>
                </a:lnTo>
                <a:lnTo>
                  <a:pt x="120" y="141"/>
                </a:lnTo>
                <a:lnTo>
                  <a:pt x="120" y="142"/>
                </a:lnTo>
                <a:lnTo>
                  <a:pt x="120" y="141"/>
                </a:lnTo>
                <a:lnTo>
                  <a:pt x="120" y="142"/>
                </a:lnTo>
                <a:lnTo>
                  <a:pt x="119" y="142"/>
                </a:lnTo>
                <a:lnTo>
                  <a:pt x="120" y="142"/>
                </a:lnTo>
                <a:lnTo>
                  <a:pt x="119" y="142"/>
                </a:lnTo>
                <a:lnTo>
                  <a:pt x="120" y="142"/>
                </a:lnTo>
                <a:lnTo>
                  <a:pt x="119" y="142"/>
                </a:lnTo>
                <a:lnTo>
                  <a:pt x="119" y="141"/>
                </a:lnTo>
                <a:lnTo>
                  <a:pt x="119" y="142"/>
                </a:lnTo>
                <a:lnTo>
                  <a:pt x="119" y="141"/>
                </a:lnTo>
                <a:lnTo>
                  <a:pt x="119" y="142"/>
                </a:lnTo>
                <a:lnTo>
                  <a:pt x="119" y="141"/>
                </a:lnTo>
                <a:lnTo>
                  <a:pt x="119" y="140"/>
                </a:lnTo>
                <a:lnTo>
                  <a:pt x="119" y="141"/>
                </a:lnTo>
                <a:lnTo>
                  <a:pt x="119" y="140"/>
                </a:lnTo>
                <a:lnTo>
                  <a:pt x="119" y="141"/>
                </a:lnTo>
                <a:lnTo>
                  <a:pt x="119" y="140"/>
                </a:lnTo>
                <a:lnTo>
                  <a:pt x="118" y="140"/>
                </a:lnTo>
                <a:lnTo>
                  <a:pt x="119" y="140"/>
                </a:lnTo>
                <a:lnTo>
                  <a:pt x="118" y="140"/>
                </a:lnTo>
                <a:lnTo>
                  <a:pt x="119" y="140"/>
                </a:lnTo>
                <a:lnTo>
                  <a:pt x="118" y="140"/>
                </a:lnTo>
                <a:lnTo>
                  <a:pt x="118" y="141"/>
                </a:lnTo>
                <a:lnTo>
                  <a:pt x="118" y="140"/>
                </a:lnTo>
                <a:lnTo>
                  <a:pt x="118" y="141"/>
                </a:lnTo>
                <a:lnTo>
                  <a:pt x="118" y="140"/>
                </a:lnTo>
                <a:lnTo>
                  <a:pt x="118" y="141"/>
                </a:lnTo>
                <a:lnTo>
                  <a:pt x="117" y="141"/>
                </a:lnTo>
                <a:lnTo>
                  <a:pt x="118" y="141"/>
                </a:lnTo>
                <a:lnTo>
                  <a:pt x="117" y="141"/>
                </a:lnTo>
                <a:lnTo>
                  <a:pt x="118" y="141"/>
                </a:lnTo>
                <a:lnTo>
                  <a:pt x="117" y="141"/>
                </a:lnTo>
                <a:lnTo>
                  <a:pt x="116" y="141"/>
                </a:lnTo>
                <a:lnTo>
                  <a:pt x="117" y="141"/>
                </a:lnTo>
                <a:lnTo>
                  <a:pt x="116" y="141"/>
                </a:lnTo>
                <a:lnTo>
                  <a:pt x="117" y="141"/>
                </a:lnTo>
                <a:lnTo>
                  <a:pt x="116" y="141"/>
                </a:lnTo>
                <a:lnTo>
                  <a:pt x="116" y="142"/>
                </a:lnTo>
                <a:lnTo>
                  <a:pt x="116" y="141"/>
                </a:lnTo>
                <a:lnTo>
                  <a:pt x="116" y="142"/>
                </a:lnTo>
                <a:lnTo>
                  <a:pt x="116" y="141"/>
                </a:lnTo>
                <a:lnTo>
                  <a:pt x="116" y="142"/>
                </a:lnTo>
                <a:lnTo>
                  <a:pt x="115" y="142"/>
                </a:lnTo>
                <a:lnTo>
                  <a:pt x="116" y="142"/>
                </a:lnTo>
                <a:lnTo>
                  <a:pt x="115" y="142"/>
                </a:lnTo>
                <a:lnTo>
                  <a:pt x="116" y="142"/>
                </a:lnTo>
                <a:lnTo>
                  <a:pt x="115" y="142"/>
                </a:lnTo>
                <a:lnTo>
                  <a:pt x="115" y="141"/>
                </a:lnTo>
                <a:lnTo>
                  <a:pt x="115" y="142"/>
                </a:lnTo>
                <a:lnTo>
                  <a:pt x="115" y="141"/>
                </a:lnTo>
                <a:lnTo>
                  <a:pt x="115" y="142"/>
                </a:lnTo>
                <a:lnTo>
                  <a:pt x="115" y="141"/>
                </a:lnTo>
                <a:lnTo>
                  <a:pt x="115" y="140"/>
                </a:lnTo>
                <a:lnTo>
                  <a:pt x="115" y="141"/>
                </a:lnTo>
                <a:lnTo>
                  <a:pt x="115" y="140"/>
                </a:lnTo>
                <a:lnTo>
                  <a:pt x="115" y="141"/>
                </a:lnTo>
                <a:lnTo>
                  <a:pt x="115" y="140"/>
                </a:lnTo>
                <a:lnTo>
                  <a:pt x="114" y="140"/>
                </a:lnTo>
                <a:lnTo>
                  <a:pt x="115" y="140"/>
                </a:lnTo>
                <a:lnTo>
                  <a:pt x="114" y="140"/>
                </a:lnTo>
                <a:lnTo>
                  <a:pt x="115" y="140"/>
                </a:lnTo>
                <a:lnTo>
                  <a:pt x="114" y="140"/>
                </a:lnTo>
                <a:lnTo>
                  <a:pt x="114" y="141"/>
                </a:lnTo>
                <a:lnTo>
                  <a:pt x="114" y="140"/>
                </a:lnTo>
                <a:lnTo>
                  <a:pt x="114" y="141"/>
                </a:lnTo>
                <a:lnTo>
                  <a:pt x="114" y="140"/>
                </a:lnTo>
                <a:lnTo>
                  <a:pt x="114" y="141"/>
                </a:lnTo>
                <a:lnTo>
                  <a:pt x="113" y="141"/>
                </a:lnTo>
                <a:lnTo>
                  <a:pt x="114" y="141"/>
                </a:lnTo>
                <a:lnTo>
                  <a:pt x="113" y="141"/>
                </a:lnTo>
                <a:lnTo>
                  <a:pt x="114" y="141"/>
                </a:lnTo>
                <a:lnTo>
                  <a:pt x="113" y="141"/>
                </a:lnTo>
                <a:lnTo>
                  <a:pt x="113" y="142"/>
                </a:lnTo>
                <a:lnTo>
                  <a:pt x="113" y="141"/>
                </a:lnTo>
                <a:lnTo>
                  <a:pt x="113" y="142"/>
                </a:lnTo>
                <a:lnTo>
                  <a:pt x="113" y="141"/>
                </a:lnTo>
                <a:lnTo>
                  <a:pt x="113" y="142"/>
                </a:lnTo>
                <a:lnTo>
                  <a:pt x="114" y="142"/>
                </a:lnTo>
                <a:lnTo>
                  <a:pt x="113" y="142"/>
                </a:lnTo>
                <a:lnTo>
                  <a:pt x="114" y="142"/>
                </a:lnTo>
                <a:lnTo>
                  <a:pt x="113" y="142"/>
                </a:lnTo>
                <a:lnTo>
                  <a:pt x="114" y="142"/>
                </a:lnTo>
                <a:lnTo>
                  <a:pt x="114" y="143"/>
                </a:lnTo>
                <a:lnTo>
                  <a:pt x="114" y="142"/>
                </a:lnTo>
                <a:lnTo>
                  <a:pt x="114" y="143"/>
                </a:lnTo>
                <a:lnTo>
                  <a:pt x="114" y="142"/>
                </a:lnTo>
                <a:lnTo>
                  <a:pt x="114" y="143"/>
                </a:lnTo>
                <a:lnTo>
                  <a:pt x="113" y="143"/>
                </a:lnTo>
                <a:lnTo>
                  <a:pt x="114" y="143"/>
                </a:lnTo>
                <a:lnTo>
                  <a:pt x="113" y="143"/>
                </a:lnTo>
                <a:lnTo>
                  <a:pt x="114" y="143"/>
                </a:lnTo>
                <a:lnTo>
                  <a:pt x="113" y="143"/>
                </a:lnTo>
                <a:lnTo>
                  <a:pt x="112" y="143"/>
                </a:lnTo>
                <a:lnTo>
                  <a:pt x="113" y="143"/>
                </a:lnTo>
                <a:lnTo>
                  <a:pt x="112" y="143"/>
                </a:lnTo>
                <a:lnTo>
                  <a:pt x="113" y="143"/>
                </a:lnTo>
                <a:lnTo>
                  <a:pt x="112" y="143"/>
                </a:lnTo>
                <a:lnTo>
                  <a:pt x="112" y="144"/>
                </a:lnTo>
                <a:lnTo>
                  <a:pt x="112" y="143"/>
                </a:lnTo>
                <a:lnTo>
                  <a:pt x="112" y="144"/>
                </a:lnTo>
                <a:lnTo>
                  <a:pt x="112" y="143"/>
                </a:lnTo>
                <a:lnTo>
                  <a:pt x="112" y="144"/>
                </a:lnTo>
                <a:lnTo>
                  <a:pt x="113" y="144"/>
                </a:lnTo>
                <a:lnTo>
                  <a:pt x="112" y="144"/>
                </a:lnTo>
                <a:lnTo>
                  <a:pt x="113" y="144"/>
                </a:lnTo>
                <a:lnTo>
                  <a:pt x="112" y="144"/>
                </a:lnTo>
                <a:lnTo>
                  <a:pt x="113" y="144"/>
                </a:lnTo>
                <a:lnTo>
                  <a:pt x="113" y="145"/>
                </a:lnTo>
                <a:lnTo>
                  <a:pt x="113" y="144"/>
                </a:lnTo>
                <a:lnTo>
                  <a:pt x="113" y="145"/>
                </a:lnTo>
                <a:lnTo>
                  <a:pt x="113" y="144"/>
                </a:lnTo>
                <a:lnTo>
                  <a:pt x="113" y="145"/>
                </a:lnTo>
                <a:lnTo>
                  <a:pt x="114" y="145"/>
                </a:lnTo>
                <a:lnTo>
                  <a:pt x="113" y="145"/>
                </a:lnTo>
                <a:lnTo>
                  <a:pt x="114" y="145"/>
                </a:lnTo>
                <a:lnTo>
                  <a:pt x="113" y="145"/>
                </a:lnTo>
                <a:lnTo>
                  <a:pt x="114" y="145"/>
                </a:lnTo>
                <a:lnTo>
                  <a:pt x="114" y="144"/>
                </a:lnTo>
                <a:lnTo>
                  <a:pt x="114" y="145"/>
                </a:lnTo>
                <a:lnTo>
                  <a:pt x="114" y="144"/>
                </a:lnTo>
                <a:lnTo>
                  <a:pt x="114" y="145"/>
                </a:lnTo>
                <a:lnTo>
                  <a:pt x="114" y="144"/>
                </a:lnTo>
                <a:lnTo>
                  <a:pt x="115" y="144"/>
                </a:lnTo>
                <a:lnTo>
                  <a:pt x="114" y="144"/>
                </a:lnTo>
                <a:lnTo>
                  <a:pt x="115" y="144"/>
                </a:lnTo>
                <a:lnTo>
                  <a:pt x="114" y="144"/>
                </a:lnTo>
                <a:lnTo>
                  <a:pt x="115" y="144"/>
                </a:lnTo>
                <a:lnTo>
                  <a:pt x="115" y="145"/>
                </a:lnTo>
                <a:lnTo>
                  <a:pt x="115" y="144"/>
                </a:lnTo>
                <a:lnTo>
                  <a:pt x="115" y="145"/>
                </a:lnTo>
                <a:lnTo>
                  <a:pt x="115" y="144"/>
                </a:lnTo>
                <a:lnTo>
                  <a:pt x="115" y="145"/>
                </a:lnTo>
                <a:lnTo>
                  <a:pt x="115" y="146"/>
                </a:lnTo>
                <a:lnTo>
                  <a:pt x="115" y="145"/>
                </a:lnTo>
                <a:lnTo>
                  <a:pt x="115" y="146"/>
                </a:lnTo>
                <a:lnTo>
                  <a:pt x="115" y="145"/>
                </a:lnTo>
                <a:lnTo>
                  <a:pt x="115" y="146"/>
                </a:lnTo>
                <a:lnTo>
                  <a:pt x="116" y="146"/>
                </a:lnTo>
                <a:lnTo>
                  <a:pt x="115" y="146"/>
                </a:lnTo>
                <a:lnTo>
                  <a:pt x="116" y="146"/>
                </a:lnTo>
                <a:lnTo>
                  <a:pt x="115" y="146"/>
                </a:lnTo>
                <a:lnTo>
                  <a:pt x="116" y="146"/>
                </a:lnTo>
                <a:lnTo>
                  <a:pt x="116" y="145"/>
                </a:lnTo>
                <a:lnTo>
                  <a:pt x="116" y="146"/>
                </a:lnTo>
                <a:lnTo>
                  <a:pt x="116" y="145"/>
                </a:lnTo>
                <a:lnTo>
                  <a:pt x="116" y="146"/>
                </a:lnTo>
                <a:lnTo>
                  <a:pt x="116" y="145"/>
                </a:lnTo>
                <a:lnTo>
                  <a:pt x="117" y="145"/>
                </a:lnTo>
                <a:lnTo>
                  <a:pt x="116" y="145"/>
                </a:lnTo>
                <a:lnTo>
                  <a:pt x="117" y="145"/>
                </a:lnTo>
                <a:lnTo>
                  <a:pt x="116" y="145"/>
                </a:lnTo>
                <a:lnTo>
                  <a:pt x="117" y="145"/>
                </a:lnTo>
                <a:lnTo>
                  <a:pt x="117" y="146"/>
                </a:lnTo>
                <a:lnTo>
                  <a:pt x="117" y="145"/>
                </a:lnTo>
                <a:lnTo>
                  <a:pt x="117" y="146"/>
                </a:lnTo>
                <a:lnTo>
                  <a:pt x="117" y="145"/>
                </a:lnTo>
                <a:lnTo>
                  <a:pt x="117" y="146"/>
                </a:lnTo>
                <a:lnTo>
                  <a:pt x="118" y="146"/>
                </a:lnTo>
                <a:lnTo>
                  <a:pt x="117" y="146"/>
                </a:lnTo>
                <a:lnTo>
                  <a:pt x="118" y="146"/>
                </a:lnTo>
                <a:lnTo>
                  <a:pt x="117" y="146"/>
                </a:lnTo>
                <a:lnTo>
                  <a:pt x="118" y="146"/>
                </a:lnTo>
                <a:lnTo>
                  <a:pt x="118" y="147"/>
                </a:lnTo>
                <a:lnTo>
                  <a:pt x="118" y="146"/>
                </a:lnTo>
                <a:lnTo>
                  <a:pt x="118" y="147"/>
                </a:lnTo>
                <a:lnTo>
                  <a:pt x="118" y="146"/>
                </a:lnTo>
                <a:lnTo>
                  <a:pt x="118" y="147"/>
                </a:lnTo>
                <a:lnTo>
                  <a:pt x="117" y="147"/>
                </a:lnTo>
                <a:lnTo>
                  <a:pt x="118" y="147"/>
                </a:lnTo>
                <a:lnTo>
                  <a:pt x="117" y="147"/>
                </a:lnTo>
                <a:lnTo>
                  <a:pt x="118" y="147"/>
                </a:lnTo>
                <a:lnTo>
                  <a:pt x="117" y="147"/>
                </a:lnTo>
                <a:lnTo>
                  <a:pt x="116" y="147"/>
                </a:lnTo>
                <a:lnTo>
                  <a:pt x="117" y="147"/>
                </a:lnTo>
                <a:lnTo>
                  <a:pt x="116" y="147"/>
                </a:lnTo>
                <a:lnTo>
                  <a:pt x="117" y="147"/>
                </a:lnTo>
                <a:lnTo>
                  <a:pt x="116" y="147"/>
                </a:lnTo>
                <a:lnTo>
                  <a:pt x="116" y="148"/>
                </a:lnTo>
                <a:lnTo>
                  <a:pt x="116" y="147"/>
                </a:lnTo>
                <a:lnTo>
                  <a:pt x="116" y="148"/>
                </a:lnTo>
                <a:lnTo>
                  <a:pt x="116" y="147"/>
                </a:lnTo>
                <a:lnTo>
                  <a:pt x="116" y="148"/>
                </a:lnTo>
                <a:lnTo>
                  <a:pt x="117" y="148"/>
                </a:lnTo>
                <a:lnTo>
                  <a:pt x="116" y="148"/>
                </a:lnTo>
                <a:lnTo>
                  <a:pt x="117" y="148"/>
                </a:lnTo>
                <a:lnTo>
                  <a:pt x="116" y="148"/>
                </a:lnTo>
                <a:lnTo>
                  <a:pt x="117" y="148"/>
                </a:lnTo>
                <a:lnTo>
                  <a:pt x="117" y="149"/>
                </a:lnTo>
                <a:lnTo>
                  <a:pt x="117" y="148"/>
                </a:lnTo>
                <a:lnTo>
                  <a:pt x="117" y="149"/>
                </a:lnTo>
                <a:lnTo>
                  <a:pt x="117" y="148"/>
                </a:lnTo>
                <a:lnTo>
                  <a:pt x="117" y="149"/>
                </a:lnTo>
                <a:lnTo>
                  <a:pt x="117" y="150"/>
                </a:lnTo>
                <a:lnTo>
                  <a:pt x="117" y="149"/>
                </a:lnTo>
                <a:lnTo>
                  <a:pt x="117" y="150"/>
                </a:lnTo>
                <a:lnTo>
                  <a:pt x="117" y="149"/>
                </a:lnTo>
                <a:lnTo>
                  <a:pt x="117" y="150"/>
                </a:lnTo>
                <a:lnTo>
                  <a:pt x="118" y="150"/>
                </a:lnTo>
                <a:lnTo>
                  <a:pt x="117" y="150"/>
                </a:lnTo>
                <a:lnTo>
                  <a:pt x="118" y="150"/>
                </a:lnTo>
                <a:lnTo>
                  <a:pt x="117" y="150"/>
                </a:lnTo>
                <a:lnTo>
                  <a:pt x="118" y="150"/>
                </a:lnTo>
                <a:lnTo>
                  <a:pt x="118" y="151"/>
                </a:lnTo>
                <a:lnTo>
                  <a:pt x="118" y="150"/>
                </a:lnTo>
                <a:lnTo>
                  <a:pt x="118" y="151"/>
                </a:lnTo>
                <a:lnTo>
                  <a:pt x="118" y="150"/>
                </a:lnTo>
                <a:lnTo>
                  <a:pt x="118" y="151"/>
                </a:lnTo>
                <a:lnTo>
                  <a:pt x="117" y="151"/>
                </a:lnTo>
                <a:lnTo>
                  <a:pt x="118" y="151"/>
                </a:lnTo>
                <a:lnTo>
                  <a:pt x="117" y="151"/>
                </a:lnTo>
                <a:lnTo>
                  <a:pt x="118" y="151"/>
                </a:lnTo>
                <a:lnTo>
                  <a:pt x="117" y="151"/>
                </a:lnTo>
                <a:lnTo>
                  <a:pt x="116" y="151"/>
                </a:lnTo>
                <a:lnTo>
                  <a:pt x="117" y="151"/>
                </a:lnTo>
                <a:lnTo>
                  <a:pt x="116" y="151"/>
                </a:lnTo>
                <a:lnTo>
                  <a:pt x="117" y="151"/>
                </a:lnTo>
                <a:lnTo>
                  <a:pt x="116" y="151"/>
                </a:lnTo>
                <a:lnTo>
                  <a:pt x="116" y="152"/>
                </a:lnTo>
                <a:lnTo>
                  <a:pt x="116" y="151"/>
                </a:lnTo>
                <a:lnTo>
                  <a:pt x="116" y="152"/>
                </a:lnTo>
                <a:lnTo>
                  <a:pt x="116" y="151"/>
                </a:lnTo>
                <a:lnTo>
                  <a:pt x="116" y="152"/>
                </a:lnTo>
                <a:lnTo>
                  <a:pt x="117" y="152"/>
                </a:lnTo>
                <a:lnTo>
                  <a:pt x="116" y="152"/>
                </a:lnTo>
                <a:lnTo>
                  <a:pt x="117" y="152"/>
                </a:lnTo>
                <a:lnTo>
                  <a:pt x="116" y="152"/>
                </a:lnTo>
                <a:lnTo>
                  <a:pt x="117" y="152"/>
                </a:lnTo>
                <a:lnTo>
                  <a:pt x="117" y="153"/>
                </a:lnTo>
                <a:lnTo>
                  <a:pt x="117" y="152"/>
                </a:lnTo>
                <a:lnTo>
                  <a:pt x="117" y="153"/>
                </a:lnTo>
                <a:lnTo>
                  <a:pt x="117" y="152"/>
                </a:lnTo>
                <a:lnTo>
                  <a:pt x="117" y="153"/>
                </a:lnTo>
                <a:lnTo>
                  <a:pt x="118" y="153"/>
                </a:lnTo>
                <a:lnTo>
                  <a:pt x="117" y="153"/>
                </a:lnTo>
                <a:lnTo>
                  <a:pt x="118" y="153"/>
                </a:lnTo>
                <a:lnTo>
                  <a:pt x="117" y="153"/>
                </a:lnTo>
                <a:lnTo>
                  <a:pt x="118" y="153"/>
                </a:lnTo>
                <a:lnTo>
                  <a:pt x="118" y="152"/>
                </a:lnTo>
                <a:lnTo>
                  <a:pt x="118" y="153"/>
                </a:lnTo>
                <a:lnTo>
                  <a:pt x="118" y="152"/>
                </a:lnTo>
                <a:lnTo>
                  <a:pt x="118" y="153"/>
                </a:lnTo>
                <a:lnTo>
                  <a:pt x="118" y="152"/>
                </a:lnTo>
                <a:lnTo>
                  <a:pt x="119" y="152"/>
                </a:lnTo>
                <a:lnTo>
                  <a:pt x="118" y="152"/>
                </a:lnTo>
                <a:lnTo>
                  <a:pt x="119" y="152"/>
                </a:lnTo>
                <a:lnTo>
                  <a:pt x="118" y="152"/>
                </a:lnTo>
                <a:lnTo>
                  <a:pt x="119" y="152"/>
                </a:lnTo>
                <a:lnTo>
                  <a:pt x="119" y="153"/>
                </a:lnTo>
                <a:lnTo>
                  <a:pt x="119" y="152"/>
                </a:lnTo>
                <a:lnTo>
                  <a:pt x="119" y="153"/>
                </a:lnTo>
                <a:lnTo>
                  <a:pt x="119" y="152"/>
                </a:lnTo>
                <a:lnTo>
                  <a:pt x="119" y="153"/>
                </a:lnTo>
                <a:lnTo>
                  <a:pt x="119" y="154"/>
                </a:lnTo>
                <a:lnTo>
                  <a:pt x="119" y="153"/>
                </a:lnTo>
                <a:lnTo>
                  <a:pt x="119" y="154"/>
                </a:lnTo>
                <a:lnTo>
                  <a:pt x="119" y="153"/>
                </a:lnTo>
                <a:lnTo>
                  <a:pt x="119" y="154"/>
                </a:lnTo>
                <a:lnTo>
                  <a:pt x="120" y="154"/>
                </a:lnTo>
                <a:lnTo>
                  <a:pt x="119" y="154"/>
                </a:lnTo>
                <a:lnTo>
                  <a:pt x="120" y="154"/>
                </a:lnTo>
                <a:lnTo>
                  <a:pt x="119" y="154"/>
                </a:lnTo>
                <a:lnTo>
                  <a:pt x="120" y="154"/>
                </a:lnTo>
                <a:lnTo>
                  <a:pt x="120" y="153"/>
                </a:lnTo>
                <a:lnTo>
                  <a:pt x="120" y="154"/>
                </a:lnTo>
                <a:lnTo>
                  <a:pt x="120" y="153"/>
                </a:lnTo>
                <a:lnTo>
                  <a:pt x="120" y="154"/>
                </a:lnTo>
                <a:lnTo>
                  <a:pt x="120" y="153"/>
                </a:lnTo>
                <a:lnTo>
                  <a:pt x="121" y="153"/>
                </a:lnTo>
                <a:lnTo>
                  <a:pt x="120" y="153"/>
                </a:lnTo>
                <a:lnTo>
                  <a:pt x="121" y="153"/>
                </a:lnTo>
                <a:lnTo>
                  <a:pt x="120" y="153"/>
                </a:lnTo>
                <a:lnTo>
                  <a:pt x="121" y="153"/>
                </a:lnTo>
                <a:lnTo>
                  <a:pt x="121" y="154"/>
                </a:lnTo>
                <a:lnTo>
                  <a:pt x="121" y="153"/>
                </a:lnTo>
                <a:lnTo>
                  <a:pt x="121" y="154"/>
                </a:lnTo>
                <a:lnTo>
                  <a:pt x="121" y="153"/>
                </a:lnTo>
                <a:lnTo>
                  <a:pt x="121" y="154"/>
                </a:lnTo>
                <a:lnTo>
                  <a:pt x="122" y="154"/>
                </a:lnTo>
                <a:lnTo>
                  <a:pt x="121" y="154"/>
                </a:lnTo>
                <a:lnTo>
                  <a:pt x="122" y="154"/>
                </a:lnTo>
                <a:lnTo>
                  <a:pt x="121" y="154"/>
                </a:lnTo>
                <a:lnTo>
                  <a:pt x="122" y="154"/>
                </a:lnTo>
                <a:lnTo>
                  <a:pt x="122" y="155"/>
                </a:lnTo>
                <a:lnTo>
                  <a:pt x="122" y="154"/>
                </a:lnTo>
                <a:lnTo>
                  <a:pt x="122" y="155"/>
                </a:lnTo>
                <a:lnTo>
                  <a:pt x="122" y="154"/>
                </a:lnTo>
                <a:lnTo>
                  <a:pt x="122" y="155"/>
                </a:lnTo>
                <a:lnTo>
                  <a:pt x="121" y="155"/>
                </a:lnTo>
                <a:lnTo>
                  <a:pt x="122" y="155"/>
                </a:lnTo>
                <a:lnTo>
                  <a:pt x="121" y="155"/>
                </a:lnTo>
                <a:lnTo>
                  <a:pt x="122" y="155"/>
                </a:lnTo>
                <a:lnTo>
                  <a:pt x="121" y="155"/>
                </a:lnTo>
                <a:lnTo>
                  <a:pt x="120" y="155"/>
                </a:lnTo>
                <a:lnTo>
                  <a:pt x="121" y="155"/>
                </a:lnTo>
                <a:lnTo>
                  <a:pt x="120" y="155"/>
                </a:lnTo>
                <a:lnTo>
                  <a:pt x="121" y="155"/>
                </a:lnTo>
                <a:lnTo>
                  <a:pt x="120" y="155"/>
                </a:lnTo>
                <a:lnTo>
                  <a:pt x="120" y="156"/>
                </a:lnTo>
                <a:lnTo>
                  <a:pt x="120" y="155"/>
                </a:lnTo>
                <a:lnTo>
                  <a:pt x="120" y="156"/>
                </a:lnTo>
                <a:lnTo>
                  <a:pt x="120" y="155"/>
                </a:lnTo>
                <a:lnTo>
                  <a:pt x="120" y="156"/>
                </a:lnTo>
                <a:lnTo>
                  <a:pt x="121" y="156"/>
                </a:lnTo>
                <a:lnTo>
                  <a:pt x="120" y="156"/>
                </a:lnTo>
                <a:lnTo>
                  <a:pt x="121" y="156"/>
                </a:lnTo>
                <a:lnTo>
                  <a:pt x="120" y="156"/>
                </a:lnTo>
                <a:lnTo>
                  <a:pt x="121" y="156"/>
                </a:lnTo>
                <a:lnTo>
                  <a:pt x="121" y="157"/>
                </a:lnTo>
                <a:lnTo>
                  <a:pt x="121" y="156"/>
                </a:lnTo>
                <a:lnTo>
                  <a:pt x="121" y="157"/>
                </a:lnTo>
                <a:lnTo>
                  <a:pt x="121" y="156"/>
                </a:lnTo>
                <a:lnTo>
                  <a:pt x="121" y="157"/>
                </a:lnTo>
                <a:lnTo>
                  <a:pt x="120" y="157"/>
                </a:lnTo>
                <a:lnTo>
                  <a:pt x="121" y="157"/>
                </a:lnTo>
                <a:lnTo>
                  <a:pt x="120" y="157"/>
                </a:lnTo>
                <a:lnTo>
                  <a:pt x="121" y="157"/>
                </a:lnTo>
                <a:lnTo>
                  <a:pt x="120" y="157"/>
                </a:lnTo>
                <a:lnTo>
                  <a:pt x="120" y="158"/>
                </a:lnTo>
                <a:lnTo>
                  <a:pt x="120" y="157"/>
                </a:lnTo>
                <a:lnTo>
                  <a:pt x="120" y="158"/>
                </a:lnTo>
                <a:lnTo>
                  <a:pt x="120" y="157"/>
                </a:lnTo>
                <a:lnTo>
                  <a:pt x="120" y="158"/>
                </a:lnTo>
                <a:lnTo>
                  <a:pt x="119" y="158"/>
                </a:lnTo>
                <a:lnTo>
                  <a:pt x="120" y="158"/>
                </a:lnTo>
                <a:lnTo>
                  <a:pt x="119" y="158"/>
                </a:lnTo>
                <a:lnTo>
                  <a:pt x="120" y="158"/>
                </a:lnTo>
                <a:lnTo>
                  <a:pt x="119" y="158"/>
                </a:lnTo>
                <a:lnTo>
                  <a:pt x="119" y="157"/>
                </a:lnTo>
                <a:lnTo>
                  <a:pt x="119" y="158"/>
                </a:lnTo>
                <a:lnTo>
                  <a:pt x="119" y="157"/>
                </a:lnTo>
                <a:lnTo>
                  <a:pt x="119" y="158"/>
                </a:lnTo>
                <a:lnTo>
                  <a:pt x="119" y="157"/>
                </a:lnTo>
                <a:lnTo>
                  <a:pt x="119" y="156"/>
                </a:lnTo>
                <a:lnTo>
                  <a:pt x="119" y="157"/>
                </a:lnTo>
                <a:lnTo>
                  <a:pt x="119" y="156"/>
                </a:lnTo>
                <a:lnTo>
                  <a:pt x="119" y="157"/>
                </a:lnTo>
                <a:lnTo>
                  <a:pt x="119" y="156"/>
                </a:lnTo>
                <a:lnTo>
                  <a:pt x="118" y="156"/>
                </a:lnTo>
                <a:lnTo>
                  <a:pt x="119" y="156"/>
                </a:lnTo>
                <a:lnTo>
                  <a:pt x="118" y="156"/>
                </a:lnTo>
                <a:lnTo>
                  <a:pt x="119" y="156"/>
                </a:lnTo>
                <a:lnTo>
                  <a:pt x="118" y="156"/>
                </a:lnTo>
                <a:lnTo>
                  <a:pt x="118" y="157"/>
                </a:lnTo>
                <a:lnTo>
                  <a:pt x="118" y="156"/>
                </a:lnTo>
                <a:lnTo>
                  <a:pt x="118" y="157"/>
                </a:lnTo>
                <a:lnTo>
                  <a:pt x="118" y="156"/>
                </a:lnTo>
                <a:lnTo>
                  <a:pt x="118" y="157"/>
                </a:lnTo>
                <a:lnTo>
                  <a:pt x="117" y="157"/>
                </a:lnTo>
                <a:lnTo>
                  <a:pt x="118" y="157"/>
                </a:lnTo>
                <a:lnTo>
                  <a:pt x="117" y="157"/>
                </a:lnTo>
                <a:lnTo>
                  <a:pt x="118" y="157"/>
                </a:lnTo>
                <a:lnTo>
                  <a:pt x="117" y="157"/>
                </a:lnTo>
                <a:lnTo>
                  <a:pt x="116" y="157"/>
                </a:lnTo>
                <a:lnTo>
                  <a:pt x="117" y="157"/>
                </a:lnTo>
                <a:lnTo>
                  <a:pt x="116" y="157"/>
                </a:lnTo>
                <a:lnTo>
                  <a:pt x="117" y="157"/>
                </a:lnTo>
                <a:lnTo>
                  <a:pt x="116" y="157"/>
                </a:lnTo>
                <a:lnTo>
                  <a:pt x="116" y="158"/>
                </a:lnTo>
                <a:lnTo>
                  <a:pt x="116" y="157"/>
                </a:lnTo>
                <a:lnTo>
                  <a:pt x="116" y="158"/>
                </a:lnTo>
                <a:lnTo>
                  <a:pt x="116" y="157"/>
                </a:lnTo>
                <a:lnTo>
                  <a:pt x="116" y="158"/>
                </a:lnTo>
                <a:lnTo>
                  <a:pt x="115" y="158"/>
                </a:lnTo>
                <a:lnTo>
                  <a:pt x="116" y="158"/>
                </a:lnTo>
                <a:lnTo>
                  <a:pt x="115" y="158"/>
                </a:lnTo>
                <a:lnTo>
                  <a:pt x="116" y="158"/>
                </a:lnTo>
                <a:lnTo>
                  <a:pt x="115" y="158"/>
                </a:lnTo>
                <a:lnTo>
                  <a:pt x="115" y="157"/>
                </a:lnTo>
                <a:lnTo>
                  <a:pt x="115" y="158"/>
                </a:lnTo>
                <a:lnTo>
                  <a:pt x="115" y="157"/>
                </a:lnTo>
                <a:lnTo>
                  <a:pt x="115" y="158"/>
                </a:lnTo>
                <a:lnTo>
                  <a:pt x="115" y="157"/>
                </a:lnTo>
                <a:lnTo>
                  <a:pt x="115" y="156"/>
                </a:lnTo>
                <a:lnTo>
                  <a:pt x="115" y="157"/>
                </a:lnTo>
                <a:lnTo>
                  <a:pt x="115" y="156"/>
                </a:lnTo>
                <a:lnTo>
                  <a:pt x="115" y="157"/>
                </a:lnTo>
                <a:lnTo>
                  <a:pt x="115" y="156"/>
                </a:lnTo>
                <a:lnTo>
                  <a:pt x="114" y="156"/>
                </a:lnTo>
                <a:lnTo>
                  <a:pt x="115" y="156"/>
                </a:lnTo>
                <a:lnTo>
                  <a:pt x="114" y="156"/>
                </a:lnTo>
                <a:lnTo>
                  <a:pt x="115" y="156"/>
                </a:lnTo>
                <a:lnTo>
                  <a:pt x="114" y="156"/>
                </a:lnTo>
                <a:lnTo>
                  <a:pt x="114" y="157"/>
                </a:lnTo>
                <a:lnTo>
                  <a:pt x="114" y="156"/>
                </a:lnTo>
                <a:lnTo>
                  <a:pt x="114" y="157"/>
                </a:lnTo>
                <a:lnTo>
                  <a:pt x="114" y="156"/>
                </a:lnTo>
                <a:lnTo>
                  <a:pt x="114" y="157"/>
                </a:lnTo>
                <a:lnTo>
                  <a:pt x="113" y="157"/>
                </a:lnTo>
                <a:lnTo>
                  <a:pt x="114" y="157"/>
                </a:lnTo>
                <a:lnTo>
                  <a:pt x="113" y="157"/>
                </a:lnTo>
                <a:lnTo>
                  <a:pt x="114" y="157"/>
                </a:lnTo>
                <a:lnTo>
                  <a:pt x="113" y="157"/>
                </a:lnTo>
                <a:lnTo>
                  <a:pt x="113" y="158"/>
                </a:lnTo>
                <a:lnTo>
                  <a:pt x="113" y="157"/>
                </a:lnTo>
                <a:lnTo>
                  <a:pt x="113" y="158"/>
                </a:lnTo>
                <a:lnTo>
                  <a:pt x="113" y="157"/>
                </a:lnTo>
                <a:lnTo>
                  <a:pt x="113" y="158"/>
                </a:lnTo>
                <a:lnTo>
                  <a:pt x="114" y="158"/>
                </a:lnTo>
                <a:lnTo>
                  <a:pt x="113" y="158"/>
                </a:lnTo>
                <a:lnTo>
                  <a:pt x="114" y="158"/>
                </a:lnTo>
                <a:lnTo>
                  <a:pt x="113" y="158"/>
                </a:lnTo>
                <a:lnTo>
                  <a:pt x="114" y="158"/>
                </a:lnTo>
                <a:lnTo>
                  <a:pt x="114" y="159"/>
                </a:lnTo>
                <a:lnTo>
                  <a:pt x="114" y="158"/>
                </a:lnTo>
                <a:lnTo>
                  <a:pt x="114" y="159"/>
                </a:lnTo>
                <a:lnTo>
                  <a:pt x="114" y="158"/>
                </a:lnTo>
                <a:lnTo>
                  <a:pt x="114" y="159"/>
                </a:lnTo>
                <a:lnTo>
                  <a:pt x="113" y="159"/>
                </a:lnTo>
                <a:lnTo>
                  <a:pt x="114" y="159"/>
                </a:lnTo>
                <a:lnTo>
                  <a:pt x="113" y="159"/>
                </a:lnTo>
                <a:lnTo>
                  <a:pt x="114" y="159"/>
                </a:lnTo>
                <a:lnTo>
                  <a:pt x="113" y="159"/>
                </a:lnTo>
                <a:lnTo>
                  <a:pt x="112" y="159"/>
                </a:lnTo>
                <a:lnTo>
                  <a:pt x="113" y="159"/>
                </a:lnTo>
                <a:lnTo>
                  <a:pt x="112" y="159"/>
                </a:lnTo>
                <a:lnTo>
                  <a:pt x="113" y="159"/>
                </a:lnTo>
                <a:lnTo>
                  <a:pt x="112" y="159"/>
                </a:lnTo>
                <a:lnTo>
                  <a:pt x="112" y="160"/>
                </a:lnTo>
                <a:lnTo>
                  <a:pt x="112" y="159"/>
                </a:lnTo>
                <a:lnTo>
                  <a:pt x="112" y="160"/>
                </a:lnTo>
                <a:lnTo>
                  <a:pt x="112" y="159"/>
                </a:lnTo>
                <a:lnTo>
                  <a:pt x="112" y="160"/>
                </a:lnTo>
                <a:lnTo>
                  <a:pt x="113" y="160"/>
                </a:lnTo>
                <a:lnTo>
                  <a:pt x="112" y="160"/>
                </a:lnTo>
                <a:lnTo>
                  <a:pt x="113" y="160"/>
                </a:lnTo>
                <a:lnTo>
                  <a:pt x="112" y="160"/>
                </a:lnTo>
                <a:lnTo>
                  <a:pt x="113" y="160"/>
                </a:lnTo>
                <a:lnTo>
                  <a:pt x="113" y="161"/>
                </a:lnTo>
                <a:lnTo>
                  <a:pt x="113" y="160"/>
                </a:lnTo>
                <a:lnTo>
                  <a:pt x="113" y="161"/>
                </a:lnTo>
                <a:lnTo>
                  <a:pt x="113" y="160"/>
                </a:lnTo>
                <a:lnTo>
                  <a:pt x="113" y="161"/>
                </a:lnTo>
                <a:lnTo>
                  <a:pt x="114" y="161"/>
                </a:lnTo>
                <a:lnTo>
                  <a:pt x="113" y="161"/>
                </a:lnTo>
                <a:lnTo>
                  <a:pt x="114" y="161"/>
                </a:lnTo>
                <a:lnTo>
                  <a:pt x="113" y="161"/>
                </a:lnTo>
                <a:lnTo>
                  <a:pt x="114" y="161"/>
                </a:lnTo>
                <a:lnTo>
                  <a:pt x="114" y="160"/>
                </a:lnTo>
                <a:lnTo>
                  <a:pt x="114" y="161"/>
                </a:lnTo>
                <a:lnTo>
                  <a:pt x="114" y="160"/>
                </a:lnTo>
                <a:lnTo>
                  <a:pt x="114" y="161"/>
                </a:lnTo>
                <a:lnTo>
                  <a:pt x="114" y="160"/>
                </a:lnTo>
                <a:lnTo>
                  <a:pt x="115" y="160"/>
                </a:lnTo>
                <a:lnTo>
                  <a:pt x="114" y="160"/>
                </a:lnTo>
                <a:lnTo>
                  <a:pt x="115" y="160"/>
                </a:lnTo>
                <a:lnTo>
                  <a:pt x="114" y="160"/>
                </a:lnTo>
                <a:lnTo>
                  <a:pt x="115" y="160"/>
                </a:lnTo>
                <a:lnTo>
                  <a:pt x="115" y="161"/>
                </a:lnTo>
                <a:lnTo>
                  <a:pt x="115" y="160"/>
                </a:lnTo>
                <a:lnTo>
                  <a:pt x="115" y="161"/>
                </a:lnTo>
                <a:lnTo>
                  <a:pt x="115" y="160"/>
                </a:lnTo>
                <a:lnTo>
                  <a:pt x="115" y="161"/>
                </a:lnTo>
                <a:lnTo>
                  <a:pt x="115" y="162"/>
                </a:lnTo>
                <a:lnTo>
                  <a:pt x="115" y="161"/>
                </a:lnTo>
                <a:lnTo>
                  <a:pt x="115" y="162"/>
                </a:lnTo>
                <a:lnTo>
                  <a:pt x="115" y="161"/>
                </a:lnTo>
                <a:lnTo>
                  <a:pt x="115" y="162"/>
                </a:lnTo>
                <a:lnTo>
                  <a:pt x="116" y="162"/>
                </a:lnTo>
                <a:lnTo>
                  <a:pt x="115" y="162"/>
                </a:lnTo>
                <a:lnTo>
                  <a:pt x="116" y="162"/>
                </a:lnTo>
                <a:lnTo>
                  <a:pt x="115" y="162"/>
                </a:lnTo>
                <a:lnTo>
                  <a:pt x="116" y="162"/>
                </a:lnTo>
                <a:lnTo>
                  <a:pt x="116" y="161"/>
                </a:lnTo>
                <a:lnTo>
                  <a:pt x="116" y="162"/>
                </a:lnTo>
                <a:lnTo>
                  <a:pt x="116" y="161"/>
                </a:lnTo>
                <a:lnTo>
                  <a:pt x="116" y="162"/>
                </a:lnTo>
                <a:lnTo>
                  <a:pt x="116" y="161"/>
                </a:lnTo>
                <a:lnTo>
                  <a:pt x="117" y="161"/>
                </a:lnTo>
                <a:lnTo>
                  <a:pt x="116" y="161"/>
                </a:lnTo>
                <a:lnTo>
                  <a:pt x="117" y="161"/>
                </a:lnTo>
                <a:lnTo>
                  <a:pt x="116" y="161"/>
                </a:lnTo>
                <a:lnTo>
                  <a:pt x="117" y="161"/>
                </a:lnTo>
                <a:lnTo>
                  <a:pt x="117" y="162"/>
                </a:lnTo>
                <a:lnTo>
                  <a:pt x="117" y="161"/>
                </a:lnTo>
                <a:lnTo>
                  <a:pt x="117" y="162"/>
                </a:lnTo>
                <a:lnTo>
                  <a:pt x="117" y="161"/>
                </a:lnTo>
                <a:lnTo>
                  <a:pt x="117" y="162"/>
                </a:lnTo>
                <a:lnTo>
                  <a:pt x="118" y="162"/>
                </a:lnTo>
                <a:lnTo>
                  <a:pt x="117" y="162"/>
                </a:lnTo>
                <a:lnTo>
                  <a:pt x="118" y="162"/>
                </a:lnTo>
                <a:lnTo>
                  <a:pt x="117" y="162"/>
                </a:lnTo>
                <a:lnTo>
                  <a:pt x="118" y="162"/>
                </a:lnTo>
                <a:lnTo>
                  <a:pt x="118" y="163"/>
                </a:lnTo>
                <a:lnTo>
                  <a:pt x="118" y="162"/>
                </a:lnTo>
                <a:lnTo>
                  <a:pt x="118" y="163"/>
                </a:lnTo>
                <a:lnTo>
                  <a:pt x="118" y="162"/>
                </a:lnTo>
                <a:lnTo>
                  <a:pt x="118" y="163"/>
                </a:lnTo>
                <a:lnTo>
                  <a:pt x="117" y="163"/>
                </a:lnTo>
                <a:lnTo>
                  <a:pt x="118" y="163"/>
                </a:lnTo>
                <a:lnTo>
                  <a:pt x="117" y="163"/>
                </a:lnTo>
                <a:lnTo>
                  <a:pt x="118" y="163"/>
                </a:lnTo>
                <a:lnTo>
                  <a:pt x="117" y="163"/>
                </a:lnTo>
                <a:lnTo>
                  <a:pt x="116" y="163"/>
                </a:lnTo>
                <a:lnTo>
                  <a:pt x="117" y="163"/>
                </a:lnTo>
                <a:lnTo>
                  <a:pt x="116" y="163"/>
                </a:lnTo>
                <a:lnTo>
                  <a:pt x="117" y="163"/>
                </a:lnTo>
                <a:lnTo>
                  <a:pt x="116" y="163"/>
                </a:lnTo>
                <a:lnTo>
                  <a:pt x="116" y="164"/>
                </a:lnTo>
                <a:lnTo>
                  <a:pt x="116" y="163"/>
                </a:lnTo>
                <a:lnTo>
                  <a:pt x="116" y="164"/>
                </a:lnTo>
                <a:lnTo>
                  <a:pt x="116" y="163"/>
                </a:lnTo>
                <a:lnTo>
                  <a:pt x="116" y="164"/>
                </a:lnTo>
                <a:lnTo>
                  <a:pt x="117" y="164"/>
                </a:lnTo>
                <a:lnTo>
                  <a:pt x="116" y="164"/>
                </a:lnTo>
                <a:lnTo>
                  <a:pt x="117" y="164"/>
                </a:lnTo>
                <a:lnTo>
                  <a:pt x="116" y="164"/>
                </a:lnTo>
                <a:lnTo>
                  <a:pt x="117" y="164"/>
                </a:lnTo>
                <a:lnTo>
                  <a:pt x="117" y="165"/>
                </a:lnTo>
                <a:lnTo>
                  <a:pt x="117" y="164"/>
                </a:lnTo>
                <a:lnTo>
                  <a:pt x="117" y="165"/>
                </a:lnTo>
                <a:lnTo>
                  <a:pt x="117" y="164"/>
                </a:lnTo>
                <a:lnTo>
                  <a:pt x="117" y="165"/>
                </a:lnTo>
                <a:lnTo>
                  <a:pt x="118" y="165"/>
                </a:lnTo>
                <a:lnTo>
                  <a:pt x="117" y="165"/>
                </a:lnTo>
                <a:lnTo>
                  <a:pt x="118" y="165"/>
                </a:lnTo>
                <a:lnTo>
                  <a:pt x="117" y="165"/>
                </a:lnTo>
                <a:lnTo>
                  <a:pt x="118" y="165"/>
                </a:lnTo>
                <a:lnTo>
                  <a:pt x="118" y="164"/>
                </a:lnTo>
                <a:lnTo>
                  <a:pt x="118" y="165"/>
                </a:lnTo>
                <a:lnTo>
                  <a:pt x="118" y="164"/>
                </a:lnTo>
                <a:lnTo>
                  <a:pt x="118" y="165"/>
                </a:lnTo>
                <a:lnTo>
                  <a:pt x="118" y="164"/>
                </a:lnTo>
                <a:lnTo>
                  <a:pt x="119" y="164"/>
                </a:lnTo>
                <a:lnTo>
                  <a:pt x="118" y="164"/>
                </a:lnTo>
                <a:lnTo>
                  <a:pt x="119" y="164"/>
                </a:lnTo>
                <a:lnTo>
                  <a:pt x="118" y="164"/>
                </a:lnTo>
                <a:lnTo>
                  <a:pt x="119" y="164"/>
                </a:lnTo>
                <a:lnTo>
                  <a:pt x="119" y="165"/>
                </a:lnTo>
                <a:lnTo>
                  <a:pt x="119" y="164"/>
                </a:lnTo>
                <a:lnTo>
                  <a:pt x="119" y="165"/>
                </a:lnTo>
                <a:lnTo>
                  <a:pt x="119" y="164"/>
                </a:lnTo>
                <a:lnTo>
                  <a:pt x="119" y="165"/>
                </a:lnTo>
                <a:lnTo>
                  <a:pt x="119" y="166"/>
                </a:lnTo>
                <a:lnTo>
                  <a:pt x="119" y="165"/>
                </a:lnTo>
                <a:lnTo>
                  <a:pt x="119" y="166"/>
                </a:lnTo>
                <a:lnTo>
                  <a:pt x="119" y="165"/>
                </a:lnTo>
                <a:lnTo>
                  <a:pt x="119" y="166"/>
                </a:lnTo>
                <a:lnTo>
                  <a:pt x="120" y="166"/>
                </a:lnTo>
                <a:lnTo>
                  <a:pt x="119" y="166"/>
                </a:lnTo>
                <a:lnTo>
                  <a:pt x="120" y="166"/>
                </a:lnTo>
                <a:lnTo>
                  <a:pt x="119" y="166"/>
                </a:lnTo>
                <a:lnTo>
                  <a:pt x="120" y="166"/>
                </a:lnTo>
                <a:lnTo>
                  <a:pt x="120" y="165"/>
                </a:lnTo>
                <a:lnTo>
                  <a:pt x="120" y="166"/>
                </a:lnTo>
                <a:lnTo>
                  <a:pt x="120" y="165"/>
                </a:lnTo>
                <a:lnTo>
                  <a:pt x="120" y="166"/>
                </a:lnTo>
                <a:lnTo>
                  <a:pt x="120" y="165"/>
                </a:lnTo>
                <a:lnTo>
                  <a:pt x="121" y="165"/>
                </a:lnTo>
                <a:lnTo>
                  <a:pt x="120" y="165"/>
                </a:lnTo>
                <a:lnTo>
                  <a:pt x="121" y="165"/>
                </a:lnTo>
                <a:lnTo>
                  <a:pt x="120" y="165"/>
                </a:lnTo>
                <a:lnTo>
                  <a:pt x="121" y="165"/>
                </a:lnTo>
                <a:lnTo>
                  <a:pt x="121" y="164"/>
                </a:lnTo>
                <a:lnTo>
                  <a:pt x="121" y="165"/>
                </a:lnTo>
                <a:lnTo>
                  <a:pt x="121" y="164"/>
                </a:lnTo>
                <a:lnTo>
                  <a:pt x="121" y="165"/>
                </a:lnTo>
                <a:lnTo>
                  <a:pt x="121" y="164"/>
                </a:lnTo>
                <a:lnTo>
                  <a:pt x="120" y="164"/>
                </a:lnTo>
                <a:lnTo>
                  <a:pt x="121" y="164"/>
                </a:lnTo>
                <a:lnTo>
                  <a:pt x="120" y="164"/>
                </a:lnTo>
                <a:lnTo>
                  <a:pt x="121" y="164"/>
                </a:lnTo>
                <a:lnTo>
                  <a:pt x="120" y="164"/>
                </a:lnTo>
                <a:lnTo>
                  <a:pt x="120" y="163"/>
                </a:lnTo>
                <a:lnTo>
                  <a:pt x="120" y="164"/>
                </a:lnTo>
                <a:lnTo>
                  <a:pt x="120" y="163"/>
                </a:lnTo>
                <a:lnTo>
                  <a:pt x="120" y="164"/>
                </a:lnTo>
                <a:lnTo>
                  <a:pt x="120" y="163"/>
                </a:lnTo>
                <a:lnTo>
                  <a:pt x="121" y="163"/>
                </a:lnTo>
                <a:lnTo>
                  <a:pt x="120" y="163"/>
                </a:lnTo>
                <a:lnTo>
                  <a:pt x="121" y="163"/>
                </a:lnTo>
                <a:lnTo>
                  <a:pt x="120" y="163"/>
                </a:lnTo>
                <a:lnTo>
                  <a:pt x="121" y="163"/>
                </a:lnTo>
                <a:lnTo>
                  <a:pt x="122" y="163"/>
                </a:lnTo>
                <a:lnTo>
                  <a:pt x="121" y="163"/>
                </a:lnTo>
                <a:lnTo>
                  <a:pt x="122" y="163"/>
                </a:lnTo>
                <a:lnTo>
                  <a:pt x="121" y="163"/>
                </a:lnTo>
                <a:lnTo>
                  <a:pt x="122" y="163"/>
                </a:lnTo>
                <a:lnTo>
                  <a:pt x="122" y="162"/>
                </a:lnTo>
                <a:lnTo>
                  <a:pt x="122" y="163"/>
                </a:lnTo>
                <a:lnTo>
                  <a:pt x="122" y="162"/>
                </a:lnTo>
                <a:lnTo>
                  <a:pt x="122" y="163"/>
                </a:lnTo>
                <a:lnTo>
                  <a:pt x="122" y="162"/>
                </a:lnTo>
                <a:lnTo>
                  <a:pt x="121" y="162"/>
                </a:lnTo>
                <a:lnTo>
                  <a:pt x="122" y="162"/>
                </a:lnTo>
                <a:lnTo>
                  <a:pt x="121" y="162"/>
                </a:lnTo>
                <a:lnTo>
                  <a:pt x="122" y="162"/>
                </a:lnTo>
                <a:lnTo>
                  <a:pt x="121" y="162"/>
                </a:lnTo>
                <a:lnTo>
                  <a:pt x="121" y="161"/>
                </a:lnTo>
                <a:lnTo>
                  <a:pt x="121" y="162"/>
                </a:lnTo>
                <a:lnTo>
                  <a:pt x="121" y="161"/>
                </a:lnTo>
                <a:lnTo>
                  <a:pt x="121" y="162"/>
                </a:lnTo>
                <a:lnTo>
                  <a:pt x="121" y="161"/>
                </a:lnTo>
                <a:lnTo>
                  <a:pt x="122" y="161"/>
                </a:lnTo>
                <a:lnTo>
                  <a:pt x="121" y="161"/>
                </a:lnTo>
                <a:lnTo>
                  <a:pt x="122" y="161"/>
                </a:lnTo>
                <a:lnTo>
                  <a:pt x="121" y="161"/>
                </a:lnTo>
                <a:lnTo>
                  <a:pt x="122" y="161"/>
                </a:lnTo>
                <a:lnTo>
                  <a:pt x="122" y="160"/>
                </a:lnTo>
                <a:lnTo>
                  <a:pt x="122" y="161"/>
                </a:lnTo>
                <a:lnTo>
                  <a:pt x="122" y="160"/>
                </a:lnTo>
                <a:lnTo>
                  <a:pt x="122" y="161"/>
                </a:lnTo>
                <a:lnTo>
                  <a:pt x="122" y="160"/>
                </a:lnTo>
                <a:lnTo>
                  <a:pt x="123" y="160"/>
                </a:lnTo>
                <a:lnTo>
                  <a:pt x="122" y="160"/>
                </a:lnTo>
                <a:lnTo>
                  <a:pt x="123" y="160"/>
                </a:lnTo>
                <a:lnTo>
                  <a:pt x="122" y="160"/>
                </a:lnTo>
                <a:lnTo>
                  <a:pt x="123" y="160"/>
                </a:lnTo>
                <a:lnTo>
                  <a:pt x="123" y="161"/>
                </a:lnTo>
                <a:lnTo>
                  <a:pt x="123" y="160"/>
                </a:lnTo>
                <a:lnTo>
                  <a:pt x="123" y="161"/>
                </a:lnTo>
                <a:lnTo>
                  <a:pt x="123" y="160"/>
                </a:lnTo>
                <a:lnTo>
                  <a:pt x="123" y="161"/>
                </a:lnTo>
                <a:lnTo>
                  <a:pt x="123" y="162"/>
                </a:lnTo>
                <a:lnTo>
                  <a:pt x="123" y="161"/>
                </a:lnTo>
                <a:lnTo>
                  <a:pt x="123" y="162"/>
                </a:lnTo>
                <a:lnTo>
                  <a:pt x="123" y="161"/>
                </a:lnTo>
                <a:lnTo>
                  <a:pt x="123" y="162"/>
                </a:lnTo>
                <a:lnTo>
                  <a:pt x="124" y="162"/>
                </a:lnTo>
                <a:lnTo>
                  <a:pt x="123" y="162"/>
                </a:lnTo>
                <a:lnTo>
                  <a:pt x="124" y="162"/>
                </a:lnTo>
                <a:lnTo>
                  <a:pt x="123" y="162"/>
                </a:lnTo>
                <a:lnTo>
                  <a:pt x="124" y="162"/>
                </a:lnTo>
                <a:lnTo>
                  <a:pt x="124" y="161"/>
                </a:lnTo>
                <a:lnTo>
                  <a:pt x="124" y="162"/>
                </a:lnTo>
                <a:lnTo>
                  <a:pt x="124" y="161"/>
                </a:lnTo>
                <a:lnTo>
                  <a:pt x="124" y="162"/>
                </a:lnTo>
                <a:lnTo>
                  <a:pt x="124" y="161"/>
                </a:lnTo>
                <a:lnTo>
                  <a:pt x="125" y="161"/>
                </a:lnTo>
                <a:lnTo>
                  <a:pt x="124" y="161"/>
                </a:lnTo>
                <a:lnTo>
                  <a:pt x="125" y="161"/>
                </a:lnTo>
                <a:lnTo>
                  <a:pt x="124" y="161"/>
                </a:lnTo>
                <a:lnTo>
                  <a:pt x="125" y="161"/>
                </a:lnTo>
                <a:lnTo>
                  <a:pt x="125" y="162"/>
                </a:lnTo>
                <a:lnTo>
                  <a:pt x="125" y="161"/>
                </a:lnTo>
                <a:lnTo>
                  <a:pt x="125" y="162"/>
                </a:lnTo>
                <a:lnTo>
                  <a:pt x="125" y="161"/>
                </a:lnTo>
                <a:lnTo>
                  <a:pt x="125" y="162"/>
                </a:lnTo>
                <a:lnTo>
                  <a:pt x="126" y="162"/>
                </a:lnTo>
                <a:lnTo>
                  <a:pt x="125" y="162"/>
                </a:lnTo>
                <a:lnTo>
                  <a:pt x="126" y="162"/>
                </a:lnTo>
                <a:lnTo>
                  <a:pt x="125" y="162"/>
                </a:lnTo>
                <a:lnTo>
                  <a:pt x="126" y="162"/>
                </a:lnTo>
                <a:lnTo>
                  <a:pt x="126" y="163"/>
                </a:lnTo>
                <a:lnTo>
                  <a:pt x="126" y="162"/>
                </a:lnTo>
                <a:lnTo>
                  <a:pt x="126" y="163"/>
                </a:lnTo>
                <a:lnTo>
                  <a:pt x="126" y="162"/>
                </a:lnTo>
                <a:lnTo>
                  <a:pt x="126" y="163"/>
                </a:lnTo>
                <a:lnTo>
                  <a:pt x="125" y="163"/>
                </a:lnTo>
                <a:lnTo>
                  <a:pt x="126" y="163"/>
                </a:lnTo>
                <a:lnTo>
                  <a:pt x="125" y="163"/>
                </a:lnTo>
                <a:lnTo>
                  <a:pt x="126" y="163"/>
                </a:lnTo>
                <a:lnTo>
                  <a:pt x="125" y="163"/>
                </a:lnTo>
                <a:lnTo>
                  <a:pt x="124" y="163"/>
                </a:lnTo>
                <a:lnTo>
                  <a:pt x="125" y="163"/>
                </a:lnTo>
                <a:lnTo>
                  <a:pt x="124" y="163"/>
                </a:lnTo>
                <a:lnTo>
                  <a:pt x="125" y="163"/>
                </a:lnTo>
                <a:lnTo>
                  <a:pt x="124" y="163"/>
                </a:lnTo>
                <a:lnTo>
                  <a:pt x="124" y="164"/>
                </a:lnTo>
                <a:lnTo>
                  <a:pt x="124" y="163"/>
                </a:lnTo>
                <a:lnTo>
                  <a:pt x="124" y="164"/>
                </a:lnTo>
                <a:lnTo>
                  <a:pt x="124" y="163"/>
                </a:lnTo>
                <a:lnTo>
                  <a:pt x="124" y="164"/>
                </a:lnTo>
                <a:lnTo>
                  <a:pt x="125" y="164"/>
                </a:lnTo>
                <a:lnTo>
                  <a:pt x="124" y="164"/>
                </a:lnTo>
                <a:lnTo>
                  <a:pt x="125" y="164"/>
                </a:lnTo>
                <a:lnTo>
                  <a:pt x="124" y="164"/>
                </a:lnTo>
                <a:lnTo>
                  <a:pt x="125" y="164"/>
                </a:lnTo>
                <a:lnTo>
                  <a:pt x="125" y="165"/>
                </a:lnTo>
                <a:lnTo>
                  <a:pt x="125" y="164"/>
                </a:lnTo>
                <a:lnTo>
                  <a:pt x="125" y="165"/>
                </a:lnTo>
                <a:lnTo>
                  <a:pt x="125" y="164"/>
                </a:lnTo>
                <a:lnTo>
                  <a:pt x="125" y="165"/>
                </a:lnTo>
                <a:lnTo>
                  <a:pt x="125" y="166"/>
                </a:lnTo>
                <a:lnTo>
                  <a:pt x="125" y="165"/>
                </a:lnTo>
                <a:lnTo>
                  <a:pt x="125" y="166"/>
                </a:lnTo>
                <a:lnTo>
                  <a:pt x="125" y="165"/>
                </a:lnTo>
                <a:lnTo>
                  <a:pt x="125" y="166"/>
                </a:lnTo>
                <a:lnTo>
                  <a:pt x="126" y="166"/>
                </a:lnTo>
                <a:lnTo>
                  <a:pt x="125" y="166"/>
                </a:lnTo>
                <a:lnTo>
                  <a:pt x="126" y="166"/>
                </a:lnTo>
                <a:lnTo>
                  <a:pt x="125" y="166"/>
                </a:lnTo>
                <a:lnTo>
                  <a:pt x="126" y="166"/>
                </a:lnTo>
                <a:lnTo>
                  <a:pt x="126" y="167"/>
                </a:lnTo>
                <a:lnTo>
                  <a:pt x="126" y="166"/>
                </a:lnTo>
                <a:lnTo>
                  <a:pt x="126" y="167"/>
                </a:lnTo>
                <a:lnTo>
                  <a:pt x="126" y="166"/>
                </a:lnTo>
                <a:lnTo>
                  <a:pt x="126" y="167"/>
                </a:lnTo>
                <a:lnTo>
                  <a:pt x="125" y="167"/>
                </a:lnTo>
                <a:lnTo>
                  <a:pt x="126" y="167"/>
                </a:lnTo>
                <a:lnTo>
                  <a:pt x="125" y="167"/>
                </a:lnTo>
                <a:lnTo>
                  <a:pt x="126" y="167"/>
                </a:lnTo>
                <a:lnTo>
                  <a:pt x="125" y="167"/>
                </a:lnTo>
                <a:lnTo>
                  <a:pt x="124" y="167"/>
                </a:lnTo>
                <a:lnTo>
                  <a:pt x="125" y="167"/>
                </a:lnTo>
                <a:lnTo>
                  <a:pt x="124" y="167"/>
                </a:lnTo>
                <a:lnTo>
                  <a:pt x="125" y="167"/>
                </a:lnTo>
                <a:lnTo>
                  <a:pt x="124" y="167"/>
                </a:lnTo>
                <a:lnTo>
                  <a:pt x="124" y="168"/>
                </a:lnTo>
                <a:lnTo>
                  <a:pt x="124" y="167"/>
                </a:lnTo>
                <a:lnTo>
                  <a:pt x="124" y="168"/>
                </a:lnTo>
                <a:lnTo>
                  <a:pt x="124" y="167"/>
                </a:lnTo>
                <a:lnTo>
                  <a:pt x="124" y="168"/>
                </a:lnTo>
                <a:lnTo>
                  <a:pt x="125" y="168"/>
                </a:lnTo>
                <a:lnTo>
                  <a:pt x="124" y="168"/>
                </a:lnTo>
                <a:lnTo>
                  <a:pt x="125" y="168"/>
                </a:lnTo>
                <a:lnTo>
                  <a:pt x="124" y="168"/>
                </a:lnTo>
                <a:lnTo>
                  <a:pt x="125" y="168"/>
                </a:lnTo>
                <a:lnTo>
                  <a:pt x="125" y="169"/>
                </a:lnTo>
                <a:lnTo>
                  <a:pt x="125" y="168"/>
                </a:lnTo>
                <a:lnTo>
                  <a:pt x="125" y="169"/>
                </a:lnTo>
                <a:lnTo>
                  <a:pt x="125" y="168"/>
                </a:lnTo>
                <a:lnTo>
                  <a:pt x="125" y="169"/>
                </a:lnTo>
                <a:lnTo>
                  <a:pt x="126" y="169"/>
                </a:lnTo>
                <a:lnTo>
                  <a:pt x="125" y="169"/>
                </a:lnTo>
                <a:lnTo>
                  <a:pt x="126" y="169"/>
                </a:lnTo>
                <a:lnTo>
                  <a:pt x="125" y="169"/>
                </a:lnTo>
                <a:lnTo>
                  <a:pt x="126" y="169"/>
                </a:lnTo>
                <a:lnTo>
                  <a:pt x="126" y="168"/>
                </a:lnTo>
                <a:lnTo>
                  <a:pt x="126" y="169"/>
                </a:lnTo>
                <a:lnTo>
                  <a:pt x="126" y="168"/>
                </a:lnTo>
                <a:lnTo>
                  <a:pt x="126" y="169"/>
                </a:lnTo>
                <a:lnTo>
                  <a:pt x="126" y="168"/>
                </a:lnTo>
                <a:lnTo>
                  <a:pt x="127" y="168"/>
                </a:lnTo>
                <a:lnTo>
                  <a:pt x="126" y="168"/>
                </a:lnTo>
                <a:lnTo>
                  <a:pt x="127" y="168"/>
                </a:lnTo>
                <a:lnTo>
                  <a:pt x="126" y="168"/>
                </a:lnTo>
                <a:lnTo>
                  <a:pt x="127" y="168"/>
                </a:lnTo>
                <a:lnTo>
                  <a:pt x="127" y="169"/>
                </a:lnTo>
                <a:lnTo>
                  <a:pt x="127" y="168"/>
                </a:lnTo>
                <a:lnTo>
                  <a:pt x="127" y="169"/>
                </a:lnTo>
                <a:lnTo>
                  <a:pt x="127" y="168"/>
                </a:lnTo>
                <a:lnTo>
                  <a:pt x="127" y="169"/>
                </a:lnTo>
                <a:lnTo>
                  <a:pt x="127" y="170"/>
                </a:lnTo>
                <a:lnTo>
                  <a:pt x="127" y="169"/>
                </a:lnTo>
                <a:lnTo>
                  <a:pt x="127" y="170"/>
                </a:lnTo>
                <a:lnTo>
                  <a:pt x="127" y="169"/>
                </a:lnTo>
                <a:lnTo>
                  <a:pt x="127" y="170"/>
                </a:lnTo>
                <a:lnTo>
                  <a:pt x="128" y="170"/>
                </a:lnTo>
                <a:lnTo>
                  <a:pt x="127" y="170"/>
                </a:lnTo>
                <a:lnTo>
                  <a:pt x="128" y="170"/>
                </a:lnTo>
                <a:lnTo>
                  <a:pt x="127" y="170"/>
                </a:lnTo>
                <a:lnTo>
                  <a:pt x="128" y="170"/>
                </a:lnTo>
                <a:lnTo>
                  <a:pt x="128" y="169"/>
                </a:lnTo>
                <a:lnTo>
                  <a:pt x="128" y="170"/>
                </a:lnTo>
                <a:lnTo>
                  <a:pt x="128" y="169"/>
                </a:lnTo>
                <a:lnTo>
                  <a:pt x="128" y="170"/>
                </a:lnTo>
                <a:lnTo>
                  <a:pt x="128" y="169"/>
                </a:lnTo>
                <a:lnTo>
                  <a:pt x="129" y="169"/>
                </a:lnTo>
                <a:lnTo>
                  <a:pt x="128" y="169"/>
                </a:lnTo>
                <a:lnTo>
                  <a:pt x="129" y="169"/>
                </a:lnTo>
                <a:lnTo>
                  <a:pt x="128" y="169"/>
                </a:lnTo>
                <a:lnTo>
                  <a:pt x="129" y="169"/>
                </a:lnTo>
                <a:lnTo>
                  <a:pt x="129" y="168"/>
                </a:lnTo>
                <a:lnTo>
                  <a:pt x="129" y="169"/>
                </a:lnTo>
                <a:lnTo>
                  <a:pt x="129" y="168"/>
                </a:lnTo>
                <a:lnTo>
                  <a:pt x="129" y="169"/>
                </a:lnTo>
                <a:lnTo>
                  <a:pt x="129" y="168"/>
                </a:lnTo>
                <a:lnTo>
                  <a:pt x="128" y="168"/>
                </a:lnTo>
                <a:lnTo>
                  <a:pt x="129" y="168"/>
                </a:lnTo>
                <a:lnTo>
                  <a:pt x="128" y="168"/>
                </a:lnTo>
                <a:lnTo>
                  <a:pt x="129" y="168"/>
                </a:lnTo>
                <a:lnTo>
                  <a:pt x="128" y="168"/>
                </a:lnTo>
                <a:lnTo>
                  <a:pt x="128" y="167"/>
                </a:lnTo>
                <a:lnTo>
                  <a:pt x="128" y="168"/>
                </a:lnTo>
                <a:lnTo>
                  <a:pt x="128" y="167"/>
                </a:lnTo>
                <a:lnTo>
                  <a:pt x="128" y="168"/>
                </a:lnTo>
                <a:lnTo>
                  <a:pt x="128" y="167"/>
                </a:lnTo>
                <a:lnTo>
                  <a:pt x="129" y="167"/>
                </a:lnTo>
                <a:lnTo>
                  <a:pt x="128" y="167"/>
                </a:lnTo>
                <a:lnTo>
                  <a:pt x="129" y="167"/>
                </a:lnTo>
                <a:lnTo>
                  <a:pt x="128" y="167"/>
                </a:lnTo>
                <a:lnTo>
                  <a:pt x="129" y="167"/>
                </a:lnTo>
                <a:lnTo>
                  <a:pt x="130" y="167"/>
                </a:lnTo>
                <a:lnTo>
                  <a:pt x="129" y="167"/>
                </a:lnTo>
                <a:lnTo>
                  <a:pt x="130" y="167"/>
                </a:lnTo>
                <a:lnTo>
                  <a:pt x="129" y="167"/>
                </a:lnTo>
                <a:lnTo>
                  <a:pt x="130" y="167"/>
                </a:lnTo>
                <a:lnTo>
                  <a:pt x="130" y="166"/>
                </a:lnTo>
                <a:lnTo>
                  <a:pt x="130" y="167"/>
                </a:lnTo>
                <a:lnTo>
                  <a:pt x="130" y="166"/>
                </a:lnTo>
                <a:lnTo>
                  <a:pt x="130" y="167"/>
                </a:lnTo>
                <a:lnTo>
                  <a:pt x="130" y="166"/>
                </a:lnTo>
                <a:lnTo>
                  <a:pt x="129" y="166"/>
                </a:lnTo>
                <a:lnTo>
                  <a:pt x="130" y="166"/>
                </a:lnTo>
                <a:lnTo>
                  <a:pt x="129" y="166"/>
                </a:lnTo>
                <a:lnTo>
                  <a:pt x="130" y="166"/>
                </a:lnTo>
                <a:lnTo>
                  <a:pt x="129" y="166"/>
                </a:lnTo>
                <a:lnTo>
                  <a:pt x="129" y="165"/>
                </a:lnTo>
                <a:lnTo>
                  <a:pt x="129" y="166"/>
                </a:lnTo>
                <a:lnTo>
                  <a:pt x="129" y="165"/>
                </a:lnTo>
                <a:lnTo>
                  <a:pt x="129" y="166"/>
                </a:lnTo>
                <a:lnTo>
                  <a:pt x="129" y="165"/>
                </a:lnTo>
                <a:lnTo>
                  <a:pt x="130" y="165"/>
                </a:lnTo>
                <a:lnTo>
                  <a:pt x="129" y="165"/>
                </a:lnTo>
                <a:lnTo>
                  <a:pt x="130" y="165"/>
                </a:lnTo>
                <a:lnTo>
                  <a:pt x="129" y="165"/>
                </a:lnTo>
                <a:lnTo>
                  <a:pt x="130" y="165"/>
                </a:lnTo>
                <a:lnTo>
                  <a:pt x="130" y="164"/>
                </a:lnTo>
                <a:lnTo>
                  <a:pt x="130" y="165"/>
                </a:lnTo>
                <a:lnTo>
                  <a:pt x="130" y="164"/>
                </a:lnTo>
                <a:lnTo>
                  <a:pt x="130" y="165"/>
                </a:lnTo>
                <a:lnTo>
                  <a:pt x="130" y="164"/>
                </a:lnTo>
                <a:lnTo>
                  <a:pt x="131" y="164"/>
                </a:lnTo>
                <a:lnTo>
                  <a:pt x="130" y="164"/>
                </a:lnTo>
                <a:lnTo>
                  <a:pt x="131" y="164"/>
                </a:lnTo>
                <a:lnTo>
                  <a:pt x="130" y="164"/>
                </a:lnTo>
                <a:lnTo>
                  <a:pt x="131" y="164"/>
                </a:lnTo>
                <a:lnTo>
                  <a:pt x="131" y="165"/>
                </a:lnTo>
                <a:lnTo>
                  <a:pt x="131" y="164"/>
                </a:lnTo>
                <a:lnTo>
                  <a:pt x="131" y="165"/>
                </a:lnTo>
                <a:lnTo>
                  <a:pt x="131" y="164"/>
                </a:lnTo>
                <a:lnTo>
                  <a:pt x="131" y="165"/>
                </a:lnTo>
                <a:lnTo>
                  <a:pt x="131" y="166"/>
                </a:lnTo>
                <a:lnTo>
                  <a:pt x="131" y="165"/>
                </a:lnTo>
                <a:lnTo>
                  <a:pt x="131" y="166"/>
                </a:lnTo>
                <a:lnTo>
                  <a:pt x="131" y="165"/>
                </a:lnTo>
                <a:lnTo>
                  <a:pt x="131" y="166"/>
                </a:lnTo>
                <a:lnTo>
                  <a:pt x="132" y="166"/>
                </a:lnTo>
                <a:lnTo>
                  <a:pt x="131" y="166"/>
                </a:lnTo>
                <a:lnTo>
                  <a:pt x="132" y="166"/>
                </a:lnTo>
                <a:lnTo>
                  <a:pt x="131" y="166"/>
                </a:lnTo>
                <a:lnTo>
                  <a:pt x="132" y="166"/>
                </a:lnTo>
                <a:lnTo>
                  <a:pt x="132" y="165"/>
                </a:lnTo>
                <a:lnTo>
                  <a:pt x="132" y="166"/>
                </a:lnTo>
                <a:lnTo>
                  <a:pt x="132" y="165"/>
                </a:lnTo>
                <a:lnTo>
                  <a:pt x="132" y="166"/>
                </a:lnTo>
                <a:lnTo>
                  <a:pt x="132" y="165"/>
                </a:lnTo>
                <a:lnTo>
                  <a:pt x="133" y="165"/>
                </a:lnTo>
                <a:lnTo>
                  <a:pt x="132" y="165"/>
                </a:lnTo>
                <a:lnTo>
                  <a:pt x="133" y="165"/>
                </a:lnTo>
                <a:lnTo>
                  <a:pt x="132" y="165"/>
                </a:lnTo>
                <a:lnTo>
                  <a:pt x="133" y="165"/>
                </a:lnTo>
                <a:lnTo>
                  <a:pt x="133" y="164"/>
                </a:lnTo>
                <a:lnTo>
                  <a:pt x="133" y="165"/>
                </a:lnTo>
                <a:lnTo>
                  <a:pt x="133" y="164"/>
                </a:lnTo>
                <a:lnTo>
                  <a:pt x="133" y="165"/>
                </a:lnTo>
                <a:lnTo>
                  <a:pt x="133" y="164"/>
                </a:lnTo>
                <a:lnTo>
                  <a:pt x="132" y="164"/>
                </a:lnTo>
                <a:lnTo>
                  <a:pt x="133" y="164"/>
                </a:lnTo>
                <a:lnTo>
                  <a:pt x="132" y="164"/>
                </a:lnTo>
                <a:lnTo>
                  <a:pt x="133" y="164"/>
                </a:lnTo>
                <a:lnTo>
                  <a:pt x="132" y="164"/>
                </a:lnTo>
                <a:lnTo>
                  <a:pt x="132" y="163"/>
                </a:lnTo>
                <a:lnTo>
                  <a:pt x="132" y="164"/>
                </a:lnTo>
                <a:lnTo>
                  <a:pt x="132" y="163"/>
                </a:lnTo>
                <a:lnTo>
                  <a:pt x="132" y="164"/>
                </a:lnTo>
                <a:lnTo>
                  <a:pt x="132" y="163"/>
                </a:lnTo>
                <a:lnTo>
                  <a:pt x="133" y="163"/>
                </a:lnTo>
                <a:lnTo>
                  <a:pt x="132" y="163"/>
                </a:lnTo>
                <a:lnTo>
                  <a:pt x="133" y="163"/>
                </a:lnTo>
                <a:lnTo>
                  <a:pt x="132" y="163"/>
                </a:lnTo>
                <a:lnTo>
                  <a:pt x="133" y="163"/>
                </a:lnTo>
                <a:lnTo>
                  <a:pt x="134" y="163"/>
                </a:lnTo>
                <a:lnTo>
                  <a:pt x="133" y="163"/>
                </a:lnTo>
                <a:lnTo>
                  <a:pt x="134" y="163"/>
                </a:lnTo>
                <a:lnTo>
                  <a:pt x="133" y="163"/>
                </a:lnTo>
                <a:lnTo>
                  <a:pt x="134" y="163"/>
                </a:lnTo>
                <a:lnTo>
                  <a:pt x="134" y="162"/>
                </a:lnTo>
                <a:lnTo>
                  <a:pt x="134" y="163"/>
                </a:lnTo>
                <a:lnTo>
                  <a:pt x="134" y="162"/>
                </a:lnTo>
                <a:lnTo>
                  <a:pt x="134" y="163"/>
                </a:lnTo>
                <a:lnTo>
                  <a:pt x="134" y="162"/>
                </a:lnTo>
                <a:lnTo>
                  <a:pt x="133" y="162"/>
                </a:lnTo>
                <a:lnTo>
                  <a:pt x="134" y="162"/>
                </a:lnTo>
                <a:lnTo>
                  <a:pt x="133" y="162"/>
                </a:lnTo>
                <a:lnTo>
                  <a:pt x="134" y="162"/>
                </a:lnTo>
                <a:lnTo>
                  <a:pt x="133" y="162"/>
                </a:lnTo>
                <a:lnTo>
                  <a:pt x="133" y="161"/>
                </a:lnTo>
                <a:lnTo>
                  <a:pt x="133" y="162"/>
                </a:lnTo>
                <a:lnTo>
                  <a:pt x="133" y="161"/>
                </a:lnTo>
                <a:lnTo>
                  <a:pt x="133" y="162"/>
                </a:lnTo>
                <a:lnTo>
                  <a:pt x="133" y="161"/>
                </a:lnTo>
                <a:lnTo>
                  <a:pt x="132" y="161"/>
                </a:lnTo>
                <a:lnTo>
                  <a:pt x="133" y="161"/>
                </a:lnTo>
                <a:lnTo>
                  <a:pt x="132" y="161"/>
                </a:lnTo>
                <a:lnTo>
                  <a:pt x="133" y="161"/>
                </a:lnTo>
                <a:lnTo>
                  <a:pt x="132" y="161"/>
                </a:lnTo>
                <a:lnTo>
                  <a:pt x="132" y="162"/>
                </a:lnTo>
                <a:lnTo>
                  <a:pt x="132" y="161"/>
                </a:lnTo>
                <a:lnTo>
                  <a:pt x="132" y="162"/>
                </a:lnTo>
                <a:lnTo>
                  <a:pt x="132" y="161"/>
                </a:lnTo>
                <a:lnTo>
                  <a:pt x="132" y="162"/>
                </a:lnTo>
                <a:lnTo>
                  <a:pt x="131" y="162"/>
                </a:lnTo>
                <a:lnTo>
                  <a:pt x="132" y="162"/>
                </a:lnTo>
                <a:lnTo>
                  <a:pt x="131" y="162"/>
                </a:lnTo>
                <a:lnTo>
                  <a:pt x="132" y="162"/>
                </a:lnTo>
                <a:lnTo>
                  <a:pt x="131" y="162"/>
                </a:lnTo>
                <a:lnTo>
                  <a:pt x="131" y="161"/>
                </a:lnTo>
                <a:lnTo>
                  <a:pt x="131" y="162"/>
                </a:lnTo>
                <a:lnTo>
                  <a:pt x="131" y="161"/>
                </a:lnTo>
                <a:lnTo>
                  <a:pt x="131" y="162"/>
                </a:lnTo>
                <a:lnTo>
                  <a:pt x="131" y="161"/>
                </a:lnTo>
                <a:lnTo>
                  <a:pt x="131" y="160"/>
                </a:lnTo>
                <a:lnTo>
                  <a:pt x="131" y="161"/>
                </a:lnTo>
                <a:lnTo>
                  <a:pt x="131" y="160"/>
                </a:lnTo>
                <a:lnTo>
                  <a:pt x="131" y="161"/>
                </a:lnTo>
                <a:lnTo>
                  <a:pt x="131" y="160"/>
                </a:lnTo>
                <a:lnTo>
                  <a:pt x="130" y="160"/>
                </a:lnTo>
                <a:lnTo>
                  <a:pt x="131" y="160"/>
                </a:lnTo>
                <a:lnTo>
                  <a:pt x="130" y="160"/>
                </a:lnTo>
                <a:lnTo>
                  <a:pt x="131" y="160"/>
                </a:lnTo>
                <a:lnTo>
                  <a:pt x="130" y="160"/>
                </a:lnTo>
                <a:lnTo>
                  <a:pt x="130" y="161"/>
                </a:lnTo>
                <a:lnTo>
                  <a:pt x="130" y="160"/>
                </a:lnTo>
                <a:lnTo>
                  <a:pt x="130" y="161"/>
                </a:lnTo>
                <a:lnTo>
                  <a:pt x="130" y="160"/>
                </a:lnTo>
                <a:lnTo>
                  <a:pt x="130" y="161"/>
                </a:lnTo>
                <a:lnTo>
                  <a:pt x="129" y="161"/>
                </a:lnTo>
                <a:lnTo>
                  <a:pt x="130" y="161"/>
                </a:lnTo>
                <a:lnTo>
                  <a:pt x="129" y="161"/>
                </a:lnTo>
                <a:lnTo>
                  <a:pt x="130" y="161"/>
                </a:lnTo>
                <a:lnTo>
                  <a:pt x="129" y="161"/>
                </a:lnTo>
                <a:lnTo>
                  <a:pt x="129" y="160"/>
                </a:lnTo>
                <a:lnTo>
                  <a:pt x="129" y="161"/>
                </a:lnTo>
                <a:lnTo>
                  <a:pt x="129" y="160"/>
                </a:lnTo>
                <a:lnTo>
                  <a:pt x="129" y="161"/>
                </a:lnTo>
                <a:lnTo>
                  <a:pt x="129" y="160"/>
                </a:lnTo>
                <a:lnTo>
                  <a:pt x="128" y="160"/>
                </a:lnTo>
                <a:lnTo>
                  <a:pt x="129" y="160"/>
                </a:lnTo>
                <a:lnTo>
                  <a:pt x="128" y="160"/>
                </a:lnTo>
                <a:lnTo>
                  <a:pt x="129" y="160"/>
                </a:lnTo>
                <a:lnTo>
                  <a:pt x="128" y="160"/>
                </a:lnTo>
                <a:lnTo>
                  <a:pt x="128" y="159"/>
                </a:lnTo>
                <a:lnTo>
                  <a:pt x="128" y="160"/>
                </a:lnTo>
                <a:lnTo>
                  <a:pt x="128" y="159"/>
                </a:lnTo>
                <a:lnTo>
                  <a:pt x="128" y="160"/>
                </a:lnTo>
                <a:lnTo>
                  <a:pt x="128" y="159"/>
                </a:lnTo>
                <a:lnTo>
                  <a:pt x="129" y="159"/>
                </a:lnTo>
                <a:lnTo>
                  <a:pt x="128" y="159"/>
                </a:lnTo>
                <a:lnTo>
                  <a:pt x="129" y="159"/>
                </a:lnTo>
                <a:lnTo>
                  <a:pt x="128" y="159"/>
                </a:lnTo>
                <a:lnTo>
                  <a:pt x="129" y="159"/>
                </a:lnTo>
                <a:lnTo>
                  <a:pt x="130" y="159"/>
                </a:lnTo>
                <a:lnTo>
                  <a:pt x="129" y="159"/>
                </a:lnTo>
                <a:lnTo>
                  <a:pt x="130" y="159"/>
                </a:lnTo>
                <a:lnTo>
                  <a:pt x="129" y="159"/>
                </a:lnTo>
                <a:lnTo>
                  <a:pt x="130" y="159"/>
                </a:lnTo>
                <a:lnTo>
                  <a:pt x="130" y="158"/>
                </a:lnTo>
                <a:lnTo>
                  <a:pt x="130" y="159"/>
                </a:lnTo>
                <a:lnTo>
                  <a:pt x="130" y="158"/>
                </a:lnTo>
                <a:lnTo>
                  <a:pt x="130" y="159"/>
                </a:lnTo>
                <a:lnTo>
                  <a:pt x="130" y="158"/>
                </a:lnTo>
                <a:lnTo>
                  <a:pt x="129" y="158"/>
                </a:lnTo>
                <a:lnTo>
                  <a:pt x="130" y="158"/>
                </a:lnTo>
                <a:lnTo>
                  <a:pt x="129" y="158"/>
                </a:lnTo>
                <a:lnTo>
                  <a:pt x="130" y="158"/>
                </a:lnTo>
                <a:lnTo>
                  <a:pt x="129" y="158"/>
                </a:lnTo>
                <a:lnTo>
                  <a:pt x="129" y="157"/>
                </a:lnTo>
                <a:lnTo>
                  <a:pt x="129" y="158"/>
                </a:lnTo>
                <a:lnTo>
                  <a:pt x="129" y="157"/>
                </a:lnTo>
                <a:lnTo>
                  <a:pt x="129" y="158"/>
                </a:lnTo>
                <a:lnTo>
                  <a:pt x="129" y="157"/>
                </a:lnTo>
                <a:lnTo>
                  <a:pt x="130" y="157"/>
                </a:lnTo>
                <a:lnTo>
                  <a:pt x="129" y="157"/>
                </a:lnTo>
                <a:lnTo>
                  <a:pt x="130" y="157"/>
                </a:lnTo>
                <a:lnTo>
                  <a:pt x="129" y="157"/>
                </a:lnTo>
                <a:lnTo>
                  <a:pt x="130" y="157"/>
                </a:lnTo>
                <a:lnTo>
                  <a:pt x="130" y="156"/>
                </a:lnTo>
                <a:lnTo>
                  <a:pt x="130" y="157"/>
                </a:lnTo>
                <a:lnTo>
                  <a:pt x="130" y="156"/>
                </a:lnTo>
                <a:lnTo>
                  <a:pt x="130" y="157"/>
                </a:lnTo>
                <a:lnTo>
                  <a:pt x="130" y="156"/>
                </a:lnTo>
                <a:lnTo>
                  <a:pt x="131" y="156"/>
                </a:lnTo>
                <a:lnTo>
                  <a:pt x="130" y="156"/>
                </a:lnTo>
                <a:lnTo>
                  <a:pt x="131" y="156"/>
                </a:lnTo>
                <a:lnTo>
                  <a:pt x="130" y="156"/>
                </a:lnTo>
                <a:lnTo>
                  <a:pt x="131" y="156"/>
                </a:lnTo>
                <a:lnTo>
                  <a:pt x="131" y="157"/>
                </a:lnTo>
                <a:lnTo>
                  <a:pt x="131" y="156"/>
                </a:lnTo>
                <a:lnTo>
                  <a:pt x="131" y="157"/>
                </a:lnTo>
                <a:lnTo>
                  <a:pt x="131" y="156"/>
                </a:lnTo>
                <a:lnTo>
                  <a:pt x="131" y="157"/>
                </a:lnTo>
                <a:lnTo>
                  <a:pt x="131" y="158"/>
                </a:lnTo>
                <a:lnTo>
                  <a:pt x="131" y="157"/>
                </a:lnTo>
                <a:lnTo>
                  <a:pt x="131" y="158"/>
                </a:lnTo>
                <a:lnTo>
                  <a:pt x="131" y="157"/>
                </a:lnTo>
                <a:lnTo>
                  <a:pt x="131" y="158"/>
                </a:lnTo>
                <a:lnTo>
                  <a:pt x="132" y="158"/>
                </a:lnTo>
                <a:lnTo>
                  <a:pt x="131" y="158"/>
                </a:lnTo>
                <a:lnTo>
                  <a:pt x="132" y="158"/>
                </a:lnTo>
                <a:lnTo>
                  <a:pt x="131" y="158"/>
                </a:lnTo>
                <a:lnTo>
                  <a:pt x="132" y="158"/>
                </a:lnTo>
                <a:lnTo>
                  <a:pt x="132" y="157"/>
                </a:lnTo>
                <a:lnTo>
                  <a:pt x="132" y="158"/>
                </a:lnTo>
                <a:lnTo>
                  <a:pt x="132" y="157"/>
                </a:lnTo>
                <a:lnTo>
                  <a:pt x="132" y="158"/>
                </a:lnTo>
                <a:lnTo>
                  <a:pt x="132" y="157"/>
                </a:lnTo>
                <a:lnTo>
                  <a:pt x="133" y="157"/>
                </a:lnTo>
                <a:lnTo>
                  <a:pt x="132" y="157"/>
                </a:lnTo>
                <a:lnTo>
                  <a:pt x="133" y="157"/>
                </a:lnTo>
                <a:lnTo>
                  <a:pt x="132" y="157"/>
                </a:lnTo>
                <a:lnTo>
                  <a:pt x="133" y="157"/>
                </a:lnTo>
                <a:lnTo>
                  <a:pt x="134" y="157"/>
                </a:lnTo>
                <a:lnTo>
                  <a:pt x="133" y="157"/>
                </a:lnTo>
                <a:lnTo>
                  <a:pt x="134" y="157"/>
                </a:lnTo>
                <a:lnTo>
                  <a:pt x="133" y="157"/>
                </a:lnTo>
                <a:lnTo>
                  <a:pt x="134" y="157"/>
                </a:lnTo>
                <a:lnTo>
                  <a:pt x="134" y="156"/>
                </a:lnTo>
                <a:lnTo>
                  <a:pt x="134" y="157"/>
                </a:lnTo>
                <a:lnTo>
                  <a:pt x="134" y="156"/>
                </a:lnTo>
                <a:lnTo>
                  <a:pt x="134" y="157"/>
                </a:lnTo>
                <a:lnTo>
                  <a:pt x="134" y="156"/>
                </a:lnTo>
                <a:lnTo>
                  <a:pt x="135" y="156"/>
                </a:lnTo>
                <a:lnTo>
                  <a:pt x="134" y="156"/>
                </a:lnTo>
                <a:lnTo>
                  <a:pt x="135" y="156"/>
                </a:lnTo>
                <a:lnTo>
                  <a:pt x="134" y="156"/>
                </a:lnTo>
                <a:lnTo>
                  <a:pt x="135" y="156"/>
                </a:lnTo>
                <a:lnTo>
                  <a:pt x="135" y="157"/>
                </a:lnTo>
                <a:lnTo>
                  <a:pt x="135" y="156"/>
                </a:lnTo>
                <a:lnTo>
                  <a:pt x="135" y="157"/>
                </a:lnTo>
                <a:lnTo>
                  <a:pt x="135" y="156"/>
                </a:lnTo>
                <a:lnTo>
                  <a:pt x="135" y="157"/>
                </a:lnTo>
                <a:lnTo>
                  <a:pt x="135" y="158"/>
                </a:lnTo>
                <a:lnTo>
                  <a:pt x="135" y="157"/>
                </a:lnTo>
                <a:lnTo>
                  <a:pt x="135" y="158"/>
                </a:lnTo>
                <a:lnTo>
                  <a:pt x="135" y="157"/>
                </a:lnTo>
                <a:lnTo>
                  <a:pt x="135" y="158"/>
                </a:lnTo>
                <a:lnTo>
                  <a:pt x="136" y="158"/>
                </a:lnTo>
                <a:lnTo>
                  <a:pt x="135" y="158"/>
                </a:lnTo>
                <a:lnTo>
                  <a:pt x="136" y="158"/>
                </a:lnTo>
                <a:lnTo>
                  <a:pt x="135" y="158"/>
                </a:lnTo>
                <a:lnTo>
                  <a:pt x="136" y="158"/>
                </a:lnTo>
                <a:lnTo>
                  <a:pt x="136" y="157"/>
                </a:lnTo>
                <a:lnTo>
                  <a:pt x="136" y="158"/>
                </a:lnTo>
                <a:lnTo>
                  <a:pt x="136" y="157"/>
                </a:lnTo>
                <a:lnTo>
                  <a:pt x="136" y="158"/>
                </a:lnTo>
                <a:lnTo>
                  <a:pt x="136" y="157"/>
                </a:lnTo>
                <a:lnTo>
                  <a:pt x="137" y="157"/>
                </a:lnTo>
                <a:lnTo>
                  <a:pt x="136" y="157"/>
                </a:lnTo>
                <a:lnTo>
                  <a:pt x="137" y="157"/>
                </a:lnTo>
                <a:lnTo>
                  <a:pt x="136" y="157"/>
                </a:lnTo>
                <a:lnTo>
                  <a:pt x="137" y="157"/>
                </a:lnTo>
                <a:lnTo>
                  <a:pt x="137" y="156"/>
                </a:lnTo>
                <a:lnTo>
                  <a:pt x="137" y="157"/>
                </a:lnTo>
                <a:lnTo>
                  <a:pt x="137" y="156"/>
                </a:lnTo>
                <a:lnTo>
                  <a:pt x="137" y="157"/>
                </a:lnTo>
                <a:lnTo>
                  <a:pt x="137" y="156"/>
                </a:lnTo>
                <a:lnTo>
                  <a:pt x="136" y="156"/>
                </a:lnTo>
                <a:lnTo>
                  <a:pt x="137" y="156"/>
                </a:lnTo>
                <a:lnTo>
                  <a:pt x="136" y="156"/>
                </a:lnTo>
                <a:lnTo>
                  <a:pt x="137" y="156"/>
                </a:lnTo>
                <a:lnTo>
                  <a:pt x="136" y="156"/>
                </a:lnTo>
                <a:lnTo>
                  <a:pt x="136" y="155"/>
                </a:lnTo>
                <a:lnTo>
                  <a:pt x="136" y="156"/>
                </a:lnTo>
                <a:lnTo>
                  <a:pt x="136" y="155"/>
                </a:lnTo>
                <a:lnTo>
                  <a:pt x="136" y="156"/>
                </a:lnTo>
                <a:lnTo>
                  <a:pt x="136" y="155"/>
                </a:lnTo>
                <a:lnTo>
                  <a:pt x="137" y="155"/>
                </a:lnTo>
                <a:lnTo>
                  <a:pt x="136" y="155"/>
                </a:lnTo>
                <a:lnTo>
                  <a:pt x="137" y="155"/>
                </a:lnTo>
                <a:lnTo>
                  <a:pt x="136" y="155"/>
                </a:lnTo>
                <a:lnTo>
                  <a:pt x="137" y="155"/>
                </a:lnTo>
                <a:lnTo>
                  <a:pt x="138" y="155"/>
                </a:lnTo>
                <a:lnTo>
                  <a:pt x="137" y="155"/>
                </a:lnTo>
                <a:lnTo>
                  <a:pt x="138" y="155"/>
                </a:lnTo>
                <a:lnTo>
                  <a:pt x="137" y="155"/>
                </a:lnTo>
                <a:lnTo>
                  <a:pt x="138" y="155"/>
                </a:lnTo>
                <a:lnTo>
                  <a:pt x="138" y="154"/>
                </a:lnTo>
                <a:lnTo>
                  <a:pt x="138" y="155"/>
                </a:lnTo>
                <a:lnTo>
                  <a:pt x="138" y="154"/>
                </a:lnTo>
                <a:lnTo>
                  <a:pt x="138" y="155"/>
                </a:lnTo>
                <a:lnTo>
                  <a:pt x="138" y="154"/>
                </a:lnTo>
                <a:lnTo>
                  <a:pt x="137" y="154"/>
                </a:lnTo>
                <a:lnTo>
                  <a:pt x="138" y="154"/>
                </a:lnTo>
                <a:lnTo>
                  <a:pt x="137" y="154"/>
                </a:lnTo>
                <a:lnTo>
                  <a:pt x="138" y="154"/>
                </a:lnTo>
                <a:lnTo>
                  <a:pt x="137" y="154"/>
                </a:lnTo>
                <a:lnTo>
                  <a:pt x="137" y="153"/>
                </a:lnTo>
                <a:lnTo>
                  <a:pt x="137" y="154"/>
                </a:lnTo>
                <a:lnTo>
                  <a:pt x="137" y="153"/>
                </a:lnTo>
                <a:lnTo>
                  <a:pt x="137" y="154"/>
                </a:lnTo>
                <a:lnTo>
                  <a:pt x="137" y="153"/>
                </a:lnTo>
                <a:lnTo>
                  <a:pt x="136" y="153"/>
                </a:lnTo>
                <a:lnTo>
                  <a:pt x="137" y="153"/>
                </a:lnTo>
                <a:lnTo>
                  <a:pt x="136" y="153"/>
                </a:lnTo>
                <a:lnTo>
                  <a:pt x="137" y="153"/>
                </a:lnTo>
                <a:lnTo>
                  <a:pt x="136" y="153"/>
                </a:lnTo>
                <a:lnTo>
                  <a:pt x="136" y="154"/>
                </a:lnTo>
                <a:lnTo>
                  <a:pt x="136" y="153"/>
                </a:lnTo>
                <a:lnTo>
                  <a:pt x="136" y="154"/>
                </a:lnTo>
                <a:lnTo>
                  <a:pt x="136" y="153"/>
                </a:lnTo>
                <a:lnTo>
                  <a:pt x="136" y="154"/>
                </a:lnTo>
                <a:lnTo>
                  <a:pt x="135" y="154"/>
                </a:lnTo>
                <a:lnTo>
                  <a:pt x="136" y="154"/>
                </a:lnTo>
                <a:lnTo>
                  <a:pt x="135" y="154"/>
                </a:lnTo>
                <a:lnTo>
                  <a:pt x="136" y="154"/>
                </a:lnTo>
                <a:lnTo>
                  <a:pt x="135" y="154"/>
                </a:lnTo>
                <a:lnTo>
                  <a:pt x="135" y="153"/>
                </a:lnTo>
                <a:lnTo>
                  <a:pt x="135" y="154"/>
                </a:lnTo>
                <a:lnTo>
                  <a:pt x="135" y="153"/>
                </a:lnTo>
                <a:lnTo>
                  <a:pt x="135" y="154"/>
                </a:lnTo>
                <a:lnTo>
                  <a:pt x="135" y="153"/>
                </a:lnTo>
                <a:lnTo>
                  <a:pt x="135" y="152"/>
                </a:lnTo>
                <a:lnTo>
                  <a:pt x="135" y="153"/>
                </a:lnTo>
                <a:lnTo>
                  <a:pt x="135" y="152"/>
                </a:lnTo>
                <a:lnTo>
                  <a:pt x="135" y="153"/>
                </a:lnTo>
                <a:lnTo>
                  <a:pt x="135" y="152"/>
                </a:lnTo>
                <a:lnTo>
                  <a:pt x="134" y="152"/>
                </a:lnTo>
                <a:lnTo>
                  <a:pt x="135" y="152"/>
                </a:lnTo>
                <a:lnTo>
                  <a:pt x="134" y="152"/>
                </a:lnTo>
                <a:lnTo>
                  <a:pt x="135" y="152"/>
                </a:lnTo>
                <a:lnTo>
                  <a:pt x="134" y="152"/>
                </a:lnTo>
                <a:lnTo>
                  <a:pt x="134" y="153"/>
                </a:lnTo>
                <a:lnTo>
                  <a:pt x="134" y="152"/>
                </a:lnTo>
                <a:lnTo>
                  <a:pt x="134" y="153"/>
                </a:lnTo>
                <a:lnTo>
                  <a:pt x="134" y="152"/>
                </a:lnTo>
                <a:lnTo>
                  <a:pt x="134" y="153"/>
                </a:lnTo>
                <a:lnTo>
                  <a:pt x="133" y="153"/>
                </a:lnTo>
                <a:lnTo>
                  <a:pt x="134" y="153"/>
                </a:lnTo>
                <a:lnTo>
                  <a:pt x="133" y="153"/>
                </a:lnTo>
                <a:lnTo>
                  <a:pt x="134" y="153"/>
                </a:lnTo>
                <a:lnTo>
                  <a:pt x="133" y="153"/>
                </a:lnTo>
                <a:lnTo>
                  <a:pt x="133" y="152"/>
                </a:lnTo>
                <a:lnTo>
                  <a:pt x="133" y="153"/>
                </a:lnTo>
                <a:lnTo>
                  <a:pt x="133" y="152"/>
                </a:lnTo>
                <a:lnTo>
                  <a:pt x="133" y="153"/>
                </a:lnTo>
                <a:lnTo>
                  <a:pt x="133" y="152"/>
                </a:lnTo>
                <a:lnTo>
                  <a:pt x="132" y="152"/>
                </a:lnTo>
                <a:lnTo>
                  <a:pt x="133" y="152"/>
                </a:lnTo>
                <a:lnTo>
                  <a:pt x="132" y="152"/>
                </a:lnTo>
                <a:lnTo>
                  <a:pt x="133" y="152"/>
                </a:lnTo>
                <a:lnTo>
                  <a:pt x="132" y="152"/>
                </a:lnTo>
                <a:lnTo>
                  <a:pt x="132" y="151"/>
                </a:lnTo>
                <a:lnTo>
                  <a:pt x="132" y="152"/>
                </a:lnTo>
                <a:lnTo>
                  <a:pt x="132" y="151"/>
                </a:lnTo>
                <a:lnTo>
                  <a:pt x="132" y="152"/>
                </a:lnTo>
                <a:lnTo>
                  <a:pt x="132" y="151"/>
                </a:lnTo>
                <a:lnTo>
                  <a:pt x="133" y="151"/>
                </a:lnTo>
                <a:lnTo>
                  <a:pt x="132" y="151"/>
                </a:lnTo>
                <a:lnTo>
                  <a:pt x="133" y="151"/>
                </a:lnTo>
                <a:lnTo>
                  <a:pt x="132" y="151"/>
                </a:lnTo>
                <a:lnTo>
                  <a:pt x="133" y="151"/>
                </a:lnTo>
                <a:lnTo>
                  <a:pt x="134" y="151"/>
                </a:lnTo>
                <a:lnTo>
                  <a:pt x="133" y="151"/>
                </a:lnTo>
                <a:lnTo>
                  <a:pt x="134" y="151"/>
                </a:lnTo>
                <a:lnTo>
                  <a:pt x="133" y="151"/>
                </a:lnTo>
                <a:lnTo>
                  <a:pt x="134" y="151"/>
                </a:lnTo>
                <a:lnTo>
                  <a:pt x="134" y="150"/>
                </a:lnTo>
                <a:lnTo>
                  <a:pt x="134" y="151"/>
                </a:lnTo>
                <a:lnTo>
                  <a:pt x="134" y="150"/>
                </a:lnTo>
                <a:lnTo>
                  <a:pt x="134" y="151"/>
                </a:lnTo>
                <a:lnTo>
                  <a:pt x="134" y="150"/>
                </a:lnTo>
                <a:lnTo>
                  <a:pt x="133" y="150"/>
                </a:lnTo>
                <a:lnTo>
                  <a:pt x="134" y="150"/>
                </a:lnTo>
                <a:lnTo>
                  <a:pt x="133" y="150"/>
                </a:lnTo>
                <a:lnTo>
                  <a:pt x="134" y="150"/>
                </a:lnTo>
                <a:lnTo>
                  <a:pt x="133" y="150"/>
                </a:lnTo>
                <a:lnTo>
                  <a:pt x="133" y="149"/>
                </a:lnTo>
                <a:lnTo>
                  <a:pt x="133" y="150"/>
                </a:lnTo>
                <a:lnTo>
                  <a:pt x="133" y="149"/>
                </a:lnTo>
                <a:lnTo>
                  <a:pt x="133" y="150"/>
                </a:lnTo>
                <a:lnTo>
                  <a:pt x="133" y="149"/>
                </a:lnTo>
                <a:lnTo>
                  <a:pt x="134" y="149"/>
                </a:lnTo>
                <a:lnTo>
                  <a:pt x="133" y="149"/>
                </a:lnTo>
                <a:lnTo>
                  <a:pt x="134" y="149"/>
                </a:lnTo>
                <a:lnTo>
                  <a:pt x="133" y="149"/>
                </a:lnTo>
                <a:lnTo>
                  <a:pt x="134" y="149"/>
                </a:lnTo>
                <a:lnTo>
                  <a:pt x="134" y="148"/>
                </a:lnTo>
                <a:lnTo>
                  <a:pt x="134" y="149"/>
                </a:lnTo>
                <a:lnTo>
                  <a:pt x="134" y="148"/>
                </a:lnTo>
                <a:lnTo>
                  <a:pt x="134" y="149"/>
                </a:lnTo>
                <a:lnTo>
                  <a:pt x="134" y="148"/>
                </a:lnTo>
                <a:lnTo>
                  <a:pt x="135" y="148"/>
                </a:lnTo>
                <a:lnTo>
                  <a:pt x="134" y="148"/>
                </a:lnTo>
                <a:lnTo>
                  <a:pt x="135" y="148"/>
                </a:lnTo>
                <a:lnTo>
                  <a:pt x="134" y="148"/>
                </a:lnTo>
                <a:lnTo>
                  <a:pt x="135" y="148"/>
                </a:lnTo>
                <a:lnTo>
                  <a:pt x="135" y="149"/>
                </a:lnTo>
                <a:lnTo>
                  <a:pt x="135" y="148"/>
                </a:lnTo>
                <a:lnTo>
                  <a:pt x="135" y="149"/>
                </a:lnTo>
                <a:lnTo>
                  <a:pt x="135" y="148"/>
                </a:lnTo>
                <a:lnTo>
                  <a:pt x="135" y="149"/>
                </a:lnTo>
                <a:lnTo>
                  <a:pt x="135" y="150"/>
                </a:lnTo>
                <a:lnTo>
                  <a:pt x="135" y="149"/>
                </a:lnTo>
                <a:lnTo>
                  <a:pt x="135" y="150"/>
                </a:lnTo>
                <a:lnTo>
                  <a:pt x="135" y="149"/>
                </a:lnTo>
                <a:lnTo>
                  <a:pt x="135" y="150"/>
                </a:lnTo>
                <a:lnTo>
                  <a:pt x="136" y="150"/>
                </a:lnTo>
                <a:lnTo>
                  <a:pt x="135" y="150"/>
                </a:lnTo>
                <a:lnTo>
                  <a:pt x="136" y="150"/>
                </a:lnTo>
                <a:lnTo>
                  <a:pt x="135" y="150"/>
                </a:lnTo>
                <a:lnTo>
                  <a:pt x="136" y="150"/>
                </a:lnTo>
                <a:lnTo>
                  <a:pt x="136" y="149"/>
                </a:lnTo>
                <a:lnTo>
                  <a:pt x="136" y="150"/>
                </a:lnTo>
                <a:lnTo>
                  <a:pt x="136" y="149"/>
                </a:lnTo>
                <a:lnTo>
                  <a:pt x="136" y="150"/>
                </a:lnTo>
                <a:lnTo>
                  <a:pt x="136" y="149"/>
                </a:lnTo>
                <a:lnTo>
                  <a:pt x="137" y="149"/>
                </a:lnTo>
                <a:lnTo>
                  <a:pt x="136" y="149"/>
                </a:lnTo>
                <a:lnTo>
                  <a:pt x="137" y="149"/>
                </a:lnTo>
                <a:lnTo>
                  <a:pt x="136" y="149"/>
                </a:lnTo>
                <a:lnTo>
                  <a:pt x="137" y="149"/>
                </a:lnTo>
                <a:lnTo>
                  <a:pt x="137" y="148"/>
                </a:lnTo>
                <a:lnTo>
                  <a:pt x="137" y="149"/>
                </a:lnTo>
                <a:lnTo>
                  <a:pt x="137" y="148"/>
                </a:lnTo>
                <a:lnTo>
                  <a:pt x="137" y="149"/>
                </a:lnTo>
                <a:lnTo>
                  <a:pt x="137" y="148"/>
                </a:lnTo>
                <a:lnTo>
                  <a:pt x="136" y="148"/>
                </a:lnTo>
                <a:lnTo>
                  <a:pt x="137" y="148"/>
                </a:lnTo>
                <a:lnTo>
                  <a:pt x="136" y="148"/>
                </a:lnTo>
                <a:lnTo>
                  <a:pt x="137" y="148"/>
                </a:lnTo>
                <a:lnTo>
                  <a:pt x="136" y="148"/>
                </a:lnTo>
                <a:lnTo>
                  <a:pt x="136" y="147"/>
                </a:lnTo>
                <a:lnTo>
                  <a:pt x="136" y="148"/>
                </a:lnTo>
                <a:lnTo>
                  <a:pt x="136" y="147"/>
                </a:lnTo>
                <a:lnTo>
                  <a:pt x="136" y="148"/>
                </a:lnTo>
                <a:lnTo>
                  <a:pt x="136" y="147"/>
                </a:lnTo>
                <a:lnTo>
                  <a:pt x="137" y="147"/>
                </a:lnTo>
                <a:lnTo>
                  <a:pt x="136" y="147"/>
                </a:lnTo>
                <a:lnTo>
                  <a:pt x="137" y="147"/>
                </a:lnTo>
                <a:lnTo>
                  <a:pt x="136" y="147"/>
                </a:lnTo>
                <a:lnTo>
                  <a:pt x="137" y="147"/>
                </a:lnTo>
                <a:lnTo>
                  <a:pt x="138" y="147"/>
                </a:lnTo>
                <a:lnTo>
                  <a:pt x="137" y="147"/>
                </a:lnTo>
                <a:lnTo>
                  <a:pt x="138" y="147"/>
                </a:lnTo>
                <a:lnTo>
                  <a:pt x="137" y="147"/>
                </a:lnTo>
                <a:lnTo>
                  <a:pt x="138" y="147"/>
                </a:lnTo>
                <a:lnTo>
                  <a:pt x="138" y="146"/>
                </a:lnTo>
                <a:lnTo>
                  <a:pt x="138" y="147"/>
                </a:lnTo>
                <a:lnTo>
                  <a:pt x="138" y="146"/>
                </a:lnTo>
                <a:lnTo>
                  <a:pt x="138" y="147"/>
                </a:lnTo>
                <a:lnTo>
                  <a:pt x="138" y="146"/>
                </a:lnTo>
                <a:lnTo>
                  <a:pt x="137" y="146"/>
                </a:lnTo>
                <a:lnTo>
                  <a:pt x="138" y="146"/>
                </a:lnTo>
                <a:lnTo>
                  <a:pt x="137" y="146"/>
                </a:lnTo>
                <a:lnTo>
                  <a:pt x="138" y="146"/>
                </a:lnTo>
                <a:lnTo>
                  <a:pt x="137" y="146"/>
                </a:lnTo>
                <a:lnTo>
                  <a:pt x="137" y="145"/>
                </a:lnTo>
                <a:lnTo>
                  <a:pt x="137" y="146"/>
                </a:lnTo>
                <a:lnTo>
                  <a:pt x="137" y="145"/>
                </a:lnTo>
                <a:lnTo>
                  <a:pt x="137" y="146"/>
                </a:lnTo>
                <a:lnTo>
                  <a:pt x="137" y="145"/>
                </a:lnTo>
                <a:lnTo>
                  <a:pt x="138" y="145"/>
                </a:lnTo>
                <a:lnTo>
                  <a:pt x="137" y="145"/>
                </a:lnTo>
                <a:lnTo>
                  <a:pt x="138" y="145"/>
                </a:lnTo>
                <a:lnTo>
                  <a:pt x="137" y="145"/>
                </a:lnTo>
                <a:lnTo>
                  <a:pt x="138" y="145"/>
                </a:lnTo>
                <a:lnTo>
                  <a:pt x="138" y="144"/>
                </a:lnTo>
                <a:lnTo>
                  <a:pt x="138" y="145"/>
                </a:lnTo>
                <a:lnTo>
                  <a:pt x="138" y="144"/>
                </a:lnTo>
                <a:lnTo>
                  <a:pt x="138" y="145"/>
                </a:lnTo>
                <a:lnTo>
                  <a:pt x="138" y="144"/>
                </a:lnTo>
                <a:lnTo>
                  <a:pt x="139" y="144"/>
                </a:lnTo>
                <a:lnTo>
                  <a:pt x="138" y="144"/>
                </a:lnTo>
                <a:lnTo>
                  <a:pt x="139" y="144"/>
                </a:lnTo>
                <a:lnTo>
                  <a:pt x="138" y="144"/>
                </a:lnTo>
                <a:lnTo>
                  <a:pt x="139" y="144"/>
                </a:lnTo>
                <a:lnTo>
                  <a:pt x="139" y="145"/>
                </a:lnTo>
                <a:lnTo>
                  <a:pt x="139" y="144"/>
                </a:lnTo>
                <a:lnTo>
                  <a:pt x="139" y="145"/>
                </a:lnTo>
                <a:lnTo>
                  <a:pt x="139" y="144"/>
                </a:lnTo>
                <a:lnTo>
                  <a:pt x="139" y="145"/>
                </a:lnTo>
                <a:lnTo>
                  <a:pt x="139" y="146"/>
                </a:lnTo>
                <a:lnTo>
                  <a:pt x="139" y="145"/>
                </a:lnTo>
                <a:lnTo>
                  <a:pt x="139" y="146"/>
                </a:lnTo>
                <a:lnTo>
                  <a:pt x="139" y="145"/>
                </a:lnTo>
                <a:lnTo>
                  <a:pt x="139" y="146"/>
                </a:lnTo>
                <a:lnTo>
                  <a:pt x="140" y="146"/>
                </a:lnTo>
                <a:lnTo>
                  <a:pt x="139" y="146"/>
                </a:lnTo>
                <a:lnTo>
                  <a:pt x="140" y="146"/>
                </a:lnTo>
                <a:lnTo>
                  <a:pt x="139" y="146"/>
                </a:lnTo>
                <a:lnTo>
                  <a:pt x="140" y="146"/>
                </a:lnTo>
                <a:lnTo>
                  <a:pt x="140" y="145"/>
                </a:lnTo>
                <a:lnTo>
                  <a:pt x="140" y="146"/>
                </a:lnTo>
                <a:lnTo>
                  <a:pt x="140" y="145"/>
                </a:lnTo>
                <a:lnTo>
                  <a:pt x="140" y="146"/>
                </a:lnTo>
                <a:lnTo>
                  <a:pt x="140" y="145"/>
                </a:lnTo>
                <a:lnTo>
                  <a:pt x="141" y="145"/>
                </a:lnTo>
                <a:lnTo>
                  <a:pt x="140" y="145"/>
                </a:lnTo>
                <a:lnTo>
                  <a:pt x="141" y="145"/>
                </a:lnTo>
                <a:lnTo>
                  <a:pt x="140" y="145"/>
                </a:lnTo>
                <a:lnTo>
                  <a:pt x="141" y="145"/>
                </a:lnTo>
                <a:lnTo>
                  <a:pt x="141" y="146"/>
                </a:lnTo>
                <a:lnTo>
                  <a:pt x="141" y="145"/>
                </a:lnTo>
                <a:lnTo>
                  <a:pt x="141" y="146"/>
                </a:lnTo>
                <a:lnTo>
                  <a:pt x="141" y="145"/>
                </a:lnTo>
                <a:lnTo>
                  <a:pt x="141" y="146"/>
                </a:lnTo>
                <a:lnTo>
                  <a:pt x="142" y="146"/>
                </a:lnTo>
                <a:lnTo>
                  <a:pt x="141" y="146"/>
                </a:lnTo>
                <a:lnTo>
                  <a:pt x="142" y="146"/>
                </a:lnTo>
                <a:lnTo>
                  <a:pt x="141" y="146"/>
                </a:lnTo>
                <a:lnTo>
                  <a:pt x="142" y="146"/>
                </a:lnTo>
                <a:lnTo>
                  <a:pt x="142" y="147"/>
                </a:lnTo>
                <a:lnTo>
                  <a:pt x="142" y="146"/>
                </a:lnTo>
                <a:lnTo>
                  <a:pt x="142" y="147"/>
                </a:lnTo>
                <a:lnTo>
                  <a:pt x="142" y="146"/>
                </a:lnTo>
                <a:lnTo>
                  <a:pt x="142" y="147"/>
                </a:lnTo>
                <a:lnTo>
                  <a:pt x="141" y="147"/>
                </a:lnTo>
                <a:lnTo>
                  <a:pt x="142" y="147"/>
                </a:lnTo>
                <a:lnTo>
                  <a:pt x="141" y="147"/>
                </a:lnTo>
                <a:lnTo>
                  <a:pt x="142" y="147"/>
                </a:lnTo>
                <a:lnTo>
                  <a:pt x="141" y="147"/>
                </a:lnTo>
                <a:lnTo>
                  <a:pt x="140" y="147"/>
                </a:lnTo>
                <a:lnTo>
                  <a:pt x="141" y="147"/>
                </a:lnTo>
                <a:lnTo>
                  <a:pt x="140" y="147"/>
                </a:lnTo>
                <a:lnTo>
                  <a:pt x="141" y="147"/>
                </a:lnTo>
                <a:lnTo>
                  <a:pt x="140" y="147"/>
                </a:lnTo>
                <a:lnTo>
                  <a:pt x="140" y="148"/>
                </a:lnTo>
                <a:lnTo>
                  <a:pt x="140" y="147"/>
                </a:lnTo>
                <a:lnTo>
                  <a:pt x="140" y="148"/>
                </a:lnTo>
                <a:lnTo>
                  <a:pt x="140" y="147"/>
                </a:lnTo>
                <a:lnTo>
                  <a:pt x="140" y="148"/>
                </a:lnTo>
                <a:lnTo>
                  <a:pt x="141" y="148"/>
                </a:lnTo>
                <a:lnTo>
                  <a:pt x="140" y="148"/>
                </a:lnTo>
                <a:lnTo>
                  <a:pt x="141" y="148"/>
                </a:lnTo>
                <a:lnTo>
                  <a:pt x="140" y="148"/>
                </a:lnTo>
                <a:lnTo>
                  <a:pt x="141" y="148"/>
                </a:lnTo>
                <a:lnTo>
                  <a:pt x="141" y="149"/>
                </a:lnTo>
                <a:lnTo>
                  <a:pt x="141" y="148"/>
                </a:lnTo>
                <a:lnTo>
                  <a:pt x="141" y="149"/>
                </a:lnTo>
                <a:lnTo>
                  <a:pt x="141" y="148"/>
                </a:lnTo>
                <a:lnTo>
                  <a:pt x="141" y="149"/>
                </a:lnTo>
                <a:lnTo>
                  <a:pt x="141" y="150"/>
                </a:lnTo>
                <a:lnTo>
                  <a:pt x="141" y="149"/>
                </a:lnTo>
                <a:lnTo>
                  <a:pt x="141" y="150"/>
                </a:lnTo>
                <a:lnTo>
                  <a:pt x="141" y="149"/>
                </a:lnTo>
                <a:lnTo>
                  <a:pt x="141" y="150"/>
                </a:lnTo>
                <a:lnTo>
                  <a:pt x="142" y="150"/>
                </a:lnTo>
                <a:lnTo>
                  <a:pt x="141" y="150"/>
                </a:lnTo>
                <a:lnTo>
                  <a:pt x="142" y="150"/>
                </a:lnTo>
                <a:lnTo>
                  <a:pt x="141" y="150"/>
                </a:lnTo>
                <a:lnTo>
                  <a:pt x="142" y="150"/>
                </a:lnTo>
                <a:lnTo>
                  <a:pt x="142" y="151"/>
                </a:lnTo>
                <a:lnTo>
                  <a:pt x="142" y="150"/>
                </a:lnTo>
                <a:lnTo>
                  <a:pt x="142" y="151"/>
                </a:lnTo>
                <a:lnTo>
                  <a:pt x="142" y="150"/>
                </a:lnTo>
                <a:lnTo>
                  <a:pt x="142" y="151"/>
                </a:lnTo>
                <a:lnTo>
                  <a:pt x="141" y="151"/>
                </a:lnTo>
                <a:lnTo>
                  <a:pt x="142" y="151"/>
                </a:lnTo>
                <a:lnTo>
                  <a:pt x="141" y="151"/>
                </a:lnTo>
                <a:lnTo>
                  <a:pt x="142" y="151"/>
                </a:lnTo>
                <a:lnTo>
                  <a:pt x="141" y="151"/>
                </a:lnTo>
                <a:lnTo>
                  <a:pt x="140" y="151"/>
                </a:lnTo>
                <a:lnTo>
                  <a:pt x="141" y="151"/>
                </a:lnTo>
                <a:lnTo>
                  <a:pt x="140" y="151"/>
                </a:lnTo>
                <a:lnTo>
                  <a:pt x="141" y="151"/>
                </a:lnTo>
                <a:lnTo>
                  <a:pt x="140" y="151"/>
                </a:lnTo>
                <a:lnTo>
                  <a:pt x="140" y="152"/>
                </a:lnTo>
                <a:lnTo>
                  <a:pt x="140" y="151"/>
                </a:lnTo>
                <a:lnTo>
                  <a:pt x="140" y="152"/>
                </a:lnTo>
                <a:lnTo>
                  <a:pt x="140" y="151"/>
                </a:lnTo>
                <a:lnTo>
                  <a:pt x="140" y="152"/>
                </a:lnTo>
                <a:lnTo>
                  <a:pt x="141" y="152"/>
                </a:lnTo>
                <a:lnTo>
                  <a:pt x="140" y="152"/>
                </a:lnTo>
                <a:lnTo>
                  <a:pt x="141" y="152"/>
                </a:lnTo>
                <a:lnTo>
                  <a:pt x="140" y="152"/>
                </a:lnTo>
                <a:lnTo>
                  <a:pt x="141" y="152"/>
                </a:lnTo>
                <a:lnTo>
                  <a:pt x="141" y="153"/>
                </a:lnTo>
                <a:lnTo>
                  <a:pt x="141" y="152"/>
                </a:lnTo>
                <a:lnTo>
                  <a:pt x="141" y="153"/>
                </a:lnTo>
                <a:lnTo>
                  <a:pt x="141" y="152"/>
                </a:lnTo>
                <a:lnTo>
                  <a:pt x="141" y="153"/>
                </a:lnTo>
                <a:lnTo>
                  <a:pt x="142" y="153"/>
                </a:lnTo>
                <a:lnTo>
                  <a:pt x="141" y="153"/>
                </a:lnTo>
                <a:lnTo>
                  <a:pt x="142" y="153"/>
                </a:lnTo>
                <a:lnTo>
                  <a:pt x="141" y="153"/>
                </a:lnTo>
                <a:lnTo>
                  <a:pt x="142" y="153"/>
                </a:lnTo>
                <a:lnTo>
                  <a:pt x="142" y="152"/>
                </a:lnTo>
                <a:lnTo>
                  <a:pt x="142" y="153"/>
                </a:lnTo>
                <a:lnTo>
                  <a:pt x="142" y="152"/>
                </a:lnTo>
                <a:lnTo>
                  <a:pt x="142" y="153"/>
                </a:lnTo>
                <a:lnTo>
                  <a:pt x="142" y="152"/>
                </a:lnTo>
                <a:lnTo>
                  <a:pt x="143" y="152"/>
                </a:lnTo>
                <a:lnTo>
                  <a:pt x="142" y="152"/>
                </a:lnTo>
                <a:lnTo>
                  <a:pt x="143" y="152"/>
                </a:lnTo>
                <a:lnTo>
                  <a:pt x="142" y="152"/>
                </a:lnTo>
                <a:lnTo>
                  <a:pt x="143" y="152"/>
                </a:lnTo>
                <a:lnTo>
                  <a:pt x="143" y="153"/>
                </a:lnTo>
                <a:lnTo>
                  <a:pt x="143" y="152"/>
                </a:lnTo>
                <a:lnTo>
                  <a:pt x="143" y="153"/>
                </a:lnTo>
                <a:lnTo>
                  <a:pt x="143" y="152"/>
                </a:lnTo>
                <a:lnTo>
                  <a:pt x="143" y="153"/>
                </a:lnTo>
                <a:lnTo>
                  <a:pt x="143" y="154"/>
                </a:lnTo>
                <a:lnTo>
                  <a:pt x="143" y="153"/>
                </a:lnTo>
                <a:lnTo>
                  <a:pt x="143" y="154"/>
                </a:lnTo>
                <a:lnTo>
                  <a:pt x="143" y="153"/>
                </a:lnTo>
                <a:lnTo>
                  <a:pt x="143" y="154"/>
                </a:lnTo>
                <a:lnTo>
                  <a:pt x="144" y="154"/>
                </a:lnTo>
                <a:lnTo>
                  <a:pt x="143" y="154"/>
                </a:lnTo>
                <a:lnTo>
                  <a:pt x="144" y="154"/>
                </a:lnTo>
                <a:lnTo>
                  <a:pt x="143" y="154"/>
                </a:lnTo>
                <a:lnTo>
                  <a:pt x="144" y="154"/>
                </a:lnTo>
                <a:lnTo>
                  <a:pt x="144" y="153"/>
                </a:lnTo>
                <a:lnTo>
                  <a:pt x="144" y="154"/>
                </a:lnTo>
                <a:lnTo>
                  <a:pt x="144" y="153"/>
                </a:lnTo>
                <a:lnTo>
                  <a:pt x="144" y="154"/>
                </a:lnTo>
                <a:lnTo>
                  <a:pt x="144" y="153"/>
                </a:lnTo>
                <a:lnTo>
                  <a:pt x="145" y="153"/>
                </a:lnTo>
                <a:lnTo>
                  <a:pt x="144" y="153"/>
                </a:lnTo>
                <a:lnTo>
                  <a:pt x="145" y="153"/>
                </a:lnTo>
                <a:lnTo>
                  <a:pt x="144" y="153"/>
                </a:lnTo>
                <a:lnTo>
                  <a:pt x="145" y="153"/>
                </a:lnTo>
                <a:lnTo>
                  <a:pt x="145" y="152"/>
                </a:lnTo>
                <a:lnTo>
                  <a:pt x="145" y="153"/>
                </a:lnTo>
                <a:lnTo>
                  <a:pt x="145" y="152"/>
                </a:lnTo>
                <a:lnTo>
                  <a:pt x="145" y="153"/>
                </a:lnTo>
                <a:lnTo>
                  <a:pt x="145" y="152"/>
                </a:lnTo>
                <a:lnTo>
                  <a:pt x="144" y="152"/>
                </a:lnTo>
                <a:lnTo>
                  <a:pt x="145" y="152"/>
                </a:lnTo>
                <a:lnTo>
                  <a:pt x="144" y="152"/>
                </a:lnTo>
                <a:lnTo>
                  <a:pt x="145" y="152"/>
                </a:lnTo>
                <a:lnTo>
                  <a:pt x="144" y="152"/>
                </a:lnTo>
                <a:lnTo>
                  <a:pt x="144" y="151"/>
                </a:lnTo>
                <a:lnTo>
                  <a:pt x="144" y="152"/>
                </a:lnTo>
                <a:lnTo>
                  <a:pt x="144" y="151"/>
                </a:lnTo>
                <a:lnTo>
                  <a:pt x="144" y="152"/>
                </a:lnTo>
                <a:lnTo>
                  <a:pt x="144" y="151"/>
                </a:lnTo>
                <a:lnTo>
                  <a:pt x="145" y="151"/>
                </a:lnTo>
                <a:lnTo>
                  <a:pt x="144" y="151"/>
                </a:lnTo>
                <a:lnTo>
                  <a:pt x="145" y="151"/>
                </a:lnTo>
                <a:lnTo>
                  <a:pt x="144" y="151"/>
                </a:lnTo>
                <a:lnTo>
                  <a:pt x="145" y="151"/>
                </a:lnTo>
                <a:lnTo>
                  <a:pt x="146" y="151"/>
                </a:lnTo>
                <a:lnTo>
                  <a:pt x="145" y="151"/>
                </a:lnTo>
                <a:lnTo>
                  <a:pt x="146" y="151"/>
                </a:lnTo>
                <a:lnTo>
                  <a:pt x="145" y="151"/>
                </a:lnTo>
                <a:lnTo>
                  <a:pt x="146" y="151"/>
                </a:lnTo>
                <a:lnTo>
                  <a:pt x="146" y="150"/>
                </a:lnTo>
                <a:lnTo>
                  <a:pt x="146" y="151"/>
                </a:lnTo>
                <a:lnTo>
                  <a:pt x="146" y="150"/>
                </a:lnTo>
                <a:lnTo>
                  <a:pt x="146" y="151"/>
                </a:lnTo>
                <a:lnTo>
                  <a:pt x="146" y="150"/>
                </a:lnTo>
                <a:lnTo>
                  <a:pt x="145" y="150"/>
                </a:lnTo>
                <a:lnTo>
                  <a:pt x="146" y="150"/>
                </a:lnTo>
                <a:lnTo>
                  <a:pt x="145" y="150"/>
                </a:lnTo>
                <a:lnTo>
                  <a:pt x="146" y="150"/>
                </a:lnTo>
                <a:lnTo>
                  <a:pt x="145" y="150"/>
                </a:lnTo>
                <a:lnTo>
                  <a:pt x="145" y="149"/>
                </a:lnTo>
                <a:lnTo>
                  <a:pt x="145" y="150"/>
                </a:lnTo>
                <a:lnTo>
                  <a:pt x="145" y="149"/>
                </a:lnTo>
                <a:lnTo>
                  <a:pt x="145" y="150"/>
                </a:lnTo>
                <a:lnTo>
                  <a:pt x="145" y="149"/>
                </a:lnTo>
                <a:lnTo>
                  <a:pt x="146" y="149"/>
                </a:lnTo>
                <a:lnTo>
                  <a:pt x="145" y="149"/>
                </a:lnTo>
                <a:lnTo>
                  <a:pt x="146" y="149"/>
                </a:lnTo>
                <a:lnTo>
                  <a:pt x="145" y="149"/>
                </a:lnTo>
                <a:lnTo>
                  <a:pt x="146" y="149"/>
                </a:lnTo>
                <a:lnTo>
                  <a:pt x="146" y="148"/>
                </a:lnTo>
                <a:lnTo>
                  <a:pt x="146" y="149"/>
                </a:lnTo>
                <a:lnTo>
                  <a:pt x="146" y="148"/>
                </a:lnTo>
                <a:lnTo>
                  <a:pt x="146" y="149"/>
                </a:lnTo>
                <a:lnTo>
                  <a:pt x="146" y="148"/>
                </a:lnTo>
                <a:lnTo>
                  <a:pt x="147" y="148"/>
                </a:lnTo>
                <a:lnTo>
                  <a:pt x="146" y="148"/>
                </a:lnTo>
                <a:lnTo>
                  <a:pt x="147" y="148"/>
                </a:lnTo>
                <a:lnTo>
                  <a:pt x="146" y="148"/>
                </a:lnTo>
                <a:lnTo>
                  <a:pt x="147" y="148"/>
                </a:lnTo>
                <a:lnTo>
                  <a:pt x="147" y="149"/>
                </a:lnTo>
                <a:lnTo>
                  <a:pt x="147" y="148"/>
                </a:lnTo>
                <a:lnTo>
                  <a:pt x="147" y="149"/>
                </a:lnTo>
                <a:lnTo>
                  <a:pt x="147" y="148"/>
                </a:lnTo>
                <a:lnTo>
                  <a:pt x="147" y="149"/>
                </a:lnTo>
                <a:lnTo>
                  <a:pt x="147" y="150"/>
                </a:lnTo>
                <a:lnTo>
                  <a:pt x="147" y="149"/>
                </a:lnTo>
                <a:lnTo>
                  <a:pt x="147" y="150"/>
                </a:lnTo>
                <a:lnTo>
                  <a:pt x="147" y="149"/>
                </a:lnTo>
                <a:lnTo>
                  <a:pt x="147" y="150"/>
                </a:lnTo>
                <a:lnTo>
                  <a:pt x="148" y="150"/>
                </a:lnTo>
                <a:lnTo>
                  <a:pt x="147" y="150"/>
                </a:lnTo>
                <a:lnTo>
                  <a:pt x="148" y="150"/>
                </a:lnTo>
                <a:lnTo>
                  <a:pt x="147" y="150"/>
                </a:lnTo>
                <a:lnTo>
                  <a:pt x="148" y="150"/>
                </a:lnTo>
                <a:lnTo>
                  <a:pt x="148" y="149"/>
                </a:lnTo>
                <a:lnTo>
                  <a:pt x="148" y="150"/>
                </a:lnTo>
                <a:lnTo>
                  <a:pt x="148" y="149"/>
                </a:lnTo>
                <a:lnTo>
                  <a:pt x="148" y="150"/>
                </a:lnTo>
                <a:lnTo>
                  <a:pt x="148" y="149"/>
                </a:lnTo>
                <a:lnTo>
                  <a:pt x="149" y="149"/>
                </a:lnTo>
                <a:lnTo>
                  <a:pt x="148" y="149"/>
                </a:lnTo>
                <a:lnTo>
                  <a:pt x="149" y="149"/>
                </a:lnTo>
                <a:lnTo>
                  <a:pt x="148" y="149"/>
                </a:lnTo>
                <a:lnTo>
                  <a:pt x="149" y="149"/>
                </a:lnTo>
                <a:lnTo>
                  <a:pt x="149" y="150"/>
                </a:lnTo>
                <a:lnTo>
                  <a:pt x="149" y="149"/>
                </a:lnTo>
                <a:lnTo>
                  <a:pt x="149" y="150"/>
                </a:lnTo>
                <a:lnTo>
                  <a:pt x="149" y="149"/>
                </a:lnTo>
                <a:lnTo>
                  <a:pt x="149" y="150"/>
                </a:lnTo>
                <a:lnTo>
                  <a:pt x="150" y="150"/>
                </a:lnTo>
                <a:lnTo>
                  <a:pt x="149" y="150"/>
                </a:lnTo>
                <a:lnTo>
                  <a:pt x="150" y="150"/>
                </a:lnTo>
                <a:lnTo>
                  <a:pt x="149" y="150"/>
                </a:lnTo>
                <a:lnTo>
                  <a:pt x="150" y="150"/>
                </a:lnTo>
                <a:lnTo>
                  <a:pt x="150" y="151"/>
                </a:lnTo>
                <a:lnTo>
                  <a:pt x="150" y="150"/>
                </a:lnTo>
                <a:lnTo>
                  <a:pt x="150" y="151"/>
                </a:lnTo>
                <a:lnTo>
                  <a:pt x="150" y="150"/>
                </a:lnTo>
                <a:lnTo>
                  <a:pt x="150" y="151"/>
                </a:lnTo>
                <a:lnTo>
                  <a:pt x="149" y="151"/>
                </a:lnTo>
                <a:lnTo>
                  <a:pt x="150" y="151"/>
                </a:lnTo>
                <a:lnTo>
                  <a:pt x="149" y="151"/>
                </a:lnTo>
                <a:lnTo>
                  <a:pt x="150" y="151"/>
                </a:lnTo>
                <a:lnTo>
                  <a:pt x="149" y="151"/>
                </a:lnTo>
                <a:lnTo>
                  <a:pt x="148" y="151"/>
                </a:lnTo>
                <a:lnTo>
                  <a:pt x="149" y="151"/>
                </a:lnTo>
                <a:lnTo>
                  <a:pt x="148" y="151"/>
                </a:lnTo>
                <a:lnTo>
                  <a:pt x="149" y="151"/>
                </a:lnTo>
                <a:lnTo>
                  <a:pt x="148" y="151"/>
                </a:lnTo>
                <a:lnTo>
                  <a:pt x="148" y="152"/>
                </a:lnTo>
                <a:lnTo>
                  <a:pt x="148" y="151"/>
                </a:lnTo>
                <a:lnTo>
                  <a:pt x="148" y="152"/>
                </a:lnTo>
                <a:lnTo>
                  <a:pt x="148" y="151"/>
                </a:lnTo>
                <a:lnTo>
                  <a:pt x="148" y="152"/>
                </a:lnTo>
                <a:lnTo>
                  <a:pt x="149" y="152"/>
                </a:lnTo>
                <a:lnTo>
                  <a:pt x="148" y="152"/>
                </a:lnTo>
                <a:lnTo>
                  <a:pt x="149" y="152"/>
                </a:lnTo>
                <a:lnTo>
                  <a:pt x="148" y="152"/>
                </a:lnTo>
                <a:lnTo>
                  <a:pt x="149" y="152"/>
                </a:lnTo>
                <a:lnTo>
                  <a:pt x="149" y="153"/>
                </a:lnTo>
                <a:lnTo>
                  <a:pt x="149" y="152"/>
                </a:lnTo>
                <a:lnTo>
                  <a:pt x="149" y="153"/>
                </a:lnTo>
                <a:lnTo>
                  <a:pt x="149" y="152"/>
                </a:lnTo>
                <a:lnTo>
                  <a:pt x="149" y="153"/>
                </a:lnTo>
                <a:lnTo>
                  <a:pt x="150" y="153"/>
                </a:lnTo>
                <a:lnTo>
                  <a:pt x="149" y="153"/>
                </a:lnTo>
                <a:lnTo>
                  <a:pt x="150" y="153"/>
                </a:lnTo>
                <a:lnTo>
                  <a:pt x="149" y="153"/>
                </a:lnTo>
                <a:lnTo>
                  <a:pt x="150" y="153"/>
                </a:lnTo>
                <a:lnTo>
                  <a:pt x="150" y="152"/>
                </a:lnTo>
                <a:lnTo>
                  <a:pt x="150" y="153"/>
                </a:lnTo>
                <a:lnTo>
                  <a:pt x="150" y="152"/>
                </a:lnTo>
                <a:lnTo>
                  <a:pt x="150" y="153"/>
                </a:lnTo>
                <a:lnTo>
                  <a:pt x="150" y="152"/>
                </a:lnTo>
                <a:lnTo>
                  <a:pt x="151" y="152"/>
                </a:lnTo>
                <a:lnTo>
                  <a:pt x="150" y="152"/>
                </a:lnTo>
                <a:lnTo>
                  <a:pt x="151" y="152"/>
                </a:lnTo>
                <a:lnTo>
                  <a:pt x="150" y="152"/>
                </a:lnTo>
                <a:lnTo>
                  <a:pt x="151" y="152"/>
                </a:lnTo>
                <a:lnTo>
                  <a:pt x="151" y="153"/>
                </a:lnTo>
                <a:lnTo>
                  <a:pt x="151" y="152"/>
                </a:lnTo>
                <a:lnTo>
                  <a:pt x="151" y="153"/>
                </a:lnTo>
                <a:lnTo>
                  <a:pt x="151" y="152"/>
                </a:lnTo>
                <a:lnTo>
                  <a:pt x="151" y="153"/>
                </a:lnTo>
                <a:lnTo>
                  <a:pt x="151" y="154"/>
                </a:lnTo>
                <a:lnTo>
                  <a:pt x="151" y="153"/>
                </a:lnTo>
                <a:lnTo>
                  <a:pt x="151" y="154"/>
                </a:lnTo>
                <a:lnTo>
                  <a:pt x="151" y="153"/>
                </a:lnTo>
                <a:lnTo>
                  <a:pt x="151" y="154"/>
                </a:lnTo>
                <a:lnTo>
                  <a:pt x="152" y="154"/>
                </a:lnTo>
                <a:lnTo>
                  <a:pt x="151" y="154"/>
                </a:lnTo>
                <a:lnTo>
                  <a:pt x="152" y="154"/>
                </a:lnTo>
                <a:lnTo>
                  <a:pt x="151" y="154"/>
                </a:lnTo>
                <a:lnTo>
                  <a:pt x="152" y="154"/>
                </a:lnTo>
                <a:lnTo>
                  <a:pt x="152" y="153"/>
                </a:lnTo>
                <a:lnTo>
                  <a:pt x="152" y="154"/>
                </a:lnTo>
                <a:lnTo>
                  <a:pt x="152" y="153"/>
                </a:lnTo>
                <a:lnTo>
                  <a:pt x="152" y="154"/>
                </a:lnTo>
                <a:lnTo>
                  <a:pt x="152" y="153"/>
                </a:lnTo>
                <a:lnTo>
                  <a:pt x="153" y="153"/>
                </a:lnTo>
                <a:lnTo>
                  <a:pt x="152" y="153"/>
                </a:lnTo>
                <a:lnTo>
                  <a:pt x="153" y="153"/>
                </a:lnTo>
                <a:lnTo>
                  <a:pt x="152" y="153"/>
                </a:lnTo>
                <a:lnTo>
                  <a:pt x="153" y="153"/>
                </a:lnTo>
                <a:lnTo>
                  <a:pt x="153" y="154"/>
                </a:lnTo>
                <a:lnTo>
                  <a:pt x="153" y="153"/>
                </a:lnTo>
                <a:lnTo>
                  <a:pt x="153" y="154"/>
                </a:lnTo>
                <a:lnTo>
                  <a:pt x="153" y="153"/>
                </a:lnTo>
                <a:lnTo>
                  <a:pt x="153" y="154"/>
                </a:lnTo>
                <a:lnTo>
                  <a:pt x="154" y="154"/>
                </a:lnTo>
                <a:lnTo>
                  <a:pt x="153" y="154"/>
                </a:lnTo>
                <a:lnTo>
                  <a:pt x="154" y="154"/>
                </a:lnTo>
                <a:lnTo>
                  <a:pt x="153" y="154"/>
                </a:lnTo>
                <a:lnTo>
                  <a:pt x="154" y="154"/>
                </a:lnTo>
                <a:lnTo>
                  <a:pt x="154" y="155"/>
                </a:lnTo>
                <a:lnTo>
                  <a:pt x="154" y="154"/>
                </a:lnTo>
                <a:lnTo>
                  <a:pt x="154" y="155"/>
                </a:lnTo>
                <a:lnTo>
                  <a:pt x="154" y="154"/>
                </a:lnTo>
                <a:lnTo>
                  <a:pt x="154" y="155"/>
                </a:lnTo>
                <a:lnTo>
                  <a:pt x="153" y="155"/>
                </a:lnTo>
                <a:lnTo>
                  <a:pt x="154" y="155"/>
                </a:lnTo>
                <a:lnTo>
                  <a:pt x="153" y="155"/>
                </a:lnTo>
                <a:lnTo>
                  <a:pt x="154" y="155"/>
                </a:lnTo>
                <a:lnTo>
                  <a:pt x="153" y="155"/>
                </a:lnTo>
                <a:lnTo>
                  <a:pt x="152" y="155"/>
                </a:lnTo>
                <a:lnTo>
                  <a:pt x="153" y="155"/>
                </a:lnTo>
                <a:lnTo>
                  <a:pt x="152" y="155"/>
                </a:lnTo>
                <a:lnTo>
                  <a:pt x="153" y="155"/>
                </a:lnTo>
                <a:lnTo>
                  <a:pt x="152" y="155"/>
                </a:lnTo>
                <a:lnTo>
                  <a:pt x="152" y="156"/>
                </a:lnTo>
                <a:lnTo>
                  <a:pt x="152" y="155"/>
                </a:lnTo>
                <a:lnTo>
                  <a:pt x="152" y="156"/>
                </a:lnTo>
                <a:lnTo>
                  <a:pt x="152" y="155"/>
                </a:lnTo>
                <a:lnTo>
                  <a:pt x="152" y="156"/>
                </a:lnTo>
                <a:lnTo>
                  <a:pt x="153" y="156"/>
                </a:lnTo>
                <a:lnTo>
                  <a:pt x="152" y="156"/>
                </a:lnTo>
                <a:lnTo>
                  <a:pt x="153" y="156"/>
                </a:lnTo>
                <a:lnTo>
                  <a:pt x="152" y="156"/>
                </a:lnTo>
                <a:lnTo>
                  <a:pt x="153" y="156"/>
                </a:lnTo>
                <a:lnTo>
                  <a:pt x="153" y="157"/>
                </a:lnTo>
                <a:lnTo>
                  <a:pt x="153" y="156"/>
                </a:lnTo>
                <a:lnTo>
                  <a:pt x="153" y="157"/>
                </a:lnTo>
                <a:lnTo>
                  <a:pt x="153" y="156"/>
                </a:lnTo>
                <a:lnTo>
                  <a:pt x="153" y="157"/>
                </a:lnTo>
                <a:lnTo>
                  <a:pt x="152" y="157"/>
                </a:lnTo>
                <a:lnTo>
                  <a:pt x="153" y="157"/>
                </a:lnTo>
                <a:lnTo>
                  <a:pt x="152" y="157"/>
                </a:lnTo>
                <a:lnTo>
                  <a:pt x="153" y="157"/>
                </a:lnTo>
                <a:lnTo>
                  <a:pt x="152" y="157"/>
                </a:lnTo>
                <a:lnTo>
                  <a:pt x="152" y="158"/>
                </a:lnTo>
                <a:lnTo>
                  <a:pt x="152" y="157"/>
                </a:lnTo>
                <a:lnTo>
                  <a:pt x="152" y="158"/>
                </a:lnTo>
                <a:lnTo>
                  <a:pt x="152" y="157"/>
                </a:lnTo>
                <a:lnTo>
                  <a:pt x="152" y="158"/>
                </a:lnTo>
                <a:lnTo>
                  <a:pt x="151" y="158"/>
                </a:lnTo>
                <a:lnTo>
                  <a:pt x="152" y="158"/>
                </a:lnTo>
                <a:lnTo>
                  <a:pt x="151" y="158"/>
                </a:lnTo>
                <a:lnTo>
                  <a:pt x="152" y="158"/>
                </a:lnTo>
                <a:lnTo>
                  <a:pt x="151" y="158"/>
                </a:lnTo>
                <a:lnTo>
                  <a:pt x="151" y="157"/>
                </a:lnTo>
                <a:lnTo>
                  <a:pt x="151" y="158"/>
                </a:lnTo>
                <a:lnTo>
                  <a:pt x="151" y="157"/>
                </a:lnTo>
                <a:lnTo>
                  <a:pt x="151" y="158"/>
                </a:lnTo>
                <a:lnTo>
                  <a:pt x="151" y="157"/>
                </a:lnTo>
                <a:lnTo>
                  <a:pt x="151" y="156"/>
                </a:lnTo>
                <a:lnTo>
                  <a:pt x="151" y="157"/>
                </a:lnTo>
                <a:lnTo>
                  <a:pt x="151" y="156"/>
                </a:lnTo>
                <a:lnTo>
                  <a:pt x="151" y="157"/>
                </a:lnTo>
                <a:lnTo>
                  <a:pt x="151" y="156"/>
                </a:lnTo>
                <a:lnTo>
                  <a:pt x="150" y="156"/>
                </a:lnTo>
                <a:lnTo>
                  <a:pt x="151" y="156"/>
                </a:lnTo>
                <a:lnTo>
                  <a:pt x="150" y="156"/>
                </a:lnTo>
                <a:lnTo>
                  <a:pt x="151" y="156"/>
                </a:lnTo>
                <a:lnTo>
                  <a:pt x="150" y="156"/>
                </a:lnTo>
                <a:lnTo>
                  <a:pt x="150" y="157"/>
                </a:lnTo>
                <a:lnTo>
                  <a:pt x="150" y="156"/>
                </a:lnTo>
                <a:lnTo>
                  <a:pt x="150" y="157"/>
                </a:lnTo>
                <a:lnTo>
                  <a:pt x="150" y="156"/>
                </a:lnTo>
                <a:lnTo>
                  <a:pt x="150" y="157"/>
                </a:lnTo>
                <a:lnTo>
                  <a:pt x="149" y="157"/>
                </a:lnTo>
                <a:lnTo>
                  <a:pt x="150" y="157"/>
                </a:lnTo>
                <a:lnTo>
                  <a:pt x="149" y="157"/>
                </a:lnTo>
                <a:lnTo>
                  <a:pt x="150" y="157"/>
                </a:lnTo>
                <a:lnTo>
                  <a:pt x="149" y="157"/>
                </a:lnTo>
                <a:lnTo>
                  <a:pt x="148" y="157"/>
                </a:lnTo>
                <a:lnTo>
                  <a:pt x="149" y="157"/>
                </a:lnTo>
                <a:lnTo>
                  <a:pt x="148" y="157"/>
                </a:lnTo>
                <a:lnTo>
                  <a:pt x="149" y="157"/>
                </a:lnTo>
                <a:lnTo>
                  <a:pt x="148" y="157"/>
                </a:lnTo>
                <a:lnTo>
                  <a:pt x="148" y="158"/>
                </a:lnTo>
                <a:lnTo>
                  <a:pt x="148" y="157"/>
                </a:lnTo>
                <a:lnTo>
                  <a:pt x="148" y="158"/>
                </a:lnTo>
                <a:lnTo>
                  <a:pt x="148" y="157"/>
                </a:lnTo>
                <a:lnTo>
                  <a:pt x="148" y="158"/>
                </a:lnTo>
                <a:lnTo>
                  <a:pt x="147" y="158"/>
                </a:lnTo>
                <a:lnTo>
                  <a:pt x="148" y="158"/>
                </a:lnTo>
                <a:lnTo>
                  <a:pt x="147" y="158"/>
                </a:lnTo>
                <a:lnTo>
                  <a:pt x="148" y="158"/>
                </a:lnTo>
                <a:lnTo>
                  <a:pt x="147" y="158"/>
                </a:lnTo>
                <a:lnTo>
                  <a:pt x="147" y="157"/>
                </a:lnTo>
                <a:lnTo>
                  <a:pt x="147" y="158"/>
                </a:lnTo>
                <a:lnTo>
                  <a:pt x="147" y="157"/>
                </a:lnTo>
                <a:lnTo>
                  <a:pt x="147" y="158"/>
                </a:lnTo>
                <a:lnTo>
                  <a:pt x="147" y="157"/>
                </a:lnTo>
                <a:lnTo>
                  <a:pt x="147" y="156"/>
                </a:lnTo>
                <a:lnTo>
                  <a:pt x="147" y="157"/>
                </a:lnTo>
                <a:lnTo>
                  <a:pt x="147" y="156"/>
                </a:lnTo>
                <a:lnTo>
                  <a:pt x="147" y="157"/>
                </a:lnTo>
                <a:lnTo>
                  <a:pt x="147" y="156"/>
                </a:lnTo>
                <a:lnTo>
                  <a:pt x="146" y="156"/>
                </a:lnTo>
                <a:lnTo>
                  <a:pt x="147" y="156"/>
                </a:lnTo>
                <a:lnTo>
                  <a:pt x="146" y="156"/>
                </a:lnTo>
                <a:lnTo>
                  <a:pt x="147" y="156"/>
                </a:lnTo>
                <a:lnTo>
                  <a:pt x="146" y="156"/>
                </a:lnTo>
                <a:lnTo>
                  <a:pt x="146" y="157"/>
                </a:lnTo>
                <a:lnTo>
                  <a:pt x="146" y="156"/>
                </a:lnTo>
                <a:lnTo>
                  <a:pt x="146" y="157"/>
                </a:lnTo>
                <a:lnTo>
                  <a:pt x="146" y="156"/>
                </a:lnTo>
                <a:lnTo>
                  <a:pt x="146" y="157"/>
                </a:lnTo>
                <a:lnTo>
                  <a:pt x="145" y="157"/>
                </a:lnTo>
                <a:lnTo>
                  <a:pt x="146" y="157"/>
                </a:lnTo>
                <a:lnTo>
                  <a:pt x="145" y="157"/>
                </a:lnTo>
                <a:lnTo>
                  <a:pt x="146" y="157"/>
                </a:lnTo>
                <a:lnTo>
                  <a:pt x="145" y="157"/>
                </a:lnTo>
                <a:lnTo>
                  <a:pt x="145" y="158"/>
                </a:lnTo>
                <a:lnTo>
                  <a:pt x="145" y="157"/>
                </a:lnTo>
                <a:lnTo>
                  <a:pt x="145" y="158"/>
                </a:lnTo>
                <a:lnTo>
                  <a:pt x="145" y="157"/>
                </a:lnTo>
                <a:lnTo>
                  <a:pt x="145" y="158"/>
                </a:lnTo>
                <a:lnTo>
                  <a:pt x="146" y="158"/>
                </a:lnTo>
                <a:lnTo>
                  <a:pt x="145" y="158"/>
                </a:lnTo>
                <a:lnTo>
                  <a:pt x="146" y="158"/>
                </a:lnTo>
                <a:lnTo>
                  <a:pt x="145" y="158"/>
                </a:lnTo>
                <a:lnTo>
                  <a:pt x="146" y="158"/>
                </a:lnTo>
                <a:lnTo>
                  <a:pt x="146" y="159"/>
                </a:lnTo>
                <a:lnTo>
                  <a:pt x="146" y="158"/>
                </a:lnTo>
                <a:lnTo>
                  <a:pt x="146" y="159"/>
                </a:lnTo>
                <a:lnTo>
                  <a:pt x="146" y="158"/>
                </a:lnTo>
                <a:lnTo>
                  <a:pt x="146" y="159"/>
                </a:lnTo>
                <a:lnTo>
                  <a:pt x="145" y="159"/>
                </a:lnTo>
                <a:lnTo>
                  <a:pt x="146" y="159"/>
                </a:lnTo>
                <a:lnTo>
                  <a:pt x="145" y="159"/>
                </a:lnTo>
                <a:lnTo>
                  <a:pt x="146" y="159"/>
                </a:lnTo>
                <a:lnTo>
                  <a:pt x="145" y="159"/>
                </a:lnTo>
                <a:lnTo>
                  <a:pt x="144" y="159"/>
                </a:lnTo>
                <a:lnTo>
                  <a:pt x="145" y="159"/>
                </a:lnTo>
                <a:lnTo>
                  <a:pt x="144" y="159"/>
                </a:lnTo>
                <a:lnTo>
                  <a:pt x="145" y="159"/>
                </a:lnTo>
                <a:lnTo>
                  <a:pt x="144" y="159"/>
                </a:lnTo>
                <a:lnTo>
                  <a:pt x="144" y="160"/>
                </a:lnTo>
                <a:lnTo>
                  <a:pt x="144" y="159"/>
                </a:lnTo>
                <a:lnTo>
                  <a:pt x="144" y="160"/>
                </a:lnTo>
                <a:lnTo>
                  <a:pt x="144" y="159"/>
                </a:lnTo>
                <a:lnTo>
                  <a:pt x="144" y="160"/>
                </a:lnTo>
                <a:lnTo>
                  <a:pt x="145" y="160"/>
                </a:lnTo>
                <a:lnTo>
                  <a:pt x="144" y="160"/>
                </a:lnTo>
                <a:lnTo>
                  <a:pt x="145" y="160"/>
                </a:lnTo>
                <a:lnTo>
                  <a:pt x="144" y="160"/>
                </a:lnTo>
                <a:lnTo>
                  <a:pt x="145" y="160"/>
                </a:lnTo>
                <a:lnTo>
                  <a:pt x="145" y="161"/>
                </a:lnTo>
                <a:lnTo>
                  <a:pt x="145" y="160"/>
                </a:lnTo>
                <a:lnTo>
                  <a:pt x="145" y="161"/>
                </a:lnTo>
                <a:lnTo>
                  <a:pt x="145" y="160"/>
                </a:lnTo>
                <a:lnTo>
                  <a:pt x="145" y="161"/>
                </a:lnTo>
                <a:lnTo>
                  <a:pt x="146" y="161"/>
                </a:lnTo>
                <a:lnTo>
                  <a:pt x="145" y="161"/>
                </a:lnTo>
                <a:lnTo>
                  <a:pt x="146" y="161"/>
                </a:lnTo>
                <a:lnTo>
                  <a:pt x="145" y="161"/>
                </a:lnTo>
                <a:lnTo>
                  <a:pt x="146" y="161"/>
                </a:lnTo>
                <a:lnTo>
                  <a:pt x="146" y="160"/>
                </a:lnTo>
                <a:lnTo>
                  <a:pt x="146" y="161"/>
                </a:lnTo>
                <a:lnTo>
                  <a:pt x="146" y="160"/>
                </a:lnTo>
                <a:lnTo>
                  <a:pt x="146" y="161"/>
                </a:lnTo>
                <a:lnTo>
                  <a:pt x="146" y="160"/>
                </a:lnTo>
                <a:lnTo>
                  <a:pt x="147" y="160"/>
                </a:lnTo>
                <a:lnTo>
                  <a:pt x="146" y="160"/>
                </a:lnTo>
                <a:lnTo>
                  <a:pt x="147" y="160"/>
                </a:lnTo>
                <a:lnTo>
                  <a:pt x="146" y="160"/>
                </a:lnTo>
                <a:lnTo>
                  <a:pt x="147" y="160"/>
                </a:lnTo>
                <a:lnTo>
                  <a:pt x="147" y="161"/>
                </a:lnTo>
                <a:lnTo>
                  <a:pt x="147" y="160"/>
                </a:lnTo>
                <a:lnTo>
                  <a:pt x="147" y="161"/>
                </a:lnTo>
                <a:lnTo>
                  <a:pt x="147" y="160"/>
                </a:lnTo>
                <a:lnTo>
                  <a:pt x="147" y="161"/>
                </a:lnTo>
                <a:lnTo>
                  <a:pt x="147" y="162"/>
                </a:lnTo>
                <a:lnTo>
                  <a:pt x="147" y="161"/>
                </a:lnTo>
                <a:lnTo>
                  <a:pt x="147" y="162"/>
                </a:lnTo>
                <a:lnTo>
                  <a:pt x="147" y="161"/>
                </a:lnTo>
                <a:lnTo>
                  <a:pt x="147" y="162"/>
                </a:lnTo>
                <a:lnTo>
                  <a:pt x="148" y="162"/>
                </a:lnTo>
                <a:lnTo>
                  <a:pt x="147" y="162"/>
                </a:lnTo>
                <a:lnTo>
                  <a:pt x="148" y="162"/>
                </a:lnTo>
                <a:lnTo>
                  <a:pt x="147" y="162"/>
                </a:lnTo>
                <a:lnTo>
                  <a:pt x="148" y="162"/>
                </a:lnTo>
                <a:lnTo>
                  <a:pt x="148" y="161"/>
                </a:lnTo>
                <a:lnTo>
                  <a:pt x="148" y="162"/>
                </a:lnTo>
                <a:lnTo>
                  <a:pt x="148" y="161"/>
                </a:lnTo>
                <a:lnTo>
                  <a:pt x="148" y="162"/>
                </a:lnTo>
                <a:lnTo>
                  <a:pt x="148" y="161"/>
                </a:lnTo>
                <a:lnTo>
                  <a:pt x="149" y="161"/>
                </a:lnTo>
                <a:lnTo>
                  <a:pt x="148" y="161"/>
                </a:lnTo>
                <a:lnTo>
                  <a:pt x="149" y="161"/>
                </a:lnTo>
                <a:lnTo>
                  <a:pt x="148" y="161"/>
                </a:lnTo>
                <a:lnTo>
                  <a:pt x="149" y="161"/>
                </a:lnTo>
                <a:lnTo>
                  <a:pt x="149" y="162"/>
                </a:lnTo>
                <a:lnTo>
                  <a:pt x="149" y="161"/>
                </a:lnTo>
                <a:lnTo>
                  <a:pt x="149" y="162"/>
                </a:lnTo>
                <a:lnTo>
                  <a:pt x="149" y="161"/>
                </a:lnTo>
                <a:lnTo>
                  <a:pt x="149" y="162"/>
                </a:lnTo>
                <a:lnTo>
                  <a:pt x="150" y="162"/>
                </a:lnTo>
                <a:lnTo>
                  <a:pt x="149" y="162"/>
                </a:lnTo>
                <a:lnTo>
                  <a:pt x="150" y="162"/>
                </a:lnTo>
                <a:lnTo>
                  <a:pt x="149" y="162"/>
                </a:lnTo>
                <a:lnTo>
                  <a:pt x="150" y="162"/>
                </a:lnTo>
                <a:lnTo>
                  <a:pt x="150" y="163"/>
                </a:lnTo>
                <a:lnTo>
                  <a:pt x="150" y="162"/>
                </a:lnTo>
                <a:lnTo>
                  <a:pt x="150" y="163"/>
                </a:lnTo>
                <a:lnTo>
                  <a:pt x="150" y="162"/>
                </a:lnTo>
                <a:lnTo>
                  <a:pt x="150" y="163"/>
                </a:lnTo>
                <a:lnTo>
                  <a:pt x="149" y="163"/>
                </a:lnTo>
                <a:lnTo>
                  <a:pt x="150" y="163"/>
                </a:lnTo>
                <a:lnTo>
                  <a:pt x="149" y="163"/>
                </a:lnTo>
                <a:lnTo>
                  <a:pt x="150" y="163"/>
                </a:lnTo>
                <a:lnTo>
                  <a:pt x="149" y="163"/>
                </a:lnTo>
                <a:lnTo>
                  <a:pt x="148" y="163"/>
                </a:lnTo>
                <a:lnTo>
                  <a:pt x="149" y="163"/>
                </a:lnTo>
                <a:lnTo>
                  <a:pt x="148" y="163"/>
                </a:lnTo>
                <a:lnTo>
                  <a:pt x="149" y="163"/>
                </a:lnTo>
                <a:lnTo>
                  <a:pt x="148" y="163"/>
                </a:lnTo>
                <a:lnTo>
                  <a:pt x="148" y="164"/>
                </a:lnTo>
                <a:lnTo>
                  <a:pt x="148" y="163"/>
                </a:lnTo>
                <a:lnTo>
                  <a:pt x="148" y="164"/>
                </a:lnTo>
                <a:lnTo>
                  <a:pt x="148" y="163"/>
                </a:lnTo>
                <a:lnTo>
                  <a:pt x="148" y="164"/>
                </a:lnTo>
                <a:lnTo>
                  <a:pt x="149" y="164"/>
                </a:lnTo>
                <a:lnTo>
                  <a:pt x="148" y="164"/>
                </a:lnTo>
                <a:lnTo>
                  <a:pt x="149" y="164"/>
                </a:lnTo>
                <a:lnTo>
                  <a:pt x="148" y="164"/>
                </a:lnTo>
                <a:lnTo>
                  <a:pt x="149" y="164"/>
                </a:lnTo>
                <a:lnTo>
                  <a:pt x="149" y="165"/>
                </a:lnTo>
                <a:lnTo>
                  <a:pt x="149" y="164"/>
                </a:lnTo>
                <a:lnTo>
                  <a:pt x="149" y="165"/>
                </a:lnTo>
                <a:lnTo>
                  <a:pt x="149" y="164"/>
                </a:lnTo>
                <a:lnTo>
                  <a:pt x="149" y="165"/>
                </a:lnTo>
                <a:lnTo>
                  <a:pt x="150" y="165"/>
                </a:lnTo>
                <a:lnTo>
                  <a:pt x="149" y="165"/>
                </a:lnTo>
                <a:lnTo>
                  <a:pt x="150" y="165"/>
                </a:lnTo>
                <a:lnTo>
                  <a:pt x="149" y="165"/>
                </a:lnTo>
                <a:lnTo>
                  <a:pt x="150" y="165"/>
                </a:lnTo>
                <a:lnTo>
                  <a:pt x="150" y="164"/>
                </a:lnTo>
                <a:lnTo>
                  <a:pt x="150" y="165"/>
                </a:lnTo>
                <a:lnTo>
                  <a:pt x="150" y="164"/>
                </a:lnTo>
                <a:lnTo>
                  <a:pt x="150" y="165"/>
                </a:lnTo>
                <a:lnTo>
                  <a:pt x="150" y="164"/>
                </a:lnTo>
                <a:lnTo>
                  <a:pt x="151" y="164"/>
                </a:lnTo>
                <a:lnTo>
                  <a:pt x="150" y="164"/>
                </a:lnTo>
                <a:lnTo>
                  <a:pt x="151" y="164"/>
                </a:lnTo>
                <a:lnTo>
                  <a:pt x="150" y="164"/>
                </a:lnTo>
                <a:lnTo>
                  <a:pt x="151" y="164"/>
                </a:lnTo>
                <a:lnTo>
                  <a:pt x="151" y="165"/>
                </a:lnTo>
                <a:lnTo>
                  <a:pt x="151" y="164"/>
                </a:lnTo>
                <a:lnTo>
                  <a:pt x="151" y="165"/>
                </a:lnTo>
                <a:lnTo>
                  <a:pt x="151" y="164"/>
                </a:lnTo>
                <a:lnTo>
                  <a:pt x="151" y="165"/>
                </a:lnTo>
                <a:lnTo>
                  <a:pt x="151" y="166"/>
                </a:lnTo>
                <a:lnTo>
                  <a:pt x="151" y="165"/>
                </a:lnTo>
                <a:lnTo>
                  <a:pt x="151" y="166"/>
                </a:lnTo>
                <a:lnTo>
                  <a:pt x="151" y="165"/>
                </a:lnTo>
                <a:lnTo>
                  <a:pt x="151" y="166"/>
                </a:lnTo>
                <a:lnTo>
                  <a:pt x="152" y="166"/>
                </a:lnTo>
                <a:lnTo>
                  <a:pt x="151" y="166"/>
                </a:lnTo>
                <a:lnTo>
                  <a:pt x="152" y="166"/>
                </a:lnTo>
                <a:lnTo>
                  <a:pt x="151" y="166"/>
                </a:lnTo>
                <a:lnTo>
                  <a:pt x="152" y="166"/>
                </a:lnTo>
                <a:lnTo>
                  <a:pt x="152" y="165"/>
                </a:lnTo>
                <a:lnTo>
                  <a:pt x="152" y="166"/>
                </a:lnTo>
                <a:lnTo>
                  <a:pt x="152" y="165"/>
                </a:lnTo>
                <a:lnTo>
                  <a:pt x="152" y="166"/>
                </a:lnTo>
                <a:lnTo>
                  <a:pt x="152" y="165"/>
                </a:lnTo>
                <a:lnTo>
                  <a:pt x="153" y="165"/>
                </a:lnTo>
                <a:lnTo>
                  <a:pt x="152" y="165"/>
                </a:lnTo>
                <a:lnTo>
                  <a:pt x="153" y="165"/>
                </a:lnTo>
                <a:lnTo>
                  <a:pt x="152" y="165"/>
                </a:lnTo>
                <a:lnTo>
                  <a:pt x="153" y="165"/>
                </a:lnTo>
                <a:lnTo>
                  <a:pt x="153" y="164"/>
                </a:lnTo>
                <a:lnTo>
                  <a:pt x="153" y="165"/>
                </a:lnTo>
                <a:lnTo>
                  <a:pt x="153" y="164"/>
                </a:lnTo>
                <a:lnTo>
                  <a:pt x="153" y="165"/>
                </a:lnTo>
                <a:lnTo>
                  <a:pt x="153" y="164"/>
                </a:lnTo>
                <a:lnTo>
                  <a:pt x="152" y="164"/>
                </a:lnTo>
                <a:lnTo>
                  <a:pt x="153" y="164"/>
                </a:lnTo>
                <a:lnTo>
                  <a:pt x="152" y="164"/>
                </a:lnTo>
                <a:lnTo>
                  <a:pt x="153" y="164"/>
                </a:lnTo>
                <a:lnTo>
                  <a:pt x="152" y="164"/>
                </a:lnTo>
                <a:lnTo>
                  <a:pt x="152" y="163"/>
                </a:lnTo>
                <a:lnTo>
                  <a:pt x="152" y="164"/>
                </a:lnTo>
                <a:lnTo>
                  <a:pt x="152" y="163"/>
                </a:lnTo>
                <a:lnTo>
                  <a:pt x="152" y="164"/>
                </a:lnTo>
                <a:lnTo>
                  <a:pt x="152" y="163"/>
                </a:lnTo>
                <a:lnTo>
                  <a:pt x="153" y="163"/>
                </a:lnTo>
                <a:lnTo>
                  <a:pt x="152" y="163"/>
                </a:lnTo>
                <a:lnTo>
                  <a:pt x="153" y="163"/>
                </a:lnTo>
                <a:lnTo>
                  <a:pt x="152" y="163"/>
                </a:lnTo>
                <a:lnTo>
                  <a:pt x="153" y="163"/>
                </a:lnTo>
                <a:lnTo>
                  <a:pt x="154" y="163"/>
                </a:lnTo>
                <a:lnTo>
                  <a:pt x="153" y="163"/>
                </a:lnTo>
                <a:lnTo>
                  <a:pt x="154" y="163"/>
                </a:lnTo>
                <a:lnTo>
                  <a:pt x="153" y="163"/>
                </a:lnTo>
                <a:lnTo>
                  <a:pt x="154" y="163"/>
                </a:lnTo>
                <a:lnTo>
                  <a:pt x="154" y="162"/>
                </a:lnTo>
                <a:lnTo>
                  <a:pt x="154" y="163"/>
                </a:lnTo>
                <a:lnTo>
                  <a:pt x="154" y="162"/>
                </a:lnTo>
                <a:lnTo>
                  <a:pt x="154" y="163"/>
                </a:lnTo>
                <a:lnTo>
                  <a:pt x="154" y="162"/>
                </a:lnTo>
                <a:lnTo>
                  <a:pt x="153" y="162"/>
                </a:lnTo>
                <a:lnTo>
                  <a:pt x="154" y="162"/>
                </a:lnTo>
                <a:lnTo>
                  <a:pt x="153" y="162"/>
                </a:lnTo>
                <a:lnTo>
                  <a:pt x="154" y="162"/>
                </a:lnTo>
                <a:lnTo>
                  <a:pt x="153" y="162"/>
                </a:lnTo>
                <a:lnTo>
                  <a:pt x="153" y="161"/>
                </a:lnTo>
                <a:lnTo>
                  <a:pt x="153" y="162"/>
                </a:lnTo>
                <a:lnTo>
                  <a:pt x="153" y="161"/>
                </a:lnTo>
                <a:lnTo>
                  <a:pt x="153" y="162"/>
                </a:lnTo>
                <a:lnTo>
                  <a:pt x="153" y="161"/>
                </a:lnTo>
                <a:lnTo>
                  <a:pt x="154" y="161"/>
                </a:lnTo>
                <a:lnTo>
                  <a:pt x="153" y="161"/>
                </a:lnTo>
                <a:lnTo>
                  <a:pt x="154" y="161"/>
                </a:lnTo>
                <a:lnTo>
                  <a:pt x="153" y="161"/>
                </a:lnTo>
                <a:lnTo>
                  <a:pt x="154" y="161"/>
                </a:lnTo>
                <a:lnTo>
                  <a:pt x="154" y="160"/>
                </a:lnTo>
                <a:lnTo>
                  <a:pt x="154" y="161"/>
                </a:lnTo>
                <a:lnTo>
                  <a:pt x="154" y="160"/>
                </a:lnTo>
                <a:lnTo>
                  <a:pt x="154" y="161"/>
                </a:lnTo>
                <a:lnTo>
                  <a:pt x="154" y="160"/>
                </a:lnTo>
                <a:lnTo>
                  <a:pt x="155" y="160"/>
                </a:lnTo>
                <a:lnTo>
                  <a:pt x="154" y="160"/>
                </a:lnTo>
                <a:lnTo>
                  <a:pt x="155" y="160"/>
                </a:lnTo>
                <a:lnTo>
                  <a:pt x="154" y="160"/>
                </a:lnTo>
                <a:lnTo>
                  <a:pt x="155" y="160"/>
                </a:lnTo>
                <a:lnTo>
                  <a:pt x="155" y="161"/>
                </a:lnTo>
                <a:lnTo>
                  <a:pt x="155" y="160"/>
                </a:lnTo>
                <a:lnTo>
                  <a:pt x="155" y="161"/>
                </a:lnTo>
                <a:lnTo>
                  <a:pt x="155" y="160"/>
                </a:lnTo>
                <a:lnTo>
                  <a:pt x="155" y="161"/>
                </a:lnTo>
                <a:lnTo>
                  <a:pt x="155" y="162"/>
                </a:lnTo>
                <a:lnTo>
                  <a:pt x="155" y="161"/>
                </a:lnTo>
                <a:lnTo>
                  <a:pt x="155" y="162"/>
                </a:lnTo>
                <a:lnTo>
                  <a:pt x="155" y="161"/>
                </a:lnTo>
                <a:lnTo>
                  <a:pt x="155" y="162"/>
                </a:lnTo>
                <a:lnTo>
                  <a:pt x="156" y="162"/>
                </a:lnTo>
                <a:lnTo>
                  <a:pt x="155" y="162"/>
                </a:lnTo>
                <a:lnTo>
                  <a:pt x="156" y="162"/>
                </a:lnTo>
                <a:lnTo>
                  <a:pt x="155" y="162"/>
                </a:lnTo>
                <a:lnTo>
                  <a:pt x="156" y="162"/>
                </a:lnTo>
                <a:lnTo>
                  <a:pt x="156" y="161"/>
                </a:lnTo>
                <a:lnTo>
                  <a:pt x="156" y="162"/>
                </a:lnTo>
                <a:lnTo>
                  <a:pt x="156" y="161"/>
                </a:lnTo>
                <a:lnTo>
                  <a:pt x="156" y="162"/>
                </a:lnTo>
                <a:lnTo>
                  <a:pt x="156" y="161"/>
                </a:lnTo>
                <a:lnTo>
                  <a:pt x="157" y="161"/>
                </a:lnTo>
                <a:lnTo>
                  <a:pt x="156" y="161"/>
                </a:lnTo>
                <a:lnTo>
                  <a:pt x="157" y="161"/>
                </a:lnTo>
                <a:lnTo>
                  <a:pt x="156" y="161"/>
                </a:lnTo>
                <a:lnTo>
                  <a:pt x="157" y="161"/>
                </a:lnTo>
                <a:lnTo>
                  <a:pt x="157" y="162"/>
                </a:lnTo>
                <a:lnTo>
                  <a:pt x="157" y="161"/>
                </a:lnTo>
                <a:lnTo>
                  <a:pt x="157" y="162"/>
                </a:lnTo>
                <a:lnTo>
                  <a:pt x="157" y="161"/>
                </a:lnTo>
                <a:lnTo>
                  <a:pt x="157" y="162"/>
                </a:lnTo>
                <a:lnTo>
                  <a:pt x="158" y="162"/>
                </a:lnTo>
                <a:lnTo>
                  <a:pt x="157" y="162"/>
                </a:lnTo>
                <a:lnTo>
                  <a:pt x="158" y="162"/>
                </a:lnTo>
                <a:lnTo>
                  <a:pt x="157" y="162"/>
                </a:lnTo>
                <a:lnTo>
                  <a:pt x="158" y="162"/>
                </a:lnTo>
                <a:lnTo>
                  <a:pt x="158" y="163"/>
                </a:lnTo>
                <a:lnTo>
                  <a:pt x="158" y="162"/>
                </a:lnTo>
                <a:lnTo>
                  <a:pt x="158" y="163"/>
                </a:lnTo>
                <a:lnTo>
                  <a:pt x="158" y="162"/>
                </a:lnTo>
                <a:lnTo>
                  <a:pt x="158" y="163"/>
                </a:lnTo>
                <a:lnTo>
                  <a:pt x="157" y="163"/>
                </a:lnTo>
                <a:lnTo>
                  <a:pt x="158" y="163"/>
                </a:lnTo>
                <a:lnTo>
                  <a:pt x="157" y="163"/>
                </a:lnTo>
                <a:lnTo>
                  <a:pt x="158" y="163"/>
                </a:lnTo>
                <a:lnTo>
                  <a:pt x="157" y="163"/>
                </a:lnTo>
                <a:lnTo>
                  <a:pt x="156" y="163"/>
                </a:lnTo>
                <a:lnTo>
                  <a:pt x="157" y="163"/>
                </a:lnTo>
                <a:lnTo>
                  <a:pt x="156" y="163"/>
                </a:lnTo>
                <a:lnTo>
                  <a:pt x="157" y="163"/>
                </a:lnTo>
                <a:lnTo>
                  <a:pt x="156" y="163"/>
                </a:lnTo>
                <a:lnTo>
                  <a:pt x="156" y="164"/>
                </a:lnTo>
                <a:lnTo>
                  <a:pt x="156" y="163"/>
                </a:lnTo>
                <a:lnTo>
                  <a:pt x="156" y="164"/>
                </a:lnTo>
                <a:lnTo>
                  <a:pt x="156" y="163"/>
                </a:lnTo>
                <a:lnTo>
                  <a:pt x="156" y="164"/>
                </a:lnTo>
                <a:lnTo>
                  <a:pt x="157" y="164"/>
                </a:lnTo>
                <a:lnTo>
                  <a:pt x="156" y="164"/>
                </a:lnTo>
                <a:lnTo>
                  <a:pt x="157" y="164"/>
                </a:lnTo>
                <a:lnTo>
                  <a:pt x="156" y="164"/>
                </a:lnTo>
                <a:lnTo>
                  <a:pt x="157" y="164"/>
                </a:lnTo>
                <a:lnTo>
                  <a:pt x="157" y="165"/>
                </a:lnTo>
                <a:lnTo>
                  <a:pt x="157" y="164"/>
                </a:lnTo>
                <a:lnTo>
                  <a:pt x="157" y="165"/>
                </a:lnTo>
                <a:lnTo>
                  <a:pt x="157" y="164"/>
                </a:lnTo>
                <a:lnTo>
                  <a:pt x="157" y="165"/>
                </a:lnTo>
                <a:lnTo>
                  <a:pt x="157" y="166"/>
                </a:lnTo>
                <a:lnTo>
                  <a:pt x="157" y="165"/>
                </a:lnTo>
                <a:lnTo>
                  <a:pt x="157" y="166"/>
                </a:lnTo>
                <a:lnTo>
                  <a:pt x="157" y="165"/>
                </a:lnTo>
                <a:lnTo>
                  <a:pt x="157" y="166"/>
                </a:lnTo>
                <a:lnTo>
                  <a:pt x="158" y="166"/>
                </a:lnTo>
                <a:lnTo>
                  <a:pt x="157" y="166"/>
                </a:lnTo>
                <a:lnTo>
                  <a:pt x="158" y="166"/>
                </a:lnTo>
                <a:lnTo>
                  <a:pt x="157" y="166"/>
                </a:lnTo>
                <a:lnTo>
                  <a:pt x="158" y="166"/>
                </a:lnTo>
                <a:lnTo>
                  <a:pt x="158" y="167"/>
                </a:lnTo>
                <a:lnTo>
                  <a:pt x="158" y="166"/>
                </a:lnTo>
                <a:lnTo>
                  <a:pt x="158" y="167"/>
                </a:lnTo>
                <a:lnTo>
                  <a:pt x="158" y="166"/>
                </a:lnTo>
                <a:lnTo>
                  <a:pt x="158" y="167"/>
                </a:lnTo>
                <a:lnTo>
                  <a:pt x="157" y="167"/>
                </a:lnTo>
                <a:lnTo>
                  <a:pt x="158" y="167"/>
                </a:lnTo>
                <a:lnTo>
                  <a:pt x="157" y="167"/>
                </a:lnTo>
                <a:lnTo>
                  <a:pt x="158" y="167"/>
                </a:lnTo>
                <a:lnTo>
                  <a:pt x="157" y="167"/>
                </a:lnTo>
                <a:lnTo>
                  <a:pt x="156" y="167"/>
                </a:lnTo>
                <a:lnTo>
                  <a:pt x="157" y="167"/>
                </a:lnTo>
                <a:lnTo>
                  <a:pt x="156" y="167"/>
                </a:lnTo>
                <a:lnTo>
                  <a:pt x="157" y="167"/>
                </a:lnTo>
                <a:lnTo>
                  <a:pt x="156" y="167"/>
                </a:lnTo>
                <a:lnTo>
                  <a:pt x="156" y="168"/>
                </a:lnTo>
                <a:lnTo>
                  <a:pt x="156" y="167"/>
                </a:lnTo>
                <a:lnTo>
                  <a:pt x="156" y="168"/>
                </a:lnTo>
                <a:lnTo>
                  <a:pt x="156" y="167"/>
                </a:lnTo>
                <a:lnTo>
                  <a:pt x="156" y="168"/>
                </a:lnTo>
                <a:lnTo>
                  <a:pt x="157" y="168"/>
                </a:lnTo>
                <a:lnTo>
                  <a:pt x="156" y="168"/>
                </a:lnTo>
                <a:lnTo>
                  <a:pt x="157" y="168"/>
                </a:lnTo>
                <a:lnTo>
                  <a:pt x="156" y="168"/>
                </a:lnTo>
                <a:lnTo>
                  <a:pt x="157" y="168"/>
                </a:lnTo>
                <a:lnTo>
                  <a:pt x="157" y="169"/>
                </a:lnTo>
                <a:lnTo>
                  <a:pt x="157" y="168"/>
                </a:lnTo>
                <a:lnTo>
                  <a:pt x="157" y="169"/>
                </a:lnTo>
                <a:lnTo>
                  <a:pt x="157" y="168"/>
                </a:lnTo>
                <a:lnTo>
                  <a:pt x="157" y="169"/>
                </a:lnTo>
                <a:lnTo>
                  <a:pt x="158" y="169"/>
                </a:lnTo>
                <a:lnTo>
                  <a:pt x="157" y="169"/>
                </a:lnTo>
                <a:lnTo>
                  <a:pt x="158" y="169"/>
                </a:lnTo>
                <a:lnTo>
                  <a:pt x="157" y="169"/>
                </a:lnTo>
                <a:lnTo>
                  <a:pt x="158" y="169"/>
                </a:lnTo>
                <a:lnTo>
                  <a:pt x="158" y="168"/>
                </a:lnTo>
                <a:lnTo>
                  <a:pt x="158" y="169"/>
                </a:lnTo>
                <a:lnTo>
                  <a:pt x="158" y="168"/>
                </a:lnTo>
                <a:lnTo>
                  <a:pt x="158" y="169"/>
                </a:lnTo>
                <a:lnTo>
                  <a:pt x="158" y="168"/>
                </a:lnTo>
                <a:lnTo>
                  <a:pt x="159" y="168"/>
                </a:lnTo>
                <a:lnTo>
                  <a:pt x="158" y="168"/>
                </a:lnTo>
                <a:lnTo>
                  <a:pt x="159" y="168"/>
                </a:lnTo>
                <a:lnTo>
                  <a:pt x="158" y="168"/>
                </a:lnTo>
                <a:lnTo>
                  <a:pt x="159" y="168"/>
                </a:lnTo>
                <a:lnTo>
                  <a:pt x="159" y="169"/>
                </a:lnTo>
                <a:lnTo>
                  <a:pt x="159" y="168"/>
                </a:lnTo>
                <a:lnTo>
                  <a:pt x="159" y="169"/>
                </a:lnTo>
                <a:lnTo>
                  <a:pt x="159" y="168"/>
                </a:lnTo>
                <a:lnTo>
                  <a:pt x="159" y="169"/>
                </a:lnTo>
                <a:lnTo>
                  <a:pt x="159" y="170"/>
                </a:lnTo>
                <a:lnTo>
                  <a:pt x="159" y="169"/>
                </a:lnTo>
                <a:lnTo>
                  <a:pt x="159" y="170"/>
                </a:lnTo>
                <a:lnTo>
                  <a:pt x="159" y="169"/>
                </a:lnTo>
                <a:lnTo>
                  <a:pt x="159" y="170"/>
                </a:lnTo>
                <a:lnTo>
                  <a:pt x="160" y="170"/>
                </a:lnTo>
                <a:lnTo>
                  <a:pt x="159" y="170"/>
                </a:lnTo>
                <a:lnTo>
                  <a:pt x="160" y="170"/>
                </a:lnTo>
                <a:lnTo>
                  <a:pt x="159" y="170"/>
                </a:lnTo>
                <a:lnTo>
                  <a:pt x="160" y="170"/>
                </a:lnTo>
                <a:lnTo>
                  <a:pt x="160" y="169"/>
                </a:lnTo>
                <a:lnTo>
                  <a:pt x="160" y="170"/>
                </a:lnTo>
                <a:lnTo>
                  <a:pt x="160" y="169"/>
                </a:lnTo>
                <a:lnTo>
                  <a:pt x="160" y="170"/>
                </a:lnTo>
                <a:lnTo>
                  <a:pt x="160" y="169"/>
                </a:lnTo>
                <a:lnTo>
                  <a:pt x="161" y="169"/>
                </a:lnTo>
                <a:lnTo>
                  <a:pt x="160" y="169"/>
                </a:lnTo>
                <a:lnTo>
                  <a:pt x="161" y="169"/>
                </a:lnTo>
                <a:lnTo>
                  <a:pt x="160" y="169"/>
                </a:lnTo>
                <a:lnTo>
                  <a:pt x="161" y="169"/>
                </a:lnTo>
                <a:lnTo>
                  <a:pt x="161" y="168"/>
                </a:lnTo>
                <a:lnTo>
                  <a:pt x="161" y="169"/>
                </a:lnTo>
                <a:lnTo>
                  <a:pt x="161" y="168"/>
                </a:lnTo>
                <a:lnTo>
                  <a:pt x="161" y="169"/>
                </a:lnTo>
                <a:lnTo>
                  <a:pt x="161" y="168"/>
                </a:lnTo>
                <a:lnTo>
                  <a:pt x="160" y="168"/>
                </a:lnTo>
                <a:lnTo>
                  <a:pt x="161" y="168"/>
                </a:lnTo>
                <a:lnTo>
                  <a:pt x="160" y="168"/>
                </a:lnTo>
                <a:lnTo>
                  <a:pt x="161" y="168"/>
                </a:lnTo>
                <a:lnTo>
                  <a:pt x="160" y="168"/>
                </a:lnTo>
                <a:lnTo>
                  <a:pt x="160" y="167"/>
                </a:lnTo>
                <a:lnTo>
                  <a:pt x="160" y="168"/>
                </a:lnTo>
                <a:lnTo>
                  <a:pt x="160" y="167"/>
                </a:lnTo>
                <a:lnTo>
                  <a:pt x="160" y="168"/>
                </a:lnTo>
                <a:lnTo>
                  <a:pt x="160" y="167"/>
                </a:lnTo>
                <a:lnTo>
                  <a:pt x="161" y="167"/>
                </a:lnTo>
                <a:lnTo>
                  <a:pt x="160" y="167"/>
                </a:lnTo>
                <a:lnTo>
                  <a:pt x="161" y="167"/>
                </a:lnTo>
                <a:lnTo>
                  <a:pt x="160" y="167"/>
                </a:lnTo>
                <a:lnTo>
                  <a:pt x="161" y="167"/>
                </a:lnTo>
                <a:lnTo>
                  <a:pt x="162" y="167"/>
                </a:lnTo>
                <a:lnTo>
                  <a:pt x="161" y="167"/>
                </a:lnTo>
                <a:lnTo>
                  <a:pt x="162" y="167"/>
                </a:lnTo>
                <a:lnTo>
                  <a:pt x="161" y="167"/>
                </a:lnTo>
                <a:lnTo>
                  <a:pt x="162" y="167"/>
                </a:lnTo>
                <a:lnTo>
                  <a:pt x="162" y="166"/>
                </a:lnTo>
                <a:lnTo>
                  <a:pt x="162" y="167"/>
                </a:lnTo>
                <a:lnTo>
                  <a:pt x="162" y="166"/>
                </a:lnTo>
                <a:lnTo>
                  <a:pt x="162" y="167"/>
                </a:lnTo>
                <a:lnTo>
                  <a:pt x="162" y="166"/>
                </a:lnTo>
                <a:lnTo>
                  <a:pt x="161" y="166"/>
                </a:lnTo>
                <a:lnTo>
                  <a:pt x="162" y="166"/>
                </a:lnTo>
                <a:lnTo>
                  <a:pt x="161" y="166"/>
                </a:lnTo>
                <a:lnTo>
                  <a:pt x="162" y="166"/>
                </a:lnTo>
                <a:lnTo>
                  <a:pt x="161" y="166"/>
                </a:lnTo>
                <a:lnTo>
                  <a:pt x="161" y="165"/>
                </a:lnTo>
                <a:lnTo>
                  <a:pt x="161" y="166"/>
                </a:lnTo>
                <a:lnTo>
                  <a:pt x="161" y="165"/>
                </a:lnTo>
                <a:lnTo>
                  <a:pt x="161" y="166"/>
                </a:lnTo>
                <a:lnTo>
                  <a:pt x="161" y="165"/>
                </a:lnTo>
                <a:lnTo>
                  <a:pt x="162" y="165"/>
                </a:lnTo>
                <a:lnTo>
                  <a:pt x="161" y="165"/>
                </a:lnTo>
                <a:lnTo>
                  <a:pt x="162" y="165"/>
                </a:lnTo>
                <a:lnTo>
                  <a:pt x="161" y="165"/>
                </a:lnTo>
                <a:lnTo>
                  <a:pt x="162" y="165"/>
                </a:lnTo>
                <a:lnTo>
                  <a:pt x="162" y="164"/>
                </a:lnTo>
                <a:lnTo>
                  <a:pt x="162" y="165"/>
                </a:lnTo>
                <a:lnTo>
                  <a:pt x="162" y="164"/>
                </a:lnTo>
                <a:lnTo>
                  <a:pt x="162" y="165"/>
                </a:lnTo>
                <a:lnTo>
                  <a:pt x="162" y="164"/>
                </a:lnTo>
                <a:lnTo>
                  <a:pt x="163" y="164"/>
                </a:lnTo>
                <a:lnTo>
                  <a:pt x="162" y="164"/>
                </a:lnTo>
                <a:lnTo>
                  <a:pt x="163" y="164"/>
                </a:lnTo>
                <a:lnTo>
                  <a:pt x="162" y="164"/>
                </a:lnTo>
                <a:lnTo>
                  <a:pt x="163" y="164"/>
                </a:lnTo>
                <a:lnTo>
                  <a:pt x="163" y="165"/>
                </a:lnTo>
                <a:lnTo>
                  <a:pt x="163" y="164"/>
                </a:lnTo>
                <a:lnTo>
                  <a:pt x="163" y="165"/>
                </a:lnTo>
                <a:lnTo>
                  <a:pt x="163" y="164"/>
                </a:lnTo>
                <a:lnTo>
                  <a:pt x="163" y="165"/>
                </a:lnTo>
                <a:lnTo>
                  <a:pt x="163" y="166"/>
                </a:lnTo>
                <a:lnTo>
                  <a:pt x="163" y="165"/>
                </a:lnTo>
                <a:lnTo>
                  <a:pt x="163" y="166"/>
                </a:lnTo>
                <a:lnTo>
                  <a:pt x="163" y="165"/>
                </a:lnTo>
                <a:lnTo>
                  <a:pt x="163" y="166"/>
                </a:lnTo>
                <a:lnTo>
                  <a:pt x="164" y="166"/>
                </a:lnTo>
                <a:lnTo>
                  <a:pt x="163" y="166"/>
                </a:lnTo>
                <a:lnTo>
                  <a:pt x="164" y="166"/>
                </a:lnTo>
                <a:lnTo>
                  <a:pt x="163" y="166"/>
                </a:lnTo>
                <a:lnTo>
                  <a:pt x="164" y="166"/>
                </a:lnTo>
                <a:lnTo>
                  <a:pt x="164" y="165"/>
                </a:lnTo>
                <a:lnTo>
                  <a:pt x="164" y="166"/>
                </a:lnTo>
                <a:lnTo>
                  <a:pt x="164" y="165"/>
                </a:lnTo>
                <a:lnTo>
                  <a:pt x="164" y="166"/>
                </a:lnTo>
                <a:lnTo>
                  <a:pt x="164" y="165"/>
                </a:lnTo>
                <a:lnTo>
                  <a:pt x="165" y="165"/>
                </a:lnTo>
                <a:lnTo>
                  <a:pt x="164" y="165"/>
                </a:lnTo>
                <a:lnTo>
                  <a:pt x="165" y="165"/>
                </a:lnTo>
                <a:lnTo>
                  <a:pt x="164" y="165"/>
                </a:lnTo>
                <a:lnTo>
                  <a:pt x="165" y="165"/>
                </a:lnTo>
                <a:lnTo>
                  <a:pt x="165" y="166"/>
                </a:lnTo>
                <a:lnTo>
                  <a:pt x="165" y="165"/>
                </a:lnTo>
                <a:lnTo>
                  <a:pt x="165" y="166"/>
                </a:lnTo>
                <a:lnTo>
                  <a:pt x="165" y="165"/>
                </a:lnTo>
                <a:lnTo>
                  <a:pt x="165" y="166"/>
                </a:lnTo>
                <a:lnTo>
                  <a:pt x="166" y="166"/>
                </a:lnTo>
                <a:lnTo>
                  <a:pt x="165" y="166"/>
                </a:lnTo>
                <a:lnTo>
                  <a:pt x="166" y="166"/>
                </a:lnTo>
                <a:lnTo>
                  <a:pt x="165" y="166"/>
                </a:lnTo>
                <a:lnTo>
                  <a:pt x="166" y="166"/>
                </a:lnTo>
                <a:lnTo>
                  <a:pt x="166" y="167"/>
                </a:lnTo>
                <a:lnTo>
                  <a:pt x="166" y="166"/>
                </a:lnTo>
                <a:lnTo>
                  <a:pt x="166" y="167"/>
                </a:lnTo>
                <a:lnTo>
                  <a:pt x="166" y="166"/>
                </a:lnTo>
                <a:lnTo>
                  <a:pt x="166" y="167"/>
                </a:lnTo>
                <a:lnTo>
                  <a:pt x="165" y="167"/>
                </a:lnTo>
                <a:lnTo>
                  <a:pt x="166" y="167"/>
                </a:lnTo>
                <a:lnTo>
                  <a:pt x="165" y="167"/>
                </a:lnTo>
                <a:lnTo>
                  <a:pt x="166" y="167"/>
                </a:lnTo>
                <a:lnTo>
                  <a:pt x="165" y="167"/>
                </a:lnTo>
                <a:lnTo>
                  <a:pt x="164" y="167"/>
                </a:lnTo>
                <a:lnTo>
                  <a:pt x="165" y="167"/>
                </a:lnTo>
                <a:lnTo>
                  <a:pt x="164" y="167"/>
                </a:lnTo>
                <a:lnTo>
                  <a:pt x="165" y="167"/>
                </a:lnTo>
                <a:lnTo>
                  <a:pt x="164" y="167"/>
                </a:lnTo>
                <a:lnTo>
                  <a:pt x="164" y="168"/>
                </a:lnTo>
                <a:lnTo>
                  <a:pt x="164" y="167"/>
                </a:lnTo>
                <a:lnTo>
                  <a:pt x="164" y="168"/>
                </a:lnTo>
                <a:lnTo>
                  <a:pt x="164" y="167"/>
                </a:lnTo>
                <a:lnTo>
                  <a:pt x="164" y="168"/>
                </a:lnTo>
                <a:lnTo>
                  <a:pt x="165" y="168"/>
                </a:lnTo>
                <a:lnTo>
                  <a:pt x="164" y="168"/>
                </a:lnTo>
                <a:lnTo>
                  <a:pt x="165" y="168"/>
                </a:lnTo>
                <a:lnTo>
                  <a:pt x="164" y="168"/>
                </a:lnTo>
                <a:lnTo>
                  <a:pt x="165" y="168"/>
                </a:lnTo>
                <a:lnTo>
                  <a:pt x="165" y="169"/>
                </a:lnTo>
                <a:lnTo>
                  <a:pt x="165" y="168"/>
                </a:lnTo>
                <a:lnTo>
                  <a:pt x="165" y="169"/>
                </a:lnTo>
                <a:lnTo>
                  <a:pt x="165" y="168"/>
                </a:lnTo>
                <a:lnTo>
                  <a:pt x="165" y="169"/>
                </a:lnTo>
                <a:lnTo>
                  <a:pt x="166" y="169"/>
                </a:lnTo>
                <a:lnTo>
                  <a:pt x="165" y="169"/>
                </a:lnTo>
                <a:lnTo>
                  <a:pt x="166" y="169"/>
                </a:lnTo>
                <a:lnTo>
                  <a:pt x="165" y="169"/>
                </a:lnTo>
                <a:lnTo>
                  <a:pt x="166" y="169"/>
                </a:lnTo>
                <a:lnTo>
                  <a:pt x="166" y="168"/>
                </a:lnTo>
                <a:lnTo>
                  <a:pt x="166" y="169"/>
                </a:lnTo>
                <a:lnTo>
                  <a:pt x="166" y="168"/>
                </a:lnTo>
                <a:lnTo>
                  <a:pt x="166" y="169"/>
                </a:lnTo>
                <a:lnTo>
                  <a:pt x="166" y="168"/>
                </a:lnTo>
                <a:lnTo>
                  <a:pt x="167" y="168"/>
                </a:lnTo>
                <a:lnTo>
                  <a:pt x="166" y="168"/>
                </a:lnTo>
                <a:lnTo>
                  <a:pt x="167" y="168"/>
                </a:lnTo>
                <a:lnTo>
                  <a:pt x="166" y="168"/>
                </a:lnTo>
                <a:lnTo>
                  <a:pt x="167" y="168"/>
                </a:lnTo>
                <a:lnTo>
                  <a:pt x="167" y="169"/>
                </a:lnTo>
                <a:lnTo>
                  <a:pt x="167" y="168"/>
                </a:lnTo>
                <a:lnTo>
                  <a:pt x="167" y="169"/>
                </a:lnTo>
                <a:lnTo>
                  <a:pt x="167" y="168"/>
                </a:lnTo>
                <a:lnTo>
                  <a:pt x="167" y="169"/>
                </a:lnTo>
                <a:lnTo>
                  <a:pt x="167" y="170"/>
                </a:lnTo>
                <a:lnTo>
                  <a:pt x="167" y="169"/>
                </a:lnTo>
                <a:lnTo>
                  <a:pt x="167" y="170"/>
                </a:lnTo>
                <a:lnTo>
                  <a:pt x="167" y="169"/>
                </a:lnTo>
                <a:lnTo>
                  <a:pt x="167" y="170"/>
                </a:lnTo>
                <a:lnTo>
                  <a:pt x="168" y="170"/>
                </a:lnTo>
                <a:lnTo>
                  <a:pt x="167" y="170"/>
                </a:lnTo>
                <a:lnTo>
                  <a:pt x="168" y="170"/>
                </a:lnTo>
                <a:lnTo>
                  <a:pt x="167" y="170"/>
                </a:lnTo>
                <a:lnTo>
                  <a:pt x="168" y="170"/>
                </a:lnTo>
                <a:lnTo>
                  <a:pt x="168" y="169"/>
                </a:lnTo>
                <a:lnTo>
                  <a:pt x="168" y="170"/>
                </a:lnTo>
                <a:lnTo>
                  <a:pt x="168" y="169"/>
                </a:lnTo>
                <a:lnTo>
                  <a:pt x="168" y="170"/>
                </a:lnTo>
                <a:lnTo>
                  <a:pt x="168" y="169"/>
                </a:lnTo>
                <a:lnTo>
                  <a:pt x="169" y="169"/>
                </a:lnTo>
                <a:lnTo>
                  <a:pt x="168" y="169"/>
                </a:lnTo>
                <a:lnTo>
                  <a:pt x="169" y="169"/>
                </a:lnTo>
                <a:lnTo>
                  <a:pt x="168" y="169"/>
                </a:lnTo>
                <a:lnTo>
                  <a:pt x="169" y="169"/>
                </a:lnTo>
                <a:lnTo>
                  <a:pt x="169" y="170"/>
                </a:lnTo>
                <a:lnTo>
                  <a:pt x="169" y="169"/>
                </a:lnTo>
                <a:lnTo>
                  <a:pt x="169" y="170"/>
                </a:lnTo>
                <a:lnTo>
                  <a:pt x="169" y="169"/>
                </a:lnTo>
                <a:lnTo>
                  <a:pt x="169" y="170"/>
                </a:lnTo>
                <a:lnTo>
                  <a:pt x="170" y="170"/>
                </a:lnTo>
                <a:lnTo>
                  <a:pt x="169" y="170"/>
                </a:lnTo>
                <a:lnTo>
                  <a:pt x="170" y="170"/>
                </a:lnTo>
                <a:lnTo>
                  <a:pt x="169" y="170"/>
                </a:lnTo>
                <a:lnTo>
                  <a:pt x="170" y="170"/>
                </a:lnTo>
                <a:lnTo>
                  <a:pt x="170" y="171"/>
                </a:lnTo>
                <a:lnTo>
                  <a:pt x="170" y="170"/>
                </a:lnTo>
                <a:lnTo>
                  <a:pt x="170" y="171"/>
                </a:lnTo>
                <a:lnTo>
                  <a:pt x="170" y="170"/>
                </a:lnTo>
                <a:lnTo>
                  <a:pt x="170" y="171"/>
                </a:lnTo>
                <a:lnTo>
                  <a:pt x="169" y="171"/>
                </a:lnTo>
                <a:lnTo>
                  <a:pt x="170" y="171"/>
                </a:lnTo>
                <a:lnTo>
                  <a:pt x="169" y="171"/>
                </a:lnTo>
                <a:lnTo>
                  <a:pt x="170" y="171"/>
                </a:lnTo>
                <a:lnTo>
                  <a:pt x="169" y="171"/>
                </a:lnTo>
                <a:lnTo>
                  <a:pt x="168" y="171"/>
                </a:lnTo>
                <a:lnTo>
                  <a:pt x="169" y="171"/>
                </a:lnTo>
                <a:lnTo>
                  <a:pt x="168" y="171"/>
                </a:lnTo>
                <a:lnTo>
                  <a:pt x="169" y="171"/>
                </a:lnTo>
                <a:lnTo>
                  <a:pt x="168" y="171"/>
                </a:lnTo>
                <a:lnTo>
                  <a:pt x="168" y="172"/>
                </a:lnTo>
                <a:lnTo>
                  <a:pt x="168" y="171"/>
                </a:lnTo>
                <a:lnTo>
                  <a:pt x="168" y="172"/>
                </a:lnTo>
                <a:lnTo>
                  <a:pt x="168" y="171"/>
                </a:lnTo>
                <a:lnTo>
                  <a:pt x="168" y="172"/>
                </a:lnTo>
                <a:lnTo>
                  <a:pt x="169" y="172"/>
                </a:lnTo>
                <a:lnTo>
                  <a:pt x="168" y="172"/>
                </a:lnTo>
                <a:lnTo>
                  <a:pt x="169" y="172"/>
                </a:lnTo>
                <a:lnTo>
                  <a:pt x="168" y="172"/>
                </a:lnTo>
                <a:lnTo>
                  <a:pt x="169" y="172"/>
                </a:lnTo>
                <a:lnTo>
                  <a:pt x="169" y="173"/>
                </a:lnTo>
                <a:lnTo>
                  <a:pt x="169" y="172"/>
                </a:lnTo>
                <a:lnTo>
                  <a:pt x="169" y="173"/>
                </a:lnTo>
                <a:lnTo>
                  <a:pt x="169" y="172"/>
                </a:lnTo>
                <a:lnTo>
                  <a:pt x="169" y="173"/>
                </a:lnTo>
                <a:lnTo>
                  <a:pt x="168" y="173"/>
                </a:lnTo>
                <a:lnTo>
                  <a:pt x="169" y="173"/>
                </a:lnTo>
                <a:lnTo>
                  <a:pt x="168" y="173"/>
                </a:lnTo>
                <a:lnTo>
                  <a:pt x="169" y="173"/>
                </a:lnTo>
                <a:lnTo>
                  <a:pt x="168" y="173"/>
                </a:lnTo>
                <a:lnTo>
                  <a:pt x="168" y="174"/>
                </a:lnTo>
                <a:lnTo>
                  <a:pt x="168" y="173"/>
                </a:lnTo>
                <a:lnTo>
                  <a:pt x="168" y="174"/>
                </a:lnTo>
                <a:lnTo>
                  <a:pt x="168" y="173"/>
                </a:lnTo>
                <a:lnTo>
                  <a:pt x="168" y="174"/>
                </a:lnTo>
                <a:lnTo>
                  <a:pt x="167" y="174"/>
                </a:lnTo>
                <a:lnTo>
                  <a:pt x="168" y="174"/>
                </a:lnTo>
                <a:lnTo>
                  <a:pt x="167" y="174"/>
                </a:lnTo>
                <a:lnTo>
                  <a:pt x="168" y="174"/>
                </a:lnTo>
                <a:lnTo>
                  <a:pt x="167" y="174"/>
                </a:lnTo>
                <a:lnTo>
                  <a:pt x="167" y="173"/>
                </a:lnTo>
                <a:lnTo>
                  <a:pt x="167" y="174"/>
                </a:lnTo>
                <a:lnTo>
                  <a:pt x="167" y="173"/>
                </a:lnTo>
                <a:lnTo>
                  <a:pt x="167" y="174"/>
                </a:lnTo>
                <a:lnTo>
                  <a:pt x="167" y="173"/>
                </a:lnTo>
                <a:lnTo>
                  <a:pt x="167" y="172"/>
                </a:lnTo>
                <a:lnTo>
                  <a:pt x="167" y="173"/>
                </a:lnTo>
                <a:lnTo>
                  <a:pt x="167" y="172"/>
                </a:lnTo>
                <a:lnTo>
                  <a:pt x="167" y="173"/>
                </a:lnTo>
                <a:lnTo>
                  <a:pt x="167" y="172"/>
                </a:lnTo>
                <a:lnTo>
                  <a:pt x="166" y="172"/>
                </a:lnTo>
                <a:lnTo>
                  <a:pt x="167" y="172"/>
                </a:lnTo>
                <a:lnTo>
                  <a:pt x="166" y="172"/>
                </a:lnTo>
                <a:lnTo>
                  <a:pt x="167" y="172"/>
                </a:lnTo>
                <a:lnTo>
                  <a:pt x="166" y="172"/>
                </a:lnTo>
                <a:lnTo>
                  <a:pt x="166" y="173"/>
                </a:lnTo>
                <a:lnTo>
                  <a:pt x="166" y="172"/>
                </a:lnTo>
                <a:lnTo>
                  <a:pt x="166" y="173"/>
                </a:lnTo>
                <a:lnTo>
                  <a:pt x="166" y="172"/>
                </a:lnTo>
                <a:lnTo>
                  <a:pt x="166" y="173"/>
                </a:lnTo>
                <a:lnTo>
                  <a:pt x="165" y="173"/>
                </a:lnTo>
                <a:lnTo>
                  <a:pt x="166" y="173"/>
                </a:lnTo>
                <a:lnTo>
                  <a:pt x="165" y="173"/>
                </a:lnTo>
                <a:lnTo>
                  <a:pt x="166" y="173"/>
                </a:lnTo>
                <a:lnTo>
                  <a:pt x="165" y="173"/>
                </a:lnTo>
                <a:lnTo>
                  <a:pt x="164" y="173"/>
                </a:lnTo>
                <a:lnTo>
                  <a:pt x="165" y="173"/>
                </a:lnTo>
                <a:lnTo>
                  <a:pt x="164" y="173"/>
                </a:lnTo>
                <a:lnTo>
                  <a:pt x="165" y="173"/>
                </a:lnTo>
                <a:lnTo>
                  <a:pt x="164" y="173"/>
                </a:lnTo>
                <a:lnTo>
                  <a:pt x="164" y="174"/>
                </a:lnTo>
                <a:lnTo>
                  <a:pt x="164" y="173"/>
                </a:lnTo>
                <a:lnTo>
                  <a:pt x="164" y="174"/>
                </a:lnTo>
                <a:lnTo>
                  <a:pt x="164" y="173"/>
                </a:lnTo>
                <a:lnTo>
                  <a:pt x="164" y="174"/>
                </a:lnTo>
                <a:lnTo>
                  <a:pt x="163" y="174"/>
                </a:lnTo>
                <a:lnTo>
                  <a:pt x="164" y="174"/>
                </a:lnTo>
                <a:lnTo>
                  <a:pt x="163" y="174"/>
                </a:lnTo>
                <a:lnTo>
                  <a:pt x="164" y="174"/>
                </a:lnTo>
                <a:lnTo>
                  <a:pt x="163" y="174"/>
                </a:lnTo>
                <a:lnTo>
                  <a:pt x="163" y="173"/>
                </a:lnTo>
                <a:lnTo>
                  <a:pt x="163" y="174"/>
                </a:lnTo>
                <a:lnTo>
                  <a:pt x="163" y="173"/>
                </a:lnTo>
                <a:lnTo>
                  <a:pt x="163" y="174"/>
                </a:lnTo>
                <a:lnTo>
                  <a:pt x="163" y="173"/>
                </a:lnTo>
                <a:lnTo>
                  <a:pt x="163" y="172"/>
                </a:lnTo>
                <a:lnTo>
                  <a:pt x="163" y="173"/>
                </a:lnTo>
                <a:lnTo>
                  <a:pt x="163" y="172"/>
                </a:lnTo>
                <a:lnTo>
                  <a:pt x="163" y="173"/>
                </a:lnTo>
                <a:lnTo>
                  <a:pt x="163" y="172"/>
                </a:lnTo>
                <a:lnTo>
                  <a:pt x="162" y="172"/>
                </a:lnTo>
                <a:lnTo>
                  <a:pt x="163" y="172"/>
                </a:lnTo>
                <a:lnTo>
                  <a:pt x="162" y="172"/>
                </a:lnTo>
                <a:lnTo>
                  <a:pt x="163" y="172"/>
                </a:lnTo>
                <a:lnTo>
                  <a:pt x="162" y="172"/>
                </a:lnTo>
                <a:lnTo>
                  <a:pt x="162" y="173"/>
                </a:lnTo>
                <a:lnTo>
                  <a:pt x="162" y="172"/>
                </a:lnTo>
                <a:lnTo>
                  <a:pt x="162" y="173"/>
                </a:lnTo>
                <a:lnTo>
                  <a:pt x="162" y="172"/>
                </a:lnTo>
                <a:lnTo>
                  <a:pt x="162" y="173"/>
                </a:lnTo>
                <a:lnTo>
                  <a:pt x="161" y="173"/>
                </a:lnTo>
                <a:lnTo>
                  <a:pt x="162" y="173"/>
                </a:lnTo>
                <a:lnTo>
                  <a:pt x="161" y="173"/>
                </a:lnTo>
                <a:lnTo>
                  <a:pt x="162" y="173"/>
                </a:lnTo>
                <a:lnTo>
                  <a:pt x="161" y="173"/>
                </a:lnTo>
                <a:lnTo>
                  <a:pt x="161" y="174"/>
                </a:lnTo>
                <a:lnTo>
                  <a:pt x="161" y="173"/>
                </a:lnTo>
                <a:lnTo>
                  <a:pt x="161" y="174"/>
                </a:lnTo>
                <a:lnTo>
                  <a:pt x="161" y="173"/>
                </a:lnTo>
                <a:lnTo>
                  <a:pt x="161" y="174"/>
                </a:lnTo>
                <a:lnTo>
                  <a:pt x="162" y="174"/>
                </a:lnTo>
                <a:lnTo>
                  <a:pt x="161" y="174"/>
                </a:lnTo>
                <a:lnTo>
                  <a:pt x="162" y="174"/>
                </a:lnTo>
                <a:lnTo>
                  <a:pt x="161" y="174"/>
                </a:lnTo>
                <a:lnTo>
                  <a:pt x="162" y="174"/>
                </a:lnTo>
                <a:lnTo>
                  <a:pt x="162" y="175"/>
                </a:lnTo>
                <a:lnTo>
                  <a:pt x="162" y="174"/>
                </a:lnTo>
                <a:lnTo>
                  <a:pt x="162" y="175"/>
                </a:lnTo>
                <a:lnTo>
                  <a:pt x="162" y="174"/>
                </a:lnTo>
                <a:lnTo>
                  <a:pt x="162" y="175"/>
                </a:lnTo>
                <a:lnTo>
                  <a:pt x="161" y="175"/>
                </a:lnTo>
                <a:lnTo>
                  <a:pt x="162" y="175"/>
                </a:lnTo>
                <a:lnTo>
                  <a:pt x="161" y="175"/>
                </a:lnTo>
                <a:lnTo>
                  <a:pt x="162" y="175"/>
                </a:lnTo>
                <a:lnTo>
                  <a:pt x="161" y="175"/>
                </a:lnTo>
                <a:lnTo>
                  <a:pt x="160" y="175"/>
                </a:lnTo>
                <a:lnTo>
                  <a:pt x="161" y="175"/>
                </a:lnTo>
                <a:lnTo>
                  <a:pt x="160" y="175"/>
                </a:lnTo>
                <a:lnTo>
                  <a:pt x="161" y="175"/>
                </a:lnTo>
                <a:lnTo>
                  <a:pt x="160" y="175"/>
                </a:lnTo>
                <a:lnTo>
                  <a:pt x="160" y="176"/>
                </a:lnTo>
                <a:lnTo>
                  <a:pt x="160" y="175"/>
                </a:lnTo>
                <a:lnTo>
                  <a:pt x="160" y="176"/>
                </a:lnTo>
                <a:lnTo>
                  <a:pt x="160" y="175"/>
                </a:lnTo>
                <a:lnTo>
                  <a:pt x="160" y="176"/>
                </a:lnTo>
                <a:lnTo>
                  <a:pt x="161" y="176"/>
                </a:lnTo>
                <a:lnTo>
                  <a:pt x="160" y="176"/>
                </a:lnTo>
                <a:lnTo>
                  <a:pt x="161" y="176"/>
                </a:lnTo>
                <a:lnTo>
                  <a:pt x="160" y="176"/>
                </a:lnTo>
                <a:lnTo>
                  <a:pt x="161" y="176"/>
                </a:lnTo>
                <a:lnTo>
                  <a:pt x="161" y="177"/>
                </a:lnTo>
                <a:lnTo>
                  <a:pt x="161" y="176"/>
                </a:lnTo>
                <a:lnTo>
                  <a:pt x="161" y="177"/>
                </a:lnTo>
                <a:lnTo>
                  <a:pt x="161" y="176"/>
                </a:lnTo>
                <a:lnTo>
                  <a:pt x="161" y="177"/>
                </a:lnTo>
                <a:lnTo>
                  <a:pt x="162" y="177"/>
                </a:lnTo>
                <a:lnTo>
                  <a:pt x="161" y="177"/>
                </a:lnTo>
                <a:lnTo>
                  <a:pt x="162" y="177"/>
                </a:lnTo>
                <a:lnTo>
                  <a:pt x="161" y="177"/>
                </a:lnTo>
                <a:lnTo>
                  <a:pt x="162" y="177"/>
                </a:lnTo>
                <a:lnTo>
                  <a:pt x="162" y="176"/>
                </a:lnTo>
                <a:lnTo>
                  <a:pt x="162" y="177"/>
                </a:lnTo>
                <a:lnTo>
                  <a:pt x="162" y="176"/>
                </a:lnTo>
                <a:lnTo>
                  <a:pt x="162" y="177"/>
                </a:lnTo>
                <a:lnTo>
                  <a:pt x="162" y="176"/>
                </a:lnTo>
                <a:lnTo>
                  <a:pt x="163" y="176"/>
                </a:lnTo>
                <a:lnTo>
                  <a:pt x="162" y="176"/>
                </a:lnTo>
                <a:lnTo>
                  <a:pt x="163" y="176"/>
                </a:lnTo>
                <a:lnTo>
                  <a:pt x="162" y="176"/>
                </a:lnTo>
                <a:lnTo>
                  <a:pt x="163" y="176"/>
                </a:lnTo>
                <a:lnTo>
                  <a:pt x="163" y="177"/>
                </a:lnTo>
                <a:lnTo>
                  <a:pt x="163" y="176"/>
                </a:lnTo>
                <a:lnTo>
                  <a:pt x="163" y="177"/>
                </a:lnTo>
                <a:lnTo>
                  <a:pt x="163" y="176"/>
                </a:lnTo>
                <a:lnTo>
                  <a:pt x="163" y="177"/>
                </a:lnTo>
                <a:lnTo>
                  <a:pt x="163" y="178"/>
                </a:lnTo>
                <a:lnTo>
                  <a:pt x="163" y="177"/>
                </a:lnTo>
                <a:lnTo>
                  <a:pt x="163" y="178"/>
                </a:lnTo>
                <a:lnTo>
                  <a:pt x="163" y="177"/>
                </a:lnTo>
                <a:lnTo>
                  <a:pt x="163" y="178"/>
                </a:lnTo>
                <a:lnTo>
                  <a:pt x="164" y="178"/>
                </a:lnTo>
                <a:lnTo>
                  <a:pt x="163" y="178"/>
                </a:lnTo>
                <a:lnTo>
                  <a:pt x="164" y="178"/>
                </a:lnTo>
                <a:lnTo>
                  <a:pt x="163" y="178"/>
                </a:lnTo>
                <a:lnTo>
                  <a:pt x="164" y="178"/>
                </a:lnTo>
                <a:lnTo>
                  <a:pt x="164" y="177"/>
                </a:lnTo>
                <a:lnTo>
                  <a:pt x="164" y="178"/>
                </a:lnTo>
                <a:lnTo>
                  <a:pt x="164" y="177"/>
                </a:lnTo>
                <a:lnTo>
                  <a:pt x="164" y="178"/>
                </a:lnTo>
                <a:lnTo>
                  <a:pt x="164" y="177"/>
                </a:lnTo>
                <a:lnTo>
                  <a:pt x="165" y="177"/>
                </a:lnTo>
                <a:lnTo>
                  <a:pt x="164" y="177"/>
                </a:lnTo>
                <a:lnTo>
                  <a:pt x="165" y="177"/>
                </a:lnTo>
                <a:lnTo>
                  <a:pt x="164" y="177"/>
                </a:lnTo>
                <a:lnTo>
                  <a:pt x="165" y="177"/>
                </a:lnTo>
                <a:lnTo>
                  <a:pt x="165" y="178"/>
                </a:lnTo>
                <a:lnTo>
                  <a:pt x="165" y="177"/>
                </a:lnTo>
                <a:lnTo>
                  <a:pt x="165" y="178"/>
                </a:lnTo>
                <a:lnTo>
                  <a:pt x="165" y="177"/>
                </a:lnTo>
                <a:lnTo>
                  <a:pt x="165" y="178"/>
                </a:lnTo>
                <a:lnTo>
                  <a:pt x="166" y="178"/>
                </a:lnTo>
                <a:lnTo>
                  <a:pt x="165" y="178"/>
                </a:lnTo>
                <a:lnTo>
                  <a:pt x="166" y="178"/>
                </a:lnTo>
                <a:lnTo>
                  <a:pt x="165" y="178"/>
                </a:lnTo>
                <a:lnTo>
                  <a:pt x="166" y="178"/>
                </a:lnTo>
                <a:lnTo>
                  <a:pt x="166" y="179"/>
                </a:lnTo>
                <a:lnTo>
                  <a:pt x="166" y="178"/>
                </a:lnTo>
                <a:lnTo>
                  <a:pt x="166" y="179"/>
                </a:lnTo>
                <a:lnTo>
                  <a:pt x="166" y="178"/>
                </a:lnTo>
                <a:lnTo>
                  <a:pt x="166" y="179"/>
                </a:lnTo>
                <a:lnTo>
                  <a:pt x="165" y="179"/>
                </a:lnTo>
                <a:lnTo>
                  <a:pt x="166" y="179"/>
                </a:lnTo>
                <a:lnTo>
                  <a:pt x="165" y="179"/>
                </a:lnTo>
                <a:lnTo>
                  <a:pt x="166" y="179"/>
                </a:lnTo>
                <a:lnTo>
                  <a:pt x="165" y="179"/>
                </a:lnTo>
                <a:lnTo>
                  <a:pt x="164" y="179"/>
                </a:lnTo>
                <a:lnTo>
                  <a:pt x="165" y="179"/>
                </a:lnTo>
                <a:lnTo>
                  <a:pt x="164" y="179"/>
                </a:lnTo>
                <a:lnTo>
                  <a:pt x="165" y="179"/>
                </a:lnTo>
                <a:lnTo>
                  <a:pt x="164" y="179"/>
                </a:lnTo>
                <a:lnTo>
                  <a:pt x="164" y="180"/>
                </a:lnTo>
                <a:lnTo>
                  <a:pt x="164" y="179"/>
                </a:lnTo>
                <a:lnTo>
                  <a:pt x="164" y="180"/>
                </a:lnTo>
                <a:lnTo>
                  <a:pt x="164" y="179"/>
                </a:lnTo>
                <a:lnTo>
                  <a:pt x="164" y="180"/>
                </a:lnTo>
                <a:lnTo>
                  <a:pt x="165" y="180"/>
                </a:lnTo>
                <a:lnTo>
                  <a:pt x="164" y="180"/>
                </a:lnTo>
                <a:lnTo>
                  <a:pt x="165" y="180"/>
                </a:lnTo>
                <a:lnTo>
                  <a:pt x="164" y="180"/>
                </a:lnTo>
                <a:lnTo>
                  <a:pt x="165" y="180"/>
                </a:lnTo>
                <a:lnTo>
                  <a:pt x="165" y="181"/>
                </a:lnTo>
                <a:lnTo>
                  <a:pt x="165" y="180"/>
                </a:lnTo>
                <a:lnTo>
                  <a:pt x="165" y="181"/>
                </a:lnTo>
                <a:lnTo>
                  <a:pt x="165" y="180"/>
                </a:lnTo>
                <a:lnTo>
                  <a:pt x="165" y="181"/>
                </a:lnTo>
                <a:lnTo>
                  <a:pt x="164" y="181"/>
                </a:lnTo>
                <a:lnTo>
                  <a:pt x="165" y="181"/>
                </a:lnTo>
                <a:lnTo>
                  <a:pt x="164" y="181"/>
                </a:lnTo>
                <a:lnTo>
                  <a:pt x="165" y="181"/>
                </a:lnTo>
                <a:lnTo>
                  <a:pt x="164" y="181"/>
                </a:lnTo>
                <a:lnTo>
                  <a:pt x="164" y="182"/>
                </a:lnTo>
                <a:lnTo>
                  <a:pt x="164" y="181"/>
                </a:lnTo>
                <a:lnTo>
                  <a:pt x="164" y="182"/>
                </a:lnTo>
                <a:lnTo>
                  <a:pt x="164" y="181"/>
                </a:lnTo>
                <a:lnTo>
                  <a:pt x="164" y="182"/>
                </a:lnTo>
                <a:lnTo>
                  <a:pt x="163" y="182"/>
                </a:lnTo>
                <a:lnTo>
                  <a:pt x="164" y="182"/>
                </a:lnTo>
                <a:lnTo>
                  <a:pt x="163" y="182"/>
                </a:lnTo>
                <a:lnTo>
                  <a:pt x="164" y="182"/>
                </a:lnTo>
                <a:lnTo>
                  <a:pt x="163" y="182"/>
                </a:lnTo>
                <a:lnTo>
                  <a:pt x="163" y="181"/>
                </a:lnTo>
                <a:lnTo>
                  <a:pt x="163" y="182"/>
                </a:lnTo>
                <a:lnTo>
                  <a:pt x="163" y="181"/>
                </a:lnTo>
                <a:lnTo>
                  <a:pt x="163" y="182"/>
                </a:lnTo>
                <a:lnTo>
                  <a:pt x="163" y="181"/>
                </a:lnTo>
                <a:lnTo>
                  <a:pt x="163" y="180"/>
                </a:lnTo>
                <a:lnTo>
                  <a:pt x="163" y="181"/>
                </a:lnTo>
                <a:lnTo>
                  <a:pt x="163" y="180"/>
                </a:lnTo>
                <a:lnTo>
                  <a:pt x="163" y="181"/>
                </a:lnTo>
                <a:lnTo>
                  <a:pt x="163" y="180"/>
                </a:lnTo>
                <a:lnTo>
                  <a:pt x="162" y="180"/>
                </a:lnTo>
                <a:lnTo>
                  <a:pt x="163" y="180"/>
                </a:lnTo>
                <a:lnTo>
                  <a:pt x="162" y="180"/>
                </a:lnTo>
                <a:lnTo>
                  <a:pt x="163" y="180"/>
                </a:lnTo>
                <a:lnTo>
                  <a:pt x="162" y="180"/>
                </a:lnTo>
                <a:lnTo>
                  <a:pt x="162" y="181"/>
                </a:lnTo>
                <a:lnTo>
                  <a:pt x="162" y="180"/>
                </a:lnTo>
                <a:lnTo>
                  <a:pt x="162" y="181"/>
                </a:lnTo>
                <a:lnTo>
                  <a:pt x="162" y="180"/>
                </a:lnTo>
                <a:lnTo>
                  <a:pt x="162" y="181"/>
                </a:lnTo>
                <a:lnTo>
                  <a:pt x="161" y="181"/>
                </a:lnTo>
                <a:lnTo>
                  <a:pt x="162" y="181"/>
                </a:lnTo>
                <a:lnTo>
                  <a:pt x="161" y="181"/>
                </a:lnTo>
                <a:lnTo>
                  <a:pt x="162" y="181"/>
                </a:lnTo>
                <a:lnTo>
                  <a:pt x="161" y="181"/>
                </a:lnTo>
                <a:lnTo>
                  <a:pt x="161" y="182"/>
                </a:lnTo>
                <a:lnTo>
                  <a:pt x="161" y="181"/>
                </a:lnTo>
                <a:lnTo>
                  <a:pt x="161" y="182"/>
                </a:lnTo>
                <a:lnTo>
                  <a:pt x="161" y="181"/>
                </a:lnTo>
                <a:lnTo>
                  <a:pt x="161" y="182"/>
                </a:lnTo>
                <a:lnTo>
                  <a:pt x="162" y="182"/>
                </a:lnTo>
                <a:lnTo>
                  <a:pt x="161" y="182"/>
                </a:lnTo>
                <a:lnTo>
                  <a:pt x="162" y="182"/>
                </a:lnTo>
                <a:lnTo>
                  <a:pt x="161" y="182"/>
                </a:lnTo>
                <a:lnTo>
                  <a:pt x="162" y="182"/>
                </a:lnTo>
                <a:lnTo>
                  <a:pt x="162" y="183"/>
                </a:lnTo>
                <a:lnTo>
                  <a:pt x="162" y="182"/>
                </a:lnTo>
                <a:lnTo>
                  <a:pt x="162" y="183"/>
                </a:lnTo>
                <a:lnTo>
                  <a:pt x="162" y="182"/>
                </a:lnTo>
                <a:lnTo>
                  <a:pt x="162" y="183"/>
                </a:lnTo>
                <a:lnTo>
                  <a:pt x="161" y="183"/>
                </a:lnTo>
                <a:lnTo>
                  <a:pt x="162" y="183"/>
                </a:lnTo>
                <a:lnTo>
                  <a:pt x="161" y="183"/>
                </a:lnTo>
                <a:lnTo>
                  <a:pt x="162" y="183"/>
                </a:lnTo>
                <a:lnTo>
                  <a:pt x="161" y="183"/>
                </a:lnTo>
                <a:lnTo>
                  <a:pt x="160" y="183"/>
                </a:lnTo>
                <a:lnTo>
                  <a:pt x="161" y="183"/>
                </a:lnTo>
                <a:lnTo>
                  <a:pt x="160" y="183"/>
                </a:lnTo>
                <a:lnTo>
                  <a:pt x="161" y="183"/>
                </a:lnTo>
                <a:lnTo>
                  <a:pt x="160" y="183"/>
                </a:lnTo>
                <a:lnTo>
                  <a:pt x="160" y="184"/>
                </a:lnTo>
                <a:lnTo>
                  <a:pt x="160" y="183"/>
                </a:lnTo>
                <a:lnTo>
                  <a:pt x="160" y="184"/>
                </a:lnTo>
                <a:lnTo>
                  <a:pt x="160" y="183"/>
                </a:lnTo>
                <a:lnTo>
                  <a:pt x="160" y="184"/>
                </a:lnTo>
                <a:lnTo>
                  <a:pt x="161" y="184"/>
                </a:lnTo>
                <a:lnTo>
                  <a:pt x="160" y="184"/>
                </a:lnTo>
                <a:lnTo>
                  <a:pt x="161" y="184"/>
                </a:lnTo>
                <a:lnTo>
                  <a:pt x="160" y="184"/>
                </a:lnTo>
                <a:lnTo>
                  <a:pt x="161" y="184"/>
                </a:lnTo>
                <a:lnTo>
                  <a:pt x="161" y="185"/>
                </a:lnTo>
                <a:lnTo>
                  <a:pt x="161" y="184"/>
                </a:lnTo>
                <a:lnTo>
                  <a:pt x="161" y="185"/>
                </a:lnTo>
                <a:lnTo>
                  <a:pt x="161" y="184"/>
                </a:lnTo>
                <a:lnTo>
                  <a:pt x="161" y="185"/>
                </a:lnTo>
                <a:lnTo>
                  <a:pt x="160" y="185"/>
                </a:lnTo>
                <a:lnTo>
                  <a:pt x="161" y="185"/>
                </a:lnTo>
                <a:lnTo>
                  <a:pt x="160" y="185"/>
                </a:lnTo>
                <a:lnTo>
                  <a:pt x="161" y="185"/>
                </a:lnTo>
                <a:lnTo>
                  <a:pt x="160" y="185"/>
                </a:lnTo>
                <a:lnTo>
                  <a:pt x="160" y="186"/>
                </a:lnTo>
                <a:lnTo>
                  <a:pt x="160" y="185"/>
                </a:lnTo>
                <a:lnTo>
                  <a:pt x="160" y="186"/>
                </a:lnTo>
                <a:lnTo>
                  <a:pt x="160" y="185"/>
                </a:lnTo>
                <a:lnTo>
                  <a:pt x="160" y="186"/>
                </a:lnTo>
                <a:lnTo>
                  <a:pt x="159" y="186"/>
                </a:lnTo>
                <a:lnTo>
                  <a:pt x="160" y="186"/>
                </a:lnTo>
                <a:lnTo>
                  <a:pt x="159" y="186"/>
                </a:lnTo>
                <a:lnTo>
                  <a:pt x="160" y="186"/>
                </a:lnTo>
                <a:lnTo>
                  <a:pt x="159" y="186"/>
                </a:lnTo>
                <a:lnTo>
                  <a:pt x="159" y="185"/>
                </a:lnTo>
                <a:lnTo>
                  <a:pt x="159" y="186"/>
                </a:lnTo>
                <a:lnTo>
                  <a:pt x="159" y="185"/>
                </a:lnTo>
                <a:lnTo>
                  <a:pt x="159" y="186"/>
                </a:lnTo>
                <a:lnTo>
                  <a:pt x="159" y="185"/>
                </a:lnTo>
                <a:lnTo>
                  <a:pt x="159" y="184"/>
                </a:lnTo>
                <a:lnTo>
                  <a:pt x="159" y="185"/>
                </a:lnTo>
                <a:lnTo>
                  <a:pt x="159" y="184"/>
                </a:lnTo>
                <a:lnTo>
                  <a:pt x="159" y="185"/>
                </a:lnTo>
                <a:lnTo>
                  <a:pt x="159" y="184"/>
                </a:lnTo>
                <a:lnTo>
                  <a:pt x="158" y="184"/>
                </a:lnTo>
                <a:lnTo>
                  <a:pt x="159" y="184"/>
                </a:lnTo>
                <a:lnTo>
                  <a:pt x="158" y="184"/>
                </a:lnTo>
                <a:lnTo>
                  <a:pt x="159" y="184"/>
                </a:lnTo>
                <a:lnTo>
                  <a:pt x="158" y="184"/>
                </a:lnTo>
                <a:lnTo>
                  <a:pt x="158" y="185"/>
                </a:lnTo>
                <a:lnTo>
                  <a:pt x="158" y="184"/>
                </a:lnTo>
                <a:lnTo>
                  <a:pt x="158" y="185"/>
                </a:lnTo>
                <a:lnTo>
                  <a:pt x="158" y="184"/>
                </a:lnTo>
                <a:lnTo>
                  <a:pt x="158" y="185"/>
                </a:lnTo>
                <a:lnTo>
                  <a:pt x="157" y="185"/>
                </a:lnTo>
                <a:lnTo>
                  <a:pt x="158" y="185"/>
                </a:lnTo>
                <a:lnTo>
                  <a:pt x="157" y="185"/>
                </a:lnTo>
                <a:lnTo>
                  <a:pt x="158" y="185"/>
                </a:lnTo>
                <a:lnTo>
                  <a:pt x="157" y="185"/>
                </a:lnTo>
                <a:lnTo>
                  <a:pt x="157" y="184"/>
                </a:lnTo>
                <a:lnTo>
                  <a:pt x="157" y="185"/>
                </a:lnTo>
                <a:lnTo>
                  <a:pt x="157" y="184"/>
                </a:lnTo>
                <a:lnTo>
                  <a:pt x="157" y="185"/>
                </a:lnTo>
                <a:lnTo>
                  <a:pt x="157" y="184"/>
                </a:lnTo>
                <a:lnTo>
                  <a:pt x="156" y="184"/>
                </a:lnTo>
                <a:lnTo>
                  <a:pt x="157" y="184"/>
                </a:lnTo>
                <a:lnTo>
                  <a:pt x="156" y="184"/>
                </a:lnTo>
                <a:lnTo>
                  <a:pt x="157" y="184"/>
                </a:lnTo>
                <a:lnTo>
                  <a:pt x="156" y="184"/>
                </a:lnTo>
                <a:lnTo>
                  <a:pt x="156" y="183"/>
                </a:lnTo>
                <a:lnTo>
                  <a:pt x="156" y="184"/>
                </a:lnTo>
                <a:lnTo>
                  <a:pt x="156" y="183"/>
                </a:lnTo>
                <a:lnTo>
                  <a:pt x="156" y="184"/>
                </a:lnTo>
                <a:lnTo>
                  <a:pt x="156" y="183"/>
                </a:lnTo>
                <a:lnTo>
                  <a:pt x="157" y="183"/>
                </a:lnTo>
                <a:lnTo>
                  <a:pt x="156" y="183"/>
                </a:lnTo>
                <a:lnTo>
                  <a:pt x="157" y="183"/>
                </a:lnTo>
                <a:lnTo>
                  <a:pt x="156" y="183"/>
                </a:lnTo>
                <a:lnTo>
                  <a:pt x="157" y="183"/>
                </a:lnTo>
                <a:lnTo>
                  <a:pt x="158" y="183"/>
                </a:lnTo>
                <a:lnTo>
                  <a:pt x="157" y="183"/>
                </a:lnTo>
                <a:lnTo>
                  <a:pt x="158" y="183"/>
                </a:lnTo>
                <a:lnTo>
                  <a:pt x="157" y="183"/>
                </a:lnTo>
                <a:lnTo>
                  <a:pt x="158" y="183"/>
                </a:lnTo>
                <a:lnTo>
                  <a:pt x="158" y="182"/>
                </a:lnTo>
                <a:lnTo>
                  <a:pt x="158" y="183"/>
                </a:lnTo>
                <a:lnTo>
                  <a:pt x="158" y="182"/>
                </a:lnTo>
                <a:lnTo>
                  <a:pt x="158" y="183"/>
                </a:lnTo>
                <a:lnTo>
                  <a:pt x="158" y="182"/>
                </a:lnTo>
                <a:lnTo>
                  <a:pt x="157" y="182"/>
                </a:lnTo>
                <a:lnTo>
                  <a:pt x="158" y="182"/>
                </a:lnTo>
                <a:lnTo>
                  <a:pt x="157" y="182"/>
                </a:lnTo>
                <a:lnTo>
                  <a:pt x="158" y="182"/>
                </a:lnTo>
                <a:lnTo>
                  <a:pt x="157" y="182"/>
                </a:lnTo>
                <a:lnTo>
                  <a:pt x="157" y="181"/>
                </a:lnTo>
                <a:lnTo>
                  <a:pt x="157" y="182"/>
                </a:lnTo>
                <a:lnTo>
                  <a:pt x="157" y="181"/>
                </a:lnTo>
                <a:lnTo>
                  <a:pt x="157" y="182"/>
                </a:lnTo>
                <a:lnTo>
                  <a:pt x="157" y="181"/>
                </a:lnTo>
                <a:lnTo>
                  <a:pt x="157" y="180"/>
                </a:lnTo>
                <a:lnTo>
                  <a:pt x="157" y="181"/>
                </a:lnTo>
                <a:lnTo>
                  <a:pt x="157" y="180"/>
                </a:lnTo>
                <a:lnTo>
                  <a:pt x="157" y="181"/>
                </a:lnTo>
                <a:lnTo>
                  <a:pt x="157" y="180"/>
                </a:lnTo>
                <a:lnTo>
                  <a:pt x="156" y="180"/>
                </a:lnTo>
                <a:lnTo>
                  <a:pt x="157" y="180"/>
                </a:lnTo>
                <a:lnTo>
                  <a:pt x="156" y="180"/>
                </a:lnTo>
                <a:lnTo>
                  <a:pt x="157" y="180"/>
                </a:lnTo>
                <a:lnTo>
                  <a:pt x="156" y="180"/>
                </a:lnTo>
                <a:lnTo>
                  <a:pt x="156" y="179"/>
                </a:lnTo>
                <a:lnTo>
                  <a:pt x="156" y="180"/>
                </a:lnTo>
                <a:lnTo>
                  <a:pt x="156" y="179"/>
                </a:lnTo>
                <a:lnTo>
                  <a:pt x="156" y="180"/>
                </a:lnTo>
                <a:lnTo>
                  <a:pt x="156" y="179"/>
                </a:lnTo>
                <a:lnTo>
                  <a:pt x="157" y="179"/>
                </a:lnTo>
                <a:lnTo>
                  <a:pt x="156" y="179"/>
                </a:lnTo>
                <a:lnTo>
                  <a:pt x="157" y="179"/>
                </a:lnTo>
                <a:lnTo>
                  <a:pt x="156" y="179"/>
                </a:lnTo>
                <a:lnTo>
                  <a:pt x="157" y="179"/>
                </a:lnTo>
                <a:lnTo>
                  <a:pt x="158" y="179"/>
                </a:lnTo>
                <a:lnTo>
                  <a:pt x="157" y="179"/>
                </a:lnTo>
                <a:lnTo>
                  <a:pt x="158" y="179"/>
                </a:lnTo>
                <a:lnTo>
                  <a:pt x="157" y="179"/>
                </a:lnTo>
                <a:lnTo>
                  <a:pt x="158" y="179"/>
                </a:lnTo>
                <a:lnTo>
                  <a:pt x="158" y="178"/>
                </a:lnTo>
                <a:lnTo>
                  <a:pt x="158" y="179"/>
                </a:lnTo>
                <a:lnTo>
                  <a:pt x="158" y="178"/>
                </a:lnTo>
                <a:lnTo>
                  <a:pt x="158" y="179"/>
                </a:lnTo>
                <a:lnTo>
                  <a:pt x="158" y="178"/>
                </a:lnTo>
                <a:lnTo>
                  <a:pt x="157" y="178"/>
                </a:lnTo>
                <a:lnTo>
                  <a:pt x="158" y="178"/>
                </a:lnTo>
                <a:lnTo>
                  <a:pt x="157" y="178"/>
                </a:lnTo>
                <a:lnTo>
                  <a:pt x="158" y="178"/>
                </a:lnTo>
                <a:lnTo>
                  <a:pt x="157" y="178"/>
                </a:lnTo>
                <a:lnTo>
                  <a:pt x="157" y="177"/>
                </a:lnTo>
                <a:lnTo>
                  <a:pt x="157" y="178"/>
                </a:lnTo>
                <a:lnTo>
                  <a:pt x="157" y="177"/>
                </a:lnTo>
                <a:lnTo>
                  <a:pt x="157" y="178"/>
                </a:lnTo>
                <a:lnTo>
                  <a:pt x="157" y="177"/>
                </a:lnTo>
                <a:lnTo>
                  <a:pt x="156" y="177"/>
                </a:lnTo>
                <a:lnTo>
                  <a:pt x="157" y="177"/>
                </a:lnTo>
                <a:lnTo>
                  <a:pt x="156" y="177"/>
                </a:lnTo>
                <a:lnTo>
                  <a:pt x="157" y="177"/>
                </a:lnTo>
                <a:lnTo>
                  <a:pt x="156" y="177"/>
                </a:lnTo>
                <a:lnTo>
                  <a:pt x="156" y="178"/>
                </a:lnTo>
                <a:lnTo>
                  <a:pt x="156" y="177"/>
                </a:lnTo>
                <a:lnTo>
                  <a:pt x="156" y="178"/>
                </a:lnTo>
                <a:lnTo>
                  <a:pt x="156" y="177"/>
                </a:lnTo>
                <a:lnTo>
                  <a:pt x="156" y="178"/>
                </a:lnTo>
                <a:lnTo>
                  <a:pt x="155" y="178"/>
                </a:lnTo>
                <a:lnTo>
                  <a:pt x="156" y="178"/>
                </a:lnTo>
                <a:lnTo>
                  <a:pt x="155" y="178"/>
                </a:lnTo>
                <a:lnTo>
                  <a:pt x="156" y="178"/>
                </a:lnTo>
                <a:lnTo>
                  <a:pt x="155" y="178"/>
                </a:lnTo>
                <a:lnTo>
                  <a:pt x="155" y="177"/>
                </a:lnTo>
                <a:lnTo>
                  <a:pt x="155" y="178"/>
                </a:lnTo>
                <a:lnTo>
                  <a:pt x="155" y="177"/>
                </a:lnTo>
                <a:lnTo>
                  <a:pt x="155" y="178"/>
                </a:lnTo>
                <a:lnTo>
                  <a:pt x="155" y="177"/>
                </a:lnTo>
                <a:lnTo>
                  <a:pt x="155" y="176"/>
                </a:lnTo>
                <a:lnTo>
                  <a:pt x="155" y="177"/>
                </a:lnTo>
                <a:lnTo>
                  <a:pt x="155" y="176"/>
                </a:lnTo>
                <a:lnTo>
                  <a:pt x="155" y="177"/>
                </a:lnTo>
                <a:lnTo>
                  <a:pt x="155" y="176"/>
                </a:lnTo>
                <a:lnTo>
                  <a:pt x="154" y="176"/>
                </a:lnTo>
                <a:lnTo>
                  <a:pt x="155" y="176"/>
                </a:lnTo>
                <a:lnTo>
                  <a:pt x="154" y="176"/>
                </a:lnTo>
                <a:lnTo>
                  <a:pt x="155" y="176"/>
                </a:lnTo>
                <a:lnTo>
                  <a:pt x="154" y="176"/>
                </a:lnTo>
                <a:lnTo>
                  <a:pt x="154" y="177"/>
                </a:lnTo>
                <a:lnTo>
                  <a:pt x="154" y="176"/>
                </a:lnTo>
                <a:lnTo>
                  <a:pt x="154" y="177"/>
                </a:lnTo>
                <a:lnTo>
                  <a:pt x="154" y="176"/>
                </a:lnTo>
                <a:lnTo>
                  <a:pt x="154" y="177"/>
                </a:lnTo>
                <a:lnTo>
                  <a:pt x="153" y="177"/>
                </a:lnTo>
                <a:lnTo>
                  <a:pt x="154" y="177"/>
                </a:lnTo>
                <a:lnTo>
                  <a:pt x="153" y="177"/>
                </a:lnTo>
                <a:lnTo>
                  <a:pt x="154" y="177"/>
                </a:lnTo>
                <a:lnTo>
                  <a:pt x="153" y="177"/>
                </a:lnTo>
                <a:lnTo>
                  <a:pt x="153" y="178"/>
                </a:lnTo>
                <a:lnTo>
                  <a:pt x="153" y="177"/>
                </a:lnTo>
                <a:lnTo>
                  <a:pt x="153" y="178"/>
                </a:lnTo>
                <a:lnTo>
                  <a:pt x="153" y="177"/>
                </a:lnTo>
                <a:lnTo>
                  <a:pt x="153" y="178"/>
                </a:lnTo>
                <a:lnTo>
                  <a:pt x="154" y="178"/>
                </a:lnTo>
                <a:lnTo>
                  <a:pt x="153" y="178"/>
                </a:lnTo>
                <a:lnTo>
                  <a:pt x="154" y="178"/>
                </a:lnTo>
                <a:lnTo>
                  <a:pt x="153" y="178"/>
                </a:lnTo>
                <a:lnTo>
                  <a:pt x="154" y="178"/>
                </a:lnTo>
                <a:lnTo>
                  <a:pt x="154" y="179"/>
                </a:lnTo>
                <a:lnTo>
                  <a:pt x="154" y="178"/>
                </a:lnTo>
                <a:lnTo>
                  <a:pt x="154" y="179"/>
                </a:lnTo>
                <a:lnTo>
                  <a:pt x="154" y="178"/>
                </a:lnTo>
                <a:lnTo>
                  <a:pt x="154" y="179"/>
                </a:lnTo>
                <a:lnTo>
                  <a:pt x="153" y="179"/>
                </a:lnTo>
                <a:lnTo>
                  <a:pt x="154" y="179"/>
                </a:lnTo>
                <a:lnTo>
                  <a:pt x="153" y="179"/>
                </a:lnTo>
                <a:lnTo>
                  <a:pt x="154" y="179"/>
                </a:lnTo>
                <a:lnTo>
                  <a:pt x="153" y="179"/>
                </a:lnTo>
                <a:lnTo>
                  <a:pt x="152" y="179"/>
                </a:lnTo>
                <a:lnTo>
                  <a:pt x="153" y="179"/>
                </a:lnTo>
                <a:lnTo>
                  <a:pt x="152" y="179"/>
                </a:lnTo>
                <a:lnTo>
                  <a:pt x="153" y="179"/>
                </a:lnTo>
                <a:lnTo>
                  <a:pt x="152" y="179"/>
                </a:lnTo>
                <a:lnTo>
                  <a:pt x="152" y="180"/>
                </a:lnTo>
                <a:lnTo>
                  <a:pt x="152" y="179"/>
                </a:lnTo>
                <a:lnTo>
                  <a:pt x="152" y="180"/>
                </a:lnTo>
                <a:lnTo>
                  <a:pt x="152" y="179"/>
                </a:lnTo>
                <a:lnTo>
                  <a:pt x="152" y="180"/>
                </a:lnTo>
                <a:lnTo>
                  <a:pt x="153" y="180"/>
                </a:lnTo>
                <a:lnTo>
                  <a:pt x="152" y="180"/>
                </a:lnTo>
                <a:lnTo>
                  <a:pt x="153" y="180"/>
                </a:lnTo>
                <a:lnTo>
                  <a:pt x="152" y="180"/>
                </a:lnTo>
                <a:lnTo>
                  <a:pt x="153" y="180"/>
                </a:lnTo>
                <a:lnTo>
                  <a:pt x="153" y="181"/>
                </a:lnTo>
                <a:lnTo>
                  <a:pt x="153" y="180"/>
                </a:lnTo>
                <a:lnTo>
                  <a:pt x="153" y="181"/>
                </a:lnTo>
                <a:lnTo>
                  <a:pt x="153" y="180"/>
                </a:lnTo>
                <a:lnTo>
                  <a:pt x="153" y="181"/>
                </a:lnTo>
                <a:lnTo>
                  <a:pt x="152" y="181"/>
                </a:lnTo>
                <a:lnTo>
                  <a:pt x="153" y="181"/>
                </a:lnTo>
                <a:lnTo>
                  <a:pt x="152" y="181"/>
                </a:lnTo>
                <a:lnTo>
                  <a:pt x="153" y="181"/>
                </a:lnTo>
                <a:lnTo>
                  <a:pt x="152" y="181"/>
                </a:lnTo>
                <a:lnTo>
                  <a:pt x="152" y="182"/>
                </a:lnTo>
                <a:lnTo>
                  <a:pt x="152" y="181"/>
                </a:lnTo>
                <a:lnTo>
                  <a:pt x="152" y="182"/>
                </a:lnTo>
                <a:lnTo>
                  <a:pt x="152" y="181"/>
                </a:lnTo>
                <a:lnTo>
                  <a:pt x="152" y="182"/>
                </a:lnTo>
                <a:lnTo>
                  <a:pt x="151" y="182"/>
                </a:lnTo>
                <a:lnTo>
                  <a:pt x="152" y="182"/>
                </a:lnTo>
                <a:lnTo>
                  <a:pt x="151" y="182"/>
                </a:lnTo>
                <a:lnTo>
                  <a:pt x="152" y="182"/>
                </a:lnTo>
                <a:lnTo>
                  <a:pt x="151" y="182"/>
                </a:lnTo>
                <a:lnTo>
                  <a:pt x="151" y="181"/>
                </a:lnTo>
                <a:lnTo>
                  <a:pt x="151" y="182"/>
                </a:lnTo>
                <a:lnTo>
                  <a:pt x="151" y="181"/>
                </a:lnTo>
                <a:lnTo>
                  <a:pt x="151" y="182"/>
                </a:lnTo>
                <a:lnTo>
                  <a:pt x="151" y="181"/>
                </a:lnTo>
                <a:lnTo>
                  <a:pt x="151" y="180"/>
                </a:lnTo>
                <a:lnTo>
                  <a:pt x="151" y="181"/>
                </a:lnTo>
                <a:lnTo>
                  <a:pt x="151" y="180"/>
                </a:lnTo>
                <a:lnTo>
                  <a:pt x="151" y="181"/>
                </a:lnTo>
                <a:lnTo>
                  <a:pt x="151" y="180"/>
                </a:lnTo>
                <a:lnTo>
                  <a:pt x="150" y="180"/>
                </a:lnTo>
                <a:lnTo>
                  <a:pt x="151" y="180"/>
                </a:lnTo>
                <a:lnTo>
                  <a:pt x="150" y="180"/>
                </a:lnTo>
                <a:lnTo>
                  <a:pt x="151" y="180"/>
                </a:lnTo>
                <a:lnTo>
                  <a:pt x="150" y="180"/>
                </a:lnTo>
                <a:lnTo>
                  <a:pt x="150" y="181"/>
                </a:lnTo>
                <a:lnTo>
                  <a:pt x="150" y="180"/>
                </a:lnTo>
                <a:lnTo>
                  <a:pt x="150" y="181"/>
                </a:lnTo>
                <a:lnTo>
                  <a:pt x="150" y="180"/>
                </a:lnTo>
                <a:lnTo>
                  <a:pt x="150" y="181"/>
                </a:lnTo>
                <a:lnTo>
                  <a:pt x="149" y="181"/>
                </a:lnTo>
                <a:lnTo>
                  <a:pt x="150" y="181"/>
                </a:lnTo>
                <a:lnTo>
                  <a:pt x="149" y="181"/>
                </a:lnTo>
                <a:lnTo>
                  <a:pt x="150" y="181"/>
                </a:lnTo>
                <a:lnTo>
                  <a:pt x="149" y="181"/>
                </a:lnTo>
                <a:lnTo>
                  <a:pt x="148" y="181"/>
                </a:lnTo>
                <a:lnTo>
                  <a:pt x="149" y="181"/>
                </a:lnTo>
                <a:lnTo>
                  <a:pt x="148" y="181"/>
                </a:lnTo>
                <a:lnTo>
                  <a:pt x="149" y="181"/>
                </a:lnTo>
                <a:lnTo>
                  <a:pt x="148" y="181"/>
                </a:lnTo>
                <a:lnTo>
                  <a:pt x="148" y="182"/>
                </a:lnTo>
                <a:lnTo>
                  <a:pt x="148" y="181"/>
                </a:lnTo>
                <a:lnTo>
                  <a:pt x="148" y="182"/>
                </a:lnTo>
                <a:lnTo>
                  <a:pt x="148" y="181"/>
                </a:lnTo>
                <a:lnTo>
                  <a:pt x="148" y="182"/>
                </a:lnTo>
                <a:lnTo>
                  <a:pt x="147" y="182"/>
                </a:lnTo>
                <a:lnTo>
                  <a:pt x="148" y="182"/>
                </a:lnTo>
                <a:lnTo>
                  <a:pt x="147" y="182"/>
                </a:lnTo>
                <a:lnTo>
                  <a:pt x="148" y="182"/>
                </a:lnTo>
                <a:lnTo>
                  <a:pt x="147" y="182"/>
                </a:lnTo>
                <a:lnTo>
                  <a:pt x="147" y="181"/>
                </a:lnTo>
                <a:lnTo>
                  <a:pt x="147" y="182"/>
                </a:lnTo>
                <a:lnTo>
                  <a:pt x="147" y="181"/>
                </a:lnTo>
                <a:lnTo>
                  <a:pt x="147" y="182"/>
                </a:lnTo>
                <a:lnTo>
                  <a:pt x="147" y="181"/>
                </a:lnTo>
                <a:lnTo>
                  <a:pt x="147" y="180"/>
                </a:lnTo>
                <a:lnTo>
                  <a:pt x="147" y="181"/>
                </a:lnTo>
                <a:lnTo>
                  <a:pt x="147" y="180"/>
                </a:lnTo>
                <a:lnTo>
                  <a:pt x="147" y="181"/>
                </a:lnTo>
                <a:lnTo>
                  <a:pt x="147" y="180"/>
                </a:lnTo>
                <a:lnTo>
                  <a:pt x="146" y="180"/>
                </a:lnTo>
                <a:lnTo>
                  <a:pt x="147" y="180"/>
                </a:lnTo>
                <a:lnTo>
                  <a:pt x="146" y="180"/>
                </a:lnTo>
                <a:lnTo>
                  <a:pt x="147" y="180"/>
                </a:lnTo>
                <a:lnTo>
                  <a:pt x="146" y="180"/>
                </a:lnTo>
                <a:lnTo>
                  <a:pt x="146" y="181"/>
                </a:lnTo>
                <a:lnTo>
                  <a:pt x="146" y="180"/>
                </a:lnTo>
                <a:lnTo>
                  <a:pt x="146" y="181"/>
                </a:lnTo>
                <a:lnTo>
                  <a:pt x="146" y="180"/>
                </a:lnTo>
                <a:lnTo>
                  <a:pt x="146" y="181"/>
                </a:lnTo>
                <a:lnTo>
                  <a:pt x="145" y="181"/>
                </a:lnTo>
                <a:lnTo>
                  <a:pt x="146" y="181"/>
                </a:lnTo>
                <a:lnTo>
                  <a:pt x="145" y="181"/>
                </a:lnTo>
                <a:lnTo>
                  <a:pt x="146" y="181"/>
                </a:lnTo>
                <a:lnTo>
                  <a:pt x="145" y="181"/>
                </a:lnTo>
                <a:lnTo>
                  <a:pt x="145" y="182"/>
                </a:lnTo>
                <a:lnTo>
                  <a:pt x="145" y="181"/>
                </a:lnTo>
                <a:lnTo>
                  <a:pt x="145" y="182"/>
                </a:lnTo>
                <a:lnTo>
                  <a:pt x="145" y="181"/>
                </a:lnTo>
                <a:lnTo>
                  <a:pt x="145" y="182"/>
                </a:lnTo>
                <a:lnTo>
                  <a:pt x="146" y="182"/>
                </a:lnTo>
                <a:lnTo>
                  <a:pt x="145" y="182"/>
                </a:lnTo>
                <a:lnTo>
                  <a:pt x="146" y="182"/>
                </a:lnTo>
                <a:lnTo>
                  <a:pt x="145" y="182"/>
                </a:lnTo>
                <a:lnTo>
                  <a:pt x="146" y="182"/>
                </a:lnTo>
                <a:lnTo>
                  <a:pt x="146" y="183"/>
                </a:lnTo>
                <a:lnTo>
                  <a:pt x="146" y="182"/>
                </a:lnTo>
                <a:lnTo>
                  <a:pt x="146" y="183"/>
                </a:lnTo>
                <a:lnTo>
                  <a:pt x="146" y="182"/>
                </a:lnTo>
                <a:lnTo>
                  <a:pt x="146" y="183"/>
                </a:lnTo>
                <a:lnTo>
                  <a:pt x="145" y="183"/>
                </a:lnTo>
                <a:lnTo>
                  <a:pt x="146" y="183"/>
                </a:lnTo>
                <a:lnTo>
                  <a:pt x="145" y="183"/>
                </a:lnTo>
                <a:lnTo>
                  <a:pt x="146" y="183"/>
                </a:lnTo>
                <a:lnTo>
                  <a:pt x="145" y="183"/>
                </a:lnTo>
                <a:lnTo>
                  <a:pt x="144" y="183"/>
                </a:lnTo>
                <a:lnTo>
                  <a:pt x="145" y="183"/>
                </a:lnTo>
                <a:lnTo>
                  <a:pt x="144" y="183"/>
                </a:lnTo>
                <a:lnTo>
                  <a:pt x="145" y="183"/>
                </a:lnTo>
                <a:lnTo>
                  <a:pt x="144" y="183"/>
                </a:lnTo>
                <a:lnTo>
                  <a:pt x="144" y="184"/>
                </a:lnTo>
                <a:lnTo>
                  <a:pt x="144" y="183"/>
                </a:lnTo>
                <a:lnTo>
                  <a:pt x="144" y="184"/>
                </a:lnTo>
                <a:lnTo>
                  <a:pt x="144" y="183"/>
                </a:lnTo>
                <a:lnTo>
                  <a:pt x="144" y="184"/>
                </a:lnTo>
                <a:lnTo>
                  <a:pt x="145" y="184"/>
                </a:lnTo>
                <a:lnTo>
                  <a:pt x="144" y="184"/>
                </a:lnTo>
                <a:lnTo>
                  <a:pt x="145" y="184"/>
                </a:lnTo>
                <a:lnTo>
                  <a:pt x="144" y="184"/>
                </a:lnTo>
                <a:lnTo>
                  <a:pt x="145" y="184"/>
                </a:lnTo>
                <a:lnTo>
                  <a:pt x="145" y="185"/>
                </a:lnTo>
                <a:lnTo>
                  <a:pt x="145" y="184"/>
                </a:lnTo>
                <a:lnTo>
                  <a:pt x="145" y="185"/>
                </a:lnTo>
                <a:lnTo>
                  <a:pt x="145" y="184"/>
                </a:lnTo>
                <a:lnTo>
                  <a:pt x="145" y="185"/>
                </a:lnTo>
                <a:lnTo>
                  <a:pt x="144" y="185"/>
                </a:lnTo>
                <a:lnTo>
                  <a:pt x="145" y="185"/>
                </a:lnTo>
                <a:lnTo>
                  <a:pt x="144" y="185"/>
                </a:lnTo>
                <a:lnTo>
                  <a:pt x="145" y="185"/>
                </a:lnTo>
                <a:lnTo>
                  <a:pt x="144" y="185"/>
                </a:lnTo>
                <a:lnTo>
                  <a:pt x="144" y="186"/>
                </a:lnTo>
                <a:lnTo>
                  <a:pt x="144" y="185"/>
                </a:lnTo>
                <a:lnTo>
                  <a:pt x="144" y="186"/>
                </a:lnTo>
                <a:lnTo>
                  <a:pt x="144" y="185"/>
                </a:lnTo>
                <a:lnTo>
                  <a:pt x="144" y="186"/>
                </a:lnTo>
                <a:lnTo>
                  <a:pt x="143" y="186"/>
                </a:lnTo>
                <a:lnTo>
                  <a:pt x="144" y="186"/>
                </a:lnTo>
                <a:lnTo>
                  <a:pt x="143" y="186"/>
                </a:lnTo>
                <a:lnTo>
                  <a:pt x="144" y="186"/>
                </a:lnTo>
                <a:lnTo>
                  <a:pt x="143" y="186"/>
                </a:lnTo>
                <a:lnTo>
                  <a:pt x="143" y="185"/>
                </a:lnTo>
                <a:lnTo>
                  <a:pt x="143" y="186"/>
                </a:lnTo>
                <a:lnTo>
                  <a:pt x="143" y="185"/>
                </a:lnTo>
                <a:lnTo>
                  <a:pt x="143" y="186"/>
                </a:lnTo>
                <a:lnTo>
                  <a:pt x="143" y="185"/>
                </a:lnTo>
                <a:lnTo>
                  <a:pt x="143" y="184"/>
                </a:lnTo>
                <a:lnTo>
                  <a:pt x="143" y="185"/>
                </a:lnTo>
                <a:lnTo>
                  <a:pt x="143" y="184"/>
                </a:lnTo>
                <a:lnTo>
                  <a:pt x="143" y="185"/>
                </a:lnTo>
                <a:lnTo>
                  <a:pt x="143" y="184"/>
                </a:lnTo>
                <a:lnTo>
                  <a:pt x="142" y="184"/>
                </a:lnTo>
                <a:lnTo>
                  <a:pt x="143" y="184"/>
                </a:lnTo>
                <a:lnTo>
                  <a:pt x="142" y="184"/>
                </a:lnTo>
                <a:lnTo>
                  <a:pt x="143" y="184"/>
                </a:lnTo>
                <a:lnTo>
                  <a:pt x="142" y="184"/>
                </a:lnTo>
                <a:lnTo>
                  <a:pt x="142" y="185"/>
                </a:lnTo>
                <a:lnTo>
                  <a:pt x="142" y="184"/>
                </a:lnTo>
                <a:lnTo>
                  <a:pt x="142" y="185"/>
                </a:lnTo>
                <a:lnTo>
                  <a:pt x="142" y="184"/>
                </a:lnTo>
                <a:lnTo>
                  <a:pt x="142" y="185"/>
                </a:lnTo>
                <a:lnTo>
                  <a:pt x="141" y="185"/>
                </a:lnTo>
                <a:lnTo>
                  <a:pt x="142" y="185"/>
                </a:lnTo>
                <a:lnTo>
                  <a:pt x="141" y="185"/>
                </a:lnTo>
                <a:lnTo>
                  <a:pt x="142" y="185"/>
                </a:lnTo>
                <a:lnTo>
                  <a:pt x="141" y="185"/>
                </a:lnTo>
                <a:lnTo>
                  <a:pt x="141" y="184"/>
                </a:lnTo>
                <a:lnTo>
                  <a:pt x="141" y="185"/>
                </a:lnTo>
                <a:lnTo>
                  <a:pt x="141" y="184"/>
                </a:lnTo>
                <a:lnTo>
                  <a:pt x="141" y="185"/>
                </a:lnTo>
                <a:lnTo>
                  <a:pt x="141" y="184"/>
                </a:lnTo>
                <a:lnTo>
                  <a:pt x="140" y="184"/>
                </a:lnTo>
                <a:lnTo>
                  <a:pt x="141" y="184"/>
                </a:lnTo>
                <a:lnTo>
                  <a:pt x="140" y="184"/>
                </a:lnTo>
                <a:lnTo>
                  <a:pt x="141" y="184"/>
                </a:lnTo>
                <a:lnTo>
                  <a:pt x="140" y="184"/>
                </a:lnTo>
                <a:lnTo>
                  <a:pt x="140" y="183"/>
                </a:lnTo>
                <a:lnTo>
                  <a:pt x="140" y="184"/>
                </a:lnTo>
                <a:lnTo>
                  <a:pt x="140" y="183"/>
                </a:lnTo>
                <a:lnTo>
                  <a:pt x="140" y="184"/>
                </a:lnTo>
                <a:lnTo>
                  <a:pt x="140" y="183"/>
                </a:lnTo>
                <a:lnTo>
                  <a:pt x="141" y="183"/>
                </a:lnTo>
                <a:lnTo>
                  <a:pt x="140" y="183"/>
                </a:lnTo>
                <a:lnTo>
                  <a:pt x="141" y="183"/>
                </a:lnTo>
                <a:lnTo>
                  <a:pt x="140" y="183"/>
                </a:lnTo>
                <a:lnTo>
                  <a:pt x="141" y="183"/>
                </a:lnTo>
                <a:lnTo>
                  <a:pt x="142" y="183"/>
                </a:lnTo>
                <a:lnTo>
                  <a:pt x="141" y="183"/>
                </a:lnTo>
                <a:lnTo>
                  <a:pt x="142" y="183"/>
                </a:lnTo>
                <a:lnTo>
                  <a:pt x="141" y="183"/>
                </a:lnTo>
                <a:lnTo>
                  <a:pt x="142" y="183"/>
                </a:lnTo>
                <a:lnTo>
                  <a:pt x="142" y="182"/>
                </a:lnTo>
                <a:lnTo>
                  <a:pt x="142" y="183"/>
                </a:lnTo>
                <a:lnTo>
                  <a:pt x="142" y="182"/>
                </a:lnTo>
                <a:lnTo>
                  <a:pt x="142" y="183"/>
                </a:lnTo>
                <a:lnTo>
                  <a:pt x="142" y="182"/>
                </a:lnTo>
                <a:lnTo>
                  <a:pt x="141" y="182"/>
                </a:lnTo>
                <a:lnTo>
                  <a:pt x="142" y="182"/>
                </a:lnTo>
                <a:lnTo>
                  <a:pt x="141" y="182"/>
                </a:lnTo>
                <a:lnTo>
                  <a:pt x="142" y="182"/>
                </a:lnTo>
                <a:lnTo>
                  <a:pt x="141" y="182"/>
                </a:lnTo>
                <a:lnTo>
                  <a:pt x="141" y="181"/>
                </a:lnTo>
                <a:lnTo>
                  <a:pt x="141" y="182"/>
                </a:lnTo>
                <a:lnTo>
                  <a:pt x="141" y="181"/>
                </a:lnTo>
                <a:lnTo>
                  <a:pt x="141" y="182"/>
                </a:lnTo>
                <a:lnTo>
                  <a:pt x="141" y="181"/>
                </a:lnTo>
                <a:lnTo>
                  <a:pt x="141" y="180"/>
                </a:lnTo>
                <a:lnTo>
                  <a:pt x="141" y="181"/>
                </a:lnTo>
                <a:lnTo>
                  <a:pt x="141" y="180"/>
                </a:lnTo>
                <a:lnTo>
                  <a:pt x="141" y="181"/>
                </a:lnTo>
                <a:lnTo>
                  <a:pt x="141" y="180"/>
                </a:lnTo>
                <a:lnTo>
                  <a:pt x="140" y="180"/>
                </a:lnTo>
                <a:lnTo>
                  <a:pt x="141" y="180"/>
                </a:lnTo>
                <a:lnTo>
                  <a:pt x="140" y="180"/>
                </a:lnTo>
                <a:lnTo>
                  <a:pt x="141" y="180"/>
                </a:lnTo>
                <a:lnTo>
                  <a:pt x="140" y="180"/>
                </a:lnTo>
                <a:lnTo>
                  <a:pt x="140" y="179"/>
                </a:lnTo>
                <a:lnTo>
                  <a:pt x="140" y="180"/>
                </a:lnTo>
                <a:lnTo>
                  <a:pt x="140" y="179"/>
                </a:lnTo>
                <a:lnTo>
                  <a:pt x="140" y="180"/>
                </a:lnTo>
                <a:lnTo>
                  <a:pt x="140" y="179"/>
                </a:lnTo>
                <a:lnTo>
                  <a:pt x="141" y="179"/>
                </a:lnTo>
                <a:lnTo>
                  <a:pt x="140" y="179"/>
                </a:lnTo>
                <a:lnTo>
                  <a:pt x="141" y="179"/>
                </a:lnTo>
                <a:lnTo>
                  <a:pt x="140" y="179"/>
                </a:lnTo>
                <a:lnTo>
                  <a:pt x="141" y="179"/>
                </a:lnTo>
                <a:lnTo>
                  <a:pt x="142" y="179"/>
                </a:lnTo>
                <a:lnTo>
                  <a:pt x="141" y="179"/>
                </a:lnTo>
                <a:lnTo>
                  <a:pt x="142" y="179"/>
                </a:lnTo>
                <a:lnTo>
                  <a:pt x="141" y="179"/>
                </a:lnTo>
                <a:lnTo>
                  <a:pt x="142" y="179"/>
                </a:lnTo>
                <a:lnTo>
                  <a:pt x="142" y="178"/>
                </a:lnTo>
                <a:lnTo>
                  <a:pt x="142" y="179"/>
                </a:lnTo>
                <a:lnTo>
                  <a:pt x="142" y="178"/>
                </a:lnTo>
                <a:lnTo>
                  <a:pt x="142" y="179"/>
                </a:lnTo>
                <a:lnTo>
                  <a:pt x="142" y="178"/>
                </a:lnTo>
                <a:lnTo>
                  <a:pt x="141" y="178"/>
                </a:lnTo>
                <a:lnTo>
                  <a:pt x="142" y="178"/>
                </a:lnTo>
                <a:lnTo>
                  <a:pt x="141" y="178"/>
                </a:lnTo>
                <a:lnTo>
                  <a:pt x="142" y="178"/>
                </a:lnTo>
                <a:lnTo>
                  <a:pt x="141" y="178"/>
                </a:lnTo>
                <a:lnTo>
                  <a:pt x="141" y="177"/>
                </a:lnTo>
                <a:lnTo>
                  <a:pt x="141" y="178"/>
                </a:lnTo>
                <a:lnTo>
                  <a:pt x="141" y="177"/>
                </a:lnTo>
                <a:lnTo>
                  <a:pt x="141" y="178"/>
                </a:lnTo>
                <a:lnTo>
                  <a:pt x="141" y="177"/>
                </a:lnTo>
                <a:lnTo>
                  <a:pt x="140" y="177"/>
                </a:lnTo>
                <a:lnTo>
                  <a:pt x="141" y="177"/>
                </a:lnTo>
                <a:lnTo>
                  <a:pt x="140" y="177"/>
                </a:lnTo>
                <a:lnTo>
                  <a:pt x="141" y="177"/>
                </a:lnTo>
                <a:lnTo>
                  <a:pt x="140" y="177"/>
                </a:lnTo>
                <a:lnTo>
                  <a:pt x="140" y="178"/>
                </a:lnTo>
                <a:lnTo>
                  <a:pt x="140" y="177"/>
                </a:lnTo>
                <a:lnTo>
                  <a:pt x="140" y="178"/>
                </a:lnTo>
                <a:lnTo>
                  <a:pt x="140" y="177"/>
                </a:lnTo>
                <a:lnTo>
                  <a:pt x="140" y="178"/>
                </a:lnTo>
                <a:lnTo>
                  <a:pt x="139" y="178"/>
                </a:lnTo>
                <a:lnTo>
                  <a:pt x="140" y="178"/>
                </a:lnTo>
                <a:lnTo>
                  <a:pt x="139" y="178"/>
                </a:lnTo>
                <a:lnTo>
                  <a:pt x="140" y="178"/>
                </a:lnTo>
                <a:lnTo>
                  <a:pt x="139" y="178"/>
                </a:lnTo>
                <a:lnTo>
                  <a:pt x="139" y="177"/>
                </a:lnTo>
                <a:lnTo>
                  <a:pt x="139" y="178"/>
                </a:lnTo>
                <a:lnTo>
                  <a:pt x="139" y="177"/>
                </a:lnTo>
                <a:lnTo>
                  <a:pt x="139" y="178"/>
                </a:lnTo>
                <a:lnTo>
                  <a:pt x="139" y="177"/>
                </a:lnTo>
                <a:lnTo>
                  <a:pt x="139" y="176"/>
                </a:lnTo>
                <a:lnTo>
                  <a:pt x="139" y="177"/>
                </a:lnTo>
                <a:lnTo>
                  <a:pt x="139" y="176"/>
                </a:lnTo>
                <a:lnTo>
                  <a:pt x="139" y="177"/>
                </a:lnTo>
                <a:lnTo>
                  <a:pt x="139" y="176"/>
                </a:lnTo>
                <a:lnTo>
                  <a:pt x="138" y="176"/>
                </a:lnTo>
                <a:lnTo>
                  <a:pt x="139" y="176"/>
                </a:lnTo>
                <a:lnTo>
                  <a:pt x="138" y="176"/>
                </a:lnTo>
                <a:lnTo>
                  <a:pt x="139" y="176"/>
                </a:lnTo>
                <a:lnTo>
                  <a:pt x="138" y="176"/>
                </a:lnTo>
                <a:lnTo>
                  <a:pt x="138" y="177"/>
                </a:lnTo>
                <a:lnTo>
                  <a:pt x="138" y="176"/>
                </a:lnTo>
                <a:lnTo>
                  <a:pt x="138" y="177"/>
                </a:lnTo>
                <a:lnTo>
                  <a:pt x="138" y="176"/>
                </a:lnTo>
                <a:lnTo>
                  <a:pt x="138" y="177"/>
                </a:lnTo>
                <a:lnTo>
                  <a:pt x="137" y="177"/>
                </a:lnTo>
                <a:lnTo>
                  <a:pt x="138" y="177"/>
                </a:lnTo>
                <a:lnTo>
                  <a:pt x="137" y="177"/>
                </a:lnTo>
                <a:lnTo>
                  <a:pt x="138" y="177"/>
                </a:lnTo>
                <a:lnTo>
                  <a:pt x="137" y="177"/>
                </a:lnTo>
                <a:lnTo>
                  <a:pt x="137" y="178"/>
                </a:lnTo>
                <a:lnTo>
                  <a:pt x="137" y="177"/>
                </a:lnTo>
                <a:lnTo>
                  <a:pt x="137" y="178"/>
                </a:lnTo>
                <a:lnTo>
                  <a:pt x="137" y="177"/>
                </a:lnTo>
                <a:lnTo>
                  <a:pt x="137" y="178"/>
                </a:lnTo>
                <a:lnTo>
                  <a:pt x="138" y="178"/>
                </a:lnTo>
                <a:lnTo>
                  <a:pt x="137" y="178"/>
                </a:lnTo>
                <a:lnTo>
                  <a:pt x="138" y="178"/>
                </a:lnTo>
                <a:lnTo>
                  <a:pt x="137" y="178"/>
                </a:lnTo>
                <a:lnTo>
                  <a:pt x="138" y="178"/>
                </a:lnTo>
                <a:lnTo>
                  <a:pt x="138" y="179"/>
                </a:lnTo>
                <a:lnTo>
                  <a:pt x="138" y="178"/>
                </a:lnTo>
                <a:lnTo>
                  <a:pt x="138" y="179"/>
                </a:lnTo>
                <a:lnTo>
                  <a:pt x="138" y="178"/>
                </a:lnTo>
                <a:lnTo>
                  <a:pt x="138" y="179"/>
                </a:lnTo>
                <a:lnTo>
                  <a:pt x="137" y="179"/>
                </a:lnTo>
                <a:lnTo>
                  <a:pt x="138" y="179"/>
                </a:lnTo>
                <a:lnTo>
                  <a:pt x="137" y="179"/>
                </a:lnTo>
                <a:lnTo>
                  <a:pt x="138" y="179"/>
                </a:lnTo>
                <a:lnTo>
                  <a:pt x="137" y="179"/>
                </a:lnTo>
                <a:lnTo>
                  <a:pt x="136" y="179"/>
                </a:lnTo>
                <a:lnTo>
                  <a:pt x="137" y="179"/>
                </a:lnTo>
                <a:lnTo>
                  <a:pt x="136" y="179"/>
                </a:lnTo>
                <a:lnTo>
                  <a:pt x="137" y="179"/>
                </a:lnTo>
                <a:lnTo>
                  <a:pt x="136" y="179"/>
                </a:lnTo>
                <a:lnTo>
                  <a:pt x="136" y="180"/>
                </a:lnTo>
                <a:lnTo>
                  <a:pt x="136" y="179"/>
                </a:lnTo>
                <a:lnTo>
                  <a:pt x="136" y="180"/>
                </a:lnTo>
                <a:lnTo>
                  <a:pt x="136" y="179"/>
                </a:lnTo>
                <a:lnTo>
                  <a:pt x="136" y="180"/>
                </a:lnTo>
                <a:lnTo>
                  <a:pt x="137" y="180"/>
                </a:lnTo>
                <a:lnTo>
                  <a:pt x="136" y="180"/>
                </a:lnTo>
                <a:lnTo>
                  <a:pt x="137" y="180"/>
                </a:lnTo>
                <a:lnTo>
                  <a:pt x="136" y="180"/>
                </a:lnTo>
                <a:lnTo>
                  <a:pt x="137" y="180"/>
                </a:lnTo>
                <a:lnTo>
                  <a:pt x="137" y="181"/>
                </a:lnTo>
                <a:lnTo>
                  <a:pt x="137" y="180"/>
                </a:lnTo>
                <a:lnTo>
                  <a:pt x="137" y="181"/>
                </a:lnTo>
                <a:lnTo>
                  <a:pt x="137" y="180"/>
                </a:lnTo>
                <a:lnTo>
                  <a:pt x="137" y="181"/>
                </a:lnTo>
                <a:lnTo>
                  <a:pt x="136" y="181"/>
                </a:lnTo>
                <a:lnTo>
                  <a:pt x="137" y="181"/>
                </a:lnTo>
                <a:lnTo>
                  <a:pt x="136" y="181"/>
                </a:lnTo>
                <a:lnTo>
                  <a:pt x="137" y="181"/>
                </a:lnTo>
                <a:lnTo>
                  <a:pt x="136" y="181"/>
                </a:lnTo>
                <a:lnTo>
                  <a:pt x="136" y="182"/>
                </a:lnTo>
                <a:lnTo>
                  <a:pt x="136" y="181"/>
                </a:lnTo>
                <a:lnTo>
                  <a:pt x="136" y="182"/>
                </a:lnTo>
                <a:lnTo>
                  <a:pt x="136" y="181"/>
                </a:lnTo>
                <a:lnTo>
                  <a:pt x="136" y="182"/>
                </a:lnTo>
                <a:lnTo>
                  <a:pt x="135" y="182"/>
                </a:lnTo>
                <a:lnTo>
                  <a:pt x="136" y="182"/>
                </a:lnTo>
                <a:lnTo>
                  <a:pt x="135" y="182"/>
                </a:lnTo>
                <a:lnTo>
                  <a:pt x="136" y="182"/>
                </a:lnTo>
                <a:lnTo>
                  <a:pt x="135" y="182"/>
                </a:lnTo>
                <a:lnTo>
                  <a:pt x="135" y="181"/>
                </a:lnTo>
                <a:lnTo>
                  <a:pt x="135" y="182"/>
                </a:lnTo>
                <a:lnTo>
                  <a:pt x="135" y="181"/>
                </a:lnTo>
                <a:lnTo>
                  <a:pt x="135" y="182"/>
                </a:lnTo>
                <a:lnTo>
                  <a:pt x="135" y="181"/>
                </a:lnTo>
                <a:lnTo>
                  <a:pt x="135" y="180"/>
                </a:lnTo>
                <a:lnTo>
                  <a:pt x="135" y="181"/>
                </a:lnTo>
                <a:lnTo>
                  <a:pt x="135" y="180"/>
                </a:lnTo>
                <a:lnTo>
                  <a:pt x="135" y="181"/>
                </a:lnTo>
                <a:lnTo>
                  <a:pt x="135" y="180"/>
                </a:lnTo>
                <a:lnTo>
                  <a:pt x="134" y="180"/>
                </a:lnTo>
                <a:lnTo>
                  <a:pt x="135" y="180"/>
                </a:lnTo>
                <a:lnTo>
                  <a:pt x="134" y="180"/>
                </a:lnTo>
                <a:lnTo>
                  <a:pt x="135" y="180"/>
                </a:lnTo>
                <a:lnTo>
                  <a:pt x="134" y="180"/>
                </a:lnTo>
                <a:lnTo>
                  <a:pt x="134" y="181"/>
                </a:lnTo>
                <a:lnTo>
                  <a:pt x="134" y="180"/>
                </a:lnTo>
                <a:lnTo>
                  <a:pt x="134" y="181"/>
                </a:lnTo>
                <a:lnTo>
                  <a:pt x="134" y="180"/>
                </a:lnTo>
                <a:lnTo>
                  <a:pt x="134" y="181"/>
                </a:lnTo>
                <a:lnTo>
                  <a:pt x="133" y="181"/>
                </a:lnTo>
                <a:lnTo>
                  <a:pt x="134" y="181"/>
                </a:lnTo>
                <a:lnTo>
                  <a:pt x="133" y="181"/>
                </a:lnTo>
                <a:lnTo>
                  <a:pt x="134" y="181"/>
                </a:lnTo>
                <a:lnTo>
                  <a:pt x="133" y="181"/>
                </a:lnTo>
                <a:lnTo>
                  <a:pt x="133" y="182"/>
                </a:lnTo>
                <a:lnTo>
                  <a:pt x="133" y="181"/>
                </a:lnTo>
                <a:lnTo>
                  <a:pt x="133" y="182"/>
                </a:lnTo>
                <a:lnTo>
                  <a:pt x="133" y="181"/>
                </a:lnTo>
                <a:lnTo>
                  <a:pt x="133" y="182"/>
                </a:lnTo>
                <a:lnTo>
                  <a:pt x="134" y="182"/>
                </a:lnTo>
                <a:lnTo>
                  <a:pt x="133" y="182"/>
                </a:lnTo>
                <a:lnTo>
                  <a:pt x="134" y="182"/>
                </a:lnTo>
                <a:lnTo>
                  <a:pt x="133" y="182"/>
                </a:lnTo>
                <a:lnTo>
                  <a:pt x="134" y="182"/>
                </a:lnTo>
                <a:lnTo>
                  <a:pt x="134" y="183"/>
                </a:lnTo>
                <a:lnTo>
                  <a:pt x="134" y="182"/>
                </a:lnTo>
                <a:lnTo>
                  <a:pt x="134" y="183"/>
                </a:lnTo>
                <a:lnTo>
                  <a:pt x="134" y="182"/>
                </a:lnTo>
                <a:lnTo>
                  <a:pt x="134" y="183"/>
                </a:lnTo>
                <a:lnTo>
                  <a:pt x="133" y="183"/>
                </a:lnTo>
                <a:lnTo>
                  <a:pt x="134" y="183"/>
                </a:lnTo>
                <a:lnTo>
                  <a:pt x="133" y="183"/>
                </a:lnTo>
                <a:lnTo>
                  <a:pt x="134" y="183"/>
                </a:lnTo>
                <a:lnTo>
                  <a:pt x="133" y="183"/>
                </a:lnTo>
                <a:lnTo>
                  <a:pt x="132" y="183"/>
                </a:lnTo>
                <a:lnTo>
                  <a:pt x="133" y="183"/>
                </a:lnTo>
                <a:lnTo>
                  <a:pt x="132" y="183"/>
                </a:lnTo>
                <a:lnTo>
                  <a:pt x="133" y="183"/>
                </a:lnTo>
                <a:lnTo>
                  <a:pt x="132" y="183"/>
                </a:lnTo>
                <a:lnTo>
                  <a:pt x="132" y="184"/>
                </a:lnTo>
                <a:lnTo>
                  <a:pt x="132" y="183"/>
                </a:lnTo>
                <a:lnTo>
                  <a:pt x="132" y="184"/>
                </a:lnTo>
                <a:lnTo>
                  <a:pt x="132" y="183"/>
                </a:lnTo>
                <a:lnTo>
                  <a:pt x="132" y="184"/>
                </a:lnTo>
                <a:lnTo>
                  <a:pt x="133" y="184"/>
                </a:lnTo>
                <a:lnTo>
                  <a:pt x="132" y="184"/>
                </a:lnTo>
                <a:lnTo>
                  <a:pt x="133" y="184"/>
                </a:lnTo>
                <a:lnTo>
                  <a:pt x="132" y="184"/>
                </a:lnTo>
                <a:lnTo>
                  <a:pt x="133" y="184"/>
                </a:lnTo>
                <a:lnTo>
                  <a:pt x="133" y="185"/>
                </a:lnTo>
                <a:lnTo>
                  <a:pt x="133" y="184"/>
                </a:lnTo>
                <a:lnTo>
                  <a:pt x="133" y="185"/>
                </a:lnTo>
                <a:lnTo>
                  <a:pt x="133" y="184"/>
                </a:lnTo>
                <a:lnTo>
                  <a:pt x="133" y="185"/>
                </a:lnTo>
                <a:lnTo>
                  <a:pt x="134" y="185"/>
                </a:lnTo>
                <a:lnTo>
                  <a:pt x="133" y="185"/>
                </a:lnTo>
                <a:lnTo>
                  <a:pt x="134" y="185"/>
                </a:lnTo>
                <a:lnTo>
                  <a:pt x="133" y="185"/>
                </a:lnTo>
                <a:lnTo>
                  <a:pt x="134" y="185"/>
                </a:lnTo>
                <a:lnTo>
                  <a:pt x="134" y="184"/>
                </a:lnTo>
                <a:lnTo>
                  <a:pt x="134" y="185"/>
                </a:lnTo>
                <a:lnTo>
                  <a:pt x="134" y="184"/>
                </a:lnTo>
                <a:lnTo>
                  <a:pt x="134" y="185"/>
                </a:lnTo>
                <a:lnTo>
                  <a:pt x="134" y="184"/>
                </a:lnTo>
                <a:lnTo>
                  <a:pt x="135" y="184"/>
                </a:lnTo>
                <a:lnTo>
                  <a:pt x="134" y="184"/>
                </a:lnTo>
                <a:lnTo>
                  <a:pt x="135" y="184"/>
                </a:lnTo>
                <a:lnTo>
                  <a:pt x="134" y="184"/>
                </a:lnTo>
                <a:lnTo>
                  <a:pt x="135" y="184"/>
                </a:lnTo>
                <a:lnTo>
                  <a:pt x="135" y="185"/>
                </a:lnTo>
                <a:lnTo>
                  <a:pt x="135" y="184"/>
                </a:lnTo>
                <a:lnTo>
                  <a:pt x="135" y="185"/>
                </a:lnTo>
                <a:lnTo>
                  <a:pt x="135" y="184"/>
                </a:lnTo>
                <a:lnTo>
                  <a:pt x="135" y="185"/>
                </a:lnTo>
                <a:lnTo>
                  <a:pt x="135" y="186"/>
                </a:lnTo>
                <a:lnTo>
                  <a:pt x="135" y="185"/>
                </a:lnTo>
                <a:lnTo>
                  <a:pt x="135" y="186"/>
                </a:lnTo>
                <a:lnTo>
                  <a:pt x="135" y="185"/>
                </a:lnTo>
                <a:lnTo>
                  <a:pt x="135" y="186"/>
                </a:lnTo>
                <a:lnTo>
                  <a:pt x="136" y="186"/>
                </a:lnTo>
                <a:lnTo>
                  <a:pt x="135" y="186"/>
                </a:lnTo>
                <a:lnTo>
                  <a:pt x="136" y="186"/>
                </a:lnTo>
                <a:lnTo>
                  <a:pt x="135" y="186"/>
                </a:lnTo>
                <a:lnTo>
                  <a:pt x="136" y="186"/>
                </a:lnTo>
                <a:lnTo>
                  <a:pt x="136" y="185"/>
                </a:lnTo>
                <a:lnTo>
                  <a:pt x="136" y="186"/>
                </a:lnTo>
                <a:lnTo>
                  <a:pt x="136" y="185"/>
                </a:lnTo>
                <a:lnTo>
                  <a:pt x="136" y="186"/>
                </a:lnTo>
                <a:lnTo>
                  <a:pt x="136" y="185"/>
                </a:lnTo>
                <a:lnTo>
                  <a:pt x="137" y="185"/>
                </a:lnTo>
                <a:lnTo>
                  <a:pt x="136" y="185"/>
                </a:lnTo>
                <a:lnTo>
                  <a:pt x="137" y="185"/>
                </a:lnTo>
                <a:lnTo>
                  <a:pt x="136" y="185"/>
                </a:lnTo>
                <a:lnTo>
                  <a:pt x="137" y="185"/>
                </a:lnTo>
                <a:lnTo>
                  <a:pt x="137" y="186"/>
                </a:lnTo>
                <a:lnTo>
                  <a:pt x="137" y="185"/>
                </a:lnTo>
                <a:lnTo>
                  <a:pt x="137" y="186"/>
                </a:lnTo>
                <a:lnTo>
                  <a:pt x="137" y="185"/>
                </a:lnTo>
                <a:lnTo>
                  <a:pt x="137" y="186"/>
                </a:lnTo>
                <a:lnTo>
                  <a:pt x="138" y="186"/>
                </a:lnTo>
                <a:lnTo>
                  <a:pt x="137" y="186"/>
                </a:lnTo>
                <a:lnTo>
                  <a:pt x="138" y="186"/>
                </a:lnTo>
                <a:lnTo>
                  <a:pt x="137" y="186"/>
                </a:lnTo>
                <a:lnTo>
                  <a:pt x="138" y="186"/>
                </a:lnTo>
                <a:lnTo>
                  <a:pt x="138" y="187"/>
                </a:lnTo>
                <a:lnTo>
                  <a:pt x="138" y="186"/>
                </a:lnTo>
                <a:lnTo>
                  <a:pt x="138" y="187"/>
                </a:lnTo>
                <a:lnTo>
                  <a:pt x="138" y="186"/>
                </a:lnTo>
                <a:lnTo>
                  <a:pt x="138" y="187"/>
                </a:lnTo>
                <a:lnTo>
                  <a:pt x="137" y="187"/>
                </a:lnTo>
                <a:lnTo>
                  <a:pt x="138" y="187"/>
                </a:lnTo>
                <a:lnTo>
                  <a:pt x="137" y="187"/>
                </a:lnTo>
                <a:lnTo>
                  <a:pt x="138" y="187"/>
                </a:lnTo>
                <a:lnTo>
                  <a:pt x="137" y="187"/>
                </a:lnTo>
                <a:lnTo>
                  <a:pt x="136" y="187"/>
                </a:lnTo>
                <a:lnTo>
                  <a:pt x="137" y="187"/>
                </a:lnTo>
                <a:lnTo>
                  <a:pt x="136" y="187"/>
                </a:lnTo>
                <a:lnTo>
                  <a:pt x="137" y="187"/>
                </a:lnTo>
                <a:lnTo>
                  <a:pt x="136" y="187"/>
                </a:lnTo>
                <a:lnTo>
                  <a:pt x="136" y="188"/>
                </a:lnTo>
                <a:lnTo>
                  <a:pt x="136" y="187"/>
                </a:lnTo>
                <a:lnTo>
                  <a:pt x="136" y="188"/>
                </a:lnTo>
                <a:lnTo>
                  <a:pt x="136" y="187"/>
                </a:lnTo>
                <a:lnTo>
                  <a:pt x="136" y="188"/>
                </a:lnTo>
                <a:lnTo>
                  <a:pt x="137" y="188"/>
                </a:lnTo>
                <a:lnTo>
                  <a:pt x="136" y="188"/>
                </a:lnTo>
                <a:lnTo>
                  <a:pt x="137" y="188"/>
                </a:lnTo>
                <a:lnTo>
                  <a:pt x="136" y="188"/>
                </a:lnTo>
                <a:lnTo>
                  <a:pt x="137" y="188"/>
                </a:lnTo>
                <a:lnTo>
                  <a:pt x="137" y="189"/>
                </a:lnTo>
                <a:lnTo>
                  <a:pt x="137" y="188"/>
                </a:lnTo>
                <a:lnTo>
                  <a:pt x="137" y="189"/>
                </a:lnTo>
                <a:lnTo>
                  <a:pt x="137" y="188"/>
                </a:lnTo>
                <a:lnTo>
                  <a:pt x="137" y="189"/>
                </a:lnTo>
                <a:lnTo>
                  <a:pt x="136" y="189"/>
                </a:lnTo>
                <a:lnTo>
                  <a:pt x="137" y="189"/>
                </a:lnTo>
                <a:lnTo>
                  <a:pt x="136" y="189"/>
                </a:lnTo>
                <a:lnTo>
                  <a:pt x="137" y="189"/>
                </a:lnTo>
                <a:lnTo>
                  <a:pt x="136" y="189"/>
                </a:lnTo>
                <a:lnTo>
                  <a:pt x="136" y="190"/>
                </a:lnTo>
                <a:lnTo>
                  <a:pt x="136" y="189"/>
                </a:lnTo>
                <a:lnTo>
                  <a:pt x="136" y="190"/>
                </a:lnTo>
                <a:lnTo>
                  <a:pt x="136" y="189"/>
                </a:lnTo>
                <a:lnTo>
                  <a:pt x="136" y="190"/>
                </a:lnTo>
                <a:lnTo>
                  <a:pt x="135" y="190"/>
                </a:lnTo>
                <a:lnTo>
                  <a:pt x="136" y="190"/>
                </a:lnTo>
                <a:lnTo>
                  <a:pt x="135" y="190"/>
                </a:lnTo>
                <a:lnTo>
                  <a:pt x="136" y="190"/>
                </a:lnTo>
                <a:lnTo>
                  <a:pt x="135" y="190"/>
                </a:lnTo>
                <a:lnTo>
                  <a:pt x="135" y="189"/>
                </a:lnTo>
                <a:lnTo>
                  <a:pt x="135" y="190"/>
                </a:lnTo>
                <a:lnTo>
                  <a:pt x="135" y="189"/>
                </a:lnTo>
                <a:lnTo>
                  <a:pt x="135" y="190"/>
                </a:lnTo>
                <a:lnTo>
                  <a:pt x="135" y="189"/>
                </a:lnTo>
                <a:lnTo>
                  <a:pt x="135" y="188"/>
                </a:lnTo>
                <a:lnTo>
                  <a:pt x="135" y="189"/>
                </a:lnTo>
                <a:lnTo>
                  <a:pt x="135" y="188"/>
                </a:lnTo>
                <a:lnTo>
                  <a:pt x="135" y="189"/>
                </a:lnTo>
                <a:lnTo>
                  <a:pt x="135" y="188"/>
                </a:lnTo>
                <a:lnTo>
                  <a:pt x="134" y="188"/>
                </a:lnTo>
                <a:lnTo>
                  <a:pt x="135" y="188"/>
                </a:lnTo>
                <a:lnTo>
                  <a:pt x="134" y="188"/>
                </a:lnTo>
                <a:lnTo>
                  <a:pt x="135" y="188"/>
                </a:lnTo>
                <a:lnTo>
                  <a:pt x="134" y="188"/>
                </a:lnTo>
                <a:lnTo>
                  <a:pt x="134" y="189"/>
                </a:lnTo>
                <a:lnTo>
                  <a:pt x="134" y="188"/>
                </a:lnTo>
                <a:lnTo>
                  <a:pt x="134" y="189"/>
                </a:lnTo>
                <a:lnTo>
                  <a:pt x="134" y="188"/>
                </a:lnTo>
                <a:lnTo>
                  <a:pt x="134" y="189"/>
                </a:lnTo>
                <a:lnTo>
                  <a:pt x="133" y="189"/>
                </a:lnTo>
                <a:lnTo>
                  <a:pt x="134" y="189"/>
                </a:lnTo>
                <a:lnTo>
                  <a:pt x="133" y="189"/>
                </a:lnTo>
                <a:lnTo>
                  <a:pt x="134" y="189"/>
                </a:lnTo>
                <a:lnTo>
                  <a:pt x="133" y="189"/>
                </a:lnTo>
                <a:lnTo>
                  <a:pt x="132" y="189"/>
                </a:lnTo>
                <a:lnTo>
                  <a:pt x="133" y="189"/>
                </a:lnTo>
                <a:lnTo>
                  <a:pt x="132" y="189"/>
                </a:lnTo>
                <a:lnTo>
                  <a:pt x="133" y="189"/>
                </a:lnTo>
                <a:lnTo>
                  <a:pt x="132" y="189"/>
                </a:lnTo>
                <a:lnTo>
                  <a:pt x="132" y="190"/>
                </a:lnTo>
                <a:lnTo>
                  <a:pt x="132" y="189"/>
                </a:lnTo>
                <a:lnTo>
                  <a:pt x="132" y="190"/>
                </a:lnTo>
                <a:lnTo>
                  <a:pt x="132" y="189"/>
                </a:lnTo>
                <a:lnTo>
                  <a:pt x="132" y="190"/>
                </a:lnTo>
                <a:lnTo>
                  <a:pt x="131" y="190"/>
                </a:lnTo>
                <a:lnTo>
                  <a:pt x="132" y="190"/>
                </a:lnTo>
                <a:lnTo>
                  <a:pt x="131" y="190"/>
                </a:lnTo>
                <a:lnTo>
                  <a:pt x="132" y="190"/>
                </a:lnTo>
                <a:lnTo>
                  <a:pt x="131" y="190"/>
                </a:lnTo>
                <a:lnTo>
                  <a:pt x="131" y="189"/>
                </a:lnTo>
                <a:lnTo>
                  <a:pt x="131" y="190"/>
                </a:lnTo>
                <a:lnTo>
                  <a:pt x="131" y="189"/>
                </a:lnTo>
                <a:lnTo>
                  <a:pt x="131" y="190"/>
                </a:lnTo>
                <a:lnTo>
                  <a:pt x="131" y="189"/>
                </a:lnTo>
                <a:lnTo>
                  <a:pt x="131" y="188"/>
                </a:lnTo>
                <a:lnTo>
                  <a:pt x="131" y="189"/>
                </a:lnTo>
                <a:lnTo>
                  <a:pt x="131" y="188"/>
                </a:lnTo>
                <a:lnTo>
                  <a:pt x="131" y="189"/>
                </a:lnTo>
                <a:lnTo>
                  <a:pt x="131" y="188"/>
                </a:lnTo>
                <a:lnTo>
                  <a:pt x="130" y="188"/>
                </a:lnTo>
                <a:lnTo>
                  <a:pt x="131" y="188"/>
                </a:lnTo>
                <a:lnTo>
                  <a:pt x="130" y="188"/>
                </a:lnTo>
                <a:lnTo>
                  <a:pt x="131" y="188"/>
                </a:lnTo>
                <a:lnTo>
                  <a:pt x="130" y="188"/>
                </a:lnTo>
                <a:lnTo>
                  <a:pt x="130" y="189"/>
                </a:lnTo>
                <a:lnTo>
                  <a:pt x="130" y="188"/>
                </a:lnTo>
                <a:lnTo>
                  <a:pt x="130" y="189"/>
                </a:lnTo>
                <a:lnTo>
                  <a:pt x="130" y="188"/>
                </a:lnTo>
                <a:lnTo>
                  <a:pt x="130" y="189"/>
                </a:lnTo>
                <a:lnTo>
                  <a:pt x="129" y="189"/>
                </a:lnTo>
                <a:lnTo>
                  <a:pt x="130" y="189"/>
                </a:lnTo>
                <a:lnTo>
                  <a:pt x="129" y="189"/>
                </a:lnTo>
                <a:lnTo>
                  <a:pt x="130" y="189"/>
                </a:lnTo>
                <a:lnTo>
                  <a:pt x="129" y="189"/>
                </a:lnTo>
                <a:lnTo>
                  <a:pt x="129" y="190"/>
                </a:lnTo>
                <a:lnTo>
                  <a:pt x="129" y="189"/>
                </a:lnTo>
                <a:lnTo>
                  <a:pt x="129" y="190"/>
                </a:lnTo>
                <a:lnTo>
                  <a:pt x="129" y="189"/>
                </a:lnTo>
                <a:lnTo>
                  <a:pt x="129" y="190"/>
                </a:lnTo>
                <a:lnTo>
                  <a:pt x="130" y="190"/>
                </a:lnTo>
                <a:lnTo>
                  <a:pt x="129" y="190"/>
                </a:lnTo>
                <a:lnTo>
                  <a:pt x="130" y="190"/>
                </a:lnTo>
                <a:lnTo>
                  <a:pt x="129" y="190"/>
                </a:lnTo>
                <a:lnTo>
                  <a:pt x="130" y="190"/>
                </a:lnTo>
                <a:lnTo>
                  <a:pt x="130" y="191"/>
                </a:lnTo>
                <a:lnTo>
                  <a:pt x="130" y="190"/>
                </a:lnTo>
                <a:lnTo>
                  <a:pt x="130" y="191"/>
                </a:lnTo>
                <a:lnTo>
                  <a:pt x="130" y="190"/>
                </a:lnTo>
                <a:lnTo>
                  <a:pt x="130" y="191"/>
                </a:lnTo>
                <a:lnTo>
                  <a:pt x="129" y="191"/>
                </a:lnTo>
                <a:lnTo>
                  <a:pt x="130" y="191"/>
                </a:lnTo>
                <a:lnTo>
                  <a:pt x="129" y="191"/>
                </a:lnTo>
                <a:lnTo>
                  <a:pt x="130" y="191"/>
                </a:lnTo>
                <a:lnTo>
                  <a:pt x="129" y="191"/>
                </a:lnTo>
                <a:lnTo>
                  <a:pt x="128" y="191"/>
                </a:lnTo>
                <a:lnTo>
                  <a:pt x="129" y="191"/>
                </a:lnTo>
                <a:lnTo>
                  <a:pt x="128" y="191"/>
                </a:lnTo>
                <a:lnTo>
                  <a:pt x="129" y="191"/>
                </a:lnTo>
                <a:lnTo>
                  <a:pt x="128" y="191"/>
                </a:lnTo>
                <a:lnTo>
                  <a:pt x="128" y="192"/>
                </a:lnTo>
                <a:lnTo>
                  <a:pt x="128" y="191"/>
                </a:lnTo>
                <a:lnTo>
                  <a:pt x="128" y="192"/>
                </a:lnTo>
                <a:lnTo>
                  <a:pt x="128" y="191"/>
                </a:lnTo>
                <a:lnTo>
                  <a:pt x="128" y="192"/>
                </a:lnTo>
                <a:lnTo>
                  <a:pt x="129" y="192"/>
                </a:lnTo>
                <a:lnTo>
                  <a:pt x="128" y="192"/>
                </a:lnTo>
                <a:lnTo>
                  <a:pt x="129" y="192"/>
                </a:lnTo>
                <a:lnTo>
                  <a:pt x="128" y="192"/>
                </a:lnTo>
                <a:lnTo>
                  <a:pt x="129" y="192"/>
                </a:lnTo>
                <a:lnTo>
                  <a:pt x="129" y="193"/>
                </a:lnTo>
                <a:lnTo>
                  <a:pt x="129" y="192"/>
                </a:lnTo>
                <a:lnTo>
                  <a:pt x="129" y="193"/>
                </a:lnTo>
                <a:lnTo>
                  <a:pt x="129" y="192"/>
                </a:lnTo>
                <a:lnTo>
                  <a:pt x="129" y="193"/>
                </a:lnTo>
                <a:lnTo>
                  <a:pt x="130" y="193"/>
                </a:lnTo>
                <a:lnTo>
                  <a:pt x="129" y="193"/>
                </a:lnTo>
                <a:lnTo>
                  <a:pt x="130" y="193"/>
                </a:lnTo>
                <a:lnTo>
                  <a:pt x="129" y="193"/>
                </a:lnTo>
                <a:lnTo>
                  <a:pt x="130" y="193"/>
                </a:lnTo>
                <a:lnTo>
                  <a:pt x="130" y="192"/>
                </a:lnTo>
                <a:lnTo>
                  <a:pt x="130" y="193"/>
                </a:lnTo>
                <a:lnTo>
                  <a:pt x="130" y="192"/>
                </a:lnTo>
                <a:lnTo>
                  <a:pt x="130" y="193"/>
                </a:lnTo>
                <a:lnTo>
                  <a:pt x="130" y="192"/>
                </a:lnTo>
                <a:lnTo>
                  <a:pt x="131" y="192"/>
                </a:lnTo>
                <a:lnTo>
                  <a:pt x="130" y="192"/>
                </a:lnTo>
                <a:lnTo>
                  <a:pt x="131" y="192"/>
                </a:lnTo>
                <a:lnTo>
                  <a:pt x="130" y="192"/>
                </a:lnTo>
                <a:lnTo>
                  <a:pt x="131" y="192"/>
                </a:lnTo>
                <a:lnTo>
                  <a:pt x="131" y="193"/>
                </a:lnTo>
                <a:lnTo>
                  <a:pt x="131" y="192"/>
                </a:lnTo>
                <a:lnTo>
                  <a:pt x="131" y="193"/>
                </a:lnTo>
                <a:lnTo>
                  <a:pt x="131" y="192"/>
                </a:lnTo>
                <a:lnTo>
                  <a:pt x="131" y="193"/>
                </a:lnTo>
                <a:lnTo>
                  <a:pt x="131" y="194"/>
                </a:lnTo>
                <a:lnTo>
                  <a:pt x="131" y="193"/>
                </a:lnTo>
                <a:lnTo>
                  <a:pt x="131" y="194"/>
                </a:lnTo>
                <a:lnTo>
                  <a:pt x="131" y="193"/>
                </a:lnTo>
                <a:lnTo>
                  <a:pt x="131" y="194"/>
                </a:lnTo>
                <a:lnTo>
                  <a:pt x="132" y="194"/>
                </a:lnTo>
                <a:lnTo>
                  <a:pt x="131" y="194"/>
                </a:lnTo>
                <a:lnTo>
                  <a:pt x="132" y="194"/>
                </a:lnTo>
                <a:lnTo>
                  <a:pt x="131" y="194"/>
                </a:lnTo>
                <a:lnTo>
                  <a:pt x="132" y="194"/>
                </a:lnTo>
                <a:lnTo>
                  <a:pt x="132" y="193"/>
                </a:lnTo>
                <a:lnTo>
                  <a:pt x="132" y="194"/>
                </a:lnTo>
                <a:lnTo>
                  <a:pt x="132" y="193"/>
                </a:lnTo>
                <a:lnTo>
                  <a:pt x="132" y="194"/>
                </a:lnTo>
                <a:lnTo>
                  <a:pt x="132" y="193"/>
                </a:lnTo>
                <a:lnTo>
                  <a:pt x="133" y="193"/>
                </a:lnTo>
                <a:lnTo>
                  <a:pt x="132" y="193"/>
                </a:lnTo>
                <a:lnTo>
                  <a:pt x="133" y="193"/>
                </a:lnTo>
                <a:lnTo>
                  <a:pt x="132" y="193"/>
                </a:lnTo>
                <a:lnTo>
                  <a:pt x="133" y="193"/>
                </a:lnTo>
                <a:lnTo>
                  <a:pt x="133" y="194"/>
                </a:lnTo>
                <a:lnTo>
                  <a:pt x="133" y="193"/>
                </a:lnTo>
                <a:lnTo>
                  <a:pt x="133" y="194"/>
                </a:lnTo>
                <a:lnTo>
                  <a:pt x="133" y="193"/>
                </a:lnTo>
                <a:lnTo>
                  <a:pt x="133" y="194"/>
                </a:lnTo>
                <a:lnTo>
                  <a:pt x="134" y="194"/>
                </a:lnTo>
                <a:lnTo>
                  <a:pt x="133" y="194"/>
                </a:lnTo>
                <a:lnTo>
                  <a:pt x="134" y="194"/>
                </a:lnTo>
                <a:lnTo>
                  <a:pt x="133" y="194"/>
                </a:lnTo>
                <a:lnTo>
                  <a:pt x="134" y="194"/>
                </a:lnTo>
                <a:lnTo>
                  <a:pt x="134" y="195"/>
                </a:lnTo>
                <a:lnTo>
                  <a:pt x="134" y="194"/>
                </a:lnTo>
                <a:lnTo>
                  <a:pt x="134" y="195"/>
                </a:lnTo>
                <a:lnTo>
                  <a:pt x="134" y="194"/>
                </a:lnTo>
                <a:lnTo>
                  <a:pt x="134" y="195"/>
                </a:lnTo>
                <a:lnTo>
                  <a:pt x="133" y="195"/>
                </a:lnTo>
                <a:lnTo>
                  <a:pt x="134" y="195"/>
                </a:lnTo>
                <a:lnTo>
                  <a:pt x="133" y="195"/>
                </a:lnTo>
                <a:lnTo>
                  <a:pt x="134" y="195"/>
                </a:lnTo>
                <a:lnTo>
                  <a:pt x="133" y="195"/>
                </a:lnTo>
                <a:lnTo>
                  <a:pt x="132" y="195"/>
                </a:lnTo>
                <a:lnTo>
                  <a:pt x="133" y="195"/>
                </a:lnTo>
                <a:lnTo>
                  <a:pt x="132" y="195"/>
                </a:lnTo>
                <a:lnTo>
                  <a:pt x="133" y="195"/>
                </a:lnTo>
                <a:lnTo>
                  <a:pt x="132" y="195"/>
                </a:lnTo>
                <a:lnTo>
                  <a:pt x="132" y="196"/>
                </a:lnTo>
                <a:lnTo>
                  <a:pt x="132" y="195"/>
                </a:lnTo>
                <a:lnTo>
                  <a:pt x="132" y="196"/>
                </a:lnTo>
                <a:lnTo>
                  <a:pt x="132" y="195"/>
                </a:lnTo>
                <a:lnTo>
                  <a:pt x="132" y="196"/>
                </a:lnTo>
                <a:lnTo>
                  <a:pt x="133" y="196"/>
                </a:lnTo>
                <a:lnTo>
                  <a:pt x="132" y="196"/>
                </a:lnTo>
                <a:lnTo>
                  <a:pt x="133" y="196"/>
                </a:lnTo>
                <a:lnTo>
                  <a:pt x="132" y="196"/>
                </a:lnTo>
                <a:lnTo>
                  <a:pt x="133" y="196"/>
                </a:lnTo>
                <a:lnTo>
                  <a:pt x="133" y="197"/>
                </a:lnTo>
                <a:lnTo>
                  <a:pt x="133" y="196"/>
                </a:lnTo>
                <a:lnTo>
                  <a:pt x="133" y="197"/>
                </a:lnTo>
                <a:lnTo>
                  <a:pt x="133" y="196"/>
                </a:lnTo>
                <a:lnTo>
                  <a:pt x="133" y="197"/>
                </a:lnTo>
                <a:lnTo>
                  <a:pt x="134" y="197"/>
                </a:lnTo>
                <a:lnTo>
                  <a:pt x="133" y="197"/>
                </a:lnTo>
                <a:lnTo>
                  <a:pt x="134" y="197"/>
                </a:lnTo>
                <a:lnTo>
                  <a:pt x="133" y="197"/>
                </a:lnTo>
                <a:lnTo>
                  <a:pt x="134" y="197"/>
                </a:lnTo>
                <a:lnTo>
                  <a:pt x="134" y="196"/>
                </a:lnTo>
                <a:lnTo>
                  <a:pt x="134" y="197"/>
                </a:lnTo>
                <a:lnTo>
                  <a:pt x="134" y="196"/>
                </a:lnTo>
                <a:lnTo>
                  <a:pt x="134" y="197"/>
                </a:lnTo>
                <a:lnTo>
                  <a:pt x="134" y="196"/>
                </a:lnTo>
                <a:lnTo>
                  <a:pt x="135" y="196"/>
                </a:lnTo>
                <a:lnTo>
                  <a:pt x="134" y="196"/>
                </a:lnTo>
                <a:lnTo>
                  <a:pt x="135" y="196"/>
                </a:lnTo>
                <a:lnTo>
                  <a:pt x="134" y="196"/>
                </a:lnTo>
                <a:lnTo>
                  <a:pt x="135" y="196"/>
                </a:lnTo>
                <a:lnTo>
                  <a:pt x="135" y="197"/>
                </a:lnTo>
                <a:lnTo>
                  <a:pt x="135" y="196"/>
                </a:lnTo>
                <a:lnTo>
                  <a:pt x="135" y="197"/>
                </a:lnTo>
                <a:lnTo>
                  <a:pt x="135" y="196"/>
                </a:lnTo>
                <a:lnTo>
                  <a:pt x="135" y="197"/>
                </a:lnTo>
                <a:lnTo>
                  <a:pt x="135" y="198"/>
                </a:lnTo>
                <a:lnTo>
                  <a:pt x="135" y="197"/>
                </a:lnTo>
                <a:lnTo>
                  <a:pt x="135" y="198"/>
                </a:lnTo>
                <a:lnTo>
                  <a:pt x="135" y="197"/>
                </a:lnTo>
                <a:lnTo>
                  <a:pt x="135" y="198"/>
                </a:lnTo>
                <a:lnTo>
                  <a:pt x="136" y="198"/>
                </a:lnTo>
                <a:lnTo>
                  <a:pt x="135" y="198"/>
                </a:lnTo>
                <a:lnTo>
                  <a:pt x="136" y="198"/>
                </a:lnTo>
                <a:lnTo>
                  <a:pt x="135" y="198"/>
                </a:lnTo>
                <a:lnTo>
                  <a:pt x="136" y="198"/>
                </a:lnTo>
                <a:lnTo>
                  <a:pt x="136" y="197"/>
                </a:lnTo>
                <a:lnTo>
                  <a:pt x="136" y="198"/>
                </a:lnTo>
                <a:lnTo>
                  <a:pt x="136" y="197"/>
                </a:lnTo>
                <a:lnTo>
                  <a:pt x="136" y="198"/>
                </a:lnTo>
                <a:lnTo>
                  <a:pt x="136" y="197"/>
                </a:lnTo>
                <a:lnTo>
                  <a:pt x="137" y="197"/>
                </a:lnTo>
                <a:lnTo>
                  <a:pt x="136" y="197"/>
                </a:lnTo>
                <a:lnTo>
                  <a:pt x="137" y="197"/>
                </a:lnTo>
                <a:lnTo>
                  <a:pt x="136" y="197"/>
                </a:lnTo>
                <a:lnTo>
                  <a:pt x="137" y="197"/>
                </a:lnTo>
                <a:lnTo>
                  <a:pt x="137" y="196"/>
                </a:lnTo>
                <a:lnTo>
                  <a:pt x="137" y="197"/>
                </a:lnTo>
                <a:lnTo>
                  <a:pt x="137" y="196"/>
                </a:lnTo>
                <a:lnTo>
                  <a:pt x="137" y="197"/>
                </a:lnTo>
                <a:lnTo>
                  <a:pt x="137" y="196"/>
                </a:lnTo>
                <a:lnTo>
                  <a:pt x="136" y="196"/>
                </a:lnTo>
                <a:lnTo>
                  <a:pt x="137" y="196"/>
                </a:lnTo>
                <a:lnTo>
                  <a:pt x="136" y="196"/>
                </a:lnTo>
                <a:lnTo>
                  <a:pt x="137" y="196"/>
                </a:lnTo>
                <a:lnTo>
                  <a:pt x="136" y="196"/>
                </a:lnTo>
                <a:lnTo>
                  <a:pt x="136" y="195"/>
                </a:lnTo>
                <a:lnTo>
                  <a:pt x="136" y="196"/>
                </a:lnTo>
                <a:lnTo>
                  <a:pt x="136" y="195"/>
                </a:lnTo>
                <a:lnTo>
                  <a:pt x="136" y="196"/>
                </a:lnTo>
                <a:lnTo>
                  <a:pt x="136" y="195"/>
                </a:lnTo>
                <a:lnTo>
                  <a:pt x="137" y="195"/>
                </a:lnTo>
                <a:lnTo>
                  <a:pt x="136" y="195"/>
                </a:lnTo>
                <a:lnTo>
                  <a:pt x="137" y="195"/>
                </a:lnTo>
                <a:lnTo>
                  <a:pt x="136" y="195"/>
                </a:lnTo>
                <a:lnTo>
                  <a:pt x="137" y="195"/>
                </a:lnTo>
                <a:lnTo>
                  <a:pt x="138" y="195"/>
                </a:lnTo>
                <a:lnTo>
                  <a:pt x="137" y="195"/>
                </a:lnTo>
                <a:lnTo>
                  <a:pt x="138" y="195"/>
                </a:lnTo>
                <a:lnTo>
                  <a:pt x="137" y="195"/>
                </a:lnTo>
                <a:lnTo>
                  <a:pt x="138" y="195"/>
                </a:lnTo>
                <a:lnTo>
                  <a:pt x="138" y="194"/>
                </a:lnTo>
                <a:lnTo>
                  <a:pt x="138" y="195"/>
                </a:lnTo>
                <a:lnTo>
                  <a:pt x="138" y="194"/>
                </a:lnTo>
                <a:lnTo>
                  <a:pt x="138" y="195"/>
                </a:lnTo>
                <a:lnTo>
                  <a:pt x="138" y="194"/>
                </a:lnTo>
                <a:lnTo>
                  <a:pt x="137" y="194"/>
                </a:lnTo>
                <a:lnTo>
                  <a:pt x="138" y="194"/>
                </a:lnTo>
                <a:lnTo>
                  <a:pt x="137" y="194"/>
                </a:lnTo>
                <a:lnTo>
                  <a:pt x="138" y="194"/>
                </a:lnTo>
                <a:lnTo>
                  <a:pt x="137" y="194"/>
                </a:lnTo>
                <a:lnTo>
                  <a:pt x="137" y="193"/>
                </a:lnTo>
                <a:lnTo>
                  <a:pt x="137" y="194"/>
                </a:lnTo>
                <a:lnTo>
                  <a:pt x="137" y="193"/>
                </a:lnTo>
                <a:lnTo>
                  <a:pt x="137" y="194"/>
                </a:lnTo>
                <a:lnTo>
                  <a:pt x="137" y="193"/>
                </a:lnTo>
                <a:lnTo>
                  <a:pt x="138" y="193"/>
                </a:lnTo>
                <a:lnTo>
                  <a:pt x="137" y="193"/>
                </a:lnTo>
                <a:lnTo>
                  <a:pt x="138" y="193"/>
                </a:lnTo>
                <a:lnTo>
                  <a:pt x="137" y="193"/>
                </a:lnTo>
                <a:lnTo>
                  <a:pt x="138" y="193"/>
                </a:lnTo>
                <a:lnTo>
                  <a:pt x="138" y="192"/>
                </a:lnTo>
                <a:lnTo>
                  <a:pt x="138" y="193"/>
                </a:lnTo>
                <a:lnTo>
                  <a:pt x="138" y="192"/>
                </a:lnTo>
                <a:lnTo>
                  <a:pt x="138" y="193"/>
                </a:lnTo>
                <a:lnTo>
                  <a:pt x="138" y="192"/>
                </a:lnTo>
                <a:lnTo>
                  <a:pt x="139" y="192"/>
                </a:lnTo>
                <a:lnTo>
                  <a:pt x="138" y="192"/>
                </a:lnTo>
                <a:lnTo>
                  <a:pt x="139" y="192"/>
                </a:lnTo>
                <a:lnTo>
                  <a:pt x="138" y="192"/>
                </a:lnTo>
                <a:lnTo>
                  <a:pt x="139" y="192"/>
                </a:lnTo>
                <a:lnTo>
                  <a:pt x="139" y="193"/>
                </a:lnTo>
                <a:lnTo>
                  <a:pt x="139" y="192"/>
                </a:lnTo>
                <a:lnTo>
                  <a:pt x="139" y="193"/>
                </a:lnTo>
                <a:lnTo>
                  <a:pt x="139" y="192"/>
                </a:lnTo>
                <a:lnTo>
                  <a:pt x="139" y="193"/>
                </a:lnTo>
                <a:lnTo>
                  <a:pt x="139" y="194"/>
                </a:lnTo>
                <a:lnTo>
                  <a:pt x="139" y="193"/>
                </a:lnTo>
                <a:lnTo>
                  <a:pt x="139" y="194"/>
                </a:lnTo>
                <a:lnTo>
                  <a:pt x="139" y="193"/>
                </a:lnTo>
                <a:lnTo>
                  <a:pt x="139" y="194"/>
                </a:lnTo>
                <a:lnTo>
                  <a:pt x="140" y="194"/>
                </a:lnTo>
                <a:lnTo>
                  <a:pt x="139" y="194"/>
                </a:lnTo>
                <a:lnTo>
                  <a:pt x="140" y="194"/>
                </a:lnTo>
                <a:lnTo>
                  <a:pt x="139" y="194"/>
                </a:lnTo>
                <a:lnTo>
                  <a:pt x="140" y="194"/>
                </a:lnTo>
                <a:lnTo>
                  <a:pt x="140" y="193"/>
                </a:lnTo>
                <a:lnTo>
                  <a:pt x="140" y="194"/>
                </a:lnTo>
                <a:lnTo>
                  <a:pt x="140" y="193"/>
                </a:lnTo>
                <a:lnTo>
                  <a:pt x="140" y="194"/>
                </a:lnTo>
                <a:lnTo>
                  <a:pt x="140" y="193"/>
                </a:lnTo>
                <a:lnTo>
                  <a:pt x="141" y="193"/>
                </a:lnTo>
                <a:lnTo>
                  <a:pt x="140" y="193"/>
                </a:lnTo>
                <a:lnTo>
                  <a:pt x="141" y="193"/>
                </a:lnTo>
                <a:lnTo>
                  <a:pt x="140" y="193"/>
                </a:lnTo>
                <a:lnTo>
                  <a:pt x="141" y="193"/>
                </a:lnTo>
                <a:lnTo>
                  <a:pt x="141" y="194"/>
                </a:lnTo>
                <a:lnTo>
                  <a:pt x="141" y="193"/>
                </a:lnTo>
                <a:lnTo>
                  <a:pt x="141" y="194"/>
                </a:lnTo>
                <a:lnTo>
                  <a:pt x="141" y="193"/>
                </a:lnTo>
                <a:lnTo>
                  <a:pt x="141" y="194"/>
                </a:lnTo>
                <a:lnTo>
                  <a:pt x="142" y="194"/>
                </a:lnTo>
                <a:lnTo>
                  <a:pt x="141" y="194"/>
                </a:lnTo>
                <a:lnTo>
                  <a:pt x="142" y="194"/>
                </a:lnTo>
                <a:lnTo>
                  <a:pt x="141" y="194"/>
                </a:lnTo>
                <a:lnTo>
                  <a:pt x="142" y="194"/>
                </a:lnTo>
                <a:lnTo>
                  <a:pt x="142" y="195"/>
                </a:lnTo>
                <a:lnTo>
                  <a:pt x="142" y="194"/>
                </a:lnTo>
                <a:lnTo>
                  <a:pt x="142" y="195"/>
                </a:lnTo>
                <a:lnTo>
                  <a:pt x="142" y="194"/>
                </a:lnTo>
                <a:lnTo>
                  <a:pt x="142" y="195"/>
                </a:lnTo>
                <a:lnTo>
                  <a:pt x="141" y="195"/>
                </a:lnTo>
                <a:lnTo>
                  <a:pt x="142" y="195"/>
                </a:lnTo>
                <a:lnTo>
                  <a:pt x="141" y="195"/>
                </a:lnTo>
                <a:lnTo>
                  <a:pt x="142" y="195"/>
                </a:lnTo>
                <a:lnTo>
                  <a:pt x="141" y="195"/>
                </a:lnTo>
                <a:lnTo>
                  <a:pt x="140" y="195"/>
                </a:lnTo>
                <a:lnTo>
                  <a:pt x="141" y="195"/>
                </a:lnTo>
                <a:lnTo>
                  <a:pt x="140" y="195"/>
                </a:lnTo>
                <a:lnTo>
                  <a:pt x="141" y="195"/>
                </a:lnTo>
                <a:lnTo>
                  <a:pt x="140" y="195"/>
                </a:lnTo>
                <a:lnTo>
                  <a:pt x="140" y="196"/>
                </a:lnTo>
                <a:lnTo>
                  <a:pt x="140" y="195"/>
                </a:lnTo>
                <a:lnTo>
                  <a:pt x="140" y="196"/>
                </a:lnTo>
                <a:lnTo>
                  <a:pt x="140" y="195"/>
                </a:lnTo>
                <a:lnTo>
                  <a:pt x="140" y="196"/>
                </a:lnTo>
                <a:lnTo>
                  <a:pt x="141" y="196"/>
                </a:lnTo>
                <a:lnTo>
                  <a:pt x="140" y="196"/>
                </a:lnTo>
                <a:lnTo>
                  <a:pt x="141" y="196"/>
                </a:lnTo>
                <a:lnTo>
                  <a:pt x="140" y="196"/>
                </a:lnTo>
                <a:lnTo>
                  <a:pt x="141" y="196"/>
                </a:lnTo>
                <a:lnTo>
                  <a:pt x="141" y="197"/>
                </a:lnTo>
                <a:lnTo>
                  <a:pt x="141" y="196"/>
                </a:lnTo>
                <a:lnTo>
                  <a:pt x="141" y="197"/>
                </a:lnTo>
                <a:lnTo>
                  <a:pt x="141" y="196"/>
                </a:lnTo>
                <a:lnTo>
                  <a:pt x="141" y="197"/>
                </a:lnTo>
                <a:lnTo>
                  <a:pt x="141" y="198"/>
                </a:lnTo>
                <a:lnTo>
                  <a:pt x="141" y="197"/>
                </a:lnTo>
                <a:lnTo>
                  <a:pt x="141" y="198"/>
                </a:lnTo>
                <a:lnTo>
                  <a:pt x="141" y="197"/>
                </a:lnTo>
                <a:lnTo>
                  <a:pt x="141" y="198"/>
                </a:lnTo>
                <a:lnTo>
                  <a:pt x="142" y="198"/>
                </a:lnTo>
                <a:lnTo>
                  <a:pt x="141" y="198"/>
                </a:lnTo>
                <a:lnTo>
                  <a:pt x="142" y="198"/>
                </a:lnTo>
                <a:lnTo>
                  <a:pt x="141" y="198"/>
                </a:lnTo>
                <a:lnTo>
                  <a:pt x="142" y="198"/>
                </a:lnTo>
                <a:lnTo>
                  <a:pt x="142" y="199"/>
                </a:lnTo>
                <a:lnTo>
                  <a:pt x="142" y="198"/>
                </a:lnTo>
                <a:lnTo>
                  <a:pt x="142" y="199"/>
                </a:lnTo>
                <a:lnTo>
                  <a:pt x="142" y="198"/>
                </a:lnTo>
                <a:lnTo>
                  <a:pt x="142" y="199"/>
                </a:lnTo>
                <a:lnTo>
                  <a:pt x="141" y="199"/>
                </a:lnTo>
                <a:lnTo>
                  <a:pt x="142" y="199"/>
                </a:lnTo>
                <a:lnTo>
                  <a:pt x="141" y="199"/>
                </a:lnTo>
                <a:lnTo>
                  <a:pt x="142" y="199"/>
                </a:lnTo>
                <a:lnTo>
                  <a:pt x="141" y="199"/>
                </a:lnTo>
                <a:lnTo>
                  <a:pt x="140" y="199"/>
                </a:lnTo>
                <a:lnTo>
                  <a:pt x="141" y="199"/>
                </a:lnTo>
                <a:lnTo>
                  <a:pt x="140" y="199"/>
                </a:lnTo>
                <a:lnTo>
                  <a:pt x="141" y="199"/>
                </a:lnTo>
                <a:lnTo>
                  <a:pt x="140" y="199"/>
                </a:lnTo>
                <a:lnTo>
                  <a:pt x="140" y="200"/>
                </a:lnTo>
                <a:lnTo>
                  <a:pt x="140" y="199"/>
                </a:lnTo>
                <a:lnTo>
                  <a:pt x="140" y="200"/>
                </a:lnTo>
                <a:lnTo>
                  <a:pt x="140" y="199"/>
                </a:lnTo>
                <a:lnTo>
                  <a:pt x="140" y="200"/>
                </a:lnTo>
                <a:lnTo>
                  <a:pt x="141" y="200"/>
                </a:lnTo>
                <a:lnTo>
                  <a:pt x="140" y="200"/>
                </a:lnTo>
                <a:lnTo>
                  <a:pt x="141" y="200"/>
                </a:lnTo>
                <a:lnTo>
                  <a:pt x="140" y="200"/>
                </a:lnTo>
                <a:lnTo>
                  <a:pt x="141" y="200"/>
                </a:lnTo>
                <a:lnTo>
                  <a:pt x="141" y="201"/>
                </a:lnTo>
                <a:lnTo>
                  <a:pt x="141" y="200"/>
                </a:lnTo>
                <a:lnTo>
                  <a:pt x="141" y="201"/>
                </a:lnTo>
                <a:lnTo>
                  <a:pt x="141" y="200"/>
                </a:lnTo>
                <a:lnTo>
                  <a:pt x="141" y="201"/>
                </a:lnTo>
                <a:lnTo>
                  <a:pt x="142" y="201"/>
                </a:lnTo>
                <a:lnTo>
                  <a:pt x="141" y="201"/>
                </a:lnTo>
                <a:lnTo>
                  <a:pt x="142" y="201"/>
                </a:lnTo>
                <a:lnTo>
                  <a:pt x="141" y="201"/>
                </a:lnTo>
                <a:lnTo>
                  <a:pt x="142" y="201"/>
                </a:lnTo>
                <a:lnTo>
                  <a:pt x="142" y="200"/>
                </a:lnTo>
                <a:lnTo>
                  <a:pt x="142" y="201"/>
                </a:lnTo>
                <a:lnTo>
                  <a:pt x="142" y="200"/>
                </a:lnTo>
                <a:lnTo>
                  <a:pt x="142" y="201"/>
                </a:lnTo>
                <a:lnTo>
                  <a:pt x="142" y="200"/>
                </a:lnTo>
                <a:lnTo>
                  <a:pt x="143" y="200"/>
                </a:lnTo>
                <a:lnTo>
                  <a:pt x="142" y="200"/>
                </a:lnTo>
                <a:lnTo>
                  <a:pt x="143" y="200"/>
                </a:lnTo>
                <a:lnTo>
                  <a:pt x="142" y="200"/>
                </a:lnTo>
                <a:lnTo>
                  <a:pt x="143" y="200"/>
                </a:lnTo>
                <a:lnTo>
                  <a:pt x="143" y="201"/>
                </a:lnTo>
                <a:lnTo>
                  <a:pt x="143" y="200"/>
                </a:lnTo>
                <a:lnTo>
                  <a:pt x="143" y="201"/>
                </a:lnTo>
                <a:lnTo>
                  <a:pt x="143" y="200"/>
                </a:lnTo>
                <a:lnTo>
                  <a:pt x="143" y="201"/>
                </a:lnTo>
                <a:lnTo>
                  <a:pt x="143" y="202"/>
                </a:lnTo>
                <a:lnTo>
                  <a:pt x="143" y="201"/>
                </a:lnTo>
                <a:lnTo>
                  <a:pt x="143" y="202"/>
                </a:lnTo>
                <a:lnTo>
                  <a:pt x="143" y="201"/>
                </a:lnTo>
                <a:lnTo>
                  <a:pt x="143" y="202"/>
                </a:lnTo>
                <a:lnTo>
                  <a:pt x="144" y="202"/>
                </a:lnTo>
                <a:lnTo>
                  <a:pt x="143" y="202"/>
                </a:lnTo>
                <a:lnTo>
                  <a:pt x="144" y="202"/>
                </a:lnTo>
                <a:lnTo>
                  <a:pt x="143" y="202"/>
                </a:lnTo>
                <a:lnTo>
                  <a:pt x="144" y="202"/>
                </a:lnTo>
                <a:lnTo>
                  <a:pt x="144" y="201"/>
                </a:lnTo>
                <a:lnTo>
                  <a:pt x="144" y="202"/>
                </a:lnTo>
                <a:lnTo>
                  <a:pt x="144" y="201"/>
                </a:lnTo>
                <a:lnTo>
                  <a:pt x="144" y="202"/>
                </a:lnTo>
                <a:lnTo>
                  <a:pt x="144" y="201"/>
                </a:lnTo>
                <a:lnTo>
                  <a:pt x="145" y="201"/>
                </a:lnTo>
                <a:lnTo>
                  <a:pt x="144" y="201"/>
                </a:lnTo>
                <a:lnTo>
                  <a:pt x="145" y="201"/>
                </a:lnTo>
                <a:lnTo>
                  <a:pt x="144" y="201"/>
                </a:lnTo>
                <a:lnTo>
                  <a:pt x="145" y="201"/>
                </a:lnTo>
                <a:lnTo>
                  <a:pt x="145" y="200"/>
                </a:lnTo>
                <a:lnTo>
                  <a:pt x="145" y="201"/>
                </a:lnTo>
                <a:lnTo>
                  <a:pt x="145" y="200"/>
                </a:lnTo>
                <a:lnTo>
                  <a:pt x="145" y="201"/>
                </a:lnTo>
                <a:lnTo>
                  <a:pt x="145" y="200"/>
                </a:lnTo>
                <a:lnTo>
                  <a:pt x="144" y="200"/>
                </a:lnTo>
                <a:lnTo>
                  <a:pt x="145" y="200"/>
                </a:lnTo>
                <a:lnTo>
                  <a:pt x="144" y="200"/>
                </a:lnTo>
                <a:lnTo>
                  <a:pt x="145" y="200"/>
                </a:lnTo>
                <a:lnTo>
                  <a:pt x="144" y="200"/>
                </a:lnTo>
                <a:lnTo>
                  <a:pt x="144" y="199"/>
                </a:lnTo>
                <a:lnTo>
                  <a:pt x="144" y="200"/>
                </a:lnTo>
                <a:lnTo>
                  <a:pt x="144" y="199"/>
                </a:lnTo>
                <a:lnTo>
                  <a:pt x="144" y="200"/>
                </a:lnTo>
                <a:lnTo>
                  <a:pt x="144" y="199"/>
                </a:lnTo>
                <a:lnTo>
                  <a:pt x="145" y="199"/>
                </a:lnTo>
                <a:lnTo>
                  <a:pt x="144" y="199"/>
                </a:lnTo>
                <a:lnTo>
                  <a:pt x="145" y="199"/>
                </a:lnTo>
                <a:lnTo>
                  <a:pt x="144" y="199"/>
                </a:lnTo>
                <a:lnTo>
                  <a:pt x="145" y="199"/>
                </a:lnTo>
                <a:lnTo>
                  <a:pt x="146" y="199"/>
                </a:lnTo>
                <a:lnTo>
                  <a:pt x="145" y="199"/>
                </a:lnTo>
                <a:lnTo>
                  <a:pt x="146" y="199"/>
                </a:lnTo>
                <a:lnTo>
                  <a:pt x="145" y="199"/>
                </a:lnTo>
                <a:lnTo>
                  <a:pt x="146" y="199"/>
                </a:lnTo>
                <a:lnTo>
                  <a:pt x="146" y="198"/>
                </a:lnTo>
                <a:lnTo>
                  <a:pt x="146" y="199"/>
                </a:lnTo>
                <a:lnTo>
                  <a:pt x="146" y="198"/>
                </a:lnTo>
                <a:lnTo>
                  <a:pt x="146" y="199"/>
                </a:lnTo>
                <a:lnTo>
                  <a:pt x="146" y="198"/>
                </a:lnTo>
                <a:lnTo>
                  <a:pt x="145" y="198"/>
                </a:lnTo>
                <a:lnTo>
                  <a:pt x="146" y="198"/>
                </a:lnTo>
                <a:lnTo>
                  <a:pt x="145" y="198"/>
                </a:lnTo>
                <a:lnTo>
                  <a:pt x="146" y="198"/>
                </a:lnTo>
                <a:lnTo>
                  <a:pt x="145" y="198"/>
                </a:lnTo>
                <a:lnTo>
                  <a:pt x="145" y="197"/>
                </a:lnTo>
                <a:lnTo>
                  <a:pt x="145" y="198"/>
                </a:lnTo>
                <a:lnTo>
                  <a:pt x="145" y="197"/>
                </a:lnTo>
                <a:lnTo>
                  <a:pt x="145" y="198"/>
                </a:lnTo>
                <a:lnTo>
                  <a:pt x="145" y="197"/>
                </a:lnTo>
                <a:lnTo>
                  <a:pt x="146" y="197"/>
                </a:lnTo>
                <a:lnTo>
                  <a:pt x="145" y="197"/>
                </a:lnTo>
                <a:lnTo>
                  <a:pt x="146" y="197"/>
                </a:lnTo>
                <a:lnTo>
                  <a:pt x="145" y="197"/>
                </a:lnTo>
                <a:lnTo>
                  <a:pt x="146" y="197"/>
                </a:lnTo>
                <a:lnTo>
                  <a:pt x="146" y="196"/>
                </a:lnTo>
                <a:lnTo>
                  <a:pt x="146" y="197"/>
                </a:lnTo>
                <a:lnTo>
                  <a:pt x="146" y="196"/>
                </a:lnTo>
                <a:lnTo>
                  <a:pt x="146" y="197"/>
                </a:lnTo>
                <a:lnTo>
                  <a:pt x="146" y="196"/>
                </a:lnTo>
                <a:lnTo>
                  <a:pt x="147" y="196"/>
                </a:lnTo>
                <a:lnTo>
                  <a:pt x="146" y="196"/>
                </a:lnTo>
                <a:lnTo>
                  <a:pt x="147" y="196"/>
                </a:lnTo>
                <a:lnTo>
                  <a:pt x="146" y="196"/>
                </a:lnTo>
                <a:lnTo>
                  <a:pt x="147" y="196"/>
                </a:lnTo>
                <a:lnTo>
                  <a:pt x="147" y="197"/>
                </a:lnTo>
                <a:lnTo>
                  <a:pt x="147" y="196"/>
                </a:lnTo>
                <a:lnTo>
                  <a:pt x="147" y="197"/>
                </a:lnTo>
                <a:lnTo>
                  <a:pt x="147" y="196"/>
                </a:lnTo>
                <a:lnTo>
                  <a:pt x="147" y="197"/>
                </a:lnTo>
                <a:lnTo>
                  <a:pt x="147" y="198"/>
                </a:lnTo>
                <a:lnTo>
                  <a:pt x="147" y="197"/>
                </a:lnTo>
                <a:lnTo>
                  <a:pt x="147" y="198"/>
                </a:lnTo>
                <a:lnTo>
                  <a:pt x="147" y="197"/>
                </a:lnTo>
                <a:lnTo>
                  <a:pt x="147" y="198"/>
                </a:lnTo>
                <a:lnTo>
                  <a:pt x="148" y="198"/>
                </a:lnTo>
                <a:lnTo>
                  <a:pt x="147" y="198"/>
                </a:lnTo>
                <a:lnTo>
                  <a:pt x="148" y="198"/>
                </a:lnTo>
                <a:lnTo>
                  <a:pt x="147" y="198"/>
                </a:lnTo>
                <a:lnTo>
                  <a:pt x="148" y="198"/>
                </a:lnTo>
                <a:lnTo>
                  <a:pt x="148" y="197"/>
                </a:lnTo>
                <a:lnTo>
                  <a:pt x="148" y="198"/>
                </a:lnTo>
                <a:lnTo>
                  <a:pt x="148" y="197"/>
                </a:lnTo>
                <a:lnTo>
                  <a:pt x="148" y="198"/>
                </a:lnTo>
                <a:lnTo>
                  <a:pt x="148" y="197"/>
                </a:lnTo>
                <a:lnTo>
                  <a:pt x="149" y="197"/>
                </a:lnTo>
                <a:lnTo>
                  <a:pt x="148" y="197"/>
                </a:lnTo>
                <a:lnTo>
                  <a:pt x="149" y="197"/>
                </a:lnTo>
                <a:lnTo>
                  <a:pt x="148" y="197"/>
                </a:lnTo>
                <a:lnTo>
                  <a:pt x="149" y="197"/>
                </a:lnTo>
                <a:lnTo>
                  <a:pt x="149" y="198"/>
                </a:lnTo>
                <a:lnTo>
                  <a:pt x="149" y="197"/>
                </a:lnTo>
                <a:lnTo>
                  <a:pt x="149" y="198"/>
                </a:lnTo>
                <a:lnTo>
                  <a:pt x="149" y="197"/>
                </a:lnTo>
                <a:lnTo>
                  <a:pt x="149" y="198"/>
                </a:lnTo>
                <a:lnTo>
                  <a:pt x="150" y="198"/>
                </a:lnTo>
                <a:lnTo>
                  <a:pt x="149" y="198"/>
                </a:lnTo>
                <a:lnTo>
                  <a:pt x="150" y="198"/>
                </a:lnTo>
                <a:lnTo>
                  <a:pt x="149" y="198"/>
                </a:lnTo>
                <a:lnTo>
                  <a:pt x="150" y="198"/>
                </a:lnTo>
                <a:lnTo>
                  <a:pt x="150" y="199"/>
                </a:lnTo>
                <a:lnTo>
                  <a:pt x="150" y="198"/>
                </a:lnTo>
                <a:lnTo>
                  <a:pt x="150" y="199"/>
                </a:lnTo>
                <a:lnTo>
                  <a:pt x="150" y="198"/>
                </a:lnTo>
                <a:lnTo>
                  <a:pt x="150" y="199"/>
                </a:lnTo>
                <a:lnTo>
                  <a:pt x="149" y="199"/>
                </a:lnTo>
                <a:lnTo>
                  <a:pt x="150" y="199"/>
                </a:lnTo>
                <a:lnTo>
                  <a:pt x="149" y="199"/>
                </a:lnTo>
                <a:lnTo>
                  <a:pt x="150" y="199"/>
                </a:lnTo>
                <a:lnTo>
                  <a:pt x="149" y="199"/>
                </a:lnTo>
                <a:lnTo>
                  <a:pt x="148" y="199"/>
                </a:lnTo>
                <a:lnTo>
                  <a:pt x="149" y="199"/>
                </a:lnTo>
                <a:lnTo>
                  <a:pt x="148" y="199"/>
                </a:lnTo>
                <a:lnTo>
                  <a:pt x="149" y="199"/>
                </a:lnTo>
                <a:lnTo>
                  <a:pt x="148" y="199"/>
                </a:lnTo>
                <a:lnTo>
                  <a:pt x="148" y="200"/>
                </a:lnTo>
                <a:lnTo>
                  <a:pt x="148" y="199"/>
                </a:lnTo>
                <a:lnTo>
                  <a:pt x="148" y="200"/>
                </a:lnTo>
                <a:lnTo>
                  <a:pt x="148" y="199"/>
                </a:lnTo>
                <a:lnTo>
                  <a:pt x="148" y="200"/>
                </a:lnTo>
                <a:lnTo>
                  <a:pt x="149" y="200"/>
                </a:lnTo>
                <a:lnTo>
                  <a:pt x="148" y="200"/>
                </a:lnTo>
                <a:lnTo>
                  <a:pt x="149" y="200"/>
                </a:lnTo>
                <a:lnTo>
                  <a:pt x="148" y="200"/>
                </a:lnTo>
                <a:lnTo>
                  <a:pt x="149" y="200"/>
                </a:lnTo>
                <a:lnTo>
                  <a:pt x="149" y="201"/>
                </a:lnTo>
                <a:lnTo>
                  <a:pt x="149" y="200"/>
                </a:lnTo>
                <a:lnTo>
                  <a:pt x="149" y="201"/>
                </a:lnTo>
                <a:lnTo>
                  <a:pt x="149" y="200"/>
                </a:lnTo>
                <a:lnTo>
                  <a:pt x="149" y="201"/>
                </a:lnTo>
                <a:lnTo>
                  <a:pt x="150" y="201"/>
                </a:lnTo>
                <a:lnTo>
                  <a:pt x="149" y="201"/>
                </a:lnTo>
                <a:lnTo>
                  <a:pt x="150" y="201"/>
                </a:lnTo>
                <a:lnTo>
                  <a:pt x="149" y="201"/>
                </a:lnTo>
                <a:lnTo>
                  <a:pt x="150" y="201"/>
                </a:lnTo>
                <a:lnTo>
                  <a:pt x="150" y="200"/>
                </a:lnTo>
                <a:lnTo>
                  <a:pt x="150" y="201"/>
                </a:lnTo>
                <a:lnTo>
                  <a:pt x="150" y="200"/>
                </a:lnTo>
                <a:lnTo>
                  <a:pt x="150" y="201"/>
                </a:lnTo>
                <a:lnTo>
                  <a:pt x="150" y="200"/>
                </a:lnTo>
                <a:lnTo>
                  <a:pt x="151" y="200"/>
                </a:lnTo>
                <a:lnTo>
                  <a:pt x="150" y="200"/>
                </a:lnTo>
                <a:lnTo>
                  <a:pt x="151" y="200"/>
                </a:lnTo>
                <a:lnTo>
                  <a:pt x="150" y="200"/>
                </a:lnTo>
                <a:lnTo>
                  <a:pt x="151" y="200"/>
                </a:lnTo>
                <a:lnTo>
                  <a:pt x="151" y="201"/>
                </a:lnTo>
                <a:lnTo>
                  <a:pt x="151" y="200"/>
                </a:lnTo>
                <a:lnTo>
                  <a:pt x="151" y="201"/>
                </a:lnTo>
                <a:lnTo>
                  <a:pt x="151" y="200"/>
                </a:lnTo>
                <a:lnTo>
                  <a:pt x="151" y="201"/>
                </a:lnTo>
                <a:lnTo>
                  <a:pt x="151" y="202"/>
                </a:lnTo>
                <a:lnTo>
                  <a:pt x="151" y="201"/>
                </a:lnTo>
                <a:lnTo>
                  <a:pt x="151" y="202"/>
                </a:lnTo>
                <a:lnTo>
                  <a:pt x="151" y="201"/>
                </a:lnTo>
                <a:lnTo>
                  <a:pt x="151" y="202"/>
                </a:lnTo>
                <a:lnTo>
                  <a:pt x="152" y="202"/>
                </a:lnTo>
                <a:lnTo>
                  <a:pt x="151" y="202"/>
                </a:lnTo>
                <a:lnTo>
                  <a:pt x="152" y="202"/>
                </a:lnTo>
                <a:lnTo>
                  <a:pt x="151" y="202"/>
                </a:lnTo>
                <a:lnTo>
                  <a:pt x="152" y="202"/>
                </a:lnTo>
                <a:lnTo>
                  <a:pt x="152" y="201"/>
                </a:lnTo>
                <a:lnTo>
                  <a:pt x="152" y="202"/>
                </a:lnTo>
                <a:lnTo>
                  <a:pt x="152" y="201"/>
                </a:lnTo>
                <a:lnTo>
                  <a:pt x="152" y="202"/>
                </a:lnTo>
                <a:lnTo>
                  <a:pt x="152" y="201"/>
                </a:lnTo>
                <a:lnTo>
                  <a:pt x="153" y="201"/>
                </a:lnTo>
                <a:lnTo>
                  <a:pt x="152" y="201"/>
                </a:lnTo>
                <a:lnTo>
                  <a:pt x="153" y="201"/>
                </a:lnTo>
                <a:lnTo>
                  <a:pt x="152" y="201"/>
                </a:lnTo>
                <a:lnTo>
                  <a:pt x="153" y="201"/>
                </a:lnTo>
                <a:lnTo>
                  <a:pt x="153" y="202"/>
                </a:lnTo>
                <a:lnTo>
                  <a:pt x="153" y="201"/>
                </a:lnTo>
                <a:lnTo>
                  <a:pt x="153" y="202"/>
                </a:lnTo>
                <a:lnTo>
                  <a:pt x="153" y="201"/>
                </a:lnTo>
                <a:lnTo>
                  <a:pt x="153" y="202"/>
                </a:lnTo>
                <a:lnTo>
                  <a:pt x="154" y="202"/>
                </a:lnTo>
                <a:lnTo>
                  <a:pt x="153" y="202"/>
                </a:lnTo>
                <a:lnTo>
                  <a:pt x="154" y="202"/>
                </a:lnTo>
                <a:lnTo>
                  <a:pt x="153" y="202"/>
                </a:lnTo>
                <a:lnTo>
                  <a:pt x="154" y="202"/>
                </a:lnTo>
                <a:lnTo>
                  <a:pt x="154" y="203"/>
                </a:lnTo>
                <a:lnTo>
                  <a:pt x="154" y="202"/>
                </a:lnTo>
                <a:lnTo>
                  <a:pt x="154" y="203"/>
                </a:lnTo>
                <a:lnTo>
                  <a:pt x="154" y="202"/>
                </a:lnTo>
                <a:lnTo>
                  <a:pt x="154" y="203"/>
                </a:lnTo>
                <a:lnTo>
                  <a:pt x="153" y="203"/>
                </a:lnTo>
                <a:lnTo>
                  <a:pt x="154" y="203"/>
                </a:lnTo>
                <a:lnTo>
                  <a:pt x="153" y="203"/>
                </a:lnTo>
                <a:lnTo>
                  <a:pt x="154" y="203"/>
                </a:lnTo>
                <a:lnTo>
                  <a:pt x="153" y="203"/>
                </a:lnTo>
                <a:lnTo>
                  <a:pt x="152" y="203"/>
                </a:lnTo>
                <a:lnTo>
                  <a:pt x="153" y="203"/>
                </a:lnTo>
                <a:lnTo>
                  <a:pt x="152" y="203"/>
                </a:lnTo>
                <a:lnTo>
                  <a:pt x="153" y="203"/>
                </a:lnTo>
                <a:lnTo>
                  <a:pt x="152" y="203"/>
                </a:lnTo>
                <a:lnTo>
                  <a:pt x="152" y="204"/>
                </a:lnTo>
                <a:lnTo>
                  <a:pt x="152" y="203"/>
                </a:lnTo>
                <a:lnTo>
                  <a:pt x="152" y="204"/>
                </a:lnTo>
                <a:lnTo>
                  <a:pt x="152" y="203"/>
                </a:lnTo>
                <a:lnTo>
                  <a:pt x="152" y="204"/>
                </a:lnTo>
                <a:lnTo>
                  <a:pt x="153" y="204"/>
                </a:lnTo>
                <a:lnTo>
                  <a:pt x="152" y="204"/>
                </a:lnTo>
                <a:lnTo>
                  <a:pt x="153" y="204"/>
                </a:lnTo>
                <a:lnTo>
                  <a:pt x="152" y="204"/>
                </a:lnTo>
                <a:lnTo>
                  <a:pt x="153" y="204"/>
                </a:lnTo>
                <a:lnTo>
                  <a:pt x="153" y="205"/>
                </a:lnTo>
                <a:lnTo>
                  <a:pt x="153" y="204"/>
                </a:lnTo>
                <a:lnTo>
                  <a:pt x="153" y="205"/>
                </a:lnTo>
                <a:lnTo>
                  <a:pt x="153" y="204"/>
                </a:lnTo>
                <a:lnTo>
                  <a:pt x="153" y="205"/>
                </a:lnTo>
                <a:lnTo>
                  <a:pt x="152" y="205"/>
                </a:lnTo>
                <a:lnTo>
                  <a:pt x="153" y="205"/>
                </a:lnTo>
                <a:lnTo>
                  <a:pt x="152" y="205"/>
                </a:lnTo>
                <a:lnTo>
                  <a:pt x="153" y="205"/>
                </a:lnTo>
                <a:lnTo>
                  <a:pt x="152" y="205"/>
                </a:lnTo>
                <a:lnTo>
                  <a:pt x="152" y="206"/>
                </a:lnTo>
                <a:lnTo>
                  <a:pt x="152" y="205"/>
                </a:lnTo>
                <a:lnTo>
                  <a:pt x="152" y="206"/>
                </a:lnTo>
                <a:lnTo>
                  <a:pt x="152" y="205"/>
                </a:lnTo>
                <a:lnTo>
                  <a:pt x="152" y="206"/>
                </a:lnTo>
                <a:lnTo>
                  <a:pt x="151" y="206"/>
                </a:lnTo>
                <a:lnTo>
                  <a:pt x="152" y="206"/>
                </a:lnTo>
                <a:lnTo>
                  <a:pt x="151" y="206"/>
                </a:lnTo>
                <a:lnTo>
                  <a:pt x="152" y="206"/>
                </a:lnTo>
                <a:lnTo>
                  <a:pt x="151" y="206"/>
                </a:lnTo>
                <a:lnTo>
                  <a:pt x="151" y="205"/>
                </a:lnTo>
                <a:lnTo>
                  <a:pt x="151" y="206"/>
                </a:lnTo>
                <a:lnTo>
                  <a:pt x="151" y="205"/>
                </a:lnTo>
                <a:lnTo>
                  <a:pt x="151" y="206"/>
                </a:lnTo>
                <a:lnTo>
                  <a:pt x="151" y="205"/>
                </a:lnTo>
                <a:lnTo>
                  <a:pt x="151" y="204"/>
                </a:lnTo>
                <a:lnTo>
                  <a:pt x="151" y="205"/>
                </a:lnTo>
                <a:lnTo>
                  <a:pt x="151" y="204"/>
                </a:lnTo>
                <a:lnTo>
                  <a:pt x="151" y="205"/>
                </a:lnTo>
                <a:lnTo>
                  <a:pt x="151" y="204"/>
                </a:lnTo>
                <a:lnTo>
                  <a:pt x="150" y="204"/>
                </a:lnTo>
                <a:lnTo>
                  <a:pt x="151" y="204"/>
                </a:lnTo>
                <a:lnTo>
                  <a:pt x="150" y="204"/>
                </a:lnTo>
                <a:lnTo>
                  <a:pt x="151" y="204"/>
                </a:lnTo>
                <a:lnTo>
                  <a:pt x="150" y="204"/>
                </a:lnTo>
                <a:lnTo>
                  <a:pt x="150" y="205"/>
                </a:lnTo>
                <a:lnTo>
                  <a:pt x="150" y="204"/>
                </a:lnTo>
                <a:lnTo>
                  <a:pt x="150" y="205"/>
                </a:lnTo>
                <a:lnTo>
                  <a:pt x="150" y="204"/>
                </a:lnTo>
                <a:lnTo>
                  <a:pt x="150" y="205"/>
                </a:lnTo>
                <a:lnTo>
                  <a:pt x="149" y="205"/>
                </a:lnTo>
                <a:lnTo>
                  <a:pt x="150" y="205"/>
                </a:lnTo>
                <a:lnTo>
                  <a:pt x="149" y="205"/>
                </a:lnTo>
                <a:lnTo>
                  <a:pt x="150" y="205"/>
                </a:lnTo>
                <a:lnTo>
                  <a:pt x="149" y="205"/>
                </a:lnTo>
                <a:lnTo>
                  <a:pt x="148" y="205"/>
                </a:lnTo>
                <a:lnTo>
                  <a:pt x="149" y="205"/>
                </a:lnTo>
                <a:lnTo>
                  <a:pt x="148" y="205"/>
                </a:lnTo>
                <a:lnTo>
                  <a:pt x="149" y="205"/>
                </a:lnTo>
                <a:lnTo>
                  <a:pt x="148" y="205"/>
                </a:lnTo>
                <a:lnTo>
                  <a:pt x="148" y="206"/>
                </a:lnTo>
                <a:lnTo>
                  <a:pt x="148" y="205"/>
                </a:lnTo>
                <a:lnTo>
                  <a:pt x="148" y="206"/>
                </a:lnTo>
                <a:lnTo>
                  <a:pt x="148" y="205"/>
                </a:lnTo>
                <a:lnTo>
                  <a:pt x="148" y="206"/>
                </a:lnTo>
                <a:lnTo>
                  <a:pt x="147" y="206"/>
                </a:lnTo>
                <a:lnTo>
                  <a:pt x="148" y="206"/>
                </a:lnTo>
                <a:lnTo>
                  <a:pt x="147" y="206"/>
                </a:lnTo>
                <a:lnTo>
                  <a:pt x="148" y="206"/>
                </a:lnTo>
                <a:lnTo>
                  <a:pt x="147" y="206"/>
                </a:lnTo>
                <a:lnTo>
                  <a:pt x="147" y="205"/>
                </a:lnTo>
                <a:lnTo>
                  <a:pt x="147" y="206"/>
                </a:lnTo>
                <a:lnTo>
                  <a:pt x="147" y="205"/>
                </a:lnTo>
                <a:lnTo>
                  <a:pt x="147" y="206"/>
                </a:lnTo>
                <a:lnTo>
                  <a:pt x="147" y="205"/>
                </a:lnTo>
                <a:lnTo>
                  <a:pt x="147" y="204"/>
                </a:lnTo>
                <a:lnTo>
                  <a:pt x="147" y="205"/>
                </a:lnTo>
                <a:lnTo>
                  <a:pt x="147" y="204"/>
                </a:lnTo>
                <a:lnTo>
                  <a:pt x="147" y="205"/>
                </a:lnTo>
                <a:lnTo>
                  <a:pt x="147" y="204"/>
                </a:lnTo>
                <a:lnTo>
                  <a:pt x="146" y="204"/>
                </a:lnTo>
                <a:lnTo>
                  <a:pt x="147" y="204"/>
                </a:lnTo>
                <a:lnTo>
                  <a:pt x="146" y="204"/>
                </a:lnTo>
                <a:lnTo>
                  <a:pt x="147" y="204"/>
                </a:lnTo>
                <a:lnTo>
                  <a:pt x="146" y="204"/>
                </a:lnTo>
                <a:lnTo>
                  <a:pt x="146" y="205"/>
                </a:lnTo>
                <a:lnTo>
                  <a:pt x="146" y="204"/>
                </a:lnTo>
                <a:lnTo>
                  <a:pt x="146" y="205"/>
                </a:lnTo>
                <a:lnTo>
                  <a:pt x="146" y="204"/>
                </a:lnTo>
                <a:lnTo>
                  <a:pt x="146" y="205"/>
                </a:lnTo>
                <a:lnTo>
                  <a:pt x="145" y="205"/>
                </a:lnTo>
                <a:lnTo>
                  <a:pt x="146" y="205"/>
                </a:lnTo>
                <a:lnTo>
                  <a:pt x="145" y="205"/>
                </a:lnTo>
                <a:lnTo>
                  <a:pt x="146" y="205"/>
                </a:lnTo>
                <a:lnTo>
                  <a:pt x="145" y="205"/>
                </a:lnTo>
                <a:lnTo>
                  <a:pt x="145" y="206"/>
                </a:lnTo>
                <a:lnTo>
                  <a:pt x="145" y="205"/>
                </a:lnTo>
                <a:lnTo>
                  <a:pt x="145" y="206"/>
                </a:lnTo>
                <a:lnTo>
                  <a:pt x="145" y="205"/>
                </a:lnTo>
                <a:lnTo>
                  <a:pt x="145" y="206"/>
                </a:lnTo>
                <a:lnTo>
                  <a:pt x="146" y="206"/>
                </a:lnTo>
                <a:lnTo>
                  <a:pt x="145" y="206"/>
                </a:lnTo>
                <a:lnTo>
                  <a:pt x="146" y="206"/>
                </a:lnTo>
                <a:lnTo>
                  <a:pt x="145" y="206"/>
                </a:lnTo>
                <a:lnTo>
                  <a:pt x="146" y="206"/>
                </a:lnTo>
                <a:lnTo>
                  <a:pt x="146" y="207"/>
                </a:lnTo>
                <a:lnTo>
                  <a:pt x="146" y="206"/>
                </a:lnTo>
                <a:lnTo>
                  <a:pt x="146" y="207"/>
                </a:lnTo>
                <a:lnTo>
                  <a:pt x="146" y="206"/>
                </a:lnTo>
                <a:lnTo>
                  <a:pt x="146" y="207"/>
                </a:lnTo>
                <a:lnTo>
                  <a:pt x="145" y="207"/>
                </a:lnTo>
                <a:lnTo>
                  <a:pt x="146" y="207"/>
                </a:lnTo>
                <a:lnTo>
                  <a:pt x="145" y="207"/>
                </a:lnTo>
                <a:lnTo>
                  <a:pt x="146" y="207"/>
                </a:lnTo>
                <a:lnTo>
                  <a:pt x="145" y="207"/>
                </a:lnTo>
                <a:lnTo>
                  <a:pt x="144" y="207"/>
                </a:lnTo>
                <a:lnTo>
                  <a:pt x="145" y="207"/>
                </a:lnTo>
                <a:lnTo>
                  <a:pt x="144" y="207"/>
                </a:lnTo>
                <a:lnTo>
                  <a:pt x="145" y="207"/>
                </a:lnTo>
                <a:lnTo>
                  <a:pt x="144" y="207"/>
                </a:lnTo>
                <a:lnTo>
                  <a:pt x="144" y="208"/>
                </a:lnTo>
                <a:lnTo>
                  <a:pt x="144" y="207"/>
                </a:lnTo>
                <a:lnTo>
                  <a:pt x="144" y="208"/>
                </a:lnTo>
                <a:lnTo>
                  <a:pt x="144" y="207"/>
                </a:lnTo>
                <a:lnTo>
                  <a:pt x="144" y="208"/>
                </a:lnTo>
                <a:lnTo>
                  <a:pt x="145" y="208"/>
                </a:lnTo>
                <a:lnTo>
                  <a:pt x="144" y="208"/>
                </a:lnTo>
                <a:lnTo>
                  <a:pt x="145" y="208"/>
                </a:lnTo>
                <a:lnTo>
                  <a:pt x="144" y="208"/>
                </a:lnTo>
                <a:lnTo>
                  <a:pt x="145" y="208"/>
                </a:lnTo>
                <a:lnTo>
                  <a:pt x="145" y="209"/>
                </a:lnTo>
                <a:lnTo>
                  <a:pt x="145" y="208"/>
                </a:lnTo>
                <a:lnTo>
                  <a:pt x="145" y="209"/>
                </a:lnTo>
                <a:lnTo>
                  <a:pt x="145" y="208"/>
                </a:lnTo>
                <a:lnTo>
                  <a:pt x="145" y="209"/>
                </a:lnTo>
                <a:lnTo>
                  <a:pt x="146" y="209"/>
                </a:lnTo>
                <a:lnTo>
                  <a:pt x="145" y="209"/>
                </a:lnTo>
                <a:lnTo>
                  <a:pt x="146" y="209"/>
                </a:lnTo>
                <a:lnTo>
                  <a:pt x="145" y="209"/>
                </a:lnTo>
                <a:lnTo>
                  <a:pt x="146" y="209"/>
                </a:lnTo>
                <a:lnTo>
                  <a:pt x="146" y="208"/>
                </a:lnTo>
                <a:lnTo>
                  <a:pt x="146" y="209"/>
                </a:lnTo>
                <a:lnTo>
                  <a:pt x="146" y="208"/>
                </a:lnTo>
                <a:lnTo>
                  <a:pt x="146" y="209"/>
                </a:lnTo>
                <a:lnTo>
                  <a:pt x="146" y="208"/>
                </a:lnTo>
                <a:lnTo>
                  <a:pt x="147" y="208"/>
                </a:lnTo>
                <a:lnTo>
                  <a:pt x="146" y="208"/>
                </a:lnTo>
                <a:lnTo>
                  <a:pt x="147" y="208"/>
                </a:lnTo>
                <a:lnTo>
                  <a:pt x="146" y="208"/>
                </a:lnTo>
                <a:lnTo>
                  <a:pt x="147" y="208"/>
                </a:lnTo>
                <a:lnTo>
                  <a:pt x="147" y="209"/>
                </a:lnTo>
                <a:lnTo>
                  <a:pt x="147" y="208"/>
                </a:lnTo>
                <a:lnTo>
                  <a:pt x="147" y="209"/>
                </a:lnTo>
                <a:lnTo>
                  <a:pt x="147" y="208"/>
                </a:lnTo>
                <a:lnTo>
                  <a:pt x="147" y="209"/>
                </a:lnTo>
                <a:lnTo>
                  <a:pt x="147" y="210"/>
                </a:lnTo>
                <a:lnTo>
                  <a:pt x="147" y="209"/>
                </a:lnTo>
                <a:lnTo>
                  <a:pt x="147" y="210"/>
                </a:lnTo>
                <a:lnTo>
                  <a:pt x="147" y="209"/>
                </a:lnTo>
                <a:lnTo>
                  <a:pt x="147" y="210"/>
                </a:lnTo>
                <a:lnTo>
                  <a:pt x="148" y="210"/>
                </a:lnTo>
                <a:lnTo>
                  <a:pt x="147" y="210"/>
                </a:lnTo>
                <a:lnTo>
                  <a:pt x="148" y="210"/>
                </a:lnTo>
                <a:lnTo>
                  <a:pt x="147" y="210"/>
                </a:lnTo>
                <a:lnTo>
                  <a:pt x="148" y="210"/>
                </a:lnTo>
                <a:lnTo>
                  <a:pt x="148" y="209"/>
                </a:lnTo>
                <a:lnTo>
                  <a:pt x="148" y="210"/>
                </a:lnTo>
                <a:lnTo>
                  <a:pt x="148" y="209"/>
                </a:lnTo>
                <a:lnTo>
                  <a:pt x="148" y="210"/>
                </a:lnTo>
                <a:lnTo>
                  <a:pt x="148" y="209"/>
                </a:lnTo>
                <a:lnTo>
                  <a:pt x="149" y="209"/>
                </a:lnTo>
                <a:lnTo>
                  <a:pt x="148" y="209"/>
                </a:lnTo>
                <a:lnTo>
                  <a:pt x="149" y="209"/>
                </a:lnTo>
                <a:lnTo>
                  <a:pt x="148" y="209"/>
                </a:lnTo>
                <a:lnTo>
                  <a:pt x="149" y="209"/>
                </a:lnTo>
                <a:lnTo>
                  <a:pt x="149" y="210"/>
                </a:lnTo>
                <a:lnTo>
                  <a:pt x="149" y="209"/>
                </a:lnTo>
                <a:lnTo>
                  <a:pt x="149" y="210"/>
                </a:lnTo>
                <a:lnTo>
                  <a:pt x="149" y="209"/>
                </a:lnTo>
                <a:lnTo>
                  <a:pt x="149" y="210"/>
                </a:lnTo>
                <a:lnTo>
                  <a:pt x="150" y="210"/>
                </a:lnTo>
                <a:lnTo>
                  <a:pt x="149" y="210"/>
                </a:lnTo>
                <a:lnTo>
                  <a:pt x="150" y="210"/>
                </a:lnTo>
                <a:lnTo>
                  <a:pt x="149" y="210"/>
                </a:lnTo>
                <a:lnTo>
                  <a:pt x="150" y="210"/>
                </a:lnTo>
                <a:lnTo>
                  <a:pt x="150" y="211"/>
                </a:lnTo>
                <a:lnTo>
                  <a:pt x="150" y="210"/>
                </a:lnTo>
                <a:lnTo>
                  <a:pt x="150" y="211"/>
                </a:lnTo>
                <a:lnTo>
                  <a:pt x="150" y="210"/>
                </a:lnTo>
                <a:lnTo>
                  <a:pt x="150" y="211"/>
                </a:lnTo>
                <a:lnTo>
                  <a:pt x="149" y="211"/>
                </a:lnTo>
                <a:lnTo>
                  <a:pt x="150" y="211"/>
                </a:lnTo>
                <a:lnTo>
                  <a:pt x="149" y="211"/>
                </a:lnTo>
                <a:lnTo>
                  <a:pt x="150" y="211"/>
                </a:lnTo>
                <a:lnTo>
                  <a:pt x="149" y="211"/>
                </a:lnTo>
                <a:lnTo>
                  <a:pt x="148" y="211"/>
                </a:lnTo>
                <a:lnTo>
                  <a:pt x="149" y="211"/>
                </a:lnTo>
                <a:lnTo>
                  <a:pt x="148" y="211"/>
                </a:lnTo>
                <a:lnTo>
                  <a:pt x="149" y="211"/>
                </a:lnTo>
                <a:lnTo>
                  <a:pt x="148" y="211"/>
                </a:lnTo>
                <a:lnTo>
                  <a:pt x="148" y="212"/>
                </a:lnTo>
                <a:lnTo>
                  <a:pt x="148" y="211"/>
                </a:lnTo>
                <a:lnTo>
                  <a:pt x="148" y="212"/>
                </a:lnTo>
                <a:lnTo>
                  <a:pt x="148" y="211"/>
                </a:lnTo>
                <a:lnTo>
                  <a:pt x="148" y="212"/>
                </a:lnTo>
                <a:lnTo>
                  <a:pt x="149" y="212"/>
                </a:lnTo>
                <a:lnTo>
                  <a:pt x="148" y="212"/>
                </a:lnTo>
                <a:lnTo>
                  <a:pt x="149" y="212"/>
                </a:lnTo>
                <a:lnTo>
                  <a:pt x="148" y="212"/>
                </a:lnTo>
                <a:lnTo>
                  <a:pt x="149" y="212"/>
                </a:lnTo>
                <a:lnTo>
                  <a:pt x="149" y="213"/>
                </a:lnTo>
                <a:lnTo>
                  <a:pt x="149" y="212"/>
                </a:lnTo>
                <a:lnTo>
                  <a:pt x="149" y="213"/>
                </a:lnTo>
                <a:lnTo>
                  <a:pt x="149" y="212"/>
                </a:lnTo>
                <a:lnTo>
                  <a:pt x="149" y="213"/>
                </a:lnTo>
                <a:lnTo>
                  <a:pt x="148" y="213"/>
                </a:lnTo>
                <a:lnTo>
                  <a:pt x="149" y="213"/>
                </a:lnTo>
                <a:lnTo>
                  <a:pt x="148" y="213"/>
                </a:lnTo>
                <a:lnTo>
                  <a:pt x="149" y="213"/>
                </a:lnTo>
                <a:lnTo>
                  <a:pt x="148" y="213"/>
                </a:lnTo>
                <a:lnTo>
                  <a:pt x="147" y="213"/>
                </a:lnTo>
                <a:lnTo>
                  <a:pt x="148" y="213"/>
                </a:lnTo>
                <a:lnTo>
                  <a:pt x="147" y="213"/>
                </a:lnTo>
                <a:lnTo>
                  <a:pt x="148" y="213"/>
                </a:lnTo>
                <a:lnTo>
                  <a:pt x="147" y="213"/>
                </a:lnTo>
                <a:lnTo>
                  <a:pt x="147" y="212"/>
                </a:lnTo>
                <a:lnTo>
                  <a:pt x="147" y="213"/>
                </a:lnTo>
                <a:lnTo>
                  <a:pt x="147" y="212"/>
                </a:lnTo>
                <a:lnTo>
                  <a:pt x="147" y="213"/>
                </a:lnTo>
                <a:lnTo>
                  <a:pt x="147" y="212"/>
                </a:lnTo>
                <a:lnTo>
                  <a:pt x="146" y="212"/>
                </a:lnTo>
                <a:lnTo>
                  <a:pt x="147" y="212"/>
                </a:lnTo>
                <a:lnTo>
                  <a:pt x="146" y="212"/>
                </a:lnTo>
                <a:lnTo>
                  <a:pt x="147" y="212"/>
                </a:lnTo>
                <a:lnTo>
                  <a:pt x="146" y="212"/>
                </a:lnTo>
                <a:lnTo>
                  <a:pt x="146" y="213"/>
                </a:lnTo>
                <a:lnTo>
                  <a:pt x="146" y="212"/>
                </a:lnTo>
                <a:lnTo>
                  <a:pt x="146" y="213"/>
                </a:lnTo>
                <a:lnTo>
                  <a:pt x="146" y="212"/>
                </a:lnTo>
                <a:lnTo>
                  <a:pt x="146" y="213"/>
                </a:lnTo>
                <a:lnTo>
                  <a:pt x="145" y="213"/>
                </a:lnTo>
                <a:lnTo>
                  <a:pt x="146" y="213"/>
                </a:lnTo>
                <a:lnTo>
                  <a:pt x="145" y="213"/>
                </a:lnTo>
                <a:lnTo>
                  <a:pt x="146" y="213"/>
                </a:lnTo>
                <a:lnTo>
                  <a:pt x="145" y="213"/>
                </a:lnTo>
                <a:lnTo>
                  <a:pt x="146" y="213"/>
                </a:lnTo>
                <a:lnTo>
                  <a:pt x="145" y="213"/>
                </a:lnTo>
                <a:lnTo>
                  <a:pt x="146" y="213"/>
                </a:lnTo>
                <a:lnTo>
                  <a:pt x="145" y="213"/>
                </a:lnTo>
                <a:lnTo>
                  <a:pt x="146" y="213"/>
                </a:lnTo>
                <a:lnTo>
                  <a:pt x="146" y="214"/>
                </a:lnTo>
                <a:lnTo>
                  <a:pt x="146" y="213"/>
                </a:lnTo>
                <a:lnTo>
                  <a:pt x="146" y="214"/>
                </a:lnTo>
                <a:lnTo>
                  <a:pt x="146" y="213"/>
                </a:lnTo>
                <a:lnTo>
                  <a:pt x="146" y="214"/>
                </a:lnTo>
                <a:lnTo>
                  <a:pt x="145" y="214"/>
                </a:lnTo>
                <a:lnTo>
                  <a:pt x="146" y="214"/>
                </a:lnTo>
                <a:lnTo>
                  <a:pt x="145" y="214"/>
                </a:lnTo>
                <a:lnTo>
                  <a:pt x="146" y="214"/>
                </a:lnTo>
                <a:lnTo>
                  <a:pt x="145" y="214"/>
                </a:lnTo>
                <a:lnTo>
                  <a:pt x="144" y="214"/>
                </a:lnTo>
                <a:lnTo>
                  <a:pt x="145" y="214"/>
                </a:lnTo>
                <a:lnTo>
                  <a:pt x="144" y="214"/>
                </a:lnTo>
                <a:lnTo>
                  <a:pt x="145" y="214"/>
                </a:lnTo>
                <a:lnTo>
                  <a:pt x="144" y="214"/>
                </a:lnTo>
                <a:lnTo>
                  <a:pt x="144" y="215"/>
                </a:lnTo>
                <a:lnTo>
                  <a:pt x="144" y="214"/>
                </a:lnTo>
                <a:lnTo>
                  <a:pt x="144" y="215"/>
                </a:lnTo>
                <a:lnTo>
                  <a:pt x="144" y="214"/>
                </a:lnTo>
                <a:lnTo>
                  <a:pt x="144" y="215"/>
                </a:lnTo>
                <a:lnTo>
                  <a:pt x="145" y="215"/>
                </a:lnTo>
                <a:lnTo>
                  <a:pt x="144" y="215"/>
                </a:lnTo>
                <a:lnTo>
                  <a:pt x="145" y="215"/>
                </a:lnTo>
                <a:lnTo>
                  <a:pt x="144" y="215"/>
                </a:lnTo>
                <a:lnTo>
                  <a:pt x="145" y="215"/>
                </a:lnTo>
                <a:lnTo>
                  <a:pt x="145" y="216"/>
                </a:lnTo>
                <a:lnTo>
                  <a:pt x="145" y="215"/>
                </a:lnTo>
                <a:lnTo>
                  <a:pt x="145" y="216"/>
                </a:lnTo>
                <a:lnTo>
                  <a:pt x="145" y="215"/>
                </a:lnTo>
                <a:lnTo>
                  <a:pt x="145" y="216"/>
                </a:lnTo>
                <a:lnTo>
                  <a:pt x="144" y="216"/>
                </a:lnTo>
                <a:lnTo>
                  <a:pt x="145" y="216"/>
                </a:lnTo>
                <a:lnTo>
                  <a:pt x="144" y="216"/>
                </a:lnTo>
                <a:lnTo>
                  <a:pt x="145" y="216"/>
                </a:lnTo>
                <a:lnTo>
                  <a:pt x="144" y="216"/>
                </a:lnTo>
                <a:lnTo>
                  <a:pt x="144" y="217"/>
                </a:lnTo>
                <a:lnTo>
                  <a:pt x="144" y="216"/>
                </a:lnTo>
                <a:lnTo>
                  <a:pt x="144" y="217"/>
                </a:lnTo>
                <a:lnTo>
                  <a:pt x="144" y="216"/>
                </a:lnTo>
                <a:lnTo>
                  <a:pt x="144" y="217"/>
                </a:lnTo>
                <a:lnTo>
                  <a:pt x="143" y="217"/>
                </a:lnTo>
                <a:lnTo>
                  <a:pt x="144" y="217"/>
                </a:lnTo>
                <a:lnTo>
                  <a:pt x="143" y="217"/>
                </a:lnTo>
                <a:lnTo>
                  <a:pt x="144" y="217"/>
                </a:lnTo>
                <a:lnTo>
                  <a:pt x="143" y="217"/>
                </a:lnTo>
                <a:lnTo>
                  <a:pt x="143" y="216"/>
                </a:lnTo>
                <a:lnTo>
                  <a:pt x="143" y="217"/>
                </a:lnTo>
                <a:lnTo>
                  <a:pt x="143" y="216"/>
                </a:lnTo>
                <a:lnTo>
                  <a:pt x="143" y="217"/>
                </a:lnTo>
                <a:lnTo>
                  <a:pt x="143" y="216"/>
                </a:lnTo>
                <a:lnTo>
                  <a:pt x="143" y="215"/>
                </a:lnTo>
                <a:lnTo>
                  <a:pt x="143" y="216"/>
                </a:lnTo>
                <a:lnTo>
                  <a:pt x="143" y="215"/>
                </a:lnTo>
                <a:lnTo>
                  <a:pt x="143" y="216"/>
                </a:lnTo>
                <a:lnTo>
                  <a:pt x="143" y="215"/>
                </a:lnTo>
                <a:lnTo>
                  <a:pt x="142" y="215"/>
                </a:lnTo>
                <a:lnTo>
                  <a:pt x="143" y="215"/>
                </a:lnTo>
                <a:lnTo>
                  <a:pt x="142" y="215"/>
                </a:lnTo>
                <a:lnTo>
                  <a:pt x="143" y="215"/>
                </a:lnTo>
                <a:lnTo>
                  <a:pt x="142" y="215"/>
                </a:lnTo>
                <a:lnTo>
                  <a:pt x="142" y="216"/>
                </a:lnTo>
                <a:lnTo>
                  <a:pt x="142" y="215"/>
                </a:lnTo>
                <a:lnTo>
                  <a:pt x="142" y="216"/>
                </a:lnTo>
                <a:lnTo>
                  <a:pt x="142" y="215"/>
                </a:lnTo>
                <a:lnTo>
                  <a:pt x="142" y="216"/>
                </a:lnTo>
                <a:lnTo>
                  <a:pt x="141" y="216"/>
                </a:lnTo>
                <a:lnTo>
                  <a:pt x="142" y="216"/>
                </a:lnTo>
                <a:lnTo>
                  <a:pt x="141" y="216"/>
                </a:lnTo>
                <a:lnTo>
                  <a:pt x="142" y="216"/>
                </a:lnTo>
                <a:lnTo>
                  <a:pt x="141" y="216"/>
                </a:lnTo>
                <a:lnTo>
                  <a:pt x="141" y="215"/>
                </a:lnTo>
                <a:lnTo>
                  <a:pt x="141" y="216"/>
                </a:lnTo>
                <a:lnTo>
                  <a:pt x="141" y="215"/>
                </a:lnTo>
                <a:lnTo>
                  <a:pt x="141" y="216"/>
                </a:lnTo>
                <a:lnTo>
                  <a:pt x="141" y="215"/>
                </a:lnTo>
                <a:lnTo>
                  <a:pt x="140" y="215"/>
                </a:lnTo>
                <a:lnTo>
                  <a:pt x="141" y="215"/>
                </a:lnTo>
                <a:lnTo>
                  <a:pt x="140" y="215"/>
                </a:lnTo>
                <a:lnTo>
                  <a:pt x="141" y="215"/>
                </a:lnTo>
                <a:lnTo>
                  <a:pt x="140" y="215"/>
                </a:lnTo>
                <a:lnTo>
                  <a:pt x="140" y="214"/>
                </a:lnTo>
                <a:lnTo>
                  <a:pt x="140" y="215"/>
                </a:lnTo>
                <a:lnTo>
                  <a:pt x="140" y="214"/>
                </a:lnTo>
                <a:lnTo>
                  <a:pt x="140" y="215"/>
                </a:lnTo>
                <a:lnTo>
                  <a:pt x="140" y="214"/>
                </a:lnTo>
                <a:lnTo>
                  <a:pt x="141" y="214"/>
                </a:lnTo>
                <a:lnTo>
                  <a:pt x="140" y="214"/>
                </a:lnTo>
                <a:lnTo>
                  <a:pt x="141" y="214"/>
                </a:lnTo>
                <a:lnTo>
                  <a:pt x="140" y="214"/>
                </a:lnTo>
                <a:lnTo>
                  <a:pt x="141" y="214"/>
                </a:lnTo>
                <a:lnTo>
                  <a:pt x="142" y="214"/>
                </a:lnTo>
                <a:lnTo>
                  <a:pt x="141" y="214"/>
                </a:lnTo>
                <a:lnTo>
                  <a:pt x="142" y="214"/>
                </a:lnTo>
                <a:lnTo>
                  <a:pt x="141" y="214"/>
                </a:lnTo>
                <a:lnTo>
                  <a:pt x="142" y="214"/>
                </a:lnTo>
                <a:lnTo>
                  <a:pt x="142" y="213"/>
                </a:lnTo>
                <a:lnTo>
                  <a:pt x="142" y="214"/>
                </a:lnTo>
                <a:lnTo>
                  <a:pt x="142" y="213"/>
                </a:lnTo>
                <a:lnTo>
                  <a:pt x="142" y="214"/>
                </a:lnTo>
                <a:lnTo>
                  <a:pt x="142" y="213"/>
                </a:lnTo>
                <a:lnTo>
                  <a:pt x="141" y="213"/>
                </a:lnTo>
                <a:lnTo>
                  <a:pt x="142" y="213"/>
                </a:lnTo>
                <a:lnTo>
                  <a:pt x="141" y="213"/>
                </a:lnTo>
                <a:lnTo>
                  <a:pt x="142" y="213"/>
                </a:lnTo>
                <a:lnTo>
                  <a:pt x="141" y="213"/>
                </a:lnTo>
                <a:lnTo>
                  <a:pt x="141" y="212"/>
                </a:lnTo>
                <a:lnTo>
                  <a:pt x="141" y="213"/>
                </a:lnTo>
                <a:lnTo>
                  <a:pt x="141" y="212"/>
                </a:lnTo>
                <a:lnTo>
                  <a:pt x="141" y="213"/>
                </a:lnTo>
                <a:lnTo>
                  <a:pt x="141" y="212"/>
                </a:lnTo>
                <a:lnTo>
                  <a:pt x="140" y="212"/>
                </a:lnTo>
                <a:lnTo>
                  <a:pt x="141" y="212"/>
                </a:lnTo>
                <a:lnTo>
                  <a:pt x="140" y="212"/>
                </a:lnTo>
                <a:lnTo>
                  <a:pt x="141" y="212"/>
                </a:lnTo>
                <a:lnTo>
                  <a:pt x="140" y="212"/>
                </a:lnTo>
                <a:lnTo>
                  <a:pt x="140" y="211"/>
                </a:lnTo>
                <a:lnTo>
                  <a:pt x="140" y="212"/>
                </a:lnTo>
                <a:lnTo>
                  <a:pt x="140" y="211"/>
                </a:lnTo>
                <a:lnTo>
                  <a:pt x="140" y="212"/>
                </a:lnTo>
                <a:lnTo>
                  <a:pt x="140" y="211"/>
                </a:lnTo>
                <a:lnTo>
                  <a:pt x="141" y="211"/>
                </a:lnTo>
                <a:lnTo>
                  <a:pt x="140" y="211"/>
                </a:lnTo>
                <a:lnTo>
                  <a:pt x="141" y="211"/>
                </a:lnTo>
                <a:lnTo>
                  <a:pt x="140" y="211"/>
                </a:lnTo>
                <a:lnTo>
                  <a:pt x="141" y="211"/>
                </a:lnTo>
                <a:lnTo>
                  <a:pt x="142" y="211"/>
                </a:lnTo>
                <a:lnTo>
                  <a:pt x="141" y="211"/>
                </a:lnTo>
                <a:lnTo>
                  <a:pt x="142" y="211"/>
                </a:lnTo>
                <a:lnTo>
                  <a:pt x="141" y="211"/>
                </a:lnTo>
                <a:lnTo>
                  <a:pt x="142" y="211"/>
                </a:lnTo>
                <a:lnTo>
                  <a:pt x="142" y="210"/>
                </a:lnTo>
                <a:lnTo>
                  <a:pt x="142" y="211"/>
                </a:lnTo>
                <a:lnTo>
                  <a:pt x="142" y="210"/>
                </a:lnTo>
                <a:lnTo>
                  <a:pt x="142" y="211"/>
                </a:lnTo>
                <a:lnTo>
                  <a:pt x="142" y="210"/>
                </a:lnTo>
                <a:lnTo>
                  <a:pt x="141" y="210"/>
                </a:lnTo>
                <a:lnTo>
                  <a:pt x="142" y="210"/>
                </a:lnTo>
                <a:lnTo>
                  <a:pt x="141" y="210"/>
                </a:lnTo>
                <a:lnTo>
                  <a:pt x="142" y="210"/>
                </a:lnTo>
                <a:lnTo>
                  <a:pt x="141" y="210"/>
                </a:lnTo>
                <a:lnTo>
                  <a:pt x="141" y="209"/>
                </a:lnTo>
                <a:lnTo>
                  <a:pt x="141" y="210"/>
                </a:lnTo>
                <a:lnTo>
                  <a:pt x="141" y="209"/>
                </a:lnTo>
                <a:lnTo>
                  <a:pt x="141" y="210"/>
                </a:lnTo>
                <a:lnTo>
                  <a:pt x="141" y="209"/>
                </a:lnTo>
                <a:lnTo>
                  <a:pt x="140" y="209"/>
                </a:lnTo>
                <a:lnTo>
                  <a:pt x="141" y="209"/>
                </a:lnTo>
                <a:lnTo>
                  <a:pt x="140" y="209"/>
                </a:lnTo>
                <a:lnTo>
                  <a:pt x="141" y="209"/>
                </a:lnTo>
                <a:lnTo>
                  <a:pt x="140" y="209"/>
                </a:lnTo>
                <a:lnTo>
                  <a:pt x="140" y="210"/>
                </a:lnTo>
                <a:lnTo>
                  <a:pt x="140" y="209"/>
                </a:lnTo>
                <a:lnTo>
                  <a:pt x="140" y="210"/>
                </a:lnTo>
                <a:lnTo>
                  <a:pt x="140" y="209"/>
                </a:lnTo>
                <a:lnTo>
                  <a:pt x="140" y="210"/>
                </a:lnTo>
                <a:lnTo>
                  <a:pt x="139" y="210"/>
                </a:lnTo>
                <a:lnTo>
                  <a:pt x="140" y="210"/>
                </a:lnTo>
                <a:lnTo>
                  <a:pt x="139" y="210"/>
                </a:lnTo>
                <a:lnTo>
                  <a:pt x="140" y="210"/>
                </a:lnTo>
                <a:lnTo>
                  <a:pt x="139" y="210"/>
                </a:lnTo>
                <a:lnTo>
                  <a:pt x="139" y="209"/>
                </a:lnTo>
                <a:lnTo>
                  <a:pt x="139" y="210"/>
                </a:lnTo>
                <a:lnTo>
                  <a:pt x="139" y="209"/>
                </a:lnTo>
                <a:lnTo>
                  <a:pt x="139" y="210"/>
                </a:lnTo>
                <a:lnTo>
                  <a:pt x="139" y="209"/>
                </a:lnTo>
                <a:lnTo>
                  <a:pt x="139" y="208"/>
                </a:lnTo>
                <a:lnTo>
                  <a:pt x="139" y="209"/>
                </a:lnTo>
                <a:lnTo>
                  <a:pt x="139" y="208"/>
                </a:lnTo>
                <a:lnTo>
                  <a:pt x="139" y="209"/>
                </a:lnTo>
                <a:lnTo>
                  <a:pt x="139" y="208"/>
                </a:lnTo>
                <a:lnTo>
                  <a:pt x="138" y="208"/>
                </a:lnTo>
                <a:lnTo>
                  <a:pt x="139" y="208"/>
                </a:lnTo>
                <a:lnTo>
                  <a:pt x="138" y="208"/>
                </a:lnTo>
                <a:lnTo>
                  <a:pt x="139" y="208"/>
                </a:lnTo>
                <a:lnTo>
                  <a:pt x="138" y="208"/>
                </a:lnTo>
                <a:lnTo>
                  <a:pt x="138" y="209"/>
                </a:lnTo>
                <a:lnTo>
                  <a:pt x="138" y="208"/>
                </a:lnTo>
                <a:lnTo>
                  <a:pt x="138" y="209"/>
                </a:lnTo>
                <a:lnTo>
                  <a:pt x="138" y="208"/>
                </a:lnTo>
                <a:lnTo>
                  <a:pt x="138" y="209"/>
                </a:lnTo>
                <a:lnTo>
                  <a:pt x="137" y="209"/>
                </a:lnTo>
                <a:lnTo>
                  <a:pt x="138" y="209"/>
                </a:lnTo>
                <a:lnTo>
                  <a:pt x="137" y="209"/>
                </a:lnTo>
                <a:lnTo>
                  <a:pt x="138" y="209"/>
                </a:lnTo>
                <a:lnTo>
                  <a:pt x="137" y="209"/>
                </a:lnTo>
                <a:lnTo>
                  <a:pt x="137" y="210"/>
                </a:lnTo>
                <a:lnTo>
                  <a:pt x="137" y="209"/>
                </a:lnTo>
                <a:lnTo>
                  <a:pt x="137" y="210"/>
                </a:lnTo>
                <a:lnTo>
                  <a:pt x="137" y="209"/>
                </a:lnTo>
                <a:lnTo>
                  <a:pt x="137" y="210"/>
                </a:lnTo>
                <a:lnTo>
                  <a:pt x="138" y="210"/>
                </a:lnTo>
                <a:lnTo>
                  <a:pt x="137" y="210"/>
                </a:lnTo>
                <a:lnTo>
                  <a:pt x="138" y="210"/>
                </a:lnTo>
                <a:lnTo>
                  <a:pt x="137" y="210"/>
                </a:lnTo>
                <a:lnTo>
                  <a:pt x="138" y="210"/>
                </a:lnTo>
                <a:lnTo>
                  <a:pt x="138" y="211"/>
                </a:lnTo>
                <a:lnTo>
                  <a:pt x="138" y="210"/>
                </a:lnTo>
                <a:lnTo>
                  <a:pt x="138" y="211"/>
                </a:lnTo>
                <a:lnTo>
                  <a:pt x="138" y="210"/>
                </a:lnTo>
                <a:lnTo>
                  <a:pt x="138" y="211"/>
                </a:lnTo>
                <a:lnTo>
                  <a:pt x="137" y="211"/>
                </a:lnTo>
                <a:lnTo>
                  <a:pt x="138" y="211"/>
                </a:lnTo>
                <a:lnTo>
                  <a:pt x="137" y="211"/>
                </a:lnTo>
                <a:lnTo>
                  <a:pt x="138" y="211"/>
                </a:lnTo>
                <a:lnTo>
                  <a:pt x="137" y="211"/>
                </a:lnTo>
                <a:lnTo>
                  <a:pt x="136" y="211"/>
                </a:lnTo>
                <a:lnTo>
                  <a:pt x="137" y="211"/>
                </a:lnTo>
                <a:lnTo>
                  <a:pt x="136" y="211"/>
                </a:lnTo>
                <a:lnTo>
                  <a:pt x="137" y="211"/>
                </a:lnTo>
                <a:lnTo>
                  <a:pt x="136" y="211"/>
                </a:lnTo>
                <a:lnTo>
                  <a:pt x="136" y="212"/>
                </a:lnTo>
                <a:lnTo>
                  <a:pt x="136" y="211"/>
                </a:lnTo>
                <a:lnTo>
                  <a:pt x="136" y="212"/>
                </a:lnTo>
                <a:lnTo>
                  <a:pt x="136" y="211"/>
                </a:lnTo>
                <a:lnTo>
                  <a:pt x="136" y="212"/>
                </a:lnTo>
                <a:lnTo>
                  <a:pt x="137" y="212"/>
                </a:lnTo>
                <a:lnTo>
                  <a:pt x="136" y="212"/>
                </a:lnTo>
                <a:lnTo>
                  <a:pt x="137" y="212"/>
                </a:lnTo>
                <a:lnTo>
                  <a:pt x="136" y="212"/>
                </a:lnTo>
                <a:lnTo>
                  <a:pt x="137" y="212"/>
                </a:lnTo>
                <a:lnTo>
                  <a:pt x="137" y="213"/>
                </a:lnTo>
                <a:lnTo>
                  <a:pt x="137" y="212"/>
                </a:lnTo>
                <a:lnTo>
                  <a:pt x="137" y="213"/>
                </a:lnTo>
                <a:lnTo>
                  <a:pt x="137" y="212"/>
                </a:lnTo>
                <a:lnTo>
                  <a:pt x="137" y="213"/>
                </a:lnTo>
                <a:lnTo>
                  <a:pt x="136" y="213"/>
                </a:lnTo>
                <a:lnTo>
                  <a:pt x="137" y="213"/>
                </a:lnTo>
                <a:lnTo>
                  <a:pt x="136" y="213"/>
                </a:lnTo>
                <a:lnTo>
                  <a:pt x="137" y="213"/>
                </a:lnTo>
                <a:lnTo>
                  <a:pt x="136" y="213"/>
                </a:lnTo>
                <a:lnTo>
                  <a:pt x="135" y="213"/>
                </a:lnTo>
                <a:lnTo>
                  <a:pt x="136" y="213"/>
                </a:lnTo>
                <a:lnTo>
                  <a:pt x="135" y="213"/>
                </a:lnTo>
                <a:lnTo>
                  <a:pt x="136" y="213"/>
                </a:lnTo>
                <a:lnTo>
                  <a:pt x="135" y="213"/>
                </a:lnTo>
                <a:lnTo>
                  <a:pt x="135" y="212"/>
                </a:lnTo>
                <a:lnTo>
                  <a:pt x="135" y="213"/>
                </a:lnTo>
                <a:lnTo>
                  <a:pt x="135" y="212"/>
                </a:lnTo>
                <a:lnTo>
                  <a:pt x="135" y="213"/>
                </a:lnTo>
                <a:lnTo>
                  <a:pt x="135" y="212"/>
                </a:lnTo>
                <a:lnTo>
                  <a:pt x="134" y="212"/>
                </a:lnTo>
                <a:lnTo>
                  <a:pt x="135" y="212"/>
                </a:lnTo>
                <a:lnTo>
                  <a:pt x="134" y="212"/>
                </a:lnTo>
                <a:lnTo>
                  <a:pt x="135" y="212"/>
                </a:lnTo>
                <a:lnTo>
                  <a:pt x="134" y="212"/>
                </a:lnTo>
                <a:lnTo>
                  <a:pt x="134" y="213"/>
                </a:lnTo>
                <a:lnTo>
                  <a:pt x="134" y="212"/>
                </a:lnTo>
                <a:lnTo>
                  <a:pt x="134" y="213"/>
                </a:lnTo>
                <a:lnTo>
                  <a:pt x="134" y="212"/>
                </a:lnTo>
                <a:lnTo>
                  <a:pt x="134" y="213"/>
                </a:lnTo>
                <a:lnTo>
                  <a:pt x="133" y="213"/>
                </a:lnTo>
                <a:lnTo>
                  <a:pt x="134" y="213"/>
                </a:lnTo>
                <a:lnTo>
                  <a:pt x="133" y="213"/>
                </a:lnTo>
                <a:lnTo>
                  <a:pt x="134" y="213"/>
                </a:lnTo>
                <a:lnTo>
                  <a:pt x="133" y="213"/>
                </a:lnTo>
                <a:lnTo>
                  <a:pt x="134" y="213"/>
                </a:lnTo>
                <a:lnTo>
                  <a:pt x="133" y="213"/>
                </a:lnTo>
                <a:lnTo>
                  <a:pt x="134" y="213"/>
                </a:lnTo>
                <a:lnTo>
                  <a:pt x="133" y="213"/>
                </a:lnTo>
                <a:lnTo>
                  <a:pt x="134" y="213"/>
                </a:lnTo>
                <a:lnTo>
                  <a:pt x="134" y="214"/>
                </a:lnTo>
                <a:lnTo>
                  <a:pt x="134" y="213"/>
                </a:lnTo>
                <a:lnTo>
                  <a:pt x="134" y="214"/>
                </a:lnTo>
                <a:lnTo>
                  <a:pt x="134" y="213"/>
                </a:lnTo>
                <a:lnTo>
                  <a:pt x="134" y="214"/>
                </a:lnTo>
                <a:lnTo>
                  <a:pt x="133" y="214"/>
                </a:lnTo>
                <a:lnTo>
                  <a:pt x="134" y="214"/>
                </a:lnTo>
                <a:lnTo>
                  <a:pt x="133" y="214"/>
                </a:lnTo>
                <a:lnTo>
                  <a:pt x="134" y="214"/>
                </a:lnTo>
                <a:lnTo>
                  <a:pt x="133" y="214"/>
                </a:lnTo>
                <a:lnTo>
                  <a:pt x="132" y="214"/>
                </a:lnTo>
                <a:lnTo>
                  <a:pt x="133" y="214"/>
                </a:lnTo>
                <a:lnTo>
                  <a:pt x="132" y="214"/>
                </a:lnTo>
                <a:lnTo>
                  <a:pt x="133" y="214"/>
                </a:lnTo>
                <a:lnTo>
                  <a:pt x="132" y="214"/>
                </a:lnTo>
                <a:lnTo>
                  <a:pt x="132" y="215"/>
                </a:lnTo>
                <a:lnTo>
                  <a:pt x="132" y="214"/>
                </a:lnTo>
                <a:lnTo>
                  <a:pt x="132" y="215"/>
                </a:lnTo>
                <a:lnTo>
                  <a:pt x="132" y="214"/>
                </a:lnTo>
                <a:lnTo>
                  <a:pt x="132" y="215"/>
                </a:lnTo>
                <a:lnTo>
                  <a:pt x="133" y="215"/>
                </a:lnTo>
                <a:lnTo>
                  <a:pt x="132" y="215"/>
                </a:lnTo>
                <a:lnTo>
                  <a:pt x="133" y="215"/>
                </a:lnTo>
                <a:lnTo>
                  <a:pt x="132" y="215"/>
                </a:lnTo>
                <a:lnTo>
                  <a:pt x="133" y="215"/>
                </a:lnTo>
                <a:lnTo>
                  <a:pt x="133" y="216"/>
                </a:lnTo>
                <a:lnTo>
                  <a:pt x="133" y="215"/>
                </a:lnTo>
                <a:lnTo>
                  <a:pt x="133" y="216"/>
                </a:lnTo>
                <a:lnTo>
                  <a:pt x="133" y="215"/>
                </a:lnTo>
                <a:lnTo>
                  <a:pt x="133" y="216"/>
                </a:lnTo>
                <a:lnTo>
                  <a:pt x="134" y="216"/>
                </a:lnTo>
                <a:lnTo>
                  <a:pt x="133" y="216"/>
                </a:lnTo>
                <a:lnTo>
                  <a:pt x="134" y="216"/>
                </a:lnTo>
                <a:lnTo>
                  <a:pt x="133" y="216"/>
                </a:lnTo>
                <a:lnTo>
                  <a:pt x="134" y="216"/>
                </a:lnTo>
                <a:lnTo>
                  <a:pt x="134" y="215"/>
                </a:lnTo>
                <a:lnTo>
                  <a:pt x="134" y="216"/>
                </a:lnTo>
                <a:lnTo>
                  <a:pt x="134" y="215"/>
                </a:lnTo>
                <a:lnTo>
                  <a:pt x="134" y="216"/>
                </a:lnTo>
                <a:lnTo>
                  <a:pt x="134" y="215"/>
                </a:lnTo>
                <a:lnTo>
                  <a:pt x="135" y="215"/>
                </a:lnTo>
                <a:lnTo>
                  <a:pt x="134" y="215"/>
                </a:lnTo>
                <a:lnTo>
                  <a:pt x="135" y="215"/>
                </a:lnTo>
                <a:lnTo>
                  <a:pt x="134" y="215"/>
                </a:lnTo>
                <a:lnTo>
                  <a:pt x="135" y="215"/>
                </a:lnTo>
                <a:lnTo>
                  <a:pt x="135" y="216"/>
                </a:lnTo>
                <a:lnTo>
                  <a:pt x="135" y="215"/>
                </a:lnTo>
                <a:lnTo>
                  <a:pt x="135" y="216"/>
                </a:lnTo>
                <a:lnTo>
                  <a:pt x="135" y="215"/>
                </a:lnTo>
                <a:lnTo>
                  <a:pt x="135" y="216"/>
                </a:lnTo>
                <a:lnTo>
                  <a:pt x="135" y="217"/>
                </a:lnTo>
                <a:lnTo>
                  <a:pt x="135" y="216"/>
                </a:lnTo>
                <a:lnTo>
                  <a:pt x="135" y="217"/>
                </a:lnTo>
                <a:lnTo>
                  <a:pt x="135" y="216"/>
                </a:lnTo>
                <a:lnTo>
                  <a:pt x="135" y="217"/>
                </a:lnTo>
                <a:lnTo>
                  <a:pt x="136" y="217"/>
                </a:lnTo>
                <a:lnTo>
                  <a:pt x="135" y="217"/>
                </a:lnTo>
                <a:lnTo>
                  <a:pt x="136" y="217"/>
                </a:lnTo>
                <a:lnTo>
                  <a:pt x="135" y="217"/>
                </a:lnTo>
                <a:lnTo>
                  <a:pt x="136" y="217"/>
                </a:lnTo>
                <a:lnTo>
                  <a:pt x="136" y="216"/>
                </a:lnTo>
                <a:lnTo>
                  <a:pt x="136" y="217"/>
                </a:lnTo>
                <a:lnTo>
                  <a:pt x="136" y="216"/>
                </a:lnTo>
                <a:lnTo>
                  <a:pt x="136" y="217"/>
                </a:lnTo>
                <a:lnTo>
                  <a:pt x="136" y="216"/>
                </a:lnTo>
                <a:lnTo>
                  <a:pt x="137" y="216"/>
                </a:lnTo>
                <a:lnTo>
                  <a:pt x="136" y="216"/>
                </a:lnTo>
                <a:lnTo>
                  <a:pt x="137" y="216"/>
                </a:lnTo>
                <a:lnTo>
                  <a:pt x="136" y="216"/>
                </a:lnTo>
                <a:lnTo>
                  <a:pt x="137" y="216"/>
                </a:lnTo>
                <a:lnTo>
                  <a:pt x="137" y="217"/>
                </a:lnTo>
                <a:lnTo>
                  <a:pt x="137" y="216"/>
                </a:lnTo>
                <a:lnTo>
                  <a:pt x="137" y="217"/>
                </a:lnTo>
                <a:lnTo>
                  <a:pt x="137" y="216"/>
                </a:lnTo>
                <a:lnTo>
                  <a:pt x="137" y="217"/>
                </a:lnTo>
                <a:lnTo>
                  <a:pt x="138" y="217"/>
                </a:lnTo>
                <a:lnTo>
                  <a:pt x="137" y="217"/>
                </a:lnTo>
                <a:lnTo>
                  <a:pt x="138" y="217"/>
                </a:lnTo>
                <a:lnTo>
                  <a:pt x="137" y="217"/>
                </a:lnTo>
                <a:lnTo>
                  <a:pt x="138" y="217"/>
                </a:lnTo>
                <a:lnTo>
                  <a:pt x="138" y="218"/>
                </a:lnTo>
                <a:lnTo>
                  <a:pt x="138" y="217"/>
                </a:lnTo>
                <a:lnTo>
                  <a:pt x="138" y="218"/>
                </a:lnTo>
                <a:lnTo>
                  <a:pt x="138" y="217"/>
                </a:lnTo>
                <a:lnTo>
                  <a:pt x="138" y="218"/>
                </a:lnTo>
                <a:lnTo>
                  <a:pt x="137" y="218"/>
                </a:lnTo>
                <a:lnTo>
                  <a:pt x="138" y="218"/>
                </a:lnTo>
                <a:lnTo>
                  <a:pt x="137" y="218"/>
                </a:lnTo>
                <a:lnTo>
                  <a:pt x="138" y="218"/>
                </a:lnTo>
                <a:lnTo>
                  <a:pt x="137" y="218"/>
                </a:lnTo>
                <a:lnTo>
                  <a:pt x="136" y="218"/>
                </a:lnTo>
                <a:lnTo>
                  <a:pt x="137" y="218"/>
                </a:lnTo>
                <a:lnTo>
                  <a:pt x="136" y="218"/>
                </a:lnTo>
                <a:lnTo>
                  <a:pt x="137" y="218"/>
                </a:lnTo>
                <a:lnTo>
                  <a:pt x="136" y="218"/>
                </a:lnTo>
                <a:lnTo>
                  <a:pt x="136" y="219"/>
                </a:lnTo>
                <a:lnTo>
                  <a:pt x="136" y="218"/>
                </a:lnTo>
                <a:lnTo>
                  <a:pt x="136" y="219"/>
                </a:lnTo>
                <a:lnTo>
                  <a:pt x="136" y="218"/>
                </a:lnTo>
                <a:lnTo>
                  <a:pt x="136" y="219"/>
                </a:lnTo>
                <a:lnTo>
                  <a:pt x="137" y="219"/>
                </a:lnTo>
                <a:lnTo>
                  <a:pt x="136" y="219"/>
                </a:lnTo>
                <a:lnTo>
                  <a:pt x="137" y="219"/>
                </a:lnTo>
                <a:lnTo>
                  <a:pt x="136" y="219"/>
                </a:lnTo>
                <a:lnTo>
                  <a:pt x="137" y="219"/>
                </a:lnTo>
                <a:lnTo>
                  <a:pt x="137" y="220"/>
                </a:lnTo>
                <a:lnTo>
                  <a:pt x="137" y="219"/>
                </a:lnTo>
                <a:lnTo>
                  <a:pt x="137" y="220"/>
                </a:lnTo>
                <a:lnTo>
                  <a:pt x="137" y="219"/>
                </a:lnTo>
                <a:lnTo>
                  <a:pt x="137" y="220"/>
                </a:lnTo>
                <a:lnTo>
                  <a:pt x="136" y="220"/>
                </a:lnTo>
                <a:lnTo>
                  <a:pt x="137" y="220"/>
                </a:lnTo>
                <a:lnTo>
                  <a:pt x="136" y="220"/>
                </a:lnTo>
                <a:lnTo>
                  <a:pt x="137" y="220"/>
                </a:lnTo>
                <a:lnTo>
                  <a:pt x="136" y="220"/>
                </a:lnTo>
                <a:lnTo>
                  <a:pt x="136" y="221"/>
                </a:lnTo>
                <a:lnTo>
                  <a:pt x="136" y="220"/>
                </a:lnTo>
                <a:lnTo>
                  <a:pt x="136" y="221"/>
                </a:lnTo>
                <a:lnTo>
                  <a:pt x="136" y="220"/>
                </a:lnTo>
                <a:lnTo>
                  <a:pt x="136" y="221"/>
                </a:lnTo>
                <a:lnTo>
                  <a:pt x="135" y="221"/>
                </a:lnTo>
                <a:lnTo>
                  <a:pt x="136" y="221"/>
                </a:lnTo>
                <a:lnTo>
                  <a:pt x="135" y="221"/>
                </a:lnTo>
                <a:lnTo>
                  <a:pt x="136" y="221"/>
                </a:lnTo>
                <a:lnTo>
                  <a:pt x="135" y="221"/>
                </a:lnTo>
                <a:lnTo>
                  <a:pt x="135" y="220"/>
                </a:lnTo>
                <a:lnTo>
                  <a:pt x="135" y="221"/>
                </a:lnTo>
                <a:lnTo>
                  <a:pt x="135" y="220"/>
                </a:lnTo>
                <a:lnTo>
                  <a:pt x="135" y="221"/>
                </a:lnTo>
                <a:lnTo>
                  <a:pt x="135" y="220"/>
                </a:lnTo>
                <a:lnTo>
                  <a:pt x="135" y="219"/>
                </a:lnTo>
                <a:lnTo>
                  <a:pt x="135" y="220"/>
                </a:lnTo>
                <a:lnTo>
                  <a:pt x="135" y="219"/>
                </a:lnTo>
                <a:lnTo>
                  <a:pt x="135" y="220"/>
                </a:lnTo>
                <a:lnTo>
                  <a:pt x="135" y="219"/>
                </a:lnTo>
                <a:lnTo>
                  <a:pt x="134" y="219"/>
                </a:lnTo>
                <a:lnTo>
                  <a:pt x="135" y="219"/>
                </a:lnTo>
                <a:lnTo>
                  <a:pt x="134" y="219"/>
                </a:lnTo>
                <a:lnTo>
                  <a:pt x="135" y="219"/>
                </a:lnTo>
                <a:lnTo>
                  <a:pt x="134" y="219"/>
                </a:lnTo>
                <a:lnTo>
                  <a:pt x="134" y="220"/>
                </a:lnTo>
                <a:lnTo>
                  <a:pt x="134" y="219"/>
                </a:lnTo>
                <a:lnTo>
                  <a:pt x="134" y="220"/>
                </a:lnTo>
                <a:lnTo>
                  <a:pt x="134" y="219"/>
                </a:lnTo>
                <a:lnTo>
                  <a:pt x="134" y="220"/>
                </a:lnTo>
                <a:lnTo>
                  <a:pt x="133" y="220"/>
                </a:lnTo>
                <a:lnTo>
                  <a:pt x="134" y="220"/>
                </a:lnTo>
                <a:lnTo>
                  <a:pt x="133" y="220"/>
                </a:lnTo>
                <a:lnTo>
                  <a:pt x="134" y="220"/>
                </a:lnTo>
                <a:lnTo>
                  <a:pt x="133" y="220"/>
                </a:lnTo>
                <a:lnTo>
                  <a:pt x="132" y="220"/>
                </a:lnTo>
                <a:lnTo>
                  <a:pt x="133" y="220"/>
                </a:lnTo>
                <a:lnTo>
                  <a:pt x="132" y="220"/>
                </a:lnTo>
                <a:lnTo>
                  <a:pt x="133" y="220"/>
                </a:lnTo>
                <a:lnTo>
                  <a:pt x="132" y="220"/>
                </a:lnTo>
                <a:lnTo>
                  <a:pt x="132" y="221"/>
                </a:lnTo>
                <a:lnTo>
                  <a:pt x="132" y="220"/>
                </a:lnTo>
                <a:lnTo>
                  <a:pt x="132" y="221"/>
                </a:lnTo>
                <a:lnTo>
                  <a:pt x="132" y="220"/>
                </a:lnTo>
                <a:lnTo>
                  <a:pt x="132" y="221"/>
                </a:lnTo>
                <a:lnTo>
                  <a:pt x="131" y="221"/>
                </a:lnTo>
                <a:lnTo>
                  <a:pt x="132" y="221"/>
                </a:lnTo>
                <a:lnTo>
                  <a:pt x="131" y="221"/>
                </a:lnTo>
                <a:lnTo>
                  <a:pt x="132" y="221"/>
                </a:lnTo>
                <a:lnTo>
                  <a:pt x="131" y="221"/>
                </a:lnTo>
                <a:lnTo>
                  <a:pt x="131" y="220"/>
                </a:lnTo>
                <a:lnTo>
                  <a:pt x="131" y="221"/>
                </a:lnTo>
                <a:lnTo>
                  <a:pt x="131" y="220"/>
                </a:lnTo>
                <a:lnTo>
                  <a:pt x="131" y="221"/>
                </a:lnTo>
                <a:lnTo>
                  <a:pt x="131" y="220"/>
                </a:lnTo>
                <a:lnTo>
                  <a:pt x="131" y="219"/>
                </a:lnTo>
                <a:lnTo>
                  <a:pt x="131" y="220"/>
                </a:lnTo>
                <a:lnTo>
                  <a:pt x="131" y="219"/>
                </a:lnTo>
                <a:lnTo>
                  <a:pt x="131" y="220"/>
                </a:lnTo>
                <a:lnTo>
                  <a:pt x="131" y="219"/>
                </a:lnTo>
                <a:lnTo>
                  <a:pt x="130" y="219"/>
                </a:lnTo>
                <a:lnTo>
                  <a:pt x="131" y="219"/>
                </a:lnTo>
                <a:lnTo>
                  <a:pt x="130" y="219"/>
                </a:lnTo>
                <a:lnTo>
                  <a:pt x="131" y="219"/>
                </a:lnTo>
                <a:lnTo>
                  <a:pt x="130" y="219"/>
                </a:lnTo>
                <a:lnTo>
                  <a:pt x="130" y="220"/>
                </a:lnTo>
                <a:lnTo>
                  <a:pt x="130" y="219"/>
                </a:lnTo>
                <a:lnTo>
                  <a:pt x="130" y="220"/>
                </a:lnTo>
                <a:lnTo>
                  <a:pt x="130" y="219"/>
                </a:lnTo>
                <a:lnTo>
                  <a:pt x="130" y="220"/>
                </a:lnTo>
                <a:lnTo>
                  <a:pt x="129" y="220"/>
                </a:lnTo>
                <a:lnTo>
                  <a:pt x="130" y="220"/>
                </a:lnTo>
                <a:lnTo>
                  <a:pt x="129" y="220"/>
                </a:lnTo>
                <a:lnTo>
                  <a:pt x="130" y="220"/>
                </a:lnTo>
                <a:lnTo>
                  <a:pt x="129" y="220"/>
                </a:lnTo>
                <a:lnTo>
                  <a:pt x="129" y="221"/>
                </a:lnTo>
                <a:lnTo>
                  <a:pt x="129" y="220"/>
                </a:lnTo>
                <a:lnTo>
                  <a:pt x="129" y="221"/>
                </a:lnTo>
                <a:lnTo>
                  <a:pt x="129" y="220"/>
                </a:lnTo>
                <a:lnTo>
                  <a:pt x="129" y="221"/>
                </a:lnTo>
                <a:lnTo>
                  <a:pt x="130" y="221"/>
                </a:lnTo>
                <a:lnTo>
                  <a:pt x="129" y="221"/>
                </a:lnTo>
                <a:lnTo>
                  <a:pt x="130" y="221"/>
                </a:lnTo>
                <a:lnTo>
                  <a:pt x="129" y="221"/>
                </a:lnTo>
                <a:lnTo>
                  <a:pt x="130" y="221"/>
                </a:lnTo>
                <a:lnTo>
                  <a:pt x="130" y="222"/>
                </a:lnTo>
                <a:lnTo>
                  <a:pt x="130" y="221"/>
                </a:lnTo>
                <a:lnTo>
                  <a:pt x="130" y="222"/>
                </a:lnTo>
                <a:lnTo>
                  <a:pt x="130" y="221"/>
                </a:lnTo>
                <a:lnTo>
                  <a:pt x="130" y="222"/>
                </a:lnTo>
                <a:lnTo>
                  <a:pt x="129" y="222"/>
                </a:lnTo>
                <a:lnTo>
                  <a:pt x="130" y="222"/>
                </a:lnTo>
                <a:lnTo>
                  <a:pt x="129" y="222"/>
                </a:lnTo>
                <a:lnTo>
                  <a:pt x="130" y="222"/>
                </a:lnTo>
                <a:lnTo>
                  <a:pt x="129" y="222"/>
                </a:lnTo>
                <a:lnTo>
                  <a:pt x="128" y="222"/>
                </a:lnTo>
                <a:lnTo>
                  <a:pt x="129" y="222"/>
                </a:lnTo>
                <a:lnTo>
                  <a:pt x="128" y="222"/>
                </a:lnTo>
                <a:lnTo>
                  <a:pt x="129" y="222"/>
                </a:lnTo>
                <a:lnTo>
                  <a:pt x="128" y="222"/>
                </a:lnTo>
                <a:lnTo>
                  <a:pt x="128" y="223"/>
                </a:lnTo>
                <a:lnTo>
                  <a:pt x="128" y="222"/>
                </a:lnTo>
                <a:lnTo>
                  <a:pt x="128" y="223"/>
                </a:lnTo>
                <a:lnTo>
                  <a:pt x="128" y="222"/>
                </a:lnTo>
                <a:lnTo>
                  <a:pt x="128" y="223"/>
                </a:lnTo>
                <a:lnTo>
                  <a:pt x="129" y="223"/>
                </a:lnTo>
                <a:lnTo>
                  <a:pt x="128" y="223"/>
                </a:lnTo>
                <a:lnTo>
                  <a:pt x="129" y="223"/>
                </a:lnTo>
                <a:lnTo>
                  <a:pt x="128" y="223"/>
                </a:lnTo>
                <a:lnTo>
                  <a:pt x="129" y="223"/>
                </a:lnTo>
                <a:lnTo>
                  <a:pt x="129" y="224"/>
                </a:lnTo>
                <a:lnTo>
                  <a:pt x="129" y="223"/>
                </a:lnTo>
                <a:lnTo>
                  <a:pt x="129" y="224"/>
                </a:lnTo>
                <a:lnTo>
                  <a:pt x="129" y="223"/>
                </a:lnTo>
                <a:lnTo>
                  <a:pt x="129" y="224"/>
                </a:lnTo>
                <a:lnTo>
                  <a:pt x="130" y="224"/>
                </a:lnTo>
                <a:lnTo>
                  <a:pt x="129" y="224"/>
                </a:lnTo>
                <a:lnTo>
                  <a:pt x="130" y="224"/>
                </a:lnTo>
                <a:lnTo>
                  <a:pt x="129" y="224"/>
                </a:lnTo>
                <a:lnTo>
                  <a:pt x="130" y="224"/>
                </a:lnTo>
                <a:lnTo>
                  <a:pt x="130" y="223"/>
                </a:lnTo>
                <a:lnTo>
                  <a:pt x="130" y="224"/>
                </a:lnTo>
                <a:lnTo>
                  <a:pt x="130" y="223"/>
                </a:lnTo>
                <a:lnTo>
                  <a:pt x="130" y="224"/>
                </a:lnTo>
                <a:lnTo>
                  <a:pt x="130" y="223"/>
                </a:lnTo>
                <a:lnTo>
                  <a:pt x="131" y="223"/>
                </a:lnTo>
                <a:lnTo>
                  <a:pt x="130" y="223"/>
                </a:lnTo>
                <a:lnTo>
                  <a:pt x="131" y="223"/>
                </a:lnTo>
                <a:lnTo>
                  <a:pt x="130" y="223"/>
                </a:lnTo>
                <a:lnTo>
                  <a:pt x="131" y="223"/>
                </a:lnTo>
                <a:lnTo>
                  <a:pt x="131" y="224"/>
                </a:lnTo>
                <a:lnTo>
                  <a:pt x="131" y="223"/>
                </a:lnTo>
                <a:lnTo>
                  <a:pt x="131" y="224"/>
                </a:lnTo>
                <a:lnTo>
                  <a:pt x="131" y="223"/>
                </a:lnTo>
                <a:lnTo>
                  <a:pt x="131" y="224"/>
                </a:lnTo>
                <a:lnTo>
                  <a:pt x="131" y="225"/>
                </a:lnTo>
                <a:lnTo>
                  <a:pt x="131" y="224"/>
                </a:lnTo>
                <a:lnTo>
                  <a:pt x="131" y="225"/>
                </a:lnTo>
                <a:lnTo>
                  <a:pt x="131" y="224"/>
                </a:lnTo>
                <a:lnTo>
                  <a:pt x="131" y="225"/>
                </a:lnTo>
                <a:lnTo>
                  <a:pt x="132" y="225"/>
                </a:lnTo>
                <a:lnTo>
                  <a:pt x="131" y="225"/>
                </a:lnTo>
                <a:lnTo>
                  <a:pt x="132" y="225"/>
                </a:lnTo>
                <a:lnTo>
                  <a:pt x="131" y="225"/>
                </a:lnTo>
                <a:lnTo>
                  <a:pt x="132" y="225"/>
                </a:lnTo>
                <a:lnTo>
                  <a:pt x="132" y="224"/>
                </a:lnTo>
                <a:lnTo>
                  <a:pt x="132" y="225"/>
                </a:lnTo>
                <a:lnTo>
                  <a:pt x="132" y="224"/>
                </a:lnTo>
                <a:lnTo>
                  <a:pt x="132" y="225"/>
                </a:lnTo>
                <a:lnTo>
                  <a:pt x="132" y="224"/>
                </a:lnTo>
                <a:lnTo>
                  <a:pt x="133" y="224"/>
                </a:lnTo>
                <a:lnTo>
                  <a:pt x="132" y="224"/>
                </a:lnTo>
                <a:lnTo>
                  <a:pt x="133" y="224"/>
                </a:lnTo>
                <a:lnTo>
                  <a:pt x="132" y="224"/>
                </a:lnTo>
                <a:lnTo>
                  <a:pt x="133" y="224"/>
                </a:lnTo>
                <a:lnTo>
                  <a:pt x="133" y="225"/>
                </a:lnTo>
                <a:lnTo>
                  <a:pt x="133" y="224"/>
                </a:lnTo>
                <a:lnTo>
                  <a:pt x="133" y="225"/>
                </a:lnTo>
                <a:lnTo>
                  <a:pt x="133" y="224"/>
                </a:lnTo>
                <a:lnTo>
                  <a:pt x="133" y="225"/>
                </a:lnTo>
                <a:lnTo>
                  <a:pt x="134" y="225"/>
                </a:lnTo>
                <a:lnTo>
                  <a:pt x="133" y="225"/>
                </a:lnTo>
                <a:lnTo>
                  <a:pt x="134" y="225"/>
                </a:lnTo>
                <a:lnTo>
                  <a:pt x="133" y="225"/>
                </a:lnTo>
                <a:lnTo>
                  <a:pt x="134" y="225"/>
                </a:lnTo>
                <a:lnTo>
                  <a:pt x="134" y="226"/>
                </a:lnTo>
                <a:lnTo>
                  <a:pt x="134" y="225"/>
                </a:lnTo>
                <a:lnTo>
                  <a:pt x="134" y="226"/>
                </a:lnTo>
                <a:lnTo>
                  <a:pt x="134" y="225"/>
                </a:lnTo>
                <a:lnTo>
                  <a:pt x="134" y="226"/>
                </a:lnTo>
                <a:lnTo>
                  <a:pt x="133" y="226"/>
                </a:lnTo>
                <a:lnTo>
                  <a:pt x="134" y="226"/>
                </a:lnTo>
                <a:lnTo>
                  <a:pt x="133" y="226"/>
                </a:lnTo>
                <a:lnTo>
                  <a:pt x="134" y="226"/>
                </a:lnTo>
                <a:lnTo>
                  <a:pt x="133" y="226"/>
                </a:lnTo>
                <a:lnTo>
                  <a:pt x="132" y="226"/>
                </a:lnTo>
                <a:lnTo>
                  <a:pt x="133" y="226"/>
                </a:lnTo>
                <a:lnTo>
                  <a:pt x="132" y="226"/>
                </a:lnTo>
                <a:lnTo>
                  <a:pt x="133" y="226"/>
                </a:lnTo>
                <a:lnTo>
                  <a:pt x="132" y="226"/>
                </a:lnTo>
                <a:lnTo>
                  <a:pt x="132" y="227"/>
                </a:lnTo>
                <a:lnTo>
                  <a:pt x="132" y="226"/>
                </a:lnTo>
                <a:lnTo>
                  <a:pt x="132" y="227"/>
                </a:lnTo>
                <a:lnTo>
                  <a:pt x="132" y="226"/>
                </a:lnTo>
                <a:lnTo>
                  <a:pt x="132" y="227"/>
                </a:lnTo>
                <a:lnTo>
                  <a:pt x="133" y="227"/>
                </a:lnTo>
                <a:lnTo>
                  <a:pt x="132" y="227"/>
                </a:lnTo>
                <a:lnTo>
                  <a:pt x="133" y="227"/>
                </a:lnTo>
                <a:lnTo>
                  <a:pt x="132" y="227"/>
                </a:lnTo>
                <a:lnTo>
                  <a:pt x="133" y="227"/>
                </a:lnTo>
                <a:lnTo>
                  <a:pt x="133" y="228"/>
                </a:lnTo>
                <a:lnTo>
                  <a:pt x="133" y="227"/>
                </a:lnTo>
                <a:lnTo>
                  <a:pt x="133" y="228"/>
                </a:lnTo>
                <a:lnTo>
                  <a:pt x="133" y="227"/>
                </a:lnTo>
                <a:lnTo>
                  <a:pt x="133" y="228"/>
                </a:lnTo>
                <a:lnTo>
                  <a:pt x="132" y="228"/>
                </a:lnTo>
                <a:lnTo>
                  <a:pt x="133" y="228"/>
                </a:lnTo>
                <a:lnTo>
                  <a:pt x="132" y="228"/>
                </a:lnTo>
                <a:lnTo>
                  <a:pt x="133" y="228"/>
                </a:lnTo>
                <a:lnTo>
                  <a:pt x="132" y="228"/>
                </a:lnTo>
                <a:lnTo>
                  <a:pt x="132" y="229"/>
                </a:lnTo>
                <a:lnTo>
                  <a:pt x="132" y="228"/>
                </a:lnTo>
                <a:lnTo>
                  <a:pt x="132" y="229"/>
                </a:lnTo>
                <a:lnTo>
                  <a:pt x="132" y="228"/>
                </a:lnTo>
                <a:lnTo>
                  <a:pt x="132" y="229"/>
                </a:lnTo>
                <a:lnTo>
                  <a:pt x="131" y="229"/>
                </a:lnTo>
                <a:lnTo>
                  <a:pt x="132" y="229"/>
                </a:lnTo>
                <a:lnTo>
                  <a:pt x="131" y="229"/>
                </a:lnTo>
                <a:lnTo>
                  <a:pt x="132" y="229"/>
                </a:lnTo>
                <a:lnTo>
                  <a:pt x="131" y="229"/>
                </a:lnTo>
                <a:lnTo>
                  <a:pt x="131" y="228"/>
                </a:lnTo>
                <a:lnTo>
                  <a:pt x="131" y="229"/>
                </a:lnTo>
                <a:lnTo>
                  <a:pt x="131" y="228"/>
                </a:lnTo>
                <a:lnTo>
                  <a:pt x="131" y="229"/>
                </a:lnTo>
                <a:lnTo>
                  <a:pt x="131" y="228"/>
                </a:lnTo>
                <a:lnTo>
                  <a:pt x="131" y="227"/>
                </a:lnTo>
                <a:lnTo>
                  <a:pt x="131" y="228"/>
                </a:lnTo>
                <a:lnTo>
                  <a:pt x="131" y="227"/>
                </a:lnTo>
                <a:lnTo>
                  <a:pt x="131" y="228"/>
                </a:lnTo>
                <a:lnTo>
                  <a:pt x="131" y="227"/>
                </a:lnTo>
                <a:lnTo>
                  <a:pt x="130" y="227"/>
                </a:lnTo>
                <a:lnTo>
                  <a:pt x="131" y="227"/>
                </a:lnTo>
                <a:lnTo>
                  <a:pt x="130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8"/>
                </a:lnTo>
                <a:lnTo>
                  <a:pt x="130" y="227"/>
                </a:lnTo>
                <a:lnTo>
                  <a:pt x="130" y="228"/>
                </a:lnTo>
                <a:lnTo>
                  <a:pt x="130" y="227"/>
                </a:lnTo>
                <a:lnTo>
                  <a:pt x="130" y="228"/>
                </a:lnTo>
                <a:lnTo>
                  <a:pt x="129" y="228"/>
                </a:lnTo>
                <a:lnTo>
                  <a:pt x="130" y="228"/>
                </a:lnTo>
                <a:lnTo>
                  <a:pt x="129" y="228"/>
                </a:lnTo>
                <a:lnTo>
                  <a:pt x="130" y="228"/>
                </a:lnTo>
                <a:lnTo>
                  <a:pt x="129" y="228"/>
                </a:lnTo>
                <a:lnTo>
                  <a:pt x="129" y="229"/>
                </a:lnTo>
                <a:lnTo>
                  <a:pt x="129" y="228"/>
                </a:lnTo>
                <a:lnTo>
                  <a:pt x="129" y="229"/>
                </a:lnTo>
                <a:lnTo>
                  <a:pt x="129" y="228"/>
                </a:lnTo>
                <a:lnTo>
                  <a:pt x="129" y="229"/>
                </a:lnTo>
                <a:lnTo>
                  <a:pt x="130" y="229"/>
                </a:lnTo>
                <a:lnTo>
                  <a:pt x="129" y="229"/>
                </a:lnTo>
                <a:lnTo>
                  <a:pt x="130" y="229"/>
                </a:lnTo>
                <a:lnTo>
                  <a:pt x="129" y="229"/>
                </a:lnTo>
                <a:lnTo>
                  <a:pt x="130" y="229"/>
                </a:lnTo>
                <a:lnTo>
                  <a:pt x="130" y="230"/>
                </a:lnTo>
                <a:lnTo>
                  <a:pt x="130" y="229"/>
                </a:lnTo>
                <a:lnTo>
                  <a:pt x="130" y="230"/>
                </a:lnTo>
                <a:lnTo>
                  <a:pt x="130" y="229"/>
                </a:lnTo>
                <a:lnTo>
                  <a:pt x="130" y="230"/>
                </a:lnTo>
                <a:lnTo>
                  <a:pt x="129" y="230"/>
                </a:lnTo>
                <a:lnTo>
                  <a:pt x="130" y="230"/>
                </a:lnTo>
                <a:lnTo>
                  <a:pt x="129" y="230"/>
                </a:lnTo>
                <a:lnTo>
                  <a:pt x="130" y="230"/>
                </a:lnTo>
                <a:lnTo>
                  <a:pt x="129" y="230"/>
                </a:lnTo>
                <a:lnTo>
                  <a:pt x="128" y="230"/>
                </a:lnTo>
                <a:lnTo>
                  <a:pt x="129" y="230"/>
                </a:lnTo>
                <a:lnTo>
                  <a:pt x="128" y="230"/>
                </a:lnTo>
                <a:lnTo>
                  <a:pt x="129" y="230"/>
                </a:lnTo>
                <a:lnTo>
                  <a:pt x="128" y="230"/>
                </a:lnTo>
                <a:lnTo>
                  <a:pt x="128" y="231"/>
                </a:lnTo>
                <a:lnTo>
                  <a:pt x="128" y="230"/>
                </a:lnTo>
                <a:lnTo>
                  <a:pt x="128" y="231"/>
                </a:lnTo>
                <a:lnTo>
                  <a:pt x="128" y="230"/>
                </a:lnTo>
                <a:lnTo>
                  <a:pt x="128" y="231"/>
                </a:lnTo>
                <a:lnTo>
                  <a:pt x="129" y="231"/>
                </a:lnTo>
                <a:lnTo>
                  <a:pt x="128" y="231"/>
                </a:lnTo>
                <a:lnTo>
                  <a:pt x="129" y="231"/>
                </a:lnTo>
                <a:lnTo>
                  <a:pt x="128" y="231"/>
                </a:lnTo>
                <a:lnTo>
                  <a:pt x="129" y="231"/>
                </a:lnTo>
                <a:lnTo>
                  <a:pt x="129" y="232"/>
                </a:lnTo>
                <a:lnTo>
                  <a:pt x="129" y="231"/>
                </a:lnTo>
                <a:lnTo>
                  <a:pt x="129" y="232"/>
                </a:lnTo>
                <a:lnTo>
                  <a:pt x="129" y="231"/>
                </a:lnTo>
                <a:lnTo>
                  <a:pt x="129" y="232"/>
                </a:lnTo>
                <a:lnTo>
                  <a:pt x="128" y="232"/>
                </a:lnTo>
                <a:lnTo>
                  <a:pt x="129" y="232"/>
                </a:lnTo>
                <a:lnTo>
                  <a:pt x="128" y="232"/>
                </a:lnTo>
                <a:lnTo>
                  <a:pt x="129" y="232"/>
                </a:lnTo>
                <a:lnTo>
                  <a:pt x="128" y="232"/>
                </a:lnTo>
                <a:lnTo>
                  <a:pt x="128" y="233"/>
                </a:lnTo>
                <a:lnTo>
                  <a:pt x="128" y="232"/>
                </a:lnTo>
                <a:lnTo>
                  <a:pt x="128" y="233"/>
                </a:lnTo>
                <a:lnTo>
                  <a:pt x="128" y="232"/>
                </a:lnTo>
                <a:lnTo>
                  <a:pt x="128" y="233"/>
                </a:lnTo>
                <a:lnTo>
                  <a:pt x="127" y="233"/>
                </a:lnTo>
                <a:lnTo>
                  <a:pt x="128" y="233"/>
                </a:lnTo>
                <a:lnTo>
                  <a:pt x="127" y="233"/>
                </a:lnTo>
                <a:lnTo>
                  <a:pt x="128" y="233"/>
                </a:lnTo>
                <a:lnTo>
                  <a:pt x="127" y="233"/>
                </a:lnTo>
                <a:lnTo>
                  <a:pt x="127" y="232"/>
                </a:lnTo>
                <a:lnTo>
                  <a:pt x="127" y="233"/>
                </a:lnTo>
                <a:lnTo>
                  <a:pt x="127" y="232"/>
                </a:lnTo>
                <a:lnTo>
                  <a:pt x="127" y="233"/>
                </a:lnTo>
                <a:lnTo>
                  <a:pt x="127" y="232"/>
                </a:lnTo>
                <a:lnTo>
                  <a:pt x="127" y="231"/>
                </a:lnTo>
                <a:lnTo>
                  <a:pt x="127" y="232"/>
                </a:lnTo>
                <a:lnTo>
                  <a:pt x="127" y="231"/>
                </a:lnTo>
                <a:lnTo>
                  <a:pt x="127" y="232"/>
                </a:lnTo>
                <a:lnTo>
                  <a:pt x="127" y="231"/>
                </a:lnTo>
                <a:lnTo>
                  <a:pt x="126" y="231"/>
                </a:lnTo>
                <a:lnTo>
                  <a:pt x="127" y="231"/>
                </a:lnTo>
                <a:lnTo>
                  <a:pt x="126" y="231"/>
                </a:lnTo>
                <a:lnTo>
                  <a:pt x="127" y="231"/>
                </a:lnTo>
                <a:lnTo>
                  <a:pt x="126" y="231"/>
                </a:lnTo>
                <a:lnTo>
                  <a:pt x="126" y="232"/>
                </a:lnTo>
                <a:lnTo>
                  <a:pt x="126" y="231"/>
                </a:lnTo>
                <a:lnTo>
                  <a:pt x="126" y="232"/>
                </a:lnTo>
                <a:lnTo>
                  <a:pt x="126" y="231"/>
                </a:lnTo>
                <a:lnTo>
                  <a:pt x="126" y="232"/>
                </a:lnTo>
                <a:lnTo>
                  <a:pt x="125" y="232"/>
                </a:lnTo>
                <a:lnTo>
                  <a:pt x="126" y="232"/>
                </a:lnTo>
                <a:lnTo>
                  <a:pt x="125" y="232"/>
                </a:lnTo>
                <a:lnTo>
                  <a:pt x="126" y="232"/>
                </a:lnTo>
                <a:lnTo>
                  <a:pt x="125" y="232"/>
                </a:lnTo>
                <a:lnTo>
                  <a:pt x="125" y="231"/>
                </a:lnTo>
                <a:lnTo>
                  <a:pt x="125" y="232"/>
                </a:lnTo>
                <a:lnTo>
                  <a:pt x="125" y="231"/>
                </a:lnTo>
                <a:lnTo>
                  <a:pt x="125" y="232"/>
                </a:lnTo>
                <a:lnTo>
                  <a:pt x="125" y="231"/>
                </a:lnTo>
                <a:lnTo>
                  <a:pt x="124" y="231"/>
                </a:lnTo>
                <a:lnTo>
                  <a:pt x="125" y="231"/>
                </a:lnTo>
                <a:lnTo>
                  <a:pt x="124" y="231"/>
                </a:lnTo>
                <a:lnTo>
                  <a:pt x="125" y="231"/>
                </a:lnTo>
                <a:lnTo>
                  <a:pt x="124" y="231"/>
                </a:lnTo>
                <a:lnTo>
                  <a:pt x="124" y="230"/>
                </a:lnTo>
                <a:lnTo>
                  <a:pt x="124" y="231"/>
                </a:lnTo>
                <a:lnTo>
                  <a:pt x="124" y="230"/>
                </a:lnTo>
                <a:lnTo>
                  <a:pt x="124" y="231"/>
                </a:lnTo>
                <a:lnTo>
                  <a:pt x="124" y="230"/>
                </a:lnTo>
                <a:lnTo>
                  <a:pt x="125" y="230"/>
                </a:lnTo>
                <a:lnTo>
                  <a:pt x="124" y="230"/>
                </a:lnTo>
                <a:lnTo>
                  <a:pt x="125" y="230"/>
                </a:lnTo>
                <a:lnTo>
                  <a:pt x="124" y="230"/>
                </a:lnTo>
                <a:lnTo>
                  <a:pt x="125" y="230"/>
                </a:lnTo>
                <a:lnTo>
                  <a:pt x="126" y="230"/>
                </a:lnTo>
                <a:lnTo>
                  <a:pt x="125" y="230"/>
                </a:lnTo>
                <a:lnTo>
                  <a:pt x="126" y="230"/>
                </a:lnTo>
                <a:lnTo>
                  <a:pt x="125" y="230"/>
                </a:lnTo>
                <a:lnTo>
                  <a:pt x="126" y="230"/>
                </a:lnTo>
                <a:lnTo>
                  <a:pt x="126" y="229"/>
                </a:lnTo>
                <a:lnTo>
                  <a:pt x="126" y="230"/>
                </a:lnTo>
                <a:lnTo>
                  <a:pt x="126" y="229"/>
                </a:lnTo>
                <a:lnTo>
                  <a:pt x="126" y="230"/>
                </a:lnTo>
                <a:lnTo>
                  <a:pt x="126" y="229"/>
                </a:lnTo>
                <a:lnTo>
                  <a:pt x="125" y="229"/>
                </a:lnTo>
                <a:lnTo>
                  <a:pt x="126" y="229"/>
                </a:lnTo>
                <a:lnTo>
                  <a:pt x="125" y="229"/>
                </a:lnTo>
                <a:lnTo>
                  <a:pt x="126" y="229"/>
                </a:lnTo>
                <a:lnTo>
                  <a:pt x="125" y="229"/>
                </a:lnTo>
                <a:lnTo>
                  <a:pt x="125" y="228"/>
                </a:lnTo>
                <a:lnTo>
                  <a:pt x="125" y="229"/>
                </a:lnTo>
                <a:lnTo>
                  <a:pt x="125" y="228"/>
                </a:lnTo>
                <a:lnTo>
                  <a:pt x="125" y="229"/>
                </a:lnTo>
                <a:lnTo>
                  <a:pt x="125" y="228"/>
                </a:lnTo>
                <a:lnTo>
                  <a:pt x="125" y="227"/>
                </a:lnTo>
                <a:lnTo>
                  <a:pt x="125" y="228"/>
                </a:lnTo>
                <a:lnTo>
                  <a:pt x="125" y="227"/>
                </a:lnTo>
                <a:lnTo>
                  <a:pt x="125" y="228"/>
                </a:lnTo>
                <a:lnTo>
                  <a:pt x="125" y="227"/>
                </a:lnTo>
                <a:lnTo>
                  <a:pt x="124" y="227"/>
                </a:lnTo>
                <a:lnTo>
                  <a:pt x="125" y="227"/>
                </a:lnTo>
                <a:lnTo>
                  <a:pt x="124" y="227"/>
                </a:lnTo>
                <a:lnTo>
                  <a:pt x="125" y="227"/>
                </a:lnTo>
                <a:lnTo>
                  <a:pt x="124" y="227"/>
                </a:lnTo>
                <a:lnTo>
                  <a:pt x="124" y="226"/>
                </a:lnTo>
                <a:lnTo>
                  <a:pt x="124" y="227"/>
                </a:lnTo>
                <a:lnTo>
                  <a:pt x="124" y="226"/>
                </a:lnTo>
                <a:lnTo>
                  <a:pt x="124" y="227"/>
                </a:lnTo>
                <a:lnTo>
                  <a:pt x="124" y="226"/>
                </a:lnTo>
                <a:lnTo>
                  <a:pt x="125" y="226"/>
                </a:lnTo>
                <a:lnTo>
                  <a:pt x="124" y="226"/>
                </a:lnTo>
                <a:lnTo>
                  <a:pt x="125" y="226"/>
                </a:lnTo>
                <a:lnTo>
                  <a:pt x="124" y="226"/>
                </a:lnTo>
                <a:lnTo>
                  <a:pt x="125" y="226"/>
                </a:lnTo>
                <a:lnTo>
                  <a:pt x="126" y="226"/>
                </a:lnTo>
                <a:lnTo>
                  <a:pt x="125" y="226"/>
                </a:lnTo>
                <a:lnTo>
                  <a:pt x="126" y="226"/>
                </a:lnTo>
                <a:lnTo>
                  <a:pt x="125" y="226"/>
                </a:lnTo>
                <a:lnTo>
                  <a:pt x="126" y="226"/>
                </a:lnTo>
                <a:lnTo>
                  <a:pt x="126" y="225"/>
                </a:lnTo>
                <a:lnTo>
                  <a:pt x="126" y="226"/>
                </a:lnTo>
                <a:lnTo>
                  <a:pt x="126" y="225"/>
                </a:lnTo>
                <a:lnTo>
                  <a:pt x="126" y="226"/>
                </a:lnTo>
                <a:lnTo>
                  <a:pt x="126" y="225"/>
                </a:lnTo>
                <a:lnTo>
                  <a:pt x="125" y="225"/>
                </a:lnTo>
                <a:lnTo>
                  <a:pt x="126" y="225"/>
                </a:lnTo>
                <a:lnTo>
                  <a:pt x="125" y="225"/>
                </a:lnTo>
                <a:lnTo>
                  <a:pt x="126" y="225"/>
                </a:lnTo>
                <a:lnTo>
                  <a:pt x="125" y="225"/>
                </a:lnTo>
                <a:lnTo>
                  <a:pt x="125" y="224"/>
                </a:lnTo>
                <a:lnTo>
                  <a:pt x="125" y="225"/>
                </a:lnTo>
                <a:lnTo>
                  <a:pt x="125" y="224"/>
                </a:lnTo>
                <a:lnTo>
                  <a:pt x="125" y="225"/>
                </a:lnTo>
                <a:lnTo>
                  <a:pt x="125" y="224"/>
                </a:lnTo>
                <a:lnTo>
                  <a:pt x="124" y="224"/>
                </a:lnTo>
                <a:lnTo>
                  <a:pt x="125" y="224"/>
                </a:lnTo>
                <a:lnTo>
                  <a:pt x="124" y="224"/>
                </a:lnTo>
                <a:lnTo>
                  <a:pt x="125" y="224"/>
                </a:lnTo>
                <a:lnTo>
                  <a:pt x="124" y="224"/>
                </a:lnTo>
                <a:lnTo>
                  <a:pt x="124" y="225"/>
                </a:lnTo>
                <a:lnTo>
                  <a:pt x="124" y="224"/>
                </a:lnTo>
                <a:lnTo>
                  <a:pt x="124" y="225"/>
                </a:lnTo>
                <a:lnTo>
                  <a:pt x="124" y="224"/>
                </a:lnTo>
                <a:lnTo>
                  <a:pt x="124" y="225"/>
                </a:lnTo>
                <a:lnTo>
                  <a:pt x="123" y="225"/>
                </a:lnTo>
                <a:lnTo>
                  <a:pt x="124" y="225"/>
                </a:lnTo>
                <a:lnTo>
                  <a:pt x="123" y="225"/>
                </a:lnTo>
                <a:lnTo>
                  <a:pt x="124" y="225"/>
                </a:lnTo>
                <a:lnTo>
                  <a:pt x="123" y="225"/>
                </a:lnTo>
                <a:lnTo>
                  <a:pt x="123" y="224"/>
                </a:lnTo>
                <a:lnTo>
                  <a:pt x="123" y="225"/>
                </a:lnTo>
                <a:lnTo>
                  <a:pt x="123" y="224"/>
                </a:lnTo>
                <a:lnTo>
                  <a:pt x="123" y="225"/>
                </a:lnTo>
                <a:lnTo>
                  <a:pt x="123" y="224"/>
                </a:lnTo>
                <a:lnTo>
                  <a:pt x="123" y="223"/>
                </a:lnTo>
                <a:lnTo>
                  <a:pt x="123" y="224"/>
                </a:lnTo>
                <a:lnTo>
                  <a:pt x="123" y="223"/>
                </a:lnTo>
                <a:lnTo>
                  <a:pt x="123" y="224"/>
                </a:lnTo>
                <a:lnTo>
                  <a:pt x="123" y="223"/>
                </a:lnTo>
                <a:lnTo>
                  <a:pt x="122" y="223"/>
                </a:lnTo>
                <a:lnTo>
                  <a:pt x="123" y="223"/>
                </a:lnTo>
                <a:lnTo>
                  <a:pt x="122" y="223"/>
                </a:lnTo>
                <a:lnTo>
                  <a:pt x="123" y="223"/>
                </a:lnTo>
                <a:lnTo>
                  <a:pt x="122" y="223"/>
                </a:lnTo>
                <a:lnTo>
                  <a:pt x="122" y="224"/>
                </a:lnTo>
                <a:lnTo>
                  <a:pt x="122" y="223"/>
                </a:lnTo>
                <a:lnTo>
                  <a:pt x="122" y="224"/>
                </a:lnTo>
                <a:lnTo>
                  <a:pt x="122" y="223"/>
                </a:lnTo>
                <a:lnTo>
                  <a:pt x="122" y="224"/>
                </a:lnTo>
                <a:lnTo>
                  <a:pt x="121" y="224"/>
                </a:lnTo>
                <a:lnTo>
                  <a:pt x="122" y="224"/>
                </a:lnTo>
                <a:lnTo>
                  <a:pt x="121" y="224"/>
                </a:lnTo>
                <a:lnTo>
                  <a:pt x="122" y="224"/>
                </a:lnTo>
                <a:lnTo>
                  <a:pt x="121" y="224"/>
                </a:lnTo>
                <a:lnTo>
                  <a:pt x="121" y="225"/>
                </a:lnTo>
                <a:lnTo>
                  <a:pt x="121" y="224"/>
                </a:lnTo>
                <a:lnTo>
                  <a:pt x="121" y="225"/>
                </a:lnTo>
                <a:lnTo>
                  <a:pt x="121" y="224"/>
                </a:lnTo>
                <a:lnTo>
                  <a:pt x="121" y="225"/>
                </a:lnTo>
                <a:lnTo>
                  <a:pt x="122" y="225"/>
                </a:lnTo>
                <a:lnTo>
                  <a:pt x="121" y="225"/>
                </a:lnTo>
                <a:lnTo>
                  <a:pt x="122" y="225"/>
                </a:lnTo>
                <a:lnTo>
                  <a:pt x="121" y="225"/>
                </a:lnTo>
                <a:lnTo>
                  <a:pt x="122" y="225"/>
                </a:lnTo>
                <a:lnTo>
                  <a:pt x="122" y="226"/>
                </a:lnTo>
                <a:lnTo>
                  <a:pt x="122" y="225"/>
                </a:lnTo>
                <a:lnTo>
                  <a:pt x="122" y="226"/>
                </a:lnTo>
                <a:lnTo>
                  <a:pt x="122" y="225"/>
                </a:lnTo>
                <a:lnTo>
                  <a:pt x="122" y="226"/>
                </a:lnTo>
                <a:lnTo>
                  <a:pt x="121" y="226"/>
                </a:lnTo>
                <a:lnTo>
                  <a:pt x="122" y="226"/>
                </a:lnTo>
                <a:lnTo>
                  <a:pt x="121" y="226"/>
                </a:lnTo>
                <a:lnTo>
                  <a:pt x="122" y="226"/>
                </a:lnTo>
                <a:lnTo>
                  <a:pt x="121" y="226"/>
                </a:lnTo>
                <a:lnTo>
                  <a:pt x="120" y="226"/>
                </a:lnTo>
                <a:lnTo>
                  <a:pt x="121" y="226"/>
                </a:lnTo>
                <a:lnTo>
                  <a:pt x="120" y="226"/>
                </a:lnTo>
                <a:lnTo>
                  <a:pt x="121" y="226"/>
                </a:lnTo>
                <a:lnTo>
                  <a:pt x="120" y="226"/>
                </a:lnTo>
                <a:lnTo>
                  <a:pt x="120" y="227"/>
                </a:lnTo>
                <a:lnTo>
                  <a:pt x="120" y="226"/>
                </a:lnTo>
                <a:lnTo>
                  <a:pt x="120" y="227"/>
                </a:lnTo>
                <a:lnTo>
                  <a:pt x="120" y="226"/>
                </a:lnTo>
                <a:lnTo>
                  <a:pt x="120" y="227"/>
                </a:lnTo>
                <a:lnTo>
                  <a:pt x="121" y="227"/>
                </a:lnTo>
                <a:lnTo>
                  <a:pt x="120" y="227"/>
                </a:lnTo>
                <a:lnTo>
                  <a:pt x="121" y="227"/>
                </a:lnTo>
                <a:lnTo>
                  <a:pt x="120" y="227"/>
                </a:lnTo>
                <a:lnTo>
                  <a:pt x="121" y="227"/>
                </a:lnTo>
                <a:lnTo>
                  <a:pt x="121" y="228"/>
                </a:lnTo>
                <a:lnTo>
                  <a:pt x="121" y="227"/>
                </a:lnTo>
                <a:lnTo>
                  <a:pt x="121" y="228"/>
                </a:lnTo>
                <a:lnTo>
                  <a:pt x="121" y="227"/>
                </a:lnTo>
                <a:lnTo>
                  <a:pt x="121" y="228"/>
                </a:lnTo>
                <a:lnTo>
                  <a:pt x="120" y="228"/>
                </a:lnTo>
                <a:lnTo>
                  <a:pt x="121" y="228"/>
                </a:lnTo>
                <a:lnTo>
                  <a:pt x="120" y="228"/>
                </a:lnTo>
                <a:lnTo>
                  <a:pt x="121" y="228"/>
                </a:lnTo>
                <a:lnTo>
                  <a:pt x="120" y="228"/>
                </a:lnTo>
                <a:lnTo>
                  <a:pt x="120" y="229"/>
                </a:lnTo>
                <a:lnTo>
                  <a:pt x="120" y="228"/>
                </a:lnTo>
                <a:lnTo>
                  <a:pt x="120" y="229"/>
                </a:lnTo>
                <a:lnTo>
                  <a:pt x="120" y="228"/>
                </a:lnTo>
                <a:lnTo>
                  <a:pt x="120" y="229"/>
                </a:lnTo>
                <a:lnTo>
                  <a:pt x="119" y="229"/>
                </a:lnTo>
                <a:lnTo>
                  <a:pt x="120" y="229"/>
                </a:lnTo>
                <a:lnTo>
                  <a:pt x="119" y="229"/>
                </a:lnTo>
                <a:lnTo>
                  <a:pt x="120" y="229"/>
                </a:lnTo>
                <a:lnTo>
                  <a:pt x="119" y="229"/>
                </a:lnTo>
                <a:lnTo>
                  <a:pt x="119" y="228"/>
                </a:lnTo>
                <a:lnTo>
                  <a:pt x="119" y="229"/>
                </a:lnTo>
                <a:lnTo>
                  <a:pt x="119" y="228"/>
                </a:lnTo>
                <a:lnTo>
                  <a:pt x="119" y="229"/>
                </a:lnTo>
                <a:lnTo>
                  <a:pt x="119" y="228"/>
                </a:lnTo>
                <a:lnTo>
                  <a:pt x="119" y="227"/>
                </a:lnTo>
                <a:lnTo>
                  <a:pt x="119" y="228"/>
                </a:lnTo>
                <a:lnTo>
                  <a:pt x="119" y="227"/>
                </a:lnTo>
                <a:lnTo>
                  <a:pt x="119" y="228"/>
                </a:lnTo>
                <a:lnTo>
                  <a:pt x="119" y="227"/>
                </a:lnTo>
                <a:lnTo>
                  <a:pt x="118" y="227"/>
                </a:lnTo>
                <a:lnTo>
                  <a:pt x="119" y="227"/>
                </a:lnTo>
                <a:lnTo>
                  <a:pt x="118" y="227"/>
                </a:lnTo>
                <a:lnTo>
                  <a:pt x="119" y="227"/>
                </a:lnTo>
                <a:lnTo>
                  <a:pt x="118" y="227"/>
                </a:lnTo>
                <a:lnTo>
                  <a:pt x="118" y="228"/>
                </a:lnTo>
                <a:lnTo>
                  <a:pt x="118" y="227"/>
                </a:lnTo>
                <a:lnTo>
                  <a:pt x="118" y="228"/>
                </a:lnTo>
                <a:lnTo>
                  <a:pt x="118" y="227"/>
                </a:lnTo>
                <a:lnTo>
                  <a:pt x="118" y="228"/>
                </a:lnTo>
                <a:lnTo>
                  <a:pt x="117" y="228"/>
                </a:lnTo>
                <a:lnTo>
                  <a:pt x="118" y="228"/>
                </a:lnTo>
                <a:lnTo>
                  <a:pt x="117" y="228"/>
                </a:lnTo>
                <a:lnTo>
                  <a:pt x="118" y="228"/>
                </a:lnTo>
                <a:lnTo>
                  <a:pt x="117" y="228"/>
                </a:lnTo>
                <a:lnTo>
                  <a:pt x="117" y="227"/>
                </a:lnTo>
                <a:lnTo>
                  <a:pt x="117" y="228"/>
                </a:lnTo>
                <a:lnTo>
                  <a:pt x="117" y="227"/>
                </a:lnTo>
                <a:lnTo>
                  <a:pt x="117" y="228"/>
                </a:lnTo>
                <a:lnTo>
                  <a:pt x="117" y="227"/>
                </a:lnTo>
                <a:lnTo>
                  <a:pt x="116" y="227"/>
                </a:lnTo>
                <a:lnTo>
                  <a:pt x="117" y="227"/>
                </a:lnTo>
                <a:lnTo>
                  <a:pt x="116" y="227"/>
                </a:lnTo>
                <a:lnTo>
                  <a:pt x="117" y="227"/>
                </a:lnTo>
                <a:lnTo>
                  <a:pt x="116" y="227"/>
                </a:lnTo>
                <a:lnTo>
                  <a:pt x="116" y="226"/>
                </a:lnTo>
                <a:lnTo>
                  <a:pt x="116" y="227"/>
                </a:lnTo>
                <a:lnTo>
                  <a:pt x="116" y="226"/>
                </a:lnTo>
                <a:lnTo>
                  <a:pt x="116" y="227"/>
                </a:lnTo>
                <a:lnTo>
                  <a:pt x="116" y="226"/>
                </a:lnTo>
                <a:lnTo>
                  <a:pt x="117" y="226"/>
                </a:lnTo>
                <a:lnTo>
                  <a:pt x="116" y="226"/>
                </a:lnTo>
                <a:lnTo>
                  <a:pt x="117" y="226"/>
                </a:lnTo>
                <a:lnTo>
                  <a:pt x="116" y="226"/>
                </a:lnTo>
                <a:lnTo>
                  <a:pt x="117" y="226"/>
                </a:lnTo>
                <a:lnTo>
                  <a:pt x="118" y="226"/>
                </a:lnTo>
                <a:lnTo>
                  <a:pt x="117" y="226"/>
                </a:lnTo>
                <a:lnTo>
                  <a:pt x="118" y="226"/>
                </a:lnTo>
                <a:lnTo>
                  <a:pt x="117" y="226"/>
                </a:lnTo>
                <a:lnTo>
                  <a:pt x="118" y="226"/>
                </a:lnTo>
                <a:lnTo>
                  <a:pt x="118" y="225"/>
                </a:lnTo>
                <a:lnTo>
                  <a:pt x="118" y="226"/>
                </a:lnTo>
                <a:lnTo>
                  <a:pt x="118" y="225"/>
                </a:lnTo>
                <a:lnTo>
                  <a:pt x="118" y="226"/>
                </a:lnTo>
                <a:lnTo>
                  <a:pt x="118" y="225"/>
                </a:lnTo>
                <a:lnTo>
                  <a:pt x="117" y="225"/>
                </a:lnTo>
                <a:lnTo>
                  <a:pt x="118" y="225"/>
                </a:lnTo>
                <a:lnTo>
                  <a:pt x="117" y="225"/>
                </a:lnTo>
                <a:lnTo>
                  <a:pt x="118" y="225"/>
                </a:lnTo>
                <a:lnTo>
                  <a:pt x="117" y="225"/>
                </a:lnTo>
                <a:lnTo>
                  <a:pt x="117" y="224"/>
                </a:lnTo>
                <a:lnTo>
                  <a:pt x="117" y="225"/>
                </a:lnTo>
                <a:lnTo>
                  <a:pt x="117" y="224"/>
                </a:lnTo>
                <a:lnTo>
                  <a:pt x="117" y="225"/>
                </a:lnTo>
                <a:lnTo>
                  <a:pt x="117" y="224"/>
                </a:lnTo>
                <a:lnTo>
                  <a:pt x="116" y="224"/>
                </a:lnTo>
                <a:lnTo>
                  <a:pt x="117" y="224"/>
                </a:lnTo>
                <a:lnTo>
                  <a:pt x="116" y="224"/>
                </a:lnTo>
                <a:lnTo>
                  <a:pt x="117" y="224"/>
                </a:lnTo>
                <a:lnTo>
                  <a:pt x="116" y="224"/>
                </a:lnTo>
                <a:lnTo>
                  <a:pt x="116" y="225"/>
                </a:lnTo>
                <a:lnTo>
                  <a:pt x="116" y="224"/>
                </a:lnTo>
                <a:lnTo>
                  <a:pt x="116" y="225"/>
                </a:lnTo>
                <a:lnTo>
                  <a:pt x="116" y="224"/>
                </a:lnTo>
                <a:lnTo>
                  <a:pt x="116" y="225"/>
                </a:lnTo>
                <a:lnTo>
                  <a:pt x="115" y="225"/>
                </a:lnTo>
                <a:lnTo>
                  <a:pt x="116" y="225"/>
                </a:lnTo>
                <a:lnTo>
                  <a:pt x="115" y="225"/>
                </a:lnTo>
                <a:lnTo>
                  <a:pt x="116" y="225"/>
                </a:lnTo>
                <a:lnTo>
                  <a:pt x="115" y="225"/>
                </a:lnTo>
                <a:lnTo>
                  <a:pt x="115" y="224"/>
                </a:lnTo>
                <a:lnTo>
                  <a:pt x="115" y="225"/>
                </a:lnTo>
                <a:lnTo>
                  <a:pt x="115" y="224"/>
                </a:lnTo>
                <a:lnTo>
                  <a:pt x="115" y="225"/>
                </a:lnTo>
                <a:lnTo>
                  <a:pt x="115" y="224"/>
                </a:lnTo>
                <a:lnTo>
                  <a:pt x="115" y="223"/>
                </a:lnTo>
                <a:lnTo>
                  <a:pt x="115" y="224"/>
                </a:lnTo>
                <a:lnTo>
                  <a:pt x="115" y="223"/>
                </a:lnTo>
                <a:lnTo>
                  <a:pt x="115" y="224"/>
                </a:lnTo>
                <a:lnTo>
                  <a:pt x="115" y="223"/>
                </a:lnTo>
                <a:lnTo>
                  <a:pt x="114" y="223"/>
                </a:lnTo>
                <a:lnTo>
                  <a:pt x="115" y="223"/>
                </a:lnTo>
                <a:lnTo>
                  <a:pt x="114" y="223"/>
                </a:lnTo>
                <a:lnTo>
                  <a:pt x="115" y="223"/>
                </a:lnTo>
                <a:lnTo>
                  <a:pt x="114" y="223"/>
                </a:lnTo>
                <a:lnTo>
                  <a:pt x="114" y="224"/>
                </a:lnTo>
                <a:lnTo>
                  <a:pt x="114" y="223"/>
                </a:lnTo>
                <a:lnTo>
                  <a:pt x="114" y="224"/>
                </a:lnTo>
                <a:lnTo>
                  <a:pt x="114" y="223"/>
                </a:lnTo>
                <a:lnTo>
                  <a:pt x="114" y="224"/>
                </a:lnTo>
                <a:lnTo>
                  <a:pt x="113" y="224"/>
                </a:lnTo>
                <a:lnTo>
                  <a:pt x="114" y="224"/>
                </a:lnTo>
                <a:lnTo>
                  <a:pt x="113" y="224"/>
                </a:lnTo>
                <a:lnTo>
                  <a:pt x="114" y="224"/>
                </a:lnTo>
                <a:lnTo>
                  <a:pt x="113" y="224"/>
                </a:lnTo>
                <a:lnTo>
                  <a:pt x="113" y="223"/>
                </a:lnTo>
                <a:lnTo>
                  <a:pt x="113" y="224"/>
                </a:lnTo>
                <a:lnTo>
                  <a:pt x="113" y="223"/>
                </a:lnTo>
                <a:lnTo>
                  <a:pt x="113" y="224"/>
                </a:lnTo>
                <a:lnTo>
                  <a:pt x="113" y="223"/>
                </a:lnTo>
                <a:lnTo>
                  <a:pt x="112" y="223"/>
                </a:lnTo>
                <a:lnTo>
                  <a:pt x="113" y="223"/>
                </a:lnTo>
                <a:lnTo>
                  <a:pt x="112" y="223"/>
                </a:lnTo>
                <a:lnTo>
                  <a:pt x="113" y="223"/>
                </a:lnTo>
                <a:lnTo>
                  <a:pt x="112" y="223"/>
                </a:lnTo>
                <a:lnTo>
                  <a:pt x="112" y="222"/>
                </a:lnTo>
                <a:lnTo>
                  <a:pt x="112" y="223"/>
                </a:lnTo>
                <a:lnTo>
                  <a:pt x="112" y="222"/>
                </a:lnTo>
                <a:lnTo>
                  <a:pt x="112" y="223"/>
                </a:lnTo>
                <a:lnTo>
                  <a:pt x="112" y="222"/>
                </a:lnTo>
                <a:lnTo>
                  <a:pt x="113" y="222"/>
                </a:lnTo>
                <a:lnTo>
                  <a:pt x="112" y="222"/>
                </a:lnTo>
                <a:lnTo>
                  <a:pt x="113" y="222"/>
                </a:lnTo>
                <a:lnTo>
                  <a:pt x="112" y="222"/>
                </a:lnTo>
                <a:lnTo>
                  <a:pt x="113" y="222"/>
                </a:lnTo>
                <a:lnTo>
                  <a:pt x="114" y="222"/>
                </a:lnTo>
                <a:lnTo>
                  <a:pt x="113" y="222"/>
                </a:lnTo>
                <a:lnTo>
                  <a:pt x="114" y="222"/>
                </a:lnTo>
                <a:lnTo>
                  <a:pt x="113" y="222"/>
                </a:lnTo>
                <a:lnTo>
                  <a:pt x="114" y="222"/>
                </a:lnTo>
                <a:lnTo>
                  <a:pt x="114" y="221"/>
                </a:lnTo>
                <a:lnTo>
                  <a:pt x="114" y="222"/>
                </a:lnTo>
                <a:lnTo>
                  <a:pt x="114" y="221"/>
                </a:lnTo>
                <a:lnTo>
                  <a:pt x="114" y="222"/>
                </a:lnTo>
                <a:lnTo>
                  <a:pt x="114" y="221"/>
                </a:lnTo>
                <a:lnTo>
                  <a:pt x="113" y="221"/>
                </a:lnTo>
                <a:lnTo>
                  <a:pt x="114" y="221"/>
                </a:lnTo>
                <a:lnTo>
                  <a:pt x="113" y="221"/>
                </a:lnTo>
                <a:lnTo>
                  <a:pt x="114" y="221"/>
                </a:lnTo>
                <a:lnTo>
                  <a:pt x="113" y="221"/>
                </a:lnTo>
                <a:lnTo>
                  <a:pt x="113" y="220"/>
                </a:lnTo>
                <a:lnTo>
                  <a:pt x="113" y="221"/>
                </a:lnTo>
                <a:lnTo>
                  <a:pt x="113" y="220"/>
                </a:lnTo>
                <a:lnTo>
                  <a:pt x="113" y="221"/>
                </a:lnTo>
                <a:lnTo>
                  <a:pt x="113" y="220"/>
                </a:lnTo>
                <a:lnTo>
                  <a:pt x="114" y="220"/>
                </a:lnTo>
                <a:lnTo>
                  <a:pt x="113" y="220"/>
                </a:lnTo>
                <a:lnTo>
                  <a:pt x="114" y="220"/>
                </a:lnTo>
                <a:lnTo>
                  <a:pt x="113" y="220"/>
                </a:lnTo>
                <a:lnTo>
                  <a:pt x="114" y="220"/>
                </a:lnTo>
                <a:lnTo>
                  <a:pt x="114" y="219"/>
                </a:lnTo>
                <a:lnTo>
                  <a:pt x="114" y="220"/>
                </a:lnTo>
                <a:lnTo>
                  <a:pt x="114" y="219"/>
                </a:lnTo>
                <a:lnTo>
                  <a:pt x="114" y="220"/>
                </a:lnTo>
                <a:lnTo>
                  <a:pt x="114" y="219"/>
                </a:lnTo>
                <a:lnTo>
                  <a:pt x="115" y="219"/>
                </a:lnTo>
                <a:lnTo>
                  <a:pt x="114" y="219"/>
                </a:lnTo>
                <a:lnTo>
                  <a:pt x="115" y="219"/>
                </a:lnTo>
                <a:lnTo>
                  <a:pt x="114" y="219"/>
                </a:lnTo>
                <a:lnTo>
                  <a:pt x="115" y="219"/>
                </a:lnTo>
                <a:lnTo>
                  <a:pt x="115" y="220"/>
                </a:lnTo>
                <a:lnTo>
                  <a:pt x="115" y="219"/>
                </a:lnTo>
                <a:lnTo>
                  <a:pt x="115" y="220"/>
                </a:lnTo>
                <a:lnTo>
                  <a:pt x="115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0"/>
                </a:lnTo>
                <a:lnTo>
                  <a:pt x="115" y="221"/>
                </a:lnTo>
                <a:lnTo>
                  <a:pt x="115" y="220"/>
                </a:lnTo>
                <a:lnTo>
                  <a:pt x="115" y="221"/>
                </a:lnTo>
                <a:lnTo>
                  <a:pt x="116" y="221"/>
                </a:lnTo>
                <a:lnTo>
                  <a:pt x="115" y="221"/>
                </a:lnTo>
                <a:lnTo>
                  <a:pt x="116" y="221"/>
                </a:lnTo>
                <a:lnTo>
                  <a:pt x="115" y="221"/>
                </a:lnTo>
                <a:lnTo>
                  <a:pt x="116" y="221"/>
                </a:lnTo>
                <a:lnTo>
                  <a:pt x="116" y="220"/>
                </a:lnTo>
                <a:lnTo>
                  <a:pt x="116" y="221"/>
                </a:lnTo>
                <a:lnTo>
                  <a:pt x="116" y="220"/>
                </a:lnTo>
                <a:lnTo>
                  <a:pt x="116" y="221"/>
                </a:lnTo>
                <a:lnTo>
                  <a:pt x="116" y="220"/>
                </a:lnTo>
                <a:lnTo>
                  <a:pt x="117" y="220"/>
                </a:lnTo>
                <a:lnTo>
                  <a:pt x="116" y="220"/>
                </a:lnTo>
                <a:lnTo>
                  <a:pt x="117" y="220"/>
                </a:lnTo>
                <a:lnTo>
                  <a:pt x="116" y="220"/>
                </a:lnTo>
                <a:lnTo>
                  <a:pt x="117" y="220"/>
                </a:lnTo>
                <a:lnTo>
                  <a:pt x="118" y="220"/>
                </a:lnTo>
                <a:lnTo>
                  <a:pt x="117" y="220"/>
                </a:lnTo>
                <a:lnTo>
                  <a:pt x="118" y="220"/>
                </a:lnTo>
                <a:lnTo>
                  <a:pt x="117" y="220"/>
                </a:lnTo>
                <a:lnTo>
                  <a:pt x="118" y="220"/>
                </a:lnTo>
                <a:lnTo>
                  <a:pt x="118" y="219"/>
                </a:lnTo>
                <a:lnTo>
                  <a:pt x="118" y="220"/>
                </a:lnTo>
                <a:lnTo>
                  <a:pt x="118" y="219"/>
                </a:lnTo>
                <a:lnTo>
                  <a:pt x="118" y="220"/>
                </a:lnTo>
                <a:lnTo>
                  <a:pt x="118" y="219"/>
                </a:lnTo>
                <a:lnTo>
                  <a:pt x="119" y="219"/>
                </a:lnTo>
                <a:lnTo>
                  <a:pt x="118" y="219"/>
                </a:lnTo>
                <a:lnTo>
                  <a:pt x="119" y="219"/>
                </a:lnTo>
                <a:lnTo>
                  <a:pt x="118" y="219"/>
                </a:lnTo>
                <a:lnTo>
                  <a:pt x="119" y="219"/>
                </a:lnTo>
                <a:lnTo>
                  <a:pt x="119" y="220"/>
                </a:lnTo>
                <a:lnTo>
                  <a:pt x="119" y="219"/>
                </a:lnTo>
                <a:lnTo>
                  <a:pt x="119" y="220"/>
                </a:lnTo>
                <a:lnTo>
                  <a:pt x="119" y="219"/>
                </a:lnTo>
                <a:lnTo>
                  <a:pt x="119" y="220"/>
                </a:lnTo>
                <a:lnTo>
                  <a:pt x="119" y="221"/>
                </a:lnTo>
                <a:lnTo>
                  <a:pt x="119" y="220"/>
                </a:lnTo>
                <a:lnTo>
                  <a:pt x="119" y="221"/>
                </a:lnTo>
                <a:lnTo>
                  <a:pt x="119" y="220"/>
                </a:lnTo>
                <a:lnTo>
                  <a:pt x="119" y="221"/>
                </a:lnTo>
                <a:lnTo>
                  <a:pt x="120" y="221"/>
                </a:lnTo>
                <a:lnTo>
                  <a:pt x="119" y="221"/>
                </a:lnTo>
                <a:lnTo>
                  <a:pt x="120" y="221"/>
                </a:lnTo>
                <a:lnTo>
                  <a:pt x="119" y="221"/>
                </a:lnTo>
                <a:lnTo>
                  <a:pt x="120" y="221"/>
                </a:lnTo>
                <a:lnTo>
                  <a:pt x="120" y="220"/>
                </a:lnTo>
                <a:lnTo>
                  <a:pt x="120" y="221"/>
                </a:lnTo>
                <a:lnTo>
                  <a:pt x="120" y="220"/>
                </a:lnTo>
                <a:lnTo>
                  <a:pt x="120" y="221"/>
                </a:lnTo>
                <a:lnTo>
                  <a:pt x="120" y="220"/>
                </a:lnTo>
                <a:lnTo>
                  <a:pt x="121" y="220"/>
                </a:lnTo>
                <a:lnTo>
                  <a:pt x="120" y="220"/>
                </a:lnTo>
                <a:lnTo>
                  <a:pt x="121" y="220"/>
                </a:lnTo>
                <a:lnTo>
                  <a:pt x="120" y="220"/>
                </a:lnTo>
                <a:lnTo>
                  <a:pt x="121" y="220"/>
                </a:lnTo>
                <a:lnTo>
                  <a:pt x="121" y="219"/>
                </a:lnTo>
                <a:lnTo>
                  <a:pt x="121" y="220"/>
                </a:lnTo>
                <a:lnTo>
                  <a:pt x="121" y="219"/>
                </a:lnTo>
                <a:lnTo>
                  <a:pt x="121" y="220"/>
                </a:lnTo>
                <a:lnTo>
                  <a:pt x="121" y="219"/>
                </a:lnTo>
                <a:lnTo>
                  <a:pt x="120" y="219"/>
                </a:lnTo>
                <a:lnTo>
                  <a:pt x="121" y="219"/>
                </a:lnTo>
                <a:lnTo>
                  <a:pt x="120" y="219"/>
                </a:lnTo>
                <a:lnTo>
                  <a:pt x="121" y="219"/>
                </a:lnTo>
                <a:lnTo>
                  <a:pt x="120" y="219"/>
                </a:lnTo>
                <a:lnTo>
                  <a:pt x="120" y="218"/>
                </a:lnTo>
                <a:lnTo>
                  <a:pt x="120" y="219"/>
                </a:lnTo>
                <a:lnTo>
                  <a:pt x="120" y="218"/>
                </a:lnTo>
                <a:lnTo>
                  <a:pt x="120" y="219"/>
                </a:lnTo>
                <a:lnTo>
                  <a:pt x="120" y="218"/>
                </a:lnTo>
                <a:lnTo>
                  <a:pt x="121" y="218"/>
                </a:lnTo>
                <a:lnTo>
                  <a:pt x="120" y="218"/>
                </a:lnTo>
                <a:lnTo>
                  <a:pt x="121" y="218"/>
                </a:lnTo>
                <a:lnTo>
                  <a:pt x="120" y="218"/>
                </a:lnTo>
                <a:lnTo>
                  <a:pt x="121" y="218"/>
                </a:lnTo>
                <a:lnTo>
                  <a:pt x="122" y="218"/>
                </a:lnTo>
                <a:lnTo>
                  <a:pt x="121" y="218"/>
                </a:lnTo>
                <a:lnTo>
                  <a:pt x="122" y="218"/>
                </a:lnTo>
                <a:lnTo>
                  <a:pt x="121" y="218"/>
                </a:lnTo>
                <a:lnTo>
                  <a:pt x="122" y="218"/>
                </a:lnTo>
                <a:lnTo>
                  <a:pt x="122" y="217"/>
                </a:lnTo>
                <a:lnTo>
                  <a:pt x="122" y="218"/>
                </a:lnTo>
                <a:lnTo>
                  <a:pt x="122" y="217"/>
                </a:lnTo>
                <a:lnTo>
                  <a:pt x="122" y="218"/>
                </a:lnTo>
                <a:lnTo>
                  <a:pt x="122" y="217"/>
                </a:lnTo>
                <a:lnTo>
                  <a:pt x="121" y="217"/>
                </a:lnTo>
                <a:lnTo>
                  <a:pt x="122" y="217"/>
                </a:lnTo>
                <a:lnTo>
                  <a:pt x="121" y="217"/>
                </a:lnTo>
                <a:lnTo>
                  <a:pt x="122" y="217"/>
                </a:lnTo>
                <a:lnTo>
                  <a:pt x="121" y="217"/>
                </a:lnTo>
                <a:lnTo>
                  <a:pt x="121" y="216"/>
                </a:lnTo>
                <a:lnTo>
                  <a:pt x="121" y="217"/>
                </a:lnTo>
                <a:lnTo>
                  <a:pt x="121" y="216"/>
                </a:lnTo>
                <a:lnTo>
                  <a:pt x="121" y="217"/>
                </a:lnTo>
                <a:lnTo>
                  <a:pt x="121" y="216"/>
                </a:lnTo>
                <a:lnTo>
                  <a:pt x="120" y="216"/>
                </a:lnTo>
                <a:lnTo>
                  <a:pt x="121" y="216"/>
                </a:lnTo>
                <a:lnTo>
                  <a:pt x="120" y="216"/>
                </a:lnTo>
                <a:lnTo>
                  <a:pt x="121" y="216"/>
                </a:lnTo>
                <a:lnTo>
                  <a:pt x="120" y="216"/>
                </a:lnTo>
                <a:lnTo>
                  <a:pt x="120" y="217"/>
                </a:lnTo>
                <a:lnTo>
                  <a:pt x="120" y="216"/>
                </a:lnTo>
                <a:lnTo>
                  <a:pt x="120" y="217"/>
                </a:lnTo>
                <a:lnTo>
                  <a:pt x="120" y="216"/>
                </a:lnTo>
                <a:lnTo>
                  <a:pt x="120" y="217"/>
                </a:lnTo>
                <a:lnTo>
                  <a:pt x="119" y="217"/>
                </a:lnTo>
                <a:lnTo>
                  <a:pt x="120" y="217"/>
                </a:lnTo>
                <a:lnTo>
                  <a:pt x="119" y="217"/>
                </a:lnTo>
                <a:lnTo>
                  <a:pt x="120" y="217"/>
                </a:lnTo>
                <a:lnTo>
                  <a:pt x="119" y="217"/>
                </a:lnTo>
                <a:lnTo>
                  <a:pt x="119" y="216"/>
                </a:lnTo>
                <a:lnTo>
                  <a:pt x="119" y="217"/>
                </a:lnTo>
                <a:lnTo>
                  <a:pt x="119" y="216"/>
                </a:lnTo>
                <a:lnTo>
                  <a:pt x="119" y="217"/>
                </a:lnTo>
                <a:lnTo>
                  <a:pt x="119" y="216"/>
                </a:lnTo>
                <a:lnTo>
                  <a:pt x="119" y="215"/>
                </a:lnTo>
                <a:lnTo>
                  <a:pt x="119" y="216"/>
                </a:lnTo>
                <a:lnTo>
                  <a:pt x="119" y="215"/>
                </a:lnTo>
                <a:lnTo>
                  <a:pt x="119" y="216"/>
                </a:lnTo>
                <a:lnTo>
                  <a:pt x="119" y="215"/>
                </a:lnTo>
                <a:lnTo>
                  <a:pt x="118" y="215"/>
                </a:lnTo>
                <a:lnTo>
                  <a:pt x="119" y="215"/>
                </a:lnTo>
                <a:lnTo>
                  <a:pt x="118" y="215"/>
                </a:lnTo>
                <a:lnTo>
                  <a:pt x="119" y="215"/>
                </a:lnTo>
                <a:lnTo>
                  <a:pt x="118" y="215"/>
                </a:lnTo>
                <a:lnTo>
                  <a:pt x="118" y="216"/>
                </a:lnTo>
                <a:lnTo>
                  <a:pt x="118" y="215"/>
                </a:lnTo>
                <a:lnTo>
                  <a:pt x="118" y="216"/>
                </a:lnTo>
                <a:lnTo>
                  <a:pt x="118" y="215"/>
                </a:lnTo>
                <a:lnTo>
                  <a:pt x="118" y="216"/>
                </a:lnTo>
                <a:lnTo>
                  <a:pt x="117" y="216"/>
                </a:lnTo>
                <a:lnTo>
                  <a:pt x="118" y="216"/>
                </a:lnTo>
                <a:lnTo>
                  <a:pt x="117" y="216"/>
                </a:lnTo>
                <a:lnTo>
                  <a:pt x="118" y="216"/>
                </a:lnTo>
                <a:lnTo>
                  <a:pt x="117" y="216"/>
                </a:lnTo>
                <a:lnTo>
                  <a:pt x="117" y="215"/>
                </a:lnTo>
                <a:lnTo>
                  <a:pt x="117" y="216"/>
                </a:lnTo>
                <a:lnTo>
                  <a:pt x="117" y="215"/>
                </a:lnTo>
                <a:lnTo>
                  <a:pt x="117" y="216"/>
                </a:lnTo>
                <a:lnTo>
                  <a:pt x="117" y="215"/>
                </a:lnTo>
                <a:lnTo>
                  <a:pt x="116" y="215"/>
                </a:lnTo>
                <a:lnTo>
                  <a:pt x="117" y="215"/>
                </a:lnTo>
                <a:lnTo>
                  <a:pt x="116" y="215"/>
                </a:lnTo>
                <a:lnTo>
                  <a:pt x="117" y="215"/>
                </a:lnTo>
                <a:lnTo>
                  <a:pt x="116" y="215"/>
                </a:lnTo>
                <a:lnTo>
                  <a:pt x="116" y="214"/>
                </a:lnTo>
                <a:lnTo>
                  <a:pt x="116" y="215"/>
                </a:lnTo>
                <a:lnTo>
                  <a:pt x="116" y="214"/>
                </a:lnTo>
                <a:lnTo>
                  <a:pt x="116" y="215"/>
                </a:lnTo>
                <a:lnTo>
                  <a:pt x="116" y="214"/>
                </a:lnTo>
                <a:lnTo>
                  <a:pt x="117" y="214"/>
                </a:lnTo>
                <a:lnTo>
                  <a:pt x="116" y="214"/>
                </a:lnTo>
                <a:lnTo>
                  <a:pt x="117" y="214"/>
                </a:lnTo>
                <a:lnTo>
                  <a:pt x="116" y="214"/>
                </a:lnTo>
                <a:lnTo>
                  <a:pt x="117" y="214"/>
                </a:lnTo>
                <a:lnTo>
                  <a:pt x="118" y="214"/>
                </a:lnTo>
                <a:lnTo>
                  <a:pt x="117" y="214"/>
                </a:lnTo>
                <a:lnTo>
                  <a:pt x="118" y="214"/>
                </a:lnTo>
                <a:lnTo>
                  <a:pt x="117" y="214"/>
                </a:lnTo>
                <a:lnTo>
                  <a:pt x="118" y="214"/>
                </a:lnTo>
                <a:lnTo>
                  <a:pt x="118" y="213"/>
                </a:lnTo>
                <a:lnTo>
                  <a:pt x="118" y="214"/>
                </a:lnTo>
                <a:lnTo>
                  <a:pt x="118" y="213"/>
                </a:lnTo>
                <a:lnTo>
                  <a:pt x="118" y="214"/>
                </a:lnTo>
                <a:lnTo>
                  <a:pt x="118" y="213"/>
                </a:lnTo>
                <a:lnTo>
                  <a:pt x="117" y="213"/>
                </a:lnTo>
                <a:lnTo>
                  <a:pt x="118" y="213"/>
                </a:lnTo>
                <a:lnTo>
                  <a:pt x="117" y="213"/>
                </a:lnTo>
                <a:lnTo>
                  <a:pt x="118" y="213"/>
                </a:lnTo>
                <a:lnTo>
                  <a:pt x="117" y="213"/>
                </a:lnTo>
                <a:lnTo>
                  <a:pt x="117" y="212"/>
                </a:lnTo>
                <a:lnTo>
                  <a:pt x="117" y="213"/>
                </a:lnTo>
                <a:lnTo>
                  <a:pt x="117" y="212"/>
                </a:lnTo>
                <a:lnTo>
                  <a:pt x="117" y="213"/>
                </a:lnTo>
                <a:lnTo>
                  <a:pt x="117" y="212"/>
                </a:lnTo>
                <a:lnTo>
                  <a:pt x="116" y="212"/>
                </a:lnTo>
                <a:lnTo>
                  <a:pt x="117" y="212"/>
                </a:lnTo>
                <a:lnTo>
                  <a:pt x="116" y="212"/>
                </a:lnTo>
                <a:lnTo>
                  <a:pt x="117" y="212"/>
                </a:lnTo>
                <a:lnTo>
                  <a:pt x="116" y="212"/>
                </a:lnTo>
                <a:lnTo>
                  <a:pt x="116" y="211"/>
                </a:lnTo>
                <a:lnTo>
                  <a:pt x="116" y="212"/>
                </a:lnTo>
                <a:lnTo>
                  <a:pt x="116" y="211"/>
                </a:lnTo>
                <a:lnTo>
                  <a:pt x="116" y="212"/>
                </a:lnTo>
                <a:lnTo>
                  <a:pt x="116" y="211"/>
                </a:lnTo>
                <a:lnTo>
                  <a:pt x="117" y="211"/>
                </a:lnTo>
                <a:lnTo>
                  <a:pt x="116" y="211"/>
                </a:lnTo>
                <a:lnTo>
                  <a:pt x="117" y="211"/>
                </a:lnTo>
                <a:lnTo>
                  <a:pt x="116" y="211"/>
                </a:lnTo>
                <a:lnTo>
                  <a:pt x="117" y="211"/>
                </a:lnTo>
                <a:lnTo>
                  <a:pt x="118" y="211"/>
                </a:lnTo>
                <a:lnTo>
                  <a:pt x="117" y="211"/>
                </a:lnTo>
                <a:lnTo>
                  <a:pt x="118" y="211"/>
                </a:lnTo>
                <a:lnTo>
                  <a:pt x="117" y="211"/>
                </a:lnTo>
                <a:lnTo>
                  <a:pt x="118" y="211"/>
                </a:lnTo>
                <a:lnTo>
                  <a:pt x="118" y="210"/>
                </a:lnTo>
                <a:lnTo>
                  <a:pt x="118" y="211"/>
                </a:lnTo>
                <a:lnTo>
                  <a:pt x="118" y="210"/>
                </a:lnTo>
                <a:lnTo>
                  <a:pt x="118" y="211"/>
                </a:lnTo>
                <a:lnTo>
                  <a:pt x="118" y="210"/>
                </a:lnTo>
                <a:lnTo>
                  <a:pt x="117" y="210"/>
                </a:lnTo>
                <a:lnTo>
                  <a:pt x="118" y="210"/>
                </a:lnTo>
                <a:lnTo>
                  <a:pt x="117" y="210"/>
                </a:lnTo>
                <a:lnTo>
                  <a:pt x="118" y="210"/>
                </a:lnTo>
                <a:lnTo>
                  <a:pt x="117" y="210"/>
                </a:lnTo>
                <a:lnTo>
                  <a:pt x="117" y="209"/>
                </a:lnTo>
                <a:lnTo>
                  <a:pt x="117" y="210"/>
                </a:lnTo>
                <a:lnTo>
                  <a:pt x="117" y="209"/>
                </a:lnTo>
                <a:lnTo>
                  <a:pt x="117" y="210"/>
                </a:lnTo>
                <a:lnTo>
                  <a:pt x="117" y="209"/>
                </a:lnTo>
                <a:lnTo>
                  <a:pt x="116" y="209"/>
                </a:lnTo>
                <a:lnTo>
                  <a:pt x="117" y="209"/>
                </a:lnTo>
                <a:lnTo>
                  <a:pt x="116" y="209"/>
                </a:lnTo>
                <a:lnTo>
                  <a:pt x="117" y="209"/>
                </a:lnTo>
                <a:lnTo>
                  <a:pt x="116" y="209"/>
                </a:lnTo>
                <a:lnTo>
                  <a:pt x="116" y="210"/>
                </a:lnTo>
                <a:lnTo>
                  <a:pt x="116" y="209"/>
                </a:lnTo>
                <a:lnTo>
                  <a:pt x="116" y="210"/>
                </a:lnTo>
                <a:lnTo>
                  <a:pt x="116" y="209"/>
                </a:lnTo>
                <a:lnTo>
                  <a:pt x="116" y="210"/>
                </a:lnTo>
                <a:lnTo>
                  <a:pt x="115" y="210"/>
                </a:lnTo>
                <a:lnTo>
                  <a:pt x="116" y="210"/>
                </a:lnTo>
                <a:lnTo>
                  <a:pt x="115" y="210"/>
                </a:lnTo>
                <a:lnTo>
                  <a:pt x="116" y="210"/>
                </a:lnTo>
                <a:lnTo>
                  <a:pt x="115" y="210"/>
                </a:lnTo>
                <a:lnTo>
                  <a:pt x="115" y="209"/>
                </a:lnTo>
                <a:lnTo>
                  <a:pt x="115" y="210"/>
                </a:lnTo>
                <a:lnTo>
                  <a:pt x="115" y="209"/>
                </a:lnTo>
                <a:lnTo>
                  <a:pt x="115" y="210"/>
                </a:lnTo>
                <a:lnTo>
                  <a:pt x="115" y="209"/>
                </a:lnTo>
                <a:lnTo>
                  <a:pt x="115" y="208"/>
                </a:lnTo>
                <a:lnTo>
                  <a:pt x="115" y="209"/>
                </a:lnTo>
                <a:lnTo>
                  <a:pt x="115" y="208"/>
                </a:lnTo>
                <a:lnTo>
                  <a:pt x="115" y="209"/>
                </a:lnTo>
                <a:lnTo>
                  <a:pt x="115" y="208"/>
                </a:lnTo>
                <a:lnTo>
                  <a:pt x="114" y="208"/>
                </a:lnTo>
                <a:lnTo>
                  <a:pt x="115" y="208"/>
                </a:lnTo>
                <a:lnTo>
                  <a:pt x="114" y="208"/>
                </a:lnTo>
                <a:lnTo>
                  <a:pt x="115" y="208"/>
                </a:lnTo>
                <a:lnTo>
                  <a:pt x="114" y="208"/>
                </a:lnTo>
                <a:lnTo>
                  <a:pt x="114" y="209"/>
                </a:lnTo>
                <a:lnTo>
                  <a:pt x="114" y="208"/>
                </a:lnTo>
                <a:lnTo>
                  <a:pt x="114" y="209"/>
                </a:lnTo>
                <a:lnTo>
                  <a:pt x="114" y="208"/>
                </a:lnTo>
                <a:lnTo>
                  <a:pt x="114" y="209"/>
                </a:lnTo>
                <a:lnTo>
                  <a:pt x="113" y="209"/>
                </a:lnTo>
                <a:lnTo>
                  <a:pt x="114" y="209"/>
                </a:lnTo>
                <a:lnTo>
                  <a:pt x="113" y="209"/>
                </a:lnTo>
                <a:lnTo>
                  <a:pt x="114" y="209"/>
                </a:lnTo>
                <a:lnTo>
                  <a:pt x="113" y="209"/>
                </a:lnTo>
                <a:lnTo>
                  <a:pt x="113" y="208"/>
                </a:lnTo>
                <a:lnTo>
                  <a:pt x="113" y="209"/>
                </a:lnTo>
                <a:lnTo>
                  <a:pt x="113" y="208"/>
                </a:lnTo>
                <a:lnTo>
                  <a:pt x="113" y="209"/>
                </a:lnTo>
                <a:lnTo>
                  <a:pt x="113" y="208"/>
                </a:lnTo>
                <a:lnTo>
                  <a:pt x="112" y="208"/>
                </a:lnTo>
                <a:lnTo>
                  <a:pt x="113" y="208"/>
                </a:lnTo>
                <a:lnTo>
                  <a:pt x="112" y="208"/>
                </a:lnTo>
                <a:lnTo>
                  <a:pt x="113" y="208"/>
                </a:lnTo>
                <a:lnTo>
                  <a:pt x="112" y="208"/>
                </a:lnTo>
                <a:lnTo>
                  <a:pt x="112" y="207"/>
                </a:lnTo>
                <a:lnTo>
                  <a:pt x="112" y="208"/>
                </a:lnTo>
                <a:lnTo>
                  <a:pt x="112" y="207"/>
                </a:lnTo>
                <a:lnTo>
                  <a:pt x="112" y="208"/>
                </a:lnTo>
                <a:lnTo>
                  <a:pt x="112" y="207"/>
                </a:lnTo>
                <a:lnTo>
                  <a:pt x="113" y="207"/>
                </a:lnTo>
                <a:lnTo>
                  <a:pt x="112" y="207"/>
                </a:lnTo>
                <a:lnTo>
                  <a:pt x="113" y="207"/>
                </a:lnTo>
                <a:lnTo>
                  <a:pt x="112" y="207"/>
                </a:lnTo>
                <a:lnTo>
                  <a:pt x="113" y="207"/>
                </a:lnTo>
                <a:lnTo>
                  <a:pt x="114" y="207"/>
                </a:lnTo>
                <a:lnTo>
                  <a:pt x="113" y="207"/>
                </a:lnTo>
                <a:lnTo>
                  <a:pt x="114" y="207"/>
                </a:lnTo>
                <a:lnTo>
                  <a:pt x="113" y="207"/>
                </a:lnTo>
                <a:lnTo>
                  <a:pt x="114" y="207"/>
                </a:lnTo>
                <a:lnTo>
                  <a:pt x="114" y="206"/>
                </a:lnTo>
                <a:lnTo>
                  <a:pt x="114" y="207"/>
                </a:lnTo>
                <a:lnTo>
                  <a:pt x="114" y="206"/>
                </a:lnTo>
                <a:lnTo>
                  <a:pt x="114" y="207"/>
                </a:lnTo>
                <a:lnTo>
                  <a:pt x="114" y="206"/>
                </a:lnTo>
                <a:lnTo>
                  <a:pt x="113" y="206"/>
                </a:lnTo>
                <a:lnTo>
                  <a:pt x="114" y="206"/>
                </a:lnTo>
                <a:lnTo>
                  <a:pt x="113" y="206"/>
                </a:lnTo>
                <a:lnTo>
                  <a:pt x="114" y="206"/>
                </a:lnTo>
                <a:lnTo>
                  <a:pt x="113" y="206"/>
                </a:lnTo>
                <a:lnTo>
                  <a:pt x="113" y="205"/>
                </a:lnTo>
                <a:lnTo>
                  <a:pt x="113" y="206"/>
                </a:lnTo>
                <a:lnTo>
                  <a:pt x="113" y="205"/>
                </a:lnTo>
                <a:lnTo>
                  <a:pt x="113" y="206"/>
                </a:lnTo>
                <a:lnTo>
                  <a:pt x="113" y="205"/>
                </a:lnTo>
                <a:lnTo>
                  <a:pt x="114" y="205"/>
                </a:lnTo>
                <a:lnTo>
                  <a:pt x="113" y="205"/>
                </a:lnTo>
                <a:lnTo>
                  <a:pt x="114" y="205"/>
                </a:lnTo>
                <a:lnTo>
                  <a:pt x="113" y="205"/>
                </a:lnTo>
                <a:lnTo>
                  <a:pt x="114" y="205"/>
                </a:lnTo>
                <a:lnTo>
                  <a:pt x="114" y="204"/>
                </a:lnTo>
                <a:lnTo>
                  <a:pt x="114" y="205"/>
                </a:lnTo>
                <a:lnTo>
                  <a:pt x="114" y="204"/>
                </a:lnTo>
                <a:lnTo>
                  <a:pt x="114" y="205"/>
                </a:lnTo>
                <a:lnTo>
                  <a:pt x="114" y="204"/>
                </a:lnTo>
                <a:lnTo>
                  <a:pt x="115" y="204"/>
                </a:lnTo>
                <a:lnTo>
                  <a:pt x="114" y="204"/>
                </a:lnTo>
                <a:lnTo>
                  <a:pt x="115" y="204"/>
                </a:lnTo>
                <a:lnTo>
                  <a:pt x="114" y="204"/>
                </a:lnTo>
                <a:lnTo>
                  <a:pt x="115" y="204"/>
                </a:lnTo>
                <a:lnTo>
                  <a:pt x="115" y="205"/>
                </a:lnTo>
                <a:lnTo>
                  <a:pt x="115" y="204"/>
                </a:lnTo>
                <a:lnTo>
                  <a:pt x="115" y="205"/>
                </a:lnTo>
                <a:lnTo>
                  <a:pt x="115" y="204"/>
                </a:lnTo>
                <a:lnTo>
                  <a:pt x="115" y="205"/>
                </a:lnTo>
                <a:lnTo>
                  <a:pt x="115" y="206"/>
                </a:lnTo>
                <a:lnTo>
                  <a:pt x="115" y="205"/>
                </a:lnTo>
                <a:lnTo>
                  <a:pt x="115" y="206"/>
                </a:lnTo>
                <a:lnTo>
                  <a:pt x="115" y="205"/>
                </a:lnTo>
                <a:lnTo>
                  <a:pt x="115" y="206"/>
                </a:lnTo>
                <a:lnTo>
                  <a:pt x="116" y="206"/>
                </a:lnTo>
                <a:lnTo>
                  <a:pt x="115" y="206"/>
                </a:lnTo>
                <a:lnTo>
                  <a:pt x="116" y="206"/>
                </a:lnTo>
                <a:lnTo>
                  <a:pt x="115" y="206"/>
                </a:lnTo>
                <a:lnTo>
                  <a:pt x="116" y="206"/>
                </a:lnTo>
                <a:lnTo>
                  <a:pt x="116" y="205"/>
                </a:lnTo>
                <a:lnTo>
                  <a:pt x="116" y="206"/>
                </a:lnTo>
                <a:lnTo>
                  <a:pt x="116" y="205"/>
                </a:lnTo>
                <a:lnTo>
                  <a:pt x="116" y="206"/>
                </a:lnTo>
                <a:lnTo>
                  <a:pt x="116" y="205"/>
                </a:lnTo>
                <a:lnTo>
                  <a:pt x="117" y="205"/>
                </a:lnTo>
                <a:lnTo>
                  <a:pt x="116" y="205"/>
                </a:lnTo>
                <a:lnTo>
                  <a:pt x="117" y="205"/>
                </a:lnTo>
                <a:lnTo>
                  <a:pt x="116" y="205"/>
                </a:lnTo>
                <a:lnTo>
                  <a:pt x="117" y="205"/>
                </a:lnTo>
                <a:lnTo>
                  <a:pt x="118" y="205"/>
                </a:lnTo>
                <a:lnTo>
                  <a:pt x="117" y="205"/>
                </a:lnTo>
                <a:lnTo>
                  <a:pt x="118" y="205"/>
                </a:lnTo>
                <a:lnTo>
                  <a:pt x="117" y="205"/>
                </a:lnTo>
                <a:lnTo>
                  <a:pt x="118" y="205"/>
                </a:lnTo>
                <a:lnTo>
                  <a:pt x="118" y="204"/>
                </a:lnTo>
                <a:lnTo>
                  <a:pt x="118" y="205"/>
                </a:lnTo>
                <a:lnTo>
                  <a:pt x="118" y="204"/>
                </a:lnTo>
                <a:lnTo>
                  <a:pt x="118" y="205"/>
                </a:lnTo>
                <a:lnTo>
                  <a:pt x="118" y="204"/>
                </a:lnTo>
                <a:lnTo>
                  <a:pt x="119" y="204"/>
                </a:lnTo>
                <a:lnTo>
                  <a:pt x="118" y="204"/>
                </a:lnTo>
                <a:lnTo>
                  <a:pt x="119" y="204"/>
                </a:lnTo>
                <a:lnTo>
                  <a:pt x="118" y="204"/>
                </a:lnTo>
                <a:lnTo>
                  <a:pt x="119" y="204"/>
                </a:lnTo>
                <a:lnTo>
                  <a:pt x="119" y="205"/>
                </a:lnTo>
                <a:lnTo>
                  <a:pt x="119" y="204"/>
                </a:lnTo>
                <a:lnTo>
                  <a:pt x="119" y="205"/>
                </a:lnTo>
                <a:lnTo>
                  <a:pt x="119" y="204"/>
                </a:lnTo>
                <a:lnTo>
                  <a:pt x="119" y="205"/>
                </a:lnTo>
                <a:lnTo>
                  <a:pt x="119" y="206"/>
                </a:lnTo>
                <a:lnTo>
                  <a:pt x="119" y="205"/>
                </a:lnTo>
                <a:lnTo>
                  <a:pt x="119" y="206"/>
                </a:lnTo>
                <a:lnTo>
                  <a:pt x="119" y="205"/>
                </a:lnTo>
                <a:lnTo>
                  <a:pt x="119" y="206"/>
                </a:lnTo>
                <a:lnTo>
                  <a:pt x="120" y="206"/>
                </a:lnTo>
                <a:lnTo>
                  <a:pt x="119" y="206"/>
                </a:lnTo>
                <a:lnTo>
                  <a:pt x="120" y="206"/>
                </a:lnTo>
                <a:lnTo>
                  <a:pt x="119" y="206"/>
                </a:lnTo>
                <a:lnTo>
                  <a:pt x="120" y="206"/>
                </a:lnTo>
                <a:lnTo>
                  <a:pt x="120" y="205"/>
                </a:lnTo>
                <a:lnTo>
                  <a:pt x="120" y="206"/>
                </a:lnTo>
                <a:lnTo>
                  <a:pt x="120" y="205"/>
                </a:lnTo>
                <a:lnTo>
                  <a:pt x="120" y="206"/>
                </a:lnTo>
                <a:lnTo>
                  <a:pt x="120" y="205"/>
                </a:lnTo>
                <a:lnTo>
                  <a:pt x="121" y="205"/>
                </a:lnTo>
                <a:lnTo>
                  <a:pt x="120" y="205"/>
                </a:lnTo>
                <a:lnTo>
                  <a:pt x="121" y="205"/>
                </a:lnTo>
                <a:lnTo>
                  <a:pt x="120" y="205"/>
                </a:lnTo>
                <a:lnTo>
                  <a:pt x="121" y="205"/>
                </a:lnTo>
                <a:lnTo>
                  <a:pt x="121" y="204"/>
                </a:lnTo>
                <a:lnTo>
                  <a:pt x="121" y="205"/>
                </a:lnTo>
                <a:lnTo>
                  <a:pt x="121" y="204"/>
                </a:lnTo>
                <a:lnTo>
                  <a:pt x="121" y="205"/>
                </a:lnTo>
                <a:lnTo>
                  <a:pt x="121" y="204"/>
                </a:lnTo>
                <a:lnTo>
                  <a:pt x="120" y="204"/>
                </a:lnTo>
                <a:lnTo>
                  <a:pt x="121" y="204"/>
                </a:lnTo>
                <a:lnTo>
                  <a:pt x="120" y="204"/>
                </a:lnTo>
                <a:lnTo>
                  <a:pt x="121" y="204"/>
                </a:lnTo>
                <a:lnTo>
                  <a:pt x="120" y="204"/>
                </a:lnTo>
                <a:lnTo>
                  <a:pt x="120" y="203"/>
                </a:lnTo>
                <a:lnTo>
                  <a:pt x="120" y="204"/>
                </a:lnTo>
                <a:lnTo>
                  <a:pt x="120" y="203"/>
                </a:lnTo>
                <a:lnTo>
                  <a:pt x="120" y="204"/>
                </a:lnTo>
                <a:lnTo>
                  <a:pt x="120" y="203"/>
                </a:lnTo>
                <a:lnTo>
                  <a:pt x="121" y="203"/>
                </a:lnTo>
                <a:lnTo>
                  <a:pt x="120" y="203"/>
                </a:lnTo>
                <a:lnTo>
                  <a:pt x="121" y="203"/>
                </a:lnTo>
                <a:lnTo>
                  <a:pt x="120" y="203"/>
                </a:lnTo>
                <a:lnTo>
                  <a:pt x="121" y="203"/>
                </a:lnTo>
                <a:lnTo>
                  <a:pt x="122" y="203"/>
                </a:lnTo>
                <a:lnTo>
                  <a:pt x="121" y="203"/>
                </a:lnTo>
                <a:lnTo>
                  <a:pt x="122" y="203"/>
                </a:lnTo>
                <a:lnTo>
                  <a:pt x="121" y="203"/>
                </a:lnTo>
                <a:lnTo>
                  <a:pt x="122" y="203"/>
                </a:lnTo>
                <a:lnTo>
                  <a:pt x="122" y="202"/>
                </a:lnTo>
                <a:lnTo>
                  <a:pt x="122" y="203"/>
                </a:lnTo>
                <a:lnTo>
                  <a:pt x="122" y="202"/>
                </a:lnTo>
                <a:lnTo>
                  <a:pt x="122" y="203"/>
                </a:lnTo>
                <a:lnTo>
                  <a:pt x="122" y="202"/>
                </a:lnTo>
                <a:lnTo>
                  <a:pt x="121" y="202"/>
                </a:lnTo>
                <a:lnTo>
                  <a:pt x="122" y="202"/>
                </a:lnTo>
                <a:lnTo>
                  <a:pt x="121" y="202"/>
                </a:lnTo>
                <a:lnTo>
                  <a:pt x="122" y="202"/>
                </a:lnTo>
                <a:lnTo>
                  <a:pt x="121" y="202"/>
                </a:lnTo>
                <a:lnTo>
                  <a:pt x="121" y="201"/>
                </a:lnTo>
                <a:lnTo>
                  <a:pt x="121" y="202"/>
                </a:lnTo>
                <a:lnTo>
                  <a:pt x="121" y="201"/>
                </a:lnTo>
                <a:lnTo>
                  <a:pt x="121" y="202"/>
                </a:lnTo>
                <a:lnTo>
                  <a:pt x="121" y="201"/>
                </a:lnTo>
                <a:lnTo>
                  <a:pt x="120" y="201"/>
                </a:lnTo>
                <a:lnTo>
                  <a:pt x="121" y="201"/>
                </a:lnTo>
                <a:lnTo>
                  <a:pt x="120" y="201"/>
                </a:lnTo>
                <a:lnTo>
                  <a:pt x="121" y="201"/>
                </a:lnTo>
                <a:lnTo>
                  <a:pt x="120" y="201"/>
                </a:lnTo>
                <a:lnTo>
                  <a:pt x="120" y="202"/>
                </a:lnTo>
                <a:lnTo>
                  <a:pt x="120" y="201"/>
                </a:lnTo>
                <a:lnTo>
                  <a:pt x="120" y="202"/>
                </a:lnTo>
                <a:lnTo>
                  <a:pt x="120" y="201"/>
                </a:lnTo>
                <a:lnTo>
                  <a:pt x="120" y="202"/>
                </a:lnTo>
                <a:lnTo>
                  <a:pt x="119" y="202"/>
                </a:lnTo>
                <a:lnTo>
                  <a:pt x="120" y="202"/>
                </a:lnTo>
                <a:lnTo>
                  <a:pt x="119" y="202"/>
                </a:lnTo>
                <a:lnTo>
                  <a:pt x="120" y="202"/>
                </a:lnTo>
                <a:lnTo>
                  <a:pt x="119" y="202"/>
                </a:lnTo>
                <a:lnTo>
                  <a:pt x="119" y="201"/>
                </a:lnTo>
                <a:lnTo>
                  <a:pt x="119" y="202"/>
                </a:lnTo>
                <a:lnTo>
                  <a:pt x="119" y="201"/>
                </a:lnTo>
                <a:lnTo>
                  <a:pt x="119" y="202"/>
                </a:lnTo>
                <a:lnTo>
                  <a:pt x="119" y="201"/>
                </a:lnTo>
                <a:lnTo>
                  <a:pt x="119" y="200"/>
                </a:lnTo>
                <a:lnTo>
                  <a:pt x="119" y="201"/>
                </a:lnTo>
                <a:lnTo>
                  <a:pt x="119" y="200"/>
                </a:lnTo>
                <a:lnTo>
                  <a:pt x="119" y="201"/>
                </a:lnTo>
                <a:lnTo>
                  <a:pt x="119" y="200"/>
                </a:lnTo>
                <a:lnTo>
                  <a:pt x="118" y="200"/>
                </a:lnTo>
                <a:lnTo>
                  <a:pt x="119" y="200"/>
                </a:lnTo>
                <a:lnTo>
                  <a:pt x="118" y="200"/>
                </a:lnTo>
                <a:lnTo>
                  <a:pt x="119" y="200"/>
                </a:lnTo>
                <a:lnTo>
                  <a:pt x="118" y="200"/>
                </a:lnTo>
                <a:lnTo>
                  <a:pt x="118" y="201"/>
                </a:lnTo>
                <a:lnTo>
                  <a:pt x="118" y="200"/>
                </a:lnTo>
                <a:lnTo>
                  <a:pt x="118" y="201"/>
                </a:lnTo>
                <a:lnTo>
                  <a:pt x="118" y="200"/>
                </a:lnTo>
                <a:lnTo>
                  <a:pt x="118" y="201"/>
                </a:lnTo>
                <a:lnTo>
                  <a:pt x="117" y="201"/>
                </a:lnTo>
                <a:lnTo>
                  <a:pt x="118" y="201"/>
                </a:lnTo>
                <a:lnTo>
                  <a:pt x="117" y="201"/>
                </a:lnTo>
                <a:lnTo>
                  <a:pt x="118" y="201"/>
                </a:lnTo>
                <a:lnTo>
                  <a:pt x="117" y="201"/>
                </a:lnTo>
                <a:lnTo>
                  <a:pt x="117" y="200"/>
                </a:lnTo>
                <a:lnTo>
                  <a:pt x="117" y="201"/>
                </a:lnTo>
                <a:lnTo>
                  <a:pt x="117" y="200"/>
                </a:lnTo>
                <a:lnTo>
                  <a:pt x="117" y="201"/>
                </a:lnTo>
                <a:lnTo>
                  <a:pt x="117" y="200"/>
                </a:lnTo>
                <a:lnTo>
                  <a:pt x="116" y="200"/>
                </a:lnTo>
                <a:lnTo>
                  <a:pt x="117" y="200"/>
                </a:lnTo>
                <a:lnTo>
                  <a:pt x="116" y="200"/>
                </a:lnTo>
                <a:lnTo>
                  <a:pt x="117" y="200"/>
                </a:lnTo>
                <a:lnTo>
                  <a:pt x="116" y="200"/>
                </a:lnTo>
                <a:lnTo>
                  <a:pt x="116" y="199"/>
                </a:lnTo>
                <a:lnTo>
                  <a:pt x="116" y="200"/>
                </a:lnTo>
                <a:lnTo>
                  <a:pt x="116" y="199"/>
                </a:lnTo>
                <a:lnTo>
                  <a:pt x="116" y="200"/>
                </a:lnTo>
                <a:lnTo>
                  <a:pt x="116" y="199"/>
                </a:lnTo>
                <a:lnTo>
                  <a:pt x="117" y="199"/>
                </a:lnTo>
                <a:lnTo>
                  <a:pt x="116" y="199"/>
                </a:lnTo>
                <a:lnTo>
                  <a:pt x="117" y="199"/>
                </a:lnTo>
                <a:lnTo>
                  <a:pt x="116" y="199"/>
                </a:lnTo>
                <a:lnTo>
                  <a:pt x="117" y="199"/>
                </a:lnTo>
                <a:lnTo>
                  <a:pt x="118" y="199"/>
                </a:lnTo>
                <a:lnTo>
                  <a:pt x="117" y="199"/>
                </a:lnTo>
                <a:lnTo>
                  <a:pt x="118" y="199"/>
                </a:lnTo>
                <a:lnTo>
                  <a:pt x="117" y="199"/>
                </a:lnTo>
                <a:lnTo>
                  <a:pt x="118" y="199"/>
                </a:lnTo>
                <a:lnTo>
                  <a:pt x="118" y="198"/>
                </a:lnTo>
                <a:lnTo>
                  <a:pt x="118" y="199"/>
                </a:lnTo>
                <a:lnTo>
                  <a:pt x="118" y="198"/>
                </a:lnTo>
                <a:lnTo>
                  <a:pt x="118" y="199"/>
                </a:lnTo>
                <a:lnTo>
                  <a:pt x="118" y="198"/>
                </a:lnTo>
                <a:lnTo>
                  <a:pt x="117" y="198"/>
                </a:lnTo>
                <a:lnTo>
                  <a:pt x="118" y="198"/>
                </a:lnTo>
                <a:lnTo>
                  <a:pt x="117" y="198"/>
                </a:lnTo>
                <a:lnTo>
                  <a:pt x="118" y="198"/>
                </a:lnTo>
                <a:lnTo>
                  <a:pt x="117" y="198"/>
                </a:lnTo>
                <a:lnTo>
                  <a:pt x="117" y="197"/>
                </a:lnTo>
                <a:lnTo>
                  <a:pt x="117" y="198"/>
                </a:lnTo>
                <a:lnTo>
                  <a:pt x="117" y="197"/>
                </a:lnTo>
                <a:lnTo>
                  <a:pt x="117" y="198"/>
                </a:lnTo>
                <a:lnTo>
                  <a:pt x="117" y="197"/>
                </a:lnTo>
                <a:lnTo>
                  <a:pt x="116" y="197"/>
                </a:lnTo>
                <a:lnTo>
                  <a:pt x="117" y="197"/>
                </a:lnTo>
                <a:lnTo>
                  <a:pt x="116" y="197"/>
                </a:lnTo>
                <a:lnTo>
                  <a:pt x="117" y="197"/>
                </a:lnTo>
                <a:lnTo>
                  <a:pt x="116" y="197"/>
                </a:lnTo>
                <a:lnTo>
                  <a:pt x="116" y="198"/>
                </a:lnTo>
                <a:lnTo>
                  <a:pt x="116" y="197"/>
                </a:lnTo>
                <a:lnTo>
                  <a:pt x="116" y="198"/>
                </a:lnTo>
                <a:lnTo>
                  <a:pt x="116" y="197"/>
                </a:lnTo>
                <a:lnTo>
                  <a:pt x="116" y="198"/>
                </a:lnTo>
                <a:lnTo>
                  <a:pt x="115" y="198"/>
                </a:lnTo>
                <a:lnTo>
                  <a:pt x="116" y="198"/>
                </a:lnTo>
                <a:lnTo>
                  <a:pt x="115" y="198"/>
                </a:lnTo>
                <a:lnTo>
                  <a:pt x="116" y="198"/>
                </a:lnTo>
                <a:lnTo>
                  <a:pt x="115" y="198"/>
                </a:lnTo>
                <a:lnTo>
                  <a:pt x="115" y="197"/>
                </a:lnTo>
                <a:lnTo>
                  <a:pt x="115" y="198"/>
                </a:lnTo>
                <a:lnTo>
                  <a:pt x="115" y="197"/>
                </a:lnTo>
                <a:lnTo>
                  <a:pt x="115" y="198"/>
                </a:lnTo>
                <a:lnTo>
                  <a:pt x="115" y="197"/>
                </a:lnTo>
                <a:lnTo>
                  <a:pt x="115" y="196"/>
                </a:lnTo>
                <a:lnTo>
                  <a:pt x="115" y="197"/>
                </a:lnTo>
                <a:lnTo>
                  <a:pt x="115" y="196"/>
                </a:lnTo>
                <a:lnTo>
                  <a:pt x="115" y="197"/>
                </a:lnTo>
                <a:lnTo>
                  <a:pt x="115" y="196"/>
                </a:lnTo>
                <a:lnTo>
                  <a:pt x="114" y="196"/>
                </a:lnTo>
                <a:lnTo>
                  <a:pt x="115" y="196"/>
                </a:lnTo>
                <a:lnTo>
                  <a:pt x="114" y="196"/>
                </a:lnTo>
                <a:lnTo>
                  <a:pt x="115" y="196"/>
                </a:lnTo>
                <a:lnTo>
                  <a:pt x="114" y="196"/>
                </a:lnTo>
                <a:lnTo>
                  <a:pt x="114" y="197"/>
                </a:lnTo>
                <a:lnTo>
                  <a:pt x="114" y="196"/>
                </a:lnTo>
                <a:lnTo>
                  <a:pt x="114" y="197"/>
                </a:lnTo>
                <a:lnTo>
                  <a:pt x="114" y="196"/>
                </a:lnTo>
                <a:lnTo>
                  <a:pt x="114" y="197"/>
                </a:lnTo>
                <a:lnTo>
                  <a:pt x="113" y="197"/>
                </a:lnTo>
                <a:lnTo>
                  <a:pt x="114" y="197"/>
                </a:lnTo>
                <a:lnTo>
                  <a:pt x="113" y="197"/>
                </a:lnTo>
                <a:lnTo>
                  <a:pt x="114" y="197"/>
                </a:lnTo>
                <a:lnTo>
                  <a:pt x="113" y="197"/>
                </a:lnTo>
                <a:lnTo>
                  <a:pt x="113" y="198"/>
                </a:lnTo>
                <a:lnTo>
                  <a:pt x="113" y="197"/>
                </a:lnTo>
                <a:lnTo>
                  <a:pt x="113" y="198"/>
                </a:lnTo>
                <a:lnTo>
                  <a:pt x="113" y="197"/>
                </a:lnTo>
                <a:lnTo>
                  <a:pt x="113" y="198"/>
                </a:lnTo>
                <a:lnTo>
                  <a:pt x="114" y="198"/>
                </a:lnTo>
                <a:lnTo>
                  <a:pt x="113" y="198"/>
                </a:lnTo>
                <a:lnTo>
                  <a:pt x="114" y="198"/>
                </a:lnTo>
                <a:lnTo>
                  <a:pt x="113" y="198"/>
                </a:lnTo>
                <a:lnTo>
                  <a:pt x="114" y="198"/>
                </a:lnTo>
                <a:lnTo>
                  <a:pt x="114" y="199"/>
                </a:lnTo>
                <a:lnTo>
                  <a:pt x="114" y="198"/>
                </a:lnTo>
                <a:lnTo>
                  <a:pt x="114" y="199"/>
                </a:lnTo>
                <a:lnTo>
                  <a:pt x="114" y="198"/>
                </a:lnTo>
                <a:lnTo>
                  <a:pt x="114" y="199"/>
                </a:lnTo>
                <a:lnTo>
                  <a:pt x="113" y="199"/>
                </a:lnTo>
                <a:lnTo>
                  <a:pt x="114" y="199"/>
                </a:lnTo>
                <a:lnTo>
                  <a:pt x="113" y="199"/>
                </a:lnTo>
                <a:lnTo>
                  <a:pt x="114" y="199"/>
                </a:lnTo>
                <a:lnTo>
                  <a:pt x="113" y="199"/>
                </a:lnTo>
                <a:lnTo>
                  <a:pt x="112" y="199"/>
                </a:lnTo>
                <a:lnTo>
                  <a:pt x="113" y="199"/>
                </a:lnTo>
                <a:lnTo>
                  <a:pt x="112" y="199"/>
                </a:lnTo>
                <a:lnTo>
                  <a:pt x="113" y="199"/>
                </a:lnTo>
                <a:lnTo>
                  <a:pt x="112" y="199"/>
                </a:lnTo>
                <a:lnTo>
                  <a:pt x="112" y="200"/>
                </a:lnTo>
                <a:lnTo>
                  <a:pt x="112" y="199"/>
                </a:lnTo>
                <a:lnTo>
                  <a:pt x="112" y="200"/>
                </a:lnTo>
                <a:lnTo>
                  <a:pt x="112" y="199"/>
                </a:lnTo>
                <a:lnTo>
                  <a:pt x="112" y="200"/>
                </a:lnTo>
                <a:lnTo>
                  <a:pt x="113" y="200"/>
                </a:lnTo>
                <a:lnTo>
                  <a:pt x="112" y="200"/>
                </a:lnTo>
                <a:lnTo>
                  <a:pt x="113" y="200"/>
                </a:lnTo>
                <a:lnTo>
                  <a:pt x="112" y="200"/>
                </a:lnTo>
                <a:lnTo>
                  <a:pt x="113" y="200"/>
                </a:lnTo>
                <a:lnTo>
                  <a:pt x="113" y="201"/>
                </a:lnTo>
                <a:lnTo>
                  <a:pt x="113" y="200"/>
                </a:lnTo>
                <a:lnTo>
                  <a:pt x="113" y="201"/>
                </a:lnTo>
                <a:lnTo>
                  <a:pt x="113" y="200"/>
                </a:lnTo>
                <a:lnTo>
                  <a:pt x="113" y="201"/>
                </a:lnTo>
                <a:lnTo>
                  <a:pt x="112" y="201"/>
                </a:lnTo>
                <a:lnTo>
                  <a:pt x="113" y="201"/>
                </a:lnTo>
                <a:lnTo>
                  <a:pt x="112" y="201"/>
                </a:lnTo>
                <a:lnTo>
                  <a:pt x="113" y="201"/>
                </a:lnTo>
                <a:lnTo>
                  <a:pt x="112" y="201"/>
                </a:lnTo>
                <a:lnTo>
                  <a:pt x="112" y="202"/>
                </a:lnTo>
                <a:lnTo>
                  <a:pt x="112" y="201"/>
                </a:lnTo>
                <a:lnTo>
                  <a:pt x="112" y="202"/>
                </a:lnTo>
                <a:lnTo>
                  <a:pt x="112" y="201"/>
                </a:lnTo>
                <a:lnTo>
                  <a:pt x="112" y="202"/>
                </a:lnTo>
                <a:lnTo>
                  <a:pt x="111" y="202"/>
                </a:lnTo>
                <a:lnTo>
                  <a:pt x="112" y="202"/>
                </a:lnTo>
                <a:lnTo>
                  <a:pt x="111" y="202"/>
                </a:lnTo>
                <a:lnTo>
                  <a:pt x="112" y="202"/>
                </a:lnTo>
                <a:lnTo>
                  <a:pt x="111" y="202"/>
                </a:lnTo>
                <a:lnTo>
                  <a:pt x="111" y="201"/>
                </a:lnTo>
                <a:lnTo>
                  <a:pt x="111" y="202"/>
                </a:lnTo>
                <a:lnTo>
                  <a:pt x="111" y="201"/>
                </a:lnTo>
                <a:lnTo>
                  <a:pt x="111" y="202"/>
                </a:lnTo>
                <a:lnTo>
                  <a:pt x="111" y="201"/>
                </a:lnTo>
                <a:lnTo>
                  <a:pt x="111" y="200"/>
                </a:lnTo>
                <a:lnTo>
                  <a:pt x="111" y="201"/>
                </a:lnTo>
                <a:lnTo>
                  <a:pt x="111" y="200"/>
                </a:lnTo>
                <a:lnTo>
                  <a:pt x="111" y="201"/>
                </a:lnTo>
                <a:lnTo>
                  <a:pt x="111" y="200"/>
                </a:lnTo>
                <a:lnTo>
                  <a:pt x="110" y="200"/>
                </a:lnTo>
                <a:lnTo>
                  <a:pt x="111" y="200"/>
                </a:lnTo>
                <a:lnTo>
                  <a:pt x="110" y="200"/>
                </a:lnTo>
                <a:lnTo>
                  <a:pt x="111" y="200"/>
                </a:lnTo>
                <a:lnTo>
                  <a:pt x="110" y="200"/>
                </a:lnTo>
                <a:lnTo>
                  <a:pt x="110" y="201"/>
                </a:lnTo>
                <a:lnTo>
                  <a:pt x="110" y="200"/>
                </a:lnTo>
                <a:lnTo>
                  <a:pt x="110" y="201"/>
                </a:lnTo>
                <a:lnTo>
                  <a:pt x="110" y="200"/>
                </a:lnTo>
                <a:lnTo>
                  <a:pt x="110" y="201"/>
                </a:lnTo>
                <a:lnTo>
                  <a:pt x="109" y="201"/>
                </a:lnTo>
                <a:lnTo>
                  <a:pt x="110" y="201"/>
                </a:lnTo>
                <a:lnTo>
                  <a:pt x="109" y="201"/>
                </a:lnTo>
                <a:lnTo>
                  <a:pt x="110" y="201"/>
                </a:lnTo>
                <a:lnTo>
                  <a:pt x="109" y="201"/>
                </a:lnTo>
                <a:lnTo>
                  <a:pt x="109" y="200"/>
                </a:lnTo>
                <a:lnTo>
                  <a:pt x="109" y="201"/>
                </a:lnTo>
                <a:lnTo>
                  <a:pt x="109" y="200"/>
                </a:lnTo>
                <a:lnTo>
                  <a:pt x="109" y="201"/>
                </a:lnTo>
                <a:lnTo>
                  <a:pt x="109" y="200"/>
                </a:lnTo>
                <a:lnTo>
                  <a:pt x="108" y="200"/>
                </a:lnTo>
                <a:lnTo>
                  <a:pt x="109" y="200"/>
                </a:lnTo>
                <a:lnTo>
                  <a:pt x="108" y="200"/>
                </a:lnTo>
                <a:lnTo>
                  <a:pt x="109" y="200"/>
                </a:lnTo>
                <a:lnTo>
                  <a:pt x="108" y="200"/>
                </a:lnTo>
                <a:lnTo>
                  <a:pt x="108" y="199"/>
                </a:lnTo>
                <a:lnTo>
                  <a:pt x="108" y="200"/>
                </a:lnTo>
                <a:lnTo>
                  <a:pt x="108" y="199"/>
                </a:lnTo>
                <a:lnTo>
                  <a:pt x="108" y="200"/>
                </a:lnTo>
                <a:lnTo>
                  <a:pt x="108" y="199"/>
                </a:lnTo>
                <a:lnTo>
                  <a:pt x="109" y="199"/>
                </a:lnTo>
                <a:lnTo>
                  <a:pt x="108" y="199"/>
                </a:lnTo>
                <a:lnTo>
                  <a:pt x="109" y="199"/>
                </a:lnTo>
                <a:lnTo>
                  <a:pt x="108" y="199"/>
                </a:lnTo>
                <a:lnTo>
                  <a:pt x="109" y="199"/>
                </a:lnTo>
                <a:lnTo>
                  <a:pt x="110" y="199"/>
                </a:lnTo>
                <a:lnTo>
                  <a:pt x="109" y="199"/>
                </a:lnTo>
                <a:lnTo>
                  <a:pt x="110" y="199"/>
                </a:lnTo>
                <a:lnTo>
                  <a:pt x="109" y="199"/>
                </a:lnTo>
                <a:lnTo>
                  <a:pt x="110" y="199"/>
                </a:lnTo>
                <a:lnTo>
                  <a:pt x="110" y="198"/>
                </a:lnTo>
                <a:lnTo>
                  <a:pt x="110" y="199"/>
                </a:lnTo>
                <a:lnTo>
                  <a:pt x="110" y="198"/>
                </a:lnTo>
                <a:lnTo>
                  <a:pt x="110" y="199"/>
                </a:lnTo>
                <a:lnTo>
                  <a:pt x="110" y="198"/>
                </a:lnTo>
                <a:lnTo>
                  <a:pt x="109" y="198"/>
                </a:lnTo>
                <a:lnTo>
                  <a:pt x="110" y="198"/>
                </a:lnTo>
                <a:lnTo>
                  <a:pt x="109" y="198"/>
                </a:lnTo>
                <a:lnTo>
                  <a:pt x="110" y="198"/>
                </a:lnTo>
                <a:lnTo>
                  <a:pt x="109" y="198"/>
                </a:lnTo>
                <a:lnTo>
                  <a:pt x="109" y="197"/>
                </a:lnTo>
                <a:lnTo>
                  <a:pt x="109" y="198"/>
                </a:lnTo>
                <a:lnTo>
                  <a:pt x="109" y="197"/>
                </a:lnTo>
                <a:lnTo>
                  <a:pt x="109" y="198"/>
                </a:lnTo>
                <a:lnTo>
                  <a:pt x="109" y="197"/>
                </a:lnTo>
                <a:lnTo>
                  <a:pt x="109" y="196"/>
                </a:lnTo>
                <a:lnTo>
                  <a:pt x="109" y="197"/>
                </a:lnTo>
                <a:lnTo>
                  <a:pt x="109" y="196"/>
                </a:lnTo>
                <a:lnTo>
                  <a:pt x="109" y="197"/>
                </a:lnTo>
                <a:lnTo>
                  <a:pt x="109" y="196"/>
                </a:lnTo>
                <a:lnTo>
                  <a:pt x="108" y="196"/>
                </a:lnTo>
                <a:lnTo>
                  <a:pt x="109" y="196"/>
                </a:lnTo>
                <a:lnTo>
                  <a:pt x="108" y="196"/>
                </a:lnTo>
                <a:lnTo>
                  <a:pt x="109" y="196"/>
                </a:lnTo>
                <a:lnTo>
                  <a:pt x="108" y="196"/>
                </a:lnTo>
                <a:lnTo>
                  <a:pt x="108" y="195"/>
                </a:lnTo>
                <a:lnTo>
                  <a:pt x="108" y="196"/>
                </a:lnTo>
                <a:lnTo>
                  <a:pt x="108" y="195"/>
                </a:lnTo>
                <a:lnTo>
                  <a:pt x="108" y="196"/>
                </a:lnTo>
                <a:lnTo>
                  <a:pt x="108" y="195"/>
                </a:lnTo>
                <a:lnTo>
                  <a:pt x="109" y="195"/>
                </a:lnTo>
                <a:lnTo>
                  <a:pt x="108" y="195"/>
                </a:lnTo>
                <a:lnTo>
                  <a:pt x="109" y="195"/>
                </a:lnTo>
                <a:lnTo>
                  <a:pt x="108" y="195"/>
                </a:lnTo>
                <a:lnTo>
                  <a:pt x="109" y="195"/>
                </a:lnTo>
                <a:lnTo>
                  <a:pt x="110" y="195"/>
                </a:lnTo>
                <a:lnTo>
                  <a:pt x="109" y="195"/>
                </a:lnTo>
                <a:lnTo>
                  <a:pt x="110" y="195"/>
                </a:lnTo>
                <a:lnTo>
                  <a:pt x="109" y="195"/>
                </a:lnTo>
                <a:lnTo>
                  <a:pt x="110" y="195"/>
                </a:lnTo>
                <a:lnTo>
                  <a:pt x="110" y="194"/>
                </a:lnTo>
                <a:lnTo>
                  <a:pt x="110" y="195"/>
                </a:lnTo>
                <a:lnTo>
                  <a:pt x="110" y="194"/>
                </a:lnTo>
                <a:lnTo>
                  <a:pt x="110" y="195"/>
                </a:lnTo>
                <a:lnTo>
                  <a:pt x="110" y="194"/>
                </a:lnTo>
                <a:lnTo>
                  <a:pt x="109" y="194"/>
                </a:lnTo>
                <a:lnTo>
                  <a:pt x="110" y="194"/>
                </a:lnTo>
                <a:lnTo>
                  <a:pt x="109" y="194"/>
                </a:lnTo>
                <a:lnTo>
                  <a:pt x="110" y="194"/>
                </a:lnTo>
                <a:lnTo>
                  <a:pt x="109" y="194"/>
                </a:lnTo>
                <a:lnTo>
                  <a:pt x="109" y="193"/>
                </a:lnTo>
                <a:lnTo>
                  <a:pt x="109" y="194"/>
                </a:lnTo>
                <a:lnTo>
                  <a:pt x="109" y="193"/>
                </a:lnTo>
                <a:lnTo>
                  <a:pt x="109" y="194"/>
                </a:lnTo>
                <a:lnTo>
                  <a:pt x="109" y="193"/>
                </a:lnTo>
                <a:lnTo>
                  <a:pt x="108" y="193"/>
                </a:lnTo>
                <a:lnTo>
                  <a:pt x="109" y="193"/>
                </a:lnTo>
                <a:lnTo>
                  <a:pt x="108" y="193"/>
                </a:lnTo>
                <a:lnTo>
                  <a:pt x="109" y="193"/>
                </a:lnTo>
                <a:lnTo>
                  <a:pt x="108" y="193"/>
                </a:lnTo>
                <a:lnTo>
                  <a:pt x="108" y="194"/>
                </a:lnTo>
                <a:lnTo>
                  <a:pt x="108" y="193"/>
                </a:lnTo>
                <a:lnTo>
                  <a:pt x="108" y="194"/>
                </a:lnTo>
                <a:lnTo>
                  <a:pt x="108" y="193"/>
                </a:lnTo>
                <a:lnTo>
                  <a:pt x="108" y="194"/>
                </a:lnTo>
                <a:lnTo>
                  <a:pt x="107" y="194"/>
                </a:lnTo>
                <a:lnTo>
                  <a:pt x="108" y="194"/>
                </a:lnTo>
                <a:lnTo>
                  <a:pt x="107" y="194"/>
                </a:lnTo>
                <a:lnTo>
                  <a:pt x="108" y="194"/>
                </a:lnTo>
                <a:lnTo>
                  <a:pt x="107" y="194"/>
                </a:lnTo>
                <a:lnTo>
                  <a:pt x="107" y="193"/>
                </a:lnTo>
                <a:lnTo>
                  <a:pt x="107" y="194"/>
                </a:lnTo>
                <a:lnTo>
                  <a:pt x="107" y="193"/>
                </a:lnTo>
                <a:lnTo>
                  <a:pt x="107" y="194"/>
                </a:lnTo>
                <a:lnTo>
                  <a:pt x="107" y="193"/>
                </a:lnTo>
                <a:lnTo>
                  <a:pt x="107" y="192"/>
                </a:lnTo>
                <a:lnTo>
                  <a:pt x="107" y="193"/>
                </a:lnTo>
                <a:lnTo>
                  <a:pt x="107" y="192"/>
                </a:lnTo>
                <a:lnTo>
                  <a:pt x="107" y="193"/>
                </a:lnTo>
                <a:lnTo>
                  <a:pt x="107" y="192"/>
                </a:lnTo>
                <a:lnTo>
                  <a:pt x="106" y="192"/>
                </a:lnTo>
                <a:lnTo>
                  <a:pt x="107" y="192"/>
                </a:lnTo>
                <a:lnTo>
                  <a:pt x="106" y="192"/>
                </a:lnTo>
                <a:lnTo>
                  <a:pt x="107" y="192"/>
                </a:lnTo>
                <a:lnTo>
                  <a:pt x="106" y="192"/>
                </a:lnTo>
                <a:lnTo>
                  <a:pt x="106" y="193"/>
                </a:lnTo>
                <a:lnTo>
                  <a:pt x="106" y="192"/>
                </a:lnTo>
                <a:lnTo>
                  <a:pt x="106" y="193"/>
                </a:lnTo>
                <a:lnTo>
                  <a:pt x="106" y="192"/>
                </a:lnTo>
                <a:lnTo>
                  <a:pt x="106" y="193"/>
                </a:lnTo>
                <a:lnTo>
                  <a:pt x="105" y="193"/>
                </a:lnTo>
                <a:lnTo>
                  <a:pt x="106" y="193"/>
                </a:lnTo>
                <a:lnTo>
                  <a:pt x="105" y="193"/>
                </a:lnTo>
                <a:lnTo>
                  <a:pt x="106" y="193"/>
                </a:lnTo>
                <a:lnTo>
                  <a:pt x="105" y="193"/>
                </a:lnTo>
                <a:lnTo>
                  <a:pt x="105" y="194"/>
                </a:lnTo>
                <a:lnTo>
                  <a:pt x="105" y="193"/>
                </a:lnTo>
                <a:lnTo>
                  <a:pt x="105" y="194"/>
                </a:lnTo>
                <a:lnTo>
                  <a:pt x="105" y="193"/>
                </a:lnTo>
                <a:lnTo>
                  <a:pt x="105" y="194"/>
                </a:lnTo>
                <a:lnTo>
                  <a:pt x="106" y="194"/>
                </a:lnTo>
                <a:lnTo>
                  <a:pt x="105" y="194"/>
                </a:lnTo>
                <a:lnTo>
                  <a:pt x="106" y="194"/>
                </a:lnTo>
                <a:lnTo>
                  <a:pt x="105" y="194"/>
                </a:lnTo>
                <a:lnTo>
                  <a:pt x="106" y="194"/>
                </a:lnTo>
                <a:lnTo>
                  <a:pt x="106" y="195"/>
                </a:lnTo>
                <a:lnTo>
                  <a:pt x="106" y="194"/>
                </a:lnTo>
                <a:lnTo>
                  <a:pt x="106" y="195"/>
                </a:lnTo>
                <a:lnTo>
                  <a:pt x="106" y="194"/>
                </a:lnTo>
                <a:lnTo>
                  <a:pt x="106" y="195"/>
                </a:lnTo>
                <a:lnTo>
                  <a:pt x="105" y="195"/>
                </a:lnTo>
                <a:lnTo>
                  <a:pt x="106" y="195"/>
                </a:lnTo>
                <a:lnTo>
                  <a:pt x="105" y="195"/>
                </a:lnTo>
                <a:lnTo>
                  <a:pt x="106" y="195"/>
                </a:lnTo>
                <a:lnTo>
                  <a:pt x="105" y="195"/>
                </a:lnTo>
                <a:lnTo>
                  <a:pt x="104" y="195"/>
                </a:lnTo>
                <a:lnTo>
                  <a:pt x="105" y="195"/>
                </a:lnTo>
                <a:lnTo>
                  <a:pt x="104" y="195"/>
                </a:lnTo>
                <a:lnTo>
                  <a:pt x="105" y="195"/>
                </a:lnTo>
                <a:lnTo>
                  <a:pt x="104" y="195"/>
                </a:lnTo>
                <a:lnTo>
                  <a:pt x="104" y="196"/>
                </a:lnTo>
                <a:lnTo>
                  <a:pt x="104" y="195"/>
                </a:lnTo>
                <a:lnTo>
                  <a:pt x="104" y="196"/>
                </a:lnTo>
                <a:lnTo>
                  <a:pt x="104" y="195"/>
                </a:lnTo>
                <a:lnTo>
                  <a:pt x="104" y="196"/>
                </a:lnTo>
                <a:lnTo>
                  <a:pt x="105" y="196"/>
                </a:lnTo>
                <a:lnTo>
                  <a:pt x="104" y="196"/>
                </a:lnTo>
                <a:lnTo>
                  <a:pt x="105" y="196"/>
                </a:lnTo>
                <a:lnTo>
                  <a:pt x="104" y="196"/>
                </a:lnTo>
                <a:lnTo>
                  <a:pt x="105" y="196"/>
                </a:lnTo>
                <a:lnTo>
                  <a:pt x="105" y="197"/>
                </a:lnTo>
                <a:lnTo>
                  <a:pt x="105" y="196"/>
                </a:lnTo>
                <a:lnTo>
                  <a:pt x="105" y="197"/>
                </a:lnTo>
                <a:lnTo>
                  <a:pt x="105" y="196"/>
                </a:lnTo>
                <a:lnTo>
                  <a:pt x="105" y="197"/>
                </a:lnTo>
                <a:lnTo>
                  <a:pt x="104" y="197"/>
                </a:lnTo>
                <a:lnTo>
                  <a:pt x="105" y="197"/>
                </a:lnTo>
                <a:lnTo>
                  <a:pt x="104" y="197"/>
                </a:lnTo>
                <a:lnTo>
                  <a:pt x="105" y="197"/>
                </a:lnTo>
                <a:lnTo>
                  <a:pt x="104" y="197"/>
                </a:lnTo>
                <a:lnTo>
                  <a:pt x="104" y="198"/>
                </a:lnTo>
                <a:lnTo>
                  <a:pt x="104" y="197"/>
                </a:lnTo>
                <a:lnTo>
                  <a:pt x="104" y="198"/>
                </a:lnTo>
                <a:lnTo>
                  <a:pt x="104" y="197"/>
                </a:lnTo>
                <a:lnTo>
                  <a:pt x="104" y="198"/>
                </a:lnTo>
                <a:lnTo>
                  <a:pt x="103" y="198"/>
                </a:lnTo>
                <a:lnTo>
                  <a:pt x="104" y="198"/>
                </a:lnTo>
                <a:lnTo>
                  <a:pt x="103" y="198"/>
                </a:lnTo>
                <a:lnTo>
                  <a:pt x="104" y="198"/>
                </a:lnTo>
                <a:lnTo>
                  <a:pt x="103" y="198"/>
                </a:lnTo>
                <a:lnTo>
                  <a:pt x="103" y="197"/>
                </a:lnTo>
                <a:lnTo>
                  <a:pt x="103" y="198"/>
                </a:lnTo>
                <a:lnTo>
                  <a:pt x="103" y="197"/>
                </a:lnTo>
                <a:lnTo>
                  <a:pt x="103" y="198"/>
                </a:lnTo>
                <a:lnTo>
                  <a:pt x="103" y="197"/>
                </a:lnTo>
                <a:lnTo>
                  <a:pt x="103" y="196"/>
                </a:lnTo>
                <a:lnTo>
                  <a:pt x="103" y="197"/>
                </a:lnTo>
                <a:lnTo>
                  <a:pt x="103" y="196"/>
                </a:lnTo>
                <a:lnTo>
                  <a:pt x="103" y="197"/>
                </a:lnTo>
                <a:lnTo>
                  <a:pt x="103" y="196"/>
                </a:lnTo>
                <a:lnTo>
                  <a:pt x="102" y="196"/>
                </a:lnTo>
                <a:lnTo>
                  <a:pt x="103" y="196"/>
                </a:lnTo>
                <a:lnTo>
                  <a:pt x="102" y="196"/>
                </a:lnTo>
                <a:lnTo>
                  <a:pt x="103" y="196"/>
                </a:lnTo>
                <a:lnTo>
                  <a:pt x="102" y="196"/>
                </a:lnTo>
                <a:lnTo>
                  <a:pt x="102" y="197"/>
                </a:lnTo>
                <a:lnTo>
                  <a:pt x="102" y="196"/>
                </a:lnTo>
                <a:lnTo>
                  <a:pt x="102" y="197"/>
                </a:lnTo>
                <a:lnTo>
                  <a:pt x="102" y="196"/>
                </a:lnTo>
                <a:lnTo>
                  <a:pt x="102" y="197"/>
                </a:lnTo>
                <a:lnTo>
                  <a:pt x="101" y="197"/>
                </a:lnTo>
                <a:lnTo>
                  <a:pt x="102" y="197"/>
                </a:lnTo>
                <a:lnTo>
                  <a:pt x="101" y="197"/>
                </a:lnTo>
                <a:lnTo>
                  <a:pt x="102" y="197"/>
                </a:lnTo>
                <a:lnTo>
                  <a:pt x="101" y="197"/>
                </a:lnTo>
                <a:lnTo>
                  <a:pt x="101" y="198"/>
                </a:lnTo>
                <a:lnTo>
                  <a:pt x="101" y="197"/>
                </a:lnTo>
                <a:lnTo>
                  <a:pt x="101" y="198"/>
                </a:lnTo>
                <a:lnTo>
                  <a:pt x="101" y="197"/>
                </a:lnTo>
                <a:lnTo>
                  <a:pt x="101" y="198"/>
                </a:lnTo>
                <a:lnTo>
                  <a:pt x="102" y="198"/>
                </a:lnTo>
                <a:lnTo>
                  <a:pt x="101" y="198"/>
                </a:lnTo>
                <a:lnTo>
                  <a:pt x="102" y="198"/>
                </a:lnTo>
                <a:lnTo>
                  <a:pt x="101" y="198"/>
                </a:lnTo>
                <a:lnTo>
                  <a:pt x="102" y="198"/>
                </a:lnTo>
                <a:lnTo>
                  <a:pt x="102" y="199"/>
                </a:lnTo>
                <a:lnTo>
                  <a:pt x="102" y="198"/>
                </a:lnTo>
                <a:lnTo>
                  <a:pt x="102" y="199"/>
                </a:lnTo>
                <a:lnTo>
                  <a:pt x="102" y="198"/>
                </a:lnTo>
                <a:lnTo>
                  <a:pt x="102" y="199"/>
                </a:lnTo>
                <a:lnTo>
                  <a:pt x="101" y="199"/>
                </a:lnTo>
                <a:lnTo>
                  <a:pt x="102" y="199"/>
                </a:lnTo>
                <a:lnTo>
                  <a:pt x="101" y="199"/>
                </a:lnTo>
                <a:lnTo>
                  <a:pt x="102" y="199"/>
                </a:lnTo>
                <a:lnTo>
                  <a:pt x="101" y="199"/>
                </a:lnTo>
                <a:lnTo>
                  <a:pt x="100" y="199"/>
                </a:lnTo>
                <a:lnTo>
                  <a:pt x="101" y="199"/>
                </a:lnTo>
                <a:lnTo>
                  <a:pt x="100" y="199"/>
                </a:lnTo>
                <a:lnTo>
                  <a:pt x="101" y="199"/>
                </a:lnTo>
                <a:lnTo>
                  <a:pt x="100" y="199"/>
                </a:lnTo>
                <a:lnTo>
                  <a:pt x="100" y="200"/>
                </a:lnTo>
                <a:lnTo>
                  <a:pt x="100" y="199"/>
                </a:lnTo>
                <a:lnTo>
                  <a:pt x="100" y="200"/>
                </a:lnTo>
                <a:lnTo>
                  <a:pt x="100" y="199"/>
                </a:lnTo>
                <a:lnTo>
                  <a:pt x="100" y="200"/>
                </a:lnTo>
                <a:lnTo>
                  <a:pt x="101" y="200"/>
                </a:lnTo>
                <a:lnTo>
                  <a:pt x="100" y="200"/>
                </a:lnTo>
                <a:lnTo>
                  <a:pt x="101" y="200"/>
                </a:lnTo>
                <a:lnTo>
                  <a:pt x="100" y="200"/>
                </a:lnTo>
                <a:lnTo>
                  <a:pt x="101" y="200"/>
                </a:lnTo>
                <a:lnTo>
                  <a:pt x="101" y="201"/>
                </a:lnTo>
                <a:lnTo>
                  <a:pt x="101" y="200"/>
                </a:lnTo>
                <a:lnTo>
                  <a:pt x="101" y="201"/>
                </a:lnTo>
                <a:lnTo>
                  <a:pt x="101" y="200"/>
                </a:lnTo>
                <a:lnTo>
                  <a:pt x="101" y="201"/>
                </a:lnTo>
                <a:lnTo>
                  <a:pt x="102" y="201"/>
                </a:lnTo>
                <a:lnTo>
                  <a:pt x="101" y="201"/>
                </a:lnTo>
                <a:lnTo>
                  <a:pt x="102" y="201"/>
                </a:lnTo>
                <a:lnTo>
                  <a:pt x="101" y="201"/>
                </a:lnTo>
                <a:lnTo>
                  <a:pt x="102" y="201"/>
                </a:lnTo>
                <a:lnTo>
                  <a:pt x="102" y="200"/>
                </a:lnTo>
                <a:lnTo>
                  <a:pt x="102" y="201"/>
                </a:lnTo>
                <a:lnTo>
                  <a:pt x="102" y="200"/>
                </a:lnTo>
                <a:lnTo>
                  <a:pt x="102" y="201"/>
                </a:lnTo>
                <a:lnTo>
                  <a:pt x="102" y="200"/>
                </a:lnTo>
                <a:lnTo>
                  <a:pt x="103" y="200"/>
                </a:lnTo>
                <a:lnTo>
                  <a:pt x="102" y="200"/>
                </a:lnTo>
                <a:lnTo>
                  <a:pt x="103" y="200"/>
                </a:lnTo>
                <a:lnTo>
                  <a:pt x="102" y="200"/>
                </a:lnTo>
                <a:lnTo>
                  <a:pt x="103" y="200"/>
                </a:lnTo>
                <a:lnTo>
                  <a:pt x="103" y="201"/>
                </a:lnTo>
                <a:lnTo>
                  <a:pt x="103" y="200"/>
                </a:lnTo>
                <a:lnTo>
                  <a:pt x="103" y="201"/>
                </a:lnTo>
                <a:lnTo>
                  <a:pt x="103" y="200"/>
                </a:lnTo>
                <a:lnTo>
                  <a:pt x="103" y="201"/>
                </a:lnTo>
                <a:lnTo>
                  <a:pt x="103" y="202"/>
                </a:lnTo>
                <a:lnTo>
                  <a:pt x="103" y="201"/>
                </a:lnTo>
                <a:lnTo>
                  <a:pt x="103" y="202"/>
                </a:lnTo>
                <a:lnTo>
                  <a:pt x="103" y="201"/>
                </a:lnTo>
                <a:lnTo>
                  <a:pt x="103" y="202"/>
                </a:lnTo>
                <a:lnTo>
                  <a:pt x="104" y="202"/>
                </a:lnTo>
                <a:lnTo>
                  <a:pt x="103" y="202"/>
                </a:lnTo>
                <a:lnTo>
                  <a:pt x="104" y="202"/>
                </a:lnTo>
                <a:lnTo>
                  <a:pt x="103" y="202"/>
                </a:lnTo>
                <a:lnTo>
                  <a:pt x="104" y="202"/>
                </a:lnTo>
                <a:lnTo>
                  <a:pt x="104" y="201"/>
                </a:lnTo>
                <a:lnTo>
                  <a:pt x="104" y="202"/>
                </a:lnTo>
                <a:lnTo>
                  <a:pt x="104" y="201"/>
                </a:lnTo>
                <a:lnTo>
                  <a:pt x="104" y="202"/>
                </a:lnTo>
                <a:lnTo>
                  <a:pt x="104" y="201"/>
                </a:lnTo>
                <a:lnTo>
                  <a:pt x="105" y="201"/>
                </a:lnTo>
                <a:lnTo>
                  <a:pt x="104" y="201"/>
                </a:lnTo>
                <a:lnTo>
                  <a:pt x="105" y="201"/>
                </a:lnTo>
                <a:lnTo>
                  <a:pt x="104" y="201"/>
                </a:lnTo>
                <a:lnTo>
                  <a:pt x="105" y="201"/>
                </a:lnTo>
                <a:lnTo>
                  <a:pt x="105" y="202"/>
                </a:lnTo>
                <a:lnTo>
                  <a:pt x="105" y="201"/>
                </a:lnTo>
                <a:lnTo>
                  <a:pt x="105" y="202"/>
                </a:lnTo>
                <a:lnTo>
                  <a:pt x="105" y="201"/>
                </a:lnTo>
                <a:lnTo>
                  <a:pt x="105" y="202"/>
                </a:lnTo>
                <a:lnTo>
                  <a:pt x="106" y="202"/>
                </a:lnTo>
                <a:lnTo>
                  <a:pt x="105" y="202"/>
                </a:lnTo>
                <a:lnTo>
                  <a:pt x="106" y="202"/>
                </a:lnTo>
                <a:lnTo>
                  <a:pt x="105" y="202"/>
                </a:lnTo>
                <a:lnTo>
                  <a:pt x="106" y="202"/>
                </a:lnTo>
                <a:lnTo>
                  <a:pt x="106" y="203"/>
                </a:lnTo>
                <a:lnTo>
                  <a:pt x="106" y="202"/>
                </a:lnTo>
                <a:lnTo>
                  <a:pt x="106" y="203"/>
                </a:lnTo>
                <a:lnTo>
                  <a:pt x="106" y="202"/>
                </a:lnTo>
                <a:lnTo>
                  <a:pt x="106" y="203"/>
                </a:lnTo>
                <a:lnTo>
                  <a:pt x="105" y="203"/>
                </a:lnTo>
                <a:lnTo>
                  <a:pt x="106" y="203"/>
                </a:lnTo>
                <a:lnTo>
                  <a:pt x="105" y="203"/>
                </a:lnTo>
                <a:lnTo>
                  <a:pt x="106" y="203"/>
                </a:lnTo>
                <a:lnTo>
                  <a:pt x="105" y="203"/>
                </a:lnTo>
                <a:lnTo>
                  <a:pt x="104" y="203"/>
                </a:lnTo>
                <a:lnTo>
                  <a:pt x="105" y="203"/>
                </a:lnTo>
                <a:lnTo>
                  <a:pt x="104" y="203"/>
                </a:lnTo>
                <a:lnTo>
                  <a:pt x="105" y="203"/>
                </a:lnTo>
                <a:lnTo>
                  <a:pt x="104" y="203"/>
                </a:lnTo>
                <a:lnTo>
                  <a:pt x="104" y="204"/>
                </a:lnTo>
                <a:lnTo>
                  <a:pt x="104" y="203"/>
                </a:lnTo>
                <a:lnTo>
                  <a:pt x="104" y="204"/>
                </a:lnTo>
                <a:lnTo>
                  <a:pt x="104" y="203"/>
                </a:lnTo>
                <a:lnTo>
                  <a:pt x="104" y="204"/>
                </a:lnTo>
                <a:lnTo>
                  <a:pt x="105" y="204"/>
                </a:lnTo>
                <a:lnTo>
                  <a:pt x="104" y="204"/>
                </a:lnTo>
                <a:lnTo>
                  <a:pt x="105" y="204"/>
                </a:lnTo>
                <a:lnTo>
                  <a:pt x="104" y="204"/>
                </a:lnTo>
                <a:lnTo>
                  <a:pt x="105" y="204"/>
                </a:lnTo>
                <a:lnTo>
                  <a:pt x="105" y="205"/>
                </a:lnTo>
                <a:lnTo>
                  <a:pt x="105" y="204"/>
                </a:lnTo>
                <a:lnTo>
                  <a:pt x="105" y="205"/>
                </a:lnTo>
                <a:lnTo>
                  <a:pt x="105" y="204"/>
                </a:lnTo>
                <a:lnTo>
                  <a:pt x="105" y="205"/>
                </a:lnTo>
                <a:lnTo>
                  <a:pt x="104" y="205"/>
                </a:lnTo>
                <a:lnTo>
                  <a:pt x="105" y="205"/>
                </a:lnTo>
                <a:lnTo>
                  <a:pt x="104" y="205"/>
                </a:lnTo>
                <a:lnTo>
                  <a:pt x="105" y="205"/>
                </a:lnTo>
                <a:lnTo>
                  <a:pt x="104" y="205"/>
                </a:lnTo>
                <a:lnTo>
                  <a:pt x="104" y="206"/>
                </a:lnTo>
                <a:lnTo>
                  <a:pt x="104" y="205"/>
                </a:lnTo>
                <a:lnTo>
                  <a:pt x="104" y="206"/>
                </a:lnTo>
                <a:lnTo>
                  <a:pt x="104" y="205"/>
                </a:lnTo>
                <a:lnTo>
                  <a:pt x="104" y="206"/>
                </a:lnTo>
                <a:lnTo>
                  <a:pt x="103" y="206"/>
                </a:lnTo>
                <a:lnTo>
                  <a:pt x="104" y="206"/>
                </a:lnTo>
                <a:lnTo>
                  <a:pt x="103" y="206"/>
                </a:lnTo>
                <a:lnTo>
                  <a:pt x="104" y="206"/>
                </a:lnTo>
                <a:lnTo>
                  <a:pt x="103" y="206"/>
                </a:lnTo>
                <a:lnTo>
                  <a:pt x="103" y="205"/>
                </a:lnTo>
                <a:lnTo>
                  <a:pt x="103" y="206"/>
                </a:lnTo>
                <a:lnTo>
                  <a:pt x="103" y="205"/>
                </a:lnTo>
                <a:lnTo>
                  <a:pt x="103" y="206"/>
                </a:lnTo>
                <a:lnTo>
                  <a:pt x="103" y="205"/>
                </a:lnTo>
                <a:lnTo>
                  <a:pt x="103" y="204"/>
                </a:lnTo>
                <a:lnTo>
                  <a:pt x="103" y="205"/>
                </a:lnTo>
                <a:lnTo>
                  <a:pt x="103" y="204"/>
                </a:lnTo>
                <a:lnTo>
                  <a:pt x="103" y="205"/>
                </a:lnTo>
                <a:lnTo>
                  <a:pt x="103" y="204"/>
                </a:lnTo>
                <a:lnTo>
                  <a:pt x="102" y="204"/>
                </a:lnTo>
                <a:lnTo>
                  <a:pt x="103" y="204"/>
                </a:lnTo>
                <a:lnTo>
                  <a:pt x="102" y="204"/>
                </a:lnTo>
                <a:lnTo>
                  <a:pt x="103" y="204"/>
                </a:lnTo>
                <a:lnTo>
                  <a:pt x="102" y="204"/>
                </a:lnTo>
                <a:lnTo>
                  <a:pt x="102" y="205"/>
                </a:lnTo>
                <a:lnTo>
                  <a:pt x="102" y="204"/>
                </a:lnTo>
                <a:lnTo>
                  <a:pt x="102" y="205"/>
                </a:lnTo>
                <a:lnTo>
                  <a:pt x="102" y="204"/>
                </a:lnTo>
                <a:lnTo>
                  <a:pt x="102" y="205"/>
                </a:lnTo>
                <a:lnTo>
                  <a:pt x="101" y="205"/>
                </a:lnTo>
                <a:lnTo>
                  <a:pt x="102" y="205"/>
                </a:lnTo>
                <a:lnTo>
                  <a:pt x="101" y="205"/>
                </a:lnTo>
                <a:lnTo>
                  <a:pt x="102" y="205"/>
                </a:lnTo>
                <a:lnTo>
                  <a:pt x="101" y="205"/>
                </a:lnTo>
                <a:lnTo>
                  <a:pt x="100" y="205"/>
                </a:lnTo>
                <a:lnTo>
                  <a:pt x="101" y="205"/>
                </a:lnTo>
                <a:lnTo>
                  <a:pt x="100" y="205"/>
                </a:lnTo>
                <a:lnTo>
                  <a:pt x="101" y="205"/>
                </a:lnTo>
                <a:lnTo>
                  <a:pt x="100" y="205"/>
                </a:lnTo>
                <a:lnTo>
                  <a:pt x="100" y="206"/>
                </a:lnTo>
                <a:lnTo>
                  <a:pt x="100" y="205"/>
                </a:lnTo>
                <a:lnTo>
                  <a:pt x="100" y="206"/>
                </a:lnTo>
                <a:lnTo>
                  <a:pt x="100" y="205"/>
                </a:lnTo>
                <a:lnTo>
                  <a:pt x="100" y="206"/>
                </a:lnTo>
                <a:lnTo>
                  <a:pt x="99" y="206"/>
                </a:lnTo>
                <a:lnTo>
                  <a:pt x="100" y="206"/>
                </a:lnTo>
                <a:lnTo>
                  <a:pt x="99" y="206"/>
                </a:lnTo>
                <a:lnTo>
                  <a:pt x="100" y="206"/>
                </a:lnTo>
                <a:lnTo>
                  <a:pt x="99" y="206"/>
                </a:lnTo>
                <a:lnTo>
                  <a:pt x="99" y="205"/>
                </a:lnTo>
                <a:lnTo>
                  <a:pt x="99" y="206"/>
                </a:lnTo>
                <a:lnTo>
                  <a:pt x="99" y="205"/>
                </a:lnTo>
                <a:lnTo>
                  <a:pt x="99" y="206"/>
                </a:lnTo>
                <a:lnTo>
                  <a:pt x="99" y="205"/>
                </a:lnTo>
                <a:lnTo>
                  <a:pt x="99" y="204"/>
                </a:lnTo>
                <a:lnTo>
                  <a:pt x="99" y="205"/>
                </a:lnTo>
                <a:lnTo>
                  <a:pt x="99" y="204"/>
                </a:lnTo>
                <a:lnTo>
                  <a:pt x="99" y="205"/>
                </a:lnTo>
                <a:lnTo>
                  <a:pt x="99" y="204"/>
                </a:lnTo>
                <a:lnTo>
                  <a:pt x="98" y="204"/>
                </a:lnTo>
                <a:lnTo>
                  <a:pt x="99" y="204"/>
                </a:lnTo>
                <a:lnTo>
                  <a:pt x="98" y="204"/>
                </a:lnTo>
                <a:lnTo>
                  <a:pt x="99" y="204"/>
                </a:lnTo>
                <a:lnTo>
                  <a:pt x="98" y="204"/>
                </a:lnTo>
                <a:lnTo>
                  <a:pt x="98" y="205"/>
                </a:lnTo>
                <a:lnTo>
                  <a:pt x="98" y="204"/>
                </a:lnTo>
                <a:lnTo>
                  <a:pt x="98" y="205"/>
                </a:lnTo>
                <a:lnTo>
                  <a:pt x="98" y="204"/>
                </a:lnTo>
                <a:lnTo>
                  <a:pt x="98" y="205"/>
                </a:lnTo>
                <a:lnTo>
                  <a:pt x="97" y="205"/>
                </a:lnTo>
                <a:lnTo>
                  <a:pt x="98" y="205"/>
                </a:lnTo>
                <a:lnTo>
                  <a:pt x="97" y="205"/>
                </a:lnTo>
                <a:lnTo>
                  <a:pt x="98" y="205"/>
                </a:lnTo>
                <a:lnTo>
                  <a:pt x="97" y="205"/>
                </a:lnTo>
                <a:lnTo>
                  <a:pt x="97" y="206"/>
                </a:lnTo>
                <a:lnTo>
                  <a:pt x="97" y="205"/>
                </a:lnTo>
                <a:lnTo>
                  <a:pt x="97" y="206"/>
                </a:lnTo>
                <a:lnTo>
                  <a:pt x="97" y="205"/>
                </a:lnTo>
                <a:lnTo>
                  <a:pt x="97" y="206"/>
                </a:lnTo>
                <a:lnTo>
                  <a:pt x="98" y="206"/>
                </a:lnTo>
                <a:lnTo>
                  <a:pt x="97" y="206"/>
                </a:lnTo>
                <a:lnTo>
                  <a:pt x="98" y="206"/>
                </a:lnTo>
                <a:lnTo>
                  <a:pt x="97" y="206"/>
                </a:lnTo>
                <a:lnTo>
                  <a:pt x="98" y="206"/>
                </a:lnTo>
                <a:lnTo>
                  <a:pt x="98" y="207"/>
                </a:lnTo>
                <a:lnTo>
                  <a:pt x="98" y="206"/>
                </a:lnTo>
                <a:lnTo>
                  <a:pt x="98" y="207"/>
                </a:lnTo>
                <a:lnTo>
                  <a:pt x="98" y="206"/>
                </a:lnTo>
                <a:lnTo>
                  <a:pt x="98" y="207"/>
                </a:lnTo>
                <a:lnTo>
                  <a:pt x="97" y="207"/>
                </a:lnTo>
                <a:lnTo>
                  <a:pt x="98" y="207"/>
                </a:lnTo>
                <a:lnTo>
                  <a:pt x="97" y="207"/>
                </a:lnTo>
                <a:lnTo>
                  <a:pt x="98" y="207"/>
                </a:lnTo>
                <a:lnTo>
                  <a:pt x="97" y="207"/>
                </a:lnTo>
                <a:lnTo>
                  <a:pt x="96" y="207"/>
                </a:lnTo>
                <a:lnTo>
                  <a:pt x="97" y="207"/>
                </a:lnTo>
                <a:lnTo>
                  <a:pt x="96" y="207"/>
                </a:lnTo>
                <a:lnTo>
                  <a:pt x="97" y="207"/>
                </a:lnTo>
                <a:lnTo>
                  <a:pt x="96" y="207"/>
                </a:lnTo>
                <a:lnTo>
                  <a:pt x="96" y="208"/>
                </a:lnTo>
                <a:lnTo>
                  <a:pt x="96" y="207"/>
                </a:lnTo>
                <a:lnTo>
                  <a:pt x="96" y="208"/>
                </a:lnTo>
                <a:lnTo>
                  <a:pt x="96" y="207"/>
                </a:lnTo>
                <a:lnTo>
                  <a:pt x="96" y="208"/>
                </a:lnTo>
                <a:lnTo>
                  <a:pt x="97" y="208"/>
                </a:lnTo>
                <a:lnTo>
                  <a:pt x="96" y="208"/>
                </a:lnTo>
                <a:lnTo>
                  <a:pt x="97" y="208"/>
                </a:lnTo>
                <a:lnTo>
                  <a:pt x="96" y="208"/>
                </a:lnTo>
                <a:lnTo>
                  <a:pt x="97" y="208"/>
                </a:lnTo>
                <a:lnTo>
                  <a:pt x="97" y="209"/>
                </a:lnTo>
                <a:lnTo>
                  <a:pt x="97" y="208"/>
                </a:lnTo>
                <a:lnTo>
                  <a:pt x="97" y="209"/>
                </a:lnTo>
                <a:lnTo>
                  <a:pt x="97" y="208"/>
                </a:lnTo>
                <a:lnTo>
                  <a:pt x="97" y="209"/>
                </a:lnTo>
                <a:lnTo>
                  <a:pt x="98" y="209"/>
                </a:lnTo>
                <a:lnTo>
                  <a:pt x="97" y="209"/>
                </a:lnTo>
                <a:lnTo>
                  <a:pt x="98" y="209"/>
                </a:lnTo>
                <a:lnTo>
                  <a:pt x="97" y="209"/>
                </a:lnTo>
                <a:lnTo>
                  <a:pt x="98" y="209"/>
                </a:lnTo>
                <a:lnTo>
                  <a:pt x="98" y="208"/>
                </a:lnTo>
                <a:lnTo>
                  <a:pt x="98" y="209"/>
                </a:lnTo>
                <a:lnTo>
                  <a:pt x="98" y="208"/>
                </a:lnTo>
                <a:lnTo>
                  <a:pt x="98" y="209"/>
                </a:lnTo>
                <a:lnTo>
                  <a:pt x="98" y="208"/>
                </a:lnTo>
                <a:lnTo>
                  <a:pt x="99" y="208"/>
                </a:lnTo>
                <a:lnTo>
                  <a:pt x="98" y="208"/>
                </a:lnTo>
                <a:lnTo>
                  <a:pt x="99" y="208"/>
                </a:lnTo>
                <a:lnTo>
                  <a:pt x="98" y="208"/>
                </a:lnTo>
                <a:lnTo>
                  <a:pt x="99" y="208"/>
                </a:lnTo>
                <a:lnTo>
                  <a:pt x="99" y="209"/>
                </a:lnTo>
                <a:lnTo>
                  <a:pt x="99" y="208"/>
                </a:lnTo>
                <a:lnTo>
                  <a:pt x="99" y="209"/>
                </a:lnTo>
                <a:lnTo>
                  <a:pt x="99" y="208"/>
                </a:lnTo>
                <a:lnTo>
                  <a:pt x="99" y="209"/>
                </a:lnTo>
                <a:lnTo>
                  <a:pt x="99" y="210"/>
                </a:lnTo>
                <a:lnTo>
                  <a:pt x="99" y="209"/>
                </a:lnTo>
                <a:lnTo>
                  <a:pt x="99" y="210"/>
                </a:lnTo>
                <a:lnTo>
                  <a:pt x="99" y="209"/>
                </a:lnTo>
                <a:lnTo>
                  <a:pt x="99" y="210"/>
                </a:lnTo>
                <a:lnTo>
                  <a:pt x="100" y="210"/>
                </a:lnTo>
                <a:lnTo>
                  <a:pt x="99" y="210"/>
                </a:lnTo>
                <a:lnTo>
                  <a:pt x="100" y="210"/>
                </a:lnTo>
                <a:lnTo>
                  <a:pt x="99" y="210"/>
                </a:lnTo>
                <a:lnTo>
                  <a:pt x="100" y="210"/>
                </a:lnTo>
                <a:lnTo>
                  <a:pt x="100" y="209"/>
                </a:lnTo>
                <a:lnTo>
                  <a:pt x="100" y="210"/>
                </a:lnTo>
                <a:lnTo>
                  <a:pt x="100" y="209"/>
                </a:lnTo>
                <a:lnTo>
                  <a:pt x="100" y="210"/>
                </a:lnTo>
                <a:lnTo>
                  <a:pt x="100" y="209"/>
                </a:lnTo>
                <a:lnTo>
                  <a:pt x="101" y="209"/>
                </a:lnTo>
                <a:lnTo>
                  <a:pt x="100" y="209"/>
                </a:lnTo>
                <a:lnTo>
                  <a:pt x="101" y="209"/>
                </a:lnTo>
                <a:lnTo>
                  <a:pt x="100" y="209"/>
                </a:lnTo>
                <a:lnTo>
                  <a:pt x="101" y="209"/>
                </a:lnTo>
                <a:lnTo>
                  <a:pt x="101" y="210"/>
                </a:lnTo>
                <a:lnTo>
                  <a:pt x="101" y="209"/>
                </a:lnTo>
                <a:lnTo>
                  <a:pt x="101" y="210"/>
                </a:lnTo>
                <a:lnTo>
                  <a:pt x="101" y="209"/>
                </a:lnTo>
                <a:lnTo>
                  <a:pt x="101" y="210"/>
                </a:lnTo>
                <a:lnTo>
                  <a:pt x="102" y="210"/>
                </a:lnTo>
                <a:lnTo>
                  <a:pt x="101" y="210"/>
                </a:lnTo>
                <a:lnTo>
                  <a:pt x="102" y="210"/>
                </a:lnTo>
                <a:lnTo>
                  <a:pt x="101" y="210"/>
                </a:lnTo>
                <a:lnTo>
                  <a:pt x="102" y="210"/>
                </a:lnTo>
                <a:lnTo>
                  <a:pt x="102" y="211"/>
                </a:lnTo>
                <a:lnTo>
                  <a:pt x="102" y="210"/>
                </a:lnTo>
                <a:lnTo>
                  <a:pt x="102" y="211"/>
                </a:lnTo>
                <a:lnTo>
                  <a:pt x="102" y="210"/>
                </a:lnTo>
                <a:lnTo>
                  <a:pt x="102" y="211"/>
                </a:lnTo>
                <a:lnTo>
                  <a:pt x="101" y="211"/>
                </a:lnTo>
                <a:lnTo>
                  <a:pt x="102" y="211"/>
                </a:lnTo>
                <a:lnTo>
                  <a:pt x="101" y="211"/>
                </a:lnTo>
                <a:lnTo>
                  <a:pt x="102" y="211"/>
                </a:lnTo>
                <a:lnTo>
                  <a:pt x="101" y="211"/>
                </a:lnTo>
                <a:lnTo>
                  <a:pt x="100" y="211"/>
                </a:lnTo>
                <a:lnTo>
                  <a:pt x="101" y="211"/>
                </a:lnTo>
                <a:lnTo>
                  <a:pt x="100" y="211"/>
                </a:lnTo>
                <a:lnTo>
                  <a:pt x="101" y="211"/>
                </a:lnTo>
                <a:lnTo>
                  <a:pt x="100" y="211"/>
                </a:lnTo>
                <a:lnTo>
                  <a:pt x="100" y="212"/>
                </a:lnTo>
                <a:lnTo>
                  <a:pt x="100" y="211"/>
                </a:lnTo>
                <a:lnTo>
                  <a:pt x="100" y="212"/>
                </a:lnTo>
                <a:lnTo>
                  <a:pt x="100" y="211"/>
                </a:lnTo>
                <a:lnTo>
                  <a:pt x="100" y="212"/>
                </a:lnTo>
                <a:lnTo>
                  <a:pt x="101" y="212"/>
                </a:lnTo>
                <a:lnTo>
                  <a:pt x="100" y="212"/>
                </a:lnTo>
                <a:lnTo>
                  <a:pt x="101" y="212"/>
                </a:lnTo>
                <a:lnTo>
                  <a:pt x="100" y="212"/>
                </a:lnTo>
                <a:lnTo>
                  <a:pt x="101" y="212"/>
                </a:lnTo>
                <a:lnTo>
                  <a:pt x="101" y="213"/>
                </a:lnTo>
                <a:lnTo>
                  <a:pt x="101" y="212"/>
                </a:lnTo>
                <a:lnTo>
                  <a:pt x="101" y="213"/>
                </a:lnTo>
                <a:lnTo>
                  <a:pt x="101" y="212"/>
                </a:lnTo>
                <a:lnTo>
                  <a:pt x="101" y="213"/>
                </a:lnTo>
                <a:lnTo>
                  <a:pt x="100" y="213"/>
                </a:lnTo>
                <a:lnTo>
                  <a:pt x="101" y="213"/>
                </a:lnTo>
                <a:lnTo>
                  <a:pt x="100" y="213"/>
                </a:lnTo>
                <a:lnTo>
                  <a:pt x="101" y="213"/>
                </a:lnTo>
                <a:lnTo>
                  <a:pt x="100" y="213"/>
                </a:lnTo>
                <a:lnTo>
                  <a:pt x="99" y="213"/>
                </a:lnTo>
                <a:lnTo>
                  <a:pt x="100" y="213"/>
                </a:lnTo>
                <a:lnTo>
                  <a:pt x="99" y="213"/>
                </a:lnTo>
                <a:lnTo>
                  <a:pt x="100" y="213"/>
                </a:lnTo>
                <a:lnTo>
                  <a:pt x="99" y="213"/>
                </a:lnTo>
                <a:lnTo>
                  <a:pt x="99" y="212"/>
                </a:lnTo>
                <a:lnTo>
                  <a:pt x="99" y="213"/>
                </a:lnTo>
                <a:lnTo>
                  <a:pt x="99" y="212"/>
                </a:lnTo>
                <a:lnTo>
                  <a:pt x="99" y="213"/>
                </a:lnTo>
                <a:lnTo>
                  <a:pt x="99" y="212"/>
                </a:lnTo>
                <a:lnTo>
                  <a:pt x="98" y="212"/>
                </a:lnTo>
                <a:lnTo>
                  <a:pt x="99" y="212"/>
                </a:lnTo>
                <a:lnTo>
                  <a:pt x="98" y="212"/>
                </a:lnTo>
                <a:lnTo>
                  <a:pt x="99" y="212"/>
                </a:lnTo>
                <a:lnTo>
                  <a:pt x="98" y="212"/>
                </a:lnTo>
                <a:lnTo>
                  <a:pt x="98" y="213"/>
                </a:lnTo>
                <a:lnTo>
                  <a:pt x="98" y="212"/>
                </a:lnTo>
                <a:lnTo>
                  <a:pt x="98" y="213"/>
                </a:lnTo>
                <a:lnTo>
                  <a:pt x="98" y="212"/>
                </a:lnTo>
                <a:lnTo>
                  <a:pt x="98" y="213"/>
                </a:lnTo>
                <a:lnTo>
                  <a:pt x="97" y="213"/>
                </a:lnTo>
                <a:lnTo>
                  <a:pt x="98" y="213"/>
                </a:lnTo>
                <a:lnTo>
                  <a:pt x="97" y="213"/>
                </a:lnTo>
                <a:lnTo>
                  <a:pt x="98" y="213"/>
                </a:lnTo>
                <a:lnTo>
                  <a:pt x="97" y="213"/>
                </a:lnTo>
                <a:lnTo>
                  <a:pt x="98" y="213"/>
                </a:lnTo>
                <a:lnTo>
                  <a:pt x="97" y="213"/>
                </a:lnTo>
                <a:lnTo>
                  <a:pt x="98" y="213"/>
                </a:lnTo>
                <a:lnTo>
                  <a:pt x="97" y="213"/>
                </a:lnTo>
                <a:lnTo>
                  <a:pt x="98" y="213"/>
                </a:lnTo>
                <a:lnTo>
                  <a:pt x="98" y="214"/>
                </a:lnTo>
                <a:lnTo>
                  <a:pt x="98" y="213"/>
                </a:lnTo>
                <a:lnTo>
                  <a:pt x="98" y="214"/>
                </a:lnTo>
                <a:lnTo>
                  <a:pt x="98" y="213"/>
                </a:lnTo>
                <a:lnTo>
                  <a:pt x="98" y="214"/>
                </a:lnTo>
                <a:lnTo>
                  <a:pt x="97" y="214"/>
                </a:lnTo>
                <a:lnTo>
                  <a:pt x="98" y="214"/>
                </a:lnTo>
                <a:lnTo>
                  <a:pt x="97" y="214"/>
                </a:lnTo>
                <a:lnTo>
                  <a:pt x="98" y="214"/>
                </a:lnTo>
                <a:lnTo>
                  <a:pt x="97" y="214"/>
                </a:lnTo>
                <a:lnTo>
                  <a:pt x="96" y="214"/>
                </a:lnTo>
                <a:lnTo>
                  <a:pt x="97" y="214"/>
                </a:lnTo>
                <a:lnTo>
                  <a:pt x="96" y="214"/>
                </a:lnTo>
                <a:lnTo>
                  <a:pt x="97" y="214"/>
                </a:lnTo>
                <a:lnTo>
                  <a:pt x="96" y="214"/>
                </a:lnTo>
                <a:lnTo>
                  <a:pt x="96" y="215"/>
                </a:lnTo>
                <a:lnTo>
                  <a:pt x="96" y="214"/>
                </a:lnTo>
                <a:lnTo>
                  <a:pt x="96" y="215"/>
                </a:lnTo>
                <a:lnTo>
                  <a:pt x="96" y="214"/>
                </a:lnTo>
                <a:lnTo>
                  <a:pt x="96" y="215"/>
                </a:lnTo>
                <a:lnTo>
                  <a:pt x="97" y="215"/>
                </a:lnTo>
                <a:lnTo>
                  <a:pt x="96" y="215"/>
                </a:lnTo>
                <a:lnTo>
                  <a:pt x="97" y="215"/>
                </a:lnTo>
                <a:lnTo>
                  <a:pt x="96" y="215"/>
                </a:lnTo>
                <a:lnTo>
                  <a:pt x="97" y="215"/>
                </a:lnTo>
                <a:lnTo>
                  <a:pt x="97" y="216"/>
                </a:lnTo>
                <a:lnTo>
                  <a:pt x="97" y="215"/>
                </a:lnTo>
                <a:lnTo>
                  <a:pt x="97" y="216"/>
                </a:lnTo>
                <a:lnTo>
                  <a:pt x="97" y="215"/>
                </a:lnTo>
                <a:lnTo>
                  <a:pt x="97" y="216"/>
                </a:lnTo>
                <a:lnTo>
                  <a:pt x="96" y="216"/>
                </a:lnTo>
                <a:lnTo>
                  <a:pt x="97" y="216"/>
                </a:lnTo>
                <a:lnTo>
                  <a:pt x="96" y="216"/>
                </a:lnTo>
                <a:lnTo>
                  <a:pt x="97" y="216"/>
                </a:lnTo>
                <a:lnTo>
                  <a:pt x="96" y="216"/>
                </a:lnTo>
                <a:lnTo>
                  <a:pt x="96" y="217"/>
                </a:lnTo>
                <a:lnTo>
                  <a:pt x="96" y="216"/>
                </a:lnTo>
                <a:lnTo>
                  <a:pt x="96" y="217"/>
                </a:lnTo>
                <a:lnTo>
                  <a:pt x="96" y="216"/>
                </a:lnTo>
                <a:lnTo>
                  <a:pt x="96" y="217"/>
                </a:lnTo>
                <a:lnTo>
                  <a:pt x="95" y="217"/>
                </a:lnTo>
                <a:lnTo>
                  <a:pt x="96" y="217"/>
                </a:lnTo>
                <a:lnTo>
                  <a:pt x="95" y="217"/>
                </a:lnTo>
                <a:lnTo>
                  <a:pt x="96" y="217"/>
                </a:lnTo>
                <a:lnTo>
                  <a:pt x="95" y="217"/>
                </a:lnTo>
                <a:lnTo>
                  <a:pt x="95" y="216"/>
                </a:lnTo>
                <a:lnTo>
                  <a:pt x="95" y="217"/>
                </a:lnTo>
                <a:lnTo>
                  <a:pt x="95" y="216"/>
                </a:lnTo>
                <a:lnTo>
                  <a:pt x="95" y="217"/>
                </a:lnTo>
                <a:lnTo>
                  <a:pt x="95" y="216"/>
                </a:lnTo>
                <a:lnTo>
                  <a:pt x="95" y="215"/>
                </a:lnTo>
                <a:lnTo>
                  <a:pt x="95" y="216"/>
                </a:lnTo>
                <a:lnTo>
                  <a:pt x="95" y="215"/>
                </a:lnTo>
                <a:lnTo>
                  <a:pt x="95" y="216"/>
                </a:lnTo>
                <a:lnTo>
                  <a:pt x="95" y="215"/>
                </a:lnTo>
                <a:lnTo>
                  <a:pt x="94" y="215"/>
                </a:lnTo>
                <a:lnTo>
                  <a:pt x="95" y="215"/>
                </a:lnTo>
                <a:lnTo>
                  <a:pt x="94" y="215"/>
                </a:lnTo>
                <a:lnTo>
                  <a:pt x="95" y="215"/>
                </a:lnTo>
                <a:lnTo>
                  <a:pt x="94" y="215"/>
                </a:lnTo>
                <a:lnTo>
                  <a:pt x="94" y="216"/>
                </a:lnTo>
                <a:lnTo>
                  <a:pt x="94" y="215"/>
                </a:lnTo>
                <a:lnTo>
                  <a:pt x="94" y="216"/>
                </a:lnTo>
                <a:lnTo>
                  <a:pt x="94" y="215"/>
                </a:lnTo>
                <a:lnTo>
                  <a:pt x="94" y="216"/>
                </a:lnTo>
                <a:lnTo>
                  <a:pt x="93" y="216"/>
                </a:lnTo>
                <a:lnTo>
                  <a:pt x="94" y="216"/>
                </a:lnTo>
                <a:lnTo>
                  <a:pt x="93" y="216"/>
                </a:lnTo>
                <a:lnTo>
                  <a:pt x="94" y="216"/>
                </a:lnTo>
                <a:lnTo>
                  <a:pt x="93" y="216"/>
                </a:lnTo>
                <a:lnTo>
                  <a:pt x="93" y="215"/>
                </a:lnTo>
                <a:lnTo>
                  <a:pt x="93" y="216"/>
                </a:lnTo>
                <a:lnTo>
                  <a:pt x="93" y="215"/>
                </a:lnTo>
                <a:lnTo>
                  <a:pt x="93" y="216"/>
                </a:lnTo>
                <a:lnTo>
                  <a:pt x="93" y="215"/>
                </a:lnTo>
                <a:lnTo>
                  <a:pt x="92" y="215"/>
                </a:lnTo>
                <a:lnTo>
                  <a:pt x="93" y="215"/>
                </a:lnTo>
                <a:lnTo>
                  <a:pt x="92" y="215"/>
                </a:lnTo>
                <a:lnTo>
                  <a:pt x="93" y="215"/>
                </a:lnTo>
                <a:lnTo>
                  <a:pt x="92" y="215"/>
                </a:lnTo>
                <a:lnTo>
                  <a:pt x="92" y="214"/>
                </a:lnTo>
                <a:lnTo>
                  <a:pt x="92" y="215"/>
                </a:lnTo>
                <a:lnTo>
                  <a:pt x="92" y="214"/>
                </a:lnTo>
                <a:lnTo>
                  <a:pt x="92" y="215"/>
                </a:lnTo>
                <a:lnTo>
                  <a:pt x="92" y="214"/>
                </a:lnTo>
                <a:lnTo>
                  <a:pt x="93" y="214"/>
                </a:lnTo>
                <a:lnTo>
                  <a:pt x="92" y="214"/>
                </a:lnTo>
                <a:lnTo>
                  <a:pt x="93" y="214"/>
                </a:lnTo>
                <a:lnTo>
                  <a:pt x="92" y="214"/>
                </a:lnTo>
                <a:lnTo>
                  <a:pt x="93" y="214"/>
                </a:lnTo>
                <a:lnTo>
                  <a:pt x="94" y="214"/>
                </a:lnTo>
                <a:lnTo>
                  <a:pt x="93" y="214"/>
                </a:lnTo>
                <a:lnTo>
                  <a:pt x="94" y="214"/>
                </a:lnTo>
                <a:lnTo>
                  <a:pt x="93" y="214"/>
                </a:lnTo>
                <a:lnTo>
                  <a:pt x="94" y="214"/>
                </a:lnTo>
                <a:lnTo>
                  <a:pt x="94" y="213"/>
                </a:lnTo>
                <a:lnTo>
                  <a:pt x="94" y="214"/>
                </a:lnTo>
                <a:lnTo>
                  <a:pt x="94" y="213"/>
                </a:lnTo>
                <a:lnTo>
                  <a:pt x="94" y="214"/>
                </a:lnTo>
                <a:lnTo>
                  <a:pt x="94" y="213"/>
                </a:lnTo>
                <a:lnTo>
                  <a:pt x="93" y="213"/>
                </a:lnTo>
                <a:lnTo>
                  <a:pt x="94" y="213"/>
                </a:lnTo>
                <a:lnTo>
                  <a:pt x="93" y="213"/>
                </a:lnTo>
                <a:lnTo>
                  <a:pt x="94" y="213"/>
                </a:lnTo>
                <a:lnTo>
                  <a:pt x="93" y="213"/>
                </a:lnTo>
                <a:lnTo>
                  <a:pt x="93" y="212"/>
                </a:lnTo>
                <a:lnTo>
                  <a:pt x="93" y="213"/>
                </a:lnTo>
                <a:lnTo>
                  <a:pt x="93" y="212"/>
                </a:lnTo>
                <a:lnTo>
                  <a:pt x="93" y="213"/>
                </a:lnTo>
                <a:lnTo>
                  <a:pt x="93" y="212"/>
                </a:lnTo>
                <a:lnTo>
                  <a:pt x="92" y="212"/>
                </a:lnTo>
                <a:lnTo>
                  <a:pt x="93" y="212"/>
                </a:lnTo>
                <a:lnTo>
                  <a:pt x="92" y="212"/>
                </a:lnTo>
                <a:lnTo>
                  <a:pt x="93" y="212"/>
                </a:lnTo>
                <a:lnTo>
                  <a:pt x="92" y="212"/>
                </a:lnTo>
                <a:lnTo>
                  <a:pt x="92" y="211"/>
                </a:lnTo>
                <a:lnTo>
                  <a:pt x="92" y="212"/>
                </a:lnTo>
                <a:lnTo>
                  <a:pt x="92" y="211"/>
                </a:lnTo>
                <a:lnTo>
                  <a:pt x="92" y="212"/>
                </a:lnTo>
                <a:lnTo>
                  <a:pt x="92" y="211"/>
                </a:lnTo>
                <a:lnTo>
                  <a:pt x="93" y="211"/>
                </a:lnTo>
                <a:lnTo>
                  <a:pt x="92" y="211"/>
                </a:lnTo>
                <a:lnTo>
                  <a:pt x="93" y="211"/>
                </a:lnTo>
                <a:lnTo>
                  <a:pt x="92" y="211"/>
                </a:lnTo>
                <a:lnTo>
                  <a:pt x="93" y="211"/>
                </a:lnTo>
                <a:lnTo>
                  <a:pt x="94" y="211"/>
                </a:lnTo>
                <a:lnTo>
                  <a:pt x="93" y="211"/>
                </a:lnTo>
                <a:lnTo>
                  <a:pt x="94" y="211"/>
                </a:lnTo>
                <a:lnTo>
                  <a:pt x="93" y="211"/>
                </a:lnTo>
                <a:lnTo>
                  <a:pt x="94" y="211"/>
                </a:lnTo>
                <a:lnTo>
                  <a:pt x="94" y="210"/>
                </a:lnTo>
                <a:lnTo>
                  <a:pt x="94" y="211"/>
                </a:lnTo>
                <a:lnTo>
                  <a:pt x="94" y="210"/>
                </a:lnTo>
                <a:lnTo>
                  <a:pt x="94" y="211"/>
                </a:lnTo>
                <a:lnTo>
                  <a:pt x="94" y="210"/>
                </a:lnTo>
                <a:lnTo>
                  <a:pt x="93" y="210"/>
                </a:lnTo>
                <a:lnTo>
                  <a:pt x="94" y="210"/>
                </a:lnTo>
                <a:lnTo>
                  <a:pt x="93" y="210"/>
                </a:lnTo>
                <a:lnTo>
                  <a:pt x="94" y="210"/>
                </a:lnTo>
                <a:lnTo>
                  <a:pt x="93" y="210"/>
                </a:lnTo>
                <a:lnTo>
                  <a:pt x="93" y="209"/>
                </a:lnTo>
                <a:lnTo>
                  <a:pt x="93" y="210"/>
                </a:lnTo>
                <a:lnTo>
                  <a:pt x="93" y="209"/>
                </a:lnTo>
                <a:lnTo>
                  <a:pt x="93" y="210"/>
                </a:lnTo>
                <a:lnTo>
                  <a:pt x="93" y="209"/>
                </a:lnTo>
                <a:lnTo>
                  <a:pt x="92" y="209"/>
                </a:lnTo>
                <a:lnTo>
                  <a:pt x="93" y="209"/>
                </a:lnTo>
                <a:lnTo>
                  <a:pt x="92" y="209"/>
                </a:lnTo>
                <a:lnTo>
                  <a:pt x="93" y="209"/>
                </a:lnTo>
                <a:lnTo>
                  <a:pt x="92" y="209"/>
                </a:lnTo>
                <a:lnTo>
                  <a:pt x="92" y="210"/>
                </a:lnTo>
                <a:lnTo>
                  <a:pt x="92" y="209"/>
                </a:lnTo>
                <a:lnTo>
                  <a:pt x="92" y="210"/>
                </a:lnTo>
                <a:lnTo>
                  <a:pt x="92" y="209"/>
                </a:lnTo>
                <a:lnTo>
                  <a:pt x="92" y="210"/>
                </a:lnTo>
                <a:lnTo>
                  <a:pt x="91" y="210"/>
                </a:lnTo>
                <a:lnTo>
                  <a:pt x="92" y="210"/>
                </a:lnTo>
                <a:lnTo>
                  <a:pt x="91" y="210"/>
                </a:lnTo>
                <a:lnTo>
                  <a:pt x="92" y="210"/>
                </a:lnTo>
                <a:lnTo>
                  <a:pt x="91" y="210"/>
                </a:lnTo>
                <a:lnTo>
                  <a:pt x="91" y="209"/>
                </a:lnTo>
                <a:lnTo>
                  <a:pt x="91" y="210"/>
                </a:lnTo>
                <a:lnTo>
                  <a:pt x="91" y="209"/>
                </a:lnTo>
                <a:lnTo>
                  <a:pt x="91" y="210"/>
                </a:lnTo>
                <a:lnTo>
                  <a:pt x="91" y="209"/>
                </a:lnTo>
                <a:lnTo>
                  <a:pt x="91" y="208"/>
                </a:lnTo>
                <a:lnTo>
                  <a:pt x="91" y="209"/>
                </a:lnTo>
                <a:lnTo>
                  <a:pt x="91" y="208"/>
                </a:lnTo>
                <a:lnTo>
                  <a:pt x="91" y="209"/>
                </a:lnTo>
                <a:lnTo>
                  <a:pt x="91" y="208"/>
                </a:lnTo>
                <a:lnTo>
                  <a:pt x="90" y="208"/>
                </a:lnTo>
                <a:lnTo>
                  <a:pt x="91" y="208"/>
                </a:lnTo>
                <a:lnTo>
                  <a:pt x="90" y="208"/>
                </a:lnTo>
                <a:lnTo>
                  <a:pt x="91" y="208"/>
                </a:lnTo>
                <a:lnTo>
                  <a:pt x="90" y="208"/>
                </a:lnTo>
                <a:lnTo>
                  <a:pt x="90" y="209"/>
                </a:lnTo>
                <a:lnTo>
                  <a:pt x="90" y="208"/>
                </a:lnTo>
                <a:lnTo>
                  <a:pt x="90" y="209"/>
                </a:lnTo>
                <a:lnTo>
                  <a:pt x="90" y="208"/>
                </a:lnTo>
                <a:lnTo>
                  <a:pt x="90" y="209"/>
                </a:lnTo>
                <a:lnTo>
                  <a:pt x="89" y="209"/>
                </a:lnTo>
                <a:lnTo>
                  <a:pt x="90" y="209"/>
                </a:lnTo>
                <a:lnTo>
                  <a:pt x="89" y="209"/>
                </a:lnTo>
                <a:lnTo>
                  <a:pt x="90" y="209"/>
                </a:lnTo>
                <a:lnTo>
                  <a:pt x="89" y="209"/>
                </a:lnTo>
                <a:lnTo>
                  <a:pt x="89" y="210"/>
                </a:lnTo>
                <a:lnTo>
                  <a:pt x="89" y="209"/>
                </a:lnTo>
                <a:lnTo>
                  <a:pt x="89" y="210"/>
                </a:lnTo>
                <a:lnTo>
                  <a:pt x="89" y="209"/>
                </a:lnTo>
                <a:lnTo>
                  <a:pt x="89" y="210"/>
                </a:lnTo>
                <a:lnTo>
                  <a:pt x="90" y="210"/>
                </a:lnTo>
                <a:lnTo>
                  <a:pt x="89" y="210"/>
                </a:lnTo>
                <a:lnTo>
                  <a:pt x="90" y="210"/>
                </a:lnTo>
                <a:lnTo>
                  <a:pt x="89" y="210"/>
                </a:lnTo>
                <a:lnTo>
                  <a:pt x="90" y="210"/>
                </a:lnTo>
                <a:lnTo>
                  <a:pt x="90" y="211"/>
                </a:lnTo>
                <a:lnTo>
                  <a:pt x="90" y="210"/>
                </a:lnTo>
                <a:lnTo>
                  <a:pt x="90" y="211"/>
                </a:lnTo>
                <a:lnTo>
                  <a:pt x="90" y="210"/>
                </a:lnTo>
                <a:lnTo>
                  <a:pt x="90" y="211"/>
                </a:lnTo>
                <a:lnTo>
                  <a:pt x="89" y="211"/>
                </a:lnTo>
                <a:lnTo>
                  <a:pt x="90" y="211"/>
                </a:lnTo>
                <a:lnTo>
                  <a:pt x="89" y="211"/>
                </a:lnTo>
                <a:lnTo>
                  <a:pt x="90" y="211"/>
                </a:lnTo>
                <a:lnTo>
                  <a:pt x="89" y="211"/>
                </a:lnTo>
                <a:lnTo>
                  <a:pt x="88" y="211"/>
                </a:lnTo>
                <a:lnTo>
                  <a:pt x="89" y="211"/>
                </a:lnTo>
                <a:lnTo>
                  <a:pt x="88" y="211"/>
                </a:lnTo>
                <a:lnTo>
                  <a:pt x="89" y="211"/>
                </a:lnTo>
                <a:lnTo>
                  <a:pt x="88" y="211"/>
                </a:lnTo>
                <a:lnTo>
                  <a:pt x="88" y="212"/>
                </a:lnTo>
                <a:lnTo>
                  <a:pt x="88" y="211"/>
                </a:lnTo>
                <a:lnTo>
                  <a:pt x="88" y="212"/>
                </a:lnTo>
                <a:lnTo>
                  <a:pt x="88" y="211"/>
                </a:lnTo>
                <a:lnTo>
                  <a:pt x="88" y="212"/>
                </a:lnTo>
                <a:lnTo>
                  <a:pt x="89" y="212"/>
                </a:lnTo>
                <a:lnTo>
                  <a:pt x="88" y="212"/>
                </a:lnTo>
                <a:lnTo>
                  <a:pt x="89" y="212"/>
                </a:lnTo>
                <a:lnTo>
                  <a:pt x="88" y="212"/>
                </a:lnTo>
                <a:lnTo>
                  <a:pt x="89" y="212"/>
                </a:lnTo>
                <a:lnTo>
                  <a:pt x="89" y="213"/>
                </a:lnTo>
                <a:lnTo>
                  <a:pt x="89" y="212"/>
                </a:lnTo>
                <a:lnTo>
                  <a:pt x="89" y="213"/>
                </a:lnTo>
                <a:lnTo>
                  <a:pt x="89" y="212"/>
                </a:lnTo>
                <a:lnTo>
                  <a:pt x="89" y="213"/>
                </a:lnTo>
                <a:lnTo>
                  <a:pt x="88" y="213"/>
                </a:lnTo>
                <a:lnTo>
                  <a:pt x="89" y="213"/>
                </a:lnTo>
                <a:lnTo>
                  <a:pt x="88" y="213"/>
                </a:lnTo>
                <a:lnTo>
                  <a:pt x="89" y="213"/>
                </a:lnTo>
                <a:lnTo>
                  <a:pt x="88" y="213"/>
                </a:lnTo>
                <a:lnTo>
                  <a:pt x="87" y="213"/>
                </a:lnTo>
                <a:lnTo>
                  <a:pt x="88" y="213"/>
                </a:lnTo>
                <a:lnTo>
                  <a:pt x="87" y="213"/>
                </a:lnTo>
                <a:lnTo>
                  <a:pt x="88" y="213"/>
                </a:lnTo>
                <a:lnTo>
                  <a:pt x="87" y="213"/>
                </a:lnTo>
                <a:lnTo>
                  <a:pt x="87" y="212"/>
                </a:lnTo>
                <a:lnTo>
                  <a:pt x="87" y="213"/>
                </a:lnTo>
                <a:lnTo>
                  <a:pt x="87" y="212"/>
                </a:lnTo>
                <a:lnTo>
                  <a:pt x="87" y="213"/>
                </a:lnTo>
                <a:lnTo>
                  <a:pt x="87" y="212"/>
                </a:lnTo>
                <a:lnTo>
                  <a:pt x="86" y="212"/>
                </a:lnTo>
                <a:lnTo>
                  <a:pt x="87" y="212"/>
                </a:lnTo>
                <a:lnTo>
                  <a:pt x="86" y="212"/>
                </a:lnTo>
                <a:lnTo>
                  <a:pt x="87" y="212"/>
                </a:lnTo>
                <a:lnTo>
                  <a:pt x="86" y="212"/>
                </a:lnTo>
                <a:lnTo>
                  <a:pt x="86" y="213"/>
                </a:lnTo>
                <a:lnTo>
                  <a:pt x="86" y="212"/>
                </a:lnTo>
                <a:lnTo>
                  <a:pt x="86" y="213"/>
                </a:lnTo>
                <a:lnTo>
                  <a:pt x="86" y="212"/>
                </a:lnTo>
                <a:lnTo>
                  <a:pt x="86" y="213"/>
                </a:lnTo>
                <a:lnTo>
                  <a:pt x="85" y="213"/>
                </a:lnTo>
                <a:lnTo>
                  <a:pt x="86" y="213"/>
                </a:lnTo>
                <a:lnTo>
                  <a:pt x="85" y="213"/>
                </a:lnTo>
                <a:lnTo>
                  <a:pt x="86" y="213"/>
                </a:lnTo>
                <a:lnTo>
                  <a:pt x="85" y="213"/>
                </a:lnTo>
                <a:lnTo>
                  <a:pt x="84" y="213"/>
                </a:lnTo>
                <a:lnTo>
                  <a:pt x="85" y="213"/>
                </a:lnTo>
                <a:lnTo>
                  <a:pt x="84" y="213"/>
                </a:lnTo>
                <a:lnTo>
                  <a:pt x="85" y="213"/>
                </a:lnTo>
                <a:lnTo>
                  <a:pt x="84" y="213"/>
                </a:lnTo>
                <a:lnTo>
                  <a:pt x="83" y="213"/>
                </a:lnTo>
                <a:lnTo>
                  <a:pt x="84" y="213"/>
                </a:lnTo>
                <a:lnTo>
                  <a:pt x="83" y="213"/>
                </a:lnTo>
                <a:lnTo>
                  <a:pt x="84" y="213"/>
                </a:lnTo>
                <a:lnTo>
                  <a:pt x="83" y="213"/>
                </a:lnTo>
                <a:lnTo>
                  <a:pt x="83" y="212"/>
                </a:lnTo>
                <a:lnTo>
                  <a:pt x="83" y="213"/>
                </a:lnTo>
                <a:lnTo>
                  <a:pt x="83" y="212"/>
                </a:lnTo>
                <a:lnTo>
                  <a:pt x="83" y="213"/>
                </a:lnTo>
                <a:lnTo>
                  <a:pt x="83" y="212"/>
                </a:lnTo>
                <a:lnTo>
                  <a:pt x="82" y="212"/>
                </a:lnTo>
                <a:lnTo>
                  <a:pt x="83" y="212"/>
                </a:lnTo>
                <a:lnTo>
                  <a:pt x="82" y="212"/>
                </a:lnTo>
                <a:lnTo>
                  <a:pt x="83" y="212"/>
                </a:lnTo>
                <a:lnTo>
                  <a:pt x="82" y="212"/>
                </a:lnTo>
                <a:lnTo>
                  <a:pt x="82" y="213"/>
                </a:lnTo>
                <a:lnTo>
                  <a:pt x="82" y="212"/>
                </a:lnTo>
                <a:lnTo>
                  <a:pt x="82" y="213"/>
                </a:lnTo>
                <a:lnTo>
                  <a:pt x="82" y="212"/>
                </a:lnTo>
                <a:lnTo>
                  <a:pt x="82" y="213"/>
                </a:lnTo>
                <a:lnTo>
                  <a:pt x="81" y="213"/>
                </a:lnTo>
                <a:lnTo>
                  <a:pt x="82" y="213"/>
                </a:lnTo>
                <a:lnTo>
                  <a:pt x="81" y="213"/>
                </a:lnTo>
                <a:lnTo>
                  <a:pt x="82" y="213"/>
                </a:lnTo>
                <a:lnTo>
                  <a:pt x="81" y="213"/>
                </a:lnTo>
                <a:lnTo>
                  <a:pt x="82" y="213"/>
                </a:lnTo>
                <a:lnTo>
                  <a:pt x="81" y="213"/>
                </a:lnTo>
                <a:lnTo>
                  <a:pt x="82" y="213"/>
                </a:lnTo>
                <a:lnTo>
                  <a:pt x="81" y="213"/>
                </a:lnTo>
                <a:lnTo>
                  <a:pt x="82" y="213"/>
                </a:lnTo>
                <a:lnTo>
                  <a:pt x="82" y="214"/>
                </a:lnTo>
                <a:lnTo>
                  <a:pt x="82" y="213"/>
                </a:lnTo>
                <a:lnTo>
                  <a:pt x="82" y="214"/>
                </a:lnTo>
                <a:lnTo>
                  <a:pt x="82" y="213"/>
                </a:lnTo>
                <a:lnTo>
                  <a:pt x="82" y="214"/>
                </a:lnTo>
                <a:lnTo>
                  <a:pt x="81" y="214"/>
                </a:lnTo>
                <a:lnTo>
                  <a:pt x="82" y="214"/>
                </a:lnTo>
                <a:lnTo>
                  <a:pt x="81" y="214"/>
                </a:lnTo>
                <a:lnTo>
                  <a:pt x="82" y="214"/>
                </a:lnTo>
                <a:lnTo>
                  <a:pt x="81" y="214"/>
                </a:lnTo>
                <a:lnTo>
                  <a:pt x="80" y="214"/>
                </a:lnTo>
                <a:lnTo>
                  <a:pt x="81" y="214"/>
                </a:lnTo>
                <a:lnTo>
                  <a:pt x="80" y="214"/>
                </a:lnTo>
                <a:lnTo>
                  <a:pt x="81" y="214"/>
                </a:lnTo>
                <a:lnTo>
                  <a:pt x="80" y="214"/>
                </a:lnTo>
                <a:lnTo>
                  <a:pt x="80" y="215"/>
                </a:lnTo>
                <a:lnTo>
                  <a:pt x="80" y="214"/>
                </a:lnTo>
                <a:lnTo>
                  <a:pt x="80" y="215"/>
                </a:lnTo>
                <a:lnTo>
                  <a:pt x="80" y="214"/>
                </a:lnTo>
                <a:lnTo>
                  <a:pt x="80" y="215"/>
                </a:lnTo>
                <a:lnTo>
                  <a:pt x="81" y="215"/>
                </a:lnTo>
                <a:lnTo>
                  <a:pt x="80" y="215"/>
                </a:lnTo>
                <a:lnTo>
                  <a:pt x="81" y="215"/>
                </a:lnTo>
                <a:lnTo>
                  <a:pt x="80" y="215"/>
                </a:lnTo>
                <a:lnTo>
                  <a:pt x="81" y="215"/>
                </a:lnTo>
                <a:lnTo>
                  <a:pt x="81" y="216"/>
                </a:lnTo>
                <a:lnTo>
                  <a:pt x="81" y="215"/>
                </a:lnTo>
                <a:lnTo>
                  <a:pt x="81" y="216"/>
                </a:lnTo>
                <a:lnTo>
                  <a:pt x="81" y="215"/>
                </a:lnTo>
                <a:lnTo>
                  <a:pt x="81" y="216"/>
                </a:lnTo>
                <a:lnTo>
                  <a:pt x="80" y="216"/>
                </a:lnTo>
                <a:lnTo>
                  <a:pt x="81" y="216"/>
                </a:lnTo>
                <a:lnTo>
                  <a:pt x="80" y="216"/>
                </a:lnTo>
                <a:lnTo>
                  <a:pt x="81" y="216"/>
                </a:lnTo>
                <a:lnTo>
                  <a:pt x="80" y="216"/>
                </a:lnTo>
                <a:lnTo>
                  <a:pt x="80" y="217"/>
                </a:lnTo>
                <a:lnTo>
                  <a:pt x="80" y="216"/>
                </a:lnTo>
                <a:lnTo>
                  <a:pt x="80" y="217"/>
                </a:lnTo>
                <a:lnTo>
                  <a:pt x="80" y="216"/>
                </a:lnTo>
                <a:lnTo>
                  <a:pt x="80" y="217"/>
                </a:lnTo>
                <a:lnTo>
                  <a:pt x="79" y="217"/>
                </a:lnTo>
                <a:lnTo>
                  <a:pt x="80" y="217"/>
                </a:lnTo>
                <a:lnTo>
                  <a:pt x="79" y="217"/>
                </a:lnTo>
                <a:lnTo>
                  <a:pt x="80" y="217"/>
                </a:lnTo>
                <a:lnTo>
                  <a:pt x="79" y="217"/>
                </a:lnTo>
                <a:lnTo>
                  <a:pt x="79" y="216"/>
                </a:lnTo>
                <a:lnTo>
                  <a:pt x="79" y="217"/>
                </a:lnTo>
                <a:lnTo>
                  <a:pt x="79" y="216"/>
                </a:lnTo>
                <a:lnTo>
                  <a:pt x="79" y="217"/>
                </a:lnTo>
                <a:lnTo>
                  <a:pt x="79" y="216"/>
                </a:lnTo>
                <a:lnTo>
                  <a:pt x="79" y="215"/>
                </a:lnTo>
                <a:lnTo>
                  <a:pt x="79" y="216"/>
                </a:lnTo>
                <a:lnTo>
                  <a:pt x="79" y="215"/>
                </a:lnTo>
                <a:lnTo>
                  <a:pt x="79" y="216"/>
                </a:lnTo>
                <a:lnTo>
                  <a:pt x="79" y="215"/>
                </a:lnTo>
                <a:lnTo>
                  <a:pt x="78" y="215"/>
                </a:lnTo>
                <a:lnTo>
                  <a:pt x="79" y="215"/>
                </a:lnTo>
                <a:lnTo>
                  <a:pt x="78" y="215"/>
                </a:lnTo>
                <a:lnTo>
                  <a:pt x="79" y="215"/>
                </a:lnTo>
                <a:lnTo>
                  <a:pt x="78" y="215"/>
                </a:lnTo>
                <a:lnTo>
                  <a:pt x="78" y="216"/>
                </a:lnTo>
                <a:lnTo>
                  <a:pt x="78" y="215"/>
                </a:lnTo>
                <a:lnTo>
                  <a:pt x="78" y="216"/>
                </a:lnTo>
                <a:lnTo>
                  <a:pt x="78" y="215"/>
                </a:lnTo>
                <a:lnTo>
                  <a:pt x="78" y="216"/>
                </a:lnTo>
                <a:lnTo>
                  <a:pt x="77" y="216"/>
                </a:lnTo>
                <a:lnTo>
                  <a:pt x="78" y="216"/>
                </a:lnTo>
                <a:lnTo>
                  <a:pt x="77" y="216"/>
                </a:lnTo>
                <a:lnTo>
                  <a:pt x="78" y="216"/>
                </a:lnTo>
                <a:lnTo>
                  <a:pt x="77" y="216"/>
                </a:lnTo>
                <a:lnTo>
                  <a:pt x="77" y="215"/>
                </a:lnTo>
                <a:lnTo>
                  <a:pt x="77" y="216"/>
                </a:lnTo>
                <a:lnTo>
                  <a:pt x="77" y="215"/>
                </a:lnTo>
                <a:lnTo>
                  <a:pt x="77" y="216"/>
                </a:lnTo>
                <a:lnTo>
                  <a:pt x="77" y="215"/>
                </a:lnTo>
                <a:lnTo>
                  <a:pt x="76" y="215"/>
                </a:lnTo>
                <a:lnTo>
                  <a:pt x="77" y="215"/>
                </a:lnTo>
                <a:lnTo>
                  <a:pt x="76" y="215"/>
                </a:lnTo>
                <a:lnTo>
                  <a:pt x="77" y="215"/>
                </a:lnTo>
                <a:lnTo>
                  <a:pt x="76" y="215"/>
                </a:lnTo>
                <a:lnTo>
                  <a:pt x="76" y="214"/>
                </a:lnTo>
                <a:lnTo>
                  <a:pt x="76" y="215"/>
                </a:lnTo>
                <a:lnTo>
                  <a:pt x="76" y="214"/>
                </a:lnTo>
                <a:lnTo>
                  <a:pt x="76" y="215"/>
                </a:lnTo>
                <a:lnTo>
                  <a:pt x="76" y="214"/>
                </a:lnTo>
                <a:lnTo>
                  <a:pt x="77" y="214"/>
                </a:lnTo>
                <a:lnTo>
                  <a:pt x="76" y="214"/>
                </a:lnTo>
                <a:lnTo>
                  <a:pt x="77" y="214"/>
                </a:lnTo>
                <a:lnTo>
                  <a:pt x="76" y="214"/>
                </a:lnTo>
                <a:lnTo>
                  <a:pt x="77" y="214"/>
                </a:lnTo>
                <a:lnTo>
                  <a:pt x="78" y="214"/>
                </a:lnTo>
                <a:lnTo>
                  <a:pt x="77" y="214"/>
                </a:lnTo>
                <a:lnTo>
                  <a:pt x="78" y="214"/>
                </a:lnTo>
                <a:lnTo>
                  <a:pt x="77" y="214"/>
                </a:lnTo>
                <a:lnTo>
                  <a:pt x="78" y="214"/>
                </a:lnTo>
                <a:lnTo>
                  <a:pt x="78" y="213"/>
                </a:lnTo>
                <a:lnTo>
                  <a:pt x="78" y="214"/>
                </a:lnTo>
                <a:lnTo>
                  <a:pt x="78" y="213"/>
                </a:lnTo>
                <a:lnTo>
                  <a:pt x="78" y="214"/>
                </a:lnTo>
                <a:lnTo>
                  <a:pt x="78" y="213"/>
                </a:lnTo>
                <a:lnTo>
                  <a:pt x="77" y="213"/>
                </a:lnTo>
                <a:lnTo>
                  <a:pt x="78" y="213"/>
                </a:lnTo>
                <a:lnTo>
                  <a:pt x="77" y="213"/>
                </a:lnTo>
                <a:lnTo>
                  <a:pt x="78" y="213"/>
                </a:lnTo>
                <a:lnTo>
                  <a:pt x="77" y="213"/>
                </a:lnTo>
                <a:lnTo>
                  <a:pt x="77" y="212"/>
                </a:lnTo>
                <a:lnTo>
                  <a:pt x="77" y="213"/>
                </a:lnTo>
                <a:lnTo>
                  <a:pt x="77" y="212"/>
                </a:lnTo>
                <a:lnTo>
                  <a:pt x="77" y="213"/>
                </a:lnTo>
                <a:lnTo>
                  <a:pt x="77" y="212"/>
                </a:lnTo>
                <a:lnTo>
                  <a:pt x="76" y="212"/>
                </a:lnTo>
                <a:lnTo>
                  <a:pt x="77" y="212"/>
                </a:lnTo>
                <a:lnTo>
                  <a:pt x="76" y="212"/>
                </a:lnTo>
                <a:lnTo>
                  <a:pt x="77" y="212"/>
                </a:lnTo>
                <a:lnTo>
                  <a:pt x="76" y="212"/>
                </a:lnTo>
                <a:lnTo>
                  <a:pt x="76" y="211"/>
                </a:lnTo>
                <a:lnTo>
                  <a:pt x="76" y="212"/>
                </a:lnTo>
                <a:lnTo>
                  <a:pt x="76" y="211"/>
                </a:lnTo>
                <a:lnTo>
                  <a:pt x="76" y="212"/>
                </a:lnTo>
                <a:lnTo>
                  <a:pt x="76" y="211"/>
                </a:lnTo>
                <a:lnTo>
                  <a:pt x="77" y="211"/>
                </a:lnTo>
                <a:lnTo>
                  <a:pt x="76" y="211"/>
                </a:lnTo>
                <a:lnTo>
                  <a:pt x="77" y="211"/>
                </a:lnTo>
                <a:lnTo>
                  <a:pt x="76" y="211"/>
                </a:lnTo>
                <a:lnTo>
                  <a:pt x="77" y="211"/>
                </a:lnTo>
                <a:lnTo>
                  <a:pt x="78" y="211"/>
                </a:lnTo>
                <a:lnTo>
                  <a:pt x="77" y="211"/>
                </a:lnTo>
                <a:lnTo>
                  <a:pt x="78" y="211"/>
                </a:lnTo>
                <a:lnTo>
                  <a:pt x="77" y="211"/>
                </a:lnTo>
                <a:lnTo>
                  <a:pt x="78" y="211"/>
                </a:lnTo>
                <a:lnTo>
                  <a:pt x="78" y="210"/>
                </a:lnTo>
                <a:lnTo>
                  <a:pt x="78" y="211"/>
                </a:lnTo>
                <a:lnTo>
                  <a:pt x="78" y="210"/>
                </a:lnTo>
                <a:lnTo>
                  <a:pt x="78" y="211"/>
                </a:lnTo>
                <a:lnTo>
                  <a:pt x="78" y="210"/>
                </a:lnTo>
                <a:lnTo>
                  <a:pt x="77" y="210"/>
                </a:lnTo>
                <a:lnTo>
                  <a:pt x="78" y="210"/>
                </a:lnTo>
                <a:lnTo>
                  <a:pt x="77" y="210"/>
                </a:lnTo>
                <a:lnTo>
                  <a:pt x="78" y="210"/>
                </a:lnTo>
                <a:lnTo>
                  <a:pt x="77" y="210"/>
                </a:lnTo>
                <a:lnTo>
                  <a:pt x="77" y="209"/>
                </a:lnTo>
                <a:lnTo>
                  <a:pt x="77" y="210"/>
                </a:lnTo>
                <a:lnTo>
                  <a:pt x="77" y="209"/>
                </a:lnTo>
                <a:lnTo>
                  <a:pt x="77" y="210"/>
                </a:lnTo>
                <a:lnTo>
                  <a:pt x="77" y="209"/>
                </a:lnTo>
                <a:lnTo>
                  <a:pt x="76" y="209"/>
                </a:lnTo>
                <a:lnTo>
                  <a:pt x="77" y="209"/>
                </a:lnTo>
                <a:lnTo>
                  <a:pt x="76" y="209"/>
                </a:lnTo>
                <a:lnTo>
                  <a:pt x="77" y="209"/>
                </a:lnTo>
                <a:lnTo>
                  <a:pt x="76" y="209"/>
                </a:lnTo>
                <a:lnTo>
                  <a:pt x="76" y="210"/>
                </a:lnTo>
                <a:lnTo>
                  <a:pt x="76" y="209"/>
                </a:lnTo>
                <a:lnTo>
                  <a:pt x="76" y="210"/>
                </a:lnTo>
                <a:lnTo>
                  <a:pt x="76" y="209"/>
                </a:lnTo>
                <a:lnTo>
                  <a:pt x="76" y="210"/>
                </a:lnTo>
                <a:lnTo>
                  <a:pt x="75" y="210"/>
                </a:lnTo>
                <a:lnTo>
                  <a:pt x="76" y="210"/>
                </a:lnTo>
                <a:lnTo>
                  <a:pt x="75" y="210"/>
                </a:lnTo>
                <a:lnTo>
                  <a:pt x="76" y="210"/>
                </a:lnTo>
                <a:lnTo>
                  <a:pt x="75" y="210"/>
                </a:lnTo>
                <a:lnTo>
                  <a:pt x="75" y="209"/>
                </a:lnTo>
                <a:lnTo>
                  <a:pt x="75" y="210"/>
                </a:lnTo>
                <a:lnTo>
                  <a:pt x="75" y="209"/>
                </a:lnTo>
                <a:lnTo>
                  <a:pt x="75" y="210"/>
                </a:lnTo>
                <a:lnTo>
                  <a:pt x="75" y="209"/>
                </a:lnTo>
                <a:lnTo>
                  <a:pt x="75" y="208"/>
                </a:lnTo>
                <a:lnTo>
                  <a:pt x="75" y="209"/>
                </a:lnTo>
                <a:lnTo>
                  <a:pt x="75" y="208"/>
                </a:lnTo>
                <a:lnTo>
                  <a:pt x="75" y="209"/>
                </a:lnTo>
                <a:lnTo>
                  <a:pt x="75" y="208"/>
                </a:lnTo>
                <a:lnTo>
                  <a:pt x="74" y="208"/>
                </a:lnTo>
                <a:lnTo>
                  <a:pt x="75" y="208"/>
                </a:lnTo>
                <a:lnTo>
                  <a:pt x="74" y="208"/>
                </a:lnTo>
                <a:lnTo>
                  <a:pt x="75" y="208"/>
                </a:lnTo>
                <a:lnTo>
                  <a:pt x="74" y="208"/>
                </a:lnTo>
                <a:lnTo>
                  <a:pt x="74" y="209"/>
                </a:lnTo>
                <a:lnTo>
                  <a:pt x="74" y="208"/>
                </a:lnTo>
                <a:lnTo>
                  <a:pt x="74" y="209"/>
                </a:lnTo>
                <a:lnTo>
                  <a:pt x="74" y="208"/>
                </a:lnTo>
                <a:lnTo>
                  <a:pt x="74" y="209"/>
                </a:lnTo>
                <a:lnTo>
                  <a:pt x="73" y="209"/>
                </a:lnTo>
                <a:lnTo>
                  <a:pt x="74" y="209"/>
                </a:lnTo>
                <a:lnTo>
                  <a:pt x="73" y="209"/>
                </a:lnTo>
                <a:lnTo>
                  <a:pt x="74" y="209"/>
                </a:lnTo>
                <a:lnTo>
                  <a:pt x="73" y="209"/>
                </a:lnTo>
                <a:lnTo>
                  <a:pt x="73" y="210"/>
                </a:lnTo>
                <a:lnTo>
                  <a:pt x="73" y="209"/>
                </a:lnTo>
                <a:lnTo>
                  <a:pt x="73" y="210"/>
                </a:lnTo>
                <a:lnTo>
                  <a:pt x="73" y="209"/>
                </a:lnTo>
                <a:lnTo>
                  <a:pt x="73" y="210"/>
                </a:lnTo>
                <a:lnTo>
                  <a:pt x="74" y="210"/>
                </a:lnTo>
                <a:lnTo>
                  <a:pt x="73" y="210"/>
                </a:lnTo>
                <a:lnTo>
                  <a:pt x="74" y="210"/>
                </a:lnTo>
                <a:lnTo>
                  <a:pt x="73" y="210"/>
                </a:lnTo>
                <a:lnTo>
                  <a:pt x="74" y="210"/>
                </a:lnTo>
                <a:lnTo>
                  <a:pt x="74" y="211"/>
                </a:lnTo>
                <a:lnTo>
                  <a:pt x="74" y="210"/>
                </a:lnTo>
                <a:lnTo>
                  <a:pt x="74" y="211"/>
                </a:lnTo>
                <a:lnTo>
                  <a:pt x="74" y="210"/>
                </a:lnTo>
                <a:lnTo>
                  <a:pt x="74" y="211"/>
                </a:lnTo>
                <a:lnTo>
                  <a:pt x="73" y="211"/>
                </a:lnTo>
                <a:lnTo>
                  <a:pt x="74" y="211"/>
                </a:lnTo>
                <a:lnTo>
                  <a:pt x="73" y="211"/>
                </a:lnTo>
                <a:lnTo>
                  <a:pt x="74" y="211"/>
                </a:lnTo>
                <a:lnTo>
                  <a:pt x="73" y="211"/>
                </a:lnTo>
                <a:lnTo>
                  <a:pt x="72" y="211"/>
                </a:lnTo>
                <a:lnTo>
                  <a:pt x="73" y="211"/>
                </a:lnTo>
                <a:lnTo>
                  <a:pt x="72" y="211"/>
                </a:lnTo>
                <a:lnTo>
                  <a:pt x="73" y="211"/>
                </a:lnTo>
                <a:lnTo>
                  <a:pt x="72" y="211"/>
                </a:lnTo>
                <a:lnTo>
                  <a:pt x="72" y="212"/>
                </a:lnTo>
                <a:lnTo>
                  <a:pt x="72" y="211"/>
                </a:lnTo>
                <a:lnTo>
                  <a:pt x="72" y="212"/>
                </a:lnTo>
                <a:lnTo>
                  <a:pt x="72" y="211"/>
                </a:lnTo>
                <a:lnTo>
                  <a:pt x="72" y="212"/>
                </a:lnTo>
                <a:lnTo>
                  <a:pt x="73" y="212"/>
                </a:lnTo>
                <a:lnTo>
                  <a:pt x="72" y="212"/>
                </a:lnTo>
                <a:lnTo>
                  <a:pt x="73" y="212"/>
                </a:lnTo>
                <a:lnTo>
                  <a:pt x="72" y="212"/>
                </a:lnTo>
                <a:lnTo>
                  <a:pt x="73" y="212"/>
                </a:lnTo>
                <a:lnTo>
                  <a:pt x="73" y="213"/>
                </a:lnTo>
                <a:lnTo>
                  <a:pt x="73" y="212"/>
                </a:lnTo>
                <a:lnTo>
                  <a:pt x="73" y="213"/>
                </a:lnTo>
                <a:lnTo>
                  <a:pt x="73" y="212"/>
                </a:lnTo>
                <a:lnTo>
                  <a:pt x="73" y="213"/>
                </a:lnTo>
                <a:lnTo>
                  <a:pt x="72" y="213"/>
                </a:lnTo>
                <a:lnTo>
                  <a:pt x="73" y="213"/>
                </a:lnTo>
                <a:lnTo>
                  <a:pt x="72" y="213"/>
                </a:lnTo>
                <a:lnTo>
                  <a:pt x="73" y="213"/>
                </a:lnTo>
                <a:lnTo>
                  <a:pt x="72" y="213"/>
                </a:lnTo>
                <a:lnTo>
                  <a:pt x="71" y="213"/>
                </a:lnTo>
                <a:lnTo>
                  <a:pt x="72" y="213"/>
                </a:lnTo>
                <a:lnTo>
                  <a:pt x="71" y="213"/>
                </a:lnTo>
                <a:lnTo>
                  <a:pt x="72" y="213"/>
                </a:lnTo>
                <a:lnTo>
                  <a:pt x="71" y="213"/>
                </a:lnTo>
                <a:lnTo>
                  <a:pt x="71" y="212"/>
                </a:lnTo>
                <a:lnTo>
                  <a:pt x="71" y="213"/>
                </a:lnTo>
                <a:lnTo>
                  <a:pt x="71" y="212"/>
                </a:lnTo>
                <a:lnTo>
                  <a:pt x="71" y="213"/>
                </a:lnTo>
                <a:lnTo>
                  <a:pt x="71" y="212"/>
                </a:lnTo>
                <a:lnTo>
                  <a:pt x="70" y="212"/>
                </a:lnTo>
                <a:lnTo>
                  <a:pt x="71" y="212"/>
                </a:lnTo>
                <a:lnTo>
                  <a:pt x="70" y="212"/>
                </a:lnTo>
                <a:lnTo>
                  <a:pt x="71" y="212"/>
                </a:lnTo>
                <a:lnTo>
                  <a:pt x="70" y="212"/>
                </a:lnTo>
                <a:lnTo>
                  <a:pt x="70" y="213"/>
                </a:lnTo>
                <a:lnTo>
                  <a:pt x="70" y="212"/>
                </a:lnTo>
                <a:lnTo>
                  <a:pt x="70" y="213"/>
                </a:lnTo>
                <a:lnTo>
                  <a:pt x="70" y="212"/>
                </a:lnTo>
                <a:lnTo>
                  <a:pt x="70" y="213"/>
                </a:lnTo>
                <a:lnTo>
                  <a:pt x="69" y="213"/>
                </a:lnTo>
                <a:lnTo>
                  <a:pt x="70" y="213"/>
                </a:lnTo>
                <a:lnTo>
                  <a:pt x="69" y="213"/>
                </a:lnTo>
                <a:lnTo>
                  <a:pt x="70" y="213"/>
                </a:lnTo>
                <a:lnTo>
                  <a:pt x="69" y="213"/>
                </a:lnTo>
                <a:lnTo>
                  <a:pt x="70" y="213"/>
                </a:lnTo>
                <a:lnTo>
                  <a:pt x="69" y="213"/>
                </a:lnTo>
                <a:lnTo>
                  <a:pt x="70" y="213"/>
                </a:lnTo>
                <a:lnTo>
                  <a:pt x="69" y="213"/>
                </a:lnTo>
                <a:lnTo>
                  <a:pt x="70" y="213"/>
                </a:lnTo>
                <a:lnTo>
                  <a:pt x="70" y="214"/>
                </a:lnTo>
                <a:lnTo>
                  <a:pt x="70" y="213"/>
                </a:lnTo>
                <a:lnTo>
                  <a:pt x="70" y="214"/>
                </a:lnTo>
                <a:lnTo>
                  <a:pt x="70" y="213"/>
                </a:lnTo>
                <a:lnTo>
                  <a:pt x="70" y="214"/>
                </a:lnTo>
                <a:lnTo>
                  <a:pt x="69" y="214"/>
                </a:lnTo>
                <a:lnTo>
                  <a:pt x="70" y="214"/>
                </a:lnTo>
                <a:lnTo>
                  <a:pt x="69" y="214"/>
                </a:lnTo>
                <a:lnTo>
                  <a:pt x="70" y="214"/>
                </a:lnTo>
                <a:lnTo>
                  <a:pt x="69" y="214"/>
                </a:lnTo>
                <a:lnTo>
                  <a:pt x="68" y="214"/>
                </a:lnTo>
                <a:lnTo>
                  <a:pt x="69" y="214"/>
                </a:lnTo>
                <a:lnTo>
                  <a:pt x="68" y="214"/>
                </a:lnTo>
                <a:lnTo>
                  <a:pt x="69" y="214"/>
                </a:lnTo>
                <a:lnTo>
                  <a:pt x="68" y="214"/>
                </a:lnTo>
                <a:lnTo>
                  <a:pt x="68" y="215"/>
                </a:lnTo>
                <a:lnTo>
                  <a:pt x="68" y="214"/>
                </a:lnTo>
                <a:lnTo>
                  <a:pt x="68" y="215"/>
                </a:lnTo>
                <a:lnTo>
                  <a:pt x="68" y="214"/>
                </a:lnTo>
                <a:lnTo>
                  <a:pt x="68" y="215"/>
                </a:lnTo>
                <a:lnTo>
                  <a:pt x="69" y="215"/>
                </a:lnTo>
                <a:lnTo>
                  <a:pt x="68" y="215"/>
                </a:lnTo>
                <a:lnTo>
                  <a:pt x="69" y="215"/>
                </a:lnTo>
                <a:lnTo>
                  <a:pt x="68" y="215"/>
                </a:lnTo>
                <a:lnTo>
                  <a:pt x="69" y="215"/>
                </a:lnTo>
                <a:lnTo>
                  <a:pt x="69" y="216"/>
                </a:lnTo>
                <a:lnTo>
                  <a:pt x="69" y="215"/>
                </a:lnTo>
                <a:lnTo>
                  <a:pt x="69" y="216"/>
                </a:lnTo>
                <a:lnTo>
                  <a:pt x="69" y="215"/>
                </a:lnTo>
                <a:lnTo>
                  <a:pt x="69" y="216"/>
                </a:lnTo>
                <a:lnTo>
                  <a:pt x="70" y="216"/>
                </a:lnTo>
                <a:lnTo>
                  <a:pt x="69" y="216"/>
                </a:lnTo>
                <a:lnTo>
                  <a:pt x="70" y="216"/>
                </a:lnTo>
                <a:lnTo>
                  <a:pt x="69" y="216"/>
                </a:lnTo>
                <a:lnTo>
                  <a:pt x="70" y="216"/>
                </a:lnTo>
                <a:lnTo>
                  <a:pt x="70" y="215"/>
                </a:lnTo>
                <a:lnTo>
                  <a:pt x="70" y="216"/>
                </a:lnTo>
                <a:lnTo>
                  <a:pt x="70" y="215"/>
                </a:lnTo>
                <a:lnTo>
                  <a:pt x="70" y="216"/>
                </a:lnTo>
                <a:lnTo>
                  <a:pt x="70" y="215"/>
                </a:lnTo>
                <a:lnTo>
                  <a:pt x="71" y="215"/>
                </a:lnTo>
                <a:lnTo>
                  <a:pt x="70" y="215"/>
                </a:lnTo>
                <a:lnTo>
                  <a:pt x="71" y="215"/>
                </a:lnTo>
                <a:lnTo>
                  <a:pt x="70" y="215"/>
                </a:lnTo>
                <a:lnTo>
                  <a:pt x="71" y="215"/>
                </a:lnTo>
                <a:lnTo>
                  <a:pt x="71" y="216"/>
                </a:lnTo>
                <a:lnTo>
                  <a:pt x="71" y="215"/>
                </a:lnTo>
                <a:lnTo>
                  <a:pt x="71" y="216"/>
                </a:lnTo>
                <a:lnTo>
                  <a:pt x="71" y="215"/>
                </a:lnTo>
                <a:lnTo>
                  <a:pt x="71" y="216"/>
                </a:lnTo>
                <a:lnTo>
                  <a:pt x="71" y="217"/>
                </a:lnTo>
                <a:lnTo>
                  <a:pt x="71" y="216"/>
                </a:lnTo>
                <a:lnTo>
                  <a:pt x="71" y="217"/>
                </a:lnTo>
                <a:lnTo>
                  <a:pt x="71" y="216"/>
                </a:lnTo>
                <a:lnTo>
                  <a:pt x="71" y="217"/>
                </a:lnTo>
                <a:lnTo>
                  <a:pt x="72" y="217"/>
                </a:lnTo>
                <a:lnTo>
                  <a:pt x="71" y="217"/>
                </a:lnTo>
                <a:lnTo>
                  <a:pt x="72" y="217"/>
                </a:lnTo>
                <a:lnTo>
                  <a:pt x="71" y="217"/>
                </a:lnTo>
                <a:lnTo>
                  <a:pt x="72" y="217"/>
                </a:lnTo>
                <a:lnTo>
                  <a:pt x="72" y="216"/>
                </a:lnTo>
                <a:lnTo>
                  <a:pt x="72" y="217"/>
                </a:lnTo>
                <a:lnTo>
                  <a:pt x="72" y="216"/>
                </a:lnTo>
                <a:lnTo>
                  <a:pt x="72" y="217"/>
                </a:lnTo>
                <a:lnTo>
                  <a:pt x="72" y="216"/>
                </a:lnTo>
                <a:lnTo>
                  <a:pt x="73" y="216"/>
                </a:lnTo>
                <a:lnTo>
                  <a:pt x="72" y="216"/>
                </a:lnTo>
                <a:lnTo>
                  <a:pt x="73" y="216"/>
                </a:lnTo>
                <a:lnTo>
                  <a:pt x="72" y="216"/>
                </a:lnTo>
                <a:lnTo>
                  <a:pt x="73" y="216"/>
                </a:lnTo>
                <a:lnTo>
                  <a:pt x="73" y="217"/>
                </a:lnTo>
                <a:lnTo>
                  <a:pt x="73" y="216"/>
                </a:lnTo>
                <a:lnTo>
                  <a:pt x="73" y="217"/>
                </a:lnTo>
                <a:lnTo>
                  <a:pt x="73" y="216"/>
                </a:lnTo>
                <a:lnTo>
                  <a:pt x="73" y="217"/>
                </a:lnTo>
                <a:lnTo>
                  <a:pt x="74" y="217"/>
                </a:lnTo>
                <a:lnTo>
                  <a:pt x="73" y="217"/>
                </a:lnTo>
                <a:lnTo>
                  <a:pt x="74" y="217"/>
                </a:lnTo>
                <a:lnTo>
                  <a:pt x="73" y="217"/>
                </a:lnTo>
                <a:lnTo>
                  <a:pt x="74" y="217"/>
                </a:lnTo>
                <a:lnTo>
                  <a:pt x="74" y="218"/>
                </a:lnTo>
                <a:lnTo>
                  <a:pt x="74" y="217"/>
                </a:lnTo>
                <a:lnTo>
                  <a:pt x="74" y="218"/>
                </a:lnTo>
                <a:lnTo>
                  <a:pt x="74" y="217"/>
                </a:lnTo>
                <a:lnTo>
                  <a:pt x="74" y="218"/>
                </a:lnTo>
                <a:lnTo>
                  <a:pt x="73" y="218"/>
                </a:lnTo>
                <a:lnTo>
                  <a:pt x="74" y="218"/>
                </a:lnTo>
                <a:lnTo>
                  <a:pt x="73" y="218"/>
                </a:lnTo>
                <a:lnTo>
                  <a:pt x="74" y="218"/>
                </a:lnTo>
                <a:lnTo>
                  <a:pt x="73" y="218"/>
                </a:lnTo>
                <a:lnTo>
                  <a:pt x="72" y="218"/>
                </a:lnTo>
                <a:lnTo>
                  <a:pt x="73" y="218"/>
                </a:lnTo>
                <a:lnTo>
                  <a:pt x="72" y="218"/>
                </a:lnTo>
                <a:lnTo>
                  <a:pt x="73" y="218"/>
                </a:lnTo>
                <a:lnTo>
                  <a:pt x="72" y="218"/>
                </a:lnTo>
                <a:lnTo>
                  <a:pt x="72" y="219"/>
                </a:lnTo>
                <a:lnTo>
                  <a:pt x="72" y="218"/>
                </a:lnTo>
                <a:lnTo>
                  <a:pt x="72" y="219"/>
                </a:lnTo>
                <a:lnTo>
                  <a:pt x="72" y="218"/>
                </a:lnTo>
                <a:lnTo>
                  <a:pt x="72" y="219"/>
                </a:lnTo>
                <a:lnTo>
                  <a:pt x="73" y="219"/>
                </a:lnTo>
                <a:lnTo>
                  <a:pt x="72" y="219"/>
                </a:lnTo>
                <a:lnTo>
                  <a:pt x="73" y="219"/>
                </a:lnTo>
                <a:lnTo>
                  <a:pt x="72" y="219"/>
                </a:lnTo>
                <a:lnTo>
                  <a:pt x="73" y="219"/>
                </a:lnTo>
                <a:lnTo>
                  <a:pt x="73" y="220"/>
                </a:lnTo>
                <a:lnTo>
                  <a:pt x="73" y="219"/>
                </a:lnTo>
                <a:lnTo>
                  <a:pt x="73" y="220"/>
                </a:lnTo>
                <a:lnTo>
                  <a:pt x="73" y="219"/>
                </a:lnTo>
                <a:lnTo>
                  <a:pt x="73" y="220"/>
                </a:lnTo>
                <a:lnTo>
                  <a:pt x="72" y="220"/>
                </a:lnTo>
                <a:lnTo>
                  <a:pt x="73" y="220"/>
                </a:lnTo>
                <a:lnTo>
                  <a:pt x="72" y="220"/>
                </a:lnTo>
                <a:lnTo>
                  <a:pt x="73" y="220"/>
                </a:lnTo>
                <a:lnTo>
                  <a:pt x="72" y="220"/>
                </a:lnTo>
                <a:lnTo>
                  <a:pt x="72" y="221"/>
                </a:lnTo>
                <a:lnTo>
                  <a:pt x="72" y="220"/>
                </a:lnTo>
                <a:lnTo>
                  <a:pt x="72" y="221"/>
                </a:lnTo>
                <a:lnTo>
                  <a:pt x="72" y="220"/>
                </a:lnTo>
                <a:lnTo>
                  <a:pt x="72" y="221"/>
                </a:lnTo>
                <a:lnTo>
                  <a:pt x="71" y="221"/>
                </a:lnTo>
                <a:lnTo>
                  <a:pt x="72" y="221"/>
                </a:lnTo>
                <a:lnTo>
                  <a:pt x="71" y="221"/>
                </a:lnTo>
                <a:lnTo>
                  <a:pt x="72" y="221"/>
                </a:lnTo>
                <a:lnTo>
                  <a:pt x="71" y="221"/>
                </a:lnTo>
                <a:lnTo>
                  <a:pt x="71" y="220"/>
                </a:lnTo>
                <a:lnTo>
                  <a:pt x="71" y="221"/>
                </a:lnTo>
                <a:lnTo>
                  <a:pt x="71" y="220"/>
                </a:lnTo>
                <a:lnTo>
                  <a:pt x="71" y="221"/>
                </a:lnTo>
                <a:lnTo>
                  <a:pt x="71" y="220"/>
                </a:lnTo>
                <a:lnTo>
                  <a:pt x="71" y="219"/>
                </a:lnTo>
                <a:lnTo>
                  <a:pt x="71" y="220"/>
                </a:lnTo>
                <a:lnTo>
                  <a:pt x="71" y="219"/>
                </a:lnTo>
                <a:lnTo>
                  <a:pt x="71" y="220"/>
                </a:lnTo>
                <a:lnTo>
                  <a:pt x="71" y="219"/>
                </a:lnTo>
                <a:lnTo>
                  <a:pt x="70" y="219"/>
                </a:lnTo>
                <a:lnTo>
                  <a:pt x="71" y="219"/>
                </a:lnTo>
                <a:lnTo>
                  <a:pt x="70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20"/>
                </a:lnTo>
                <a:lnTo>
                  <a:pt x="70" y="219"/>
                </a:lnTo>
                <a:lnTo>
                  <a:pt x="70" y="220"/>
                </a:lnTo>
                <a:lnTo>
                  <a:pt x="70" y="219"/>
                </a:lnTo>
                <a:lnTo>
                  <a:pt x="70" y="220"/>
                </a:lnTo>
                <a:lnTo>
                  <a:pt x="69" y="220"/>
                </a:lnTo>
                <a:lnTo>
                  <a:pt x="70" y="220"/>
                </a:lnTo>
                <a:lnTo>
                  <a:pt x="69" y="220"/>
                </a:lnTo>
                <a:lnTo>
                  <a:pt x="70" y="220"/>
                </a:lnTo>
                <a:lnTo>
                  <a:pt x="69" y="220"/>
                </a:lnTo>
                <a:lnTo>
                  <a:pt x="68" y="220"/>
                </a:lnTo>
                <a:lnTo>
                  <a:pt x="69" y="220"/>
                </a:lnTo>
                <a:lnTo>
                  <a:pt x="68" y="220"/>
                </a:lnTo>
                <a:lnTo>
                  <a:pt x="69" y="220"/>
                </a:lnTo>
                <a:lnTo>
                  <a:pt x="68" y="220"/>
                </a:lnTo>
                <a:lnTo>
                  <a:pt x="68" y="221"/>
                </a:lnTo>
                <a:lnTo>
                  <a:pt x="68" y="220"/>
                </a:lnTo>
                <a:lnTo>
                  <a:pt x="68" y="221"/>
                </a:lnTo>
                <a:lnTo>
                  <a:pt x="68" y="220"/>
                </a:lnTo>
                <a:lnTo>
                  <a:pt x="68" y="221"/>
                </a:lnTo>
                <a:lnTo>
                  <a:pt x="67" y="221"/>
                </a:lnTo>
                <a:lnTo>
                  <a:pt x="68" y="221"/>
                </a:lnTo>
                <a:lnTo>
                  <a:pt x="67" y="221"/>
                </a:lnTo>
                <a:lnTo>
                  <a:pt x="68" y="221"/>
                </a:lnTo>
                <a:lnTo>
                  <a:pt x="67" y="221"/>
                </a:lnTo>
                <a:lnTo>
                  <a:pt x="67" y="220"/>
                </a:lnTo>
                <a:lnTo>
                  <a:pt x="67" y="221"/>
                </a:lnTo>
                <a:lnTo>
                  <a:pt x="67" y="220"/>
                </a:lnTo>
                <a:lnTo>
                  <a:pt x="67" y="221"/>
                </a:lnTo>
                <a:lnTo>
                  <a:pt x="67" y="220"/>
                </a:lnTo>
                <a:lnTo>
                  <a:pt x="67" y="219"/>
                </a:lnTo>
                <a:lnTo>
                  <a:pt x="67" y="220"/>
                </a:lnTo>
                <a:lnTo>
                  <a:pt x="67" y="219"/>
                </a:lnTo>
                <a:lnTo>
                  <a:pt x="67" y="220"/>
                </a:lnTo>
                <a:lnTo>
                  <a:pt x="67" y="219"/>
                </a:lnTo>
                <a:lnTo>
                  <a:pt x="66" y="219"/>
                </a:lnTo>
                <a:lnTo>
                  <a:pt x="67" y="219"/>
                </a:lnTo>
                <a:lnTo>
                  <a:pt x="66" y="219"/>
                </a:lnTo>
                <a:lnTo>
                  <a:pt x="67" y="219"/>
                </a:lnTo>
                <a:lnTo>
                  <a:pt x="66" y="219"/>
                </a:lnTo>
                <a:lnTo>
                  <a:pt x="66" y="220"/>
                </a:lnTo>
                <a:lnTo>
                  <a:pt x="66" y="219"/>
                </a:lnTo>
                <a:lnTo>
                  <a:pt x="66" y="220"/>
                </a:lnTo>
                <a:lnTo>
                  <a:pt x="66" y="219"/>
                </a:lnTo>
                <a:lnTo>
                  <a:pt x="66" y="220"/>
                </a:lnTo>
                <a:lnTo>
                  <a:pt x="65" y="220"/>
                </a:lnTo>
                <a:lnTo>
                  <a:pt x="66" y="220"/>
                </a:lnTo>
                <a:lnTo>
                  <a:pt x="65" y="220"/>
                </a:lnTo>
                <a:lnTo>
                  <a:pt x="66" y="220"/>
                </a:lnTo>
                <a:lnTo>
                  <a:pt x="65" y="220"/>
                </a:lnTo>
                <a:lnTo>
                  <a:pt x="65" y="221"/>
                </a:lnTo>
                <a:lnTo>
                  <a:pt x="65" y="220"/>
                </a:lnTo>
                <a:lnTo>
                  <a:pt x="65" y="221"/>
                </a:lnTo>
                <a:lnTo>
                  <a:pt x="65" y="220"/>
                </a:lnTo>
                <a:lnTo>
                  <a:pt x="65" y="221"/>
                </a:lnTo>
                <a:lnTo>
                  <a:pt x="66" y="221"/>
                </a:lnTo>
                <a:lnTo>
                  <a:pt x="65" y="221"/>
                </a:lnTo>
                <a:lnTo>
                  <a:pt x="66" y="221"/>
                </a:lnTo>
                <a:lnTo>
                  <a:pt x="65" y="221"/>
                </a:lnTo>
                <a:lnTo>
                  <a:pt x="66" y="221"/>
                </a:lnTo>
                <a:lnTo>
                  <a:pt x="66" y="222"/>
                </a:lnTo>
                <a:lnTo>
                  <a:pt x="66" y="221"/>
                </a:lnTo>
                <a:lnTo>
                  <a:pt x="66" y="222"/>
                </a:lnTo>
                <a:lnTo>
                  <a:pt x="66" y="221"/>
                </a:lnTo>
                <a:lnTo>
                  <a:pt x="66" y="222"/>
                </a:lnTo>
                <a:lnTo>
                  <a:pt x="65" y="222"/>
                </a:lnTo>
                <a:lnTo>
                  <a:pt x="66" y="222"/>
                </a:lnTo>
                <a:lnTo>
                  <a:pt x="65" y="222"/>
                </a:lnTo>
                <a:lnTo>
                  <a:pt x="66" y="222"/>
                </a:lnTo>
                <a:lnTo>
                  <a:pt x="65" y="222"/>
                </a:lnTo>
                <a:lnTo>
                  <a:pt x="64" y="222"/>
                </a:lnTo>
                <a:lnTo>
                  <a:pt x="65" y="222"/>
                </a:lnTo>
                <a:lnTo>
                  <a:pt x="64" y="222"/>
                </a:lnTo>
                <a:lnTo>
                  <a:pt x="65" y="222"/>
                </a:lnTo>
                <a:lnTo>
                  <a:pt x="64" y="222"/>
                </a:lnTo>
                <a:lnTo>
                  <a:pt x="64" y="223"/>
                </a:lnTo>
                <a:lnTo>
                  <a:pt x="64" y="222"/>
                </a:lnTo>
                <a:lnTo>
                  <a:pt x="64" y="223"/>
                </a:lnTo>
                <a:lnTo>
                  <a:pt x="64" y="222"/>
                </a:lnTo>
                <a:lnTo>
                  <a:pt x="64" y="223"/>
                </a:lnTo>
                <a:lnTo>
                  <a:pt x="65" y="223"/>
                </a:lnTo>
                <a:lnTo>
                  <a:pt x="64" y="223"/>
                </a:lnTo>
                <a:lnTo>
                  <a:pt x="65" y="223"/>
                </a:lnTo>
                <a:lnTo>
                  <a:pt x="64" y="223"/>
                </a:lnTo>
                <a:lnTo>
                  <a:pt x="65" y="223"/>
                </a:lnTo>
                <a:lnTo>
                  <a:pt x="65" y="224"/>
                </a:lnTo>
                <a:lnTo>
                  <a:pt x="65" y="223"/>
                </a:lnTo>
                <a:lnTo>
                  <a:pt x="65" y="224"/>
                </a:lnTo>
                <a:lnTo>
                  <a:pt x="65" y="223"/>
                </a:lnTo>
                <a:lnTo>
                  <a:pt x="65" y="224"/>
                </a:lnTo>
                <a:lnTo>
                  <a:pt x="66" y="224"/>
                </a:lnTo>
                <a:lnTo>
                  <a:pt x="65" y="224"/>
                </a:lnTo>
                <a:lnTo>
                  <a:pt x="66" y="224"/>
                </a:lnTo>
                <a:lnTo>
                  <a:pt x="65" y="224"/>
                </a:lnTo>
                <a:lnTo>
                  <a:pt x="66" y="224"/>
                </a:lnTo>
                <a:lnTo>
                  <a:pt x="66" y="223"/>
                </a:lnTo>
                <a:lnTo>
                  <a:pt x="66" y="224"/>
                </a:lnTo>
                <a:lnTo>
                  <a:pt x="66" y="223"/>
                </a:lnTo>
                <a:lnTo>
                  <a:pt x="66" y="224"/>
                </a:lnTo>
                <a:lnTo>
                  <a:pt x="66" y="223"/>
                </a:lnTo>
                <a:lnTo>
                  <a:pt x="67" y="223"/>
                </a:lnTo>
                <a:lnTo>
                  <a:pt x="66" y="223"/>
                </a:lnTo>
                <a:lnTo>
                  <a:pt x="67" y="223"/>
                </a:lnTo>
                <a:lnTo>
                  <a:pt x="66" y="223"/>
                </a:lnTo>
                <a:lnTo>
                  <a:pt x="67" y="223"/>
                </a:lnTo>
                <a:lnTo>
                  <a:pt x="67" y="224"/>
                </a:lnTo>
                <a:lnTo>
                  <a:pt x="67" y="223"/>
                </a:lnTo>
                <a:lnTo>
                  <a:pt x="67" y="224"/>
                </a:lnTo>
                <a:lnTo>
                  <a:pt x="67" y="223"/>
                </a:lnTo>
                <a:lnTo>
                  <a:pt x="67" y="224"/>
                </a:lnTo>
                <a:lnTo>
                  <a:pt x="67" y="225"/>
                </a:lnTo>
                <a:lnTo>
                  <a:pt x="67" y="224"/>
                </a:lnTo>
                <a:lnTo>
                  <a:pt x="67" y="225"/>
                </a:lnTo>
                <a:lnTo>
                  <a:pt x="67" y="224"/>
                </a:lnTo>
                <a:lnTo>
                  <a:pt x="67" y="225"/>
                </a:lnTo>
                <a:lnTo>
                  <a:pt x="68" y="225"/>
                </a:lnTo>
                <a:lnTo>
                  <a:pt x="67" y="225"/>
                </a:lnTo>
                <a:lnTo>
                  <a:pt x="68" y="225"/>
                </a:lnTo>
                <a:lnTo>
                  <a:pt x="67" y="225"/>
                </a:lnTo>
                <a:lnTo>
                  <a:pt x="68" y="225"/>
                </a:lnTo>
                <a:lnTo>
                  <a:pt x="68" y="224"/>
                </a:lnTo>
                <a:lnTo>
                  <a:pt x="68" y="225"/>
                </a:lnTo>
                <a:lnTo>
                  <a:pt x="68" y="224"/>
                </a:lnTo>
                <a:lnTo>
                  <a:pt x="68" y="225"/>
                </a:lnTo>
                <a:lnTo>
                  <a:pt x="68" y="224"/>
                </a:lnTo>
                <a:lnTo>
                  <a:pt x="69" y="224"/>
                </a:lnTo>
                <a:lnTo>
                  <a:pt x="68" y="224"/>
                </a:lnTo>
                <a:lnTo>
                  <a:pt x="69" y="224"/>
                </a:lnTo>
                <a:lnTo>
                  <a:pt x="68" y="224"/>
                </a:lnTo>
                <a:lnTo>
                  <a:pt x="69" y="224"/>
                </a:lnTo>
                <a:lnTo>
                  <a:pt x="69" y="225"/>
                </a:lnTo>
                <a:lnTo>
                  <a:pt x="69" y="224"/>
                </a:lnTo>
                <a:lnTo>
                  <a:pt x="69" y="225"/>
                </a:lnTo>
                <a:lnTo>
                  <a:pt x="69" y="224"/>
                </a:lnTo>
                <a:lnTo>
                  <a:pt x="69" y="225"/>
                </a:lnTo>
                <a:lnTo>
                  <a:pt x="70" y="225"/>
                </a:lnTo>
                <a:lnTo>
                  <a:pt x="69" y="225"/>
                </a:lnTo>
                <a:lnTo>
                  <a:pt x="70" y="225"/>
                </a:lnTo>
                <a:lnTo>
                  <a:pt x="69" y="225"/>
                </a:lnTo>
                <a:lnTo>
                  <a:pt x="70" y="225"/>
                </a:lnTo>
                <a:lnTo>
                  <a:pt x="70" y="226"/>
                </a:lnTo>
                <a:lnTo>
                  <a:pt x="70" y="225"/>
                </a:lnTo>
                <a:lnTo>
                  <a:pt x="70" y="226"/>
                </a:lnTo>
                <a:lnTo>
                  <a:pt x="70" y="225"/>
                </a:lnTo>
                <a:lnTo>
                  <a:pt x="70" y="226"/>
                </a:lnTo>
                <a:lnTo>
                  <a:pt x="69" y="226"/>
                </a:lnTo>
                <a:lnTo>
                  <a:pt x="70" y="226"/>
                </a:lnTo>
                <a:lnTo>
                  <a:pt x="69" y="226"/>
                </a:lnTo>
                <a:lnTo>
                  <a:pt x="70" y="226"/>
                </a:lnTo>
                <a:lnTo>
                  <a:pt x="69" y="226"/>
                </a:lnTo>
                <a:lnTo>
                  <a:pt x="68" y="226"/>
                </a:lnTo>
                <a:lnTo>
                  <a:pt x="69" y="226"/>
                </a:lnTo>
                <a:lnTo>
                  <a:pt x="68" y="226"/>
                </a:lnTo>
                <a:lnTo>
                  <a:pt x="69" y="226"/>
                </a:lnTo>
                <a:lnTo>
                  <a:pt x="68" y="226"/>
                </a:lnTo>
                <a:lnTo>
                  <a:pt x="68" y="227"/>
                </a:lnTo>
                <a:lnTo>
                  <a:pt x="68" y="226"/>
                </a:lnTo>
                <a:lnTo>
                  <a:pt x="68" y="227"/>
                </a:lnTo>
                <a:lnTo>
                  <a:pt x="68" y="226"/>
                </a:lnTo>
                <a:lnTo>
                  <a:pt x="68" y="227"/>
                </a:lnTo>
                <a:lnTo>
                  <a:pt x="69" y="227"/>
                </a:lnTo>
                <a:lnTo>
                  <a:pt x="68" y="227"/>
                </a:lnTo>
                <a:lnTo>
                  <a:pt x="69" y="227"/>
                </a:lnTo>
                <a:lnTo>
                  <a:pt x="68" y="227"/>
                </a:lnTo>
                <a:lnTo>
                  <a:pt x="69" y="227"/>
                </a:lnTo>
                <a:lnTo>
                  <a:pt x="69" y="228"/>
                </a:lnTo>
                <a:lnTo>
                  <a:pt x="69" y="227"/>
                </a:lnTo>
                <a:lnTo>
                  <a:pt x="69" y="228"/>
                </a:lnTo>
                <a:lnTo>
                  <a:pt x="69" y="227"/>
                </a:lnTo>
                <a:lnTo>
                  <a:pt x="69" y="228"/>
                </a:lnTo>
                <a:lnTo>
                  <a:pt x="68" y="228"/>
                </a:lnTo>
                <a:lnTo>
                  <a:pt x="69" y="228"/>
                </a:lnTo>
                <a:lnTo>
                  <a:pt x="68" y="228"/>
                </a:lnTo>
                <a:lnTo>
                  <a:pt x="69" y="228"/>
                </a:lnTo>
                <a:lnTo>
                  <a:pt x="68" y="228"/>
                </a:lnTo>
                <a:lnTo>
                  <a:pt x="68" y="229"/>
                </a:lnTo>
                <a:lnTo>
                  <a:pt x="68" y="228"/>
                </a:lnTo>
                <a:lnTo>
                  <a:pt x="68" y="229"/>
                </a:lnTo>
                <a:lnTo>
                  <a:pt x="68" y="228"/>
                </a:lnTo>
                <a:lnTo>
                  <a:pt x="68" y="229"/>
                </a:lnTo>
                <a:lnTo>
                  <a:pt x="67" y="229"/>
                </a:lnTo>
                <a:lnTo>
                  <a:pt x="68" y="229"/>
                </a:lnTo>
                <a:lnTo>
                  <a:pt x="67" y="229"/>
                </a:lnTo>
                <a:lnTo>
                  <a:pt x="68" y="229"/>
                </a:lnTo>
                <a:lnTo>
                  <a:pt x="67" y="229"/>
                </a:lnTo>
                <a:lnTo>
                  <a:pt x="67" y="228"/>
                </a:lnTo>
                <a:lnTo>
                  <a:pt x="67" y="229"/>
                </a:lnTo>
                <a:lnTo>
                  <a:pt x="67" y="228"/>
                </a:lnTo>
                <a:lnTo>
                  <a:pt x="67" y="229"/>
                </a:lnTo>
                <a:lnTo>
                  <a:pt x="67" y="228"/>
                </a:lnTo>
                <a:lnTo>
                  <a:pt x="67" y="227"/>
                </a:lnTo>
                <a:lnTo>
                  <a:pt x="67" y="228"/>
                </a:lnTo>
                <a:lnTo>
                  <a:pt x="67" y="227"/>
                </a:lnTo>
                <a:lnTo>
                  <a:pt x="67" y="228"/>
                </a:lnTo>
                <a:lnTo>
                  <a:pt x="67" y="227"/>
                </a:lnTo>
                <a:lnTo>
                  <a:pt x="66" y="227"/>
                </a:lnTo>
                <a:lnTo>
                  <a:pt x="67" y="227"/>
                </a:lnTo>
                <a:lnTo>
                  <a:pt x="66" y="227"/>
                </a:lnTo>
                <a:lnTo>
                  <a:pt x="67" y="227"/>
                </a:lnTo>
                <a:lnTo>
                  <a:pt x="66" y="227"/>
                </a:lnTo>
                <a:lnTo>
                  <a:pt x="66" y="228"/>
                </a:lnTo>
                <a:lnTo>
                  <a:pt x="66" y="227"/>
                </a:lnTo>
                <a:lnTo>
                  <a:pt x="66" y="228"/>
                </a:lnTo>
                <a:lnTo>
                  <a:pt x="66" y="227"/>
                </a:lnTo>
                <a:lnTo>
                  <a:pt x="66" y="228"/>
                </a:lnTo>
                <a:lnTo>
                  <a:pt x="65" y="228"/>
                </a:lnTo>
                <a:lnTo>
                  <a:pt x="66" y="228"/>
                </a:lnTo>
                <a:lnTo>
                  <a:pt x="65" y="228"/>
                </a:lnTo>
                <a:lnTo>
                  <a:pt x="66" y="228"/>
                </a:lnTo>
                <a:lnTo>
                  <a:pt x="65" y="228"/>
                </a:lnTo>
                <a:lnTo>
                  <a:pt x="65" y="229"/>
                </a:lnTo>
                <a:lnTo>
                  <a:pt x="65" y="228"/>
                </a:lnTo>
                <a:lnTo>
                  <a:pt x="65" y="229"/>
                </a:lnTo>
                <a:lnTo>
                  <a:pt x="65" y="228"/>
                </a:lnTo>
                <a:lnTo>
                  <a:pt x="65" y="229"/>
                </a:lnTo>
                <a:lnTo>
                  <a:pt x="66" y="229"/>
                </a:lnTo>
                <a:lnTo>
                  <a:pt x="65" y="229"/>
                </a:lnTo>
                <a:lnTo>
                  <a:pt x="66" y="229"/>
                </a:lnTo>
                <a:lnTo>
                  <a:pt x="65" y="229"/>
                </a:lnTo>
                <a:lnTo>
                  <a:pt x="66" y="229"/>
                </a:lnTo>
                <a:lnTo>
                  <a:pt x="66" y="230"/>
                </a:lnTo>
                <a:lnTo>
                  <a:pt x="66" y="229"/>
                </a:lnTo>
                <a:lnTo>
                  <a:pt x="66" y="230"/>
                </a:lnTo>
                <a:lnTo>
                  <a:pt x="66" y="229"/>
                </a:lnTo>
                <a:lnTo>
                  <a:pt x="66" y="230"/>
                </a:lnTo>
                <a:lnTo>
                  <a:pt x="65" y="230"/>
                </a:lnTo>
                <a:lnTo>
                  <a:pt x="66" y="230"/>
                </a:lnTo>
                <a:lnTo>
                  <a:pt x="65" y="230"/>
                </a:lnTo>
                <a:lnTo>
                  <a:pt x="66" y="230"/>
                </a:lnTo>
                <a:lnTo>
                  <a:pt x="65" y="230"/>
                </a:lnTo>
                <a:lnTo>
                  <a:pt x="64" y="230"/>
                </a:lnTo>
                <a:lnTo>
                  <a:pt x="65" y="230"/>
                </a:lnTo>
                <a:lnTo>
                  <a:pt x="64" y="230"/>
                </a:lnTo>
                <a:lnTo>
                  <a:pt x="65" y="230"/>
                </a:lnTo>
                <a:lnTo>
                  <a:pt x="64" y="230"/>
                </a:lnTo>
                <a:lnTo>
                  <a:pt x="64" y="231"/>
                </a:lnTo>
                <a:lnTo>
                  <a:pt x="64" y="230"/>
                </a:lnTo>
                <a:lnTo>
                  <a:pt x="64" y="231"/>
                </a:lnTo>
                <a:lnTo>
                  <a:pt x="64" y="230"/>
                </a:lnTo>
                <a:lnTo>
                  <a:pt x="64" y="231"/>
                </a:lnTo>
                <a:lnTo>
                  <a:pt x="65" y="231"/>
                </a:lnTo>
                <a:lnTo>
                  <a:pt x="64" y="231"/>
                </a:lnTo>
                <a:lnTo>
                  <a:pt x="65" y="231"/>
                </a:lnTo>
                <a:lnTo>
                  <a:pt x="64" y="231"/>
                </a:lnTo>
                <a:lnTo>
                  <a:pt x="65" y="231"/>
                </a:lnTo>
                <a:lnTo>
                  <a:pt x="65" y="232"/>
                </a:lnTo>
                <a:lnTo>
                  <a:pt x="65" y="231"/>
                </a:lnTo>
                <a:lnTo>
                  <a:pt x="65" y="232"/>
                </a:lnTo>
                <a:lnTo>
                  <a:pt x="65" y="231"/>
                </a:lnTo>
                <a:lnTo>
                  <a:pt x="65" y="232"/>
                </a:lnTo>
                <a:lnTo>
                  <a:pt x="64" y="232"/>
                </a:lnTo>
                <a:lnTo>
                  <a:pt x="65" y="232"/>
                </a:lnTo>
                <a:lnTo>
                  <a:pt x="64" y="232"/>
                </a:lnTo>
                <a:lnTo>
                  <a:pt x="65" y="232"/>
                </a:lnTo>
                <a:lnTo>
                  <a:pt x="64" y="232"/>
                </a:lnTo>
                <a:lnTo>
                  <a:pt x="64" y="233"/>
                </a:lnTo>
                <a:lnTo>
                  <a:pt x="64" y="232"/>
                </a:lnTo>
                <a:lnTo>
                  <a:pt x="64" y="233"/>
                </a:lnTo>
                <a:lnTo>
                  <a:pt x="64" y="232"/>
                </a:lnTo>
                <a:lnTo>
                  <a:pt x="64" y="233"/>
                </a:lnTo>
                <a:lnTo>
                  <a:pt x="63" y="233"/>
                </a:lnTo>
                <a:lnTo>
                  <a:pt x="64" y="233"/>
                </a:lnTo>
                <a:lnTo>
                  <a:pt x="63" y="233"/>
                </a:lnTo>
                <a:lnTo>
                  <a:pt x="64" y="233"/>
                </a:lnTo>
                <a:lnTo>
                  <a:pt x="63" y="233"/>
                </a:lnTo>
                <a:lnTo>
                  <a:pt x="63" y="232"/>
                </a:lnTo>
                <a:lnTo>
                  <a:pt x="63" y="233"/>
                </a:lnTo>
                <a:lnTo>
                  <a:pt x="63" y="232"/>
                </a:lnTo>
                <a:lnTo>
                  <a:pt x="63" y="233"/>
                </a:lnTo>
                <a:lnTo>
                  <a:pt x="63" y="232"/>
                </a:lnTo>
                <a:lnTo>
                  <a:pt x="63" y="231"/>
                </a:lnTo>
                <a:lnTo>
                  <a:pt x="63" y="232"/>
                </a:lnTo>
                <a:lnTo>
                  <a:pt x="63" y="231"/>
                </a:lnTo>
                <a:lnTo>
                  <a:pt x="63" y="232"/>
                </a:lnTo>
                <a:lnTo>
                  <a:pt x="63" y="231"/>
                </a:lnTo>
                <a:lnTo>
                  <a:pt x="62" y="231"/>
                </a:lnTo>
                <a:lnTo>
                  <a:pt x="63" y="231"/>
                </a:lnTo>
                <a:lnTo>
                  <a:pt x="62" y="231"/>
                </a:lnTo>
                <a:lnTo>
                  <a:pt x="63" y="231"/>
                </a:lnTo>
                <a:lnTo>
                  <a:pt x="62" y="231"/>
                </a:lnTo>
                <a:lnTo>
                  <a:pt x="62" y="232"/>
                </a:lnTo>
                <a:lnTo>
                  <a:pt x="62" y="231"/>
                </a:lnTo>
                <a:lnTo>
                  <a:pt x="62" y="232"/>
                </a:lnTo>
                <a:lnTo>
                  <a:pt x="62" y="231"/>
                </a:lnTo>
                <a:lnTo>
                  <a:pt x="62" y="232"/>
                </a:lnTo>
                <a:lnTo>
                  <a:pt x="61" y="232"/>
                </a:lnTo>
                <a:lnTo>
                  <a:pt x="62" y="232"/>
                </a:lnTo>
                <a:lnTo>
                  <a:pt x="61" y="232"/>
                </a:lnTo>
                <a:lnTo>
                  <a:pt x="62" y="232"/>
                </a:lnTo>
                <a:lnTo>
                  <a:pt x="61" y="232"/>
                </a:lnTo>
                <a:lnTo>
                  <a:pt x="61" y="231"/>
                </a:lnTo>
                <a:lnTo>
                  <a:pt x="61" y="232"/>
                </a:lnTo>
                <a:lnTo>
                  <a:pt x="61" y="231"/>
                </a:lnTo>
                <a:lnTo>
                  <a:pt x="61" y="232"/>
                </a:lnTo>
                <a:lnTo>
                  <a:pt x="61" y="231"/>
                </a:lnTo>
                <a:lnTo>
                  <a:pt x="60" y="231"/>
                </a:lnTo>
                <a:lnTo>
                  <a:pt x="61" y="231"/>
                </a:lnTo>
                <a:lnTo>
                  <a:pt x="60" y="231"/>
                </a:lnTo>
                <a:lnTo>
                  <a:pt x="61" y="231"/>
                </a:lnTo>
                <a:lnTo>
                  <a:pt x="60" y="231"/>
                </a:lnTo>
                <a:lnTo>
                  <a:pt x="60" y="230"/>
                </a:lnTo>
                <a:lnTo>
                  <a:pt x="60" y="231"/>
                </a:lnTo>
                <a:lnTo>
                  <a:pt x="60" y="230"/>
                </a:lnTo>
                <a:lnTo>
                  <a:pt x="60" y="231"/>
                </a:lnTo>
                <a:lnTo>
                  <a:pt x="60" y="230"/>
                </a:lnTo>
                <a:lnTo>
                  <a:pt x="61" y="230"/>
                </a:lnTo>
                <a:lnTo>
                  <a:pt x="60" y="230"/>
                </a:lnTo>
                <a:lnTo>
                  <a:pt x="61" y="230"/>
                </a:lnTo>
                <a:lnTo>
                  <a:pt x="60" y="230"/>
                </a:lnTo>
                <a:lnTo>
                  <a:pt x="61" y="230"/>
                </a:lnTo>
                <a:lnTo>
                  <a:pt x="62" y="230"/>
                </a:lnTo>
                <a:lnTo>
                  <a:pt x="61" y="230"/>
                </a:lnTo>
                <a:lnTo>
                  <a:pt x="62" y="230"/>
                </a:lnTo>
                <a:lnTo>
                  <a:pt x="61" y="230"/>
                </a:lnTo>
                <a:lnTo>
                  <a:pt x="62" y="230"/>
                </a:lnTo>
                <a:lnTo>
                  <a:pt x="62" y="229"/>
                </a:lnTo>
                <a:lnTo>
                  <a:pt x="62" y="230"/>
                </a:lnTo>
                <a:lnTo>
                  <a:pt x="62" y="229"/>
                </a:lnTo>
                <a:lnTo>
                  <a:pt x="62" y="230"/>
                </a:lnTo>
                <a:lnTo>
                  <a:pt x="62" y="229"/>
                </a:lnTo>
                <a:lnTo>
                  <a:pt x="61" y="229"/>
                </a:lnTo>
                <a:lnTo>
                  <a:pt x="62" y="229"/>
                </a:lnTo>
                <a:lnTo>
                  <a:pt x="61" y="229"/>
                </a:lnTo>
                <a:lnTo>
                  <a:pt x="62" y="229"/>
                </a:lnTo>
                <a:lnTo>
                  <a:pt x="61" y="229"/>
                </a:lnTo>
                <a:lnTo>
                  <a:pt x="61" y="228"/>
                </a:lnTo>
                <a:lnTo>
                  <a:pt x="61" y="229"/>
                </a:lnTo>
                <a:lnTo>
                  <a:pt x="61" y="228"/>
                </a:lnTo>
                <a:lnTo>
                  <a:pt x="61" y="229"/>
                </a:lnTo>
                <a:lnTo>
                  <a:pt x="61" y="228"/>
                </a:lnTo>
                <a:lnTo>
                  <a:pt x="61" y="227"/>
                </a:lnTo>
                <a:lnTo>
                  <a:pt x="61" y="228"/>
                </a:lnTo>
                <a:lnTo>
                  <a:pt x="61" y="227"/>
                </a:lnTo>
                <a:lnTo>
                  <a:pt x="61" y="228"/>
                </a:lnTo>
                <a:lnTo>
                  <a:pt x="61" y="227"/>
                </a:lnTo>
                <a:lnTo>
                  <a:pt x="60" y="227"/>
                </a:lnTo>
                <a:lnTo>
                  <a:pt x="61" y="227"/>
                </a:lnTo>
                <a:lnTo>
                  <a:pt x="60" y="227"/>
                </a:lnTo>
                <a:lnTo>
                  <a:pt x="61" y="227"/>
                </a:lnTo>
                <a:lnTo>
                  <a:pt x="60" y="227"/>
                </a:lnTo>
                <a:lnTo>
                  <a:pt x="60" y="226"/>
                </a:lnTo>
                <a:lnTo>
                  <a:pt x="60" y="227"/>
                </a:lnTo>
                <a:lnTo>
                  <a:pt x="60" y="226"/>
                </a:lnTo>
                <a:lnTo>
                  <a:pt x="60" y="227"/>
                </a:lnTo>
                <a:lnTo>
                  <a:pt x="60" y="226"/>
                </a:lnTo>
                <a:lnTo>
                  <a:pt x="61" y="226"/>
                </a:lnTo>
                <a:lnTo>
                  <a:pt x="60" y="226"/>
                </a:lnTo>
                <a:lnTo>
                  <a:pt x="61" y="226"/>
                </a:lnTo>
                <a:lnTo>
                  <a:pt x="60" y="226"/>
                </a:lnTo>
                <a:lnTo>
                  <a:pt x="61" y="226"/>
                </a:lnTo>
                <a:lnTo>
                  <a:pt x="62" y="226"/>
                </a:lnTo>
                <a:lnTo>
                  <a:pt x="61" y="226"/>
                </a:lnTo>
                <a:lnTo>
                  <a:pt x="62" y="226"/>
                </a:lnTo>
                <a:lnTo>
                  <a:pt x="61" y="226"/>
                </a:lnTo>
                <a:lnTo>
                  <a:pt x="62" y="226"/>
                </a:lnTo>
                <a:lnTo>
                  <a:pt x="62" y="225"/>
                </a:lnTo>
                <a:lnTo>
                  <a:pt x="62" y="226"/>
                </a:lnTo>
                <a:lnTo>
                  <a:pt x="62" y="225"/>
                </a:lnTo>
                <a:lnTo>
                  <a:pt x="62" y="226"/>
                </a:lnTo>
                <a:lnTo>
                  <a:pt x="62" y="225"/>
                </a:lnTo>
                <a:lnTo>
                  <a:pt x="61" y="225"/>
                </a:lnTo>
                <a:lnTo>
                  <a:pt x="62" y="225"/>
                </a:lnTo>
                <a:lnTo>
                  <a:pt x="61" y="225"/>
                </a:lnTo>
                <a:lnTo>
                  <a:pt x="62" y="225"/>
                </a:lnTo>
                <a:lnTo>
                  <a:pt x="61" y="225"/>
                </a:lnTo>
                <a:lnTo>
                  <a:pt x="61" y="224"/>
                </a:lnTo>
                <a:lnTo>
                  <a:pt x="61" y="225"/>
                </a:lnTo>
                <a:lnTo>
                  <a:pt x="61" y="224"/>
                </a:lnTo>
                <a:lnTo>
                  <a:pt x="61" y="225"/>
                </a:lnTo>
                <a:lnTo>
                  <a:pt x="61" y="224"/>
                </a:lnTo>
                <a:lnTo>
                  <a:pt x="60" y="224"/>
                </a:lnTo>
                <a:lnTo>
                  <a:pt x="61" y="224"/>
                </a:lnTo>
                <a:lnTo>
                  <a:pt x="60" y="224"/>
                </a:lnTo>
                <a:lnTo>
                  <a:pt x="61" y="224"/>
                </a:lnTo>
                <a:lnTo>
                  <a:pt x="60" y="224"/>
                </a:lnTo>
                <a:lnTo>
                  <a:pt x="60" y="225"/>
                </a:lnTo>
                <a:lnTo>
                  <a:pt x="60" y="224"/>
                </a:lnTo>
                <a:lnTo>
                  <a:pt x="60" y="225"/>
                </a:lnTo>
                <a:lnTo>
                  <a:pt x="60" y="224"/>
                </a:lnTo>
                <a:lnTo>
                  <a:pt x="60" y="225"/>
                </a:lnTo>
                <a:lnTo>
                  <a:pt x="59" y="225"/>
                </a:lnTo>
                <a:lnTo>
                  <a:pt x="60" y="225"/>
                </a:lnTo>
                <a:lnTo>
                  <a:pt x="59" y="225"/>
                </a:lnTo>
                <a:lnTo>
                  <a:pt x="60" y="225"/>
                </a:lnTo>
                <a:lnTo>
                  <a:pt x="59" y="225"/>
                </a:lnTo>
                <a:lnTo>
                  <a:pt x="59" y="224"/>
                </a:lnTo>
                <a:lnTo>
                  <a:pt x="59" y="225"/>
                </a:lnTo>
                <a:lnTo>
                  <a:pt x="59" y="224"/>
                </a:lnTo>
                <a:lnTo>
                  <a:pt x="59" y="225"/>
                </a:lnTo>
                <a:lnTo>
                  <a:pt x="59" y="224"/>
                </a:lnTo>
                <a:lnTo>
                  <a:pt x="59" y="223"/>
                </a:lnTo>
                <a:lnTo>
                  <a:pt x="59" y="224"/>
                </a:lnTo>
                <a:lnTo>
                  <a:pt x="59" y="223"/>
                </a:lnTo>
                <a:lnTo>
                  <a:pt x="59" y="224"/>
                </a:lnTo>
                <a:lnTo>
                  <a:pt x="59" y="223"/>
                </a:lnTo>
                <a:lnTo>
                  <a:pt x="58" y="223"/>
                </a:lnTo>
                <a:lnTo>
                  <a:pt x="59" y="223"/>
                </a:lnTo>
                <a:lnTo>
                  <a:pt x="58" y="223"/>
                </a:lnTo>
                <a:lnTo>
                  <a:pt x="59" y="223"/>
                </a:lnTo>
                <a:lnTo>
                  <a:pt x="58" y="223"/>
                </a:lnTo>
                <a:lnTo>
                  <a:pt x="58" y="224"/>
                </a:lnTo>
                <a:lnTo>
                  <a:pt x="58" y="223"/>
                </a:lnTo>
                <a:lnTo>
                  <a:pt x="58" y="224"/>
                </a:lnTo>
                <a:lnTo>
                  <a:pt x="58" y="223"/>
                </a:lnTo>
                <a:lnTo>
                  <a:pt x="58" y="224"/>
                </a:lnTo>
                <a:lnTo>
                  <a:pt x="57" y="224"/>
                </a:lnTo>
                <a:lnTo>
                  <a:pt x="58" y="224"/>
                </a:lnTo>
                <a:lnTo>
                  <a:pt x="57" y="224"/>
                </a:lnTo>
                <a:lnTo>
                  <a:pt x="58" y="224"/>
                </a:lnTo>
                <a:lnTo>
                  <a:pt x="57" y="224"/>
                </a:lnTo>
                <a:lnTo>
                  <a:pt x="57" y="225"/>
                </a:lnTo>
                <a:lnTo>
                  <a:pt x="57" y="224"/>
                </a:lnTo>
                <a:lnTo>
                  <a:pt x="57" y="225"/>
                </a:lnTo>
                <a:lnTo>
                  <a:pt x="57" y="224"/>
                </a:lnTo>
                <a:lnTo>
                  <a:pt x="57" y="225"/>
                </a:lnTo>
                <a:lnTo>
                  <a:pt x="58" y="225"/>
                </a:lnTo>
                <a:lnTo>
                  <a:pt x="57" y="225"/>
                </a:lnTo>
                <a:lnTo>
                  <a:pt x="58" y="225"/>
                </a:lnTo>
                <a:lnTo>
                  <a:pt x="57" y="225"/>
                </a:lnTo>
                <a:lnTo>
                  <a:pt x="58" y="225"/>
                </a:lnTo>
                <a:lnTo>
                  <a:pt x="58" y="226"/>
                </a:lnTo>
                <a:lnTo>
                  <a:pt x="58" y="225"/>
                </a:lnTo>
                <a:lnTo>
                  <a:pt x="58" y="226"/>
                </a:lnTo>
                <a:lnTo>
                  <a:pt x="58" y="225"/>
                </a:lnTo>
                <a:lnTo>
                  <a:pt x="58" y="226"/>
                </a:lnTo>
                <a:lnTo>
                  <a:pt x="57" y="226"/>
                </a:lnTo>
                <a:lnTo>
                  <a:pt x="58" y="226"/>
                </a:lnTo>
                <a:lnTo>
                  <a:pt x="57" y="226"/>
                </a:lnTo>
                <a:lnTo>
                  <a:pt x="58" y="226"/>
                </a:lnTo>
                <a:lnTo>
                  <a:pt x="57" y="226"/>
                </a:lnTo>
                <a:lnTo>
                  <a:pt x="56" y="226"/>
                </a:lnTo>
                <a:lnTo>
                  <a:pt x="57" y="226"/>
                </a:lnTo>
                <a:lnTo>
                  <a:pt x="56" y="226"/>
                </a:lnTo>
                <a:lnTo>
                  <a:pt x="57" y="226"/>
                </a:lnTo>
                <a:lnTo>
                  <a:pt x="56" y="226"/>
                </a:lnTo>
                <a:lnTo>
                  <a:pt x="56" y="227"/>
                </a:lnTo>
                <a:lnTo>
                  <a:pt x="56" y="226"/>
                </a:lnTo>
                <a:lnTo>
                  <a:pt x="56" y="227"/>
                </a:lnTo>
                <a:lnTo>
                  <a:pt x="56" y="226"/>
                </a:lnTo>
                <a:lnTo>
                  <a:pt x="56" y="227"/>
                </a:lnTo>
                <a:lnTo>
                  <a:pt x="57" y="227"/>
                </a:lnTo>
                <a:lnTo>
                  <a:pt x="56" y="227"/>
                </a:lnTo>
                <a:lnTo>
                  <a:pt x="57" y="227"/>
                </a:lnTo>
                <a:lnTo>
                  <a:pt x="56" y="227"/>
                </a:lnTo>
                <a:lnTo>
                  <a:pt x="57" y="227"/>
                </a:lnTo>
                <a:lnTo>
                  <a:pt x="57" y="228"/>
                </a:lnTo>
                <a:lnTo>
                  <a:pt x="57" y="227"/>
                </a:lnTo>
                <a:lnTo>
                  <a:pt x="57" y="228"/>
                </a:lnTo>
                <a:lnTo>
                  <a:pt x="57" y="227"/>
                </a:lnTo>
                <a:lnTo>
                  <a:pt x="57" y="228"/>
                </a:lnTo>
                <a:lnTo>
                  <a:pt x="56" y="228"/>
                </a:lnTo>
                <a:lnTo>
                  <a:pt x="57" y="228"/>
                </a:lnTo>
                <a:lnTo>
                  <a:pt x="56" y="228"/>
                </a:lnTo>
                <a:lnTo>
                  <a:pt x="57" y="228"/>
                </a:lnTo>
                <a:lnTo>
                  <a:pt x="56" y="228"/>
                </a:lnTo>
                <a:lnTo>
                  <a:pt x="56" y="229"/>
                </a:lnTo>
                <a:lnTo>
                  <a:pt x="56" y="228"/>
                </a:lnTo>
                <a:lnTo>
                  <a:pt x="56" y="229"/>
                </a:lnTo>
                <a:lnTo>
                  <a:pt x="56" y="228"/>
                </a:lnTo>
                <a:lnTo>
                  <a:pt x="56" y="229"/>
                </a:lnTo>
                <a:lnTo>
                  <a:pt x="55" y="229"/>
                </a:lnTo>
                <a:lnTo>
                  <a:pt x="56" y="229"/>
                </a:lnTo>
                <a:lnTo>
                  <a:pt x="55" y="229"/>
                </a:lnTo>
                <a:lnTo>
                  <a:pt x="56" y="229"/>
                </a:lnTo>
                <a:lnTo>
                  <a:pt x="55" y="229"/>
                </a:lnTo>
                <a:lnTo>
                  <a:pt x="55" y="228"/>
                </a:lnTo>
                <a:lnTo>
                  <a:pt x="55" y="229"/>
                </a:lnTo>
                <a:lnTo>
                  <a:pt x="55" y="228"/>
                </a:lnTo>
                <a:lnTo>
                  <a:pt x="55" y="229"/>
                </a:lnTo>
                <a:lnTo>
                  <a:pt x="55" y="228"/>
                </a:lnTo>
                <a:lnTo>
                  <a:pt x="55" y="227"/>
                </a:lnTo>
                <a:lnTo>
                  <a:pt x="55" y="228"/>
                </a:lnTo>
                <a:lnTo>
                  <a:pt x="55" y="227"/>
                </a:lnTo>
                <a:lnTo>
                  <a:pt x="55" y="228"/>
                </a:lnTo>
                <a:lnTo>
                  <a:pt x="55" y="227"/>
                </a:lnTo>
                <a:lnTo>
                  <a:pt x="54" y="227"/>
                </a:lnTo>
                <a:lnTo>
                  <a:pt x="55" y="227"/>
                </a:lnTo>
                <a:lnTo>
                  <a:pt x="54" y="227"/>
                </a:lnTo>
                <a:lnTo>
                  <a:pt x="55" y="227"/>
                </a:lnTo>
                <a:lnTo>
                  <a:pt x="54" y="227"/>
                </a:lnTo>
                <a:lnTo>
                  <a:pt x="54" y="228"/>
                </a:lnTo>
                <a:lnTo>
                  <a:pt x="54" y="227"/>
                </a:lnTo>
                <a:lnTo>
                  <a:pt x="54" y="228"/>
                </a:lnTo>
                <a:lnTo>
                  <a:pt x="54" y="227"/>
                </a:lnTo>
                <a:lnTo>
                  <a:pt x="54" y="228"/>
                </a:lnTo>
                <a:lnTo>
                  <a:pt x="53" y="228"/>
                </a:lnTo>
                <a:lnTo>
                  <a:pt x="54" y="228"/>
                </a:lnTo>
                <a:lnTo>
                  <a:pt x="53" y="228"/>
                </a:lnTo>
                <a:lnTo>
                  <a:pt x="54" y="228"/>
                </a:lnTo>
                <a:lnTo>
                  <a:pt x="53" y="228"/>
                </a:lnTo>
                <a:lnTo>
                  <a:pt x="53" y="227"/>
                </a:lnTo>
                <a:lnTo>
                  <a:pt x="53" y="228"/>
                </a:lnTo>
                <a:lnTo>
                  <a:pt x="53" y="227"/>
                </a:lnTo>
                <a:lnTo>
                  <a:pt x="53" y="228"/>
                </a:lnTo>
                <a:lnTo>
                  <a:pt x="53" y="227"/>
                </a:lnTo>
                <a:lnTo>
                  <a:pt x="52" y="227"/>
                </a:lnTo>
                <a:lnTo>
                  <a:pt x="53" y="227"/>
                </a:lnTo>
                <a:lnTo>
                  <a:pt x="52" y="227"/>
                </a:lnTo>
                <a:lnTo>
                  <a:pt x="53" y="227"/>
                </a:lnTo>
                <a:lnTo>
                  <a:pt x="52" y="227"/>
                </a:lnTo>
                <a:lnTo>
                  <a:pt x="52" y="226"/>
                </a:lnTo>
                <a:lnTo>
                  <a:pt x="52" y="227"/>
                </a:lnTo>
                <a:lnTo>
                  <a:pt x="52" y="226"/>
                </a:lnTo>
                <a:lnTo>
                  <a:pt x="52" y="227"/>
                </a:lnTo>
                <a:lnTo>
                  <a:pt x="52" y="226"/>
                </a:lnTo>
                <a:lnTo>
                  <a:pt x="53" y="226"/>
                </a:lnTo>
                <a:lnTo>
                  <a:pt x="52" y="226"/>
                </a:lnTo>
                <a:lnTo>
                  <a:pt x="53" y="226"/>
                </a:lnTo>
                <a:lnTo>
                  <a:pt x="52" y="226"/>
                </a:lnTo>
                <a:lnTo>
                  <a:pt x="53" y="226"/>
                </a:lnTo>
                <a:lnTo>
                  <a:pt x="54" y="226"/>
                </a:lnTo>
                <a:lnTo>
                  <a:pt x="53" y="226"/>
                </a:lnTo>
                <a:lnTo>
                  <a:pt x="54" y="226"/>
                </a:lnTo>
                <a:lnTo>
                  <a:pt x="53" y="226"/>
                </a:lnTo>
                <a:lnTo>
                  <a:pt x="54" y="226"/>
                </a:lnTo>
                <a:lnTo>
                  <a:pt x="54" y="225"/>
                </a:lnTo>
                <a:lnTo>
                  <a:pt x="54" y="226"/>
                </a:lnTo>
                <a:lnTo>
                  <a:pt x="54" y="225"/>
                </a:lnTo>
                <a:lnTo>
                  <a:pt x="54" y="226"/>
                </a:lnTo>
                <a:lnTo>
                  <a:pt x="54" y="225"/>
                </a:lnTo>
                <a:lnTo>
                  <a:pt x="53" y="225"/>
                </a:lnTo>
                <a:lnTo>
                  <a:pt x="54" y="225"/>
                </a:lnTo>
                <a:lnTo>
                  <a:pt x="53" y="225"/>
                </a:lnTo>
                <a:lnTo>
                  <a:pt x="54" y="225"/>
                </a:lnTo>
                <a:lnTo>
                  <a:pt x="53" y="225"/>
                </a:lnTo>
                <a:lnTo>
                  <a:pt x="53" y="224"/>
                </a:lnTo>
                <a:lnTo>
                  <a:pt x="53" y="225"/>
                </a:lnTo>
                <a:lnTo>
                  <a:pt x="53" y="224"/>
                </a:lnTo>
                <a:lnTo>
                  <a:pt x="53" y="225"/>
                </a:lnTo>
                <a:lnTo>
                  <a:pt x="53" y="224"/>
                </a:lnTo>
                <a:lnTo>
                  <a:pt x="52" y="224"/>
                </a:lnTo>
                <a:lnTo>
                  <a:pt x="53" y="224"/>
                </a:lnTo>
                <a:lnTo>
                  <a:pt x="52" y="224"/>
                </a:lnTo>
                <a:lnTo>
                  <a:pt x="53" y="224"/>
                </a:lnTo>
                <a:lnTo>
                  <a:pt x="52" y="224"/>
                </a:lnTo>
                <a:lnTo>
                  <a:pt x="52" y="225"/>
                </a:lnTo>
                <a:lnTo>
                  <a:pt x="52" y="224"/>
                </a:lnTo>
                <a:lnTo>
                  <a:pt x="52" y="225"/>
                </a:lnTo>
                <a:lnTo>
                  <a:pt x="52" y="224"/>
                </a:lnTo>
                <a:lnTo>
                  <a:pt x="52" y="225"/>
                </a:lnTo>
                <a:lnTo>
                  <a:pt x="51" y="225"/>
                </a:lnTo>
                <a:lnTo>
                  <a:pt x="52" y="225"/>
                </a:lnTo>
                <a:lnTo>
                  <a:pt x="51" y="225"/>
                </a:lnTo>
                <a:lnTo>
                  <a:pt x="52" y="225"/>
                </a:lnTo>
                <a:lnTo>
                  <a:pt x="51" y="225"/>
                </a:lnTo>
                <a:lnTo>
                  <a:pt x="51" y="224"/>
                </a:lnTo>
                <a:lnTo>
                  <a:pt x="51" y="225"/>
                </a:lnTo>
                <a:lnTo>
                  <a:pt x="51" y="224"/>
                </a:lnTo>
                <a:lnTo>
                  <a:pt x="51" y="225"/>
                </a:lnTo>
                <a:lnTo>
                  <a:pt x="51" y="224"/>
                </a:lnTo>
                <a:lnTo>
                  <a:pt x="51" y="223"/>
                </a:lnTo>
                <a:lnTo>
                  <a:pt x="51" y="224"/>
                </a:lnTo>
                <a:lnTo>
                  <a:pt x="51" y="223"/>
                </a:lnTo>
                <a:lnTo>
                  <a:pt x="51" y="224"/>
                </a:lnTo>
                <a:lnTo>
                  <a:pt x="51" y="223"/>
                </a:lnTo>
                <a:lnTo>
                  <a:pt x="50" y="223"/>
                </a:lnTo>
                <a:lnTo>
                  <a:pt x="51" y="223"/>
                </a:lnTo>
                <a:lnTo>
                  <a:pt x="50" y="223"/>
                </a:lnTo>
                <a:lnTo>
                  <a:pt x="51" y="223"/>
                </a:lnTo>
                <a:lnTo>
                  <a:pt x="50" y="223"/>
                </a:lnTo>
                <a:lnTo>
                  <a:pt x="50" y="224"/>
                </a:lnTo>
                <a:lnTo>
                  <a:pt x="50" y="223"/>
                </a:lnTo>
                <a:lnTo>
                  <a:pt x="50" y="224"/>
                </a:lnTo>
                <a:lnTo>
                  <a:pt x="50" y="223"/>
                </a:lnTo>
                <a:lnTo>
                  <a:pt x="50" y="224"/>
                </a:lnTo>
                <a:lnTo>
                  <a:pt x="49" y="224"/>
                </a:lnTo>
                <a:lnTo>
                  <a:pt x="50" y="224"/>
                </a:lnTo>
                <a:lnTo>
                  <a:pt x="49" y="224"/>
                </a:lnTo>
                <a:lnTo>
                  <a:pt x="50" y="224"/>
                </a:lnTo>
                <a:lnTo>
                  <a:pt x="49" y="224"/>
                </a:lnTo>
                <a:lnTo>
                  <a:pt x="49" y="223"/>
                </a:lnTo>
                <a:lnTo>
                  <a:pt x="49" y="224"/>
                </a:lnTo>
                <a:lnTo>
                  <a:pt x="49" y="223"/>
                </a:lnTo>
                <a:lnTo>
                  <a:pt x="49" y="224"/>
                </a:lnTo>
                <a:lnTo>
                  <a:pt x="49" y="223"/>
                </a:lnTo>
                <a:lnTo>
                  <a:pt x="48" y="223"/>
                </a:lnTo>
                <a:lnTo>
                  <a:pt x="49" y="223"/>
                </a:lnTo>
                <a:lnTo>
                  <a:pt x="48" y="223"/>
                </a:lnTo>
                <a:lnTo>
                  <a:pt x="49" y="223"/>
                </a:lnTo>
                <a:lnTo>
                  <a:pt x="48" y="223"/>
                </a:lnTo>
                <a:lnTo>
                  <a:pt x="48" y="222"/>
                </a:lnTo>
                <a:lnTo>
                  <a:pt x="48" y="223"/>
                </a:lnTo>
                <a:lnTo>
                  <a:pt x="48" y="222"/>
                </a:lnTo>
                <a:lnTo>
                  <a:pt x="48" y="223"/>
                </a:lnTo>
                <a:lnTo>
                  <a:pt x="48" y="222"/>
                </a:lnTo>
                <a:lnTo>
                  <a:pt x="49" y="222"/>
                </a:lnTo>
                <a:lnTo>
                  <a:pt x="48" y="222"/>
                </a:lnTo>
                <a:lnTo>
                  <a:pt x="49" y="222"/>
                </a:lnTo>
                <a:lnTo>
                  <a:pt x="48" y="222"/>
                </a:lnTo>
                <a:lnTo>
                  <a:pt x="49" y="222"/>
                </a:lnTo>
                <a:lnTo>
                  <a:pt x="50" y="222"/>
                </a:lnTo>
                <a:lnTo>
                  <a:pt x="49" y="222"/>
                </a:lnTo>
                <a:lnTo>
                  <a:pt x="50" y="222"/>
                </a:lnTo>
                <a:lnTo>
                  <a:pt x="49" y="222"/>
                </a:lnTo>
                <a:lnTo>
                  <a:pt x="50" y="222"/>
                </a:lnTo>
                <a:lnTo>
                  <a:pt x="50" y="221"/>
                </a:lnTo>
                <a:lnTo>
                  <a:pt x="50" y="222"/>
                </a:lnTo>
                <a:lnTo>
                  <a:pt x="50" y="221"/>
                </a:lnTo>
                <a:lnTo>
                  <a:pt x="50" y="222"/>
                </a:lnTo>
                <a:lnTo>
                  <a:pt x="50" y="221"/>
                </a:lnTo>
                <a:lnTo>
                  <a:pt x="49" y="221"/>
                </a:lnTo>
                <a:lnTo>
                  <a:pt x="50" y="221"/>
                </a:lnTo>
                <a:lnTo>
                  <a:pt x="49" y="221"/>
                </a:lnTo>
                <a:lnTo>
                  <a:pt x="50" y="221"/>
                </a:lnTo>
                <a:lnTo>
                  <a:pt x="49" y="221"/>
                </a:lnTo>
                <a:lnTo>
                  <a:pt x="49" y="220"/>
                </a:lnTo>
                <a:lnTo>
                  <a:pt x="49" y="221"/>
                </a:lnTo>
                <a:lnTo>
                  <a:pt x="49" y="220"/>
                </a:lnTo>
                <a:lnTo>
                  <a:pt x="49" y="221"/>
                </a:lnTo>
                <a:lnTo>
                  <a:pt x="49" y="220"/>
                </a:lnTo>
                <a:lnTo>
                  <a:pt x="50" y="220"/>
                </a:lnTo>
                <a:lnTo>
                  <a:pt x="49" y="220"/>
                </a:lnTo>
                <a:lnTo>
                  <a:pt x="50" y="220"/>
                </a:lnTo>
                <a:lnTo>
                  <a:pt x="49" y="220"/>
                </a:lnTo>
                <a:lnTo>
                  <a:pt x="50" y="220"/>
                </a:lnTo>
                <a:lnTo>
                  <a:pt x="50" y="219"/>
                </a:lnTo>
                <a:lnTo>
                  <a:pt x="50" y="220"/>
                </a:lnTo>
                <a:lnTo>
                  <a:pt x="50" y="219"/>
                </a:lnTo>
                <a:lnTo>
                  <a:pt x="50" y="220"/>
                </a:lnTo>
                <a:lnTo>
                  <a:pt x="50" y="219"/>
                </a:lnTo>
                <a:lnTo>
                  <a:pt x="51" y="219"/>
                </a:lnTo>
                <a:lnTo>
                  <a:pt x="50" y="219"/>
                </a:lnTo>
                <a:lnTo>
                  <a:pt x="51" y="219"/>
                </a:lnTo>
                <a:lnTo>
                  <a:pt x="50" y="219"/>
                </a:lnTo>
                <a:lnTo>
                  <a:pt x="51" y="219"/>
                </a:lnTo>
                <a:lnTo>
                  <a:pt x="51" y="220"/>
                </a:lnTo>
                <a:lnTo>
                  <a:pt x="51" y="219"/>
                </a:lnTo>
                <a:lnTo>
                  <a:pt x="51" y="220"/>
                </a:lnTo>
                <a:lnTo>
                  <a:pt x="51" y="219"/>
                </a:lnTo>
                <a:lnTo>
                  <a:pt x="51" y="220"/>
                </a:lnTo>
                <a:lnTo>
                  <a:pt x="51" y="221"/>
                </a:lnTo>
                <a:lnTo>
                  <a:pt x="51" y="220"/>
                </a:lnTo>
                <a:lnTo>
                  <a:pt x="51" y="221"/>
                </a:lnTo>
                <a:lnTo>
                  <a:pt x="51" y="220"/>
                </a:lnTo>
                <a:lnTo>
                  <a:pt x="51" y="221"/>
                </a:lnTo>
                <a:lnTo>
                  <a:pt x="52" y="221"/>
                </a:lnTo>
                <a:lnTo>
                  <a:pt x="51" y="221"/>
                </a:lnTo>
                <a:lnTo>
                  <a:pt x="52" y="221"/>
                </a:lnTo>
                <a:lnTo>
                  <a:pt x="51" y="221"/>
                </a:lnTo>
                <a:lnTo>
                  <a:pt x="52" y="221"/>
                </a:lnTo>
                <a:lnTo>
                  <a:pt x="52" y="220"/>
                </a:lnTo>
                <a:lnTo>
                  <a:pt x="52" y="221"/>
                </a:lnTo>
                <a:lnTo>
                  <a:pt x="52" y="220"/>
                </a:lnTo>
                <a:lnTo>
                  <a:pt x="52" y="221"/>
                </a:lnTo>
                <a:lnTo>
                  <a:pt x="52" y="220"/>
                </a:lnTo>
                <a:lnTo>
                  <a:pt x="53" y="220"/>
                </a:lnTo>
                <a:lnTo>
                  <a:pt x="52" y="220"/>
                </a:lnTo>
                <a:lnTo>
                  <a:pt x="53" y="220"/>
                </a:lnTo>
                <a:lnTo>
                  <a:pt x="52" y="220"/>
                </a:lnTo>
                <a:lnTo>
                  <a:pt x="53" y="220"/>
                </a:lnTo>
                <a:lnTo>
                  <a:pt x="54" y="220"/>
                </a:lnTo>
                <a:lnTo>
                  <a:pt x="53" y="220"/>
                </a:lnTo>
                <a:lnTo>
                  <a:pt x="54" y="220"/>
                </a:lnTo>
                <a:lnTo>
                  <a:pt x="53" y="220"/>
                </a:lnTo>
                <a:lnTo>
                  <a:pt x="54" y="220"/>
                </a:lnTo>
                <a:lnTo>
                  <a:pt x="54" y="219"/>
                </a:lnTo>
                <a:lnTo>
                  <a:pt x="54" y="220"/>
                </a:lnTo>
                <a:lnTo>
                  <a:pt x="54" y="219"/>
                </a:lnTo>
                <a:lnTo>
                  <a:pt x="54" y="220"/>
                </a:lnTo>
                <a:lnTo>
                  <a:pt x="54" y="219"/>
                </a:lnTo>
                <a:lnTo>
                  <a:pt x="55" y="219"/>
                </a:lnTo>
                <a:lnTo>
                  <a:pt x="54" y="219"/>
                </a:lnTo>
                <a:lnTo>
                  <a:pt x="55" y="219"/>
                </a:lnTo>
                <a:lnTo>
                  <a:pt x="54" y="219"/>
                </a:lnTo>
                <a:lnTo>
                  <a:pt x="55" y="219"/>
                </a:lnTo>
                <a:lnTo>
                  <a:pt x="55" y="220"/>
                </a:lnTo>
                <a:lnTo>
                  <a:pt x="55" y="219"/>
                </a:lnTo>
                <a:lnTo>
                  <a:pt x="55" y="220"/>
                </a:lnTo>
                <a:lnTo>
                  <a:pt x="55" y="219"/>
                </a:lnTo>
                <a:lnTo>
                  <a:pt x="55" y="220"/>
                </a:lnTo>
                <a:lnTo>
                  <a:pt x="55" y="221"/>
                </a:lnTo>
                <a:lnTo>
                  <a:pt x="55" y="220"/>
                </a:lnTo>
                <a:lnTo>
                  <a:pt x="55" y="221"/>
                </a:lnTo>
                <a:lnTo>
                  <a:pt x="55" y="220"/>
                </a:lnTo>
                <a:lnTo>
                  <a:pt x="55" y="221"/>
                </a:lnTo>
                <a:lnTo>
                  <a:pt x="56" y="221"/>
                </a:lnTo>
                <a:lnTo>
                  <a:pt x="55" y="221"/>
                </a:lnTo>
                <a:lnTo>
                  <a:pt x="56" y="221"/>
                </a:lnTo>
                <a:lnTo>
                  <a:pt x="55" y="221"/>
                </a:lnTo>
                <a:lnTo>
                  <a:pt x="56" y="221"/>
                </a:lnTo>
                <a:lnTo>
                  <a:pt x="56" y="220"/>
                </a:lnTo>
                <a:lnTo>
                  <a:pt x="56" y="221"/>
                </a:lnTo>
                <a:lnTo>
                  <a:pt x="56" y="220"/>
                </a:lnTo>
                <a:lnTo>
                  <a:pt x="56" y="221"/>
                </a:lnTo>
                <a:lnTo>
                  <a:pt x="56" y="220"/>
                </a:lnTo>
                <a:lnTo>
                  <a:pt x="57" y="220"/>
                </a:lnTo>
                <a:lnTo>
                  <a:pt x="56" y="220"/>
                </a:lnTo>
                <a:lnTo>
                  <a:pt x="57" y="220"/>
                </a:lnTo>
                <a:lnTo>
                  <a:pt x="56" y="220"/>
                </a:lnTo>
                <a:lnTo>
                  <a:pt x="57" y="220"/>
                </a:lnTo>
                <a:lnTo>
                  <a:pt x="57" y="219"/>
                </a:lnTo>
                <a:lnTo>
                  <a:pt x="57" y="220"/>
                </a:lnTo>
                <a:lnTo>
                  <a:pt x="57" y="219"/>
                </a:lnTo>
                <a:lnTo>
                  <a:pt x="57" y="220"/>
                </a:lnTo>
                <a:lnTo>
                  <a:pt x="57" y="219"/>
                </a:lnTo>
                <a:lnTo>
                  <a:pt x="56" y="219"/>
                </a:lnTo>
                <a:lnTo>
                  <a:pt x="57" y="219"/>
                </a:lnTo>
                <a:lnTo>
                  <a:pt x="56" y="219"/>
                </a:lnTo>
                <a:lnTo>
                  <a:pt x="57" y="219"/>
                </a:lnTo>
                <a:lnTo>
                  <a:pt x="56" y="219"/>
                </a:lnTo>
                <a:lnTo>
                  <a:pt x="56" y="218"/>
                </a:lnTo>
                <a:lnTo>
                  <a:pt x="56" y="219"/>
                </a:lnTo>
                <a:lnTo>
                  <a:pt x="56" y="218"/>
                </a:lnTo>
                <a:lnTo>
                  <a:pt x="56" y="219"/>
                </a:lnTo>
                <a:lnTo>
                  <a:pt x="56" y="218"/>
                </a:lnTo>
                <a:lnTo>
                  <a:pt x="57" y="218"/>
                </a:lnTo>
                <a:lnTo>
                  <a:pt x="56" y="218"/>
                </a:lnTo>
                <a:lnTo>
                  <a:pt x="57" y="218"/>
                </a:lnTo>
                <a:lnTo>
                  <a:pt x="56" y="218"/>
                </a:lnTo>
                <a:lnTo>
                  <a:pt x="57" y="218"/>
                </a:lnTo>
                <a:lnTo>
                  <a:pt x="58" y="218"/>
                </a:lnTo>
                <a:lnTo>
                  <a:pt x="57" y="218"/>
                </a:lnTo>
                <a:lnTo>
                  <a:pt x="58" y="218"/>
                </a:lnTo>
                <a:lnTo>
                  <a:pt x="57" y="218"/>
                </a:lnTo>
                <a:lnTo>
                  <a:pt x="58" y="218"/>
                </a:lnTo>
                <a:lnTo>
                  <a:pt x="58" y="217"/>
                </a:lnTo>
                <a:lnTo>
                  <a:pt x="58" y="218"/>
                </a:lnTo>
                <a:lnTo>
                  <a:pt x="58" y="217"/>
                </a:lnTo>
                <a:lnTo>
                  <a:pt x="58" y="218"/>
                </a:lnTo>
                <a:lnTo>
                  <a:pt x="58" y="217"/>
                </a:lnTo>
                <a:lnTo>
                  <a:pt x="57" y="217"/>
                </a:lnTo>
                <a:lnTo>
                  <a:pt x="58" y="217"/>
                </a:lnTo>
                <a:lnTo>
                  <a:pt x="57" y="217"/>
                </a:lnTo>
                <a:lnTo>
                  <a:pt x="58" y="217"/>
                </a:lnTo>
                <a:lnTo>
                  <a:pt x="57" y="217"/>
                </a:lnTo>
                <a:lnTo>
                  <a:pt x="57" y="216"/>
                </a:lnTo>
                <a:lnTo>
                  <a:pt x="57" y="217"/>
                </a:lnTo>
                <a:lnTo>
                  <a:pt x="57" y="216"/>
                </a:lnTo>
                <a:lnTo>
                  <a:pt x="57" y="217"/>
                </a:lnTo>
                <a:lnTo>
                  <a:pt x="57" y="216"/>
                </a:lnTo>
                <a:lnTo>
                  <a:pt x="56" y="216"/>
                </a:lnTo>
                <a:lnTo>
                  <a:pt x="57" y="216"/>
                </a:lnTo>
                <a:lnTo>
                  <a:pt x="56" y="216"/>
                </a:lnTo>
                <a:lnTo>
                  <a:pt x="57" y="216"/>
                </a:lnTo>
                <a:lnTo>
                  <a:pt x="56" y="216"/>
                </a:lnTo>
                <a:lnTo>
                  <a:pt x="56" y="217"/>
                </a:lnTo>
                <a:lnTo>
                  <a:pt x="56" y="216"/>
                </a:lnTo>
                <a:lnTo>
                  <a:pt x="56" y="217"/>
                </a:lnTo>
                <a:lnTo>
                  <a:pt x="56" y="216"/>
                </a:lnTo>
                <a:lnTo>
                  <a:pt x="56" y="217"/>
                </a:lnTo>
                <a:lnTo>
                  <a:pt x="55" y="217"/>
                </a:lnTo>
                <a:lnTo>
                  <a:pt x="56" y="217"/>
                </a:lnTo>
                <a:lnTo>
                  <a:pt x="55" y="217"/>
                </a:lnTo>
                <a:lnTo>
                  <a:pt x="56" y="217"/>
                </a:lnTo>
                <a:lnTo>
                  <a:pt x="55" y="217"/>
                </a:lnTo>
                <a:lnTo>
                  <a:pt x="55" y="216"/>
                </a:lnTo>
                <a:lnTo>
                  <a:pt x="55" y="217"/>
                </a:lnTo>
                <a:lnTo>
                  <a:pt x="55" y="216"/>
                </a:lnTo>
                <a:lnTo>
                  <a:pt x="55" y="217"/>
                </a:lnTo>
                <a:lnTo>
                  <a:pt x="55" y="216"/>
                </a:lnTo>
                <a:lnTo>
                  <a:pt x="55" y="215"/>
                </a:lnTo>
                <a:lnTo>
                  <a:pt x="55" y="216"/>
                </a:lnTo>
                <a:lnTo>
                  <a:pt x="55" y="215"/>
                </a:lnTo>
                <a:lnTo>
                  <a:pt x="55" y="216"/>
                </a:lnTo>
                <a:lnTo>
                  <a:pt x="55" y="215"/>
                </a:lnTo>
                <a:lnTo>
                  <a:pt x="54" y="215"/>
                </a:lnTo>
                <a:lnTo>
                  <a:pt x="55" y="215"/>
                </a:lnTo>
                <a:lnTo>
                  <a:pt x="54" y="215"/>
                </a:lnTo>
                <a:lnTo>
                  <a:pt x="55" y="215"/>
                </a:lnTo>
                <a:lnTo>
                  <a:pt x="54" y="215"/>
                </a:lnTo>
                <a:lnTo>
                  <a:pt x="54" y="216"/>
                </a:lnTo>
                <a:lnTo>
                  <a:pt x="54" y="215"/>
                </a:lnTo>
                <a:lnTo>
                  <a:pt x="54" y="216"/>
                </a:lnTo>
                <a:lnTo>
                  <a:pt x="54" y="215"/>
                </a:lnTo>
                <a:lnTo>
                  <a:pt x="54" y="216"/>
                </a:lnTo>
                <a:lnTo>
                  <a:pt x="53" y="216"/>
                </a:lnTo>
                <a:lnTo>
                  <a:pt x="54" y="216"/>
                </a:lnTo>
                <a:lnTo>
                  <a:pt x="53" y="216"/>
                </a:lnTo>
                <a:lnTo>
                  <a:pt x="54" y="216"/>
                </a:lnTo>
                <a:lnTo>
                  <a:pt x="53" y="216"/>
                </a:lnTo>
                <a:lnTo>
                  <a:pt x="53" y="215"/>
                </a:lnTo>
                <a:lnTo>
                  <a:pt x="53" y="216"/>
                </a:lnTo>
                <a:lnTo>
                  <a:pt x="53" y="215"/>
                </a:lnTo>
                <a:lnTo>
                  <a:pt x="53" y="216"/>
                </a:lnTo>
                <a:lnTo>
                  <a:pt x="53" y="215"/>
                </a:lnTo>
                <a:lnTo>
                  <a:pt x="52" y="215"/>
                </a:lnTo>
                <a:lnTo>
                  <a:pt x="53" y="215"/>
                </a:lnTo>
                <a:lnTo>
                  <a:pt x="52" y="215"/>
                </a:lnTo>
                <a:lnTo>
                  <a:pt x="53" y="215"/>
                </a:lnTo>
                <a:lnTo>
                  <a:pt x="52" y="215"/>
                </a:lnTo>
                <a:lnTo>
                  <a:pt x="52" y="214"/>
                </a:lnTo>
                <a:lnTo>
                  <a:pt x="52" y="215"/>
                </a:lnTo>
                <a:lnTo>
                  <a:pt x="52" y="214"/>
                </a:lnTo>
                <a:lnTo>
                  <a:pt x="52" y="215"/>
                </a:lnTo>
                <a:lnTo>
                  <a:pt x="52" y="214"/>
                </a:lnTo>
                <a:lnTo>
                  <a:pt x="53" y="214"/>
                </a:lnTo>
                <a:lnTo>
                  <a:pt x="52" y="214"/>
                </a:lnTo>
                <a:lnTo>
                  <a:pt x="53" y="214"/>
                </a:lnTo>
                <a:lnTo>
                  <a:pt x="52" y="214"/>
                </a:lnTo>
                <a:lnTo>
                  <a:pt x="53" y="214"/>
                </a:lnTo>
                <a:lnTo>
                  <a:pt x="54" y="214"/>
                </a:lnTo>
                <a:lnTo>
                  <a:pt x="53" y="214"/>
                </a:lnTo>
                <a:lnTo>
                  <a:pt x="54" y="214"/>
                </a:lnTo>
                <a:lnTo>
                  <a:pt x="53" y="214"/>
                </a:lnTo>
                <a:lnTo>
                  <a:pt x="54" y="214"/>
                </a:lnTo>
                <a:lnTo>
                  <a:pt x="54" y="213"/>
                </a:lnTo>
                <a:lnTo>
                  <a:pt x="54" y="214"/>
                </a:lnTo>
                <a:lnTo>
                  <a:pt x="54" y="213"/>
                </a:lnTo>
                <a:lnTo>
                  <a:pt x="54" y="214"/>
                </a:lnTo>
                <a:lnTo>
                  <a:pt x="54" y="213"/>
                </a:lnTo>
                <a:lnTo>
                  <a:pt x="53" y="213"/>
                </a:lnTo>
                <a:lnTo>
                  <a:pt x="54" y="213"/>
                </a:lnTo>
                <a:lnTo>
                  <a:pt x="53" y="213"/>
                </a:lnTo>
                <a:lnTo>
                  <a:pt x="54" y="213"/>
                </a:lnTo>
                <a:lnTo>
                  <a:pt x="53" y="213"/>
                </a:lnTo>
                <a:lnTo>
                  <a:pt x="53" y="212"/>
                </a:lnTo>
                <a:lnTo>
                  <a:pt x="53" y="213"/>
                </a:lnTo>
                <a:lnTo>
                  <a:pt x="53" y="212"/>
                </a:lnTo>
                <a:lnTo>
                  <a:pt x="53" y="213"/>
                </a:lnTo>
                <a:lnTo>
                  <a:pt x="53" y="212"/>
                </a:lnTo>
                <a:lnTo>
                  <a:pt x="52" y="212"/>
                </a:lnTo>
                <a:lnTo>
                  <a:pt x="53" y="212"/>
                </a:lnTo>
                <a:lnTo>
                  <a:pt x="52" y="212"/>
                </a:lnTo>
                <a:lnTo>
                  <a:pt x="53" y="212"/>
                </a:lnTo>
                <a:lnTo>
                  <a:pt x="52" y="212"/>
                </a:lnTo>
                <a:lnTo>
                  <a:pt x="52" y="211"/>
                </a:lnTo>
                <a:lnTo>
                  <a:pt x="52" y="212"/>
                </a:lnTo>
                <a:lnTo>
                  <a:pt x="52" y="211"/>
                </a:lnTo>
                <a:lnTo>
                  <a:pt x="52" y="212"/>
                </a:lnTo>
                <a:lnTo>
                  <a:pt x="52" y="211"/>
                </a:lnTo>
                <a:lnTo>
                  <a:pt x="53" y="211"/>
                </a:lnTo>
                <a:lnTo>
                  <a:pt x="52" y="211"/>
                </a:lnTo>
                <a:lnTo>
                  <a:pt x="53" y="211"/>
                </a:lnTo>
                <a:lnTo>
                  <a:pt x="52" y="211"/>
                </a:lnTo>
                <a:lnTo>
                  <a:pt x="53" y="211"/>
                </a:lnTo>
                <a:lnTo>
                  <a:pt x="54" y="211"/>
                </a:lnTo>
                <a:lnTo>
                  <a:pt x="53" y="211"/>
                </a:lnTo>
                <a:lnTo>
                  <a:pt x="54" y="211"/>
                </a:lnTo>
                <a:lnTo>
                  <a:pt x="53" y="211"/>
                </a:lnTo>
                <a:lnTo>
                  <a:pt x="54" y="211"/>
                </a:lnTo>
                <a:lnTo>
                  <a:pt x="54" y="210"/>
                </a:lnTo>
                <a:lnTo>
                  <a:pt x="54" y="211"/>
                </a:lnTo>
                <a:lnTo>
                  <a:pt x="54" y="210"/>
                </a:lnTo>
                <a:lnTo>
                  <a:pt x="54" y="211"/>
                </a:lnTo>
                <a:lnTo>
                  <a:pt x="54" y="210"/>
                </a:lnTo>
                <a:lnTo>
                  <a:pt x="53" y="210"/>
                </a:lnTo>
                <a:lnTo>
                  <a:pt x="54" y="210"/>
                </a:lnTo>
                <a:lnTo>
                  <a:pt x="53" y="210"/>
                </a:lnTo>
                <a:lnTo>
                  <a:pt x="54" y="210"/>
                </a:lnTo>
                <a:lnTo>
                  <a:pt x="53" y="210"/>
                </a:lnTo>
                <a:lnTo>
                  <a:pt x="53" y="209"/>
                </a:lnTo>
                <a:lnTo>
                  <a:pt x="53" y="210"/>
                </a:lnTo>
                <a:lnTo>
                  <a:pt x="53" y="209"/>
                </a:lnTo>
                <a:lnTo>
                  <a:pt x="53" y="210"/>
                </a:lnTo>
                <a:lnTo>
                  <a:pt x="53" y="209"/>
                </a:lnTo>
                <a:lnTo>
                  <a:pt x="52" y="209"/>
                </a:lnTo>
                <a:lnTo>
                  <a:pt x="53" y="209"/>
                </a:lnTo>
                <a:lnTo>
                  <a:pt x="52" y="209"/>
                </a:lnTo>
                <a:lnTo>
                  <a:pt x="53" y="209"/>
                </a:lnTo>
                <a:lnTo>
                  <a:pt x="52" y="209"/>
                </a:lnTo>
                <a:lnTo>
                  <a:pt x="52" y="210"/>
                </a:lnTo>
                <a:lnTo>
                  <a:pt x="52" y="209"/>
                </a:lnTo>
                <a:lnTo>
                  <a:pt x="52" y="210"/>
                </a:lnTo>
                <a:lnTo>
                  <a:pt x="52" y="209"/>
                </a:lnTo>
                <a:lnTo>
                  <a:pt x="52" y="210"/>
                </a:lnTo>
                <a:lnTo>
                  <a:pt x="51" y="210"/>
                </a:lnTo>
                <a:lnTo>
                  <a:pt x="52" y="210"/>
                </a:lnTo>
                <a:lnTo>
                  <a:pt x="51" y="210"/>
                </a:lnTo>
                <a:lnTo>
                  <a:pt x="52" y="210"/>
                </a:lnTo>
                <a:lnTo>
                  <a:pt x="51" y="210"/>
                </a:lnTo>
                <a:lnTo>
                  <a:pt x="51" y="209"/>
                </a:lnTo>
                <a:lnTo>
                  <a:pt x="51" y="210"/>
                </a:lnTo>
                <a:lnTo>
                  <a:pt x="51" y="209"/>
                </a:lnTo>
                <a:lnTo>
                  <a:pt x="51" y="210"/>
                </a:lnTo>
                <a:lnTo>
                  <a:pt x="51" y="209"/>
                </a:lnTo>
                <a:lnTo>
                  <a:pt x="51" y="208"/>
                </a:lnTo>
                <a:lnTo>
                  <a:pt x="51" y="209"/>
                </a:lnTo>
                <a:lnTo>
                  <a:pt x="51" y="208"/>
                </a:lnTo>
                <a:lnTo>
                  <a:pt x="51" y="209"/>
                </a:lnTo>
                <a:lnTo>
                  <a:pt x="51" y="208"/>
                </a:lnTo>
                <a:lnTo>
                  <a:pt x="50" y="208"/>
                </a:lnTo>
                <a:lnTo>
                  <a:pt x="51" y="208"/>
                </a:lnTo>
                <a:lnTo>
                  <a:pt x="50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9"/>
                </a:lnTo>
                <a:lnTo>
                  <a:pt x="50" y="208"/>
                </a:lnTo>
                <a:lnTo>
                  <a:pt x="50" y="209"/>
                </a:lnTo>
                <a:lnTo>
                  <a:pt x="50" y="208"/>
                </a:lnTo>
                <a:lnTo>
                  <a:pt x="50" y="209"/>
                </a:lnTo>
                <a:lnTo>
                  <a:pt x="49" y="209"/>
                </a:lnTo>
                <a:lnTo>
                  <a:pt x="50" y="209"/>
                </a:lnTo>
                <a:lnTo>
                  <a:pt x="49" y="209"/>
                </a:lnTo>
                <a:lnTo>
                  <a:pt x="50" y="209"/>
                </a:lnTo>
                <a:lnTo>
                  <a:pt x="49" y="209"/>
                </a:lnTo>
                <a:lnTo>
                  <a:pt x="49" y="208"/>
                </a:lnTo>
                <a:lnTo>
                  <a:pt x="49" y="209"/>
                </a:lnTo>
                <a:lnTo>
                  <a:pt x="49" y="208"/>
                </a:lnTo>
                <a:lnTo>
                  <a:pt x="49" y="209"/>
                </a:lnTo>
                <a:lnTo>
                  <a:pt x="49" y="208"/>
                </a:lnTo>
                <a:lnTo>
                  <a:pt x="48" y="208"/>
                </a:lnTo>
                <a:lnTo>
                  <a:pt x="49" y="208"/>
                </a:lnTo>
                <a:lnTo>
                  <a:pt x="48" y="208"/>
                </a:lnTo>
                <a:lnTo>
                  <a:pt x="49" y="208"/>
                </a:lnTo>
                <a:lnTo>
                  <a:pt x="48" y="208"/>
                </a:lnTo>
                <a:lnTo>
                  <a:pt x="48" y="207"/>
                </a:lnTo>
                <a:lnTo>
                  <a:pt x="48" y="208"/>
                </a:lnTo>
                <a:lnTo>
                  <a:pt x="48" y="207"/>
                </a:lnTo>
                <a:lnTo>
                  <a:pt x="48" y="208"/>
                </a:lnTo>
                <a:lnTo>
                  <a:pt x="48" y="207"/>
                </a:lnTo>
                <a:lnTo>
                  <a:pt x="49" y="207"/>
                </a:lnTo>
                <a:lnTo>
                  <a:pt x="48" y="207"/>
                </a:lnTo>
                <a:lnTo>
                  <a:pt x="49" y="207"/>
                </a:lnTo>
                <a:lnTo>
                  <a:pt x="48" y="207"/>
                </a:lnTo>
                <a:lnTo>
                  <a:pt x="49" y="207"/>
                </a:lnTo>
                <a:lnTo>
                  <a:pt x="50" y="207"/>
                </a:lnTo>
                <a:lnTo>
                  <a:pt x="49" y="207"/>
                </a:lnTo>
                <a:lnTo>
                  <a:pt x="50" y="207"/>
                </a:lnTo>
                <a:lnTo>
                  <a:pt x="49" y="207"/>
                </a:lnTo>
                <a:lnTo>
                  <a:pt x="50" y="207"/>
                </a:lnTo>
                <a:lnTo>
                  <a:pt x="50" y="206"/>
                </a:lnTo>
                <a:lnTo>
                  <a:pt x="50" y="207"/>
                </a:lnTo>
                <a:lnTo>
                  <a:pt x="50" y="206"/>
                </a:lnTo>
                <a:lnTo>
                  <a:pt x="50" y="207"/>
                </a:lnTo>
                <a:lnTo>
                  <a:pt x="50" y="206"/>
                </a:lnTo>
                <a:lnTo>
                  <a:pt x="49" y="206"/>
                </a:lnTo>
                <a:lnTo>
                  <a:pt x="50" y="206"/>
                </a:lnTo>
                <a:lnTo>
                  <a:pt x="49" y="206"/>
                </a:lnTo>
                <a:lnTo>
                  <a:pt x="50" y="206"/>
                </a:lnTo>
                <a:lnTo>
                  <a:pt x="49" y="206"/>
                </a:lnTo>
                <a:lnTo>
                  <a:pt x="49" y="205"/>
                </a:lnTo>
                <a:lnTo>
                  <a:pt x="49" y="206"/>
                </a:lnTo>
                <a:lnTo>
                  <a:pt x="49" y="205"/>
                </a:lnTo>
                <a:lnTo>
                  <a:pt x="49" y="206"/>
                </a:lnTo>
                <a:lnTo>
                  <a:pt x="49" y="205"/>
                </a:lnTo>
                <a:lnTo>
                  <a:pt x="50" y="205"/>
                </a:lnTo>
                <a:lnTo>
                  <a:pt x="49" y="205"/>
                </a:lnTo>
                <a:lnTo>
                  <a:pt x="50" y="205"/>
                </a:lnTo>
                <a:lnTo>
                  <a:pt x="49" y="205"/>
                </a:lnTo>
                <a:lnTo>
                  <a:pt x="50" y="205"/>
                </a:lnTo>
                <a:lnTo>
                  <a:pt x="50" y="204"/>
                </a:lnTo>
                <a:lnTo>
                  <a:pt x="50" y="205"/>
                </a:lnTo>
                <a:lnTo>
                  <a:pt x="50" y="204"/>
                </a:lnTo>
                <a:lnTo>
                  <a:pt x="50" y="205"/>
                </a:lnTo>
                <a:lnTo>
                  <a:pt x="50" y="204"/>
                </a:lnTo>
                <a:lnTo>
                  <a:pt x="51" y="204"/>
                </a:lnTo>
                <a:lnTo>
                  <a:pt x="50" y="204"/>
                </a:lnTo>
                <a:lnTo>
                  <a:pt x="51" y="204"/>
                </a:lnTo>
                <a:lnTo>
                  <a:pt x="50" y="204"/>
                </a:lnTo>
                <a:lnTo>
                  <a:pt x="51" y="204"/>
                </a:lnTo>
                <a:lnTo>
                  <a:pt x="51" y="205"/>
                </a:lnTo>
                <a:lnTo>
                  <a:pt x="51" y="204"/>
                </a:lnTo>
                <a:lnTo>
                  <a:pt x="51" y="205"/>
                </a:lnTo>
                <a:lnTo>
                  <a:pt x="51" y="204"/>
                </a:lnTo>
                <a:lnTo>
                  <a:pt x="51" y="205"/>
                </a:lnTo>
                <a:lnTo>
                  <a:pt x="51" y="206"/>
                </a:lnTo>
                <a:lnTo>
                  <a:pt x="51" y="205"/>
                </a:lnTo>
                <a:lnTo>
                  <a:pt x="51" y="206"/>
                </a:lnTo>
                <a:lnTo>
                  <a:pt x="51" y="205"/>
                </a:lnTo>
                <a:lnTo>
                  <a:pt x="51" y="206"/>
                </a:lnTo>
                <a:lnTo>
                  <a:pt x="52" y="206"/>
                </a:lnTo>
                <a:lnTo>
                  <a:pt x="51" y="206"/>
                </a:lnTo>
                <a:lnTo>
                  <a:pt x="52" y="206"/>
                </a:lnTo>
                <a:lnTo>
                  <a:pt x="51" y="206"/>
                </a:lnTo>
                <a:lnTo>
                  <a:pt x="52" y="206"/>
                </a:lnTo>
                <a:lnTo>
                  <a:pt x="52" y="205"/>
                </a:lnTo>
                <a:lnTo>
                  <a:pt x="52" y="206"/>
                </a:lnTo>
                <a:lnTo>
                  <a:pt x="52" y="205"/>
                </a:lnTo>
                <a:lnTo>
                  <a:pt x="52" y="206"/>
                </a:lnTo>
                <a:lnTo>
                  <a:pt x="52" y="205"/>
                </a:lnTo>
                <a:lnTo>
                  <a:pt x="53" y="205"/>
                </a:lnTo>
                <a:lnTo>
                  <a:pt x="52" y="205"/>
                </a:lnTo>
                <a:lnTo>
                  <a:pt x="53" y="205"/>
                </a:lnTo>
                <a:lnTo>
                  <a:pt x="52" y="205"/>
                </a:lnTo>
                <a:lnTo>
                  <a:pt x="53" y="205"/>
                </a:lnTo>
                <a:lnTo>
                  <a:pt x="54" y="205"/>
                </a:lnTo>
                <a:lnTo>
                  <a:pt x="53" y="205"/>
                </a:lnTo>
                <a:lnTo>
                  <a:pt x="54" y="205"/>
                </a:lnTo>
                <a:lnTo>
                  <a:pt x="53" y="205"/>
                </a:lnTo>
                <a:lnTo>
                  <a:pt x="54" y="205"/>
                </a:lnTo>
                <a:lnTo>
                  <a:pt x="54" y="204"/>
                </a:lnTo>
                <a:lnTo>
                  <a:pt x="54" y="205"/>
                </a:lnTo>
                <a:lnTo>
                  <a:pt x="54" y="204"/>
                </a:lnTo>
                <a:lnTo>
                  <a:pt x="54" y="205"/>
                </a:lnTo>
                <a:lnTo>
                  <a:pt x="54" y="204"/>
                </a:lnTo>
                <a:lnTo>
                  <a:pt x="55" y="204"/>
                </a:lnTo>
                <a:lnTo>
                  <a:pt x="54" y="204"/>
                </a:lnTo>
                <a:lnTo>
                  <a:pt x="55" y="204"/>
                </a:lnTo>
                <a:lnTo>
                  <a:pt x="54" y="204"/>
                </a:lnTo>
                <a:lnTo>
                  <a:pt x="55" y="204"/>
                </a:lnTo>
                <a:lnTo>
                  <a:pt x="55" y="205"/>
                </a:lnTo>
                <a:lnTo>
                  <a:pt x="55" y="204"/>
                </a:lnTo>
                <a:lnTo>
                  <a:pt x="55" y="205"/>
                </a:lnTo>
                <a:lnTo>
                  <a:pt x="55" y="204"/>
                </a:lnTo>
                <a:lnTo>
                  <a:pt x="55" y="205"/>
                </a:lnTo>
                <a:lnTo>
                  <a:pt x="55" y="206"/>
                </a:lnTo>
                <a:lnTo>
                  <a:pt x="55" y="205"/>
                </a:lnTo>
                <a:lnTo>
                  <a:pt x="55" y="206"/>
                </a:lnTo>
                <a:lnTo>
                  <a:pt x="55" y="205"/>
                </a:lnTo>
                <a:lnTo>
                  <a:pt x="55" y="206"/>
                </a:lnTo>
                <a:lnTo>
                  <a:pt x="56" y="206"/>
                </a:lnTo>
                <a:lnTo>
                  <a:pt x="55" y="206"/>
                </a:lnTo>
                <a:lnTo>
                  <a:pt x="56" y="206"/>
                </a:lnTo>
                <a:lnTo>
                  <a:pt x="55" y="206"/>
                </a:lnTo>
                <a:lnTo>
                  <a:pt x="56" y="206"/>
                </a:lnTo>
                <a:lnTo>
                  <a:pt x="56" y="205"/>
                </a:lnTo>
                <a:lnTo>
                  <a:pt x="56" y="206"/>
                </a:lnTo>
                <a:lnTo>
                  <a:pt x="56" y="205"/>
                </a:lnTo>
                <a:lnTo>
                  <a:pt x="56" y="206"/>
                </a:lnTo>
                <a:lnTo>
                  <a:pt x="56" y="205"/>
                </a:lnTo>
                <a:lnTo>
                  <a:pt x="57" y="205"/>
                </a:lnTo>
                <a:lnTo>
                  <a:pt x="56" y="205"/>
                </a:lnTo>
                <a:lnTo>
                  <a:pt x="57" y="205"/>
                </a:lnTo>
                <a:lnTo>
                  <a:pt x="56" y="205"/>
                </a:lnTo>
                <a:lnTo>
                  <a:pt x="57" y="205"/>
                </a:lnTo>
                <a:lnTo>
                  <a:pt x="57" y="204"/>
                </a:lnTo>
                <a:lnTo>
                  <a:pt x="57" y="205"/>
                </a:lnTo>
                <a:lnTo>
                  <a:pt x="57" y="204"/>
                </a:lnTo>
                <a:lnTo>
                  <a:pt x="57" y="205"/>
                </a:lnTo>
                <a:lnTo>
                  <a:pt x="57" y="204"/>
                </a:lnTo>
                <a:lnTo>
                  <a:pt x="56" y="204"/>
                </a:lnTo>
                <a:lnTo>
                  <a:pt x="57" y="204"/>
                </a:lnTo>
                <a:lnTo>
                  <a:pt x="56" y="204"/>
                </a:lnTo>
                <a:lnTo>
                  <a:pt x="57" y="204"/>
                </a:lnTo>
                <a:lnTo>
                  <a:pt x="56" y="204"/>
                </a:lnTo>
                <a:lnTo>
                  <a:pt x="56" y="203"/>
                </a:lnTo>
                <a:lnTo>
                  <a:pt x="56" y="204"/>
                </a:lnTo>
                <a:lnTo>
                  <a:pt x="56" y="203"/>
                </a:lnTo>
                <a:lnTo>
                  <a:pt x="56" y="204"/>
                </a:lnTo>
                <a:lnTo>
                  <a:pt x="56" y="203"/>
                </a:lnTo>
                <a:lnTo>
                  <a:pt x="57" y="203"/>
                </a:lnTo>
                <a:lnTo>
                  <a:pt x="56" y="203"/>
                </a:lnTo>
                <a:lnTo>
                  <a:pt x="57" y="203"/>
                </a:lnTo>
                <a:lnTo>
                  <a:pt x="56" y="203"/>
                </a:lnTo>
                <a:lnTo>
                  <a:pt x="57" y="203"/>
                </a:lnTo>
                <a:lnTo>
                  <a:pt x="58" y="203"/>
                </a:lnTo>
                <a:lnTo>
                  <a:pt x="57" y="203"/>
                </a:lnTo>
                <a:lnTo>
                  <a:pt x="58" y="203"/>
                </a:lnTo>
                <a:lnTo>
                  <a:pt x="57" y="203"/>
                </a:lnTo>
                <a:lnTo>
                  <a:pt x="58" y="203"/>
                </a:lnTo>
                <a:lnTo>
                  <a:pt x="58" y="202"/>
                </a:lnTo>
                <a:lnTo>
                  <a:pt x="58" y="203"/>
                </a:lnTo>
                <a:lnTo>
                  <a:pt x="58" y="202"/>
                </a:lnTo>
                <a:lnTo>
                  <a:pt x="58" y="203"/>
                </a:lnTo>
                <a:lnTo>
                  <a:pt x="58" y="202"/>
                </a:lnTo>
                <a:lnTo>
                  <a:pt x="57" y="202"/>
                </a:lnTo>
                <a:lnTo>
                  <a:pt x="58" y="202"/>
                </a:lnTo>
                <a:lnTo>
                  <a:pt x="57" y="202"/>
                </a:lnTo>
                <a:lnTo>
                  <a:pt x="58" y="202"/>
                </a:lnTo>
                <a:lnTo>
                  <a:pt x="57" y="202"/>
                </a:lnTo>
                <a:lnTo>
                  <a:pt x="57" y="201"/>
                </a:lnTo>
                <a:lnTo>
                  <a:pt x="57" y="202"/>
                </a:lnTo>
                <a:lnTo>
                  <a:pt x="57" y="201"/>
                </a:lnTo>
                <a:lnTo>
                  <a:pt x="57" y="202"/>
                </a:lnTo>
                <a:lnTo>
                  <a:pt x="57" y="201"/>
                </a:lnTo>
                <a:lnTo>
                  <a:pt x="56" y="201"/>
                </a:lnTo>
                <a:lnTo>
                  <a:pt x="57" y="201"/>
                </a:lnTo>
                <a:lnTo>
                  <a:pt x="56" y="201"/>
                </a:lnTo>
                <a:lnTo>
                  <a:pt x="57" y="201"/>
                </a:lnTo>
                <a:lnTo>
                  <a:pt x="56" y="201"/>
                </a:lnTo>
                <a:lnTo>
                  <a:pt x="56" y="202"/>
                </a:lnTo>
                <a:lnTo>
                  <a:pt x="56" y="201"/>
                </a:lnTo>
                <a:lnTo>
                  <a:pt x="56" y="202"/>
                </a:lnTo>
                <a:lnTo>
                  <a:pt x="56" y="201"/>
                </a:lnTo>
                <a:lnTo>
                  <a:pt x="56" y="202"/>
                </a:lnTo>
                <a:lnTo>
                  <a:pt x="55" y="202"/>
                </a:lnTo>
                <a:lnTo>
                  <a:pt x="56" y="202"/>
                </a:lnTo>
                <a:lnTo>
                  <a:pt x="55" y="202"/>
                </a:lnTo>
                <a:lnTo>
                  <a:pt x="56" y="202"/>
                </a:lnTo>
                <a:lnTo>
                  <a:pt x="55" y="202"/>
                </a:lnTo>
                <a:lnTo>
                  <a:pt x="55" y="201"/>
                </a:lnTo>
                <a:lnTo>
                  <a:pt x="55" y="202"/>
                </a:lnTo>
                <a:lnTo>
                  <a:pt x="55" y="201"/>
                </a:lnTo>
                <a:lnTo>
                  <a:pt x="55" y="202"/>
                </a:lnTo>
                <a:lnTo>
                  <a:pt x="55" y="201"/>
                </a:lnTo>
                <a:lnTo>
                  <a:pt x="55" y="200"/>
                </a:lnTo>
                <a:lnTo>
                  <a:pt x="55" y="201"/>
                </a:lnTo>
                <a:lnTo>
                  <a:pt x="55" y="200"/>
                </a:lnTo>
                <a:lnTo>
                  <a:pt x="55" y="201"/>
                </a:lnTo>
                <a:lnTo>
                  <a:pt x="55" y="200"/>
                </a:lnTo>
                <a:lnTo>
                  <a:pt x="54" y="200"/>
                </a:lnTo>
                <a:lnTo>
                  <a:pt x="55" y="200"/>
                </a:lnTo>
                <a:lnTo>
                  <a:pt x="54" y="200"/>
                </a:lnTo>
                <a:lnTo>
                  <a:pt x="55" y="200"/>
                </a:lnTo>
                <a:lnTo>
                  <a:pt x="54" y="200"/>
                </a:lnTo>
                <a:lnTo>
                  <a:pt x="54" y="201"/>
                </a:lnTo>
                <a:lnTo>
                  <a:pt x="54" y="200"/>
                </a:lnTo>
                <a:lnTo>
                  <a:pt x="54" y="201"/>
                </a:lnTo>
                <a:lnTo>
                  <a:pt x="54" y="200"/>
                </a:lnTo>
                <a:lnTo>
                  <a:pt x="54" y="201"/>
                </a:lnTo>
                <a:lnTo>
                  <a:pt x="53" y="201"/>
                </a:lnTo>
                <a:lnTo>
                  <a:pt x="54" y="201"/>
                </a:lnTo>
                <a:lnTo>
                  <a:pt x="53" y="201"/>
                </a:lnTo>
                <a:lnTo>
                  <a:pt x="54" y="201"/>
                </a:lnTo>
                <a:lnTo>
                  <a:pt x="53" y="201"/>
                </a:lnTo>
                <a:lnTo>
                  <a:pt x="53" y="200"/>
                </a:lnTo>
                <a:lnTo>
                  <a:pt x="53" y="201"/>
                </a:lnTo>
                <a:lnTo>
                  <a:pt x="53" y="200"/>
                </a:lnTo>
                <a:lnTo>
                  <a:pt x="53" y="201"/>
                </a:lnTo>
                <a:lnTo>
                  <a:pt x="53" y="200"/>
                </a:lnTo>
                <a:lnTo>
                  <a:pt x="52" y="200"/>
                </a:lnTo>
                <a:lnTo>
                  <a:pt x="53" y="200"/>
                </a:lnTo>
                <a:lnTo>
                  <a:pt x="52" y="200"/>
                </a:lnTo>
                <a:lnTo>
                  <a:pt x="53" y="200"/>
                </a:lnTo>
                <a:lnTo>
                  <a:pt x="52" y="200"/>
                </a:lnTo>
                <a:lnTo>
                  <a:pt x="52" y="199"/>
                </a:lnTo>
                <a:lnTo>
                  <a:pt x="52" y="200"/>
                </a:lnTo>
                <a:lnTo>
                  <a:pt x="52" y="199"/>
                </a:lnTo>
                <a:lnTo>
                  <a:pt x="52" y="200"/>
                </a:lnTo>
                <a:lnTo>
                  <a:pt x="52" y="199"/>
                </a:lnTo>
                <a:lnTo>
                  <a:pt x="53" y="199"/>
                </a:lnTo>
                <a:lnTo>
                  <a:pt x="52" y="199"/>
                </a:lnTo>
                <a:lnTo>
                  <a:pt x="53" y="199"/>
                </a:lnTo>
                <a:lnTo>
                  <a:pt x="52" y="199"/>
                </a:lnTo>
                <a:lnTo>
                  <a:pt x="53" y="199"/>
                </a:lnTo>
                <a:lnTo>
                  <a:pt x="54" y="199"/>
                </a:lnTo>
                <a:lnTo>
                  <a:pt x="53" y="199"/>
                </a:lnTo>
                <a:lnTo>
                  <a:pt x="54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8"/>
                </a:lnTo>
                <a:lnTo>
                  <a:pt x="54" y="199"/>
                </a:lnTo>
                <a:lnTo>
                  <a:pt x="54" y="198"/>
                </a:lnTo>
                <a:lnTo>
                  <a:pt x="54" y="199"/>
                </a:lnTo>
                <a:lnTo>
                  <a:pt x="54" y="198"/>
                </a:lnTo>
                <a:lnTo>
                  <a:pt x="53" y="198"/>
                </a:lnTo>
                <a:lnTo>
                  <a:pt x="54" y="198"/>
                </a:lnTo>
                <a:lnTo>
                  <a:pt x="53" y="198"/>
                </a:lnTo>
                <a:lnTo>
                  <a:pt x="54" y="198"/>
                </a:lnTo>
                <a:lnTo>
                  <a:pt x="53" y="198"/>
                </a:lnTo>
                <a:lnTo>
                  <a:pt x="53" y="197"/>
                </a:lnTo>
                <a:lnTo>
                  <a:pt x="53" y="198"/>
                </a:lnTo>
                <a:lnTo>
                  <a:pt x="53" y="197"/>
                </a:lnTo>
                <a:lnTo>
                  <a:pt x="53" y="198"/>
                </a:lnTo>
                <a:lnTo>
                  <a:pt x="53" y="197"/>
                </a:lnTo>
                <a:lnTo>
                  <a:pt x="52" y="197"/>
                </a:lnTo>
                <a:lnTo>
                  <a:pt x="53" y="197"/>
                </a:lnTo>
                <a:lnTo>
                  <a:pt x="52" y="197"/>
                </a:lnTo>
                <a:lnTo>
                  <a:pt x="53" y="197"/>
                </a:lnTo>
                <a:lnTo>
                  <a:pt x="52" y="197"/>
                </a:lnTo>
                <a:lnTo>
                  <a:pt x="52" y="198"/>
                </a:lnTo>
                <a:lnTo>
                  <a:pt x="52" y="197"/>
                </a:lnTo>
                <a:lnTo>
                  <a:pt x="52" y="198"/>
                </a:lnTo>
                <a:lnTo>
                  <a:pt x="52" y="197"/>
                </a:lnTo>
                <a:lnTo>
                  <a:pt x="52" y="198"/>
                </a:lnTo>
                <a:lnTo>
                  <a:pt x="51" y="198"/>
                </a:lnTo>
                <a:lnTo>
                  <a:pt x="52" y="198"/>
                </a:lnTo>
                <a:lnTo>
                  <a:pt x="51" y="198"/>
                </a:lnTo>
                <a:lnTo>
                  <a:pt x="52" y="198"/>
                </a:lnTo>
                <a:lnTo>
                  <a:pt x="51" y="198"/>
                </a:lnTo>
                <a:lnTo>
                  <a:pt x="51" y="197"/>
                </a:lnTo>
                <a:lnTo>
                  <a:pt x="51" y="198"/>
                </a:lnTo>
                <a:lnTo>
                  <a:pt x="51" y="197"/>
                </a:lnTo>
                <a:lnTo>
                  <a:pt x="51" y="198"/>
                </a:lnTo>
                <a:lnTo>
                  <a:pt x="51" y="197"/>
                </a:lnTo>
                <a:lnTo>
                  <a:pt x="51" y="196"/>
                </a:lnTo>
                <a:lnTo>
                  <a:pt x="51" y="197"/>
                </a:lnTo>
                <a:lnTo>
                  <a:pt x="51" y="196"/>
                </a:lnTo>
                <a:lnTo>
                  <a:pt x="51" y="197"/>
                </a:lnTo>
                <a:lnTo>
                  <a:pt x="51" y="196"/>
                </a:lnTo>
                <a:lnTo>
                  <a:pt x="50" y="196"/>
                </a:lnTo>
                <a:lnTo>
                  <a:pt x="51" y="196"/>
                </a:lnTo>
                <a:lnTo>
                  <a:pt x="50" y="196"/>
                </a:lnTo>
                <a:lnTo>
                  <a:pt x="51" y="196"/>
                </a:lnTo>
                <a:lnTo>
                  <a:pt x="50" y="196"/>
                </a:lnTo>
                <a:lnTo>
                  <a:pt x="50" y="197"/>
                </a:lnTo>
                <a:lnTo>
                  <a:pt x="50" y="196"/>
                </a:lnTo>
                <a:lnTo>
                  <a:pt x="50" y="197"/>
                </a:lnTo>
                <a:lnTo>
                  <a:pt x="50" y="196"/>
                </a:lnTo>
                <a:lnTo>
                  <a:pt x="50" y="197"/>
                </a:lnTo>
                <a:lnTo>
                  <a:pt x="49" y="197"/>
                </a:lnTo>
                <a:lnTo>
                  <a:pt x="50" y="197"/>
                </a:lnTo>
                <a:lnTo>
                  <a:pt x="49" y="197"/>
                </a:lnTo>
                <a:lnTo>
                  <a:pt x="50" y="197"/>
                </a:lnTo>
                <a:lnTo>
                  <a:pt x="49" y="197"/>
                </a:lnTo>
                <a:lnTo>
                  <a:pt x="49" y="198"/>
                </a:lnTo>
                <a:lnTo>
                  <a:pt x="49" y="197"/>
                </a:lnTo>
                <a:lnTo>
                  <a:pt x="49" y="198"/>
                </a:lnTo>
                <a:lnTo>
                  <a:pt x="49" y="197"/>
                </a:lnTo>
                <a:lnTo>
                  <a:pt x="49" y="198"/>
                </a:lnTo>
                <a:lnTo>
                  <a:pt x="50" y="198"/>
                </a:lnTo>
                <a:lnTo>
                  <a:pt x="49" y="198"/>
                </a:lnTo>
                <a:lnTo>
                  <a:pt x="50" y="198"/>
                </a:lnTo>
                <a:lnTo>
                  <a:pt x="49" y="198"/>
                </a:lnTo>
                <a:lnTo>
                  <a:pt x="50" y="198"/>
                </a:lnTo>
                <a:lnTo>
                  <a:pt x="50" y="199"/>
                </a:lnTo>
                <a:lnTo>
                  <a:pt x="50" y="198"/>
                </a:lnTo>
                <a:lnTo>
                  <a:pt x="50" y="199"/>
                </a:lnTo>
                <a:lnTo>
                  <a:pt x="50" y="198"/>
                </a:lnTo>
                <a:lnTo>
                  <a:pt x="50" y="199"/>
                </a:lnTo>
                <a:lnTo>
                  <a:pt x="49" y="199"/>
                </a:lnTo>
                <a:lnTo>
                  <a:pt x="50" y="199"/>
                </a:lnTo>
                <a:lnTo>
                  <a:pt x="49" y="199"/>
                </a:lnTo>
                <a:lnTo>
                  <a:pt x="50" y="199"/>
                </a:lnTo>
                <a:lnTo>
                  <a:pt x="49" y="199"/>
                </a:lnTo>
                <a:lnTo>
                  <a:pt x="48" y="199"/>
                </a:lnTo>
                <a:lnTo>
                  <a:pt x="49" y="199"/>
                </a:lnTo>
                <a:lnTo>
                  <a:pt x="48" y="199"/>
                </a:lnTo>
                <a:lnTo>
                  <a:pt x="49" y="199"/>
                </a:lnTo>
                <a:lnTo>
                  <a:pt x="48" y="199"/>
                </a:lnTo>
                <a:lnTo>
                  <a:pt x="48" y="200"/>
                </a:lnTo>
                <a:lnTo>
                  <a:pt x="48" y="199"/>
                </a:lnTo>
                <a:lnTo>
                  <a:pt x="48" y="200"/>
                </a:lnTo>
                <a:lnTo>
                  <a:pt x="48" y="199"/>
                </a:lnTo>
                <a:lnTo>
                  <a:pt x="48" y="200"/>
                </a:lnTo>
                <a:lnTo>
                  <a:pt x="49" y="200"/>
                </a:lnTo>
                <a:lnTo>
                  <a:pt x="48" y="200"/>
                </a:lnTo>
                <a:lnTo>
                  <a:pt x="49" y="200"/>
                </a:lnTo>
                <a:lnTo>
                  <a:pt x="48" y="200"/>
                </a:lnTo>
                <a:lnTo>
                  <a:pt x="49" y="200"/>
                </a:lnTo>
                <a:lnTo>
                  <a:pt x="49" y="201"/>
                </a:lnTo>
                <a:lnTo>
                  <a:pt x="49" y="200"/>
                </a:lnTo>
                <a:lnTo>
                  <a:pt x="49" y="201"/>
                </a:lnTo>
                <a:lnTo>
                  <a:pt x="49" y="200"/>
                </a:lnTo>
                <a:lnTo>
                  <a:pt x="49" y="201"/>
                </a:lnTo>
                <a:lnTo>
                  <a:pt x="48" y="201"/>
                </a:lnTo>
                <a:lnTo>
                  <a:pt x="49" y="201"/>
                </a:lnTo>
                <a:lnTo>
                  <a:pt x="48" y="201"/>
                </a:lnTo>
                <a:lnTo>
                  <a:pt x="49" y="201"/>
                </a:lnTo>
                <a:lnTo>
                  <a:pt x="48" y="201"/>
                </a:lnTo>
                <a:lnTo>
                  <a:pt x="48" y="202"/>
                </a:lnTo>
                <a:lnTo>
                  <a:pt x="48" y="201"/>
                </a:lnTo>
                <a:lnTo>
                  <a:pt x="48" y="202"/>
                </a:lnTo>
                <a:lnTo>
                  <a:pt x="48" y="201"/>
                </a:lnTo>
                <a:lnTo>
                  <a:pt x="48" y="202"/>
                </a:lnTo>
                <a:lnTo>
                  <a:pt x="47" y="202"/>
                </a:lnTo>
                <a:lnTo>
                  <a:pt x="48" y="202"/>
                </a:lnTo>
                <a:lnTo>
                  <a:pt x="47" y="202"/>
                </a:lnTo>
                <a:lnTo>
                  <a:pt x="48" y="202"/>
                </a:lnTo>
                <a:lnTo>
                  <a:pt x="47" y="202"/>
                </a:lnTo>
                <a:lnTo>
                  <a:pt x="47" y="201"/>
                </a:lnTo>
                <a:lnTo>
                  <a:pt x="47" y="202"/>
                </a:lnTo>
                <a:lnTo>
                  <a:pt x="47" y="201"/>
                </a:lnTo>
                <a:lnTo>
                  <a:pt x="47" y="202"/>
                </a:lnTo>
                <a:lnTo>
                  <a:pt x="47" y="201"/>
                </a:lnTo>
                <a:lnTo>
                  <a:pt x="47" y="200"/>
                </a:lnTo>
                <a:lnTo>
                  <a:pt x="47" y="201"/>
                </a:lnTo>
                <a:lnTo>
                  <a:pt x="47" y="200"/>
                </a:lnTo>
                <a:lnTo>
                  <a:pt x="47" y="201"/>
                </a:lnTo>
                <a:lnTo>
                  <a:pt x="47" y="200"/>
                </a:lnTo>
                <a:lnTo>
                  <a:pt x="46" y="200"/>
                </a:lnTo>
                <a:lnTo>
                  <a:pt x="47" y="200"/>
                </a:lnTo>
                <a:lnTo>
                  <a:pt x="46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1"/>
                </a:lnTo>
                <a:lnTo>
                  <a:pt x="46" y="200"/>
                </a:lnTo>
                <a:lnTo>
                  <a:pt x="46" y="201"/>
                </a:lnTo>
                <a:lnTo>
                  <a:pt x="46" y="200"/>
                </a:lnTo>
                <a:lnTo>
                  <a:pt x="46" y="201"/>
                </a:lnTo>
                <a:lnTo>
                  <a:pt x="45" y="201"/>
                </a:lnTo>
                <a:lnTo>
                  <a:pt x="46" y="201"/>
                </a:lnTo>
                <a:lnTo>
                  <a:pt x="45" y="201"/>
                </a:lnTo>
                <a:lnTo>
                  <a:pt x="46" y="201"/>
                </a:lnTo>
                <a:lnTo>
                  <a:pt x="45" y="201"/>
                </a:lnTo>
                <a:lnTo>
                  <a:pt x="45" y="200"/>
                </a:lnTo>
                <a:lnTo>
                  <a:pt x="45" y="201"/>
                </a:lnTo>
                <a:lnTo>
                  <a:pt x="45" y="200"/>
                </a:lnTo>
                <a:lnTo>
                  <a:pt x="45" y="201"/>
                </a:lnTo>
                <a:lnTo>
                  <a:pt x="45" y="200"/>
                </a:lnTo>
                <a:lnTo>
                  <a:pt x="44" y="200"/>
                </a:lnTo>
                <a:lnTo>
                  <a:pt x="45" y="200"/>
                </a:lnTo>
                <a:lnTo>
                  <a:pt x="44" y="200"/>
                </a:lnTo>
                <a:lnTo>
                  <a:pt x="45" y="200"/>
                </a:lnTo>
                <a:lnTo>
                  <a:pt x="44" y="200"/>
                </a:lnTo>
                <a:lnTo>
                  <a:pt x="44" y="199"/>
                </a:lnTo>
                <a:lnTo>
                  <a:pt x="44" y="200"/>
                </a:lnTo>
                <a:lnTo>
                  <a:pt x="44" y="199"/>
                </a:lnTo>
                <a:lnTo>
                  <a:pt x="44" y="200"/>
                </a:lnTo>
                <a:lnTo>
                  <a:pt x="44" y="199"/>
                </a:lnTo>
                <a:lnTo>
                  <a:pt x="45" y="199"/>
                </a:lnTo>
                <a:lnTo>
                  <a:pt x="44" y="199"/>
                </a:lnTo>
                <a:lnTo>
                  <a:pt x="45" y="199"/>
                </a:lnTo>
                <a:lnTo>
                  <a:pt x="44" y="199"/>
                </a:lnTo>
                <a:lnTo>
                  <a:pt x="45" y="199"/>
                </a:lnTo>
                <a:lnTo>
                  <a:pt x="46" y="199"/>
                </a:lnTo>
                <a:lnTo>
                  <a:pt x="45" y="199"/>
                </a:lnTo>
                <a:lnTo>
                  <a:pt x="46" y="199"/>
                </a:lnTo>
                <a:lnTo>
                  <a:pt x="45" y="199"/>
                </a:lnTo>
                <a:lnTo>
                  <a:pt x="46" y="199"/>
                </a:lnTo>
                <a:lnTo>
                  <a:pt x="46" y="198"/>
                </a:lnTo>
                <a:lnTo>
                  <a:pt x="46" y="199"/>
                </a:lnTo>
                <a:lnTo>
                  <a:pt x="46" y="198"/>
                </a:lnTo>
                <a:lnTo>
                  <a:pt x="46" y="199"/>
                </a:lnTo>
                <a:lnTo>
                  <a:pt x="46" y="198"/>
                </a:lnTo>
                <a:lnTo>
                  <a:pt x="45" y="198"/>
                </a:lnTo>
                <a:lnTo>
                  <a:pt x="46" y="198"/>
                </a:lnTo>
                <a:lnTo>
                  <a:pt x="45" y="198"/>
                </a:lnTo>
                <a:lnTo>
                  <a:pt x="46" y="198"/>
                </a:lnTo>
                <a:lnTo>
                  <a:pt x="45" y="198"/>
                </a:lnTo>
                <a:lnTo>
                  <a:pt x="45" y="197"/>
                </a:lnTo>
                <a:lnTo>
                  <a:pt x="45" y="198"/>
                </a:lnTo>
                <a:lnTo>
                  <a:pt x="45" y="197"/>
                </a:lnTo>
                <a:lnTo>
                  <a:pt x="45" y="198"/>
                </a:lnTo>
                <a:lnTo>
                  <a:pt x="45" y="197"/>
                </a:lnTo>
                <a:lnTo>
                  <a:pt x="45" y="196"/>
                </a:lnTo>
                <a:lnTo>
                  <a:pt x="45" y="197"/>
                </a:lnTo>
                <a:lnTo>
                  <a:pt x="45" y="196"/>
                </a:lnTo>
                <a:lnTo>
                  <a:pt x="45" y="197"/>
                </a:lnTo>
                <a:lnTo>
                  <a:pt x="45" y="196"/>
                </a:lnTo>
                <a:lnTo>
                  <a:pt x="44" y="196"/>
                </a:lnTo>
                <a:lnTo>
                  <a:pt x="45" y="196"/>
                </a:lnTo>
                <a:lnTo>
                  <a:pt x="44" y="196"/>
                </a:lnTo>
                <a:lnTo>
                  <a:pt x="45" y="196"/>
                </a:lnTo>
                <a:lnTo>
                  <a:pt x="44" y="196"/>
                </a:lnTo>
                <a:lnTo>
                  <a:pt x="44" y="195"/>
                </a:lnTo>
                <a:lnTo>
                  <a:pt x="44" y="196"/>
                </a:lnTo>
                <a:lnTo>
                  <a:pt x="44" y="195"/>
                </a:lnTo>
                <a:lnTo>
                  <a:pt x="44" y="196"/>
                </a:lnTo>
                <a:lnTo>
                  <a:pt x="44" y="195"/>
                </a:lnTo>
                <a:lnTo>
                  <a:pt x="45" y="195"/>
                </a:lnTo>
                <a:lnTo>
                  <a:pt x="44" y="195"/>
                </a:lnTo>
                <a:lnTo>
                  <a:pt x="45" y="195"/>
                </a:lnTo>
                <a:lnTo>
                  <a:pt x="44" y="195"/>
                </a:lnTo>
                <a:lnTo>
                  <a:pt x="45" y="195"/>
                </a:lnTo>
                <a:lnTo>
                  <a:pt x="46" y="195"/>
                </a:lnTo>
                <a:lnTo>
                  <a:pt x="45" y="195"/>
                </a:lnTo>
                <a:lnTo>
                  <a:pt x="46" y="195"/>
                </a:lnTo>
                <a:lnTo>
                  <a:pt x="45" y="195"/>
                </a:lnTo>
                <a:lnTo>
                  <a:pt x="46" y="195"/>
                </a:lnTo>
                <a:lnTo>
                  <a:pt x="46" y="194"/>
                </a:lnTo>
                <a:lnTo>
                  <a:pt x="46" y="195"/>
                </a:lnTo>
                <a:lnTo>
                  <a:pt x="46" y="194"/>
                </a:lnTo>
                <a:lnTo>
                  <a:pt x="46" y="195"/>
                </a:lnTo>
                <a:lnTo>
                  <a:pt x="46" y="194"/>
                </a:lnTo>
                <a:lnTo>
                  <a:pt x="45" y="194"/>
                </a:lnTo>
                <a:lnTo>
                  <a:pt x="46" y="194"/>
                </a:lnTo>
                <a:lnTo>
                  <a:pt x="45" y="194"/>
                </a:lnTo>
                <a:lnTo>
                  <a:pt x="46" y="194"/>
                </a:lnTo>
                <a:lnTo>
                  <a:pt x="45" y="194"/>
                </a:lnTo>
                <a:lnTo>
                  <a:pt x="45" y="193"/>
                </a:lnTo>
                <a:lnTo>
                  <a:pt x="45" y="194"/>
                </a:lnTo>
                <a:lnTo>
                  <a:pt x="45" y="193"/>
                </a:lnTo>
                <a:lnTo>
                  <a:pt x="45" y="194"/>
                </a:lnTo>
                <a:lnTo>
                  <a:pt x="45" y="193"/>
                </a:lnTo>
                <a:lnTo>
                  <a:pt x="44" y="193"/>
                </a:lnTo>
                <a:lnTo>
                  <a:pt x="45" y="193"/>
                </a:lnTo>
                <a:lnTo>
                  <a:pt x="44" y="193"/>
                </a:lnTo>
                <a:lnTo>
                  <a:pt x="45" y="193"/>
                </a:lnTo>
                <a:lnTo>
                  <a:pt x="44" y="193"/>
                </a:lnTo>
                <a:lnTo>
                  <a:pt x="44" y="194"/>
                </a:lnTo>
                <a:lnTo>
                  <a:pt x="44" y="193"/>
                </a:lnTo>
                <a:lnTo>
                  <a:pt x="44" y="194"/>
                </a:lnTo>
                <a:lnTo>
                  <a:pt x="44" y="193"/>
                </a:lnTo>
                <a:lnTo>
                  <a:pt x="44" y="194"/>
                </a:lnTo>
                <a:lnTo>
                  <a:pt x="43" y="194"/>
                </a:lnTo>
                <a:lnTo>
                  <a:pt x="44" y="194"/>
                </a:lnTo>
                <a:lnTo>
                  <a:pt x="43" y="194"/>
                </a:lnTo>
                <a:lnTo>
                  <a:pt x="44" y="194"/>
                </a:lnTo>
                <a:lnTo>
                  <a:pt x="43" y="194"/>
                </a:lnTo>
                <a:lnTo>
                  <a:pt x="43" y="193"/>
                </a:lnTo>
                <a:lnTo>
                  <a:pt x="43" y="194"/>
                </a:lnTo>
                <a:lnTo>
                  <a:pt x="43" y="193"/>
                </a:lnTo>
                <a:lnTo>
                  <a:pt x="43" y="194"/>
                </a:lnTo>
                <a:lnTo>
                  <a:pt x="43" y="193"/>
                </a:lnTo>
                <a:lnTo>
                  <a:pt x="43" y="192"/>
                </a:lnTo>
                <a:lnTo>
                  <a:pt x="43" y="193"/>
                </a:lnTo>
                <a:lnTo>
                  <a:pt x="43" y="192"/>
                </a:lnTo>
                <a:lnTo>
                  <a:pt x="43" y="193"/>
                </a:lnTo>
                <a:lnTo>
                  <a:pt x="43" y="192"/>
                </a:lnTo>
                <a:lnTo>
                  <a:pt x="42" y="192"/>
                </a:lnTo>
                <a:lnTo>
                  <a:pt x="43" y="192"/>
                </a:lnTo>
                <a:lnTo>
                  <a:pt x="42" y="192"/>
                </a:lnTo>
                <a:lnTo>
                  <a:pt x="43" y="192"/>
                </a:lnTo>
                <a:lnTo>
                  <a:pt x="42" y="192"/>
                </a:lnTo>
                <a:lnTo>
                  <a:pt x="42" y="193"/>
                </a:lnTo>
                <a:lnTo>
                  <a:pt x="42" y="192"/>
                </a:lnTo>
                <a:lnTo>
                  <a:pt x="42" y="193"/>
                </a:lnTo>
                <a:lnTo>
                  <a:pt x="42" y="192"/>
                </a:lnTo>
                <a:lnTo>
                  <a:pt x="42" y="193"/>
                </a:lnTo>
                <a:lnTo>
                  <a:pt x="41" y="193"/>
                </a:lnTo>
                <a:lnTo>
                  <a:pt x="42" y="193"/>
                </a:lnTo>
                <a:lnTo>
                  <a:pt x="41" y="193"/>
                </a:lnTo>
                <a:lnTo>
                  <a:pt x="42" y="193"/>
                </a:lnTo>
                <a:lnTo>
                  <a:pt x="41" y="193"/>
                </a:lnTo>
                <a:lnTo>
                  <a:pt x="41" y="194"/>
                </a:lnTo>
                <a:lnTo>
                  <a:pt x="41" y="193"/>
                </a:lnTo>
                <a:lnTo>
                  <a:pt x="41" y="194"/>
                </a:lnTo>
                <a:lnTo>
                  <a:pt x="41" y="193"/>
                </a:lnTo>
                <a:lnTo>
                  <a:pt x="41" y="194"/>
                </a:lnTo>
                <a:lnTo>
                  <a:pt x="42" y="194"/>
                </a:lnTo>
                <a:lnTo>
                  <a:pt x="41" y="194"/>
                </a:lnTo>
                <a:lnTo>
                  <a:pt x="42" y="194"/>
                </a:lnTo>
                <a:lnTo>
                  <a:pt x="41" y="194"/>
                </a:lnTo>
                <a:lnTo>
                  <a:pt x="42" y="194"/>
                </a:lnTo>
                <a:lnTo>
                  <a:pt x="42" y="195"/>
                </a:lnTo>
                <a:lnTo>
                  <a:pt x="42" y="194"/>
                </a:lnTo>
                <a:lnTo>
                  <a:pt x="42" y="195"/>
                </a:lnTo>
                <a:lnTo>
                  <a:pt x="42" y="194"/>
                </a:lnTo>
                <a:lnTo>
                  <a:pt x="42" y="195"/>
                </a:lnTo>
                <a:lnTo>
                  <a:pt x="41" y="195"/>
                </a:lnTo>
                <a:lnTo>
                  <a:pt x="42" y="195"/>
                </a:lnTo>
                <a:lnTo>
                  <a:pt x="41" y="195"/>
                </a:lnTo>
                <a:lnTo>
                  <a:pt x="42" y="195"/>
                </a:lnTo>
                <a:lnTo>
                  <a:pt x="41" y="195"/>
                </a:lnTo>
                <a:lnTo>
                  <a:pt x="40" y="195"/>
                </a:lnTo>
                <a:lnTo>
                  <a:pt x="41" y="195"/>
                </a:lnTo>
                <a:lnTo>
                  <a:pt x="40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6"/>
                </a:lnTo>
                <a:lnTo>
                  <a:pt x="40" y="195"/>
                </a:lnTo>
                <a:lnTo>
                  <a:pt x="40" y="196"/>
                </a:lnTo>
                <a:lnTo>
                  <a:pt x="40" y="195"/>
                </a:lnTo>
                <a:lnTo>
                  <a:pt x="40" y="196"/>
                </a:lnTo>
                <a:lnTo>
                  <a:pt x="41" y="196"/>
                </a:lnTo>
                <a:lnTo>
                  <a:pt x="40" y="196"/>
                </a:lnTo>
                <a:lnTo>
                  <a:pt x="41" y="196"/>
                </a:lnTo>
                <a:lnTo>
                  <a:pt x="40" y="196"/>
                </a:lnTo>
                <a:lnTo>
                  <a:pt x="41" y="196"/>
                </a:lnTo>
                <a:lnTo>
                  <a:pt x="41" y="197"/>
                </a:lnTo>
                <a:lnTo>
                  <a:pt x="41" y="196"/>
                </a:lnTo>
                <a:lnTo>
                  <a:pt x="41" y="197"/>
                </a:lnTo>
                <a:lnTo>
                  <a:pt x="41" y="196"/>
                </a:lnTo>
                <a:lnTo>
                  <a:pt x="41" y="197"/>
                </a:lnTo>
                <a:lnTo>
                  <a:pt x="40" y="197"/>
                </a:lnTo>
                <a:lnTo>
                  <a:pt x="41" y="197"/>
                </a:lnTo>
                <a:lnTo>
                  <a:pt x="40" y="197"/>
                </a:lnTo>
                <a:lnTo>
                  <a:pt x="41" y="197"/>
                </a:lnTo>
                <a:lnTo>
                  <a:pt x="40" y="197"/>
                </a:lnTo>
                <a:lnTo>
                  <a:pt x="40" y="198"/>
                </a:lnTo>
                <a:lnTo>
                  <a:pt x="40" y="197"/>
                </a:lnTo>
                <a:lnTo>
                  <a:pt x="40" y="198"/>
                </a:lnTo>
                <a:lnTo>
                  <a:pt x="40" y="197"/>
                </a:lnTo>
                <a:lnTo>
                  <a:pt x="40" y="198"/>
                </a:lnTo>
                <a:lnTo>
                  <a:pt x="39" y="198"/>
                </a:lnTo>
                <a:lnTo>
                  <a:pt x="40" y="198"/>
                </a:lnTo>
                <a:lnTo>
                  <a:pt x="39" y="198"/>
                </a:lnTo>
                <a:lnTo>
                  <a:pt x="40" y="198"/>
                </a:lnTo>
                <a:lnTo>
                  <a:pt x="39" y="198"/>
                </a:lnTo>
                <a:lnTo>
                  <a:pt x="39" y="197"/>
                </a:lnTo>
                <a:lnTo>
                  <a:pt x="39" y="198"/>
                </a:lnTo>
                <a:lnTo>
                  <a:pt x="39" y="197"/>
                </a:lnTo>
                <a:lnTo>
                  <a:pt x="39" y="198"/>
                </a:lnTo>
                <a:lnTo>
                  <a:pt x="39" y="197"/>
                </a:lnTo>
                <a:lnTo>
                  <a:pt x="39" y="196"/>
                </a:lnTo>
                <a:lnTo>
                  <a:pt x="39" y="197"/>
                </a:lnTo>
                <a:lnTo>
                  <a:pt x="39" y="196"/>
                </a:lnTo>
                <a:lnTo>
                  <a:pt x="39" y="197"/>
                </a:lnTo>
                <a:lnTo>
                  <a:pt x="39" y="196"/>
                </a:lnTo>
                <a:lnTo>
                  <a:pt x="38" y="196"/>
                </a:lnTo>
                <a:lnTo>
                  <a:pt x="39" y="196"/>
                </a:lnTo>
                <a:lnTo>
                  <a:pt x="38" y="196"/>
                </a:lnTo>
                <a:lnTo>
                  <a:pt x="39" y="196"/>
                </a:lnTo>
                <a:lnTo>
                  <a:pt x="38" y="196"/>
                </a:lnTo>
                <a:lnTo>
                  <a:pt x="38" y="197"/>
                </a:lnTo>
                <a:lnTo>
                  <a:pt x="38" y="196"/>
                </a:lnTo>
                <a:lnTo>
                  <a:pt x="38" y="197"/>
                </a:lnTo>
                <a:lnTo>
                  <a:pt x="38" y="196"/>
                </a:lnTo>
                <a:lnTo>
                  <a:pt x="38" y="197"/>
                </a:lnTo>
                <a:lnTo>
                  <a:pt x="37" y="197"/>
                </a:lnTo>
                <a:lnTo>
                  <a:pt x="38" y="197"/>
                </a:lnTo>
                <a:lnTo>
                  <a:pt x="37" y="197"/>
                </a:lnTo>
                <a:lnTo>
                  <a:pt x="38" y="197"/>
                </a:lnTo>
                <a:lnTo>
                  <a:pt x="37" y="197"/>
                </a:lnTo>
                <a:lnTo>
                  <a:pt x="37" y="198"/>
                </a:lnTo>
                <a:lnTo>
                  <a:pt x="37" y="197"/>
                </a:lnTo>
                <a:lnTo>
                  <a:pt x="37" y="198"/>
                </a:lnTo>
                <a:lnTo>
                  <a:pt x="37" y="197"/>
                </a:lnTo>
                <a:lnTo>
                  <a:pt x="37" y="198"/>
                </a:lnTo>
                <a:lnTo>
                  <a:pt x="38" y="198"/>
                </a:lnTo>
                <a:lnTo>
                  <a:pt x="37" y="198"/>
                </a:lnTo>
                <a:lnTo>
                  <a:pt x="38" y="198"/>
                </a:lnTo>
                <a:lnTo>
                  <a:pt x="37" y="198"/>
                </a:lnTo>
                <a:lnTo>
                  <a:pt x="38" y="198"/>
                </a:lnTo>
                <a:lnTo>
                  <a:pt x="38" y="199"/>
                </a:lnTo>
                <a:lnTo>
                  <a:pt x="38" y="198"/>
                </a:lnTo>
                <a:lnTo>
                  <a:pt x="38" y="199"/>
                </a:lnTo>
                <a:lnTo>
                  <a:pt x="38" y="198"/>
                </a:lnTo>
                <a:lnTo>
                  <a:pt x="38" y="199"/>
                </a:lnTo>
                <a:lnTo>
                  <a:pt x="37" y="199"/>
                </a:lnTo>
                <a:lnTo>
                  <a:pt x="38" y="199"/>
                </a:lnTo>
                <a:lnTo>
                  <a:pt x="37" y="199"/>
                </a:lnTo>
                <a:lnTo>
                  <a:pt x="38" y="199"/>
                </a:lnTo>
                <a:lnTo>
                  <a:pt x="37" y="199"/>
                </a:lnTo>
                <a:lnTo>
                  <a:pt x="36" y="199"/>
                </a:lnTo>
                <a:lnTo>
                  <a:pt x="37" y="199"/>
                </a:lnTo>
                <a:lnTo>
                  <a:pt x="36" y="199"/>
                </a:lnTo>
                <a:lnTo>
                  <a:pt x="37" y="199"/>
                </a:lnTo>
                <a:lnTo>
                  <a:pt x="36" y="199"/>
                </a:lnTo>
                <a:lnTo>
                  <a:pt x="36" y="200"/>
                </a:lnTo>
                <a:lnTo>
                  <a:pt x="36" y="199"/>
                </a:lnTo>
                <a:lnTo>
                  <a:pt x="36" y="200"/>
                </a:lnTo>
                <a:lnTo>
                  <a:pt x="36" y="199"/>
                </a:lnTo>
                <a:lnTo>
                  <a:pt x="36" y="200"/>
                </a:lnTo>
                <a:lnTo>
                  <a:pt x="37" y="200"/>
                </a:lnTo>
                <a:lnTo>
                  <a:pt x="36" y="200"/>
                </a:lnTo>
                <a:lnTo>
                  <a:pt x="37" y="200"/>
                </a:lnTo>
                <a:lnTo>
                  <a:pt x="36" y="200"/>
                </a:lnTo>
                <a:lnTo>
                  <a:pt x="37" y="200"/>
                </a:lnTo>
                <a:lnTo>
                  <a:pt x="37" y="201"/>
                </a:lnTo>
                <a:lnTo>
                  <a:pt x="37" y="200"/>
                </a:lnTo>
                <a:lnTo>
                  <a:pt x="37" y="201"/>
                </a:lnTo>
                <a:lnTo>
                  <a:pt x="37" y="200"/>
                </a:lnTo>
                <a:lnTo>
                  <a:pt x="37" y="201"/>
                </a:lnTo>
                <a:lnTo>
                  <a:pt x="38" y="201"/>
                </a:lnTo>
                <a:lnTo>
                  <a:pt x="37" y="201"/>
                </a:lnTo>
                <a:lnTo>
                  <a:pt x="38" y="201"/>
                </a:lnTo>
                <a:lnTo>
                  <a:pt x="37" y="201"/>
                </a:lnTo>
                <a:lnTo>
                  <a:pt x="38" y="201"/>
                </a:lnTo>
                <a:lnTo>
                  <a:pt x="38" y="200"/>
                </a:lnTo>
                <a:lnTo>
                  <a:pt x="38" y="201"/>
                </a:lnTo>
                <a:lnTo>
                  <a:pt x="38" y="200"/>
                </a:lnTo>
                <a:lnTo>
                  <a:pt x="38" y="201"/>
                </a:lnTo>
                <a:lnTo>
                  <a:pt x="38" y="200"/>
                </a:lnTo>
                <a:lnTo>
                  <a:pt x="39" y="200"/>
                </a:lnTo>
                <a:lnTo>
                  <a:pt x="38" y="200"/>
                </a:lnTo>
                <a:lnTo>
                  <a:pt x="39" y="200"/>
                </a:lnTo>
                <a:lnTo>
                  <a:pt x="38" y="200"/>
                </a:lnTo>
                <a:lnTo>
                  <a:pt x="39" y="200"/>
                </a:lnTo>
                <a:lnTo>
                  <a:pt x="39" y="201"/>
                </a:lnTo>
                <a:lnTo>
                  <a:pt x="39" y="200"/>
                </a:lnTo>
                <a:lnTo>
                  <a:pt x="39" y="201"/>
                </a:lnTo>
                <a:lnTo>
                  <a:pt x="39" y="200"/>
                </a:lnTo>
                <a:lnTo>
                  <a:pt x="39" y="201"/>
                </a:lnTo>
                <a:lnTo>
                  <a:pt x="39" y="202"/>
                </a:lnTo>
                <a:lnTo>
                  <a:pt x="39" y="201"/>
                </a:lnTo>
                <a:lnTo>
                  <a:pt x="39" y="202"/>
                </a:lnTo>
                <a:lnTo>
                  <a:pt x="39" y="201"/>
                </a:lnTo>
                <a:lnTo>
                  <a:pt x="39" y="202"/>
                </a:lnTo>
                <a:lnTo>
                  <a:pt x="40" y="202"/>
                </a:lnTo>
                <a:lnTo>
                  <a:pt x="39" y="202"/>
                </a:lnTo>
                <a:lnTo>
                  <a:pt x="40" y="202"/>
                </a:lnTo>
                <a:lnTo>
                  <a:pt x="39" y="202"/>
                </a:lnTo>
                <a:lnTo>
                  <a:pt x="40" y="202"/>
                </a:lnTo>
                <a:lnTo>
                  <a:pt x="40" y="201"/>
                </a:lnTo>
                <a:lnTo>
                  <a:pt x="40" y="202"/>
                </a:lnTo>
                <a:lnTo>
                  <a:pt x="40" y="201"/>
                </a:lnTo>
                <a:lnTo>
                  <a:pt x="40" y="202"/>
                </a:lnTo>
                <a:lnTo>
                  <a:pt x="40" y="201"/>
                </a:lnTo>
                <a:lnTo>
                  <a:pt x="41" y="201"/>
                </a:lnTo>
                <a:lnTo>
                  <a:pt x="40" y="201"/>
                </a:lnTo>
                <a:lnTo>
                  <a:pt x="41" y="201"/>
                </a:lnTo>
                <a:lnTo>
                  <a:pt x="40" y="201"/>
                </a:lnTo>
                <a:lnTo>
                  <a:pt x="41" y="201"/>
                </a:lnTo>
                <a:lnTo>
                  <a:pt x="41" y="202"/>
                </a:lnTo>
                <a:lnTo>
                  <a:pt x="41" y="201"/>
                </a:lnTo>
                <a:lnTo>
                  <a:pt x="41" y="202"/>
                </a:lnTo>
                <a:lnTo>
                  <a:pt x="41" y="201"/>
                </a:lnTo>
                <a:lnTo>
                  <a:pt x="41" y="202"/>
                </a:lnTo>
                <a:lnTo>
                  <a:pt x="42" y="202"/>
                </a:lnTo>
                <a:lnTo>
                  <a:pt x="41" y="202"/>
                </a:lnTo>
                <a:lnTo>
                  <a:pt x="42" y="202"/>
                </a:lnTo>
                <a:lnTo>
                  <a:pt x="41" y="202"/>
                </a:lnTo>
                <a:lnTo>
                  <a:pt x="42" y="202"/>
                </a:lnTo>
                <a:lnTo>
                  <a:pt x="42" y="203"/>
                </a:lnTo>
                <a:lnTo>
                  <a:pt x="42" y="202"/>
                </a:lnTo>
                <a:lnTo>
                  <a:pt x="42" y="203"/>
                </a:lnTo>
                <a:lnTo>
                  <a:pt x="42" y="202"/>
                </a:lnTo>
                <a:lnTo>
                  <a:pt x="42" y="203"/>
                </a:lnTo>
                <a:lnTo>
                  <a:pt x="41" y="203"/>
                </a:lnTo>
                <a:lnTo>
                  <a:pt x="42" y="203"/>
                </a:lnTo>
                <a:lnTo>
                  <a:pt x="41" y="203"/>
                </a:lnTo>
                <a:lnTo>
                  <a:pt x="42" y="203"/>
                </a:lnTo>
                <a:lnTo>
                  <a:pt x="41" y="203"/>
                </a:lnTo>
                <a:lnTo>
                  <a:pt x="40" y="203"/>
                </a:lnTo>
                <a:lnTo>
                  <a:pt x="41" y="203"/>
                </a:lnTo>
                <a:lnTo>
                  <a:pt x="40" y="203"/>
                </a:lnTo>
                <a:lnTo>
                  <a:pt x="41" y="203"/>
                </a:lnTo>
                <a:lnTo>
                  <a:pt x="40" y="203"/>
                </a:lnTo>
                <a:lnTo>
                  <a:pt x="40" y="204"/>
                </a:lnTo>
                <a:lnTo>
                  <a:pt x="40" y="203"/>
                </a:lnTo>
                <a:lnTo>
                  <a:pt x="40" y="204"/>
                </a:lnTo>
                <a:lnTo>
                  <a:pt x="40" y="203"/>
                </a:lnTo>
                <a:lnTo>
                  <a:pt x="40" y="204"/>
                </a:lnTo>
                <a:lnTo>
                  <a:pt x="41" y="204"/>
                </a:lnTo>
                <a:lnTo>
                  <a:pt x="40" y="204"/>
                </a:lnTo>
                <a:lnTo>
                  <a:pt x="41" y="204"/>
                </a:lnTo>
                <a:lnTo>
                  <a:pt x="40" y="204"/>
                </a:lnTo>
                <a:lnTo>
                  <a:pt x="41" y="204"/>
                </a:lnTo>
                <a:lnTo>
                  <a:pt x="41" y="205"/>
                </a:lnTo>
                <a:lnTo>
                  <a:pt x="41" y="204"/>
                </a:lnTo>
                <a:lnTo>
                  <a:pt x="41" y="205"/>
                </a:lnTo>
                <a:lnTo>
                  <a:pt x="41" y="204"/>
                </a:lnTo>
                <a:lnTo>
                  <a:pt x="41" y="205"/>
                </a:lnTo>
                <a:lnTo>
                  <a:pt x="40" y="205"/>
                </a:lnTo>
                <a:lnTo>
                  <a:pt x="41" y="205"/>
                </a:lnTo>
                <a:lnTo>
                  <a:pt x="40" y="205"/>
                </a:lnTo>
                <a:lnTo>
                  <a:pt x="41" y="205"/>
                </a:lnTo>
                <a:lnTo>
                  <a:pt x="40" y="205"/>
                </a:lnTo>
                <a:lnTo>
                  <a:pt x="40" y="206"/>
                </a:lnTo>
                <a:lnTo>
                  <a:pt x="40" y="205"/>
                </a:lnTo>
                <a:lnTo>
                  <a:pt x="40" y="206"/>
                </a:lnTo>
                <a:lnTo>
                  <a:pt x="40" y="205"/>
                </a:lnTo>
                <a:lnTo>
                  <a:pt x="40" y="206"/>
                </a:lnTo>
                <a:lnTo>
                  <a:pt x="39" y="206"/>
                </a:lnTo>
                <a:lnTo>
                  <a:pt x="40" y="206"/>
                </a:lnTo>
                <a:lnTo>
                  <a:pt x="39" y="206"/>
                </a:lnTo>
                <a:lnTo>
                  <a:pt x="40" y="206"/>
                </a:lnTo>
                <a:lnTo>
                  <a:pt x="39" y="206"/>
                </a:lnTo>
                <a:lnTo>
                  <a:pt x="39" y="205"/>
                </a:lnTo>
                <a:lnTo>
                  <a:pt x="39" y="206"/>
                </a:lnTo>
                <a:lnTo>
                  <a:pt x="39" y="205"/>
                </a:lnTo>
                <a:lnTo>
                  <a:pt x="39" y="206"/>
                </a:lnTo>
                <a:lnTo>
                  <a:pt x="39" y="205"/>
                </a:lnTo>
                <a:lnTo>
                  <a:pt x="39" y="204"/>
                </a:lnTo>
                <a:lnTo>
                  <a:pt x="39" y="205"/>
                </a:lnTo>
                <a:lnTo>
                  <a:pt x="39" y="204"/>
                </a:lnTo>
                <a:lnTo>
                  <a:pt x="39" y="205"/>
                </a:lnTo>
                <a:lnTo>
                  <a:pt x="39" y="204"/>
                </a:lnTo>
                <a:lnTo>
                  <a:pt x="38" y="204"/>
                </a:lnTo>
                <a:lnTo>
                  <a:pt x="39" y="204"/>
                </a:lnTo>
                <a:lnTo>
                  <a:pt x="38" y="204"/>
                </a:lnTo>
                <a:lnTo>
                  <a:pt x="39" y="204"/>
                </a:lnTo>
                <a:lnTo>
                  <a:pt x="38" y="204"/>
                </a:lnTo>
                <a:lnTo>
                  <a:pt x="38" y="205"/>
                </a:lnTo>
                <a:lnTo>
                  <a:pt x="38" y="204"/>
                </a:lnTo>
                <a:lnTo>
                  <a:pt x="38" y="205"/>
                </a:lnTo>
                <a:lnTo>
                  <a:pt x="38" y="204"/>
                </a:lnTo>
                <a:lnTo>
                  <a:pt x="38" y="205"/>
                </a:lnTo>
                <a:lnTo>
                  <a:pt x="37" y="205"/>
                </a:lnTo>
                <a:lnTo>
                  <a:pt x="38" y="205"/>
                </a:lnTo>
                <a:lnTo>
                  <a:pt x="37" y="205"/>
                </a:lnTo>
                <a:lnTo>
                  <a:pt x="38" y="205"/>
                </a:lnTo>
                <a:lnTo>
                  <a:pt x="37" y="205"/>
                </a:lnTo>
                <a:lnTo>
                  <a:pt x="36" y="205"/>
                </a:lnTo>
                <a:lnTo>
                  <a:pt x="37" y="205"/>
                </a:lnTo>
                <a:lnTo>
                  <a:pt x="36" y="205"/>
                </a:lnTo>
                <a:lnTo>
                  <a:pt x="37" y="205"/>
                </a:lnTo>
                <a:lnTo>
                  <a:pt x="36" y="205"/>
                </a:lnTo>
                <a:lnTo>
                  <a:pt x="36" y="206"/>
                </a:lnTo>
                <a:lnTo>
                  <a:pt x="36" y="205"/>
                </a:lnTo>
                <a:lnTo>
                  <a:pt x="36" y="206"/>
                </a:lnTo>
                <a:lnTo>
                  <a:pt x="36" y="205"/>
                </a:lnTo>
                <a:lnTo>
                  <a:pt x="36" y="206"/>
                </a:lnTo>
                <a:lnTo>
                  <a:pt x="35" y="206"/>
                </a:lnTo>
                <a:lnTo>
                  <a:pt x="36" y="206"/>
                </a:lnTo>
                <a:lnTo>
                  <a:pt x="35" y="206"/>
                </a:lnTo>
                <a:lnTo>
                  <a:pt x="36" y="206"/>
                </a:lnTo>
                <a:lnTo>
                  <a:pt x="35" y="206"/>
                </a:lnTo>
                <a:lnTo>
                  <a:pt x="35" y="205"/>
                </a:lnTo>
                <a:lnTo>
                  <a:pt x="35" y="206"/>
                </a:lnTo>
                <a:lnTo>
                  <a:pt x="35" y="205"/>
                </a:lnTo>
                <a:lnTo>
                  <a:pt x="35" y="206"/>
                </a:lnTo>
                <a:lnTo>
                  <a:pt x="35" y="205"/>
                </a:lnTo>
                <a:lnTo>
                  <a:pt x="35" y="204"/>
                </a:lnTo>
                <a:lnTo>
                  <a:pt x="35" y="205"/>
                </a:lnTo>
                <a:lnTo>
                  <a:pt x="35" y="204"/>
                </a:lnTo>
                <a:lnTo>
                  <a:pt x="35" y="205"/>
                </a:lnTo>
                <a:lnTo>
                  <a:pt x="35" y="204"/>
                </a:lnTo>
                <a:lnTo>
                  <a:pt x="34" y="204"/>
                </a:lnTo>
                <a:lnTo>
                  <a:pt x="35" y="204"/>
                </a:lnTo>
                <a:lnTo>
                  <a:pt x="34" y="204"/>
                </a:lnTo>
                <a:lnTo>
                  <a:pt x="35" y="204"/>
                </a:lnTo>
                <a:lnTo>
                  <a:pt x="34" y="204"/>
                </a:lnTo>
                <a:lnTo>
                  <a:pt x="34" y="205"/>
                </a:lnTo>
                <a:lnTo>
                  <a:pt x="34" y="204"/>
                </a:lnTo>
                <a:lnTo>
                  <a:pt x="34" y="205"/>
                </a:lnTo>
                <a:lnTo>
                  <a:pt x="34" y="204"/>
                </a:lnTo>
                <a:lnTo>
                  <a:pt x="34" y="205"/>
                </a:lnTo>
                <a:lnTo>
                  <a:pt x="33" y="205"/>
                </a:lnTo>
                <a:lnTo>
                  <a:pt x="34" y="205"/>
                </a:lnTo>
                <a:lnTo>
                  <a:pt x="33" y="205"/>
                </a:lnTo>
                <a:lnTo>
                  <a:pt x="34" y="205"/>
                </a:lnTo>
                <a:lnTo>
                  <a:pt x="33" y="205"/>
                </a:lnTo>
                <a:lnTo>
                  <a:pt x="33" y="206"/>
                </a:lnTo>
                <a:lnTo>
                  <a:pt x="33" y="205"/>
                </a:lnTo>
                <a:lnTo>
                  <a:pt x="33" y="206"/>
                </a:lnTo>
                <a:lnTo>
                  <a:pt x="33" y="205"/>
                </a:lnTo>
                <a:lnTo>
                  <a:pt x="33" y="206"/>
                </a:lnTo>
                <a:lnTo>
                  <a:pt x="34" y="206"/>
                </a:lnTo>
                <a:lnTo>
                  <a:pt x="33" y="206"/>
                </a:lnTo>
                <a:lnTo>
                  <a:pt x="34" y="206"/>
                </a:lnTo>
                <a:lnTo>
                  <a:pt x="33" y="206"/>
                </a:lnTo>
                <a:lnTo>
                  <a:pt x="34" y="206"/>
                </a:lnTo>
                <a:lnTo>
                  <a:pt x="34" y="207"/>
                </a:lnTo>
                <a:lnTo>
                  <a:pt x="34" y="206"/>
                </a:lnTo>
                <a:lnTo>
                  <a:pt x="34" y="207"/>
                </a:lnTo>
                <a:lnTo>
                  <a:pt x="34" y="206"/>
                </a:lnTo>
                <a:lnTo>
                  <a:pt x="34" y="207"/>
                </a:lnTo>
                <a:lnTo>
                  <a:pt x="33" y="207"/>
                </a:lnTo>
                <a:lnTo>
                  <a:pt x="34" y="207"/>
                </a:lnTo>
                <a:lnTo>
                  <a:pt x="33" y="207"/>
                </a:lnTo>
                <a:lnTo>
                  <a:pt x="34" y="207"/>
                </a:lnTo>
                <a:lnTo>
                  <a:pt x="33" y="207"/>
                </a:lnTo>
                <a:lnTo>
                  <a:pt x="32" y="207"/>
                </a:lnTo>
                <a:lnTo>
                  <a:pt x="33" y="207"/>
                </a:lnTo>
                <a:lnTo>
                  <a:pt x="32" y="207"/>
                </a:lnTo>
                <a:lnTo>
                  <a:pt x="33" y="207"/>
                </a:lnTo>
                <a:lnTo>
                  <a:pt x="32" y="207"/>
                </a:lnTo>
                <a:lnTo>
                  <a:pt x="32" y="208"/>
                </a:lnTo>
                <a:lnTo>
                  <a:pt x="32" y="207"/>
                </a:lnTo>
                <a:lnTo>
                  <a:pt x="32" y="208"/>
                </a:lnTo>
                <a:lnTo>
                  <a:pt x="32" y="207"/>
                </a:lnTo>
                <a:lnTo>
                  <a:pt x="32" y="208"/>
                </a:lnTo>
                <a:lnTo>
                  <a:pt x="33" y="208"/>
                </a:lnTo>
                <a:lnTo>
                  <a:pt x="32" y="208"/>
                </a:lnTo>
                <a:lnTo>
                  <a:pt x="33" y="208"/>
                </a:lnTo>
                <a:lnTo>
                  <a:pt x="32" y="208"/>
                </a:lnTo>
                <a:lnTo>
                  <a:pt x="33" y="208"/>
                </a:lnTo>
                <a:lnTo>
                  <a:pt x="33" y="209"/>
                </a:lnTo>
                <a:lnTo>
                  <a:pt x="33" y="208"/>
                </a:lnTo>
                <a:lnTo>
                  <a:pt x="33" y="209"/>
                </a:lnTo>
                <a:lnTo>
                  <a:pt x="33" y="208"/>
                </a:lnTo>
                <a:lnTo>
                  <a:pt x="33" y="209"/>
                </a:lnTo>
                <a:lnTo>
                  <a:pt x="34" y="209"/>
                </a:lnTo>
                <a:lnTo>
                  <a:pt x="33" y="209"/>
                </a:lnTo>
                <a:lnTo>
                  <a:pt x="34" y="209"/>
                </a:lnTo>
                <a:lnTo>
                  <a:pt x="33" y="209"/>
                </a:lnTo>
                <a:lnTo>
                  <a:pt x="34" y="209"/>
                </a:lnTo>
                <a:lnTo>
                  <a:pt x="34" y="208"/>
                </a:lnTo>
                <a:lnTo>
                  <a:pt x="34" y="209"/>
                </a:lnTo>
                <a:lnTo>
                  <a:pt x="34" y="208"/>
                </a:lnTo>
                <a:lnTo>
                  <a:pt x="34" y="209"/>
                </a:lnTo>
                <a:lnTo>
                  <a:pt x="34" y="208"/>
                </a:lnTo>
                <a:lnTo>
                  <a:pt x="35" y="208"/>
                </a:lnTo>
                <a:lnTo>
                  <a:pt x="34" y="208"/>
                </a:lnTo>
                <a:lnTo>
                  <a:pt x="35" y="208"/>
                </a:lnTo>
                <a:lnTo>
                  <a:pt x="34" y="208"/>
                </a:lnTo>
                <a:lnTo>
                  <a:pt x="35" y="208"/>
                </a:lnTo>
                <a:lnTo>
                  <a:pt x="35" y="209"/>
                </a:lnTo>
                <a:lnTo>
                  <a:pt x="35" y="208"/>
                </a:lnTo>
                <a:lnTo>
                  <a:pt x="35" y="209"/>
                </a:lnTo>
                <a:lnTo>
                  <a:pt x="35" y="208"/>
                </a:lnTo>
                <a:lnTo>
                  <a:pt x="35" y="209"/>
                </a:lnTo>
                <a:lnTo>
                  <a:pt x="35" y="210"/>
                </a:lnTo>
                <a:lnTo>
                  <a:pt x="35" y="209"/>
                </a:lnTo>
                <a:lnTo>
                  <a:pt x="35" y="210"/>
                </a:lnTo>
                <a:lnTo>
                  <a:pt x="35" y="209"/>
                </a:lnTo>
                <a:lnTo>
                  <a:pt x="35" y="210"/>
                </a:lnTo>
                <a:lnTo>
                  <a:pt x="36" y="210"/>
                </a:lnTo>
                <a:lnTo>
                  <a:pt x="35" y="210"/>
                </a:lnTo>
                <a:lnTo>
                  <a:pt x="36" y="210"/>
                </a:lnTo>
                <a:lnTo>
                  <a:pt x="35" y="210"/>
                </a:lnTo>
                <a:lnTo>
                  <a:pt x="36" y="210"/>
                </a:lnTo>
                <a:lnTo>
                  <a:pt x="36" y="209"/>
                </a:lnTo>
                <a:lnTo>
                  <a:pt x="36" y="210"/>
                </a:lnTo>
                <a:lnTo>
                  <a:pt x="36" y="209"/>
                </a:lnTo>
                <a:lnTo>
                  <a:pt x="36" y="210"/>
                </a:lnTo>
                <a:lnTo>
                  <a:pt x="36" y="209"/>
                </a:lnTo>
                <a:lnTo>
                  <a:pt x="37" y="209"/>
                </a:lnTo>
                <a:lnTo>
                  <a:pt x="36" y="209"/>
                </a:lnTo>
                <a:lnTo>
                  <a:pt x="37" y="209"/>
                </a:lnTo>
                <a:lnTo>
                  <a:pt x="36" y="209"/>
                </a:lnTo>
                <a:lnTo>
                  <a:pt x="37" y="209"/>
                </a:lnTo>
                <a:lnTo>
                  <a:pt x="37" y="210"/>
                </a:lnTo>
                <a:lnTo>
                  <a:pt x="37" y="209"/>
                </a:lnTo>
                <a:lnTo>
                  <a:pt x="37" y="210"/>
                </a:lnTo>
                <a:lnTo>
                  <a:pt x="37" y="209"/>
                </a:lnTo>
                <a:lnTo>
                  <a:pt x="37" y="210"/>
                </a:lnTo>
                <a:lnTo>
                  <a:pt x="38" y="210"/>
                </a:lnTo>
                <a:lnTo>
                  <a:pt x="37" y="210"/>
                </a:lnTo>
                <a:lnTo>
                  <a:pt x="38" y="210"/>
                </a:lnTo>
                <a:lnTo>
                  <a:pt x="37" y="210"/>
                </a:lnTo>
                <a:lnTo>
                  <a:pt x="38" y="210"/>
                </a:lnTo>
                <a:lnTo>
                  <a:pt x="38" y="211"/>
                </a:lnTo>
                <a:lnTo>
                  <a:pt x="38" y="210"/>
                </a:lnTo>
                <a:lnTo>
                  <a:pt x="38" y="211"/>
                </a:lnTo>
                <a:lnTo>
                  <a:pt x="38" y="210"/>
                </a:lnTo>
                <a:lnTo>
                  <a:pt x="38" y="211"/>
                </a:lnTo>
                <a:lnTo>
                  <a:pt x="37" y="211"/>
                </a:lnTo>
                <a:lnTo>
                  <a:pt x="38" y="211"/>
                </a:lnTo>
                <a:lnTo>
                  <a:pt x="37" y="211"/>
                </a:lnTo>
                <a:lnTo>
                  <a:pt x="38" y="211"/>
                </a:lnTo>
                <a:lnTo>
                  <a:pt x="37" y="211"/>
                </a:lnTo>
                <a:lnTo>
                  <a:pt x="36" y="211"/>
                </a:lnTo>
                <a:lnTo>
                  <a:pt x="37" y="211"/>
                </a:lnTo>
                <a:lnTo>
                  <a:pt x="36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2"/>
                </a:lnTo>
                <a:lnTo>
                  <a:pt x="36" y="211"/>
                </a:lnTo>
                <a:lnTo>
                  <a:pt x="36" y="212"/>
                </a:lnTo>
                <a:lnTo>
                  <a:pt x="36" y="211"/>
                </a:lnTo>
                <a:lnTo>
                  <a:pt x="36" y="212"/>
                </a:lnTo>
                <a:lnTo>
                  <a:pt x="37" y="212"/>
                </a:lnTo>
                <a:lnTo>
                  <a:pt x="36" y="212"/>
                </a:lnTo>
                <a:lnTo>
                  <a:pt x="37" y="212"/>
                </a:lnTo>
                <a:lnTo>
                  <a:pt x="36" y="212"/>
                </a:lnTo>
                <a:lnTo>
                  <a:pt x="37" y="212"/>
                </a:lnTo>
                <a:lnTo>
                  <a:pt x="37" y="213"/>
                </a:lnTo>
                <a:lnTo>
                  <a:pt x="37" y="212"/>
                </a:lnTo>
                <a:lnTo>
                  <a:pt x="37" y="213"/>
                </a:lnTo>
                <a:lnTo>
                  <a:pt x="37" y="212"/>
                </a:lnTo>
                <a:lnTo>
                  <a:pt x="37" y="213"/>
                </a:lnTo>
                <a:lnTo>
                  <a:pt x="36" y="213"/>
                </a:lnTo>
                <a:lnTo>
                  <a:pt x="37" y="213"/>
                </a:lnTo>
                <a:lnTo>
                  <a:pt x="36" y="213"/>
                </a:lnTo>
                <a:lnTo>
                  <a:pt x="37" y="213"/>
                </a:lnTo>
                <a:lnTo>
                  <a:pt x="36" y="213"/>
                </a:lnTo>
                <a:lnTo>
                  <a:pt x="35" y="213"/>
                </a:lnTo>
                <a:lnTo>
                  <a:pt x="36" y="213"/>
                </a:lnTo>
                <a:lnTo>
                  <a:pt x="35" y="213"/>
                </a:lnTo>
                <a:lnTo>
                  <a:pt x="36" y="213"/>
                </a:lnTo>
                <a:lnTo>
                  <a:pt x="35" y="213"/>
                </a:lnTo>
                <a:lnTo>
                  <a:pt x="35" y="212"/>
                </a:lnTo>
                <a:lnTo>
                  <a:pt x="35" y="213"/>
                </a:lnTo>
                <a:lnTo>
                  <a:pt x="35" y="212"/>
                </a:lnTo>
                <a:lnTo>
                  <a:pt x="35" y="213"/>
                </a:lnTo>
                <a:lnTo>
                  <a:pt x="35" y="212"/>
                </a:lnTo>
                <a:lnTo>
                  <a:pt x="34" y="212"/>
                </a:lnTo>
                <a:lnTo>
                  <a:pt x="35" y="212"/>
                </a:lnTo>
                <a:lnTo>
                  <a:pt x="34" y="212"/>
                </a:lnTo>
                <a:lnTo>
                  <a:pt x="35" y="212"/>
                </a:lnTo>
                <a:lnTo>
                  <a:pt x="34" y="212"/>
                </a:lnTo>
                <a:lnTo>
                  <a:pt x="34" y="213"/>
                </a:lnTo>
                <a:lnTo>
                  <a:pt x="34" y="212"/>
                </a:lnTo>
                <a:lnTo>
                  <a:pt x="34" y="213"/>
                </a:lnTo>
                <a:lnTo>
                  <a:pt x="34" y="212"/>
                </a:lnTo>
                <a:lnTo>
                  <a:pt x="34" y="213"/>
                </a:lnTo>
                <a:lnTo>
                  <a:pt x="33" y="213"/>
                </a:lnTo>
                <a:lnTo>
                  <a:pt x="34" y="213"/>
                </a:lnTo>
                <a:lnTo>
                  <a:pt x="33" y="213"/>
                </a:lnTo>
                <a:lnTo>
                  <a:pt x="34" y="213"/>
                </a:lnTo>
                <a:lnTo>
                  <a:pt x="33" y="213"/>
                </a:lnTo>
                <a:lnTo>
                  <a:pt x="34" y="213"/>
                </a:lnTo>
                <a:lnTo>
                  <a:pt x="33" y="213"/>
                </a:lnTo>
                <a:lnTo>
                  <a:pt x="34" y="213"/>
                </a:lnTo>
                <a:lnTo>
                  <a:pt x="33" y="213"/>
                </a:lnTo>
                <a:lnTo>
                  <a:pt x="34" y="213"/>
                </a:lnTo>
                <a:lnTo>
                  <a:pt x="34" y="214"/>
                </a:lnTo>
                <a:lnTo>
                  <a:pt x="34" y="213"/>
                </a:lnTo>
                <a:lnTo>
                  <a:pt x="34" y="214"/>
                </a:lnTo>
                <a:lnTo>
                  <a:pt x="34" y="213"/>
                </a:lnTo>
                <a:lnTo>
                  <a:pt x="34" y="214"/>
                </a:lnTo>
                <a:lnTo>
                  <a:pt x="33" y="214"/>
                </a:lnTo>
                <a:lnTo>
                  <a:pt x="34" y="214"/>
                </a:lnTo>
                <a:lnTo>
                  <a:pt x="33" y="214"/>
                </a:lnTo>
                <a:lnTo>
                  <a:pt x="34" y="214"/>
                </a:lnTo>
                <a:lnTo>
                  <a:pt x="33" y="214"/>
                </a:lnTo>
                <a:lnTo>
                  <a:pt x="32" y="214"/>
                </a:lnTo>
                <a:lnTo>
                  <a:pt x="33" y="214"/>
                </a:lnTo>
                <a:lnTo>
                  <a:pt x="32" y="214"/>
                </a:lnTo>
                <a:lnTo>
                  <a:pt x="33" y="214"/>
                </a:lnTo>
                <a:lnTo>
                  <a:pt x="32" y="214"/>
                </a:lnTo>
                <a:lnTo>
                  <a:pt x="32" y="215"/>
                </a:lnTo>
                <a:lnTo>
                  <a:pt x="32" y="214"/>
                </a:lnTo>
                <a:lnTo>
                  <a:pt x="32" y="215"/>
                </a:lnTo>
                <a:lnTo>
                  <a:pt x="32" y="214"/>
                </a:lnTo>
                <a:lnTo>
                  <a:pt x="32" y="215"/>
                </a:lnTo>
                <a:lnTo>
                  <a:pt x="33" y="215"/>
                </a:lnTo>
                <a:lnTo>
                  <a:pt x="32" y="215"/>
                </a:lnTo>
                <a:lnTo>
                  <a:pt x="33" y="215"/>
                </a:lnTo>
                <a:lnTo>
                  <a:pt x="32" y="215"/>
                </a:lnTo>
                <a:lnTo>
                  <a:pt x="33" y="215"/>
                </a:lnTo>
                <a:lnTo>
                  <a:pt x="33" y="216"/>
                </a:lnTo>
                <a:lnTo>
                  <a:pt x="33" y="215"/>
                </a:lnTo>
                <a:lnTo>
                  <a:pt x="33" y="216"/>
                </a:lnTo>
                <a:lnTo>
                  <a:pt x="33" y="215"/>
                </a:lnTo>
                <a:lnTo>
                  <a:pt x="33" y="216"/>
                </a:lnTo>
                <a:lnTo>
                  <a:pt x="32" y="216"/>
                </a:lnTo>
                <a:lnTo>
                  <a:pt x="33" y="216"/>
                </a:lnTo>
                <a:lnTo>
                  <a:pt x="32" y="216"/>
                </a:lnTo>
                <a:lnTo>
                  <a:pt x="33" y="216"/>
                </a:lnTo>
                <a:lnTo>
                  <a:pt x="32" y="216"/>
                </a:lnTo>
                <a:lnTo>
                  <a:pt x="32" y="217"/>
                </a:lnTo>
                <a:lnTo>
                  <a:pt x="32" y="216"/>
                </a:lnTo>
                <a:lnTo>
                  <a:pt x="32" y="217"/>
                </a:lnTo>
                <a:lnTo>
                  <a:pt x="32" y="216"/>
                </a:lnTo>
                <a:lnTo>
                  <a:pt x="32" y="217"/>
                </a:lnTo>
                <a:lnTo>
                  <a:pt x="31" y="217"/>
                </a:lnTo>
                <a:lnTo>
                  <a:pt x="32" y="217"/>
                </a:lnTo>
                <a:lnTo>
                  <a:pt x="31" y="217"/>
                </a:lnTo>
                <a:lnTo>
                  <a:pt x="32" y="217"/>
                </a:lnTo>
                <a:lnTo>
                  <a:pt x="31" y="217"/>
                </a:lnTo>
                <a:lnTo>
                  <a:pt x="31" y="216"/>
                </a:lnTo>
                <a:lnTo>
                  <a:pt x="31" y="217"/>
                </a:lnTo>
                <a:lnTo>
                  <a:pt x="31" y="216"/>
                </a:lnTo>
                <a:lnTo>
                  <a:pt x="31" y="217"/>
                </a:lnTo>
                <a:lnTo>
                  <a:pt x="31" y="216"/>
                </a:lnTo>
                <a:lnTo>
                  <a:pt x="31" y="215"/>
                </a:lnTo>
                <a:lnTo>
                  <a:pt x="31" y="216"/>
                </a:lnTo>
                <a:lnTo>
                  <a:pt x="31" y="215"/>
                </a:lnTo>
                <a:lnTo>
                  <a:pt x="31" y="216"/>
                </a:lnTo>
                <a:lnTo>
                  <a:pt x="31" y="215"/>
                </a:lnTo>
                <a:lnTo>
                  <a:pt x="30" y="215"/>
                </a:lnTo>
                <a:lnTo>
                  <a:pt x="31" y="215"/>
                </a:lnTo>
                <a:lnTo>
                  <a:pt x="30" y="215"/>
                </a:lnTo>
                <a:lnTo>
                  <a:pt x="31" y="215"/>
                </a:lnTo>
                <a:lnTo>
                  <a:pt x="30" y="215"/>
                </a:lnTo>
                <a:lnTo>
                  <a:pt x="30" y="216"/>
                </a:lnTo>
                <a:lnTo>
                  <a:pt x="30" y="215"/>
                </a:lnTo>
                <a:lnTo>
                  <a:pt x="30" y="216"/>
                </a:lnTo>
                <a:lnTo>
                  <a:pt x="30" y="215"/>
                </a:lnTo>
                <a:lnTo>
                  <a:pt x="30" y="216"/>
                </a:lnTo>
                <a:lnTo>
                  <a:pt x="29" y="216"/>
                </a:lnTo>
                <a:lnTo>
                  <a:pt x="30" y="216"/>
                </a:lnTo>
                <a:lnTo>
                  <a:pt x="29" y="216"/>
                </a:lnTo>
                <a:lnTo>
                  <a:pt x="30" y="216"/>
                </a:lnTo>
                <a:lnTo>
                  <a:pt x="29" y="216"/>
                </a:lnTo>
                <a:lnTo>
                  <a:pt x="29" y="215"/>
                </a:lnTo>
                <a:lnTo>
                  <a:pt x="29" y="216"/>
                </a:lnTo>
                <a:lnTo>
                  <a:pt x="29" y="215"/>
                </a:lnTo>
                <a:lnTo>
                  <a:pt x="29" y="216"/>
                </a:lnTo>
                <a:lnTo>
                  <a:pt x="29" y="215"/>
                </a:lnTo>
                <a:lnTo>
                  <a:pt x="28" y="215"/>
                </a:lnTo>
                <a:lnTo>
                  <a:pt x="29" y="215"/>
                </a:lnTo>
                <a:lnTo>
                  <a:pt x="28" y="215"/>
                </a:lnTo>
                <a:lnTo>
                  <a:pt x="29" y="215"/>
                </a:lnTo>
                <a:lnTo>
                  <a:pt x="28" y="215"/>
                </a:lnTo>
                <a:lnTo>
                  <a:pt x="28" y="214"/>
                </a:lnTo>
                <a:lnTo>
                  <a:pt x="28" y="215"/>
                </a:lnTo>
                <a:lnTo>
                  <a:pt x="28" y="214"/>
                </a:lnTo>
                <a:lnTo>
                  <a:pt x="28" y="215"/>
                </a:lnTo>
                <a:lnTo>
                  <a:pt x="28" y="214"/>
                </a:lnTo>
                <a:lnTo>
                  <a:pt x="29" y="214"/>
                </a:lnTo>
                <a:lnTo>
                  <a:pt x="28" y="214"/>
                </a:lnTo>
                <a:lnTo>
                  <a:pt x="29" y="214"/>
                </a:lnTo>
                <a:lnTo>
                  <a:pt x="28" y="214"/>
                </a:lnTo>
                <a:lnTo>
                  <a:pt x="29" y="214"/>
                </a:lnTo>
                <a:lnTo>
                  <a:pt x="30" y="214"/>
                </a:lnTo>
                <a:lnTo>
                  <a:pt x="29" y="214"/>
                </a:lnTo>
                <a:lnTo>
                  <a:pt x="30" y="214"/>
                </a:lnTo>
                <a:lnTo>
                  <a:pt x="29" y="214"/>
                </a:lnTo>
                <a:lnTo>
                  <a:pt x="30" y="214"/>
                </a:lnTo>
                <a:lnTo>
                  <a:pt x="30" y="213"/>
                </a:lnTo>
                <a:lnTo>
                  <a:pt x="30" y="214"/>
                </a:lnTo>
                <a:lnTo>
                  <a:pt x="30" y="213"/>
                </a:lnTo>
                <a:lnTo>
                  <a:pt x="30" y="214"/>
                </a:lnTo>
                <a:lnTo>
                  <a:pt x="30" y="213"/>
                </a:lnTo>
                <a:lnTo>
                  <a:pt x="29" y="213"/>
                </a:lnTo>
                <a:lnTo>
                  <a:pt x="30" y="213"/>
                </a:lnTo>
                <a:lnTo>
                  <a:pt x="29" y="213"/>
                </a:lnTo>
                <a:lnTo>
                  <a:pt x="30" y="213"/>
                </a:lnTo>
                <a:lnTo>
                  <a:pt x="29" y="213"/>
                </a:lnTo>
                <a:lnTo>
                  <a:pt x="29" y="212"/>
                </a:lnTo>
                <a:lnTo>
                  <a:pt x="29" y="213"/>
                </a:lnTo>
                <a:lnTo>
                  <a:pt x="29" y="212"/>
                </a:lnTo>
                <a:lnTo>
                  <a:pt x="29" y="213"/>
                </a:lnTo>
                <a:lnTo>
                  <a:pt x="29" y="212"/>
                </a:lnTo>
                <a:lnTo>
                  <a:pt x="28" y="212"/>
                </a:lnTo>
                <a:lnTo>
                  <a:pt x="29" y="212"/>
                </a:lnTo>
                <a:lnTo>
                  <a:pt x="28" y="212"/>
                </a:lnTo>
                <a:lnTo>
                  <a:pt x="29" y="212"/>
                </a:lnTo>
                <a:lnTo>
                  <a:pt x="28" y="212"/>
                </a:lnTo>
                <a:lnTo>
                  <a:pt x="28" y="211"/>
                </a:lnTo>
                <a:lnTo>
                  <a:pt x="28" y="212"/>
                </a:lnTo>
                <a:lnTo>
                  <a:pt x="28" y="211"/>
                </a:lnTo>
                <a:lnTo>
                  <a:pt x="28" y="212"/>
                </a:lnTo>
                <a:lnTo>
                  <a:pt x="28" y="211"/>
                </a:lnTo>
                <a:lnTo>
                  <a:pt x="29" y="211"/>
                </a:lnTo>
                <a:lnTo>
                  <a:pt x="28" y="211"/>
                </a:lnTo>
                <a:lnTo>
                  <a:pt x="29" y="211"/>
                </a:lnTo>
                <a:lnTo>
                  <a:pt x="28" y="211"/>
                </a:lnTo>
                <a:lnTo>
                  <a:pt x="29" y="211"/>
                </a:lnTo>
                <a:lnTo>
                  <a:pt x="30" y="211"/>
                </a:lnTo>
                <a:lnTo>
                  <a:pt x="29" y="211"/>
                </a:lnTo>
                <a:lnTo>
                  <a:pt x="30" y="211"/>
                </a:lnTo>
                <a:lnTo>
                  <a:pt x="29" y="211"/>
                </a:lnTo>
                <a:lnTo>
                  <a:pt x="30" y="211"/>
                </a:lnTo>
                <a:lnTo>
                  <a:pt x="30" y="210"/>
                </a:lnTo>
                <a:lnTo>
                  <a:pt x="30" y="211"/>
                </a:lnTo>
                <a:lnTo>
                  <a:pt x="30" y="210"/>
                </a:lnTo>
                <a:lnTo>
                  <a:pt x="30" y="211"/>
                </a:lnTo>
                <a:lnTo>
                  <a:pt x="30" y="210"/>
                </a:lnTo>
                <a:lnTo>
                  <a:pt x="29" y="210"/>
                </a:lnTo>
                <a:lnTo>
                  <a:pt x="30" y="210"/>
                </a:lnTo>
                <a:lnTo>
                  <a:pt x="29" y="210"/>
                </a:lnTo>
                <a:lnTo>
                  <a:pt x="30" y="210"/>
                </a:lnTo>
                <a:lnTo>
                  <a:pt x="29" y="210"/>
                </a:lnTo>
                <a:lnTo>
                  <a:pt x="29" y="209"/>
                </a:lnTo>
                <a:lnTo>
                  <a:pt x="29" y="210"/>
                </a:lnTo>
                <a:lnTo>
                  <a:pt x="29" y="209"/>
                </a:lnTo>
                <a:lnTo>
                  <a:pt x="29" y="210"/>
                </a:lnTo>
                <a:lnTo>
                  <a:pt x="29" y="209"/>
                </a:lnTo>
                <a:lnTo>
                  <a:pt x="28" y="209"/>
                </a:lnTo>
                <a:lnTo>
                  <a:pt x="29" y="209"/>
                </a:lnTo>
                <a:lnTo>
                  <a:pt x="28" y="209"/>
                </a:lnTo>
                <a:lnTo>
                  <a:pt x="29" y="209"/>
                </a:lnTo>
                <a:lnTo>
                  <a:pt x="28" y="209"/>
                </a:lnTo>
                <a:lnTo>
                  <a:pt x="28" y="210"/>
                </a:lnTo>
                <a:lnTo>
                  <a:pt x="28" y="209"/>
                </a:lnTo>
                <a:lnTo>
                  <a:pt x="28" y="210"/>
                </a:lnTo>
                <a:lnTo>
                  <a:pt x="28" y="209"/>
                </a:lnTo>
                <a:lnTo>
                  <a:pt x="28" y="210"/>
                </a:lnTo>
                <a:lnTo>
                  <a:pt x="27" y="210"/>
                </a:lnTo>
                <a:lnTo>
                  <a:pt x="28" y="210"/>
                </a:lnTo>
                <a:lnTo>
                  <a:pt x="27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10"/>
                </a:lnTo>
                <a:lnTo>
                  <a:pt x="27" y="209"/>
                </a:lnTo>
                <a:lnTo>
                  <a:pt x="27" y="210"/>
                </a:lnTo>
                <a:lnTo>
                  <a:pt x="27" y="209"/>
                </a:lnTo>
                <a:lnTo>
                  <a:pt x="27" y="208"/>
                </a:lnTo>
                <a:lnTo>
                  <a:pt x="27" y="209"/>
                </a:lnTo>
                <a:lnTo>
                  <a:pt x="27" y="208"/>
                </a:lnTo>
                <a:lnTo>
                  <a:pt x="27" y="209"/>
                </a:lnTo>
                <a:lnTo>
                  <a:pt x="27" y="208"/>
                </a:lnTo>
                <a:lnTo>
                  <a:pt x="26" y="208"/>
                </a:lnTo>
                <a:lnTo>
                  <a:pt x="27" y="208"/>
                </a:lnTo>
                <a:lnTo>
                  <a:pt x="26" y="208"/>
                </a:lnTo>
                <a:lnTo>
                  <a:pt x="27" y="208"/>
                </a:lnTo>
                <a:lnTo>
                  <a:pt x="26" y="208"/>
                </a:lnTo>
                <a:lnTo>
                  <a:pt x="26" y="209"/>
                </a:lnTo>
                <a:lnTo>
                  <a:pt x="26" y="208"/>
                </a:lnTo>
                <a:lnTo>
                  <a:pt x="26" y="209"/>
                </a:lnTo>
                <a:lnTo>
                  <a:pt x="26" y="208"/>
                </a:lnTo>
                <a:lnTo>
                  <a:pt x="26" y="209"/>
                </a:lnTo>
                <a:lnTo>
                  <a:pt x="25" y="209"/>
                </a:lnTo>
                <a:lnTo>
                  <a:pt x="26" y="209"/>
                </a:lnTo>
                <a:lnTo>
                  <a:pt x="25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10"/>
                </a:lnTo>
                <a:lnTo>
                  <a:pt x="25" y="209"/>
                </a:lnTo>
                <a:lnTo>
                  <a:pt x="25" y="210"/>
                </a:lnTo>
                <a:lnTo>
                  <a:pt x="25" y="209"/>
                </a:lnTo>
                <a:lnTo>
                  <a:pt x="25" y="210"/>
                </a:lnTo>
                <a:lnTo>
                  <a:pt x="26" y="210"/>
                </a:lnTo>
                <a:lnTo>
                  <a:pt x="25" y="210"/>
                </a:lnTo>
                <a:lnTo>
                  <a:pt x="26" y="210"/>
                </a:lnTo>
                <a:lnTo>
                  <a:pt x="25" y="210"/>
                </a:lnTo>
                <a:lnTo>
                  <a:pt x="26" y="210"/>
                </a:lnTo>
                <a:lnTo>
                  <a:pt x="26" y="211"/>
                </a:lnTo>
                <a:lnTo>
                  <a:pt x="26" y="210"/>
                </a:lnTo>
                <a:lnTo>
                  <a:pt x="26" y="211"/>
                </a:lnTo>
                <a:lnTo>
                  <a:pt x="26" y="210"/>
                </a:lnTo>
                <a:lnTo>
                  <a:pt x="26" y="211"/>
                </a:lnTo>
                <a:lnTo>
                  <a:pt x="25" y="211"/>
                </a:lnTo>
                <a:lnTo>
                  <a:pt x="26" y="211"/>
                </a:lnTo>
                <a:lnTo>
                  <a:pt x="25" y="211"/>
                </a:lnTo>
                <a:lnTo>
                  <a:pt x="26" y="211"/>
                </a:lnTo>
                <a:lnTo>
                  <a:pt x="25" y="211"/>
                </a:lnTo>
                <a:lnTo>
                  <a:pt x="24" y="211"/>
                </a:lnTo>
                <a:lnTo>
                  <a:pt x="25" y="211"/>
                </a:lnTo>
                <a:lnTo>
                  <a:pt x="24" y="211"/>
                </a:lnTo>
                <a:lnTo>
                  <a:pt x="25" y="211"/>
                </a:lnTo>
                <a:lnTo>
                  <a:pt x="24" y="211"/>
                </a:lnTo>
                <a:lnTo>
                  <a:pt x="24" y="212"/>
                </a:lnTo>
                <a:lnTo>
                  <a:pt x="24" y="211"/>
                </a:lnTo>
                <a:lnTo>
                  <a:pt x="24" y="212"/>
                </a:lnTo>
                <a:lnTo>
                  <a:pt x="24" y="211"/>
                </a:lnTo>
                <a:lnTo>
                  <a:pt x="24" y="212"/>
                </a:lnTo>
                <a:lnTo>
                  <a:pt x="25" y="212"/>
                </a:lnTo>
                <a:lnTo>
                  <a:pt x="24" y="212"/>
                </a:lnTo>
                <a:lnTo>
                  <a:pt x="25" y="212"/>
                </a:lnTo>
                <a:lnTo>
                  <a:pt x="24" y="212"/>
                </a:lnTo>
                <a:lnTo>
                  <a:pt x="25" y="212"/>
                </a:lnTo>
                <a:lnTo>
                  <a:pt x="25" y="213"/>
                </a:lnTo>
                <a:lnTo>
                  <a:pt x="25" y="212"/>
                </a:lnTo>
                <a:lnTo>
                  <a:pt x="25" y="213"/>
                </a:lnTo>
                <a:lnTo>
                  <a:pt x="25" y="212"/>
                </a:lnTo>
                <a:lnTo>
                  <a:pt x="25" y="213"/>
                </a:lnTo>
                <a:lnTo>
                  <a:pt x="24" y="213"/>
                </a:lnTo>
                <a:lnTo>
                  <a:pt x="25" y="213"/>
                </a:lnTo>
                <a:lnTo>
                  <a:pt x="24" y="213"/>
                </a:lnTo>
                <a:lnTo>
                  <a:pt x="25" y="213"/>
                </a:lnTo>
                <a:lnTo>
                  <a:pt x="24" y="213"/>
                </a:lnTo>
                <a:lnTo>
                  <a:pt x="23" y="213"/>
                </a:lnTo>
                <a:lnTo>
                  <a:pt x="24" y="213"/>
                </a:lnTo>
                <a:lnTo>
                  <a:pt x="23" y="213"/>
                </a:lnTo>
                <a:lnTo>
                  <a:pt x="24" y="213"/>
                </a:lnTo>
                <a:lnTo>
                  <a:pt x="23" y="213"/>
                </a:lnTo>
                <a:lnTo>
                  <a:pt x="23" y="212"/>
                </a:lnTo>
                <a:lnTo>
                  <a:pt x="23" y="213"/>
                </a:lnTo>
                <a:lnTo>
                  <a:pt x="23" y="212"/>
                </a:lnTo>
                <a:lnTo>
                  <a:pt x="23" y="213"/>
                </a:lnTo>
                <a:lnTo>
                  <a:pt x="23" y="212"/>
                </a:lnTo>
                <a:lnTo>
                  <a:pt x="22" y="212"/>
                </a:lnTo>
                <a:lnTo>
                  <a:pt x="23" y="212"/>
                </a:lnTo>
                <a:lnTo>
                  <a:pt x="22" y="212"/>
                </a:lnTo>
                <a:lnTo>
                  <a:pt x="23" y="212"/>
                </a:lnTo>
                <a:lnTo>
                  <a:pt x="22" y="212"/>
                </a:lnTo>
                <a:lnTo>
                  <a:pt x="22" y="213"/>
                </a:lnTo>
                <a:lnTo>
                  <a:pt x="22" y="212"/>
                </a:lnTo>
                <a:lnTo>
                  <a:pt x="22" y="213"/>
                </a:lnTo>
                <a:lnTo>
                  <a:pt x="22" y="212"/>
                </a:lnTo>
                <a:lnTo>
                  <a:pt x="22" y="213"/>
                </a:lnTo>
                <a:lnTo>
                  <a:pt x="21" y="213"/>
                </a:lnTo>
                <a:lnTo>
                  <a:pt x="22" y="213"/>
                </a:lnTo>
                <a:lnTo>
                  <a:pt x="21" y="213"/>
                </a:lnTo>
                <a:lnTo>
                  <a:pt x="22" y="213"/>
                </a:lnTo>
                <a:lnTo>
                  <a:pt x="21" y="213"/>
                </a:lnTo>
                <a:lnTo>
                  <a:pt x="22" y="213"/>
                </a:lnTo>
                <a:lnTo>
                  <a:pt x="21" y="213"/>
                </a:lnTo>
                <a:lnTo>
                  <a:pt x="22" y="213"/>
                </a:lnTo>
                <a:lnTo>
                  <a:pt x="21" y="213"/>
                </a:lnTo>
                <a:lnTo>
                  <a:pt x="22" y="213"/>
                </a:lnTo>
                <a:lnTo>
                  <a:pt x="22" y="214"/>
                </a:lnTo>
                <a:lnTo>
                  <a:pt x="22" y="213"/>
                </a:lnTo>
                <a:lnTo>
                  <a:pt x="22" y="214"/>
                </a:lnTo>
                <a:lnTo>
                  <a:pt x="22" y="213"/>
                </a:lnTo>
                <a:lnTo>
                  <a:pt x="22" y="214"/>
                </a:lnTo>
                <a:lnTo>
                  <a:pt x="21" y="214"/>
                </a:lnTo>
                <a:lnTo>
                  <a:pt x="22" y="214"/>
                </a:lnTo>
                <a:lnTo>
                  <a:pt x="21" y="214"/>
                </a:lnTo>
                <a:lnTo>
                  <a:pt x="22" y="214"/>
                </a:lnTo>
                <a:lnTo>
                  <a:pt x="21" y="214"/>
                </a:lnTo>
                <a:lnTo>
                  <a:pt x="20" y="214"/>
                </a:lnTo>
                <a:lnTo>
                  <a:pt x="21" y="214"/>
                </a:lnTo>
                <a:lnTo>
                  <a:pt x="20" y="214"/>
                </a:lnTo>
                <a:lnTo>
                  <a:pt x="21" y="214"/>
                </a:lnTo>
                <a:lnTo>
                  <a:pt x="20" y="214"/>
                </a:lnTo>
                <a:lnTo>
                  <a:pt x="20" y="215"/>
                </a:lnTo>
                <a:lnTo>
                  <a:pt x="20" y="214"/>
                </a:lnTo>
                <a:lnTo>
                  <a:pt x="20" y="215"/>
                </a:lnTo>
                <a:lnTo>
                  <a:pt x="20" y="214"/>
                </a:lnTo>
                <a:lnTo>
                  <a:pt x="20" y="215"/>
                </a:lnTo>
                <a:lnTo>
                  <a:pt x="21" y="215"/>
                </a:lnTo>
                <a:lnTo>
                  <a:pt x="20" y="215"/>
                </a:lnTo>
                <a:lnTo>
                  <a:pt x="21" y="215"/>
                </a:lnTo>
                <a:lnTo>
                  <a:pt x="20" y="215"/>
                </a:lnTo>
                <a:lnTo>
                  <a:pt x="21" y="215"/>
                </a:lnTo>
                <a:lnTo>
                  <a:pt x="21" y="216"/>
                </a:lnTo>
                <a:lnTo>
                  <a:pt x="21" y="215"/>
                </a:lnTo>
                <a:lnTo>
                  <a:pt x="21" y="216"/>
                </a:lnTo>
                <a:lnTo>
                  <a:pt x="21" y="215"/>
                </a:lnTo>
                <a:lnTo>
                  <a:pt x="21" y="216"/>
                </a:lnTo>
                <a:lnTo>
                  <a:pt x="22" y="216"/>
                </a:lnTo>
                <a:lnTo>
                  <a:pt x="21" y="216"/>
                </a:lnTo>
                <a:lnTo>
                  <a:pt x="22" y="216"/>
                </a:lnTo>
                <a:lnTo>
                  <a:pt x="21" y="216"/>
                </a:lnTo>
                <a:lnTo>
                  <a:pt x="22" y="216"/>
                </a:lnTo>
                <a:lnTo>
                  <a:pt x="22" y="215"/>
                </a:lnTo>
                <a:lnTo>
                  <a:pt x="22" y="216"/>
                </a:lnTo>
                <a:lnTo>
                  <a:pt x="22" y="215"/>
                </a:lnTo>
                <a:lnTo>
                  <a:pt x="22" y="216"/>
                </a:lnTo>
                <a:lnTo>
                  <a:pt x="22" y="215"/>
                </a:lnTo>
                <a:lnTo>
                  <a:pt x="23" y="215"/>
                </a:lnTo>
                <a:lnTo>
                  <a:pt x="22" y="215"/>
                </a:lnTo>
                <a:lnTo>
                  <a:pt x="23" y="215"/>
                </a:lnTo>
                <a:lnTo>
                  <a:pt x="22" y="215"/>
                </a:lnTo>
                <a:lnTo>
                  <a:pt x="23" y="215"/>
                </a:lnTo>
                <a:lnTo>
                  <a:pt x="23" y="216"/>
                </a:lnTo>
                <a:lnTo>
                  <a:pt x="23" y="215"/>
                </a:lnTo>
                <a:lnTo>
                  <a:pt x="23" y="216"/>
                </a:lnTo>
                <a:lnTo>
                  <a:pt x="23" y="215"/>
                </a:lnTo>
                <a:lnTo>
                  <a:pt x="23" y="216"/>
                </a:lnTo>
                <a:lnTo>
                  <a:pt x="23" y="217"/>
                </a:lnTo>
                <a:lnTo>
                  <a:pt x="23" y="216"/>
                </a:lnTo>
                <a:lnTo>
                  <a:pt x="23" y="217"/>
                </a:lnTo>
                <a:lnTo>
                  <a:pt x="23" y="216"/>
                </a:lnTo>
                <a:lnTo>
                  <a:pt x="23" y="217"/>
                </a:lnTo>
                <a:lnTo>
                  <a:pt x="24" y="217"/>
                </a:lnTo>
                <a:lnTo>
                  <a:pt x="23" y="217"/>
                </a:lnTo>
                <a:lnTo>
                  <a:pt x="24" y="217"/>
                </a:lnTo>
                <a:lnTo>
                  <a:pt x="23" y="217"/>
                </a:lnTo>
                <a:lnTo>
                  <a:pt x="24" y="217"/>
                </a:lnTo>
                <a:lnTo>
                  <a:pt x="24" y="216"/>
                </a:lnTo>
                <a:lnTo>
                  <a:pt x="24" y="217"/>
                </a:lnTo>
                <a:lnTo>
                  <a:pt x="24" y="216"/>
                </a:lnTo>
                <a:lnTo>
                  <a:pt x="24" y="217"/>
                </a:lnTo>
                <a:lnTo>
                  <a:pt x="24" y="216"/>
                </a:lnTo>
                <a:lnTo>
                  <a:pt x="25" y="216"/>
                </a:lnTo>
                <a:lnTo>
                  <a:pt x="24" y="216"/>
                </a:lnTo>
                <a:lnTo>
                  <a:pt x="25" y="216"/>
                </a:lnTo>
                <a:lnTo>
                  <a:pt x="24" y="216"/>
                </a:lnTo>
                <a:lnTo>
                  <a:pt x="25" y="216"/>
                </a:lnTo>
                <a:lnTo>
                  <a:pt x="25" y="217"/>
                </a:lnTo>
                <a:lnTo>
                  <a:pt x="25" y="216"/>
                </a:lnTo>
                <a:lnTo>
                  <a:pt x="25" y="217"/>
                </a:lnTo>
                <a:lnTo>
                  <a:pt x="25" y="216"/>
                </a:lnTo>
                <a:lnTo>
                  <a:pt x="25" y="217"/>
                </a:lnTo>
                <a:lnTo>
                  <a:pt x="26" y="217"/>
                </a:lnTo>
                <a:lnTo>
                  <a:pt x="25" y="217"/>
                </a:lnTo>
                <a:lnTo>
                  <a:pt x="26" y="217"/>
                </a:lnTo>
                <a:lnTo>
                  <a:pt x="25" y="217"/>
                </a:lnTo>
                <a:lnTo>
                  <a:pt x="26" y="217"/>
                </a:lnTo>
                <a:lnTo>
                  <a:pt x="26" y="218"/>
                </a:lnTo>
                <a:lnTo>
                  <a:pt x="26" y="217"/>
                </a:lnTo>
                <a:lnTo>
                  <a:pt x="26" y="218"/>
                </a:lnTo>
                <a:lnTo>
                  <a:pt x="26" y="217"/>
                </a:lnTo>
                <a:lnTo>
                  <a:pt x="26" y="218"/>
                </a:lnTo>
                <a:lnTo>
                  <a:pt x="25" y="218"/>
                </a:lnTo>
                <a:lnTo>
                  <a:pt x="26" y="218"/>
                </a:lnTo>
                <a:lnTo>
                  <a:pt x="25" y="218"/>
                </a:lnTo>
                <a:lnTo>
                  <a:pt x="26" y="218"/>
                </a:lnTo>
                <a:lnTo>
                  <a:pt x="25" y="218"/>
                </a:lnTo>
                <a:lnTo>
                  <a:pt x="24" y="218"/>
                </a:lnTo>
                <a:lnTo>
                  <a:pt x="25" y="218"/>
                </a:lnTo>
                <a:lnTo>
                  <a:pt x="24" y="218"/>
                </a:lnTo>
                <a:lnTo>
                  <a:pt x="25" y="218"/>
                </a:lnTo>
                <a:lnTo>
                  <a:pt x="24" y="218"/>
                </a:lnTo>
                <a:lnTo>
                  <a:pt x="24" y="219"/>
                </a:lnTo>
                <a:lnTo>
                  <a:pt x="24" y="218"/>
                </a:lnTo>
                <a:lnTo>
                  <a:pt x="24" y="219"/>
                </a:lnTo>
                <a:lnTo>
                  <a:pt x="24" y="218"/>
                </a:lnTo>
                <a:lnTo>
                  <a:pt x="24" y="219"/>
                </a:lnTo>
                <a:lnTo>
                  <a:pt x="25" y="219"/>
                </a:lnTo>
                <a:lnTo>
                  <a:pt x="24" y="219"/>
                </a:lnTo>
                <a:lnTo>
                  <a:pt x="25" y="219"/>
                </a:lnTo>
                <a:lnTo>
                  <a:pt x="24" y="219"/>
                </a:lnTo>
                <a:lnTo>
                  <a:pt x="25" y="219"/>
                </a:lnTo>
                <a:lnTo>
                  <a:pt x="25" y="220"/>
                </a:lnTo>
                <a:lnTo>
                  <a:pt x="25" y="219"/>
                </a:lnTo>
                <a:lnTo>
                  <a:pt x="25" y="220"/>
                </a:lnTo>
                <a:lnTo>
                  <a:pt x="25" y="219"/>
                </a:lnTo>
                <a:lnTo>
                  <a:pt x="25" y="220"/>
                </a:lnTo>
                <a:lnTo>
                  <a:pt x="24" y="220"/>
                </a:lnTo>
                <a:lnTo>
                  <a:pt x="25" y="220"/>
                </a:lnTo>
                <a:lnTo>
                  <a:pt x="24" y="220"/>
                </a:lnTo>
                <a:lnTo>
                  <a:pt x="25" y="220"/>
                </a:lnTo>
                <a:lnTo>
                  <a:pt x="24" y="220"/>
                </a:lnTo>
                <a:lnTo>
                  <a:pt x="24" y="221"/>
                </a:lnTo>
                <a:lnTo>
                  <a:pt x="24" y="220"/>
                </a:lnTo>
                <a:lnTo>
                  <a:pt x="24" y="221"/>
                </a:lnTo>
                <a:lnTo>
                  <a:pt x="24" y="220"/>
                </a:lnTo>
                <a:lnTo>
                  <a:pt x="24" y="221"/>
                </a:lnTo>
                <a:lnTo>
                  <a:pt x="23" y="221"/>
                </a:lnTo>
                <a:lnTo>
                  <a:pt x="24" y="221"/>
                </a:lnTo>
                <a:lnTo>
                  <a:pt x="23" y="221"/>
                </a:lnTo>
                <a:lnTo>
                  <a:pt x="24" y="221"/>
                </a:lnTo>
                <a:lnTo>
                  <a:pt x="23" y="221"/>
                </a:lnTo>
                <a:lnTo>
                  <a:pt x="23" y="220"/>
                </a:lnTo>
                <a:lnTo>
                  <a:pt x="23" y="221"/>
                </a:lnTo>
                <a:lnTo>
                  <a:pt x="23" y="220"/>
                </a:lnTo>
                <a:lnTo>
                  <a:pt x="23" y="221"/>
                </a:lnTo>
                <a:lnTo>
                  <a:pt x="23" y="220"/>
                </a:lnTo>
                <a:lnTo>
                  <a:pt x="23" y="219"/>
                </a:lnTo>
                <a:lnTo>
                  <a:pt x="23" y="220"/>
                </a:lnTo>
                <a:lnTo>
                  <a:pt x="23" y="219"/>
                </a:lnTo>
                <a:lnTo>
                  <a:pt x="23" y="220"/>
                </a:lnTo>
                <a:lnTo>
                  <a:pt x="23" y="219"/>
                </a:lnTo>
                <a:lnTo>
                  <a:pt x="22" y="219"/>
                </a:lnTo>
                <a:lnTo>
                  <a:pt x="23" y="219"/>
                </a:lnTo>
                <a:lnTo>
                  <a:pt x="22" y="219"/>
                </a:lnTo>
                <a:lnTo>
                  <a:pt x="23" y="219"/>
                </a:lnTo>
                <a:lnTo>
                  <a:pt x="22" y="219"/>
                </a:lnTo>
                <a:lnTo>
                  <a:pt x="22" y="220"/>
                </a:lnTo>
                <a:lnTo>
                  <a:pt x="22" y="219"/>
                </a:lnTo>
                <a:lnTo>
                  <a:pt x="22" y="220"/>
                </a:lnTo>
                <a:lnTo>
                  <a:pt x="22" y="219"/>
                </a:lnTo>
                <a:lnTo>
                  <a:pt x="22" y="220"/>
                </a:lnTo>
                <a:lnTo>
                  <a:pt x="21" y="220"/>
                </a:lnTo>
                <a:lnTo>
                  <a:pt x="22" y="220"/>
                </a:lnTo>
                <a:lnTo>
                  <a:pt x="21" y="220"/>
                </a:lnTo>
                <a:lnTo>
                  <a:pt x="22" y="220"/>
                </a:lnTo>
                <a:lnTo>
                  <a:pt x="21" y="220"/>
                </a:lnTo>
                <a:lnTo>
                  <a:pt x="20" y="220"/>
                </a:lnTo>
                <a:lnTo>
                  <a:pt x="21" y="220"/>
                </a:lnTo>
                <a:lnTo>
                  <a:pt x="20" y="220"/>
                </a:lnTo>
                <a:lnTo>
                  <a:pt x="21" y="220"/>
                </a:lnTo>
                <a:lnTo>
                  <a:pt x="20" y="220"/>
                </a:lnTo>
                <a:lnTo>
                  <a:pt x="20" y="221"/>
                </a:lnTo>
                <a:lnTo>
                  <a:pt x="20" y="220"/>
                </a:lnTo>
                <a:lnTo>
                  <a:pt x="20" y="221"/>
                </a:lnTo>
                <a:lnTo>
                  <a:pt x="20" y="220"/>
                </a:lnTo>
                <a:lnTo>
                  <a:pt x="20" y="221"/>
                </a:lnTo>
                <a:lnTo>
                  <a:pt x="19" y="221"/>
                </a:lnTo>
                <a:lnTo>
                  <a:pt x="20" y="221"/>
                </a:lnTo>
                <a:lnTo>
                  <a:pt x="19" y="221"/>
                </a:lnTo>
                <a:lnTo>
                  <a:pt x="20" y="221"/>
                </a:lnTo>
                <a:lnTo>
                  <a:pt x="19" y="221"/>
                </a:lnTo>
                <a:lnTo>
                  <a:pt x="19" y="220"/>
                </a:lnTo>
                <a:lnTo>
                  <a:pt x="19" y="221"/>
                </a:lnTo>
                <a:lnTo>
                  <a:pt x="19" y="220"/>
                </a:lnTo>
                <a:lnTo>
                  <a:pt x="19" y="221"/>
                </a:lnTo>
                <a:lnTo>
                  <a:pt x="19" y="220"/>
                </a:lnTo>
                <a:lnTo>
                  <a:pt x="19" y="219"/>
                </a:lnTo>
                <a:lnTo>
                  <a:pt x="19" y="220"/>
                </a:lnTo>
                <a:lnTo>
                  <a:pt x="19" y="219"/>
                </a:lnTo>
                <a:lnTo>
                  <a:pt x="19" y="220"/>
                </a:lnTo>
                <a:lnTo>
                  <a:pt x="19" y="219"/>
                </a:lnTo>
                <a:lnTo>
                  <a:pt x="18" y="219"/>
                </a:lnTo>
                <a:lnTo>
                  <a:pt x="19" y="219"/>
                </a:lnTo>
                <a:lnTo>
                  <a:pt x="18" y="219"/>
                </a:lnTo>
                <a:lnTo>
                  <a:pt x="19" y="219"/>
                </a:lnTo>
                <a:lnTo>
                  <a:pt x="18" y="219"/>
                </a:lnTo>
                <a:lnTo>
                  <a:pt x="18" y="220"/>
                </a:lnTo>
                <a:lnTo>
                  <a:pt x="18" y="219"/>
                </a:lnTo>
                <a:lnTo>
                  <a:pt x="18" y="220"/>
                </a:lnTo>
                <a:lnTo>
                  <a:pt x="18" y="219"/>
                </a:lnTo>
                <a:lnTo>
                  <a:pt x="18" y="220"/>
                </a:lnTo>
                <a:lnTo>
                  <a:pt x="17" y="220"/>
                </a:lnTo>
                <a:lnTo>
                  <a:pt x="18" y="220"/>
                </a:lnTo>
                <a:lnTo>
                  <a:pt x="17" y="220"/>
                </a:lnTo>
                <a:lnTo>
                  <a:pt x="18" y="220"/>
                </a:lnTo>
                <a:lnTo>
                  <a:pt x="17" y="220"/>
                </a:lnTo>
                <a:lnTo>
                  <a:pt x="17" y="221"/>
                </a:lnTo>
                <a:lnTo>
                  <a:pt x="17" y="220"/>
                </a:lnTo>
                <a:lnTo>
                  <a:pt x="17" y="221"/>
                </a:lnTo>
                <a:lnTo>
                  <a:pt x="17" y="220"/>
                </a:lnTo>
                <a:lnTo>
                  <a:pt x="17" y="221"/>
                </a:lnTo>
                <a:lnTo>
                  <a:pt x="18" y="221"/>
                </a:lnTo>
                <a:lnTo>
                  <a:pt x="17" y="221"/>
                </a:lnTo>
                <a:lnTo>
                  <a:pt x="18" y="221"/>
                </a:lnTo>
                <a:lnTo>
                  <a:pt x="17" y="221"/>
                </a:lnTo>
                <a:lnTo>
                  <a:pt x="18" y="221"/>
                </a:lnTo>
                <a:lnTo>
                  <a:pt x="18" y="222"/>
                </a:lnTo>
                <a:lnTo>
                  <a:pt x="18" y="221"/>
                </a:lnTo>
                <a:lnTo>
                  <a:pt x="18" y="222"/>
                </a:lnTo>
                <a:lnTo>
                  <a:pt x="18" y="221"/>
                </a:lnTo>
                <a:lnTo>
                  <a:pt x="18" y="222"/>
                </a:lnTo>
                <a:lnTo>
                  <a:pt x="17" y="222"/>
                </a:lnTo>
                <a:lnTo>
                  <a:pt x="18" y="222"/>
                </a:lnTo>
                <a:lnTo>
                  <a:pt x="17" y="222"/>
                </a:lnTo>
                <a:lnTo>
                  <a:pt x="18" y="222"/>
                </a:lnTo>
                <a:lnTo>
                  <a:pt x="17" y="222"/>
                </a:lnTo>
                <a:lnTo>
                  <a:pt x="16" y="222"/>
                </a:lnTo>
                <a:lnTo>
                  <a:pt x="17" y="222"/>
                </a:lnTo>
                <a:lnTo>
                  <a:pt x="16" y="222"/>
                </a:lnTo>
                <a:lnTo>
                  <a:pt x="17" y="222"/>
                </a:lnTo>
                <a:lnTo>
                  <a:pt x="16" y="222"/>
                </a:lnTo>
                <a:lnTo>
                  <a:pt x="16" y="223"/>
                </a:lnTo>
                <a:lnTo>
                  <a:pt x="16" y="222"/>
                </a:lnTo>
                <a:lnTo>
                  <a:pt x="16" y="223"/>
                </a:lnTo>
                <a:lnTo>
                  <a:pt x="16" y="222"/>
                </a:lnTo>
                <a:lnTo>
                  <a:pt x="16" y="223"/>
                </a:lnTo>
                <a:lnTo>
                  <a:pt x="17" y="223"/>
                </a:lnTo>
                <a:lnTo>
                  <a:pt x="16" y="223"/>
                </a:lnTo>
                <a:lnTo>
                  <a:pt x="17" y="223"/>
                </a:lnTo>
                <a:lnTo>
                  <a:pt x="16" y="223"/>
                </a:lnTo>
                <a:lnTo>
                  <a:pt x="17" y="223"/>
                </a:lnTo>
                <a:lnTo>
                  <a:pt x="17" y="224"/>
                </a:lnTo>
                <a:lnTo>
                  <a:pt x="17" y="223"/>
                </a:lnTo>
                <a:lnTo>
                  <a:pt x="17" y="224"/>
                </a:lnTo>
                <a:lnTo>
                  <a:pt x="17" y="223"/>
                </a:lnTo>
                <a:lnTo>
                  <a:pt x="17" y="224"/>
                </a:lnTo>
                <a:lnTo>
                  <a:pt x="18" y="224"/>
                </a:lnTo>
                <a:lnTo>
                  <a:pt x="17" y="224"/>
                </a:lnTo>
                <a:lnTo>
                  <a:pt x="18" y="224"/>
                </a:lnTo>
                <a:lnTo>
                  <a:pt x="17" y="224"/>
                </a:lnTo>
                <a:lnTo>
                  <a:pt x="18" y="224"/>
                </a:lnTo>
                <a:lnTo>
                  <a:pt x="18" y="223"/>
                </a:lnTo>
                <a:lnTo>
                  <a:pt x="18" y="224"/>
                </a:lnTo>
                <a:lnTo>
                  <a:pt x="18" y="223"/>
                </a:lnTo>
                <a:lnTo>
                  <a:pt x="18" y="224"/>
                </a:lnTo>
                <a:lnTo>
                  <a:pt x="18" y="223"/>
                </a:lnTo>
                <a:lnTo>
                  <a:pt x="19" y="223"/>
                </a:lnTo>
                <a:lnTo>
                  <a:pt x="18" y="223"/>
                </a:lnTo>
                <a:lnTo>
                  <a:pt x="19" y="223"/>
                </a:lnTo>
                <a:lnTo>
                  <a:pt x="18" y="223"/>
                </a:lnTo>
                <a:lnTo>
                  <a:pt x="19" y="223"/>
                </a:lnTo>
                <a:lnTo>
                  <a:pt x="19" y="224"/>
                </a:lnTo>
                <a:lnTo>
                  <a:pt x="19" y="223"/>
                </a:lnTo>
                <a:lnTo>
                  <a:pt x="19" y="224"/>
                </a:lnTo>
                <a:lnTo>
                  <a:pt x="19" y="223"/>
                </a:lnTo>
                <a:lnTo>
                  <a:pt x="19" y="224"/>
                </a:lnTo>
                <a:lnTo>
                  <a:pt x="19" y="225"/>
                </a:lnTo>
                <a:lnTo>
                  <a:pt x="19" y="224"/>
                </a:lnTo>
                <a:lnTo>
                  <a:pt x="19" y="225"/>
                </a:lnTo>
                <a:lnTo>
                  <a:pt x="19" y="224"/>
                </a:lnTo>
                <a:lnTo>
                  <a:pt x="19" y="225"/>
                </a:lnTo>
                <a:lnTo>
                  <a:pt x="20" y="225"/>
                </a:lnTo>
                <a:lnTo>
                  <a:pt x="19" y="225"/>
                </a:lnTo>
                <a:lnTo>
                  <a:pt x="20" y="225"/>
                </a:lnTo>
                <a:lnTo>
                  <a:pt x="19" y="225"/>
                </a:lnTo>
                <a:lnTo>
                  <a:pt x="20" y="225"/>
                </a:lnTo>
                <a:lnTo>
                  <a:pt x="20" y="224"/>
                </a:lnTo>
                <a:lnTo>
                  <a:pt x="20" y="225"/>
                </a:lnTo>
                <a:lnTo>
                  <a:pt x="20" y="224"/>
                </a:lnTo>
                <a:lnTo>
                  <a:pt x="20" y="225"/>
                </a:lnTo>
                <a:lnTo>
                  <a:pt x="20" y="224"/>
                </a:lnTo>
                <a:lnTo>
                  <a:pt x="21" y="224"/>
                </a:lnTo>
                <a:lnTo>
                  <a:pt x="20" y="224"/>
                </a:lnTo>
                <a:lnTo>
                  <a:pt x="21" y="224"/>
                </a:lnTo>
                <a:lnTo>
                  <a:pt x="20" y="224"/>
                </a:lnTo>
                <a:lnTo>
                  <a:pt x="21" y="224"/>
                </a:lnTo>
                <a:lnTo>
                  <a:pt x="21" y="225"/>
                </a:lnTo>
                <a:lnTo>
                  <a:pt x="21" y="224"/>
                </a:lnTo>
                <a:lnTo>
                  <a:pt x="21" y="225"/>
                </a:lnTo>
                <a:lnTo>
                  <a:pt x="21" y="224"/>
                </a:lnTo>
                <a:lnTo>
                  <a:pt x="21" y="225"/>
                </a:lnTo>
                <a:lnTo>
                  <a:pt x="22" y="225"/>
                </a:lnTo>
                <a:lnTo>
                  <a:pt x="21" y="225"/>
                </a:lnTo>
                <a:lnTo>
                  <a:pt x="22" y="225"/>
                </a:lnTo>
                <a:lnTo>
                  <a:pt x="21" y="225"/>
                </a:lnTo>
                <a:lnTo>
                  <a:pt x="22" y="225"/>
                </a:lnTo>
                <a:lnTo>
                  <a:pt x="22" y="226"/>
                </a:lnTo>
                <a:lnTo>
                  <a:pt x="22" y="225"/>
                </a:lnTo>
                <a:lnTo>
                  <a:pt x="22" y="226"/>
                </a:lnTo>
                <a:lnTo>
                  <a:pt x="22" y="225"/>
                </a:lnTo>
                <a:lnTo>
                  <a:pt x="22" y="226"/>
                </a:lnTo>
                <a:lnTo>
                  <a:pt x="21" y="226"/>
                </a:lnTo>
                <a:lnTo>
                  <a:pt x="22" y="226"/>
                </a:lnTo>
                <a:lnTo>
                  <a:pt x="21" y="226"/>
                </a:lnTo>
                <a:lnTo>
                  <a:pt x="22" y="226"/>
                </a:lnTo>
                <a:lnTo>
                  <a:pt x="21" y="226"/>
                </a:lnTo>
                <a:lnTo>
                  <a:pt x="20" y="226"/>
                </a:lnTo>
                <a:lnTo>
                  <a:pt x="21" y="226"/>
                </a:lnTo>
                <a:lnTo>
                  <a:pt x="20" y="226"/>
                </a:lnTo>
                <a:lnTo>
                  <a:pt x="21" y="226"/>
                </a:lnTo>
                <a:lnTo>
                  <a:pt x="20" y="226"/>
                </a:lnTo>
                <a:lnTo>
                  <a:pt x="20" y="227"/>
                </a:lnTo>
                <a:lnTo>
                  <a:pt x="20" y="226"/>
                </a:lnTo>
                <a:lnTo>
                  <a:pt x="20" y="227"/>
                </a:lnTo>
                <a:lnTo>
                  <a:pt x="20" y="226"/>
                </a:lnTo>
                <a:lnTo>
                  <a:pt x="20" y="227"/>
                </a:lnTo>
                <a:lnTo>
                  <a:pt x="21" y="227"/>
                </a:lnTo>
                <a:lnTo>
                  <a:pt x="20" y="227"/>
                </a:lnTo>
                <a:lnTo>
                  <a:pt x="21" y="227"/>
                </a:lnTo>
                <a:lnTo>
                  <a:pt x="20" y="227"/>
                </a:lnTo>
                <a:lnTo>
                  <a:pt x="21" y="227"/>
                </a:lnTo>
                <a:lnTo>
                  <a:pt x="21" y="228"/>
                </a:lnTo>
                <a:lnTo>
                  <a:pt x="21" y="227"/>
                </a:lnTo>
                <a:lnTo>
                  <a:pt x="21" y="228"/>
                </a:lnTo>
                <a:lnTo>
                  <a:pt x="21" y="227"/>
                </a:lnTo>
                <a:lnTo>
                  <a:pt x="21" y="228"/>
                </a:lnTo>
                <a:lnTo>
                  <a:pt x="22" y="228"/>
                </a:lnTo>
                <a:lnTo>
                  <a:pt x="21" y="228"/>
                </a:lnTo>
                <a:lnTo>
                  <a:pt x="22" y="228"/>
                </a:lnTo>
                <a:lnTo>
                  <a:pt x="21" y="228"/>
                </a:lnTo>
                <a:lnTo>
                  <a:pt x="22" y="228"/>
                </a:lnTo>
                <a:lnTo>
                  <a:pt x="22" y="227"/>
                </a:lnTo>
                <a:lnTo>
                  <a:pt x="22" y="228"/>
                </a:lnTo>
                <a:lnTo>
                  <a:pt x="22" y="227"/>
                </a:lnTo>
                <a:lnTo>
                  <a:pt x="22" y="228"/>
                </a:lnTo>
                <a:lnTo>
                  <a:pt x="22" y="227"/>
                </a:lnTo>
                <a:lnTo>
                  <a:pt x="23" y="227"/>
                </a:lnTo>
                <a:lnTo>
                  <a:pt x="22" y="227"/>
                </a:lnTo>
                <a:lnTo>
                  <a:pt x="23" y="227"/>
                </a:lnTo>
                <a:lnTo>
                  <a:pt x="22" y="227"/>
                </a:lnTo>
                <a:lnTo>
                  <a:pt x="23" y="227"/>
                </a:lnTo>
                <a:lnTo>
                  <a:pt x="23" y="228"/>
                </a:lnTo>
                <a:lnTo>
                  <a:pt x="23" y="227"/>
                </a:lnTo>
                <a:lnTo>
                  <a:pt x="23" y="228"/>
                </a:lnTo>
                <a:lnTo>
                  <a:pt x="23" y="227"/>
                </a:lnTo>
                <a:lnTo>
                  <a:pt x="23" y="228"/>
                </a:lnTo>
                <a:lnTo>
                  <a:pt x="23" y="229"/>
                </a:lnTo>
                <a:lnTo>
                  <a:pt x="23" y="228"/>
                </a:lnTo>
                <a:lnTo>
                  <a:pt x="23" y="229"/>
                </a:lnTo>
                <a:lnTo>
                  <a:pt x="23" y="228"/>
                </a:lnTo>
                <a:lnTo>
                  <a:pt x="23" y="229"/>
                </a:lnTo>
                <a:lnTo>
                  <a:pt x="24" y="229"/>
                </a:lnTo>
                <a:lnTo>
                  <a:pt x="23" y="229"/>
                </a:lnTo>
                <a:lnTo>
                  <a:pt x="24" y="229"/>
                </a:lnTo>
                <a:lnTo>
                  <a:pt x="23" y="229"/>
                </a:lnTo>
                <a:lnTo>
                  <a:pt x="24" y="229"/>
                </a:lnTo>
                <a:lnTo>
                  <a:pt x="24" y="228"/>
                </a:lnTo>
                <a:lnTo>
                  <a:pt x="24" y="229"/>
                </a:lnTo>
                <a:lnTo>
                  <a:pt x="24" y="228"/>
                </a:lnTo>
                <a:lnTo>
                  <a:pt x="24" y="229"/>
                </a:lnTo>
                <a:lnTo>
                  <a:pt x="24" y="228"/>
                </a:lnTo>
                <a:lnTo>
                  <a:pt x="25" y="228"/>
                </a:lnTo>
                <a:lnTo>
                  <a:pt x="24" y="228"/>
                </a:lnTo>
                <a:lnTo>
                  <a:pt x="25" y="228"/>
                </a:lnTo>
                <a:lnTo>
                  <a:pt x="24" y="228"/>
                </a:lnTo>
                <a:lnTo>
                  <a:pt x="25" y="228"/>
                </a:lnTo>
                <a:lnTo>
                  <a:pt x="25" y="227"/>
                </a:lnTo>
                <a:lnTo>
                  <a:pt x="25" y="228"/>
                </a:lnTo>
                <a:lnTo>
                  <a:pt x="25" y="227"/>
                </a:lnTo>
                <a:lnTo>
                  <a:pt x="25" y="228"/>
                </a:lnTo>
                <a:lnTo>
                  <a:pt x="25" y="227"/>
                </a:lnTo>
                <a:lnTo>
                  <a:pt x="24" y="227"/>
                </a:lnTo>
                <a:lnTo>
                  <a:pt x="25" y="227"/>
                </a:lnTo>
                <a:lnTo>
                  <a:pt x="24" y="227"/>
                </a:lnTo>
                <a:lnTo>
                  <a:pt x="25" y="227"/>
                </a:lnTo>
                <a:lnTo>
                  <a:pt x="24" y="227"/>
                </a:lnTo>
                <a:lnTo>
                  <a:pt x="24" y="226"/>
                </a:lnTo>
                <a:lnTo>
                  <a:pt x="24" y="227"/>
                </a:lnTo>
                <a:lnTo>
                  <a:pt x="24" y="226"/>
                </a:lnTo>
                <a:lnTo>
                  <a:pt x="24" y="227"/>
                </a:lnTo>
                <a:lnTo>
                  <a:pt x="24" y="226"/>
                </a:lnTo>
                <a:lnTo>
                  <a:pt x="25" y="226"/>
                </a:lnTo>
                <a:lnTo>
                  <a:pt x="24" y="226"/>
                </a:lnTo>
                <a:lnTo>
                  <a:pt x="25" y="226"/>
                </a:lnTo>
                <a:lnTo>
                  <a:pt x="24" y="226"/>
                </a:lnTo>
                <a:lnTo>
                  <a:pt x="25" y="226"/>
                </a:lnTo>
                <a:lnTo>
                  <a:pt x="26" y="226"/>
                </a:lnTo>
                <a:lnTo>
                  <a:pt x="25" y="226"/>
                </a:lnTo>
                <a:lnTo>
                  <a:pt x="26" y="226"/>
                </a:lnTo>
                <a:lnTo>
                  <a:pt x="25" y="226"/>
                </a:lnTo>
                <a:lnTo>
                  <a:pt x="26" y="226"/>
                </a:lnTo>
                <a:lnTo>
                  <a:pt x="26" y="225"/>
                </a:lnTo>
                <a:lnTo>
                  <a:pt x="26" y="226"/>
                </a:lnTo>
                <a:lnTo>
                  <a:pt x="26" y="225"/>
                </a:lnTo>
                <a:lnTo>
                  <a:pt x="26" y="226"/>
                </a:lnTo>
                <a:lnTo>
                  <a:pt x="26" y="225"/>
                </a:lnTo>
                <a:lnTo>
                  <a:pt x="25" y="225"/>
                </a:lnTo>
                <a:lnTo>
                  <a:pt x="26" y="225"/>
                </a:lnTo>
                <a:lnTo>
                  <a:pt x="25" y="225"/>
                </a:lnTo>
                <a:lnTo>
                  <a:pt x="26" y="225"/>
                </a:lnTo>
                <a:lnTo>
                  <a:pt x="25" y="225"/>
                </a:lnTo>
                <a:lnTo>
                  <a:pt x="25" y="224"/>
                </a:lnTo>
                <a:lnTo>
                  <a:pt x="25" y="225"/>
                </a:lnTo>
                <a:lnTo>
                  <a:pt x="25" y="224"/>
                </a:lnTo>
                <a:lnTo>
                  <a:pt x="25" y="225"/>
                </a:lnTo>
                <a:lnTo>
                  <a:pt x="25" y="224"/>
                </a:lnTo>
                <a:lnTo>
                  <a:pt x="26" y="224"/>
                </a:lnTo>
                <a:lnTo>
                  <a:pt x="25" y="224"/>
                </a:lnTo>
                <a:lnTo>
                  <a:pt x="26" y="224"/>
                </a:lnTo>
                <a:lnTo>
                  <a:pt x="25" y="224"/>
                </a:lnTo>
                <a:lnTo>
                  <a:pt x="26" y="224"/>
                </a:lnTo>
                <a:lnTo>
                  <a:pt x="26" y="223"/>
                </a:lnTo>
                <a:lnTo>
                  <a:pt x="26" y="224"/>
                </a:lnTo>
                <a:lnTo>
                  <a:pt x="26" y="223"/>
                </a:lnTo>
                <a:lnTo>
                  <a:pt x="26" y="224"/>
                </a:lnTo>
                <a:lnTo>
                  <a:pt x="26" y="223"/>
                </a:lnTo>
                <a:lnTo>
                  <a:pt x="27" y="223"/>
                </a:lnTo>
                <a:lnTo>
                  <a:pt x="26" y="223"/>
                </a:lnTo>
                <a:lnTo>
                  <a:pt x="27" y="223"/>
                </a:lnTo>
                <a:lnTo>
                  <a:pt x="26" y="223"/>
                </a:lnTo>
                <a:lnTo>
                  <a:pt x="27" y="223"/>
                </a:lnTo>
                <a:lnTo>
                  <a:pt x="27" y="224"/>
                </a:lnTo>
                <a:lnTo>
                  <a:pt x="27" y="223"/>
                </a:lnTo>
                <a:lnTo>
                  <a:pt x="27" y="224"/>
                </a:lnTo>
                <a:lnTo>
                  <a:pt x="27" y="223"/>
                </a:lnTo>
                <a:lnTo>
                  <a:pt x="27" y="224"/>
                </a:lnTo>
                <a:lnTo>
                  <a:pt x="27" y="225"/>
                </a:lnTo>
                <a:lnTo>
                  <a:pt x="27" y="224"/>
                </a:lnTo>
                <a:lnTo>
                  <a:pt x="27" y="225"/>
                </a:lnTo>
                <a:lnTo>
                  <a:pt x="27" y="224"/>
                </a:lnTo>
                <a:lnTo>
                  <a:pt x="27" y="225"/>
                </a:lnTo>
                <a:lnTo>
                  <a:pt x="28" y="225"/>
                </a:lnTo>
                <a:lnTo>
                  <a:pt x="27" y="225"/>
                </a:lnTo>
                <a:lnTo>
                  <a:pt x="28" y="225"/>
                </a:lnTo>
                <a:lnTo>
                  <a:pt x="27" y="225"/>
                </a:lnTo>
                <a:lnTo>
                  <a:pt x="28" y="225"/>
                </a:lnTo>
                <a:lnTo>
                  <a:pt x="28" y="224"/>
                </a:lnTo>
                <a:lnTo>
                  <a:pt x="28" y="225"/>
                </a:lnTo>
                <a:lnTo>
                  <a:pt x="28" y="224"/>
                </a:lnTo>
                <a:lnTo>
                  <a:pt x="28" y="225"/>
                </a:lnTo>
                <a:lnTo>
                  <a:pt x="28" y="224"/>
                </a:lnTo>
                <a:lnTo>
                  <a:pt x="29" y="224"/>
                </a:lnTo>
                <a:lnTo>
                  <a:pt x="28" y="224"/>
                </a:lnTo>
                <a:lnTo>
                  <a:pt x="29" y="224"/>
                </a:lnTo>
                <a:lnTo>
                  <a:pt x="28" y="224"/>
                </a:lnTo>
                <a:lnTo>
                  <a:pt x="29" y="224"/>
                </a:lnTo>
                <a:lnTo>
                  <a:pt x="29" y="225"/>
                </a:lnTo>
                <a:lnTo>
                  <a:pt x="29" y="224"/>
                </a:lnTo>
                <a:lnTo>
                  <a:pt x="29" y="225"/>
                </a:lnTo>
                <a:lnTo>
                  <a:pt x="29" y="224"/>
                </a:lnTo>
                <a:lnTo>
                  <a:pt x="29" y="225"/>
                </a:lnTo>
                <a:lnTo>
                  <a:pt x="30" y="225"/>
                </a:lnTo>
                <a:lnTo>
                  <a:pt x="29" y="225"/>
                </a:lnTo>
                <a:lnTo>
                  <a:pt x="30" y="225"/>
                </a:lnTo>
                <a:lnTo>
                  <a:pt x="29" y="225"/>
                </a:lnTo>
                <a:lnTo>
                  <a:pt x="30" y="225"/>
                </a:lnTo>
                <a:lnTo>
                  <a:pt x="30" y="226"/>
                </a:lnTo>
                <a:lnTo>
                  <a:pt x="30" y="225"/>
                </a:lnTo>
                <a:lnTo>
                  <a:pt x="30" y="226"/>
                </a:lnTo>
                <a:lnTo>
                  <a:pt x="30" y="225"/>
                </a:lnTo>
                <a:lnTo>
                  <a:pt x="30" y="226"/>
                </a:lnTo>
                <a:lnTo>
                  <a:pt x="29" y="226"/>
                </a:lnTo>
                <a:lnTo>
                  <a:pt x="30" y="226"/>
                </a:lnTo>
                <a:lnTo>
                  <a:pt x="29" y="226"/>
                </a:lnTo>
                <a:lnTo>
                  <a:pt x="30" y="226"/>
                </a:lnTo>
                <a:lnTo>
                  <a:pt x="29" y="226"/>
                </a:lnTo>
                <a:lnTo>
                  <a:pt x="28" y="226"/>
                </a:lnTo>
                <a:lnTo>
                  <a:pt x="29" y="226"/>
                </a:lnTo>
                <a:lnTo>
                  <a:pt x="28" y="226"/>
                </a:lnTo>
                <a:lnTo>
                  <a:pt x="29" y="226"/>
                </a:lnTo>
                <a:lnTo>
                  <a:pt x="28" y="226"/>
                </a:lnTo>
                <a:lnTo>
                  <a:pt x="28" y="227"/>
                </a:lnTo>
                <a:lnTo>
                  <a:pt x="28" y="226"/>
                </a:lnTo>
                <a:lnTo>
                  <a:pt x="28" y="227"/>
                </a:lnTo>
                <a:lnTo>
                  <a:pt x="28" y="226"/>
                </a:lnTo>
                <a:lnTo>
                  <a:pt x="28" y="227"/>
                </a:lnTo>
                <a:lnTo>
                  <a:pt x="29" y="227"/>
                </a:lnTo>
                <a:lnTo>
                  <a:pt x="28" y="227"/>
                </a:lnTo>
                <a:lnTo>
                  <a:pt x="29" y="227"/>
                </a:lnTo>
                <a:lnTo>
                  <a:pt x="28" y="227"/>
                </a:lnTo>
                <a:lnTo>
                  <a:pt x="29" y="227"/>
                </a:lnTo>
                <a:lnTo>
                  <a:pt x="29" y="228"/>
                </a:lnTo>
                <a:lnTo>
                  <a:pt x="29" y="227"/>
                </a:lnTo>
                <a:lnTo>
                  <a:pt x="29" y="228"/>
                </a:lnTo>
                <a:lnTo>
                  <a:pt x="29" y="227"/>
                </a:lnTo>
                <a:lnTo>
                  <a:pt x="29" y="228"/>
                </a:lnTo>
                <a:lnTo>
                  <a:pt x="29" y="229"/>
                </a:lnTo>
                <a:lnTo>
                  <a:pt x="29" y="228"/>
                </a:lnTo>
                <a:lnTo>
                  <a:pt x="29" y="229"/>
                </a:lnTo>
                <a:lnTo>
                  <a:pt x="29" y="228"/>
                </a:lnTo>
                <a:lnTo>
                  <a:pt x="29" y="229"/>
                </a:lnTo>
                <a:lnTo>
                  <a:pt x="30" y="229"/>
                </a:lnTo>
                <a:lnTo>
                  <a:pt x="29" y="229"/>
                </a:lnTo>
                <a:lnTo>
                  <a:pt x="30" y="229"/>
                </a:lnTo>
                <a:lnTo>
                  <a:pt x="29" y="229"/>
                </a:lnTo>
                <a:lnTo>
                  <a:pt x="30" y="229"/>
                </a:lnTo>
                <a:lnTo>
                  <a:pt x="30" y="230"/>
                </a:lnTo>
                <a:lnTo>
                  <a:pt x="30" y="229"/>
                </a:lnTo>
                <a:lnTo>
                  <a:pt x="30" y="230"/>
                </a:lnTo>
                <a:lnTo>
                  <a:pt x="30" y="229"/>
                </a:lnTo>
                <a:lnTo>
                  <a:pt x="30" y="230"/>
                </a:lnTo>
                <a:lnTo>
                  <a:pt x="29" y="230"/>
                </a:lnTo>
                <a:lnTo>
                  <a:pt x="30" y="230"/>
                </a:lnTo>
                <a:lnTo>
                  <a:pt x="29" y="230"/>
                </a:lnTo>
                <a:lnTo>
                  <a:pt x="30" y="230"/>
                </a:lnTo>
                <a:lnTo>
                  <a:pt x="29" y="230"/>
                </a:lnTo>
                <a:lnTo>
                  <a:pt x="28" y="230"/>
                </a:lnTo>
                <a:lnTo>
                  <a:pt x="29" y="230"/>
                </a:lnTo>
                <a:lnTo>
                  <a:pt x="28" y="230"/>
                </a:lnTo>
                <a:lnTo>
                  <a:pt x="29" y="230"/>
                </a:lnTo>
                <a:lnTo>
                  <a:pt x="28" y="230"/>
                </a:lnTo>
                <a:lnTo>
                  <a:pt x="28" y="231"/>
                </a:lnTo>
                <a:lnTo>
                  <a:pt x="28" y="230"/>
                </a:lnTo>
                <a:lnTo>
                  <a:pt x="28" y="231"/>
                </a:lnTo>
                <a:lnTo>
                  <a:pt x="28" y="230"/>
                </a:lnTo>
                <a:lnTo>
                  <a:pt x="28" y="231"/>
                </a:lnTo>
                <a:lnTo>
                  <a:pt x="29" y="231"/>
                </a:lnTo>
                <a:lnTo>
                  <a:pt x="28" y="231"/>
                </a:lnTo>
                <a:lnTo>
                  <a:pt x="29" y="231"/>
                </a:lnTo>
                <a:lnTo>
                  <a:pt x="28" y="231"/>
                </a:lnTo>
                <a:lnTo>
                  <a:pt x="29" y="231"/>
                </a:lnTo>
                <a:lnTo>
                  <a:pt x="29" y="232"/>
                </a:lnTo>
                <a:lnTo>
                  <a:pt x="29" y="231"/>
                </a:lnTo>
                <a:lnTo>
                  <a:pt x="29" y="232"/>
                </a:lnTo>
                <a:lnTo>
                  <a:pt x="29" y="231"/>
                </a:lnTo>
                <a:lnTo>
                  <a:pt x="29" y="232"/>
                </a:lnTo>
                <a:lnTo>
                  <a:pt x="30" y="232"/>
                </a:lnTo>
                <a:lnTo>
                  <a:pt x="29" y="232"/>
                </a:lnTo>
                <a:lnTo>
                  <a:pt x="30" y="232"/>
                </a:lnTo>
                <a:lnTo>
                  <a:pt x="29" y="232"/>
                </a:lnTo>
                <a:lnTo>
                  <a:pt x="30" y="232"/>
                </a:lnTo>
                <a:lnTo>
                  <a:pt x="30" y="231"/>
                </a:lnTo>
                <a:lnTo>
                  <a:pt x="30" y="232"/>
                </a:lnTo>
                <a:lnTo>
                  <a:pt x="30" y="231"/>
                </a:lnTo>
                <a:lnTo>
                  <a:pt x="30" y="232"/>
                </a:lnTo>
                <a:lnTo>
                  <a:pt x="30" y="231"/>
                </a:lnTo>
                <a:lnTo>
                  <a:pt x="31" y="231"/>
                </a:lnTo>
                <a:lnTo>
                  <a:pt x="30" y="231"/>
                </a:lnTo>
                <a:lnTo>
                  <a:pt x="31" y="231"/>
                </a:lnTo>
                <a:lnTo>
                  <a:pt x="30" y="231"/>
                </a:lnTo>
                <a:lnTo>
                  <a:pt x="31" y="231"/>
                </a:lnTo>
                <a:lnTo>
                  <a:pt x="31" y="232"/>
                </a:lnTo>
                <a:lnTo>
                  <a:pt x="31" y="231"/>
                </a:lnTo>
                <a:lnTo>
                  <a:pt x="31" y="232"/>
                </a:lnTo>
                <a:lnTo>
                  <a:pt x="31" y="231"/>
                </a:lnTo>
                <a:lnTo>
                  <a:pt x="31" y="232"/>
                </a:lnTo>
                <a:lnTo>
                  <a:pt x="31" y="233"/>
                </a:lnTo>
                <a:lnTo>
                  <a:pt x="31" y="232"/>
                </a:lnTo>
                <a:lnTo>
                  <a:pt x="31" y="233"/>
                </a:lnTo>
                <a:lnTo>
                  <a:pt x="31" y="232"/>
                </a:lnTo>
                <a:lnTo>
                  <a:pt x="31" y="233"/>
                </a:lnTo>
                <a:lnTo>
                  <a:pt x="32" y="233"/>
                </a:lnTo>
                <a:lnTo>
                  <a:pt x="31" y="233"/>
                </a:lnTo>
                <a:lnTo>
                  <a:pt x="32" y="233"/>
                </a:lnTo>
                <a:lnTo>
                  <a:pt x="31" y="233"/>
                </a:lnTo>
                <a:lnTo>
                  <a:pt x="32" y="233"/>
                </a:lnTo>
                <a:lnTo>
                  <a:pt x="32" y="232"/>
                </a:lnTo>
                <a:lnTo>
                  <a:pt x="32" y="233"/>
                </a:lnTo>
                <a:lnTo>
                  <a:pt x="32" y="232"/>
                </a:lnTo>
                <a:lnTo>
                  <a:pt x="32" y="233"/>
                </a:lnTo>
                <a:lnTo>
                  <a:pt x="32" y="232"/>
                </a:lnTo>
                <a:lnTo>
                  <a:pt x="33" y="232"/>
                </a:lnTo>
                <a:lnTo>
                  <a:pt x="32" y="232"/>
                </a:lnTo>
                <a:lnTo>
                  <a:pt x="33" y="232"/>
                </a:lnTo>
                <a:lnTo>
                  <a:pt x="32" y="232"/>
                </a:lnTo>
                <a:lnTo>
                  <a:pt x="33" y="232"/>
                </a:lnTo>
                <a:lnTo>
                  <a:pt x="33" y="231"/>
                </a:lnTo>
                <a:lnTo>
                  <a:pt x="33" y="232"/>
                </a:lnTo>
                <a:lnTo>
                  <a:pt x="33" y="231"/>
                </a:lnTo>
                <a:lnTo>
                  <a:pt x="33" y="232"/>
                </a:lnTo>
                <a:lnTo>
                  <a:pt x="33" y="231"/>
                </a:lnTo>
                <a:lnTo>
                  <a:pt x="32" y="231"/>
                </a:lnTo>
                <a:lnTo>
                  <a:pt x="33" y="231"/>
                </a:lnTo>
                <a:lnTo>
                  <a:pt x="32" y="231"/>
                </a:lnTo>
                <a:lnTo>
                  <a:pt x="33" y="231"/>
                </a:lnTo>
                <a:lnTo>
                  <a:pt x="32" y="231"/>
                </a:lnTo>
                <a:lnTo>
                  <a:pt x="32" y="230"/>
                </a:lnTo>
                <a:lnTo>
                  <a:pt x="32" y="231"/>
                </a:lnTo>
                <a:lnTo>
                  <a:pt x="32" y="230"/>
                </a:lnTo>
                <a:lnTo>
                  <a:pt x="32" y="231"/>
                </a:lnTo>
                <a:lnTo>
                  <a:pt x="32" y="230"/>
                </a:lnTo>
                <a:lnTo>
                  <a:pt x="33" y="230"/>
                </a:lnTo>
                <a:lnTo>
                  <a:pt x="32" y="230"/>
                </a:lnTo>
                <a:lnTo>
                  <a:pt x="33" y="230"/>
                </a:lnTo>
                <a:lnTo>
                  <a:pt x="32" y="230"/>
                </a:lnTo>
                <a:lnTo>
                  <a:pt x="33" y="230"/>
                </a:lnTo>
                <a:lnTo>
                  <a:pt x="34" y="230"/>
                </a:lnTo>
                <a:lnTo>
                  <a:pt x="33" y="230"/>
                </a:lnTo>
                <a:lnTo>
                  <a:pt x="34" y="230"/>
                </a:lnTo>
                <a:lnTo>
                  <a:pt x="33" y="230"/>
                </a:lnTo>
                <a:lnTo>
                  <a:pt x="34" y="230"/>
                </a:lnTo>
                <a:lnTo>
                  <a:pt x="34" y="229"/>
                </a:lnTo>
                <a:lnTo>
                  <a:pt x="34" y="230"/>
                </a:lnTo>
                <a:lnTo>
                  <a:pt x="34" y="229"/>
                </a:lnTo>
                <a:lnTo>
                  <a:pt x="34" y="230"/>
                </a:lnTo>
                <a:lnTo>
                  <a:pt x="34" y="229"/>
                </a:lnTo>
                <a:lnTo>
                  <a:pt x="33" y="229"/>
                </a:lnTo>
                <a:lnTo>
                  <a:pt x="34" y="229"/>
                </a:lnTo>
                <a:lnTo>
                  <a:pt x="33" y="229"/>
                </a:lnTo>
                <a:lnTo>
                  <a:pt x="34" y="229"/>
                </a:lnTo>
                <a:lnTo>
                  <a:pt x="33" y="229"/>
                </a:lnTo>
                <a:lnTo>
                  <a:pt x="33" y="228"/>
                </a:lnTo>
                <a:lnTo>
                  <a:pt x="33" y="229"/>
                </a:lnTo>
                <a:lnTo>
                  <a:pt x="33" y="228"/>
                </a:lnTo>
                <a:lnTo>
                  <a:pt x="33" y="229"/>
                </a:lnTo>
                <a:lnTo>
                  <a:pt x="33" y="228"/>
                </a:lnTo>
                <a:lnTo>
                  <a:pt x="34" y="228"/>
                </a:lnTo>
                <a:lnTo>
                  <a:pt x="33" y="228"/>
                </a:lnTo>
                <a:lnTo>
                  <a:pt x="34" y="228"/>
                </a:lnTo>
                <a:lnTo>
                  <a:pt x="33" y="228"/>
                </a:lnTo>
                <a:lnTo>
                  <a:pt x="34" y="228"/>
                </a:lnTo>
                <a:lnTo>
                  <a:pt x="34" y="227"/>
                </a:lnTo>
                <a:lnTo>
                  <a:pt x="34" y="228"/>
                </a:lnTo>
                <a:lnTo>
                  <a:pt x="34" y="227"/>
                </a:lnTo>
                <a:lnTo>
                  <a:pt x="34" y="228"/>
                </a:lnTo>
                <a:lnTo>
                  <a:pt x="34" y="227"/>
                </a:lnTo>
                <a:lnTo>
                  <a:pt x="35" y="227"/>
                </a:lnTo>
                <a:lnTo>
                  <a:pt x="34" y="227"/>
                </a:lnTo>
                <a:lnTo>
                  <a:pt x="35" y="227"/>
                </a:lnTo>
                <a:lnTo>
                  <a:pt x="34" y="227"/>
                </a:lnTo>
                <a:lnTo>
                  <a:pt x="35" y="227"/>
                </a:lnTo>
                <a:lnTo>
                  <a:pt x="35" y="228"/>
                </a:lnTo>
                <a:lnTo>
                  <a:pt x="35" y="227"/>
                </a:lnTo>
                <a:lnTo>
                  <a:pt x="35" y="228"/>
                </a:lnTo>
                <a:lnTo>
                  <a:pt x="35" y="227"/>
                </a:lnTo>
                <a:lnTo>
                  <a:pt x="35" y="228"/>
                </a:lnTo>
                <a:lnTo>
                  <a:pt x="35" y="229"/>
                </a:lnTo>
                <a:lnTo>
                  <a:pt x="35" y="228"/>
                </a:lnTo>
                <a:lnTo>
                  <a:pt x="35" y="229"/>
                </a:lnTo>
                <a:lnTo>
                  <a:pt x="35" y="228"/>
                </a:lnTo>
                <a:lnTo>
                  <a:pt x="35" y="229"/>
                </a:lnTo>
                <a:lnTo>
                  <a:pt x="36" y="229"/>
                </a:lnTo>
                <a:lnTo>
                  <a:pt x="35" y="229"/>
                </a:lnTo>
                <a:lnTo>
                  <a:pt x="36" y="229"/>
                </a:lnTo>
                <a:lnTo>
                  <a:pt x="35" y="229"/>
                </a:lnTo>
                <a:lnTo>
                  <a:pt x="36" y="229"/>
                </a:lnTo>
                <a:lnTo>
                  <a:pt x="36" y="228"/>
                </a:lnTo>
                <a:lnTo>
                  <a:pt x="36" y="229"/>
                </a:lnTo>
                <a:lnTo>
                  <a:pt x="36" y="228"/>
                </a:lnTo>
                <a:lnTo>
                  <a:pt x="36" y="229"/>
                </a:lnTo>
                <a:lnTo>
                  <a:pt x="36" y="228"/>
                </a:lnTo>
                <a:lnTo>
                  <a:pt x="37" y="228"/>
                </a:lnTo>
                <a:lnTo>
                  <a:pt x="36" y="228"/>
                </a:lnTo>
                <a:lnTo>
                  <a:pt x="37" y="228"/>
                </a:lnTo>
                <a:lnTo>
                  <a:pt x="36" y="228"/>
                </a:lnTo>
                <a:lnTo>
                  <a:pt x="37" y="228"/>
                </a:lnTo>
                <a:lnTo>
                  <a:pt x="37" y="229"/>
                </a:lnTo>
                <a:lnTo>
                  <a:pt x="37" y="228"/>
                </a:lnTo>
                <a:lnTo>
                  <a:pt x="37" y="229"/>
                </a:lnTo>
                <a:lnTo>
                  <a:pt x="37" y="228"/>
                </a:lnTo>
                <a:lnTo>
                  <a:pt x="37" y="229"/>
                </a:lnTo>
                <a:lnTo>
                  <a:pt x="38" y="229"/>
                </a:lnTo>
                <a:lnTo>
                  <a:pt x="37" y="229"/>
                </a:lnTo>
                <a:lnTo>
                  <a:pt x="38" y="229"/>
                </a:lnTo>
                <a:lnTo>
                  <a:pt x="37" y="229"/>
                </a:lnTo>
                <a:lnTo>
                  <a:pt x="38" y="229"/>
                </a:lnTo>
                <a:lnTo>
                  <a:pt x="38" y="230"/>
                </a:lnTo>
                <a:lnTo>
                  <a:pt x="38" y="229"/>
                </a:lnTo>
                <a:lnTo>
                  <a:pt x="38" y="230"/>
                </a:lnTo>
                <a:lnTo>
                  <a:pt x="38" y="229"/>
                </a:lnTo>
                <a:lnTo>
                  <a:pt x="38" y="230"/>
                </a:lnTo>
                <a:lnTo>
                  <a:pt x="37" y="230"/>
                </a:lnTo>
                <a:lnTo>
                  <a:pt x="38" y="230"/>
                </a:lnTo>
                <a:lnTo>
                  <a:pt x="37" y="230"/>
                </a:lnTo>
                <a:lnTo>
                  <a:pt x="38" y="230"/>
                </a:lnTo>
                <a:lnTo>
                  <a:pt x="37" y="230"/>
                </a:lnTo>
                <a:lnTo>
                  <a:pt x="36" y="230"/>
                </a:lnTo>
                <a:lnTo>
                  <a:pt x="37" y="230"/>
                </a:lnTo>
                <a:lnTo>
                  <a:pt x="36" y="230"/>
                </a:lnTo>
                <a:lnTo>
                  <a:pt x="37" y="230"/>
                </a:lnTo>
                <a:lnTo>
                  <a:pt x="36" y="230"/>
                </a:lnTo>
                <a:lnTo>
                  <a:pt x="36" y="231"/>
                </a:lnTo>
                <a:lnTo>
                  <a:pt x="36" y="230"/>
                </a:lnTo>
                <a:lnTo>
                  <a:pt x="36" y="231"/>
                </a:lnTo>
                <a:lnTo>
                  <a:pt x="36" y="230"/>
                </a:lnTo>
                <a:lnTo>
                  <a:pt x="36" y="231"/>
                </a:lnTo>
                <a:lnTo>
                  <a:pt x="37" y="231"/>
                </a:lnTo>
                <a:lnTo>
                  <a:pt x="36" y="231"/>
                </a:lnTo>
                <a:lnTo>
                  <a:pt x="37" y="231"/>
                </a:lnTo>
                <a:lnTo>
                  <a:pt x="36" y="231"/>
                </a:lnTo>
                <a:lnTo>
                  <a:pt x="37" y="231"/>
                </a:lnTo>
                <a:lnTo>
                  <a:pt x="37" y="232"/>
                </a:lnTo>
                <a:lnTo>
                  <a:pt x="37" y="231"/>
                </a:lnTo>
                <a:lnTo>
                  <a:pt x="37" y="232"/>
                </a:lnTo>
                <a:lnTo>
                  <a:pt x="37" y="231"/>
                </a:lnTo>
                <a:lnTo>
                  <a:pt x="37" y="232"/>
                </a:lnTo>
                <a:lnTo>
                  <a:pt x="38" y="232"/>
                </a:lnTo>
                <a:lnTo>
                  <a:pt x="37" y="232"/>
                </a:lnTo>
                <a:lnTo>
                  <a:pt x="38" y="232"/>
                </a:lnTo>
                <a:lnTo>
                  <a:pt x="37" y="232"/>
                </a:lnTo>
                <a:lnTo>
                  <a:pt x="38" y="232"/>
                </a:lnTo>
                <a:lnTo>
                  <a:pt x="38" y="231"/>
                </a:lnTo>
                <a:lnTo>
                  <a:pt x="38" y="232"/>
                </a:lnTo>
                <a:lnTo>
                  <a:pt x="38" y="231"/>
                </a:lnTo>
                <a:lnTo>
                  <a:pt x="38" y="232"/>
                </a:lnTo>
                <a:lnTo>
                  <a:pt x="38" y="231"/>
                </a:lnTo>
                <a:lnTo>
                  <a:pt x="39" y="231"/>
                </a:lnTo>
                <a:lnTo>
                  <a:pt x="38" y="231"/>
                </a:lnTo>
                <a:lnTo>
                  <a:pt x="39" y="231"/>
                </a:lnTo>
                <a:lnTo>
                  <a:pt x="38" y="231"/>
                </a:lnTo>
                <a:lnTo>
                  <a:pt x="39" y="231"/>
                </a:lnTo>
                <a:lnTo>
                  <a:pt x="39" y="232"/>
                </a:lnTo>
                <a:lnTo>
                  <a:pt x="39" y="231"/>
                </a:lnTo>
                <a:lnTo>
                  <a:pt x="39" y="232"/>
                </a:lnTo>
                <a:lnTo>
                  <a:pt x="39" y="231"/>
                </a:lnTo>
                <a:lnTo>
                  <a:pt x="39" y="232"/>
                </a:lnTo>
                <a:lnTo>
                  <a:pt x="39" y="233"/>
                </a:lnTo>
                <a:lnTo>
                  <a:pt x="39" y="232"/>
                </a:lnTo>
                <a:lnTo>
                  <a:pt x="39" y="233"/>
                </a:lnTo>
                <a:lnTo>
                  <a:pt x="39" y="232"/>
                </a:lnTo>
                <a:lnTo>
                  <a:pt x="39" y="233"/>
                </a:lnTo>
                <a:lnTo>
                  <a:pt x="40" y="233"/>
                </a:lnTo>
                <a:lnTo>
                  <a:pt x="39" y="233"/>
                </a:lnTo>
                <a:lnTo>
                  <a:pt x="40" y="233"/>
                </a:lnTo>
                <a:lnTo>
                  <a:pt x="39" y="233"/>
                </a:lnTo>
                <a:lnTo>
                  <a:pt x="40" y="233"/>
                </a:lnTo>
                <a:lnTo>
                  <a:pt x="40" y="232"/>
                </a:lnTo>
                <a:lnTo>
                  <a:pt x="40" y="233"/>
                </a:lnTo>
                <a:lnTo>
                  <a:pt x="40" y="232"/>
                </a:lnTo>
                <a:lnTo>
                  <a:pt x="40" y="233"/>
                </a:lnTo>
                <a:lnTo>
                  <a:pt x="40" y="232"/>
                </a:lnTo>
                <a:lnTo>
                  <a:pt x="41" y="232"/>
                </a:lnTo>
                <a:lnTo>
                  <a:pt x="40" y="232"/>
                </a:lnTo>
                <a:lnTo>
                  <a:pt x="41" y="232"/>
                </a:lnTo>
                <a:lnTo>
                  <a:pt x="40" y="232"/>
                </a:lnTo>
                <a:lnTo>
                  <a:pt x="41" y="232"/>
                </a:lnTo>
                <a:lnTo>
                  <a:pt x="41" y="233"/>
                </a:lnTo>
                <a:lnTo>
                  <a:pt x="41" y="232"/>
                </a:lnTo>
                <a:lnTo>
                  <a:pt x="41" y="233"/>
                </a:lnTo>
                <a:lnTo>
                  <a:pt x="41" y="232"/>
                </a:lnTo>
                <a:lnTo>
                  <a:pt x="41" y="233"/>
                </a:lnTo>
                <a:lnTo>
                  <a:pt x="42" y="233"/>
                </a:lnTo>
                <a:lnTo>
                  <a:pt x="41" y="233"/>
                </a:lnTo>
                <a:lnTo>
                  <a:pt x="42" y="233"/>
                </a:lnTo>
                <a:lnTo>
                  <a:pt x="41" y="233"/>
                </a:lnTo>
                <a:lnTo>
                  <a:pt x="42" y="233"/>
                </a:lnTo>
                <a:lnTo>
                  <a:pt x="42" y="234"/>
                </a:lnTo>
                <a:lnTo>
                  <a:pt x="42" y="233"/>
                </a:lnTo>
                <a:lnTo>
                  <a:pt x="42" y="234"/>
                </a:lnTo>
                <a:lnTo>
                  <a:pt x="42" y="233"/>
                </a:lnTo>
                <a:lnTo>
                  <a:pt x="42" y="234"/>
                </a:lnTo>
                <a:lnTo>
                  <a:pt x="41" y="234"/>
                </a:lnTo>
                <a:lnTo>
                  <a:pt x="42" y="234"/>
                </a:lnTo>
                <a:lnTo>
                  <a:pt x="41" y="234"/>
                </a:lnTo>
                <a:lnTo>
                  <a:pt x="42" y="234"/>
                </a:lnTo>
                <a:lnTo>
                  <a:pt x="41" y="234"/>
                </a:lnTo>
                <a:lnTo>
                  <a:pt x="40" y="234"/>
                </a:lnTo>
                <a:lnTo>
                  <a:pt x="41" y="234"/>
                </a:lnTo>
                <a:lnTo>
                  <a:pt x="40" y="234"/>
                </a:lnTo>
                <a:lnTo>
                  <a:pt x="41" y="234"/>
                </a:lnTo>
                <a:lnTo>
                  <a:pt x="40" y="234"/>
                </a:lnTo>
                <a:lnTo>
                  <a:pt x="40" y="235"/>
                </a:lnTo>
                <a:lnTo>
                  <a:pt x="40" y="234"/>
                </a:lnTo>
                <a:lnTo>
                  <a:pt x="40" y="235"/>
                </a:lnTo>
                <a:lnTo>
                  <a:pt x="40" y="234"/>
                </a:lnTo>
                <a:lnTo>
                  <a:pt x="40" y="235"/>
                </a:lnTo>
                <a:lnTo>
                  <a:pt x="41" y="235"/>
                </a:lnTo>
                <a:lnTo>
                  <a:pt x="40" y="235"/>
                </a:lnTo>
                <a:lnTo>
                  <a:pt x="41" y="235"/>
                </a:lnTo>
                <a:lnTo>
                  <a:pt x="40" y="235"/>
                </a:lnTo>
                <a:lnTo>
                  <a:pt x="41" y="235"/>
                </a:lnTo>
                <a:lnTo>
                  <a:pt x="41" y="236"/>
                </a:lnTo>
                <a:lnTo>
                  <a:pt x="41" y="235"/>
                </a:lnTo>
                <a:lnTo>
                  <a:pt x="41" y="236"/>
                </a:lnTo>
                <a:lnTo>
                  <a:pt x="41" y="235"/>
                </a:lnTo>
                <a:lnTo>
                  <a:pt x="41" y="236"/>
                </a:lnTo>
                <a:lnTo>
                  <a:pt x="40" y="236"/>
                </a:lnTo>
                <a:lnTo>
                  <a:pt x="41" y="236"/>
                </a:lnTo>
                <a:lnTo>
                  <a:pt x="40" y="236"/>
                </a:lnTo>
                <a:lnTo>
                  <a:pt x="41" y="236"/>
                </a:lnTo>
                <a:lnTo>
                  <a:pt x="40" y="236"/>
                </a:lnTo>
                <a:lnTo>
                  <a:pt x="40" y="237"/>
                </a:lnTo>
                <a:lnTo>
                  <a:pt x="40" y="236"/>
                </a:lnTo>
                <a:lnTo>
                  <a:pt x="40" y="237"/>
                </a:lnTo>
                <a:lnTo>
                  <a:pt x="40" y="236"/>
                </a:lnTo>
                <a:lnTo>
                  <a:pt x="40" y="237"/>
                </a:lnTo>
                <a:lnTo>
                  <a:pt x="39" y="237"/>
                </a:lnTo>
                <a:lnTo>
                  <a:pt x="40" y="237"/>
                </a:lnTo>
                <a:lnTo>
                  <a:pt x="39" y="237"/>
                </a:lnTo>
                <a:lnTo>
                  <a:pt x="40" y="237"/>
                </a:lnTo>
                <a:lnTo>
                  <a:pt x="39" y="237"/>
                </a:lnTo>
                <a:lnTo>
                  <a:pt x="39" y="236"/>
                </a:lnTo>
                <a:lnTo>
                  <a:pt x="39" y="237"/>
                </a:lnTo>
                <a:lnTo>
                  <a:pt x="39" y="236"/>
                </a:lnTo>
                <a:lnTo>
                  <a:pt x="39" y="237"/>
                </a:lnTo>
                <a:lnTo>
                  <a:pt x="39" y="236"/>
                </a:lnTo>
                <a:lnTo>
                  <a:pt x="39" y="235"/>
                </a:lnTo>
                <a:lnTo>
                  <a:pt x="39" y="236"/>
                </a:lnTo>
                <a:lnTo>
                  <a:pt x="39" y="235"/>
                </a:lnTo>
                <a:lnTo>
                  <a:pt x="39" y="236"/>
                </a:lnTo>
                <a:lnTo>
                  <a:pt x="39" y="235"/>
                </a:lnTo>
                <a:lnTo>
                  <a:pt x="38" y="235"/>
                </a:lnTo>
                <a:lnTo>
                  <a:pt x="39" y="235"/>
                </a:lnTo>
                <a:lnTo>
                  <a:pt x="38" y="235"/>
                </a:lnTo>
                <a:lnTo>
                  <a:pt x="39" y="235"/>
                </a:lnTo>
                <a:lnTo>
                  <a:pt x="38" y="235"/>
                </a:lnTo>
                <a:lnTo>
                  <a:pt x="38" y="236"/>
                </a:lnTo>
                <a:lnTo>
                  <a:pt x="38" y="235"/>
                </a:lnTo>
                <a:lnTo>
                  <a:pt x="38" y="236"/>
                </a:lnTo>
                <a:lnTo>
                  <a:pt x="38" y="235"/>
                </a:lnTo>
                <a:lnTo>
                  <a:pt x="38" y="236"/>
                </a:lnTo>
                <a:lnTo>
                  <a:pt x="37" y="236"/>
                </a:lnTo>
                <a:lnTo>
                  <a:pt x="38" y="236"/>
                </a:lnTo>
                <a:lnTo>
                  <a:pt x="37" y="236"/>
                </a:lnTo>
                <a:lnTo>
                  <a:pt x="38" y="236"/>
                </a:lnTo>
                <a:lnTo>
                  <a:pt x="37" y="236"/>
                </a:lnTo>
                <a:lnTo>
                  <a:pt x="36" y="236"/>
                </a:lnTo>
                <a:lnTo>
                  <a:pt x="37" y="236"/>
                </a:lnTo>
                <a:lnTo>
                  <a:pt x="36" y="236"/>
                </a:lnTo>
                <a:lnTo>
                  <a:pt x="37" y="236"/>
                </a:lnTo>
                <a:lnTo>
                  <a:pt x="36" y="236"/>
                </a:lnTo>
                <a:lnTo>
                  <a:pt x="36" y="237"/>
                </a:lnTo>
                <a:lnTo>
                  <a:pt x="36" y="236"/>
                </a:lnTo>
                <a:lnTo>
                  <a:pt x="36" y="237"/>
                </a:lnTo>
                <a:lnTo>
                  <a:pt x="36" y="236"/>
                </a:lnTo>
                <a:lnTo>
                  <a:pt x="36" y="237"/>
                </a:lnTo>
                <a:lnTo>
                  <a:pt x="35" y="237"/>
                </a:lnTo>
                <a:lnTo>
                  <a:pt x="36" y="237"/>
                </a:lnTo>
                <a:lnTo>
                  <a:pt x="35" y="237"/>
                </a:lnTo>
                <a:lnTo>
                  <a:pt x="36" y="237"/>
                </a:lnTo>
                <a:lnTo>
                  <a:pt x="35" y="237"/>
                </a:lnTo>
                <a:lnTo>
                  <a:pt x="35" y="236"/>
                </a:lnTo>
                <a:lnTo>
                  <a:pt x="35" y="237"/>
                </a:lnTo>
                <a:lnTo>
                  <a:pt x="35" y="236"/>
                </a:lnTo>
                <a:lnTo>
                  <a:pt x="35" y="237"/>
                </a:lnTo>
                <a:lnTo>
                  <a:pt x="35" y="236"/>
                </a:lnTo>
                <a:lnTo>
                  <a:pt x="35" y="235"/>
                </a:lnTo>
                <a:lnTo>
                  <a:pt x="35" y="236"/>
                </a:lnTo>
                <a:lnTo>
                  <a:pt x="35" y="235"/>
                </a:lnTo>
                <a:lnTo>
                  <a:pt x="35" y="236"/>
                </a:lnTo>
                <a:lnTo>
                  <a:pt x="35" y="235"/>
                </a:lnTo>
                <a:lnTo>
                  <a:pt x="34" y="235"/>
                </a:lnTo>
                <a:lnTo>
                  <a:pt x="35" y="235"/>
                </a:lnTo>
                <a:lnTo>
                  <a:pt x="34" y="235"/>
                </a:lnTo>
                <a:lnTo>
                  <a:pt x="35" y="235"/>
                </a:lnTo>
                <a:lnTo>
                  <a:pt x="34" y="235"/>
                </a:lnTo>
                <a:lnTo>
                  <a:pt x="34" y="236"/>
                </a:lnTo>
                <a:lnTo>
                  <a:pt x="34" y="235"/>
                </a:lnTo>
                <a:lnTo>
                  <a:pt x="34" y="236"/>
                </a:lnTo>
                <a:lnTo>
                  <a:pt x="34" y="235"/>
                </a:lnTo>
                <a:lnTo>
                  <a:pt x="34" y="236"/>
                </a:lnTo>
                <a:lnTo>
                  <a:pt x="33" y="236"/>
                </a:lnTo>
                <a:lnTo>
                  <a:pt x="34" y="236"/>
                </a:lnTo>
                <a:lnTo>
                  <a:pt x="33" y="236"/>
                </a:lnTo>
                <a:lnTo>
                  <a:pt x="34" y="236"/>
                </a:lnTo>
                <a:lnTo>
                  <a:pt x="33" y="236"/>
                </a:lnTo>
                <a:lnTo>
                  <a:pt x="33" y="237"/>
                </a:lnTo>
                <a:lnTo>
                  <a:pt x="33" y="236"/>
                </a:lnTo>
                <a:lnTo>
                  <a:pt x="33" y="237"/>
                </a:lnTo>
                <a:lnTo>
                  <a:pt x="33" y="236"/>
                </a:lnTo>
                <a:lnTo>
                  <a:pt x="33" y="237"/>
                </a:lnTo>
                <a:lnTo>
                  <a:pt x="34" y="237"/>
                </a:lnTo>
                <a:lnTo>
                  <a:pt x="33" y="237"/>
                </a:lnTo>
                <a:lnTo>
                  <a:pt x="34" y="237"/>
                </a:lnTo>
                <a:lnTo>
                  <a:pt x="33" y="237"/>
                </a:lnTo>
                <a:lnTo>
                  <a:pt x="34" y="237"/>
                </a:lnTo>
                <a:lnTo>
                  <a:pt x="34" y="238"/>
                </a:lnTo>
                <a:lnTo>
                  <a:pt x="34" y="237"/>
                </a:lnTo>
                <a:lnTo>
                  <a:pt x="34" y="238"/>
                </a:lnTo>
                <a:lnTo>
                  <a:pt x="34" y="237"/>
                </a:lnTo>
                <a:lnTo>
                  <a:pt x="34" y="238"/>
                </a:lnTo>
                <a:lnTo>
                  <a:pt x="33" y="238"/>
                </a:lnTo>
                <a:lnTo>
                  <a:pt x="34" y="238"/>
                </a:lnTo>
                <a:lnTo>
                  <a:pt x="33" y="238"/>
                </a:lnTo>
                <a:lnTo>
                  <a:pt x="34" y="238"/>
                </a:lnTo>
                <a:lnTo>
                  <a:pt x="33" y="238"/>
                </a:lnTo>
                <a:lnTo>
                  <a:pt x="32" y="238"/>
                </a:lnTo>
                <a:lnTo>
                  <a:pt x="33" y="238"/>
                </a:lnTo>
                <a:lnTo>
                  <a:pt x="32" y="238"/>
                </a:lnTo>
                <a:lnTo>
                  <a:pt x="33" y="238"/>
                </a:lnTo>
                <a:lnTo>
                  <a:pt x="32" y="238"/>
                </a:lnTo>
                <a:lnTo>
                  <a:pt x="32" y="239"/>
                </a:lnTo>
                <a:lnTo>
                  <a:pt x="32" y="238"/>
                </a:lnTo>
                <a:lnTo>
                  <a:pt x="32" y="239"/>
                </a:lnTo>
                <a:lnTo>
                  <a:pt x="32" y="238"/>
                </a:lnTo>
                <a:lnTo>
                  <a:pt x="32" y="239"/>
                </a:lnTo>
                <a:lnTo>
                  <a:pt x="33" y="239"/>
                </a:lnTo>
                <a:lnTo>
                  <a:pt x="32" y="239"/>
                </a:lnTo>
                <a:lnTo>
                  <a:pt x="33" y="239"/>
                </a:lnTo>
                <a:lnTo>
                  <a:pt x="32" y="239"/>
                </a:lnTo>
                <a:lnTo>
                  <a:pt x="33" y="239"/>
                </a:lnTo>
                <a:lnTo>
                  <a:pt x="33" y="240"/>
                </a:lnTo>
                <a:lnTo>
                  <a:pt x="33" y="239"/>
                </a:lnTo>
                <a:lnTo>
                  <a:pt x="33" y="240"/>
                </a:lnTo>
                <a:lnTo>
                  <a:pt x="33" y="239"/>
                </a:lnTo>
                <a:lnTo>
                  <a:pt x="33" y="240"/>
                </a:lnTo>
                <a:lnTo>
                  <a:pt x="34" y="240"/>
                </a:lnTo>
                <a:lnTo>
                  <a:pt x="33" y="240"/>
                </a:lnTo>
                <a:lnTo>
                  <a:pt x="34" y="240"/>
                </a:lnTo>
                <a:lnTo>
                  <a:pt x="33" y="240"/>
                </a:lnTo>
                <a:lnTo>
                  <a:pt x="34" y="240"/>
                </a:lnTo>
                <a:lnTo>
                  <a:pt x="34" y="239"/>
                </a:lnTo>
                <a:lnTo>
                  <a:pt x="34" y="240"/>
                </a:lnTo>
                <a:lnTo>
                  <a:pt x="34" y="239"/>
                </a:lnTo>
                <a:lnTo>
                  <a:pt x="34" y="240"/>
                </a:lnTo>
                <a:lnTo>
                  <a:pt x="34" y="239"/>
                </a:lnTo>
                <a:lnTo>
                  <a:pt x="35" y="239"/>
                </a:lnTo>
                <a:lnTo>
                  <a:pt x="34" y="239"/>
                </a:lnTo>
                <a:lnTo>
                  <a:pt x="35" y="239"/>
                </a:lnTo>
                <a:lnTo>
                  <a:pt x="34" y="239"/>
                </a:lnTo>
                <a:lnTo>
                  <a:pt x="35" y="239"/>
                </a:lnTo>
                <a:lnTo>
                  <a:pt x="35" y="240"/>
                </a:lnTo>
                <a:lnTo>
                  <a:pt x="35" y="239"/>
                </a:lnTo>
                <a:lnTo>
                  <a:pt x="35" y="240"/>
                </a:lnTo>
                <a:lnTo>
                  <a:pt x="35" y="239"/>
                </a:lnTo>
                <a:lnTo>
                  <a:pt x="35" y="240"/>
                </a:lnTo>
                <a:lnTo>
                  <a:pt x="35" y="241"/>
                </a:lnTo>
                <a:lnTo>
                  <a:pt x="35" y="240"/>
                </a:lnTo>
                <a:lnTo>
                  <a:pt x="35" y="241"/>
                </a:lnTo>
                <a:lnTo>
                  <a:pt x="35" y="240"/>
                </a:lnTo>
                <a:lnTo>
                  <a:pt x="35" y="241"/>
                </a:lnTo>
                <a:lnTo>
                  <a:pt x="36" y="241"/>
                </a:lnTo>
                <a:lnTo>
                  <a:pt x="35" y="241"/>
                </a:lnTo>
                <a:lnTo>
                  <a:pt x="36" y="241"/>
                </a:lnTo>
                <a:lnTo>
                  <a:pt x="35" y="241"/>
                </a:lnTo>
                <a:lnTo>
                  <a:pt x="36" y="241"/>
                </a:lnTo>
                <a:lnTo>
                  <a:pt x="36" y="240"/>
                </a:lnTo>
                <a:lnTo>
                  <a:pt x="36" y="241"/>
                </a:lnTo>
                <a:lnTo>
                  <a:pt x="36" y="240"/>
                </a:lnTo>
                <a:lnTo>
                  <a:pt x="36" y="241"/>
                </a:lnTo>
                <a:lnTo>
                  <a:pt x="36" y="240"/>
                </a:lnTo>
                <a:lnTo>
                  <a:pt x="37" y="240"/>
                </a:lnTo>
                <a:lnTo>
                  <a:pt x="36" y="240"/>
                </a:lnTo>
                <a:lnTo>
                  <a:pt x="37" y="240"/>
                </a:lnTo>
                <a:lnTo>
                  <a:pt x="36" y="240"/>
                </a:lnTo>
                <a:lnTo>
                  <a:pt x="37" y="240"/>
                </a:lnTo>
                <a:lnTo>
                  <a:pt x="37" y="241"/>
                </a:lnTo>
                <a:lnTo>
                  <a:pt x="37" y="240"/>
                </a:lnTo>
                <a:lnTo>
                  <a:pt x="37" y="241"/>
                </a:lnTo>
                <a:lnTo>
                  <a:pt x="37" y="240"/>
                </a:lnTo>
                <a:lnTo>
                  <a:pt x="37" y="241"/>
                </a:lnTo>
                <a:lnTo>
                  <a:pt x="38" y="241"/>
                </a:lnTo>
                <a:lnTo>
                  <a:pt x="37" y="241"/>
                </a:lnTo>
                <a:lnTo>
                  <a:pt x="38" y="241"/>
                </a:lnTo>
                <a:lnTo>
                  <a:pt x="37" y="241"/>
                </a:lnTo>
                <a:lnTo>
                  <a:pt x="38" y="241"/>
                </a:lnTo>
                <a:lnTo>
                  <a:pt x="38" y="242"/>
                </a:lnTo>
                <a:lnTo>
                  <a:pt x="38" y="241"/>
                </a:lnTo>
                <a:lnTo>
                  <a:pt x="38" y="242"/>
                </a:lnTo>
                <a:lnTo>
                  <a:pt x="38" y="241"/>
                </a:lnTo>
                <a:lnTo>
                  <a:pt x="38" y="242"/>
                </a:lnTo>
                <a:lnTo>
                  <a:pt x="37" y="242"/>
                </a:lnTo>
                <a:lnTo>
                  <a:pt x="38" y="242"/>
                </a:lnTo>
                <a:lnTo>
                  <a:pt x="37" y="242"/>
                </a:lnTo>
                <a:lnTo>
                  <a:pt x="38" y="242"/>
                </a:lnTo>
                <a:lnTo>
                  <a:pt x="37" y="242"/>
                </a:lnTo>
                <a:lnTo>
                  <a:pt x="36" y="242"/>
                </a:lnTo>
                <a:lnTo>
                  <a:pt x="37" y="242"/>
                </a:lnTo>
                <a:lnTo>
                  <a:pt x="36" y="242"/>
                </a:lnTo>
                <a:lnTo>
                  <a:pt x="37" y="242"/>
                </a:lnTo>
                <a:lnTo>
                  <a:pt x="36" y="242"/>
                </a:lnTo>
                <a:lnTo>
                  <a:pt x="36" y="243"/>
                </a:lnTo>
                <a:lnTo>
                  <a:pt x="36" y="242"/>
                </a:lnTo>
                <a:lnTo>
                  <a:pt x="36" y="243"/>
                </a:lnTo>
                <a:lnTo>
                  <a:pt x="36" y="242"/>
                </a:lnTo>
                <a:lnTo>
                  <a:pt x="36" y="243"/>
                </a:lnTo>
                <a:lnTo>
                  <a:pt x="37" y="243"/>
                </a:lnTo>
                <a:lnTo>
                  <a:pt x="36" y="243"/>
                </a:lnTo>
                <a:lnTo>
                  <a:pt x="37" y="243"/>
                </a:lnTo>
                <a:lnTo>
                  <a:pt x="36" y="243"/>
                </a:lnTo>
                <a:lnTo>
                  <a:pt x="37" y="243"/>
                </a:lnTo>
                <a:lnTo>
                  <a:pt x="37" y="244"/>
                </a:lnTo>
                <a:lnTo>
                  <a:pt x="37" y="243"/>
                </a:lnTo>
                <a:lnTo>
                  <a:pt x="37" y="244"/>
                </a:lnTo>
                <a:lnTo>
                  <a:pt x="37" y="243"/>
                </a:lnTo>
                <a:lnTo>
                  <a:pt x="37" y="244"/>
                </a:lnTo>
                <a:lnTo>
                  <a:pt x="36" y="244"/>
                </a:lnTo>
                <a:lnTo>
                  <a:pt x="37" y="244"/>
                </a:lnTo>
                <a:lnTo>
                  <a:pt x="36" y="244"/>
                </a:lnTo>
                <a:lnTo>
                  <a:pt x="37" y="244"/>
                </a:lnTo>
                <a:lnTo>
                  <a:pt x="36" y="244"/>
                </a:lnTo>
                <a:lnTo>
                  <a:pt x="36" y="245"/>
                </a:lnTo>
                <a:lnTo>
                  <a:pt x="36" y="244"/>
                </a:lnTo>
                <a:lnTo>
                  <a:pt x="36" y="245"/>
                </a:lnTo>
                <a:lnTo>
                  <a:pt x="36" y="244"/>
                </a:lnTo>
                <a:lnTo>
                  <a:pt x="36" y="245"/>
                </a:lnTo>
                <a:lnTo>
                  <a:pt x="35" y="245"/>
                </a:lnTo>
                <a:lnTo>
                  <a:pt x="36" y="245"/>
                </a:lnTo>
                <a:lnTo>
                  <a:pt x="35" y="245"/>
                </a:lnTo>
                <a:lnTo>
                  <a:pt x="36" y="245"/>
                </a:lnTo>
                <a:lnTo>
                  <a:pt x="35" y="245"/>
                </a:lnTo>
                <a:lnTo>
                  <a:pt x="35" y="244"/>
                </a:lnTo>
                <a:lnTo>
                  <a:pt x="35" y="245"/>
                </a:lnTo>
                <a:lnTo>
                  <a:pt x="35" y="244"/>
                </a:lnTo>
                <a:lnTo>
                  <a:pt x="35" y="245"/>
                </a:lnTo>
                <a:lnTo>
                  <a:pt x="35" y="244"/>
                </a:lnTo>
                <a:lnTo>
                  <a:pt x="35" y="243"/>
                </a:lnTo>
                <a:lnTo>
                  <a:pt x="35" y="244"/>
                </a:lnTo>
                <a:lnTo>
                  <a:pt x="35" y="243"/>
                </a:lnTo>
                <a:lnTo>
                  <a:pt x="35" y="244"/>
                </a:lnTo>
                <a:lnTo>
                  <a:pt x="35" y="243"/>
                </a:lnTo>
                <a:lnTo>
                  <a:pt x="34" y="243"/>
                </a:lnTo>
                <a:lnTo>
                  <a:pt x="35" y="243"/>
                </a:lnTo>
                <a:lnTo>
                  <a:pt x="34" y="243"/>
                </a:lnTo>
                <a:lnTo>
                  <a:pt x="35" y="243"/>
                </a:lnTo>
                <a:lnTo>
                  <a:pt x="34" y="243"/>
                </a:lnTo>
                <a:lnTo>
                  <a:pt x="34" y="244"/>
                </a:lnTo>
                <a:lnTo>
                  <a:pt x="34" y="243"/>
                </a:lnTo>
                <a:lnTo>
                  <a:pt x="34" y="244"/>
                </a:lnTo>
                <a:lnTo>
                  <a:pt x="34" y="243"/>
                </a:lnTo>
                <a:lnTo>
                  <a:pt x="34" y="244"/>
                </a:lnTo>
                <a:lnTo>
                  <a:pt x="33" y="244"/>
                </a:lnTo>
                <a:lnTo>
                  <a:pt x="34" y="244"/>
                </a:lnTo>
                <a:lnTo>
                  <a:pt x="33" y="244"/>
                </a:lnTo>
                <a:lnTo>
                  <a:pt x="34" y="244"/>
                </a:lnTo>
                <a:lnTo>
                  <a:pt x="33" y="244"/>
                </a:lnTo>
                <a:lnTo>
                  <a:pt x="33" y="245"/>
                </a:lnTo>
                <a:lnTo>
                  <a:pt x="33" y="244"/>
                </a:lnTo>
                <a:lnTo>
                  <a:pt x="33" y="245"/>
                </a:lnTo>
                <a:lnTo>
                  <a:pt x="33" y="244"/>
                </a:lnTo>
                <a:lnTo>
                  <a:pt x="33" y="245"/>
                </a:lnTo>
                <a:lnTo>
                  <a:pt x="34" y="245"/>
                </a:lnTo>
                <a:lnTo>
                  <a:pt x="33" y="245"/>
                </a:lnTo>
                <a:lnTo>
                  <a:pt x="34" y="245"/>
                </a:lnTo>
                <a:lnTo>
                  <a:pt x="33" y="245"/>
                </a:lnTo>
                <a:lnTo>
                  <a:pt x="34" y="245"/>
                </a:lnTo>
                <a:lnTo>
                  <a:pt x="34" y="246"/>
                </a:lnTo>
                <a:lnTo>
                  <a:pt x="34" y="245"/>
                </a:lnTo>
                <a:lnTo>
                  <a:pt x="34" y="246"/>
                </a:lnTo>
                <a:lnTo>
                  <a:pt x="34" y="245"/>
                </a:lnTo>
                <a:lnTo>
                  <a:pt x="34" y="246"/>
                </a:lnTo>
                <a:lnTo>
                  <a:pt x="33" y="246"/>
                </a:lnTo>
                <a:lnTo>
                  <a:pt x="34" y="246"/>
                </a:lnTo>
                <a:lnTo>
                  <a:pt x="33" y="246"/>
                </a:lnTo>
                <a:lnTo>
                  <a:pt x="34" y="246"/>
                </a:lnTo>
                <a:lnTo>
                  <a:pt x="33" y="246"/>
                </a:lnTo>
                <a:lnTo>
                  <a:pt x="32" y="246"/>
                </a:lnTo>
                <a:lnTo>
                  <a:pt x="33" y="246"/>
                </a:lnTo>
                <a:lnTo>
                  <a:pt x="32" y="246"/>
                </a:lnTo>
                <a:lnTo>
                  <a:pt x="33" y="246"/>
                </a:lnTo>
                <a:lnTo>
                  <a:pt x="32" y="246"/>
                </a:lnTo>
                <a:lnTo>
                  <a:pt x="32" y="247"/>
                </a:lnTo>
                <a:lnTo>
                  <a:pt x="32" y="246"/>
                </a:lnTo>
                <a:lnTo>
                  <a:pt x="32" y="247"/>
                </a:lnTo>
                <a:lnTo>
                  <a:pt x="32" y="246"/>
                </a:lnTo>
                <a:lnTo>
                  <a:pt x="32" y="247"/>
                </a:lnTo>
                <a:lnTo>
                  <a:pt x="33" y="247"/>
                </a:lnTo>
                <a:lnTo>
                  <a:pt x="32" y="247"/>
                </a:lnTo>
                <a:lnTo>
                  <a:pt x="33" y="247"/>
                </a:lnTo>
                <a:lnTo>
                  <a:pt x="32" y="247"/>
                </a:lnTo>
                <a:lnTo>
                  <a:pt x="33" y="247"/>
                </a:lnTo>
                <a:lnTo>
                  <a:pt x="33" y="248"/>
                </a:lnTo>
                <a:lnTo>
                  <a:pt x="33" y="247"/>
                </a:lnTo>
                <a:lnTo>
                  <a:pt x="33" y="248"/>
                </a:lnTo>
                <a:lnTo>
                  <a:pt x="33" y="247"/>
                </a:lnTo>
                <a:lnTo>
                  <a:pt x="33" y="248"/>
                </a:lnTo>
                <a:lnTo>
                  <a:pt x="32" y="248"/>
                </a:lnTo>
                <a:lnTo>
                  <a:pt x="33" y="248"/>
                </a:lnTo>
                <a:lnTo>
                  <a:pt x="32" y="248"/>
                </a:lnTo>
                <a:lnTo>
                  <a:pt x="33" y="248"/>
                </a:lnTo>
                <a:lnTo>
                  <a:pt x="32" y="248"/>
                </a:lnTo>
                <a:lnTo>
                  <a:pt x="32" y="249"/>
                </a:lnTo>
                <a:lnTo>
                  <a:pt x="32" y="248"/>
                </a:lnTo>
                <a:lnTo>
                  <a:pt x="32" y="249"/>
                </a:lnTo>
                <a:lnTo>
                  <a:pt x="32" y="248"/>
                </a:lnTo>
                <a:lnTo>
                  <a:pt x="32" y="249"/>
                </a:lnTo>
                <a:lnTo>
                  <a:pt x="31" y="249"/>
                </a:lnTo>
                <a:lnTo>
                  <a:pt x="32" y="249"/>
                </a:lnTo>
                <a:lnTo>
                  <a:pt x="31" y="249"/>
                </a:lnTo>
                <a:lnTo>
                  <a:pt x="32" y="249"/>
                </a:lnTo>
                <a:lnTo>
                  <a:pt x="31" y="249"/>
                </a:lnTo>
                <a:lnTo>
                  <a:pt x="31" y="248"/>
                </a:lnTo>
                <a:lnTo>
                  <a:pt x="31" y="249"/>
                </a:lnTo>
                <a:lnTo>
                  <a:pt x="31" y="248"/>
                </a:lnTo>
                <a:lnTo>
                  <a:pt x="31" y="249"/>
                </a:lnTo>
                <a:lnTo>
                  <a:pt x="31" y="248"/>
                </a:lnTo>
                <a:lnTo>
                  <a:pt x="31" y="247"/>
                </a:lnTo>
                <a:lnTo>
                  <a:pt x="31" y="248"/>
                </a:lnTo>
                <a:lnTo>
                  <a:pt x="31" y="247"/>
                </a:lnTo>
                <a:lnTo>
                  <a:pt x="31" y="248"/>
                </a:lnTo>
                <a:lnTo>
                  <a:pt x="31" y="247"/>
                </a:lnTo>
                <a:lnTo>
                  <a:pt x="30" y="247"/>
                </a:lnTo>
                <a:lnTo>
                  <a:pt x="31" y="247"/>
                </a:lnTo>
                <a:lnTo>
                  <a:pt x="30" y="247"/>
                </a:lnTo>
                <a:lnTo>
                  <a:pt x="31" y="247"/>
                </a:lnTo>
                <a:lnTo>
                  <a:pt x="30" y="247"/>
                </a:lnTo>
                <a:lnTo>
                  <a:pt x="30" y="248"/>
                </a:lnTo>
                <a:lnTo>
                  <a:pt x="30" y="247"/>
                </a:lnTo>
                <a:lnTo>
                  <a:pt x="30" y="248"/>
                </a:lnTo>
                <a:lnTo>
                  <a:pt x="30" y="247"/>
                </a:lnTo>
                <a:lnTo>
                  <a:pt x="30" y="248"/>
                </a:lnTo>
                <a:lnTo>
                  <a:pt x="29" y="248"/>
                </a:lnTo>
                <a:lnTo>
                  <a:pt x="30" y="248"/>
                </a:lnTo>
                <a:lnTo>
                  <a:pt x="29" y="248"/>
                </a:lnTo>
                <a:lnTo>
                  <a:pt x="30" y="248"/>
                </a:lnTo>
                <a:lnTo>
                  <a:pt x="29" y="248"/>
                </a:lnTo>
                <a:lnTo>
                  <a:pt x="29" y="247"/>
                </a:lnTo>
                <a:lnTo>
                  <a:pt x="29" y="248"/>
                </a:lnTo>
                <a:lnTo>
                  <a:pt x="29" y="247"/>
                </a:lnTo>
                <a:lnTo>
                  <a:pt x="29" y="248"/>
                </a:lnTo>
                <a:lnTo>
                  <a:pt x="29" y="247"/>
                </a:lnTo>
                <a:lnTo>
                  <a:pt x="28" y="247"/>
                </a:lnTo>
                <a:lnTo>
                  <a:pt x="29" y="247"/>
                </a:lnTo>
                <a:lnTo>
                  <a:pt x="28" y="247"/>
                </a:lnTo>
                <a:lnTo>
                  <a:pt x="29" y="247"/>
                </a:lnTo>
                <a:lnTo>
                  <a:pt x="28" y="247"/>
                </a:lnTo>
                <a:lnTo>
                  <a:pt x="28" y="246"/>
                </a:lnTo>
                <a:lnTo>
                  <a:pt x="28" y="247"/>
                </a:lnTo>
                <a:lnTo>
                  <a:pt x="28" y="246"/>
                </a:lnTo>
                <a:lnTo>
                  <a:pt x="28" y="247"/>
                </a:lnTo>
                <a:lnTo>
                  <a:pt x="28" y="246"/>
                </a:lnTo>
                <a:lnTo>
                  <a:pt x="29" y="246"/>
                </a:lnTo>
                <a:lnTo>
                  <a:pt x="28" y="246"/>
                </a:lnTo>
                <a:lnTo>
                  <a:pt x="29" y="246"/>
                </a:lnTo>
                <a:lnTo>
                  <a:pt x="28" y="246"/>
                </a:lnTo>
                <a:lnTo>
                  <a:pt x="29" y="246"/>
                </a:lnTo>
                <a:lnTo>
                  <a:pt x="30" y="246"/>
                </a:lnTo>
                <a:lnTo>
                  <a:pt x="29" y="246"/>
                </a:lnTo>
                <a:lnTo>
                  <a:pt x="30" y="246"/>
                </a:lnTo>
                <a:lnTo>
                  <a:pt x="29" y="246"/>
                </a:lnTo>
                <a:lnTo>
                  <a:pt x="30" y="246"/>
                </a:lnTo>
                <a:lnTo>
                  <a:pt x="30" y="245"/>
                </a:lnTo>
                <a:lnTo>
                  <a:pt x="30" y="246"/>
                </a:lnTo>
                <a:lnTo>
                  <a:pt x="30" y="245"/>
                </a:lnTo>
                <a:lnTo>
                  <a:pt x="30" y="246"/>
                </a:lnTo>
                <a:lnTo>
                  <a:pt x="30" y="245"/>
                </a:lnTo>
                <a:lnTo>
                  <a:pt x="29" y="245"/>
                </a:lnTo>
                <a:lnTo>
                  <a:pt x="30" y="245"/>
                </a:lnTo>
                <a:lnTo>
                  <a:pt x="29" y="245"/>
                </a:lnTo>
                <a:lnTo>
                  <a:pt x="30" y="245"/>
                </a:lnTo>
                <a:lnTo>
                  <a:pt x="29" y="245"/>
                </a:lnTo>
                <a:lnTo>
                  <a:pt x="29" y="244"/>
                </a:lnTo>
                <a:lnTo>
                  <a:pt x="29" y="245"/>
                </a:lnTo>
                <a:lnTo>
                  <a:pt x="29" y="244"/>
                </a:lnTo>
                <a:lnTo>
                  <a:pt x="29" y="245"/>
                </a:lnTo>
                <a:lnTo>
                  <a:pt x="29" y="244"/>
                </a:lnTo>
                <a:lnTo>
                  <a:pt x="29" y="243"/>
                </a:lnTo>
                <a:lnTo>
                  <a:pt x="29" y="244"/>
                </a:lnTo>
                <a:lnTo>
                  <a:pt x="29" y="243"/>
                </a:lnTo>
                <a:lnTo>
                  <a:pt x="29" y="244"/>
                </a:lnTo>
                <a:lnTo>
                  <a:pt x="29" y="243"/>
                </a:lnTo>
                <a:lnTo>
                  <a:pt x="28" y="243"/>
                </a:lnTo>
                <a:lnTo>
                  <a:pt x="29" y="243"/>
                </a:lnTo>
                <a:lnTo>
                  <a:pt x="28" y="243"/>
                </a:lnTo>
                <a:lnTo>
                  <a:pt x="29" y="243"/>
                </a:lnTo>
                <a:lnTo>
                  <a:pt x="28" y="243"/>
                </a:lnTo>
                <a:lnTo>
                  <a:pt x="28" y="242"/>
                </a:lnTo>
                <a:lnTo>
                  <a:pt x="28" y="243"/>
                </a:lnTo>
                <a:lnTo>
                  <a:pt x="28" y="242"/>
                </a:lnTo>
                <a:lnTo>
                  <a:pt x="28" y="243"/>
                </a:lnTo>
                <a:lnTo>
                  <a:pt x="28" y="242"/>
                </a:lnTo>
                <a:lnTo>
                  <a:pt x="29" y="242"/>
                </a:lnTo>
                <a:lnTo>
                  <a:pt x="28" y="242"/>
                </a:lnTo>
                <a:lnTo>
                  <a:pt x="29" y="242"/>
                </a:lnTo>
                <a:lnTo>
                  <a:pt x="28" y="242"/>
                </a:lnTo>
                <a:lnTo>
                  <a:pt x="29" y="242"/>
                </a:lnTo>
                <a:lnTo>
                  <a:pt x="30" y="242"/>
                </a:lnTo>
                <a:lnTo>
                  <a:pt x="29" y="242"/>
                </a:lnTo>
                <a:lnTo>
                  <a:pt x="30" y="242"/>
                </a:lnTo>
                <a:lnTo>
                  <a:pt x="29" y="242"/>
                </a:lnTo>
                <a:lnTo>
                  <a:pt x="30" y="242"/>
                </a:lnTo>
                <a:lnTo>
                  <a:pt x="30" y="241"/>
                </a:lnTo>
                <a:lnTo>
                  <a:pt x="30" y="242"/>
                </a:lnTo>
                <a:lnTo>
                  <a:pt x="30" y="241"/>
                </a:lnTo>
                <a:lnTo>
                  <a:pt x="30" y="242"/>
                </a:lnTo>
                <a:lnTo>
                  <a:pt x="30" y="241"/>
                </a:lnTo>
                <a:lnTo>
                  <a:pt x="29" y="241"/>
                </a:lnTo>
                <a:lnTo>
                  <a:pt x="30" y="241"/>
                </a:lnTo>
                <a:lnTo>
                  <a:pt x="29" y="241"/>
                </a:lnTo>
                <a:lnTo>
                  <a:pt x="30" y="241"/>
                </a:lnTo>
                <a:lnTo>
                  <a:pt x="29" y="241"/>
                </a:lnTo>
                <a:lnTo>
                  <a:pt x="29" y="240"/>
                </a:lnTo>
                <a:lnTo>
                  <a:pt x="29" y="241"/>
                </a:lnTo>
                <a:lnTo>
                  <a:pt x="29" y="240"/>
                </a:lnTo>
                <a:lnTo>
                  <a:pt x="29" y="241"/>
                </a:lnTo>
                <a:lnTo>
                  <a:pt x="29" y="240"/>
                </a:lnTo>
                <a:lnTo>
                  <a:pt x="28" y="240"/>
                </a:lnTo>
                <a:lnTo>
                  <a:pt x="29" y="240"/>
                </a:lnTo>
                <a:lnTo>
                  <a:pt x="28" y="240"/>
                </a:lnTo>
                <a:lnTo>
                  <a:pt x="29" y="240"/>
                </a:lnTo>
                <a:lnTo>
                  <a:pt x="28" y="240"/>
                </a:lnTo>
                <a:lnTo>
                  <a:pt x="28" y="241"/>
                </a:lnTo>
                <a:lnTo>
                  <a:pt x="28" y="240"/>
                </a:lnTo>
                <a:lnTo>
                  <a:pt x="28" y="241"/>
                </a:lnTo>
                <a:lnTo>
                  <a:pt x="28" y="240"/>
                </a:lnTo>
                <a:lnTo>
                  <a:pt x="28" y="241"/>
                </a:lnTo>
                <a:lnTo>
                  <a:pt x="27" y="241"/>
                </a:lnTo>
                <a:lnTo>
                  <a:pt x="28" y="241"/>
                </a:lnTo>
                <a:lnTo>
                  <a:pt x="27" y="241"/>
                </a:lnTo>
                <a:lnTo>
                  <a:pt x="28" y="241"/>
                </a:lnTo>
                <a:lnTo>
                  <a:pt x="27" y="241"/>
                </a:lnTo>
                <a:lnTo>
                  <a:pt x="27" y="240"/>
                </a:lnTo>
                <a:lnTo>
                  <a:pt x="27" y="241"/>
                </a:lnTo>
                <a:lnTo>
                  <a:pt x="27" y="240"/>
                </a:lnTo>
                <a:lnTo>
                  <a:pt x="27" y="241"/>
                </a:lnTo>
                <a:lnTo>
                  <a:pt x="27" y="240"/>
                </a:lnTo>
                <a:lnTo>
                  <a:pt x="27" y="239"/>
                </a:lnTo>
                <a:lnTo>
                  <a:pt x="27" y="240"/>
                </a:lnTo>
                <a:lnTo>
                  <a:pt x="27" y="239"/>
                </a:lnTo>
                <a:lnTo>
                  <a:pt x="27" y="240"/>
                </a:lnTo>
                <a:lnTo>
                  <a:pt x="27" y="239"/>
                </a:lnTo>
                <a:lnTo>
                  <a:pt x="26" y="239"/>
                </a:lnTo>
                <a:lnTo>
                  <a:pt x="27" y="239"/>
                </a:lnTo>
                <a:lnTo>
                  <a:pt x="26" y="239"/>
                </a:lnTo>
                <a:lnTo>
                  <a:pt x="27" y="239"/>
                </a:lnTo>
                <a:lnTo>
                  <a:pt x="26" y="239"/>
                </a:lnTo>
                <a:lnTo>
                  <a:pt x="26" y="240"/>
                </a:lnTo>
                <a:lnTo>
                  <a:pt x="26" y="239"/>
                </a:lnTo>
                <a:lnTo>
                  <a:pt x="26" y="240"/>
                </a:lnTo>
                <a:lnTo>
                  <a:pt x="26" y="239"/>
                </a:lnTo>
                <a:lnTo>
                  <a:pt x="26" y="240"/>
                </a:lnTo>
                <a:lnTo>
                  <a:pt x="25" y="240"/>
                </a:lnTo>
                <a:lnTo>
                  <a:pt x="26" y="240"/>
                </a:lnTo>
                <a:lnTo>
                  <a:pt x="25" y="240"/>
                </a:lnTo>
                <a:lnTo>
                  <a:pt x="26" y="240"/>
                </a:lnTo>
                <a:lnTo>
                  <a:pt x="25" y="240"/>
                </a:lnTo>
                <a:lnTo>
                  <a:pt x="25" y="241"/>
                </a:lnTo>
                <a:lnTo>
                  <a:pt x="25" y="240"/>
                </a:lnTo>
                <a:lnTo>
                  <a:pt x="25" y="241"/>
                </a:lnTo>
                <a:lnTo>
                  <a:pt x="25" y="240"/>
                </a:lnTo>
                <a:lnTo>
                  <a:pt x="25" y="241"/>
                </a:lnTo>
                <a:lnTo>
                  <a:pt x="26" y="241"/>
                </a:lnTo>
                <a:lnTo>
                  <a:pt x="25" y="241"/>
                </a:lnTo>
                <a:lnTo>
                  <a:pt x="26" y="241"/>
                </a:lnTo>
                <a:lnTo>
                  <a:pt x="25" y="241"/>
                </a:lnTo>
                <a:lnTo>
                  <a:pt x="26" y="241"/>
                </a:lnTo>
                <a:lnTo>
                  <a:pt x="26" y="242"/>
                </a:lnTo>
                <a:lnTo>
                  <a:pt x="26" y="241"/>
                </a:lnTo>
                <a:lnTo>
                  <a:pt x="26" y="242"/>
                </a:lnTo>
                <a:lnTo>
                  <a:pt x="26" y="241"/>
                </a:lnTo>
                <a:lnTo>
                  <a:pt x="26" y="242"/>
                </a:lnTo>
                <a:lnTo>
                  <a:pt x="25" y="242"/>
                </a:lnTo>
                <a:lnTo>
                  <a:pt x="26" y="242"/>
                </a:lnTo>
                <a:lnTo>
                  <a:pt x="25" y="242"/>
                </a:lnTo>
                <a:lnTo>
                  <a:pt x="26" y="242"/>
                </a:lnTo>
                <a:lnTo>
                  <a:pt x="25" y="242"/>
                </a:lnTo>
                <a:lnTo>
                  <a:pt x="24" y="242"/>
                </a:lnTo>
                <a:lnTo>
                  <a:pt x="25" y="242"/>
                </a:lnTo>
                <a:lnTo>
                  <a:pt x="24" y="242"/>
                </a:lnTo>
                <a:lnTo>
                  <a:pt x="25" y="242"/>
                </a:lnTo>
                <a:lnTo>
                  <a:pt x="24" y="242"/>
                </a:lnTo>
                <a:lnTo>
                  <a:pt x="24" y="243"/>
                </a:lnTo>
                <a:lnTo>
                  <a:pt x="24" y="242"/>
                </a:lnTo>
                <a:lnTo>
                  <a:pt x="24" y="243"/>
                </a:lnTo>
                <a:lnTo>
                  <a:pt x="24" y="242"/>
                </a:lnTo>
                <a:lnTo>
                  <a:pt x="24" y="243"/>
                </a:lnTo>
                <a:lnTo>
                  <a:pt x="25" y="243"/>
                </a:lnTo>
                <a:lnTo>
                  <a:pt x="24" y="243"/>
                </a:lnTo>
                <a:lnTo>
                  <a:pt x="25" y="243"/>
                </a:lnTo>
                <a:lnTo>
                  <a:pt x="24" y="243"/>
                </a:lnTo>
                <a:lnTo>
                  <a:pt x="25" y="243"/>
                </a:lnTo>
                <a:lnTo>
                  <a:pt x="25" y="244"/>
                </a:lnTo>
                <a:lnTo>
                  <a:pt x="25" y="243"/>
                </a:lnTo>
                <a:lnTo>
                  <a:pt x="25" y="244"/>
                </a:lnTo>
                <a:lnTo>
                  <a:pt x="25" y="243"/>
                </a:lnTo>
                <a:lnTo>
                  <a:pt x="25" y="244"/>
                </a:lnTo>
                <a:lnTo>
                  <a:pt x="24" y="244"/>
                </a:lnTo>
                <a:lnTo>
                  <a:pt x="25" y="244"/>
                </a:lnTo>
                <a:lnTo>
                  <a:pt x="24" y="244"/>
                </a:lnTo>
                <a:lnTo>
                  <a:pt x="25" y="244"/>
                </a:lnTo>
                <a:lnTo>
                  <a:pt x="24" y="244"/>
                </a:lnTo>
                <a:lnTo>
                  <a:pt x="24" y="245"/>
                </a:lnTo>
                <a:lnTo>
                  <a:pt x="24" y="244"/>
                </a:lnTo>
                <a:lnTo>
                  <a:pt x="24" y="245"/>
                </a:lnTo>
                <a:lnTo>
                  <a:pt x="24" y="244"/>
                </a:lnTo>
                <a:lnTo>
                  <a:pt x="24" y="245"/>
                </a:lnTo>
                <a:lnTo>
                  <a:pt x="23" y="245"/>
                </a:lnTo>
                <a:lnTo>
                  <a:pt x="24" y="245"/>
                </a:lnTo>
                <a:lnTo>
                  <a:pt x="23" y="245"/>
                </a:lnTo>
                <a:lnTo>
                  <a:pt x="24" y="245"/>
                </a:lnTo>
                <a:lnTo>
                  <a:pt x="23" y="245"/>
                </a:lnTo>
                <a:lnTo>
                  <a:pt x="23" y="244"/>
                </a:lnTo>
                <a:lnTo>
                  <a:pt x="23" y="245"/>
                </a:lnTo>
                <a:lnTo>
                  <a:pt x="23" y="244"/>
                </a:lnTo>
                <a:lnTo>
                  <a:pt x="23" y="245"/>
                </a:lnTo>
                <a:lnTo>
                  <a:pt x="23" y="244"/>
                </a:lnTo>
                <a:lnTo>
                  <a:pt x="23" y="243"/>
                </a:lnTo>
                <a:lnTo>
                  <a:pt x="23" y="244"/>
                </a:lnTo>
                <a:lnTo>
                  <a:pt x="23" y="243"/>
                </a:lnTo>
                <a:lnTo>
                  <a:pt x="23" y="244"/>
                </a:lnTo>
                <a:lnTo>
                  <a:pt x="23" y="243"/>
                </a:lnTo>
                <a:lnTo>
                  <a:pt x="22" y="243"/>
                </a:lnTo>
                <a:lnTo>
                  <a:pt x="23" y="243"/>
                </a:lnTo>
                <a:lnTo>
                  <a:pt x="22" y="243"/>
                </a:lnTo>
                <a:lnTo>
                  <a:pt x="23" y="243"/>
                </a:lnTo>
                <a:lnTo>
                  <a:pt x="22" y="243"/>
                </a:lnTo>
                <a:lnTo>
                  <a:pt x="22" y="244"/>
                </a:lnTo>
                <a:lnTo>
                  <a:pt x="22" y="243"/>
                </a:lnTo>
                <a:lnTo>
                  <a:pt x="22" y="244"/>
                </a:lnTo>
                <a:lnTo>
                  <a:pt x="22" y="243"/>
                </a:lnTo>
                <a:lnTo>
                  <a:pt x="22" y="244"/>
                </a:lnTo>
                <a:lnTo>
                  <a:pt x="21" y="244"/>
                </a:lnTo>
                <a:lnTo>
                  <a:pt x="22" y="244"/>
                </a:lnTo>
                <a:lnTo>
                  <a:pt x="21" y="244"/>
                </a:lnTo>
                <a:lnTo>
                  <a:pt x="22" y="244"/>
                </a:lnTo>
                <a:lnTo>
                  <a:pt x="21" y="244"/>
                </a:lnTo>
                <a:lnTo>
                  <a:pt x="20" y="244"/>
                </a:lnTo>
                <a:lnTo>
                  <a:pt x="21" y="244"/>
                </a:lnTo>
                <a:lnTo>
                  <a:pt x="20" y="244"/>
                </a:lnTo>
                <a:lnTo>
                  <a:pt x="21" y="244"/>
                </a:lnTo>
                <a:lnTo>
                  <a:pt x="20" y="244"/>
                </a:lnTo>
                <a:lnTo>
                  <a:pt x="20" y="245"/>
                </a:lnTo>
                <a:lnTo>
                  <a:pt x="20" y="244"/>
                </a:lnTo>
                <a:lnTo>
                  <a:pt x="20" y="245"/>
                </a:lnTo>
                <a:lnTo>
                  <a:pt x="20" y="244"/>
                </a:lnTo>
                <a:lnTo>
                  <a:pt x="20" y="245"/>
                </a:lnTo>
                <a:lnTo>
                  <a:pt x="19" y="245"/>
                </a:lnTo>
                <a:lnTo>
                  <a:pt x="20" y="245"/>
                </a:lnTo>
                <a:lnTo>
                  <a:pt x="19" y="245"/>
                </a:lnTo>
                <a:lnTo>
                  <a:pt x="20" y="245"/>
                </a:lnTo>
                <a:lnTo>
                  <a:pt x="19" y="245"/>
                </a:lnTo>
                <a:lnTo>
                  <a:pt x="19" y="244"/>
                </a:lnTo>
                <a:lnTo>
                  <a:pt x="19" y="245"/>
                </a:lnTo>
                <a:lnTo>
                  <a:pt x="19" y="244"/>
                </a:lnTo>
                <a:lnTo>
                  <a:pt x="19" y="245"/>
                </a:lnTo>
                <a:lnTo>
                  <a:pt x="19" y="244"/>
                </a:lnTo>
                <a:lnTo>
                  <a:pt x="19" y="243"/>
                </a:lnTo>
                <a:lnTo>
                  <a:pt x="19" y="244"/>
                </a:lnTo>
                <a:lnTo>
                  <a:pt x="19" y="243"/>
                </a:lnTo>
                <a:lnTo>
                  <a:pt x="19" y="244"/>
                </a:lnTo>
                <a:lnTo>
                  <a:pt x="19" y="243"/>
                </a:lnTo>
                <a:lnTo>
                  <a:pt x="18" y="243"/>
                </a:lnTo>
                <a:lnTo>
                  <a:pt x="19" y="243"/>
                </a:lnTo>
                <a:lnTo>
                  <a:pt x="18" y="243"/>
                </a:lnTo>
                <a:lnTo>
                  <a:pt x="19" y="243"/>
                </a:lnTo>
                <a:lnTo>
                  <a:pt x="18" y="243"/>
                </a:lnTo>
                <a:lnTo>
                  <a:pt x="18" y="244"/>
                </a:lnTo>
                <a:lnTo>
                  <a:pt x="18" y="243"/>
                </a:lnTo>
                <a:lnTo>
                  <a:pt x="18" y="244"/>
                </a:lnTo>
                <a:lnTo>
                  <a:pt x="18" y="243"/>
                </a:lnTo>
                <a:lnTo>
                  <a:pt x="18" y="244"/>
                </a:lnTo>
                <a:lnTo>
                  <a:pt x="17" y="244"/>
                </a:lnTo>
                <a:lnTo>
                  <a:pt x="18" y="244"/>
                </a:lnTo>
                <a:lnTo>
                  <a:pt x="17" y="244"/>
                </a:lnTo>
                <a:lnTo>
                  <a:pt x="18" y="244"/>
                </a:lnTo>
                <a:lnTo>
                  <a:pt x="17" y="244"/>
                </a:lnTo>
                <a:lnTo>
                  <a:pt x="17" y="245"/>
                </a:lnTo>
                <a:lnTo>
                  <a:pt x="17" y="244"/>
                </a:lnTo>
                <a:lnTo>
                  <a:pt x="17" y="245"/>
                </a:lnTo>
                <a:lnTo>
                  <a:pt x="17" y="244"/>
                </a:lnTo>
                <a:lnTo>
                  <a:pt x="17" y="245"/>
                </a:lnTo>
                <a:lnTo>
                  <a:pt x="18" y="245"/>
                </a:lnTo>
                <a:lnTo>
                  <a:pt x="17" y="245"/>
                </a:lnTo>
                <a:lnTo>
                  <a:pt x="18" y="245"/>
                </a:lnTo>
                <a:lnTo>
                  <a:pt x="17" y="245"/>
                </a:lnTo>
                <a:lnTo>
                  <a:pt x="18" y="245"/>
                </a:lnTo>
                <a:lnTo>
                  <a:pt x="18" y="246"/>
                </a:lnTo>
                <a:lnTo>
                  <a:pt x="18" y="245"/>
                </a:lnTo>
                <a:lnTo>
                  <a:pt x="18" y="246"/>
                </a:lnTo>
                <a:lnTo>
                  <a:pt x="18" y="245"/>
                </a:lnTo>
                <a:lnTo>
                  <a:pt x="18" y="246"/>
                </a:lnTo>
                <a:lnTo>
                  <a:pt x="17" y="246"/>
                </a:lnTo>
                <a:lnTo>
                  <a:pt x="18" y="246"/>
                </a:lnTo>
                <a:lnTo>
                  <a:pt x="17" y="246"/>
                </a:lnTo>
                <a:lnTo>
                  <a:pt x="18" y="246"/>
                </a:lnTo>
                <a:lnTo>
                  <a:pt x="17" y="246"/>
                </a:lnTo>
                <a:lnTo>
                  <a:pt x="16" y="246"/>
                </a:lnTo>
                <a:lnTo>
                  <a:pt x="17" y="246"/>
                </a:lnTo>
                <a:lnTo>
                  <a:pt x="16" y="246"/>
                </a:lnTo>
                <a:lnTo>
                  <a:pt x="17" y="246"/>
                </a:lnTo>
                <a:lnTo>
                  <a:pt x="16" y="246"/>
                </a:lnTo>
                <a:lnTo>
                  <a:pt x="16" y="247"/>
                </a:lnTo>
                <a:lnTo>
                  <a:pt x="16" y="246"/>
                </a:lnTo>
                <a:lnTo>
                  <a:pt x="16" y="247"/>
                </a:lnTo>
                <a:lnTo>
                  <a:pt x="16" y="246"/>
                </a:lnTo>
                <a:lnTo>
                  <a:pt x="16" y="247"/>
                </a:lnTo>
                <a:lnTo>
                  <a:pt x="17" y="247"/>
                </a:lnTo>
                <a:lnTo>
                  <a:pt x="16" y="247"/>
                </a:lnTo>
                <a:lnTo>
                  <a:pt x="17" y="247"/>
                </a:lnTo>
                <a:lnTo>
                  <a:pt x="16" y="247"/>
                </a:lnTo>
                <a:lnTo>
                  <a:pt x="17" y="247"/>
                </a:lnTo>
                <a:lnTo>
                  <a:pt x="17" y="248"/>
                </a:lnTo>
                <a:lnTo>
                  <a:pt x="17" y="247"/>
                </a:lnTo>
                <a:lnTo>
                  <a:pt x="17" y="248"/>
                </a:lnTo>
                <a:lnTo>
                  <a:pt x="17" y="247"/>
                </a:lnTo>
                <a:lnTo>
                  <a:pt x="17" y="248"/>
                </a:lnTo>
                <a:lnTo>
                  <a:pt x="16" y="248"/>
                </a:lnTo>
                <a:lnTo>
                  <a:pt x="17" y="248"/>
                </a:lnTo>
                <a:lnTo>
                  <a:pt x="16" y="248"/>
                </a:lnTo>
                <a:lnTo>
                  <a:pt x="17" y="248"/>
                </a:lnTo>
                <a:lnTo>
                  <a:pt x="16" y="248"/>
                </a:lnTo>
                <a:lnTo>
                  <a:pt x="16" y="249"/>
                </a:lnTo>
                <a:lnTo>
                  <a:pt x="16" y="248"/>
                </a:lnTo>
                <a:lnTo>
                  <a:pt x="16" y="249"/>
                </a:lnTo>
                <a:lnTo>
                  <a:pt x="16" y="248"/>
                </a:lnTo>
                <a:lnTo>
                  <a:pt x="16" y="249"/>
                </a:lnTo>
                <a:lnTo>
                  <a:pt x="15" y="249"/>
                </a:lnTo>
                <a:lnTo>
                  <a:pt x="16" y="249"/>
                </a:lnTo>
                <a:lnTo>
                  <a:pt x="15" y="249"/>
                </a:lnTo>
                <a:lnTo>
                  <a:pt x="16" y="249"/>
                </a:lnTo>
                <a:lnTo>
                  <a:pt x="15" y="249"/>
                </a:lnTo>
                <a:lnTo>
                  <a:pt x="15" y="248"/>
                </a:lnTo>
                <a:lnTo>
                  <a:pt x="15" y="249"/>
                </a:lnTo>
                <a:lnTo>
                  <a:pt x="15" y="248"/>
                </a:lnTo>
                <a:lnTo>
                  <a:pt x="15" y="249"/>
                </a:lnTo>
                <a:lnTo>
                  <a:pt x="15" y="248"/>
                </a:lnTo>
                <a:lnTo>
                  <a:pt x="15" y="247"/>
                </a:lnTo>
                <a:lnTo>
                  <a:pt x="15" y="248"/>
                </a:lnTo>
                <a:lnTo>
                  <a:pt x="15" y="247"/>
                </a:lnTo>
                <a:lnTo>
                  <a:pt x="15" y="248"/>
                </a:lnTo>
                <a:lnTo>
                  <a:pt x="15" y="247"/>
                </a:lnTo>
                <a:lnTo>
                  <a:pt x="14" y="247"/>
                </a:lnTo>
                <a:lnTo>
                  <a:pt x="15" y="247"/>
                </a:lnTo>
                <a:lnTo>
                  <a:pt x="14" y="247"/>
                </a:lnTo>
                <a:lnTo>
                  <a:pt x="15" y="247"/>
                </a:lnTo>
                <a:lnTo>
                  <a:pt x="14" y="247"/>
                </a:lnTo>
                <a:lnTo>
                  <a:pt x="14" y="248"/>
                </a:lnTo>
                <a:lnTo>
                  <a:pt x="14" y="247"/>
                </a:lnTo>
                <a:lnTo>
                  <a:pt x="14" y="248"/>
                </a:lnTo>
                <a:lnTo>
                  <a:pt x="14" y="247"/>
                </a:lnTo>
                <a:lnTo>
                  <a:pt x="14" y="248"/>
                </a:lnTo>
                <a:lnTo>
                  <a:pt x="13" y="248"/>
                </a:lnTo>
                <a:lnTo>
                  <a:pt x="14" y="248"/>
                </a:lnTo>
                <a:lnTo>
                  <a:pt x="13" y="248"/>
                </a:lnTo>
                <a:lnTo>
                  <a:pt x="14" y="248"/>
                </a:lnTo>
                <a:lnTo>
                  <a:pt x="13" y="248"/>
                </a:lnTo>
                <a:lnTo>
                  <a:pt x="13" y="247"/>
                </a:lnTo>
                <a:lnTo>
                  <a:pt x="13" y="248"/>
                </a:lnTo>
                <a:lnTo>
                  <a:pt x="13" y="247"/>
                </a:lnTo>
                <a:lnTo>
                  <a:pt x="13" y="248"/>
                </a:lnTo>
                <a:lnTo>
                  <a:pt x="13" y="247"/>
                </a:lnTo>
                <a:lnTo>
                  <a:pt x="12" y="247"/>
                </a:lnTo>
                <a:lnTo>
                  <a:pt x="13" y="247"/>
                </a:lnTo>
                <a:lnTo>
                  <a:pt x="12" y="247"/>
                </a:lnTo>
                <a:lnTo>
                  <a:pt x="13" y="247"/>
                </a:lnTo>
                <a:lnTo>
                  <a:pt x="12" y="247"/>
                </a:lnTo>
                <a:lnTo>
                  <a:pt x="12" y="246"/>
                </a:lnTo>
                <a:lnTo>
                  <a:pt x="12" y="247"/>
                </a:lnTo>
                <a:lnTo>
                  <a:pt x="12" y="246"/>
                </a:lnTo>
                <a:lnTo>
                  <a:pt x="12" y="247"/>
                </a:lnTo>
                <a:lnTo>
                  <a:pt x="12" y="246"/>
                </a:lnTo>
                <a:lnTo>
                  <a:pt x="13" y="246"/>
                </a:lnTo>
                <a:lnTo>
                  <a:pt x="12" y="246"/>
                </a:lnTo>
                <a:lnTo>
                  <a:pt x="13" y="246"/>
                </a:lnTo>
                <a:lnTo>
                  <a:pt x="12" y="246"/>
                </a:lnTo>
                <a:lnTo>
                  <a:pt x="13" y="246"/>
                </a:lnTo>
                <a:lnTo>
                  <a:pt x="14" y="246"/>
                </a:lnTo>
                <a:lnTo>
                  <a:pt x="13" y="246"/>
                </a:lnTo>
                <a:lnTo>
                  <a:pt x="14" y="246"/>
                </a:lnTo>
                <a:lnTo>
                  <a:pt x="13" y="246"/>
                </a:lnTo>
                <a:lnTo>
                  <a:pt x="14" y="246"/>
                </a:lnTo>
                <a:lnTo>
                  <a:pt x="14" y="245"/>
                </a:lnTo>
                <a:lnTo>
                  <a:pt x="14" y="246"/>
                </a:lnTo>
                <a:lnTo>
                  <a:pt x="14" y="245"/>
                </a:lnTo>
                <a:lnTo>
                  <a:pt x="14" y="246"/>
                </a:lnTo>
                <a:lnTo>
                  <a:pt x="14" y="245"/>
                </a:lnTo>
                <a:lnTo>
                  <a:pt x="13" y="245"/>
                </a:lnTo>
                <a:lnTo>
                  <a:pt x="14" y="245"/>
                </a:lnTo>
                <a:lnTo>
                  <a:pt x="13" y="245"/>
                </a:lnTo>
                <a:lnTo>
                  <a:pt x="14" y="245"/>
                </a:lnTo>
                <a:lnTo>
                  <a:pt x="13" y="245"/>
                </a:lnTo>
                <a:lnTo>
                  <a:pt x="13" y="244"/>
                </a:lnTo>
                <a:lnTo>
                  <a:pt x="13" y="245"/>
                </a:lnTo>
                <a:lnTo>
                  <a:pt x="13" y="244"/>
                </a:lnTo>
                <a:lnTo>
                  <a:pt x="13" y="245"/>
                </a:lnTo>
                <a:lnTo>
                  <a:pt x="13" y="244"/>
                </a:lnTo>
                <a:lnTo>
                  <a:pt x="13" y="243"/>
                </a:lnTo>
                <a:lnTo>
                  <a:pt x="13" y="244"/>
                </a:lnTo>
                <a:lnTo>
                  <a:pt x="13" y="243"/>
                </a:lnTo>
                <a:lnTo>
                  <a:pt x="13" y="244"/>
                </a:lnTo>
                <a:lnTo>
                  <a:pt x="13" y="243"/>
                </a:lnTo>
                <a:lnTo>
                  <a:pt x="12" y="243"/>
                </a:lnTo>
                <a:lnTo>
                  <a:pt x="13" y="243"/>
                </a:lnTo>
                <a:lnTo>
                  <a:pt x="12" y="243"/>
                </a:lnTo>
                <a:lnTo>
                  <a:pt x="13" y="243"/>
                </a:lnTo>
                <a:lnTo>
                  <a:pt x="12" y="243"/>
                </a:lnTo>
                <a:lnTo>
                  <a:pt x="12" y="242"/>
                </a:lnTo>
                <a:lnTo>
                  <a:pt x="12" y="243"/>
                </a:lnTo>
                <a:lnTo>
                  <a:pt x="12" y="242"/>
                </a:lnTo>
                <a:lnTo>
                  <a:pt x="12" y="243"/>
                </a:lnTo>
                <a:lnTo>
                  <a:pt x="12" y="242"/>
                </a:lnTo>
                <a:lnTo>
                  <a:pt x="13" y="242"/>
                </a:lnTo>
                <a:lnTo>
                  <a:pt x="12" y="242"/>
                </a:lnTo>
                <a:lnTo>
                  <a:pt x="13" y="242"/>
                </a:lnTo>
                <a:lnTo>
                  <a:pt x="12" y="242"/>
                </a:lnTo>
                <a:lnTo>
                  <a:pt x="13" y="242"/>
                </a:lnTo>
                <a:lnTo>
                  <a:pt x="14" y="242"/>
                </a:lnTo>
                <a:lnTo>
                  <a:pt x="13" y="242"/>
                </a:lnTo>
                <a:lnTo>
                  <a:pt x="14" y="242"/>
                </a:lnTo>
                <a:lnTo>
                  <a:pt x="13" y="242"/>
                </a:lnTo>
                <a:lnTo>
                  <a:pt x="14" y="242"/>
                </a:lnTo>
                <a:lnTo>
                  <a:pt x="14" y="241"/>
                </a:lnTo>
                <a:lnTo>
                  <a:pt x="14" y="242"/>
                </a:lnTo>
                <a:lnTo>
                  <a:pt x="14" y="241"/>
                </a:lnTo>
                <a:lnTo>
                  <a:pt x="14" y="242"/>
                </a:lnTo>
                <a:lnTo>
                  <a:pt x="14" y="241"/>
                </a:lnTo>
                <a:lnTo>
                  <a:pt x="13" y="241"/>
                </a:lnTo>
                <a:lnTo>
                  <a:pt x="14" y="241"/>
                </a:lnTo>
                <a:lnTo>
                  <a:pt x="13" y="241"/>
                </a:lnTo>
                <a:lnTo>
                  <a:pt x="14" y="241"/>
                </a:lnTo>
                <a:lnTo>
                  <a:pt x="13" y="241"/>
                </a:lnTo>
                <a:lnTo>
                  <a:pt x="13" y="240"/>
                </a:lnTo>
                <a:lnTo>
                  <a:pt x="13" y="241"/>
                </a:lnTo>
                <a:lnTo>
                  <a:pt x="13" y="240"/>
                </a:lnTo>
                <a:lnTo>
                  <a:pt x="13" y="241"/>
                </a:lnTo>
                <a:lnTo>
                  <a:pt x="13" y="240"/>
                </a:lnTo>
                <a:lnTo>
                  <a:pt x="12" y="240"/>
                </a:lnTo>
                <a:lnTo>
                  <a:pt x="13" y="240"/>
                </a:lnTo>
                <a:lnTo>
                  <a:pt x="12" y="240"/>
                </a:lnTo>
                <a:lnTo>
                  <a:pt x="13" y="240"/>
                </a:lnTo>
                <a:lnTo>
                  <a:pt x="12" y="240"/>
                </a:lnTo>
                <a:lnTo>
                  <a:pt x="12" y="241"/>
                </a:lnTo>
                <a:lnTo>
                  <a:pt x="12" y="240"/>
                </a:lnTo>
                <a:lnTo>
                  <a:pt x="12" y="241"/>
                </a:lnTo>
                <a:lnTo>
                  <a:pt x="12" y="240"/>
                </a:lnTo>
                <a:lnTo>
                  <a:pt x="12" y="241"/>
                </a:lnTo>
                <a:lnTo>
                  <a:pt x="11" y="241"/>
                </a:lnTo>
                <a:lnTo>
                  <a:pt x="12" y="241"/>
                </a:lnTo>
                <a:lnTo>
                  <a:pt x="11" y="241"/>
                </a:lnTo>
                <a:lnTo>
                  <a:pt x="12" y="241"/>
                </a:lnTo>
                <a:lnTo>
                  <a:pt x="11" y="241"/>
                </a:lnTo>
                <a:lnTo>
                  <a:pt x="11" y="240"/>
                </a:lnTo>
                <a:lnTo>
                  <a:pt x="11" y="241"/>
                </a:lnTo>
                <a:lnTo>
                  <a:pt x="11" y="240"/>
                </a:lnTo>
                <a:lnTo>
                  <a:pt x="11" y="241"/>
                </a:lnTo>
                <a:lnTo>
                  <a:pt x="11" y="240"/>
                </a:lnTo>
                <a:lnTo>
                  <a:pt x="11" y="239"/>
                </a:lnTo>
                <a:lnTo>
                  <a:pt x="11" y="240"/>
                </a:lnTo>
                <a:lnTo>
                  <a:pt x="11" y="239"/>
                </a:lnTo>
                <a:lnTo>
                  <a:pt x="11" y="240"/>
                </a:lnTo>
                <a:lnTo>
                  <a:pt x="11" y="239"/>
                </a:lnTo>
                <a:lnTo>
                  <a:pt x="10" y="239"/>
                </a:lnTo>
                <a:lnTo>
                  <a:pt x="11" y="239"/>
                </a:lnTo>
                <a:lnTo>
                  <a:pt x="10" y="239"/>
                </a:lnTo>
                <a:lnTo>
                  <a:pt x="11" y="239"/>
                </a:lnTo>
                <a:lnTo>
                  <a:pt x="10" y="239"/>
                </a:lnTo>
                <a:lnTo>
                  <a:pt x="10" y="240"/>
                </a:lnTo>
                <a:lnTo>
                  <a:pt x="10" y="239"/>
                </a:lnTo>
                <a:lnTo>
                  <a:pt x="10" y="240"/>
                </a:lnTo>
                <a:lnTo>
                  <a:pt x="10" y="239"/>
                </a:lnTo>
                <a:lnTo>
                  <a:pt x="10" y="240"/>
                </a:lnTo>
                <a:lnTo>
                  <a:pt x="9" y="240"/>
                </a:lnTo>
                <a:lnTo>
                  <a:pt x="10" y="240"/>
                </a:lnTo>
                <a:lnTo>
                  <a:pt x="9" y="240"/>
                </a:lnTo>
                <a:lnTo>
                  <a:pt x="10" y="240"/>
                </a:lnTo>
                <a:lnTo>
                  <a:pt x="9" y="240"/>
                </a:lnTo>
                <a:lnTo>
                  <a:pt x="9" y="241"/>
                </a:lnTo>
                <a:lnTo>
                  <a:pt x="9" y="240"/>
                </a:lnTo>
                <a:lnTo>
                  <a:pt x="9" y="241"/>
                </a:lnTo>
                <a:lnTo>
                  <a:pt x="9" y="240"/>
                </a:lnTo>
                <a:lnTo>
                  <a:pt x="9" y="241"/>
                </a:lnTo>
                <a:lnTo>
                  <a:pt x="10" y="241"/>
                </a:lnTo>
                <a:lnTo>
                  <a:pt x="9" y="241"/>
                </a:lnTo>
                <a:lnTo>
                  <a:pt x="10" y="241"/>
                </a:lnTo>
                <a:lnTo>
                  <a:pt x="9" y="241"/>
                </a:lnTo>
                <a:lnTo>
                  <a:pt x="10" y="241"/>
                </a:lnTo>
                <a:lnTo>
                  <a:pt x="10" y="242"/>
                </a:lnTo>
                <a:lnTo>
                  <a:pt x="10" y="241"/>
                </a:lnTo>
                <a:lnTo>
                  <a:pt x="10" y="242"/>
                </a:lnTo>
                <a:lnTo>
                  <a:pt x="10" y="241"/>
                </a:lnTo>
                <a:lnTo>
                  <a:pt x="10" y="242"/>
                </a:lnTo>
                <a:lnTo>
                  <a:pt x="9" y="242"/>
                </a:lnTo>
                <a:lnTo>
                  <a:pt x="10" y="242"/>
                </a:lnTo>
                <a:lnTo>
                  <a:pt x="9" y="242"/>
                </a:lnTo>
                <a:lnTo>
                  <a:pt x="10" y="242"/>
                </a:lnTo>
                <a:lnTo>
                  <a:pt x="9" y="242"/>
                </a:lnTo>
                <a:lnTo>
                  <a:pt x="8" y="242"/>
                </a:lnTo>
                <a:lnTo>
                  <a:pt x="9" y="242"/>
                </a:lnTo>
                <a:lnTo>
                  <a:pt x="8" y="242"/>
                </a:lnTo>
                <a:lnTo>
                  <a:pt x="9" y="242"/>
                </a:lnTo>
                <a:lnTo>
                  <a:pt x="8" y="242"/>
                </a:lnTo>
                <a:lnTo>
                  <a:pt x="8" y="243"/>
                </a:lnTo>
                <a:lnTo>
                  <a:pt x="8" y="242"/>
                </a:lnTo>
                <a:lnTo>
                  <a:pt x="8" y="243"/>
                </a:lnTo>
                <a:lnTo>
                  <a:pt x="8" y="242"/>
                </a:lnTo>
                <a:lnTo>
                  <a:pt x="8" y="243"/>
                </a:lnTo>
                <a:lnTo>
                  <a:pt x="9" y="243"/>
                </a:lnTo>
                <a:lnTo>
                  <a:pt x="8" y="243"/>
                </a:lnTo>
                <a:lnTo>
                  <a:pt x="9" y="243"/>
                </a:lnTo>
                <a:lnTo>
                  <a:pt x="8" y="243"/>
                </a:lnTo>
                <a:lnTo>
                  <a:pt x="9" y="243"/>
                </a:lnTo>
                <a:lnTo>
                  <a:pt x="9" y="244"/>
                </a:lnTo>
                <a:lnTo>
                  <a:pt x="9" y="243"/>
                </a:lnTo>
                <a:lnTo>
                  <a:pt x="9" y="244"/>
                </a:lnTo>
                <a:lnTo>
                  <a:pt x="9" y="243"/>
                </a:lnTo>
                <a:lnTo>
                  <a:pt x="9" y="244"/>
                </a:lnTo>
                <a:lnTo>
                  <a:pt x="8" y="244"/>
                </a:lnTo>
                <a:lnTo>
                  <a:pt x="9" y="244"/>
                </a:lnTo>
                <a:lnTo>
                  <a:pt x="8" y="244"/>
                </a:lnTo>
                <a:lnTo>
                  <a:pt x="9" y="244"/>
                </a:lnTo>
                <a:lnTo>
                  <a:pt x="8" y="244"/>
                </a:lnTo>
                <a:lnTo>
                  <a:pt x="8" y="245"/>
                </a:lnTo>
                <a:lnTo>
                  <a:pt x="8" y="244"/>
                </a:lnTo>
                <a:lnTo>
                  <a:pt x="8" y="245"/>
                </a:lnTo>
                <a:lnTo>
                  <a:pt x="8" y="244"/>
                </a:lnTo>
                <a:lnTo>
                  <a:pt x="8" y="245"/>
                </a:lnTo>
                <a:lnTo>
                  <a:pt x="7" y="245"/>
                </a:lnTo>
                <a:lnTo>
                  <a:pt x="8" y="245"/>
                </a:lnTo>
                <a:lnTo>
                  <a:pt x="7" y="245"/>
                </a:lnTo>
                <a:lnTo>
                  <a:pt x="8" y="245"/>
                </a:lnTo>
                <a:lnTo>
                  <a:pt x="7" y="245"/>
                </a:lnTo>
                <a:lnTo>
                  <a:pt x="7" y="244"/>
                </a:lnTo>
                <a:lnTo>
                  <a:pt x="7" y="245"/>
                </a:lnTo>
                <a:lnTo>
                  <a:pt x="7" y="244"/>
                </a:lnTo>
                <a:lnTo>
                  <a:pt x="7" y="245"/>
                </a:lnTo>
                <a:lnTo>
                  <a:pt x="7" y="244"/>
                </a:lnTo>
                <a:lnTo>
                  <a:pt x="7" y="243"/>
                </a:lnTo>
                <a:lnTo>
                  <a:pt x="7" y="244"/>
                </a:lnTo>
                <a:lnTo>
                  <a:pt x="7" y="243"/>
                </a:lnTo>
                <a:lnTo>
                  <a:pt x="7" y="244"/>
                </a:lnTo>
                <a:lnTo>
                  <a:pt x="7" y="243"/>
                </a:lnTo>
                <a:lnTo>
                  <a:pt x="6" y="243"/>
                </a:lnTo>
                <a:lnTo>
                  <a:pt x="7" y="243"/>
                </a:lnTo>
                <a:lnTo>
                  <a:pt x="6" y="243"/>
                </a:lnTo>
                <a:lnTo>
                  <a:pt x="7" y="243"/>
                </a:lnTo>
                <a:lnTo>
                  <a:pt x="6" y="243"/>
                </a:lnTo>
                <a:lnTo>
                  <a:pt x="6" y="244"/>
                </a:lnTo>
                <a:lnTo>
                  <a:pt x="6" y="243"/>
                </a:lnTo>
                <a:lnTo>
                  <a:pt x="6" y="244"/>
                </a:lnTo>
                <a:lnTo>
                  <a:pt x="6" y="243"/>
                </a:lnTo>
                <a:lnTo>
                  <a:pt x="6" y="244"/>
                </a:lnTo>
                <a:lnTo>
                  <a:pt x="5" y="244"/>
                </a:lnTo>
                <a:lnTo>
                  <a:pt x="6" y="244"/>
                </a:lnTo>
                <a:lnTo>
                  <a:pt x="5" y="244"/>
                </a:lnTo>
                <a:lnTo>
                  <a:pt x="6" y="244"/>
                </a:lnTo>
                <a:lnTo>
                  <a:pt x="5" y="244"/>
                </a:lnTo>
                <a:lnTo>
                  <a:pt x="5" y="245"/>
                </a:lnTo>
                <a:lnTo>
                  <a:pt x="5" y="244"/>
                </a:lnTo>
                <a:lnTo>
                  <a:pt x="5" y="245"/>
                </a:lnTo>
                <a:lnTo>
                  <a:pt x="5" y="244"/>
                </a:lnTo>
                <a:lnTo>
                  <a:pt x="5" y="245"/>
                </a:lnTo>
                <a:lnTo>
                  <a:pt x="6" y="245"/>
                </a:lnTo>
                <a:lnTo>
                  <a:pt x="5" y="245"/>
                </a:lnTo>
                <a:lnTo>
                  <a:pt x="6" y="245"/>
                </a:lnTo>
                <a:lnTo>
                  <a:pt x="5" y="245"/>
                </a:lnTo>
                <a:lnTo>
                  <a:pt x="6" y="245"/>
                </a:lnTo>
                <a:lnTo>
                  <a:pt x="6" y="246"/>
                </a:lnTo>
                <a:lnTo>
                  <a:pt x="6" y="245"/>
                </a:lnTo>
                <a:lnTo>
                  <a:pt x="6" y="246"/>
                </a:lnTo>
                <a:lnTo>
                  <a:pt x="6" y="245"/>
                </a:lnTo>
                <a:lnTo>
                  <a:pt x="6" y="246"/>
                </a:lnTo>
                <a:lnTo>
                  <a:pt x="5" y="246"/>
                </a:lnTo>
                <a:lnTo>
                  <a:pt x="6" y="246"/>
                </a:lnTo>
                <a:lnTo>
                  <a:pt x="5" y="246"/>
                </a:lnTo>
                <a:lnTo>
                  <a:pt x="6" y="246"/>
                </a:lnTo>
                <a:lnTo>
                  <a:pt x="5" y="246"/>
                </a:lnTo>
                <a:lnTo>
                  <a:pt x="4" y="246"/>
                </a:lnTo>
                <a:lnTo>
                  <a:pt x="5" y="246"/>
                </a:lnTo>
                <a:lnTo>
                  <a:pt x="4" y="246"/>
                </a:lnTo>
                <a:lnTo>
                  <a:pt x="5" y="246"/>
                </a:lnTo>
                <a:lnTo>
                  <a:pt x="4" y="246"/>
                </a:lnTo>
                <a:lnTo>
                  <a:pt x="4" y="247"/>
                </a:lnTo>
                <a:lnTo>
                  <a:pt x="4" y="246"/>
                </a:lnTo>
                <a:lnTo>
                  <a:pt x="4" y="247"/>
                </a:lnTo>
                <a:lnTo>
                  <a:pt x="4" y="246"/>
                </a:lnTo>
                <a:lnTo>
                  <a:pt x="4" y="247"/>
                </a:lnTo>
                <a:lnTo>
                  <a:pt x="5" y="247"/>
                </a:lnTo>
                <a:lnTo>
                  <a:pt x="4" y="247"/>
                </a:lnTo>
                <a:lnTo>
                  <a:pt x="5" y="247"/>
                </a:lnTo>
                <a:lnTo>
                  <a:pt x="4" y="247"/>
                </a:lnTo>
                <a:lnTo>
                  <a:pt x="5" y="247"/>
                </a:lnTo>
                <a:lnTo>
                  <a:pt x="5" y="248"/>
                </a:lnTo>
                <a:lnTo>
                  <a:pt x="5" y="247"/>
                </a:lnTo>
                <a:lnTo>
                  <a:pt x="5" y="248"/>
                </a:lnTo>
                <a:lnTo>
                  <a:pt x="5" y="247"/>
                </a:lnTo>
                <a:lnTo>
                  <a:pt x="5" y="248"/>
                </a:lnTo>
                <a:lnTo>
                  <a:pt x="6" y="248"/>
                </a:lnTo>
                <a:lnTo>
                  <a:pt x="5" y="248"/>
                </a:lnTo>
                <a:lnTo>
                  <a:pt x="6" y="248"/>
                </a:lnTo>
                <a:lnTo>
                  <a:pt x="5" y="248"/>
                </a:lnTo>
                <a:lnTo>
                  <a:pt x="6" y="248"/>
                </a:lnTo>
                <a:lnTo>
                  <a:pt x="6" y="247"/>
                </a:lnTo>
                <a:lnTo>
                  <a:pt x="6" y="248"/>
                </a:lnTo>
                <a:lnTo>
                  <a:pt x="6" y="247"/>
                </a:lnTo>
                <a:lnTo>
                  <a:pt x="6" y="248"/>
                </a:lnTo>
                <a:lnTo>
                  <a:pt x="6" y="247"/>
                </a:lnTo>
                <a:lnTo>
                  <a:pt x="7" y="247"/>
                </a:lnTo>
                <a:lnTo>
                  <a:pt x="6" y="247"/>
                </a:lnTo>
                <a:lnTo>
                  <a:pt x="7" y="247"/>
                </a:lnTo>
                <a:lnTo>
                  <a:pt x="6" y="247"/>
                </a:lnTo>
                <a:lnTo>
                  <a:pt x="7" y="247"/>
                </a:lnTo>
                <a:lnTo>
                  <a:pt x="7" y="248"/>
                </a:lnTo>
                <a:lnTo>
                  <a:pt x="7" y="247"/>
                </a:lnTo>
                <a:lnTo>
                  <a:pt x="7" y="248"/>
                </a:lnTo>
                <a:lnTo>
                  <a:pt x="7" y="247"/>
                </a:lnTo>
                <a:lnTo>
                  <a:pt x="7" y="248"/>
                </a:lnTo>
                <a:lnTo>
                  <a:pt x="7" y="249"/>
                </a:lnTo>
                <a:lnTo>
                  <a:pt x="7" y="248"/>
                </a:lnTo>
                <a:lnTo>
                  <a:pt x="7" y="249"/>
                </a:lnTo>
                <a:lnTo>
                  <a:pt x="7" y="248"/>
                </a:lnTo>
                <a:lnTo>
                  <a:pt x="7" y="249"/>
                </a:lnTo>
                <a:lnTo>
                  <a:pt x="8" y="249"/>
                </a:lnTo>
                <a:lnTo>
                  <a:pt x="7" y="249"/>
                </a:lnTo>
                <a:lnTo>
                  <a:pt x="8" y="249"/>
                </a:lnTo>
                <a:lnTo>
                  <a:pt x="7" y="249"/>
                </a:lnTo>
                <a:lnTo>
                  <a:pt x="8" y="249"/>
                </a:lnTo>
                <a:lnTo>
                  <a:pt x="8" y="248"/>
                </a:lnTo>
                <a:lnTo>
                  <a:pt x="8" y="249"/>
                </a:lnTo>
                <a:lnTo>
                  <a:pt x="8" y="248"/>
                </a:lnTo>
                <a:lnTo>
                  <a:pt x="8" y="249"/>
                </a:lnTo>
                <a:lnTo>
                  <a:pt x="8" y="248"/>
                </a:lnTo>
                <a:lnTo>
                  <a:pt x="9" y="248"/>
                </a:lnTo>
                <a:lnTo>
                  <a:pt x="8" y="248"/>
                </a:lnTo>
                <a:lnTo>
                  <a:pt x="9" y="248"/>
                </a:lnTo>
                <a:lnTo>
                  <a:pt x="8" y="248"/>
                </a:lnTo>
                <a:lnTo>
                  <a:pt x="9" y="248"/>
                </a:lnTo>
                <a:lnTo>
                  <a:pt x="9" y="249"/>
                </a:lnTo>
                <a:lnTo>
                  <a:pt x="9" y="248"/>
                </a:lnTo>
                <a:lnTo>
                  <a:pt x="9" y="249"/>
                </a:lnTo>
                <a:lnTo>
                  <a:pt x="9" y="248"/>
                </a:lnTo>
                <a:lnTo>
                  <a:pt x="9" y="249"/>
                </a:lnTo>
                <a:lnTo>
                  <a:pt x="10" y="249"/>
                </a:lnTo>
                <a:lnTo>
                  <a:pt x="9" y="249"/>
                </a:lnTo>
                <a:lnTo>
                  <a:pt x="10" y="249"/>
                </a:lnTo>
                <a:lnTo>
                  <a:pt x="9" y="249"/>
                </a:lnTo>
                <a:lnTo>
                  <a:pt x="10" y="249"/>
                </a:lnTo>
                <a:lnTo>
                  <a:pt x="10" y="250"/>
                </a:lnTo>
                <a:lnTo>
                  <a:pt x="10" y="249"/>
                </a:lnTo>
                <a:lnTo>
                  <a:pt x="10" y="250"/>
                </a:lnTo>
                <a:lnTo>
                  <a:pt x="10" y="249"/>
                </a:lnTo>
                <a:lnTo>
                  <a:pt x="10" y="250"/>
                </a:lnTo>
                <a:lnTo>
                  <a:pt x="9" y="250"/>
                </a:lnTo>
                <a:lnTo>
                  <a:pt x="10" y="250"/>
                </a:lnTo>
                <a:lnTo>
                  <a:pt x="9" y="250"/>
                </a:lnTo>
                <a:lnTo>
                  <a:pt x="10" y="250"/>
                </a:lnTo>
                <a:lnTo>
                  <a:pt x="9" y="250"/>
                </a:lnTo>
                <a:lnTo>
                  <a:pt x="8" y="250"/>
                </a:lnTo>
                <a:lnTo>
                  <a:pt x="9" y="250"/>
                </a:lnTo>
                <a:lnTo>
                  <a:pt x="8" y="250"/>
                </a:lnTo>
                <a:lnTo>
                  <a:pt x="9" y="250"/>
                </a:lnTo>
                <a:lnTo>
                  <a:pt x="8" y="250"/>
                </a:lnTo>
                <a:lnTo>
                  <a:pt x="8" y="251"/>
                </a:lnTo>
                <a:lnTo>
                  <a:pt x="8" y="250"/>
                </a:lnTo>
                <a:lnTo>
                  <a:pt x="8" y="251"/>
                </a:lnTo>
                <a:lnTo>
                  <a:pt x="8" y="250"/>
                </a:lnTo>
                <a:lnTo>
                  <a:pt x="8" y="251"/>
                </a:lnTo>
                <a:lnTo>
                  <a:pt x="9" y="251"/>
                </a:lnTo>
                <a:lnTo>
                  <a:pt x="8" y="251"/>
                </a:lnTo>
                <a:lnTo>
                  <a:pt x="9" y="251"/>
                </a:lnTo>
                <a:lnTo>
                  <a:pt x="8" y="251"/>
                </a:lnTo>
                <a:lnTo>
                  <a:pt x="9" y="251"/>
                </a:lnTo>
                <a:lnTo>
                  <a:pt x="9" y="252"/>
                </a:lnTo>
                <a:lnTo>
                  <a:pt x="9" y="251"/>
                </a:lnTo>
                <a:lnTo>
                  <a:pt x="9" y="252"/>
                </a:lnTo>
                <a:lnTo>
                  <a:pt x="9" y="251"/>
                </a:lnTo>
                <a:lnTo>
                  <a:pt x="9" y="252"/>
                </a:lnTo>
                <a:lnTo>
                  <a:pt x="8" y="252"/>
                </a:lnTo>
                <a:lnTo>
                  <a:pt x="9" y="252"/>
                </a:lnTo>
                <a:lnTo>
                  <a:pt x="8" y="252"/>
                </a:lnTo>
                <a:lnTo>
                  <a:pt x="9" y="252"/>
                </a:lnTo>
                <a:lnTo>
                  <a:pt x="8" y="252"/>
                </a:lnTo>
                <a:lnTo>
                  <a:pt x="8" y="253"/>
                </a:lnTo>
                <a:lnTo>
                  <a:pt x="8" y="252"/>
                </a:lnTo>
                <a:lnTo>
                  <a:pt x="8" y="253"/>
                </a:lnTo>
                <a:lnTo>
                  <a:pt x="8" y="252"/>
                </a:lnTo>
                <a:lnTo>
                  <a:pt x="8" y="253"/>
                </a:lnTo>
                <a:lnTo>
                  <a:pt x="7" y="253"/>
                </a:lnTo>
                <a:lnTo>
                  <a:pt x="8" y="253"/>
                </a:lnTo>
                <a:lnTo>
                  <a:pt x="7" y="253"/>
                </a:lnTo>
                <a:lnTo>
                  <a:pt x="8" y="253"/>
                </a:lnTo>
                <a:lnTo>
                  <a:pt x="7" y="253"/>
                </a:lnTo>
                <a:lnTo>
                  <a:pt x="7" y="252"/>
                </a:lnTo>
                <a:lnTo>
                  <a:pt x="7" y="253"/>
                </a:lnTo>
                <a:lnTo>
                  <a:pt x="7" y="252"/>
                </a:lnTo>
                <a:lnTo>
                  <a:pt x="7" y="253"/>
                </a:lnTo>
                <a:lnTo>
                  <a:pt x="7" y="252"/>
                </a:lnTo>
                <a:lnTo>
                  <a:pt x="7" y="251"/>
                </a:lnTo>
                <a:lnTo>
                  <a:pt x="7" y="252"/>
                </a:lnTo>
                <a:lnTo>
                  <a:pt x="7" y="251"/>
                </a:lnTo>
                <a:lnTo>
                  <a:pt x="7" y="252"/>
                </a:lnTo>
                <a:lnTo>
                  <a:pt x="7" y="251"/>
                </a:lnTo>
                <a:lnTo>
                  <a:pt x="6" y="251"/>
                </a:lnTo>
                <a:lnTo>
                  <a:pt x="7" y="251"/>
                </a:lnTo>
                <a:lnTo>
                  <a:pt x="6" y="251"/>
                </a:lnTo>
                <a:lnTo>
                  <a:pt x="7" y="251"/>
                </a:lnTo>
                <a:lnTo>
                  <a:pt x="6" y="251"/>
                </a:lnTo>
                <a:lnTo>
                  <a:pt x="6" y="252"/>
                </a:lnTo>
                <a:lnTo>
                  <a:pt x="6" y="251"/>
                </a:lnTo>
                <a:lnTo>
                  <a:pt x="6" y="252"/>
                </a:lnTo>
                <a:lnTo>
                  <a:pt x="6" y="251"/>
                </a:lnTo>
                <a:lnTo>
                  <a:pt x="6" y="252"/>
                </a:lnTo>
                <a:lnTo>
                  <a:pt x="5" y="252"/>
                </a:lnTo>
                <a:lnTo>
                  <a:pt x="6" y="252"/>
                </a:lnTo>
                <a:lnTo>
                  <a:pt x="5" y="252"/>
                </a:lnTo>
                <a:lnTo>
                  <a:pt x="6" y="252"/>
                </a:lnTo>
                <a:lnTo>
                  <a:pt x="5" y="252"/>
                </a:lnTo>
                <a:lnTo>
                  <a:pt x="4" y="252"/>
                </a:lnTo>
                <a:lnTo>
                  <a:pt x="5" y="252"/>
                </a:lnTo>
                <a:lnTo>
                  <a:pt x="4" y="252"/>
                </a:lnTo>
                <a:lnTo>
                  <a:pt x="5" y="252"/>
                </a:lnTo>
                <a:lnTo>
                  <a:pt x="4" y="252"/>
                </a:lnTo>
                <a:lnTo>
                  <a:pt x="4" y="253"/>
                </a:lnTo>
                <a:lnTo>
                  <a:pt x="4" y="252"/>
                </a:lnTo>
                <a:lnTo>
                  <a:pt x="4" y="253"/>
                </a:lnTo>
                <a:lnTo>
                  <a:pt x="4" y="252"/>
                </a:lnTo>
                <a:lnTo>
                  <a:pt x="4" y="253"/>
                </a:lnTo>
                <a:lnTo>
                  <a:pt x="3" y="253"/>
                </a:lnTo>
                <a:lnTo>
                  <a:pt x="4" y="253"/>
                </a:lnTo>
                <a:lnTo>
                  <a:pt x="3" y="253"/>
                </a:lnTo>
                <a:lnTo>
                  <a:pt x="4" y="253"/>
                </a:lnTo>
                <a:lnTo>
                  <a:pt x="3" y="253"/>
                </a:lnTo>
                <a:lnTo>
                  <a:pt x="3" y="252"/>
                </a:lnTo>
                <a:lnTo>
                  <a:pt x="3" y="253"/>
                </a:lnTo>
                <a:lnTo>
                  <a:pt x="3" y="252"/>
                </a:lnTo>
                <a:lnTo>
                  <a:pt x="3" y="253"/>
                </a:lnTo>
                <a:lnTo>
                  <a:pt x="3" y="252"/>
                </a:lnTo>
                <a:lnTo>
                  <a:pt x="3" y="251"/>
                </a:lnTo>
                <a:lnTo>
                  <a:pt x="3" y="252"/>
                </a:lnTo>
                <a:lnTo>
                  <a:pt x="3" y="251"/>
                </a:lnTo>
                <a:lnTo>
                  <a:pt x="3" y="252"/>
                </a:lnTo>
                <a:lnTo>
                  <a:pt x="3" y="251"/>
                </a:lnTo>
                <a:lnTo>
                  <a:pt x="2" y="251"/>
                </a:lnTo>
                <a:lnTo>
                  <a:pt x="3" y="251"/>
                </a:lnTo>
                <a:lnTo>
                  <a:pt x="2" y="251"/>
                </a:lnTo>
                <a:lnTo>
                  <a:pt x="3" y="251"/>
                </a:lnTo>
                <a:lnTo>
                  <a:pt x="2" y="251"/>
                </a:lnTo>
                <a:lnTo>
                  <a:pt x="2" y="252"/>
                </a:lnTo>
                <a:lnTo>
                  <a:pt x="2" y="251"/>
                </a:lnTo>
                <a:lnTo>
                  <a:pt x="2" y="252"/>
                </a:lnTo>
                <a:lnTo>
                  <a:pt x="2" y="251"/>
                </a:lnTo>
                <a:lnTo>
                  <a:pt x="2" y="252"/>
                </a:lnTo>
                <a:lnTo>
                  <a:pt x="1" y="252"/>
                </a:lnTo>
                <a:lnTo>
                  <a:pt x="2" y="252"/>
                </a:lnTo>
                <a:lnTo>
                  <a:pt x="1" y="252"/>
                </a:lnTo>
                <a:lnTo>
                  <a:pt x="2" y="252"/>
                </a:lnTo>
                <a:lnTo>
                  <a:pt x="1" y="252"/>
                </a:lnTo>
                <a:lnTo>
                  <a:pt x="1" y="253"/>
                </a:lnTo>
                <a:lnTo>
                  <a:pt x="1" y="252"/>
                </a:lnTo>
                <a:lnTo>
                  <a:pt x="1" y="253"/>
                </a:lnTo>
                <a:lnTo>
                  <a:pt x="1" y="252"/>
                </a:lnTo>
                <a:lnTo>
                  <a:pt x="1" y="253"/>
                </a:lnTo>
                <a:lnTo>
                  <a:pt x="2" y="253"/>
                </a:lnTo>
                <a:lnTo>
                  <a:pt x="1" y="253"/>
                </a:lnTo>
                <a:lnTo>
                  <a:pt x="2" y="253"/>
                </a:lnTo>
                <a:lnTo>
                  <a:pt x="1" y="253"/>
                </a:lnTo>
                <a:lnTo>
                  <a:pt x="2" y="253"/>
                </a:lnTo>
                <a:lnTo>
                  <a:pt x="2" y="254"/>
                </a:lnTo>
                <a:lnTo>
                  <a:pt x="2" y="253"/>
                </a:lnTo>
                <a:lnTo>
                  <a:pt x="2" y="254"/>
                </a:lnTo>
                <a:lnTo>
                  <a:pt x="2" y="253"/>
                </a:lnTo>
                <a:lnTo>
                  <a:pt x="2" y="254"/>
                </a:lnTo>
                <a:lnTo>
                  <a:pt x="1" y="254"/>
                </a:lnTo>
                <a:lnTo>
                  <a:pt x="2" y="254"/>
                </a:lnTo>
                <a:lnTo>
                  <a:pt x="1" y="254"/>
                </a:lnTo>
                <a:lnTo>
                  <a:pt x="2" y="254"/>
                </a:lnTo>
                <a:lnTo>
                  <a:pt x="1" y="254"/>
                </a:lnTo>
                <a:lnTo>
                  <a:pt x="0" y="254"/>
                </a:lnTo>
                <a:lnTo>
                  <a:pt x="1" y="254"/>
                </a:lnTo>
                <a:lnTo>
                  <a:pt x="0" y="254"/>
                </a:lnTo>
                <a:lnTo>
                  <a:pt x="1" y="254"/>
                </a:lnTo>
                <a:lnTo>
                  <a:pt x="0" y="254"/>
                </a:lnTo>
                <a:lnTo>
                  <a:pt x="0" y="255"/>
                </a:lnTo>
                <a:lnTo>
                  <a:pt x="0" y="254"/>
                </a:lnTo>
                <a:lnTo>
                  <a:pt x="0" y="255"/>
                </a:lnTo>
                <a:lnTo>
                  <a:pt x="0" y="254"/>
                </a:lnTo>
                <a:lnTo>
                  <a:pt x="0" y="255"/>
                </a:lnTo>
                <a:lnTo>
                  <a:pt x="1" y="255"/>
                </a:lnTo>
                <a:lnTo>
                  <a:pt x="0" y="255"/>
                </a:lnTo>
                <a:lnTo>
                  <a:pt x="1" y="255"/>
                </a:lnTo>
                <a:lnTo>
                  <a:pt x="0" y="255"/>
                </a:lnTo>
                <a:lnTo>
                  <a:pt x="1" y="255"/>
                </a:lnTo>
                <a:lnTo>
                  <a:pt x="1" y="256"/>
                </a:lnTo>
                <a:lnTo>
                  <a:pt x="1" y="255"/>
                </a:lnTo>
                <a:lnTo>
                  <a:pt x="1" y="256"/>
                </a:lnTo>
                <a:lnTo>
                  <a:pt x="1" y="255"/>
                </a:lnTo>
                <a:lnTo>
                  <a:pt x="1" y="256"/>
                </a:lnTo>
                <a:lnTo>
                  <a:pt x="2" y="256"/>
                </a:lnTo>
                <a:lnTo>
                  <a:pt x="1" y="256"/>
                </a:lnTo>
                <a:lnTo>
                  <a:pt x="2" y="256"/>
                </a:lnTo>
                <a:lnTo>
                  <a:pt x="1" y="256"/>
                </a:lnTo>
                <a:lnTo>
                  <a:pt x="2" y="256"/>
                </a:lnTo>
                <a:lnTo>
                  <a:pt x="2" y="255"/>
                </a:lnTo>
                <a:lnTo>
                  <a:pt x="2" y="256"/>
                </a:lnTo>
                <a:lnTo>
                  <a:pt x="2" y="255"/>
                </a:lnTo>
                <a:lnTo>
                  <a:pt x="2" y="256"/>
                </a:lnTo>
                <a:lnTo>
                  <a:pt x="2" y="255"/>
                </a:lnTo>
                <a:lnTo>
                  <a:pt x="3" y="255"/>
                </a:lnTo>
                <a:lnTo>
                  <a:pt x="2" y="255"/>
                </a:lnTo>
                <a:lnTo>
                  <a:pt x="3" y="255"/>
                </a:lnTo>
                <a:lnTo>
                  <a:pt x="2" y="255"/>
                </a:lnTo>
                <a:lnTo>
                  <a:pt x="3" y="255"/>
                </a:lnTo>
                <a:lnTo>
                  <a:pt x="3" y="256"/>
                </a:lnTo>
                <a:lnTo>
                  <a:pt x="3" y="255"/>
                </a:lnTo>
                <a:lnTo>
                  <a:pt x="3" y="256"/>
                </a:lnTo>
                <a:lnTo>
                  <a:pt x="3" y="255"/>
                </a:lnTo>
                <a:lnTo>
                  <a:pt x="3" y="256"/>
                </a:lnTo>
                <a:lnTo>
                  <a:pt x="3" y="257"/>
                </a:lnTo>
                <a:lnTo>
                  <a:pt x="3" y="256"/>
                </a:lnTo>
                <a:lnTo>
                  <a:pt x="3" y="257"/>
                </a:lnTo>
                <a:lnTo>
                  <a:pt x="3" y="256"/>
                </a:lnTo>
                <a:lnTo>
                  <a:pt x="3" y="257"/>
                </a:lnTo>
                <a:lnTo>
                  <a:pt x="4" y="257"/>
                </a:lnTo>
                <a:lnTo>
                  <a:pt x="3" y="257"/>
                </a:lnTo>
                <a:lnTo>
                  <a:pt x="4" y="257"/>
                </a:lnTo>
                <a:lnTo>
                  <a:pt x="3" y="257"/>
                </a:lnTo>
                <a:lnTo>
                  <a:pt x="4" y="257"/>
                </a:lnTo>
                <a:lnTo>
                  <a:pt x="4" y="256"/>
                </a:lnTo>
                <a:lnTo>
                  <a:pt x="4" y="257"/>
                </a:lnTo>
                <a:lnTo>
                  <a:pt x="4" y="256"/>
                </a:lnTo>
                <a:lnTo>
                  <a:pt x="4" y="257"/>
                </a:lnTo>
                <a:lnTo>
                  <a:pt x="4" y="256"/>
                </a:lnTo>
                <a:lnTo>
                  <a:pt x="5" y="256"/>
                </a:lnTo>
                <a:lnTo>
                  <a:pt x="4" y="256"/>
                </a:lnTo>
                <a:lnTo>
                  <a:pt x="5" y="256"/>
                </a:lnTo>
                <a:lnTo>
                  <a:pt x="4" y="256"/>
                </a:lnTo>
                <a:lnTo>
                  <a:pt x="5" y="256"/>
                </a:lnTo>
                <a:lnTo>
                  <a:pt x="5" y="257"/>
                </a:lnTo>
                <a:lnTo>
                  <a:pt x="5" y="256"/>
                </a:lnTo>
                <a:lnTo>
                  <a:pt x="5" y="257"/>
                </a:lnTo>
                <a:lnTo>
                  <a:pt x="5" y="256"/>
                </a:lnTo>
                <a:lnTo>
                  <a:pt x="5" y="257"/>
                </a:lnTo>
                <a:lnTo>
                  <a:pt x="6" y="257"/>
                </a:lnTo>
                <a:lnTo>
                  <a:pt x="5" y="257"/>
                </a:lnTo>
                <a:lnTo>
                  <a:pt x="6" y="257"/>
                </a:lnTo>
                <a:lnTo>
                  <a:pt x="5" y="257"/>
                </a:lnTo>
                <a:lnTo>
                  <a:pt x="6" y="257"/>
                </a:lnTo>
                <a:lnTo>
                  <a:pt x="6" y="258"/>
                </a:lnTo>
                <a:lnTo>
                  <a:pt x="6" y="257"/>
                </a:lnTo>
                <a:lnTo>
                  <a:pt x="6" y="258"/>
                </a:lnTo>
                <a:lnTo>
                  <a:pt x="6" y="257"/>
                </a:lnTo>
                <a:lnTo>
                  <a:pt x="6" y="258"/>
                </a:lnTo>
                <a:lnTo>
                  <a:pt x="5" y="258"/>
                </a:lnTo>
                <a:lnTo>
                  <a:pt x="6" y="258"/>
                </a:lnTo>
                <a:lnTo>
                  <a:pt x="5" y="258"/>
                </a:lnTo>
                <a:lnTo>
                  <a:pt x="6" y="258"/>
                </a:lnTo>
                <a:lnTo>
                  <a:pt x="5" y="258"/>
                </a:lnTo>
                <a:lnTo>
                  <a:pt x="4" y="258"/>
                </a:lnTo>
                <a:lnTo>
                  <a:pt x="5" y="258"/>
                </a:lnTo>
                <a:lnTo>
                  <a:pt x="4" y="258"/>
                </a:lnTo>
                <a:lnTo>
                  <a:pt x="5" y="258"/>
                </a:lnTo>
                <a:lnTo>
                  <a:pt x="4" y="258"/>
                </a:lnTo>
                <a:lnTo>
                  <a:pt x="4" y="259"/>
                </a:lnTo>
                <a:lnTo>
                  <a:pt x="4" y="258"/>
                </a:lnTo>
                <a:lnTo>
                  <a:pt x="4" y="259"/>
                </a:lnTo>
                <a:lnTo>
                  <a:pt x="4" y="258"/>
                </a:lnTo>
                <a:lnTo>
                  <a:pt x="4" y="259"/>
                </a:lnTo>
                <a:lnTo>
                  <a:pt x="5" y="259"/>
                </a:lnTo>
                <a:lnTo>
                  <a:pt x="4" y="259"/>
                </a:lnTo>
                <a:lnTo>
                  <a:pt x="5" y="259"/>
                </a:lnTo>
                <a:lnTo>
                  <a:pt x="4" y="259"/>
                </a:lnTo>
                <a:lnTo>
                  <a:pt x="5" y="259"/>
                </a:lnTo>
                <a:lnTo>
                  <a:pt x="5" y="260"/>
                </a:lnTo>
                <a:lnTo>
                  <a:pt x="5" y="259"/>
                </a:lnTo>
                <a:lnTo>
                  <a:pt x="5" y="260"/>
                </a:lnTo>
                <a:lnTo>
                  <a:pt x="5" y="259"/>
                </a:lnTo>
                <a:lnTo>
                  <a:pt x="5" y="260"/>
                </a:lnTo>
                <a:lnTo>
                  <a:pt x="6" y="260"/>
                </a:lnTo>
                <a:lnTo>
                  <a:pt x="5" y="260"/>
                </a:lnTo>
                <a:lnTo>
                  <a:pt x="6" y="260"/>
                </a:lnTo>
                <a:lnTo>
                  <a:pt x="5" y="260"/>
                </a:lnTo>
                <a:lnTo>
                  <a:pt x="6" y="260"/>
                </a:lnTo>
                <a:lnTo>
                  <a:pt x="6" y="259"/>
                </a:lnTo>
                <a:lnTo>
                  <a:pt x="6" y="260"/>
                </a:lnTo>
                <a:lnTo>
                  <a:pt x="6" y="259"/>
                </a:lnTo>
                <a:lnTo>
                  <a:pt x="6" y="260"/>
                </a:lnTo>
                <a:lnTo>
                  <a:pt x="6" y="259"/>
                </a:lnTo>
                <a:lnTo>
                  <a:pt x="7" y="259"/>
                </a:lnTo>
                <a:lnTo>
                  <a:pt x="6" y="259"/>
                </a:lnTo>
                <a:lnTo>
                  <a:pt x="7" y="259"/>
                </a:lnTo>
                <a:lnTo>
                  <a:pt x="6" y="259"/>
                </a:lnTo>
                <a:lnTo>
                  <a:pt x="7" y="259"/>
                </a:lnTo>
                <a:lnTo>
                  <a:pt x="7" y="260"/>
                </a:lnTo>
                <a:lnTo>
                  <a:pt x="7" y="259"/>
                </a:lnTo>
                <a:lnTo>
                  <a:pt x="7" y="260"/>
                </a:lnTo>
                <a:lnTo>
                  <a:pt x="7" y="259"/>
                </a:lnTo>
                <a:lnTo>
                  <a:pt x="7" y="260"/>
                </a:lnTo>
                <a:lnTo>
                  <a:pt x="7" y="261"/>
                </a:lnTo>
                <a:lnTo>
                  <a:pt x="7" y="260"/>
                </a:lnTo>
                <a:lnTo>
                  <a:pt x="7" y="261"/>
                </a:lnTo>
                <a:lnTo>
                  <a:pt x="7" y="260"/>
                </a:lnTo>
                <a:lnTo>
                  <a:pt x="7" y="261"/>
                </a:lnTo>
                <a:lnTo>
                  <a:pt x="8" y="261"/>
                </a:lnTo>
                <a:lnTo>
                  <a:pt x="7" y="261"/>
                </a:lnTo>
                <a:lnTo>
                  <a:pt x="8" y="261"/>
                </a:lnTo>
                <a:lnTo>
                  <a:pt x="7" y="261"/>
                </a:lnTo>
                <a:lnTo>
                  <a:pt x="8" y="261"/>
                </a:lnTo>
                <a:lnTo>
                  <a:pt x="8" y="260"/>
                </a:lnTo>
                <a:lnTo>
                  <a:pt x="8" y="261"/>
                </a:lnTo>
                <a:lnTo>
                  <a:pt x="8" y="260"/>
                </a:lnTo>
                <a:lnTo>
                  <a:pt x="8" y="261"/>
                </a:lnTo>
                <a:lnTo>
                  <a:pt x="8" y="260"/>
                </a:lnTo>
                <a:lnTo>
                  <a:pt x="9" y="260"/>
                </a:lnTo>
                <a:lnTo>
                  <a:pt x="8" y="260"/>
                </a:lnTo>
                <a:lnTo>
                  <a:pt x="9" y="260"/>
                </a:lnTo>
                <a:lnTo>
                  <a:pt x="8" y="260"/>
                </a:lnTo>
                <a:lnTo>
                  <a:pt x="9" y="260"/>
                </a:lnTo>
                <a:lnTo>
                  <a:pt x="9" y="259"/>
                </a:lnTo>
                <a:lnTo>
                  <a:pt x="9" y="260"/>
                </a:lnTo>
                <a:lnTo>
                  <a:pt x="9" y="259"/>
                </a:lnTo>
                <a:lnTo>
                  <a:pt x="9" y="260"/>
                </a:lnTo>
                <a:lnTo>
                  <a:pt x="9" y="259"/>
                </a:lnTo>
                <a:lnTo>
                  <a:pt x="8" y="259"/>
                </a:lnTo>
                <a:lnTo>
                  <a:pt x="9" y="259"/>
                </a:lnTo>
                <a:lnTo>
                  <a:pt x="8" y="259"/>
                </a:lnTo>
                <a:lnTo>
                  <a:pt x="9" y="259"/>
                </a:lnTo>
                <a:lnTo>
                  <a:pt x="8" y="259"/>
                </a:lnTo>
                <a:lnTo>
                  <a:pt x="8" y="258"/>
                </a:lnTo>
                <a:lnTo>
                  <a:pt x="8" y="259"/>
                </a:lnTo>
                <a:lnTo>
                  <a:pt x="8" y="258"/>
                </a:lnTo>
                <a:lnTo>
                  <a:pt x="8" y="259"/>
                </a:lnTo>
                <a:lnTo>
                  <a:pt x="8" y="258"/>
                </a:lnTo>
                <a:lnTo>
                  <a:pt x="9" y="258"/>
                </a:lnTo>
                <a:lnTo>
                  <a:pt x="8" y="258"/>
                </a:lnTo>
                <a:lnTo>
                  <a:pt x="9" y="258"/>
                </a:lnTo>
                <a:lnTo>
                  <a:pt x="8" y="258"/>
                </a:lnTo>
                <a:lnTo>
                  <a:pt x="9" y="258"/>
                </a:lnTo>
                <a:lnTo>
                  <a:pt x="10" y="258"/>
                </a:lnTo>
                <a:lnTo>
                  <a:pt x="9" y="258"/>
                </a:lnTo>
                <a:lnTo>
                  <a:pt x="10" y="258"/>
                </a:lnTo>
                <a:lnTo>
                  <a:pt x="9" y="258"/>
                </a:lnTo>
                <a:lnTo>
                  <a:pt x="10" y="258"/>
                </a:lnTo>
                <a:lnTo>
                  <a:pt x="10" y="257"/>
                </a:lnTo>
                <a:lnTo>
                  <a:pt x="10" y="258"/>
                </a:lnTo>
                <a:lnTo>
                  <a:pt x="10" y="257"/>
                </a:lnTo>
                <a:lnTo>
                  <a:pt x="10" y="258"/>
                </a:lnTo>
                <a:lnTo>
                  <a:pt x="10" y="257"/>
                </a:lnTo>
                <a:lnTo>
                  <a:pt x="9" y="257"/>
                </a:lnTo>
                <a:lnTo>
                  <a:pt x="10" y="257"/>
                </a:lnTo>
                <a:lnTo>
                  <a:pt x="9" y="257"/>
                </a:lnTo>
                <a:lnTo>
                  <a:pt x="10" y="257"/>
                </a:lnTo>
                <a:lnTo>
                  <a:pt x="9" y="257"/>
                </a:lnTo>
                <a:lnTo>
                  <a:pt x="9" y="256"/>
                </a:lnTo>
                <a:lnTo>
                  <a:pt x="9" y="257"/>
                </a:lnTo>
                <a:lnTo>
                  <a:pt x="9" y="256"/>
                </a:lnTo>
                <a:lnTo>
                  <a:pt x="9" y="257"/>
                </a:lnTo>
                <a:lnTo>
                  <a:pt x="9" y="256"/>
                </a:lnTo>
                <a:lnTo>
                  <a:pt x="10" y="256"/>
                </a:lnTo>
                <a:lnTo>
                  <a:pt x="9" y="256"/>
                </a:lnTo>
                <a:lnTo>
                  <a:pt x="10" y="256"/>
                </a:lnTo>
                <a:lnTo>
                  <a:pt x="9" y="256"/>
                </a:lnTo>
                <a:lnTo>
                  <a:pt x="10" y="256"/>
                </a:lnTo>
                <a:lnTo>
                  <a:pt x="10" y="255"/>
                </a:lnTo>
                <a:lnTo>
                  <a:pt x="10" y="256"/>
                </a:lnTo>
                <a:lnTo>
                  <a:pt x="10" y="255"/>
                </a:lnTo>
                <a:lnTo>
                  <a:pt x="10" y="256"/>
                </a:lnTo>
                <a:lnTo>
                  <a:pt x="10" y="255"/>
                </a:lnTo>
                <a:lnTo>
                  <a:pt x="11" y="255"/>
                </a:lnTo>
                <a:lnTo>
                  <a:pt x="10" y="255"/>
                </a:lnTo>
                <a:lnTo>
                  <a:pt x="11" y="255"/>
                </a:lnTo>
                <a:lnTo>
                  <a:pt x="10" y="255"/>
                </a:lnTo>
                <a:lnTo>
                  <a:pt x="11" y="255"/>
                </a:lnTo>
                <a:lnTo>
                  <a:pt x="11" y="256"/>
                </a:lnTo>
                <a:lnTo>
                  <a:pt x="11" y="255"/>
                </a:lnTo>
                <a:lnTo>
                  <a:pt x="11" y="256"/>
                </a:lnTo>
                <a:lnTo>
                  <a:pt x="11" y="255"/>
                </a:lnTo>
                <a:lnTo>
                  <a:pt x="11" y="256"/>
                </a:lnTo>
                <a:lnTo>
                  <a:pt x="11" y="257"/>
                </a:lnTo>
                <a:lnTo>
                  <a:pt x="11" y="256"/>
                </a:lnTo>
                <a:lnTo>
                  <a:pt x="11" y="257"/>
                </a:lnTo>
                <a:lnTo>
                  <a:pt x="11" y="256"/>
                </a:lnTo>
                <a:lnTo>
                  <a:pt x="11" y="257"/>
                </a:lnTo>
                <a:lnTo>
                  <a:pt x="12" y="257"/>
                </a:lnTo>
                <a:lnTo>
                  <a:pt x="11" y="257"/>
                </a:lnTo>
                <a:lnTo>
                  <a:pt x="12" y="257"/>
                </a:lnTo>
                <a:lnTo>
                  <a:pt x="11" y="257"/>
                </a:lnTo>
                <a:lnTo>
                  <a:pt x="12" y="257"/>
                </a:lnTo>
                <a:lnTo>
                  <a:pt x="12" y="256"/>
                </a:lnTo>
                <a:lnTo>
                  <a:pt x="12" y="257"/>
                </a:lnTo>
                <a:lnTo>
                  <a:pt x="12" y="256"/>
                </a:lnTo>
                <a:lnTo>
                  <a:pt x="12" y="257"/>
                </a:lnTo>
                <a:lnTo>
                  <a:pt x="12" y="256"/>
                </a:lnTo>
                <a:lnTo>
                  <a:pt x="13" y="256"/>
                </a:lnTo>
                <a:lnTo>
                  <a:pt x="12" y="256"/>
                </a:lnTo>
                <a:lnTo>
                  <a:pt x="13" y="256"/>
                </a:lnTo>
                <a:lnTo>
                  <a:pt x="12" y="256"/>
                </a:lnTo>
                <a:lnTo>
                  <a:pt x="13" y="256"/>
                </a:lnTo>
                <a:lnTo>
                  <a:pt x="13" y="257"/>
                </a:lnTo>
                <a:lnTo>
                  <a:pt x="13" y="256"/>
                </a:lnTo>
                <a:lnTo>
                  <a:pt x="13" y="257"/>
                </a:lnTo>
                <a:lnTo>
                  <a:pt x="13" y="256"/>
                </a:lnTo>
                <a:lnTo>
                  <a:pt x="13" y="257"/>
                </a:lnTo>
                <a:lnTo>
                  <a:pt x="14" y="257"/>
                </a:lnTo>
                <a:lnTo>
                  <a:pt x="13" y="257"/>
                </a:lnTo>
                <a:lnTo>
                  <a:pt x="14" y="257"/>
                </a:lnTo>
                <a:lnTo>
                  <a:pt x="13" y="257"/>
                </a:lnTo>
                <a:lnTo>
                  <a:pt x="14" y="257"/>
                </a:lnTo>
                <a:lnTo>
                  <a:pt x="14" y="258"/>
                </a:lnTo>
                <a:lnTo>
                  <a:pt x="14" y="257"/>
                </a:lnTo>
                <a:lnTo>
                  <a:pt x="14" y="258"/>
                </a:lnTo>
                <a:lnTo>
                  <a:pt x="14" y="257"/>
                </a:lnTo>
                <a:lnTo>
                  <a:pt x="14" y="258"/>
                </a:lnTo>
                <a:lnTo>
                  <a:pt x="13" y="258"/>
                </a:lnTo>
                <a:lnTo>
                  <a:pt x="14" y="258"/>
                </a:lnTo>
                <a:lnTo>
                  <a:pt x="13" y="258"/>
                </a:lnTo>
                <a:lnTo>
                  <a:pt x="14" y="258"/>
                </a:lnTo>
                <a:lnTo>
                  <a:pt x="13" y="258"/>
                </a:lnTo>
                <a:lnTo>
                  <a:pt x="12" y="258"/>
                </a:lnTo>
                <a:lnTo>
                  <a:pt x="13" y="258"/>
                </a:lnTo>
                <a:lnTo>
                  <a:pt x="12" y="258"/>
                </a:lnTo>
                <a:lnTo>
                  <a:pt x="13" y="258"/>
                </a:lnTo>
                <a:lnTo>
                  <a:pt x="12" y="258"/>
                </a:lnTo>
                <a:lnTo>
                  <a:pt x="12" y="259"/>
                </a:lnTo>
                <a:lnTo>
                  <a:pt x="12" y="258"/>
                </a:lnTo>
                <a:lnTo>
                  <a:pt x="12" y="259"/>
                </a:lnTo>
                <a:lnTo>
                  <a:pt x="12" y="258"/>
                </a:lnTo>
                <a:lnTo>
                  <a:pt x="12" y="259"/>
                </a:lnTo>
                <a:lnTo>
                  <a:pt x="13" y="259"/>
                </a:lnTo>
                <a:lnTo>
                  <a:pt x="12" y="259"/>
                </a:lnTo>
                <a:lnTo>
                  <a:pt x="13" y="259"/>
                </a:lnTo>
                <a:lnTo>
                  <a:pt x="12" y="259"/>
                </a:lnTo>
                <a:lnTo>
                  <a:pt x="13" y="259"/>
                </a:lnTo>
                <a:lnTo>
                  <a:pt x="13" y="260"/>
                </a:lnTo>
                <a:lnTo>
                  <a:pt x="13" y="259"/>
                </a:lnTo>
                <a:lnTo>
                  <a:pt x="13" y="260"/>
                </a:lnTo>
                <a:lnTo>
                  <a:pt x="13" y="259"/>
                </a:lnTo>
                <a:lnTo>
                  <a:pt x="13" y="260"/>
                </a:lnTo>
                <a:lnTo>
                  <a:pt x="13" y="261"/>
                </a:lnTo>
                <a:lnTo>
                  <a:pt x="13" y="260"/>
                </a:lnTo>
                <a:lnTo>
                  <a:pt x="13" y="261"/>
                </a:lnTo>
                <a:lnTo>
                  <a:pt x="13" y="260"/>
                </a:lnTo>
                <a:lnTo>
                  <a:pt x="13" y="261"/>
                </a:lnTo>
                <a:lnTo>
                  <a:pt x="14" y="261"/>
                </a:lnTo>
                <a:lnTo>
                  <a:pt x="13" y="261"/>
                </a:lnTo>
                <a:lnTo>
                  <a:pt x="14" y="261"/>
                </a:lnTo>
                <a:lnTo>
                  <a:pt x="13" y="261"/>
                </a:lnTo>
                <a:lnTo>
                  <a:pt x="14" y="261"/>
                </a:lnTo>
                <a:lnTo>
                  <a:pt x="14" y="262"/>
                </a:lnTo>
                <a:lnTo>
                  <a:pt x="14" y="261"/>
                </a:lnTo>
                <a:lnTo>
                  <a:pt x="14" y="262"/>
                </a:lnTo>
                <a:lnTo>
                  <a:pt x="14" y="261"/>
                </a:lnTo>
                <a:lnTo>
                  <a:pt x="14" y="262"/>
                </a:lnTo>
                <a:lnTo>
                  <a:pt x="13" y="262"/>
                </a:lnTo>
                <a:lnTo>
                  <a:pt x="14" y="262"/>
                </a:lnTo>
                <a:lnTo>
                  <a:pt x="13" y="262"/>
                </a:lnTo>
                <a:lnTo>
                  <a:pt x="14" y="262"/>
                </a:lnTo>
                <a:lnTo>
                  <a:pt x="13" y="262"/>
                </a:lnTo>
                <a:lnTo>
                  <a:pt x="12" y="262"/>
                </a:lnTo>
                <a:lnTo>
                  <a:pt x="13" y="262"/>
                </a:lnTo>
                <a:lnTo>
                  <a:pt x="12" y="262"/>
                </a:lnTo>
                <a:lnTo>
                  <a:pt x="13" y="262"/>
                </a:lnTo>
                <a:lnTo>
                  <a:pt x="12" y="262"/>
                </a:lnTo>
                <a:lnTo>
                  <a:pt x="12" y="263"/>
                </a:lnTo>
                <a:lnTo>
                  <a:pt x="12" y="262"/>
                </a:lnTo>
                <a:lnTo>
                  <a:pt x="12" y="263"/>
                </a:lnTo>
                <a:lnTo>
                  <a:pt x="12" y="262"/>
                </a:lnTo>
                <a:lnTo>
                  <a:pt x="12" y="263"/>
                </a:lnTo>
                <a:lnTo>
                  <a:pt x="13" y="263"/>
                </a:lnTo>
                <a:lnTo>
                  <a:pt x="12" y="263"/>
                </a:lnTo>
                <a:lnTo>
                  <a:pt x="13" y="263"/>
                </a:lnTo>
                <a:lnTo>
                  <a:pt x="12" y="263"/>
                </a:lnTo>
                <a:lnTo>
                  <a:pt x="13" y="263"/>
                </a:lnTo>
                <a:lnTo>
                  <a:pt x="13" y="264"/>
                </a:lnTo>
                <a:lnTo>
                  <a:pt x="13" y="263"/>
                </a:lnTo>
                <a:lnTo>
                  <a:pt x="13" y="264"/>
                </a:lnTo>
                <a:lnTo>
                  <a:pt x="13" y="263"/>
                </a:lnTo>
                <a:lnTo>
                  <a:pt x="13" y="264"/>
                </a:lnTo>
                <a:lnTo>
                  <a:pt x="14" y="264"/>
                </a:lnTo>
                <a:lnTo>
                  <a:pt x="13" y="264"/>
                </a:lnTo>
                <a:lnTo>
                  <a:pt x="14" y="264"/>
                </a:lnTo>
                <a:lnTo>
                  <a:pt x="13" y="264"/>
                </a:lnTo>
                <a:lnTo>
                  <a:pt x="14" y="264"/>
                </a:lnTo>
                <a:lnTo>
                  <a:pt x="14" y="263"/>
                </a:lnTo>
                <a:lnTo>
                  <a:pt x="14" y="264"/>
                </a:lnTo>
                <a:lnTo>
                  <a:pt x="14" y="263"/>
                </a:lnTo>
                <a:lnTo>
                  <a:pt x="14" y="264"/>
                </a:lnTo>
                <a:lnTo>
                  <a:pt x="14" y="263"/>
                </a:lnTo>
                <a:lnTo>
                  <a:pt x="15" y="263"/>
                </a:lnTo>
                <a:lnTo>
                  <a:pt x="14" y="263"/>
                </a:lnTo>
                <a:lnTo>
                  <a:pt x="15" y="263"/>
                </a:lnTo>
                <a:lnTo>
                  <a:pt x="14" y="263"/>
                </a:lnTo>
                <a:lnTo>
                  <a:pt x="15" y="263"/>
                </a:lnTo>
                <a:lnTo>
                  <a:pt x="15" y="264"/>
                </a:lnTo>
                <a:lnTo>
                  <a:pt x="15" y="263"/>
                </a:lnTo>
                <a:lnTo>
                  <a:pt x="15" y="264"/>
                </a:lnTo>
                <a:lnTo>
                  <a:pt x="15" y="263"/>
                </a:lnTo>
                <a:lnTo>
                  <a:pt x="15" y="264"/>
                </a:lnTo>
                <a:lnTo>
                  <a:pt x="15" y="265"/>
                </a:lnTo>
                <a:lnTo>
                  <a:pt x="15" y="264"/>
                </a:lnTo>
                <a:lnTo>
                  <a:pt x="15" y="265"/>
                </a:lnTo>
                <a:lnTo>
                  <a:pt x="15" y="264"/>
                </a:lnTo>
                <a:lnTo>
                  <a:pt x="15" y="265"/>
                </a:lnTo>
                <a:lnTo>
                  <a:pt x="16" y="265"/>
                </a:lnTo>
                <a:lnTo>
                  <a:pt x="15" y="265"/>
                </a:lnTo>
                <a:lnTo>
                  <a:pt x="16" y="265"/>
                </a:lnTo>
                <a:lnTo>
                  <a:pt x="15" y="265"/>
                </a:lnTo>
                <a:lnTo>
                  <a:pt x="16" y="265"/>
                </a:lnTo>
                <a:lnTo>
                  <a:pt x="16" y="264"/>
                </a:lnTo>
                <a:lnTo>
                  <a:pt x="16" y="265"/>
                </a:lnTo>
                <a:lnTo>
                  <a:pt x="16" y="264"/>
                </a:lnTo>
                <a:lnTo>
                  <a:pt x="16" y="265"/>
                </a:lnTo>
                <a:lnTo>
                  <a:pt x="16" y="264"/>
                </a:lnTo>
                <a:lnTo>
                  <a:pt x="17" y="264"/>
                </a:lnTo>
                <a:lnTo>
                  <a:pt x="16" y="264"/>
                </a:lnTo>
                <a:lnTo>
                  <a:pt x="17" y="264"/>
                </a:lnTo>
                <a:lnTo>
                  <a:pt x="16" y="264"/>
                </a:lnTo>
                <a:lnTo>
                  <a:pt x="17" y="264"/>
                </a:lnTo>
                <a:lnTo>
                  <a:pt x="17" y="263"/>
                </a:lnTo>
                <a:lnTo>
                  <a:pt x="17" y="264"/>
                </a:lnTo>
                <a:lnTo>
                  <a:pt x="17" y="263"/>
                </a:lnTo>
                <a:lnTo>
                  <a:pt x="17" y="264"/>
                </a:lnTo>
                <a:lnTo>
                  <a:pt x="17" y="263"/>
                </a:lnTo>
                <a:lnTo>
                  <a:pt x="16" y="263"/>
                </a:lnTo>
                <a:lnTo>
                  <a:pt x="17" y="263"/>
                </a:lnTo>
                <a:lnTo>
                  <a:pt x="16" y="263"/>
                </a:lnTo>
                <a:lnTo>
                  <a:pt x="17" y="263"/>
                </a:lnTo>
                <a:lnTo>
                  <a:pt x="16" y="263"/>
                </a:lnTo>
                <a:lnTo>
                  <a:pt x="16" y="262"/>
                </a:lnTo>
                <a:lnTo>
                  <a:pt x="16" y="263"/>
                </a:lnTo>
                <a:lnTo>
                  <a:pt x="16" y="262"/>
                </a:lnTo>
                <a:lnTo>
                  <a:pt x="16" y="263"/>
                </a:lnTo>
                <a:lnTo>
                  <a:pt x="16" y="262"/>
                </a:lnTo>
                <a:lnTo>
                  <a:pt x="17" y="262"/>
                </a:lnTo>
                <a:lnTo>
                  <a:pt x="16" y="262"/>
                </a:lnTo>
                <a:lnTo>
                  <a:pt x="17" y="262"/>
                </a:lnTo>
                <a:lnTo>
                  <a:pt x="16" y="262"/>
                </a:lnTo>
                <a:lnTo>
                  <a:pt x="17" y="262"/>
                </a:lnTo>
                <a:lnTo>
                  <a:pt x="18" y="262"/>
                </a:lnTo>
                <a:lnTo>
                  <a:pt x="17" y="262"/>
                </a:lnTo>
                <a:lnTo>
                  <a:pt x="18" y="262"/>
                </a:lnTo>
                <a:lnTo>
                  <a:pt x="17" y="262"/>
                </a:lnTo>
                <a:lnTo>
                  <a:pt x="18" y="262"/>
                </a:lnTo>
                <a:lnTo>
                  <a:pt x="18" y="261"/>
                </a:lnTo>
                <a:lnTo>
                  <a:pt x="18" y="262"/>
                </a:lnTo>
                <a:lnTo>
                  <a:pt x="18" y="261"/>
                </a:lnTo>
                <a:lnTo>
                  <a:pt x="18" y="262"/>
                </a:lnTo>
                <a:lnTo>
                  <a:pt x="18" y="261"/>
                </a:lnTo>
                <a:lnTo>
                  <a:pt x="17" y="261"/>
                </a:lnTo>
                <a:lnTo>
                  <a:pt x="18" y="261"/>
                </a:lnTo>
                <a:lnTo>
                  <a:pt x="17" y="261"/>
                </a:lnTo>
                <a:lnTo>
                  <a:pt x="18" y="261"/>
                </a:lnTo>
                <a:lnTo>
                  <a:pt x="17" y="261"/>
                </a:lnTo>
                <a:lnTo>
                  <a:pt x="17" y="260"/>
                </a:lnTo>
                <a:lnTo>
                  <a:pt x="17" y="261"/>
                </a:lnTo>
                <a:lnTo>
                  <a:pt x="17" y="260"/>
                </a:lnTo>
                <a:lnTo>
                  <a:pt x="17" y="261"/>
                </a:lnTo>
                <a:lnTo>
                  <a:pt x="17" y="260"/>
                </a:lnTo>
                <a:lnTo>
                  <a:pt x="18" y="260"/>
                </a:lnTo>
                <a:lnTo>
                  <a:pt x="17" y="260"/>
                </a:lnTo>
                <a:lnTo>
                  <a:pt x="18" y="260"/>
                </a:lnTo>
                <a:lnTo>
                  <a:pt x="17" y="260"/>
                </a:lnTo>
                <a:lnTo>
                  <a:pt x="18" y="260"/>
                </a:lnTo>
                <a:lnTo>
                  <a:pt x="18" y="259"/>
                </a:lnTo>
                <a:lnTo>
                  <a:pt x="18" y="260"/>
                </a:lnTo>
                <a:lnTo>
                  <a:pt x="18" y="259"/>
                </a:lnTo>
                <a:lnTo>
                  <a:pt x="18" y="260"/>
                </a:lnTo>
                <a:lnTo>
                  <a:pt x="18" y="259"/>
                </a:lnTo>
                <a:lnTo>
                  <a:pt x="19" y="259"/>
                </a:lnTo>
                <a:lnTo>
                  <a:pt x="18" y="259"/>
                </a:lnTo>
                <a:lnTo>
                  <a:pt x="19" y="259"/>
                </a:lnTo>
                <a:lnTo>
                  <a:pt x="18" y="259"/>
                </a:lnTo>
                <a:lnTo>
                  <a:pt x="19" y="259"/>
                </a:lnTo>
                <a:lnTo>
                  <a:pt x="19" y="260"/>
                </a:lnTo>
                <a:lnTo>
                  <a:pt x="19" y="259"/>
                </a:lnTo>
                <a:lnTo>
                  <a:pt x="19" y="260"/>
                </a:lnTo>
                <a:lnTo>
                  <a:pt x="19" y="259"/>
                </a:lnTo>
                <a:lnTo>
                  <a:pt x="19" y="260"/>
                </a:lnTo>
                <a:lnTo>
                  <a:pt x="19" y="261"/>
                </a:lnTo>
                <a:lnTo>
                  <a:pt x="19" y="260"/>
                </a:lnTo>
                <a:lnTo>
                  <a:pt x="19" y="261"/>
                </a:lnTo>
                <a:lnTo>
                  <a:pt x="19" y="260"/>
                </a:lnTo>
                <a:lnTo>
                  <a:pt x="19" y="261"/>
                </a:lnTo>
                <a:lnTo>
                  <a:pt x="20" y="261"/>
                </a:lnTo>
                <a:lnTo>
                  <a:pt x="19" y="261"/>
                </a:lnTo>
                <a:lnTo>
                  <a:pt x="20" y="261"/>
                </a:lnTo>
                <a:lnTo>
                  <a:pt x="19" y="261"/>
                </a:lnTo>
                <a:lnTo>
                  <a:pt x="20" y="261"/>
                </a:lnTo>
                <a:lnTo>
                  <a:pt x="20" y="260"/>
                </a:lnTo>
                <a:lnTo>
                  <a:pt x="20" y="261"/>
                </a:lnTo>
                <a:lnTo>
                  <a:pt x="20" y="260"/>
                </a:lnTo>
                <a:lnTo>
                  <a:pt x="20" y="261"/>
                </a:lnTo>
                <a:lnTo>
                  <a:pt x="20" y="260"/>
                </a:lnTo>
                <a:lnTo>
                  <a:pt x="21" y="260"/>
                </a:lnTo>
                <a:lnTo>
                  <a:pt x="20" y="260"/>
                </a:lnTo>
                <a:lnTo>
                  <a:pt x="21" y="260"/>
                </a:lnTo>
                <a:lnTo>
                  <a:pt x="20" y="260"/>
                </a:lnTo>
                <a:lnTo>
                  <a:pt x="21" y="260"/>
                </a:lnTo>
                <a:lnTo>
                  <a:pt x="21" y="261"/>
                </a:lnTo>
                <a:lnTo>
                  <a:pt x="21" y="260"/>
                </a:lnTo>
                <a:lnTo>
                  <a:pt x="21" y="261"/>
                </a:lnTo>
                <a:lnTo>
                  <a:pt x="21" y="260"/>
                </a:lnTo>
                <a:lnTo>
                  <a:pt x="21" y="261"/>
                </a:lnTo>
                <a:lnTo>
                  <a:pt x="22" y="261"/>
                </a:lnTo>
                <a:lnTo>
                  <a:pt x="21" y="261"/>
                </a:lnTo>
                <a:lnTo>
                  <a:pt x="22" y="261"/>
                </a:lnTo>
                <a:lnTo>
                  <a:pt x="21" y="261"/>
                </a:lnTo>
                <a:lnTo>
                  <a:pt x="22" y="261"/>
                </a:lnTo>
                <a:lnTo>
                  <a:pt x="22" y="262"/>
                </a:lnTo>
                <a:lnTo>
                  <a:pt x="22" y="261"/>
                </a:lnTo>
                <a:lnTo>
                  <a:pt x="22" y="262"/>
                </a:lnTo>
                <a:lnTo>
                  <a:pt x="22" y="261"/>
                </a:lnTo>
                <a:lnTo>
                  <a:pt x="22" y="262"/>
                </a:lnTo>
                <a:lnTo>
                  <a:pt x="21" y="262"/>
                </a:lnTo>
                <a:lnTo>
                  <a:pt x="22" y="262"/>
                </a:lnTo>
                <a:lnTo>
                  <a:pt x="21" y="262"/>
                </a:lnTo>
                <a:lnTo>
                  <a:pt x="22" y="262"/>
                </a:lnTo>
                <a:lnTo>
                  <a:pt x="21" y="262"/>
                </a:lnTo>
                <a:lnTo>
                  <a:pt x="20" y="262"/>
                </a:lnTo>
                <a:lnTo>
                  <a:pt x="21" y="262"/>
                </a:lnTo>
                <a:lnTo>
                  <a:pt x="20" y="262"/>
                </a:lnTo>
                <a:lnTo>
                  <a:pt x="21" y="262"/>
                </a:lnTo>
                <a:lnTo>
                  <a:pt x="20" y="262"/>
                </a:lnTo>
                <a:lnTo>
                  <a:pt x="20" y="263"/>
                </a:lnTo>
                <a:lnTo>
                  <a:pt x="20" y="262"/>
                </a:lnTo>
                <a:lnTo>
                  <a:pt x="20" y="263"/>
                </a:lnTo>
                <a:lnTo>
                  <a:pt x="20" y="262"/>
                </a:lnTo>
                <a:lnTo>
                  <a:pt x="20" y="263"/>
                </a:lnTo>
                <a:lnTo>
                  <a:pt x="21" y="263"/>
                </a:lnTo>
                <a:lnTo>
                  <a:pt x="20" y="263"/>
                </a:lnTo>
                <a:lnTo>
                  <a:pt x="21" y="263"/>
                </a:lnTo>
                <a:lnTo>
                  <a:pt x="20" y="263"/>
                </a:lnTo>
                <a:lnTo>
                  <a:pt x="21" y="263"/>
                </a:lnTo>
                <a:lnTo>
                  <a:pt x="21" y="264"/>
                </a:lnTo>
                <a:lnTo>
                  <a:pt x="21" y="263"/>
                </a:lnTo>
                <a:lnTo>
                  <a:pt x="21" y="264"/>
                </a:lnTo>
                <a:lnTo>
                  <a:pt x="21" y="263"/>
                </a:lnTo>
                <a:lnTo>
                  <a:pt x="21" y="264"/>
                </a:lnTo>
                <a:lnTo>
                  <a:pt x="22" y="264"/>
                </a:lnTo>
                <a:lnTo>
                  <a:pt x="21" y="264"/>
                </a:lnTo>
                <a:lnTo>
                  <a:pt x="22" y="264"/>
                </a:lnTo>
                <a:lnTo>
                  <a:pt x="21" y="264"/>
                </a:lnTo>
                <a:lnTo>
                  <a:pt x="22" y="264"/>
                </a:lnTo>
                <a:lnTo>
                  <a:pt x="22" y="263"/>
                </a:lnTo>
                <a:lnTo>
                  <a:pt x="22" y="264"/>
                </a:lnTo>
                <a:lnTo>
                  <a:pt x="22" y="263"/>
                </a:lnTo>
                <a:lnTo>
                  <a:pt x="22" y="264"/>
                </a:lnTo>
                <a:lnTo>
                  <a:pt x="22" y="263"/>
                </a:lnTo>
                <a:lnTo>
                  <a:pt x="23" y="263"/>
                </a:lnTo>
                <a:lnTo>
                  <a:pt x="22" y="263"/>
                </a:lnTo>
                <a:lnTo>
                  <a:pt x="23" y="263"/>
                </a:lnTo>
                <a:lnTo>
                  <a:pt x="22" y="263"/>
                </a:lnTo>
                <a:lnTo>
                  <a:pt x="23" y="263"/>
                </a:lnTo>
                <a:lnTo>
                  <a:pt x="23" y="264"/>
                </a:lnTo>
                <a:lnTo>
                  <a:pt x="23" y="263"/>
                </a:lnTo>
                <a:lnTo>
                  <a:pt x="23" y="264"/>
                </a:lnTo>
                <a:lnTo>
                  <a:pt x="23" y="263"/>
                </a:lnTo>
                <a:lnTo>
                  <a:pt x="23" y="264"/>
                </a:lnTo>
                <a:lnTo>
                  <a:pt x="23" y="265"/>
                </a:lnTo>
                <a:lnTo>
                  <a:pt x="23" y="264"/>
                </a:lnTo>
                <a:lnTo>
                  <a:pt x="23" y="265"/>
                </a:lnTo>
                <a:lnTo>
                  <a:pt x="23" y="264"/>
                </a:lnTo>
                <a:lnTo>
                  <a:pt x="23" y="265"/>
                </a:lnTo>
                <a:lnTo>
                  <a:pt x="24" y="265"/>
                </a:lnTo>
                <a:lnTo>
                  <a:pt x="23" y="265"/>
                </a:lnTo>
                <a:lnTo>
                  <a:pt x="24" y="265"/>
                </a:lnTo>
                <a:lnTo>
                  <a:pt x="23" y="265"/>
                </a:lnTo>
                <a:lnTo>
                  <a:pt x="24" y="265"/>
                </a:lnTo>
                <a:lnTo>
                  <a:pt x="24" y="264"/>
                </a:lnTo>
                <a:lnTo>
                  <a:pt x="24" y="265"/>
                </a:lnTo>
                <a:lnTo>
                  <a:pt x="24" y="264"/>
                </a:lnTo>
                <a:lnTo>
                  <a:pt x="24" y="265"/>
                </a:lnTo>
                <a:lnTo>
                  <a:pt x="24" y="264"/>
                </a:lnTo>
                <a:lnTo>
                  <a:pt x="25" y="264"/>
                </a:lnTo>
                <a:lnTo>
                  <a:pt x="24" y="264"/>
                </a:lnTo>
                <a:lnTo>
                  <a:pt x="25" y="264"/>
                </a:lnTo>
                <a:lnTo>
                  <a:pt x="24" y="264"/>
                </a:lnTo>
                <a:lnTo>
                  <a:pt x="25" y="264"/>
                </a:lnTo>
                <a:lnTo>
                  <a:pt x="25" y="265"/>
                </a:lnTo>
                <a:lnTo>
                  <a:pt x="25" y="264"/>
                </a:lnTo>
                <a:lnTo>
                  <a:pt x="25" y="265"/>
                </a:lnTo>
                <a:lnTo>
                  <a:pt x="25" y="264"/>
                </a:lnTo>
                <a:lnTo>
                  <a:pt x="25" y="265"/>
                </a:lnTo>
                <a:lnTo>
                  <a:pt x="26" y="265"/>
                </a:lnTo>
                <a:lnTo>
                  <a:pt x="25" y="265"/>
                </a:lnTo>
                <a:lnTo>
                  <a:pt x="26" y="265"/>
                </a:lnTo>
                <a:lnTo>
                  <a:pt x="25" y="265"/>
                </a:lnTo>
                <a:lnTo>
                  <a:pt x="26" y="265"/>
                </a:lnTo>
                <a:lnTo>
                  <a:pt x="26" y="266"/>
                </a:lnTo>
                <a:lnTo>
                  <a:pt x="26" y="265"/>
                </a:lnTo>
                <a:lnTo>
                  <a:pt x="26" y="266"/>
                </a:lnTo>
                <a:lnTo>
                  <a:pt x="26" y="265"/>
                </a:lnTo>
                <a:lnTo>
                  <a:pt x="26" y="266"/>
                </a:lnTo>
                <a:lnTo>
                  <a:pt x="25" y="266"/>
                </a:lnTo>
                <a:lnTo>
                  <a:pt x="26" y="266"/>
                </a:lnTo>
                <a:lnTo>
                  <a:pt x="25" y="266"/>
                </a:lnTo>
                <a:lnTo>
                  <a:pt x="26" y="266"/>
                </a:lnTo>
                <a:lnTo>
                  <a:pt x="25" y="266"/>
                </a:lnTo>
                <a:lnTo>
                  <a:pt x="24" y="266"/>
                </a:lnTo>
                <a:lnTo>
                  <a:pt x="25" y="266"/>
                </a:lnTo>
                <a:lnTo>
                  <a:pt x="24" y="266"/>
                </a:lnTo>
                <a:lnTo>
                  <a:pt x="25" y="266"/>
                </a:lnTo>
                <a:lnTo>
                  <a:pt x="24" y="266"/>
                </a:lnTo>
                <a:lnTo>
                  <a:pt x="24" y="267"/>
                </a:lnTo>
                <a:lnTo>
                  <a:pt x="24" y="266"/>
                </a:lnTo>
                <a:lnTo>
                  <a:pt x="24" y="267"/>
                </a:lnTo>
                <a:lnTo>
                  <a:pt x="24" y="266"/>
                </a:lnTo>
                <a:lnTo>
                  <a:pt x="24" y="267"/>
                </a:lnTo>
                <a:lnTo>
                  <a:pt x="25" y="267"/>
                </a:lnTo>
                <a:lnTo>
                  <a:pt x="24" y="267"/>
                </a:lnTo>
                <a:lnTo>
                  <a:pt x="25" y="267"/>
                </a:lnTo>
                <a:lnTo>
                  <a:pt x="24" y="267"/>
                </a:lnTo>
                <a:lnTo>
                  <a:pt x="25" y="267"/>
                </a:lnTo>
                <a:lnTo>
                  <a:pt x="25" y="268"/>
                </a:lnTo>
                <a:lnTo>
                  <a:pt x="25" y="267"/>
                </a:lnTo>
                <a:lnTo>
                  <a:pt x="25" y="268"/>
                </a:lnTo>
                <a:lnTo>
                  <a:pt x="25" y="267"/>
                </a:lnTo>
                <a:lnTo>
                  <a:pt x="25" y="268"/>
                </a:lnTo>
                <a:lnTo>
                  <a:pt x="24" y="268"/>
                </a:lnTo>
                <a:lnTo>
                  <a:pt x="25" y="268"/>
                </a:lnTo>
                <a:lnTo>
                  <a:pt x="24" y="268"/>
                </a:lnTo>
                <a:lnTo>
                  <a:pt x="25" y="268"/>
                </a:lnTo>
                <a:lnTo>
                  <a:pt x="24" y="268"/>
                </a:lnTo>
                <a:lnTo>
                  <a:pt x="24" y="269"/>
                </a:lnTo>
                <a:lnTo>
                  <a:pt x="24" y="268"/>
                </a:lnTo>
                <a:lnTo>
                  <a:pt x="24" y="269"/>
                </a:lnTo>
                <a:lnTo>
                  <a:pt x="24" y="268"/>
                </a:lnTo>
                <a:lnTo>
                  <a:pt x="24" y="269"/>
                </a:lnTo>
                <a:lnTo>
                  <a:pt x="23" y="269"/>
                </a:lnTo>
                <a:lnTo>
                  <a:pt x="24" y="269"/>
                </a:lnTo>
                <a:lnTo>
                  <a:pt x="23" y="269"/>
                </a:lnTo>
                <a:lnTo>
                  <a:pt x="24" y="269"/>
                </a:lnTo>
                <a:lnTo>
                  <a:pt x="23" y="269"/>
                </a:lnTo>
                <a:lnTo>
                  <a:pt x="23" y="268"/>
                </a:lnTo>
                <a:lnTo>
                  <a:pt x="23" y="269"/>
                </a:lnTo>
                <a:lnTo>
                  <a:pt x="23" y="268"/>
                </a:lnTo>
                <a:lnTo>
                  <a:pt x="23" y="269"/>
                </a:lnTo>
                <a:lnTo>
                  <a:pt x="23" y="268"/>
                </a:lnTo>
                <a:lnTo>
                  <a:pt x="23" y="267"/>
                </a:lnTo>
                <a:lnTo>
                  <a:pt x="23" y="268"/>
                </a:lnTo>
                <a:lnTo>
                  <a:pt x="23" y="267"/>
                </a:lnTo>
                <a:lnTo>
                  <a:pt x="23" y="268"/>
                </a:lnTo>
                <a:lnTo>
                  <a:pt x="23" y="267"/>
                </a:lnTo>
                <a:lnTo>
                  <a:pt x="22" y="267"/>
                </a:lnTo>
                <a:lnTo>
                  <a:pt x="23" y="267"/>
                </a:lnTo>
                <a:lnTo>
                  <a:pt x="22" y="267"/>
                </a:lnTo>
                <a:lnTo>
                  <a:pt x="23" y="267"/>
                </a:lnTo>
                <a:lnTo>
                  <a:pt x="22" y="267"/>
                </a:lnTo>
                <a:lnTo>
                  <a:pt x="22" y="268"/>
                </a:lnTo>
                <a:lnTo>
                  <a:pt x="22" y="267"/>
                </a:lnTo>
                <a:lnTo>
                  <a:pt x="22" y="268"/>
                </a:lnTo>
                <a:lnTo>
                  <a:pt x="22" y="267"/>
                </a:lnTo>
                <a:lnTo>
                  <a:pt x="22" y="268"/>
                </a:lnTo>
                <a:lnTo>
                  <a:pt x="21" y="268"/>
                </a:lnTo>
                <a:lnTo>
                  <a:pt x="22" y="268"/>
                </a:lnTo>
                <a:lnTo>
                  <a:pt x="21" y="268"/>
                </a:lnTo>
                <a:lnTo>
                  <a:pt x="22" y="268"/>
                </a:lnTo>
                <a:lnTo>
                  <a:pt x="21" y="268"/>
                </a:lnTo>
                <a:lnTo>
                  <a:pt x="20" y="268"/>
                </a:lnTo>
                <a:lnTo>
                  <a:pt x="21" y="268"/>
                </a:lnTo>
                <a:lnTo>
                  <a:pt x="20" y="268"/>
                </a:lnTo>
                <a:lnTo>
                  <a:pt x="21" y="268"/>
                </a:lnTo>
                <a:lnTo>
                  <a:pt x="20" y="268"/>
                </a:lnTo>
                <a:lnTo>
                  <a:pt x="20" y="269"/>
                </a:lnTo>
                <a:lnTo>
                  <a:pt x="20" y="268"/>
                </a:lnTo>
                <a:lnTo>
                  <a:pt x="20" y="269"/>
                </a:lnTo>
                <a:lnTo>
                  <a:pt x="20" y="268"/>
                </a:lnTo>
                <a:lnTo>
                  <a:pt x="20" y="269"/>
                </a:lnTo>
                <a:lnTo>
                  <a:pt x="19" y="269"/>
                </a:lnTo>
                <a:lnTo>
                  <a:pt x="20" y="269"/>
                </a:lnTo>
                <a:lnTo>
                  <a:pt x="19" y="269"/>
                </a:lnTo>
                <a:lnTo>
                  <a:pt x="20" y="269"/>
                </a:lnTo>
                <a:lnTo>
                  <a:pt x="19" y="269"/>
                </a:lnTo>
                <a:lnTo>
                  <a:pt x="19" y="268"/>
                </a:lnTo>
                <a:lnTo>
                  <a:pt x="19" y="269"/>
                </a:lnTo>
                <a:lnTo>
                  <a:pt x="19" y="268"/>
                </a:lnTo>
                <a:lnTo>
                  <a:pt x="19" y="269"/>
                </a:lnTo>
                <a:lnTo>
                  <a:pt x="19" y="268"/>
                </a:lnTo>
                <a:lnTo>
                  <a:pt x="19" y="267"/>
                </a:lnTo>
                <a:lnTo>
                  <a:pt x="19" y="268"/>
                </a:lnTo>
                <a:lnTo>
                  <a:pt x="19" y="267"/>
                </a:lnTo>
                <a:lnTo>
                  <a:pt x="19" y="268"/>
                </a:lnTo>
                <a:lnTo>
                  <a:pt x="19" y="267"/>
                </a:lnTo>
                <a:lnTo>
                  <a:pt x="18" y="267"/>
                </a:lnTo>
                <a:lnTo>
                  <a:pt x="19" y="267"/>
                </a:lnTo>
                <a:lnTo>
                  <a:pt x="18" y="267"/>
                </a:lnTo>
                <a:lnTo>
                  <a:pt x="19" y="267"/>
                </a:lnTo>
                <a:lnTo>
                  <a:pt x="18" y="267"/>
                </a:lnTo>
                <a:lnTo>
                  <a:pt x="18" y="268"/>
                </a:lnTo>
                <a:lnTo>
                  <a:pt x="18" y="267"/>
                </a:lnTo>
                <a:lnTo>
                  <a:pt x="18" y="268"/>
                </a:lnTo>
                <a:lnTo>
                  <a:pt x="18" y="267"/>
                </a:lnTo>
                <a:lnTo>
                  <a:pt x="18" y="268"/>
                </a:lnTo>
                <a:lnTo>
                  <a:pt x="17" y="268"/>
                </a:lnTo>
                <a:lnTo>
                  <a:pt x="18" y="268"/>
                </a:lnTo>
                <a:lnTo>
                  <a:pt x="17" y="268"/>
                </a:lnTo>
                <a:lnTo>
                  <a:pt x="18" y="268"/>
                </a:lnTo>
                <a:lnTo>
                  <a:pt x="17" y="268"/>
                </a:lnTo>
                <a:lnTo>
                  <a:pt x="17" y="269"/>
                </a:lnTo>
                <a:lnTo>
                  <a:pt x="17" y="268"/>
                </a:lnTo>
                <a:lnTo>
                  <a:pt x="17" y="269"/>
                </a:lnTo>
                <a:lnTo>
                  <a:pt x="17" y="268"/>
                </a:lnTo>
                <a:lnTo>
                  <a:pt x="17" y="269"/>
                </a:lnTo>
                <a:lnTo>
                  <a:pt x="18" y="269"/>
                </a:lnTo>
                <a:lnTo>
                  <a:pt x="17" y="269"/>
                </a:lnTo>
                <a:lnTo>
                  <a:pt x="18" y="269"/>
                </a:lnTo>
                <a:lnTo>
                  <a:pt x="17" y="269"/>
                </a:lnTo>
                <a:lnTo>
                  <a:pt x="18" y="269"/>
                </a:lnTo>
                <a:lnTo>
                  <a:pt x="18" y="270"/>
                </a:lnTo>
                <a:lnTo>
                  <a:pt x="18" y="269"/>
                </a:lnTo>
                <a:lnTo>
                  <a:pt x="18" y="270"/>
                </a:lnTo>
                <a:lnTo>
                  <a:pt x="18" y="269"/>
                </a:lnTo>
                <a:lnTo>
                  <a:pt x="18" y="270"/>
                </a:lnTo>
                <a:lnTo>
                  <a:pt x="17" y="270"/>
                </a:lnTo>
                <a:lnTo>
                  <a:pt x="18" y="270"/>
                </a:lnTo>
                <a:lnTo>
                  <a:pt x="17" y="270"/>
                </a:lnTo>
                <a:lnTo>
                  <a:pt x="18" y="270"/>
                </a:lnTo>
                <a:lnTo>
                  <a:pt x="17" y="270"/>
                </a:lnTo>
                <a:lnTo>
                  <a:pt x="16" y="270"/>
                </a:lnTo>
                <a:lnTo>
                  <a:pt x="17" y="270"/>
                </a:lnTo>
                <a:lnTo>
                  <a:pt x="16" y="270"/>
                </a:lnTo>
                <a:lnTo>
                  <a:pt x="17" y="270"/>
                </a:lnTo>
                <a:lnTo>
                  <a:pt x="16" y="270"/>
                </a:lnTo>
                <a:lnTo>
                  <a:pt x="16" y="271"/>
                </a:lnTo>
                <a:lnTo>
                  <a:pt x="16" y="270"/>
                </a:lnTo>
                <a:lnTo>
                  <a:pt x="16" y="271"/>
                </a:lnTo>
                <a:lnTo>
                  <a:pt x="16" y="270"/>
                </a:lnTo>
                <a:lnTo>
                  <a:pt x="16" y="271"/>
                </a:lnTo>
                <a:lnTo>
                  <a:pt x="17" y="271"/>
                </a:lnTo>
                <a:lnTo>
                  <a:pt x="16" y="271"/>
                </a:lnTo>
                <a:lnTo>
                  <a:pt x="17" y="271"/>
                </a:lnTo>
                <a:lnTo>
                  <a:pt x="16" y="271"/>
                </a:lnTo>
                <a:lnTo>
                  <a:pt x="17" y="271"/>
                </a:lnTo>
                <a:lnTo>
                  <a:pt x="17" y="272"/>
                </a:lnTo>
                <a:lnTo>
                  <a:pt x="17" y="271"/>
                </a:lnTo>
                <a:lnTo>
                  <a:pt x="17" y="272"/>
                </a:lnTo>
                <a:lnTo>
                  <a:pt x="17" y="271"/>
                </a:lnTo>
                <a:lnTo>
                  <a:pt x="17" y="272"/>
                </a:lnTo>
                <a:lnTo>
                  <a:pt x="18" y="272"/>
                </a:lnTo>
                <a:lnTo>
                  <a:pt x="17" y="272"/>
                </a:lnTo>
                <a:lnTo>
                  <a:pt x="18" y="272"/>
                </a:lnTo>
                <a:lnTo>
                  <a:pt x="17" y="272"/>
                </a:lnTo>
                <a:lnTo>
                  <a:pt x="18" y="272"/>
                </a:lnTo>
                <a:lnTo>
                  <a:pt x="18" y="271"/>
                </a:lnTo>
                <a:lnTo>
                  <a:pt x="18" y="272"/>
                </a:lnTo>
                <a:lnTo>
                  <a:pt x="18" y="271"/>
                </a:lnTo>
                <a:lnTo>
                  <a:pt x="18" y="272"/>
                </a:lnTo>
                <a:lnTo>
                  <a:pt x="18" y="271"/>
                </a:lnTo>
                <a:lnTo>
                  <a:pt x="19" y="271"/>
                </a:lnTo>
                <a:lnTo>
                  <a:pt x="18" y="271"/>
                </a:lnTo>
                <a:lnTo>
                  <a:pt x="19" y="271"/>
                </a:lnTo>
                <a:lnTo>
                  <a:pt x="18" y="271"/>
                </a:lnTo>
                <a:lnTo>
                  <a:pt x="19" y="271"/>
                </a:lnTo>
                <a:lnTo>
                  <a:pt x="19" y="272"/>
                </a:lnTo>
                <a:lnTo>
                  <a:pt x="19" y="271"/>
                </a:lnTo>
                <a:lnTo>
                  <a:pt x="19" y="272"/>
                </a:lnTo>
                <a:lnTo>
                  <a:pt x="19" y="271"/>
                </a:lnTo>
                <a:lnTo>
                  <a:pt x="19" y="272"/>
                </a:lnTo>
                <a:lnTo>
                  <a:pt x="19" y="273"/>
                </a:lnTo>
                <a:lnTo>
                  <a:pt x="19" y="272"/>
                </a:lnTo>
                <a:lnTo>
                  <a:pt x="19" y="273"/>
                </a:lnTo>
                <a:lnTo>
                  <a:pt x="19" y="272"/>
                </a:lnTo>
                <a:lnTo>
                  <a:pt x="19" y="273"/>
                </a:lnTo>
                <a:lnTo>
                  <a:pt x="20" y="273"/>
                </a:lnTo>
                <a:lnTo>
                  <a:pt x="19" y="273"/>
                </a:lnTo>
                <a:lnTo>
                  <a:pt x="20" y="273"/>
                </a:lnTo>
                <a:lnTo>
                  <a:pt x="19" y="273"/>
                </a:lnTo>
                <a:lnTo>
                  <a:pt x="20" y="273"/>
                </a:lnTo>
                <a:lnTo>
                  <a:pt x="20" y="272"/>
                </a:lnTo>
                <a:lnTo>
                  <a:pt x="20" y="273"/>
                </a:lnTo>
                <a:lnTo>
                  <a:pt x="20" y="272"/>
                </a:lnTo>
                <a:lnTo>
                  <a:pt x="20" y="273"/>
                </a:lnTo>
                <a:lnTo>
                  <a:pt x="20" y="272"/>
                </a:lnTo>
                <a:lnTo>
                  <a:pt x="21" y="272"/>
                </a:lnTo>
                <a:lnTo>
                  <a:pt x="20" y="272"/>
                </a:lnTo>
                <a:lnTo>
                  <a:pt x="21" y="272"/>
                </a:lnTo>
                <a:lnTo>
                  <a:pt x="20" y="272"/>
                </a:lnTo>
                <a:lnTo>
                  <a:pt x="21" y="272"/>
                </a:lnTo>
                <a:lnTo>
                  <a:pt x="21" y="273"/>
                </a:lnTo>
                <a:lnTo>
                  <a:pt x="21" y="272"/>
                </a:lnTo>
                <a:lnTo>
                  <a:pt x="21" y="273"/>
                </a:lnTo>
                <a:lnTo>
                  <a:pt x="21" y="272"/>
                </a:lnTo>
                <a:lnTo>
                  <a:pt x="21" y="273"/>
                </a:lnTo>
                <a:lnTo>
                  <a:pt x="22" y="273"/>
                </a:lnTo>
                <a:lnTo>
                  <a:pt x="21" y="273"/>
                </a:lnTo>
                <a:lnTo>
                  <a:pt x="22" y="273"/>
                </a:lnTo>
                <a:lnTo>
                  <a:pt x="21" y="273"/>
                </a:lnTo>
                <a:lnTo>
                  <a:pt x="22" y="273"/>
                </a:lnTo>
                <a:lnTo>
                  <a:pt x="22" y="274"/>
                </a:lnTo>
                <a:lnTo>
                  <a:pt x="22" y="273"/>
                </a:lnTo>
                <a:lnTo>
                  <a:pt x="22" y="274"/>
                </a:lnTo>
                <a:lnTo>
                  <a:pt x="22" y="273"/>
                </a:lnTo>
                <a:lnTo>
                  <a:pt x="22" y="274"/>
                </a:lnTo>
                <a:lnTo>
                  <a:pt x="21" y="274"/>
                </a:lnTo>
                <a:lnTo>
                  <a:pt x="22" y="274"/>
                </a:lnTo>
                <a:lnTo>
                  <a:pt x="21" y="274"/>
                </a:lnTo>
                <a:lnTo>
                  <a:pt x="22" y="274"/>
                </a:lnTo>
                <a:lnTo>
                  <a:pt x="21" y="274"/>
                </a:lnTo>
                <a:lnTo>
                  <a:pt x="20" y="274"/>
                </a:lnTo>
                <a:lnTo>
                  <a:pt x="21" y="274"/>
                </a:lnTo>
                <a:lnTo>
                  <a:pt x="20" y="274"/>
                </a:lnTo>
                <a:lnTo>
                  <a:pt x="21" y="274"/>
                </a:lnTo>
                <a:lnTo>
                  <a:pt x="20" y="274"/>
                </a:lnTo>
                <a:lnTo>
                  <a:pt x="20" y="275"/>
                </a:lnTo>
                <a:lnTo>
                  <a:pt x="20" y="274"/>
                </a:lnTo>
                <a:lnTo>
                  <a:pt x="20" y="275"/>
                </a:lnTo>
                <a:lnTo>
                  <a:pt x="20" y="274"/>
                </a:lnTo>
                <a:lnTo>
                  <a:pt x="20" y="275"/>
                </a:lnTo>
                <a:lnTo>
                  <a:pt x="21" y="275"/>
                </a:lnTo>
                <a:lnTo>
                  <a:pt x="20" y="275"/>
                </a:lnTo>
                <a:lnTo>
                  <a:pt x="21" y="275"/>
                </a:lnTo>
                <a:lnTo>
                  <a:pt x="20" y="275"/>
                </a:lnTo>
                <a:lnTo>
                  <a:pt x="21" y="275"/>
                </a:lnTo>
                <a:lnTo>
                  <a:pt x="21" y="276"/>
                </a:lnTo>
                <a:lnTo>
                  <a:pt x="21" y="275"/>
                </a:lnTo>
                <a:lnTo>
                  <a:pt x="21" y="276"/>
                </a:lnTo>
                <a:lnTo>
                  <a:pt x="21" y="275"/>
                </a:lnTo>
                <a:lnTo>
                  <a:pt x="21" y="276"/>
                </a:lnTo>
                <a:lnTo>
                  <a:pt x="22" y="276"/>
                </a:lnTo>
                <a:lnTo>
                  <a:pt x="21" y="276"/>
                </a:lnTo>
                <a:lnTo>
                  <a:pt x="22" y="276"/>
                </a:lnTo>
                <a:lnTo>
                  <a:pt x="21" y="276"/>
                </a:lnTo>
                <a:lnTo>
                  <a:pt x="22" y="276"/>
                </a:lnTo>
                <a:lnTo>
                  <a:pt x="22" y="275"/>
                </a:lnTo>
                <a:lnTo>
                  <a:pt x="22" y="276"/>
                </a:lnTo>
                <a:lnTo>
                  <a:pt x="22" y="275"/>
                </a:lnTo>
                <a:lnTo>
                  <a:pt x="22" y="276"/>
                </a:lnTo>
                <a:lnTo>
                  <a:pt x="22" y="275"/>
                </a:lnTo>
                <a:lnTo>
                  <a:pt x="23" y="275"/>
                </a:lnTo>
                <a:lnTo>
                  <a:pt x="22" y="275"/>
                </a:lnTo>
                <a:lnTo>
                  <a:pt x="23" y="275"/>
                </a:lnTo>
                <a:lnTo>
                  <a:pt x="22" y="275"/>
                </a:lnTo>
                <a:lnTo>
                  <a:pt x="23" y="275"/>
                </a:lnTo>
                <a:lnTo>
                  <a:pt x="23" y="276"/>
                </a:lnTo>
                <a:lnTo>
                  <a:pt x="23" y="275"/>
                </a:lnTo>
                <a:lnTo>
                  <a:pt x="23" y="276"/>
                </a:lnTo>
                <a:lnTo>
                  <a:pt x="23" y="275"/>
                </a:lnTo>
                <a:lnTo>
                  <a:pt x="23" y="276"/>
                </a:lnTo>
                <a:lnTo>
                  <a:pt x="23" y="277"/>
                </a:lnTo>
                <a:lnTo>
                  <a:pt x="23" y="276"/>
                </a:lnTo>
                <a:lnTo>
                  <a:pt x="23" y="277"/>
                </a:lnTo>
                <a:lnTo>
                  <a:pt x="23" y="276"/>
                </a:lnTo>
                <a:lnTo>
                  <a:pt x="23" y="277"/>
                </a:lnTo>
                <a:lnTo>
                  <a:pt x="24" y="277"/>
                </a:lnTo>
                <a:lnTo>
                  <a:pt x="23" y="277"/>
                </a:lnTo>
                <a:lnTo>
                  <a:pt x="24" y="277"/>
                </a:lnTo>
                <a:lnTo>
                  <a:pt x="23" y="277"/>
                </a:lnTo>
                <a:lnTo>
                  <a:pt x="24" y="277"/>
                </a:lnTo>
                <a:lnTo>
                  <a:pt x="24" y="276"/>
                </a:lnTo>
                <a:lnTo>
                  <a:pt x="24" y="277"/>
                </a:lnTo>
                <a:lnTo>
                  <a:pt x="24" y="276"/>
                </a:lnTo>
                <a:lnTo>
                  <a:pt x="24" y="277"/>
                </a:lnTo>
                <a:lnTo>
                  <a:pt x="24" y="276"/>
                </a:lnTo>
                <a:lnTo>
                  <a:pt x="25" y="276"/>
                </a:lnTo>
                <a:lnTo>
                  <a:pt x="24" y="276"/>
                </a:lnTo>
                <a:lnTo>
                  <a:pt x="25" y="276"/>
                </a:lnTo>
                <a:lnTo>
                  <a:pt x="24" y="276"/>
                </a:lnTo>
                <a:lnTo>
                  <a:pt x="25" y="276"/>
                </a:lnTo>
                <a:lnTo>
                  <a:pt x="25" y="275"/>
                </a:lnTo>
                <a:lnTo>
                  <a:pt x="25" y="276"/>
                </a:lnTo>
                <a:lnTo>
                  <a:pt x="25" y="275"/>
                </a:lnTo>
                <a:lnTo>
                  <a:pt x="25" y="276"/>
                </a:lnTo>
                <a:lnTo>
                  <a:pt x="25" y="275"/>
                </a:lnTo>
                <a:lnTo>
                  <a:pt x="24" y="275"/>
                </a:lnTo>
                <a:lnTo>
                  <a:pt x="25" y="275"/>
                </a:lnTo>
                <a:lnTo>
                  <a:pt x="24" y="275"/>
                </a:lnTo>
                <a:lnTo>
                  <a:pt x="25" y="275"/>
                </a:lnTo>
                <a:lnTo>
                  <a:pt x="24" y="275"/>
                </a:lnTo>
                <a:lnTo>
                  <a:pt x="24" y="274"/>
                </a:lnTo>
                <a:lnTo>
                  <a:pt x="24" y="275"/>
                </a:lnTo>
                <a:lnTo>
                  <a:pt x="24" y="274"/>
                </a:lnTo>
                <a:lnTo>
                  <a:pt x="24" y="275"/>
                </a:lnTo>
                <a:lnTo>
                  <a:pt x="24" y="274"/>
                </a:lnTo>
                <a:lnTo>
                  <a:pt x="25" y="274"/>
                </a:lnTo>
                <a:lnTo>
                  <a:pt x="24" y="274"/>
                </a:lnTo>
                <a:lnTo>
                  <a:pt x="25" y="274"/>
                </a:lnTo>
                <a:lnTo>
                  <a:pt x="24" y="274"/>
                </a:lnTo>
                <a:lnTo>
                  <a:pt x="25" y="274"/>
                </a:lnTo>
                <a:lnTo>
                  <a:pt x="26" y="274"/>
                </a:lnTo>
                <a:lnTo>
                  <a:pt x="25" y="274"/>
                </a:lnTo>
                <a:lnTo>
                  <a:pt x="26" y="274"/>
                </a:lnTo>
                <a:lnTo>
                  <a:pt x="25" y="274"/>
                </a:lnTo>
                <a:lnTo>
                  <a:pt x="26" y="274"/>
                </a:lnTo>
                <a:lnTo>
                  <a:pt x="26" y="273"/>
                </a:lnTo>
                <a:lnTo>
                  <a:pt x="26" y="274"/>
                </a:lnTo>
                <a:lnTo>
                  <a:pt x="26" y="273"/>
                </a:lnTo>
                <a:lnTo>
                  <a:pt x="26" y="274"/>
                </a:lnTo>
                <a:lnTo>
                  <a:pt x="26" y="273"/>
                </a:lnTo>
                <a:lnTo>
                  <a:pt x="25" y="273"/>
                </a:lnTo>
                <a:lnTo>
                  <a:pt x="26" y="273"/>
                </a:lnTo>
                <a:lnTo>
                  <a:pt x="25" y="273"/>
                </a:lnTo>
                <a:lnTo>
                  <a:pt x="26" y="273"/>
                </a:lnTo>
                <a:lnTo>
                  <a:pt x="25" y="273"/>
                </a:lnTo>
                <a:lnTo>
                  <a:pt x="25" y="272"/>
                </a:lnTo>
                <a:lnTo>
                  <a:pt x="25" y="273"/>
                </a:lnTo>
                <a:lnTo>
                  <a:pt x="25" y="272"/>
                </a:lnTo>
                <a:lnTo>
                  <a:pt x="25" y="273"/>
                </a:lnTo>
                <a:lnTo>
                  <a:pt x="25" y="272"/>
                </a:lnTo>
                <a:lnTo>
                  <a:pt x="26" y="272"/>
                </a:lnTo>
                <a:lnTo>
                  <a:pt x="25" y="272"/>
                </a:lnTo>
                <a:lnTo>
                  <a:pt x="26" y="272"/>
                </a:lnTo>
                <a:lnTo>
                  <a:pt x="25" y="272"/>
                </a:lnTo>
                <a:lnTo>
                  <a:pt x="26" y="272"/>
                </a:lnTo>
                <a:lnTo>
                  <a:pt x="26" y="271"/>
                </a:lnTo>
                <a:lnTo>
                  <a:pt x="26" y="272"/>
                </a:lnTo>
                <a:lnTo>
                  <a:pt x="26" y="271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6" y="271"/>
                </a:lnTo>
                <a:lnTo>
                  <a:pt x="27" y="271"/>
                </a:lnTo>
                <a:lnTo>
                  <a:pt x="26" y="271"/>
                </a:lnTo>
                <a:lnTo>
                  <a:pt x="27" y="271"/>
                </a:lnTo>
                <a:lnTo>
                  <a:pt x="27" y="272"/>
                </a:lnTo>
                <a:lnTo>
                  <a:pt x="27" y="271"/>
                </a:lnTo>
                <a:lnTo>
                  <a:pt x="27" y="272"/>
                </a:lnTo>
                <a:lnTo>
                  <a:pt x="27" y="271"/>
                </a:lnTo>
                <a:lnTo>
                  <a:pt x="27" y="272"/>
                </a:lnTo>
                <a:lnTo>
                  <a:pt x="27" y="273"/>
                </a:lnTo>
                <a:lnTo>
                  <a:pt x="27" y="272"/>
                </a:lnTo>
                <a:lnTo>
                  <a:pt x="27" y="273"/>
                </a:lnTo>
                <a:lnTo>
                  <a:pt x="27" y="272"/>
                </a:lnTo>
                <a:lnTo>
                  <a:pt x="27" y="273"/>
                </a:lnTo>
                <a:lnTo>
                  <a:pt x="28" y="273"/>
                </a:lnTo>
                <a:lnTo>
                  <a:pt x="27" y="273"/>
                </a:lnTo>
                <a:lnTo>
                  <a:pt x="28" y="273"/>
                </a:lnTo>
                <a:lnTo>
                  <a:pt x="27" y="273"/>
                </a:lnTo>
                <a:lnTo>
                  <a:pt x="28" y="273"/>
                </a:lnTo>
                <a:lnTo>
                  <a:pt x="28" y="272"/>
                </a:lnTo>
                <a:lnTo>
                  <a:pt x="28" y="273"/>
                </a:lnTo>
                <a:lnTo>
                  <a:pt x="28" y="272"/>
                </a:lnTo>
                <a:lnTo>
                  <a:pt x="28" y="273"/>
                </a:lnTo>
                <a:lnTo>
                  <a:pt x="28" y="272"/>
                </a:lnTo>
                <a:lnTo>
                  <a:pt x="29" y="272"/>
                </a:lnTo>
                <a:lnTo>
                  <a:pt x="28" y="272"/>
                </a:lnTo>
                <a:lnTo>
                  <a:pt x="29" y="272"/>
                </a:lnTo>
                <a:lnTo>
                  <a:pt x="28" y="272"/>
                </a:lnTo>
                <a:lnTo>
                  <a:pt x="29" y="272"/>
                </a:lnTo>
                <a:lnTo>
                  <a:pt x="29" y="273"/>
                </a:lnTo>
                <a:lnTo>
                  <a:pt x="29" y="272"/>
                </a:lnTo>
                <a:lnTo>
                  <a:pt x="29" y="273"/>
                </a:lnTo>
                <a:lnTo>
                  <a:pt x="29" y="272"/>
                </a:lnTo>
                <a:lnTo>
                  <a:pt x="29" y="273"/>
                </a:lnTo>
                <a:lnTo>
                  <a:pt x="30" y="273"/>
                </a:lnTo>
                <a:lnTo>
                  <a:pt x="29" y="273"/>
                </a:lnTo>
                <a:lnTo>
                  <a:pt x="30" y="273"/>
                </a:lnTo>
                <a:lnTo>
                  <a:pt x="29" y="273"/>
                </a:lnTo>
                <a:lnTo>
                  <a:pt x="30" y="273"/>
                </a:lnTo>
                <a:lnTo>
                  <a:pt x="30" y="274"/>
                </a:lnTo>
                <a:lnTo>
                  <a:pt x="30" y="273"/>
                </a:lnTo>
                <a:lnTo>
                  <a:pt x="30" y="274"/>
                </a:lnTo>
                <a:lnTo>
                  <a:pt x="30" y="273"/>
                </a:lnTo>
                <a:lnTo>
                  <a:pt x="30" y="274"/>
                </a:lnTo>
                <a:lnTo>
                  <a:pt x="29" y="274"/>
                </a:lnTo>
                <a:lnTo>
                  <a:pt x="30" y="274"/>
                </a:lnTo>
                <a:lnTo>
                  <a:pt x="29" y="274"/>
                </a:lnTo>
                <a:lnTo>
                  <a:pt x="30" y="274"/>
                </a:lnTo>
                <a:lnTo>
                  <a:pt x="29" y="274"/>
                </a:lnTo>
                <a:lnTo>
                  <a:pt x="28" y="274"/>
                </a:lnTo>
                <a:lnTo>
                  <a:pt x="29" y="274"/>
                </a:lnTo>
                <a:lnTo>
                  <a:pt x="28" y="274"/>
                </a:lnTo>
                <a:lnTo>
                  <a:pt x="29" y="274"/>
                </a:lnTo>
                <a:lnTo>
                  <a:pt x="28" y="274"/>
                </a:lnTo>
                <a:lnTo>
                  <a:pt x="28" y="275"/>
                </a:lnTo>
                <a:lnTo>
                  <a:pt x="28" y="274"/>
                </a:lnTo>
                <a:lnTo>
                  <a:pt x="28" y="275"/>
                </a:lnTo>
                <a:lnTo>
                  <a:pt x="28" y="274"/>
                </a:lnTo>
                <a:lnTo>
                  <a:pt x="28" y="275"/>
                </a:lnTo>
                <a:lnTo>
                  <a:pt x="29" y="275"/>
                </a:lnTo>
                <a:lnTo>
                  <a:pt x="28" y="275"/>
                </a:lnTo>
                <a:lnTo>
                  <a:pt x="29" y="275"/>
                </a:lnTo>
                <a:lnTo>
                  <a:pt x="28" y="275"/>
                </a:lnTo>
                <a:lnTo>
                  <a:pt x="29" y="275"/>
                </a:lnTo>
                <a:lnTo>
                  <a:pt x="29" y="276"/>
                </a:lnTo>
                <a:lnTo>
                  <a:pt x="29" y="275"/>
                </a:lnTo>
                <a:lnTo>
                  <a:pt x="29" y="276"/>
                </a:lnTo>
                <a:lnTo>
                  <a:pt x="29" y="275"/>
                </a:lnTo>
                <a:lnTo>
                  <a:pt x="29" y="276"/>
                </a:lnTo>
                <a:lnTo>
                  <a:pt x="29" y="277"/>
                </a:lnTo>
                <a:lnTo>
                  <a:pt x="29" y="276"/>
                </a:lnTo>
                <a:lnTo>
                  <a:pt x="29" y="277"/>
                </a:lnTo>
                <a:lnTo>
                  <a:pt x="29" y="276"/>
                </a:lnTo>
                <a:lnTo>
                  <a:pt x="29" y="277"/>
                </a:lnTo>
                <a:lnTo>
                  <a:pt x="30" y="277"/>
                </a:lnTo>
                <a:lnTo>
                  <a:pt x="29" y="277"/>
                </a:lnTo>
                <a:lnTo>
                  <a:pt x="30" y="277"/>
                </a:lnTo>
                <a:lnTo>
                  <a:pt x="29" y="277"/>
                </a:lnTo>
                <a:lnTo>
                  <a:pt x="30" y="277"/>
                </a:lnTo>
                <a:lnTo>
                  <a:pt x="30" y="278"/>
                </a:lnTo>
                <a:lnTo>
                  <a:pt x="30" y="277"/>
                </a:lnTo>
                <a:lnTo>
                  <a:pt x="30" y="278"/>
                </a:lnTo>
                <a:lnTo>
                  <a:pt x="30" y="277"/>
                </a:lnTo>
                <a:lnTo>
                  <a:pt x="30" y="278"/>
                </a:lnTo>
                <a:lnTo>
                  <a:pt x="29" y="278"/>
                </a:lnTo>
                <a:lnTo>
                  <a:pt x="30" y="278"/>
                </a:lnTo>
                <a:lnTo>
                  <a:pt x="29" y="278"/>
                </a:lnTo>
                <a:lnTo>
                  <a:pt x="30" y="278"/>
                </a:lnTo>
                <a:lnTo>
                  <a:pt x="29" y="278"/>
                </a:lnTo>
                <a:lnTo>
                  <a:pt x="28" y="278"/>
                </a:lnTo>
                <a:lnTo>
                  <a:pt x="29" y="278"/>
                </a:lnTo>
                <a:lnTo>
                  <a:pt x="28" y="278"/>
                </a:lnTo>
                <a:lnTo>
                  <a:pt x="29" y="278"/>
                </a:lnTo>
                <a:lnTo>
                  <a:pt x="28" y="278"/>
                </a:lnTo>
                <a:lnTo>
                  <a:pt x="28" y="279"/>
                </a:lnTo>
                <a:lnTo>
                  <a:pt x="28" y="278"/>
                </a:lnTo>
                <a:lnTo>
                  <a:pt x="28" y="279"/>
                </a:lnTo>
                <a:lnTo>
                  <a:pt x="28" y="278"/>
                </a:lnTo>
                <a:lnTo>
                  <a:pt x="28" y="279"/>
                </a:lnTo>
                <a:lnTo>
                  <a:pt x="29" y="279"/>
                </a:lnTo>
                <a:lnTo>
                  <a:pt x="28" y="279"/>
                </a:lnTo>
                <a:lnTo>
                  <a:pt x="29" y="279"/>
                </a:lnTo>
                <a:lnTo>
                  <a:pt x="28" y="279"/>
                </a:lnTo>
                <a:lnTo>
                  <a:pt x="29" y="279"/>
                </a:lnTo>
                <a:lnTo>
                  <a:pt x="29" y="280"/>
                </a:lnTo>
                <a:lnTo>
                  <a:pt x="29" y="279"/>
                </a:lnTo>
                <a:lnTo>
                  <a:pt x="29" y="280"/>
                </a:lnTo>
                <a:lnTo>
                  <a:pt x="29" y="279"/>
                </a:lnTo>
                <a:lnTo>
                  <a:pt x="29" y="280"/>
                </a:lnTo>
                <a:lnTo>
                  <a:pt x="30" y="280"/>
                </a:lnTo>
                <a:lnTo>
                  <a:pt x="29" y="280"/>
                </a:lnTo>
                <a:lnTo>
                  <a:pt x="30" y="280"/>
                </a:lnTo>
                <a:lnTo>
                  <a:pt x="29" y="280"/>
                </a:lnTo>
                <a:lnTo>
                  <a:pt x="30" y="280"/>
                </a:lnTo>
                <a:lnTo>
                  <a:pt x="30" y="279"/>
                </a:lnTo>
                <a:lnTo>
                  <a:pt x="30" y="280"/>
                </a:lnTo>
                <a:lnTo>
                  <a:pt x="30" y="279"/>
                </a:lnTo>
                <a:lnTo>
                  <a:pt x="30" y="280"/>
                </a:lnTo>
                <a:lnTo>
                  <a:pt x="30" y="279"/>
                </a:lnTo>
                <a:lnTo>
                  <a:pt x="31" y="279"/>
                </a:lnTo>
                <a:lnTo>
                  <a:pt x="30" y="279"/>
                </a:lnTo>
                <a:lnTo>
                  <a:pt x="31" y="279"/>
                </a:lnTo>
                <a:lnTo>
                  <a:pt x="30" y="279"/>
                </a:lnTo>
                <a:lnTo>
                  <a:pt x="31" y="279"/>
                </a:lnTo>
                <a:lnTo>
                  <a:pt x="31" y="280"/>
                </a:lnTo>
                <a:lnTo>
                  <a:pt x="31" y="279"/>
                </a:lnTo>
                <a:lnTo>
                  <a:pt x="31" y="280"/>
                </a:lnTo>
                <a:lnTo>
                  <a:pt x="31" y="279"/>
                </a:lnTo>
                <a:lnTo>
                  <a:pt x="31" y="280"/>
                </a:lnTo>
                <a:lnTo>
                  <a:pt x="31" y="281"/>
                </a:lnTo>
                <a:lnTo>
                  <a:pt x="31" y="280"/>
                </a:lnTo>
                <a:lnTo>
                  <a:pt x="31" y="281"/>
                </a:lnTo>
                <a:lnTo>
                  <a:pt x="31" y="280"/>
                </a:lnTo>
                <a:lnTo>
                  <a:pt x="31" y="281"/>
                </a:lnTo>
                <a:lnTo>
                  <a:pt x="32" y="281"/>
                </a:lnTo>
                <a:lnTo>
                  <a:pt x="31" y="281"/>
                </a:lnTo>
                <a:lnTo>
                  <a:pt x="32" y="281"/>
                </a:lnTo>
                <a:lnTo>
                  <a:pt x="31" y="281"/>
                </a:lnTo>
                <a:lnTo>
                  <a:pt x="32" y="281"/>
                </a:lnTo>
                <a:lnTo>
                  <a:pt x="32" y="280"/>
                </a:lnTo>
                <a:lnTo>
                  <a:pt x="32" y="281"/>
                </a:lnTo>
                <a:lnTo>
                  <a:pt x="32" y="280"/>
                </a:lnTo>
                <a:lnTo>
                  <a:pt x="32" y="281"/>
                </a:lnTo>
                <a:lnTo>
                  <a:pt x="32" y="280"/>
                </a:lnTo>
                <a:lnTo>
                  <a:pt x="33" y="280"/>
                </a:lnTo>
                <a:lnTo>
                  <a:pt x="32" y="280"/>
                </a:lnTo>
                <a:lnTo>
                  <a:pt x="33" y="280"/>
                </a:lnTo>
                <a:lnTo>
                  <a:pt x="32" y="280"/>
                </a:lnTo>
                <a:lnTo>
                  <a:pt x="33" y="280"/>
                </a:lnTo>
                <a:lnTo>
                  <a:pt x="33" y="279"/>
                </a:lnTo>
                <a:lnTo>
                  <a:pt x="33" y="280"/>
                </a:lnTo>
                <a:lnTo>
                  <a:pt x="33" y="279"/>
                </a:lnTo>
                <a:lnTo>
                  <a:pt x="33" y="280"/>
                </a:lnTo>
                <a:lnTo>
                  <a:pt x="33" y="279"/>
                </a:lnTo>
                <a:lnTo>
                  <a:pt x="32" y="279"/>
                </a:lnTo>
                <a:lnTo>
                  <a:pt x="33" y="279"/>
                </a:lnTo>
                <a:lnTo>
                  <a:pt x="32" y="279"/>
                </a:lnTo>
                <a:lnTo>
                  <a:pt x="33" y="279"/>
                </a:lnTo>
                <a:lnTo>
                  <a:pt x="32" y="279"/>
                </a:lnTo>
                <a:lnTo>
                  <a:pt x="32" y="278"/>
                </a:lnTo>
                <a:lnTo>
                  <a:pt x="32" y="279"/>
                </a:lnTo>
                <a:lnTo>
                  <a:pt x="32" y="278"/>
                </a:lnTo>
                <a:lnTo>
                  <a:pt x="32" y="279"/>
                </a:lnTo>
                <a:lnTo>
                  <a:pt x="32" y="278"/>
                </a:lnTo>
                <a:lnTo>
                  <a:pt x="33" y="278"/>
                </a:lnTo>
                <a:lnTo>
                  <a:pt x="32" y="278"/>
                </a:lnTo>
                <a:lnTo>
                  <a:pt x="33" y="278"/>
                </a:lnTo>
                <a:lnTo>
                  <a:pt x="32" y="278"/>
                </a:lnTo>
                <a:lnTo>
                  <a:pt x="33" y="278"/>
                </a:lnTo>
                <a:lnTo>
                  <a:pt x="34" y="278"/>
                </a:lnTo>
                <a:lnTo>
                  <a:pt x="33" y="278"/>
                </a:lnTo>
                <a:lnTo>
                  <a:pt x="34" y="278"/>
                </a:lnTo>
                <a:lnTo>
                  <a:pt x="33" y="278"/>
                </a:lnTo>
                <a:lnTo>
                  <a:pt x="34" y="278"/>
                </a:lnTo>
                <a:lnTo>
                  <a:pt x="34" y="277"/>
                </a:lnTo>
                <a:lnTo>
                  <a:pt x="34" y="278"/>
                </a:lnTo>
                <a:lnTo>
                  <a:pt x="34" y="277"/>
                </a:lnTo>
                <a:lnTo>
                  <a:pt x="34" y="278"/>
                </a:lnTo>
                <a:lnTo>
                  <a:pt x="34" y="277"/>
                </a:lnTo>
                <a:lnTo>
                  <a:pt x="33" y="277"/>
                </a:lnTo>
                <a:lnTo>
                  <a:pt x="34" y="277"/>
                </a:lnTo>
                <a:lnTo>
                  <a:pt x="33" y="277"/>
                </a:lnTo>
                <a:lnTo>
                  <a:pt x="34" y="277"/>
                </a:lnTo>
                <a:lnTo>
                  <a:pt x="33" y="277"/>
                </a:lnTo>
                <a:lnTo>
                  <a:pt x="33" y="276"/>
                </a:lnTo>
                <a:lnTo>
                  <a:pt x="33" y="277"/>
                </a:lnTo>
                <a:lnTo>
                  <a:pt x="33" y="276"/>
                </a:lnTo>
                <a:lnTo>
                  <a:pt x="33" y="277"/>
                </a:lnTo>
                <a:lnTo>
                  <a:pt x="33" y="276"/>
                </a:lnTo>
                <a:lnTo>
                  <a:pt x="34" y="276"/>
                </a:lnTo>
                <a:lnTo>
                  <a:pt x="33" y="276"/>
                </a:lnTo>
                <a:lnTo>
                  <a:pt x="34" y="276"/>
                </a:lnTo>
                <a:lnTo>
                  <a:pt x="33" y="276"/>
                </a:lnTo>
                <a:lnTo>
                  <a:pt x="34" y="276"/>
                </a:lnTo>
                <a:lnTo>
                  <a:pt x="34" y="275"/>
                </a:lnTo>
                <a:lnTo>
                  <a:pt x="34" y="276"/>
                </a:lnTo>
                <a:lnTo>
                  <a:pt x="34" y="275"/>
                </a:lnTo>
                <a:lnTo>
                  <a:pt x="34" y="276"/>
                </a:lnTo>
                <a:lnTo>
                  <a:pt x="34" y="275"/>
                </a:lnTo>
                <a:lnTo>
                  <a:pt x="35" y="275"/>
                </a:lnTo>
                <a:lnTo>
                  <a:pt x="34" y="275"/>
                </a:lnTo>
                <a:lnTo>
                  <a:pt x="35" y="275"/>
                </a:lnTo>
                <a:lnTo>
                  <a:pt x="34" y="275"/>
                </a:lnTo>
                <a:lnTo>
                  <a:pt x="35" y="275"/>
                </a:lnTo>
                <a:lnTo>
                  <a:pt x="35" y="276"/>
                </a:lnTo>
                <a:lnTo>
                  <a:pt x="35" y="275"/>
                </a:lnTo>
                <a:lnTo>
                  <a:pt x="35" y="276"/>
                </a:lnTo>
                <a:lnTo>
                  <a:pt x="35" y="275"/>
                </a:lnTo>
                <a:lnTo>
                  <a:pt x="35" y="276"/>
                </a:lnTo>
                <a:lnTo>
                  <a:pt x="35" y="277"/>
                </a:lnTo>
                <a:lnTo>
                  <a:pt x="35" y="276"/>
                </a:lnTo>
                <a:lnTo>
                  <a:pt x="35" y="277"/>
                </a:lnTo>
                <a:lnTo>
                  <a:pt x="35" y="276"/>
                </a:lnTo>
                <a:lnTo>
                  <a:pt x="35" y="277"/>
                </a:lnTo>
                <a:lnTo>
                  <a:pt x="36" y="277"/>
                </a:lnTo>
                <a:lnTo>
                  <a:pt x="35" y="277"/>
                </a:lnTo>
                <a:lnTo>
                  <a:pt x="36" y="277"/>
                </a:lnTo>
                <a:lnTo>
                  <a:pt x="35" y="277"/>
                </a:lnTo>
                <a:lnTo>
                  <a:pt x="36" y="277"/>
                </a:lnTo>
                <a:lnTo>
                  <a:pt x="36" y="276"/>
                </a:lnTo>
                <a:lnTo>
                  <a:pt x="36" y="277"/>
                </a:lnTo>
                <a:lnTo>
                  <a:pt x="36" y="276"/>
                </a:lnTo>
                <a:lnTo>
                  <a:pt x="36" y="277"/>
                </a:lnTo>
                <a:lnTo>
                  <a:pt x="36" y="276"/>
                </a:lnTo>
                <a:lnTo>
                  <a:pt x="37" y="276"/>
                </a:lnTo>
                <a:lnTo>
                  <a:pt x="36" y="276"/>
                </a:lnTo>
                <a:lnTo>
                  <a:pt x="37" y="276"/>
                </a:lnTo>
                <a:lnTo>
                  <a:pt x="36" y="276"/>
                </a:lnTo>
                <a:lnTo>
                  <a:pt x="37" y="276"/>
                </a:lnTo>
                <a:lnTo>
                  <a:pt x="37" y="275"/>
                </a:lnTo>
                <a:lnTo>
                  <a:pt x="37" y="276"/>
                </a:lnTo>
                <a:lnTo>
                  <a:pt x="37" y="275"/>
                </a:lnTo>
                <a:lnTo>
                  <a:pt x="37" y="276"/>
                </a:lnTo>
                <a:lnTo>
                  <a:pt x="37" y="275"/>
                </a:lnTo>
                <a:lnTo>
                  <a:pt x="36" y="275"/>
                </a:lnTo>
                <a:lnTo>
                  <a:pt x="37" y="275"/>
                </a:lnTo>
                <a:lnTo>
                  <a:pt x="36" y="275"/>
                </a:lnTo>
                <a:lnTo>
                  <a:pt x="37" y="275"/>
                </a:lnTo>
                <a:lnTo>
                  <a:pt x="36" y="275"/>
                </a:lnTo>
                <a:lnTo>
                  <a:pt x="36" y="274"/>
                </a:lnTo>
                <a:lnTo>
                  <a:pt x="36" y="275"/>
                </a:lnTo>
                <a:lnTo>
                  <a:pt x="36" y="274"/>
                </a:lnTo>
                <a:lnTo>
                  <a:pt x="36" y="275"/>
                </a:lnTo>
                <a:lnTo>
                  <a:pt x="36" y="274"/>
                </a:lnTo>
                <a:lnTo>
                  <a:pt x="37" y="274"/>
                </a:lnTo>
                <a:lnTo>
                  <a:pt x="36" y="274"/>
                </a:lnTo>
                <a:lnTo>
                  <a:pt x="37" y="274"/>
                </a:lnTo>
                <a:lnTo>
                  <a:pt x="36" y="274"/>
                </a:lnTo>
                <a:lnTo>
                  <a:pt x="37" y="274"/>
                </a:lnTo>
                <a:lnTo>
                  <a:pt x="38" y="274"/>
                </a:lnTo>
                <a:lnTo>
                  <a:pt x="37" y="274"/>
                </a:lnTo>
                <a:lnTo>
                  <a:pt x="38" y="274"/>
                </a:lnTo>
                <a:lnTo>
                  <a:pt x="37" y="274"/>
                </a:lnTo>
                <a:lnTo>
                  <a:pt x="38" y="274"/>
                </a:lnTo>
                <a:lnTo>
                  <a:pt x="38" y="273"/>
                </a:lnTo>
                <a:lnTo>
                  <a:pt x="38" y="274"/>
                </a:lnTo>
                <a:lnTo>
                  <a:pt x="38" y="273"/>
                </a:lnTo>
                <a:lnTo>
                  <a:pt x="38" y="274"/>
                </a:lnTo>
                <a:lnTo>
                  <a:pt x="38" y="273"/>
                </a:lnTo>
                <a:lnTo>
                  <a:pt x="37" y="273"/>
                </a:lnTo>
                <a:lnTo>
                  <a:pt x="38" y="273"/>
                </a:lnTo>
                <a:lnTo>
                  <a:pt x="37" y="273"/>
                </a:lnTo>
                <a:lnTo>
                  <a:pt x="38" y="273"/>
                </a:lnTo>
                <a:lnTo>
                  <a:pt x="37" y="273"/>
                </a:lnTo>
                <a:lnTo>
                  <a:pt x="37" y="272"/>
                </a:lnTo>
                <a:lnTo>
                  <a:pt x="37" y="273"/>
                </a:lnTo>
                <a:lnTo>
                  <a:pt x="37" y="272"/>
                </a:lnTo>
                <a:lnTo>
                  <a:pt x="37" y="273"/>
                </a:lnTo>
                <a:lnTo>
                  <a:pt x="37" y="272"/>
                </a:lnTo>
                <a:lnTo>
                  <a:pt x="36" y="272"/>
                </a:lnTo>
                <a:lnTo>
                  <a:pt x="37" y="272"/>
                </a:lnTo>
                <a:lnTo>
                  <a:pt x="36" y="272"/>
                </a:lnTo>
                <a:lnTo>
                  <a:pt x="37" y="272"/>
                </a:lnTo>
                <a:lnTo>
                  <a:pt x="36" y="272"/>
                </a:lnTo>
                <a:lnTo>
                  <a:pt x="36" y="273"/>
                </a:lnTo>
                <a:lnTo>
                  <a:pt x="36" y="272"/>
                </a:lnTo>
                <a:lnTo>
                  <a:pt x="36" y="273"/>
                </a:lnTo>
                <a:lnTo>
                  <a:pt x="36" y="272"/>
                </a:lnTo>
                <a:lnTo>
                  <a:pt x="36" y="273"/>
                </a:lnTo>
                <a:lnTo>
                  <a:pt x="35" y="273"/>
                </a:lnTo>
                <a:lnTo>
                  <a:pt x="36" y="273"/>
                </a:lnTo>
                <a:lnTo>
                  <a:pt x="35" y="273"/>
                </a:lnTo>
                <a:lnTo>
                  <a:pt x="36" y="273"/>
                </a:lnTo>
                <a:lnTo>
                  <a:pt x="35" y="273"/>
                </a:lnTo>
                <a:lnTo>
                  <a:pt x="35" y="272"/>
                </a:lnTo>
                <a:lnTo>
                  <a:pt x="35" y="273"/>
                </a:lnTo>
                <a:lnTo>
                  <a:pt x="35" y="272"/>
                </a:lnTo>
                <a:lnTo>
                  <a:pt x="35" y="273"/>
                </a:lnTo>
                <a:lnTo>
                  <a:pt x="35" y="272"/>
                </a:lnTo>
                <a:lnTo>
                  <a:pt x="35" y="271"/>
                </a:lnTo>
                <a:lnTo>
                  <a:pt x="35" y="272"/>
                </a:lnTo>
                <a:lnTo>
                  <a:pt x="35" y="271"/>
                </a:lnTo>
                <a:lnTo>
                  <a:pt x="35" y="272"/>
                </a:lnTo>
                <a:lnTo>
                  <a:pt x="35" y="271"/>
                </a:lnTo>
                <a:lnTo>
                  <a:pt x="34" y="271"/>
                </a:lnTo>
                <a:lnTo>
                  <a:pt x="35" y="271"/>
                </a:lnTo>
                <a:lnTo>
                  <a:pt x="34" y="271"/>
                </a:lnTo>
                <a:lnTo>
                  <a:pt x="35" y="271"/>
                </a:lnTo>
                <a:lnTo>
                  <a:pt x="34" y="271"/>
                </a:lnTo>
                <a:lnTo>
                  <a:pt x="34" y="272"/>
                </a:lnTo>
                <a:lnTo>
                  <a:pt x="34" y="271"/>
                </a:lnTo>
                <a:lnTo>
                  <a:pt x="34" y="272"/>
                </a:lnTo>
                <a:lnTo>
                  <a:pt x="34" y="271"/>
                </a:lnTo>
                <a:lnTo>
                  <a:pt x="34" y="272"/>
                </a:lnTo>
                <a:lnTo>
                  <a:pt x="33" y="272"/>
                </a:lnTo>
                <a:lnTo>
                  <a:pt x="34" y="272"/>
                </a:lnTo>
                <a:lnTo>
                  <a:pt x="33" y="272"/>
                </a:lnTo>
                <a:lnTo>
                  <a:pt x="34" y="272"/>
                </a:lnTo>
                <a:lnTo>
                  <a:pt x="33" y="272"/>
                </a:lnTo>
                <a:lnTo>
                  <a:pt x="33" y="271"/>
                </a:lnTo>
                <a:lnTo>
                  <a:pt x="33" y="272"/>
                </a:lnTo>
                <a:lnTo>
                  <a:pt x="33" y="271"/>
                </a:lnTo>
                <a:lnTo>
                  <a:pt x="33" y="272"/>
                </a:lnTo>
                <a:lnTo>
                  <a:pt x="33" y="271"/>
                </a:lnTo>
                <a:lnTo>
                  <a:pt x="32" y="271"/>
                </a:lnTo>
                <a:lnTo>
                  <a:pt x="33" y="271"/>
                </a:lnTo>
                <a:lnTo>
                  <a:pt x="32" y="271"/>
                </a:lnTo>
                <a:lnTo>
                  <a:pt x="33" y="271"/>
                </a:lnTo>
                <a:lnTo>
                  <a:pt x="32" y="271"/>
                </a:lnTo>
                <a:lnTo>
                  <a:pt x="32" y="270"/>
                </a:lnTo>
                <a:lnTo>
                  <a:pt x="32" y="271"/>
                </a:lnTo>
                <a:lnTo>
                  <a:pt x="32" y="270"/>
                </a:lnTo>
                <a:lnTo>
                  <a:pt x="32" y="271"/>
                </a:lnTo>
                <a:lnTo>
                  <a:pt x="32" y="270"/>
                </a:lnTo>
                <a:lnTo>
                  <a:pt x="33" y="270"/>
                </a:lnTo>
                <a:lnTo>
                  <a:pt x="32" y="270"/>
                </a:lnTo>
                <a:lnTo>
                  <a:pt x="33" y="270"/>
                </a:lnTo>
                <a:lnTo>
                  <a:pt x="32" y="270"/>
                </a:lnTo>
                <a:lnTo>
                  <a:pt x="33" y="270"/>
                </a:lnTo>
                <a:lnTo>
                  <a:pt x="34" y="270"/>
                </a:lnTo>
                <a:lnTo>
                  <a:pt x="33" y="270"/>
                </a:lnTo>
                <a:lnTo>
                  <a:pt x="34" y="270"/>
                </a:lnTo>
                <a:lnTo>
                  <a:pt x="33" y="270"/>
                </a:lnTo>
                <a:lnTo>
                  <a:pt x="34" y="270"/>
                </a:lnTo>
                <a:lnTo>
                  <a:pt x="34" y="269"/>
                </a:lnTo>
                <a:lnTo>
                  <a:pt x="34" y="270"/>
                </a:lnTo>
                <a:lnTo>
                  <a:pt x="34" y="269"/>
                </a:lnTo>
                <a:lnTo>
                  <a:pt x="34" y="270"/>
                </a:lnTo>
                <a:lnTo>
                  <a:pt x="34" y="269"/>
                </a:lnTo>
                <a:lnTo>
                  <a:pt x="33" y="269"/>
                </a:lnTo>
                <a:lnTo>
                  <a:pt x="34" y="269"/>
                </a:lnTo>
                <a:lnTo>
                  <a:pt x="33" y="269"/>
                </a:lnTo>
                <a:lnTo>
                  <a:pt x="34" y="269"/>
                </a:lnTo>
                <a:lnTo>
                  <a:pt x="33" y="269"/>
                </a:lnTo>
                <a:lnTo>
                  <a:pt x="33" y="268"/>
                </a:lnTo>
                <a:lnTo>
                  <a:pt x="33" y="269"/>
                </a:lnTo>
                <a:lnTo>
                  <a:pt x="33" y="268"/>
                </a:lnTo>
                <a:lnTo>
                  <a:pt x="33" y="269"/>
                </a:lnTo>
                <a:lnTo>
                  <a:pt x="33" y="268"/>
                </a:lnTo>
                <a:lnTo>
                  <a:pt x="34" y="268"/>
                </a:lnTo>
                <a:lnTo>
                  <a:pt x="33" y="268"/>
                </a:lnTo>
                <a:lnTo>
                  <a:pt x="34" y="268"/>
                </a:lnTo>
                <a:lnTo>
                  <a:pt x="33" y="268"/>
                </a:lnTo>
                <a:lnTo>
                  <a:pt x="34" y="268"/>
                </a:lnTo>
                <a:lnTo>
                  <a:pt x="34" y="267"/>
                </a:lnTo>
                <a:lnTo>
                  <a:pt x="34" y="268"/>
                </a:lnTo>
                <a:lnTo>
                  <a:pt x="34" y="267"/>
                </a:lnTo>
                <a:lnTo>
                  <a:pt x="34" y="268"/>
                </a:lnTo>
                <a:lnTo>
                  <a:pt x="34" y="267"/>
                </a:lnTo>
                <a:lnTo>
                  <a:pt x="35" y="267"/>
                </a:lnTo>
                <a:lnTo>
                  <a:pt x="34" y="267"/>
                </a:lnTo>
                <a:lnTo>
                  <a:pt x="35" y="267"/>
                </a:lnTo>
                <a:lnTo>
                  <a:pt x="34" y="267"/>
                </a:lnTo>
                <a:lnTo>
                  <a:pt x="35" y="267"/>
                </a:lnTo>
                <a:lnTo>
                  <a:pt x="35" y="268"/>
                </a:lnTo>
                <a:lnTo>
                  <a:pt x="35" y="267"/>
                </a:lnTo>
                <a:lnTo>
                  <a:pt x="35" y="268"/>
                </a:lnTo>
                <a:lnTo>
                  <a:pt x="35" y="267"/>
                </a:lnTo>
                <a:lnTo>
                  <a:pt x="35" y="268"/>
                </a:lnTo>
                <a:lnTo>
                  <a:pt x="35" y="269"/>
                </a:lnTo>
                <a:lnTo>
                  <a:pt x="35" y="268"/>
                </a:lnTo>
                <a:lnTo>
                  <a:pt x="35" y="269"/>
                </a:lnTo>
                <a:lnTo>
                  <a:pt x="35" y="268"/>
                </a:lnTo>
                <a:lnTo>
                  <a:pt x="35" y="269"/>
                </a:lnTo>
                <a:lnTo>
                  <a:pt x="36" y="269"/>
                </a:lnTo>
                <a:lnTo>
                  <a:pt x="35" y="269"/>
                </a:lnTo>
                <a:lnTo>
                  <a:pt x="36" y="269"/>
                </a:lnTo>
                <a:lnTo>
                  <a:pt x="35" y="269"/>
                </a:lnTo>
                <a:lnTo>
                  <a:pt x="36" y="269"/>
                </a:lnTo>
                <a:lnTo>
                  <a:pt x="36" y="268"/>
                </a:lnTo>
                <a:lnTo>
                  <a:pt x="36" y="269"/>
                </a:lnTo>
                <a:lnTo>
                  <a:pt x="36" y="268"/>
                </a:lnTo>
                <a:lnTo>
                  <a:pt x="36" y="269"/>
                </a:lnTo>
                <a:lnTo>
                  <a:pt x="36" y="268"/>
                </a:lnTo>
                <a:lnTo>
                  <a:pt x="37" y="268"/>
                </a:lnTo>
                <a:lnTo>
                  <a:pt x="36" y="268"/>
                </a:lnTo>
                <a:lnTo>
                  <a:pt x="37" y="268"/>
                </a:lnTo>
                <a:lnTo>
                  <a:pt x="36" y="268"/>
                </a:lnTo>
                <a:lnTo>
                  <a:pt x="37" y="268"/>
                </a:lnTo>
                <a:lnTo>
                  <a:pt x="38" y="268"/>
                </a:lnTo>
                <a:lnTo>
                  <a:pt x="37" y="268"/>
                </a:lnTo>
                <a:lnTo>
                  <a:pt x="38" y="268"/>
                </a:lnTo>
                <a:lnTo>
                  <a:pt x="37" y="268"/>
                </a:lnTo>
                <a:lnTo>
                  <a:pt x="38" y="268"/>
                </a:lnTo>
                <a:lnTo>
                  <a:pt x="38" y="267"/>
                </a:lnTo>
                <a:lnTo>
                  <a:pt x="38" y="268"/>
                </a:lnTo>
                <a:lnTo>
                  <a:pt x="38" y="267"/>
                </a:lnTo>
                <a:lnTo>
                  <a:pt x="38" y="268"/>
                </a:lnTo>
                <a:lnTo>
                  <a:pt x="38" y="267"/>
                </a:lnTo>
                <a:lnTo>
                  <a:pt x="39" y="267"/>
                </a:lnTo>
                <a:lnTo>
                  <a:pt x="38" y="267"/>
                </a:lnTo>
                <a:lnTo>
                  <a:pt x="39" y="267"/>
                </a:lnTo>
                <a:lnTo>
                  <a:pt x="38" y="267"/>
                </a:lnTo>
                <a:lnTo>
                  <a:pt x="39" y="267"/>
                </a:lnTo>
                <a:lnTo>
                  <a:pt x="39" y="268"/>
                </a:lnTo>
                <a:lnTo>
                  <a:pt x="39" y="267"/>
                </a:lnTo>
                <a:lnTo>
                  <a:pt x="39" y="268"/>
                </a:lnTo>
                <a:lnTo>
                  <a:pt x="39" y="267"/>
                </a:lnTo>
                <a:lnTo>
                  <a:pt x="39" y="268"/>
                </a:lnTo>
                <a:lnTo>
                  <a:pt x="39" y="269"/>
                </a:lnTo>
                <a:lnTo>
                  <a:pt x="39" y="268"/>
                </a:lnTo>
                <a:lnTo>
                  <a:pt x="39" y="269"/>
                </a:lnTo>
                <a:lnTo>
                  <a:pt x="39" y="268"/>
                </a:lnTo>
                <a:lnTo>
                  <a:pt x="39" y="269"/>
                </a:lnTo>
                <a:lnTo>
                  <a:pt x="40" y="269"/>
                </a:lnTo>
                <a:lnTo>
                  <a:pt x="39" y="269"/>
                </a:lnTo>
                <a:lnTo>
                  <a:pt x="40" y="269"/>
                </a:lnTo>
                <a:lnTo>
                  <a:pt x="39" y="269"/>
                </a:lnTo>
                <a:lnTo>
                  <a:pt x="40" y="269"/>
                </a:lnTo>
                <a:lnTo>
                  <a:pt x="40" y="268"/>
                </a:lnTo>
                <a:lnTo>
                  <a:pt x="40" y="269"/>
                </a:lnTo>
                <a:lnTo>
                  <a:pt x="40" y="268"/>
                </a:lnTo>
                <a:lnTo>
                  <a:pt x="40" y="269"/>
                </a:lnTo>
                <a:lnTo>
                  <a:pt x="40" y="268"/>
                </a:lnTo>
                <a:lnTo>
                  <a:pt x="41" y="268"/>
                </a:lnTo>
                <a:lnTo>
                  <a:pt x="40" y="268"/>
                </a:lnTo>
                <a:lnTo>
                  <a:pt x="41" y="268"/>
                </a:lnTo>
                <a:lnTo>
                  <a:pt x="40" y="268"/>
                </a:lnTo>
                <a:lnTo>
                  <a:pt x="41" y="268"/>
                </a:lnTo>
                <a:lnTo>
                  <a:pt x="41" y="267"/>
                </a:lnTo>
                <a:lnTo>
                  <a:pt x="41" y="268"/>
                </a:lnTo>
                <a:lnTo>
                  <a:pt x="41" y="267"/>
                </a:lnTo>
                <a:lnTo>
                  <a:pt x="41" y="268"/>
                </a:lnTo>
                <a:lnTo>
                  <a:pt x="41" y="267"/>
                </a:lnTo>
                <a:lnTo>
                  <a:pt x="40" y="267"/>
                </a:lnTo>
                <a:lnTo>
                  <a:pt x="41" y="267"/>
                </a:lnTo>
                <a:lnTo>
                  <a:pt x="40" y="267"/>
                </a:lnTo>
                <a:lnTo>
                  <a:pt x="41" y="267"/>
                </a:lnTo>
                <a:lnTo>
                  <a:pt x="40" y="267"/>
                </a:lnTo>
                <a:lnTo>
                  <a:pt x="40" y="266"/>
                </a:lnTo>
                <a:lnTo>
                  <a:pt x="40" y="267"/>
                </a:lnTo>
                <a:lnTo>
                  <a:pt x="40" y="266"/>
                </a:lnTo>
                <a:lnTo>
                  <a:pt x="40" y="267"/>
                </a:lnTo>
                <a:lnTo>
                  <a:pt x="40" y="266"/>
                </a:lnTo>
                <a:lnTo>
                  <a:pt x="41" y="266"/>
                </a:lnTo>
                <a:lnTo>
                  <a:pt x="40" y="266"/>
                </a:lnTo>
                <a:lnTo>
                  <a:pt x="41" y="266"/>
                </a:lnTo>
                <a:lnTo>
                  <a:pt x="40" y="266"/>
                </a:lnTo>
                <a:lnTo>
                  <a:pt x="41" y="266"/>
                </a:lnTo>
                <a:lnTo>
                  <a:pt x="42" y="266"/>
                </a:lnTo>
                <a:lnTo>
                  <a:pt x="41" y="266"/>
                </a:lnTo>
                <a:lnTo>
                  <a:pt x="42" y="266"/>
                </a:lnTo>
                <a:lnTo>
                  <a:pt x="41" y="266"/>
                </a:lnTo>
                <a:lnTo>
                  <a:pt x="42" y="266"/>
                </a:lnTo>
                <a:lnTo>
                  <a:pt x="42" y="265"/>
                </a:lnTo>
                <a:lnTo>
                  <a:pt x="42" y="266"/>
                </a:lnTo>
                <a:lnTo>
                  <a:pt x="42" y="265"/>
                </a:lnTo>
                <a:lnTo>
                  <a:pt x="42" y="266"/>
                </a:lnTo>
                <a:lnTo>
                  <a:pt x="42" y="265"/>
                </a:lnTo>
                <a:lnTo>
                  <a:pt x="41" y="265"/>
                </a:lnTo>
                <a:lnTo>
                  <a:pt x="42" y="265"/>
                </a:lnTo>
                <a:lnTo>
                  <a:pt x="41" y="265"/>
                </a:lnTo>
                <a:lnTo>
                  <a:pt x="42" y="265"/>
                </a:lnTo>
                <a:lnTo>
                  <a:pt x="41" y="265"/>
                </a:lnTo>
                <a:lnTo>
                  <a:pt x="41" y="264"/>
                </a:lnTo>
                <a:lnTo>
                  <a:pt x="41" y="265"/>
                </a:lnTo>
                <a:lnTo>
                  <a:pt x="41" y="264"/>
                </a:lnTo>
                <a:lnTo>
                  <a:pt x="41" y="265"/>
                </a:lnTo>
                <a:lnTo>
                  <a:pt x="41" y="264"/>
                </a:lnTo>
                <a:lnTo>
                  <a:pt x="40" y="264"/>
                </a:lnTo>
                <a:lnTo>
                  <a:pt x="41" y="264"/>
                </a:lnTo>
                <a:lnTo>
                  <a:pt x="40" y="264"/>
                </a:lnTo>
                <a:lnTo>
                  <a:pt x="41" y="264"/>
                </a:lnTo>
                <a:lnTo>
                  <a:pt x="40" y="264"/>
                </a:lnTo>
                <a:lnTo>
                  <a:pt x="40" y="265"/>
                </a:lnTo>
                <a:lnTo>
                  <a:pt x="40" y="264"/>
                </a:lnTo>
                <a:lnTo>
                  <a:pt x="40" y="265"/>
                </a:lnTo>
                <a:lnTo>
                  <a:pt x="40" y="264"/>
                </a:lnTo>
                <a:lnTo>
                  <a:pt x="40" y="265"/>
                </a:lnTo>
                <a:lnTo>
                  <a:pt x="39" y="265"/>
                </a:lnTo>
                <a:lnTo>
                  <a:pt x="40" y="265"/>
                </a:lnTo>
                <a:lnTo>
                  <a:pt x="39" y="265"/>
                </a:lnTo>
                <a:lnTo>
                  <a:pt x="40" y="265"/>
                </a:lnTo>
                <a:lnTo>
                  <a:pt x="39" y="265"/>
                </a:lnTo>
                <a:lnTo>
                  <a:pt x="39" y="264"/>
                </a:lnTo>
                <a:lnTo>
                  <a:pt x="39" y="265"/>
                </a:lnTo>
                <a:lnTo>
                  <a:pt x="39" y="264"/>
                </a:lnTo>
                <a:lnTo>
                  <a:pt x="39" y="265"/>
                </a:lnTo>
                <a:lnTo>
                  <a:pt x="39" y="264"/>
                </a:lnTo>
                <a:lnTo>
                  <a:pt x="39" y="263"/>
                </a:lnTo>
                <a:lnTo>
                  <a:pt x="39" y="264"/>
                </a:lnTo>
                <a:lnTo>
                  <a:pt x="39" y="263"/>
                </a:lnTo>
                <a:lnTo>
                  <a:pt x="39" y="264"/>
                </a:lnTo>
                <a:lnTo>
                  <a:pt x="39" y="263"/>
                </a:lnTo>
                <a:lnTo>
                  <a:pt x="38" y="263"/>
                </a:lnTo>
                <a:lnTo>
                  <a:pt x="39" y="263"/>
                </a:lnTo>
                <a:lnTo>
                  <a:pt x="38" y="263"/>
                </a:lnTo>
                <a:lnTo>
                  <a:pt x="39" y="263"/>
                </a:lnTo>
                <a:lnTo>
                  <a:pt x="38" y="263"/>
                </a:lnTo>
                <a:lnTo>
                  <a:pt x="38" y="264"/>
                </a:lnTo>
                <a:lnTo>
                  <a:pt x="38" y="263"/>
                </a:lnTo>
                <a:lnTo>
                  <a:pt x="38" y="264"/>
                </a:lnTo>
                <a:lnTo>
                  <a:pt x="38" y="263"/>
                </a:lnTo>
                <a:lnTo>
                  <a:pt x="38" y="264"/>
                </a:lnTo>
                <a:lnTo>
                  <a:pt x="37" y="264"/>
                </a:lnTo>
                <a:lnTo>
                  <a:pt x="38" y="264"/>
                </a:lnTo>
                <a:lnTo>
                  <a:pt x="37" y="264"/>
                </a:lnTo>
                <a:lnTo>
                  <a:pt x="38" y="264"/>
                </a:lnTo>
                <a:lnTo>
                  <a:pt x="37" y="264"/>
                </a:lnTo>
                <a:lnTo>
                  <a:pt x="37" y="263"/>
                </a:lnTo>
                <a:lnTo>
                  <a:pt x="37" y="264"/>
                </a:lnTo>
                <a:lnTo>
                  <a:pt x="37" y="263"/>
                </a:lnTo>
                <a:lnTo>
                  <a:pt x="37" y="264"/>
                </a:lnTo>
                <a:lnTo>
                  <a:pt x="37" y="263"/>
                </a:lnTo>
                <a:lnTo>
                  <a:pt x="36" y="263"/>
                </a:lnTo>
                <a:lnTo>
                  <a:pt x="37" y="263"/>
                </a:lnTo>
                <a:lnTo>
                  <a:pt x="36" y="263"/>
                </a:lnTo>
                <a:lnTo>
                  <a:pt x="37" y="263"/>
                </a:lnTo>
                <a:lnTo>
                  <a:pt x="36" y="263"/>
                </a:lnTo>
                <a:lnTo>
                  <a:pt x="36" y="262"/>
                </a:lnTo>
                <a:lnTo>
                  <a:pt x="36" y="263"/>
                </a:lnTo>
                <a:lnTo>
                  <a:pt x="36" y="262"/>
                </a:lnTo>
                <a:lnTo>
                  <a:pt x="36" y="263"/>
                </a:lnTo>
                <a:lnTo>
                  <a:pt x="36" y="262"/>
                </a:lnTo>
                <a:lnTo>
                  <a:pt x="37" y="262"/>
                </a:lnTo>
                <a:lnTo>
                  <a:pt x="36" y="262"/>
                </a:lnTo>
                <a:lnTo>
                  <a:pt x="37" y="262"/>
                </a:lnTo>
                <a:lnTo>
                  <a:pt x="36" y="262"/>
                </a:lnTo>
                <a:lnTo>
                  <a:pt x="37" y="262"/>
                </a:lnTo>
                <a:lnTo>
                  <a:pt x="38" y="262"/>
                </a:lnTo>
                <a:lnTo>
                  <a:pt x="37" y="262"/>
                </a:lnTo>
                <a:lnTo>
                  <a:pt x="38" y="262"/>
                </a:lnTo>
                <a:lnTo>
                  <a:pt x="37" y="262"/>
                </a:lnTo>
                <a:lnTo>
                  <a:pt x="38" y="262"/>
                </a:lnTo>
                <a:lnTo>
                  <a:pt x="38" y="261"/>
                </a:lnTo>
                <a:lnTo>
                  <a:pt x="38" y="262"/>
                </a:lnTo>
                <a:lnTo>
                  <a:pt x="38" y="261"/>
                </a:lnTo>
                <a:lnTo>
                  <a:pt x="38" y="262"/>
                </a:lnTo>
                <a:lnTo>
                  <a:pt x="38" y="261"/>
                </a:lnTo>
                <a:lnTo>
                  <a:pt x="37" y="261"/>
                </a:lnTo>
                <a:lnTo>
                  <a:pt x="38" y="261"/>
                </a:lnTo>
                <a:lnTo>
                  <a:pt x="37" y="261"/>
                </a:lnTo>
                <a:lnTo>
                  <a:pt x="38" y="261"/>
                </a:lnTo>
                <a:lnTo>
                  <a:pt x="37" y="261"/>
                </a:lnTo>
                <a:lnTo>
                  <a:pt x="37" y="260"/>
                </a:lnTo>
                <a:lnTo>
                  <a:pt x="37" y="261"/>
                </a:lnTo>
                <a:lnTo>
                  <a:pt x="37" y="260"/>
                </a:lnTo>
                <a:lnTo>
                  <a:pt x="37" y="261"/>
                </a:lnTo>
                <a:lnTo>
                  <a:pt x="37" y="260"/>
                </a:lnTo>
                <a:lnTo>
                  <a:pt x="38" y="260"/>
                </a:lnTo>
                <a:lnTo>
                  <a:pt x="37" y="260"/>
                </a:lnTo>
                <a:lnTo>
                  <a:pt x="38" y="260"/>
                </a:lnTo>
                <a:lnTo>
                  <a:pt x="37" y="260"/>
                </a:lnTo>
                <a:lnTo>
                  <a:pt x="38" y="260"/>
                </a:lnTo>
                <a:lnTo>
                  <a:pt x="38" y="259"/>
                </a:lnTo>
                <a:lnTo>
                  <a:pt x="38" y="260"/>
                </a:lnTo>
                <a:lnTo>
                  <a:pt x="38" y="259"/>
                </a:lnTo>
                <a:lnTo>
                  <a:pt x="38" y="260"/>
                </a:lnTo>
                <a:lnTo>
                  <a:pt x="38" y="259"/>
                </a:lnTo>
                <a:lnTo>
                  <a:pt x="39" y="259"/>
                </a:lnTo>
                <a:lnTo>
                  <a:pt x="38" y="259"/>
                </a:lnTo>
                <a:lnTo>
                  <a:pt x="39" y="259"/>
                </a:lnTo>
                <a:lnTo>
                  <a:pt x="38" y="259"/>
                </a:lnTo>
                <a:lnTo>
                  <a:pt x="39" y="259"/>
                </a:lnTo>
                <a:lnTo>
                  <a:pt x="39" y="260"/>
                </a:lnTo>
                <a:lnTo>
                  <a:pt x="39" y="259"/>
                </a:lnTo>
                <a:lnTo>
                  <a:pt x="39" y="260"/>
                </a:lnTo>
                <a:lnTo>
                  <a:pt x="39" y="259"/>
                </a:lnTo>
                <a:lnTo>
                  <a:pt x="39" y="260"/>
                </a:lnTo>
                <a:lnTo>
                  <a:pt x="39" y="261"/>
                </a:lnTo>
                <a:lnTo>
                  <a:pt x="39" y="260"/>
                </a:lnTo>
                <a:lnTo>
                  <a:pt x="39" y="261"/>
                </a:lnTo>
                <a:lnTo>
                  <a:pt x="39" y="260"/>
                </a:lnTo>
                <a:lnTo>
                  <a:pt x="39" y="261"/>
                </a:lnTo>
                <a:lnTo>
                  <a:pt x="40" y="261"/>
                </a:lnTo>
                <a:lnTo>
                  <a:pt x="39" y="261"/>
                </a:lnTo>
                <a:lnTo>
                  <a:pt x="40" y="261"/>
                </a:lnTo>
                <a:lnTo>
                  <a:pt x="39" y="261"/>
                </a:lnTo>
                <a:lnTo>
                  <a:pt x="40" y="261"/>
                </a:lnTo>
                <a:lnTo>
                  <a:pt x="40" y="260"/>
                </a:lnTo>
                <a:lnTo>
                  <a:pt x="40" y="261"/>
                </a:lnTo>
                <a:lnTo>
                  <a:pt x="40" y="260"/>
                </a:lnTo>
                <a:lnTo>
                  <a:pt x="40" y="261"/>
                </a:lnTo>
                <a:lnTo>
                  <a:pt x="40" y="260"/>
                </a:lnTo>
                <a:lnTo>
                  <a:pt x="41" y="260"/>
                </a:lnTo>
                <a:lnTo>
                  <a:pt x="40" y="260"/>
                </a:lnTo>
                <a:lnTo>
                  <a:pt x="41" y="260"/>
                </a:lnTo>
                <a:lnTo>
                  <a:pt x="40" y="260"/>
                </a:lnTo>
                <a:lnTo>
                  <a:pt x="41" y="260"/>
                </a:lnTo>
                <a:lnTo>
                  <a:pt x="41" y="259"/>
                </a:lnTo>
                <a:lnTo>
                  <a:pt x="41" y="260"/>
                </a:lnTo>
                <a:lnTo>
                  <a:pt x="41" y="259"/>
                </a:lnTo>
                <a:lnTo>
                  <a:pt x="41" y="260"/>
                </a:lnTo>
                <a:lnTo>
                  <a:pt x="41" y="259"/>
                </a:lnTo>
                <a:lnTo>
                  <a:pt x="40" y="259"/>
                </a:lnTo>
                <a:lnTo>
                  <a:pt x="41" y="259"/>
                </a:lnTo>
                <a:lnTo>
                  <a:pt x="40" y="259"/>
                </a:lnTo>
                <a:lnTo>
                  <a:pt x="41" y="259"/>
                </a:lnTo>
                <a:lnTo>
                  <a:pt x="40" y="259"/>
                </a:lnTo>
                <a:lnTo>
                  <a:pt x="40" y="258"/>
                </a:lnTo>
                <a:lnTo>
                  <a:pt x="40" y="259"/>
                </a:lnTo>
                <a:lnTo>
                  <a:pt x="40" y="258"/>
                </a:lnTo>
                <a:lnTo>
                  <a:pt x="40" y="259"/>
                </a:lnTo>
                <a:lnTo>
                  <a:pt x="40" y="258"/>
                </a:lnTo>
                <a:lnTo>
                  <a:pt x="41" y="258"/>
                </a:lnTo>
                <a:lnTo>
                  <a:pt x="40" y="258"/>
                </a:lnTo>
                <a:lnTo>
                  <a:pt x="41" y="258"/>
                </a:lnTo>
                <a:lnTo>
                  <a:pt x="40" y="258"/>
                </a:lnTo>
                <a:lnTo>
                  <a:pt x="41" y="258"/>
                </a:lnTo>
                <a:lnTo>
                  <a:pt x="42" y="258"/>
                </a:lnTo>
                <a:lnTo>
                  <a:pt x="41" y="258"/>
                </a:lnTo>
                <a:lnTo>
                  <a:pt x="42" y="258"/>
                </a:lnTo>
                <a:lnTo>
                  <a:pt x="41" y="258"/>
                </a:lnTo>
                <a:lnTo>
                  <a:pt x="42" y="258"/>
                </a:lnTo>
                <a:lnTo>
                  <a:pt x="42" y="257"/>
                </a:lnTo>
                <a:lnTo>
                  <a:pt x="42" y="258"/>
                </a:lnTo>
                <a:lnTo>
                  <a:pt x="42" y="257"/>
                </a:lnTo>
                <a:lnTo>
                  <a:pt x="42" y="258"/>
                </a:lnTo>
                <a:lnTo>
                  <a:pt x="42" y="257"/>
                </a:lnTo>
                <a:lnTo>
                  <a:pt x="41" y="257"/>
                </a:lnTo>
                <a:lnTo>
                  <a:pt x="42" y="257"/>
                </a:lnTo>
                <a:lnTo>
                  <a:pt x="41" y="257"/>
                </a:lnTo>
                <a:lnTo>
                  <a:pt x="42" y="257"/>
                </a:lnTo>
                <a:lnTo>
                  <a:pt x="41" y="257"/>
                </a:lnTo>
                <a:lnTo>
                  <a:pt x="41" y="256"/>
                </a:lnTo>
                <a:lnTo>
                  <a:pt x="41" y="257"/>
                </a:lnTo>
                <a:lnTo>
                  <a:pt x="41" y="256"/>
                </a:lnTo>
                <a:lnTo>
                  <a:pt x="41" y="257"/>
                </a:lnTo>
                <a:lnTo>
                  <a:pt x="41" y="256"/>
                </a:lnTo>
                <a:lnTo>
                  <a:pt x="42" y="256"/>
                </a:lnTo>
                <a:lnTo>
                  <a:pt x="41" y="256"/>
                </a:lnTo>
                <a:lnTo>
                  <a:pt x="42" y="256"/>
                </a:lnTo>
                <a:lnTo>
                  <a:pt x="41" y="256"/>
                </a:lnTo>
                <a:lnTo>
                  <a:pt x="42" y="256"/>
                </a:lnTo>
                <a:lnTo>
                  <a:pt x="42" y="255"/>
                </a:lnTo>
                <a:lnTo>
                  <a:pt x="42" y="256"/>
                </a:lnTo>
                <a:lnTo>
                  <a:pt x="42" y="255"/>
                </a:lnTo>
                <a:lnTo>
                  <a:pt x="42" y="256"/>
                </a:lnTo>
                <a:lnTo>
                  <a:pt x="42" y="255"/>
                </a:lnTo>
                <a:lnTo>
                  <a:pt x="43" y="255"/>
                </a:lnTo>
                <a:lnTo>
                  <a:pt x="42" y="255"/>
                </a:lnTo>
                <a:lnTo>
                  <a:pt x="43" y="255"/>
                </a:lnTo>
                <a:lnTo>
                  <a:pt x="42" y="255"/>
                </a:lnTo>
                <a:lnTo>
                  <a:pt x="43" y="255"/>
                </a:lnTo>
                <a:lnTo>
                  <a:pt x="43" y="256"/>
                </a:lnTo>
                <a:lnTo>
                  <a:pt x="43" y="255"/>
                </a:lnTo>
                <a:lnTo>
                  <a:pt x="43" y="256"/>
                </a:lnTo>
                <a:lnTo>
                  <a:pt x="43" y="255"/>
                </a:lnTo>
                <a:lnTo>
                  <a:pt x="43" y="256"/>
                </a:lnTo>
                <a:lnTo>
                  <a:pt x="43" y="257"/>
                </a:lnTo>
                <a:lnTo>
                  <a:pt x="43" y="256"/>
                </a:lnTo>
                <a:lnTo>
                  <a:pt x="43" y="257"/>
                </a:lnTo>
                <a:lnTo>
                  <a:pt x="43" y="256"/>
                </a:lnTo>
                <a:lnTo>
                  <a:pt x="43" y="257"/>
                </a:lnTo>
                <a:lnTo>
                  <a:pt x="44" y="257"/>
                </a:lnTo>
                <a:lnTo>
                  <a:pt x="43" y="257"/>
                </a:lnTo>
                <a:lnTo>
                  <a:pt x="44" y="257"/>
                </a:lnTo>
                <a:lnTo>
                  <a:pt x="43" y="257"/>
                </a:lnTo>
                <a:lnTo>
                  <a:pt x="44" y="257"/>
                </a:lnTo>
                <a:lnTo>
                  <a:pt x="44" y="256"/>
                </a:lnTo>
                <a:lnTo>
                  <a:pt x="44" y="257"/>
                </a:lnTo>
                <a:lnTo>
                  <a:pt x="44" y="256"/>
                </a:lnTo>
                <a:lnTo>
                  <a:pt x="44" y="257"/>
                </a:lnTo>
                <a:lnTo>
                  <a:pt x="44" y="256"/>
                </a:lnTo>
                <a:lnTo>
                  <a:pt x="45" y="256"/>
                </a:lnTo>
                <a:lnTo>
                  <a:pt x="44" y="256"/>
                </a:lnTo>
                <a:lnTo>
                  <a:pt x="45" y="256"/>
                </a:lnTo>
                <a:lnTo>
                  <a:pt x="44" y="256"/>
                </a:lnTo>
                <a:lnTo>
                  <a:pt x="45" y="256"/>
                </a:lnTo>
                <a:lnTo>
                  <a:pt x="45" y="257"/>
                </a:lnTo>
                <a:lnTo>
                  <a:pt x="45" y="256"/>
                </a:lnTo>
                <a:lnTo>
                  <a:pt x="45" y="257"/>
                </a:lnTo>
                <a:lnTo>
                  <a:pt x="45" y="256"/>
                </a:lnTo>
                <a:lnTo>
                  <a:pt x="45" y="257"/>
                </a:lnTo>
                <a:lnTo>
                  <a:pt x="46" y="257"/>
                </a:lnTo>
                <a:lnTo>
                  <a:pt x="45" y="257"/>
                </a:lnTo>
                <a:lnTo>
                  <a:pt x="46" y="257"/>
                </a:lnTo>
                <a:lnTo>
                  <a:pt x="45" y="257"/>
                </a:lnTo>
                <a:lnTo>
                  <a:pt x="46" y="257"/>
                </a:lnTo>
                <a:lnTo>
                  <a:pt x="46" y="258"/>
                </a:lnTo>
                <a:lnTo>
                  <a:pt x="46" y="257"/>
                </a:lnTo>
                <a:lnTo>
                  <a:pt x="46" y="258"/>
                </a:lnTo>
                <a:lnTo>
                  <a:pt x="46" y="257"/>
                </a:lnTo>
                <a:lnTo>
                  <a:pt x="46" y="258"/>
                </a:lnTo>
                <a:lnTo>
                  <a:pt x="45" y="258"/>
                </a:lnTo>
                <a:lnTo>
                  <a:pt x="46" y="258"/>
                </a:lnTo>
                <a:lnTo>
                  <a:pt x="45" y="258"/>
                </a:lnTo>
                <a:lnTo>
                  <a:pt x="46" y="258"/>
                </a:lnTo>
                <a:lnTo>
                  <a:pt x="45" y="258"/>
                </a:lnTo>
                <a:lnTo>
                  <a:pt x="44" y="258"/>
                </a:lnTo>
                <a:lnTo>
                  <a:pt x="45" y="258"/>
                </a:lnTo>
                <a:lnTo>
                  <a:pt x="44" y="258"/>
                </a:lnTo>
                <a:lnTo>
                  <a:pt x="45" y="258"/>
                </a:lnTo>
                <a:lnTo>
                  <a:pt x="44" y="258"/>
                </a:lnTo>
                <a:lnTo>
                  <a:pt x="44" y="259"/>
                </a:lnTo>
                <a:lnTo>
                  <a:pt x="44" y="258"/>
                </a:lnTo>
                <a:lnTo>
                  <a:pt x="44" y="259"/>
                </a:lnTo>
                <a:lnTo>
                  <a:pt x="44" y="258"/>
                </a:lnTo>
                <a:lnTo>
                  <a:pt x="44" y="259"/>
                </a:lnTo>
                <a:lnTo>
                  <a:pt x="45" y="259"/>
                </a:lnTo>
                <a:lnTo>
                  <a:pt x="44" y="259"/>
                </a:lnTo>
                <a:lnTo>
                  <a:pt x="45" y="259"/>
                </a:lnTo>
                <a:lnTo>
                  <a:pt x="44" y="259"/>
                </a:lnTo>
                <a:lnTo>
                  <a:pt x="45" y="259"/>
                </a:lnTo>
                <a:lnTo>
                  <a:pt x="45" y="260"/>
                </a:lnTo>
                <a:lnTo>
                  <a:pt x="45" y="259"/>
                </a:lnTo>
                <a:lnTo>
                  <a:pt x="45" y="260"/>
                </a:lnTo>
                <a:lnTo>
                  <a:pt x="45" y="259"/>
                </a:lnTo>
                <a:lnTo>
                  <a:pt x="45" y="260"/>
                </a:lnTo>
                <a:lnTo>
                  <a:pt x="45" y="261"/>
                </a:lnTo>
                <a:lnTo>
                  <a:pt x="45" y="260"/>
                </a:lnTo>
                <a:lnTo>
                  <a:pt x="45" y="261"/>
                </a:lnTo>
                <a:lnTo>
                  <a:pt x="45" y="260"/>
                </a:lnTo>
                <a:lnTo>
                  <a:pt x="45" y="261"/>
                </a:lnTo>
                <a:lnTo>
                  <a:pt x="46" y="261"/>
                </a:lnTo>
                <a:lnTo>
                  <a:pt x="45" y="261"/>
                </a:lnTo>
                <a:lnTo>
                  <a:pt x="46" y="261"/>
                </a:lnTo>
                <a:lnTo>
                  <a:pt x="45" y="261"/>
                </a:lnTo>
                <a:lnTo>
                  <a:pt x="46" y="261"/>
                </a:lnTo>
                <a:lnTo>
                  <a:pt x="46" y="262"/>
                </a:lnTo>
                <a:lnTo>
                  <a:pt x="46" y="261"/>
                </a:lnTo>
                <a:lnTo>
                  <a:pt x="46" y="262"/>
                </a:lnTo>
                <a:lnTo>
                  <a:pt x="46" y="261"/>
                </a:lnTo>
                <a:lnTo>
                  <a:pt x="46" y="262"/>
                </a:lnTo>
                <a:lnTo>
                  <a:pt x="45" y="262"/>
                </a:lnTo>
                <a:lnTo>
                  <a:pt x="46" y="262"/>
                </a:lnTo>
                <a:lnTo>
                  <a:pt x="45" y="262"/>
                </a:lnTo>
                <a:lnTo>
                  <a:pt x="46" y="262"/>
                </a:lnTo>
                <a:lnTo>
                  <a:pt x="45" y="262"/>
                </a:lnTo>
                <a:lnTo>
                  <a:pt x="44" y="262"/>
                </a:lnTo>
                <a:lnTo>
                  <a:pt x="45" y="262"/>
                </a:lnTo>
                <a:lnTo>
                  <a:pt x="44" y="262"/>
                </a:lnTo>
                <a:lnTo>
                  <a:pt x="45" y="262"/>
                </a:lnTo>
                <a:lnTo>
                  <a:pt x="44" y="262"/>
                </a:lnTo>
                <a:lnTo>
                  <a:pt x="44" y="263"/>
                </a:lnTo>
                <a:lnTo>
                  <a:pt x="44" y="262"/>
                </a:lnTo>
                <a:lnTo>
                  <a:pt x="44" y="263"/>
                </a:lnTo>
                <a:lnTo>
                  <a:pt x="44" y="262"/>
                </a:lnTo>
                <a:lnTo>
                  <a:pt x="44" y="263"/>
                </a:lnTo>
                <a:lnTo>
                  <a:pt x="45" y="263"/>
                </a:lnTo>
                <a:lnTo>
                  <a:pt x="44" y="263"/>
                </a:lnTo>
                <a:lnTo>
                  <a:pt x="45" y="263"/>
                </a:lnTo>
                <a:lnTo>
                  <a:pt x="44" y="263"/>
                </a:lnTo>
                <a:lnTo>
                  <a:pt x="45" y="263"/>
                </a:lnTo>
                <a:lnTo>
                  <a:pt x="45" y="264"/>
                </a:lnTo>
                <a:lnTo>
                  <a:pt x="45" y="263"/>
                </a:lnTo>
                <a:lnTo>
                  <a:pt x="45" y="264"/>
                </a:lnTo>
                <a:lnTo>
                  <a:pt x="45" y="263"/>
                </a:lnTo>
                <a:lnTo>
                  <a:pt x="45" y="264"/>
                </a:lnTo>
                <a:lnTo>
                  <a:pt x="46" y="264"/>
                </a:lnTo>
                <a:lnTo>
                  <a:pt x="45" y="264"/>
                </a:lnTo>
                <a:lnTo>
                  <a:pt x="46" y="264"/>
                </a:lnTo>
                <a:lnTo>
                  <a:pt x="45" y="264"/>
                </a:lnTo>
                <a:lnTo>
                  <a:pt x="46" y="264"/>
                </a:lnTo>
                <a:lnTo>
                  <a:pt x="46" y="263"/>
                </a:lnTo>
                <a:lnTo>
                  <a:pt x="46" y="264"/>
                </a:lnTo>
                <a:lnTo>
                  <a:pt x="46" y="263"/>
                </a:lnTo>
                <a:lnTo>
                  <a:pt x="46" y="264"/>
                </a:lnTo>
                <a:lnTo>
                  <a:pt x="46" y="263"/>
                </a:lnTo>
                <a:lnTo>
                  <a:pt x="47" y="263"/>
                </a:lnTo>
                <a:lnTo>
                  <a:pt x="46" y="263"/>
                </a:lnTo>
                <a:lnTo>
                  <a:pt x="47" y="263"/>
                </a:lnTo>
                <a:lnTo>
                  <a:pt x="46" y="263"/>
                </a:lnTo>
                <a:lnTo>
                  <a:pt x="47" y="263"/>
                </a:lnTo>
                <a:lnTo>
                  <a:pt x="47" y="264"/>
                </a:lnTo>
                <a:lnTo>
                  <a:pt x="47" y="263"/>
                </a:lnTo>
                <a:lnTo>
                  <a:pt x="47" y="264"/>
                </a:lnTo>
                <a:lnTo>
                  <a:pt x="47" y="263"/>
                </a:lnTo>
                <a:lnTo>
                  <a:pt x="47" y="264"/>
                </a:lnTo>
                <a:lnTo>
                  <a:pt x="47" y="265"/>
                </a:lnTo>
                <a:lnTo>
                  <a:pt x="47" y="264"/>
                </a:lnTo>
                <a:lnTo>
                  <a:pt x="47" y="265"/>
                </a:lnTo>
                <a:lnTo>
                  <a:pt x="47" y="264"/>
                </a:lnTo>
                <a:lnTo>
                  <a:pt x="47" y="265"/>
                </a:lnTo>
                <a:lnTo>
                  <a:pt x="48" y="265"/>
                </a:lnTo>
                <a:lnTo>
                  <a:pt x="47" y="265"/>
                </a:lnTo>
                <a:lnTo>
                  <a:pt x="48" y="265"/>
                </a:lnTo>
                <a:lnTo>
                  <a:pt x="47" y="265"/>
                </a:lnTo>
                <a:lnTo>
                  <a:pt x="48" y="265"/>
                </a:lnTo>
                <a:lnTo>
                  <a:pt x="48" y="264"/>
                </a:lnTo>
                <a:lnTo>
                  <a:pt x="48" y="265"/>
                </a:lnTo>
                <a:lnTo>
                  <a:pt x="48" y="264"/>
                </a:lnTo>
                <a:lnTo>
                  <a:pt x="48" y="265"/>
                </a:lnTo>
                <a:lnTo>
                  <a:pt x="48" y="264"/>
                </a:lnTo>
                <a:lnTo>
                  <a:pt x="49" y="264"/>
                </a:lnTo>
                <a:lnTo>
                  <a:pt x="48" y="264"/>
                </a:lnTo>
                <a:lnTo>
                  <a:pt x="49" y="264"/>
                </a:lnTo>
                <a:lnTo>
                  <a:pt x="48" y="264"/>
                </a:lnTo>
                <a:lnTo>
                  <a:pt x="49" y="264"/>
                </a:lnTo>
                <a:lnTo>
                  <a:pt x="49" y="263"/>
                </a:lnTo>
                <a:lnTo>
                  <a:pt x="49" y="264"/>
                </a:lnTo>
                <a:lnTo>
                  <a:pt x="49" y="263"/>
                </a:lnTo>
                <a:lnTo>
                  <a:pt x="49" y="264"/>
                </a:lnTo>
                <a:lnTo>
                  <a:pt x="49" y="263"/>
                </a:lnTo>
                <a:lnTo>
                  <a:pt x="48" y="263"/>
                </a:lnTo>
                <a:lnTo>
                  <a:pt x="49" y="263"/>
                </a:lnTo>
                <a:lnTo>
                  <a:pt x="48" y="263"/>
                </a:lnTo>
                <a:lnTo>
                  <a:pt x="49" y="263"/>
                </a:lnTo>
                <a:lnTo>
                  <a:pt x="48" y="263"/>
                </a:lnTo>
                <a:lnTo>
                  <a:pt x="48" y="262"/>
                </a:lnTo>
                <a:lnTo>
                  <a:pt x="48" y="263"/>
                </a:lnTo>
                <a:lnTo>
                  <a:pt x="48" y="262"/>
                </a:lnTo>
                <a:lnTo>
                  <a:pt x="48" y="263"/>
                </a:lnTo>
                <a:lnTo>
                  <a:pt x="48" y="262"/>
                </a:lnTo>
                <a:lnTo>
                  <a:pt x="49" y="262"/>
                </a:lnTo>
                <a:lnTo>
                  <a:pt x="48" y="262"/>
                </a:lnTo>
                <a:lnTo>
                  <a:pt x="49" y="262"/>
                </a:lnTo>
                <a:lnTo>
                  <a:pt x="48" y="262"/>
                </a:lnTo>
                <a:lnTo>
                  <a:pt x="49" y="262"/>
                </a:lnTo>
                <a:lnTo>
                  <a:pt x="50" y="262"/>
                </a:lnTo>
                <a:lnTo>
                  <a:pt x="49" y="262"/>
                </a:lnTo>
                <a:lnTo>
                  <a:pt x="50" y="262"/>
                </a:lnTo>
                <a:lnTo>
                  <a:pt x="49" y="262"/>
                </a:lnTo>
                <a:lnTo>
                  <a:pt x="50" y="262"/>
                </a:lnTo>
                <a:lnTo>
                  <a:pt x="50" y="261"/>
                </a:lnTo>
                <a:lnTo>
                  <a:pt x="50" y="262"/>
                </a:lnTo>
                <a:lnTo>
                  <a:pt x="50" y="261"/>
                </a:lnTo>
                <a:lnTo>
                  <a:pt x="50" y="262"/>
                </a:lnTo>
                <a:lnTo>
                  <a:pt x="50" y="261"/>
                </a:lnTo>
                <a:lnTo>
                  <a:pt x="49" y="261"/>
                </a:lnTo>
                <a:lnTo>
                  <a:pt x="50" y="261"/>
                </a:lnTo>
                <a:lnTo>
                  <a:pt x="49" y="261"/>
                </a:lnTo>
                <a:lnTo>
                  <a:pt x="50" y="261"/>
                </a:lnTo>
                <a:lnTo>
                  <a:pt x="49" y="261"/>
                </a:lnTo>
                <a:lnTo>
                  <a:pt x="49" y="260"/>
                </a:lnTo>
                <a:lnTo>
                  <a:pt x="49" y="261"/>
                </a:lnTo>
                <a:lnTo>
                  <a:pt x="49" y="260"/>
                </a:lnTo>
                <a:lnTo>
                  <a:pt x="49" y="261"/>
                </a:lnTo>
                <a:lnTo>
                  <a:pt x="49" y="260"/>
                </a:lnTo>
                <a:lnTo>
                  <a:pt x="50" y="260"/>
                </a:lnTo>
                <a:lnTo>
                  <a:pt x="49" y="260"/>
                </a:lnTo>
                <a:lnTo>
                  <a:pt x="50" y="260"/>
                </a:lnTo>
                <a:lnTo>
                  <a:pt x="49" y="260"/>
                </a:lnTo>
                <a:lnTo>
                  <a:pt x="50" y="260"/>
                </a:lnTo>
                <a:lnTo>
                  <a:pt x="50" y="259"/>
                </a:lnTo>
                <a:lnTo>
                  <a:pt x="50" y="260"/>
                </a:lnTo>
                <a:lnTo>
                  <a:pt x="50" y="259"/>
                </a:lnTo>
                <a:lnTo>
                  <a:pt x="50" y="260"/>
                </a:lnTo>
                <a:lnTo>
                  <a:pt x="50" y="259"/>
                </a:lnTo>
                <a:lnTo>
                  <a:pt x="51" y="259"/>
                </a:lnTo>
                <a:lnTo>
                  <a:pt x="50" y="259"/>
                </a:lnTo>
                <a:lnTo>
                  <a:pt x="51" y="259"/>
                </a:lnTo>
                <a:lnTo>
                  <a:pt x="50" y="259"/>
                </a:lnTo>
                <a:lnTo>
                  <a:pt x="51" y="259"/>
                </a:lnTo>
                <a:lnTo>
                  <a:pt x="51" y="260"/>
                </a:lnTo>
                <a:lnTo>
                  <a:pt x="51" y="259"/>
                </a:lnTo>
                <a:lnTo>
                  <a:pt x="51" y="260"/>
                </a:lnTo>
                <a:lnTo>
                  <a:pt x="51" y="259"/>
                </a:lnTo>
                <a:lnTo>
                  <a:pt x="51" y="260"/>
                </a:lnTo>
                <a:lnTo>
                  <a:pt x="51" y="261"/>
                </a:lnTo>
                <a:lnTo>
                  <a:pt x="51" y="260"/>
                </a:lnTo>
                <a:lnTo>
                  <a:pt x="51" y="261"/>
                </a:lnTo>
                <a:lnTo>
                  <a:pt x="51" y="260"/>
                </a:lnTo>
                <a:lnTo>
                  <a:pt x="51" y="261"/>
                </a:lnTo>
                <a:lnTo>
                  <a:pt x="52" y="261"/>
                </a:lnTo>
                <a:lnTo>
                  <a:pt x="51" y="261"/>
                </a:lnTo>
                <a:lnTo>
                  <a:pt x="52" y="261"/>
                </a:lnTo>
                <a:lnTo>
                  <a:pt x="51" y="261"/>
                </a:lnTo>
                <a:lnTo>
                  <a:pt x="52" y="261"/>
                </a:lnTo>
                <a:lnTo>
                  <a:pt x="52" y="260"/>
                </a:lnTo>
                <a:lnTo>
                  <a:pt x="52" y="261"/>
                </a:lnTo>
                <a:lnTo>
                  <a:pt x="52" y="260"/>
                </a:lnTo>
                <a:lnTo>
                  <a:pt x="52" y="261"/>
                </a:lnTo>
                <a:lnTo>
                  <a:pt x="52" y="260"/>
                </a:lnTo>
                <a:lnTo>
                  <a:pt x="53" y="260"/>
                </a:lnTo>
                <a:lnTo>
                  <a:pt x="52" y="260"/>
                </a:lnTo>
                <a:lnTo>
                  <a:pt x="53" y="260"/>
                </a:lnTo>
                <a:lnTo>
                  <a:pt x="52" y="260"/>
                </a:lnTo>
                <a:lnTo>
                  <a:pt x="53" y="260"/>
                </a:lnTo>
                <a:lnTo>
                  <a:pt x="53" y="261"/>
                </a:lnTo>
                <a:lnTo>
                  <a:pt x="53" y="260"/>
                </a:lnTo>
                <a:lnTo>
                  <a:pt x="53" y="261"/>
                </a:lnTo>
                <a:lnTo>
                  <a:pt x="53" y="260"/>
                </a:lnTo>
                <a:lnTo>
                  <a:pt x="53" y="261"/>
                </a:lnTo>
                <a:lnTo>
                  <a:pt x="54" y="261"/>
                </a:lnTo>
                <a:lnTo>
                  <a:pt x="53" y="261"/>
                </a:lnTo>
                <a:lnTo>
                  <a:pt x="54" y="261"/>
                </a:lnTo>
                <a:lnTo>
                  <a:pt x="53" y="261"/>
                </a:lnTo>
                <a:lnTo>
                  <a:pt x="54" y="261"/>
                </a:lnTo>
                <a:lnTo>
                  <a:pt x="54" y="262"/>
                </a:lnTo>
                <a:lnTo>
                  <a:pt x="54" y="261"/>
                </a:lnTo>
                <a:lnTo>
                  <a:pt x="54" y="262"/>
                </a:lnTo>
                <a:lnTo>
                  <a:pt x="54" y="261"/>
                </a:lnTo>
                <a:lnTo>
                  <a:pt x="54" y="262"/>
                </a:lnTo>
                <a:lnTo>
                  <a:pt x="53" y="262"/>
                </a:lnTo>
                <a:lnTo>
                  <a:pt x="54" y="262"/>
                </a:lnTo>
                <a:lnTo>
                  <a:pt x="53" y="262"/>
                </a:lnTo>
                <a:lnTo>
                  <a:pt x="54" y="262"/>
                </a:lnTo>
                <a:lnTo>
                  <a:pt x="53" y="262"/>
                </a:lnTo>
                <a:lnTo>
                  <a:pt x="52" y="262"/>
                </a:lnTo>
                <a:lnTo>
                  <a:pt x="53" y="262"/>
                </a:lnTo>
                <a:lnTo>
                  <a:pt x="52" y="262"/>
                </a:lnTo>
                <a:lnTo>
                  <a:pt x="53" y="262"/>
                </a:lnTo>
                <a:lnTo>
                  <a:pt x="52" y="262"/>
                </a:lnTo>
                <a:lnTo>
                  <a:pt x="52" y="263"/>
                </a:lnTo>
                <a:lnTo>
                  <a:pt x="52" y="262"/>
                </a:lnTo>
                <a:lnTo>
                  <a:pt x="52" y="263"/>
                </a:lnTo>
                <a:lnTo>
                  <a:pt x="52" y="262"/>
                </a:lnTo>
                <a:lnTo>
                  <a:pt x="52" y="263"/>
                </a:lnTo>
                <a:lnTo>
                  <a:pt x="53" y="263"/>
                </a:lnTo>
                <a:lnTo>
                  <a:pt x="52" y="263"/>
                </a:lnTo>
                <a:lnTo>
                  <a:pt x="53" y="263"/>
                </a:lnTo>
                <a:lnTo>
                  <a:pt x="52" y="263"/>
                </a:lnTo>
                <a:lnTo>
                  <a:pt x="53" y="263"/>
                </a:lnTo>
                <a:lnTo>
                  <a:pt x="53" y="264"/>
                </a:lnTo>
                <a:lnTo>
                  <a:pt x="53" y="263"/>
                </a:lnTo>
                <a:lnTo>
                  <a:pt x="53" y="264"/>
                </a:lnTo>
                <a:lnTo>
                  <a:pt x="53" y="263"/>
                </a:lnTo>
                <a:lnTo>
                  <a:pt x="53" y="264"/>
                </a:lnTo>
                <a:lnTo>
                  <a:pt x="54" y="264"/>
                </a:lnTo>
                <a:lnTo>
                  <a:pt x="53" y="264"/>
                </a:lnTo>
                <a:lnTo>
                  <a:pt x="54" y="264"/>
                </a:lnTo>
                <a:lnTo>
                  <a:pt x="53" y="264"/>
                </a:lnTo>
                <a:lnTo>
                  <a:pt x="54" y="264"/>
                </a:lnTo>
                <a:lnTo>
                  <a:pt x="54" y="263"/>
                </a:lnTo>
                <a:lnTo>
                  <a:pt x="54" y="264"/>
                </a:lnTo>
                <a:lnTo>
                  <a:pt x="54" y="263"/>
                </a:lnTo>
                <a:lnTo>
                  <a:pt x="54" y="264"/>
                </a:lnTo>
                <a:lnTo>
                  <a:pt x="54" y="263"/>
                </a:lnTo>
                <a:lnTo>
                  <a:pt x="55" y="263"/>
                </a:lnTo>
                <a:lnTo>
                  <a:pt x="54" y="263"/>
                </a:lnTo>
                <a:lnTo>
                  <a:pt x="55" y="263"/>
                </a:lnTo>
                <a:lnTo>
                  <a:pt x="54" y="263"/>
                </a:lnTo>
                <a:lnTo>
                  <a:pt x="55" y="263"/>
                </a:lnTo>
                <a:lnTo>
                  <a:pt x="55" y="264"/>
                </a:lnTo>
                <a:lnTo>
                  <a:pt x="55" y="263"/>
                </a:lnTo>
                <a:lnTo>
                  <a:pt x="55" y="264"/>
                </a:lnTo>
                <a:lnTo>
                  <a:pt x="55" y="263"/>
                </a:lnTo>
                <a:lnTo>
                  <a:pt x="55" y="264"/>
                </a:lnTo>
                <a:lnTo>
                  <a:pt x="55" y="265"/>
                </a:lnTo>
                <a:lnTo>
                  <a:pt x="55" y="264"/>
                </a:lnTo>
                <a:lnTo>
                  <a:pt x="55" y="265"/>
                </a:lnTo>
                <a:lnTo>
                  <a:pt x="55" y="264"/>
                </a:lnTo>
                <a:lnTo>
                  <a:pt x="55" y="265"/>
                </a:lnTo>
                <a:lnTo>
                  <a:pt x="56" y="265"/>
                </a:lnTo>
                <a:lnTo>
                  <a:pt x="55" y="265"/>
                </a:lnTo>
                <a:lnTo>
                  <a:pt x="56" y="265"/>
                </a:lnTo>
                <a:lnTo>
                  <a:pt x="55" y="265"/>
                </a:lnTo>
                <a:lnTo>
                  <a:pt x="56" y="265"/>
                </a:lnTo>
                <a:lnTo>
                  <a:pt x="56" y="264"/>
                </a:lnTo>
                <a:lnTo>
                  <a:pt x="56" y="265"/>
                </a:lnTo>
                <a:lnTo>
                  <a:pt x="56" y="264"/>
                </a:lnTo>
                <a:lnTo>
                  <a:pt x="56" y="265"/>
                </a:lnTo>
                <a:lnTo>
                  <a:pt x="56" y="264"/>
                </a:lnTo>
                <a:lnTo>
                  <a:pt x="57" y="264"/>
                </a:lnTo>
                <a:lnTo>
                  <a:pt x="56" y="264"/>
                </a:lnTo>
                <a:lnTo>
                  <a:pt x="57" y="264"/>
                </a:lnTo>
                <a:lnTo>
                  <a:pt x="56" y="264"/>
                </a:lnTo>
                <a:lnTo>
                  <a:pt x="57" y="264"/>
                </a:lnTo>
                <a:lnTo>
                  <a:pt x="57" y="265"/>
                </a:lnTo>
                <a:lnTo>
                  <a:pt x="57" y="264"/>
                </a:lnTo>
                <a:lnTo>
                  <a:pt x="57" y="265"/>
                </a:lnTo>
                <a:lnTo>
                  <a:pt x="57" y="264"/>
                </a:lnTo>
                <a:lnTo>
                  <a:pt x="57" y="265"/>
                </a:lnTo>
                <a:lnTo>
                  <a:pt x="58" y="265"/>
                </a:lnTo>
                <a:lnTo>
                  <a:pt x="57" y="265"/>
                </a:lnTo>
                <a:lnTo>
                  <a:pt x="58" y="265"/>
                </a:lnTo>
                <a:lnTo>
                  <a:pt x="57" y="265"/>
                </a:lnTo>
                <a:lnTo>
                  <a:pt x="58" y="265"/>
                </a:lnTo>
                <a:lnTo>
                  <a:pt x="58" y="266"/>
                </a:lnTo>
                <a:lnTo>
                  <a:pt x="58" y="265"/>
                </a:lnTo>
                <a:lnTo>
                  <a:pt x="58" y="266"/>
                </a:lnTo>
                <a:lnTo>
                  <a:pt x="58" y="265"/>
                </a:lnTo>
                <a:lnTo>
                  <a:pt x="58" y="266"/>
                </a:lnTo>
                <a:lnTo>
                  <a:pt x="57" y="266"/>
                </a:lnTo>
                <a:lnTo>
                  <a:pt x="58" y="266"/>
                </a:lnTo>
                <a:lnTo>
                  <a:pt x="57" y="266"/>
                </a:lnTo>
                <a:lnTo>
                  <a:pt x="58" y="266"/>
                </a:lnTo>
                <a:lnTo>
                  <a:pt x="57" y="266"/>
                </a:lnTo>
                <a:lnTo>
                  <a:pt x="56" y="266"/>
                </a:lnTo>
                <a:lnTo>
                  <a:pt x="57" y="266"/>
                </a:lnTo>
                <a:lnTo>
                  <a:pt x="56" y="266"/>
                </a:lnTo>
                <a:lnTo>
                  <a:pt x="57" y="266"/>
                </a:lnTo>
                <a:lnTo>
                  <a:pt x="56" y="266"/>
                </a:lnTo>
                <a:lnTo>
                  <a:pt x="56" y="267"/>
                </a:lnTo>
                <a:lnTo>
                  <a:pt x="56" y="266"/>
                </a:lnTo>
                <a:lnTo>
                  <a:pt x="56" y="267"/>
                </a:lnTo>
                <a:lnTo>
                  <a:pt x="56" y="266"/>
                </a:lnTo>
                <a:lnTo>
                  <a:pt x="56" y="267"/>
                </a:lnTo>
                <a:lnTo>
                  <a:pt x="57" y="267"/>
                </a:lnTo>
                <a:lnTo>
                  <a:pt x="56" y="267"/>
                </a:lnTo>
                <a:lnTo>
                  <a:pt x="57" y="267"/>
                </a:lnTo>
                <a:lnTo>
                  <a:pt x="56" y="267"/>
                </a:lnTo>
                <a:lnTo>
                  <a:pt x="57" y="267"/>
                </a:lnTo>
                <a:lnTo>
                  <a:pt x="57" y="268"/>
                </a:lnTo>
                <a:lnTo>
                  <a:pt x="57" y="267"/>
                </a:lnTo>
                <a:lnTo>
                  <a:pt x="57" y="268"/>
                </a:lnTo>
                <a:lnTo>
                  <a:pt x="57" y="267"/>
                </a:lnTo>
                <a:lnTo>
                  <a:pt x="57" y="268"/>
                </a:lnTo>
                <a:lnTo>
                  <a:pt x="56" y="268"/>
                </a:lnTo>
                <a:lnTo>
                  <a:pt x="57" y="268"/>
                </a:lnTo>
                <a:lnTo>
                  <a:pt x="56" y="268"/>
                </a:lnTo>
                <a:lnTo>
                  <a:pt x="57" y="268"/>
                </a:lnTo>
                <a:lnTo>
                  <a:pt x="56" y="268"/>
                </a:lnTo>
                <a:lnTo>
                  <a:pt x="56" y="269"/>
                </a:lnTo>
                <a:lnTo>
                  <a:pt x="56" y="268"/>
                </a:lnTo>
                <a:lnTo>
                  <a:pt x="56" y="269"/>
                </a:lnTo>
                <a:lnTo>
                  <a:pt x="56" y="268"/>
                </a:lnTo>
                <a:lnTo>
                  <a:pt x="56" y="269"/>
                </a:lnTo>
                <a:lnTo>
                  <a:pt x="55" y="269"/>
                </a:lnTo>
                <a:lnTo>
                  <a:pt x="56" y="269"/>
                </a:lnTo>
                <a:lnTo>
                  <a:pt x="55" y="269"/>
                </a:lnTo>
                <a:lnTo>
                  <a:pt x="56" y="269"/>
                </a:lnTo>
                <a:lnTo>
                  <a:pt x="55" y="269"/>
                </a:lnTo>
                <a:lnTo>
                  <a:pt x="55" y="268"/>
                </a:lnTo>
                <a:lnTo>
                  <a:pt x="55" y="269"/>
                </a:lnTo>
                <a:lnTo>
                  <a:pt x="55" y="268"/>
                </a:lnTo>
                <a:lnTo>
                  <a:pt x="55" y="269"/>
                </a:lnTo>
                <a:lnTo>
                  <a:pt x="55" y="268"/>
                </a:lnTo>
                <a:lnTo>
                  <a:pt x="55" y="267"/>
                </a:lnTo>
                <a:lnTo>
                  <a:pt x="55" y="268"/>
                </a:lnTo>
                <a:lnTo>
                  <a:pt x="55" y="267"/>
                </a:lnTo>
                <a:lnTo>
                  <a:pt x="55" y="268"/>
                </a:lnTo>
                <a:lnTo>
                  <a:pt x="55" y="267"/>
                </a:lnTo>
                <a:lnTo>
                  <a:pt x="54" y="267"/>
                </a:lnTo>
                <a:lnTo>
                  <a:pt x="55" y="267"/>
                </a:lnTo>
                <a:lnTo>
                  <a:pt x="54" y="267"/>
                </a:lnTo>
                <a:lnTo>
                  <a:pt x="55" y="267"/>
                </a:lnTo>
                <a:lnTo>
                  <a:pt x="54" y="267"/>
                </a:lnTo>
                <a:lnTo>
                  <a:pt x="54" y="268"/>
                </a:lnTo>
                <a:lnTo>
                  <a:pt x="54" y="267"/>
                </a:lnTo>
                <a:lnTo>
                  <a:pt x="54" y="268"/>
                </a:lnTo>
                <a:lnTo>
                  <a:pt x="54" y="267"/>
                </a:lnTo>
                <a:lnTo>
                  <a:pt x="54" y="268"/>
                </a:lnTo>
                <a:lnTo>
                  <a:pt x="53" y="268"/>
                </a:lnTo>
                <a:lnTo>
                  <a:pt x="54" y="268"/>
                </a:lnTo>
                <a:lnTo>
                  <a:pt x="53" y="268"/>
                </a:lnTo>
                <a:lnTo>
                  <a:pt x="54" y="268"/>
                </a:lnTo>
                <a:lnTo>
                  <a:pt x="53" y="268"/>
                </a:lnTo>
                <a:lnTo>
                  <a:pt x="52" y="268"/>
                </a:lnTo>
                <a:lnTo>
                  <a:pt x="53" y="268"/>
                </a:lnTo>
                <a:lnTo>
                  <a:pt x="52" y="268"/>
                </a:lnTo>
                <a:lnTo>
                  <a:pt x="53" y="268"/>
                </a:lnTo>
                <a:lnTo>
                  <a:pt x="52" y="268"/>
                </a:lnTo>
                <a:lnTo>
                  <a:pt x="52" y="269"/>
                </a:lnTo>
                <a:lnTo>
                  <a:pt x="52" y="268"/>
                </a:lnTo>
                <a:lnTo>
                  <a:pt x="52" y="269"/>
                </a:lnTo>
                <a:lnTo>
                  <a:pt x="52" y="268"/>
                </a:lnTo>
                <a:lnTo>
                  <a:pt x="52" y="269"/>
                </a:lnTo>
                <a:lnTo>
                  <a:pt x="51" y="269"/>
                </a:lnTo>
                <a:lnTo>
                  <a:pt x="52" y="269"/>
                </a:lnTo>
                <a:lnTo>
                  <a:pt x="51" y="269"/>
                </a:lnTo>
                <a:lnTo>
                  <a:pt x="52" y="269"/>
                </a:lnTo>
                <a:lnTo>
                  <a:pt x="51" y="269"/>
                </a:lnTo>
                <a:lnTo>
                  <a:pt x="51" y="268"/>
                </a:lnTo>
                <a:lnTo>
                  <a:pt x="51" y="269"/>
                </a:lnTo>
                <a:lnTo>
                  <a:pt x="51" y="268"/>
                </a:lnTo>
                <a:lnTo>
                  <a:pt x="51" y="269"/>
                </a:lnTo>
                <a:lnTo>
                  <a:pt x="51" y="268"/>
                </a:lnTo>
                <a:lnTo>
                  <a:pt x="51" y="267"/>
                </a:lnTo>
                <a:lnTo>
                  <a:pt x="51" y="268"/>
                </a:lnTo>
                <a:lnTo>
                  <a:pt x="51" y="267"/>
                </a:lnTo>
                <a:lnTo>
                  <a:pt x="51" y="268"/>
                </a:lnTo>
                <a:lnTo>
                  <a:pt x="51" y="267"/>
                </a:lnTo>
                <a:lnTo>
                  <a:pt x="50" y="267"/>
                </a:lnTo>
                <a:lnTo>
                  <a:pt x="51" y="267"/>
                </a:lnTo>
                <a:lnTo>
                  <a:pt x="50" y="267"/>
                </a:lnTo>
                <a:lnTo>
                  <a:pt x="51" y="267"/>
                </a:lnTo>
                <a:lnTo>
                  <a:pt x="50" y="267"/>
                </a:lnTo>
                <a:lnTo>
                  <a:pt x="50" y="268"/>
                </a:lnTo>
                <a:lnTo>
                  <a:pt x="50" y="267"/>
                </a:lnTo>
                <a:lnTo>
                  <a:pt x="50" y="268"/>
                </a:lnTo>
                <a:lnTo>
                  <a:pt x="50" y="267"/>
                </a:lnTo>
                <a:lnTo>
                  <a:pt x="50" y="268"/>
                </a:lnTo>
                <a:lnTo>
                  <a:pt x="49" y="268"/>
                </a:lnTo>
                <a:lnTo>
                  <a:pt x="50" y="268"/>
                </a:lnTo>
                <a:lnTo>
                  <a:pt x="49" y="268"/>
                </a:lnTo>
                <a:lnTo>
                  <a:pt x="50" y="268"/>
                </a:lnTo>
                <a:lnTo>
                  <a:pt x="49" y="268"/>
                </a:lnTo>
                <a:lnTo>
                  <a:pt x="49" y="269"/>
                </a:lnTo>
                <a:lnTo>
                  <a:pt x="49" y="268"/>
                </a:lnTo>
                <a:lnTo>
                  <a:pt x="49" y="269"/>
                </a:lnTo>
                <a:lnTo>
                  <a:pt x="49" y="268"/>
                </a:lnTo>
                <a:lnTo>
                  <a:pt x="49" y="269"/>
                </a:lnTo>
                <a:lnTo>
                  <a:pt x="50" y="269"/>
                </a:lnTo>
                <a:lnTo>
                  <a:pt x="49" y="269"/>
                </a:lnTo>
                <a:lnTo>
                  <a:pt x="50" y="269"/>
                </a:lnTo>
                <a:lnTo>
                  <a:pt x="49" y="269"/>
                </a:lnTo>
                <a:lnTo>
                  <a:pt x="50" y="269"/>
                </a:lnTo>
                <a:lnTo>
                  <a:pt x="50" y="270"/>
                </a:lnTo>
                <a:lnTo>
                  <a:pt x="50" y="269"/>
                </a:lnTo>
                <a:lnTo>
                  <a:pt x="50" y="270"/>
                </a:lnTo>
                <a:lnTo>
                  <a:pt x="50" y="269"/>
                </a:lnTo>
                <a:lnTo>
                  <a:pt x="50" y="270"/>
                </a:lnTo>
                <a:lnTo>
                  <a:pt x="49" y="270"/>
                </a:lnTo>
                <a:lnTo>
                  <a:pt x="50" y="270"/>
                </a:lnTo>
                <a:lnTo>
                  <a:pt x="49" y="270"/>
                </a:lnTo>
                <a:lnTo>
                  <a:pt x="50" y="270"/>
                </a:lnTo>
                <a:lnTo>
                  <a:pt x="49" y="270"/>
                </a:lnTo>
                <a:lnTo>
                  <a:pt x="48" y="270"/>
                </a:lnTo>
                <a:lnTo>
                  <a:pt x="49" y="270"/>
                </a:lnTo>
                <a:lnTo>
                  <a:pt x="48" y="270"/>
                </a:lnTo>
                <a:lnTo>
                  <a:pt x="49" y="270"/>
                </a:lnTo>
                <a:lnTo>
                  <a:pt x="48" y="270"/>
                </a:lnTo>
                <a:lnTo>
                  <a:pt x="48" y="271"/>
                </a:lnTo>
                <a:lnTo>
                  <a:pt x="48" y="270"/>
                </a:lnTo>
                <a:lnTo>
                  <a:pt x="48" y="271"/>
                </a:lnTo>
                <a:lnTo>
                  <a:pt x="48" y="270"/>
                </a:lnTo>
                <a:lnTo>
                  <a:pt x="48" y="271"/>
                </a:lnTo>
                <a:lnTo>
                  <a:pt x="49" y="271"/>
                </a:lnTo>
                <a:lnTo>
                  <a:pt x="48" y="271"/>
                </a:lnTo>
                <a:lnTo>
                  <a:pt x="49" y="271"/>
                </a:lnTo>
                <a:lnTo>
                  <a:pt x="48" y="271"/>
                </a:lnTo>
                <a:lnTo>
                  <a:pt x="49" y="271"/>
                </a:lnTo>
                <a:lnTo>
                  <a:pt x="49" y="272"/>
                </a:lnTo>
                <a:lnTo>
                  <a:pt x="49" y="271"/>
                </a:lnTo>
                <a:lnTo>
                  <a:pt x="49" y="272"/>
                </a:lnTo>
                <a:lnTo>
                  <a:pt x="49" y="271"/>
                </a:lnTo>
                <a:lnTo>
                  <a:pt x="49" y="272"/>
                </a:lnTo>
                <a:lnTo>
                  <a:pt x="50" y="272"/>
                </a:lnTo>
                <a:lnTo>
                  <a:pt x="49" y="272"/>
                </a:lnTo>
                <a:lnTo>
                  <a:pt x="50" y="272"/>
                </a:lnTo>
                <a:lnTo>
                  <a:pt x="49" y="272"/>
                </a:lnTo>
                <a:lnTo>
                  <a:pt x="50" y="272"/>
                </a:lnTo>
                <a:lnTo>
                  <a:pt x="50" y="271"/>
                </a:lnTo>
                <a:lnTo>
                  <a:pt x="50" y="272"/>
                </a:lnTo>
                <a:lnTo>
                  <a:pt x="50" y="271"/>
                </a:lnTo>
                <a:lnTo>
                  <a:pt x="50" y="272"/>
                </a:lnTo>
                <a:lnTo>
                  <a:pt x="50" y="271"/>
                </a:lnTo>
                <a:lnTo>
                  <a:pt x="51" y="271"/>
                </a:lnTo>
                <a:lnTo>
                  <a:pt x="50" y="271"/>
                </a:lnTo>
                <a:lnTo>
                  <a:pt x="51" y="271"/>
                </a:lnTo>
                <a:lnTo>
                  <a:pt x="50" y="271"/>
                </a:lnTo>
                <a:lnTo>
                  <a:pt x="51" y="271"/>
                </a:lnTo>
                <a:lnTo>
                  <a:pt x="51" y="272"/>
                </a:lnTo>
                <a:lnTo>
                  <a:pt x="51" y="271"/>
                </a:lnTo>
                <a:lnTo>
                  <a:pt x="51" y="272"/>
                </a:lnTo>
                <a:lnTo>
                  <a:pt x="51" y="271"/>
                </a:lnTo>
                <a:lnTo>
                  <a:pt x="51" y="272"/>
                </a:lnTo>
                <a:lnTo>
                  <a:pt x="51" y="273"/>
                </a:lnTo>
                <a:lnTo>
                  <a:pt x="51" y="272"/>
                </a:lnTo>
                <a:lnTo>
                  <a:pt x="51" y="273"/>
                </a:lnTo>
                <a:lnTo>
                  <a:pt x="51" y="272"/>
                </a:lnTo>
                <a:lnTo>
                  <a:pt x="51" y="273"/>
                </a:lnTo>
                <a:lnTo>
                  <a:pt x="52" y="273"/>
                </a:lnTo>
                <a:lnTo>
                  <a:pt x="51" y="273"/>
                </a:lnTo>
                <a:lnTo>
                  <a:pt x="52" y="273"/>
                </a:lnTo>
                <a:lnTo>
                  <a:pt x="51" y="273"/>
                </a:lnTo>
                <a:lnTo>
                  <a:pt x="52" y="273"/>
                </a:lnTo>
                <a:lnTo>
                  <a:pt x="52" y="272"/>
                </a:lnTo>
                <a:lnTo>
                  <a:pt x="52" y="273"/>
                </a:lnTo>
                <a:lnTo>
                  <a:pt x="52" y="272"/>
                </a:lnTo>
                <a:lnTo>
                  <a:pt x="52" y="273"/>
                </a:lnTo>
                <a:lnTo>
                  <a:pt x="52" y="272"/>
                </a:lnTo>
                <a:lnTo>
                  <a:pt x="53" y="272"/>
                </a:lnTo>
                <a:lnTo>
                  <a:pt x="52" y="272"/>
                </a:lnTo>
                <a:lnTo>
                  <a:pt x="53" y="272"/>
                </a:lnTo>
                <a:lnTo>
                  <a:pt x="52" y="272"/>
                </a:lnTo>
                <a:lnTo>
                  <a:pt x="53" y="272"/>
                </a:lnTo>
                <a:lnTo>
                  <a:pt x="53" y="273"/>
                </a:lnTo>
                <a:lnTo>
                  <a:pt x="53" y="272"/>
                </a:lnTo>
                <a:lnTo>
                  <a:pt x="53" y="273"/>
                </a:lnTo>
                <a:lnTo>
                  <a:pt x="53" y="272"/>
                </a:lnTo>
                <a:lnTo>
                  <a:pt x="53" y="273"/>
                </a:lnTo>
                <a:lnTo>
                  <a:pt x="54" y="273"/>
                </a:lnTo>
                <a:lnTo>
                  <a:pt x="53" y="273"/>
                </a:lnTo>
                <a:lnTo>
                  <a:pt x="54" y="273"/>
                </a:lnTo>
                <a:lnTo>
                  <a:pt x="53" y="273"/>
                </a:lnTo>
                <a:lnTo>
                  <a:pt x="54" y="273"/>
                </a:lnTo>
                <a:lnTo>
                  <a:pt x="54" y="274"/>
                </a:lnTo>
                <a:lnTo>
                  <a:pt x="54" y="273"/>
                </a:lnTo>
                <a:lnTo>
                  <a:pt x="54" y="274"/>
                </a:lnTo>
                <a:lnTo>
                  <a:pt x="54" y="273"/>
                </a:lnTo>
                <a:lnTo>
                  <a:pt x="54" y="274"/>
                </a:lnTo>
                <a:lnTo>
                  <a:pt x="53" y="274"/>
                </a:lnTo>
                <a:lnTo>
                  <a:pt x="54" y="274"/>
                </a:lnTo>
                <a:lnTo>
                  <a:pt x="53" y="274"/>
                </a:lnTo>
                <a:lnTo>
                  <a:pt x="54" y="274"/>
                </a:lnTo>
                <a:lnTo>
                  <a:pt x="53" y="274"/>
                </a:lnTo>
                <a:lnTo>
                  <a:pt x="52" y="274"/>
                </a:lnTo>
                <a:lnTo>
                  <a:pt x="53" y="274"/>
                </a:lnTo>
                <a:lnTo>
                  <a:pt x="52" y="274"/>
                </a:lnTo>
                <a:lnTo>
                  <a:pt x="53" y="274"/>
                </a:lnTo>
                <a:lnTo>
                  <a:pt x="52" y="274"/>
                </a:lnTo>
                <a:lnTo>
                  <a:pt x="52" y="275"/>
                </a:lnTo>
                <a:lnTo>
                  <a:pt x="52" y="274"/>
                </a:lnTo>
                <a:lnTo>
                  <a:pt x="52" y="275"/>
                </a:lnTo>
                <a:lnTo>
                  <a:pt x="52" y="274"/>
                </a:lnTo>
                <a:lnTo>
                  <a:pt x="52" y="275"/>
                </a:lnTo>
                <a:lnTo>
                  <a:pt x="53" y="275"/>
                </a:lnTo>
                <a:lnTo>
                  <a:pt x="52" y="275"/>
                </a:lnTo>
                <a:lnTo>
                  <a:pt x="53" y="275"/>
                </a:lnTo>
                <a:lnTo>
                  <a:pt x="52" y="275"/>
                </a:lnTo>
                <a:lnTo>
                  <a:pt x="53" y="275"/>
                </a:lnTo>
                <a:lnTo>
                  <a:pt x="53" y="276"/>
                </a:lnTo>
                <a:lnTo>
                  <a:pt x="53" y="275"/>
                </a:lnTo>
                <a:lnTo>
                  <a:pt x="53" y="276"/>
                </a:lnTo>
                <a:lnTo>
                  <a:pt x="53" y="275"/>
                </a:lnTo>
                <a:lnTo>
                  <a:pt x="53" y="276"/>
                </a:lnTo>
                <a:lnTo>
                  <a:pt x="53" y="277"/>
                </a:lnTo>
                <a:lnTo>
                  <a:pt x="53" y="276"/>
                </a:lnTo>
                <a:lnTo>
                  <a:pt x="53" y="277"/>
                </a:lnTo>
                <a:lnTo>
                  <a:pt x="53" y="276"/>
                </a:lnTo>
                <a:lnTo>
                  <a:pt x="53" y="277"/>
                </a:lnTo>
                <a:lnTo>
                  <a:pt x="54" y="277"/>
                </a:lnTo>
                <a:lnTo>
                  <a:pt x="53" y="277"/>
                </a:lnTo>
                <a:lnTo>
                  <a:pt x="54" y="277"/>
                </a:lnTo>
                <a:lnTo>
                  <a:pt x="53" y="277"/>
                </a:lnTo>
                <a:lnTo>
                  <a:pt x="54" y="277"/>
                </a:lnTo>
                <a:lnTo>
                  <a:pt x="54" y="278"/>
                </a:lnTo>
                <a:lnTo>
                  <a:pt x="54" y="277"/>
                </a:lnTo>
                <a:lnTo>
                  <a:pt x="54" y="278"/>
                </a:lnTo>
                <a:lnTo>
                  <a:pt x="54" y="277"/>
                </a:lnTo>
                <a:lnTo>
                  <a:pt x="54" y="278"/>
                </a:lnTo>
                <a:lnTo>
                  <a:pt x="53" y="278"/>
                </a:lnTo>
                <a:lnTo>
                  <a:pt x="54" y="278"/>
                </a:lnTo>
                <a:lnTo>
                  <a:pt x="53" y="278"/>
                </a:lnTo>
                <a:lnTo>
                  <a:pt x="54" y="278"/>
                </a:lnTo>
                <a:lnTo>
                  <a:pt x="53" y="278"/>
                </a:lnTo>
                <a:lnTo>
                  <a:pt x="52" y="278"/>
                </a:lnTo>
                <a:lnTo>
                  <a:pt x="53" y="278"/>
                </a:lnTo>
                <a:lnTo>
                  <a:pt x="52" y="278"/>
                </a:lnTo>
                <a:lnTo>
                  <a:pt x="53" y="278"/>
                </a:lnTo>
                <a:lnTo>
                  <a:pt x="52" y="278"/>
                </a:lnTo>
                <a:lnTo>
                  <a:pt x="52" y="279"/>
                </a:lnTo>
                <a:lnTo>
                  <a:pt x="52" y="278"/>
                </a:lnTo>
                <a:lnTo>
                  <a:pt x="52" y="279"/>
                </a:lnTo>
                <a:lnTo>
                  <a:pt x="52" y="278"/>
                </a:lnTo>
                <a:lnTo>
                  <a:pt x="52" y="279"/>
                </a:lnTo>
                <a:lnTo>
                  <a:pt x="53" y="279"/>
                </a:lnTo>
                <a:lnTo>
                  <a:pt x="52" y="279"/>
                </a:lnTo>
                <a:lnTo>
                  <a:pt x="53" y="279"/>
                </a:lnTo>
                <a:lnTo>
                  <a:pt x="52" y="279"/>
                </a:lnTo>
                <a:lnTo>
                  <a:pt x="53" y="279"/>
                </a:lnTo>
                <a:lnTo>
                  <a:pt x="53" y="280"/>
                </a:lnTo>
                <a:lnTo>
                  <a:pt x="53" y="279"/>
                </a:lnTo>
                <a:lnTo>
                  <a:pt x="53" y="280"/>
                </a:lnTo>
                <a:lnTo>
                  <a:pt x="53" y="279"/>
                </a:lnTo>
                <a:lnTo>
                  <a:pt x="53" y="280"/>
                </a:lnTo>
                <a:lnTo>
                  <a:pt x="54" y="280"/>
                </a:lnTo>
                <a:lnTo>
                  <a:pt x="53" y="280"/>
                </a:lnTo>
                <a:lnTo>
                  <a:pt x="54" y="280"/>
                </a:lnTo>
                <a:lnTo>
                  <a:pt x="53" y="280"/>
                </a:lnTo>
                <a:lnTo>
                  <a:pt x="54" y="280"/>
                </a:lnTo>
                <a:lnTo>
                  <a:pt x="54" y="279"/>
                </a:lnTo>
                <a:lnTo>
                  <a:pt x="54" y="280"/>
                </a:lnTo>
                <a:lnTo>
                  <a:pt x="54" y="279"/>
                </a:lnTo>
                <a:lnTo>
                  <a:pt x="54" y="280"/>
                </a:lnTo>
                <a:lnTo>
                  <a:pt x="54" y="279"/>
                </a:lnTo>
                <a:lnTo>
                  <a:pt x="55" y="279"/>
                </a:lnTo>
                <a:lnTo>
                  <a:pt x="54" y="279"/>
                </a:lnTo>
                <a:lnTo>
                  <a:pt x="55" y="279"/>
                </a:lnTo>
                <a:lnTo>
                  <a:pt x="54" y="279"/>
                </a:lnTo>
                <a:lnTo>
                  <a:pt x="55" y="279"/>
                </a:lnTo>
                <a:lnTo>
                  <a:pt x="55" y="280"/>
                </a:lnTo>
                <a:lnTo>
                  <a:pt x="55" y="279"/>
                </a:lnTo>
                <a:lnTo>
                  <a:pt x="55" y="280"/>
                </a:lnTo>
                <a:lnTo>
                  <a:pt x="55" y="279"/>
                </a:lnTo>
                <a:lnTo>
                  <a:pt x="55" y="280"/>
                </a:lnTo>
                <a:lnTo>
                  <a:pt x="55" y="281"/>
                </a:lnTo>
                <a:lnTo>
                  <a:pt x="55" y="280"/>
                </a:lnTo>
                <a:lnTo>
                  <a:pt x="55" y="281"/>
                </a:lnTo>
                <a:lnTo>
                  <a:pt x="55" y="280"/>
                </a:lnTo>
                <a:lnTo>
                  <a:pt x="55" y="281"/>
                </a:lnTo>
                <a:lnTo>
                  <a:pt x="56" y="281"/>
                </a:lnTo>
                <a:lnTo>
                  <a:pt x="55" y="281"/>
                </a:lnTo>
                <a:lnTo>
                  <a:pt x="56" y="281"/>
                </a:lnTo>
                <a:lnTo>
                  <a:pt x="55" y="281"/>
                </a:lnTo>
                <a:lnTo>
                  <a:pt x="56" y="281"/>
                </a:lnTo>
                <a:lnTo>
                  <a:pt x="56" y="280"/>
                </a:lnTo>
                <a:lnTo>
                  <a:pt x="56" y="281"/>
                </a:lnTo>
                <a:lnTo>
                  <a:pt x="56" y="280"/>
                </a:lnTo>
                <a:lnTo>
                  <a:pt x="56" y="281"/>
                </a:lnTo>
                <a:lnTo>
                  <a:pt x="56" y="280"/>
                </a:lnTo>
                <a:lnTo>
                  <a:pt x="57" y="280"/>
                </a:lnTo>
                <a:lnTo>
                  <a:pt x="56" y="280"/>
                </a:lnTo>
                <a:lnTo>
                  <a:pt x="57" y="280"/>
                </a:lnTo>
                <a:lnTo>
                  <a:pt x="56" y="280"/>
                </a:lnTo>
                <a:lnTo>
                  <a:pt x="57" y="280"/>
                </a:lnTo>
                <a:lnTo>
                  <a:pt x="57" y="281"/>
                </a:lnTo>
                <a:lnTo>
                  <a:pt x="57" y="280"/>
                </a:lnTo>
                <a:lnTo>
                  <a:pt x="57" y="281"/>
                </a:lnTo>
                <a:lnTo>
                  <a:pt x="57" y="280"/>
                </a:lnTo>
                <a:lnTo>
                  <a:pt x="57" y="281"/>
                </a:lnTo>
                <a:lnTo>
                  <a:pt x="58" y="281"/>
                </a:lnTo>
                <a:lnTo>
                  <a:pt x="57" y="281"/>
                </a:lnTo>
                <a:lnTo>
                  <a:pt x="58" y="281"/>
                </a:lnTo>
                <a:lnTo>
                  <a:pt x="57" y="281"/>
                </a:lnTo>
                <a:lnTo>
                  <a:pt x="58" y="281"/>
                </a:lnTo>
                <a:lnTo>
                  <a:pt x="58" y="282"/>
                </a:lnTo>
                <a:lnTo>
                  <a:pt x="58" y="281"/>
                </a:lnTo>
                <a:lnTo>
                  <a:pt x="58" y="282"/>
                </a:lnTo>
                <a:lnTo>
                  <a:pt x="58" y="281"/>
                </a:lnTo>
                <a:lnTo>
                  <a:pt x="58" y="282"/>
                </a:lnTo>
                <a:lnTo>
                  <a:pt x="57" y="282"/>
                </a:lnTo>
                <a:lnTo>
                  <a:pt x="58" y="282"/>
                </a:lnTo>
                <a:lnTo>
                  <a:pt x="57" y="282"/>
                </a:lnTo>
                <a:lnTo>
                  <a:pt x="58" y="282"/>
                </a:lnTo>
                <a:lnTo>
                  <a:pt x="57" y="282"/>
                </a:lnTo>
                <a:lnTo>
                  <a:pt x="56" y="282"/>
                </a:lnTo>
                <a:lnTo>
                  <a:pt x="57" y="282"/>
                </a:lnTo>
                <a:lnTo>
                  <a:pt x="56" y="282"/>
                </a:lnTo>
                <a:lnTo>
                  <a:pt x="57" y="282"/>
                </a:lnTo>
                <a:lnTo>
                  <a:pt x="56" y="282"/>
                </a:lnTo>
                <a:lnTo>
                  <a:pt x="56" y="283"/>
                </a:lnTo>
                <a:lnTo>
                  <a:pt x="56" y="282"/>
                </a:lnTo>
                <a:lnTo>
                  <a:pt x="56" y="283"/>
                </a:lnTo>
                <a:lnTo>
                  <a:pt x="56" y="282"/>
                </a:lnTo>
                <a:lnTo>
                  <a:pt x="56" y="283"/>
                </a:lnTo>
                <a:lnTo>
                  <a:pt x="57" y="283"/>
                </a:lnTo>
                <a:lnTo>
                  <a:pt x="56" y="283"/>
                </a:lnTo>
                <a:lnTo>
                  <a:pt x="57" y="283"/>
                </a:lnTo>
                <a:lnTo>
                  <a:pt x="56" y="283"/>
                </a:lnTo>
                <a:lnTo>
                  <a:pt x="57" y="283"/>
                </a:lnTo>
                <a:lnTo>
                  <a:pt x="57" y="284"/>
                </a:lnTo>
                <a:lnTo>
                  <a:pt x="57" y="283"/>
                </a:lnTo>
                <a:lnTo>
                  <a:pt x="57" y="284"/>
                </a:lnTo>
                <a:lnTo>
                  <a:pt x="57" y="283"/>
                </a:lnTo>
                <a:lnTo>
                  <a:pt x="57" y="284"/>
                </a:lnTo>
                <a:lnTo>
                  <a:pt x="56" y="284"/>
                </a:lnTo>
                <a:lnTo>
                  <a:pt x="57" y="284"/>
                </a:lnTo>
                <a:lnTo>
                  <a:pt x="56" y="284"/>
                </a:lnTo>
                <a:lnTo>
                  <a:pt x="57" y="284"/>
                </a:lnTo>
                <a:lnTo>
                  <a:pt x="56" y="284"/>
                </a:lnTo>
                <a:lnTo>
                  <a:pt x="56" y="285"/>
                </a:lnTo>
                <a:lnTo>
                  <a:pt x="56" y="284"/>
                </a:lnTo>
                <a:lnTo>
                  <a:pt x="56" y="285"/>
                </a:lnTo>
                <a:lnTo>
                  <a:pt x="56" y="284"/>
                </a:lnTo>
                <a:lnTo>
                  <a:pt x="56" y="285"/>
                </a:lnTo>
                <a:lnTo>
                  <a:pt x="55" y="285"/>
                </a:lnTo>
                <a:lnTo>
                  <a:pt x="56" y="285"/>
                </a:lnTo>
                <a:lnTo>
                  <a:pt x="55" y="285"/>
                </a:lnTo>
                <a:lnTo>
                  <a:pt x="56" y="285"/>
                </a:lnTo>
                <a:lnTo>
                  <a:pt x="55" y="285"/>
                </a:lnTo>
                <a:lnTo>
                  <a:pt x="55" y="284"/>
                </a:lnTo>
                <a:lnTo>
                  <a:pt x="55" y="285"/>
                </a:lnTo>
                <a:lnTo>
                  <a:pt x="55" y="284"/>
                </a:lnTo>
                <a:lnTo>
                  <a:pt x="55" y="285"/>
                </a:lnTo>
                <a:lnTo>
                  <a:pt x="55" y="284"/>
                </a:lnTo>
                <a:lnTo>
                  <a:pt x="55" y="283"/>
                </a:lnTo>
                <a:lnTo>
                  <a:pt x="55" y="284"/>
                </a:lnTo>
                <a:lnTo>
                  <a:pt x="55" y="283"/>
                </a:lnTo>
                <a:lnTo>
                  <a:pt x="55" y="284"/>
                </a:lnTo>
                <a:lnTo>
                  <a:pt x="55" y="283"/>
                </a:lnTo>
                <a:lnTo>
                  <a:pt x="54" y="283"/>
                </a:lnTo>
                <a:lnTo>
                  <a:pt x="55" y="283"/>
                </a:lnTo>
                <a:lnTo>
                  <a:pt x="54" y="283"/>
                </a:lnTo>
                <a:lnTo>
                  <a:pt x="55" y="283"/>
                </a:lnTo>
                <a:lnTo>
                  <a:pt x="54" y="283"/>
                </a:lnTo>
                <a:lnTo>
                  <a:pt x="54" y="284"/>
                </a:lnTo>
                <a:lnTo>
                  <a:pt x="54" y="283"/>
                </a:lnTo>
                <a:lnTo>
                  <a:pt x="54" y="284"/>
                </a:lnTo>
                <a:lnTo>
                  <a:pt x="54" y="283"/>
                </a:lnTo>
                <a:lnTo>
                  <a:pt x="54" y="284"/>
                </a:lnTo>
                <a:lnTo>
                  <a:pt x="53" y="284"/>
                </a:lnTo>
                <a:lnTo>
                  <a:pt x="54" y="284"/>
                </a:lnTo>
                <a:lnTo>
                  <a:pt x="53" y="284"/>
                </a:lnTo>
                <a:lnTo>
                  <a:pt x="54" y="284"/>
                </a:lnTo>
                <a:lnTo>
                  <a:pt x="53" y="284"/>
                </a:lnTo>
                <a:lnTo>
                  <a:pt x="52" y="284"/>
                </a:lnTo>
                <a:lnTo>
                  <a:pt x="53" y="284"/>
                </a:lnTo>
                <a:lnTo>
                  <a:pt x="52" y="284"/>
                </a:lnTo>
                <a:lnTo>
                  <a:pt x="53" y="284"/>
                </a:lnTo>
                <a:lnTo>
                  <a:pt x="52" y="284"/>
                </a:lnTo>
                <a:lnTo>
                  <a:pt x="52" y="285"/>
                </a:lnTo>
                <a:lnTo>
                  <a:pt x="52" y="284"/>
                </a:lnTo>
                <a:lnTo>
                  <a:pt x="52" y="285"/>
                </a:lnTo>
                <a:lnTo>
                  <a:pt x="52" y="284"/>
                </a:lnTo>
                <a:lnTo>
                  <a:pt x="52" y="285"/>
                </a:lnTo>
                <a:lnTo>
                  <a:pt x="51" y="285"/>
                </a:lnTo>
                <a:lnTo>
                  <a:pt x="52" y="285"/>
                </a:lnTo>
                <a:lnTo>
                  <a:pt x="51" y="285"/>
                </a:lnTo>
                <a:lnTo>
                  <a:pt x="52" y="285"/>
                </a:lnTo>
                <a:lnTo>
                  <a:pt x="51" y="285"/>
                </a:lnTo>
                <a:lnTo>
                  <a:pt x="51" y="284"/>
                </a:lnTo>
                <a:lnTo>
                  <a:pt x="51" y="285"/>
                </a:lnTo>
                <a:lnTo>
                  <a:pt x="51" y="284"/>
                </a:lnTo>
                <a:lnTo>
                  <a:pt x="51" y="285"/>
                </a:lnTo>
                <a:lnTo>
                  <a:pt x="51" y="284"/>
                </a:lnTo>
                <a:lnTo>
                  <a:pt x="51" y="283"/>
                </a:lnTo>
                <a:lnTo>
                  <a:pt x="51" y="284"/>
                </a:lnTo>
                <a:lnTo>
                  <a:pt x="51" y="283"/>
                </a:lnTo>
                <a:lnTo>
                  <a:pt x="51" y="284"/>
                </a:lnTo>
                <a:lnTo>
                  <a:pt x="51" y="283"/>
                </a:lnTo>
                <a:lnTo>
                  <a:pt x="50" y="283"/>
                </a:lnTo>
                <a:lnTo>
                  <a:pt x="51" y="283"/>
                </a:lnTo>
                <a:lnTo>
                  <a:pt x="50" y="283"/>
                </a:lnTo>
                <a:lnTo>
                  <a:pt x="51" y="283"/>
                </a:lnTo>
                <a:lnTo>
                  <a:pt x="50" y="283"/>
                </a:lnTo>
                <a:lnTo>
                  <a:pt x="50" y="284"/>
                </a:lnTo>
                <a:lnTo>
                  <a:pt x="50" y="283"/>
                </a:lnTo>
                <a:lnTo>
                  <a:pt x="50" y="284"/>
                </a:lnTo>
                <a:lnTo>
                  <a:pt x="50" y="283"/>
                </a:lnTo>
                <a:lnTo>
                  <a:pt x="50" y="284"/>
                </a:lnTo>
                <a:lnTo>
                  <a:pt x="49" y="284"/>
                </a:lnTo>
                <a:lnTo>
                  <a:pt x="50" y="284"/>
                </a:lnTo>
                <a:lnTo>
                  <a:pt x="49" y="284"/>
                </a:lnTo>
                <a:lnTo>
                  <a:pt x="50" y="284"/>
                </a:lnTo>
                <a:lnTo>
                  <a:pt x="49" y="284"/>
                </a:lnTo>
                <a:lnTo>
                  <a:pt x="49" y="285"/>
                </a:lnTo>
                <a:lnTo>
                  <a:pt x="49" y="284"/>
                </a:lnTo>
                <a:lnTo>
                  <a:pt x="49" y="285"/>
                </a:lnTo>
                <a:lnTo>
                  <a:pt x="49" y="284"/>
                </a:lnTo>
                <a:lnTo>
                  <a:pt x="49" y="285"/>
                </a:lnTo>
                <a:lnTo>
                  <a:pt x="50" y="285"/>
                </a:lnTo>
                <a:lnTo>
                  <a:pt x="49" y="285"/>
                </a:lnTo>
                <a:lnTo>
                  <a:pt x="50" y="285"/>
                </a:lnTo>
                <a:lnTo>
                  <a:pt x="49" y="285"/>
                </a:lnTo>
                <a:lnTo>
                  <a:pt x="50" y="285"/>
                </a:lnTo>
                <a:lnTo>
                  <a:pt x="50" y="286"/>
                </a:lnTo>
                <a:lnTo>
                  <a:pt x="50" y="285"/>
                </a:lnTo>
                <a:lnTo>
                  <a:pt x="50" y="286"/>
                </a:lnTo>
                <a:lnTo>
                  <a:pt x="50" y="285"/>
                </a:lnTo>
                <a:lnTo>
                  <a:pt x="50" y="286"/>
                </a:lnTo>
                <a:lnTo>
                  <a:pt x="49" y="286"/>
                </a:lnTo>
                <a:lnTo>
                  <a:pt x="50" y="286"/>
                </a:lnTo>
                <a:lnTo>
                  <a:pt x="49" y="286"/>
                </a:lnTo>
                <a:lnTo>
                  <a:pt x="50" y="286"/>
                </a:lnTo>
                <a:lnTo>
                  <a:pt x="49" y="286"/>
                </a:lnTo>
                <a:lnTo>
                  <a:pt x="48" y="286"/>
                </a:lnTo>
                <a:lnTo>
                  <a:pt x="49" y="286"/>
                </a:lnTo>
                <a:lnTo>
                  <a:pt x="48" y="286"/>
                </a:lnTo>
                <a:lnTo>
                  <a:pt x="49" y="286"/>
                </a:lnTo>
                <a:lnTo>
                  <a:pt x="48" y="286"/>
                </a:lnTo>
                <a:lnTo>
                  <a:pt x="48" y="287"/>
                </a:lnTo>
                <a:lnTo>
                  <a:pt x="48" y="286"/>
                </a:lnTo>
                <a:lnTo>
                  <a:pt x="48" y="287"/>
                </a:lnTo>
                <a:lnTo>
                  <a:pt x="48" y="286"/>
                </a:lnTo>
                <a:lnTo>
                  <a:pt x="48" y="287"/>
                </a:lnTo>
                <a:lnTo>
                  <a:pt x="49" y="287"/>
                </a:lnTo>
                <a:lnTo>
                  <a:pt x="48" y="287"/>
                </a:lnTo>
                <a:lnTo>
                  <a:pt x="49" y="287"/>
                </a:lnTo>
                <a:lnTo>
                  <a:pt x="48" y="287"/>
                </a:lnTo>
                <a:lnTo>
                  <a:pt x="49" y="287"/>
                </a:lnTo>
                <a:lnTo>
                  <a:pt x="49" y="288"/>
                </a:lnTo>
                <a:lnTo>
                  <a:pt x="49" y="287"/>
                </a:lnTo>
                <a:lnTo>
                  <a:pt x="49" y="288"/>
                </a:lnTo>
                <a:lnTo>
                  <a:pt x="49" y="287"/>
                </a:lnTo>
                <a:lnTo>
                  <a:pt x="49" y="288"/>
                </a:lnTo>
                <a:lnTo>
                  <a:pt x="50" y="288"/>
                </a:lnTo>
                <a:lnTo>
                  <a:pt x="49" y="288"/>
                </a:lnTo>
                <a:lnTo>
                  <a:pt x="50" y="288"/>
                </a:lnTo>
                <a:lnTo>
                  <a:pt x="49" y="288"/>
                </a:lnTo>
                <a:lnTo>
                  <a:pt x="50" y="288"/>
                </a:lnTo>
                <a:lnTo>
                  <a:pt x="50" y="287"/>
                </a:lnTo>
                <a:lnTo>
                  <a:pt x="50" y="288"/>
                </a:lnTo>
                <a:lnTo>
                  <a:pt x="50" y="287"/>
                </a:lnTo>
                <a:lnTo>
                  <a:pt x="50" y="288"/>
                </a:lnTo>
                <a:lnTo>
                  <a:pt x="50" y="287"/>
                </a:lnTo>
                <a:lnTo>
                  <a:pt x="51" y="287"/>
                </a:lnTo>
                <a:lnTo>
                  <a:pt x="50" y="287"/>
                </a:lnTo>
                <a:lnTo>
                  <a:pt x="51" y="287"/>
                </a:lnTo>
                <a:lnTo>
                  <a:pt x="50" y="287"/>
                </a:lnTo>
                <a:lnTo>
                  <a:pt x="51" y="287"/>
                </a:lnTo>
                <a:lnTo>
                  <a:pt x="51" y="288"/>
                </a:lnTo>
                <a:lnTo>
                  <a:pt x="51" y="287"/>
                </a:lnTo>
                <a:lnTo>
                  <a:pt x="51" y="288"/>
                </a:lnTo>
                <a:lnTo>
                  <a:pt x="51" y="287"/>
                </a:lnTo>
                <a:lnTo>
                  <a:pt x="51" y="288"/>
                </a:lnTo>
                <a:lnTo>
                  <a:pt x="51" y="289"/>
                </a:lnTo>
                <a:lnTo>
                  <a:pt x="51" y="288"/>
                </a:lnTo>
                <a:lnTo>
                  <a:pt x="51" y="289"/>
                </a:lnTo>
                <a:lnTo>
                  <a:pt x="51" y="288"/>
                </a:lnTo>
                <a:lnTo>
                  <a:pt x="51" y="289"/>
                </a:lnTo>
                <a:lnTo>
                  <a:pt x="52" y="289"/>
                </a:lnTo>
                <a:lnTo>
                  <a:pt x="51" y="289"/>
                </a:lnTo>
                <a:lnTo>
                  <a:pt x="52" y="289"/>
                </a:lnTo>
                <a:lnTo>
                  <a:pt x="51" y="289"/>
                </a:lnTo>
                <a:lnTo>
                  <a:pt x="52" y="289"/>
                </a:lnTo>
                <a:lnTo>
                  <a:pt x="52" y="288"/>
                </a:lnTo>
                <a:lnTo>
                  <a:pt x="52" y="289"/>
                </a:lnTo>
                <a:lnTo>
                  <a:pt x="52" y="288"/>
                </a:lnTo>
                <a:lnTo>
                  <a:pt x="52" y="289"/>
                </a:lnTo>
                <a:lnTo>
                  <a:pt x="52" y="288"/>
                </a:lnTo>
                <a:lnTo>
                  <a:pt x="53" y="288"/>
                </a:lnTo>
                <a:lnTo>
                  <a:pt x="52" y="288"/>
                </a:lnTo>
                <a:lnTo>
                  <a:pt x="53" y="288"/>
                </a:lnTo>
                <a:lnTo>
                  <a:pt x="52" y="288"/>
                </a:lnTo>
                <a:lnTo>
                  <a:pt x="53" y="288"/>
                </a:lnTo>
                <a:lnTo>
                  <a:pt x="53" y="289"/>
                </a:lnTo>
                <a:lnTo>
                  <a:pt x="53" y="288"/>
                </a:lnTo>
                <a:lnTo>
                  <a:pt x="53" y="289"/>
                </a:lnTo>
                <a:lnTo>
                  <a:pt x="53" y="288"/>
                </a:lnTo>
                <a:lnTo>
                  <a:pt x="53" y="289"/>
                </a:lnTo>
                <a:lnTo>
                  <a:pt x="54" y="289"/>
                </a:lnTo>
                <a:lnTo>
                  <a:pt x="53" y="289"/>
                </a:lnTo>
                <a:lnTo>
                  <a:pt x="54" y="289"/>
                </a:lnTo>
                <a:lnTo>
                  <a:pt x="53" y="289"/>
                </a:lnTo>
                <a:lnTo>
                  <a:pt x="54" y="289"/>
                </a:lnTo>
                <a:lnTo>
                  <a:pt x="54" y="290"/>
                </a:lnTo>
                <a:lnTo>
                  <a:pt x="54" y="289"/>
                </a:lnTo>
                <a:lnTo>
                  <a:pt x="54" y="290"/>
                </a:lnTo>
                <a:lnTo>
                  <a:pt x="54" y="289"/>
                </a:lnTo>
                <a:lnTo>
                  <a:pt x="54" y="290"/>
                </a:lnTo>
                <a:lnTo>
                  <a:pt x="53" y="290"/>
                </a:lnTo>
                <a:lnTo>
                  <a:pt x="54" y="290"/>
                </a:lnTo>
                <a:lnTo>
                  <a:pt x="53" y="290"/>
                </a:lnTo>
                <a:lnTo>
                  <a:pt x="54" y="290"/>
                </a:lnTo>
                <a:lnTo>
                  <a:pt x="53" y="290"/>
                </a:lnTo>
                <a:lnTo>
                  <a:pt x="52" y="290"/>
                </a:lnTo>
                <a:lnTo>
                  <a:pt x="53" y="290"/>
                </a:lnTo>
                <a:lnTo>
                  <a:pt x="52" y="290"/>
                </a:lnTo>
                <a:lnTo>
                  <a:pt x="53" y="290"/>
                </a:lnTo>
                <a:lnTo>
                  <a:pt x="52" y="290"/>
                </a:lnTo>
                <a:lnTo>
                  <a:pt x="52" y="291"/>
                </a:lnTo>
                <a:lnTo>
                  <a:pt x="52" y="290"/>
                </a:lnTo>
                <a:lnTo>
                  <a:pt x="52" y="291"/>
                </a:lnTo>
                <a:lnTo>
                  <a:pt x="52" y="290"/>
                </a:lnTo>
                <a:lnTo>
                  <a:pt x="52" y="291"/>
                </a:lnTo>
                <a:lnTo>
                  <a:pt x="53" y="291"/>
                </a:lnTo>
                <a:lnTo>
                  <a:pt x="52" y="291"/>
                </a:lnTo>
                <a:lnTo>
                  <a:pt x="53" y="291"/>
                </a:lnTo>
                <a:lnTo>
                  <a:pt x="52" y="291"/>
                </a:lnTo>
                <a:lnTo>
                  <a:pt x="53" y="291"/>
                </a:lnTo>
                <a:lnTo>
                  <a:pt x="53" y="292"/>
                </a:lnTo>
                <a:lnTo>
                  <a:pt x="53" y="291"/>
                </a:lnTo>
                <a:lnTo>
                  <a:pt x="53" y="292"/>
                </a:lnTo>
                <a:lnTo>
                  <a:pt x="53" y="291"/>
                </a:lnTo>
                <a:lnTo>
                  <a:pt x="53" y="292"/>
                </a:lnTo>
                <a:lnTo>
                  <a:pt x="54" y="292"/>
                </a:lnTo>
                <a:lnTo>
                  <a:pt x="53" y="292"/>
                </a:lnTo>
                <a:lnTo>
                  <a:pt x="54" y="292"/>
                </a:lnTo>
                <a:lnTo>
                  <a:pt x="53" y="292"/>
                </a:lnTo>
                <a:lnTo>
                  <a:pt x="54" y="292"/>
                </a:lnTo>
                <a:lnTo>
                  <a:pt x="54" y="291"/>
                </a:lnTo>
                <a:lnTo>
                  <a:pt x="54" y="292"/>
                </a:lnTo>
                <a:lnTo>
                  <a:pt x="54" y="291"/>
                </a:lnTo>
                <a:lnTo>
                  <a:pt x="54" y="292"/>
                </a:lnTo>
                <a:lnTo>
                  <a:pt x="54" y="291"/>
                </a:lnTo>
                <a:lnTo>
                  <a:pt x="55" y="291"/>
                </a:lnTo>
                <a:lnTo>
                  <a:pt x="54" y="291"/>
                </a:lnTo>
                <a:lnTo>
                  <a:pt x="55" y="291"/>
                </a:lnTo>
                <a:lnTo>
                  <a:pt x="54" y="291"/>
                </a:lnTo>
                <a:lnTo>
                  <a:pt x="55" y="291"/>
                </a:lnTo>
                <a:lnTo>
                  <a:pt x="55" y="292"/>
                </a:lnTo>
                <a:lnTo>
                  <a:pt x="55" y="291"/>
                </a:lnTo>
                <a:lnTo>
                  <a:pt x="55" y="292"/>
                </a:lnTo>
                <a:lnTo>
                  <a:pt x="55" y="291"/>
                </a:lnTo>
                <a:lnTo>
                  <a:pt x="55" y="292"/>
                </a:lnTo>
                <a:lnTo>
                  <a:pt x="55" y="293"/>
                </a:lnTo>
                <a:lnTo>
                  <a:pt x="55" y="292"/>
                </a:lnTo>
                <a:lnTo>
                  <a:pt x="55" y="293"/>
                </a:lnTo>
                <a:lnTo>
                  <a:pt x="55" y="292"/>
                </a:lnTo>
                <a:lnTo>
                  <a:pt x="55" y="293"/>
                </a:lnTo>
                <a:lnTo>
                  <a:pt x="56" y="293"/>
                </a:lnTo>
                <a:lnTo>
                  <a:pt x="55" y="293"/>
                </a:lnTo>
                <a:lnTo>
                  <a:pt x="56" y="293"/>
                </a:lnTo>
                <a:lnTo>
                  <a:pt x="55" y="293"/>
                </a:lnTo>
                <a:lnTo>
                  <a:pt x="56" y="293"/>
                </a:lnTo>
                <a:lnTo>
                  <a:pt x="56" y="292"/>
                </a:lnTo>
                <a:lnTo>
                  <a:pt x="56" y="293"/>
                </a:lnTo>
                <a:lnTo>
                  <a:pt x="56" y="292"/>
                </a:lnTo>
                <a:lnTo>
                  <a:pt x="56" y="293"/>
                </a:lnTo>
                <a:lnTo>
                  <a:pt x="56" y="292"/>
                </a:lnTo>
                <a:lnTo>
                  <a:pt x="57" y="292"/>
                </a:lnTo>
                <a:lnTo>
                  <a:pt x="56" y="292"/>
                </a:lnTo>
                <a:lnTo>
                  <a:pt x="57" y="292"/>
                </a:lnTo>
                <a:lnTo>
                  <a:pt x="56" y="292"/>
                </a:lnTo>
                <a:lnTo>
                  <a:pt x="57" y="292"/>
                </a:lnTo>
                <a:lnTo>
                  <a:pt x="57" y="291"/>
                </a:lnTo>
                <a:lnTo>
                  <a:pt x="57" y="292"/>
                </a:lnTo>
                <a:lnTo>
                  <a:pt x="57" y="291"/>
                </a:lnTo>
                <a:lnTo>
                  <a:pt x="57" y="292"/>
                </a:lnTo>
                <a:lnTo>
                  <a:pt x="57" y="291"/>
                </a:lnTo>
                <a:lnTo>
                  <a:pt x="56" y="291"/>
                </a:lnTo>
                <a:lnTo>
                  <a:pt x="57" y="291"/>
                </a:lnTo>
                <a:lnTo>
                  <a:pt x="56" y="291"/>
                </a:lnTo>
                <a:lnTo>
                  <a:pt x="57" y="291"/>
                </a:lnTo>
                <a:lnTo>
                  <a:pt x="56" y="291"/>
                </a:lnTo>
                <a:lnTo>
                  <a:pt x="56" y="290"/>
                </a:lnTo>
                <a:lnTo>
                  <a:pt x="56" y="291"/>
                </a:lnTo>
                <a:lnTo>
                  <a:pt x="56" y="290"/>
                </a:lnTo>
                <a:lnTo>
                  <a:pt x="56" y="291"/>
                </a:lnTo>
                <a:lnTo>
                  <a:pt x="56" y="290"/>
                </a:lnTo>
                <a:lnTo>
                  <a:pt x="57" y="290"/>
                </a:lnTo>
                <a:lnTo>
                  <a:pt x="56" y="290"/>
                </a:lnTo>
                <a:lnTo>
                  <a:pt x="57" y="290"/>
                </a:lnTo>
                <a:lnTo>
                  <a:pt x="56" y="290"/>
                </a:lnTo>
                <a:lnTo>
                  <a:pt x="57" y="290"/>
                </a:lnTo>
                <a:lnTo>
                  <a:pt x="58" y="290"/>
                </a:lnTo>
                <a:lnTo>
                  <a:pt x="57" y="290"/>
                </a:lnTo>
                <a:lnTo>
                  <a:pt x="58" y="290"/>
                </a:lnTo>
                <a:lnTo>
                  <a:pt x="57" y="290"/>
                </a:lnTo>
                <a:lnTo>
                  <a:pt x="58" y="290"/>
                </a:lnTo>
                <a:lnTo>
                  <a:pt x="58" y="289"/>
                </a:lnTo>
                <a:lnTo>
                  <a:pt x="58" y="290"/>
                </a:lnTo>
                <a:lnTo>
                  <a:pt x="58" y="289"/>
                </a:lnTo>
                <a:lnTo>
                  <a:pt x="58" y="290"/>
                </a:lnTo>
                <a:lnTo>
                  <a:pt x="58" y="289"/>
                </a:lnTo>
                <a:lnTo>
                  <a:pt x="57" y="289"/>
                </a:lnTo>
                <a:lnTo>
                  <a:pt x="58" y="289"/>
                </a:lnTo>
                <a:lnTo>
                  <a:pt x="57" y="289"/>
                </a:lnTo>
                <a:lnTo>
                  <a:pt x="58" y="289"/>
                </a:lnTo>
                <a:lnTo>
                  <a:pt x="57" y="289"/>
                </a:lnTo>
                <a:lnTo>
                  <a:pt x="57" y="288"/>
                </a:lnTo>
                <a:lnTo>
                  <a:pt x="57" y="289"/>
                </a:lnTo>
                <a:lnTo>
                  <a:pt x="57" y="288"/>
                </a:lnTo>
                <a:lnTo>
                  <a:pt x="57" y="289"/>
                </a:lnTo>
                <a:lnTo>
                  <a:pt x="57" y="288"/>
                </a:lnTo>
                <a:lnTo>
                  <a:pt x="58" y="288"/>
                </a:lnTo>
                <a:lnTo>
                  <a:pt x="57" y="288"/>
                </a:lnTo>
                <a:lnTo>
                  <a:pt x="58" y="288"/>
                </a:lnTo>
                <a:lnTo>
                  <a:pt x="57" y="288"/>
                </a:lnTo>
                <a:lnTo>
                  <a:pt x="58" y="288"/>
                </a:lnTo>
                <a:lnTo>
                  <a:pt x="58" y="287"/>
                </a:lnTo>
                <a:lnTo>
                  <a:pt x="58" y="288"/>
                </a:lnTo>
                <a:lnTo>
                  <a:pt x="58" y="287"/>
                </a:lnTo>
                <a:lnTo>
                  <a:pt x="58" y="288"/>
                </a:lnTo>
                <a:lnTo>
                  <a:pt x="58" y="287"/>
                </a:lnTo>
                <a:lnTo>
                  <a:pt x="59" y="287"/>
                </a:lnTo>
                <a:lnTo>
                  <a:pt x="58" y="287"/>
                </a:lnTo>
                <a:lnTo>
                  <a:pt x="59" y="287"/>
                </a:lnTo>
                <a:lnTo>
                  <a:pt x="58" y="287"/>
                </a:lnTo>
                <a:lnTo>
                  <a:pt x="59" y="287"/>
                </a:lnTo>
                <a:lnTo>
                  <a:pt x="59" y="288"/>
                </a:lnTo>
                <a:lnTo>
                  <a:pt x="59" y="287"/>
                </a:lnTo>
                <a:lnTo>
                  <a:pt x="59" y="288"/>
                </a:lnTo>
                <a:lnTo>
                  <a:pt x="59" y="287"/>
                </a:lnTo>
                <a:lnTo>
                  <a:pt x="59" y="288"/>
                </a:lnTo>
                <a:lnTo>
                  <a:pt x="59" y="289"/>
                </a:lnTo>
                <a:lnTo>
                  <a:pt x="59" y="288"/>
                </a:lnTo>
                <a:lnTo>
                  <a:pt x="59" y="289"/>
                </a:lnTo>
                <a:lnTo>
                  <a:pt x="59" y="288"/>
                </a:lnTo>
                <a:lnTo>
                  <a:pt x="59" y="289"/>
                </a:lnTo>
                <a:lnTo>
                  <a:pt x="60" y="289"/>
                </a:lnTo>
                <a:lnTo>
                  <a:pt x="59" y="289"/>
                </a:lnTo>
                <a:lnTo>
                  <a:pt x="60" y="289"/>
                </a:lnTo>
                <a:lnTo>
                  <a:pt x="59" y="289"/>
                </a:lnTo>
                <a:lnTo>
                  <a:pt x="60" y="289"/>
                </a:lnTo>
                <a:lnTo>
                  <a:pt x="60" y="288"/>
                </a:lnTo>
                <a:lnTo>
                  <a:pt x="60" y="289"/>
                </a:lnTo>
                <a:lnTo>
                  <a:pt x="60" y="288"/>
                </a:lnTo>
                <a:lnTo>
                  <a:pt x="60" y="289"/>
                </a:lnTo>
                <a:lnTo>
                  <a:pt x="60" y="288"/>
                </a:lnTo>
                <a:lnTo>
                  <a:pt x="61" y="288"/>
                </a:lnTo>
                <a:lnTo>
                  <a:pt x="60" y="288"/>
                </a:lnTo>
                <a:lnTo>
                  <a:pt x="61" y="288"/>
                </a:lnTo>
                <a:lnTo>
                  <a:pt x="60" y="288"/>
                </a:lnTo>
                <a:lnTo>
                  <a:pt x="61" y="288"/>
                </a:lnTo>
                <a:lnTo>
                  <a:pt x="61" y="289"/>
                </a:lnTo>
                <a:lnTo>
                  <a:pt x="61" y="288"/>
                </a:lnTo>
                <a:lnTo>
                  <a:pt x="61" y="289"/>
                </a:lnTo>
                <a:lnTo>
                  <a:pt x="61" y="288"/>
                </a:lnTo>
                <a:lnTo>
                  <a:pt x="61" y="289"/>
                </a:lnTo>
                <a:lnTo>
                  <a:pt x="62" y="289"/>
                </a:lnTo>
                <a:lnTo>
                  <a:pt x="61" y="289"/>
                </a:lnTo>
                <a:lnTo>
                  <a:pt x="62" y="289"/>
                </a:lnTo>
                <a:lnTo>
                  <a:pt x="61" y="289"/>
                </a:lnTo>
                <a:lnTo>
                  <a:pt x="62" y="289"/>
                </a:lnTo>
                <a:lnTo>
                  <a:pt x="62" y="290"/>
                </a:lnTo>
                <a:lnTo>
                  <a:pt x="62" y="289"/>
                </a:lnTo>
                <a:lnTo>
                  <a:pt x="62" y="290"/>
                </a:lnTo>
                <a:lnTo>
                  <a:pt x="62" y="289"/>
                </a:lnTo>
                <a:lnTo>
                  <a:pt x="62" y="290"/>
                </a:lnTo>
                <a:lnTo>
                  <a:pt x="61" y="290"/>
                </a:lnTo>
                <a:lnTo>
                  <a:pt x="62" y="290"/>
                </a:lnTo>
                <a:lnTo>
                  <a:pt x="61" y="290"/>
                </a:lnTo>
                <a:lnTo>
                  <a:pt x="62" y="290"/>
                </a:lnTo>
                <a:lnTo>
                  <a:pt x="61" y="290"/>
                </a:lnTo>
                <a:lnTo>
                  <a:pt x="60" y="290"/>
                </a:lnTo>
                <a:lnTo>
                  <a:pt x="61" y="290"/>
                </a:lnTo>
                <a:lnTo>
                  <a:pt x="60" y="290"/>
                </a:lnTo>
                <a:lnTo>
                  <a:pt x="61" y="290"/>
                </a:lnTo>
                <a:lnTo>
                  <a:pt x="60" y="290"/>
                </a:lnTo>
                <a:lnTo>
                  <a:pt x="60" y="291"/>
                </a:lnTo>
                <a:lnTo>
                  <a:pt x="60" y="290"/>
                </a:lnTo>
                <a:lnTo>
                  <a:pt x="60" y="291"/>
                </a:lnTo>
                <a:lnTo>
                  <a:pt x="60" y="290"/>
                </a:lnTo>
                <a:lnTo>
                  <a:pt x="60" y="291"/>
                </a:lnTo>
                <a:lnTo>
                  <a:pt x="61" y="291"/>
                </a:lnTo>
                <a:lnTo>
                  <a:pt x="60" y="291"/>
                </a:lnTo>
                <a:lnTo>
                  <a:pt x="61" y="291"/>
                </a:lnTo>
                <a:lnTo>
                  <a:pt x="60" y="291"/>
                </a:lnTo>
                <a:lnTo>
                  <a:pt x="61" y="291"/>
                </a:lnTo>
                <a:lnTo>
                  <a:pt x="61" y="292"/>
                </a:lnTo>
                <a:lnTo>
                  <a:pt x="61" y="291"/>
                </a:lnTo>
                <a:lnTo>
                  <a:pt x="61" y="292"/>
                </a:lnTo>
                <a:lnTo>
                  <a:pt x="61" y="291"/>
                </a:lnTo>
                <a:lnTo>
                  <a:pt x="61" y="292"/>
                </a:lnTo>
                <a:lnTo>
                  <a:pt x="61" y="293"/>
                </a:lnTo>
                <a:lnTo>
                  <a:pt x="61" y="292"/>
                </a:lnTo>
                <a:lnTo>
                  <a:pt x="61" y="293"/>
                </a:lnTo>
                <a:lnTo>
                  <a:pt x="61" y="292"/>
                </a:lnTo>
                <a:lnTo>
                  <a:pt x="61" y="293"/>
                </a:lnTo>
                <a:lnTo>
                  <a:pt x="62" y="293"/>
                </a:lnTo>
                <a:lnTo>
                  <a:pt x="61" y="293"/>
                </a:lnTo>
                <a:lnTo>
                  <a:pt x="62" y="293"/>
                </a:lnTo>
                <a:lnTo>
                  <a:pt x="61" y="293"/>
                </a:lnTo>
                <a:lnTo>
                  <a:pt x="62" y="293"/>
                </a:lnTo>
                <a:lnTo>
                  <a:pt x="62" y="294"/>
                </a:lnTo>
                <a:lnTo>
                  <a:pt x="62" y="293"/>
                </a:lnTo>
                <a:lnTo>
                  <a:pt x="62" y="294"/>
                </a:lnTo>
                <a:lnTo>
                  <a:pt x="62" y="293"/>
                </a:lnTo>
                <a:lnTo>
                  <a:pt x="62" y="294"/>
                </a:lnTo>
                <a:lnTo>
                  <a:pt x="61" y="294"/>
                </a:lnTo>
                <a:lnTo>
                  <a:pt x="62" y="294"/>
                </a:lnTo>
                <a:lnTo>
                  <a:pt x="61" y="294"/>
                </a:lnTo>
                <a:lnTo>
                  <a:pt x="62" y="294"/>
                </a:lnTo>
                <a:lnTo>
                  <a:pt x="61" y="294"/>
                </a:lnTo>
                <a:lnTo>
                  <a:pt x="60" y="294"/>
                </a:lnTo>
                <a:lnTo>
                  <a:pt x="61" y="294"/>
                </a:lnTo>
                <a:lnTo>
                  <a:pt x="60" y="294"/>
                </a:lnTo>
                <a:lnTo>
                  <a:pt x="61" y="294"/>
                </a:lnTo>
                <a:lnTo>
                  <a:pt x="60" y="294"/>
                </a:lnTo>
                <a:lnTo>
                  <a:pt x="60" y="295"/>
                </a:lnTo>
                <a:lnTo>
                  <a:pt x="60" y="294"/>
                </a:lnTo>
                <a:lnTo>
                  <a:pt x="60" y="295"/>
                </a:lnTo>
                <a:lnTo>
                  <a:pt x="60" y="294"/>
                </a:lnTo>
                <a:lnTo>
                  <a:pt x="60" y="295"/>
                </a:lnTo>
                <a:lnTo>
                  <a:pt x="61" y="295"/>
                </a:lnTo>
                <a:lnTo>
                  <a:pt x="60" y="295"/>
                </a:lnTo>
                <a:lnTo>
                  <a:pt x="61" y="295"/>
                </a:lnTo>
                <a:lnTo>
                  <a:pt x="60" y="295"/>
                </a:lnTo>
                <a:lnTo>
                  <a:pt x="61" y="295"/>
                </a:lnTo>
                <a:lnTo>
                  <a:pt x="61" y="296"/>
                </a:lnTo>
                <a:lnTo>
                  <a:pt x="61" y="295"/>
                </a:lnTo>
                <a:lnTo>
                  <a:pt x="61" y="296"/>
                </a:lnTo>
                <a:lnTo>
                  <a:pt x="61" y="295"/>
                </a:lnTo>
                <a:lnTo>
                  <a:pt x="61" y="296"/>
                </a:lnTo>
                <a:lnTo>
                  <a:pt x="62" y="296"/>
                </a:lnTo>
                <a:lnTo>
                  <a:pt x="61" y="296"/>
                </a:lnTo>
                <a:lnTo>
                  <a:pt x="62" y="296"/>
                </a:lnTo>
                <a:lnTo>
                  <a:pt x="61" y="296"/>
                </a:lnTo>
                <a:lnTo>
                  <a:pt x="62" y="296"/>
                </a:lnTo>
                <a:lnTo>
                  <a:pt x="62" y="295"/>
                </a:lnTo>
                <a:lnTo>
                  <a:pt x="62" y="296"/>
                </a:lnTo>
                <a:lnTo>
                  <a:pt x="62" y="295"/>
                </a:lnTo>
                <a:lnTo>
                  <a:pt x="62" y="296"/>
                </a:lnTo>
                <a:lnTo>
                  <a:pt x="62" y="295"/>
                </a:lnTo>
                <a:lnTo>
                  <a:pt x="63" y="295"/>
                </a:lnTo>
                <a:lnTo>
                  <a:pt x="62" y="295"/>
                </a:lnTo>
                <a:lnTo>
                  <a:pt x="63" y="295"/>
                </a:lnTo>
                <a:lnTo>
                  <a:pt x="62" y="295"/>
                </a:lnTo>
                <a:lnTo>
                  <a:pt x="63" y="295"/>
                </a:lnTo>
                <a:lnTo>
                  <a:pt x="63" y="296"/>
                </a:lnTo>
                <a:lnTo>
                  <a:pt x="63" y="295"/>
                </a:lnTo>
                <a:lnTo>
                  <a:pt x="63" y="296"/>
                </a:lnTo>
                <a:lnTo>
                  <a:pt x="63" y="295"/>
                </a:lnTo>
                <a:lnTo>
                  <a:pt x="63" y="296"/>
                </a:lnTo>
                <a:lnTo>
                  <a:pt x="63" y="297"/>
                </a:lnTo>
                <a:lnTo>
                  <a:pt x="63" y="296"/>
                </a:lnTo>
                <a:lnTo>
                  <a:pt x="63" y="297"/>
                </a:lnTo>
                <a:lnTo>
                  <a:pt x="63" y="296"/>
                </a:lnTo>
                <a:lnTo>
                  <a:pt x="63" y="297"/>
                </a:lnTo>
                <a:lnTo>
                  <a:pt x="64" y="297"/>
                </a:lnTo>
                <a:lnTo>
                  <a:pt x="63" y="297"/>
                </a:lnTo>
                <a:lnTo>
                  <a:pt x="64" y="297"/>
                </a:lnTo>
                <a:lnTo>
                  <a:pt x="63" y="297"/>
                </a:lnTo>
                <a:lnTo>
                  <a:pt x="64" y="297"/>
                </a:lnTo>
                <a:lnTo>
                  <a:pt x="64" y="296"/>
                </a:lnTo>
                <a:lnTo>
                  <a:pt x="64" y="297"/>
                </a:lnTo>
                <a:lnTo>
                  <a:pt x="64" y="296"/>
                </a:lnTo>
                <a:lnTo>
                  <a:pt x="64" y="297"/>
                </a:lnTo>
                <a:lnTo>
                  <a:pt x="64" y="296"/>
                </a:lnTo>
                <a:lnTo>
                  <a:pt x="65" y="296"/>
                </a:lnTo>
                <a:lnTo>
                  <a:pt x="64" y="296"/>
                </a:lnTo>
                <a:lnTo>
                  <a:pt x="65" y="296"/>
                </a:lnTo>
                <a:lnTo>
                  <a:pt x="64" y="296"/>
                </a:lnTo>
                <a:lnTo>
                  <a:pt x="65" y="296"/>
                </a:lnTo>
                <a:lnTo>
                  <a:pt x="65" y="295"/>
                </a:lnTo>
                <a:lnTo>
                  <a:pt x="65" y="296"/>
                </a:lnTo>
                <a:lnTo>
                  <a:pt x="65" y="295"/>
                </a:lnTo>
                <a:lnTo>
                  <a:pt x="65" y="296"/>
                </a:lnTo>
                <a:lnTo>
                  <a:pt x="65" y="295"/>
                </a:lnTo>
                <a:lnTo>
                  <a:pt x="64" y="295"/>
                </a:lnTo>
                <a:lnTo>
                  <a:pt x="65" y="295"/>
                </a:lnTo>
                <a:lnTo>
                  <a:pt x="64" y="295"/>
                </a:lnTo>
                <a:lnTo>
                  <a:pt x="65" y="295"/>
                </a:lnTo>
                <a:lnTo>
                  <a:pt x="64" y="295"/>
                </a:lnTo>
                <a:lnTo>
                  <a:pt x="64" y="294"/>
                </a:lnTo>
                <a:lnTo>
                  <a:pt x="64" y="295"/>
                </a:lnTo>
                <a:lnTo>
                  <a:pt x="64" y="294"/>
                </a:lnTo>
                <a:lnTo>
                  <a:pt x="64" y="295"/>
                </a:lnTo>
                <a:lnTo>
                  <a:pt x="64" y="294"/>
                </a:lnTo>
                <a:lnTo>
                  <a:pt x="65" y="294"/>
                </a:lnTo>
                <a:lnTo>
                  <a:pt x="64" y="294"/>
                </a:lnTo>
                <a:lnTo>
                  <a:pt x="65" y="294"/>
                </a:lnTo>
                <a:lnTo>
                  <a:pt x="64" y="294"/>
                </a:lnTo>
                <a:lnTo>
                  <a:pt x="65" y="294"/>
                </a:lnTo>
                <a:lnTo>
                  <a:pt x="66" y="294"/>
                </a:lnTo>
                <a:lnTo>
                  <a:pt x="65" y="294"/>
                </a:lnTo>
                <a:lnTo>
                  <a:pt x="66" y="294"/>
                </a:lnTo>
                <a:lnTo>
                  <a:pt x="65" y="294"/>
                </a:lnTo>
                <a:lnTo>
                  <a:pt x="66" y="294"/>
                </a:lnTo>
                <a:lnTo>
                  <a:pt x="66" y="293"/>
                </a:lnTo>
                <a:lnTo>
                  <a:pt x="66" y="294"/>
                </a:lnTo>
                <a:lnTo>
                  <a:pt x="66" y="293"/>
                </a:lnTo>
                <a:lnTo>
                  <a:pt x="66" y="294"/>
                </a:lnTo>
                <a:lnTo>
                  <a:pt x="66" y="293"/>
                </a:lnTo>
                <a:lnTo>
                  <a:pt x="65" y="293"/>
                </a:lnTo>
                <a:lnTo>
                  <a:pt x="66" y="293"/>
                </a:lnTo>
                <a:lnTo>
                  <a:pt x="65" y="293"/>
                </a:lnTo>
                <a:lnTo>
                  <a:pt x="66" y="293"/>
                </a:lnTo>
                <a:lnTo>
                  <a:pt x="65" y="293"/>
                </a:lnTo>
                <a:lnTo>
                  <a:pt x="65" y="292"/>
                </a:lnTo>
                <a:lnTo>
                  <a:pt x="65" y="293"/>
                </a:lnTo>
                <a:lnTo>
                  <a:pt x="65" y="292"/>
                </a:lnTo>
                <a:lnTo>
                  <a:pt x="65" y="293"/>
                </a:lnTo>
                <a:lnTo>
                  <a:pt x="65" y="292"/>
                </a:lnTo>
                <a:lnTo>
                  <a:pt x="66" y="292"/>
                </a:lnTo>
                <a:lnTo>
                  <a:pt x="65" y="292"/>
                </a:lnTo>
                <a:lnTo>
                  <a:pt x="66" y="292"/>
                </a:lnTo>
                <a:lnTo>
                  <a:pt x="65" y="292"/>
                </a:lnTo>
                <a:lnTo>
                  <a:pt x="66" y="292"/>
                </a:lnTo>
                <a:lnTo>
                  <a:pt x="66" y="291"/>
                </a:lnTo>
                <a:lnTo>
                  <a:pt x="66" y="292"/>
                </a:lnTo>
                <a:lnTo>
                  <a:pt x="66" y="291"/>
                </a:lnTo>
                <a:lnTo>
                  <a:pt x="66" y="292"/>
                </a:lnTo>
                <a:lnTo>
                  <a:pt x="66" y="291"/>
                </a:lnTo>
                <a:lnTo>
                  <a:pt x="67" y="291"/>
                </a:lnTo>
                <a:lnTo>
                  <a:pt x="66" y="291"/>
                </a:lnTo>
                <a:lnTo>
                  <a:pt x="67" y="291"/>
                </a:lnTo>
                <a:lnTo>
                  <a:pt x="66" y="291"/>
                </a:lnTo>
                <a:lnTo>
                  <a:pt x="67" y="291"/>
                </a:lnTo>
                <a:lnTo>
                  <a:pt x="67" y="292"/>
                </a:lnTo>
                <a:lnTo>
                  <a:pt x="67" y="291"/>
                </a:lnTo>
                <a:lnTo>
                  <a:pt x="67" y="292"/>
                </a:lnTo>
                <a:lnTo>
                  <a:pt x="67" y="291"/>
                </a:lnTo>
                <a:lnTo>
                  <a:pt x="67" y="292"/>
                </a:lnTo>
                <a:lnTo>
                  <a:pt x="67" y="293"/>
                </a:lnTo>
                <a:lnTo>
                  <a:pt x="67" y="292"/>
                </a:lnTo>
                <a:lnTo>
                  <a:pt x="67" y="293"/>
                </a:lnTo>
                <a:lnTo>
                  <a:pt x="67" y="292"/>
                </a:lnTo>
                <a:lnTo>
                  <a:pt x="67" y="293"/>
                </a:lnTo>
                <a:lnTo>
                  <a:pt x="68" y="293"/>
                </a:lnTo>
                <a:lnTo>
                  <a:pt x="67" y="293"/>
                </a:lnTo>
                <a:lnTo>
                  <a:pt x="68" y="293"/>
                </a:lnTo>
                <a:lnTo>
                  <a:pt x="67" y="293"/>
                </a:lnTo>
                <a:lnTo>
                  <a:pt x="68" y="293"/>
                </a:lnTo>
                <a:lnTo>
                  <a:pt x="68" y="292"/>
                </a:lnTo>
                <a:lnTo>
                  <a:pt x="68" y="293"/>
                </a:lnTo>
                <a:lnTo>
                  <a:pt x="68" y="292"/>
                </a:lnTo>
                <a:lnTo>
                  <a:pt x="68" y="293"/>
                </a:lnTo>
                <a:lnTo>
                  <a:pt x="68" y="292"/>
                </a:lnTo>
                <a:lnTo>
                  <a:pt x="69" y="292"/>
                </a:lnTo>
                <a:lnTo>
                  <a:pt x="68" y="292"/>
                </a:lnTo>
                <a:lnTo>
                  <a:pt x="69" y="292"/>
                </a:lnTo>
                <a:lnTo>
                  <a:pt x="68" y="292"/>
                </a:lnTo>
                <a:lnTo>
                  <a:pt x="69" y="292"/>
                </a:lnTo>
                <a:lnTo>
                  <a:pt x="69" y="291"/>
                </a:lnTo>
                <a:lnTo>
                  <a:pt x="69" y="292"/>
                </a:lnTo>
                <a:lnTo>
                  <a:pt x="69" y="291"/>
                </a:lnTo>
                <a:lnTo>
                  <a:pt x="69" y="292"/>
                </a:lnTo>
                <a:lnTo>
                  <a:pt x="69" y="291"/>
                </a:lnTo>
                <a:lnTo>
                  <a:pt x="68" y="291"/>
                </a:lnTo>
                <a:lnTo>
                  <a:pt x="69" y="291"/>
                </a:lnTo>
                <a:lnTo>
                  <a:pt x="68" y="291"/>
                </a:lnTo>
                <a:lnTo>
                  <a:pt x="69" y="291"/>
                </a:lnTo>
                <a:lnTo>
                  <a:pt x="68" y="291"/>
                </a:lnTo>
                <a:lnTo>
                  <a:pt x="68" y="290"/>
                </a:lnTo>
                <a:lnTo>
                  <a:pt x="68" y="291"/>
                </a:lnTo>
                <a:lnTo>
                  <a:pt x="68" y="290"/>
                </a:lnTo>
                <a:lnTo>
                  <a:pt x="68" y="291"/>
                </a:lnTo>
                <a:lnTo>
                  <a:pt x="68" y="290"/>
                </a:lnTo>
                <a:lnTo>
                  <a:pt x="69" y="290"/>
                </a:lnTo>
                <a:lnTo>
                  <a:pt x="68" y="290"/>
                </a:lnTo>
                <a:lnTo>
                  <a:pt x="69" y="290"/>
                </a:lnTo>
                <a:lnTo>
                  <a:pt x="68" y="290"/>
                </a:lnTo>
                <a:lnTo>
                  <a:pt x="69" y="290"/>
                </a:lnTo>
                <a:lnTo>
                  <a:pt x="70" y="290"/>
                </a:lnTo>
                <a:lnTo>
                  <a:pt x="69" y="290"/>
                </a:lnTo>
                <a:lnTo>
                  <a:pt x="70" y="290"/>
                </a:lnTo>
                <a:lnTo>
                  <a:pt x="69" y="290"/>
                </a:lnTo>
                <a:lnTo>
                  <a:pt x="70" y="290"/>
                </a:lnTo>
                <a:lnTo>
                  <a:pt x="70" y="289"/>
                </a:lnTo>
                <a:lnTo>
                  <a:pt x="70" y="290"/>
                </a:lnTo>
                <a:lnTo>
                  <a:pt x="70" y="289"/>
                </a:lnTo>
                <a:lnTo>
                  <a:pt x="70" y="290"/>
                </a:lnTo>
                <a:lnTo>
                  <a:pt x="70" y="289"/>
                </a:lnTo>
                <a:lnTo>
                  <a:pt x="69" y="289"/>
                </a:lnTo>
                <a:lnTo>
                  <a:pt x="70" y="289"/>
                </a:lnTo>
                <a:lnTo>
                  <a:pt x="69" y="289"/>
                </a:lnTo>
                <a:lnTo>
                  <a:pt x="70" y="289"/>
                </a:lnTo>
                <a:lnTo>
                  <a:pt x="69" y="289"/>
                </a:lnTo>
                <a:lnTo>
                  <a:pt x="69" y="288"/>
                </a:lnTo>
                <a:lnTo>
                  <a:pt x="69" y="289"/>
                </a:lnTo>
                <a:lnTo>
                  <a:pt x="69" y="288"/>
                </a:lnTo>
                <a:lnTo>
                  <a:pt x="69" y="289"/>
                </a:lnTo>
                <a:lnTo>
                  <a:pt x="69" y="288"/>
                </a:lnTo>
                <a:lnTo>
                  <a:pt x="68" y="288"/>
                </a:lnTo>
                <a:lnTo>
                  <a:pt x="69" y="288"/>
                </a:lnTo>
                <a:lnTo>
                  <a:pt x="68" y="288"/>
                </a:lnTo>
                <a:lnTo>
                  <a:pt x="69" y="288"/>
                </a:lnTo>
                <a:lnTo>
                  <a:pt x="68" y="288"/>
                </a:lnTo>
                <a:lnTo>
                  <a:pt x="68" y="289"/>
                </a:lnTo>
                <a:lnTo>
                  <a:pt x="68" y="288"/>
                </a:lnTo>
                <a:lnTo>
                  <a:pt x="68" y="289"/>
                </a:lnTo>
                <a:lnTo>
                  <a:pt x="68" y="288"/>
                </a:lnTo>
                <a:lnTo>
                  <a:pt x="68" y="289"/>
                </a:lnTo>
                <a:lnTo>
                  <a:pt x="67" y="289"/>
                </a:lnTo>
                <a:lnTo>
                  <a:pt x="68" y="289"/>
                </a:lnTo>
                <a:lnTo>
                  <a:pt x="67" y="289"/>
                </a:lnTo>
                <a:lnTo>
                  <a:pt x="68" y="289"/>
                </a:lnTo>
                <a:lnTo>
                  <a:pt x="67" y="289"/>
                </a:lnTo>
                <a:lnTo>
                  <a:pt x="67" y="288"/>
                </a:lnTo>
                <a:lnTo>
                  <a:pt x="67" y="289"/>
                </a:lnTo>
                <a:lnTo>
                  <a:pt x="67" y="288"/>
                </a:lnTo>
                <a:lnTo>
                  <a:pt x="67" y="289"/>
                </a:lnTo>
                <a:lnTo>
                  <a:pt x="67" y="288"/>
                </a:lnTo>
                <a:lnTo>
                  <a:pt x="67" y="287"/>
                </a:lnTo>
                <a:lnTo>
                  <a:pt x="67" y="288"/>
                </a:lnTo>
                <a:lnTo>
                  <a:pt x="67" y="287"/>
                </a:lnTo>
                <a:lnTo>
                  <a:pt x="67" y="288"/>
                </a:lnTo>
                <a:lnTo>
                  <a:pt x="67" y="287"/>
                </a:lnTo>
                <a:lnTo>
                  <a:pt x="66" y="287"/>
                </a:lnTo>
                <a:lnTo>
                  <a:pt x="67" y="287"/>
                </a:lnTo>
                <a:lnTo>
                  <a:pt x="66" y="287"/>
                </a:lnTo>
                <a:lnTo>
                  <a:pt x="67" y="287"/>
                </a:lnTo>
                <a:lnTo>
                  <a:pt x="66" y="287"/>
                </a:lnTo>
                <a:lnTo>
                  <a:pt x="66" y="288"/>
                </a:lnTo>
                <a:lnTo>
                  <a:pt x="66" y="287"/>
                </a:lnTo>
                <a:lnTo>
                  <a:pt x="66" y="288"/>
                </a:lnTo>
                <a:lnTo>
                  <a:pt x="66" y="287"/>
                </a:lnTo>
                <a:lnTo>
                  <a:pt x="66" y="288"/>
                </a:lnTo>
                <a:lnTo>
                  <a:pt x="65" y="288"/>
                </a:lnTo>
                <a:lnTo>
                  <a:pt x="66" y="288"/>
                </a:lnTo>
                <a:lnTo>
                  <a:pt x="65" y="288"/>
                </a:lnTo>
                <a:lnTo>
                  <a:pt x="66" y="288"/>
                </a:lnTo>
                <a:lnTo>
                  <a:pt x="65" y="288"/>
                </a:lnTo>
                <a:lnTo>
                  <a:pt x="65" y="287"/>
                </a:lnTo>
                <a:lnTo>
                  <a:pt x="65" y="288"/>
                </a:lnTo>
                <a:lnTo>
                  <a:pt x="65" y="287"/>
                </a:lnTo>
                <a:lnTo>
                  <a:pt x="65" y="288"/>
                </a:lnTo>
                <a:lnTo>
                  <a:pt x="65" y="287"/>
                </a:lnTo>
                <a:lnTo>
                  <a:pt x="64" y="287"/>
                </a:lnTo>
                <a:lnTo>
                  <a:pt x="65" y="287"/>
                </a:lnTo>
                <a:lnTo>
                  <a:pt x="64" y="287"/>
                </a:lnTo>
                <a:lnTo>
                  <a:pt x="65" y="287"/>
                </a:lnTo>
                <a:lnTo>
                  <a:pt x="64" y="287"/>
                </a:lnTo>
                <a:lnTo>
                  <a:pt x="64" y="286"/>
                </a:lnTo>
                <a:lnTo>
                  <a:pt x="64" y="287"/>
                </a:lnTo>
                <a:lnTo>
                  <a:pt x="64" y="286"/>
                </a:lnTo>
                <a:lnTo>
                  <a:pt x="64" y="287"/>
                </a:lnTo>
                <a:lnTo>
                  <a:pt x="64" y="286"/>
                </a:lnTo>
                <a:lnTo>
                  <a:pt x="65" y="286"/>
                </a:lnTo>
                <a:lnTo>
                  <a:pt x="64" y="286"/>
                </a:lnTo>
                <a:lnTo>
                  <a:pt x="65" y="286"/>
                </a:lnTo>
                <a:lnTo>
                  <a:pt x="64" y="286"/>
                </a:lnTo>
                <a:lnTo>
                  <a:pt x="65" y="286"/>
                </a:lnTo>
                <a:lnTo>
                  <a:pt x="66" y="286"/>
                </a:lnTo>
                <a:lnTo>
                  <a:pt x="65" y="286"/>
                </a:lnTo>
                <a:lnTo>
                  <a:pt x="66" y="286"/>
                </a:lnTo>
                <a:lnTo>
                  <a:pt x="65" y="286"/>
                </a:lnTo>
                <a:lnTo>
                  <a:pt x="66" y="286"/>
                </a:lnTo>
                <a:lnTo>
                  <a:pt x="66" y="285"/>
                </a:lnTo>
                <a:lnTo>
                  <a:pt x="66" y="286"/>
                </a:lnTo>
                <a:lnTo>
                  <a:pt x="66" y="285"/>
                </a:lnTo>
                <a:lnTo>
                  <a:pt x="66" y="286"/>
                </a:lnTo>
                <a:lnTo>
                  <a:pt x="66" y="285"/>
                </a:lnTo>
                <a:lnTo>
                  <a:pt x="65" y="285"/>
                </a:lnTo>
                <a:lnTo>
                  <a:pt x="66" y="285"/>
                </a:lnTo>
                <a:lnTo>
                  <a:pt x="65" y="285"/>
                </a:lnTo>
                <a:lnTo>
                  <a:pt x="66" y="285"/>
                </a:lnTo>
                <a:lnTo>
                  <a:pt x="65" y="285"/>
                </a:lnTo>
                <a:lnTo>
                  <a:pt x="65" y="284"/>
                </a:lnTo>
                <a:lnTo>
                  <a:pt x="65" y="285"/>
                </a:lnTo>
                <a:lnTo>
                  <a:pt x="65" y="284"/>
                </a:lnTo>
                <a:lnTo>
                  <a:pt x="65" y="285"/>
                </a:lnTo>
                <a:lnTo>
                  <a:pt x="65" y="284"/>
                </a:lnTo>
                <a:lnTo>
                  <a:pt x="66" y="284"/>
                </a:lnTo>
                <a:lnTo>
                  <a:pt x="65" y="284"/>
                </a:lnTo>
                <a:lnTo>
                  <a:pt x="66" y="284"/>
                </a:lnTo>
                <a:lnTo>
                  <a:pt x="65" y="284"/>
                </a:lnTo>
                <a:lnTo>
                  <a:pt x="66" y="284"/>
                </a:lnTo>
                <a:lnTo>
                  <a:pt x="66" y="283"/>
                </a:lnTo>
                <a:lnTo>
                  <a:pt x="66" y="284"/>
                </a:lnTo>
                <a:lnTo>
                  <a:pt x="66" y="283"/>
                </a:lnTo>
                <a:lnTo>
                  <a:pt x="66" y="284"/>
                </a:lnTo>
                <a:lnTo>
                  <a:pt x="66" y="283"/>
                </a:lnTo>
                <a:lnTo>
                  <a:pt x="67" y="283"/>
                </a:lnTo>
                <a:lnTo>
                  <a:pt x="66" y="283"/>
                </a:lnTo>
                <a:lnTo>
                  <a:pt x="67" y="283"/>
                </a:lnTo>
                <a:lnTo>
                  <a:pt x="66" y="283"/>
                </a:lnTo>
                <a:lnTo>
                  <a:pt x="67" y="283"/>
                </a:lnTo>
                <a:lnTo>
                  <a:pt x="67" y="284"/>
                </a:lnTo>
                <a:lnTo>
                  <a:pt x="67" y="283"/>
                </a:lnTo>
                <a:lnTo>
                  <a:pt x="67" y="284"/>
                </a:lnTo>
                <a:lnTo>
                  <a:pt x="67" y="283"/>
                </a:lnTo>
                <a:lnTo>
                  <a:pt x="67" y="284"/>
                </a:lnTo>
                <a:lnTo>
                  <a:pt x="67" y="285"/>
                </a:lnTo>
                <a:lnTo>
                  <a:pt x="67" y="284"/>
                </a:lnTo>
                <a:lnTo>
                  <a:pt x="67" y="285"/>
                </a:lnTo>
                <a:lnTo>
                  <a:pt x="67" y="284"/>
                </a:lnTo>
                <a:lnTo>
                  <a:pt x="67" y="285"/>
                </a:lnTo>
                <a:lnTo>
                  <a:pt x="68" y="285"/>
                </a:lnTo>
                <a:lnTo>
                  <a:pt x="67" y="285"/>
                </a:lnTo>
                <a:lnTo>
                  <a:pt x="68" y="285"/>
                </a:lnTo>
                <a:lnTo>
                  <a:pt x="67" y="285"/>
                </a:lnTo>
                <a:lnTo>
                  <a:pt x="68" y="285"/>
                </a:lnTo>
                <a:lnTo>
                  <a:pt x="68" y="284"/>
                </a:lnTo>
                <a:lnTo>
                  <a:pt x="68" y="285"/>
                </a:lnTo>
                <a:lnTo>
                  <a:pt x="68" y="284"/>
                </a:lnTo>
                <a:lnTo>
                  <a:pt x="68" y="285"/>
                </a:lnTo>
                <a:lnTo>
                  <a:pt x="68" y="284"/>
                </a:lnTo>
                <a:lnTo>
                  <a:pt x="69" y="284"/>
                </a:lnTo>
                <a:lnTo>
                  <a:pt x="68" y="284"/>
                </a:lnTo>
                <a:lnTo>
                  <a:pt x="69" y="284"/>
                </a:lnTo>
                <a:lnTo>
                  <a:pt x="68" y="284"/>
                </a:lnTo>
                <a:lnTo>
                  <a:pt x="69" y="284"/>
                </a:lnTo>
                <a:lnTo>
                  <a:pt x="70" y="284"/>
                </a:lnTo>
                <a:lnTo>
                  <a:pt x="69" y="284"/>
                </a:lnTo>
                <a:lnTo>
                  <a:pt x="70" y="284"/>
                </a:lnTo>
                <a:lnTo>
                  <a:pt x="69" y="284"/>
                </a:lnTo>
                <a:lnTo>
                  <a:pt x="70" y="284"/>
                </a:lnTo>
                <a:lnTo>
                  <a:pt x="70" y="283"/>
                </a:lnTo>
                <a:lnTo>
                  <a:pt x="70" y="284"/>
                </a:lnTo>
                <a:lnTo>
                  <a:pt x="70" y="283"/>
                </a:lnTo>
                <a:lnTo>
                  <a:pt x="70" y="284"/>
                </a:lnTo>
                <a:lnTo>
                  <a:pt x="70" y="283"/>
                </a:lnTo>
                <a:lnTo>
                  <a:pt x="71" y="283"/>
                </a:lnTo>
                <a:lnTo>
                  <a:pt x="70" y="283"/>
                </a:lnTo>
                <a:lnTo>
                  <a:pt x="71" y="283"/>
                </a:lnTo>
                <a:lnTo>
                  <a:pt x="70" y="283"/>
                </a:lnTo>
                <a:lnTo>
                  <a:pt x="71" y="283"/>
                </a:lnTo>
                <a:lnTo>
                  <a:pt x="71" y="284"/>
                </a:lnTo>
                <a:lnTo>
                  <a:pt x="71" y="283"/>
                </a:lnTo>
                <a:lnTo>
                  <a:pt x="71" y="284"/>
                </a:lnTo>
                <a:lnTo>
                  <a:pt x="71" y="283"/>
                </a:lnTo>
                <a:lnTo>
                  <a:pt x="71" y="284"/>
                </a:lnTo>
                <a:lnTo>
                  <a:pt x="71" y="285"/>
                </a:lnTo>
                <a:lnTo>
                  <a:pt x="71" y="284"/>
                </a:lnTo>
                <a:lnTo>
                  <a:pt x="71" y="285"/>
                </a:lnTo>
                <a:lnTo>
                  <a:pt x="71" y="284"/>
                </a:lnTo>
                <a:lnTo>
                  <a:pt x="71" y="285"/>
                </a:lnTo>
                <a:lnTo>
                  <a:pt x="72" y="285"/>
                </a:lnTo>
                <a:lnTo>
                  <a:pt x="71" y="285"/>
                </a:lnTo>
                <a:lnTo>
                  <a:pt x="72" y="285"/>
                </a:lnTo>
                <a:lnTo>
                  <a:pt x="71" y="285"/>
                </a:lnTo>
                <a:lnTo>
                  <a:pt x="72" y="285"/>
                </a:lnTo>
                <a:lnTo>
                  <a:pt x="72" y="284"/>
                </a:lnTo>
                <a:lnTo>
                  <a:pt x="72" y="285"/>
                </a:lnTo>
                <a:lnTo>
                  <a:pt x="72" y="284"/>
                </a:lnTo>
                <a:lnTo>
                  <a:pt x="72" y="285"/>
                </a:lnTo>
                <a:lnTo>
                  <a:pt x="72" y="284"/>
                </a:lnTo>
                <a:lnTo>
                  <a:pt x="73" y="284"/>
                </a:lnTo>
                <a:lnTo>
                  <a:pt x="72" y="284"/>
                </a:lnTo>
                <a:lnTo>
                  <a:pt x="73" y="284"/>
                </a:lnTo>
                <a:lnTo>
                  <a:pt x="72" y="284"/>
                </a:lnTo>
                <a:lnTo>
                  <a:pt x="73" y="284"/>
                </a:lnTo>
                <a:lnTo>
                  <a:pt x="73" y="283"/>
                </a:lnTo>
                <a:lnTo>
                  <a:pt x="73" y="284"/>
                </a:lnTo>
                <a:lnTo>
                  <a:pt x="73" y="283"/>
                </a:lnTo>
                <a:lnTo>
                  <a:pt x="73" y="284"/>
                </a:lnTo>
                <a:lnTo>
                  <a:pt x="73" y="283"/>
                </a:lnTo>
                <a:lnTo>
                  <a:pt x="72" y="283"/>
                </a:lnTo>
                <a:lnTo>
                  <a:pt x="73" y="283"/>
                </a:lnTo>
                <a:lnTo>
                  <a:pt x="72" y="283"/>
                </a:lnTo>
                <a:lnTo>
                  <a:pt x="73" y="283"/>
                </a:lnTo>
                <a:lnTo>
                  <a:pt x="72" y="283"/>
                </a:lnTo>
                <a:lnTo>
                  <a:pt x="72" y="282"/>
                </a:lnTo>
                <a:lnTo>
                  <a:pt x="72" y="283"/>
                </a:lnTo>
                <a:lnTo>
                  <a:pt x="72" y="282"/>
                </a:lnTo>
                <a:lnTo>
                  <a:pt x="72" y="283"/>
                </a:lnTo>
                <a:lnTo>
                  <a:pt x="72" y="282"/>
                </a:lnTo>
                <a:lnTo>
                  <a:pt x="73" y="282"/>
                </a:lnTo>
                <a:lnTo>
                  <a:pt x="72" y="282"/>
                </a:lnTo>
                <a:lnTo>
                  <a:pt x="73" y="282"/>
                </a:lnTo>
                <a:lnTo>
                  <a:pt x="72" y="282"/>
                </a:lnTo>
                <a:lnTo>
                  <a:pt x="73" y="282"/>
                </a:lnTo>
                <a:lnTo>
                  <a:pt x="74" y="282"/>
                </a:lnTo>
                <a:lnTo>
                  <a:pt x="73" y="282"/>
                </a:lnTo>
                <a:lnTo>
                  <a:pt x="74" y="282"/>
                </a:lnTo>
                <a:lnTo>
                  <a:pt x="73" y="282"/>
                </a:lnTo>
                <a:lnTo>
                  <a:pt x="74" y="282"/>
                </a:lnTo>
                <a:lnTo>
                  <a:pt x="74" y="281"/>
                </a:lnTo>
                <a:lnTo>
                  <a:pt x="74" y="282"/>
                </a:lnTo>
                <a:lnTo>
                  <a:pt x="74" y="281"/>
                </a:lnTo>
                <a:lnTo>
                  <a:pt x="74" y="282"/>
                </a:lnTo>
                <a:lnTo>
                  <a:pt x="74" y="281"/>
                </a:lnTo>
                <a:lnTo>
                  <a:pt x="73" y="281"/>
                </a:lnTo>
                <a:lnTo>
                  <a:pt x="74" y="281"/>
                </a:lnTo>
                <a:lnTo>
                  <a:pt x="73" y="281"/>
                </a:lnTo>
                <a:lnTo>
                  <a:pt x="74" y="281"/>
                </a:lnTo>
                <a:lnTo>
                  <a:pt x="73" y="281"/>
                </a:lnTo>
                <a:lnTo>
                  <a:pt x="73" y="280"/>
                </a:lnTo>
                <a:lnTo>
                  <a:pt x="73" y="281"/>
                </a:lnTo>
                <a:lnTo>
                  <a:pt x="73" y="280"/>
                </a:lnTo>
                <a:lnTo>
                  <a:pt x="73" y="281"/>
                </a:lnTo>
                <a:lnTo>
                  <a:pt x="73" y="280"/>
                </a:lnTo>
                <a:lnTo>
                  <a:pt x="72" y="280"/>
                </a:lnTo>
                <a:lnTo>
                  <a:pt x="73" y="280"/>
                </a:lnTo>
                <a:lnTo>
                  <a:pt x="72" y="280"/>
                </a:lnTo>
                <a:lnTo>
                  <a:pt x="73" y="280"/>
                </a:lnTo>
                <a:lnTo>
                  <a:pt x="72" y="280"/>
                </a:lnTo>
                <a:lnTo>
                  <a:pt x="72" y="281"/>
                </a:lnTo>
                <a:lnTo>
                  <a:pt x="72" y="280"/>
                </a:lnTo>
                <a:lnTo>
                  <a:pt x="72" y="281"/>
                </a:lnTo>
                <a:lnTo>
                  <a:pt x="72" y="280"/>
                </a:lnTo>
                <a:lnTo>
                  <a:pt x="72" y="281"/>
                </a:lnTo>
                <a:lnTo>
                  <a:pt x="71" y="281"/>
                </a:lnTo>
                <a:lnTo>
                  <a:pt x="72" y="281"/>
                </a:lnTo>
                <a:lnTo>
                  <a:pt x="71" y="281"/>
                </a:lnTo>
                <a:lnTo>
                  <a:pt x="72" y="281"/>
                </a:lnTo>
                <a:lnTo>
                  <a:pt x="71" y="281"/>
                </a:lnTo>
                <a:lnTo>
                  <a:pt x="71" y="280"/>
                </a:lnTo>
                <a:lnTo>
                  <a:pt x="71" y="281"/>
                </a:lnTo>
                <a:lnTo>
                  <a:pt x="71" y="280"/>
                </a:lnTo>
                <a:lnTo>
                  <a:pt x="71" y="281"/>
                </a:lnTo>
                <a:lnTo>
                  <a:pt x="71" y="280"/>
                </a:lnTo>
                <a:lnTo>
                  <a:pt x="71" y="279"/>
                </a:lnTo>
                <a:lnTo>
                  <a:pt x="71" y="280"/>
                </a:lnTo>
                <a:lnTo>
                  <a:pt x="71" y="279"/>
                </a:lnTo>
                <a:lnTo>
                  <a:pt x="71" y="280"/>
                </a:lnTo>
                <a:lnTo>
                  <a:pt x="71" y="279"/>
                </a:lnTo>
                <a:lnTo>
                  <a:pt x="70" y="279"/>
                </a:lnTo>
                <a:lnTo>
                  <a:pt x="71" y="279"/>
                </a:lnTo>
                <a:lnTo>
                  <a:pt x="70" y="279"/>
                </a:lnTo>
                <a:lnTo>
                  <a:pt x="71" y="279"/>
                </a:lnTo>
                <a:lnTo>
                  <a:pt x="70" y="279"/>
                </a:lnTo>
                <a:lnTo>
                  <a:pt x="70" y="280"/>
                </a:lnTo>
                <a:lnTo>
                  <a:pt x="70" y="279"/>
                </a:lnTo>
                <a:lnTo>
                  <a:pt x="70" y="280"/>
                </a:lnTo>
                <a:lnTo>
                  <a:pt x="70" y="279"/>
                </a:lnTo>
                <a:lnTo>
                  <a:pt x="70" y="280"/>
                </a:lnTo>
                <a:lnTo>
                  <a:pt x="69" y="280"/>
                </a:lnTo>
                <a:lnTo>
                  <a:pt x="70" y="280"/>
                </a:lnTo>
                <a:lnTo>
                  <a:pt x="69" y="280"/>
                </a:lnTo>
                <a:lnTo>
                  <a:pt x="70" y="280"/>
                </a:lnTo>
                <a:lnTo>
                  <a:pt x="69" y="280"/>
                </a:lnTo>
                <a:lnTo>
                  <a:pt x="69" y="279"/>
                </a:lnTo>
                <a:lnTo>
                  <a:pt x="69" y="280"/>
                </a:lnTo>
                <a:lnTo>
                  <a:pt x="69" y="279"/>
                </a:lnTo>
                <a:lnTo>
                  <a:pt x="69" y="280"/>
                </a:lnTo>
                <a:lnTo>
                  <a:pt x="69" y="279"/>
                </a:lnTo>
                <a:lnTo>
                  <a:pt x="68" y="279"/>
                </a:lnTo>
                <a:lnTo>
                  <a:pt x="69" y="279"/>
                </a:lnTo>
                <a:lnTo>
                  <a:pt x="68" y="279"/>
                </a:lnTo>
                <a:lnTo>
                  <a:pt x="69" y="279"/>
                </a:lnTo>
                <a:lnTo>
                  <a:pt x="68" y="279"/>
                </a:lnTo>
                <a:lnTo>
                  <a:pt x="68" y="278"/>
                </a:lnTo>
                <a:lnTo>
                  <a:pt x="68" y="279"/>
                </a:lnTo>
                <a:lnTo>
                  <a:pt x="68" y="278"/>
                </a:lnTo>
                <a:lnTo>
                  <a:pt x="68" y="279"/>
                </a:lnTo>
                <a:lnTo>
                  <a:pt x="68" y="278"/>
                </a:lnTo>
                <a:lnTo>
                  <a:pt x="69" y="278"/>
                </a:lnTo>
                <a:lnTo>
                  <a:pt x="68" y="278"/>
                </a:lnTo>
                <a:lnTo>
                  <a:pt x="69" y="278"/>
                </a:lnTo>
                <a:lnTo>
                  <a:pt x="68" y="278"/>
                </a:lnTo>
                <a:lnTo>
                  <a:pt x="69" y="278"/>
                </a:lnTo>
                <a:lnTo>
                  <a:pt x="70" y="278"/>
                </a:lnTo>
                <a:lnTo>
                  <a:pt x="69" y="278"/>
                </a:lnTo>
                <a:lnTo>
                  <a:pt x="70" y="278"/>
                </a:lnTo>
                <a:lnTo>
                  <a:pt x="69" y="278"/>
                </a:lnTo>
                <a:lnTo>
                  <a:pt x="70" y="278"/>
                </a:lnTo>
                <a:lnTo>
                  <a:pt x="70" y="277"/>
                </a:lnTo>
                <a:lnTo>
                  <a:pt x="70" y="278"/>
                </a:lnTo>
                <a:lnTo>
                  <a:pt x="70" y="277"/>
                </a:lnTo>
                <a:lnTo>
                  <a:pt x="70" y="278"/>
                </a:lnTo>
                <a:lnTo>
                  <a:pt x="70" y="277"/>
                </a:lnTo>
                <a:lnTo>
                  <a:pt x="69" y="277"/>
                </a:lnTo>
                <a:lnTo>
                  <a:pt x="70" y="277"/>
                </a:lnTo>
                <a:lnTo>
                  <a:pt x="69" y="277"/>
                </a:lnTo>
                <a:lnTo>
                  <a:pt x="70" y="277"/>
                </a:lnTo>
                <a:lnTo>
                  <a:pt x="69" y="277"/>
                </a:lnTo>
                <a:lnTo>
                  <a:pt x="69" y="276"/>
                </a:lnTo>
                <a:lnTo>
                  <a:pt x="69" y="277"/>
                </a:lnTo>
                <a:lnTo>
                  <a:pt x="69" y="276"/>
                </a:lnTo>
                <a:lnTo>
                  <a:pt x="69" y="277"/>
                </a:lnTo>
                <a:lnTo>
                  <a:pt x="69" y="276"/>
                </a:lnTo>
                <a:lnTo>
                  <a:pt x="70" y="276"/>
                </a:lnTo>
                <a:lnTo>
                  <a:pt x="69" y="276"/>
                </a:lnTo>
                <a:lnTo>
                  <a:pt x="70" y="276"/>
                </a:lnTo>
                <a:lnTo>
                  <a:pt x="69" y="276"/>
                </a:lnTo>
                <a:lnTo>
                  <a:pt x="70" y="276"/>
                </a:lnTo>
                <a:lnTo>
                  <a:pt x="70" y="275"/>
                </a:lnTo>
                <a:lnTo>
                  <a:pt x="70" y="276"/>
                </a:lnTo>
                <a:lnTo>
                  <a:pt x="70" y="275"/>
                </a:lnTo>
                <a:lnTo>
                  <a:pt x="70" y="276"/>
                </a:lnTo>
                <a:lnTo>
                  <a:pt x="70" y="275"/>
                </a:lnTo>
                <a:lnTo>
                  <a:pt x="71" y="275"/>
                </a:lnTo>
                <a:lnTo>
                  <a:pt x="70" y="275"/>
                </a:lnTo>
                <a:lnTo>
                  <a:pt x="71" y="275"/>
                </a:lnTo>
                <a:lnTo>
                  <a:pt x="70" y="275"/>
                </a:lnTo>
                <a:lnTo>
                  <a:pt x="71" y="275"/>
                </a:lnTo>
                <a:lnTo>
                  <a:pt x="71" y="276"/>
                </a:lnTo>
                <a:lnTo>
                  <a:pt x="71" y="275"/>
                </a:lnTo>
                <a:lnTo>
                  <a:pt x="71" y="276"/>
                </a:lnTo>
                <a:lnTo>
                  <a:pt x="71" y="275"/>
                </a:lnTo>
                <a:lnTo>
                  <a:pt x="71" y="276"/>
                </a:lnTo>
                <a:lnTo>
                  <a:pt x="71" y="277"/>
                </a:lnTo>
                <a:lnTo>
                  <a:pt x="71" y="276"/>
                </a:lnTo>
                <a:lnTo>
                  <a:pt x="71" y="277"/>
                </a:lnTo>
                <a:lnTo>
                  <a:pt x="71" y="276"/>
                </a:lnTo>
                <a:lnTo>
                  <a:pt x="71" y="277"/>
                </a:lnTo>
                <a:lnTo>
                  <a:pt x="72" y="277"/>
                </a:lnTo>
                <a:lnTo>
                  <a:pt x="71" y="277"/>
                </a:lnTo>
                <a:lnTo>
                  <a:pt x="72" y="277"/>
                </a:lnTo>
                <a:lnTo>
                  <a:pt x="71" y="277"/>
                </a:lnTo>
                <a:lnTo>
                  <a:pt x="72" y="277"/>
                </a:lnTo>
                <a:lnTo>
                  <a:pt x="72" y="276"/>
                </a:lnTo>
                <a:lnTo>
                  <a:pt x="72" y="277"/>
                </a:lnTo>
                <a:lnTo>
                  <a:pt x="72" y="276"/>
                </a:lnTo>
                <a:lnTo>
                  <a:pt x="72" y="277"/>
                </a:lnTo>
                <a:lnTo>
                  <a:pt x="72" y="276"/>
                </a:lnTo>
                <a:lnTo>
                  <a:pt x="73" y="276"/>
                </a:lnTo>
                <a:lnTo>
                  <a:pt x="72" y="276"/>
                </a:lnTo>
                <a:lnTo>
                  <a:pt x="73" y="276"/>
                </a:lnTo>
                <a:lnTo>
                  <a:pt x="72" y="276"/>
                </a:lnTo>
                <a:lnTo>
                  <a:pt x="73" y="276"/>
                </a:lnTo>
                <a:lnTo>
                  <a:pt x="73" y="275"/>
                </a:lnTo>
                <a:lnTo>
                  <a:pt x="73" y="276"/>
                </a:lnTo>
                <a:lnTo>
                  <a:pt x="73" y="275"/>
                </a:lnTo>
                <a:lnTo>
                  <a:pt x="73" y="276"/>
                </a:lnTo>
                <a:lnTo>
                  <a:pt x="73" y="275"/>
                </a:lnTo>
                <a:lnTo>
                  <a:pt x="72" y="275"/>
                </a:lnTo>
                <a:lnTo>
                  <a:pt x="73" y="275"/>
                </a:lnTo>
                <a:lnTo>
                  <a:pt x="72" y="275"/>
                </a:lnTo>
                <a:lnTo>
                  <a:pt x="73" y="275"/>
                </a:lnTo>
                <a:lnTo>
                  <a:pt x="72" y="275"/>
                </a:lnTo>
                <a:lnTo>
                  <a:pt x="72" y="274"/>
                </a:lnTo>
                <a:lnTo>
                  <a:pt x="72" y="275"/>
                </a:lnTo>
                <a:lnTo>
                  <a:pt x="72" y="274"/>
                </a:lnTo>
                <a:lnTo>
                  <a:pt x="72" y="275"/>
                </a:lnTo>
                <a:lnTo>
                  <a:pt x="72" y="274"/>
                </a:lnTo>
                <a:lnTo>
                  <a:pt x="73" y="274"/>
                </a:lnTo>
                <a:lnTo>
                  <a:pt x="72" y="274"/>
                </a:lnTo>
                <a:lnTo>
                  <a:pt x="73" y="274"/>
                </a:lnTo>
                <a:lnTo>
                  <a:pt x="72" y="274"/>
                </a:lnTo>
                <a:lnTo>
                  <a:pt x="73" y="274"/>
                </a:lnTo>
                <a:lnTo>
                  <a:pt x="74" y="274"/>
                </a:lnTo>
                <a:lnTo>
                  <a:pt x="73" y="274"/>
                </a:lnTo>
                <a:lnTo>
                  <a:pt x="74" y="274"/>
                </a:lnTo>
                <a:lnTo>
                  <a:pt x="73" y="274"/>
                </a:lnTo>
                <a:lnTo>
                  <a:pt x="74" y="274"/>
                </a:lnTo>
                <a:lnTo>
                  <a:pt x="74" y="273"/>
                </a:lnTo>
                <a:lnTo>
                  <a:pt x="74" y="274"/>
                </a:lnTo>
                <a:lnTo>
                  <a:pt x="74" y="273"/>
                </a:lnTo>
                <a:lnTo>
                  <a:pt x="74" y="274"/>
                </a:lnTo>
                <a:lnTo>
                  <a:pt x="74" y="273"/>
                </a:lnTo>
                <a:lnTo>
                  <a:pt x="73" y="273"/>
                </a:lnTo>
                <a:lnTo>
                  <a:pt x="74" y="273"/>
                </a:lnTo>
                <a:lnTo>
                  <a:pt x="73" y="273"/>
                </a:lnTo>
                <a:lnTo>
                  <a:pt x="74" y="273"/>
                </a:lnTo>
                <a:lnTo>
                  <a:pt x="73" y="273"/>
                </a:lnTo>
                <a:lnTo>
                  <a:pt x="73" y="272"/>
                </a:lnTo>
                <a:lnTo>
                  <a:pt x="73" y="273"/>
                </a:lnTo>
                <a:lnTo>
                  <a:pt x="73" y="272"/>
                </a:lnTo>
                <a:lnTo>
                  <a:pt x="73" y="273"/>
                </a:lnTo>
                <a:lnTo>
                  <a:pt x="73" y="272"/>
                </a:lnTo>
                <a:lnTo>
                  <a:pt x="74" y="272"/>
                </a:lnTo>
                <a:lnTo>
                  <a:pt x="73" y="272"/>
                </a:lnTo>
                <a:lnTo>
                  <a:pt x="74" y="272"/>
                </a:lnTo>
                <a:lnTo>
                  <a:pt x="73" y="272"/>
                </a:lnTo>
                <a:lnTo>
                  <a:pt x="74" y="272"/>
                </a:lnTo>
                <a:lnTo>
                  <a:pt x="74" y="271"/>
                </a:lnTo>
                <a:lnTo>
                  <a:pt x="74" y="272"/>
                </a:lnTo>
                <a:lnTo>
                  <a:pt x="74" y="271"/>
                </a:lnTo>
                <a:lnTo>
                  <a:pt x="74" y="272"/>
                </a:lnTo>
                <a:lnTo>
                  <a:pt x="74" y="271"/>
                </a:lnTo>
                <a:lnTo>
                  <a:pt x="75" y="271"/>
                </a:lnTo>
                <a:lnTo>
                  <a:pt x="74" y="271"/>
                </a:lnTo>
                <a:lnTo>
                  <a:pt x="75" y="271"/>
                </a:lnTo>
                <a:lnTo>
                  <a:pt x="74" y="271"/>
                </a:lnTo>
                <a:lnTo>
                  <a:pt x="75" y="271"/>
                </a:lnTo>
                <a:lnTo>
                  <a:pt x="75" y="272"/>
                </a:lnTo>
                <a:lnTo>
                  <a:pt x="75" y="271"/>
                </a:lnTo>
                <a:lnTo>
                  <a:pt x="75" y="272"/>
                </a:lnTo>
                <a:lnTo>
                  <a:pt x="75" y="271"/>
                </a:lnTo>
                <a:lnTo>
                  <a:pt x="75" y="272"/>
                </a:lnTo>
                <a:lnTo>
                  <a:pt x="75" y="273"/>
                </a:lnTo>
                <a:lnTo>
                  <a:pt x="75" y="272"/>
                </a:lnTo>
                <a:lnTo>
                  <a:pt x="75" y="273"/>
                </a:lnTo>
                <a:lnTo>
                  <a:pt x="75" y="272"/>
                </a:lnTo>
                <a:lnTo>
                  <a:pt x="75" y="273"/>
                </a:lnTo>
                <a:lnTo>
                  <a:pt x="76" y="273"/>
                </a:lnTo>
                <a:lnTo>
                  <a:pt x="75" y="273"/>
                </a:lnTo>
                <a:lnTo>
                  <a:pt x="76" y="273"/>
                </a:lnTo>
                <a:lnTo>
                  <a:pt x="75" y="273"/>
                </a:lnTo>
                <a:lnTo>
                  <a:pt x="76" y="273"/>
                </a:lnTo>
                <a:lnTo>
                  <a:pt x="76" y="272"/>
                </a:lnTo>
                <a:lnTo>
                  <a:pt x="76" y="273"/>
                </a:lnTo>
                <a:lnTo>
                  <a:pt x="76" y="272"/>
                </a:lnTo>
                <a:lnTo>
                  <a:pt x="76" y="273"/>
                </a:lnTo>
                <a:lnTo>
                  <a:pt x="76" y="272"/>
                </a:lnTo>
                <a:lnTo>
                  <a:pt x="77" y="272"/>
                </a:lnTo>
                <a:lnTo>
                  <a:pt x="76" y="272"/>
                </a:lnTo>
                <a:lnTo>
                  <a:pt x="77" y="272"/>
                </a:lnTo>
                <a:lnTo>
                  <a:pt x="76" y="272"/>
                </a:lnTo>
                <a:lnTo>
                  <a:pt x="77" y="272"/>
                </a:lnTo>
                <a:lnTo>
                  <a:pt x="77" y="273"/>
                </a:lnTo>
                <a:lnTo>
                  <a:pt x="77" y="272"/>
                </a:lnTo>
                <a:lnTo>
                  <a:pt x="77" y="273"/>
                </a:lnTo>
                <a:lnTo>
                  <a:pt x="77" y="272"/>
                </a:lnTo>
                <a:lnTo>
                  <a:pt x="77" y="273"/>
                </a:lnTo>
                <a:lnTo>
                  <a:pt x="78" y="273"/>
                </a:lnTo>
                <a:lnTo>
                  <a:pt x="77" y="273"/>
                </a:lnTo>
                <a:lnTo>
                  <a:pt x="78" y="273"/>
                </a:lnTo>
                <a:lnTo>
                  <a:pt x="77" y="273"/>
                </a:lnTo>
                <a:lnTo>
                  <a:pt x="78" y="273"/>
                </a:lnTo>
                <a:lnTo>
                  <a:pt x="78" y="274"/>
                </a:lnTo>
                <a:lnTo>
                  <a:pt x="78" y="273"/>
                </a:lnTo>
                <a:lnTo>
                  <a:pt x="78" y="274"/>
                </a:lnTo>
                <a:lnTo>
                  <a:pt x="78" y="273"/>
                </a:lnTo>
                <a:lnTo>
                  <a:pt x="78" y="274"/>
                </a:lnTo>
                <a:lnTo>
                  <a:pt x="77" y="274"/>
                </a:lnTo>
                <a:lnTo>
                  <a:pt x="78" y="274"/>
                </a:lnTo>
                <a:lnTo>
                  <a:pt x="77" y="274"/>
                </a:lnTo>
                <a:lnTo>
                  <a:pt x="78" y="274"/>
                </a:lnTo>
                <a:lnTo>
                  <a:pt x="77" y="274"/>
                </a:lnTo>
                <a:lnTo>
                  <a:pt x="76" y="274"/>
                </a:lnTo>
                <a:lnTo>
                  <a:pt x="77" y="274"/>
                </a:lnTo>
                <a:lnTo>
                  <a:pt x="76" y="274"/>
                </a:lnTo>
                <a:lnTo>
                  <a:pt x="77" y="274"/>
                </a:lnTo>
                <a:lnTo>
                  <a:pt x="76" y="274"/>
                </a:lnTo>
                <a:lnTo>
                  <a:pt x="76" y="275"/>
                </a:lnTo>
                <a:lnTo>
                  <a:pt x="76" y="274"/>
                </a:lnTo>
                <a:lnTo>
                  <a:pt x="76" y="275"/>
                </a:lnTo>
                <a:lnTo>
                  <a:pt x="76" y="274"/>
                </a:lnTo>
                <a:lnTo>
                  <a:pt x="76" y="275"/>
                </a:lnTo>
                <a:lnTo>
                  <a:pt x="77" y="275"/>
                </a:lnTo>
                <a:lnTo>
                  <a:pt x="76" y="275"/>
                </a:lnTo>
                <a:lnTo>
                  <a:pt x="77" y="275"/>
                </a:lnTo>
                <a:lnTo>
                  <a:pt x="76" y="275"/>
                </a:lnTo>
                <a:lnTo>
                  <a:pt x="77" y="275"/>
                </a:lnTo>
                <a:lnTo>
                  <a:pt x="77" y="276"/>
                </a:lnTo>
                <a:lnTo>
                  <a:pt x="77" y="275"/>
                </a:lnTo>
                <a:lnTo>
                  <a:pt x="77" y="276"/>
                </a:lnTo>
                <a:lnTo>
                  <a:pt x="77" y="275"/>
                </a:lnTo>
                <a:lnTo>
                  <a:pt x="77" y="276"/>
                </a:lnTo>
                <a:lnTo>
                  <a:pt x="77" y="277"/>
                </a:lnTo>
                <a:lnTo>
                  <a:pt x="77" y="276"/>
                </a:lnTo>
                <a:lnTo>
                  <a:pt x="77" y="277"/>
                </a:lnTo>
                <a:lnTo>
                  <a:pt x="77" y="276"/>
                </a:lnTo>
                <a:lnTo>
                  <a:pt x="77" y="277"/>
                </a:lnTo>
                <a:lnTo>
                  <a:pt x="78" y="277"/>
                </a:lnTo>
                <a:lnTo>
                  <a:pt x="77" y="277"/>
                </a:lnTo>
                <a:lnTo>
                  <a:pt x="78" y="277"/>
                </a:lnTo>
                <a:lnTo>
                  <a:pt x="77" y="277"/>
                </a:lnTo>
                <a:lnTo>
                  <a:pt x="78" y="277"/>
                </a:lnTo>
                <a:lnTo>
                  <a:pt x="78" y="278"/>
                </a:lnTo>
                <a:lnTo>
                  <a:pt x="78" y="277"/>
                </a:lnTo>
                <a:lnTo>
                  <a:pt x="78" y="278"/>
                </a:lnTo>
                <a:lnTo>
                  <a:pt x="78" y="277"/>
                </a:lnTo>
                <a:lnTo>
                  <a:pt x="78" y="278"/>
                </a:lnTo>
                <a:lnTo>
                  <a:pt x="77" y="278"/>
                </a:lnTo>
                <a:lnTo>
                  <a:pt x="78" y="278"/>
                </a:lnTo>
                <a:lnTo>
                  <a:pt x="77" y="278"/>
                </a:lnTo>
                <a:lnTo>
                  <a:pt x="78" y="278"/>
                </a:lnTo>
                <a:lnTo>
                  <a:pt x="77" y="278"/>
                </a:lnTo>
                <a:lnTo>
                  <a:pt x="76" y="278"/>
                </a:lnTo>
                <a:lnTo>
                  <a:pt x="77" y="278"/>
                </a:lnTo>
                <a:lnTo>
                  <a:pt x="76" y="278"/>
                </a:lnTo>
                <a:lnTo>
                  <a:pt x="77" y="278"/>
                </a:lnTo>
                <a:lnTo>
                  <a:pt x="76" y="278"/>
                </a:lnTo>
                <a:lnTo>
                  <a:pt x="76" y="279"/>
                </a:lnTo>
                <a:lnTo>
                  <a:pt x="76" y="278"/>
                </a:lnTo>
                <a:lnTo>
                  <a:pt x="76" y="279"/>
                </a:lnTo>
                <a:lnTo>
                  <a:pt x="76" y="278"/>
                </a:lnTo>
                <a:lnTo>
                  <a:pt x="76" y="279"/>
                </a:lnTo>
                <a:lnTo>
                  <a:pt x="77" y="279"/>
                </a:lnTo>
                <a:lnTo>
                  <a:pt x="76" y="279"/>
                </a:lnTo>
                <a:lnTo>
                  <a:pt x="77" y="279"/>
                </a:lnTo>
                <a:lnTo>
                  <a:pt x="76" y="279"/>
                </a:lnTo>
                <a:lnTo>
                  <a:pt x="77" y="279"/>
                </a:lnTo>
                <a:lnTo>
                  <a:pt x="77" y="280"/>
                </a:lnTo>
                <a:lnTo>
                  <a:pt x="77" y="279"/>
                </a:lnTo>
                <a:lnTo>
                  <a:pt x="77" y="280"/>
                </a:lnTo>
                <a:lnTo>
                  <a:pt x="77" y="279"/>
                </a:lnTo>
                <a:lnTo>
                  <a:pt x="77" y="280"/>
                </a:lnTo>
                <a:lnTo>
                  <a:pt x="78" y="280"/>
                </a:lnTo>
                <a:lnTo>
                  <a:pt x="77" y="280"/>
                </a:lnTo>
                <a:lnTo>
                  <a:pt x="78" y="280"/>
                </a:lnTo>
                <a:lnTo>
                  <a:pt x="77" y="280"/>
                </a:lnTo>
                <a:lnTo>
                  <a:pt x="78" y="280"/>
                </a:lnTo>
                <a:lnTo>
                  <a:pt x="78" y="279"/>
                </a:lnTo>
                <a:lnTo>
                  <a:pt x="78" y="280"/>
                </a:lnTo>
                <a:lnTo>
                  <a:pt x="78" y="279"/>
                </a:lnTo>
                <a:lnTo>
                  <a:pt x="78" y="280"/>
                </a:lnTo>
                <a:lnTo>
                  <a:pt x="78" y="279"/>
                </a:lnTo>
                <a:lnTo>
                  <a:pt x="79" y="279"/>
                </a:lnTo>
                <a:lnTo>
                  <a:pt x="78" y="279"/>
                </a:lnTo>
                <a:lnTo>
                  <a:pt x="79" y="279"/>
                </a:lnTo>
                <a:lnTo>
                  <a:pt x="78" y="279"/>
                </a:lnTo>
                <a:lnTo>
                  <a:pt x="79" y="279"/>
                </a:lnTo>
                <a:lnTo>
                  <a:pt x="79" y="280"/>
                </a:lnTo>
                <a:lnTo>
                  <a:pt x="79" y="279"/>
                </a:lnTo>
                <a:lnTo>
                  <a:pt x="79" y="280"/>
                </a:lnTo>
                <a:lnTo>
                  <a:pt x="79" y="279"/>
                </a:lnTo>
                <a:lnTo>
                  <a:pt x="79" y="280"/>
                </a:lnTo>
                <a:lnTo>
                  <a:pt x="79" y="281"/>
                </a:lnTo>
                <a:lnTo>
                  <a:pt x="79" y="280"/>
                </a:lnTo>
                <a:lnTo>
                  <a:pt x="79" y="281"/>
                </a:lnTo>
                <a:lnTo>
                  <a:pt x="79" y="280"/>
                </a:lnTo>
                <a:lnTo>
                  <a:pt x="79" y="281"/>
                </a:lnTo>
                <a:lnTo>
                  <a:pt x="80" y="281"/>
                </a:lnTo>
                <a:lnTo>
                  <a:pt x="79" y="281"/>
                </a:lnTo>
                <a:lnTo>
                  <a:pt x="80" y="281"/>
                </a:lnTo>
                <a:lnTo>
                  <a:pt x="79" y="281"/>
                </a:lnTo>
                <a:lnTo>
                  <a:pt x="80" y="281"/>
                </a:lnTo>
                <a:lnTo>
                  <a:pt x="80" y="280"/>
                </a:lnTo>
                <a:lnTo>
                  <a:pt x="80" y="281"/>
                </a:lnTo>
                <a:lnTo>
                  <a:pt x="80" y="280"/>
                </a:lnTo>
                <a:lnTo>
                  <a:pt x="80" y="281"/>
                </a:lnTo>
                <a:lnTo>
                  <a:pt x="80" y="280"/>
                </a:lnTo>
                <a:lnTo>
                  <a:pt x="81" y="280"/>
                </a:lnTo>
                <a:lnTo>
                  <a:pt x="80" y="280"/>
                </a:lnTo>
                <a:lnTo>
                  <a:pt x="81" y="280"/>
                </a:lnTo>
                <a:lnTo>
                  <a:pt x="80" y="280"/>
                </a:lnTo>
                <a:lnTo>
                  <a:pt x="81" y="280"/>
                </a:lnTo>
                <a:lnTo>
                  <a:pt x="81" y="279"/>
                </a:lnTo>
                <a:lnTo>
                  <a:pt x="81" y="280"/>
                </a:lnTo>
                <a:lnTo>
                  <a:pt x="81" y="279"/>
                </a:lnTo>
                <a:lnTo>
                  <a:pt x="81" y="280"/>
                </a:lnTo>
                <a:lnTo>
                  <a:pt x="81" y="279"/>
                </a:lnTo>
                <a:lnTo>
                  <a:pt x="80" y="279"/>
                </a:lnTo>
                <a:lnTo>
                  <a:pt x="81" y="279"/>
                </a:lnTo>
                <a:lnTo>
                  <a:pt x="80" y="279"/>
                </a:lnTo>
                <a:lnTo>
                  <a:pt x="81" y="279"/>
                </a:lnTo>
                <a:lnTo>
                  <a:pt x="80" y="279"/>
                </a:lnTo>
                <a:lnTo>
                  <a:pt x="80" y="278"/>
                </a:lnTo>
                <a:lnTo>
                  <a:pt x="80" y="279"/>
                </a:lnTo>
                <a:lnTo>
                  <a:pt x="80" y="278"/>
                </a:lnTo>
                <a:lnTo>
                  <a:pt x="80" y="279"/>
                </a:lnTo>
                <a:lnTo>
                  <a:pt x="80" y="278"/>
                </a:lnTo>
                <a:lnTo>
                  <a:pt x="81" y="278"/>
                </a:lnTo>
                <a:lnTo>
                  <a:pt x="80" y="278"/>
                </a:lnTo>
                <a:lnTo>
                  <a:pt x="81" y="278"/>
                </a:lnTo>
                <a:lnTo>
                  <a:pt x="80" y="278"/>
                </a:lnTo>
                <a:lnTo>
                  <a:pt x="81" y="278"/>
                </a:lnTo>
                <a:lnTo>
                  <a:pt x="82" y="278"/>
                </a:lnTo>
                <a:lnTo>
                  <a:pt x="81" y="278"/>
                </a:lnTo>
                <a:lnTo>
                  <a:pt x="82" y="278"/>
                </a:lnTo>
                <a:lnTo>
                  <a:pt x="81" y="278"/>
                </a:lnTo>
                <a:lnTo>
                  <a:pt x="82" y="278"/>
                </a:lnTo>
                <a:lnTo>
                  <a:pt x="82" y="277"/>
                </a:lnTo>
                <a:lnTo>
                  <a:pt x="82" y="278"/>
                </a:lnTo>
                <a:lnTo>
                  <a:pt x="82" y="277"/>
                </a:lnTo>
                <a:lnTo>
                  <a:pt x="82" y="278"/>
                </a:lnTo>
                <a:lnTo>
                  <a:pt x="82" y="277"/>
                </a:lnTo>
                <a:lnTo>
                  <a:pt x="81" y="277"/>
                </a:lnTo>
                <a:lnTo>
                  <a:pt x="82" y="277"/>
                </a:lnTo>
                <a:lnTo>
                  <a:pt x="81" y="277"/>
                </a:lnTo>
                <a:lnTo>
                  <a:pt x="82" y="277"/>
                </a:lnTo>
                <a:lnTo>
                  <a:pt x="81" y="277"/>
                </a:lnTo>
                <a:lnTo>
                  <a:pt x="81" y="276"/>
                </a:lnTo>
                <a:lnTo>
                  <a:pt x="81" y="277"/>
                </a:lnTo>
                <a:lnTo>
                  <a:pt x="81" y="276"/>
                </a:lnTo>
                <a:lnTo>
                  <a:pt x="81" y="277"/>
                </a:lnTo>
                <a:lnTo>
                  <a:pt x="81" y="276"/>
                </a:lnTo>
                <a:lnTo>
                  <a:pt x="82" y="276"/>
                </a:lnTo>
                <a:lnTo>
                  <a:pt x="81" y="276"/>
                </a:lnTo>
                <a:lnTo>
                  <a:pt x="82" y="276"/>
                </a:lnTo>
                <a:lnTo>
                  <a:pt x="81" y="276"/>
                </a:lnTo>
                <a:lnTo>
                  <a:pt x="82" y="276"/>
                </a:lnTo>
                <a:lnTo>
                  <a:pt x="82" y="275"/>
                </a:lnTo>
                <a:lnTo>
                  <a:pt x="82" y="276"/>
                </a:lnTo>
                <a:lnTo>
                  <a:pt x="82" y="275"/>
                </a:lnTo>
                <a:lnTo>
                  <a:pt x="82" y="276"/>
                </a:lnTo>
                <a:lnTo>
                  <a:pt x="82" y="275"/>
                </a:lnTo>
                <a:lnTo>
                  <a:pt x="83" y="275"/>
                </a:lnTo>
                <a:lnTo>
                  <a:pt x="82" y="275"/>
                </a:lnTo>
                <a:lnTo>
                  <a:pt x="83" y="275"/>
                </a:lnTo>
                <a:lnTo>
                  <a:pt x="82" y="275"/>
                </a:lnTo>
                <a:lnTo>
                  <a:pt x="83" y="275"/>
                </a:lnTo>
                <a:lnTo>
                  <a:pt x="83" y="276"/>
                </a:lnTo>
                <a:lnTo>
                  <a:pt x="83" y="275"/>
                </a:lnTo>
                <a:lnTo>
                  <a:pt x="83" y="276"/>
                </a:lnTo>
                <a:lnTo>
                  <a:pt x="83" y="275"/>
                </a:lnTo>
                <a:lnTo>
                  <a:pt x="83" y="276"/>
                </a:lnTo>
                <a:lnTo>
                  <a:pt x="83" y="277"/>
                </a:lnTo>
                <a:lnTo>
                  <a:pt x="83" y="276"/>
                </a:lnTo>
                <a:lnTo>
                  <a:pt x="83" y="277"/>
                </a:lnTo>
                <a:lnTo>
                  <a:pt x="83" y="276"/>
                </a:lnTo>
                <a:lnTo>
                  <a:pt x="83" y="277"/>
                </a:lnTo>
                <a:lnTo>
                  <a:pt x="84" y="277"/>
                </a:lnTo>
                <a:lnTo>
                  <a:pt x="83" y="277"/>
                </a:lnTo>
                <a:lnTo>
                  <a:pt x="84" y="277"/>
                </a:lnTo>
                <a:lnTo>
                  <a:pt x="83" y="277"/>
                </a:lnTo>
                <a:lnTo>
                  <a:pt x="84" y="277"/>
                </a:lnTo>
                <a:lnTo>
                  <a:pt x="84" y="276"/>
                </a:lnTo>
                <a:lnTo>
                  <a:pt x="84" y="277"/>
                </a:lnTo>
                <a:lnTo>
                  <a:pt x="84" y="276"/>
                </a:lnTo>
                <a:lnTo>
                  <a:pt x="84" y="277"/>
                </a:lnTo>
                <a:lnTo>
                  <a:pt x="84" y="276"/>
                </a:lnTo>
                <a:lnTo>
                  <a:pt x="85" y="276"/>
                </a:lnTo>
                <a:lnTo>
                  <a:pt x="84" y="276"/>
                </a:lnTo>
                <a:lnTo>
                  <a:pt x="85" y="276"/>
                </a:lnTo>
                <a:lnTo>
                  <a:pt x="84" y="276"/>
                </a:lnTo>
                <a:lnTo>
                  <a:pt x="85" y="276"/>
                </a:lnTo>
                <a:lnTo>
                  <a:pt x="85" y="277"/>
                </a:lnTo>
                <a:lnTo>
                  <a:pt x="85" y="276"/>
                </a:lnTo>
                <a:lnTo>
                  <a:pt x="85" y="277"/>
                </a:lnTo>
                <a:lnTo>
                  <a:pt x="85" y="276"/>
                </a:lnTo>
                <a:lnTo>
                  <a:pt x="85" y="277"/>
                </a:lnTo>
                <a:lnTo>
                  <a:pt x="86" y="277"/>
                </a:lnTo>
                <a:lnTo>
                  <a:pt x="85" y="277"/>
                </a:lnTo>
                <a:lnTo>
                  <a:pt x="86" y="277"/>
                </a:lnTo>
                <a:lnTo>
                  <a:pt x="85" y="277"/>
                </a:lnTo>
                <a:lnTo>
                  <a:pt x="86" y="277"/>
                </a:lnTo>
                <a:lnTo>
                  <a:pt x="86" y="278"/>
                </a:lnTo>
                <a:lnTo>
                  <a:pt x="86" y="277"/>
                </a:lnTo>
                <a:lnTo>
                  <a:pt x="86" y="278"/>
                </a:lnTo>
                <a:lnTo>
                  <a:pt x="86" y="277"/>
                </a:lnTo>
                <a:lnTo>
                  <a:pt x="86" y="278"/>
                </a:lnTo>
                <a:lnTo>
                  <a:pt x="85" y="278"/>
                </a:lnTo>
                <a:lnTo>
                  <a:pt x="86" y="278"/>
                </a:lnTo>
                <a:lnTo>
                  <a:pt x="85" y="278"/>
                </a:lnTo>
                <a:lnTo>
                  <a:pt x="86" y="278"/>
                </a:lnTo>
                <a:lnTo>
                  <a:pt x="85" y="278"/>
                </a:lnTo>
                <a:lnTo>
                  <a:pt x="84" y="278"/>
                </a:lnTo>
                <a:lnTo>
                  <a:pt x="85" y="278"/>
                </a:lnTo>
                <a:lnTo>
                  <a:pt x="84" y="278"/>
                </a:lnTo>
                <a:lnTo>
                  <a:pt x="85" y="278"/>
                </a:lnTo>
                <a:lnTo>
                  <a:pt x="84" y="278"/>
                </a:lnTo>
                <a:lnTo>
                  <a:pt x="84" y="279"/>
                </a:lnTo>
                <a:lnTo>
                  <a:pt x="84" y="278"/>
                </a:lnTo>
                <a:lnTo>
                  <a:pt x="84" y="279"/>
                </a:lnTo>
                <a:lnTo>
                  <a:pt x="84" y="278"/>
                </a:lnTo>
                <a:lnTo>
                  <a:pt x="84" y="279"/>
                </a:lnTo>
                <a:lnTo>
                  <a:pt x="85" y="279"/>
                </a:lnTo>
                <a:lnTo>
                  <a:pt x="84" y="279"/>
                </a:lnTo>
                <a:lnTo>
                  <a:pt x="85" y="279"/>
                </a:lnTo>
                <a:lnTo>
                  <a:pt x="84" y="279"/>
                </a:lnTo>
                <a:lnTo>
                  <a:pt x="85" y="279"/>
                </a:lnTo>
                <a:lnTo>
                  <a:pt x="85" y="280"/>
                </a:lnTo>
                <a:lnTo>
                  <a:pt x="85" y="279"/>
                </a:lnTo>
                <a:lnTo>
                  <a:pt x="85" y="280"/>
                </a:lnTo>
                <a:lnTo>
                  <a:pt x="85" y="279"/>
                </a:lnTo>
                <a:lnTo>
                  <a:pt x="85" y="280"/>
                </a:lnTo>
                <a:lnTo>
                  <a:pt x="86" y="280"/>
                </a:lnTo>
                <a:lnTo>
                  <a:pt x="85" y="280"/>
                </a:lnTo>
                <a:lnTo>
                  <a:pt x="86" y="280"/>
                </a:lnTo>
                <a:lnTo>
                  <a:pt x="85" y="280"/>
                </a:lnTo>
                <a:lnTo>
                  <a:pt x="86" y="280"/>
                </a:lnTo>
                <a:lnTo>
                  <a:pt x="86" y="279"/>
                </a:lnTo>
                <a:lnTo>
                  <a:pt x="86" y="280"/>
                </a:lnTo>
                <a:lnTo>
                  <a:pt x="86" y="279"/>
                </a:lnTo>
                <a:lnTo>
                  <a:pt x="86" y="280"/>
                </a:lnTo>
                <a:lnTo>
                  <a:pt x="86" y="279"/>
                </a:lnTo>
                <a:lnTo>
                  <a:pt x="87" y="279"/>
                </a:lnTo>
                <a:lnTo>
                  <a:pt x="86" y="279"/>
                </a:lnTo>
                <a:lnTo>
                  <a:pt x="87" y="279"/>
                </a:lnTo>
                <a:lnTo>
                  <a:pt x="86" y="279"/>
                </a:lnTo>
                <a:lnTo>
                  <a:pt x="87" y="279"/>
                </a:lnTo>
                <a:lnTo>
                  <a:pt x="87" y="280"/>
                </a:lnTo>
                <a:lnTo>
                  <a:pt x="87" y="279"/>
                </a:lnTo>
                <a:lnTo>
                  <a:pt x="87" y="280"/>
                </a:lnTo>
                <a:lnTo>
                  <a:pt x="87" y="279"/>
                </a:lnTo>
                <a:lnTo>
                  <a:pt x="87" y="280"/>
                </a:lnTo>
                <a:lnTo>
                  <a:pt x="87" y="281"/>
                </a:lnTo>
                <a:lnTo>
                  <a:pt x="87" y="280"/>
                </a:lnTo>
                <a:lnTo>
                  <a:pt x="87" y="281"/>
                </a:lnTo>
                <a:lnTo>
                  <a:pt x="87" y="280"/>
                </a:lnTo>
                <a:lnTo>
                  <a:pt x="87" y="281"/>
                </a:lnTo>
                <a:lnTo>
                  <a:pt x="88" y="281"/>
                </a:lnTo>
                <a:lnTo>
                  <a:pt x="87" y="281"/>
                </a:lnTo>
                <a:lnTo>
                  <a:pt x="88" y="281"/>
                </a:lnTo>
                <a:lnTo>
                  <a:pt x="87" y="281"/>
                </a:lnTo>
                <a:lnTo>
                  <a:pt x="88" y="281"/>
                </a:lnTo>
                <a:lnTo>
                  <a:pt x="88" y="280"/>
                </a:lnTo>
                <a:lnTo>
                  <a:pt x="88" y="281"/>
                </a:lnTo>
                <a:lnTo>
                  <a:pt x="88" y="280"/>
                </a:lnTo>
                <a:lnTo>
                  <a:pt x="88" y="281"/>
                </a:lnTo>
                <a:lnTo>
                  <a:pt x="88" y="280"/>
                </a:lnTo>
                <a:lnTo>
                  <a:pt x="89" y="280"/>
                </a:lnTo>
                <a:lnTo>
                  <a:pt x="88" y="280"/>
                </a:lnTo>
                <a:lnTo>
                  <a:pt x="89" y="280"/>
                </a:lnTo>
                <a:lnTo>
                  <a:pt x="88" y="280"/>
                </a:lnTo>
                <a:lnTo>
                  <a:pt x="89" y="280"/>
                </a:lnTo>
                <a:lnTo>
                  <a:pt x="89" y="281"/>
                </a:lnTo>
                <a:lnTo>
                  <a:pt x="89" y="280"/>
                </a:lnTo>
                <a:lnTo>
                  <a:pt x="89" y="281"/>
                </a:lnTo>
                <a:lnTo>
                  <a:pt x="89" y="280"/>
                </a:lnTo>
                <a:lnTo>
                  <a:pt x="89" y="281"/>
                </a:lnTo>
                <a:lnTo>
                  <a:pt x="90" y="281"/>
                </a:lnTo>
                <a:lnTo>
                  <a:pt x="89" y="281"/>
                </a:lnTo>
                <a:lnTo>
                  <a:pt x="90" y="281"/>
                </a:lnTo>
                <a:lnTo>
                  <a:pt x="89" y="281"/>
                </a:lnTo>
                <a:lnTo>
                  <a:pt x="90" y="281"/>
                </a:lnTo>
                <a:lnTo>
                  <a:pt x="90" y="282"/>
                </a:lnTo>
                <a:lnTo>
                  <a:pt x="90" y="281"/>
                </a:lnTo>
                <a:lnTo>
                  <a:pt x="90" y="282"/>
                </a:lnTo>
                <a:lnTo>
                  <a:pt x="90" y="281"/>
                </a:lnTo>
                <a:lnTo>
                  <a:pt x="90" y="282"/>
                </a:lnTo>
                <a:lnTo>
                  <a:pt x="89" y="282"/>
                </a:lnTo>
                <a:lnTo>
                  <a:pt x="90" y="282"/>
                </a:lnTo>
                <a:lnTo>
                  <a:pt x="89" y="282"/>
                </a:lnTo>
                <a:lnTo>
                  <a:pt x="90" y="282"/>
                </a:lnTo>
                <a:lnTo>
                  <a:pt x="89" y="282"/>
                </a:lnTo>
                <a:lnTo>
                  <a:pt x="88" y="282"/>
                </a:lnTo>
                <a:lnTo>
                  <a:pt x="89" y="282"/>
                </a:lnTo>
                <a:lnTo>
                  <a:pt x="88" y="282"/>
                </a:lnTo>
                <a:lnTo>
                  <a:pt x="89" y="282"/>
                </a:lnTo>
                <a:lnTo>
                  <a:pt x="88" y="282"/>
                </a:lnTo>
                <a:lnTo>
                  <a:pt x="88" y="283"/>
                </a:lnTo>
                <a:lnTo>
                  <a:pt x="88" y="282"/>
                </a:lnTo>
                <a:lnTo>
                  <a:pt x="88" y="283"/>
                </a:lnTo>
                <a:lnTo>
                  <a:pt x="88" y="282"/>
                </a:lnTo>
                <a:lnTo>
                  <a:pt x="88" y="283"/>
                </a:lnTo>
                <a:lnTo>
                  <a:pt x="89" y="283"/>
                </a:lnTo>
                <a:lnTo>
                  <a:pt x="88" y="283"/>
                </a:lnTo>
                <a:lnTo>
                  <a:pt x="89" y="283"/>
                </a:lnTo>
                <a:lnTo>
                  <a:pt x="88" y="283"/>
                </a:lnTo>
                <a:lnTo>
                  <a:pt x="89" y="283"/>
                </a:lnTo>
                <a:lnTo>
                  <a:pt x="89" y="284"/>
                </a:lnTo>
                <a:lnTo>
                  <a:pt x="89" y="283"/>
                </a:lnTo>
                <a:lnTo>
                  <a:pt x="89" y="284"/>
                </a:lnTo>
                <a:lnTo>
                  <a:pt x="89" y="283"/>
                </a:lnTo>
                <a:lnTo>
                  <a:pt x="89" y="284"/>
                </a:lnTo>
                <a:lnTo>
                  <a:pt x="88" y="284"/>
                </a:lnTo>
                <a:lnTo>
                  <a:pt x="89" y="284"/>
                </a:lnTo>
                <a:lnTo>
                  <a:pt x="88" y="284"/>
                </a:lnTo>
                <a:lnTo>
                  <a:pt x="89" y="284"/>
                </a:lnTo>
                <a:lnTo>
                  <a:pt x="88" y="284"/>
                </a:lnTo>
                <a:lnTo>
                  <a:pt x="88" y="285"/>
                </a:lnTo>
                <a:lnTo>
                  <a:pt x="88" y="284"/>
                </a:lnTo>
                <a:lnTo>
                  <a:pt x="88" y="285"/>
                </a:lnTo>
                <a:lnTo>
                  <a:pt x="88" y="284"/>
                </a:lnTo>
                <a:lnTo>
                  <a:pt x="88" y="285"/>
                </a:lnTo>
                <a:lnTo>
                  <a:pt x="87" y="285"/>
                </a:lnTo>
                <a:lnTo>
                  <a:pt x="88" y="285"/>
                </a:lnTo>
                <a:lnTo>
                  <a:pt x="87" y="285"/>
                </a:lnTo>
                <a:lnTo>
                  <a:pt x="88" y="285"/>
                </a:lnTo>
                <a:lnTo>
                  <a:pt x="87" y="285"/>
                </a:lnTo>
                <a:lnTo>
                  <a:pt x="87" y="284"/>
                </a:lnTo>
                <a:lnTo>
                  <a:pt x="87" y="285"/>
                </a:lnTo>
                <a:lnTo>
                  <a:pt x="87" y="284"/>
                </a:lnTo>
                <a:lnTo>
                  <a:pt x="87" y="285"/>
                </a:lnTo>
                <a:lnTo>
                  <a:pt x="87" y="284"/>
                </a:lnTo>
                <a:lnTo>
                  <a:pt x="87" y="283"/>
                </a:lnTo>
                <a:lnTo>
                  <a:pt x="87" y="284"/>
                </a:lnTo>
                <a:lnTo>
                  <a:pt x="87" y="283"/>
                </a:lnTo>
                <a:lnTo>
                  <a:pt x="87" y="284"/>
                </a:lnTo>
                <a:lnTo>
                  <a:pt x="87" y="283"/>
                </a:lnTo>
                <a:lnTo>
                  <a:pt x="86" y="283"/>
                </a:lnTo>
                <a:lnTo>
                  <a:pt x="87" y="283"/>
                </a:lnTo>
                <a:lnTo>
                  <a:pt x="86" y="283"/>
                </a:lnTo>
                <a:lnTo>
                  <a:pt x="87" y="283"/>
                </a:lnTo>
                <a:lnTo>
                  <a:pt x="86" y="283"/>
                </a:lnTo>
                <a:lnTo>
                  <a:pt x="86" y="284"/>
                </a:lnTo>
                <a:lnTo>
                  <a:pt x="86" y="283"/>
                </a:lnTo>
                <a:lnTo>
                  <a:pt x="86" y="284"/>
                </a:lnTo>
                <a:lnTo>
                  <a:pt x="86" y="283"/>
                </a:lnTo>
                <a:lnTo>
                  <a:pt x="86" y="284"/>
                </a:lnTo>
                <a:lnTo>
                  <a:pt x="85" y="284"/>
                </a:lnTo>
                <a:lnTo>
                  <a:pt x="86" y="284"/>
                </a:lnTo>
                <a:lnTo>
                  <a:pt x="85" y="284"/>
                </a:lnTo>
                <a:lnTo>
                  <a:pt x="86" y="284"/>
                </a:lnTo>
                <a:lnTo>
                  <a:pt x="85" y="284"/>
                </a:lnTo>
                <a:lnTo>
                  <a:pt x="84" y="284"/>
                </a:lnTo>
                <a:lnTo>
                  <a:pt x="85" y="284"/>
                </a:lnTo>
                <a:lnTo>
                  <a:pt x="84" y="284"/>
                </a:lnTo>
                <a:lnTo>
                  <a:pt x="85" y="284"/>
                </a:lnTo>
                <a:lnTo>
                  <a:pt x="84" y="284"/>
                </a:lnTo>
                <a:lnTo>
                  <a:pt x="84" y="285"/>
                </a:lnTo>
                <a:lnTo>
                  <a:pt x="84" y="284"/>
                </a:lnTo>
                <a:lnTo>
                  <a:pt x="84" y="285"/>
                </a:lnTo>
                <a:lnTo>
                  <a:pt x="84" y="284"/>
                </a:lnTo>
                <a:lnTo>
                  <a:pt x="84" y="285"/>
                </a:lnTo>
                <a:lnTo>
                  <a:pt x="83" y="285"/>
                </a:lnTo>
                <a:lnTo>
                  <a:pt x="84" y="285"/>
                </a:lnTo>
                <a:lnTo>
                  <a:pt x="83" y="285"/>
                </a:lnTo>
                <a:lnTo>
                  <a:pt x="84" y="285"/>
                </a:lnTo>
                <a:lnTo>
                  <a:pt x="83" y="285"/>
                </a:lnTo>
                <a:lnTo>
                  <a:pt x="83" y="284"/>
                </a:lnTo>
                <a:lnTo>
                  <a:pt x="83" y="285"/>
                </a:lnTo>
                <a:lnTo>
                  <a:pt x="83" y="284"/>
                </a:lnTo>
                <a:lnTo>
                  <a:pt x="83" y="285"/>
                </a:lnTo>
                <a:lnTo>
                  <a:pt x="83" y="284"/>
                </a:lnTo>
                <a:lnTo>
                  <a:pt x="83" y="283"/>
                </a:lnTo>
                <a:lnTo>
                  <a:pt x="83" y="284"/>
                </a:lnTo>
                <a:lnTo>
                  <a:pt x="83" y="283"/>
                </a:lnTo>
                <a:lnTo>
                  <a:pt x="83" y="284"/>
                </a:lnTo>
                <a:lnTo>
                  <a:pt x="83" y="283"/>
                </a:lnTo>
                <a:lnTo>
                  <a:pt x="82" y="283"/>
                </a:lnTo>
                <a:lnTo>
                  <a:pt x="83" y="283"/>
                </a:lnTo>
                <a:lnTo>
                  <a:pt x="82" y="283"/>
                </a:lnTo>
                <a:lnTo>
                  <a:pt x="83" y="283"/>
                </a:lnTo>
                <a:lnTo>
                  <a:pt x="82" y="283"/>
                </a:lnTo>
                <a:lnTo>
                  <a:pt x="82" y="284"/>
                </a:lnTo>
                <a:lnTo>
                  <a:pt x="82" y="283"/>
                </a:lnTo>
                <a:lnTo>
                  <a:pt x="82" y="284"/>
                </a:lnTo>
                <a:lnTo>
                  <a:pt x="82" y="283"/>
                </a:lnTo>
                <a:lnTo>
                  <a:pt x="82" y="284"/>
                </a:lnTo>
                <a:lnTo>
                  <a:pt x="81" y="284"/>
                </a:lnTo>
                <a:lnTo>
                  <a:pt x="82" y="284"/>
                </a:lnTo>
                <a:lnTo>
                  <a:pt x="81" y="284"/>
                </a:lnTo>
                <a:lnTo>
                  <a:pt x="82" y="284"/>
                </a:lnTo>
                <a:lnTo>
                  <a:pt x="81" y="284"/>
                </a:lnTo>
                <a:lnTo>
                  <a:pt x="81" y="285"/>
                </a:lnTo>
                <a:lnTo>
                  <a:pt x="81" y="284"/>
                </a:lnTo>
                <a:lnTo>
                  <a:pt x="81" y="285"/>
                </a:lnTo>
                <a:lnTo>
                  <a:pt x="81" y="284"/>
                </a:lnTo>
                <a:lnTo>
                  <a:pt x="81" y="285"/>
                </a:lnTo>
                <a:lnTo>
                  <a:pt x="82" y="285"/>
                </a:lnTo>
                <a:lnTo>
                  <a:pt x="81" y="285"/>
                </a:lnTo>
                <a:lnTo>
                  <a:pt x="82" y="285"/>
                </a:lnTo>
                <a:lnTo>
                  <a:pt x="81" y="285"/>
                </a:lnTo>
                <a:lnTo>
                  <a:pt x="82" y="285"/>
                </a:lnTo>
                <a:lnTo>
                  <a:pt x="82" y="286"/>
                </a:lnTo>
                <a:lnTo>
                  <a:pt x="82" y="285"/>
                </a:lnTo>
                <a:lnTo>
                  <a:pt x="82" y="286"/>
                </a:lnTo>
                <a:lnTo>
                  <a:pt x="82" y="285"/>
                </a:lnTo>
                <a:lnTo>
                  <a:pt x="82" y="286"/>
                </a:lnTo>
                <a:lnTo>
                  <a:pt x="81" y="286"/>
                </a:lnTo>
                <a:lnTo>
                  <a:pt x="82" y="286"/>
                </a:lnTo>
                <a:lnTo>
                  <a:pt x="81" y="286"/>
                </a:lnTo>
                <a:lnTo>
                  <a:pt x="82" y="286"/>
                </a:lnTo>
                <a:lnTo>
                  <a:pt x="81" y="286"/>
                </a:lnTo>
                <a:lnTo>
                  <a:pt x="80" y="286"/>
                </a:lnTo>
                <a:lnTo>
                  <a:pt x="81" y="286"/>
                </a:lnTo>
                <a:lnTo>
                  <a:pt x="80" y="286"/>
                </a:lnTo>
                <a:lnTo>
                  <a:pt x="81" y="286"/>
                </a:lnTo>
                <a:lnTo>
                  <a:pt x="80" y="286"/>
                </a:lnTo>
                <a:lnTo>
                  <a:pt x="80" y="287"/>
                </a:lnTo>
                <a:lnTo>
                  <a:pt x="80" y="286"/>
                </a:lnTo>
                <a:lnTo>
                  <a:pt x="80" y="287"/>
                </a:lnTo>
                <a:lnTo>
                  <a:pt x="80" y="286"/>
                </a:lnTo>
                <a:lnTo>
                  <a:pt x="80" y="287"/>
                </a:lnTo>
                <a:lnTo>
                  <a:pt x="81" y="287"/>
                </a:lnTo>
                <a:lnTo>
                  <a:pt x="80" y="287"/>
                </a:lnTo>
                <a:lnTo>
                  <a:pt x="81" y="287"/>
                </a:lnTo>
                <a:lnTo>
                  <a:pt x="80" y="287"/>
                </a:lnTo>
                <a:lnTo>
                  <a:pt x="81" y="287"/>
                </a:lnTo>
                <a:lnTo>
                  <a:pt x="81" y="288"/>
                </a:lnTo>
                <a:lnTo>
                  <a:pt x="81" y="287"/>
                </a:lnTo>
                <a:lnTo>
                  <a:pt x="81" y="288"/>
                </a:lnTo>
                <a:lnTo>
                  <a:pt x="81" y="287"/>
                </a:lnTo>
                <a:lnTo>
                  <a:pt x="81" y="288"/>
                </a:lnTo>
                <a:lnTo>
                  <a:pt x="82" y="288"/>
                </a:lnTo>
                <a:lnTo>
                  <a:pt x="81" y="288"/>
                </a:lnTo>
                <a:lnTo>
                  <a:pt x="82" y="288"/>
                </a:lnTo>
                <a:lnTo>
                  <a:pt x="81" y="288"/>
                </a:lnTo>
                <a:lnTo>
                  <a:pt x="82" y="288"/>
                </a:lnTo>
                <a:lnTo>
                  <a:pt x="82" y="287"/>
                </a:lnTo>
                <a:lnTo>
                  <a:pt x="82" y="288"/>
                </a:lnTo>
                <a:lnTo>
                  <a:pt x="82" y="287"/>
                </a:lnTo>
                <a:lnTo>
                  <a:pt x="82" y="288"/>
                </a:lnTo>
                <a:lnTo>
                  <a:pt x="82" y="287"/>
                </a:lnTo>
                <a:lnTo>
                  <a:pt x="83" y="287"/>
                </a:lnTo>
                <a:lnTo>
                  <a:pt x="82" y="287"/>
                </a:lnTo>
                <a:lnTo>
                  <a:pt x="83" y="287"/>
                </a:lnTo>
                <a:lnTo>
                  <a:pt x="82" y="287"/>
                </a:lnTo>
                <a:lnTo>
                  <a:pt x="83" y="287"/>
                </a:lnTo>
                <a:lnTo>
                  <a:pt x="83" y="288"/>
                </a:lnTo>
                <a:lnTo>
                  <a:pt x="83" y="287"/>
                </a:lnTo>
                <a:lnTo>
                  <a:pt x="83" y="288"/>
                </a:lnTo>
                <a:lnTo>
                  <a:pt x="83" y="287"/>
                </a:lnTo>
                <a:lnTo>
                  <a:pt x="83" y="288"/>
                </a:lnTo>
                <a:lnTo>
                  <a:pt x="83" y="289"/>
                </a:lnTo>
                <a:lnTo>
                  <a:pt x="83" y="288"/>
                </a:lnTo>
                <a:lnTo>
                  <a:pt x="83" y="289"/>
                </a:lnTo>
                <a:lnTo>
                  <a:pt x="83" y="288"/>
                </a:lnTo>
                <a:lnTo>
                  <a:pt x="83" y="289"/>
                </a:lnTo>
                <a:lnTo>
                  <a:pt x="84" y="289"/>
                </a:lnTo>
                <a:lnTo>
                  <a:pt x="83" y="289"/>
                </a:lnTo>
                <a:lnTo>
                  <a:pt x="84" y="289"/>
                </a:lnTo>
                <a:lnTo>
                  <a:pt x="83" y="289"/>
                </a:lnTo>
                <a:lnTo>
                  <a:pt x="84" y="289"/>
                </a:lnTo>
                <a:lnTo>
                  <a:pt x="84" y="288"/>
                </a:lnTo>
                <a:lnTo>
                  <a:pt x="84" y="289"/>
                </a:lnTo>
                <a:lnTo>
                  <a:pt x="84" y="288"/>
                </a:lnTo>
                <a:lnTo>
                  <a:pt x="84" y="289"/>
                </a:lnTo>
                <a:lnTo>
                  <a:pt x="84" y="288"/>
                </a:lnTo>
                <a:lnTo>
                  <a:pt x="85" y="288"/>
                </a:lnTo>
                <a:lnTo>
                  <a:pt x="84" y="288"/>
                </a:lnTo>
                <a:lnTo>
                  <a:pt x="85" y="288"/>
                </a:lnTo>
                <a:lnTo>
                  <a:pt x="84" y="288"/>
                </a:lnTo>
                <a:lnTo>
                  <a:pt x="85" y="288"/>
                </a:lnTo>
                <a:lnTo>
                  <a:pt x="85" y="289"/>
                </a:lnTo>
                <a:lnTo>
                  <a:pt x="85" y="288"/>
                </a:lnTo>
                <a:lnTo>
                  <a:pt x="85" y="289"/>
                </a:lnTo>
                <a:lnTo>
                  <a:pt x="85" y="288"/>
                </a:lnTo>
                <a:lnTo>
                  <a:pt x="85" y="289"/>
                </a:lnTo>
                <a:lnTo>
                  <a:pt x="86" y="289"/>
                </a:lnTo>
                <a:lnTo>
                  <a:pt x="85" y="289"/>
                </a:lnTo>
                <a:lnTo>
                  <a:pt x="86" y="289"/>
                </a:lnTo>
                <a:lnTo>
                  <a:pt x="85" y="289"/>
                </a:lnTo>
                <a:lnTo>
                  <a:pt x="86" y="289"/>
                </a:lnTo>
                <a:lnTo>
                  <a:pt x="86" y="290"/>
                </a:lnTo>
                <a:lnTo>
                  <a:pt x="86" y="289"/>
                </a:lnTo>
                <a:lnTo>
                  <a:pt x="86" y="290"/>
                </a:lnTo>
                <a:lnTo>
                  <a:pt x="86" y="289"/>
                </a:lnTo>
                <a:lnTo>
                  <a:pt x="86" y="290"/>
                </a:lnTo>
                <a:lnTo>
                  <a:pt x="85" y="290"/>
                </a:lnTo>
                <a:lnTo>
                  <a:pt x="86" y="290"/>
                </a:lnTo>
                <a:lnTo>
                  <a:pt x="85" y="290"/>
                </a:lnTo>
                <a:lnTo>
                  <a:pt x="86" y="290"/>
                </a:lnTo>
                <a:lnTo>
                  <a:pt x="85" y="290"/>
                </a:lnTo>
                <a:lnTo>
                  <a:pt x="84" y="290"/>
                </a:lnTo>
                <a:lnTo>
                  <a:pt x="85" y="290"/>
                </a:lnTo>
                <a:lnTo>
                  <a:pt x="84" y="290"/>
                </a:lnTo>
                <a:lnTo>
                  <a:pt x="85" y="290"/>
                </a:lnTo>
                <a:lnTo>
                  <a:pt x="84" y="290"/>
                </a:lnTo>
                <a:lnTo>
                  <a:pt x="84" y="291"/>
                </a:lnTo>
                <a:lnTo>
                  <a:pt x="84" y="290"/>
                </a:lnTo>
                <a:lnTo>
                  <a:pt x="84" y="291"/>
                </a:lnTo>
                <a:lnTo>
                  <a:pt x="84" y="290"/>
                </a:lnTo>
                <a:lnTo>
                  <a:pt x="84" y="291"/>
                </a:lnTo>
                <a:lnTo>
                  <a:pt x="85" y="291"/>
                </a:lnTo>
                <a:lnTo>
                  <a:pt x="84" y="291"/>
                </a:lnTo>
                <a:lnTo>
                  <a:pt x="85" y="291"/>
                </a:lnTo>
                <a:lnTo>
                  <a:pt x="84" y="291"/>
                </a:lnTo>
                <a:lnTo>
                  <a:pt x="85" y="291"/>
                </a:lnTo>
                <a:lnTo>
                  <a:pt x="85" y="292"/>
                </a:lnTo>
                <a:lnTo>
                  <a:pt x="85" y="291"/>
                </a:lnTo>
                <a:lnTo>
                  <a:pt x="85" y="292"/>
                </a:lnTo>
                <a:lnTo>
                  <a:pt x="85" y="291"/>
                </a:lnTo>
                <a:lnTo>
                  <a:pt x="85" y="292"/>
                </a:lnTo>
                <a:lnTo>
                  <a:pt x="86" y="292"/>
                </a:lnTo>
                <a:lnTo>
                  <a:pt x="85" y="292"/>
                </a:lnTo>
                <a:lnTo>
                  <a:pt x="86" y="292"/>
                </a:lnTo>
                <a:lnTo>
                  <a:pt x="85" y="292"/>
                </a:lnTo>
                <a:lnTo>
                  <a:pt x="86" y="292"/>
                </a:lnTo>
                <a:lnTo>
                  <a:pt x="86" y="291"/>
                </a:lnTo>
                <a:lnTo>
                  <a:pt x="86" y="292"/>
                </a:lnTo>
                <a:lnTo>
                  <a:pt x="86" y="291"/>
                </a:lnTo>
                <a:lnTo>
                  <a:pt x="86" y="292"/>
                </a:lnTo>
                <a:lnTo>
                  <a:pt x="86" y="291"/>
                </a:lnTo>
                <a:lnTo>
                  <a:pt x="87" y="291"/>
                </a:lnTo>
                <a:lnTo>
                  <a:pt x="86" y="291"/>
                </a:lnTo>
                <a:lnTo>
                  <a:pt x="87" y="291"/>
                </a:lnTo>
                <a:lnTo>
                  <a:pt x="86" y="291"/>
                </a:lnTo>
                <a:lnTo>
                  <a:pt x="87" y="291"/>
                </a:lnTo>
                <a:lnTo>
                  <a:pt x="87" y="292"/>
                </a:lnTo>
                <a:lnTo>
                  <a:pt x="87" y="291"/>
                </a:lnTo>
                <a:lnTo>
                  <a:pt x="87" y="292"/>
                </a:lnTo>
                <a:lnTo>
                  <a:pt x="87" y="291"/>
                </a:lnTo>
                <a:lnTo>
                  <a:pt x="87" y="292"/>
                </a:lnTo>
                <a:lnTo>
                  <a:pt x="87" y="293"/>
                </a:lnTo>
                <a:lnTo>
                  <a:pt x="87" y="292"/>
                </a:lnTo>
                <a:lnTo>
                  <a:pt x="87" y="293"/>
                </a:lnTo>
                <a:lnTo>
                  <a:pt x="87" y="292"/>
                </a:lnTo>
                <a:lnTo>
                  <a:pt x="87" y="293"/>
                </a:lnTo>
                <a:lnTo>
                  <a:pt x="88" y="293"/>
                </a:lnTo>
                <a:lnTo>
                  <a:pt x="87" y="293"/>
                </a:lnTo>
                <a:lnTo>
                  <a:pt x="88" y="293"/>
                </a:lnTo>
                <a:lnTo>
                  <a:pt x="87" y="293"/>
                </a:lnTo>
                <a:lnTo>
                  <a:pt x="88" y="293"/>
                </a:lnTo>
                <a:lnTo>
                  <a:pt x="88" y="292"/>
                </a:lnTo>
                <a:lnTo>
                  <a:pt x="88" y="293"/>
                </a:lnTo>
                <a:lnTo>
                  <a:pt x="88" y="292"/>
                </a:lnTo>
                <a:lnTo>
                  <a:pt x="88" y="293"/>
                </a:lnTo>
                <a:lnTo>
                  <a:pt x="88" y="292"/>
                </a:lnTo>
                <a:lnTo>
                  <a:pt x="89" y="292"/>
                </a:lnTo>
                <a:lnTo>
                  <a:pt x="88" y="292"/>
                </a:lnTo>
                <a:lnTo>
                  <a:pt x="89" y="292"/>
                </a:lnTo>
                <a:lnTo>
                  <a:pt x="88" y="292"/>
                </a:lnTo>
                <a:lnTo>
                  <a:pt x="89" y="292"/>
                </a:lnTo>
                <a:lnTo>
                  <a:pt x="89" y="291"/>
                </a:lnTo>
                <a:lnTo>
                  <a:pt x="89" y="292"/>
                </a:lnTo>
                <a:lnTo>
                  <a:pt x="89" y="291"/>
                </a:lnTo>
                <a:lnTo>
                  <a:pt x="89" y="292"/>
                </a:lnTo>
                <a:lnTo>
                  <a:pt x="89" y="291"/>
                </a:lnTo>
                <a:lnTo>
                  <a:pt x="88" y="291"/>
                </a:lnTo>
                <a:lnTo>
                  <a:pt x="89" y="291"/>
                </a:lnTo>
                <a:lnTo>
                  <a:pt x="88" y="291"/>
                </a:lnTo>
                <a:lnTo>
                  <a:pt x="89" y="291"/>
                </a:lnTo>
                <a:lnTo>
                  <a:pt x="88" y="291"/>
                </a:lnTo>
                <a:lnTo>
                  <a:pt x="88" y="290"/>
                </a:lnTo>
                <a:lnTo>
                  <a:pt x="88" y="291"/>
                </a:lnTo>
                <a:lnTo>
                  <a:pt x="88" y="290"/>
                </a:lnTo>
                <a:lnTo>
                  <a:pt x="88" y="291"/>
                </a:lnTo>
                <a:lnTo>
                  <a:pt x="88" y="290"/>
                </a:lnTo>
                <a:lnTo>
                  <a:pt x="89" y="290"/>
                </a:lnTo>
                <a:lnTo>
                  <a:pt x="88" y="290"/>
                </a:lnTo>
                <a:lnTo>
                  <a:pt x="89" y="290"/>
                </a:lnTo>
                <a:lnTo>
                  <a:pt x="88" y="290"/>
                </a:lnTo>
                <a:lnTo>
                  <a:pt x="89" y="290"/>
                </a:lnTo>
                <a:lnTo>
                  <a:pt x="90" y="290"/>
                </a:lnTo>
                <a:lnTo>
                  <a:pt x="89" y="290"/>
                </a:lnTo>
                <a:lnTo>
                  <a:pt x="90" y="290"/>
                </a:lnTo>
                <a:lnTo>
                  <a:pt x="89" y="290"/>
                </a:lnTo>
                <a:lnTo>
                  <a:pt x="90" y="290"/>
                </a:lnTo>
                <a:lnTo>
                  <a:pt x="90" y="289"/>
                </a:lnTo>
                <a:lnTo>
                  <a:pt x="90" y="290"/>
                </a:lnTo>
                <a:lnTo>
                  <a:pt x="90" y="289"/>
                </a:lnTo>
                <a:lnTo>
                  <a:pt x="90" y="290"/>
                </a:lnTo>
                <a:lnTo>
                  <a:pt x="90" y="289"/>
                </a:lnTo>
                <a:lnTo>
                  <a:pt x="89" y="289"/>
                </a:lnTo>
                <a:lnTo>
                  <a:pt x="90" y="289"/>
                </a:lnTo>
                <a:lnTo>
                  <a:pt x="89" y="289"/>
                </a:lnTo>
                <a:lnTo>
                  <a:pt x="90" y="289"/>
                </a:lnTo>
                <a:lnTo>
                  <a:pt x="89" y="289"/>
                </a:lnTo>
                <a:lnTo>
                  <a:pt x="89" y="288"/>
                </a:lnTo>
                <a:lnTo>
                  <a:pt x="89" y="289"/>
                </a:lnTo>
                <a:lnTo>
                  <a:pt x="89" y="288"/>
                </a:lnTo>
                <a:lnTo>
                  <a:pt x="89" y="289"/>
                </a:lnTo>
                <a:lnTo>
                  <a:pt x="89" y="288"/>
                </a:lnTo>
                <a:lnTo>
                  <a:pt x="90" y="288"/>
                </a:lnTo>
                <a:lnTo>
                  <a:pt x="89" y="288"/>
                </a:lnTo>
                <a:lnTo>
                  <a:pt x="90" y="288"/>
                </a:lnTo>
                <a:lnTo>
                  <a:pt x="89" y="288"/>
                </a:lnTo>
                <a:lnTo>
                  <a:pt x="90" y="288"/>
                </a:lnTo>
                <a:lnTo>
                  <a:pt x="90" y="287"/>
                </a:lnTo>
                <a:lnTo>
                  <a:pt x="90" y="288"/>
                </a:lnTo>
                <a:lnTo>
                  <a:pt x="90" y="287"/>
                </a:lnTo>
                <a:lnTo>
                  <a:pt x="90" y="288"/>
                </a:lnTo>
                <a:lnTo>
                  <a:pt x="90" y="287"/>
                </a:lnTo>
                <a:lnTo>
                  <a:pt x="91" y="287"/>
                </a:lnTo>
                <a:lnTo>
                  <a:pt x="90" y="287"/>
                </a:lnTo>
                <a:lnTo>
                  <a:pt x="91" y="287"/>
                </a:lnTo>
                <a:lnTo>
                  <a:pt x="90" y="287"/>
                </a:lnTo>
                <a:lnTo>
                  <a:pt x="91" y="287"/>
                </a:lnTo>
                <a:lnTo>
                  <a:pt x="91" y="288"/>
                </a:lnTo>
                <a:lnTo>
                  <a:pt x="91" y="287"/>
                </a:lnTo>
                <a:lnTo>
                  <a:pt x="91" y="288"/>
                </a:lnTo>
                <a:lnTo>
                  <a:pt x="91" y="287"/>
                </a:lnTo>
                <a:lnTo>
                  <a:pt x="91" y="288"/>
                </a:lnTo>
                <a:lnTo>
                  <a:pt x="91" y="289"/>
                </a:lnTo>
                <a:lnTo>
                  <a:pt x="91" y="288"/>
                </a:lnTo>
                <a:lnTo>
                  <a:pt x="91" y="289"/>
                </a:lnTo>
                <a:lnTo>
                  <a:pt x="91" y="288"/>
                </a:lnTo>
                <a:lnTo>
                  <a:pt x="91" y="289"/>
                </a:lnTo>
                <a:lnTo>
                  <a:pt x="92" y="289"/>
                </a:lnTo>
                <a:lnTo>
                  <a:pt x="91" y="289"/>
                </a:lnTo>
                <a:lnTo>
                  <a:pt x="92" y="289"/>
                </a:lnTo>
                <a:lnTo>
                  <a:pt x="91" y="289"/>
                </a:lnTo>
                <a:lnTo>
                  <a:pt x="92" y="289"/>
                </a:lnTo>
                <a:lnTo>
                  <a:pt x="92" y="288"/>
                </a:lnTo>
                <a:lnTo>
                  <a:pt x="92" y="289"/>
                </a:lnTo>
                <a:lnTo>
                  <a:pt x="92" y="288"/>
                </a:lnTo>
                <a:lnTo>
                  <a:pt x="92" y="289"/>
                </a:lnTo>
                <a:lnTo>
                  <a:pt x="92" y="288"/>
                </a:lnTo>
                <a:lnTo>
                  <a:pt x="93" y="288"/>
                </a:lnTo>
                <a:lnTo>
                  <a:pt x="92" y="288"/>
                </a:lnTo>
                <a:lnTo>
                  <a:pt x="93" y="288"/>
                </a:lnTo>
                <a:lnTo>
                  <a:pt x="92" y="288"/>
                </a:lnTo>
                <a:lnTo>
                  <a:pt x="93" y="288"/>
                </a:lnTo>
                <a:lnTo>
                  <a:pt x="93" y="289"/>
                </a:lnTo>
                <a:lnTo>
                  <a:pt x="93" y="288"/>
                </a:lnTo>
                <a:lnTo>
                  <a:pt x="93" y="289"/>
                </a:lnTo>
                <a:lnTo>
                  <a:pt x="93" y="288"/>
                </a:lnTo>
                <a:lnTo>
                  <a:pt x="93" y="289"/>
                </a:lnTo>
                <a:lnTo>
                  <a:pt x="94" y="289"/>
                </a:lnTo>
                <a:lnTo>
                  <a:pt x="93" y="289"/>
                </a:lnTo>
                <a:lnTo>
                  <a:pt x="94" y="289"/>
                </a:lnTo>
                <a:lnTo>
                  <a:pt x="93" y="289"/>
                </a:lnTo>
                <a:lnTo>
                  <a:pt x="94" y="289"/>
                </a:lnTo>
                <a:lnTo>
                  <a:pt x="94" y="290"/>
                </a:lnTo>
                <a:lnTo>
                  <a:pt x="94" y="289"/>
                </a:lnTo>
                <a:lnTo>
                  <a:pt x="94" y="290"/>
                </a:lnTo>
                <a:lnTo>
                  <a:pt x="94" y="289"/>
                </a:lnTo>
                <a:lnTo>
                  <a:pt x="94" y="290"/>
                </a:lnTo>
                <a:lnTo>
                  <a:pt x="93" y="290"/>
                </a:lnTo>
                <a:lnTo>
                  <a:pt x="94" y="290"/>
                </a:lnTo>
                <a:lnTo>
                  <a:pt x="93" y="290"/>
                </a:lnTo>
                <a:lnTo>
                  <a:pt x="94" y="290"/>
                </a:lnTo>
                <a:lnTo>
                  <a:pt x="93" y="290"/>
                </a:lnTo>
                <a:lnTo>
                  <a:pt x="92" y="290"/>
                </a:lnTo>
                <a:lnTo>
                  <a:pt x="93" y="290"/>
                </a:lnTo>
                <a:lnTo>
                  <a:pt x="92" y="290"/>
                </a:lnTo>
                <a:lnTo>
                  <a:pt x="93" y="290"/>
                </a:lnTo>
                <a:lnTo>
                  <a:pt x="92" y="290"/>
                </a:lnTo>
                <a:lnTo>
                  <a:pt x="92" y="291"/>
                </a:lnTo>
                <a:lnTo>
                  <a:pt x="92" y="290"/>
                </a:lnTo>
                <a:lnTo>
                  <a:pt x="92" y="291"/>
                </a:lnTo>
                <a:lnTo>
                  <a:pt x="92" y="290"/>
                </a:lnTo>
                <a:lnTo>
                  <a:pt x="92" y="291"/>
                </a:lnTo>
                <a:lnTo>
                  <a:pt x="93" y="291"/>
                </a:lnTo>
                <a:lnTo>
                  <a:pt x="92" y="291"/>
                </a:lnTo>
                <a:lnTo>
                  <a:pt x="93" y="291"/>
                </a:lnTo>
                <a:lnTo>
                  <a:pt x="92" y="291"/>
                </a:lnTo>
                <a:lnTo>
                  <a:pt x="93" y="291"/>
                </a:lnTo>
                <a:lnTo>
                  <a:pt x="93" y="292"/>
                </a:lnTo>
                <a:lnTo>
                  <a:pt x="93" y="291"/>
                </a:lnTo>
                <a:lnTo>
                  <a:pt x="93" y="292"/>
                </a:lnTo>
                <a:lnTo>
                  <a:pt x="93" y="291"/>
                </a:lnTo>
                <a:lnTo>
                  <a:pt x="93" y="292"/>
                </a:lnTo>
                <a:lnTo>
                  <a:pt x="93" y="293"/>
                </a:lnTo>
                <a:lnTo>
                  <a:pt x="93" y="292"/>
                </a:lnTo>
                <a:lnTo>
                  <a:pt x="93" y="293"/>
                </a:lnTo>
                <a:lnTo>
                  <a:pt x="93" y="292"/>
                </a:lnTo>
                <a:lnTo>
                  <a:pt x="93" y="293"/>
                </a:lnTo>
                <a:lnTo>
                  <a:pt x="94" y="293"/>
                </a:lnTo>
                <a:lnTo>
                  <a:pt x="93" y="293"/>
                </a:lnTo>
                <a:lnTo>
                  <a:pt x="94" y="293"/>
                </a:lnTo>
                <a:lnTo>
                  <a:pt x="93" y="293"/>
                </a:lnTo>
                <a:lnTo>
                  <a:pt x="94" y="293"/>
                </a:lnTo>
                <a:lnTo>
                  <a:pt x="94" y="294"/>
                </a:lnTo>
                <a:lnTo>
                  <a:pt x="94" y="293"/>
                </a:lnTo>
                <a:lnTo>
                  <a:pt x="94" y="294"/>
                </a:lnTo>
                <a:lnTo>
                  <a:pt x="94" y="293"/>
                </a:lnTo>
                <a:lnTo>
                  <a:pt x="94" y="294"/>
                </a:lnTo>
                <a:lnTo>
                  <a:pt x="93" y="294"/>
                </a:lnTo>
                <a:lnTo>
                  <a:pt x="94" y="294"/>
                </a:lnTo>
                <a:lnTo>
                  <a:pt x="93" y="294"/>
                </a:lnTo>
                <a:lnTo>
                  <a:pt x="94" y="294"/>
                </a:lnTo>
                <a:lnTo>
                  <a:pt x="93" y="294"/>
                </a:lnTo>
                <a:lnTo>
                  <a:pt x="92" y="294"/>
                </a:lnTo>
                <a:lnTo>
                  <a:pt x="93" y="294"/>
                </a:lnTo>
                <a:lnTo>
                  <a:pt x="92" y="294"/>
                </a:lnTo>
                <a:lnTo>
                  <a:pt x="93" y="294"/>
                </a:lnTo>
                <a:lnTo>
                  <a:pt x="92" y="294"/>
                </a:lnTo>
                <a:lnTo>
                  <a:pt x="92" y="295"/>
                </a:lnTo>
                <a:lnTo>
                  <a:pt x="92" y="294"/>
                </a:lnTo>
                <a:lnTo>
                  <a:pt x="92" y="295"/>
                </a:lnTo>
                <a:lnTo>
                  <a:pt x="92" y="294"/>
                </a:lnTo>
                <a:lnTo>
                  <a:pt x="92" y="295"/>
                </a:lnTo>
                <a:lnTo>
                  <a:pt x="93" y="295"/>
                </a:lnTo>
                <a:lnTo>
                  <a:pt x="92" y="295"/>
                </a:lnTo>
                <a:lnTo>
                  <a:pt x="93" y="295"/>
                </a:lnTo>
                <a:lnTo>
                  <a:pt x="92" y="295"/>
                </a:lnTo>
                <a:lnTo>
                  <a:pt x="93" y="295"/>
                </a:lnTo>
                <a:lnTo>
                  <a:pt x="93" y="296"/>
                </a:lnTo>
                <a:lnTo>
                  <a:pt x="93" y="295"/>
                </a:lnTo>
                <a:lnTo>
                  <a:pt x="93" y="296"/>
                </a:lnTo>
                <a:lnTo>
                  <a:pt x="93" y="295"/>
                </a:lnTo>
                <a:lnTo>
                  <a:pt x="93" y="296"/>
                </a:lnTo>
                <a:lnTo>
                  <a:pt x="94" y="296"/>
                </a:lnTo>
                <a:lnTo>
                  <a:pt x="93" y="296"/>
                </a:lnTo>
                <a:lnTo>
                  <a:pt x="94" y="296"/>
                </a:lnTo>
                <a:lnTo>
                  <a:pt x="93" y="296"/>
                </a:lnTo>
                <a:lnTo>
                  <a:pt x="94" y="296"/>
                </a:lnTo>
                <a:lnTo>
                  <a:pt x="94" y="295"/>
                </a:lnTo>
                <a:lnTo>
                  <a:pt x="94" y="296"/>
                </a:lnTo>
                <a:lnTo>
                  <a:pt x="94" y="295"/>
                </a:lnTo>
                <a:lnTo>
                  <a:pt x="94" y="296"/>
                </a:lnTo>
                <a:lnTo>
                  <a:pt x="94" y="295"/>
                </a:lnTo>
                <a:lnTo>
                  <a:pt x="95" y="295"/>
                </a:lnTo>
                <a:lnTo>
                  <a:pt x="94" y="295"/>
                </a:lnTo>
                <a:lnTo>
                  <a:pt x="95" y="295"/>
                </a:lnTo>
                <a:lnTo>
                  <a:pt x="94" y="295"/>
                </a:lnTo>
                <a:lnTo>
                  <a:pt x="95" y="295"/>
                </a:lnTo>
                <a:lnTo>
                  <a:pt x="95" y="296"/>
                </a:lnTo>
                <a:lnTo>
                  <a:pt x="95" y="295"/>
                </a:lnTo>
                <a:lnTo>
                  <a:pt x="95" y="296"/>
                </a:lnTo>
                <a:lnTo>
                  <a:pt x="95" y="295"/>
                </a:lnTo>
                <a:lnTo>
                  <a:pt x="95" y="296"/>
                </a:lnTo>
                <a:lnTo>
                  <a:pt x="95" y="297"/>
                </a:lnTo>
                <a:lnTo>
                  <a:pt x="95" y="296"/>
                </a:lnTo>
                <a:lnTo>
                  <a:pt x="95" y="297"/>
                </a:lnTo>
                <a:lnTo>
                  <a:pt x="95" y="296"/>
                </a:lnTo>
                <a:lnTo>
                  <a:pt x="95" y="297"/>
                </a:lnTo>
                <a:lnTo>
                  <a:pt x="96" y="297"/>
                </a:lnTo>
                <a:lnTo>
                  <a:pt x="95" y="297"/>
                </a:lnTo>
                <a:lnTo>
                  <a:pt x="96" y="297"/>
                </a:lnTo>
                <a:lnTo>
                  <a:pt x="95" y="297"/>
                </a:lnTo>
                <a:lnTo>
                  <a:pt x="96" y="297"/>
                </a:lnTo>
                <a:lnTo>
                  <a:pt x="96" y="296"/>
                </a:lnTo>
                <a:lnTo>
                  <a:pt x="96" y="297"/>
                </a:lnTo>
                <a:lnTo>
                  <a:pt x="96" y="296"/>
                </a:lnTo>
                <a:lnTo>
                  <a:pt x="96" y="297"/>
                </a:lnTo>
                <a:lnTo>
                  <a:pt x="96" y="296"/>
                </a:lnTo>
                <a:lnTo>
                  <a:pt x="97" y="296"/>
                </a:lnTo>
                <a:lnTo>
                  <a:pt x="96" y="296"/>
                </a:lnTo>
                <a:lnTo>
                  <a:pt x="97" y="296"/>
                </a:lnTo>
                <a:lnTo>
                  <a:pt x="96" y="296"/>
                </a:lnTo>
                <a:lnTo>
                  <a:pt x="97" y="296"/>
                </a:lnTo>
                <a:lnTo>
                  <a:pt x="97" y="295"/>
                </a:lnTo>
                <a:lnTo>
                  <a:pt x="97" y="296"/>
                </a:lnTo>
                <a:lnTo>
                  <a:pt x="97" y="295"/>
                </a:lnTo>
                <a:lnTo>
                  <a:pt x="97" y="296"/>
                </a:lnTo>
                <a:lnTo>
                  <a:pt x="97" y="295"/>
                </a:lnTo>
                <a:lnTo>
                  <a:pt x="96" y="295"/>
                </a:lnTo>
                <a:lnTo>
                  <a:pt x="97" y="295"/>
                </a:lnTo>
                <a:lnTo>
                  <a:pt x="96" y="295"/>
                </a:lnTo>
                <a:lnTo>
                  <a:pt x="97" y="295"/>
                </a:lnTo>
                <a:lnTo>
                  <a:pt x="96" y="295"/>
                </a:lnTo>
                <a:lnTo>
                  <a:pt x="96" y="294"/>
                </a:lnTo>
                <a:lnTo>
                  <a:pt x="96" y="295"/>
                </a:lnTo>
                <a:lnTo>
                  <a:pt x="96" y="294"/>
                </a:lnTo>
                <a:lnTo>
                  <a:pt x="96" y="295"/>
                </a:lnTo>
                <a:lnTo>
                  <a:pt x="96" y="294"/>
                </a:lnTo>
                <a:lnTo>
                  <a:pt x="97" y="294"/>
                </a:lnTo>
                <a:lnTo>
                  <a:pt x="96" y="294"/>
                </a:lnTo>
                <a:lnTo>
                  <a:pt x="97" y="294"/>
                </a:lnTo>
                <a:lnTo>
                  <a:pt x="96" y="294"/>
                </a:lnTo>
                <a:lnTo>
                  <a:pt x="97" y="294"/>
                </a:lnTo>
                <a:lnTo>
                  <a:pt x="98" y="294"/>
                </a:lnTo>
                <a:lnTo>
                  <a:pt x="97" y="294"/>
                </a:lnTo>
                <a:lnTo>
                  <a:pt x="98" y="294"/>
                </a:lnTo>
                <a:lnTo>
                  <a:pt x="97" y="294"/>
                </a:lnTo>
                <a:lnTo>
                  <a:pt x="98" y="294"/>
                </a:lnTo>
                <a:lnTo>
                  <a:pt x="98" y="293"/>
                </a:lnTo>
                <a:lnTo>
                  <a:pt x="98" y="294"/>
                </a:lnTo>
                <a:lnTo>
                  <a:pt x="98" y="293"/>
                </a:lnTo>
                <a:lnTo>
                  <a:pt x="98" y="294"/>
                </a:lnTo>
                <a:lnTo>
                  <a:pt x="98" y="293"/>
                </a:lnTo>
                <a:lnTo>
                  <a:pt x="97" y="293"/>
                </a:lnTo>
                <a:lnTo>
                  <a:pt x="98" y="293"/>
                </a:lnTo>
                <a:lnTo>
                  <a:pt x="97" y="293"/>
                </a:lnTo>
                <a:lnTo>
                  <a:pt x="98" y="293"/>
                </a:lnTo>
                <a:lnTo>
                  <a:pt x="97" y="293"/>
                </a:lnTo>
                <a:lnTo>
                  <a:pt x="97" y="292"/>
                </a:lnTo>
                <a:lnTo>
                  <a:pt x="97" y="293"/>
                </a:lnTo>
                <a:lnTo>
                  <a:pt x="97" y="292"/>
                </a:lnTo>
                <a:lnTo>
                  <a:pt x="97" y="293"/>
                </a:lnTo>
                <a:lnTo>
                  <a:pt x="97" y="292"/>
                </a:lnTo>
                <a:lnTo>
                  <a:pt x="98" y="292"/>
                </a:lnTo>
                <a:lnTo>
                  <a:pt x="97" y="292"/>
                </a:lnTo>
                <a:lnTo>
                  <a:pt x="98" y="292"/>
                </a:lnTo>
                <a:lnTo>
                  <a:pt x="97" y="292"/>
                </a:lnTo>
                <a:lnTo>
                  <a:pt x="98" y="292"/>
                </a:lnTo>
                <a:lnTo>
                  <a:pt x="98" y="291"/>
                </a:lnTo>
                <a:lnTo>
                  <a:pt x="98" y="292"/>
                </a:lnTo>
                <a:lnTo>
                  <a:pt x="98" y="291"/>
                </a:lnTo>
                <a:lnTo>
                  <a:pt x="98" y="292"/>
                </a:lnTo>
                <a:lnTo>
                  <a:pt x="98" y="291"/>
                </a:lnTo>
                <a:lnTo>
                  <a:pt x="99" y="291"/>
                </a:lnTo>
                <a:lnTo>
                  <a:pt x="98" y="291"/>
                </a:lnTo>
                <a:lnTo>
                  <a:pt x="99" y="291"/>
                </a:lnTo>
                <a:lnTo>
                  <a:pt x="98" y="291"/>
                </a:lnTo>
                <a:lnTo>
                  <a:pt x="99" y="291"/>
                </a:lnTo>
                <a:lnTo>
                  <a:pt x="99" y="292"/>
                </a:lnTo>
                <a:lnTo>
                  <a:pt x="99" y="291"/>
                </a:lnTo>
                <a:lnTo>
                  <a:pt x="99" y="292"/>
                </a:lnTo>
                <a:lnTo>
                  <a:pt x="99" y="291"/>
                </a:lnTo>
                <a:lnTo>
                  <a:pt x="99" y="292"/>
                </a:lnTo>
                <a:lnTo>
                  <a:pt x="99" y="293"/>
                </a:lnTo>
                <a:lnTo>
                  <a:pt x="99" y="292"/>
                </a:lnTo>
                <a:lnTo>
                  <a:pt x="99" y="293"/>
                </a:lnTo>
                <a:lnTo>
                  <a:pt x="99" y="292"/>
                </a:lnTo>
                <a:lnTo>
                  <a:pt x="99" y="293"/>
                </a:lnTo>
                <a:lnTo>
                  <a:pt x="100" y="293"/>
                </a:lnTo>
                <a:lnTo>
                  <a:pt x="99" y="293"/>
                </a:lnTo>
                <a:lnTo>
                  <a:pt x="100" y="293"/>
                </a:lnTo>
                <a:lnTo>
                  <a:pt x="99" y="293"/>
                </a:lnTo>
                <a:lnTo>
                  <a:pt x="100" y="293"/>
                </a:lnTo>
                <a:lnTo>
                  <a:pt x="100" y="292"/>
                </a:lnTo>
                <a:lnTo>
                  <a:pt x="100" y="293"/>
                </a:lnTo>
                <a:lnTo>
                  <a:pt x="100" y="292"/>
                </a:lnTo>
                <a:lnTo>
                  <a:pt x="100" y="293"/>
                </a:lnTo>
                <a:lnTo>
                  <a:pt x="100" y="292"/>
                </a:lnTo>
                <a:lnTo>
                  <a:pt x="101" y="292"/>
                </a:lnTo>
                <a:lnTo>
                  <a:pt x="100" y="292"/>
                </a:lnTo>
                <a:lnTo>
                  <a:pt x="101" y="292"/>
                </a:lnTo>
                <a:lnTo>
                  <a:pt x="100" y="292"/>
                </a:lnTo>
                <a:lnTo>
                  <a:pt x="101" y="292"/>
                </a:lnTo>
                <a:lnTo>
                  <a:pt x="101" y="293"/>
                </a:lnTo>
                <a:lnTo>
                  <a:pt x="101" y="292"/>
                </a:lnTo>
                <a:lnTo>
                  <a:pt x="101" y="293"/>
                </a:lnTo>
                <a:lnTo>
                  <a:pt x="101" y="292"/>
                </a:lnTo>
                <a:lnTo>
                  <a:pt x="101" y="293"/>
                </a:lnTo>
                <a:lnTo>
                  <a:pt x="102" y="293"/>
                </a:lnTo>
                <a:lnTo>
                  <a:pt x="101" y="293"/>
                </a:lnTo>
                <a:lnTo>
                  <a:pt x="102" y="293"/>
                </a:lnTo>
                <a:lnTo>
                  <a:pt x="101" y="293"/>
                </a:lnTo>
                <a:lnTo>
                  <a:pt x="102" y="293"/>
                </a:lnTo>
                <a:lnTo>
                  <a:pt x="102" y="294"/>
                </a:lnTo>
                <a:lnTo>
                  <a:pt x="102" y="293"/>
                </a:lnTo>
                <a:lnTo>
                  <a:pt x="102" y="294"/>
                </a:lnTo>
                <a:lnTo>
                  <a:pt x="102" y="293"/>
                </a:lnTo>
                <a:lnTo>
                  <a:pt x="102" y="294"/>
                </a:lnTo>
                <a:lnTo>
                  <a:pt x="101" y="294"/>
                </a:lnTo>
                <a:lnTo>
                  <a:pt x="102" y="294"/>
                </a:lnTo>
                <a:lnTo>
                  <a:pt x="101" y="294"/>
                </a:lnTo>
                <a:lnTo>
                  <a:pt x="102" y="294"/>
                </a:lnTo>
                <a:lnTo>
                  <a:pt x="101" y="294"/>
                </a:lnTo>
                <a:lnTo>
                  <a:pt x="100" y="294"/>
                </a:lnTo>
                <a:lnTo>
                  <a:pt x="101" y="294"/>
                </a:lnTo>
                <a:lnTo>
                  <a:pt x="100" y="294"/>
                </a:lnTo>
                <a:lnTo>
                  <a:pt x="101" y="294"/>
                </a:lnTo>
                <a:lnTo>
                  <a:pt x="100" y="294"/>
                </a:lnTo>
                <a:lnTo>
                  <a:pt x="100" y="295"/>
                </a:lnTo>
                <a:lnTo>
                  <a:pt x="100" y="294"/>
                </a:lnTo>
                <a:lnTo>
                  <a:pt x="100" y="295"/>
                </a:lnTo>
                <a:lnTo>
                  <a:pt x="100" y="294"/>
                </a:lnTo>
                <a:lnTo>
                  <a:pt x="100" y="295"/>
                </a:lnTo>
                <a:lnTo>
                  <a:pt x="101" y="295"/>
                </a:lnTo>
                <a:lnTo>
                  <a:pt x="100" y="295"/>
                </a:lnTo>
                <a:lnTo>
                  <a:pt x="101" y="295"/>
                </a:lnTo>
                <a:lnTo>
                  <a:pt x="100" y="295"/>
                </a:lnTo>
                <a:lnTo>
                  <a:pt x="101" y="295"/>
                </a:lnTo>
                <a:lnTo>
                  <a:pt x="101" y="296"/>
                </a:lnTo>
                <a:lnTo>
                  <a:pt x="101" y="295"/>
                </a:lnTo>
                <a:lnTo>
                  <a:pt x="101" y="296"/>
                </a:lnTo>
                <a:lnTo>
                  <a:pt x="101" y="295"/>
                </a:lnTo>
                <a:lnTo>
                  <a:pt x="101" y="296"/>
                </a:lnTo>
                <a:lnTo>
                  <a:pt x="102" y="296"/>
                </a:lnTo>
                <a:lnTo>
                  <a:pt x="101" y="296"/>
                </a:lnTo>
                <a:lnTo>
                  <a:pt x="102" y="296"/>
                </a:lnTo>
                <a:lnTo>
                  <a:pt x="101" y="296"/>
                </a:lnTo>
                <a:lnTo>
                  <a:pt x="102" y="296"/>
                </a:lnTo>
                <a:lnTo>
                  <a:pt x="102" y="295"/>
                </a:lnTo>
                <a:lnTo>
                  <a:pt x="102" y="296"/>
                </a:lnTo>
                <a:lnTo>
                  <a:pt x="102" y="295"/>
                </a:lnTo>
                <a:lnTo>
                  <a:pt x="102" y="296"/>
                </a:lnTo>
                <a:lnTo>
                  <a:pt x="102" y="295"/>
                </a:lnTo>
                <a:lnTo>
                  <a:pt x="103" y="295"/>
                </a:lnTo>
                <a:lnTo>
                  <a:pt x="102" y="295"/>
                </a:lnTo>
                <a:lnTo>
                  <a:pt x="103" y="295"/>
                </a:lnTo>
                <a:lnTo>
                  <a:pt x="102" y="295"/>
                </a:lnTo>
                <a:lnTo>
                  <a:pt x="103" y="295"/>
                </a:lnTo>
                <a:lnTo>
                  <a:pt x="103" y="296"/>
                </a:lnTo>
                <a:lnTo>
                  <a:pt x="103" y="295"/>
                </a:lnTo>
                <a:lnTo>
                  <a:pt x="103" y="296"/>
                </a:lnTo>
                <a:lnTo>
                  <a:pt x="103" y="295"/>
                </a:lnTo>
                <a:lnTo>
                  <a:pt x="103" y="296"/>
                </a:lnTo>
                <a:lnTo>
                  <a:pt x="103" y="297"/>
                </a:lnTo>
                <a:lnTo>
                  <a:pt x="103" y="296"/>
                </a:lnTo>
                <a:lnTo>
                  <a:pt x="103" y="297"/>
                </a:lnTo>
                <a:lnTo>
                  <a:pt x="103" y="296"/>
                </a:lnTo>
                <a:lnTo>
                  <a:pt x="103" y="297"/>
                </a:lnTo>
                <a:lnTo>
                  <a:pt x="104" y="297"/>
                </a:lnTo>
                <a:lnTo>
                  <a:pt x="103" y="297"/>
                </a:lnTo>
                <a:lnTo>
                  <a:pt x="104" y="297"/>
                </a:lnTo>
                <a:lnTo>
                  <a:pt x="103" y="297"/>
                </a:lnTo>
                <a:lnTo>
                  <a:pt x="104" y="297"/>
                </a:lnTo>
                <a:lnTo>
                  <a:pt x="104" y="296"/>
                </a:lnTo>
                <a:lnTo>
                  <a:pt x="104" y="297"/>
                </a:lnTo>
                <a:lnTo>
                  <a:pt x="104" y="296"/>
                </a:lnTo>
                <a:lnTo>
                  <a:pt x="104" y="297"/>
                </a:lnTo>
                <a:lnTo>
                  <a:pt x="104" y="296"/>
                </a:lnTo>
                <a:lnTo>
                  <a:pt x="105" y="296"/>
                </a:lnTo>
                <a:lnTo>
                  <a:pt x="104" y="296"/>
                </a:lnTo>
                <a:lnTo>
                  <a:pt x="105" y="296"/>
                </a:lnTo>
                <a:lnTo>
                  <a:pt x="104" y="296"/>
                </a:lnTo>
                <a:lnTo>
                  <a:pt x="105" y="296"/>
                </a:lnTo>
                <a:lnTo>
                  <a:pt x="105" y="297"/>
                </a:lnTo>
                <a:lnTo>
                  <a:pt x="105" y="296"/>
                </a:lnTo>
                <a:lnTo>
                  <a:pt x="105" y="297"/>
                </a:lnTo>
                <a:lnTo>
                  <a:pt x="105" y="296"/>
                </a:lnTo>
                <a:lnTo>
                  <a:pt x="105" y="297"/>
                </a:lnTo>
                <a:lnTo>
                  <a:pt x="106" y="297"/>
                </a:lnTo>
                <a:lnTo>
                  <a:pt x="105" y="297"/>
                </a:lnTo>
                <a:lnTo>
                  <a:pt x="106" y="297"/>
                </a:lnTo>
                <a:lnTo>
                  <a:pt x="105" y="297"/>
                </a:lnTo>
                <a:lnTo>
                  <a:pt x="106" y="297"/>
                </a:lnTo>
                <a:lnTo>
                  <a:pt x="106" y="298"/>
                </a:lnTo>
                <a:lnTo>
                  <a:pt x="106" y="297"/>
                </a:lnTo>
                <a:lnTo>
                  <a:pt x="106" y="298"/>
                </a:lnTo>
                <a:lnTo>
                  <a:pt x="106" y="297"/>
                </a:lnTo>
                <a:lnTo>
                  <a:pt x="106" y="298"/>
                </a:lnTo>
                <a:lnTo>
                  <a:pt x="105" y="298"/>
                </a:lnTo>
                <a:lnTo>
                  <a:pt x="106" y="298"/>
                </a:lnTo>
                <a:lnTo>
                  <a:pt x="105" y="298"/>
                </a:lnTo>
                <a:lnTo>
                  <a:pt x="106" y="298"/>
                </a:lnTo>
                <a:lnTo>
                  <a:pt x="105" y="298"/>
                </a:lnTo>
                <a:lnTo>
                  <a:pt x="104" y="298"/>
                </a:lnTo>
                <a:lnTo>
                  <a:pt x="105" y="298"/>
                </a:lnTo>
                <a:lnTo>
                  <a:pt x="104" y="298"/>
                </a:lnTo>
                <a:lnTo>
                  <a:pt x="105" y="298"/>
                </a:lnTo>
                <a:lnTo>
                  <a:pt x="104" y="298"/>
                </a:lnTo>
                <a:lnTo>
                  <a:pt x="104" y="299"/>
                </a:lnTo>
                <a:lnTo>
                  <a:pt x="104" y="298"/>
                </a:lnTo>
                <a:lnTo>
                  <a:pt x="104" y="299"/>
                </a:lnTo>
                <a:lnTo>
                  <a:pt x="104" y="298"/>
                </a:lnTo>
                <a:lnTo>
                  <a:pt x="104" y="299"/>
                </a:lnTo>
                <a:lnTo>
                  <a:pt x="105" y="299"/>
                </a:lnTo>
                <a:lnTo>
                  <a:pt x="104" y="299"/>
                </a:lnTo>
                <a:lnTo>
                  <a:pt x="105" y="299"/>
                </a:lnTo>
                <a:lnTo>
                  <a:pt x="104" y="299"/>
                </a:lnTo>
                <a:lnTo>
                  <a:pt x="105" y="299"/>
                </a:lnTo>
                <a:lnTo>
                  <a:pt x="105" y="300"/>
                </a:lnTo>
                <a:lnTo>
                  <a:pt x="105" y="299"/>
                </a:lnTo>
                <a:lnTo>
                  <a:pt x="105" y="300"/>
                </a:lnTo>
                <a:lnTo>
                  <a:pt x="105" y="299"/>
                </a:lnTo>
                <a:lnTo>
                  <a:pt x="105" y="300"/>
                </a:lnTo>
                <a:lnTo>
                  <a:pt x="104" y="300"/>
                </a:lnTo>
                <a:lnTo>
                  <a:pt x="105" y="300"/>
                </a:lnTo>
                <a:lnTo>
                  <a:pt x="104" y="300"/>
                </a:lnTo>
                <a:lnTo>
                  <a:pt x="105" y="300"/>
                </a:lnTo>
                <a:lnTo>
                  <a:pt x="104" y="300"/>
                </a:lnTo>
                <a:lnTo>
                  <a:pt x="104" y="301"/>
                </a:lnTo>
                <a:lnTo>
                  <a:pt x="104" y="300"/>
                </a:lnTo>
                <a:lnTo>
                  <a:pt x="104" y="301"/>
                </a:lnTo>
                <a:lnTo>
                  <a:pt x="104" y="300"/>
                </a:lnTo>
                <a:lnTo>
                  <a:pt x="104" y="301"/>
                </a:lnTo>
                <a:lnTo>
                  <a:pt x="103" y="301"/>
                </a:lnTo>
                <a:lnTo>
                  <a:pt x="104" y="301"/>
                </a:lnTo>
                <a:lnTo>
                  <a:pt x="103" y="301"/>
                </a:lnTo>
                <a:lnTo>
                  <a:pt x="104" y="301"/>
                </a:lnTo>
                <a:lnTo>
                  <a:pt x="103" y="301"/>
                </a:lnTo>
                <a:lnTo>
                  <a:pt x="103" y="300"/>
                </a:lnTo>
                <a:lnTo>
                  <a:pt x="103" y="301"/>
                </a:lnTo>
                <a:lnTo>
                  <a:pt x="103" y="300"/>
                </a:lnTo>
                <a:lnTo>
                  <a:pt x="103" y="301"/>
                </a:lnTo>
                <a:lnTo>
                  <a:pt x="103" y="300"/>
                </a:lnTo>
                <a:lnTo>
                  <a:pt x="103" y="299"/>
                </a:lnTo>
                <a:lnTo>
                  <a:pt x="103" y="300"/>
                </a:lnTo>
                <a:lnTo>
                  <a:pt x="103" y="299"/>
                </a:lnTo>
                <a:lnTo>
                  <a:pt x="103" y="300"/>
                </a:lnTo>
                <a:lnTo>
                  <a:pt x="103" y="299"/>
                </a:lnTo>
                <a:lnTo>
                  <a:pt x="102" y="299"/>
                </a:lnTo>
                <a:lnTo>
                  <a:pt x="103" y="299"/>
                </a:lnTo>
                <a:lnTo>
                  <a:pt x="102" y="299"/>
                </a:lnTo>
                <a:lnTo>
                  <a:pt x="103" y="299"/>
                </a:lnTo>
                <a:lnTo>
                  <a:pt x="102" y="299"/>
                </a:lnTo>
                <a:lnTo>
                  <a:pt x="102" y="300"/>
                </a:lnTo>
                <a:lnTo>
                  <a:pt x="102" y="299"/>
                </a:lnTo>
                <a:lnTo>
                  <a:pt x="102" y="300"/>
                </a:lnTo>
                <a:lnTo>
                  <a:pt x="102" y="299"/>
                </a:lnTo>
                <a:lnTo>
                  <a:pt x="102" y="300"/>
                </a:lnTo>
                <a:lnTo>
                  <a:pt x="101" y="300"/>
                </a:lnTo>
                <a:lnTo>
                  <a:pt x="102" y="300"/>
                </a:lnTo>
                <a:lnTo>
                  <a:pt x="101" y="300"/>
                </a:lnTo>
                <a:lnTo>
                  <a:pt x="102" y="300"/>
                </a:lnTo>
                <a:lnTo>
                  <a:pt x="101" y="300"/>
                </a:lnTo>
                <a:lnTo>
                  <a:pt x="100" y="300"/>
                </a:lnTo>
                <a:lnTo>
                  <a:pt x="101" y="300"/>
                </a:lnTo>
                <a:lnTo>
                  <a:pt x="100" y="300"/>
                </a:lnTo>
                <a:lnTo>
                  <a:pt x="101" y="300"/>
                </a:lnTo>
                <a:lnTo>
                  <a:pt x="100" y="300"/>
                </a:lnTo>
                <a:lnTo>
                  <a:pt x="100" y="301"/>
                </a:lnTo>
                <a:lnTo>
                  <a:pt x="100" y="300"/>
                </a:lnTo>
                <a:lnTo>
                  <a:pt x="100" y="301"/>
                </a:lnTo>
                <a:lnTo>
                  <a:pt x="100" y="300"/>
                </a:lnTo>
                <a:lnTo>
                  <a:pt x="100" y="301"/>
                </a:lnTo>
                <a:lnTo>
                  <a:pt x="99" y="301"/>
                </a:lnTo>
                <a:lnTo>
                  <a:pt x="100" y="301"/>
                </a:lnTo>
                <a:lnTo>
                  <a:pt x="99" y="301"/>
                </a:lnTo>
                <a:lnTo>
                  <a:pt x="100" y="301"/>
                </a:lnTo>
                <a:lnTo>
                  <a:pt x="99" y="301"/>
                </a:lnTo>
                <a:lnTo>
                  <a:pt x="99" y="300"/>
                </a:lnTo>
                <a:lnTo>
                  <a:pt x="99" y="301"/>
                </a:lnTo>
                <a:lnTo>
                  <a:pt x="99" y="300"/>
                </a:lnTo>
                <a:lnTo>
                  <a:pt x="99" y="301"/>
                </a:lnTo>
                <a:lnTo>
                  <a:pt x="99" y="300"/>
                </a:lnTo>
                <a:lnTo>
                  <a:pt x="99" y="299"/>
                </a:lnTo>
                <a:lnTo>
                  <a:pt x="99" y="300"/>
                </a:lnTo>
                <a:lnTo>
                  <a:pt x="99" y="299"/>
                </a:lnTo>
                <a:lnTo>
                  <a:pt x="99" y="300"/>
                </a:lnTo>
                <a:lnTo>
                  <a:pt x="99" y="299"/>
                </a:lnTo>
                <a:lnTo>
                  <a:pt x="98" y="299"/>
                </a:lnTo>
                <a:lnTo>
                  <a:pt x="99" y="299"/>
                </a:lnTo>
                <a:lnTo>
                  <a:pt x="98" y="299"/>
                </a:lnTo>
                <a:lnTo>
                  <a:pt x="99" y="299"/>
                </a:lnTo>
                <a:lnTo>
                  <a:pt x="98" y="299"/>
                </a:lnTo>
                <a:lnTo>
                  <a:pt x="98" y="300"/>
                </a:lnTo>
                <a:lnTo>
                  <a:pt x="98" y="299"/>
                </a:lnTo>
                <a:lnTo>
                  <a:pt x="98" y="300"/>
                </a:lnTo>
                <a:lnTo>
                  <a:pt x="98" y="299"/>
                </a:lnTo>
                <a:lnTo>
                  <a:pt x="98" y="300"/>
                </a:lnTo>
                <a:lnTo>
                  <a:pt x="97" y="300"/>
                </a:lnTo>
                <a:lnTo>
                  <a:pt x="98" y="300"/>
                </a:lnTo>
                <a:lnTo>
                  <a:pt x="97" y="300"/>
                </a:lnTo>
                <a:lnTo>
                  <a:pt x="98" y="300"/>
                </a:lnTo>
                <a:lnTo>
                  <a:pt x="97" y="300"/>
                </a:lnTo>
                <a:lnTo>
                  <a:pt x="97" y="301"/>
                </a:lnTo>
                <a:lnTo>
                  <a:pt x="97" y="300"/>
                </a:lnTo>
                <a:lnTo>
                  <a:pt x="97" y="301"/>
                </a:lnTo>
                <a:lnTo>
                  <a:pt x="97" y="300"/>
                </a:lnTo>
                <a:lnTo>
                  <a:pt x="97" y="301"/>
                </a:lnTo>
                <a:lnTo>
                  <a:pt x="98" y="301"/>
                </a:lnTo>
                <a:lnTo>
                  <a:pt x="97" y="301"/>
                </a:lnTo>
                <a:lnTo>
                  <a:pt x="98" y="301"/>
                </a:lnTo>
                <a:lnTo>
                  <a:pt x="97" y="301"/>
                </a:lnTo>
                <a:lnTo>
                  <a:pt x="98" y="301"/>
                </a:lnTo>
                <a:lnTo>
                  <a:pt x="98" y="302"/>
                </a:lnTo>
                <a:lnTo>
                  <a:pt x="98" y="301"/>
                </a:lnTo>
                <a:lnTo>
                  <a:pt x="98" y="302"/>
                </a:lnTo>
                <a:lnTo>
                  <a:pt x="98" y="301"/>
                </a:lnTo>
                <a:lnTo>
                  <a:pt x="98" y="302"/>
                </a:lnTo>
                <a:lnTo>
                  <a:pt x="97" y="302"/>
                </a:lnTo>
                <a:lnTo>
                  <a:pt x="98" y="302"/>
                </a:lnTo>
                <a:lnTo>
                  <a:pt x="97" y="302"/>
                </a:lnTo>
                <a:lnTo>
                  <a:pt x="98" y="302"/>
                </a:lnTo>
                <a:lnTo>
                  <a:pt x="97" y="302"/>
                </a:lnTo>
                <a:lnTo>
                  <a:pt x="96" y="302"/>
                </a:lnTo>
                <a:lnTo>
                  <a:pt x="97" y="302"/>
                </a:lnTo>
                <a:lnTo>
                  <a:pt x="96" y="302"/>
                </a:lnTo>
                <a:lnTo>
                  <a:pt x="97" y="302"/>
                </a:lnTo>
                <a:lnTo>
                  <a:pt x="96" y="302"/>
                </a:lnTo>
                <a:lnTo>
                  <a:pt x="96" y="303"/>
                </a:lnTo>
                <a:lnTo>
                  <a:pt x="96" y="302"/>
                </a:lnTo>
                <a:lnTo>
                  <a:pt x="96" y="303"/>
                </a:lnTo>
                <a:lnTo>
                  <a:pt x="96" y="302"/>
                </a:lnTo>
                <a:lnTo>
                  <a:pt x="96" y="303"/>
                </a:lnTo>
                <a:lnTo>
                  <a:pt x="97" y="303"/>
                </a:lnTo>
                <a:lnTo>
                  <a:pt x="96" y="303"/>
                </a:lnTo>
                <a:lnTo>
                  <a:pt x="97" y="303"/>
                </a:lnTo>
                <a:lnTo>
                  <a:pt x="96" y="303"/>
                </a:lnTo>
                <a:lnTo>
                  <a:pt x="97" y="303"/>
                </a:lnTo>
                <a:lnTo>
                  <a:pt x="97" y="304"/>
                </a:lnTo>
                <a:lnTo>
                  <a:pt x="97" y="303"/>
                </a:lnTo>
                <a:lnTo>
                  <a:pt x="97" y="304"/>
                </a:lnTo>
                <a:lnTo>
                  <a:pt x="97" y="303"/>
                </a:lnTo>
                <a:lnTo>
                  <a:pt x="97" y="304"/>
                </a:lnTo>
                <a:lnTo>
                  <a:pt x="98" y="304"/>
                </a:lnTo>
                <a:lnTo>
                  <a:pt x="97" y="304"/>
                </a:lnTo>
                <a:lnTo>
                  <a:pt x="98" y="304"/>
                </a:lnTo>
                <a:lnTo>
                  <a:pt x="97" y="304"/>
                </a:lnTo>
                <a:lnTo>
                  <a:pt x="98" y="304"/>
                </a:lnTo>
                <a:lnTo>
                  <a:pt x="98" y="303"/>
                </a:lnTo>
                <a:lnTo>
                  <a:pt x="98" y="304"/>
                </a:lnTo>
                <a:lnTo>
                  <a:pt x="98" y="303"/>
                </a:lnTo>
                <a:lnTo>
                  <a:pt x="98" y="304"/>
                </a:lnTo>
                <a:lnTo>
                  <a:pt x="98" y="303"/>
                </a:lnTo>
                <a:lnTo>
                  <a:pt x="99" y="303"/>
                </a:lnTo>
                <a:lnTo>
                  <a:pt x="98" y="303"/>
                </a:lnTo>
                <a:lnTo>
                  <a:pt x="99" y="303"/>
                </a:lnTo>
                <a:lnTo>
                  <a:pt x="98" y="303"/>
                </a:lnTo>
                <a:lnTo>
                  <a:pt x="99" y="303"/>
                </a:lnTo>
                <a:lnTo>
                  <a:pt x="99" y="304"/>
                </a:lnTo>
                <a:lnTo>
                  <a:pt x="99" y="303"/>
                </a:lnTo>
                <a:lnTo>
                  <a:pt x="99" y="304"/>
                </a:lnTo>
                <a:lnTo>
                  <a:pt x="99" y="303"/>
                </a:lnTo>
                <a:lnTo>
                  <a:pt x="99" y="304"/>
                </a:lnTo>
                <a:lnTo>
                  <a:pt x="99" y="305"/>
                </a:lnTo>
                <a:lnTo>
                  <a:pt x="99" y="304"/>
                </a:lnTo>
                <a:lnTo>
                  <a:pt x="99" y="305"/>
                </a:lnTo>
                <a:lnTo>
                  <a:pt x="99" y="304"/>
                </a:lnTo>
                <a:lnTo>
                  <a:pt x="99" y="305"/>
                </a:lnTo>
                <a:lnTo>
                  <a:pt x="100" y="305"/>
                </a:lnTo>
                <a:lnTo>
                  <a:pt x="99" y="305"/>
                </a:lnTo>
                <a:lnTo>
                  <a:pt x="100" y="305"/>
                </a:lnTo>
                <a:lnTo>
                  <a:pt x="99" y="305"/>
                </a:lnTo>
                <a:lnTo>
                  <a:pt x="100" y="305"/>
                </a:lnTo>
                <a:lnTo>
                  <a:pt x="100" y="304"/>
                </a:lnTo>
                <a:lnTo>
                  <a:pt x="100" y="305"/>
                </a:lnTo>
                <a:lnTo>
                  <a:pt x="100" y="304"/>
                </a:lnTo>
                <a:lnTo>
                  <a:pt x="100" y="305"/>
                </a:lnTo>
                <a:lnTo>
                  <a:pt x="100" y="304"/>
                </a:lnTo>
                <a:lnTo>
                  <a:pt x="101" y="304"/>
                </a:lnTo>
                <a:lnTo>
                  <a:pt x="100" y="304"/>
                </a:lnTo>
                <a:lnTo>
                  <a:pt x="101" y="304"/>
                </a:lnTo>
                <a:lnTo>
                  <a:pt x="100" y="304"/>
                </a:lnTo>
                <a:lnTo>
                  <a:pt x="101" y="304"/>
                </a:lnTo>
                <a:lnTo>
                  <a:pt x="101" y="305"/>
                </a:lnTo>
                <a:lnTo>
                  <a:pt x="101" y="304"/>
                </a:lnTo>
                <a:lnTo>
                  <a:pt x="101" y="305"/>
                </a:lnTo>
                <a:lnTo>
                  <a:pt x="101" y="304"/>
                </a:lnTo>
                <a:lnTo>
                  <a:pt x="101" y="305"/>
                </a:lnTo>
                <a:lnTo>
                  <a:pt x="102" y="305"/>
                </a:lnTo>
                <a:lnTo>
                  <a:pt x="101" y="305"/>
                </a:lnTo>
                <a:lnTo>
                  <a:pt x="102" y="305"/>
                </a:lnTo>
                <a:lnTo>
                  <a:pt x="101" y="305"/>
                </a:lnTo>
                <a:lnTo>
                  <a:pt x="102" y="305"/>
                </a:lnTo>
                <a:lnTo>
                  <a:pt x="102" y="306"/>
                </a:lnTo>
                <a:lnTo>
                  <a:pt x="102" y="305"/>
                </a:lnTo>
                <a:lnTo>
                  <a:pt x="102" y="306"/>
                </a:lnTo>
                <a:lnTo>
                  <a:pt x="102" y="305"/>
                </a:lnTo>
                <a:lnTo>
                  <a:pt x="102" y="306"/>
                </a:lnTo>
                <a:lnTo>
                  <a:pt x="101" y="306"/>
                </a:lnTo>
                <a:lnTo>
                  <a:pt x="102" y="306"/>
                </a:lnTo>
                <a:lnTo>
                  <a:pt x="101" y="306"/>
                </a:lnTo>
                <a:lnTo>
                  <a:pt x="102" y="306"/>
                </a:lnTo>
                <a:lnTo>
                  <a:pt x="101" y="306"/>
                </a:lnTo>
                <a:lnTo>
                  <a:pt x="100" y="306"/>
                </a:lnTo>
                <a:lnTo>
                  <a:pt x="101" y="306"/>
                </a:lnTo>
                <a:lnTo>
                  <a:pt x="100" y="306"/>
                </a:lnTo>
                <a:lnTo>
                  <a:pt x="101" y="306"/>
                </a:lnTo>
                <a:lnTo>
                  <a:pt x="100" y="306"/>
                </a:lnTo>
                <a:lnTo>
                  <a:pt x="100" y="307"/>
                </a:lnTo>
                <a:lnTo>
                  <a:pt x="100" y="306"/>
                </a:lnTo>
                <a:lnTo>
                  <a:pt x="100" y="307"/>
                </a:lnTo>
                <a:lnTo>
                  <a:pt x="100" y="306"/>
                </a:lnTo>
                <a:lnTo>
                  <a:pt x="100" y="307"/>
                </a:lnTo>
                <a:lnTo>
                  <a:pt x="101" y="307"/>
                </a:lnTo>
                <a:lnTo>
                  <a:pt x="100" y="307"/>
                </a:lnTo>
                <a:lnTo>
                  <a:pt x="101" y="307"/>
                </a:lnTo>
                <a:lnTo>
                  <a:pt x="100" y="307"/>
                </a:lnTo>
                <a:lnTo>
                  <a:pt x="101" y="307"/>
                </a:lnTo>
                <a:lnTo>
                  <a:pt x="101" y="308"/>
                </a:lnTo>
                <a:lnTo>
                  <a:pt x="101" y="307"/>
                </a:lnTo>
                <a:lnTo>
                  <a:pt x="101" y="308"/>
                </a:lnTo>
                <a:lnTo>
                  <a:pt x="101" y="307"/>
                </a:lnTo>
                <a:lnTo>
                  <a:pt x="101" y="308"/>
                </a:lnTo>
                <a:lnTo>
                  <a:pt x="100" y="308"/>
                </a:lnTo>
                <a:lnTo>
                  <a:pt x="101" y="308"/>
                </a:lnTo>
                <a:lnTo>
                  <a:pt x="100" y="308"/>
                </a:lnTo>
                <a:lnTo>
                  <a:pt x="101" y="308"/>
                </a:lnTo>
                <a:lnTo>
                  <a:pt x="100" y="308"/>
                </a:lnTo>
                <a:lnTo>
                  <a:pt x="100" y="309"/>
                </a:lnTo>
                <a:lnTo>
                  <a:pt x="100" y="308"/>
                </a:lnTo>
                <a:lnTo>
                  <a:pt x="100" y="309"/>
                </a:lnTo>
                <a:lnTo>
                  <a:pt x="100" y="308"/>
                </a:lnTo>
                <a:lnTo>
                  <a:pt x="100" y="309"/>
                </a:lnTo>
                <a:lnTo>
                  <a:pt x="99" y="309"/>
                </a:lnTo>
                <a:lnTo>
                  <a:pt x="100" y="309"/>
                </a:lnTo>
                <a:lnTo>
                  <a:pt x="99" y="309"/>
                </a:lnTo>
                <a:lnTo>
                  <a:pt x="100" y="309"/>
                </a:lnTo>
                <a:lnTo>
                  <a:pt x="99" y="309"/>
                </a:lnTo>
                <a:lnTo>
                  <a:pt x="99" y="308"/>
                </a:lnTo>
                <a:lnTo>
                  <a:pt x="99" y="309"/>
                </a:lnTo>
                <a:lnTo>
                  <a:pt x="99" y="308"/>
                </a:lnTo>
                <a:lnTo>
                  <a:pt x="99" y="309"/>
                </a:lnTo>
                <a:lnTo>
                  <a:pt x="99" y="308"/>
                </a:lnTo>
                <a:lnTo>
                  <a:pt x="99" y="307"/>
                </a:lnTo>
                <a:lnTo>
                  <a:pt x="99" y="308"/>
                </a:lnTo>
                <a:lnTo>
                  <a:pt x="99" y="307"/>
                </a:lnTo>
                <a:lnTo>
                  <a:pt x="99" y="308"/>
                </a:lnTo>
                <a:lnTo>
                  <a:pt x="99" y="307"/>
                </a:lnTo>
                <a:lnTo>
                  <a:pt x="98" y="307"/>
                </a:lnTo>
                <a:lnTo>
                  <a:pt x="99" y="307"/>
                </a:lnTo>
                <a:lnTo>
                  <a:pt x="98" y="307"/>
                </a:lnTo>
                <a:lnTo>
                  <a:pt x="99" y="307"/>
                </a:lnTo>
                <a:lnTo>
                  <a:pt x="98" y="307"/>
                </a:lnTo>
                <a:lnTo>
                  <a:pt x="98" y="308"/>
                </a:lnTo>
                <a:lnTo>
                  <a:pt x="98" y="307"/>
                </a:lnTo>
                <a:lnTo>
                  <a:pt x="98" y="308"/>
                </a:lnTo>
                <a:lnTo>
                  <a:pt x="98" y="307"/>
                </a:lnTo>
                <a:lnTo>
                  <a:pt x="98" y="308"/>
                </a:lnTo>
                <a:lnTo>
                  <a:pt x="97" y="308"/>
                </a:lnTo>
                <a:lnTo>
                  <a:pt x="98" y="308"/>
                </a:lnTo>
                <a:lnTo>
                  <a:pt x="97" y="308"/>
                </a:lnTo>
                <a:lnTo>
                  <a:pt x="98" y="308"/>
                </a:lnTo>
                <a:lnTo>
                  <a:pt x="97" y="308"/>
                </a:lnTo>
                <a:lnTo>
                  <a:pt x="97" y="309"/>
                </a:lnTo>
                <a:lnTo>
                  <a:pt x="97" y="308"/>
                </a:lnTo>
                <a:lnTo>
                  <a:pt x="97" y="309"/>
                </a:lnTo>
                <a:lnTo>
                  <a:pt x="97" y="308"/>
                </a:lnTo>
                <a:lnTo>
                  <a:pt x="97" y="309"/>
                </a:lnTo>
                <a:lnTo>
                  <a:pt x="98" y="309"/>
                </a:lnTo>
                <a:lnTo>
                  <a:pt x="97" y="309"/>
                </a:lnTo>
                <a:lnTo>
                  <a:pt x="98" y="309"/>
                </a:lnTo>
                <a:lnTo>
                  <a:pt x="97" y="309"/>
                </a:lnTo>
                <a:lnTo>
                  <a:pt x="98" y="309"/>
                </a:lnTo>
                <a:lnTo>
                  <a:pt x="98" y="310"/>
                </a:lnTo>
                <a:lnTo>
                  <a:pt x="98" y="309"/>
                </a:lnTo>
                <a:lnTo>
                  <a:pt x="98" y="310"/>
                </a:lnTo>
                <a:lnTo>
                  <a:pt x="98" y="309"/>
                </a:lnTo>
                <a:lnTo>
                  <a:pt x="98" y="310"/>
                </a:lnTo>
                <a:lnTo>
                  <a:pt x="97" y="310"/>
                </a:lnTo>
                <a:lnTo>
                  <a:pt x="98" y="310"/>
                </a:lnTo>
                <a:lnTo>
                  <a:pt x="97" y="310"/>
                </a:lnTo>
                <a:lnTo>
                  <a:pt x="98" y="310"/>
                </a:lnTo>
                <a:lnTo>
                  <a:pt x="97" y="310"/>
                </a:lnTo>
                <a:lnTo>
                  <a:pt x="96" y="310"/>
                </a:lnTo>
                <a:lnTo>
                  <a:pt x="97" y="310"/>
                </a:lnTo>
                <a:lnTo>
                  <a:pt x="96" y="310"/>
                </a:lnTo>
                <a:lnTo>
                  <a:pt x="97" y="310"/>
                </a:lnTo>
                <a:lnTo>
                  <a:pt x="96" y="310"/>
                </a:lnTo>
                <a:lnTo>
                  <a:pt x="96" y="311"/>
                </a:lnTo>
                <a:lnTo>
                  <a:pt x="96" y="310"/>
                </a:lnTo>
                <a:lnTo>
                  <a:pt x="96" y="311"/>
                </a:lnTo>
                <a:lnTo>
                  <a:pt x="96" y="310"/>
                </a:lnTo>
                <a:lnTo>
                  <a:pt x="96" y="311"/>
                </a:lnTo>
                <a:lnTo>
                  <a:pt x="97" y="311"/>
                </a:lnTo>
                <a:lnTo>
                  <a:pt x="96" y="311"/>
                </a:lnTo>
                <a:lnTo>
                  <a:pt x="97" y="311"/>
                </a:lnTo>
                <a:lnTo>
                  <a:pt x="96" y="311"/>
                </a:lnTo>
                <a:lnTo>
                  <a:pt x="97" y="311"/>
                </a:lnTo>
                <a:lnTo>
                  <a:pt x="97" y="312"/>
                </a:lnTo>
                <a:lnTo>
                  <a:pt x="97" y="311"/>
                </a:lnTo>
                <a:lnTo>
                  <a:pt x="97" y="312"/>
                </a:lnTo>
                <a:lnTo>
                  <a:pt x="97" y="311"/>
                </a:lnTo>
                <a:lnTo>
                  <a:pt x="97" y="312"/>
                </a:lnTo>
                <a:lnTo>
                  <a:pt x="96" y="312"/>
                </a:lnTo>
                <a:lnTo>
                  <a:pt x="97" y="312"/>
                </a:lnTo>
                <a:lnTo>
                  <a:pt x="96" y="312"/>
                </a:lnTo>
                <a:lnTo>
                  <a:pt x="97" y="312"/>
                </a:lnTo>
                <a:lnTo>
                  <a:pt x="96" y="312"/>
                </a:lnTo>
                <a:lnTo>
                  <a:pt x="96" y="313"/>
                </a:lnTo>
                <a:lnTo>
                  <a:pt x="96" y="312"/>
                </a:lnTo>
                <a:lnTo>
                  <a:pt x="96" y="313"/>
                </a:lnTo>
                <a:lnTo>
                  <a:pt x="96" y="312"/>
                </a:lnTo>
                <a:lnTo>
                  <a:pt x="96" y="313"/>
                </a:lnTo>
                <a:lnTo>
                  <a:pt x="95" y="313"/>
                </a:lnTo>
                <a:lnTo>
                  <a:pt x="96" y="313"/>
                </a:lnTo>
                <a:lnTo>
                  <a:pt x="95" y="313"/>
                </a:lnTo>
                <a:lnTo>
                  <a:pt x="96" y="313"/>
                </a:lnTo>
                <a:lnTo>
                  <a:pt x="95" y="313"/>
                </a:lnTo>
                <a:lnTo>
                  <a:pt x="95" y="312"/>
                </a:lnTo>
                <a:lnTo>
                  <a:pt x="95" y="313"/>
                </a:lnTo>
                <a:lnTo>
                  <a:pt x="95" y="312"/>
                </a:lnTo>
                <a:lnTo>
                  <a:pt x="95" y="313"/>
                </a:lnTo>
                <a:lnTo>
                  <a:pt x="95" y="312"/>
                </a:lnTo>
                <a:lnTo>
                  <a:pt x="95" y="311"/>
                </a:lnTo>
                <a:lnTo>
                  <a:pt x="95" y="312"/>
                </a:lnTo>
                <a:lnTo>
                  <a:pt x="95" y="311"/>
                </a:lnTo>
                <a:lnTo>
                  <a:pt x="95" y="312"/>
                </a:lnTo>
                <a:lnTo>
                  <a:pt x="95" y="311"/>
                </a:lnTo>
                <a:lnTo>
                  <a:pt x="94" y="311"/>
                </a:lnTo>
                <a:lnTo>
                  <a:pt x="95" y="311"/>
                </a:lnTo>
                <a:lnTo>
                  <a:pt x="94" y="311"/>
                </a:lnTo>
                <a:lnTo>
                  <a:pt x="95" y="311"/>
                </a:lnTo>
                <a:lnTo>
                  <a:pt x="94" y="311"/>
                </a:lnTo>
                <a:lnTo>
                  <a:pt x="94" y="312"/>
                </a:lnTo>
                <a:lnTo>
                  <a:pt x="94" y="311"/>
                </a:lnTo>
                <a:lnTo>
                  <a:pt x="94" y="312"/>
                </a:lnTo>
                <a:lnTo>
                  <a:pt x="94" y="311"/>
                </a:lnTo>
                <a:lnTo>
                  <a:pt x="94" y="312"/>
                </a:lnTo>
                <a:lnTo>
                  <a:pt x="93" y="312"/>
                </a:lnTo>
                <a:lnTo>
                  <a:pt x="94" y="312"/>
                </a:lnTo>
                <a:lnTo>
                  <a:pt x="93" y="312"/>
                </a:lnTo>
                <a:lnTo>
                  <a:pt x="94" y="312"/>
                </a:lnTo>
                <a:lnTo>
                  <a:pt x="93" y="312"/>
                </a:lnTo>
                <a:lnTo>
                  <a:pt x="93" y="311"/>
                </a:lnTo>
                <a:lnTo>
                  <a:pt x="93" y="312"/>
                </a:lnTo>
                <a:lnTo>
                  <a:pt x="93" y="311"/>
                </a:lnTo>
                <a:lnTo>
                  <a:pt x="93" y="312"/>
                </a:lnTo>
                <a:lnTo>
                  <a:pt x="93" y="311"/>
                </a:lnTo>
                <a:lnTo>
                  <a:pt x="92" y="311"/>
                </a:lnTo>
                <a:lnTo>
                  <a:pt x="93" y="311"/>
                </a:lnTo>
                <a:lnTo>
                  <a:pt x="92" y="311"/>
                </a:lnTo>
                <a:lnTo>
                  <a:pt x="93" y="311"/>
                </a:lnTo>
                <a:lnTo>
                  <a:pt x="92" y="311"/>
                </a:lnTo>
                <a:lnTo>
                  <a:pt x="92" y="310"/>
                </a:lnTo>
                <a:lnTo>
                  <a:pt x="92" y="311"/>
                </a:lnTo>
                <a:lnTo>
                  <a:pt x="92" y="310"/>
                </a:lnTo>
                <a:lnTo>
                  <a:pt x="92" y="311"/>
                </a:lnTo>
                <a:lnTo>
                  <a:pt x="92" y="310"/>
                </a:lnTo>
                <a:lnTo>
                  <a:pt x="93" y="310"/>
                </a:lnTo>
                <a:lnTo>
                  <a:pt x="92" y="310"/>
                </a:lnTo>
                <a:lnTo>
                  <a:pt x="93" y="310"/>
                </a:lnTo>
                <a:lnTo>
                  <a:pt x="92" y="310"/>
                </a:lnTo>
                <a:lnTo>
                  <a:pt x="93" y="310"/>
                </a:lnTo>
                <a:lnTo>
                  <a:pt x="94" y="310"/>
                </a:lnTo>
                <a:lnTo>
                  <a:pt x="93" y="310"/>
                </a:lnTo>
                <a:lnTo>
                  <a:pt x="94" y="310"/>
                </a:lnTo>
                <a:lnTo>
                  <a:pt x="93" y="310"/>
                </a:lnTo>
                <a:lnTo>
                  <a:pt x="94" y="310"/>
                </a:lnTo>
                <a:lnTo>
                  <a:pt x="94" y="309"/>
                </a:lnTo>
                <a:lnTo>
                  <a:pt x="94" y="310"/>
                </a:lnTo>
                <a:lnTo>
                  <a:pt x="94" y="309"/>
                </a:lnTo>
                <a:lnTo>
                  <a:pt x="94" y="310"/>
                </a:lnTo>
                <a:lnTo>
                  <a:pt x="94" y="309"/>
                </a:lnTo>
                <a:lnTo>
                  <a:pt x="93" y="309"/>
                </a:lnTo>
                <a:lnTo>
                  <a:pt x="94" y="309"/>
                </a:lnTo>
                <a:lnTo>
                  <a:pt x="93" y="309"/>
                </a:lnTo>
                <a:lnTo>
                  <a:pt x="94" y="309"/>
                </a:lnTo>
                <a:lnTo>
                  <a:pt x="93" y="309"/>
                </a:lnTo>
                <a:lnTo>
                  <a:pt x="93" y="308"/>
                </a:lnTo>
                <a:lnTo>
                  <a:pt x="93" y="309"/>
                </a:lnTo>
                <a:lnTo>
                  <a:pt x="93" y="308"/>
                </a:lnTo>
                <a:lnTo>
                  <a:pt x="93" y="309"/>
                </a:lnTo>
                <a:lnTo>
                  <a:pt x="93" y="308"/>
                </a:lnTo>
                <a:lnTo>
                  <a:pt x="93" y="307"/>
                </a:lnTo>
                <a:lnTo>
                  <a:pt x="93" y="308"/>
                </a:lnTo>
                <a:lnTo>
                  <a:pt x="93" y="307"/>
                </a:lnTo>
                <a:lnTo>
                  <a:pt x="93" y="308"/>
                </a:lnTo>
                <a:lnTo>
                  <a:pt x="93" y="307"/>
                </a:lnTo>
                <a:lnTo>
                  <a:pt x="92" y="307"/>
                </a:lnTo>
                <a:lnTo>
                  <a:pt x="93" y="307"/>
                </a:lnTo>
                <a:lnTo>
                  <a:pt x="92" y="307"/>
                </a:lnTo>
                <a:lnTo>
                  <a:pt x="93" y="307"/>
                </a:lnTo>
                <a:lnTo>
                  <a:pt x="92" y="307"/>
                </a:lnTo>
                <a:lnTo>
                  <a:pt x="92" y="306"/>
                </a:lnTo>
                <a:lnTo>
                  <a:pt x="92" y="307"/>
                </a:lnTo>
                <a:lnTo>
                  <a:pt x="92" y="306"/>
                </a:lnTo>
                <a:lnTo>
                  <a:pt x="92" y="307"/>
                </a:lnTo>
                <a:lnTo>
                  <a:pt x="92" y="306"/>
                </a:lnTo>
                <a:lnTo>
                  <a:pt x="93" y="306"/>
                </a:lnTo>
                <a:lnTo>
                  <a:pt x="92" y="306"/>
                </a:lnTo>
                <a:lnTo>
                  <a:pt x="93" y="306"/>
                </a:lnTo>
                <a:lnTo>
                  <a:pt x="92" y="306"/>
                </a:lnTo>
                <a:lnTo>
                  <a:pt x="93" y="306"/>
                </a:lnTo>
                <a:lnTo>
                  <a:pt x="94" y="306"/>
                </a:lnTo>
                <a:lnTo>
                  <a:pt x="93" y="306"/>
                </a:lnTo>
                <a:lnTo>
                  <a:pt x="94" y="306"/>
                </a:lnTo>
                <a:lnTo>
                  <a:pt x="93" y="306"/>
                </a:lnTo>
                <a:lnTo>
                  <a:pt x="94" y="306"/>
                </a:lnTo>
                <a:lnTo>
                  <a:pt x="94" y="305"/>
                </a:lnTo>
                <a:lnTo>
                  <a:pt x="94" y="306"/>
                </a:lnTo>
                <a:lnTo>
                  <a:pt x="94" y="305"/>
                </a:lnTo>
                <a:lnTo>
                  <a:pt x="94" y="306"/>
                </a:lnTo>
                <a:lnTo>
                  <a:pt x="94" y="305"/>
                </a:lnTo>
                <a:lnTo>
                  <a:pt x="93" y="305"/>
                </a:lnTo>
                <a:lnTo>
                  <a:pt x="94" y="305"/>
                </a:lnTo>
                <a:lnTo>
                  <a:pt x="93" y="305"/>
                </a:lnTo>
                <a:lnTo>
                  <a:pt x="94" y="305"/>
                </a:lnTo>
                <a:lnTo>
                  <a:pt x="93" y="305"/>
                </a:lnTo>
                <a:lnTo>
                  <a:pt x="93" y="304"/>
                </a:lnTo>
                <a:lnTo>
                  <a:pt x="93" y="305"/>
                </a:lnTo>
                <a:lnTo>
                  <a:pt x="93" y="304"/>
                </a:lnTo>
                <a:lnTo>
                  <a:pt x="93" y="305"/>
                </a:lnTo>
                <a:lnTo>
                  <a:pt x="93" y="304"/>
                </a:lnTo>
                <a:lnTo>
                  <a:pt x="92" y="304"/>
                </a:lnTo>
                <a:lnTo>
                  <a:pt x="93" y="304"/>
                </a:lnTo>
                <a:lnTo>
                  <a:pt x="92" y="304"/>
                </a:lnTo>
                <a:lnTo>
                  <a:pt x="93" y="304"/>
                </a:lnTo>
                <a:lnTo>
                  <a:pt x="92" y="304"/>
                </a:lnTo>
                <a:lnTo>
                  <a:pt x="92" y="305"/>
                </a:lnTo>
                <a:lnTo>
                  <a:pt x="92" y="304"/>
                </a:lnTo>
                <a:lnTo>
                  <a:pt x="92" y="305"/>
                </a:lnTo>
                <a:lnTo>
                  <a:pt x="92" y="304"/>
                </a:lnTo>
                <a:lnTo>
                  <a:pt x="92" y="305"/>
                </a:lnTo>
                <a:lnTo>
                  <a:pt x="91" y="305"/>
                </a:lnTo>
                <a:lnTo>
                  <a:pt x="92" y="305"/>
                </a:lnTo>
                <a:lnTo>
                  <a:pt x="91" y="305"/>
                </a:lnTo>
                <a:lnTo>
                  <a:pt x="92" y="305"/>
                </a:lnTo>
                <a:lnTo>
                  <a:pt x="91" y="305"/>
                </a:lnTo>
                <a:lnTo>
                  <a:pt x="91" y="304"/>
                </a:lnTo>
                <a:lnTo>
                  <a:pt x="91" y="305"/>
                </a:lnTo>
                <a:lnTo>
                  <a:pt x="91" y="304"/>
                </a:lnTo>
                <a:lnTo>
                  <a:pt x="91" y="305"/>
                </a:lnTo>
                <a:lnTo>
                  <a:pt x="91" y="304"/>
                </a:lnTo>
                <a:lnTo>
                  <a:pt x="91" y="303"/>
                </a:lnTo>
                <a:lnTo>
                  <a:pt x="91" y="304"/>
                </a:lnTo>
                <a:lnTo>
                  <a:pt x="91" y="303"/>
                </a:lnTo>
                <a:lnTo>
                  <a:pt x="91" y="304"/>
                </a:lnTo>
                <a:lnTo>
                  <a:pt x="91" y="303"/>
                </a:lnTo>
                <a:lnTo>
                  <a:pt x="90" y="303"/>
                </a:lnTo>
                <a:lnTo>
                  <a:pt x="91" y="303"/>
                </a:lnTo>
                <a:lnTo>
                  <a:pt x="90" y="303"/>
                </a:lnTo>
                <a:lnTo>
                  <a:pt x="91" y="303"/>
                </a:lnTo>
                <a:lnTo>
                  <a:pt x="90" y="303"/>
                </a:lnTo>
                <a:lnTo>
                  <a:pt x="90" y="304"/>
                </a:lnTo>
                <a:lnTo>
                  <a:pt x="90" y="303"/>
                </a:lnTo>
                <a:lnTo>
                  <a:pt x="90" y="304"/>
                </a:lnTo>
                <a:lnTo>
                  <a:pt x="90" y="303"/>
                </a:lnTo>
                <a:lnTo>
                  <a:pt x="90" y="304"/>
                </a:lnTo>
                <a:lnTo>
                  <a:pt x="89" y="304"/>
                </a:lnTo>
                <a:lnTo>
                  <a:pt x="90" y="304"/>
                </a:lnTo>
                <a:lnTo>
                  <a:pt x="89" y="304"/>
                </a:lnTo>
                <a:lnTo>
                  <a:pt x="90" y="304"/>
                </a:lnTo>
                <a:lnTo>
                  <a:pt x="89" y="304"/>
                </a:lnTo>
                <a:lnTo>
                  <a:pt x="89" y="305"/>
                </a:lnTo>
                <a:lnTo>
                  <a:pt x="89" y="304"/>
                </a:lnTo>
                <a:lnTo>
                  <a:pt x="89" y="305"/>
                </a:lnTo>
                <a:lnTo>
                  <a:pt x="89" y="304"/>
                </a:lnTo>
                <a:lnTo>
                  <a:pt x="89" y="305"/>
                </a:lnTo>
                <a:lnTo>
                  <a:pt x="90" y="305"/>
                </a:lnTo>
                <a:lnTo>
                  <a:pt x="89" y="305"/>
                </a:lnTo>
                <a:lnTo>
                  <a:pt x="90" y="305"/>
                </a:lnTo>
                <a:lnTo>
                  <a:pt x="89" y="305"/>
                </a:lnTo>
                <a:lnTo>
                  <a:pt x="90" y="305"/>
                </a:lnTo>
                <a:lnTo>
                  <a:pt x="90" y="306"/>
                </a:lnTo>
                <a:lnTo>
                  <a:pt x="90" y="305"/>
                </a:lnTo>
                <a:lnTo>
                  <a:pt x="90" y="306"/>
                </a:lnTo>
                <a:lnTo>
                  <a:pt x="90" y="305"/>
                </a:lnTo>
                <a:lnTo>
                  <a:pt x="90" y="306"/>
                </a:lnTo>
                <a:lnTo>
                  <a:pt x="89" y="306"/>
                </a:lnTo>
                <a:lnTo>
                  <a:pt x="90" y="306"/>
                </a:lnTo>
                <a:lnTo>
                  <a:pt x="89" y="306"/>
                </a:lnTo>
                <a:lnTo>
                  <a:pt x="90" y="306"/>
                </a:lnTo>
                <a:lnTo>
                  <a:pt x="89" y="306"/>
                </a:lnTo>
                <a:lnTo>
                  <a:pt x="88" y="306"/>
                </a:lnTo>
                <a:lnTo>
                  <a:pt x="89" y="306"/>
                </a:lnTo>
                <a:lnTo>
                  <a:pt x="88" y="306"/>
                </a:lnTo>
                <a:lnTo>
                  <a:pt x="89" y="306"/>
                </a:lnTo>
                <a:lnTo>
                  <a:pt x="88" y="306"/>
                </a:lnTo>
                <a:lnTo>
                  <a:pt x="88" y="307"/>
                </a:lnTo>
                <a:lnTo>
                  <a:pt x="88" y="306"/>
                </a:lnTo>
                <a:lnTo>
                  <a:pt x="88" y="307"/>
                </a:lnTo>
                <a:lnTo>
                  <a:pt x="88" y="306"/>
                </a:lnTo>
                <a:lnTo>
                  <a:pt x="88" y="307"/>
                </a:lnTo>
                <a:lnTo>
                  <a:pt x="89" y="307"/>
                </a:lnTo>
                <a:lnTo>
                  <a:pt x="88" y="307"/>
                </a:lnTo>
                <a:lnTo>
                  <a:pt x="89" y="307"/>
                </a:lnTo>
                <a:lnTo>
                  <a:pt x="88" y="307"/>
                </a:lnTo>
                <a:lnTo>
                  <a:pt x="89" y="307"/>
                </a:lnTo>
                <a:lnTo>
                  <a:pt x="89" y="308"/>
                </a:lnTo>
                <a:lnTo>
                  <a:pt x="89" y="307"/>
                </a:lnTo>
                <a:lnTo>
                  <a:pt x="89" y="308"/>
                </a:lnTo>
                <a:lnTo>
                  <a:pt x="89" y="307"/>
                </a:lnTo>
                <a:lnTo>
                  <a:pt x="89" y="308"/>
                </a:lnTo>
                <a:lnTo>
                  <a:pt x="88" y="308"/>
                </a:lnTo>
                <a:lnTo>
                  <a:pt x="89" y="308"/>
                </a:lnTo>
                <a:lnTo>
                  <a:pt x="88" y="308"/>
                </a:lnTo>
                <a:lnTo>
                  <a:pt x="89" y="308"/>
                </a:lnTo>
                <a:lnTo>
                  <a:pt x="88" y="308"/>
                </a:lnTo>
                <a:lnTo>
                  <a:pt x="88" y="309"/>
                </a:lnTo>
                <a:lnTo>
                  <a:pt x="88" y="308"/>
                </a:lnTo>
                <a:lnTo>
                  <a:pt x="88" y="309"/>
                </a:lnTo>
                <a:lnTo>
                  <a:pt x="88" y="308"/>
                </a:lnTo>
                <a:lnTo>
                  <a:pt x="88" y="309"/>
                </a:lnTo>
                <a:lnTo>
                  <a:pt x="87" y="309"/>
                </a:lnTo>
                <a:lnTo>
                  <a:pt x="88" y="309"/>
                </a:lnTo>
                <a:lnTo>
                  <a:pt x="87" y="309"/>
                </a:lnTo>
                <a:lnTo>
                  <a:pt x="88" y="309"/>
                </a:lnTo>
                <a:lnTo>
                  <a:pt x="87" y="309"/>
                </a:lnTo>
                <a:lnTo>
                  <a:pt x="87" y="308"/>
                </a:lnTo>
                <a:lnTo>
                  <a:pt x="87" y="309"/>
                </a:lnTo>
                <a:lnTo>
                  <a:pt x="87" y="308"/>
                </a:lnTo>
                <a:lnTo>
                  <a:pt x="87" y="309"/>
                </a:lnTo>
                <a:lnTo>
                  <a:pt x="87" y="308"/>
                </a:lnTo>
                <a:lnTo>
                  <a:pt x="87" y="307"/>
                </a:lnTo>
                <a:lnTo>
                  <a:pt x="87" y="308"/>
                </a:lnTo>
                <a:lnTo>
                  <a:pt x="87" y="307"/>
                </a:lnTo>
                <a:lnTo>
                  <a:pt x="87" y="308"/>
                </a:lnTo>
                <a:lnTo>
                  <a:pt x="87" y="307"/>
                </a:lnTo>
                <a:lnTo>
                  <a:pt x="86" y="307"/>
                </a:lnTo>
                <a:lnTo>
                  <a:pt x="87" y="307"/>
                </a:lnTo>
                <a:lnTo>
                  <a:pt x="86" y="307"/>
                </a:lnTo>
                <a:lnTo>
                  <a:pt x="87" y="307"/>
                </a:lnTo>
                <a:lnTo>
                  <a:pt x="86" y="307"/>
                </a:lnTo>
                <a:lnTo>
                  <a:pt x="86" y="308"/>
                </a:lnTo>
                <a:lnTo>
                  <a:pt x="86" y="307"/>
                </a:lnTo>
                <a:lnTo>
                  <a:pt x="86" y="308"/>
                </a:lnTo>
                <a:lnTo>
                  <a:pt x="86" y="307"/>
                </a:lnTo>
                <a:lnTo>
                  <a:pt x="86" y="308"/>
                </a:lnTo>
                <a:lnTo>
                  <a:pt x="85" y="308"/>
                </a:lnTo>
                <a:lnTo>
                  <a:pt x="86" y="308"/>
                </a:lnTo>
                <a:lnTo>
                  <a:pt x="85" y="308"/>
                </a:lnTo>
                <a:lnTo>
                  <a:pt x="86" y="308"/>
                </a:lnTo>
                <a:lnTo>
                  <a:pt x="85" y="308"/>
                </a:lnTo>
                <a:lnTo>
                  <a:pt x="84" y="308"/>
                </a:lnTo>
                <a:lnTo>
                  <a:pt x="85" y="308"/>
                </a:lnTo>
                <a:lnTo>
                  <a:pt x="84" y="308"/>
                </a:lnTo>
                <a:lnTo>
                  <a:pt x="85" y="308"/>
                </a:lnTo>
                <a:lnTo>
                  <a:pt x="84" y="308"/>
                </a:lnTo>
                <a:lnTo>
                  <a:pt x="84" y="309"/>
                </a:lnTo>
                <a:lnTo>
                  <a:pt x="84" y="308"/>
                </a:lnTo>
                <a:lnTo>
                  <a:pt x="84" y="309"/>
                </a:lnTo>
                <a:lnTo>
                  <a:pt x="84" y="308"/>
                </a:lnTo>
                <a:lnTo>
                  <a:pt x="84" y="309"/>
                </a:lnTo>
                <a:lnTo>
                  <a:pt x="83" y="309"/>
                </a:lnTo>
                <a:lnTo>
                  <a:pt x="84" y="309"/>
                </a:lnTo>
                <a:lnTo>
                  <a:pt x="83" y="309"/>
                </a:lnTo>
                <a:lnTo>
                  <a:pt x="84" y="309"/>
                </a:lnTo>
                <a:lnTo>
                  <a:pt x="83" y="309"/>
                </a:lnTo>
                <a:lnTo>
                  <a:pt x="83" y="308"/>
                </a:lnTo>
                <a:lnTo>
                  <a:pt x="83" y="309"/>
                </a:lnTo>
                <a:lnTo>
                  <a:pt x="83" y="308"/>
                </a:lnTo>
                <a:lnTo>
                  <a:pt x="83" y="309"/>
                </a:lnTo>
                <a:lnTo>
                  <a:pt x="83" y="308"/>
                </a:lnTo>
                <a:lnTo>
                  <a:pt x="83" y="307"/>
                </a:lnTo>
                <a:lnTo>
                  <a:pt x="83" y="308"/>
                </a:lnTo>
                <a:lnTo>
                  <a:pt x="83" y="307"/>
                </a:lnTo>
                <a:lnTo>
                  <a:pt x="83" y="308"/>
                </a:lnTo>
                <a:lnTo>
                  <a:pt x="83" y="307"/>
                </a:lnTo>
                <a:lnTo>
                  <a:pt x="82" y="307"/>
                </a:lnTo>
                <a:lnTo>
                  <a:pt x="83" y="307"/>
                </a:lnTo>
                <a:lnTo>
                  <a:pt x="82" y="307"/>
                </a:lnTo>
                <a:lnTo>
                  <a:pt x="83" y="307"/>
                </a:lnTo>
                <a:lnTo>
                  <a:pt x="82" y="307"/>
                </a:lnTo>
                <a:lnTo>
                  <a:pt x="82" y="308"/>
                </a:lnTo>
                <a:lnTo>
                  <a:pt x="82" y="307"/>
                </a:lnTo>
                <a:lnTo>
                  <a:pt x="82" y="308"/>
                </a:lnTo>
                <a:lnTo>
                  <a:pt x="82" y="307"/>
                </a:lnTo>
                <a:lnTo>
                  <a:pt x="82" y="308"/>
                </a:lnTo>
                <a:lnTo>
                  <a:pt x="81" y="308"/>
                </a:lnTo>
                <a:lnTo>
                  <a:pt x="82" y="308"/>
                </a:lnTo>
                <a:lnTo>
                  <a:pt x="81" y="308"/>
                </a:lnTo>
                <a:lnTo>
                  <a:pt x="82" y="308"/>
                </a:lnTo>
                <a:lnTo>
                  <a:pt x="81" y="308"/>
                </a:lnTo>
                <a:lnTo>
                  <a:pt x="81" y="309"/>
                </a:lnTo>
                <a:lnTo>
                  <a:pt x="81" y="308"/>
                </a:lnTo>
                <a:lnTo>
                  <a:pt x="81" y="309"/>
                </a:lnTo>
                <a:lnTo>
                  <a:pt x="81" y="308"/>
                </a:lnTo>
                <a:lnTo>
                  <a:pt x="81" y="309"/>
                </a:lnTo>
                <a:lnTo>
                  <a:pt x="82" y="309"/>
                </a:lnTo>
                <a:lnTo>
                  <a:pt x="81" y="309"/>
                </a:lnTo>
                <a:lnTo>
                  <a:pt x="82" y="309"/>
                </a:lnTo>
                <a:lnTo>
                  <a:pt x="81" y="309"/>
                </a:lnTo>
                <a:lnTo>
                  <a:pt x="82" y="309"/>
                </a:lnTo>
                <a:lnTo>
                  <a:pt x="82" y="310"/>
                </a:lnTo>
                <a:lnTo>
                  <a:pt x="82" y="309"/>
                </a:lnTo>
                <a:lnTo>
                  <a:pt x="82" y="310"/>
                </a:lnTo>
                <a:lnTo>
                  <a:pt x="82" y="309"/>
                </a:lnTo>
                <a:lnTo>
                  <a:pt x="82" y="310"/>
                </a:lnTo>
                <a:lnTo>
                  <a:pt x="81" y="310"/>
                </a:lnTo>
                <a:lnTo>
                  <a:pt x="82" y="310"/>
                </a:lnTo>
                <a:lnTo>
                  <a:pt x="81" y="310"/>
                </a:lnTo>
                <a:lnTo>
                  <a:pt x="82" y="310"/>
                </a:lnTo>
                <a:lnTo>
                  <a:pt x="81" y="310"/>
                </a:lnTo>
                <a:lnTo>
                  <a:pt x="80" y="310"/>
                </a:lnTo>
                <a:lnTo>
                  <a:pt x="81" y="310"/>
                </a:lnTo>
                <a:lnTo>
                  <a:pt x="80" y="310"/>
                </a:lnTo>
                <a:lnTo>
                  <a:pt x="81" y="310"/>
                </a:lnTo>
                <a:lnTo>
                  <a:pt x="80" y="310"/>
                </a:lnTo>
                <a:lnTo>
                  <a:pt x="80" y="311"/>
                </a:lnTo>
                <a:lnTo>
                  <a:pt x="80" y="310"/>
                </a:lnTo>
                <a:lnTo>
                  <a:pt x="80" y="311"/>
                </a:lnTo>
                <a:lnTo>
                  <a:pt x="80" y="310"/>
                </a:lnTo>
                <a:lnTo>
                  <a:pt x="80" y="311"/>
                </a:lnTo>
                <a:lnTo>
                  <a:pt x="81" y="311"/>
                </a:lnTo>
                <a:lnTo>
                  <a:pt x="80" y="311"/>
                </a:lnTo>
                <a:lnTo>
                  <a:pt x="81" y="311"/>
                </a:lnTo>
                <a:lnTo>
                  <a:pt x="80" y="311"/>
                </a:lnTo>
                <a:lnTo>
                  <a:pt x="81" y="311"/>
                </a:lnTo>
                <a:lnTo>
                  <a:pt x="81" y="312"/>
                </a:lnTo>
                <a:lnTo>
                  <a:pt x="81" y="311"/>
                </a:lnTo>
                <a:lnTo>
                  <a:pt x="81" y="312"/>
                </a:lnTo>
                <a:lnTo>
                  <a:pt x="81" y="311"/>
                </a:lnTo>
                <a:lnTo>
                  <a:pt x="81" y="312"/>
                </a:lnTo>
                <a:lnTo>
                  <a:pt x="80" y="312"/>
                </a:lnTo>
                <a:lnTo>
                  <a:pt x="81" y="312"/>
                </a:lnTo>
                <a:lnTo>
                  <a:pt x="80" y="312"/>
                </a:lnTo>
                <a:lnTo>
                  <a:pt x="81" y="312"/>
                </a:lnTo>
                <a:lnTo>
                  <a:pt x="80" y="312"/>
                </a:lnTo>
                <a:lnTo>
                  <a:pt x="80" y="313"/>
                </a:lnTo>
                <a:lnTo>
                  <a:pt x="80" y="312"/>
                </a:lnTo>
                <a:lnTo>
                  <a:pt x="80" y="313"/>
                </a:lnTo>
                <a:lnTo>
                  <a:pt x="80" y="312"/>
                </a:lnTo>
                <a:lnTo>
                  <a:pt x="80" y="313"/>
                </a:lnTo>
                <a:lnTo>
                  <a:pt x="79" y="313"/>
                </a:lnTo>
                <a:lnTo>
                  <a:pt x="80" y="313"/>
                </a:lnTo>
                <a:lnTo>
                  <a:pt x="79" y="313"/>
                </a:lnTo>
                <a:lnTo>
                  <a:pt x="80" y="313"/>
                </a:lnTo>
                <a:lnTo>
                  <a:pt x="79" y="313"/>
                </a:lnTo>
                <a:lnTo>
                  <a:pt x="79" y="312"/>
                </a:lnTo>
                <a:lnTo>
                  <a:pt x="79" y="313"/>
                </a:lnTo>
                <a:lnTo>
                  <a:pt x="79" y="312"/>
                </a:lnTo>
                <a:lnTo>
                  <a:pt x="79" y="313"/>
                </a:lnTo>
                <a:lnTo>
                  <a:pt x="79" y="312"/>
                </a:lnTo>
                <a:lnTo>
                  <a:pt x="79" y="311"/>
                </a:lnTo>
                <a:lnTo>
                  <a:pt x="79" y="312"/>
                </a:lnTo>
                <a:lnTo>
                  <a:pt x="79" y="311"/>
                </a:lnTo>
                <a:lnTo>
                  <a:pt x="79" y="312"/>
                </a:lnTo>
                <a:lnTo>
                  <a:pt x="79" y="311"/>
                </a:lnTo>
                <a:lnTo>
                  <a:pt x="78" y="311"/>
                </a:lnTo>
                <a:lnTo>
                  <a:pt x="79" y="311"/>
                </a:lnTo>
                <a:lnTo>
                  <a:pt x="78" y="311"/>
                </a:lnTo>
                <a:lnTo>
                  <a:pt x="79" y="311"/>
                </a:lnTo>
                <a:lnTo>
                  <a:pt x="78" y="311"/>
                </a:lnTo>
                <a:lnTo>
                  <a:pt x="78" y="312"/>
                </a:lnTo>
                <a:lnTo>
                  <a:pt x="78" y="311"/>
                </a:lnTo>
                <a:lnTo>
                  <a:pt x="78" y="312"/>
                </a:lnTo>
                <a:lnTo>
                  <a:pt x="78" y="311"/>
                </a:lnTo>
                <a:lnTo>
                  <a:pt x="78" y="312"/>
                </a:lnTo>
                <a:lnTo>
                  <a:pt x="77" y="312"/>
                </a:lnTo>
                <a:lnTo>
                  <a:pt x="78" y="312"/>
                </a:lnTo>
                <a:lnTo>
                  <a:pt x="77" y="312"/>
                </a:lnTo>
                <a:lnTo>
                  <a:pt x="78" y="312"/>
                </a:lnTo>
                <a:lnTo>
                  <a:pt x="77" y="312"/>
                </a:lnTo>
                <a:lnTo>
                  <a:pt x="77" y="311"/>
                </a:lnTo>
                <a:lnTo>
                  <a:pt x="77" y="312"/>
                </a:lnTo>
                <a:lnTo>
                  <a:pt x="77" y="311"/>
                </a:lnTo>
                <a:lnTo>
                  <a:pt x="77" y="312"/>
                </a:lnTo>
                <a:lnTo>
                  <a:pt x="77" y="311"/>
                </a:lnTo>
                <a:lnTo>
                  <a:pt x="76" y="311"/>
                </a:lnTo>
                <a:lnTo>
                  <a:pt x="77" y="311"/>
                </a:lnTo>
                <a:lnTo>
                  <a:pt x="76" y="311"/>
                </a:lnTo>
                <a:lnTo>
                  <a:pt x="77" y="311"/>
                </a:lnTo>
                <a:lnTo>
                  <a:pt x="76" y="311"/>
                </a:lnTo>
                <a:lnTo>
                  <a:pt x="76" y="310"/>
                </a:lnTo>
                <a:lnTo>
                  <a:pt x="76" y="311"/>
                </a:lnTo>
                <a:lnTo>
                  <a:pt x="76" y="310"/>
                </a:lnTo>
                <a:lnTo>
                  <a:pt x="76" y="311"/>
                </a:lnTo>
                <a:lnTo>
                  <a:pt x="76" y="310"/>
                </a:lnTo>
                <a:lnTo>
                  <a:pt x="77" y="310"/>
                </a:lnTo>
                <a:lnTo>
                  <a:pt x="76" y="310"/>
                </a:lnTo>
                <a:lnTo>
                  <a:pt x="77" y="310"/>
                </a:lnTo>
                <a:lnTo>
                  <a:pt x="76" y="310"/>
                </a:lnTo>
                <a:lnTo>
                  <a:pt x="77" y="310"/>
                </a:lnTo>
                <a:lnTo>
                  <a:pt x="78" y="310"/>
                </a:lnTo>
                <a:lnTo>
                  <a:pt x="77" y="310"/>
                </a:lnTo>
                <a:lnTo>
                  <a:pt x="78" y="310"/>
                </a:lnTo>
                <a:lnTo>
                  <a:pt x="77" y="310"/>
                </a:lnTo>
                <a:lnTo>
                  <a:pt x="78" y="310"/>
                </a:lnTo>
                <a:lnTo>
                  <a:pt x="78" y="309"/>
                </a:lnTo>
                <a:lnTo>
                  <a:pt x="78" y="310"/>
                </a:lnTo>
                <a:lnTo>
                  <a:pt x="78" y="309"/>
                </a:lnTo>
                <a:lnTo>
                  <a:pt x="78" y="310"/>
                </a:lnTo>
                <a:lnTo>
                  <a:pt x="78" y="309"/>
                </a:lnTo>
                <a:lnTo>
                  <a:pt x="77" y="309"/>
                </a:lnTo>
                <a:lnTo>
                  <a:pt x="78" y="309"/>
                </a:lnTo>
                <a:lnTo>
                  <a:pt x="77" y="309"/>
                </a:lnTo>
                <a:lnTo>
                  <a:pt x="78" y="309"/>
                </a:lnTo>
                <a:lnTo>
                  <a:pt x="77" y="309"/>
                </a:lnTo>
                <a:lnTo>
                  <a:pt x="77" y="308"/>
                </a:lnTo>
                <a:lnTo>
                  <a:pt x="77" y="309"/>
                </a:lnTo>
                <a:lnTo>
                  <a:pt x="77" y="308"/>
                </a:lnTo>
                <a:lnTo>
                  <a:pt x="77" y="309"/>
                </a:lnTo>
                <a:lnTo>
                  <a:pt x="77" y="308"/>
                </a:lnTo>
                <a:lnTo>
                  <a:pt x="77" y="307"/>
                </a:lnTo>
                <a:lnTo>
                  <a:pt x="77" y="308"/>
                </a:lnTo>
                <a:lnTo>
                  <a:pt x="77" y="307"/>
                </a:lnTo>
                <a:lnTo>
                  <a:pt x="77" y="308"/>
                </a:lnTo>
                <a:lnTo>
                  <a:pt x="77" y="307"/>
                </a:lnTo>
                <a:lnTo>
                  <a:pt x="76" y="307"/>
                </a:lnTo>
                <a:lnTo>
                  <a:pt x="77" y="307"/>
                </a:lnTo>
                <a:lnTo>
                  <a:pt x="76" y="307"/>
                </a:lnTo>
                <a:lnTo>
                  <a:pt x="77" y="307"/>
                </a:lnTo>
                <a:lnTo>
                  <a:pt x="76" y="307"/>
                </a:lnTo>
                <a:lnTo>
                  <a:pt x="76" y="306"/>
                </a:lnTo>
                <a:lnTo>
                  <a:pt x="76" y="307"/>
                </a:lnTo>
                <a:lnTo>
                  <a:pt x="76" y="306"/>
                </a:lnTo>
                <a:lnTo>
                  <a:pt x="76" y="307"/>
                </a:lnTo>
                <a:lnTo>
                  <a:pt x="76" y="306"/>
                </a:lnTo>
                <a:lnTo>
                  <a:pt x="77" y="306"/>
                </a:lnTo>
                <a:lnTo>
                  <a:pt x="76" y="306"/>
                </a:lnTo>
                <a:lnTo>
                  <a:pt x="77" y="306"/>
                </a:lnTo>
                <a:lnTo>
                  <a:pt x="76" y="306"/>
                </a:lnTo>
                <a:lnTo>
                  <a:pt x="77" y="306"/>
                </a:lnTo>
                <a:lnTo>
                  <a:pt x="78" y="306"/>
                </a:lnTo>
                <a:lnTo>
                  <a:pt x="77" y="306"/>
                </a:lnTo>
                <a:lnTo>
                  <a:pt x="78" y="306"/>
                </a:lnTo>
                <a:lnTo>
                  <a:pt x="77" y="306"/>
                </a:lnTo>
                <a:lnTo>
                  <a:pt x="78" y="306"/>
                </a:lnTo>
                <a:lnTo>
                  <a:pt x="78" y="305"/>
                </a:lnTo>
                <a:lnTo>
                  <a:pt x="78" y="306"/>
                </a:lnTo>
                <a:lnTo>
                  <a:pt x="78" y="305"/>
                </a:lnTo>
                <a:lnTo>
                  <a:pt x="78" y="306"/>
                </a:lnTo>
                <a:lnTo>
                  <a:pt x="78" y="305"/>
                </a:lnTo>
                <a:lnTo>
                  <a:pt x="77" y="305"/>
                </a:lnTo>
                <a:lnTo>
                  <a:pt x="78" y="305"/>
                </a:lnTo>
                <a:lnTo>
                  <a:pt x="77" y="305"/>
                </a:lnTo>
                <a:lnTo>
                  <a:pt x="78" y="305"/>
                </a:lnTo>
                <a:lnTo>
                  <a:pt x="77" y="305"/>
                </a:lnTo>
                <a:lnTo>
                  <a:pt x="77" y="304"/>
                </a:lnTo>
                <a:lnTo>
                  <a:pt x="77" y="305"/>
                </a:lnTo>
                <a:lnTo>
                  <a:pt x="77" y="304"/>
                </a:lnTo>
                <a:lnTo>
                  <a:pt x="77" y="305"/>
                </a:lnTo>
                <a:lnTo>
                  <a:pt x="77" y="304"/>
                </a:lnTo>
                <a:lnTo>
                  <a:pt x="76" y="304"/>
                </a:lnTo>
                <a:lnTo>
                  <a:pt x="77" y="304"/>
                </a:lnTo>
                <a:lnTo>
                  <a:pt x="76" y="304"/>
                </a:lnTo>
                <a:lnTo>
                  <a:pt x="77" y="304"/>
                </a:lnTo>
                <a:lnTo>
                  <a:pt x="76" y="304"/>
                </a:lnTo>
                <a:lnTo>
                  <a:pt x="76" y="305"/>
                </a:lnTo>
                <a:lnTo>
                  <a:pt x="76" y="304"/>
                </a:lnTo>
                <a:lnTo>
                  <a:pt x="76" y="305"/>
                </a:lnTo>
                <a:lnTo>
                  <a:pt x="76" y="304"/>
                </a:lnTo>
                <a:lnTo>
                  <a:pt x="76" y="305"/>
                </a:lnTo>
                <a:lnTo>
                  <a:pt x="75" y="305"/>
                </a:lnTo>
                <a:lnTo>
                  <a:pt x="76" y="305"/>
                </a:lnTo>
                <a:lnTo>
                  <a:pt x="75" y="305"/>
                </a:lnTo>
                <a:lnTo>
                  <a:pt x="76" y="305"/>
                </a:lnTo>
                <a:lnTo>
                  <a:pt x="75" y="305"/>
                </a:lnTo>
                <a:lnTo>
                  <a:pt x="75" y="304"/>
                </a:lnTo>
                <a:lnTo>
                  <a:pt x="75" y="305"/>
                </a:lnTo>
                <a:lnTo>
                  <a:pt x="75" y="304"/>
                </a:lnTo>
                <a:lnTo>
                  <a:pt x="75" y="305"/>
                </a:lnTo>
                <a:lnTo>
                  <a:pt x="75" y="304"/>
                </a:lnTo>
                <a:lnTo>
                  <a:pt x="75" y="303"/>
                </a:lnTo>
                <a:lnTo>
                  <a:pt x="75" y="304"/>
                </a:lnTo>
                <a:lnTo>
                  <a:pt x="75" y="303"/>
                </a:lnTo>
                <a:lnTo>
                  <a:pt x="75" y="304"/>
                </a:lnTo>
                <a:lnTo>
                  <a:pt x="75" y="303"/>
                </a:lnTo>
                <a:lnTo>
                  <a:pt x="74" y="303"/>
                </a:lnTo>
                <a:lnTo>
                  <a:pt x="75" y="303"/>
                </a:lnTo>
                <a:lnTo>
                  <a:pt x="74" y="303"/>
                </a:lnTo>
                <a:lnTo>
                  <a:pt x="75" y="303"/>
                </a:lnTo>
                <a:lnTo>
                  <a:pt x="74" y="303"/>
                </a:lnTo>
                <a:lnTo>
                  <a:pt x="74" y="304"/>
                </a:lnTo>
                <a:lnTo>
                  <a:pt x="74" y="303"/>
                </a:lnTo>
                <a:lnTo>
                  <a:pt x="74" y="304"/>
                </a:lnTo>
                <a:lnTo>
                  <a:pt x="74" y="303"/>
                </a:lnTo>
                <a:lnTo>
                  <a:pt x="74" y="304"/>
                </a:lnTo>
                <a:lnTo>
                  <a:pt x="73" y="304"/>
                </a:lnTo>
                <a:lnTo>
                  <a:pt x="74" y="304"/>
                </a:lnTo>
                <a:lnTo>
                  <a:pt x="73" y="304"/>
                </a:lnTo>
                <a:lnTo>
                  <a:pt x="74" y="304"/>
                </a:lnTo>
                <a:lnTo>
                  <a:pt x="73" y="304"/>
                </a:lnTo>
                <a:lnTo>
                  <a:pt x="73" y="305"/>
                </a:lnTo>
                <a:lnTo>
                  <a:pt x="73" y="304"/>
                </a:lnTo>
                <a:lnTo>
                  <a:pt x="73" y="305"/>
                </a:lnTo>
                <a:lnTo>
                  <a:pt x="73" y="304"/>
                </a:lnTo>
                <a:lnTo>
                  <a:pt x="73" y="305"/>
                </a:lnTo>
                <a:lnTo>
                  <a:pt x="74" y="305"/>
                </a:lnTo>
                <a:lnTo>
                  <a:pt x="73" y="305"/>
                </a:lnTo>
                <a:lnTo>
                  <a:pt x="74" y="305"/>
                </a:lnTo>
                <a:lnTo>
                  <a:pt x="73" y="305"/>
                </a:lnTo>
                <a:lnTo>
                  <a:pt x="74" y="305"/>
                </a:lnTo>
                <a:lnTo>
                  <a:pt x="74" y="306"/>
                </a:lnTo>
                <a:lnTo>
                  <a:pt x="74" y="305"/>
                </a:lnTo>
                <a:lnTo>
                  <a:pt x="74" y="306"/>
                </a:lnTo>
                <a:lnTo>
                  <a:pt x="74" y="305"/>
                </a:lnTo>
                <a:lnTo>
                  <a:pt x="74" y="306"/>
                </a:lnTo>
                <a:lnTo>
                  <a:pt x="73" y="306"/>
                </a:lnTo>
                <a:lnTo>
                  <a:pt x="74" y="306"/>
                </a:lnTo>
                <a:lnTo>
                  <a:pt x="73" y="306"/>
                </a:lnTo>
                <a:lnTo>
                  <a:pt x="74" y="306"/>
                </a:lnTo>
                <a:lnTo>
                  <a:pt x="73" y="306"/>
                </a:lnTo>
                <a:lnTo>
                  <a:pt x="72" y="306"/>
                </a:lnTo>
                <a:lnTo>
                  <a:pt x="73" y="306"/>
                </a:lnTo>
                <a:lnTo>
                  <a:pt x="72" y="306"/>
                </a:lnTo>
                <a:lnTo>
                  <a:pt x="73" y="306"/>
                </a:lnTo>
                <a:lnTo>
                  <a:pt x="72" y="306"/>
                </a:lnTo>
                <a:lnTo>
                  <a:pt x="72" y="307"/>
                </a:lnTo>
                <a:lnTo>
                  <a:pt x="72" y="306"/>
                </a:lnTo>
                <a:lnTo>
                  <a:pt x="72" y="307"/>
                </a:lnTo>
                <a:lnTo>
                  <a:pt x="72" y="306"/>
                </a:lnTo>
                <a:lnTo>
                  <a:pt x="72" y="307"/>
                </a:lnTo>
                <a:lnTo>
                  <a:pt x="73" y="307"/>
                </a:lnTo>
                <a:lnTo>
                  <a:pt x="72" y="307"/>
                </a:lnTo>
                <a:lnTo>
                  <a:pt x="73" y="307"/>
                </a:lnTo>
                <a:lnTo>
                  <a:pt x="72" y="307"/>
                </a:lnTo>
                <a:lnTo>
                  <a:pt x="73" y="307"/>
                </a:lnTo>
                <a:lnTo>
                  <a:pt x="73" y="308"/>
                </a:lnTo>
                <a:lnTo>
                  <a:pt x="73" y="307"/>
                </a:lnTo>
                <a:lnTo>
                  <a:pt x="73" y="308"/>
                </a:lnTo>
                <a:lnTo>
                  <a:pt x="73" y="307"/>
                </a:lnTo>
                <a:lnTo>
                  <a:pt x="73" y="308"/>
                </a:lnTo>
                <a:lnTo>
                  <a:pt x="72" y="308"/>
                </a:lnTo>
                <a:lnTo>
                  <a:pt x="73" y="308"/>
                </a:lnTo>
                <a:lnTo>
                  <a:pt x="72" y="308"/>
                </a:lnTo>
                <a:lnTo>
                  <a:pt x="73" y="308"/>
                </a:lnTo>
                <a:lnTo>
                  <a:pt x="72" y="308"/>
                </a:lnTo>
                <a:lnTo>
                  <a:pt x="72" y="309"/>
                </a:lnTo>
                <a:lnTo>
                  <a:pt x="72" y="308"/>
                </a:lnTo>
                <a:lnTo>
                  <a:pt x="72" y="309"/>
                </a:lnTo>
                <a:lnTo>
                  <a:pt x="72" y="308"/>
                </a:lnTo>
                <a:lnTo>
                  <a:pt x="72" y="309"/>
                </a:lnTo>
                <a:lnTo>
                  <a:pt x="71" y="309"/>
                </a:lnTo>
                <a:lnTo>
                  <a:pt x="72" y="309"/>
                </a:lnTo>
                <a:lnTo>
                  <a:pt x="71" y="309"/>
                </a:lnTo>
                <a:lnTo>
                  <a:pt x="72" y="309"/>
                </a:lnTo>
                <a:lnTo>
                  <a:pt x="71" y="309"/>
                </a:lnTo>
                <a:lnTo>
                  <a:pt x="71" y="308"/>
                </a:lnTo>
                <a:lnTo>
                  <a:pt x="71" y="309"/>
                </a:lnTo>
                <a:lnTo>
                  <a:pt x="71" y="308"/>
                </a:lnTo>
                <a:lnTo>
                  <a:pt x="71" y="309"/>
                </a:lnTo>
                <a:lnTo>
                  <a:pt x="71" y="308"/>
                </a:lnTo>
                <a:lnTo>
                  <a:pt x="71" y="307"/>
                </a:lnTo>
                <a:lnTo>
                  <a:pt x="71" y="308"/>
                </a:lnTo>
                <a:lnTo>
                  <a:pt x="71" y="307"/>
                </a:lnTo>
                <a:lnTo>
                  <a:pt x="71" y="308"/>
                </a:lnTo>
                <a:lnTo>
                  <a:pt x="71" y="307"/>
                </a:lnTo>
                <a:lnTo>
                  <a:pt x="70" y="307"/>
                </a:lnTo>
                <a:lnTo>
                  <a:pt x="71" y="307"/>
                </a:lnTo>
                <a:lnTo>
                  <a:pt x="70" y="307"/>
                </a:lnTo>
                <a:lnTo>
                  <a:pt x="71" y="307"/>
                </a:lnTo>
                <a:lnTo>
                  <a:pt x="70" y="307"/>
                </a:lnTo>
                <a:lnTo>
                  <a:pt x="70" y="308"/>
                </a:lnTo>
                <a:lnTo>
                  <a:pt x="70" y="307"/>
                </a:lnTo>
                <a:lnTo>
                  <a:pt x="70" y="308"/>
                </a:lnTo>
                <a:lnTo>
                  <a:pt x="70" y="307"/>
                </a:lnTo>
                <a:lnTo>
                  <a:pt x="70" y="308"/>
                </a:lnTo>
                <a:lnTo>
                  <a:pt x="69" y="308"/>
                </a:lnTo>
                <a:lnTo>
                  <a:pt x="70" y="308"/>
                </a:lnTo>
                <a:lnTo>
                  <a:pt x="69" y="308"/>
                </a:lnTo>
                <a:lnTo>
                  <a:pt x="70" y="308"/>
                </a:lnTo>
                <a:lnTo>
                  <a:pt x="69" y="308"/>
                </a:lnTo>
                <a:lnTo>
                  <a:pt x="69" y="309"/>
                </a:lnTo>
                <a:lnTo>
                  <a:pt x="69" y="308"/>
                </a:lnTo>
                <a:lnTo>
                  <a:pt x="69" y="309"/>
                </a:lnTo>
                <a:lnTo>
                  <a:pt x="69" y="308"/>
                </a:lnTo>
                <a:lnTo>
                  <a:pt x="69" y="309"/>
                </a:lnTo>
                <a:lnTo>
                  <a:pt x="70" y="309"/>
                </a:lnTo>
                <a:lnTo>
                  <a:pt x="69" y="309"/>
                </a:lnTo>
                <a:lnTo>
                  <a:pt x="70" y="309"/>
                </a:lnTo>
                <a:lnTo>
                  <a:pt x="69" y="309"/>
                </a:lnTo>
                <a:lnTo>
                  <a:pt x="70" y="309"/>
                </a:lnTo>
                <a:lnTo>
                  <a:pt x="70" y="310"/>
                </a:lnTo>
                <a:lnTo>
                  <a:pt x="70" y="309"/>
                </a:lnTo>
                <a:lnTo>
                  <a:pt x="70" y="310"/>
                </a:lnTo>
                <a:lnTo>
                  <a:pt x="70" y="309"/>
                </a:lnTo>
                <a:lnTo>
                  <a:pt x="70" y="310"/>
                </a:lnTo>
                <a:lnTo>
                  <a:pt x="69" y="310"/>
                </a:lnTo>
                <a:lnTo>
                  <a:pt x="70" y="310"/>
                </a:lnTo>
                <a:lnTo>
                  <a:pt x="69" y="310"/>
                </a:lnTo>
                <a:lnTo>
                  <a:pt x="70" y="310"/>
                </a:lnTo>
                <a:lnTo>
                  <a:pt x="69" y="310"/>
                </a:lnTo>
                <a:lnTo>
                  <a:pt x="68" y="310"/>
                </a:lnTo>
                <a:lnTo>
                  <a:pt x="69" y="310"/>
                </a:lnTo>
                <a:lnTo>
                  <a:pt x="68" y="310"/>
                </a:lnTo>
                <a:lnTo>
                  <a:pt x="69" y="310"/>
                </a:lnTo>
                <a:lnTo>
                  <a:pt x="68" y="310"/>
                </a:lnTo>
                <a:lnTo>
                  <a:pt x="68" y="311"/>
                </a:lnTo>
                <a:lnTo>
                  <a:pt x="68" y="310"/>
                </a:lnTo>
                <a:lnTo>
                  <a:pt x="68" y="311"/>
                </a:lnTo>
                <a:lnTo>
                  <a:pt x="68" y="310"/>
                </a:lnTo>
                <a:lnTo>
                  <a:pt x="68" y="311"/>
                </a:lnTo>
                <a:lnTo>
                  <a:pt x="69" y="311"/>
                </a:lnTo>
                <a:lnTo>
                  <a:pt x="68" y="311"/>
                </a:lnTo>
                <a:lnTo>
                  <a:pt x="69" y="311"/>
                </a:lnTo>
                <a:lnTo>
                  <a:pt x="68" y="311"/>
                </a:lnTo>
                <a:lnTo>
                  <a:pt x="69" y="311"/>
                </a:lnTo>
                <a:lnTo>
                  <a:pt x="69" y="312"/>
                </a:lnTo>
                <a:lnTo>
                  <a:pt x="69" y="311"/>
                </a:lnTo>
                <a:lnTo>
                  <a:pt x="69" y="312"/>
                </a:lnTo>
                <a:lnTo>
                  <a:pt x="69" y="311"/>
                </a:lnTo>
                <a:lnTo>
                  <a:pt x="69" y="312"/>
                </a:lnTo>
                <a:lnTo>
                  <a:pt x="70" y="312"/>
                </a:lnTo>
                <a:lnTo>
                  <a:pt x="69" y="312"/>
                </a:lnTo>
                <a:lnTo>
                  <a:pt x="70" y="312"/>
                </a:lnTo>
                <a:lnTo>
                  <a:pt x="69" y="312"/>
                </a:lnTo>
                <a:lnTo>
                  <a:pt x="70" y="312"/>
                </a:lnTo>
                <a:lnTo>
                  <a:pt x="70" y="311"/>
                </a:lnTo>
                <a:lnTo>
                  <a:pt x="70" y="312"/>
                </a:lnTo>
                <a:lnTo>
                  <a:pt x="70" y="311"/>
                </a:lnTo>
                <a:lnTo>
                  <a:pt x="70" y="312"/>
                </a:lnTo>
                <a:lnTo>
                  <a:pt x="70" y="311"/>
                </a:lnTo>
                <a:lnTo>
                  <a:pt x="71" y="311"/>
                </a:lnTo>
                <a:lnTo>
                  <a:pt x="70" y="311"/>
                </a:lnTo>
                <a:lnTo>
                  <a:pt x="71" y="311"/>
                </a:lnTo>
                <a:lnTo>
                  <a:pt x="70" y="311"/>
                </a:lnTo>
                <a:lnTo>
                  <a:pt x="71" y="311"/>
                </a:lnTo>
                <a:lnTo>
                  <a:pt x="71" y="312"/>
                </a:lnTo>
                <a:lnTo>
                  <a:pt x="71" y="311"/>
                </a:lnTo>
                <a:lnTo>
                  <a:pt x="71" y="312"/>
                </a:lnTo>
                <a:lnTo>
                  <a:pt x="71" y="311"/>
                </a:lnTo>
                <a:lnTo>
                  <a:pt x="71" y="312"/>
                </a:lnTo>
                <a:lnTo>
                  <a:pt x="71" y="313"/>
                </a:lnTo>
                <a:lnTo>
                  <a:pt x="71" y="312"/>
                </a:lnTo>
                <a:lnTo>
                  <a:pt x="71" y="313"/>
                </a:lnTo>
                <a:lnTo>
                  <a:pt x="71" y="312"/>
                </a:lnTo>
                <a:lnTo>
                  <a:pt x="71" y="313"/>
                </a:lnTo>
                <a:lnTo>
                  <a:pt x="72" y="313"/>
                </a:lnTo>
                <a:lnTo>
                  <a:pt x="71" y="313"/>
                </a:lnTo>
                <a:lnTo>
                  <a:pt x="72" y="313"/>
                </a:lnTo>
                <a:lnTo>
                  <a:pt x="71" y="313"/>
                </a:lnTo>
                <a:lnTo>
                  <a:pt x="72" y="313"/>
                </a:lnTo>
                <a:lnTo>
                  <a:pt x="72" y="312"/>
                </a:lnTo>
                <a:lnTo>
                  <a:pt x="72" y="313"/>
                </a:lnTo>
                <a:lnTo>
                  <a:pt x="72" y="312"/>
                </a:lnTo>
                <a:lnTo>
                  <a:pt x="72" y="313"/>
                </a:lnTo>
                <a:lnTo>
                  <a:pt x="72" y="312"/>
                </a:lnTo>
                <a:lnTo>
                  <a:pt x="73" y="312"/>
                </a:lnTo>
                <a:lnTo>
                  <a:pt x="72" y="312"/>
                </a:lnTo>
                <a:lnTo>
                  <a:pt x="73" y="312"/>
                </a:lnTo>
                <a:lnTo>
                  <a:pt x="72" y="312"/>
                </a:lnTo>
                <a:lnTo>
                  <a:pt x="73" y="312"/>
                </a:lnTo>
                <a:lnTo>
                  <a:pt x="73" y="313"/>
                </a:lnTo>
                <a:lnTo>
                  <a:pt x="73" y="312"/>
                </a:lnTo>
                <a:lnTo>
                  <a:pt x="73" y="313"/>
                </a:lnTo>
                <a:lnTo>
                  <a:pt x="73" y="312"/>
                </a:lnTo>
                <a:lnTo>
                  <a:pt x="73" y="313"/>
                </a:lnTo>
                <a:lnTo>
                  <a:pt x="74" y="313"/>
                </a:lnTo>
                <a:lnTo>
                  <a:pt x="73" y="313"/>
                </a:lnTo>
                <a:lnTo>
                  <a:pt x="74" y="313"/>
                </a:lnTo>
                <a:lnTo>
                  <a:pt x="73" y="313"/>
                </a:lnTo>
                <a:lnTo>
                  <a:pt x="74" y="313"/>
                </a:lnTo>
                <a:lnTo>
                  <a:pt x="74" y="314"/>
                </a:lnTo>
                <a:lnTo>
                  <a:pt x="74" y="313"/>
                </a:lnTo>
                <a:lnTo>
                  <a:pt x="74" y="314"/>
                </a:lnTo>
                <a:lnTo>
                  <a:pt x="74" y="313"/>
                </a:lnTo>
                <a:lnTo>
                  <a:pt x="74" y="314"/>
                </a:lnTo>
                <a:lnTo>
                  <a:pt x="73" y="314"/>
                </a:lnTo>
                <a:lnTo>
                  <a:pt x="74" y="314"/>
                </a:lnTo>
                <a:lnTo>
                  <a:pt x="73" y="314"/>
                </a:lnTo>
                <a:lnTo>
                  <a:pt x="74" y="314"/>
                </a:lnTo>
                <a:lnTo>
                  <a:pt x="73" y="314"/>
                </a:lnTo>
                <a:lnTo>
                  <a:pt x="72" y="314"/>
                </a:lnTo>
                <a:lnTo>
                  <a:pt x="73" y="314"/>
                </a:lnTo>
                <a:lnTo>
                  <a:pt x="72" y="314"/>
                </a:lnTo>
                <a:lnTo>
                  <a:pt x="73" y="314"/>
                </a:lnTo>
                <a:lnTo>
                  <a:pt x="72" y="314"/>
                </a:lnTo>
                <a:lnTo>
                  <a:pt x="72" y="315"/>
                </a:lnTo>
                <a:lnTo>
                  <a:pt x="72" y="314"/>
                </a:lnTo>
                <a:lnTo>
                  <a:pt x="72" y="315"/>
                </a:lnTo>
                <a:lnTo>
                  <a:pt x="72" y="314"/>
                </a:lnTo>
                <a:lnTo>
                  <a:pt x="72" y="315"/>
                </a:lnTo>
                <a:lnTo>
                  <a:pt x="73" y="315"/>
                </a:lnTo>
                <a:lnTo>
                  <a:pt x="72" y="315"/>
                </a:lnTo>
                <a:lnTo>
                  <a:pt x="73" y="315"/>
                </a:lnTo>
                <a:lnTo>
                  <a:pt x="72" y="315"/>
                </a:lnTo>
                <a:lnTo>
                  <a:pt x="73" y="315"/>
                </a:lnTo>
                <a:lnTo>
                  <a:pt x="73" y="316"/>
                </a:lnTo>
                <a:lnTo>
                  <a:pt x="73" y="315"/>
                </a:lnTo>
                <a:lnTo>
                  <a:pt x="73" y="316"/>
                </a:lnTo>
                <a:lnTo>
                  <a:pt x="73" y="315"/>
                </a:lnTo>
                <a:lnTo>
                  <a:pt x="73" y="316"/>
                </a:lnTo>
                <a:lnTo>
                  <a:pt x="72" y="316"/>
                </a:lnTo>
                <a:lnTo>
                  <a:pt x="73" y="316"/>
                </a:lnTo>
                <a:lnTo>
                  <a:pt x="72" y="316"/>
                </a:lnTo>
                <a:lnTo>
                  <a:pt x="73" y="316"/>
                </a:lnTo>
                <a:lnTo>
                  <a:pt x="72" y="316"/>
                </a:lnTo>
                <a:lnTo>
                  <a:pt x="72" y="317"/>
                </a:lnTo>
                <a:lnTo>
                  <a:pt x="72" y="316"/>
                </a:lnTo>
                <a:lnTo>
                  <a:pt x="72" y="317"/>
                </a:lnTo>
                <a:lnTo>
                  <a:pt x="72" y="316"/>
                </a:lnTo>
                <a:lnTo>
                  <a:pt x="72" y="317"/>
                </a:lnTo>
                <a:lnTo>
                  <a:pt x="71" y="317"/>
                </a:lnTo>
                <a:lnTo>
                  <a:pt x="72" y="317"/>
                </a:lnTo>
                <a:lnTo>
                  <a:pt x="71" y="317"/>
                </a:lnTo>
                <a:lnTo>
                  <a:pt x="72" y="317"/>
                </a:lnTo>
                <a:lnTo>
                  <a:pt x="71" y="317"/>
                </a:lnTo>
                <a:lnTo>
                  <a:pt x="71" y="316"/>
                </a:lnTo>
                <a:lnTo>
                  <a:pt x="71" y="317"/>
                </a:lnTo>
                <a:lnTo>
                  <a:pt x="71" y="316"/>
                </a:lnTo>
                <a:lnTo>
                  <a:pt x="71" y="317"/>
                </a:lnTo>
                <a:lnTo>
                  <a:pt x="71" y="316"/>
                </a:lnTo>
                <a:lnTo>
                  <a:pt x="71" y="315"/>
                </a:lnTo>
                <a:lnTo>
                  <a:pt x="71" y="316"/>
                </a:lnTo>
                <a:lnTo>
                  <a:pt x="71" y="315"/>
                </a:lnTo>
                <a:lnTo>
                  <a:pt x="71" y="316"/>
                </a:lnTo>
                <a:lnTo>
                  <a:pt x="71" y="315"/>
                </a:lnTo>
                <a:lnTo>
                  <a:pt x="70" y="315"/>
                </a:lnTo>
                <a:lnTo>
                  <a:pt x="71" y="315"/>
                </a:lnTo>
                <a:lnTo>
                  <a:pt x="70" y="315"/>
                </a:lnTo>
                <a:lnTo>
                  <a:pt x="71" y="315"/>
                </a:lnTo>
                <a:lnTo>
                  <a:pt x="70" y="315"/>
                </a:lnTo>
                <a:lnTo>
                  <a:pt x="70" y="316"/>
                </a:lnTo>
                <a:lnTo>
                  <a:pt x="70" y="315"/>
                </a:lnTo>
                <a:lnTo>
                  <a:pt x="70" y="316"/>
                </a:lnTo>
                <a:lnTo>
                  <a:pt x="70" y="315"/>
                </a:lnTo>
                <a:lnTo>
                  <a:pt x="70" y="316"/>
                </a:lnTo>
                <a:lnTo>
                  <a:pt x="69" y="316"/>
                </a:lnTo>
                <a:lnTo>
                  <a:pt x="70" y="316"/>
                </a:lnTo>
                <a:lnTo>
                  <a:pt x="69" y="316"/>
                </a:lnTo>
                <a:lnTo>
                  <a:pt x="70" y="316"/>
                </a:lnTo>
                <a:lnTo>
                  <a:pt x="69" y="316"/>
                </a:lnTo>
                <a:lnTo>
                  <a:pt x="68" y="316"/>
                </a:lnTo>
                <a:lnTo>
                  <a:pt x="69" y="316"/>
                </a:lnTo>
                <a:lnTo>
                  <a:pt x="68" y="316"/>
                </a:lnTo>
                <a:lnTo>
                  <a:pt x="69" y="316"/>
                </a:lnTo>
                <a:lnTo>
                  <a:pt x="68" y="316"/>
                </a:lnTo>
                <a:lnTo>
                  <a:pt x="68" y="317"/>
                </a:lnTo>
                <a:lnTo>
                  <a:pt x="68" y="316"/>
                </a:lnTo>
                <a:lnTo>
                  <a:pt x="68" y="317"/>
                </a:lnTo>
                <a:lnTo>
                  <a:pt x="68" y="316"/>
                </a:lnTo>
                <a:lnTo>
                  <a:pt x="68" y="317"/>
                </a:lnTo>
                <a:lnTo>
                  <a:pt x="67" y="317"/>
                </a:lnTo>
                <a:lnTo>
                  <a:pt x="68" y="317"/>
                </a:lnTo>
                <a:lnTo>
                  <a:pt x="67" y="317"/>
                </a:lnTo>
                <a:lnTo>
                  <a:pt x="68" y="317"/>
                </a:lnTo>
                <a:lnTo>
                  <a:pt x="67" y="317"/>
                </a:lnTo>
                <a:lnTo>
                  <a:pt x="67" y="316"/>
                </a:lnTo>
                <a:lnTo>
                  <a:pt x="67" y="317"/>
                </a:lnTo>
                <a:lnTo>
                  <a:pt x="67" y="316"/>
                </a:lnTo>
                <a:lnTo>
                  <a:pt x="67" y="317"/>
                </a:lnTo>
                <a:lnTo>
                  <a:pt x="67" y="316"/>
                </a:lnTo>
                <a:lnTo>
                  <a:pt x="67" y="315"/>
                </a:lnTo>
                <a:lnTo>
                  <a:pt x="67" y="316"/>
                </a:lnTo>
                <a:lnTo>
                  <a:pt x="67" y="315"/>
                </a:lnTo>
                <a:lnTo>
                  <a:pt x="67" y="316"/>
                </a:lnTo>
                <a:lnTo>
                  <a:pt x="67" y="315"/>
                </a:lnTo>
                <a:lnTo>
                  <a:pt x="66" y="315"/>
                </a:lnTo>
                <a:lnTo>
                  <a:pt x="67" y="315"/>
                </a:lnTo>
                <a:lnTo>
                  <a:pt x="66" y="315"/>
                </a:lnTo>
                <a:lnTo>
                  <a:pt x="67" y="315"/>
                </a:lnTo>
                <a:lnTo>
                  <a:pt x="66" y="315"/>
                </a:lnTo>
                <a:lnTo>
                  <a:pt x="66" y="316"/>
                </a:lnTo>
                <a:lnTo>
                  <a:pt x="66" y="315"/>
                </a:lnTo>
                <a:lnTo>
                  <a:pt x="66" y="316"/>
                </a:lnTo>
                <a:lnTo>
                  <a:pt x="66" y="315"/>
                </a:lnTo>
                <a:lnTo>
                  <a:pt x="66" y="316"/>
                </a:lnTo>
                <a:lnTo>
                  <a:pt x="65" y="316"/>
                </a:lnTo>
                <a:lnTo>
                  <a:pt x="66" y="316"/>
                </a:lnTo>
                <a:lnTo>
                  <a:pt x="65" y="316"/>
                </a:lnTo>
                <a:lnTo>
                  <a:pt x="66" y="316"/>
                </a:lnTo>
                <a:lnTo>
                  <a:pt x="65" y="316"/>
                </a:lnTo>
                <a:lnTo>
                  <a:pt x="65" y="317"/>
                </a:lnTo>
                <a:lnTo>
                  <a:pt x="65" y="316"/>
                </a:lnTo>
                <a:lnTo>
                  <a:pt x="65" y="317"/>
                </a:lnTo>
                <a:lnTo>
                  <a:pt x="65" y="316"/>
                </a:lnTo>
                <a:lnTo>
                  <a:pt x="65" y="317"/>
                </a:lnTo>
                <a:lnTo>
                  <a:pt x="66" y="317"/>
                </a:lnTo>
                <a:lnTo>
                  <a:pt x="65" y="317"/>
                </a:lnTo>
                <a:lnTo>
                  <a:pt x="66" y="317"/>
                </a:lnTo>
                <a:lnTo>
                  <a:pt x="65" y="317"/>
                </a:lnTo>
                <a:lnTo>
                  <a:pt x="66" y="317"/>
                </a:lnTo>
                <a:lnTo>
                  <a:pt x="66" y="318"/>
                </a:lnTo>
                <a:lnTo>
                  <a:pt x="66" y="317"/>
                </a:lnTo>
                <a:lnTo>
                  <a:pt x="66" y="318"/>
                </a:lnTo>
                <a:lnTo>
                  <a:pt x="66" y="317"/>
                </a:lnTo>
                <a:lnTo>
                  <a:pt x="66" y="318"/>
                </a:lnTo>
                <a:lnTo>
                  <a:pt x="65" y="318"/>
                </a:lnTo>
                <a:lnTo>
                  <a:pt x="66" y="318"/>
                </a:lnTo>
                <a:lnTo>
                  <a:pt x="65" y="318"/>
                </a:lnTo>
                <a:lnTo>
                  <a:pt x="66" y="318"/>
                </a:lnTo>
                <a:lnTo>
                  <a:pt x="65" y="318"/>
                </a:lnTo>
                <a:lnTo>
                  <a:pt x="64" y="318"/>
                </a:lnTo>
                <a:lnTo>
                  <a:pt x="65" y="318"/>
                </a:lnTo>
                <a:lnTo>
                  <a:pt x="64" y="318"/>
                </a:lnTo>
                <a:lnTo>
                  <a:pt x="65" y="318"/>
                </a:lnTo>
                <a:lnTo>
                  <a:pt x="64" y="318"/>
                </a:lnTo>
                <a:lnTo>
                  <a:pt x="64" y="319"/>
                </a:lnTo>
                <a:lnTo>
                  <a:pt x="64" y="318"/>
                </a:lnTo>
                <a:lnTo>
                  <a:pt x="64" y="319"/>
                </a:lnTo>
                <a:lnTo>
                  <a:pt x="64" y="318"/>
                </a:lnTo>
                <a:lnTo>
                  <a:pt x="64" y="319"/>
                </a:lnTo>
                <a:lnTo>
                  <a:pt x="65" y="319"/>
                </a:lnTo>
                <a:lnTo>
                  <a:pt x="64" y="319"/>
                </a:lnTo>
                <a:lnTo>
                  <a:pt x="65" y="319"/>
                </a:lnTo>
                <a:lnTo>
                  <a:pt x="64" y="319"/>
                </a:lnTo>
                <a:lnTo>
                  <a:pt x="65" y="319"/>
                </a:lnTo>
                <a:lnTo>
                  <a:pt x="65" y="320"/>
                </a:lnTo>
                <a:lnTo>
                  <a:pt x="65" y="319"/>
                </a:lnTo>
                <a:lnTo>
                  <a:pt x="65" y="320"/>
                </a:lnTo>
                <a:lnTo>
                  <a:pt x="65" y="319"/>
                </a:lnTo>
                <a:lnTo>
                  <a:pt x="65" y="320"/>
                </a:lnTo>
                <a:lnTo>
                  <a:pt x="66" y="320"/>
                </a:lnTo>
                <a:lnTo>
                  <a:pt x="65" y="320"/>
                </a:lnTo>
                <a:lnTo>
                  <a:pt x="66" y="320"/>
                </a:lnTo>
                <a:lnTo>
                  <a:pt x="65" y="320"/>
                </a:lnTo>
                <a:lnTo>
                  <a:pt x="66" y="320"/>
                </a:lnTo>
                <a:lnTo>
                  <a:pt x="66" y="319"/>
                </a:lnTo>
                <a:lnTo>
                  <a:pt x="66" y="320"/>
                </a:lnTo>
                <a:lnTo>
                  <a:pt x="66" y="319"/>
                </a:lnTo>
                <a:lnTo>
                  <a:pt x="66" y="320"/>
                </a:lnTo>
                <a:lnTo>
                  <a:pt x="66" y="319"/>
                </a:lnTo>
                <a:lnTo>
                  <a:pt x="67" y="319"/>
                </a:lnTo>
                <a:lnTo>
                  <a:pt x="66" y="319"/>
                </a:lnTo>
                <a:lnTo>
                  <a:pt x="67" y="319"/>
                </a:lnTo>
                <a:lnTo>
                  <a:pt x="66" y="319"/>
                </a:lnTo>
                <a:lnTo>
                  <a:pt x="67" y="319"/>
                </a:lnTo>
                <a:lnTo>
                  <a:pt x="67" y="320"/>
                </a:lnTo>
                <a:lnTo>
                  <a:pt x="67" y="319"/>
                </a:lnTo>
                <a:lnTo>
                  <a:pt x="67" y="320"/>
                </a:lnTo>
                <a:lnTo>
                  <a:pt x="67" y="319"/>
                </a:lnTo>
                <a:lnTo>
                  <a:pt x="67" y="320"/>
                </a:lnTo>
                <a:lnTo>
                  <a:pt x="67" y="321"/>
                </a:lnTo>
                <a:lnTo>
                  <a:pt x="67" y="320"/>
                </a:lnTo>
                <a:lnTo>
                  <a:pt x="67" y="321"/>
                </a:lnTo>
                <a:lnTo>
                  <a:pt x="67" y="320"/>
                </a:lnTo>
                <a:lnTo>
                  <a:pt x="67" y="321"/>
                </a:lnTo>
                <a:lnTo>
                  <a:pt x="68" y="321"/>
                </a:lnTo>
                <a:lnTo>
                  <a:pt x="67" y="321"/>
                </a:lnTo>
                <a:lnTo>
                  <a:pt x="68" y="321"/>
                </a:lnTo>
                <a:lnTo>
                  <a:pt x="67" y="321"/>
                </a:lnTo>
                <a:lnTo>
                  <a:pt x="68" y="321"/>
                </a:lnTo>
                <a:lnTo>
                  <a:pt x="68" y="320"/>
                </a:lnTo>
                <a:lnTo>
                  <a:pt x="68" y="321"/>
                </a:lnTo>
                <a:lnTo>
                  <a:pt x="68" y="320"/>
                </a:lnTo>
                <a:lnTo>
                  <a:pt x="68" y="321"/>
                </a:lnTo>
                <a:lnTo>
                  <a:pt x="68" y="320"/>
                </a:lnTo>
                <a:lnTo>
                  <a:pt x="69" y="320"/>
                </a:lnTo>
                <a:lnTo>
                  <a:pt x="68" y="320"/>
                </a:lnTo>
                <a:lnTo>
                  <a:pt x="69" y="320"/>
                </a:lnTo>
                <a:lnTo>
                  <a:pt x="68" y="320"/>
                </a:lnTo>
                <a:lnTo>
                  <a:pt x="69" y="320"/>
                </a:lnTo>
                <a:lnTo>
                  <a:pt x="69" y="321"/>
                </a:lnTo>
                <a:lnTo>
                  <a:pt x="69" y="320"/>
                </a:lnTo>
                <a:lnTo>
                  <a:pt x="69" y="321"/>
                </a:lnTo>
                <a:lnTo>
                  <a:pt x="69" y="320"/>
                </a:lnTo>
                <a:lnTo>
                  <a:pt x="69" y="321"/>
                </a:lnTo>
                <a:lnTo>
                  <a:pt x="70" y="321"/>
                </a:lnTo>
                <a:lnTo>
                  <a:pt x="69" y="321"/>
                </a:lnTo>
                <a:lnTo>
                  <a:pt x="70" y="321"/>
                </a:lnTo>
                <a:lnTo>
                  <a:pt x="69" y="321"/>
                </a:lnTo>
                <a:lnTo>
                  <a:pt x="70" y="321"/>
                </a:lnTo>
                <a:lnTo>
                  <a:pt x="70" y="322"/>
                </a:lnTo>
                <a:lnTo>
                  <a:pt x="70" y="321"/>
                </a:lnTo>
                <a:lnTo>
                  <a:pt x="70" y="322"/>
                </a:lnTo>
                <a:lnTo>
                  <a:pt x="70" y="321"/>
                </a:lnTo>
                <a:lnTo>
                  <a:pt x="70" y="322"/>
                </a:lnTo>
                <a:lnTo>
                  <a:pt x="69" y="322"/>
                </a:lnTo>
                <a:lnTo>
                  <a:pt x="70" y="322"/>
                </a:lnTo>
                <a:lnTo>
                  <a:pt x="69" y="322"/>
                </a:lnTo>
                <a:lnTo>
                  <a:pt x="70" y="322"/>
                </a:lnTo>
                <a:lnTo>
                  <a:pt x="69" y="322"/>
                </a:lnTo>
                <a:lnTo>
                  <a:pt x="68" y="322"/>
                </a:lnTo>
                <a:lnTo>
                  <a:pt x="69" y="322"/>
                </a:lnTo>
                <a:lnTo>
                  <a:pt x="68" y="322"/>
                </a:lnTo>
                <a:lnTo>
                  <a:pt x="69" y="322"/>
                </a:lnTo>
                <a:lnTo>
                  <a:pt x="68" y="322"/>
                </a:lnTo>
                <a:lnTo>
                  <a:pt x="68" y="323"/>
                </a:lnTo>
                <a:lnTo>
                  <a:pt x="68" y="322"/>
                </a:lnTo>
                <a:lnTo>
                  <a:pt x="68" y="323"/>
                </a:lnTo>
                <a:lnTo>
                  <a:pt x="68" y="322"/>
                </a:lnTo>
                <a:lnTo>
                  <a:pt x="68" y="323"/>
                </a:lnTo>
                <a:lnTo>
                  <a:pt x="69" y="323"/>
                </a:lnTo>
                <a:lnTo>
                  <a:pt x="68" y="323"/>
                </a:lnTo>
                <a:lnTo>
                  <a:pt x="69" y="323"/>
                </a:lnTo>
                <a:lnTo>
                  <a:pt x="68" y="323"/>
                </a:lnTo>
                <a:lnTo>
                  <a:pt x="69" y="323"/>
                </a:lnTo>
                <a:lnTo>
                  <a:pt x="69" y="324"/>
                </a:lnTo>
                <a:lnTo>
                  <a:pt x="69" y="323"/>
                </a:lnTo>
                <a:lnTo>
                  <a:pt x="69" y="324"/>
                </a:lnTo>
                <a:lnTo>
                  <a:pt x="69" y="323"/>
                </a:lnTo>
                <a:lnTo>
                  <a:pt x="69" y="324"/>
                </a:lnTo>
                <a:lnTo>
                  <a:pt x="70" y="324"/>
                </a:lnTo>
                <a:lnTo>
                  <a:pt x="69" y="324"/>
                </a:lnTo>
                <a:lnTo>
                  <a:pt x="70" y="324"/>
                </a:lnTo>
                <a:lnTo>
                  <a:pt x="69" y="324"/>
                </a:lnTo>
                <a:lnTo>
                  <a:pt x="70" y="324"/>
                </a:lnTo>
                <a:lnTo>
                  <a:pt x="70" y="323"/>
                </a:lnTo>
                <a:lnTo>
                  <a:pt x="70" y="324"/>
                </a:lnTo>
                <a:lnTo>
                  <a:pt x="70" y="323"/>
                </a:lnTo>
                <a:lnTo>
                  <a:pt x="70" y="324"/>
                </a:lnTo>
                <a:lnTo>
                  <a:pt x="70" y="323"/>
                </a:lnTo>
                <a:lnTo>
                  <a:pt x="71" y="323"/>
                </a:lnTo>
                <a:lnTo>
                  <a:pt x="70" y="323"/>
                </a:lnTo>
                <a:lnTo>
                  <a:pt x="71" y="323"/>
                </a:lnTo>
                <a:lnTo>
                  <a:pt x="70" y="323"/>
                </a:lnTo>
                <a:lnTo>
                  <a:pt x="71" y="323"/>
                </a:lnTo>
                <a:lnTo>
                  <a:pt x="71" y="324"/>
                </a:lnTo>
                <a:lnTo>
                  <a:pt x="71" y="323"/>
                </a:lnTo>
                <a:lnTo>
                  <a:pt x="71" y="324"/>
                </a:lnTo>
                <a:lnTo>
                  <a:pt x="71" y="323"/>
                </a:lnTo>
                <a:lnTo>
                  <a:pt x="71" y="324"/>
                </a:lnTo>
                <a:lnTo>
                  <a:pt x="71" y="325"/>
                </a:lnTo>
                <a:lnTo>
                  <a:pt x="71" y="324"/>
                </a:lnTo>
                <a:lnTo>
                  <a:pt x="71" y="325"/>
                </a:lnTo>
                <a:lnTo>
                  <a:pt x="71" y="324"/>
                </a:lnTo>
                <a:lnTo>
                  <a:pt x="71" y="325"/>
                </a:lnTo>
                <a:lnTo>
                  <a:pt x="72" y="325"/>
                </a:lnTo>
                <a:lnTo>
                  <a:pt x="71" y="325"/>
                </a:lnTo>
                <a:lnTo>
                  <a:pt x="72" y="325"/>
                </a:lnTo>
                <a:lnTo>
                  <a:pt x="71" y="325"/>
                </a:lnTo>
                <a:lnTo>
                  <a:pt x="72" y="325"/>
                </a:lnTo>
                <a:lnTo>
                  <a:pt x="72" y="324"/>
                </a:lnTo>
                <a:lnTo>
                  <a:pt x="72" y="325"/>
                </a:lnTo>
                <a:lnTo>
                  <a:pt x="72" y="324"/>
                </a:lnTo>
                <a:lnTo>
                  <a:pt x="72" y="325"/>
                </a:lnTo>
                <a:lnTo>
                  <a:pt x="72" y="324"/>
                </a:lnTo>
                <a:lnTo>
                  <a:pt x="73" y="324"/>
                </a:lnTo>
                <a:lnTo>
                  <a:pt x="72" y="324"/>
                </a:lnTo>
                <a:lnTo>
                  <a:pt x="73" y="324"/>
                </a:lnTo>
                <a:lnTo>
                  <a:pt x="72" y="324"/>
                </a:lnTo>
                <a:lnTo>
                  <a:pt x="73" y="324"/>
                </a:lnTo>
                <a:lnTo>
                  <a:pt x="73" y="323"/>
                </a:lnTo>
                <a:lnTo>
                  <a:pt x="73" y="324"/>
                </a:lnTo>
                <a:lnTo>
                  <a:pt x="73" y="323"/>
                </a:lnTo>
                <a:lnTo>
                  <a:pt x="73" y="324"/>
                </a:lnTo>
                <a:lnTo>
                  <a:pt x="73" y="323"/>
                </a:lnTo>
                <a:lnTo>
                  <a:pt x="72" y="323"/>
                </a:lnTo>
                <a:lnTo>
                  <a:pt x="73" y="323"/>
                </a:lnTo>
                <a:lnTo>
                  <a:pt x="72" y="323"/>
                </a:lnTo>
                <a:lnTo>
                  <a:pt x="73" y="323"/>
                </a:lnTo>
                <a:lnTo>
                  <a:pt x="72" y="323"/>
                </a:lnTo>
                <a:lnTo>
                  <a:pt x="72" y="322"/>
                </a:lnTo>
                <a:lnTo>
                  <a:pt x="72" y="323"/>
                </a:lnTo>
                <a:lnTo>
                  <a:pt x="72" y="322"/>
                </a:lnTo>
                <a:lnTo>
                  <a:pt x="72" y="323"/>
                </a:lnTo>
                <a:lnTo>
                  <a:pt x="72" y="322"/>
                </a:lnTo>
                <a:lnTo>
                  <a:pt x="73" y="322"/>
                </a:lnTo>
                <a:lnTo>
                  <a:pt x="72" y="322"/>
                </a:lnTo>
                <a:lnTo>
                  <a:pt x="73" y="322"/>
                </a:lnTo>
                <a:lnTo>
                  <a:pt x="72" y="322"/>
                </a:lnTo>
                <a:lnTo>
                  <a:pt x="73" y="322"/>
                </a:lnTo>
                <a:lnTo>
                  <a:pt x="74" y="322"/>
                </a:lnTo>
                <a:lnTo>
                  <a:pt x="73" y="322"/>
                </a:lnTo>
                <a:lnTo>
                  <a:pt x="74" y="322"/>
                </a:lnTo>
                <a:lnTo>
                  <a:pt x="73" y="322"/>
                </a:lnTo>
                <a:lnTo>
                  <a:pt x="74" y="322"/>
                </a:lnTo>
                <a:lnTo>
                  <a:pt x="74" y="321"/>
                </a:lnTo>
                <a:lnTo>
                  <a:pt x="74" y="322"/>
                </a:lnTo>
                <a:lnTo>
                  <a:pt x="74" y="321"/>
                </a:lnTo>
                <a:lnTo>
                  <a:pt x="74" y="322"/>
                </a:lnTo>
                <a:lnTo>
                  <a:pt x="74" y="321"/>
                </a:lnTo>
                <a:lnTo>
                  <a:pt x="73" y="321"/>
                </a:lnTo>
                <a:lnTo>
                  <a:pt x="74" y="321"/>
                </a:lnTo>
                <a:lnTo>
                  <a:pt x="73" y="321"/>
                </a:lnTo>
                <a:lnTo>
                  <a:pt x="74" y="321"/>
                </a:lnTo>
                <a:lnTo>
                  <a:pt x="73" y="321"/>
                </a:lnTo>
                <a:lnTo>
                  <a:pt x="73" y="320"/>
                </a:lnTo>
                <a:lnTo>
                  <a:pt x="73" y="321"/>
                </a:lnTo>
                <a:lnTo>
                  <a:pt x="73" y="320"/>
                </a:lnTo>
                <a:lnTo>
                  <a:pt x="73" y="321"/>
                </a:lnTo>
                <a:lnTo>
                  <a:pt x="73" y="320"/>
                </a:lnTo>
                <a:lnTo>
                  <a:pt x="74" y="320"/>
                </a:lnTo>
                <a:lnTo>
                  <a:pt x="73" y="320"/>
                </a:lnTo>
                <a:lnTo>
                  <a:pt x="74" y="320"/>
                </a:lnTo>
                <a:lnTo>
                  <a:pt x="73" y="320"/>
                </a:lnTo>
                <a:lnTo>
                  <a:pt x="74" y="320"/>
                </a:lnTo>
                <a:lnTo>
                  <a:pt x="74" y="319"/>
                </a:lnTo>
                <a:lnTo>
                  <a:pt x="74" y="320"/>
                </a:lnTo>
                <a:lnTo>
                  <a:pt x="74" y="319"/>
                </a:lnTo>
                <a:lnTo>
                  <a:pt x="74" y="320"/>
                </a:lnTo>
                <a:lnTo>
                  <a:pt x="74" y="319"/>
                </a:lnTo>
                <a:lnTo>
                  <a:pt x="75" y="319"/>
                </a:lnTo>
                <a:lnTo>
                  <a:pt x="74" y="319"/>
                </a:lnTo>
                <a:lnTo>
                  <a:pt x="75" y="319"/>
                </a:lnTo>
                <a:lnTo>
                  <a:pt x="74" y="319"/>
                </a:lnTo>
                <a:lnTo>
                  <a:pt x="75" y="319"/>
                </a:lnTo>
                <a:lnTo>
                  <a:pt x="75" y="320"/>
                </a:lnTo>
                <a:lnTo>
                  <a:pt x="75" y="319"/>
                </a:lnTo>
                <a:lnTo>
                  <a:pt x="75" y="320"/>
                </a:lnTo>
                <a:lnTo>
                  <a:pt x="75" y="319"/>
                </a:lnTo>
                <a:lnTo>
                  <a:pt x="75" y="320"/>
                </a:lnTo>
                <a:lnTo>
                  <a:pt x="75" y="321"/>
                </a:lnTo>
                <a:lnTo>
                  <a:pt x="75" y="320"/>
                </a:lnTo>
                <a:lnTo>
                  <a:pt x="75" y="321"/>
                </a:lnTo>
                <a:lnTo>
                  <a:pt x="75" y="320"/>
                </a:lnTo>
                <a:lnTo>
                  <a:pt x="75" y="321"/>
                </a:lnTo>
                <a:lnTo>
                  <a:pt x="76" y="321"/>
                </a:lnTo>
                <a:lnTo>
                  <a:pt x="75" y="321"/>
                </a:lnTo>
                <a:lnTo>
                  <a:pt x="76" y="321"/>
                </a:lnTo>
                <a:lnTo>
                  <a:pt x="75" y="321"/>
                </a:lnTo>
                <a:lnTo>
                  <a:pt x="76" y="321"/>
                </a:lnTo>
                <a:lnTo>
                  <a:pt x="76" y="320"/>
                </a:lnTo>
                <a:lnTo>
                  <a:pt x="76" y="321"/>
                </a:lnTo>
                <a:lnTo>
                  <a:pt x="76" y="320"/>
                </a:lnTo>
                <a:lnTo>
                  <a:pt x="76" y="321"/>
                </a:lnTo>
                <a:lnTo>
                  <a:pt x="76" y="320"/>
                </a:lnTo>
                <a:lnTo>
                  <a:pt x="77" y="320"/>
                </a:lnTo>
                <a:lnTo>
                  <a:pt x="76" y="320"/>
                </a:lnTo>
                <a:lnTo>
                  <a:pt x="77" y="320"/>
                </a:lnTo>
                <a:lnTo>
                  <a:pt x="76" y="320"/>
                </a:lnTo>
                <a:lnTo>
                  <a:pt x="77" y="320"/>
                </a:lnTo>
                <a:lnTo>
                  <a:pt x="77" y="321"/>
                </a:lnTo>
                <a:lnTo>
                  <a:pt x="77" y="320"/>
                </a:lnTo>
                <a:lnTo>
                  <a:pt x="77" y="321"/>
                </a:lnTo>
                <a:lnTo>
                  <a:pt x="77" y="320"/>
                </a:lnTo>
                <a:lnTo>
                  <a:pt x="77" y="321"/>
                </a:lnTo>
                <a:lnTo>
                  <a:pt x="78" y="321"/>
                </a:lnTo>
                <a:lnTo>
                  <a:pt x="77" y="321"/>
                </a:lnTo>
                <a:lnTo>
                  <a:pt x="78" y="321"/>
                </a:lnTo>
                <a:lnTo>
                  <a:pt x="77" y="321"/>
                </a:lnTo>
                <a:lnTo>
                  <a:pt x="78" y="321"/>
                </a:lnTo>
                <a:lnTo>
                  <a:pt x="78" y="322"/>
                </a:lnTo>
                <a:lnTo>
                  <a:pt x="78" y="321"/>
                </a:lnTo>
                <a:lnTo>
                  <a:pt x="78" y="322"/>
                </a:lnTo>
                <a:lnTo>
                  <a:pt x="78" y="321"/>
                </a:lnTo>
                <a:lnTo>
                  <a:pt x="78" y="322"/>
                </a:lnTo>
                <a:lnTo>
                  <a:pt x="77" y="322"/>
                </a:lnTo>
                <a:lnTo>
                  <a:pt x="78" y="322"/>
                </a:lnTo>
                <a:lnTo>
                  <a:pt x="77" y="322"/>
                </a:lnTo>
                <a:lnTo>
                  <a:pt x="78" y="322"/>
                </a:lnTo>
                <a:lnTo>
                  <a:pt x="77" y="322"/>
                </a:lnTo>
                <a:lnTo>
                  <a:pt x="76" y="322"/>
                </a:lnTo>
                <a:lnTo>
                  <a:pt x="77" y="322"/>
                </a:lnTo>
                <a:lnTo>
                  <a:pt x="76" y="322"/>
                </a:lnTo>
                <a:lnTo>
                  <a:pt x="77" y="322"/>
                </a:lnTo>
                <a:lnTo>
                  <a:pt x="76" y="322"/>
                </a:lnTo>
                <a:lnTo>
                  <a:pt x="76" y="323"/>
                </a:lnTo>
                <a:lnTo>
                  <a:pt x="76" y="322"/>
                </a:lnTo>
                <a:lnTo>
                  <a:pt x="76" y="323"/>
                </a:lnTo>
                <a:lnTo>
                  <a:pt x="76" y="322"/>
                </a:lnTo>
                <a:lnTo>
                  <a:pt x="76" y="323"/>
                </a:lnTo>
                <a:lnTo>
                  <a:pt x="77" y="323"/>
                </a:lnTo>
                <a:lnTo>
                  <a:pt x="76" y="323"/>
                </a:lnTo>
                <a:lnTo>
                  <a:pt x="77" y="323"/>
                </a:lnTo>
                <a:lnTo>
                  <a:pt x="76" y="323"/>
                </a:lnTo>
                <a:lnTo>
                  <a:pt x="77" y="323"/>
                </a:lnTo>
                <a:lnTo>
                  <a:pt x="77" y="324"/>
                </a:lnTo>
                <a:lnTo>
                  <a:pt x="77" y="323"/>
                </a:lnTo>
                <a:lnTo>
                  <a:pt x="77" y="324"/>
                </a:lnTo>
                <a:lnTo>
                  <a:pt x="77" y="323"/>
                </a:lnTo>
                <a:lnTo>
                  <a:pt x="77" y="324"/>
                </a:lnTo>
                <a:lnTo>
                  <a:pt x="77" y="325"/>
                </a:lnTo>
                <a:lnTo>
                  <a:pt x="77" y="324"/>
                </a:lnTo>
                <a:lnTo>
                  <a:pt x="77" y="325"/>
                </a:lnTo>
                <a:lnTo>
                  <a:pt x="77" y="324"/>
                </a:lnTo>
                <a:lnTo>
                  <a:pt x="77" y="325"/>
                </a:lnTo>
                <a:lnTo>
                  <a:pt x="78" y="325"/>
                </a:lnTo>
                <a:lnTo>
                  <a:pt x="77" y="325"/>
                </a:lnTo>
                <a:lnTo>
                  <a:pt x="78" y="325"/>
                </a:lnTo>
                <a:lnTo>
                  <a:pt x="77" y="325"/>
                </a:lnTo>
                <a:lnTo>
                  <a:pt x="78" y="325"/>
                </a:lnTo>
                <a:lnTo>
                  <a:pt x="78" y="326"/>
                </a:lnTo>
                <a:lnTo>
                  <a:pt x="78" y="325"/>
                </a:lnTo>
                <a:lnTo>
                  <a:pt x="78" y="326"/>
                </a:lnTo>
                <a:lnTo>
                  <a:pt x="78" y="325"/>
                </a:lnTo>
                <a:lnTo>
                  <a:pt x="78" y="326"/>
                </a:lnTo>
                <a:lnTo>
                  <a:pt x="77" y="326"/>
                </a:lnTo>
                <a:lnTo>
                  <a:pt x="78" y="326"/>
                </a:lnTo>
                <a:lnTo>
                  <a:pt x="77" y="326"/>
                </a:lnTo>
                <a:lnTo>
                  <a:pt x="78" y="326"/>
                </a:lnTo>
                <a:lnTo>
                  <a:pt x="77" y="326"/>
                </a:lnTo>
                <a:lnTo>
                  <a:pt x="76" y="326"/>
                </a:lnTo>
                <a:lnTo>
                  <a:pt x="77" y="326"/>
                </a:lnTo>
                <a:lnTo>
                  <a:pt x="76" y="326"/>
                </a:lnTo>
                <a:lnTo>
                  <a:pt x="77" y="326"/>
                </a:lnTo>
                <a:lnTo>
                  <a:pt x="76" y="326"/>
                </a:lnTo>
                <a:lnTo>
                  <a:pt x="76" y="327"/>
                </a:lnTo>
                <a:lnTo>
                  <a:pt x="76" y="326"/>
                </a:lnTo>
                <a:lnTo>
                  <a:pt x="76" y="327"/>
                </a:lnTo>
                <a:lnTo>
                  <a:pt x="76" y="326"/>
                </a:lnTo>
                <a:lnTo>
                  <a:pt x="76" y="327"/>
                </a:lnTo>
                <a:lnTo>
                  <a:pt x="77" y="327"/>
                </a:lnTo>
                <a:lnTo>
                  <a:pt x="76" y="327"/>
                </a:lnTo>
                <a:lnTo>
                  <a:pt x="77" y="327"/>
                </a:lnTo>
                <a:lnTo>
                  <a:pt x="76" y="327"/>
                </a:lnTo>
                <a:lnTo>
                  <a:pt x="77" y="327"/>
                </a:lnTo>
                <a:lnTo>
                  <a:pt x="77" y="328"/>
                </a:lnTo>
                <a:lnTo>
                  <a:pt x="77" y="327"/>
                </a:lnTo>
                <a:lnTo>
                  <a:pt x="77" y="328"/>
                </a:lnTo>
                <a:lnTo>
                  <a:pt x="77" y="327"/>
                </a:lnTo>
                <a:lnTo>
                  <a:pt x="77" y="328"/>
                </a:lnTo>
                <a:lnTo>
                  <a:pt x="78" y="328"/>
                </a:lnTo>
                <a:lnTo>
                  <a:pt x="77" y="328"/>
                </a:lnTo>
                <a:lnTo>
                  <a:pt x="78" y="328"/>
                </a:lnTo>
                <a:lnTo>
                  <a:pt x="77" y="328"/>
                </a:lnTo>
                <a:lnTo>
                  <a:pt x="78" y="328"/>
                </a:lnTo>
                <a:lnTo>
                  <a:pt x="78" y="327"/>
                </a:lnTo>
                <a:lnTo>
                  <a:pt x="78" y="328"/>
                </a:lnTo>
                <a:lnTo>
                  <a:pt x="78" y="327"/>
                </a:lnTo>
                <a:lnTo>
                  <a:pt x="78" y="328"/>
                </a:lnTo>
                <a:lnTo>
                  <a:pt x="78" y="327"/>
                </a:lnTo>
                <a:lnTo>
                  <a:pt x="79" y="327"/>
                </a:lnTo>
                <a:lnTo>
                  <a:pt x="78" y="327"/>
                </a:lnTo>
                <a:lnTo>
                  <a:pt x="79" y="327"/>
                </a:lnTo>
                <a:lnTo>
                  <a:pt x="78" y="327"/>
                </a:lnTo>
                <a:lnTo>
                  <a:pt x="79" y="327"/>
                </a:lnTo>
                <a:lnTo>
                  <a:pt x="79" y="328"/>
                </a:lnTo>
                <a:lnTo>
                  <a:pt x="79" y="327"/>
                </a:lnTo>
                <a:lnTo>
                  <a:pt x="79" y="328"/>
                </a:lnTo>
                <a:lnTo>
                  <a:pt x="79" y="327"/>
                </a:lnTo>
                <a:lnTo>
                  <a:pt x="79" y="328"/>
                </a:lnTo>
                <a:lnTo>
                  <a:pt x="79" y="329"/>
                </a:lnTo>
                <a:lnTo>
                  <a:pt x="79" y="328"/>
                </a:lnTo>
                <a:lnTo>
                  <a:pt x="79" y="329"/>
                </a:lnTo>
                <a:lnTo>
                  <a:pt x="79" y="328"/>
                </a:lnTo>
                <a:lnTo>
                  <a:pt x="79" y="329"/>
                </a:lnTo>
                <a:lnTo>
                  <a:pt x="80" y="329"/>
                </a:lnTo>
                <a:lnTo>
                  <a:pt x="79" y="329"/>
                </a:lnTo>
                <a:lnTo>
                  <a:pt x="80" y="329"/>
                </a:lnTo>
                <a:lnTo>
                  <a:pt x="79" y="329"/>
                </a:lnTo>
                <a:lnTo>
                  <a:pt x="80" y="329"/>
                </a:lnTo>
                <a:lnTo>
                  <a:pt x="80" y="328"/>
                </a:lnTo>
                <a:lnTo>
                  <a:pt x="80" y="329"/>
                </a:lnTo>
                <a:lnTo>
                  <a:pt x="80" y="328"/>
                </a:lnTo>
                <a:lnTo>
                  <a:pt x="80" y="329"/>
                </a:lnTo>
                <a:lnTo>
                  <a:pt x="80" y="328"/>
                </a:lnTo>
                <a:lnTo>
                  <a:pt x="81" y="328"/>
                </a:lnTo>
                <a:lnTo>
                  <a:pt x="80" y="328"/>
                </a:lnTo>
                <a:lnTo>
                  <a:pt x="81" y="328"/>
                </a:lnTo>
                <a:lnTo>
                  <a:pt x="80" y="328"/>
                </a:lnTo>
                <a:lnTo>
                  <a:pt x="81" y="328"/>
                </a:lnTo>
                <a:lnTo>
                  <a:pt x="81" y="327"/>
                </a:lnTo>
                <a:lnTo>
                  <a:pt x="81" y="328"/>
                </a:lnTo>
                <a:lnTo>
                  <a:pt x="81" y="327"/>
                </a:lnTo>
                <a:lnTo>
                  <a:pt x="81" y="328"/>
                </a:lnTo>
                <a:lnTo>
                  <a:pt x="81" y="327"/>
                </a:lnTo>
                <a:lnTo>
                  <a:pt x="80" y="327"/>
                </a:lnTo>
                <a:lnTo>
                  <a:pt x="81" y="327"/>
                </a:lnTo>
                <a:lnTo>
                  <a:pt x="80" y="327"/>
                </a:lnTo>
                <a:lnTo>
                  <a:pt x="81" y="327"/>
                </a:lnTo>
                <a:lnTo>
                  <a:pt x="80" y="327"/>
                </a:lnTo>
                <a:lnTo>
                  <a:pt x="80" y="326"/>
                </a:lnTo>
                <a:lnTo>
                  <a:pt x="80" y="327"/>
                </a:lnTo>
                <a:lnTo>
                  <a:pt x="80" y="326"/>
                </a:lnTo>
                <a:lnTo>
                  <a:pt x="80" y="327"/>
                </a:lnTo>
                <a:lnTo>
                  <a:pt x="80" y="326"/>
                </a:lnTo>
                <a:lnTo>
                  <a:pt x="81" y="326"/>
                </a:lnTo>
                <a:lnTo>
                  <a:pt x="80" y="326"/>
                </a:lnTo>
                <a:lnTo>
                  <a:pt x="81" y="326"/>
                </a:lnTo>
                <a:lnTo>
                  <a:pt x="80" y="326"/>
                </a:lnTo>
                <a:lnTo>
                  <a:pt x="81" y="326"/>
                </a:lnTo>
                <a:lnTo>
                  <a:pt x="82" y="326"/>
                </a:lnTo>
                <a:lnTo>
                  <a:pt x="81" y="326"/>
                </a:lnTo>
                <a:lnTo>
                  <a:pt x="82" y="326"/>
                </a:lnTo>
                <a:lnTo>
                  <a:pt x="81" y="326"/>
                </a:lnTo>
                <a:lnTo>
                  <a:pt x="82" y="326"/>
                </a:lnTo>
                <a:lnTo>
                  <a:pt x="82" y="325"/>
                </a:lnTo>
                <a:lnTo>
                  <a:pt x="82" y="326"/>
                </a:lnTo>
                <a:lnTo>
                  <a:pt x="82" y="325"/>
                </a:lnTo>
                <a:lnTo>
                  <a:pt x="82" y="326"/>
                </a:lnTo>
                <a:lnTo>
                  <a:pt x="82" y="325"/>
                </a:lnTo>
                <a:lnTo>
                  <a:pt x="81" y="325"/>
                </a:lnTo>
                <a:lnTo>
                  <a:pt x="82" y="325"/>
                </a:lnTo>
                <a:lnTo>
                  <a:pt x="81" y="325"/>
                </a:lnTo>
                <a:lnTo>
                  <a:pt x="82" y="325"/>
                </a:lnTo>
                <a:lnTo>
                  <a:pt x="81" y="325"/>
                </a:lnTo>
                <a:lnTo>
                  <a:pt x="81" y="324"/>
                </a:lnTo>
                <a:lnTo>
                  <a:pt x="81" y="325"/>
                </a:lnTo>
                <a:lnTo>
                  <a:pt x="81" y="324"/>
                </a:lnTo>
                <a:lnTo>
                  <a:pt x="81" y="325"/>
                </a:lnTo>
                <a:lnTo>
                  <a:pt x="81" y="324"/>
                </a:lnTo>
                <a:lnTo>
                  <a:pt x="82" y="324"/>
                </a:lnTo>
                <a:lnTo>
                  <a:pt x="81" y="324"/>
                </a:lnTo>
                <a:lnTo>
                  <a:pt x="82" y="324"/>
                </a:lnTo>
                <a:lnTo>
                  <a:pt x="81" y="324"/>
                </a:lnTo>
                <a:lnTo>
                  <a:pt x="82" y="324"/>
                </a:lnTo>
                <a:lnTo>
                  <a:pt x="82" y="323"/>
                </a:lnTo>
                <a:lnTo>
                  <a:pt x="82" y="324"/>
                </a:lnTo>
                <a:lnTo>
                  <a:pt x="82" y="323"/>
                </a:lnTo>
                <a:lnTo>
                  <a:pt x="82" y="324"/>
                </a:lnTo>
                <a:lnTo>
                  <a:pt x="82" y="323"/>
                </a:lnTo>
                <a:lnTo>
                  <a:pt x="83" y="323"/>
                </a:lnTo>
                <a:lnTo>
                  <a:pt x="82" y="323"/>
                </a:lnTo>
                <a:lnTo>
                  <a:pt x="83" y="323"/>
                </a:lnTo>
                <a:lnTo>
                  <a:pt x="82" y="323"/>
                </a:lnTo>
                <a:lnTo>
                  <a:pt x="83" y="323"/>
                </a:lnTo>
                <a:lnTo>
                  <a:pt x="83" y="324"/>
                </a:lnTo>
                <a:lnTo>
                  <a:pt x="83" y="323"/>
                </a:lnTo>
                <a:lnTo>
                  <a:pt x="83" y="324"/>
                </a:lnTo>
                <a:lnTo>
                  <a:pt x="83" y="323"/>
                </a:lnTo>
                <a:lnTo>
                  <a:pt x="83" y="324"/>
                </a:lnTo>
                <a:lnTo>
                  <a:pt x="83" y="325"/>
                </a:lnTo>
                <a:lnTo>
                  <a:pt x="83" y="324"/>
                </a:lnTo>
                <a:lnTo>
                  <a:pt x="83" y="325"/>
                </a:lnTo>
                <a:lnTo>
                  <a:pt x="83" y="324"/>
                </a:lnTo>
                <a:lnTo>
                  <a:pt x="83" y="325"/>
                </a:lnTo>
                <a:lnTo>
                  <a:pt x="84" y="325"/>
                </a:lnTo>
                <a:lnTo>
                  <a:pt x="83" y="325"/>
                </a:lnTo>
                <a:lnTo>
                  <a:pt x="84" y="325"/>
                </a:lnTo>
                <a:lnTo>
                  <a:pt x="83" y="325"/>
                </a:lnTo>
                <a:lnTo>
                  <a:pt x="84" y="325"/>
                </a:lnTo>
                <a:lnTo>
                  <a:pt x="84" y="324"/>
                </a:lnTo>
                <a:lnTo>
                  <a:pt x="84" y="325"/>
                </a:lnTo>
                <a:lnTo>
                  <a:pt x="84" y="324"/>
                </a:lnTo>
                <a:lnTo>
                  <a:pt x="84" y="325"/>
                </a:lnTo>
                <a:lnTo>
                  <a:pt x="84" y="324"/>
                </a:lnTo>
                <a:lnTo>
                  <a:pt x="85" y="324"/>
                </a:lnTo>
                <a:lnTo>
                  <a:pt x="84" y="324"/>
                </a:lnTo>
                <a:lnTo>
                  <a:pt x="85" y="324"/>
                </a:lnTo>
                <a:lnTo>
                  <a:pt x="84" y="324"/>
                </a:lnTo>
                <a:lnTo>
                  <a:pt x="85" y="324"/>
                </a:lnTo>
                <a:lnTo>
                  <a:pt x="85" y="325"/>
                </a:lnTo>
                <a:lnTo>
                  <a:pt x="85" y="324"/>
                </a:lnTo>
                <a:lnTo>
                  <a:pt x="85" y="325"/>
                </a:lnTo>
                <a:lnTo>
                  <a:pt x="85" y="324"/>
                </a:lnTo>
                <a:lnTo>
                  <a:pt x="85" y="325"/>
                </a:lnTo>
                <a:lnTo>
                  <a:pt x="86" y="325"/>
                </a:lnTo>
                <a:lnTo>
                  <a:pt x="85" y="325"/>
                </a:lnTo>
                <a:lnTo>
                  <a:pt x="86" y="325"/>
                </a:lnTo>
                <a:lnTo>
                  <a:pt x="85" y="325"/>
                </a:lnTo>
                <a:lnTo>
                  <a:pt x="86" y="325"/>
                </a:lnTo>
                <a:lnTo>
                  <a:pt x="86" y="326"/>
                </a:lnTo>
                <a:lnTo>
                  <a:pt x="86" y="325"/>
                </a:lnTo>
                <a:lnTo>
                  <a:pt x="86" y="326"/>
                </a:lnTo>
                <a:lnTo>
                  <a:pt x="86" y="325"/>
                </a:lnTo>
                <a:lnTo>
                  <a:pt x="86" y="326"/>
                </a:lnTo>
                <a:lnTo>
                  <a:pt x="85" y="326"/>
                </a:lnTo>
                <a:lnTo>
                  <a:pt x="86" y="326"/>
                </a:lnTo>
                <a:lnTo>
                  <a:pt x="85" y="326"/>
                </a:lnTo>
                <a:lnTo>
                  <a:pt x="86" y="326"/>
                </a:lnTo>
                <a:lnTo>
                  <a:pt x="85" y="326"/>
                </a:lnTo>
                <a:lnTo>
                  <a:pt x="84" y="326"/>
                </a:lnTo>
                <a:lnTo>
                  <a:pt x="85" y="326"/>
                </a:lnTo>
                <a:lnTo>
                  <a:pt x="84" y="326"/>
                </a:lnTo>
                <a:lnTo>
                  <a:pt x="85" y="326"/>
                </a:lnTo>
                <a:lnTo>
                  <a:pt x="84" y="326"/>
                </a:lnTo>
                <a:lnTo>
                  <a:pt x="84" y="327"/>
                </a:lnTo>
                <a:lnTo>
                  <a:pt x="84" y="326"/>
                </a:lnTo>
                <a:lnTo>
                  <a:pt x="84" y="327"/>
                </a:lnTo>
                <a:lnTo>
                  <a:pt x="84" y="326"/>
                </a:lnTo>
                <a:lnTo>
                  <a:pt x="84" y="327"/>
                </a:lnTo>
                <a:lnTo>
                  <a:pt x="85" y="327"/>
                </a:lnTo>
                <a:lnTo>
                  <a:pt x="84" y="327"/>
                </a:lnTo>
                <a:lnTo>
                  <a:pt x="85" y="327"/>
                </a:lnTo>
                <a:lnTo>
                  <a:pt x="84" y="327"/>
                </a:lnTo>
                <a:lnTo>
                  <a:pt x="85" y="327"/>
                </a:lnTo>
                <a:lnTo>
                  <a:pt x="85" y="328"/>
                </a:lnTo>
                <a:lnTo>
                  <a:pt x="85" y="327"/>
                </a:lnTo>
                <a:lnTo>
                  <a:pt x="85" y="328"/>
                </a:lnTo>
                <a:lnTo>
                  <a:pt x="85" y="327"/>
                </a:lnTo>
                <a:lnTo>
                  <a:pt x="85" y="328"/>
                </a:lnTo>
                <a:lnTo>
                  <a:pt x="86" y="328"/>
                </a:lnTo>
                <a:lnTo>
                  <a:pt x="85" y="328"/>
                </a:lnTo>
                <a:lnTo>
                  <a:pt x="86" y="328"/>
                </a:lnTo>
                <a:lnTo>
                  <a:pt x="85" y="328"/>
                </a:lnTo>
                <a:lnTo>
                  <a:pt x="86" y="328"/>
                </a:lnTo>
                <a:lnTo>
                  <a:pt x="86" y="327"/>
                </a:lnTo>
                <a:lnTo>
                  <a:pt x="86" y="328"/>
                </a:lnTo>
                <a:lnTo>
                  <a:pt x="86" y="327"/>
                </a:lnTo>
                <a:lnTo>
                  <a:pt x="86" y="328"/>
                </a:lnTo>
                <a:lnTo>
                  <a:pt x="86" y="327"/>
                </a:lnTo>
                <a:lnTo>
                  <a:pt x="87" y="327"/>
                </a:lnTo>
                <a:lnTo>
                  <a:pt x="86" y="327"/>
                </a:lnTo>
                <a:lnTo>
                  <a:pt x="87" y="327"/>
                </a:lnTo>
                <a:lnTo>
                  <a:pt x="86" y="327"/>
                </a:lnTo>
                <a:lnTo>
                  <a:pt x="87" y="327"/>
                </a:lnTo>
                <a:lnTo>
                  <a:pt x="87" y="328"/>
                </a:lnTo>
                <a:lnTo>
                  <a:pt x="87" y="327"/>
                </a:lnTo>
                <a:lnTo>
                  <a:pt x="87" y="328"/>
                </a:lnTo>
                <a:lnTo>
                  <a:pt x="87" y="327"/>
                </a:lnTo>
                <a:lnTo>
                  <a:pt x="87" y="328"/>
                </a:lnTo>
                <a:lnTo>
                  <a:pt x="87" y="329"/>
                </a:lnTo>
                <a:lnTo>
                  <a:pt x="87" y="328"/>
                </a:lnTo>
                <a:lnTo>
                  <a:pt x="87" y="329"/>
                </a:lnTo>
                <a:lnTo>
                  <a:pt x="87" y="328"/>
                </a:lnTo>
                <a:lnTo>
                  <a:pt x="87" y="329"/>
                </a:lnTo>
                <a:lnTo>
                  <a:pt x="88" y="329"/>
                </a:lnTo>
                <a:lnTo>
                  <a:pt x="87" y="329"/>
                </a:lnTo>
                <a:lnTo>
                  <a:pt x="88" y="329"/>
                </a:lnTo>
                <a:lnTo>
                  <a:pt x="87" y="329"/>
                </a:lnTo>
                <a:lnTo>
                  <a:pt x="88" y="329"/>
                </a:lnTo>
                <a:lnTo>
                  <a:pt x="88" y="328"/>
                </a:lnTo>
                <a:lnTo>
                  <a:pt x="88" y="329"/>
                </a:lnTo>
                <a:lnTo>
                  <a:pt x="88" y="328"/>
                </a:lnTo>
                <a:lnTo>
                  <a:pt x="88" y="329"/>
                </a:lnTo>
                <a:lnTo>
                  <a:pt x="88" y="328"/>
                </a:lnTo>
                <a:lnTo>
                  <a:pt x="89" y="328"/>
                </a:lnTo>
                <a:lnTo>
                  <a:pt x="88" y="328"/>
                </a:lnTo>
                <a:lnTo>
                  <a:pt x="89" y="328"/>
                </a:lnTo>
                <a:lnTo>
                  <a:pt x="88" y="328"/>
                </a:lnTo>
                <a:lnTo>
                  <a:pt x="89" y="328"/>
                </a:lnTo>
                <a:lnTo>
                  <a:pt x="89" y="329"/>
                </a:lnTo>
                <a:lnTo>
                  <a:pt x="89" y="328"/>
                </a:lnTo>
                <a:lnTo>
                  <a:pt x="89" y="329"/>
                </a:lnTo>
                <a:lnTo>
                  <a:pt x="89" y="328"/>
                </a:lnTo>
                <a:lnTo>
                  <a:pt x="89" y="329"/>
                </a:lnTo>
                <a:lnTo>
                  <a:pt x="90" y="329"/>
                </a:lnTo>
                <a:lnTo>
                  <a:pt x="89" y="329"/>
                </a:lnTo>
                <a:lnTo>
                  <a:pt x="90" y="329"/>
                </a:lnTo>
                <a:lnTo>
                  <a:pt x="89" y="329"/>
                </a:lnTo>
                <a:lnTo>
                  <a:pt x="90" y="329"/>
                </a:lnTo>
                <a:lnTo>
                  <a:pt x="90" y="330"/>
                </a:lnTo>
                <a:lnTo>
                  <a:pt x="90" y="329"/>
                </a:lnTo>
                <a:lnTo>
                  <a:pt x="90" y="330"/>
                </a:lnTo>
                <a:lnTo>
                  <a:pt x="90" y="329"/>
                </a:lnTo>
                <a:lnTo>
                  <a:pt x="90" y="330"/>
                </a:lnTo>
                <a:lnTo>
                  <a:pt x="89" y="330"/>
                </a:lnTo>
                <a:lnTo>
                  <a:pt x="90" y="330"/>
                </a:lnTo>
                <a:lnTo>
                  <a:pt x="89" y="330"/>
                </a:lnTo>
                <a:lnTo>
                  <a:pt x="90" y="330"/>
                </a:lnTo>
                <a:lnTo>
                  <a:pt x="89" y="330"/>
                </a:lnTo>
                <a:lnTo>
                  <a:pt x="88" y="330"/>
                </a:lnTo>
                <a:lnTo>
                  <a:pt x="89" y="330"/>
                </a:lnTo>
                <a:lnTo>
                  <a:pt x="88" y="330"/>
                </a:lnTo>
                <a:lnTo>
                  <a:pt x="89" y="330"/>
                </a:lnTo>
                <a:lnTo>
                  <a:pt x="88" y="330"/>
                </a:lnTo>
                <a:lnTo>
                  <a:pt x="88" y="331"/>
                </a:lnTo>
                <a:lnTo>
                  <a:pt x="88" y="330"/>
                </a:lnTo>
                <a:lnTo>
                  <a:pt x="88" y="331"/>
                </a:lnTo>
                <a:lnTo>
                  <a:pt x="88" y="330"/>
                </a:lnTo>
                <a:lnTo>
                  <a:pt x="88" y="331"/>
                </a:lnTo>
                <a:lnTo>
                  <a:pt x="89" y="331"/>
                </a:lnTo>
                <a:lnTo>
                  <a:pt x="88" y="331"/>
                </a:lnTo>
                <a:lnTo>
                  <a:pt x="89" y="331"/>
                </a:lnTo>
                <a:lnTo>
                  <a:pt x="88" y="331"/>
                </a:lnTo>
                <a:lnTo>
                  <a:pt x="89" y="331"/>
                </a:lnTo>
                <a:lnTo>
                  <a:pt x="89" y="332"/>
                </a:lnTo>
                <a:lnTo>
                  <a:pt x="89" y="331"/>
                </a:lnTo>
                <a:lnTo>
                  <a:pt x="89" y="332"/>
                </a:lnTo>
                <a:lnTo>
                  <a:pt x="89" y="331"/>
                </a:lnTo>
                <a:lnTo>
                  <a:pt x="89" y="332"/>
                </a:lnTo>
                <a:lnTo>
                  <a:pt x="88" y="332"/>
                </a:lnTo>
                <a:lnTo>
                  <a:pt x="89" y="332"/>
                </a:lnTo>
                <a:lnTo>
                  <a:pt x="88" y="332"/>
                </a:lnTo>
                <a:lnTo>
                  <a:pt x="89" y="332"/>
                </a:lnTo>
                <a:lnTo>
                  <a:pt x="88" y="332"/>
                </a:lnTo>
                <a:lnTo>
                  <a:pt x="88" y="333"/>
                </a:lnTo>
                <a:lnTo>
                  <a:pt x="88" y="332"/>
                </a:lnTo>
                <a:lnTo>
                  <a:pt x="88" y="333"/>
                </a:lnTo>
                <a:lnTo>
                  <a:pt x="88" y="332"/>
                </a:lnTo>
                <a:lnTo>
                  <a:pt x="88" y="333"/>
                </a:lnTo>
                <a:lnTo>
                  <a:pt x="87" y="333"/>
                </a:lnTo>
                <a:lnTo>
                  <a:pt x="88" y="333"/>
                </a:lnTo>
                <a:lnTo>
                  <a:pt x="87" y="333"/>
                </a:lnTo>
                <a:lnTo>
                  <a:pt x="88" y="333"/>
                </a:lnTo>
                <a:lnTo>
                  <a:pt x="87" y="333"/>
                </a:lnTo>
                <a:lnTo>
                  <a:pt x="87" y="332"/>
                </a:lnTo>
                <a:lnTo>
                  <a:pt x="87" y="333"/>
                </a:lnTo>
                <a:lnTo>
                  <a:pt x="87" y="332"/>
                </a:lnTo>
                <a:lnTo>
                  <a:pt x="87" y="333"/>
                </a:lnTo>
                <a:lnTo>
                  <a:pt x="87" y="332"/>
                </a:lnTo>
                <a:lnTo>
                  <a:pt x="87" y="331"/>
                </a:lnTo>
                <a:lnTo>
                  <a:pt x="87" y="332"/>
                </a:lnTo>
                <a:lnTo>
                  <a:pt x="87" y="331"/>
                </a:lnTo>
                <a:lnTo>
                  <a:pt x="87" y="332"/>
                </a:lnTo>
                <a:lnTo>
                  <a:pt x="87" y="331"/>
                </a:lnTo>
                <a:lnTo>
                  <a:pt x="86" y="331"/>
                </a:lnTo>
                <a:lnTo>
                  <a:pt x="87" y="331"/>
                </a:lnTo>
                <a:lnTo>
                  <a:pt x="86" y="331"/>
                </a:lnTo>
                <a:lnTo>
                  <a:pt x="87" y="331"/>
                </a:lnTo>
                <a:lnTo>
                  <a:pt x="86" y="331"/>
                </a:lnTo>
                <a:lnTo>
                  <a:pt x="86" y="332"/>
                </a:lnTo>
                <a:lnTo>
                  <a:pt x="86" y="331"/>
                </a:lnTo>
                <a:lnTo>
                  <a:pt x="86" y="332"/>
                </a:lnTo>
                <a:lnTo>
                  <a:pt x="86" y="331"/>
                </a:lnTo>
                <a:lnTo>
                  <a:pt x="86" y="332"/>
                </a:lnTo>
                <a:lnTo>
                  <a:pt x="85" y="332"/>
                </a:lnTo>
                <a:lnTo>
                  <a:pt x="86" y="332"/>
                </a:lnTo>
                <a:lnTo>
                  <a:pt x="85" y="332"/>
                </a:lnTo>
                <a:lnTo>
                  <a:pt x="86" y="332"/>
                </a:lnTo>
                <a:lnTo>
                  <a:pt x="85" y="332"/>
                </a:lnTo>
                <a:lnTo>
                  <a:pt x="84" y="332"/>
                </a:lnTo>
                <a:lnTo>
                  <a:pt x="85" y="332"/>
                </a:lnTo>
                <a:lnTo>
                  <a:pt x="84" y="332"/>
                </a:lnTo>
                <a:lnTo>
                  <a:pt x="85" y="332"/>
                </a:lnTo>
                <a:lnTo>
                  <a:pt x="84" y="332"/>
                </a:lnTo>
                <a:lnTo>
                  <a:pt x="84" y="333"/>
                </a:lnTo>
                <a:lnTo>
                  <a:pt x="84" y="332"/>
                </a:lnTo>
                <a:lnTo>
                  <a:pt x="84" y="333"/>
                </a:lnTo>
                <a:lnTo>
                  <a:pt x="84" y="332"/>
                </a:lnTo>
                <a:lnTo>
                  <a:pt x="84" y="333"/>
                </a:lnTo>
                <a:lnTo>
                  <a:pt x="83" y="333"/>
                </a:lnTo>
                <a:lnTo>
                  <a:pt x="84" y="333"/>
                </a:lnTo>
                <a:lnTo>
                  <a:pt x="83" y="333"/>
                </a:lnTo>
                <a:lnTo>
                  <a:pt x="84" y="333"/>
                </a:lnTo>
                <a:lnTo>
                  <a:pt x="83" y="333"/>
                </a:lnTo>
                <a:lnTo>
                  <a:pt x="83" y="332"/>
                </a:lnTo>
                <a:lnTo>
                  <a:pt x="83" y="333"/>
                </a:lnTo>
                <a:lnTo>
                  <a:pt x="83" y="332"/>
                </a:lnTo>
                <a:lnTo>
                  <a:pt x="83" y="333"/>
                </a:lnTo>
                <a:lnTo>
                  <a:pt x="83" y="332"/>
                </a:lnTo>
                <a:lnTo>
                  <a:pt x="83" y="331"/>
                </a:lnTo>
                <a:lnTo>
                  <a:pt x="83" y="332"/>
                </a:lnTo>
                <a:lnTo>
                  <a:pt x="83" y="331"/>
                </a:lnTo>
                <a:lnTo>
                  <a:pt x="83" y="332"/>
                </a:lnTo>
                <a:lnTo>
                  <a:pt x="83" y="331"/>
                </a:lnTo>
                <a:lnTo>
                  <a:pt x="82" y="331"/>
                </a:lnTo>
                <a:lnTo>
                  <a:pt x="83" y="331"/>
                </a:lnTo>
                <a:lnTo>
                  <a:pt x="82" y="331"/>
                </a:lnTo>
                <a:lnTo>
                  <a:pt x="83" y="331"/>
                </a:lnTo>
                <a:lnTo>
                  <a:pt x="82" y="331"/>
                </a:lnTo>
                <a:lnTo>
                  <a:pt x="82" y="332"/>
                </a:lnTo>
                <a:lnTo>
                  <a:pt x="82" y="331"/>
                </a:lnTo>
                <a:lnTo>
                  <a:pt x="82" y="332"/>
                </a:lnTo>
                <a:lnTo>
                  <a:pt x="82" y="331"/>
                </a:lnTo>
                <a:lnTo>
                  <a:pt x="82" y="332"/>
                </a:lnTo>
                <a:lnTo>
                  <a:pt x="81" y="332"/>
                </a:lnTo>
                <a:lnTo>
                  <a:pt x="82" y="332"/>
                </a:lnTo>
                <a:lnTo>
                  <a:pt x="81" y="332"/>
                </a:lnTo>
                <a:lnTo>
                  <a:pt x="82" y="332"/>
                </a:lnTo>
                <a:lnTo>
                  <a:pt x="81" y="332"/>
                </a:lnTo>
                <a:lnTo>
                  <a:pt x="81" y="333"/>
                </a:lnTo>
                <a:lnTo>
                  <a:pt x="81" y="332"/>
                </a:lnTo>
                <a:lnTo>
                  <a:pt x="81" y="333"/>
                </a:lnTo>
                <a:lnTo>
                  <a:pt x="81" y="332"/>
                </a:lnTo>
                <a:lnTo>
                  <a:pt x="81" y="333"/>
                </a:lnTo>
                <a:lnTo>
                  <a:pt x="82" y="333"/>
                </a:lnTo>
                <a:lnTo>
                  <a:pt x="81" y="333"/>
                </a:lnTo>
                <a:lnTo>
                  <a:pt x="82" y="333"/>
                </a:lnTo>
                <a:lnTo>
                  <a:pt x="81" y="333"/>
                </a:lnTo>
                <a:lnTo>
                  <a:pt x="82" y="333"/>
                </a:lnTo>
                <a:lnTo>
                  <a:pt x="82" y="334"/>
                </a:lnTo>
                <a:lnTo>
                  <a:pt x="82" y="333"/>
                </a:lnTo>
                <a:lnTo>
                  <a:pt x="82" y="334"/>
                </a:lnTo>
                <a:lnTo>
                  <a:pt x="82" y="333"/>
                </a:lnTo>
                <a:lnTo>
                  <a:pt x="82" y="334"/>
                </a:lnTo>
                <a:lnTo>
                  <a:pt x="81" y="334"/>
                </a:lnTo>
                <a:lnTo>
                  <a:pt x="82" y="334"/>
                </a:lnTo>
                <a:lnTo>
                  <a:pt x="81" y="334"/>
                </a:lnTo>
                <a:lnTo>
                  <a:pt x="82" y="334"/>
                </a:lnTo>
                <a:lnTo>
                  <a:pt x="81" y="334"/>
                </a:lnTo>
                <a:lnTo>
                  <a:pt x="80" y="334"/>
                </a:lnTo>
                <a:lnTo>
                  <a:pt x="81" y="334"/>
                </a:lnTo>
                <a:lnTo>
                  <a:pt x="80" y="334"/>
                </a:lnTo>
                <a:lnTo>
                  <a:pt x="81" y="334"/>
                </a:lnTo>
                <a:lnTo>
                  <a:pt x="80" y="334"/>
                </a:lnTo>
                <a:lnTo>
                  <a:pt x="80" y="335"/>
                </a:lnTo>
                <a:lnTo>
                  <a:pt x="80" y="334"/>
                </a:lnTo>
                <a:lnTo>
                  <a:pt x="80" y="335"/>
                </a:lnTo>
                <a:lnTo>
                  <a:pt x="80" y="334"/>
                </a:lnTo>
                <a:lnTo>
                  <a:pt x="80" y="335"/>
                </a:lnTo>
                <a:lnTo>
                  <a:pt x="81" y="335"/>
                </a:lnTo>
                <a:lnTo>
                  <a:pt x="80" y="335"/>
                </a:lnTo>
                <a:lnTo>
                  <a:pt x="81" y="335"/>
                </a:lnTo>
                <a:lnTo>
                  <a:pt x="80" y="335"/>
                </a:lnTo>
                <a:lnTo>
                  <a:pt x="81" y="335"/>
                </a:lnTo>
                <a:lnTo>
                  <a:pt x="81" y="336"/>
                </a:lnTo>
                <a:lnTo>
                  <a:pt x="81" y="335"/>
                </a:lnTo>
                <a:lnTo>
                  <a:pt x="81" y="336"/>
                </a:lnTo>
                <a:lnTo>
                  <a:pt x="81" y="335"/>
                </a:lnTo>
                <a:lnTo>
                  <a:pt x="81" y="336"/>
                </a:lnTo>
                <a:lnTo>
                  <a:pt x="82" y="336"/>
                </a:lnTo>
                <a:lnTo>
                  <a:pt x="81" y="336"/>
                </a:lnTo>
                <a:lnTo>
                  <a:pt x="82" y="336"/>
                </a:lnTo>
                <a:lnTo>
                  <a:pt x="81" y="336"/>
                </a:lnTo>
                <a:lnTo>
                  <a:pt x="82" y="336"/>
                </a:lnTo>
                <a:lnTo>
                  <a:pt x="82" y="335"/>
                </a:lnTo>
                <a:lnTo>
                  <a:pt x="82" y="336"/>
                </a:lnTo>
                <a:lnTo>
                  <a:pt x="82" y="335"/>
                </a:lnTo>
                <a:lnTo>
                  <a:pt x="82" y="336"/>
                </a:lnTo>
                <a:lnTo>
                  <a:pt x="82" y="335"/>
                </a:lnTo>
                <a:lnTo>
                  <a:pt x="83" y="335"/>
                </a:lnTo>
                <a:lnTo>
                  <a:pt x="82" y="335"/>
                </a:lnTo>
                <a:lnTo>
                  <a:pt x="83" y="335"/>
                </a:lnTo>
                <a:lnTo>
                  <a:pt x="82" y="335"/>
                </a:lnTo>
                <a:lnTo>
                  <a:pt x="83" y="335"/>
                </a:lnTo>
                <a:lnTo>
                  <a:pt x="83" y="336"/>
                </a:lnTo>
                <a:lnTo>
                  <a:pt x="83" y="335"/>
                </a:lnTo>
                <a:lnTo>
                  <a:pt x="83" y="336"/>
                </a:lnTo>
                <a:lnTo>
                  <a:pt x="83" y="335"/>
                </a:lnTo>
                <a:lnTo>
                  <a:pt x="83" y="336"/>
                </a:lnTo>
                <a:lnTo>
                  <a:pt x="83" y="337"/>
                </a:lnTo>
                <a:lnTo>
                  <a:pt x="83" y="336"/>
                </a:lnTo>
                <a:lnTo>
                  <a:pt x="83" y="337"/>
                </a:lnTo>
                <a:lnTo>
                  <a:pt x="83" y="336"/>
                </a:lnTo>
                <a:lnTo>
                  <a:pt x="83" y="337"/>
                </a:lnTo>
                <a:lnTo>
                  <a:pt x="84" y="337"/>
                </a:lnTo>
                <a:lnTo>
                  <a:pt x="83" y="337"/>
                </a:lnTo>
                <a:lnTo>
                  <a:pt x="84" y="337"/>
                </a:lnTo>
                <a:lnTo>
                  <a:pt x="83" y="337"/>
                </a:lnTo>
                <a:lnTo>
                  <a:pt x="84" y="337"/>
                </a:lnTo>
                <a:lnTo>
                  <a:pt x="84" y="336"/>
                </a:lnTo>
                <a:lnTo>
                  <a:pt x="84" y="337"/>
                </a:lnTo>
                <a:lnTo>
                  <a:pt x="84" y="336"/>
                </a:lnTo>
                <a:lnTo>
                  <a:pt x="84" y="337"/>
                </a:lnTo>
                <a:lnTo>
                  <a:pt x="84" y="336"/>
                </a:lnTo>
                <a:lnTo>
                  <a:pt x="85" y="336"/>
                </a:lnTo>
                <a:lnTo>
                  <a:pt x="84" y="336"/>
                </a:lnTo>
                <a:lnTo>
                  <a:pt x="85" y="336"/>
                </a:lnTo>
                <a:lnTo>
                  <a:pt x="84" y="336"/>
                </a:lnTo>
                <a:lnTo>
                  <a:pt x="85" y="336"/>
                </a:lnTo>
                <a:lnTo>
                  <a:pt x="85" y="337"/>
                </a:lnTo>
                <a:lnTo>
                  <a:pt x="85" y="336"/>
                </a:lnTo>
                <a:lnTo>
                  <a:pt x="85" y="337"/>
                </a:lnTo>
                <a:lnTo>
                  <a:pt x="85" y="336"/>
                </a:lnTo>
                <a:lnTo>
                  <a:pt x="85" y="337"/>
                </a:lnTo>
                <a:lnTo>
                  <a:pt x="86" y="337"/>
                </a:lnTo>
                <a:lnTo>
                  <a:pt x="85" y="337"/>
                </a:lnTo>
                <a:lnTo>
                  <a:pt x="86" y="337"/>
                </a:lnTo>
                <a:lnTo>
                  <a:pt x="85" y="337"/>
                </a:lnTo>
                <a:lnTo>
                  <a:pt x="86" y="337"/>
                </a:lnTo>
                <a:lnTo>
                  <a:pt x="86" y="338"/>
                </a:lnTo>
                <a:lnTo>
                  <a:pt x="86" y="337"/>
                </a:lnTo>
                <a:lnTo>
                  <a:pt x="86" y="338"/>
                </a:lnTo>
                <a:lnTo>
                  <a:pt x="86" y="337"/>
                </a:lnTo>
                <a:lnTo>
                  <a:pt x="86" y="338"/>
                </a:lnTo>
                <a:lnTo>
                  <a:pt x="85" y="338"/>
                </a:lnTo>
                <a:lnTo>
                  <a:pt x="86" y="338"/>
                </a:lnTo>
                <a:lnTo>
                  <a:pt x="85" y="338"/>
                </a:lnTo>
                <a:lnTo>
                  <a:pt x="86" y="338"/>
                </a:lnTo>
                <a:lnTo>
                  <a:pt x="85" y="338"/>
                </a:lnTo>
                <a:lnTo>
                  <a:pt x="84" y="338"/>
                </a:lnTo>
                <a:lnTo>
                  <a:pt x="85" y="338"/>
                </a:lnTo>
                <a:lnTo>
                  <a:pt x="84" y="338"/>
                </a:lnTo>
                <a:lnTo>
                  <a:pt x="85" y="338"/>
                </a:lnTo>
                <a:lnTo>
                  <a:pt x="84" y="338"/>
                </a:lnTo>
                <a:lnTo>
                  <a:pt x="84" y="339"/>
                </a:lnTo>
                <a:lnTo>
                  <a:pt x="84" y="338"/>
                </a:lnTo>
                <a:lnTo>
                  <a:pt x="84" y="339"/>
                </a:lnTo>
                <a:lnTo>
                  <a:pt x="84" y="338"/>
                </a:lnTo>
                <a:lnTo>
                  <a:pt x="84" y="339"/>
                </a:lnTo>
                <a:lnTo>
                  <a:pt x="85" y="339"/>
                </a:lnTo>
                <a:lnTo>
                  <a:pt x="84" y="339"/>
                </a:lnTo>
                <a:lnTo>
                  <a:pt x="85" y="339"/>
                </a:lnTo>
                <a:lnTo>
                  <a:pt x="84" y="339"/>
                </a:lnTo>
                <a:lnTo>
                  <a:pt x="85" y="339"/>
                </a:lnTo>
                <a:lnTo>
                  <a:pt x="85" y="340"/>
                </a:lnTo>
                <a:lnTo>
                  <a:pt x="85" y="339"/>
                </a:lnTo>
                <a:lnTo>
                  <a:pt x="85" y="340"/>
                </a:lnTo>
                <a:lnTo>
                  <a:pt x="85" y="339"/>
                </a:lnTo>
                <a:lnTo>
                  <a:pt x="85" y="340"/>
                </a:lnTo>
                <a:lnTo>
                  <a:pt x="86" y="340"/>
                </a:lnTo>
                <a:lnTo>
                  <a:pt x="85" y="340"/>
                </a:lnTo>
                <a:lnTo>
                  <a:pt x="86" y="340"/>
                </a:lnTo>
                <a:lnTo>
                  <a:pt x="85" y="340"/>
                </a:lnTo>
                <a:lnTo>
                  <a:pt x="86" y="340"/>
                </a:lnTo>
                <a:lnTo>
                  <a:pt x="86" y="339"/>
                </a:lnTo>
                <a:lnTo>
                  <a:pt x="86" y="340"/>
                </a:lnTo>
                <a:lnTo>
                  <a:pt x="86" y="339"/>
                </a:lnTo>
                <a:lnTo>
                  <a:pt x="86" y="340"/>
                </a:lnTo>
                <a:lnTo>
                  <a:pt x="86" y="339"/>
                </a:lnTo>
                <a:lnTo>
                  <a:pt x="87" y="339"/>
                </a:lnTo>
                <a:lnTo>
                  <a:pt x="86" y="339"/>
                </a:lnTo>
                <a:lnTo>
                  <a:pt x="87" y="339"/>
                </a:lnTo>
                <a:lnTo>
                  <a:pt x="86" y="339"/>
                </a:lnTo>
                <a:lnTo>
                  <a:pt x="87" y="339"/>
                </a:lnTo>
                <a:lnTo>
                  <a:pt x="87" y="340"/>
                </a:lnTo>
                <a:lnTo>
                  <a:pt x="87" y="339"/>
                </a:lnTo>
                <a:lnTo>
                  <a:pt x="87" y="340"/>
                </a:lnTo>
                <a:lnTo>
                  <a:pt x="87" y="339"/>
                </a:lnTo>
                <a:lnTo>
                  <a:pt x="87" y="340"/>
                </a:lnTo>
                <a:lnTo>
                  <a:pt x="87" y="341"/>
                </a:lnTo>
                <a:lnTo>
                  <a:pt x="87" y="340"/>
                </a:lnTo>
                <a:lnTo>
                  <a:pt x="87" y="341"/>
                </a:lnTo>
                <a:lnTo>
                  <a:pt x="87" y="340"/>
                </a:lnTo>
                <a:lnTo>
                  <a:pt x="87" y="341"/>
                </a:lnTo>
                <a:lnTo>
                  <a:pt x="88" y="341"/>
                </a:lnTo>
                <a:lnTo>
                  <a:pt x="87" y="341"/>
                </a:lnTo>
                <a:lnTo>
                  <a:pt x="88" y="341"/>
                </a:lnTo>
                <a:lnTo>
                  <a:pt x="87" y="341"/>
                </a:lnTo>
                <a:lnTo>
                  <a:pt x="88" y="341"/>
                </a:lnTo>
                <a:lnTo>
                  <a:pt x="88" y="340"/>
                </a:lnTo>
                <a:lnTo>
                  <a:pt x="88" y="341"/>
                </a:lnTo>
                <a:lnTo>
                  <a:pt x="88" y="340"/>
                </a:lnTo>
                <a:lnTo>
                  <a:pt x="88" y="341"/>
                </a:lnTo>
                <a:lnTo>
                  <a:pt x="88" y="340"/>
                </a:lnTo>
                <a:lnTo>
                  <a:pt x="89" y="340"/>
                </a:lnTo>
                <a:lnTo>
                  <a:pt x="88" y="340"/>
                </a:lnTo>
                <a:lnTo>
                  <a:pt x="89" y="340"/>
                </a:lnTo>
                <a:lnTo>
                  <a:pt x="88" y="340"/>
                </a:lnTo>
                <a:lnTo>
                  <a:pt x="89" y="340"/>
                </a:lnTo>
                <a:lnTo>
                  <a:pt x="89" y="339"/>
                </a:lnTo>
                <a:lnTo>
                  <a:pt x="89" y="340"/>
                </a:lnTo>
                <a:lnTo>
                  <a:pt x="89" y="339"/>
                </a:lnTo>
                <a:lnTo>
                  <a:pt x="89" y="340"/>
                </a:lnTo>
                <a:lnTo>
                  <a:pt x="89" y="339"/>
                </a:lnTo>
                <a:lnTo>
                  <a:pt x="88" y="339"/>
                </a:lnTo>
                <a:lnTo>
                  <a:pt x="89" y="339"/>
                </a:lnTo>
                <a:lnTo>
                  <a:pt x="88" y="339"/>
                </a:lnTo>
                <a:lnTo>
                  <a:pt x="89" y="339"/>
                </a:lnTo>
                <a:lnTo>
                  <a:pt x="88" y="339"/>
                </a:lnTo>
                <a:lnTo>
                  <a:pt x="88" y="338"/>
                </a:lnTo>
                <a:lnTo>
                  <a:pt x="88" y="339"/>
                </a:lnTo>
                <a:lnTo>
                  <a:pt x="88" y="338"/>
                </a:lnTo>
                <a:lnTo>
                  <a:pt x="88" y="339"/>
                </a:lnTo>
                <a:lnTo>
                  <a:pt x="88" y="338"/>
                </a:lnTo>
                <a:lnTo>
                  <a:pt x="89" y="338"/>
                </a:lnTo>
                <a:lnTo>
                  <a:pt x="88" y="338"/>
                </a:lnTo>
                <a:lnTo>
                  <a:pt x="89" y="338"/>
                </a:lnTo>
                <a:lnTo>
                  <a:pt x="88" y="338"/>
                </a:lnTo>
                <a:lnTo>
                  <a:pt x="89" y="338"/>
                </a:lnTo>
                <a:lnTo>
                  <a:pt x="90" y="338"/>
                </a:lnTo>
                <a:lnTo>
                  <a:pt x="89" y="338"/>
                </a:lnTo>
                <a:lnTo>
                  <a:pt x="90" y="338"/>
                </a:lnTo>
                <a:lnTo>
                  <a:pt x="89" y="338"/>
                </a:lnTo>
                <a:lnTo>
                  <a:pt x="90" y="338"/>
                </a:lnTo>
                <a:lnTo>
                  <a:pt x="90" y="337"/>
                </a:lnTo>
                <a:lnTo>
                  <a:pt x="90" y="338"/>
                </a:lnTo>
                <a:lnTo>
                  <a:pt x="90" y="337"/>
                </a:lnTo>
                <a:lnTo>
                  <a:pt x="90" y="338"/>
                </a:lnTo>
                <a:lnTo>
                  <a:pt x="90" y="337"/>
                </a:lnTo>
                <a:lnTo>
                  <a:pt x="89" y="337"/>
                </a:lnTo>
                <a:lnTo>
                  <a:pt x="90" y="337"/>
                </a:lnTo>
                <a:lnTo>
                  <a:pt x="89" y="337"/>
                </a:lnTo>
                <a:lnTo>
                  <a:pt x="90" y="337"/>
                </a:lnTo>
                <a:lnTo>
                  <a:pt x="89" y="337"/>
                </a:lnTo>
                <a:lnTo>
                  <a:pt x="89" y="336"/>
                </a:lnTo>
                <a:lnTo>
                  <a:pt x="89" y="337"/>
                </a:lnTo>
                <a:lnTo>
                  <a:pt x="89" y="336"/>
                </a:lnTo>
                <a:lnTo>
                  <a:pt x="89" y="337"/>
                </a:lnTo>
                <a:lnTo>
                  <a:pt x="89" y="336"/>
                </a:lnTo>
                <a:lnTo>
                  <a:pt x="90" y="336"/>
                </a:lnTo>
                <a:lnTo>
                  <a:pt x="89" y="336"/>
                </a:lnTo>
                <a:lnTo>
                  <a:pt x="90" y="336"/>
                </a:lnTo>
                <a:lnTo>
                  <a:pt x="89" y="336"/>
                </a:lnTo>
                <a:lnTo>
                  <a:pt x="90" y="336"/>
                </a:lnTo>
                <a:lnTo>
                  <a:pt x="90" y="335"/>
                </a:lnTo>
                <a:lnTo>
                  <a:pt x="90" y="336"/>
                </a:lnTo>
                <a:lnTo>
                  <a:pt x="90" y="335"/>
                </a:lnTo>
                <a:lnTo>
                  <a:pt x="90" y="336"/>
                </a:lnTo>
                <a:lnTo>
                  <a:pt x="90" y="335"/>
                </a:lnTo>
                <a:lnTo>
                  <a:pt x="91" y="335"/>
                </a:lnTo>
                <a:lnTo>
                  <a:pt x="90" y="335"/>
                </a:lnTo>
                <a:lnTo>
                  <a:pt x="91" y="335"/>
                </a:lnTo>
                <a:lnTo>
                  <a:pt x="90" y="335"/>
                </a:lnTo>
                <a:lnTo>
                  <a:pt x="91" y="335"/>
                </a:lnTo>
                <a:lnTo>
                  <a:pt x="91" y="336"/>
                </a:lnTo>
                <a:lnTo>
                  <a:pt x="91" y="335"/>
                </a:lnTo>
                <a:lnTo>
                  <a:pt x="91" y="336"/>
                </a:lnTo>
                <a:lnTo>
                  <a:pt x="91" y="335"/>
                </a:lnTo>
                <a:lnTo>
                  <a:pt x="91" y="336"/>
                </a:lnTo>
                <a:lnTo>
                  <a:pt x="91" y="337"/>
                </a:lnTo>
                <a:lnTo>
                  <a:pt x="91" y="336"/>
                </a:lnTo>
                <a:lnTo>
                  <a:pt x="91" y="337"/>
                </a:lnTo>
                <a:lnTo>
                  <a:pt x="91" y="336"/>
                </a:lnTo>
                <a:lnTo>
                  <a:pt x="91" y="337"/>
                </a:lnTo>
                <a:lnTo>
                  <a:pt x="92" y="337"/>
                </a:lnTo>
                <a:lnTo>
                  <a:pt x="91" y="337"/>
                </a:lnTo>
                <a:lnTo>
                  <a:pt x="92" y="337"/>
                </a:lnTo>
                <a:lnTo>
                  <a:pt x="91" y="337"/>
                </a:lnTo>
                <a:lnTo>
                  <a:pt x="92" y="337"/>
                </a:lnTo>
                <a:lnTo>
                  <a:pt x="92" y="336"/>
                </a:lnTo>
                <a:lnTo>
                  <a:pt x="92" y="337"/>
                </a:lnTo>
                <a:lnTo>
                  <a:pt x="92" y="336"/>
                </a:lnTo>
                <a:lnTo>
                  <a:pt x="92" y="337"/>
                </a:lnTo>
                <a:lnTo>
                  <a:pt x="92" y="336"/>
                </a:lnTo>
                <a:lnTo>
                  <a:pt x="93" y="336"/>
                </a:lnTo>
                <a:lnTo>
                  <a:pt x="92" y="336"/>
                </a:lnTo>
                <a:lnTo>
                  <a:pt x="93" y="336"/>
                </a:lnTo>
                <a:lnTo>
                  <a:pt x="92" y="336"/>
                </a:lnTo>
                <a:lnTo>
                  <a:pt x="93" y="336"/>
                </a:lnTo>
                <a:lnTo>
                  <a:pt x="93" y="337"/>
                </a:lnTo>
                <a:lnTo>
                  <a:pt x="93" y="336"/>
                </a:lnTo>
                <a:lnTo>
                  <a:pt x="93" y="337"/>
                </a:lnTo>
                <a:lnTo>
                  <a:pt x="93" y="336"/>
                </a:lnTo>
                <a:lnTo>
                  <a:pt x="93" y="337"/>
                </a:lnTo>
                <a:lnTo>
                  <a:pt x="94" y="337"/>
                </a:lnTo>
                <a:lnTo>
                  <a:pt x="93" y="337"/>
                </a:lnTo>
                <a:lnTo>
                  <a:pt x="94" y="337"/>
                </a:lnTo>
                <a:lnTo>
                  <a:pt x="93" y="337"/>
                </a:lnTo>
                <a:lnTo>
                  <a:pt x="94" y="337"/>
                </a:lnTo>
                <a:lnTo>
                  <a:pt x="94" y="338"/>
                </a:lnTo>
                <a:lnTo>
                  <a:pt x="94" y="337"/>
                </a:lnTo>
                <a:lnTo>
                  <a:pt x="94" y="338"/>
                </a:lnTo>
                <a:lnTo>
                  <a:pt x="94" y="337"/>
                </a:lnTo>
                <a:lnTo>
                  <a:pt x="94" y="338"/>
                </a:lnTo>
                <a:lnTo>
                  <a:pt x="93" y="338"/>
                </a:lnTo>
                <a:lnTo>
                  <a:pt x="94" y="338"/>
                </a:lnTo>
                <a:lnTo>
                  <a:pt x="93" y="338"/>
                </a:lnTo>
                <a:lnTo>
                  <a:pt x="94" y="338"/>
                </a:lnTo>
                <a:lnTo>
                  <a:pt x="93" y="338"/>
                </a:lnTo>
                <a:lnTo>
                  <a:pt x="92" y="338"/>
                </a:lnTo>
                <a:lnTo>
                  <a:pt x="93" y="338"/>
                </a:lnTo>
                <a:lnTo>
                  <a:pt x="92" y="338"/>
                </a:lnTo>
                <a:lnTo>
                  <a:pt x="93" y="338"/>
                </a:lnTo>
                <a:lnTo>
                  <a:pt x="92" y="338"/>
                </a:lnTo>
                <a:lnTo>
                  <a:pt x="92" y="339"/>
                </a:lnTo>
                <a:lnTo>
                  <a:pt x="92" y="338"/>
                </a:lnTo>
                <a:lnTo>
                  <a:pt x="92" y="339"/>
                </a:lnTo>
                <a:lnTo>
                  <a:pt x="92" y="338"/>
                </a:lnTo>
                <a:lnTo>
                  <a:pt x="92" y="339"/>
                </a:lnTo>
                <a:lnTo>
                  <a:pt x="93" y="339"/>
                </a:lnTo>
                <a:lnTo>
                  <a:pt x="92" y="339"/>
                </a:lnTo>
                <a:lnTo>
                  <a:pt x="93" y="339"/>
                </a:lnTo>
                <a:lnTo>
                  <a:pt x="92" y="339"/>
                </a:lnTo>
                <a:lnTo>
                  <a:pt x="93" y="339"/>
                </a:lnTo>
                <a:lnTo>
                  <a:pt x="93" y="340"/>
                </a:lnTo>
                <a:lnTo>
                  <a:pt x="93" y="339"/>
                </a:lnTo>
                <a:lnTo>
                  <a:pt x="93" y="340"/>
                </a:lnTo>
                <a:lnTo>
                  <a:pt x="93" y="339"/>
                </a:lnTo>
                <a:lnTo>
                  <a:pt x="93" y="340"/>
                </a:lnTo>
                <a:lnTo>
                  <a:pt x="93" y="341"/>
                </a:lnTo>
                <a:lnTo>
                  <a:pt x="93" y="340"/>
                </a:lnTo>
                <a:lnTo>
                  <a:pt x="93" y="341"/>
                </a:lnTo>
                <a:lnTo>
                  <a:pt x="93" y="340"/>
                </a:lnTo>
                <a:lnTo>
                  <a:pt x="93" y="341"/>
                </a:lnTo>
                <a:lnTo>
                  <a:pt x="94" y="341"/>
                </a:lnTo>
                <a:lnTo>
                  <a:pt x="93" y="341"/>
                </a:lnTo>
                <a:lnTo>
                  <a:pt x="94" y="341"/>
                </a:lnTo>
                <a:lnTo>
                  <a:pt x="93" y="341"/>
                </a:lnTo>
                <a:lnTo>
                  <a:pt x="94" y="341"/>
                </a:lnTo>
                <a:lnTo>
                  <a:pt x="94" y="342"/>
                </a:lnTo>
                <a:lnTo>
                  <a:pt x="94" y="341"/>
                </a:lnTo>
                <a:lnTo>
                  <a:pt x="94" y="342"/>
                </a:lnTo>
                <a:lnTo>
                  <a:pt x="94" y="341"/>
                </a:lnTo>
                <a:lnTo>
                  <a:pt x="94" y="342"/>
                </a:lnTo>
                <a:lnTo>
                  <a:pt x="93" y="342"/>
                </a:lnTo>
                <a:lnTo>
                  <a:pt x="94" y="342"/>
                </a:lnTo>
                <a:lnTo>
                  <a:pt x="93" y="342"/>
                </a:lnTo>
                <a:lnTo>
                  <a:pt x="94" y="342"/>
                </a:lnTo>
                <a:lnTo>
                  <a:pt x="93" y="342"/>
                </a:lnTo>
                <a:lnTo>
                  <a:pt x="92" y="342"/>
                </a:lnTo>
                <a:lnTo>
                  <a:pt x="93" y="342"/>
                </a:lnTo>
                <a:lnTo>
                  <a:pt x="92" y="342"/>
                </a:lnTo>
                <a:lnTo>
                  <a:pt x="93" y="342"/>
                </a:lnTo>
                <a:lnTo>
                  <a:pt x="92" y="342"/>
                </a:lnTo>
                <a:lnTo>
                  <a:pt x="92" y="343"/>
                </a:lnTo>
                <a:lnTo>
                  <a:pt x="92" y="342"/>
                </a:lnTo>
                <a:lnTo>
                  <a:pt x="92" y="343"/>
                </a:lnTo>
                <a:lnTo>
                  <a:pt x="92" y="342"/>
                </a:lnTo>
                <a:lnTo>
                  <a:pt x="92" y="343"/>
                </a:lnTo>
                <a:lnTo>
                  <a:pt x="93" y="343"/>
                </a:lnTo>
                <a:lnTo>
                  <a:pt x="92" y="343"/>
                </a:lnTo>
                <a:lnTo>
                  <a:pt x="93" y="343"/>
                </a:lnTo>
                <a:lnTo>
                  <a:pt x="92" y="343"/>
                </a:lnTo>
                <a:lnTo>
                  <a:pt x="93" y="343"/>
                </a:lnTo>
                <a:lnTo>
                  <a:pt x="93" y="344"/>
                </a:lnTo>
                <a:lnTo>
                  <a:pt x="93" y="343"/>
                </a:lnTo>
                <a:lnTo>
                  <a:pt x="93" y="344"/>
                </a:lnTo>
                <a:lnTo>
                  <a:pt x="93" y="343"/>
                </a:lnTo>
                <a:lnTo>
                  <a:pt x="93" y="344"/>
                </a:lnTo>
                <a:lnTo>
                  <a:pt x="94" y="344"/>
                </a:lnTo>
                <a:lnTo>
                  <a:pt x="93" y="344"/>
                </a:lnTo>
                <a:lnTo>
                  <a:pt x="94" y="344"/>
                </a:lnTo>
                <a:lnTo>
                  <a:pt x="93" y="344"/>
                </a:lnTo>
                <a:lnTo>
                  <a:pt x="94" y="344"/>
                </a:lnTo>
                <a:lnTo>
                  <a:pt x="94" y="343"/>
                </a:lnTo>
                <a:lnTo>
                  <a:pt x="94" y="344"/>
                </a:lnTo>
                <a:lnTo>
                  <a:pt x="94" y="343"/>
                </a:lnTo>
                <a:lnTo>
                  <a:pt x="94" y="344"/>
                </a:lnTo>
                <a:lnTo>
                  <a:pt x="94" y="343"/>
                </a:lnTo>
                <a:lnTo>
                  <a:pt x="95" y="343"/>
                </a:lnTo>
                <a:lnTo>
                  <a:pt x="94" y="343"/>
                </a:lnTo>
                <a:lnTo>
                  <a:pt x="95" y="343"/>
                </a:lnTo>
                <a:lnTo>
                  <a:pt x="94" y="343"/>
                </a:lnTo>
                <a:lnTo>
                  <a:pt x="95" y="343"/>
                </a:lnTo>
                <a:lnTo>
                  <a:pt x="95" y="344"/>
                </a:lnTo>
                <a:lnTo>
                  <a:pt x="95" y="343"/>
                </a:lnTo>
                <a:lnTo>
                  <a:pt x="95" y="344"/>
                </a:lnTo>
                <a:lnTo>
                  <a:pt x="95" y="343"/>
                </a:lnTo>
                <a:lnTo>
                  <a:pt x="95" y="344"/>
                </a:lnTo>
                <a:lnTo>
                  <a:pt x="95" y="345"/>
                </a:lnTo>
                <a:lnTo>
                  <a:pt x="95" y="344"/>
                </a:lnTo>
                <a:lnTo>
                  <a:pt x="95" y="345"/>
                </a:lnTo>
                <a:lnTo>
                  <a:pt x="95" y="344"/>
                </a:lnTo>
                <a:lnTo>
                  <a:pt x="95" y="345"/>
                </a:lnTo>
                <a:lnTo>
                  <a:pt x="96" y="345"/>
                </a:lnTo>
                <a:lnTo>
                  <a:pt x="95" y="345"/>
                </a:lnTo>
                <a:lnTo>
                  <a:pt x="96" y="345"/>
                </a:lnTo>
                <a:lnTo>
                  <a:pt x="95" y="345"/>
                </a:lnTo>
                <a:lnTo>
                  <a:pt x="96" y="345"/>
                </a:lnTo>
                <a:lnTo>
                  <a:pt x="96" y="344"/>
                </a:lnTo>
                <a:lnTo>
                  <a:pt x="96" y="345"/>
                </a:lnTo>
                <a:lnTo>
                  <a:pt x="96" y="344"/>
                </a:lnTo>
                <a:lnTo>
                  <a:pt x="96" y="345"/>
                </a:lnTo>
                <a:lnTo>
                  <a:pt x="96" y="344"/>
                </a:lnTo>
                <a:lnTo>
                  <a:pt x="97" y="344"/>
                </a:lnTo>
                <a:lnTo>
                  <a:pt x="96" y="344"/>
                </a:lnTo>
                <a:lnTo>
                  <a:pt x="97" y="344"/>
                </a:lnTo>
                <a:lnTo>
                  <a:pt x="96" y="344"/>
                </a:lnTo>
                <a:lnTo>
                  <a:pt x="97" y="344"/>
                </a:lnTo>
                <a:lnTo>
                  <a:pt x="97" y="343"/>
                </a:lnTo>
                <a:lnTo>
                  <a:pt x="97" y="344"/>
                </a:lnTo>
                <a:lnTo>
                  <a:pt x="97" y="343"/>
                </a:lnTo>
                <a:lnTo>
                  <a:pt x="97" y="344"/>
                </a:lnTo>
                <a:lnTo>
                  <a:pt x="97" y="343"/>
                </a:lnTo>
                <a:lnTo>
                  <a:pt x="96" y="343"/>
                </a:lnTo>
                <a:lnTo>
                  <a:pt x="97" y="343"/>
                </a:lnTo>
                <a:lnTo>
                  <a:pt x="96" y="343"/>
                </a:lnTo>
                <a:lnTo>
                  <a:pt x="97" y="343"/>
                </a:lnTo>
                <a:lnTo>
                  <a:pt x="96" y="343"/>
                </a:lnTo>
                <a:lnTo>
                  <a:pt x="96" y="342"/>
                </a:lnTo>
                <a:lnTo>
                  <a:pt x="96" y="343"/>
                </a:lnTo>
                <a:lnTo>
                  <a:pt x="96" y="342"/>
                </a:lnTo>
                <a:lnTo>
                  <a:pt x="96" y="343"/>
                </a:lnTo>
                <a:lnTo>
                  <a:pt x="96" y="342"/>
                </a:lnTo>
                <a:lnTo>
                  <a:pt x="97" y="342"/>
                </a:lnTo>
                <a:lnTo>
                  <a:pt x="96" y="342"/>
                </a:lnTo>
                <a:lnTo>
                  <a:pt x="97" y="342"/>
                </a:lnTo>
                <a:lnTo>
                  <a:pt x="96" y="342"/>
                </a:lnTo>
                <a:lnTo>
                  <a:pt x="97" y="342"/>
                </a:lnTo>
                <a:lnTo>
                  <a:pt x="98" y="342"/>
                </a:lnTo>
                <a:lnTo>
                  <a:pt x="97" y="342"/>
                </a:lnTo>
                <a:lnTo>
                  <a:pt x="98" y="342"/>
                </a:lnTo>
                <a:lnTo>
                  <a:pt x="97" y="342"/>
                </a:lnTo>
                <a:lnTo>
                  <a:pt x="98" y="342"/>
                </a:lnTo>
                <a:lnTo>
                  <a:pt x="98" y="341"/>
                </a:lnTo>
                <a:lnTo>
                  <a:pt x="98" y="342"/>
                </a:lnTo>
                <a:lnTo>
                  <a:pt x="98" y="341"/>
                </a:lnTo>
                <a:lnTo>
                  <a:pt x="98" y="342"/>
                </a:lnTo>
                <a:lnTo>
                  <a:pt x="98" y="341"/>
                </a:lnTo>
                <a:lnTo>
                  <a:pt x="97" y="341"/>
                </a:lnTo>
                <a:lnTo>
                  <a:pt x="98" y="341"/>
                </a:lnTo>
                <a:lnTo>
                  <a:pt x="97" y="341"/>
                </a:lnTo>
                <a:lnTo>
                  <a:pt x="98" y="341"/>
                </a:lnTo>
                <a:lnTo>
                  <a:pt x="97" y="341"/>
                </a:lnTo>
                <a:lnTo>
                  <a:pt x="97" y="340"/>
                </a:lnTo>
                <a:lnTo>
                  <a:pt x="97" y="341"/>
                </a:lnTo>
                <a:lnTo>
                  <a:pt x="97" y="340"/>
                </a:lnTo>
                <a:lnTo>
                  <a:pt x="97" y="341"/>
                </a:lnTo>
                <a:lnTo>
                  <a:pt x="97" y="340"/>
                </a:lnTo>
                <a:lnTo>
                  <a:pt x="98" y="340"/>
                </a:lnTo>
                <a:lnTo>
                  <a:pt x="97" y="340"/>
                </a:lnTo>
                <a:lnTo>
                  <a:pt x="98" y="340"/>
                </a:lnTo>
                <a:lnTo>
                  <a:pt x="97" y="340"/>
                </a:lnTo>
                <a:lnTo>
                  <a:pt x="98" y="340"/>
                </a:lnTo>
                <a:lnTo>
                  <a:pt x="98" y="339"/>
                </a:lnTo>
                <a:lnTo>
                  <a:pt x="98" y="340"/>
                </a:lnTo>
                <a:lnTo>
                  <a:pt x="98" y="339"/>
                </a:lnTo>
                <a:lnTo>
                  <a:pt x="98" y="340"/>
                </a:lnTo>
                <a:lnTo>
                  <a:pt x="98" y="339"/>
                </a:lnTo>
                <a:lnTo>
                  <a:pt x="99" y="339"/>
                </a:lnTo>
                <a:lnTo>
                  <a:pt x="98" y="339"/>
                </a:lnTo>
                <a:lnTo>
                  <a:pt x="99" y="339"/>
                </a:lnTo>
                <a:lnTo>
                  <a:pt x="98" y="339"/>
                </a:lnTo>
                <a:lnTo>
                  <a:pt x="99" y="339"/>
                </a:lnTo>
                <a:lnTo>
                  <a:pt x="99" y="340"/>
                </a:lnTo>
                <a:lnTo>
                  <a:pt x="99" y="339"/>
                </a:lnTo>
                <a:lnTo>
                  <a:pt x="99" y="340"/>
                </a:lnTo>
                <a:lnTo>
                  <a:pt x="99" y="339"/>
                </a:lnTo>
                <a:lnTo>
                  <a:pt x="99" y="340"/>
                </a:lnTo>
                <a:lnTo>
                  <a:pt x="99" y="341"/>
                </a:lnTo>
                <a:lnTo>
                  <a:pt x="99" y="340"/>
                </a:lnTo>
                <a:lnTo>
                  <a:pt x="99" y="341"/>
                </a:lnTo>
                <a:lnTo>
                  <a:pt x="99" y="340"/>
                </a:lnTo>
                <a:lnTo>
                  <a:pt x="99" y="341"/>
                </a:lnTo>
                <a:lnTo>
                  <a:pt x="100" y="341"/>
                </a:lnTo>
                <a:lnTo>
                  <a:pt x="99" y="341"/>
                </a:lnTo>
                <a:lnTo>
                  <a:pt x="100" y="341"/>
                </a:lnTo>
                <a:lnTo>
                  <a:pt x="99" y="341"/>
                </a:lnTo>
                <a:lnTo>
                  <a:pt x="100" y="341"/>
                </a:lnTo>
                <a:lnTo>
                  <a:pt x="100" y="340"/>
                </a:lnTo>
                <a:lnTo>
                  <a:pt x="100" y="341"/>
                </a:lnTo>
                <a:lnTo>
                  <a:pt x="100" y="340"/>
                </a:lnTo>
                <a:lnTo>
                  <a:pt x="100" y="341"/>
                </a:lnTo>
                <a:lnTo>
                  <a:pt x="100" y="340"/>
                </a:lnTo>
                <a:lnTo>
                  <a:pt x="101" y="340"/>
                </a:lnTo>
                <a:lnTo>
                  <a:pt x="100" y="340"/>
                </a:lnTo>
                <a:lnTo>
                  <a:pt x="101" y="340"/>
                </a:lnTo>
                <a:lnTo>
                  <a:pt x="100" y="340"/>
                </a:lnTo>
                <a:lnTo>
                  <a:pt x="101" y="340"/>
                </a:lnTo>
                <a:lnTo>
                  <a:pt x="101" y="339"/>
                </a:lnTo>
                <a:lnTo>
                  <a:pt x="101" y="340"/>
                </a:lnTo>
                <a:lnTo>
                  <a:pt x="101" y="339"/>
                </a:lnTo>
                <a:lnTo>
                  <a:pt x="101" y="340"/>
                </a:lnTo>
                <a:lnTo>
                  <a:pt x="101" y="339"/>
                </a:lnTo>
                <a:lnTo>
                  <a:pt x="100" y="339"/>
                </a:lnTo>
                <a:lnTo>
                  <a:pt x="101" y="339"/>
                </a:lnTo>
                <a:lnTo>
                  <a:pt x="100" y="339"/>
                </a:lnTo>
                <a:lnTo>
                  <a:pt x="101" y="339"/>
                </a:lnTo>
                <a:lnTo>
                  <a:pt x="100" y="339"/>
                </a:lnTo>
                <a:lnTo>
                  <a:pt x="100" y="338"/>
                </a:lnTo>
                <a:lnTo>
                  <a:pt x="100" y="339"/>
                </a:lnTo>
                <a:lnTo>
                  <a:pt x="100" y="338"/>
                </a:lnTo>
                <a:lnTo>
                  <a:pt x="100" y="339"/>
                </a:lnTo>
                <a:lnTo>
                  <a:pt x="100" y="338"/>
                </a:lnTo>
                <a:lnTo>
                  <a:pt x="101" y="338"/>
                </a:lnTo>
                <a:lnTo>
                  <a:pt x="100" y="338"/>
                </a:lnTo>
                <a:lnTo>
                  <a:pt x="101" y="338"/>
                </a:lnTo>
                <a:lnTo>
                  <a:pt x="100" y="338"/>
                </a:lnTo>
                <a:lnTo>
                  <a:pt x="101" y="338"/>
                </a:lnTo>
                <a:lnTo>
                  <a:pt x="102" y="338"/>
                </a:lnTo>
                <a:lnTo>
                  <a:pt x="101" y="338"/>
                </a:lnTo>
                <a:lnTo>
                  <a:pt x="102" y="338"/>
                </a:lnTo>
                <a:lnTo>
                  <a:pt x="101" y="338"/>
                </a:lnTo>
                <a:lnTo>
                  <a:pt x="102" y="338"/>
                </a:lnTo>
                <a:lnTo>
                  <a:pt x="102" y="337"/>
                </a:lnTo>
                <a:lnTo>
                  <a:pt x="102" y="338"/>
                </a:lnTo>
                <a:lnTo>
                  <a:pt x="102" y="337"/>
                </a:lnTo>
                <a:lnTo>
                  <a:pt x="102" y="338"/>
                </a:lnTo>
                <a:lnTo>
                  <a:pt x="102" y="337"/>
                </a:lnTo>
                <a:lnTo>
                  <a:pt x="101" y="337"/>
                </a:lnTo>
                <a:lnTo>
                  <a:pt x="102" y="337"/>
                </a:lnTo>
                <a:lnTo>
                  <a:pt x="101" y="337"/>
                </a:lnTo>
                <a:lnTo>
                  <a:pt x="102" y="337"/>
                </a:lnTo>
                <a:lnTo>
                  <a:pt x="101" y="337"/>
                </a:lnTo>
                <a:lnTo>
                  <a:pt x="101" y="336"/>
                </a:lnTo>
                <a:lnTo>
                  <a:pt x="101" y="337"/>
                </a:lnTo>
                <a:lnTo>
                  <a:pt x="101" y="336"/>
                </a:lnTo>
                <a:lnTo>
                  <a:pt x="101" y="337"/>
                </a:lnTo>
                <a:lnTo>
                  <a:pt x="101" y="336"/>
                </a:lnTo>
                <a:lnTo>
                  <a:pt x="100" y="336"/>
                </a:lnTo>
                <a:lnTo>
                  <a:pt x="101" y="336"/>
                </a:lnTo>
                <a:lnTo>
                  <a:pt x="100" y="336"/>
                </a:lnTo>
                <a:lnTo>
                  <a:pt x="101" y="336"/>
                </a:lnTo>
                <a:lnTo>
                  <a:pt x="100" y="336"/>
                </a:lnTo>
                <a:lnTo>
                  <a:pt x="100" y="337"/>
                </a:lnTo>
                <a:lnTo>
                  <a:pt x="100" y="336"/>
                </a:lnTo>
                <a:lnTo>
                  <a:pt x="100" y="337"/>
                </a:lnTo>
                <a:lnTo>
                  <a:pt x="100" y="336"/>
                </a:lnTo>
                <a:lnTo>
                  <a:pt x="100" y="337"/>
                </a:lnTo>
                <a:lnTo>
                  <a:pt x="99" y="337"/>
                </a:lnTo>
                <a:lnTo>
                  <a:pt x="100" y="337"/>
                </a:lnTo>
                <a:lnTo>
                  <a:pt x="99" y="337"/>
                </a:lnTo>
                <a:lnTo>
                  <a:pt x="100" y="337"/>
                </a:lnTo>
                <a:lnTo>
                  <a:pt x="99" y="337"/>
                </a:lnTo>
                <a:lnTo>
                  <a:pt x="99" y="336"/>
                </a:lnTo>
                <a:lnTo>
                  <a:pt x="99" y="337"/>
                </a:lnTo>
                <a:lnTo>
                  <a:pt x="99" y="336"/>
                </a:lnTo>
                <a:lnTo>
                  <a:pt x="99" y="337"/>
                </a:lnTo>
                <a:lnTo>
                  <a:pt x="99" y="336"/>
                </a:lnTo>
                <a:lnTo>
                  <a:pt x="99" y="335"/>
                </a:lnTo>
                <a:lnTo>
                  <a:pt x="99" y="336"/>
                </a:lnTo>
                <a:lnTo>
                  <a:pt x="99" y="335"/>
                </a:lnTo>
                <a:lnTo>
                  <a:pt x="99" y="336"/>
                </a:lnTo>
                <a:lnTo>
                  <a:pt x="99" y="335"/>
                </a:lnTo>
                <a:lnTo>
                  <a:pt x="98" y="335"/>
                </a:lnTo>
                <a:lnTo>
                  <a:pt x="99" y="335"/>
                </a:lnTo>
                <a:lnTo>
                  <a:pt x="98" y="335"/>
                </a:lnTo>
                <a:lnTo>
                  <a:pt x="99" y="335"/>
                </a:lnTo>
                <a:lnTo>
                  <a:pt x="98" y="335"/>
                </a:lnTo>
                <a:lnTo>
                  <a:pt x="98" y="336"/>
                </a:lnTo>
                <a:lnTo>
                  <a:pt x="98" y="335"/>
                </a:lnTo>
                <a:lnTo>
                  <a:pt x="98" y="336"/>
                </a:lnTo>
                <a:lnTo>
                  <a:pt x="98" y="335"/>
                </a:lnTo>
                <a:lnTo>
                  <a:pt x="98" y="336"/>
                </a:lnTo>
                <a:lnTo>
                  <a:pt x="97" y="336"/>
                </a:lnTo>
                <a:lnTo>
                  <a:pt x="98" y="336"/>
                </a:lnTo>
                <a:lnTo>
                  <a:pt x="97" y="336"/>
                </a:lnTo>
                <a:lnTo>
                  <a:pt x="98" y="336"/>
                </a:lnTo>
                <a:lnTo>
                  <a:pt x="97" y="336"/>
                </a:lnTo>
                <a:lnTo>
                  <a:pt x="97" y="335"/>
                </a:lnTo>
                <a:lnTo>
                  <a:pt x="97" y="336"/>
                </a:lnTo>
                <a:lnTo>
                  <a:pt x="97" y="335"/>
                </a:lnTo>
                <a:lnTo>
                  <a:pt x="97" y="336"/>
                </a:lnTo>
                <a:lnTo>
                  <a:pt x="97" y="335"/>
                </a:lnTo>
                <a:lnTo>
                  <a:pt x="96" y="335"/>
                </a:lnTo>
                <a:lnTo>
                  <a:pt x="97" y="335"/>
                </a:lnTo>
                <a:lnTo>
                  <a:pt x="96" y="335"/>
                </a:lnTo>
                <a:lnTo>
                  <a:pt x="97" y="335"/>
                </a:lnTo>
                <a:lnTo>
                  <a:pt x="96" y="335"/>
                </a:lnTo>
                <a:lnTo>
                  <a:pt x="96" y="334"/>
                </a:lnTo>
                <a:lnTo>
                  <a:pt x="96" y="335"/>
                </a:lnTo>
                <a:lnTo>
                  <a:pt x="96" y="334"/>
                </a:lnTo>
                <a:lnTo>
                  <a:pt x="96" y="335"/>
                </a:lnTo>
                <a:lnTo>
                  <a:pt x="96" y="334"/>
                </a:lnTo>
                <a:lnTo>
                  <a:pt x="97" y="334"/>
                </a:lnTo>
                <a:lnTo>
                  <a:pt x="96" y="334"/>
                </a:lnTo>
                <a:lnTo>
                  <a:pt x="97" y="334"/>
                </a:lnTo>
                <a:lnTo>
                  <a:pt x="96" y="334"/>
                </a:lnTo>
                <a:lnTo>
                  <a:pt x="97" y="334"/>
                </a:lnTo>
                <a:lnTo>
                  <a:pt x="98" y="334"/>
                </a:lnTo>
                <a:lnTo>
                  <a:pt x="97" y="334"/>
                </a:lnTo>
                <a:lnTo>
                  <a:pt x="98" y="334"/>
                </a:lnTo>
                <a:lnTo>
                  <a:pt x="97" y="334"/>
                </a:lnTo>
                <a:lnTo>
                  <a:pt x="98" y="334"/>
                </a:lnTo>
                <a:lnTo>
                  <a:pt x="98" y="333"/>
                </a:lnTo>
                <a:lnTo>
                  <a:pt x="98" y="334"/>
                </a:lnTo>
                <a:lnTo>
                  <a:pt x="98" y="333"/>
                </a:lnTo>
                <a:lnTo>
                  <a:pt x="98" y="334"/>
                </a:lnTo>
                <a:lnTo>
                  <a:pt x="98" y="333"/>
                </a:lnTo>
                <a:lnTo>
                  <a:pt x="97" y="333"/>
                </a:lnTo>
                <a:lnTo>
                  <a:pt x="98" y="333"/>
                </a:lnTo>
                <a:lnTo>
                  <a:pt x="97" y="333"/>
                </a:lnTo>
                <a:lnTo>
                  <a:pt x="98" y="333"/>
                </a:lnTo>
                <a:lnTo>
                  <a:pt x="97" y="333"/>
                </a:lnTo>
                <a:lnTo>
                  <a:pt x="97" y="332"/>
                </a:lnTo>
                <a:lnTo>
                  <a:pt x="97" y="333"/>
                </a:lnTo>
                <a:lnTo>
                  <a:pt x="97" y="332"/>
                </a:lnTo>
                <a:lnTo>
                  <a:pt x="97" y="333"/>
                </a:lnTo>
                <a:lnTo>
                  <a:pt x="97" y="332"/>
                </a:lnTo>
                <a:lnTo>
                  <a:pt x="98" y="332"/>
                </a:lnTo>
                <a:lnTo>
                  <a:pt x="97" y="332"/>
                </a:lnTo>
                <a:lnTo>
                  <a:pt x="98" y="332"/>
                </a:lnTo>
                <a:lnTo>
                  <a:pt x="97" y="332"/>
                </a:lnTo>
                <a:lnTo>
                  <a:pt x="98" y="332"/>
                </a:lnTo>
                <a:lnTo>
                  <a:pt x="98" y="331"/>
                </a:lnTo>
                <a:lnTo>
                  <a:pt x="98" y="332"/>
                </a:lnTo>
                <a:lnTo>
                  <a:pt x="98" y="331"/>
                </a:lnTo>
                <a:lnTo>
                  <a:pt x="98" y="332"/>
                </a:lnTo>
                <a:lnTo>
                  <a:pt x="98" y="331"/>
                </a:lnTo>
                <a:lnTo>
                  <a:pt x="99" y="331"/>
                </a:lnTo>
                <a:lnTo>
                  <a:pt x="98" y="331"/>
                </a:lnTo>
                <a:lnTo>
                  <a:pt x="99" y="331"/>
                </a:lnTo>
                <a:lnTo>
                  <a:pt x="98" y="331"/>
                </a:lnTo>
                <a:lnTo>
                  <a:pt x="99" y="331"/>
                </a:lnTo>
                <a:lnTo>
                  <a:pt x="99" y="332"/>
                </a:lnTo>
                <a:lnTo>
                  <a:pt x="99" y="331"/>
                </a:lnTo>
                <a:lnTo>
                  <a:pt x="99" y="332"/>
                </a:lnTo>
                <a:lnTo>
                  <a:pt x="99" y="331"/>
                </a:lnTo>
                <a:lnTo>
                  <a:pt x="99" y="332"/>
                </a:lnTo>
                <a:lnTo>
                  <a:pt x="99" y="333"/>
                </a:lnTo>
                <a:lnTo>
                  <a:pt x="99" y="332"/>
                </a:lnTo>
                <a:lnTo>
                  <a:pt x="99" y="333"/>
                </a:lnTo>
                <a:lnTo>
                  <a:pt x="99" y="332"/>
                </a:lnTo>
                <a:lnTo>
                  <a:pt x="99" y="333"/>
                </a:lnTo>
                <a:lnTo>
                  <a:pt x="100" y="333"/>
                </a:lnTo>
                <a:lnTo>
                  <a:pt x="99" y="333"/>
                </a:lnTo>
                <a:lnTo>
                  <a:pt x="100" y="333"/>
                </a:lnTo>
                <a:lnTo>
                  <a:pt x="99" y="333"/>
                </a:lnTo>
                <a:lnTo>
                  <a:pt x="100" y="333"/>
                </a:lnTo>
                <a:lnTo>
                  <a:pt x="100" y="332"/>
                </a:lnTo>
                <a:lnTo>
                  <a:pt x="100" y="333"/>
                </a:lnTo>
                <a:lnTo>
                  <a:pt x="100" y="332"/>
                </a:lnTo>
                <a:lnTo>
                  <a:pt x="100" y="333"/>
                </a:lnTo>
                <a:lnTo>
                  <a:pt x="100" y="332"/>
                </a:lnTo>
                <a:lnTo>
                  <a:pt x="101" y="332"/>
                </a:lnTo>
                <a:lnTo>
                  <a:pt x="100" y="332"/>
                </a:lnTo>
                <a:lnTo>
                  <a:pt x="101" y="332"/>
                </a:lnTo>
                <a:lnTo>
                  <a:pt x="100" y="332"/>
                </a:lnTo>
                <a:lnTo>
                  <a:pt x="101" y="332"/>
                </a:lnTo>
                <a:lnTo>
                  <a:pt x="102" y="332"/>
                </a:lnTo>
                <a:lnTo>
                  <a:pt x="101" y="332"/>
                </a:lnTo>
                <a:lnTo>
                  <a:pt x="102" y="332"/>
                </a:lnTo>
                <a:lnTo>
                  <a:pt x="101" y="332"/>
                </a:lnTo>
                <a:lnTo>
                  <a:pt x="102" y="332"/>
                </a:lnTo>
                <a:lnTo>
                  <a:pt x="102" y="331"/>
                </a:lnTo>
                <a:lnTo>
                  <a:pt x="102" y="332"/>
                </a:lnTo>
                <a:lnTo>
                  <a:pt x="102" y="331"/>
                </a:lnTo>
                <a:lnTo>
                  <a:pt x="102" y="332"/>
                </a:lnTo>
                <a:lnTo>
                  <a:pt x="102" y="331"/>
                </a:lnTo>
                <a:lnTo>
                  <a:pt x="103" y="331"/>
                </a:lnTo>
                <a:lnTo>
                  <a:pt x="102" y="331"/>
                </a:lnTo>
                <a:lnTo>
                  <a:pt x="103" y="331"/>
                </a:lnTo>
                <a:lnTo>
                  <a:pt x="102" y="331"/>
                </a:lnTo>
                <a:lnTo>
                  <a:pt x="103" y="331"/>
                </a:lnTo>
                <a:lnTo>
                  <a:pt x="103" y="332"/>
                </a:lnTo>
                <a:lnTo>
                  <a:pt x="103" y="331"/>
                </a:lnTo>
                <a:lnTo>
                  <a:pt x="103" y="332"/>
                </a:lnTo>
                <a:lnTo>
                  <a:pt x="103" y="331"/>
                </a:lnTo>
                <a:lnTo>
                  <a:pt x="103" y="332"/>
                </a:lnTo>
                <a:lnTo>
                  <a:pt x="103" y="333"/>
                </a:lnTo>
                <a:lnTo>
                  <a:pt x="103" y="332"/>
                </a:lnTo>
                <a:lnTo>
                  <a:pt x="103" y="333"/>
                </a:lnTo>
                <a:lnTo>
                  <a:pt x="103" y="332"/>
                </a:lnTo>
                <a:lnTo>
                  <a:pt x="103" y="333"/>
                </a:lnTo>
                <a:lnTo>
                  <a:pt x="104" y="333"/>
                </a:lnTo>
                <a:lnTo>
                  <a:pt x="103" y="333"/>
                </a:lnTo>
                <a:lnTo>
                  <a:pt x="104" y="333"/>
                </a:lnTo>
                <a:lnTo>
                  <a:pt x="103" y="333"/>
                </a:lnTo>
                <a:lnTo>
                  <a:pt x="104" y="333"/>
                </a:lnTo>
                <a:lnTo>
                  <a:pt x="104" y="332"/>
                </a:lnTo>
                <a:lnTo>
                  <a:pt x="104" y="333"/>
                </a:lnTo>
                <a:lnTo>
                  <a:pt x="104" y="332"/>
                </a:lnTo>
                <a:lnTo>
                  <a:pt x="104" y="333"/>
                </a:lnTo>
                <a:lnTo>
                  <a:pt x="104" y="332"/>
                </a:lnTo>
                <a:lnTo>
                  <a:pt x="105" y="332"/>
                </a:lnTo>
                <a:lnTo>
                  <a:pt x="104" y="332"/>
                </a:lnTo>
                <a:lnTo>
                  <a:pt x="105" y="332"/>
                </a:lnTo>
                <a:lnTo>
                  <a:pt x="104" y="332"/>
                </a:lnTo>
                <a:lnTo>
                  <a:pt x="105" y="332"/>
                </a:lnTo>
                <a:lnTo>
                  <a:pt x="105" y="331"/>
                </a:lnTo>
                <a:lnTo>
                  <a:pt x="105" y="332"/>
                </a:lnTo>
                <a:lnTo>
                  <a:pt x="105" y="331"/>
                </a:lnTo>
                <a:lnTo>
                  <a:pt x="105" y="332"/>
                </a:lnTo>
                <a:lnTo>
                  <a:pt x="105" y="331"/>
                </a:lnTo>
                <a:lnTo>
                  <a:pt x="104" y="331"/>
                </a:lnTo>
                <a:lnTo>
                  <a:pt x="105" y="331"/>
                </a:lnTo>
                <a:lnTo>
                  <a:pt x="104" y="331"/>
                </a:lnTo>
                <a:lnTo>
                  <a:pt x="105" y="331"/>
                </a:lnTo>
                <a:lnTo>
                  <a:pt x="104" y="331"/>
                </a:lnTo>
                <a:lnTo>
                  <a:pt x="104" y="330"/>
                </a:lnTo>
                <a:lnTo>
                  <a:pt x="104" y="331"/>
                </a:lnTo>
                <a:lnTo>
                  <a:pt x="104" y="330"/>
                </a:lnTo>
                <a:lnTo>
                  <a:pt x="104" y="331"/>
                </a:lnTo>
                <a:lnTo>
                  <a:pt x="104" y="330"/>
                </a:lnTo>
                <a:lnTo>
                  <a:pt x="105" y="330"/>
                </a:lnTo>
                <a:lnTo>
                  <a:pt x="104" y="330"/>
                </a:lnTo>
                <a:lnTo>
                  <a:pt x="105" y="330"/>
                </a:lnTo>
                <a:lnTo>
                  <a:pt x="104" y="330"/>
                </a:lnTo>
                <a:lnTo>
                  <a:pt x="105" y="330"/>
                </a:lnTo>
                <a:lnTo>
                  <a:pt x="106" y="330"/>
                </a:lnTo>
                <a:lnTo>
                  <a:pt x="105" y="330"/>
                </a:lnTo>
                <a:lnTo>
                  <a:pt x="106" y="330"/>
                </a:lnTo>
                <a:lnTo>
                  <a:pt x="105" y="330"/>
                </a:lnTo>
                <a:lnTo>
                  <a:pt x="106" y="330"/>
                </a:lnTo>
                <a:lnTo>
                  <a:pt x="106" y="329"/>
                </a:lnTo>
                <a:lnTo>
                  <a:pt x="106" y="330"/>
                </a:lnTo>
                <a:lnTo>
                  <a:pt x="106" y="329"/>
                </a:lnTo>
                <a:lnTo>
                  <a:pt x="106" y="330"/>
                </a:lnTo>
                <a:lnTo>
                  <a:pt x="106" y="329"/>
                </a:lnTo>
                <a:lnTo>
                  <a:pt x="105" y="329"/>
                </a:lnTo>
                <a:lnTo>
                  <a:pt x="106" y="329"/>
                </a:lnTo>
                <a:lnTo>
                  <a:pt x="105" y="329"/>
                </a:lnTo>
                <a:lnTo>
                  <a:pt x="106" y="329"/>
                </a:lnTo>
                <a:lnTo>
                  <a:pt x="105" y="329"/>
                </a:lnTo>
                <a:lnTo>
                  <a:pt x="105" y="328"/>
                </a:lnTo>
                <a:lnTo>
                  <a:pt x="105" y="329"/>
                </a:lnTo>
                <a:lnTo>
                  <a:pt x="105" y="328"/>
                </a:lnTo>
                <a:lnTo>
                  <a:pt x="105" y="329"/>
                </a:lnTo>
                <a:lnTo>
                  <a:pt x="105" y="328"/>
                </a:lnTo>
                <a:lnTo>
                  <a:pt x="104" y="328"/>
                </a:lnTo>
                <a:lnTo>
                  <a:pt x="105" y="328"/>
                </a:lnTo>
                <a:lnTo>
                  <a:pt x="104" y="328"/>
                </a:lnTo>
                <a:lnTo>
                  <a:pt x="105" y="328"/>
                </a:lnTo>
                <a:lnTo>
                  <a:pt x="104" y="328"/>
                </a:lnTo>
                <a:lnTo>
                  <a:pt x="104" y="329"/>
                </a:lnTo>
                <a:lnTo>
                  <a:pt x="104" y="328"/>
                </a:lnTo>
                <a:lnTo>
                  <a:pt x="104" y="329"/>
                </a:lnTo>
                <a:lnTo>
                  <a:pt x="104" y="328"/>
                </a:lnTo>
                <a:lnTo>
                  <a:pt x="104" y="329"/>
                </a:lnTo>
                <a:lnTo>
                  <a:pt x="103" y="329"/>
                </a:lnTo>
                <a:lnTo>
                  <a:pt x="104" y="329"/>
                </a:lnTo>
                <a:lnTo>
                  <a:pt x="103" y="329"/>
                </a:lnTo>
                <a:lnTo>
                  <a:pt x="104" y="329"/>
                </a:lnTo>
                <a:lnTo>
                  <a:pt x="103" y="329"/>
                </a:lnTo>
                <a:lnTo>
                  <a:pt x="103" y="328"/>
                </a:lnTo>
                <a:lnTo>
                  <a:pt x="103" y="329"/>
                </a:lnTo>
                <a:lnTo>
                  <a:pt x="103" y="328"/>
                </a:lnTo>
                <a:lnTo>
                  <a:pt x="103" y="329"/>
                </a:lnTo>
                <a:lnTo>
                  <a:pt x="103" y="328"/>
                </a:lnTo>
                <a:lnTo>
                  <a:pt x="103" y="327"/>
                </a:lnTo>
                <a:lnTo>
                  <a:pt x="103" y="328"/>
                </a:lnTo>
                <a:lnTo>
                  <a:pt x="103" y="327"/>
                </a:lnTo>
                <a:lnTo>
                  <a:pt x="103" y="328"/>
                </a:lnTo>
                <a:lnTo>
                  <a:pt x="103" y="327"/>
                </a:lnTo>
                <a:lnTo>
                  <a:pt x="102" y="327"/>
                </a:lnTo>
                <a:lnTo>
                  <a:pt x="103" y="327"/>
                </a:lnTo>
                <a:lnTo>
                  <a:pt x="102" y="327"/>
                </a:lnTo>
                <a:lnTo>
                  <a:pt x="103" y="327"/>
                </a:lnTo>
                <a:lnTo>
                  <a:pt x="102" y="327"/>
                </a:lnTo>
                <a:lnTo>
                  <a:pt x="102" y="328"/>
                </a:lnTo>
                <a:lnTo>
                  <a:pt x="102" y="327"/>
                </a:lnTo>
                <a:lnTo>
                  <a:pt x="102" y="328"/>
                </a:lnTo>
                <a:lnTo>
                  <a:pt x="102" y="327"/>
                </a:lnTo>
                <a:lnTo>
                  <a:pt x="102" y="328"/>
                </a:lnTo>
                <a:lnTo>
                  <a:pt x="101" y="328"/>
                </a:lnTo>
                <a:lnTo>
                  <a:pt x="102" y="328"/>
                </a:lnTo>
                <a:lnTo>
                  <a:pt x="101" y="328"/>
                </a:lnTo>
                <a:lnTo>
                  <a:pt x="102" y="328"/>
                </a:lnTo>
                <a:lnTo>
                  <a:pt x="101" y="328"/>
                </a:lnTo>
                <a:lnTo>
                  <a:pt x="101" y="327"/>
                </a:lnTo>
                <a:lnTo>
                  <a:pt x="101" y="328"/>
                </a:lnTo>
                <a:lnTo>
                  <a:pt x="101" y="327"/>
                </a:lnTo>
                <a:lnTo>
                  <a:pt x="101" y="328"/>
                </a:lnTo>
                <a:lnTo>
                  <a:pt x="101" y="327"/>
                </a:lnTo>
                <a:lnTo>
                  <a:pt x="100" y="327"/>
                </a:lnTo>
                <a:lnTo>
                  <a:pt x="101" y="327"/>
                </a:lnTo>
                <a:lnTo>
                  <a:pt x="100" y="327"/>
                </a:lnTo>
                <a:lnTo>
                  <a:pt x="101" y="327"/>
                </a:lnTo>
                <a:lnTo>
                  <a:pt x="100" y="327"/>
                </a:lnTo>
                <a:lnTo>
                  <a:pt x="100" y="326"/>
                </a:lnTo>
                <a:lnTo>
                  <a:pt x="100" y="327"/>
                </a:lnTo>
                <a:lnTo>
                  <a:pt x="100" y="326"/>
                </a:lnTo>
                <a:lnTo>
                  <a:pt x="100" y="327"/>
                </a:lnTo>
                <a:lnTo>
                  <a:pt x="100" y="326"/>
                </a:lnTo>
                <a:lnTo>
                  <a:pt x="101" y="326"/>
                </a:lnTo>
                <a:lnTo>
                  <a:pt x="100" y="326"/>
                </a:lnTo>
                <a:lnTo>
                  <a:pt x="101" y="326"/>
                </a:lnTo>
                <a:lnTo>
                  <a:pt x="100" y="326"/>
                </a:lnTo>
                <a:lnTo>
                  <a:pt x="101" y="326"/>
                </a:lnTo>
                <a:lnTo>
                  <a:pt x="102" y="326"/>
                </a:lnTo>
                <a:lnTo>
                  <a:pt x="101" y="326"/>
                </a:lnTo>
                <a:lnTo>
                  <a:pt x="102" y="326"/>
                </a:lnTo>
                <a:lnTo>
                  <a:pt x="101" y="326"/>
                </a:lnTo>
                <a:lnTo>
                  <a:pt x="102" y="326"/>
                </a:lnTo>
                <a:lnTo>
                  <a:pt x="102" y="325"/>
                </a:lnTo>
                <a:lnTo>
                  <a:pt x="102" y="326"/>
                </a:lnTo>
                <a:lnTo>
                  <a:pt x="102" y="325"/>
                </a:lnTo>
                <a:lnTo>
                  <a:pt x="102" y="326"/>
                </a:lnTo>
                <a:lnTo>
                  <a:pt x="102" y="325"/>
                </a:lnTo>
                <a:lnTo>
                  <a:pt x="101" y="325"/>
                </a:lnTo>
                <a:lnTo>
                  <a:pt x="102" y="325"/>
                </a:lnTo>
                <a:lnTo>
                  <a:pt x="101" y="325"/>
                </a:lnTo>
                <a:lnTo>
                  <a:pt x="102" y="325"/>
                </a:lnTo>
                <a:lnTo>
                  <a:pt x="101" y="325"/>
                </a:lnTo>
                <a:lnTo>
                  <a:pt x="101" y="324"/>
                </a:lnTo>
                <a:lnTo>
                  <a:pt x="101" y="325"/>
                </a:lnTo>
                <a:lnTo>
                  <a:pt x="101" y="324"/>
                </a:lnTo>
                <a:lnTo>
                  <a:pt x="101" y="325"/>
                </a:lnTo>
                <a:lnTo>
                  <a:pt x="101" y="324"/>
                </a:lnTo>
                <a:lnTo>
                  <a:pt x="102" y="324"/>
                </a:lnTo>
                <a:lnTo>
                  <a:pt x="101" y="324"/>
                </a:lnTo>
                <a:lnTo>
                  <a:pt x="102" y="324"/>
                </a:lnTo>
                <a:lnTo>
                  <a:pt x="101" y="324"/>
                </a:lnTo>
                <a:lnTo>
                  <a:pt x="102" y="324"/>
                </a:lnTo>
                <a:lnTo>
                  <a:pt x="102" y="323"/>
                </a:lnTo>
                <a:lnTo>
                  <a:pt x="102" y="324"/>
                </a:lnTo>
                <a:lnTo>
                  <a:pt x="102" y="323"/>
                </a:lnTo>
                <a:lnTo>
                  <a:pt x="102" y="324"/>
                </a:lnTo>
                <a:lnTo>
                  <a:pt x="102" y="323"/>
                </a:lnTo>
                <a:lnTo>
                  <a:pt x="103" y="323"/>
                </a:lnTo>
                <a:lnTo>
                  <a:pt x="102" y="323"/>
                </a:lnTo>
                <a:lnTo>
                  <a:pt x="103" y="323"/>
                </a:lnTo>
                <a:lnTo>
                  <a:pt x="102" y="323"/>
                </a:lnTo>
                <a:lnTo>
                  <a:pt x="103" y="323"/>
                </a:lnTo>
                <a:lnTo>
                  <a:pt x="103" y="324"/>
                </a:lnTo>
                <a:lnTo>
                  <a:pt x="103" y="323"/>
                </a:lnTo>
                <a:lnTo>
                  <a:pt x="103" y="324"/>
                </a:lnTo>
                <a:lnTo>
                  <a:pt x="103" y="323"/>
                </a:lnTo>
                <a:lnTo>
                  <a:pt x="103" y="324"/>
                </a:lnTo>
                <a:lnTo>
                  <a:pt x="103" y="325"/>
                </a:lnTo>
                <a:lnTo>
                  <a:pt x="103" y="324"/>
                </a:lnTo>
                <a:lnTo>
                  <a:pt x="103" y="325"/>
                </a:lnTo>
                <a:lnTo>
                  <a:pt x="103" y="324"/>
                </a:lnTo>
                <a:lnTo>
                  <a:pt x="103" y="325"/>
                </a:lnTo>
                <a:lnTo>
                  <a:pt x="104" y="325"/>
                </a:lnTo>
                <a:lnTo>
                  <a:pt x="103" y="325"/>
                </a:lnTo>
                <a:lnTo>
                  <a:pt x="104" y="325"/>
                </a:lnTo>
                <a:lnTo>
                  <a:pt x="103" y="325"/>
                </a:lnTo>
                <a:lnTo>
                  <a:pt x="104" y="325"/>
                </a:lnTo>
                <a:lnTo>
                  <a:pt x="104" y="324"/>
                </a:lnTo>
                <a:lnTo>
                  <a:pt x="104" y="325"/>
                </a:lnTo>
                <a:lnTo>
                  <a:pt x="104" y="324"/>
                </a:lnTo>
                <a:lnTo>
                  <a:pt x="104" y="325"/>
                </a:lnTo>
                <a:lnTo>
                  <a:pt x="104" y="324"/>
                </a:lnTo>
                <a:lnTo>
                  <a:pt x="105" y="324"/>
                </a:lnTo>
                <a:lnTo>
                  <a:pt x="104" y="324"/>
                </a:lnTo>
                <a:lnTo>
                  <a:pt x="105" y="324"/>
                </a:lnTo>
                <a:lnTo>
                  <a:pt x="104" y="324"/>
                </a:lnTo>
                <a:lnTo>
                  <a:pt x="105" y="324"/>
                </a:lnTo>
                <a:lnTo>
                  <a:pt x="105" y="323"/>
                </a:lnTo>
                <a:lnTo>
                  <a:pt x="105" y="324"/>
                </a:lnTo>
                <a:lnTo>
                  <a:pt x="105" y="323"/>
                </a:lnTo>
                <a:lnTo>
                  <a:pt x="105" y="324"/>
                </a:lnTo>
                <a:lnTo>
                  <a:pt x="105" y="323"/>
                </a:lnTo>
                <a:lnTo>
                  <a:pt x="104" y="323"/>
                </a:lnTo>
                <a:lnTo>
                  <a:pt x="105" y="323"/>
                </a:lnTo>
                <a:lnTo>
                  <a:pt x="104" y="323"/>
                </a:lnTo>
                <a:lnTo>
                  <a:pt x="105" y="323"/>
                </a:lnTo>
                <a:lnTo>
                  <a:pt x="104" y="323"/>
                </a:lnTo>
                <a:lnTo>
                  <a:pt x="104" y="322"/>
                </a:lnTo>
                <a:lnTo>
                  <a:pt x="104" y="323"/>
                </a:lnTo>
                <a:lnTo>
                  <a:pt x="104" y="322"/>
                </a:lnTo>
                <a:lnTo>
                  <a:pt x="104" y="323"/>
                </a:lnTo>
                <a:lnTo>
                  <a:pt x="104" y="322"/>
                </a:lnTo>
                <a:lnTo>
                  <a:pt x="105" y="322"/>
                </a:lnTo>
                <a:lnTo>
                  <a:pt x="104" y="322"/>
                </a:lnTo>
                <a:lnTo>
                  <a:pt x="105" y="322"/>
                </a:lnTo>
                <a:lnTo>
                  <a:pt x="104" y="322"/>
                </a:lnTo>
                <a:lnTo>
                  <a:pt x="105" y="322"/>
                </a:lnTo>
                <a:lnTo>
                  <a:pt x="106" y="322"/>
                </a:lnTo>
                <a:lnTo>
                  <a:pt x="105" y="322"/>
                </a:lnTo>
                <a:lnTo>
                  <a:pt x="106" y="322"/>
                </a:lnTo>
                <a:lnTo>
                  <a:pt x="105" y="322"/>
                </a:lnTo>
                <a:lnTo>
                  <a:pt x="106" y="322"/>
                </a:lnTo>
                <a:lnTo>
                  <a:pt x="106" y="321"/>
                </a:lnTo>
                <a:lnTo>
                  <a:pt x="106" y="322"/>
                </a:lnTo>
                <a:lnTo>
                  <a:pt x="106" y="321"/>
                </a:lnTo>
                <a:lnTo>
                  <a:pt x="106" y="322"/>
                </a:lnTo>
                <a:lnTo>
                  <a:pt x="106" y="321"/>
                </a:lnTo>
                <a:lnTo>
                  <a:pt x="105" y="321"/>
                </a:lnTo>
                <a:lnTo>
                  <a:pt x="106" y="321"/>
                </a:lnTo>
                <a:lnTo>
                  <a:pt x="105" y="321"/>
                </a:lnTo>
                <a:lnTo>
                  <a:pt x="106" y="321"/>
                </a:lnTo>
                <a:lnTo>
                  <a:pt x="105" y="321"/>
                </a:lnTo>
                <a:lnTo>
                  <a:pt x="105" y="320"/>
                </a:lnTo>
                <a:lnTo>
                  <a:pt x="105" y="321"/>
                </a:lnTo>
                <a:lnTo>
                  <a:pt x="105" y="320"/>
                </a:lnTo>
                <a:lnTo>
                  <a:pt x="105" y="321"/>
                </a:lnTo>
                <a:lnTo>
                  <a:pt x="105" y="320"/>
                </a:lnTo>
                <a:lnTo>
                  <a:pt x="106" y="320"/>
                </a:lnTo>
                <a:lnTo>
                  <a:pt x="105" y="320"/>
                </a:lnTo>
                <a:lnTo>
                  <a:pt x="106" y="320"/>
                </a:lnTo>
                <a:lnTo>
                  <a:pt x="105" y="320"/>
                </a:lnTo>
                <a:lnTo>
                  <a:pt x="106" y="320"/>
                </a:lnTo>
                <a:lnTo>
                  <a:pt x="106" y="319"/>
                </a:lnTo>
                <a:lnTo>
                  <a:pt x="106" y="320"/>
                </a:lnTo>
                <a:lnTo>
                  <a:pt x="106" y="319"/>
                </a:lnTo>
                <a:lnTo>
                  <a:pt x="106" y="320"/>
                </a:lnTo>
                <a:lnTo>
                  <a:pt x="106" y="319"/>
                </a:lnTo>
                <a:lnTo>
                  <a:pt x="107" y="319"/>
                </a:lnTo>
                <a:lnTo>
                  <a:pt x="106" y="319"/>
                </a:lnTo>
                <a:lnTo>
                  <a:pt x="107" y="319"/>
                </a:lnTo>
                <a:lnTo>
                  <a:pt x="106" y="319"/>
                </a:lnTo>
                <a:lnTo>
                  <a:pt x="107" y="319"/>
                </a:lnTo>
                <a:lnTo>
                  <a:pt x="107" y="320"/>
                </a:lnTo>
                <a:lnTo>
                  <a:pt x="107" y="319"/>
                </a:lnTo>
                <a:lnTo>
                  <a:pt x="107" y="320"/>
                </a:lnTo>
                <a:lnTo>
                  <a:pt x="107" y="319"/>
                </a:lnTo>
                <a:lnTo>
                  <a:pt x="107" y="320"/>
                </a:lnTo>
                <a:lnTo>
                  <a:pt x="107" y="321"/>
                </a:lnTo>
                <a:lnTo>
                  <a:pt x="107" y="320"/>
                </a:lnTo>
                <a:lnTo>
                  <a:pt x="107" y="321"/>
                </a:lnTo>
                <a:lnTo>
                  <a:pt x="107" y="320"/>
                </a:lnTo>
                <a:lnTo>
                  <a:pt x="107" y="321"/>
                </a:lnTo>
                <a:lnTo>
                  <a:pt x="108" y="321"/>
                </a:lnTo>
                <a:lnTo>
                  <a:pt x="107" y="321"/>
                </a:lnTo>
                <a:lnTo>
                  <a:pt x="108" y="321"/>
                </a:lnTo>
                <a:lnTo>
                  <a:pt x="107" y="321"/>
                </a:lnTo>
                <a:lnTo>
                  <a:pt x="108" y="321"/>
                </a:lnTo>
                <a:lnTo>
                  <a:pt x="108" y="320"/>
                </a:lnTo>
                <a:lnTo>
                  <a:pt x="108" y="321"/>
                </a:lnTo>
                <a:lnTo>
                  <a:pt x="108" y="320"/>
                </a:lnTo>
                <a:lnTo>
                  <a:pt x="108" y="321"/>
                </a:lnTo>
                <a:lnTo>
                  <a:pt x="108" y="320"/>
                </a:lnTo>
                <a:lnTo>
                  <a:pt x="109" y="320"/>
                </a:lnTo>
                <a:lnTo>
                  <a:pt x="108" y="320"/>
                </a:lnTo>
                <a:lnTo>
                  <a:pt x="109" y="320"/>
                </a:lnTo>
                <a:lnTo>
                  <a:pt x="108" y="320"/>
                </a:lnTo>
                <a:lnTo>
                  <a:pt x="109" y="320"/>
                </a:lnTo>
                <a:lnTo>
                  <a:pt x="109" y="321"/>
                </a:lnTo>
                <a:lnTo>
                  <a:pt x="109" y="320"/>
                </a:lnTo>
                <a:lnTo>
                  <a:pt x="109" y="321"/>
                </a:lnTo>
                <a:lnTo>
                  <a:pt x="109" y="320"/>
                </a:lnTo>
                <a:lnTo>
                  <a:pt x="109" y="321"/>
                </a:lnTo>
                <a:lnTo>
                  <a:pt x="110" y="321"/>
                </a:lnTo>
                <a:lnTo>
                  <a:pt x="109" y="321"/>
                </a:lnTo>
                <a:lnTo>
                  <a:pt x="110" y="321"/>
                </a:lnTo>
                <a:lnTo>
                  <a:pt x="109" y="321"/>
                </a:lnTo>
                <a:lnTo>
                  <a:pt x="110" y="321"/>
                </a:lnTo>
                <a:lnTo>
                  <a:pt x="110" y="322"/>
                </a:lnTo>
                <a:lnTo>
                  <a:pt x="110" y="321"/>
                </a:lnTo>
                <a:lnTo>
                  <a:pt x="110" y="322"/>
                </a:lnTo>
                <a:lnTo>
                  <a:pt x="110" y="321"/>
                </a:lnTo>
                <a:lnTo>
                  <a:pt x="110" y="322"/>
                </a:lnTo>
                <a:lnTo>
                  <a:pt x="109" y="322"/>
                </a:lnTo>
                <a:lnTo>
                  <a:pt x="110" y="322"/>
                </a:lnTo>
                <a:lnTo>
                  <a:pt x="109" y="322"/>
                </a:lnTo>
                <a:lnTo>
                  <a:pt x="110" y="322"/>
                </a:lnTo>
                <a:lnTo>
                  <a:pt x="109" y="322"/>
                </a:lnTo>
                <a:lnTo>
                  <a:pt x="108" y="322"/>
                </a:lnTo>
                <a:lnTo>
                  <a:pt x="109" y="322"/>
                </a:lnTo>
                <a:lnTo>
                  <a:pt x="108" y="322"/>
                </a:lnTo>
                <a:lnTo>
                  <a:pt x="109" y="322"/>
                </a:lnTo>
                <a:lnTo>
                  <a:pt x="108" y="322"/>
                </a:lnTo>
                <a:lnTo>
                  <a:pt x="108" y="323"/>
                </a:lnTo>
                <a:lnTo>
                  <a:pt x="108" y="322"/>
                </a:lnTo>
                <a:lnTo>
                  <a:pt x="108" y="323"/>
                </a:lnTo>
                <a:lnTo>
                  <a:pt x="108" y="322"/>
                </a:lnTo>
                <a:lnTo>
                  <a:pt x="108" y="323"/>
                </a:lnTo>
                <a:lnTo>
                  <a:pt x="109" y="323"/>
                </a:lnTo>
                <a:lnTo>
                  <a:pt x="108" y="323"/>
                </a:lnTo>
                <a:lnTo>
                  <a:pt x="109" y="323"/>
                </a:lnTo>
                <a:lnTo>
                  <a:pt x="108" y="323"/>
                </a:lnTo>
                <a:lnTo>
                  <a:pt x="109" y="323"/>
                </a:lnTo>
                <a:lnTo>
                  <a:pt x="109" y="324"/>
                </a:lnTo>
                <a:lnTo>
                  <a:pt x="109" y="323"/>
                </a:lnTo>
                <a:lnTo>
                  <a:pt x="109" y="324"/>
                </a:lnTo>
                <a:lnTo>
                  <a:pt x="109" y="323"/>
                </a:lnTo>
                <a:lnTo>
                  <a:pt x="109" y="324"/>
                </a:lnTo>
                <a:lnTo>
                  <a:pt x="109" y="325"/>
                </a:lnTo>
                <a:lnTo>
                  <a:pt x="109" y="324"/>
                </a:lnTo>
                <a:lnTo>
                  <a:pt x="109" y="325"/>
                </a:lnTo>
                <a:lnTo>
                  <a:pt x="109" y="324"/>
                </a:lnTo>
                <a:lnTo>
                  <a:pt x="109" y="325"/>
                </a:lnTo>
                <a:lnTo>
                  <a:pt x="110" y="325"/>
                </a:lnTo>
                <a:lnTo>
                  <a:pt x="109" y="325"/>
                </a:lnTo>
                <a:lnTo>
                  <a:pt x="110" y="325"/>
                </a:lnTo>
                <a:lnTo>
                  <a:pt x="109" y="325"/>
                </a:lnTo>
                <a:lnTo>
                  <a:pt x="110" y="325"/>
                </a:lnTo>
                <a:lnTo>
                  <a:pt x="110" y="326"/>
                </a:lnTo>
                <a:lnTo>
                  <a:pt x="110" y="325"/>
                </a:lnTo>
                <a:lnTo>
                  <a:pt x="110" y="326"/>
                </a:lnTo>
                <a:lnTo>
                  <a:pt x="110" y="325"/>
                </a:lnTo>
                <a:lnTo>
                  <a:pt x="110" y="326"/>
                </a:lnTo>
                <a:lnTo>
                  <a:pt x="109" y="326"/>
                </a:lnTo>
                <a:lnTo>
                  <a:pt x="110" y="326"/>
                </a:lnTo>
                <a:lnTo>
                  <a:pt x="109" y="326"/>
                </a:lnTo>
                <a:lnTo>
                  <a:pt x="110" y="326"/>
                </a:lnTo>
                <a:lnTo>
                  <a:pt x="109" y="326"/>
                </a:lnTo>
                <a:lnTo>
                  <a:pt x="108" y="326"/>
                </a:lnTo>
                <a:lnTo>
                  <a:pt x="109" y="326"/>
                </a:lnTo>
                <a:lnTo>
                  <a:pt x="108" y="326"/>
                </a:lnTo>
                <a:lnTo>
                  <a:pt x="109" y="326"/>
                </a:lnTo>
                <a:lnTo>
                  <a:pt x="108" y="326"/>
                </a:lnTo>
                <a:lnTo>
                  <a:pt x="108" y="327"/>
                </a:lnTo>
                <a:lnTo>
                  <a:pt x="108" y="326"/>
                </a:lnTo>
                <a:lnTo>
                  <a:pt x="108" y="327"/>
                </a:lnTo>
                <a:lnTo>
                  <a:pt x="108" y="326"/>
                </a:lnTo>
                <a:lnTo>
                  <a:pt x="108" y="327"/>
                </a:lnTo>
                <a:lnTo>
                  <a:pt x="109" y="327"/>
                </a:lnTo>
                <a:lnTo>
                  <a:pt x="108" y="327"/>
                </a:lnTo>
                <a:lnTo>
                  <a:pt x="109" y="327"/>
                </a:lnTo>
                <a:lnTo>
                  <a:pt x="108" y="327"/>
                </a:lnTo>
                <a:lnTo>
                  <a:pt x="109" y="327"/>
                </a:lnTo>
                <a:lnTo>
                  <a:pt x="109" y="328"/>
                </a:lnTo>
                <a:lnTo>
                  <a:pt x="109" y="327"/>
                </a:lnTo>
                <a:lnTo>
                  <a:pt x="109" y="328"/>
                </a:lnTo>
                <a:lnTo>
                  <a:pt x="109" y="327"/>
                </a:lnTo>
                <a:lnTo>
                  <a:pt x="109" y="328"/>
                </a:lnTo>
                <a:lnTo>
                  <a:pt x="110" y="328"/>
                </a:lnTo>
                <a:lnTo>
                  <a:pt x="109" y="328"/>
                </a:lnTo>
                <a:lnTo>
                  <a:pt x="110" y="328"/>
                </a:lnTo>
                <a:lnTo>
                  <a:pt x="109" y="328"/>
                </a:lnTo>
                <a:lnTo>
                  <a:pt x="110" y="328"/>
                </a:lnTo>
                <a:lnTo>
                  <a:pt x="110" y="327"/>
                </a:lnTo>
                <a:lnTo>
                  <a:pt x="110" y="328"/>
                </a:lnTo>
                <a:lnTo>
                  <a:pt x="110" y="327"/>
                </a:lnTo>
                <a:lnTo>
                  <a:pt x="110" y="328"/>
                </a:lnTo>
                <a:lnTo>
                  <a:pt x="110" y="327"/>
                </a:lnTo>
                <a:lnTo>
                  <a:pt x="111" y="327"/>
                </a:lnTo>
                <a:lnTo>
                  <a:pt x="110" y="327"/>
                </a:lnTo>
                <a:lnTo>
                  <a:pt x="111" y="327"/>
                </a:lnTo>
                <a:lnTo>
                  <a:pt x="110" y="327"/>
                </a:lnTo>
                <a:lnTo>
                  <a:pt x="111" y="327"/>
                </a:lnTo>
                <a:lnTo>
                  <a:pt x="111" y="328"/>
                </a:lnTo>
                <a:lnTo>
                  <a:pt x="111" y="327"/>
                </a:lnTo>
                <a:lnTo>
                  <a:pt x="111" y="328"/>
                </a:lnTo>
                <a:lnTo>
                  <a:pt x="111" y="327"/>
                </a:lnTo>
                <a:lnTo>
                  <a:pt x="111" y="328"/>
                </a:lnTo>
                <a:lnTo>
                  <a:pt x="111" y="329"/>
                </a:lnTo>
                <a:lnTo>
                  <a:pt x="111" y="328"/>
                </a:lnTo>
                <a:lnTo>
                  <a:pt x="111" y="329"/>
                </a:lnTo>
                <a:lnTo>
                  <a:pt x="111" y="328"/>
                </a:lnTo>
                <a:lnTo>
                  <a:pt x="111" y="329"/>
                </a:lnTo>
                <a:lnTo>
                  <a:pt x="112" y="329"/>
                </a:lnTo>
                <a:lnTo>
                  <a:pt x="111" y="329"/>
                </a:lnTo>
                <a:lnTo>
                  <a:pt x="112" y="329"/>
                </a:lnTo>
                <a:lnTo>
                  <a:pt x="111" y="329"/>
                </a:lnTo>
                <a:lnTo>
                  <a:pt x="112" y="329"/>
                </a:lnTo>
                <a:lnTo>
                  <a:pt x="112" y="328"/>
                </a:lnTo>
                <a:lnTo>
                  <a:pt x="112" y="329"/>
                </a:lnTo>
                <a:lnTo>
                  <a:pt x="112" y="328"/>
                </a:lnTo>
                <a:lnTo>
                  <a:pt x="112" y="329"/>
                </a:lnTo>
                <a:lnTo>
                  <a:pt x="112" y="328"/>
                </a:lnTo>
                <a:lnTo>
                  <a:pt x="113" y="328"/>
                </a:lnTo>
                <a:lnTo>
                  <a:pt x="112" y="328"/>
                </a:lnTo>
                <a:lnTo>
                  <a:pt x="113" y="328"/>
                </a:lnTo>
                <a:lnTo>
                  <a:pt x="112" y="328"/>
                </a:lnTo>
                <a:lnTo>
                  <a:pt x="113" y="328"/>
                </a:lnTo>
                <a:lnTo>
                  <a:pt x="113" y="327"/>
                </a:lnTo>
                <a:lnTo>
                  <a:pt x="113" y="328"/>
                </a:lnTo>
                <a:lnTo>
                  <a:pt x="113" y="327"/>
                </a:lnTo>
                <a:lnTo>
                  <a:pt x="113" y="328"/>
                </a:lnTo>
                <a:lnTo>
                  <a:pt x="113" y="327"/>
                </a:lnTo>
                <a:lnTo>
                  <a:pt x="112" y="327"/>
                </a:lnTo>
                <a:lnTo>
                  <a:pt x="113" y="327"/>
                </a:lnTo>
                <a:lnTo>
                  <a:pt x="112" y="327"/>
                </a:lnTo>
                <a:lnTo>
                  <a:pt x="113" y="327"/>
                </a:lnTo>
                <a:lnTo>
                  <a:pt x="112" y="327"/>
                </a:lnTo>
                <a:lnTo>
                  <a:pt x="112" y="326"/>
                </a:lnTo>
                <a:lnTo>
                  <a:pt x="112" y="327"/>
                </a:lnTo>
                <a:lnTo>
                  <a:pt x="112" y="326"/>
                </a:lnTo>
                <a:lnTo>
                  <a:pt x="112" y="327"/>
                </a:lnTo>
                <a:lnTo>
                  <a:pt x="112" y="326"/>
                </a:lnTo>
                <a:lnTo>
                  <a:pt x="113" y="326"/>
                </a:lnTo>
                <a:lnTo>
                  <a:pt x="112" y="326"/>
                </a:lnTo>
                <a:lnTo>
                  <a:pt x="113" y="326"/>
                </a:lnTo>
                <a:lnTo>
                  <a:pt x="112" y="326"/>
                </a:lnTo>
                <a:lnTo>
                  <a:pt x="113" y="326"/>
                </a:lnTo>
                <a:lnTo>
                  <a:pt x="114" y="326"/>
                </a:lnTo>
                <a:lnTo>
                  <a:pt x="113" y="326"/>
                </a:lnTo>
                <a:lnTo>
                  <a:pt x="114" y="326"/>
                </a:lnTo>
                <a:lnTo>
                  <a:pt x="113" y="326"/>
                </a:lnTo>
                <a:lnTo>
                  <a:pt x="114" y="326"/>
                </a:lnTo>
                <a:lnTo>
                  <a:pt x="114" y="325"/>
                </a:lnTo>
                <a:lnTo>
                  <a:pt x="114" y="326"/>
                </a:lnTo>
                <a:lnTo>
                  <a:pt x="114" y="325"/>
                </a:lnTo>
                <a:lnTo>
                  <a:pt x="114" y="326"/>
                </a:lnTo>
                <a:lnTo>
                  <a:pt x="114" y="325"/>
                </a:lnTo>
                <a:lnTo>
                  <a:pt x="113" y="325"/>
                </a:lnTo>
                <a:lnTo>
                  <a:pt x="114" y="325"/>
                </a:lnTo>
                <a:lnTo>
                  <a:pt x="113" y="325"/>
                </a:lnTo>
                <a:lnTo>
                  <a:pt x="114" y="325"/>
                </a:lnTo>
                <a:lnTo>
                  <a:pt x="113" y="325"/>
                </a:lnTo>
                <a:lnTo>
                  <a:pt x="113" y="324"/>
                </a:lnTo>
                <a:lnTo>
                  <a:pt x="113" y="325"/>
                </a:lnTo>
                <a:lnTo>
                  <a:pt x="113" y="324"/>
                </a:lnTo>
                <a:lnTo>
                  <a:pt x="113" y="325"/>
                </a:lnTo>
                <a:lnTo>
                  <a:pt x="113" y="324"/>
                </a:lnTo>
                <a:lnTo>
                  <a:pt x="114" y="324"/>
                </a:lnTo>
                <a:lnTo>
                  <a:pt x="113" y="324"/>
                </a:lnTo>
                <a:lnTo>
                  <a:pt x="114" y="324"/>
                </a:lnTo>
                <a:lnTo>
                  <a:pt x="113" y="324"/>
                </a:lnTo>
                <a:lnTo>
                  <a:pt x="114" y="324"/>
                </a:lnTo>
                <a:lnTo>
                  <a:pt x="114" y="323"/>
                </a:lnTo>
                <a:lnTo>
                  <a:pt x="114" y="324"/>
                </a:lnTo>
                <a:lnTo>
                  <a:pt x="114" y="323"/>
                </a:lnTo>
                <a:lnTo>
                  <a:pt x="114" y="324"/>
                </a:lnTo>
                <a:lnTo>
                  <a:pt x="114" y="323"/>
                </a:lnTo>
                <a:lnTo>
                  <a:pt x="115" y="323"/>
                </a:lnTo>
                <a:lnTo>
                  <a:pt x="114" y="323"/>
                </a:lnTo>
                <a:lnTo>
                  <a:pt x="115" y="323"/>
                </a:lnTo>
                <a:lnTo>
                  <a:pt x="114" y="323"/>
                </a:lnTo>
                <a:lnTo>
                  <a:pt x="115" y="323"/>
                </a:lnTo>
                <a:lnTo>
                  <a:pt x="115" y="324"/>
                </a:lnTo>
                <a:lnTo>
                  <a:pt x="115" y="323"/>
                </a:lnTo>
                <a:lnTo>
                  <a:pt x="115" y="324"/>
                </a:lnTo>
                <a:lnTo>
                  <a:pt x="115" y="323"/>
                </a:lnTo>
                <a:lnTo>
                  <a:pt x="115" y="324"/>
                </a:lnTo>
                <a:lnTo>
                  <a:pt x="115" y="325"/>
                </a:lnTo>
                <a:lnTo>
                  <a:pt x="115" y="324"/>
                </a:lnTo>
                <a:lnTo>
                  <a:pt x="115" y="325"/>
                </a:lnTo>
                <a:lnTo>
                  <a:pt x="115" y="324"/>
                </a:lnTo>
                <a:lnTo>
                  <a:pt x="115" y="325"/>
                </a:lnTo>
                <a:lnTo>
                  <a:pt x="116" y="325"/>
                </a:lnTo>
                <a:lnTo>
                  <a:pt x="115" y="325"/>
                </a:lnTo>
                <a:lnTo>
                  <a:pt x="116" y="325"/>
                </a:lnTo>
                <a:lnTo>
                  <a:pt x="115" y="325"/>
                </a:lnTo>
                <a:lnTo>
                  <a:pt x="116" y="325"/>
                </a:lnTo>
                <a:lnTo>
                  <a:pt x="116" y="324"/>
                </a:lnTo>
                <a:lnTo>
                  <a:pt x="116" y="325"/>
                </a:lnTo>
                <a:lnTo>
                  <a:pt x="116" y="324"/>
                </a:lnTo>
                <a:lnTo>
                  <a:pt x="116" y="325"/>
                </a:lnTo>
                <a:lnTo>
                  <a:pt x="116" y="324"/>
                </a:lnTo>
                <a:lnTo>
                  <a:pt x="117" y="324"/>
                </a:lnTo>
                <a:lnTo>
                  <a:pt x="116" y="324"/>
                </a:lnTo>
                <a:lnTo>
                  <a:pt x="117" y="324"/>
                </a:lnTo>
                <a:lnTo>
                  <a:pt x="116" y="324"/>
                </a:lnTo>
                <a:lnTo>
                  <a:pt x="117" y="324"/>
                </a:lnTo>
                <a:lnTo>
                  <a:pt x="117" y="325"/>
                </a:lnTo>
                <a:lnTo>
                  <a:pt x="117" y="324"/>
                </a:lnTo>
                <a:lnTo>
                  <a:pt x="117" y="325"/>
                </a:lnTo>
                <a:lnTo>
                  <a:pt x="117" y="324"/>
                </a:lnTo>
                <a:lnTo>
                  <a:pt x="117" y="325"/>
                </a:lnTo>
                <a:lnTo>
                  <a:pt x="118" y="325"/>
                </a:lnTo>
                <a:lnTo>
                  <a:pt x="117" y="325"/>
                </a:lnTo>
                <a:lnTo>
                  <a:pt x="118" y="325"/>
                </a:lnTo>
                <a:lnTo>
                  <a:pt x="117" y="325"/>
                </a:lnTo>
                <a:lnTo>
                  <a:pt x="118" y="325"/>
                </a:lnTo>
                <a:lnTo>
                  <a:pt x="118" y="326"/>
                </a:lnTo>
                <a:lnTo>
                  <a:pt x="118" y="325"/>
                </a:lnTo>
                <a:lnTo>
                  <a:pt x="118" y="326"/>
                </a:lnTo>
                <a:lnTo>
                  <a:pt x="118" y="325"/>
                </a:lnTo>
                <a:lnTo>
                  <a:pt x="118" y="326"/>
                </a:lnTo>
                <a:lnTo>
                  <a:pt x="117" y="326"/>
                </a:lnTo>
                <a:lnTo>
                  <a:pt x="118" y="326"/>
                </a:lnTo>
                <a:lnTo>
                  <a:pt x="117" y="326"/>
                </a:lnTo>
                <a:lnTo>
                  <a:pt x="118" y="326"/>
                </a:lnTo>
                <a:lnTo>
                  <a:pt x="117" y="326"/>
                </a:lnTo>
                <a:lnTo>
                  <a:pt x="116" y="326"/>
                </a:lnTo>
                <a:lnTo>
                  <a:pt x="117" y="326"/>
                </a:lnTo>
                <a:lnTo>
                  <a:pt x="116" y="326"/>
                </a:lnTo>
                <a:lnTo>
                  <a:pt x="117" y="326"/>
                </a:lnTo>
                <a:lnTo>
                  <a:pt x="116" y="326"/>
                </a:lnTo>
                <a:lnTo>
                  <a:pt x="116" y="327"/>
                </a:lnTo>
                <a:lnTo>
                  <a:pt x="116" y="326"/>
                </a:lnTo>
                <a:lnTo>
                  <a:pt x="116" y="327"/>
                </a:lnTo>
                <a:lnTo>
                  <a:pt x="116" y="326"/>
                </a:lnTo>
                <a:lnTo>
                  <a:pt x="116" y="327"/>
                </a:lnTo>
                <a:lnTo>
                  <a:pt x="117" y="327"/>
                </a:lnTo>
                <a:lnTo>
                  <a:pt x="116" y="327"/>
                </a:lnTo>
                <a:lnTo>
                  <a:pt x="117" y="327"/>
                </a:lnTo>
                <a:lnTo>
                  <a:pt x="116" y="327"/>
                </a:lnTo>
                <a:lnTo>
                  <a:pt x="117" y="327"/>
                </a:lnTo>
                <a:lnTo>
                  <a:pt x="117" y="328"/>
                </a:lnTo>
                <a:lnTo>
                  <a:pt x="117" y="327"/>
                </a:lnTo>
                <a:lnTo>
                  <a:pt x="117" y="328"/>
                </a:lnTo>
                <a:lnTo>
                  <a:pt x="117" y="327"/>
                </a:lnTo>
                <a:lnTo>
                  <a:pt x="117" y="328"/>
                </a:lnTo>
                <a:lnTo>
                  <a:pt x="118" y="328"/>
                </a:lnTo>
                <a:lnTo>
                  <a:pt x="117" y="328"/>
                </a:lnTo>
                <a:lnTo>
                  <a:pt x="118" y="328"/>
                </a:lnTo>
                <a:lnTo>
                  <a:pt x="117" y="328"/>
                </a:lnTo>
                <a:lnTo>
                  <a:pt x="118" y="328"/>
                </a:lnTo>
                <a:lnTo>
                  <a:pt x="118" y="327"/>
                </a:lnTo>
                <a:lnTo>
                  <a:pt x="118" y="328"/>
                </a:lnTo>
                <a:lnTo>
                  <a:pt x="118" y="327"/>
                </a:lnTo>
                <a:lnTo>
                  <a:pt x="118" y="328"/>
                </a:lnTo>
                <a:lnTo>
                  <a:pt x="118" y="327"/>
                </a:lnTo>
                <a:lnTo>
                  <a:pt x="119" y="327"/>
                </a:lnTo>
                <a:lnTo>
                  <a:pt x="118" y="327"/>
                </a:lnTo>
                <a:lnTo>
                  <a:pt x="119" y="327"/>
                </a:lnTo>
                <a:lnTo>
                  <a:pt x="118" y="327"/>
                </a:lnTo>
                <a:lnTo>
                  <a:pt x="119" y="327"/>
                </a:lnTo>
                <a:lnTo>
                  <a:pt x="119" y="328"/>
                </a:lnTo>
                <a:lnTo>
                  <a:pt x="119" y="327"/>
                </a:lnTo>
                <a:lnTo>
                  <a:pt x="119" y="328"/>
                </a:lnTo>
                <a:lnTo>
                  <a:pt x="119" y="327"/>
                </a:lnTo>
                <a:lnTo>
                  <a:pt x="119" y="328"/>
                </a:lnTo>
                <a:lnTo>
                  <a:pt x="119" y="329"/>
                </a:lnTo>
                <a:lnTo>
                  <a:pt x="119" y="328"/>
                </a:lnTo>
                <a:lnTo>
                  <a:pt x="119" y="329"/>
                </a:lnTo>
                <a:lnTo>
                  <a:pt x="119" y="328"/>
                </a:lnTo>
                <a:lnTo>
                  <a:pt x="119" y="329"/>
                </a:lnTo>
                <a:lnTo>
                  <a:pt x="120" y="329"/>
                </a:lnTo>
                <a:lnTo>
                  <a:pt x="119" y="329"/>
                </a:lnTo>
                <a:lnTo>
                  <a:pt x="120" y="329"/>
                </a:lnTo>
                <a:lnTo>
                  <a:pt x="119" y="329"/>
                </a:lnTo>
                <a:lnTo>
                  <a:pt x="120" y="329"/>
                </a:lnTo>
                <a:lnTo>
                  <a:pt x="120" y="328"/>
                </a:lnTo>
                <a:lnTo>
                  <a:pt x="120" y="329"/>
                </a:lnTo>
                <a:lnTo>
                  <a:pt x="120" y="328"/>
                </a:lnTo>
                <a:lnTo>
                  <a:pt x="120" y="329"/>
                </a:lnTo>
                <a:lnTo>
                  <a:pt x="120" y="328"/>
                </a:lnTo>
                <a:lnTo>
                  <a:pt x="121" y="328"/>
                </a:lnTo>
                <a:lnTo>
                  <a:pt x="120" y="328"/>
                </a:lnTo>
                <a:lnTo>
                  <a:pt x="121" y="328"/>
                </a:lnTo>
                <a:lnTo>
                  <a:pt x="120" y="328"/>
                </a:lnTo>
                <a:lnTo>
                  <a:pt x="121" y="328"/>
                </a:lnTo>
                <a:lnTo>
                  <a:pt x="121" y="329"/>
                </a:lnTo>
                <a:lnTo>
                  <a:pt x="121" y="328"/>
                </a:lnTo>
                <a:lnTo>
                  <a:pt x="121" y="329"/>
                </a:lnTo>
                <a:lnTo>
                  <a:pt x="121" y="328"/>
                </a:lnTo>
                <a:lnTo>
                  <a:pt x="121" y="329"/>
                </a:lnTo>
                <a:lnTo>
                  <a:pt x="122" y="329"/>
                </a:lnTo>
                <a:lnTo>
                  <a:pt x="121" y="329"/>
                </a:lnTo>
                <a:lnTo>
                  <a:pt x="122" y="329"/>
                </a:lnTo>
                <a:lnTo>
                  <a:pt x="121" y="329"/>
                </a:lnTo>
                <a:lnTo>
                  <a:pt x="122" y="329"/>
                </a:lnTo>
                <a:lnTo>
                  <a:pt x="122" y="330"/>
                </a:lnTo>
                <a:lnTo>
                  <a:pt x="122" y="329"/>
                </a:lnTo>
                <a:lnTo>
                  <a:pt x="122" y="330"/>
                </a:lnTo>
                <a:lnTo>
                  <a:pt x="122" y="329"/>
                </a:lnTo>
                <a:lnTo>
                  <a:pt x="122" y="330"/>
                </a:lnTo>
                <a:lnTo>
                  <a:pt x="121" y="330"/>
                </a:lnTo>
                <a:lnTo>
                  <a:pt x="122" y="330"/>
                </a:lnTo>
                <a:lnTo>
                  <a:pt x="121" y="330"/>
                </a:lnTo>
                <a:lnTo>
                  <a:pt x="122" y="330"/>
                </a:lnTo>
                <a:lnTo>
                  <a:pt x="121" y="330"/>
                </a:lnTo>
                <a:lnTo>
                  <a:pt x="120" y="330"/>
                </a:lnTo>
                <a:lnTo>
                  <a:pt x="121" y="330"/>
                </a:lnTo>
                <a:lnTo>
                  <a:pt x="120" y="330"/>
                </a:lnTo>
                <a:lnTo>
                  <a:pt x="121" y="330"/>
                </a:lnTo>
                <a:lnTo>
                  <a:pt x="120" y="330"/>
                </a:lnTo>
                <a:lnTo>
                  <a:pt x="120" y="331"/>
                </a:lnTo>
                <a:lnTo>
                  <a:pt x="120" y="330"/>
                </a:lnTo>
                <a:lnTo>
                  <a:pt x="120" y="331"/>
                </a:lnTo>
                <a:lnTo>
                  <a:pt x="120" y="330"/>
                </a:lnTo>
                <a:lnTo>
                  <a:pt x="120" y="331"/>
                </a:lnTo>
                <a:lnTo>
                  <a:pt x="121" y="331"/>
                </a:lnTo>
                <a:lnTo>
                  <a:pt x="120" y="331"/>
                </a:lnTo>
                <a:lnTo>
                  <a:pt x="121" y="331"/>
                </a:lnTo>
                <a:lnTo>
                  <a:pt x="120" y="331"/>
                </a:lnTo>
                <a:lnTo>
                  <a:pt x="121" y="331"/>
                </a:lnTo>
                <a:lnTo>
                  <a:pt x="121" y="332"/>
                </a:lnTo>
                <a:lnTo>
                  <a:pt x="121" y="331"/>
                </a:lnTo>
                <a:lnTo>
                  <a:pt x="121" y="332"/>
                </a:lnTo>
                <a:lnTo>
                  <a:pt x="121" y="331"/>
                </a:lnTo>
                <a:lnTo>
                  <a:pt x="121" y="332"/>
                </a:lnTo>
                <a:lnTo>
                  <a:pt x="120" y="332"/>
                </a:lnTo>
                <a:lnTo>
                  <a:pt x="121" y="332"/>
                </a:lnTo>
                <a:lnTo>
                  <a:pt x="120" y="332"/>
                </a:lnTo>
                <a:lnTo>
                  <a:pt x="121" y="332"/>
                </a:lnTo>
                <a:lnTo>
                  <a:pt x="120" y="332"/>
                </a:lnTo>
                <a:lnTo>
                  <a:pt x="120" y="333"/>
                </a:lnTo>
                <a:lnTo>
                  <a:pt x="120" y="332"/>
                </a:lnTo>
                <a:lnTo>
                  <a:pt x="120" y="333"/>
                </a:lnTo>
                <a:lnTo>
                  <a:pt x="120" y="332"/>
                </a:lnTo>
                <a:lnTo>
                  <a:pt x="120" y="333"/>
                </a:lnTo>
                <a:lnTo>
                  <a:pt x="119" y="333"/>
                </a:lnTo>
                <a:lnTo>
                  <a:pt x="120" y="333"/>
                </a:lnTo>
                <a:lnTo>
                  <a:pt x="119" y="333"/>
                </a:lnTo>
                <a:lnTo>
                  <a:pt x="120" y="333"/>
                </a:lnTo>
                <a:lnTo>
                  <a:pt x="119" y="333"/>
                </a:lnTo>
                <a:lnTo>
                  <a:pt x="119" y="332"/>
                </a:lnTo>
                <a:lnTo>
                  <a:pt x="119" y="333"/>
                </a:lnTo>
                <a:lnTo>
                  <a:pt x="119" y="332"/>
                </a:lnTo>
                <a:lnTo>
                  <a:pt x="119" y="333"/>
                </a:lnTo>
                <a:lnTo>
                  <a:pt x="119" y="332"/>
                </a:lnTo>
                <a:lnTo>
                  <a:pt x="119" y="331"/>
                </a:lnTo>
                <a:lnTo>
                  <a:pt x="119" y="332"/>
                </a:lnTo>
                <a:lnTo>
                  <a:pt x="119" y="331"/>
                </a:lnTo>
                <a:lnTo>
                  <a:pt x="119" y="332"/>
                </a:lnTo>
                <a:lnTo>
                  <a:pt x="119" y="331"/>
                </a:lnTo>
                <a:lnTo>
                  <a:pt x="118" y="331"/>
                </a:lnTo>
                <a:lnTo>
                  <a:pt x="119" y="331"/>
                </a:lnTo>
                <a:lnTo>
                  <a:pt x="118" y="331"/>
                </a:lnTo>
                <a:lnTo>
                  <a:pt x="119" y="331"/>
                </a:lnTo>
                <a:lnTo>
                  <a:pt x="118" y="331"/>
                </a:lnTo>
                <a:lnTo>
                  <a:pt x="118" y="332"/>
                </a:lnTo>
                <a:lnTo>
                  <a:pt x="118" y="331"/>
                </a:lnTo>
                <a:lnTo>
                  <a:pt x="118" y="332"/>
                </a:lnTo>
                <a:lnTo>
                  <a:pt x="118" y="331"/>
                </a:lnTo>
                <a:lnTo>
                  <a:pt x="118" y="332"/>
                </a:lnTo>
                <a:lnTo>
                  <a:pt x="117" y="332"/>
                </a:lnTo>
                <a:lnTo>
                  <a:pt x="118" y="332"/>
                </a:lnTo>
                <a:lnTo>
                  <a:pt x="117" y="332"/>
                </a:lnTo>
                <a:lnTo>
                  <a:pt x="118" y="332"/>
                </a:lnTo>
                <a:lnTo>
                  <a:pt x="117" y="332"/>
                </a:lnTo>
                <a:lnTo>
                  <a:pt x="116" y="332"/>
                </a:lnTo>
                <a:lnTo>
                  <a:pt x="117" y="332"/>
                </a:lnTo>
                <a:lnTo>
                  <a:pt x="116" y="332"/>
                </a:lnTo>
                <a:lnTo>
                  <a:pt x="117" y="332"/>
                </a:lnTo>
                <a:lnTo>
                  <a:pt x="116" y="332"/>
                </a:lnTo>
                <a:lnTo>
                  <a:pt x="116" y="333"/>
                </a:lnTo>
                <a:lnTo>
                  <a:pt x="116" y="332"/>
                </a:lnTo>
                <a:lnTo>
                  <a:pt x="116" y="333"/>
                </a:lnTo>
                <a:lnTo>
                  <a:pt x="116" y="332"/>
                </a:lnTo>
                <a:lnTo>
                  <a:pt x="116" y="333"/>
                </a:lnTo>
                <a:lnTo>
                  <a:pt x="115" y="333"/>
                </a:lnTo>
                <a:lnTo>
                  <a:pt x="116" y="333"/>
                </a:lnTo>
                <a:lnTo>
                  <a:pt x="115" y="333"/>
                </a:lnTo>
                <a:lnTo>
                  <a:pt x="116" y="333"/>
                </a:lnTo>
                <a:lnTo>
                  <a:pt x="115" y="333"/>
                </a:lnTo>
                <a:lnTo>
                  <a:pt x="115" y="332"/>
                </a:lnTo>
                <a:lnTo>
                  <a:pt x="115" y="333"/>
                </a:lnTo>
                <a:lnTo>
                  <a:pt x="115" y="332"/>
                </a:lnTo>
                <a:lnTo>
                  <a:pt x="115" y="333"/>
                </a:lnTo>
                <a:lnTo>
                  <a:pt x="115" y="332"/>
                </a:lnTo>
                <a:lnTo>
                  <a:pt x="115" y="331"/>
                </a:lnTo>
                <a:lnTo>
                  <a:pt x="115" y="332"/>
                </a:lnTo>
                <a:lnTo>
                  <a:pt x="115" y="331"/>
                </a:lnTo>
                <a:lnTo>
                  <a:pt x="115" y="332"/>
                </a:lnTo>
                <a:lnTo>
                  <a:pt x="115" y="331"/>
                </a:lnTo>
                <a:lnTo>
                  <a:pt x="114" y="331"/>
                </a:lnTo>
                <a:lnTo>
                  <a:pt x="115" y="331"/>
                </a:lnTo>
                <a:lnTo>
                  <a:pt x="114" y="331"/>
                </a:lnTo>
                <a:lnTo>
                  <a:pt x="115" y="331"/>
                </a:lnTo>
                <a:lnTo>
                  <a:pt x="114" y="331"/>
                </a:lnTo>
                <a:lnTo>
                  <a:pt x="114" y="332"/>
                </a:lnTo>
                <a:lnTo>
                  <a:pt x="114" y="331"/>
                </a:lnTo>
                <a:lnTo>
                  <a:pt x="114" y="332"/>
                </a:lnTo>
                <a:lnTo>
                  <a:pt x="114" y="331"/>
                </a:lnTo>
                <a:lnTo>
                  <a:pt x="114" y="332"/>
                </a:lnTo>
                <a:lnTo>
                  <a:pt x="113" y="332"/>
                </a:lnTo>
                <a:lnTo>
                  <a:pt x="114" y="332"/>
                </a:lnTo>
                <a:lnTo>
                  <a:pt x="113" y="332"/>
                </a:lnTo>
                <a:lnTo>
                  <a:pt x="114" y="332"/>
                </a:lnTo>
                <a:lnTo>
                  <a:pt x="113" y="332"/>
                </a:lnTo>
                <a:lnTo>
                  <a:pt x="113" y="333"/>
                </a:lnTo>
                <a:lnTo>
                  <a:pt x="113" y="332"/>
                </a:lnTo>
                <a:lnTo>
                  <a:pt x="113" y="333"/>
                </a:lnTo>
                <a:lnTo>
                  <a:pt x="113" y="332"/>
                </a:lnTo>
                <a:lnTo>
                  <a:pt x="113" y="333"/>
                </a:lnTo>
                <a:lnTo>
                  <a:pt x="114" y="333"/>
                </a:lnTo>
                <a:lnTo>
                  <a:pt x="113" y="333"/>
                </a:lnTo>
                <a:lnTo>
                  <a:pt x="114" y="333"/>
                </a:lnTo>
                <a:lnTo>
                  <a:pt x="113" y="333"/>
                </a:lnTo>
                <a:lnTo>
                  <a:pt x="114" y="333"/>
                </a:lnTo>
                <a:lnTo>
                  <a:pt x="114" y="334"/>
                </a:lnTo>
                <a:lnTo>
                  <a:pt x="114" y="333"/>
                </a:lnTo>
                <a:lnTo>
                  <a:pt x="114" y="334"/>
                </a:lnTo>
                <a:lnTo>
                  <a:pt x="114" y="333"/>
                </a:lnTo>
                <a:lnTo>
                  <a:pt x="114" y="334"/>
                </a:lnTo>
                <a:lnTo>
                  <a:pt x="113" y="334"/>
                </a:lnTo>
                <a:lnTo>
                  <a:pt x="114" y="334"/>
                </a:lnTo>
                <a:lnTo>
                  <a:pt x="113" y="334"/>
                </a:lnTo>
                <a:lnTo>
                  <a:pt x="114" y="334"/>
                </a:lnTo>
                <a:lnTo>
                  <a:pt x="113" y="334"/>
                </a:lnTo>
                <a:lnTo>
                  <a:pt x="112" y="334"/>
                </a:lnTo>
                <a:lnTo>
                  <a:pt x="113" y="334"/>
                </a:lnTo>
                <a:lnTo>
                  <a:pt x="112" y="334"/>
                </a:lnTo>
                <a:lnTo>
                  <a:pt x="113" y="334"/>
                </a:lnTo>
                <a:lnTo>
                  <a:pt x="112" y="334"/>
                </a:lnTo>
                <a:lnTo>
                  <a:pt x="112" y="335"/>
                </a:lnTo>
                <a:lnTo>
                  <a:pt x="112" y="334"/>
                </a:lnTo>
                <a:lnTo>
                  <a:pt x="112" y="335"/>
                </a:lnTo>
                <a:lnTo>
                  <a:pt x="112" y="334"/>
                </a:lnTo>
                <a:lnTo>
                  <a:pt x="112" y="335"/>
                </a:lnTo>
                <a:lnTo>
                  <a:pt x="113" y="335"/>
                </a:lnTo>
                <a:lnTo>
                  <a:pt x="112" y="335"/>
                </a:lnTo>
                <a:lnTo>
                  <a:pt x="113" y="335"/>
                </a:lnTo>
                <a:lnTo>
                  <a:pt x="112" y="335"/>
                </a:lnTo>
                <a:lnTo>
                  <a:pt x="113" y="335"/>
                </a:lnTo>
                <a:lnTo>
                  <a:pt x="113" y="336"/>
                </a:lnTo>
                <a:lnTo>
                  <a:pt x="113" y="335"/>
                </a:lnTo>
                <a:lnTo>
                  <a:pt x="113" y="336"/>
                </a:lnTo>
                <a:lnTo>
                  <a:pt x="113" y="335"/>
                </a:lnTo>
                <a:lnTo>
                  <a:pt x="113" y="336"/>
                </a:lnTo>
                <a:lnTo>
                  <a:pt x="114" y="336"/>
                </a:lnTo>
                <a:lnTo>
                  <a:pt x="113" y="336"/>
                </a:lnTo>
                <a:lnTo>
                  <a:pt x="114" y="336"/>
                </a:lnTo>
                <a:lnTo>
                  <a:pt x="113" y="336"/>
                </a:lnTo>
                <a:lnTo>
                  <a:pt x="114" y="336"/>
                </a:lnTo>
                <a:lnTo>
                  <a:pt x="114" y="335"/>
                </a:lnTo>
                <a:lnTo>
                  <a:pt x="114" y="336"/>
                </a:lnTo>
                <a:lnTo>
                  <a:pt x="114" y="335"/>
                </a:lnTo>
                <a:lnTo>
                  <a:pt x="114" y="336"/>
                </a:lnTo>
                <a:lnTo>
                  <a:pt x="114" y="335"/>
                </a:lnTo>
                <a:lnTo>
                  <a:pt x="115" y="335"/>
                </a:lnTo>
                <a:lnTo>
                  <a:pt x="114" y="335"/>
                </a:lnTo>
                <a:lnTo>
                  <a:pt x="115" y="335"/>
                </a:lnTo>
                <a:lnTo>
                  <a:pt x="114" y="335"/>
                </a:lnTo>
                <a:lnTo>
                  <a:pt x="115" y="335"/>
                </a:lnTo>
                <a:lnTo>
                  <a:pt x="115" y="336"/>
                </a:lnTo>
                <a:lnTo>
                  <a:pt x="115" y="335"/>
                </a:lnTo>
                <a:lnTo>
                  <a:pt x="115" y="336"/>
                </a:lnTo>
                <a:lnTo>
                  <a:pt x="115" y="335"/>
                </a:lnTo>
                <a:lnTo>
                  <a:pt x="115" y="336"/>
                </a:lnTo>
                <a:lnTo>
                  <a:pt x="115" y="337"/>
                </a:lnTo>
                <a:lnTo>
                  <a:pt x="115" y="336"/>
                </a:lnTo>
                <a:lnTo>
                  <a:pt x="115" y="337"/>
                </a:lnTo>
                <a:lnTo>
                  <a:pt x="115" y="336"/>
                </a:lnTo>
                <a:lnTo>
                  <a:pt x="115" y="337"/>
                </a:lnTo>
                <a:lnTo>
                  <a:pt x="116" y="337"/>
                </a:lnTo>
                <a:lnTo>
                  <a:pt x="115" y="337"/>
                </a:lnTo>
                <a:lnTo>
                  <a:pt x="116" y="337"/>
                </a:lnTo>
                <a:lnTo>
                  <a:pt x="115" y="337"/>
                </a:lnTo>
                <a:lnTo>
                  <a:pt x="116" y="337"/>
                </a:lnTo>
                <a:lnTo>
                  <a:pt x="116" y="336"/>
                </a:lnTo>
                <a:lnTo>
                  <a:pt x="116" y="337"/>
                </a:lnTo>
                <a:lnTo>
                  <a:pt x="116" y="336"/>
                </a:lnTo>
                <a:lnTo>
                  <a:pt x="116" y="337"/>
                </a:lnTo>
                <a:lnTo>
                  <a:pt x="116" y="336"/>
                </a:lnTo>
                <a:lnTo>
                  <a:pt x="117" y="336"/>
                </a:lnTo>
                <a:lnTo>
                  <a:pt x="116" y="336"/>
                </a:lnTo>
                <a:lnTo>
                  <a:pt x="117" y="336"/>
                </a:lnTo>
                <a:lnTo>
                  <a:pt x="116" y="336"/>
                </a:lnTo>
                <a:lnTo>
                  <a:pt x="117" y="336"/>
                </a:lnTo>
                <a:lnTo>
                  <a:pt x="117" y="337"/>
                </a:lnTo>
                <a:lnTo>
                  <a:pt x="117" y="336"/>
                </a:lnTo>
                <a:lnTo>
                  <a:pt x="117" y="337"/>
                </a:lnTo>
                <a:lnTo>
                  <a:pt x="117" y="336"/>
                </a:lnTo>
                <a:lnTo>
                  <a:pt x="117" y="337"/>
                </a:lnTo>
                <a:lnTo>
                  <a:pt x="118" y="337"/>
                </a:lnTo>
                <a:lnTo>
                  <a:pt x="117" y="337"/>
                </a:lnTo>
                <a:lnTo>
                  <a:pt x="118" y="337"/>
                </a:lnTo>
                <a:lnTo>
                  <a:pt x="117" y="337"/>
                </a:lnTo>
                <a:lnTo>
                  <a:pt x="118" y="337"/>
                </a:lnTo>
                <a:lnTo>
                  <a:pt x="118" y="338"/>
                </a:lnTo>
                <a:lnTo>
                  <a:pt x="118" y="337"/>
                </a:lnTo>
                <a:lnTo>
                  <a:pt x="118" y="338"/>
                </a:lnTo>
                <a:lnTo>
                  <a:pt x="118" y="337"/>
                </a:lnTo>
                <a:lnTo>
                  <a:pt x="118" y="338"/>
                </a:lnTo>
                <a:lnTo>
                  <a:pt x="117" y="338"/>
                </a:lnTo>
                <a:lnTo>
                  <a:pt x="118" y="338"/>
                </a:lnTo>
                <a:lnTo>
                  <a:pt x="117" y="338"/>
                </a:lnTo>
                <a:lnTo>
                  <a:pt x="118" y="338"/>
                </a:lnTo>
                <a:lnTo>
                  <a:pt x="117" y="338"/>
                </a:lnTo>
                <a:lnTo>
                  <a:pt x="116" y="338"/>
                </a:lnTo>
                <a:lnTo>
                  <a:pt x="117" y="338"/>
                </a:lnTo>
                <a:lnTo>
                  <a:pt x="116" y="338"/>
                </a:lnTo>
                <a:lnTo>
                  <a:pt x="117" y="338"/>
                </a:lnTo>
                <a:lnTo>
                  <a:pt x="116" y="338"/>
                </a:lnTo>
                <a:lnTo>
                  <a:pt x="116" y="339"/>
                </a:lnTo>
                <a:lnTo>
                  <a:pt x="116" y="338"/>
                </a:lnTo>
                <a:lnTo>
                  <a:pt x="116" y="339"/>
                </a:lnTo>
                <a:lnTo>
                  <a:pt x="116" y="338"/>
                </a:lnTo>
                <a:lnTo>
                  <a:pt x="116" y="339"/>
                </a:lnTo>
                <a:lnTo>
                  <a:pt x="117" y="339"/>
                </a:lnTo>
                <a:lnTo>
                  <a:pt x="116" y="339"/>
                </a:lnTo>
                <a:lnTo>
                  <a:pt x="117" y="339"/>
                </a:lnTo>
                <a:lnTo>
                  <a:pt x="116" y="339"/>
                </a:lnTo>
                <a:lnTo>
                  <a:pt x="117" y="339"/>
                </a:lnTo>
                <a:lnTo>
                  <a:pt x="117" y="340"/>
                </a:lnTo>
                <a:lnTo>
                  <a:pt x="117" y="339"/>
                </a:lnTo>
                <a:lnTo>
                  <a:pt x="117" y="340"/>
                </a:lnTo>
                <a:lnTo>
                  <a:pt x="117" y="339"/>
                </a:lnTo>
                <a:lnTo>
                  <a:pt x="117" y="340"/>
                </a:lnTo>
                <a:lnTo>
                  <a:pt x="117" y="341"/>
                </a:lnTo>
                <a:lnTo>
                  <a:pt x="117" y="340"/>
                </a:lnTo>
                <a:lnTo>
                  <a:pt x="117" y="341"/>
                </a:lnTo>
                <a:lnTo>
                  <a:pt x="117" y="340"/>
                </a:lnTo>
                <a:lnTo>
                  <a:pt x="117" y="341"/>
                </a:lnTo>
                <a:lnTo>
                  <a:pt x="118" y="341"/>
                </a:lnTo>
                <a:lnTo>
                  <a:pt x="117" y="341"/>
                </a:lnTo>
                <a:lnTo>
                  <a:pt x="118" y="341"/>
                </a:lnTo>
                <a:lnTo>
                  <a:pt x="117" y="341"/>
                </a:lnTo>
                <a:lnTo>
                  <a:pt x="118" y="341"/>
                </a:lnTo>
                <a:lnTo>
                  <a:pt x="118" y="342"/>
                </a:lnTo>
                <a:lnTo>
                  <a:pt x="118" y="341"/>
                </a:lnTo>
                <a:lnTo>
                  <a:pt x="118" y="342"/>
                </a:lnTo>
                <a:lnTo>
                  <a:pt x="118" y="341"/>
                </a:lnTo>
                <a:lnTo>
                  <a:pt x="118" y="342"/>
                </a:lnTo>
                <a:lnTo>
                  <a:pt x="117" y="342"/>
                </a:lnTo>
                <a:lnTo>
                  <a:pt x="118" y="342"/>
                </a:lnTo>
                <a:lnTo>
                  <a:pt x="117" y="342"/>
                </a:lnTo>
                <a:lnTo>
                  <a:pt x="118" y="342"/>
                </a:lnTo>
                <a:lnTo>
                  <a:pt x="117" y="342"/>
                </a:lnTo>
                <a:lnTo>
                  <a:pt x="116" y="342"/>
                </a:lnTo>
                <a:lnTo>
                  <a:pt x="117" y="342"/>
                </a:lnTo>
                <a:lnTo>
                  <a:pt x="116" y="342"/>
                </a:lnTo>
                <a:lnTo>
                  <a:pt x="117" y="342"/>
                </a:lnTo>
                <a:lnTo>
                  <a:pt x="116" y="342"/>
                </a:lnTo>
                <a:lnTo>
                  <a:pt x="116" y="343"/>
                </a:lnTo>
                <a:lnTo>
                  <a:pt x="116" y="342"/>
                </a:lnTo>
                <a:lnTo>
                  <a:pt x="116" y="343"/>
                </a:lnTo>
                <a:lnTo>
                  <a:pt x="116" y="342"/>
                </a:lnTo>
                <a:lnTo>
                  <a:pt x="116" y="343"/>
                </a:lnTo>
                <a:lnTo>
                  <a:pt x="117" y="343"/>
                </a:lnTo>
                <a:lnTo>
                  <a:pt x="116" y="343"/>
                </a:lnTo>
                <a:lnTo>
                  <a:pt x="117" y="343"/>
                </a:lnTo>
                <a:lnTo>
                  <a:pt x="116" y="343"/>
                </a:lnTo>
                <a:lnTo>
                  <a:pt x="117" y="343"/>
                </a:lnTo>
                <a:lnTo>
                  <a:pt x="117" y="344"/>
                </a:lnTo>
                <a:lnTo>
                  <a:pt x="117" y="343"/>
                </a:lnTo>
                <a:lnTo>
                  <a:pt x="117" y="344"/>
                </a:lnTo>
                <a:lnTo>
                  <a:pt x="117" y="343"/>
                </a:lnTo>
                <a:lnTo>
                  <a:pt x="117" y="344"/>
                </a:lnTo>
                <a:lnTo>
                  <a:pt x="118" y="344"/>
                </a:lnTo>
                <a:lnTo>
                  <a:pt x="117" y="344"/>
                </a:lnTo>
                <a:lnTo>
                  <a:pt x="118" y="344"/>
                </a:lnTo>
                <a:lnTo>
                  <a:pt x="117" y="344"/>
                </a:lnTo>
                <a:lnTo>
                  <a:pt x="118" y="344"/>
                </a:lnTo>
                <a:lnTo>
                  <a:pt x="118" y="343"/>
                </a:lnTo>
                <a:lnTo>
                  <a:pt x="118" y="344"/>
                </a:lnTo>
                <a:lnTo>
                  <a:pt x="118" y="343"/>
                </a:lnTo>
                <a:lnTo>
                  <a:pt x="118" y="344"/>
                </a:lnTo>
                <a:lnTo>
                  <a:pt x="118" y="343"/>
                </a:lnTo>
                <a:lnTo>
                  <a:pt x="119" y="343"/>
                </a:lnTo>
                <a:lnTo>
                  <a:pt x="118" y="343"/>
                </a:lnTo>
                <a:lnTo>
                  <a:pt x="119" y="343"/>
                </a:lnTo>
                <a:lnTo>
                  <a:pt x="118" y="343"/>
                </a:lnTo>
                <a:lnTo>
                  <a:pt x="119" y="343"/>
                </a:lnTo>
                <a:lnTo>
                  <a:pt x="119" y="344"/>
                </a:lnTo>
                <a:lnTo>
                  <a:pt x="119" y="343"/>
                </a:lnTo>
                <a:lnTo>
                  <a:pt x="119" y="344"/>
                </a:lnTo>
                <a:lnTo>
                  <a:pt x="119" y="343"/>
                </a:lnTo>
                <a:lnTo>
                  <a:pt x="119" y="344"/>
                </a:lnTo>
                <a:lnTo>
                  <a:pt x="119" y="345"/>
                </a:lnTo>
                <a:lnTo>
                  <a:pt x="119" y="344"/>
                </a:lnTo>
                <a:lnTo>
                  <a:pt x="119" y="345"/>
                </a:lnTo>
                <a:lnTo>
                  <a:pt x="119" y="344"/>
                </a:lnTo>
                <a:lnTo>
                  <a:pt x="119" y="345"/>
                </a:lnTo>
                <a:lnTo>
                  <a:pt x="120" y="345"/>
                </a:lnTo>
                <a:lnTo>
                  <a:pt x="119" y="345"/>
                </a:lnTo>
                <a:lnTo>
                  <a:pt x="120" y="345"/>
                </a:lnTo>
                <a:lnTo>
                  <a:pt x="119" y="345"/>
                </a:lnTo>
                <a:lnTo>
                  <a:pt x="120" y="345"/>
                </a:lnTo>
                <a:lnTo>
                  <a:pt x="120" y="344"/>
                </a:lnTo>
                <a:lnTo>
                  <a:pt x="120" y="345"/>
                </a:lnTo>
                <a:lnTo>
                  <a:pt x="120" y="344"/>
                </a:lnTo>
                <a:lnTo>
                  <a:pt x="120" y="345"/>
                </a:lnTo>
                <a:lnTo>
                  <a:pt x="120" y="344"/>
                </a:lnTo>
                <a:lnTo>
                  <a:pt x="121" y="344"/>
                </a:lnTo>
                <a:lnTo>
                  <a:pt x="120" y="344"/>
                </a:lnTo>
                <a:lnTo>
                  <a:pt x="121" y="344"/>
                </a:lnTo>
                <a:lnTo>
                  <a:pt x="120" y="344"/>
                </a:lnTo>
                <a:lnTo>
                  <a:pt x="121" y="344"/>
                </a:lnTo>
                <a:lnTo>
                  <a:pt x="121" y="345"/>
                </a:lnTo>
                <a:lnTo>
                  <a:pt x="121" y="344"/>
                </a:lnTo>
                <a:lnTo>
                  <a:pt x="121" y="345"/>
                </a:lnTo>
                <a:lnTo>
                  <a:pt x="121" y="344"/>
                </a:lnTo>
                <a:lnTo>
                  <a:pt x="121" y="345"/>
                </a:lnTo>
                <a:lnTo>
                  <a:pt x="122" y="345"/>
                </a:lnTo>
                <a:lnTo>
                  <a:pt x="121" y="345"/>
                </a:lnTo>
                <a:lnTo>
                  <a:pt x="122" y="345"/>
                </a:lnTo>
                <a:lnTo>
                  <a:pt x="121" y="345"/>
                </a:lnTo>
                <a:lnTo>
                  <a:pt x="122" y="345"/>
                </a:lnTo>
                <a:lnTo>
                  <a:pt x="122" y="346"/>
                </a:lnTo>
                <a:lnTo>
                  <a:pt x="122" y="345"/>
                </a:lnTo>
                <a:lnTo>
                  <a:pt x="122" y="346"/>
                </a:lnTo>
                <a:lnTo>
                  <a:pt x="122" y="345"/>
                </a:lnTo>
                <a:lnTo>
                  <a:pt x="122" y="346"/>
                </a:lnTo>
                <a:lnTo>
                  <a:pt x="121" y="346"/>
                </a:lnTo>
                <a:lnTo>
                  <a:pt x="122" y="346"/>
                </a:lnTo>
                <a:lnTo>
                  <a:pt x="121" y="346"/>
                </a:lnTo>
                <a:lnTo>
                  <a:pt x="122" y="346"/>
                </a:lnTo>
                <a:lnTo>
                  <a:pt x="121" y="346"/>
                </a:lnTo>
                <a:lnTo>
                  <a:pt x="120" y="346"/>
                </a:lnTo>
                <a:lnTo>
                  <a:pt x="121" y="346"/>
                </a:lnTo>
                <a:lnTo>
                  <a:pt x="120" y="346"/>
                </a:lnTo>
                <a:lnTo>
                  <a:pt x="121" y="346"/>
                </a:lnTo>
                <a:lnTo>
                  <a:pt x="120" y="346"/>
                </a:lnTo>
                <a:lnTo>
                  <a:pt x="120" y="347"/>
                </a:lnTo>
                <a:lnTo>
                  <a:pt x="120" y="346"/>
                </a:lnTo>
                <a:lnTo>
                  <a:pt x="120" y="347"/>
                </a:lnTo>
                <a:lnTo>
                  <a:pt x="120" y="346"/>
                </a:lnTo>
                <a:lnTo>
                  <a:pt x="120" y="347"/>
                </a:lnTo>
                <a:lnTo>
                  <a:pt x="121" y="347"/>
                </a:lnTo>
                <a:lnTo>
                  <a:pt x="120" y="347"/>
                </a:lnTo>
                <a:lnTo>
                  <a:pt x="121" y="347"/>
                </a:lnTo>
                <a:lnTo>
                  <a:pt x="120" y="347"/>
                </a:lnTo>
                <a:lnTo>
                  <a:pt x="121" y="347"/>
                </a:lnTo>
                <a:lnTo>
                  <a:pt x="121" y="348"/>
                </a:lnTo>
                <a:lnTo>
                  <a:pt x="121" y="347"/>
                </a:lnTo>
                <a:lnTo>
                  <a:pt x="121" y="348"/>
                </a:lnTo>
                <a:lnTo>
                  <a:pt x="121" y="347"/>
                </a:lnTo>
                <a:lnTo>
                  <a:pt x="121" y="348"/>
                </a:lnTo>
                <a:lnTo>
                  <a:pt x="120" y="348"/>
                </a:lnTo>
                <a:lnTo>
                  <a:pt x="121" y="348"/>
                </a:lnTo>
                <a:lnTo>
                  <a:pt x="120" y="348"/>
                </a:lnTo>
                <a:lnTo>
                  <a:pt x="121" y="348"/>
                </a:lnTo>
                <a:lnTo>
                  <a:pt x="120" y="348"/>
                </a:lnTo>
                <a:lnTo>
                  <a:pt x="120" y="349"/>
                </a:lnTo>
                <a:lnTo>
                  <a:pt x="120" y="348"/>
                </a:lnTo>
                <a:lnTo>
                  <a:pt x="120" y="349"/>
                </a:lnTo>
                <a:lnTo>
                  <a:pt x="120" y="348"/>
                </a:lnTo>
                <a:lnTo>
                  <a:pt x="120" y="349"/>
                </a:lnTo>
                <a:lnTo>
                  <a:pt x="119" y="349"/>
                </a:lnTo>
                <a:lnTo>
                  <a:pt x="120" y="349"/>
                </a:lnTo>
                <a:lnTo>
                  <a:pt x="119" y="349"/>
                </a:lnTo>
                <a:lnTo>
                  <a:pt x="120" y="349"/>
                </a:lnTo>
                <a:lnTo>
                  <a:pt x="119" y="349"/>
                </a:lnTo>
                <a:lnTo>
                  <a:pt x="119" y="348"/>
                </a:lnTo>
                <a:lnTo>
                  <a:pt x="119" y="349"/>
                </a:lnTo>
                <a:lnTo>
                  <a:pt x="119" y="348"/>
                </a:lnTo>
                <a:lnTo>
                  <a:pt x="119" y="349"/>
                </a:lnTo>
                <a:lnTo>
                  <a:pt x="119" y="348"/>
                </a:lnTo>
                <a:lnTo>
                  <a:pt x="119" y="347"/>
                </a:lnTo>
                <a:lnTo>
                  <a:pt x="119" y="348"/>
                </a:lnTo>
                <a:lnTo>
                  <a:pt x="119" y="347"/>
                </a:lnTo>
                <a:lnTo>
                  <a:pt x="119" y="348"/>
                </a:lnTo>
                <a:lnTo>
                  <a:pt x="119" y="347"/>
                </a:lnTo>
                <a:lnTo>
                  <a:pt x="118" y="347"/>
                </a:lnTo>
                <a:lnTo>
                  <a:pt x="119" y="347"/>
                </a:lnTo>
                <a:lnTo>
                  <a:pt x="118" y="347"/>
                </a:lnTo>
                <a:lnTo>
                  <a:pt x="119" y="347"/>
                </a:lnTo>
                <a:lnTo>
                  <a:pt x="118" y="347"/>
                </a:lnTo>
                <a:lnTo>
                  <a:pt x="118" y="348"/>
                </a:lnTo>
                <a:lnTo>
                  <a:pt x="118" y="347"/>
                </a:lnTo>
                <a:lnTo>
                  <a:pt x="118" y="348"/>
                </a:lnTo>
                <a:lnTo>
                  <a:pt x="118" y="347"/>
                </a:lnTo>
                <a:lnTo>
                  <a:pt x="118" y="348"/>
                </a:lnTo>
                <a:lnTo>
                  <a:pt x="117" y="348"/>
                </a:lnTo>
                <a:lnTo>
                  <a:pt x="118" y="348"/>
                </a:lnTo>
                <a:lnTo>
                  <a:pt x="117" y="348"/>
                </a:lnTo>
                <a:lnTo>
                  <a:pt x="118" y="348"/>
                </a:lnTo>
                <a:lnTo>
                  <a:pt x="117" y="348"/>
                </a:lnTo>
                <a:lnTo>
                  <a:pt x="116" y="348"/>
                </a:lnTo>
                <a:lnTo>
                  <a:pt x="117" y="348"/>
                </a:lnTo>
                <a:lnTo>
                  <a:pt x="116" y="348"/>
                </a:lnTo>
                <a:lnTo>
                  <a:pt x="117" y="348"/>
                </a:lnTo>
                <a:lnTo>
                  <a:pt x="116" y="348"/>
                </a:lnTo>
                <a:lnTo>
                  <a:pt x="116" y="349"/>
                </a:lnTo>
                <a:lnTo>
                  <a:pt x="116" y="348"/>
                </a:lnTo>
                <a:lnTo>
                  <a:pt x="116" y="349"/>
                </a:lnTo>
                <a:lnTo>
                  <a:pt x="116" y="348"/>
                </a:lnTo>
                <a:lnTo>
                  <a:pt x="116" y="349"/>
                </a:lnTo>
                <a:lnTo>
                  <a:pt x="115" y="349"/>
                </a:lnTo>
                <a:lnTo>
                  <a:pt x="116" y="349"/>
                </a:lnTo>
                <a:lnTo>
                  <a:pt x="115" y="349"/>
                </a:lnTo>
                <a:lnTo>
                  <a:pt x="116" y="349"/>
                </a:lnTo>
                <a:lnTo>
                  <a:pt x="115" y="349"/>
                </a:lnTo>
                <a:lnTo>
                  <a:pt x="115" y="348"/>
                </a:lnTo>
                <a:lnTo>
                  <a:pt x="115" y="349"/>
                </a:lnTo>
                <a:lnTo>
                  <a:pt x="115" y="348"/>
                </a:lnTo>
                <a:lnTo>
                  <a:pt x="115" y="349"/>
                </a:lnTo>
                <a:lnTo>
                  <a:pt x="115" y="348"/>
                </a:lnTo>
                <a:lnTo>
                  <a:pt x="115" y="347"/>
                </a:lnTo>
                <a:lnTo>
                  <a:pt x="115" y="348"/>
                </a:lnTo>
                <a:lnTo>
                  <a:pt x="115" y="347"/>
                </a:lnTo>
                <a:lnTo>
                  <a:pt x="115" y="348"/>
                </a:lnTo>
                <a:lnTo>
                  <a:pt x="115" y="347"/>
                </a:lnTo>
                <a:lnTo>
                  <a:pt x="114" y="347"/>
                </a:lnTo>
                <a:lnTo>
                  <a:pt x="115" y="347"/>
                </a:lnTo>
                <a:lnTo>
                  <a:pt x="114" y="347"/>
                </a:lnTo>
                <a:lnTo>
                  <a:pt x="115" y="347"/>
                </a:lnTo>
                <a:lnTo>
                  <a:pt x="114" y="347"/>
                </a:lnTo>
                <a:lnTo>
                  <a:pt x="114" y="348"/>
                </a:lnTo>
                <a:lnTo>
                  <a:pt x="114" y="347"/>
                </a:lnTo>
                <a:lnTo>
                  <a:pt x="114" y="348"/>
                </a:lnTo>
                <a:lnTo>
                  <a:pt x="114" y="347"/>
                </a:lnTo>
                <a:lnTo>
                  <a:pt x="114" y="348"/>
                </a:lnTo>
                <a:lnTo>
                  <a:pt x="113" y="348"/>
                </a:lnTo>
                <a:lnTo>
                  <a:pt x="114" y="348"/>
                </a:lnTo>
                <a:lnTo>
                  <a:pt x="113" y="348"/>
                </a:lnTo>
                <a:lnTo>
                  <a:pt x="114" y="348"/>
                </a:lnTo>
                <a:lnTo>
                  <a:pt x="113" y="348"/>
                </a:lnTo>
                <a:lnTo>
                  <a:pt x="113" y="349"/>
                </a:lnTo>
                <a:lnTo>
                  <a:pt x="113" y="348"/>
                </a:lnTo>
                <a:lnTo>
                  <a:pt x="113" y="349"/>
                </a:lnTo>
                <a:lnTo>
                  <a:pt x="113" y="348"/>
                </a:lnTo>
                <a:lnTo>
                  <a:pt x="113" y="349"/>
                </a:lnTo>
                <a:lnTo>
                  <a:pt x="114" y="349"/>
                </a:lnTo>
                <a:lnTo>
                  <a:pt x="113" y="349"/>
                </a:lnTo>
                <a:lnTo>
                  <a:pt x="114" y="349"/>
                </a:lnTo>
                <a:lnTo>
                  <a:pt x="113" y="349"/>
                </a:lnTo>
                <a:lnTo>
                  <a:pt x="114" y="349"/>
                </a:lnTo>
                <a:lnTo>
                  <a:pt x="114" y="350"/>
                </a:lnTo>
                <a:lnTo>
                  <a:pt x="114" y="349"/>
                </a:lnTo>
                <a:lnTo>
                  <a:pt x="114" y="350"/>
                </a:lnTo>
                <a:lnTo>
                  <a:pt x="114" y="349"/>
                </a:lnTo>
                <a:lnTo>
                  <a:pt x="114" y="350"/>
                </a:lnTo>
                <a:lnTo>
                  <a:pt x="113" y="350"/>
                </a:lnTo>
                <a:lnTo>
                  <a:pt x="114" y="350"/>
                </a:lnTo>
                <a:lnTo>
                  <a:pt x="113" y="350"/>
                </a:lnTo>
                <a:lnTo>
                  <a:pt x="114" y="350"/>
                </a:lnTo>
                <a:lnTo>
                  <a:pt x="113" y="350"/>
                </a:lnTo>
                <a:lnTo>
                  <a:pt x="112" y="350"/>
                </a:lnTo>
                <a:lnTo>
                  <a:pt x="113" y="350"/>
                </a:lnTo>
                <a:lnTo>
                  <a:pt x="112" y="350"/>
                </a:lnTo>
                <a:lnTo>
                  <a:pt x="113" y="350"/>
                </a:lnTo>
                <a:lnTo>
                  <a:pt x="112" y="350"/>
                </a:lnTo>
                <a:lnTo>
                  <a:pt x="112" y="351"/>
                </a:lnTo>
                <a:lnTo>
                  <a:pt x="112" y="350"/>
                </a:lnTo>
                <a:lnTo>
                  <a:pt x="112" y="351"/>
                </a:lnTo>
                <a:lnTo>
                  <a:pt x="112" y="350"/>
                </a:lnTo>
                <a:lnTo>
                  <a:pt x="112" y="351"/>
                </a:lnTo>
                <a:lnTo>
                  <a:pt x="113" y="351"/>
                </a:lnTo>
                <a:lnTo>
                  <a:pt x="112" y="351"/>
                </a:lnTo>
                <a:lnTo>
                  <a:pt x="113" y="351"/>
                </a:lnTo>
                <a:lnTo>
                  <a:pt x="112" y="351"/>
                </a:lnTo>
                <a:lnTo>
                  <a:pt x="113" y="351"/>
                </a:lnTo>
                <a:lnTo>
                  <a:pt x="113" y="352"/>
                </a:lnTo>
                <a:lnTo>
                  <a:pt x="113" y="351"/>
                </a:lnTo>
                <a:lnTo>
                  <a:pt x="113" y="352"/>
                </a:lnTo>
                <a:lnTo>
                  <a:pt x="113" y="351"/>
                </a:lnTo>
                <a:lnTo>
                  <a:pt x="113" y="352"/>
                </a:lnTo>
                <a:lnTo>
                  <a:pt x="114" y="352"/>
                </a:lnTo>
                <a:lnTo>
                  <a:pt x="113" y="352"/>
                </a:lnTo>
                <a:lnTo>
                  <a:pt x="114" y="352"/>
                </a:lnTo>
                <a:lnTo>
                  <a:pt x="113" y="352"/>
                </a:lnTo>
                <a:lnTo>
                  <a:pt x="114" y="352"/>
                </a:lnTo>
                <a:lnTo>
                  <a:pt x="114" y="351"/>
                </a:lnTo>
                <a:lnTo>
                  <a:pt x="114" y="352"/>
                </a:lnTo>
                <a:lnTo>
                  <a:pt x="114" y="351"/>
                </a:lnTo>
                <a:lnTo>
                  <a:pt x="114" y="352"/>
                </a:lnTo>
                <a:lnTo>
                  <a:pt x="114" y="351"/>
                </a:lnTo>
                <a:lnTo>
                  <a:pt x="115" y="351"/>
                </a:lnTo>
                <a:lnTo>
                  <a:pt x="114" y="351"/>
                </a:lnTo>
                <a:lnTo>
                  <a:pt x="115" y="351"/>
                </a:lnTo>
                <a:lnTo>
                  <a:pt x="114" y="351"/>
                </a:lnTo>
                <a:lnTo>
                  <a:pt x="115" y="351"/>
                </a:lnTo>
                <a:lnTo>
                  <a:pt x="115" y="352"/>
                </a:lnTo>
                <a:lnTo>
                  <a:pt x="115" y="351"/>
                </a:lnTo>
                <a:lnTo>
                  <a:pt x="115" y="352"/>
                </a:lnTo>
                <a:lnTo>
                  <a:pt x="115" y="351"/>
                </a:lnTo>
                <a:lnTo>
                  <a:pt x="115" y="352"/>
                </a:lnTo>
                <a:lnTo>
                  <a:pt x="115" y="353"/>
                </a:lnTo>
                <a:lnTo>
                  <a:pt x="115" y="352"/>
                </a:lnTo>
                <a:lnTo>
                  <a:pt x="115" y="353"/>
                </a:lnTo>
                <a:lnTo>
                  <a:pt x="115" y="352"/>
                </a:lnTo>
                <a:lnTo>
                  <a:pt x="115" y="353"/>
                </a:lnTo>
                <a:lnTo>
                  <a:pt x="116" y="353"/>
                </a:lnTo>
                <a:lnTo>
                  <a:pt x="115" y="353"/>
                </a:lnTo>
                <a:lnTo>
                  <a:pt x="116" y="353"/>
                </a:lnTo>
                <a:lnTo>
                  <a:pt x="115" y="353"/>
                </a:lnTo>
                <a:lnTo>
                  <a:pt x="116" y="353"/>
                </a:lnTo>
                <a:lnTo>
                  <a:pt x="116" y="352"/>
                </a:lnTo>
                <a:lnTo>
                  <a:pt x="116" y="353"/>
                </a:lnTo>
                <a:lnTo>
                  <a:pt x="116" y="352"/>
                </a:lnTo>
                <a:lnTo>
                  <a:pt x="116" y="353"/>
                </a:lnTo>
                <a:lnTo>
                  <a:pt x="116" y="352"/>
                </a:lnTo>
                <a:lnTo>
                  <a:pt x="117" y="352"/>
                </a:lnTo>
                <a:lnTo>
                  <a:pt x="116" y="352"/>
                </a:lnTo>
                <a:lnTo>
                  <a:pt x="117" y="352"/>
                </a:lnTo>
                <a:lnTo>
                  <a:pt x="116" y="352"/>
                </a:lnTo>
                <a:lnTo>
                  <a:pt x="117" y="352"/>
                </a:lnTo>
                <a:lnTo>
                  <a:pt x="117" y="353"/>
                </a:lnTo>
                <a:lnTo>
                  <a:pt x="117" y="352"/>
                </a:lnTo>
                <a:lnTo>
                  <a:pt x="117" y="353"/>
                </a:lnTo>
                <a:lnTo>
                  <a:pt x="117" y="352"/>
                </a:lnTo>
                <a:lnTo>
                  <a:pt x="117" y="353"/>
                </a:lnTo>
                <a:lnTo>
                  <a:pt x="118" y="353"/>
                </a:lnTo>
                <a:lnTo>
                  <a:pt x="117" y="353"/>
                </a:lnTo>
                <a:lnTo>
                  <a:pt x="118" y="353"/>
                </a:lnTo>
                <a:lnTo>
                  <a:pt x="117" y="353"/>
                </a:lnTo>
                <a:lnTo>
                  <a:pt x="118" y="353"/>
                </a:lnTo>
                <a:lnTo>
                  <a:pt x="118" y="354"/>
                </a:lnTo>
                <a:lnTo>
                  <a:pt x="118" y="353"/>
                </a:lnTo>
                <a:lnTo>
                  <a:pt x="118" y="354"/>
                </a:lnTo>
                <a:lnTo>
                  <a:pt x="118" y="353"/>
                </a:lnTo>
                <a:lnTo>
                  <a:pt x="118" y="354"/>
                </a:lnTo>
                <a:lnTo>
                  <a:pt x="117" y="354"/>
                </a:lnTo>
                <a:lnTo>
                  <a:pt x="118" y="354"/>
                </a:lnTo>
                <a:lnTo>
                  <a:pt x="117" y="354"/>
                </a:lnTo>
                <a:lnTo>
                  <a:pt x="118" y="354"/>
                </a:lnTo>
                <a:lnTo>
                  <a:pt x="117" y="354"/>
                </a:lnTo>
                <a:lnTo>
                  <a:pt x="116" y="354"/>
                </a:lnTo>
                <a:lnTo>
                  <a:pt x="117" y="354"/>
                </a:lnTo>
                <a:lnTo>
                  <a:pt x="116" y="354"/>
                </a:lnTo>
                <a:lnTo>
                  <a:pt x="117" y="354"/>
                </a:lnTo>
                <a:lnTo>
                  <a:pt x="116" y="354"/>
                </a:lnTo>
                <a:lnTo>
                  <a:pt x="116" y="355"/>
                </a:lnTo>
                <a:lnTo>
                  <a:pt x="116" y="354"/>
                </a:lnTo>
                <a:lnTo>
                  <a:pt x="116" y="355"/>
                </a:lnTo>
                <a:lnTo>
                  <a:pt x="116" y="354"/>
                </a:lnTo>
                <a:lnTo>
                  <a:pt x="116" y="355"/>
                </a:lnTo>
                <a:lnTo>
                  <a:pt x="117" y="355"/>
                </a:lnTo>
                <a:lnTo>
                  <a:pt x="116" y="355"/>
                </a:lnTo>
                <a:lnTo>
                  <a:pt x="117" y="355"/>
                </a:lnTo>
                <a:lnTo>
                  <a:pt x="116" y="355"/>
                </a:lnTo>
                <a:lnTo>
                  <a:pt x="117" y="355"/>
                </a:lnTo>
                <a:lnTo>
                  <a:pt x="117" y="356"/>
                </a:lnTo>
                <a:lnTo>
                  <a:pt x="117" y="355"/>
                </a:lnTo>
                <a:lnTo>
                  <a:pt x="117" y="356"/>
                </a:lnTo>
                <a:lnTo>
                  <a:pt x="117" y="355"/>
                </a:lnTo>
                <a:lnTo>
                  <a:pt x="117" y="356"/>
                </a:lnTo>
                <a:lnTo>
                  <a:pt x="118" y="356"/>
                </a:lnTo>
                <a:lnTo>
                  <a:pt x="117" y="356"/>
                </a:lnTo>
                <a:lnTo>
                  <a:pt x="118" y="356"/>
                </a:lnTo>
                <a:lnTo>
                  <a:pt x="117" y="356"/>
                </a:lnTo>
                <a:lnTo>
                  <a:pt x="118" y="356"/>
                </a:lnTo>
                <a:lnTo>
                  <a:pt x="118" y="355"/>
                </a:lnTo>
                <a:lnTo>
                  <a:pt x="118" y="356"/>
                </a:lnTo>
                <a:lnTo>
                  <a:pt x="118" y="355"/>
                </a:lnTo>
                <a:lnTo>
                  <a:pt x="118" y="356"/>
                </a:lnTo>
                <a:lnTo>
                  <a:pt x="118" y="355"/>
                </a:lnTo>
                <a:lnTo>
                  <a:pt x="119" y="355"/>
                </a:lnTo>
                <a:lnTo>
                  <a:pt x="118" y="355"/>
                </a:lnTo>
                <a:lnTo>
                  <a:pt x="119" y="355"/>
                </a:lnTo>
                <a:lnTo>
                  <a:pt x="118" y="355"/>
                </a:lnTo>
                <a:lnTo>
                  <a:pt x="119" y="355"/>
                </a:lnTo>
                <a:lnTo>
                  <a:pt x="119" y="356"/>
                </a:lnTo>
                <a:lnTo>
                  <a:pt x="119" y="355"/>
                </a:lnTo>
                <a:lnTo>
                  <a:pt x="119" y="356"/>
                </a:lnTo>
                <a:lnTo>
                  <a:pt x="119" y="355"/>
                </a:lnTo>
                <a:lnTo>
                  <a:pt x="119" y="356"/>
                </a:lnTo>
                <a:lnTo>
                  <a:pt x="119" y="357"/>
                </a:lnTo>
                <a:lnTo>
                  <a:pt x="119" y="356"/>
                </a:lnTo>
                <a:lnTo>
                  <a:pt x="119" y="357"/>
                </a:lnTo>
                <a:lnTo>
                  <a:pt x="119" y="356"/>
                </a:lnTo>
                <a:lnTo>
                  <a:pt x="119" y="357"/>
                </a:lnTo>
                <a:lnTo>
                  <a:pt x="120" y="357"/>
                </a:lnTo>
                <a:lnTo>
                  <a:pt x="119" y="357"/>
                </a:lnTo>
                <a:lnTo>
                  <a:pt x="120" y="357"/>
                </a:lnTo>
                <a:lnTo>
                  <a:pt x="119" y="357"/>
                </a:lnTo>
                <a:lnTo>
                  <a:pt x="120" y="357"/>
                </a:lnTo>
                <a:lnTo>
                  <a:pt x="120" y="356"/>
                </a:lnTo>
                <a:lnTo>
                  <a:pt x="120" y="357"/>
                </a:lnTo>
                <a:lnTo>
                  <a:pt x="120" y="356"/>
                </a:lnTo>
                <a:lnTo>
                  <a:pt x="120" y="357"/>
                </a:lnTo>
                <a:lnTo>
                  <a:pt x="120" y="356"/>
                </a:lnTo>
                <a:lnTo>
                  <a:pt x="121" y="356"/>
                </a:lnTo>
                <a:lnTo>
                  <a:pt x="120" y="356"/>
                </a:lnTo>
                <a:lnTo>
                  <a:pt x="121" y="356"/>
                </a:lnTo>
                <a:lnTo>
                  <a:pt x="120" y="356"/>
                </a:lnTo>
                <a:lnTo>
                  <a:pt x="121" y="356"/>
                </a:lnTo>
                <a:lnTo>
                  <a:pt x="121" y="355"/>
                </a:lnTo>
                <a:lnTo>
                  <a:pt x="121" y="356"/>
                </a:lnTo>
                <a:lnTo>
                  <a:pt x="121" y="355"/>
                </a:lnTo>
                <a:lnTo>
                  <a:pt x="121" y="356"/>
                </a:lnTo>
                <a:lnTo>
                  <a:pt x="121" y="355"/>
                </a:lnTo>
                <a:lnTo>
                  <a:pt x="120" y="355"/>
                </a:lnTo>
                <a:lnTo>
                  <a:pt x="121" y="355"/>
                </a:lnTo>
                <a:lnTo>
                  <a:pt x="120" y="355"/>
                </a:lnTo>
                <a:lnTo>
                  <a:pt x="121" y="355"/>
                </a:lnTo>
                <a:lnTo>
                  <a:pt x="120" y="355"/>
                </a:lnTo>
                <a:lnTo>
                  <a:pt x="120" y="354"/>
                </a:lnTo>
                <a:lnTo>
                  <a:pt x="120" y="355"/>
                </a:lnTo>
                <a:lnTo>
                  <a:pt x="120" y="354"/>
                </a:lnTo>
                <a:lnTo>
                  <a:pt x="120" y="355"/>
                </a:lnTo>
                <a:lnTo>
                  <a:pt x="120" y="354"/>
                </a:lnTo>
                <a:lnTo>
                  <a:pt x="121" y="354"/>
                </a:lnTo>
                <a:lnTo>
                  <a:pt x="120" y="354"/>
                </a:lnTo>
                <a:lnTo>
                  <a:pt x="121" y="354"/>
                </a:lnTo>
                <a:lnTo>
                  <a:pt x="120" y="354"/>
                </a:lnTo>
                <a:lnTo>
                  <a:pt x="121" y="354"/>
                </a:lnTo>
                <a:lnTo>
                  <a:pt x="122" y="354"/>
                </a:lnTo>
                <a:lnTo>
                  <a:pt x="121" y="354"/>
                </a:lnTo>
                <a:lnTo>
                  <a:pt x="122" y="354"/>
                </a:lnTo>
                <a:lnTo>
                  <a:pt x="121" y="354"/>
                </a:lnTo>
                <a:lnTo>
                  <a:pt x="122" y="354"/>
                </a:lnTo>
                <a:lnTo>
                  <a:pt x="122" y="353"/>
                </a:lnTo>
                <a:lnTo>
                  <a:pt x="122" y="354"/>
                </a:lnTo>
                <a:lnTo>
                  <a:pt x="122" y="353"/>
                </a:lnTo>
                <a:lnTo>
                  <a:pt x="122" y="354"/>
                </a:lnTo>
                <a:lnTo>
                  <a:pt x="122" y="353"/>
                </a:lnTo>
                <a:lnTo>
                  <a:pt x="121" y="353"/>
                </a:lnTo>
                <a:lnTo>
                  <a:pt x="122" y="353"/>
                </a:lnTo>
                <a:lnTo>
                  <a:pt x="121" y="353"/>
                </a:lnTo>
                <a:lnTo>
                  <a:pt x="122" y="353"/>
                </a:lnTo>
                <a:lnTo>
                  <a:pt x="121" y="353"/>
                </a:lnTo>
                <a:lnTo>
                  <a:pt x="121" y="352"/>
                </a:lnTo>
                <a:lnTo>
                  <a:pt x="121" y="353"/>
                </a:lnTo>
                <a:lnTo>
                  <a:pt x="121" y="352"/>
                </a:lnTo>
                <a:lnTo>
                  <a:pt x="121" y="353"/>
                </a:lnTo>
                <a:lnTo>
                  <a:pt x="121" y="352"/>
                </a:lnTo>
                <a:lnTo>
                  <a:pt x="122" y="352"/>
                </a:lnTo>
                <a:lnTo>
                  <a:pt x="121" y="352"/>
                </a:lnTo>
                <a:lnTo>
                  <a:pt x="122" y="352"/>
                </a:lnTo>
                <a:lnTo>
                  <a:pt x="121" y="352"/>
                </a:lnTo>
                <a:lnTo>
                  <a:pt x="122" y="352"/>
                </a:lnTo>
                <a:lnTo>
                  <a:pt x="122" y="351"/>
                </a:lnTo>
                <a:lnTo>
                  <a:pt x="122" y="352"/>
                </a:lnTo>
                <a:lnTo>
                  <a:pt x="122" y="351"/>
                </a:lnTo>
                <a:lnTo>
                  <a:pt x="122" y="352"/>
                </a:lnTo>
                <a:lnTo>
                  <a:pt x="122" y="351"/>
                </a:lnTo>
                <a:lnTo>
                  <a:pt x="123" y="351"/>
                </a:lnTo>
                <a:lnTo>
                  <a:pt x="122" y="351"/>
                </a:lnTo>
                <a:lnTo>
                  <a:pt x="123" y="351"/>
                </a:lnTo>
                <a:lnTo>
                  <a:pt x="122" y="351"/>
                </a:lnTo>
                <a:lnTo>
                  <a:pt x="123" y="351"/>
                </a:lnTo>
                <a:lnTo>
                  <a:pt x="123" y="352"/>
                </a:lnTo>
                <a:lnTo>
                  <a:pt x="123" y="351"/>
                </a:lnTo>
                <a:lnTo>
                  <a:pt x="123" y="352"/>
                </a:lnTo>
                <a:lnTo>
                  <a:pt x="123" y="351"/>
                </a:lnTo>
                <a:lnTo>
                  <a:pt x="123" y="352"/>
                </a:lnTo>
                <a:lnTo>
                  <a:pt x="123" y="353"/>
                </a:lnTo>
                <a:lnTo>
                  <a:pt x="123" y="352"/>
                </a:lnTo>
                <a:lnTo>
                  <a:pt x="123" y="353"/>
                </a:lnTo>
                <a:lnTo>
                  <a:pt x="123" y="352"/>
                </a:lnTo>
                <a:lnTo>
                  <a:pt x="123" y="353"/>
                </a:lnTo>
                <a:lnTo>
                  <a:pt x="124" y="353"/>
                </a:lnTo>
                <a:lnTo>
                  <a:pt x="123" y="353"/>
                </a:lnTo>
                <a:lnTo>
                  <a:pt x="124" y="353"/>
                </a:lnTo>
                <a:lnTo>
                  <a:pt x="123" y="353"/>
                </a:lnTo>
                <a:lnTo>
                  <a:pt x="124" y="353"/>
                </a:lnTo>
                <a:lnTo>
                  <a:pt x="124" y="352"/>
                </a:lnTo>
                <a:lnTo>
                  <a:pt x="124" y="353"/>
                </a:lnTo>
                <a:lnTo>
                  <a:pt x="124" y="352"/>
                </a:lnTo>
                <a:lnTo>
                  <a:pt x="124" y="353"/>
                </a:lnTo>
                <a:lnTo>
                  <a:pt x="124" y="352"/>
                </a:lnTo>
                <a:lnTo>
                  <a:pt x="125" y="352"/>
                </a:lnTo>
                <a:lnTo>
                  <a:pt x="124" y="352"/>
                </a:lnTo>
                <a:lnTo>
                  <a:pt x="125" y="352"/>
                </a:lnTo>
                <a:lnTo>
                  <a:pt x="124" y="352"/>
                </a:lnTo>
                <a:lnTo>
                  <a:pt x="125" y="352"/>
                </a:lnTo>
                <a:lnTo>
                  <a:pt x="125" y="353"/>
                </a:lnTo>
                <a:lnTo>
                  <a:pt x="125" y="352"/>
                </a:lnTo>
                <a:lnTo>
                  <a:pt x="125" y="353"/>
                </a:lnTo>
                <a:lnTo>
                  <a:pt x="125" y="352"/>
                </a:lnTo>
                <a:lnTo>
                  <a:pt x="125" y="353"/>
                </a:lnTo>
                <a:lnTo>
                  <a:pt x="126" y="353"/>
                </a:lnTo>
                <a:lnTo>
                  <a:pt x="125" y="353"/>
                </a:lnTo>
                <a:lnTo>
                  <a:pt x="126" y="353"/>
                </a:lnTo>
                <a:lnTo>
                  <a:pt x="125" y="353"/>
                </a:lnTo>
                <a:lnTo>
                  <a:pt x="126" y="353"/>
                </a:lnTo>
                <a:lnTo>
                  <a:pt x="126" y="354"/>
                </a:lnTo>
                <a:lnTo>
                  <a:pt x="126" y="353"/>
                </a:lnTo>
                <a:lnTo>
                  <a:pt x="126" y="354"/>
                </a:lnTo>
                <a:lnTo>
                  <a:pt x="126" y="353"/>
                </a:lnTo>
                <a:lnTo>
                  <a:pt x="126" y="354"/>
                </a:lnTo>
                <a:lnTo>
                  <a:pt x="125" y="354"/>
                </a:lnTo>
                <a:lnTo>
                  <a:pt x="126" y="354"/>
                </a:lnTo>
                <a:lnTo>
                  <a:pt x="125" y="354"/>
                </a:lnTo>
                <a:lnTo>
                  <a:pt x="126" y="354"/>
                </a:lnTo>
                <a:lnTo>
                  <a:pt x="125" y="354"/>
                </a:lnTo>
                <a:lnTo>
                  <a:pt x="124" y="354"/>
                </a:lnTo>
                <a:lnTo>
                  <a:pt x="125" y="354"/>
                </a:lnTo>
                <a:lnTo>
                  <a:pt x="124" y="354"/>
                </a:lnTo>
                <a:lnTo>
                  <a:pt x="125" y="354"/>
                </a:lnTo>
                <a:lnTo>
                  <a:pt x="124" y="354"/>
                </a:lnTo>
                <a:lnTo>
                  <a:pt x="124" y="355"/>
                </a:lnTo>
                <a:lnTo>
                  <a:pt x="124" y="354"/>
                </a:lnTo>
                <a:lnTo>
                  <a:pt x="124" y="355"/>
                </a:lnTo>
                <a:lnTo>
                  <a:pt x="124" y="354"/>
                </a:lnTo>
                <a:lnTo>
                  <a:pt x="124" y="355"/>
                </a:lnTo>
                <a:lnTo>
                  <a:pt x="125" y="355"/>
                </a:lnTo>
                <a:lnTo>
                  <a:pt x="124" y="355"/>
                </a:lnTo>
                <a:lnTo>
                  <a:pt x="125" y="355"/>
                </a:lnTo>
                <a:lnTo>
                  <a:pt x="124" y="355"/>
                </a:lnTo>
                <a:lnTo>
                  <a:pt x="125" y="355"/>
                </a:lnTo>
                <a:lnTo>
                  <a:pt x="125" y="356"/>
                </a:lnTo>
                <a:lnTo>
                  <a:pt x="125" y="355"/>
                </a:lnTo>
                <a:lnTo>
                  <a:pt x="125" y="356"/>
                </a:lnTo>
                <a:lnTo>
                  <a:pt x="125" y="355"/>
                </a:lnTo>
                <a:lnTo>
                  <a:pt x="125" y="356"/>
                </a:lnTo>
                <a:lnTo>
                  <a:pt x="125" y="357"/>
                </a:lnTo>
                <a:lnTo>
                  <a:pt x="125" y="356"/>
                </a:lnTo>
                <a:lnTo>
                  <a:pt x="125" y="357"/>
                </a:lnTo>
                <a:lnTo>
                  <a:pt x="125" y="356"/>
                </a:lnTo>
                <a:lnTo>
                  <a:pt x="125" y="357"/>
                </a:lnTo>
                <a:lnTo>
                  <a:pt x="126" y="357"/>
                </a:lnTo>
                <a:lnTo>
                  <a:pt x="125" y="357"/>
                </a:lnTo>
                <a:lnTo>
                  <a:pt x="126" y="357"/>
                </a:lnTo>
                <a:lnTo>
                  <a:pt x="125" y="357"/>
                </a:lnTo>
                <a:lnTo>
                  <a:pt x="126" y="357"/>
                </a:lnTo>
                <a:lnTo>
                  <a:pt x="126" y="358"/>
                </a:lnTo>
                <a:lnTo>
                  <a:pt x="126" y="357"/>
                </a:lnTo>
                <a:lnTo>
                  <a:pt x="126" y="358"/>
                </a:lnTo>
                <a:lnTo>
                  <a:pt x="126" y="357"/>
                </a:lnTo>
                <a:lnTo>
                  <a:pt x="126" y="358"/>
                </a:lnTo>
                <a:lnTo>
                  <a:pt x="125" y="358"/>
                </a:lnTo>
                <a:lnTo>
                  <a:pt x="126" y="358"/>
                </a:lnTo>
                <a:lnTo>
                  <a:pt x="125" y="358"/>
                </a:lnTo>
                <a:lnTo>
                  <a:pt x="126" y="358"/>
                </a:lnTo>
                <a:lnTo>
                  <a:pt x="125" y="358"/>
                </a:lnTo>
                <a:lnTo>
                  <a:pt x="124" y="358"/>
                </a:lnTo>
                <a:lnTo>
                  <a:pt x="125" y="358"/>
                </a:lnTo>
                <a:lnTo>
                  <a:pt x="124" y="358"/>
                </a:lnTo>
                <a:lnTo>
                  <a:pt x="125" y="358"/>
                </a:lnTo>
                <a:lnTo>
                  <a:pt x="124" y="358"/>
                </a:lnTo>
                <a:lnTo>
                  <a:pt x="124" y="359"/>
                </a:lnTo>
                <a:lnTo>
                  <a:pt x="124" y="358"/>
                </a:lnTo>
                <a:lnTo>
                  <a:pt x="124" y="359"/>
                </a:lnTo>
                <a:lnTo>
                  <a:pt x="124" y="358"/>
                </a:lnTo>
                <a:lnTo>
                  <a:pt x="124" y="359"/>
                </a:lnTo>
                <a:lnTo>
                  <a:pt x="125" y="359"/>
                </a:lnTo>
                <a:lnTo>
                  <a:pt x="124" y="359"/>
                </a:lnTo>
                <a:lnTo>
                  <a:pt x="125" y="359"/>
                </a:lnTo>
                <a:lnTo>
                  <a:pt x="124" y="359"/>
                </a:lnTo>
                <a:lnTo>
                  <a:pt x="125" y="359"/>
                </a:lnTo>
                <a:lnTo>
                  <a:pt x="125" y="360"/>
                </a:lnTo>
                <a:lnTo>
                  <a:pt x="125" y="359"/>
                </a:lnTo>
                <a:lnTo>
                  <a:pt x="125" y="360"/>
                </a:lnTo>
                <a:lnTo>
                  <a:pt x="125" y="359"/>
                </a:lnTo>
                <a:lnTo>
                  <a:pt x="125" y="360"/>
                </a:lnTo>
                <a:lnTo>
                  <a:pt x="126" y="360"/>
                </a:lnTo>
                <a:lnTo>
                  <a:pt x="125" y="360"/>
                </a:lnTo>
                <a:lnTo>
                  <a:pt x="126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59"/>
                </a:lnTo>
                <a:lnTo>
                  <a:pt x="126" y="360"/>
                </a:lnTo>
                <a:lnTo>
                  <a:pt x="126" y="359"/>
                </a:lnTo>
                <a:lnTo>
                  <a:pt x="126" y="360"/>
                </a:lnTo>
                <a:lnTo>
                  <a:pt x="126" y="359"/>
                </a:lnTo>
                <a:lnTo>
                  <a:pt x="127" y="359"/>
                </a:lnTo>
                <a:lnTo>
                  <a:pt x="126" y="359"/>
                </a:lnTo>
                <a:lnTo>
                  <a:pt x="127" y="359"/>
                </a:lnTo>
                <a:lnTo>
                  <a:pt x="126" y="359"/>
                </a:lnTo>
                <a:lnTo>
                  <a:pt x="127" y="359"/>
                </a:lnTo>
                <a:lnTo>
                  <a:pt x="127" y="360"/>
                </a:lnTo>
                <a:lnTo>
                  <a:pt x="127" y="359"/>
                </a:lnTo>
                <a:lnTo>
                  <a:pt x="127" y="360"/>
                </a:lnTo>
                <a:lnTo>
                  <a:pt x="127" y="359"/>
                </a:lnTo>
                <a:lnTo>
                  <a:pt x="127" y="360"/>
                </a:lnTo>
                <a:lnTo>
                  <a:pt x="127" y="361"/>
                </a:lnTo>
                <a:lnTo>
                  <a:pt x="127" y="360"/>
                </a:lnTo>
                <a:lnTo>
                  <a:pt x="127" y="361"/>
                </a:lnTo>
                <a:lnTo>
                  <a:pt x="127" y="360"/>
                </a:lnTo>
                <a:lnTo>
                  <a:pt x="127" y="361"/>
                </a:lnTo>
                <a:lnTo>
                  <a:pt x="128" y="361"/>
                </a:lnTo>
                <a:lnTo>
                  <a:pt x="127" y="361"/>
                </a:lnTo>
                <a:lnTo>
                  <a:pt x="128" y="361"/>
                </a:lnTo>
                <a:lnTo>
                  <a:pt x="127" y="361"/>
                </a:lnTo>
                <a:lnTo>
                  <a:pt x="128" y="361"/>
                </a:lnTo>
                <a:lnTo>
                  <a:pt x="128" y="360"/>
                </a:lnTo>
                <a:lnTo>
                  <a:pt x="128" y="361"/>
                </a:lnTo>
                <a:lnTo>
                  <a:pt x="128" y="360"/>
                </a:lnTo>
                <a:lnTo>
                  <a:pt x="128" y="361"/>
                </a:lnTo>
                <a:lnTo>
                  <a:pt x="128" y="360"/>
                </a:lnTo>
                <a:lnTo>
                  <a:pt x="129" y="360"/>
                </a:lnTo>
                <a:lnTo>
                  <a:pt x="128" y="360"/>
                </a:lnTo>
                <a:lnTo>
                  <a:pt x="129" y="360"/>
                </a:lnTo>
                <a:lnTo>
                  <a:pt x="128" y="360"/>
                </a:lnTo>
                <a:lnTo>
                  <a:pt x="129" y="360"/>
                </a:lnTo>
                <a:lnTo>
                  <a:pt x="129" y="359"/>
                </a:lnTo>
                <a:lnTo>
                  <a:pt x="129" y="360"/>
                </a:lnTo>
                <a:lnTo>
                  <a:pt x="129" y="359"/>
                </a:lnTo>
                <a:lnTo>
                  <a:pt x="129" y="360"/>
                </a:lnTo>
                <a:lnTo>
                  <a:pt x="129" y="359"/>
                </a:lnTo>
                <a:lnTo>
                  <a:pt x="128" y="359"/>
                </a:lnTo>
                <a:lnTo>
                  <a:pt x="129" y="359"/>
                </a:lnTo>
                <a:lnTo>
                  <a:pt x="128" y="359"/>
                </a:lnTo>
                <a:lnTo>
                  <a:pt x="129" y="359"/>
                </a:lnTo>
                <a:lnTo>
                  <a:pt x="128" y="359"/>
                </a:lnTo>
                <a:lnTo>
                  <a:pt x="128" y="358"/>
                </a:lnTo>
                <a:lnTo>
                  <a:pt x="128" y="359"/>
                </a:lnTo>
                <a:lnTo>
                  <a:pt x="128" y="358"/>
                </a:lnTo>
                <a:lnTo>
                  <a:pt x="128" y="359"/>
                </a:lnTo>
                <a:lnTo>
                  <a:pt x="128" y="358"/>
                </a:lnTo>
                <a:lnTo>
                  <a:pt x="129" y="358"/>
                </a:lnTo>
                <a:lnTo>
                  <a:pt x="128" y="358"/>
                </a:lnTo>
                <a:lnTo>
                  <a:pt x="129" y="358"/>
                </a:lnTo>
                <a:lnTo>
                  <a:pt x="128" y="358"/>
                </a:lnTo>
                <a:lnTo>
                  <a:pt x="129" y="358"/>
                </a:lnTo>
                <a:lnTo>
                  <a:pt x="130" y="358"/>
                </a:lnTo>
                <a:lnTo>
                  <a:pt x="129" y="358"/>
                </a:lnTo>
                <a:lnTo>
                  <a:pt x="130" y="358"/>
                </a:lnTo>
                <a:lnTo>
                  <a:pt x="129" y="358"/>
                </a:lnTo>
                <a:lnTo>
                  <a:pt x="130" y="358"/>
                </a:lnTo>
                <a:lnTo>
                  <a:pt x="130" y="357"/>
                </a:lnTo>
                <a:lnTo>
                  <a:pt x="130" y="358"/>
                </a:lnTo>
                <a:lnTo>
                  <a:pt x="130" y="357"/>
                </a:lnTo>
                <a:lnTo>
                  <a:pt x="130" y="358"/>
                </a:lnTo>
                <a:lnTo>
                  <a:pt x="130" y="357"/>
                </a:lnTo>
                <a:lnTo>
                  <a:pt x="129" y="357"/>
                </a:lnTo>
                <a:lnTo>
                  <a:pt x="130" y="357"/>
                </a:lnTo>
                <a:lnTo>
                  <a:pt x="129" y="357"/>
                </a:lnTo>
                <a:lnTo>
                  <a:pt x="130" y="357"/>
                </a:lnTo>
                <a:lnTo>
                  <a:pt x="129" y="357"/>
                </a:lnTo>
                <a:lnTo>
                  <a:pt x="129" y="356"/>
                </a:lnTo>
                <a:lnTo>
                  <a:pt x="129" y="357"/>
                </a:lnTo>
                <a:lnTo>
                  <a:pt x="129" y="356"/>
                </a:lnTo>
                <a:lnTo>
                  <a:pt x="129" y="357"/>
                </a:lnTo>
                <a:lnTo>
                  <a:pt x="129" y="356"/>
                </a:lnTo>
                <a:lnTo>
                  <a:pt x="130" y="356"/>
                </a:lnTo>
                <a:lnTo>
                  <a:pt x="129" y="356"/>
                </a:lnTo>
                <a:lnTo>
                  <a:pt x="130" y="356"/>
                </a:lnTo>
                <a:lnTo>
                  <a:pt x="129" y="356"/>
                </a:lnTo>
                <a:lnTo>
                  <a:pt x="130" y="356"/>
                </a:lnTo>
                <a:lnTo>
                  <a:pt x="130" y="355"/>
                </a:lnTo>
                <a:lnTo>
                  <a:pt x="130" y="356"/>
                </a:lnTo>
                <a:lnTo>
                  <a:pt x="130" y="355"/>
                </a:lnTo>
                <a:lnTo>
                  <a:pt x="130" y="356"/>
                </a:lnTo>
                <a:lnTo>
                  <a:pt x="130" y="355"/>
                </a:lnTo>
                <a:lnTo>
                  <a:pt x="131" y="355"/>
                </a:lnTo>
                <a:lnTo>
                  <a:pt x="130" y="355"/>
                </a:lnTo>
                <a:lnTo>
                  <a:pt x="131" y="355"/>
                </a:lnTo>
                <a:lnTo>
                  <a:pt x="130" y="355"/>
                </a:lnTo>
                <a:lnTo>
                  <a:pt x="131" y="355"/>
                </a:lnTo>
                <a:lnTo>
                  <a:pt x="131" y="356"/>
                </a:lnTo>
                <a:lnTo>
                  <a:pt x="131" y="355"/>
                </a:lnTo>
                <a:lnTo>
                  <a:pt x="131" y="356"/>
                </a:lnTo>
                <a:lnTo>
                  <a:pt x="131" y="355"/>
                </a:lnTo>
                <a:lnTo>
                  <a:pt x="131" y="356"/>
                </a:lnTo>
                <a:lnTo>
                  <a:pt x="131" y="357"/>
                </a:lnTo>
                <a:lnTo>
                  <a:pt x="131" y="356"/>
                </a:lnTo>
                <a:lnTo>
                  <a:pt x="131" y="357"/>
                </a:lnTo>
                <a:lnTo>
                  <a:pt x="131" y="356"/>
                </a:lnTo>
                <a:lnTo>
                  <a:pt x="131" y="357"/>
                </a:lnTo>
                <a:lnTo>
                  <a:pt x="132" y="357"/>
                </a:lnTo>
                <a:lnTo>
                  <a:pt x="131" y="357"/>
                </a:lnTo>
                <a:lnTo>
                  <a:pt x="132" y="357"/>
                </a:lnTo>
                <a:lnTo>
                  <a:pt x="131" y="357"/>
                </a:lnTo>
                <a:lnTo>
                  <a:pt x="132" y="357"/>
                </a:lnTo>
                <a:lnTo>
                  <a:pt x="132" y="356"/>
                </a:lnTo>
                <a:lnTo>
                  <a:pt x="132" y="357"/>
                </a:lnTo>
                <a:lnTo>
                  <a:pt x="132" y="356"/>
                </a:lnTo>
                <a:lnTo>
                  <a:pt x="132" y="357"/>
                </a:lnTo>
                <a:lnTo>
                  <a:pt x="132" y="356"/>
                </a:lnTo>
                <a:lnTo>
                  <a:pt x="133" y="356"/>
                </a:lnTo>
                <a:lnTo>
                  <a:pt x="132" y="356"/>
                </a:lnTo>
                <a:lnTo>
                  <a:pt x="133" y="356"/>
                </a:lnTo>
                <a:lnTo>
                  <a:pt x="132" y="356"/>
                </a:lnTo>
                <a:lnTo>
                  <a:pt x="133" y="356"/>
                </a:lnTo>
                <a:lnTo>
                  <a:pt x="133" y="355"/>
                </a:lnTo>
                <a:lnTo>
                  <a:pt x="133" y="356"/>
                </a:lnTo>
                <a:lnTo>
                  <a:pt x="133" y="355"/>
                </a:lnTo>
                <a:lnTo>
                  <a:pt x="133" y="356"/>
                </a:lnTo>
                <a:lnTo>
                  <a:pt x="133" y="355"/>
                </a:lnTo>
                <a:lnTo>
                  <a:pt x="132" y="355"/>
                </a:lnTo>
                <a:lnTo>
                  <a:pt x="133" y="355"/>
                </a:lnTo>
                <a:lnTo>
                  <a:pt x="132" y="355"/>
                </a:lnTo>
                <a:lnTo>
                  <a:pt x="133" y="355"/>
                </a:lnTo>
                <a:lnTo>
                  <a:pt x="132" y="355"/>
                </a:lnTo>
                <a:lnTo>
                  <a:pt x="132" y="354"/>
                </a:lnTo>
                <a:lnTo>
                  <a:pt x="132" y="355"/>
                </a:lnTo>
                <a:lnTo>
                  <a:pt x="132" y="354"/>
                </a:lnTo>
                <a:lnTo>
                  <a:pt x="132" y="355"/>
                </a:lnTo>
                <a:lnTo>
                  <a:pt x="132" y="354"/>
                </a:lnTo>
                <a:lnTo>
                  <a:pt x="133" y="354"/>
                </a:lnTo>
                <a:lnTo>
                  <a:pt x="132" y="354"/>
                </a:lnTo>
                <a:lnTo>
                  <a:pt x="133" y="354"/>
                </a:lnTo>
                <a:lnTo>
                  <a:pt x="132" y="354"/>
                </a:lnTo>
                <a:lnTo>
                  <a:pt x="133" y="354"/>
                </a:lnTo>
                <a:lnTo>
                  <a:pt x="134" y="354"/>
                </a:lnTo>
                <a:lnTo>
                  <a:pt x="133" y="354"/>
                </a:lnTo>
                <a:lnTo>
                  <a:pt x="134" y="354"/>
                </a:lnTo>
                <a:lnTo>
                  <a:pt x="133" y="354"/>
                </a:lnTo>
                <a:lnTo>
                  <a:pt x="134" y="354"/>
                </a:lnTo>
                <a:lnTo>
                  <a:pt x="134" y="353"/>
                </a:lnTo>
                <a:lnTo>
                  <a:pt x="134" y="354"/>
                </a:lnTo>
                <a:lnTo>
                  <a:pt x="134" y="353"/>
                </a:lnTo>
                <a:lnTo>
                  <a:pt x="134" y="354"/>
                </a:lnTo>
                <a:lnTo>
                  <a:pt x="134" y="353"/>
                </a:lnTo>
                <a:lnTo>
                  <a:pt x="133" y="353"/>
                </a:lnTo>
                <a:lnTo>
                  <a:pt x="134" y="353"/>
                </a:lnTo>
                <a:lnTo>
                  <a:pt x="133" y="353"/>
                </a:lnTo>
                <a:lnTo>
                  <a:pt x="134" y="353"/>
                </a:lnTo>
                <a:lnTo>
                  <a:pt x="133" y="353"/>
                </a:lnTo>
                <a:lnTo>
                  <a:pt x="133" y="352"/>
                </a:lnTo>
                <a:lnTo>
                  <a:pt x="133" y="353"/>
                </a:lnTo>
                <a:lnTo>
                  <a:pt x="133" y="352"/>
                </a:lnTo>
                <a:lnTo>
                  <a:pt x="133" y="353"/>
                </a:lnTo>
                <a:lnTo>
                  <a:pt x="133" y="352"/>
                </a:lnTo>
                <a:lnTo>
                  <a:pt x="132" y="352"/>
                </a:lnTo>
                <a:lnTo>
                  <a:pt x="133" y="352"/>
                </a:lnTo>
                <a:lnTo>
                  <a:pt x="132" y="352"/>
                </a:lnTo>
                <a:lnTo>
                  <a:pt x="133" y="352"/>
                </a:lnTo>
                <a:lnTo>
                  <a:pt x="132" y="352"/>
                </a:lnTo>
                <a:lnTo>
                  <a:pt x="132" y="353"/>
                </a:lnTo>
                <a:lnTo>
                  <a:pt x="132" y="352"/>
                </a:lnTo>
                <a:lnTo>
                  <a:pt x="132" y="353"/>
                </a:lnTo>
                <a:lnTo>
                  <a:pt x="132" y="352"/>
                </a:lnTo>
                <a:lnTo>
                  <a:pt x="132" y="353"/>
                </a:lnTo>
                <a:lnTo>
                  <a:pt x="131" y="353"/>
                </a:lnTo>
                <a:lnTo>
                  <a:pt x="132" y="353"/>
                </a:lnTo>
                <a:lnTo>
                  <a:pt x="131" y="353"/>
                </a:lnTo>
                <a:lnTo>
                  <a:pt x="132" y="353"/>
                </a:lnTo>
                <a:lnTo>
                  <a:pt x="131" y="353"/>
                </a:lnTo>
                <a:lnTo>
                  <a:pt x="131" y="352"/>
                </a:lnTo>
                <a:lnTo>
                  <a:pt x="131" y="353"/>
                </a:lnTo>
                <a:lnTo>
                  <a:pt x="131" y="352"/>
                </a:lnTo>
                <a:lnTo>
                  <a:pt x="131" y="353"/>
                </a:lnTo>
                <a:lnTo>
                  <a:pt x="131" y="352"/>
                </a:lnTo>
                <a:lnTo>
                  <a:pt x="131" y="351"/>
                </a:lnTo>
                <a:lnTo>
                  <a:pt x="131" y="352"/>
                </a:lnTo>
                <a:lnTo>
                  <a:pt x="131" y="351"/>
                </a:lnTo>
                <a:lnTo>
                  <a:pt x="131" y="352"/>
                </a:lnTo>
                <a:lnTo>
                  <a:pt x="131" y="351"/>
                </a:lnTo>
                <a:lnTo>
                  <a:pt x="130" y="351"/>
                </a:lnTo>
                <a:lnTo>
                  <a:pt x="131" y="351"/>
                </a:lnTo>
                <a:lnTo>
                  <a:pt x="130" y="351"/>
                </a:lnTo>
                <a:lnTo>
                  <a:pt x="131" y="351"/>
                </a:lnTo>
                <a:lnTo>
                  <a:pt x="130" y="351"/>
                </a:lnTo>
                <a:lnTo>
                  <a:pt x="130" y="352"/>
                </a:lnTo>
                <a:lnTo>
                  <a:pt x="130" y="351"/>
                </a:lnTo>
                <a:lnTo>
                  <a:pt x="130" y="352"/>
                </a:lnTo>
                <a:lnTo>
                  <a:pt x="130" y="351"/>
                </a:lnTo>
                <a:lnTo>
                  <a:pt x="130" y="352"/>
                </a:lnTo>
                <a:lnTo>
                  <a:pt x="129" y="352"/>
                </a:lnTo>
                <a:lnTo>
                  <a:pt x="130" y="352"/>
                </a:lnTo>
                <a:lnTo>
                  <a:pt x="129" y="352"/>
                </a:lnTo>
                <a:lnTo>
                  <a:pt x="130" y="352"/>
                </a:lnTo>
                <a:lnTo>
                  <a:pt x="129" y="352"/>
                </a:lnTo>
                <a:lnTo>
                  <a:pt x="129" y="351"/>
                </a:lnTo>
                <a:lnTo>
                  <a:pt x="129" y="352"/>
                </a:lnTo>
                <a:lnTo>
                  <a:pt x="129" y="351"/>
                </a:lnTo>
                <a:lnTo>
                  <a:pt x="129" y="352"/>
                </a:lnTo>
                <a:lnTo>
                  <a:pt x="129" y="351"/>
                </a:lnTo>
                <a:lnTo>
                  <a:pt x="128" y="351"/>
                </a:lnTo>
                <a:lnTo>
                  <a:pt x="129" y="351"/>
                </a:lnTo>
                <a:lnTo>
                  <a:pt x="128" y="351"/>
                </a:lnTo>
                <a:lnTo>
                  <a:pt x="129" y="351"/>
                </a:lnTo>
                <a:lnTo>
                  <a:pt x="128" y="351"/>
                </a:lnTo>
                <a:lnTo>
                  <a:pt x="128" y="350"/>
                </a:lnTo>
                <a:lnTo>
                  <a:pt x="128" y="351"/>
                </a:lnTo>
                <a:lnTo>
                  <a:pt x="128" y="350"/>
                </a:lnTo>
                <a:lnTo>
                  <a:pt x="128" y="351"/>
                </a:lnTo>
                <a:lnTo>
                  <a:pt x="128" y="350"/>
                </a:lnTo>
                <a:lnTo>
                  <a:pt x="129" y="350"/>
                </a:lnTo>
                <a:lnTo>
                  <a:pt x="128" y="350"/>
                </a:lnTo>
                <a:lnTo>
                  <a:pt x="129" y="350"/>
                </a:lnTo>
                <a:lnTo>
                  <a:pt x="128" y="350"/>
                </a:lnTo>
                <a:lnTo>
                  <a:pt x="129" y="350"/>
                </a:lnTo>
                <a:lnTo>
                  <a:pt x="130" y="350"/>
                </a:lnTo>
                <a:lnTo>
                  <a:pt x="129" y="350"/>
                </a:lnTo>
                <a:lnTo>
                  <a:pt x="130" y="350"/>
                </a:lnTo>
                <a:lnTo>
                  <a:pt x="129" y="350"/>
                </a:lnTo>
                <a:lnTo>
                  <a:pt x="130" y="350"/>
                </a:lnTo>
                <a:lnTo>
                  <a:pt x="130" y="349"/>
                </a:lnTo>
                <a:lnTo>
                  <a:pt x="130" y="350"/>
                </a:lnTo>
                <a:lnTo>
                  <a:pt x="130" y="349"/>
                </a:lnTo>
                <a:lnTo>
                  <a:pt x="130" y="350"/>
                </a:lnTo>
                <a:lnTo>
                  <a:pt x="130" y="349"/>
                </a:lnTo>
                <a:lnTo>
                  <a:pt x="129" y="349"/>
                </a:lnTo>
                <a:lnTo>
                  <a:pt x="130" y="349"/>
                </a:lnTo>
                <a:lnTo>
                  <a:pt x="129" y="349"/>
                </a:lnTo>
                <a:lnTo>
                  <a:pt x="130" y="349"/>
                </a:lnTo>
                <a:lnTo>
                  <a:pt x="129" y="349"/>
                </a:lnTo>
                <a:lnTo>
                  <a:pt x="129" y="348"/>
                </a:lnTo>
                <a:lnTo>
                  <a:pt x="129" y="349"/>
                </a:lnTo>
                <a:lnTo>
                  <a:pt x="129" y="348"/>
                </a:lnTo>
                <a:lnTo>
                  <a:pt x="129" y="349"/>
                </a:lnTo>
                <a:lnTo>
                  <a:pt x="129" y="348"/>
                </a:lnTo>
                <a:lnTo>
                  <a:pt x="130" y="348"/>
                </a:lnTo>
                <a:lnTo>
                  <a:pt x="129" y="348"/>
                </a:lnTo>
                <a:lnTo>
                  <a:pt x="130" y="348"/>
                </a:lnTo>
                <a:lnTo>
                  <a:pt x="129" y="348"/>
                </a:lnTo>
                <a:lnTo>
                  <a:pt x="130" y="348"/>
                </a:lnTo>
                <a:lnTo>
                  <a:pt x="130" y="347"/>
                </a:lnTo>
                <a:lnTo>
                  <a:pt x="130" y="348"/>
                </a:lnTo>
                <a:lnTo>
                  <a:pt x="130" y="347"/>
                </a:lnTo>
                <a:lnTo>
                  <a:pt x="130" y="348"/>
                </a:lnTo>
                <a:lnTo>
                  <a:pt x="130" y="347"/>
                </a:lnTo>
                <a:lnTo>
                  <a:pt x="131" y="347"/>
                </a:lnTo>
                <a:lnTo>
                  <a:pt x="130" y="347"/>
                </a:lnTo>
                <a:lnTo>
                  <a:pt x="131" y="347"/>
                </a:lnTo>
                <a:lnTo>
                  <a:pt x="130" y="347"/>
                </a:lnTo>
                <a:lnTo>
                  <a:pt x="131" y="347"/>
                </a:lnTo>
                <a:lnTo>
                  <a:pt x="131" y="348"/>
                </a:lnTo>
                <a:lnTo>
                  <a:pt x="131" y="347"/>
                </a:lnTo>
                <a:lnTo>
                  <a:pt x="131" y="348"/>
                </a:lnTo>
                <a:lnTo>
                  <a:pt x="131" y="347"/>
                </a:lnTo>
                <a:lnTo>
                  <a:pt x="131" y="348"/>
                </a:lnTo>
                <a:lnTo>
                  <a:pt x="131" y="349"/>
                </a:lnTo>
                <a:lnTo>
                  <a:pt x="131" y="348"/>
                </a:lnTo>
                <a:lnTo>
                  <a:pt x="131" y="349"/>
                </a:lnTo>
                <a:lnTo>
                  <a:pt x="131" y="348"/>
                </a:lnTo>
                <a:lnTo>
                  <a:pt x="131" y="349"/>
                </a:lnTo>
                <a:lnTo>
                  <a:pt x="132" y="349"/>
                </a:lnTo>
                <a:lnTo>
                  <a:pt x="131" y="349"/>
                </a:lnTo>
                <a:lnTo>
                  <a:pt x="132" y="349"/>
                </a:lnTo>
                <a:lnTo>
                  <a:pt x="131" y="349"/>
                </a:lnTo>
                <a:lnTo>
                  <a:pt x="132" y="349"/>
                </a:lnTo>
                <a:lnTo>
                  <a:pt x="132" y="348"/>
                </a:lnTo>
                <a:lnTo>
                  <a:pt x="132" y="349"/>
                </a:lnTo>
                <a:lnTo>
                  <a:pt x="132" y="348"/>
                </a:lnTo>
                <a:lnTo>
                  <a:pt x="132" y="349"/>
                </a:lnTo>
                <a:lnTo>
                  <a:pt x="132" y="348"/>
                </a:lnTo>
                <a:lnTo>
                  <a:pt x="133" y="348"/>
                </a:lnTo>
                <a:lnTo>
                  <a:pt x="132" y="348"/>
                </a:lnTo>
                <a:lnTo>
                  <a:pt x="133" y="348"/>
                </a:lnTo>
                <a:lnTo>
                  <a:pt x="132" y="348"/>
                </a:lnTo>
                <a:lnTo>
                  <a:pt x="133" y="348"/>
                </a:lnTo>
                <a:lnTo>
                  <a:pt x="134" y="348"/>
                </a:lnTo>
                <a:lnTo>
                  <a:pt x="133" y="348"/>
                </a:lnTo>
                <a:lnTo>
                  <a:pt x="134" y="348"/>
                </a:lnTo>
                <a:lnTo>
                  <a:pt x="133" y="348"/>
                </a:lnTo>
                <a:lnTo>
                  <a:pt x="134" y="348"/>
                </a:lnTo>
                <a:lnTo>
                  <a:pt x="134" y="347"/>
                </a:lnTo>
                <a:lnTo>
                  <a:pt x="134" y="348"/>
                </a:lnTo>
                <a:lnTo>
                  <a:pt x="134" y="347"/>
                </a:lnTo>
                <a:lnTo>
                  <a:pt x="134" y="348"/>
                </a:lnTo>
                <a:lnTo>
                  <a:pt x="134" y="347"/>
                </a:lnTo>
                <a:lnTo>
                  <a:pt x="135" y="347"/>
                </a:lnTo>
                <a:lnTo>
                  <a:pt x="134" y="347"/>
                </a:lnTo>
                <a:lnTo>
                  <a:pt x="135" y="347"/>
                </a:lnTo>
                <a:lnTo>
                  <a:pt x="134" y="347"/>
                </a:lnTo>
                <a:lnTo>
                  <a:pt x="135" y="347"/>
                </a:lnTo>
                <a:lnTo>
                  <a:pt x="135" y="348"/>
                </a:lnTo>
                <a:lnTo>
                  <a:pt x="135" y="347"/>
                </a:lnTo>
                <a:lnTo>
                  <a:pt x="135" y="348"/>
                </a:lnTo>
                <a:lnTo>
                  <a:pt x="135" y="347"/>
                </a:lnTo>
                <a:lnTo>
                  <a:pt x="135" y="348"/>
                </a:lnTo>
                <a:lnTo>
                  <a:pt x="135" y="349"/>
                </a:lnTo>
                <a:lnTo>
                  <a:pt x="135" y="348"/>
                </a:lnTo>
                <a:lnTo>
                  <a:pt x="135" y="349"/>
                </a:lnTo>
                <a:lnTo>
                  <a:pt x="135" y="348"/>
                </a:lnTo>
                <a:lnTo>
                  <a:pt x="135" y="349"/>
                </a:lnTo>
                <a:lnTo>
                  <a:pt x="136" y="349"/>
                </a:lnTo>
                <a:lnTo>
                  <a:pt x="135" y="349"/>
                </a:lnTo>
                <a:lnTo>
                  <a:pt x="136" y="349"/>
                </a:lnTo>
                <a:lnTo>
                  <a:pt x="135" y="349"/>
                </a:lnTo>
                <a:lnTo>
                  <a:pt x="136" y="349"/>
                </a:lnTo>
                <a:lnTo>
                  <a:pt x="136" y="348"/>
                </a:lnTo>
                <a:lnTo>
                  <a:pt x="136" y="349"/>
                </a:lnTo>
                <a:lnTo>
                  <a:pt x="136" y="348"/>
                </a:lnTo>
                <a:lnTo>
                  <a:pt x="136" y="349"/>
                </a:lnTo>
                <a:lnTo>
                  <a:pt x="136" y="348"/>
                </a:lnTo>
                <a:lnTo>
                  <a:pt x="137" y="348"/>
                </a:lnTo>
                <a:lnTo>
                  <a:pt x="136" y="348"/>
                </a:lnTo>
                <a:lnTo>
                  <a:pt x="137" y="348"/>
                </a:lnTo>
                <a:lnTo>
                  <a:pt x="136" y="348"/>
                </a:lnTo>
                <a:lnTo>
                  <a:pt x="137" y="348"/>
                </a:lnTo>
                <a:lnTo>
                  <a:pt x="137" y="347"/>
                </a:lnTo>
                <a:lnTo>
                  <a:pt x="137" y="348"/>
                </a:lnTo>
                <a:lnTo>
                  <a:pt x="137" y="347"/>
                </a:lnTo>
                <a:lnTo>
                  <a:pt x="137" y="348"/>
                </a:lnTo>
                <a:lnTo>
                  <a:pt x="137" y="347"/>
                </a:lnTo>
                <a:lnTo>
                  <a:pt x="136" y="347"/>
                </a:lnTo>
                <a:lnTo>
                  <a:pt x="137" y="347"/>
                </a:lnTo>
                <a:lnTo>
                  <a:pt x="136" y="347"/>
                </a:lnTo>
                <a:lnTo>
                  <a:pt x="137" y="347"/>
                </a:lnTo>
                <a:lnTo>
                  <a:pt x="136" y="347"/>
                </a:lnTo>
                <a:lnTo>
                  <a:pt x="136" y="346"/>
                </a:lnTo>
                <a:lnTo>
                  <a:pt x="136" y="347"/>
                </a:lnTo>
                <a:lnTo>
                  <a:pt x="136" y="346"/>
                </a:lnTo>
                <a:lnTo>
                  <a:pt x="136" y="347"/>
                </a:lnTo>
                <a:lnTo>
                  <a:pt x="136" y="346"/>
                </a:lnTo>
                <a:lnTo>
                  <a:pt x="137" y="346"/>
                </a:lnTo>
                <a:lnTo>
                  <a:pt x="136" y="346"/>
                </a:lnTo>
                <a:lnTo>
                  <a:pt x="137" y="346"/>
                </a:lnTo>
                <a:lnTo>
                  <a:pt x="136" y="346"/>
                </a:lnTo>
                <a:lnTo>
                  <a:pt x="137" y="346"/>
                </a:lnTo>
                <a:lnTo>
                  <a:pt x="138" y="346"/>
                </a:lnTo>
                <a:lnTo>
                  <a:pt x="137" y="346"/>
                </a:lnTo>
                <a:lnTo>
                  <a:pt x="138" y="346"/>
                </a:lnTo>
                <a:lnTo>
                  <a:pt x="137" y="346"/>
                </a:lnTo>
                <a:lnTo>
                  <a:pt x="138" y="346"/>
                </a:lnTo>
                <a:lnTo>
                  <a:pt x="138" y="345"/>
                </a:lnTo>
                <a:lnTo>
                  <a:pt x="138" y="346"/>
                </a:lnTo>
                <a:lnTo>
                  <a:pt x="138" y="345"/>
                </a:lnTo>
                <a:lnTo>
                  <a:pt x="138" y="346"/>
                </a:lnTo>
                <a:lnTo>
                  <a:pt x="138" y="345"/>
                </a:lnTo>
                <a:lnTo>
                  <a:pt x="137" y="345"/>
                </a:lnTo>
                <a:lnTo>
                  <a:pt x="138" y="345"/>
                </a:lnTo>
                <a:lnTo>
                  <a:pt x="137" y="345"/>
                </a:lnTo>
                <a:lnTo>
                  <a:pt x="138" y="345"/>
                </a:lnTo>
                <a:lnTo>
                  <a:pt x="137" y="345"/>
                </a:lnTo>
                <a:lnTo>
                  <a:pt x="137" y="344"/>
                </a:lnTo>
                <a:lnTo>
                  <a:pt x="137" y="345"/>
                </a:lnTo>
                <a:lnTo>
                  <a:pt x="137" y="344"/>
                </a:lnTo>
                <a:lnTo>
                  <a:pt x="137" y="345"/>
                </a:lnTo>
                <a:lnTo>
                  <a:pt x="137" y="344"/>
                </a:lnTo>
                <a:lnTo>
                  <a:pt x="136" y="344"/>
                </a:lnTo>
                <a:lnTo>
                  <a:pt x="137" y="344"/>
                </a:lnTo>
                <a:lnTo>
                  <a:pt x="136" y="344"/>
                </a:lnTo>
                <a:lnTo>
                  <a:pt x="137" y="344"/>
                </a:lnTo>
                <a:lnTo>
                  <a:pt x="136" y="344"/>
                </a:lnTo>
                <a:lnTo>
                  <a:pt x="136" y="345"/>
                </a:lnTo>
                <a:lnTo>
                  <a:pt x="136" y="344"/>
                </a:lnTo>
                <a:lnTo>
                  <a:pt x="136" y="345"/>
                </a:lnTo>
                <a:lnTo>
                  <a:pt x="136" y="344"/>
                </a:lnTo>
                <a:lnTo>
                  <a:pt x="136" y="345"/>
                </a:lnTo>
                <a:lnTo>
                  <a:pt x="135" y="345"/>
                </a:lnTo>
                <a:lnTo>
                  <a:pt x="136" y="345"/>
                </a:lnTo>
                <a:lnTo>
                  <a:pt x="135" y="345"/>
                </a:lnTo>
                <a:lnTo>
                  <a:pt x="136" y="345"/>
                </a:lnTo>
                <a:lnTo>
                  <a:pt x="135" y="345"/>
                </a:lnTo>
                <a:lnTo>
                  <a:pt x="135" y="344"/>
                </a:lnTo>
                <a:lnTo>
                  <a:pt x="135" y="345"/>
                </a:lnTo>
                <a:lnTo>
                  <a:pt x="135" y="344"/>
                </a:lnTo>
                <a:lnTo>
                  <a:pt x="135" y="345"/>
                </a:lnTo>
                <a:lnTo>
                  <a:pt x="135" y="344"/>
                </a:lnTo>
                <a:lnTo>
                  <a:pt x="135" y="343"/>
                </a:lnTo>
                <a:lnTo>
                  <a:pt x="135" y="344"/>
                </a:lnTo>
                <a:lnTo>
                  <a:pt x="135" y="343"/>
                </a:lnTo>
                <a:lnTo>
                  <a:pt x="135" y="344"/>
                </a:lnTo>
                <a:lnTo>
                  <a:pt x="135" y="343"/>
                </a:lnTo>
                <a:lnTo>
                  <a:pt x="134" y="343"/>
                </a:lnTo>
                <a:lnTo>
                  <a:pt x="135" y="343"/>
                </a:lnTo>
                <a:lnTo>
                  <a:pt x="134" y="343"/>
                </a:lnTo>
                <a:lnTo>
                  <a:pt x="135" y="343"/>
                </a:lnTo>
                <a:lnTo>
                  <a:pt x="134" y="343"/>
                </a:lnTo>
                <a:lnTo>
                  <a:pt x="134" y="344"/>
                </a:lnTo>
                <a:lnTo>
                  <a:pt x="134" y="343"/>
                </a:lnTo>
                <a:lnTo>
                  <a:pt x="134" y="344"/>
                </a:lnTo>
                <a:lnTo>
                  <a:pt x="134" y="343"/>
                </a:lnTo>
                <a:lnTo>
                  <a:pt x="134" y="344"/>
                </a:lnTo>
                <a:lnTo>
                  <a:pt x="133" y="344"/>
                </a:lnTo>
                <a:lnTo>
                  <a:pt x="134" y="344"/>
                </a:lnTo>
                <a:lnTo>
                  <a:pt x="133" y="344"/>
                </a:lnTo>
                <a:lnTo>
                  <a:pt x="134" y="344"/>
                </a:lnTo>
                <a:lnTo>
                  <a:pt x="133" y="344"/>
                </a:lnTo>
                <a:lnTo>
                  <a:pt x="133" y="343"/>
                </a:lnTo>
                <a:lnTo>
                  <a:pt x="133" y="344"/>
                </a:lnTo>
                <a:lnTo>
                  <a:pt x="133" y="343"/>
                </a:lnTo>
                <a:lnTo>
                  <a:pt x="133" y="344"/>
                </a:lnTo>
                <a:lnTo>
                  <a:pt x="133" y="343"/>
                </a:lnTo>
                <a:lnTo>
                  <a:pt x="132" y="343"/>
                </a:lnTo>
                <a:lnTo>
                  <a:pt x="133" y="343"/>
                </a:lnTo>
                <a:lnTo>
                  <a:pt x="132" y="343"/>
                </a:lnTo>
                <a:lnTo>
                  <a:pt x="133" y="343"/>
                </a:lnTo>
                <a:lnTo>
                  <a:pt x="132" y="343"/>
                </a:lnTo>
                <a:lnTo>
                  <a:pt x="132" y="342"/>
                </a:lnTo>
                <a:lnTo>
                  <a:pt x="132" y="343"/>
                </a:lnTo>
                <a:lnTo>
                  <a:pt x="132" y="342"/>
                </a:lnTo>
                <a:lnTo>
                  <a:pt x="132" y="343"/>
                </a:lnTo>
                <a:lnTo>
                  <a:pt x="132" y="342"/>
                </a:lnTo>
                <a:lnTo>
                  <a:pt x="133" y="342"/>
                </a:lnTo>
                <a:lnTo>
                  <a:pt x="132" y="342"/>
                </a:lnTo>
                <a:lnTo>
                  <a:pt x="133" y="342"/>
                </a:lnTo>
                <a:lnTo>
                  <a:pt x="132" y="342"/>
                </a:lnTo>
                <a:lnTo>
                  <a:pt x="133" y="342"/>
                </a:lnTo>
                <a:lnTo>
                  <a:pt x="134" y="342"/>
                </a:lnTo>
                <a:lnTo>
                  <a:pt x="133" y="342"/>
                </a:lnTo>
                <a:lnTo>
                  <a:pt x="134" y="342"/>
                </a:lnTo>
                <a:lnTo>
                  <a:pt x="133" y="342"/>
                </a:lnTo>
                <a:lnTo>
                  <a:pt x="134" y="342"/>
                </a:lnTo>
                <a:lnTo>
                  <a:pt x="134" y="341"/>
                </a:lnTo>
                <a:lnTo>
                  <a:pt x="134" y="342"/>
                </a:lnTo>
                <a:lnTo>
                  <a:pt x="134" y="341"/>
                </a:lnTo>
                <a:lnTo>
                  <a:pt x="134" y="342"/>
                </a:lnTo>
                <a:lnTo>
                  <a:pt x="134" y="341"/>
                </a:lnTo>
                <a:lnTo>
                  <a:pt x="133" y="341"/>
                </a:lnTo>
                <a:lnTo>
                  <a:pt x="134" y="341"/>
                </a:lnTo>
                <a:lnTo>
                  <a:pt x="133" y="341"/>
                </a:lnTo>
                <a:lnTo>
                  <a:pt x="134" y="341"/>
                </a:lnTo>
                <a:lnTo>
                  <a:pt x="133" y="341"/>
                </a:lnTo>
                <a:lnTo>
                  <a:pt x="133" y="340"/>
                </a:lnTo>
                <a:lnTo>
                  <a:pt x="133" y="341"/>
                </a:lnTo>
                <a:lnTo>
                  <a:pt x="133" y="340"/>
                </a:lnTo>
                <a:lnTo>
                  <a:pt x="133" y="341"/>
                </a:lnTo>
                <a:lnTo>
                  <a:pt x="133" y="340"/>
                </a:lnTo>
                <a:lnTo>
                  <a:pt x="134" y="340"/>
                </a:lnTo>
                <a:lnTo>
                  <a:pt x="133" y="340"/>
                </a:lnTo>
                <a:lnTo>
                  <a:pt x="134" y="340"/>
                </a:lnTo>
                <a:lnTo>
                  <a:pt x="133" y="340"/>
                </a:lnTo>
                <a:lnTo>
                  <a:pt x="134" y="340"/>
                </a:lnTo>
                <a:lnTo>
                  <a:pt x="134" y="339"/>
                </a:lnTo>
                <a:lnTo>
                  <a:pt x="134" y="340"/>
                </a:lnTo>
                <a:lnTo>
                  <a:pt x="134" y="339"/>
                </a:lnTo>
                <a:lnTo>
                  <a:pt x="134" y="340"/>
                </a:lnTo>
                <a:lnTo>
                  <a:pt x="134" y="339"/>
                </a:lnTo>
                <a:lnTo>
                  <a:pt x="135" y="339"/>
                </a:lnTo>
                <a:lnTo>
                  <a:pt x="134" y="339"/>
                </a:lnTo>
                <a:lnTo>
                  <a:pt x="135" y="339"/>
                </a:lnTo>
                <a:lnTo>
                  <a:pt x="134" y="339"/>
                </a:lnTo>
                <a:lnTo>
                  <a:pt x="135" y="339"/>
                </a:lnTo>
                <a:lnTo>
                  <a:pt x="135" y="340"/>
                </a:lnTo>
                <a:lnTo>
                  <a:pt x="135" y="339"/>
                </a:lnTo>
                <a:lnTo>
                  <a:pt x="135" y="340"/>
                </a:lnTo>
                <a:lnTo>
                  <a:pt x="135" y="339"/>
                </a:lnTo>
                <a:lnTo>
                  <a:pt x="135" y="340"/>
                </a:lnTo>
                <a:lnTo>
                  <a:pt x="135" y="341"/>
                </a:lnTo>
                <a:lnTo>
                  <a:pt x="135" y="340"/>
                </a:lnTo>
                <a:lnTo>
                  <a:pt x="135" y="341"/>
                </a:lnTo>
                <a:lnTo>
                  <a:pt x="135" y="340"/>
                </a:lnTo>
                <a:lnTo>
                  <a:pt x="135" y="341"/>
                </a:lnTo>
                <a:lnTo>
                  <a:pt x="136" y="341"/>
                </a:lnTo>
                <a:lnTo>
                  <a:pt x="135" y="341"/>
                </a:lnTo>
                <a:lnTo>
                  <a:pt x="136" y="341"/>
                </a:lnTo>
                <a:lnTo>
                  <a:pt x="135" y="341"/>
                </a:lnTo>
                <a:lnTo>
                  <a:pt x="136" y="341"/>
                </a:lnTo>
                <a:lnTo>
                  <a:pt x="136" y="340"/>
                </a:lnTo>
                <a:lnTo>
                  <a:pt x="136" y="341"/>
                </a:lnTo>
                <a:lnTo>
                  <a:pt x="136" y="340"/>
                </a:lnTo>
                <a:lnTo>
                  <a:pt x="136" y="341"/>
                </a:lnTo>
                <a:lnTo>
                  <a:pt x="136" y="340"/>
                </a:lnTo>
                <a:lnTo>
                  <a:pt x="137" y="340"/>
                </a:lnTo>
                <a:lnTo>
                  <a:pt x="136" y="340"/>
                </a:lnTo>
                <a:lnTo>
                  <a:pt x="137" y="340"/>
                </a:lnTo>
                <a:lnTo>
                  <a:pt x="136" y="340"/>
                </a:lnTo>
                <a:lnTo>
                  <a:pt x="137" y="340"/>
                </a:lnTo>
                <a:lnTo>
                  <a:pt x="137" y="339"/>
                </a:lnTo>
                <a:lnTo>
                  <a:pt x="137" y="340"/>
                </a:lnTo>
                <a:lnTo>
                  <a:pt x="137" y="339"/>
                </a:lnTo>
                <a:lnTo>
                  <a:pt x="137" y="340"/>
                </a:lnTo>
                <a:lnTo>
                  <a:pt x="137" y="339"/>
                </a:lnTo>
                <a:lnTo>
                  <a:pt x="136" y="339"/>
                </a:lnTo>
                <a:lnTo>
                  <a:pt x="137" y="339"/>
                </a:lnTo>
                <a:lnTo>
                  <a:pt x="136" y="339"/>
                </a:lnTo>
                <a:lnTo>
                  <a:pt x="137" y="339"/>
                </a:lnTo>
                <a:lnTo>
                  <a:pt x="136" y="339"/>
                </a:lnTo>
                <a:lnTo>
                  <a:pt x="136" y="338"/>
                </a:lnTo>
                <a:lnTo>
                  <a:pt x="136" y="339"/>
                </a:lnTo>
                <a:lnTo>
                  <a:pt x="136" y="338"/>
                </a:lnTo>
                <a:lnTo>
                  <a:pt x="136" y="339"/>
                </a:lnTo>
                <a:lnTo>
                  <a:pt x="136" y="338"/>
                </a:lnTo>
                <a:lnTo>
                  <a:pt x="137" y="338"/>
                </a:lnTo>
                <a:lnTo>
                  <a:pt x="136" y="338"/>
                </a:lnTo>
                <a:lnTo>
                  <a:pt x="137" y="338"/>
                </a:lnTo>
                <a:lnTo>
                  <a:pt x="136" y="338"/>
                </a:lnTo>
                <a:lnTo>
                  <a:pt x="137" y="338"/>
                </a:lnTo>
                <a:lnTo>
                  <a:pt x="138" y="338"/>
                </a:lnTo>
                <a:lnTo>
                  <a:pt x="137" y="338"/>
                </a:lnTo>
                <a:lnTo>
                  <a:pt x="138" y="338"/>
                </a:lnTo>
                <a:lnTo>
                  <a:pt x="137" y="338"/>
                </a:lnTo>
                <a:lnTo>
                  <a:pt x="138" y="338"/>
                </a:lnTo>
                <a:lnTo>
                  <a:pt x="138" y="337"/>
                </a:lnTo>
                <a:lnTo>
                  <a:pt x="138" y="338"/>
                </a:lnTo>
                <a:lnTo>
                  <a:pt x="138" y="337"/>
                </a:lnTo>
                <a:lnTo>
                  <a:pt x="138" y="338"/>
                </a:lnTo>
                <a:lnTo>
                  <a:pt x="138" y="337"/>
                </a:lnTo>
                <a:lnTo>
                  <a:pt x="137" y="337"/>
                </a:lnTo>
                <a:lnTo>
                  <a:pt x="138" y="337"/>
                </a:lnTo>
                <a:lnTo>
                  <a:pt x="137" y="337"/>
                </a:lnTo>
                <a:lnTo>
                  <a:pt x="138" y="337"/>
                </a:lnTo>
                <a:lnTo>
                  <a:pt x="137" y="337"/>
                </a:lnTo>
                <a:lnTo>
                  <a:pt x="137" y="336"/>
                </a:lnTo>
                <a:lnTo>
                  <a:pt x="137" y="337"/>
                </a:lnTo>
                <a:lnTo>
                  <a:pt x="137" y="336"/>
                </a:lnTo>
                <a:lnTo>
                  <a:pt x="137" y="337"/>
                </a:lnTo>
                <a:lnTo>
                  <a:pt x="137" y="336"/>
                </a:lnTo>
                <a:lnTo>
                  <a:pt x="138" y="336"/>
                </a:lnTo>
                <a:lnTo>
                  <a:pt x="137" y="336"/>
                </a:lnTo>
                <a:lnTo>
                  <a:pt x="138" y="336"/>
                </a:lnTo>
                <a:lnTo>
                  <a:pt x="137" y="336"/>
                </a:lnTo>
                <a:lnTo>
                  <a:pt x="138" y="336"/>
                </a:lnTo>
                <a:lnTo>
                  <a:pt x="138" y="335"/>
                </a:lnTo>
                <a:lnTo>
                  <a:pt x="138" y="336"/>
                </a:lnTo>
                <a:lnTo>
                  <a:pt x="138" y="335"/>
                </a:lnTo>
                <a:lnTo>
                  <a:pt x="138" y="336"/>
                </a:lnTo>
                <a:lnTo>
                  <a:pt x="138" y="335"/>
                </a:lnTo>
                <a:lnTo>
                  <a:pt x="139" y="335"/>
                </a:lnTo>
                <a:lnTo>
                  <a:pt x="138" y="335"/>
                </a:lnTo>
                <a:lnTo>
                  <a:pt x="139" y="335"/>
                </a:lnTo>
                <a:lnTo>
                  <a:pt x="138" y="335"/>
                </a:lnTo>
                <a:lnTo>
                  <a:pt x="139" y="335"/>
                </a:lnTo>
                <a:lnTo>
                  <a:pt x="139" y="336"/>
                </a:lnTo>
                <a:lnTo>
                  <a:pt x="139" y="335"/>
                </a:lnTo>
                <a:lnTo>
                  <a:pt x="139" y="336"/>
                </a:lnTo>
                <a:lnTo>
                  <a:pt x="139" y="335"/>
                </a:lnTo>
                <a:lnTo>
                  <a:pt x="139" y="336"/>
                </a:lnTo>
                <a:lnTo>
                  <a:pt x="139" y="337"/>
                </a:lnTo>
                <a:lnTo>
                  <a:pt x="139" y="336"/>
                </a:lnTo>
                <a:lnTo>
                  <a:pt x="139" y="337"/>
                </a:lnTo>
                <a:lnTo>
                  <a:pt x="139" y="336"/>
                </a:lnTo>
                <a:lnTo>
                  <a:pt x="139" y="337"/>
                </a:lnTo>
                <a:lnTo>
                  <a:pt x="140" y="337"/>
                </a:lnTo>
                <a:lnTo>
                  <a:pt x="139" y="337"/>
                </a:lnTo>
                <a:lnTo>
                  <a:pt x="140" y="337"/>
                </a:lnTo>
                <a:lnTo>
                  <a:pt x="139" y="337"/>
                </a:lnTo>
                <a:lnTo>
                  <a:pt x="140" y="337"/>
                </a:lnTo>
                <a:lnTo>
                  <a:pt x="140" y="336"/>
                </a:lnTo>
                <a:lnTo>
                  <a:pt x="140" y="337"/>
                </a:lnTo>
                <a:lnTo>
                  <a:pt x="140" y="336"/>
                </a:lnTo>
                <a:lnTo>
                  <a:pt x="140" y="337"/>
                </a:lnTo>
                <a:lnTo>
                  <a:pt x="140" y="336"/>
                </a:lnTo>
                <a:lnTo>
                  <a:pt x="141" y="336"/>
                </a:lnTo>
                <a:lnTo>
                  <a:pt x="140" y="336"/>
                </a:lnTo>
                <a:lnTo>
                  <a:pt x="141" y="336"/>
                </a:lnTo>
                <a:lnTo>
                  <a:pt x="140" y="336"/>
                </a:lnTo>
                <a:lnTo>
                  <a:pt x="141" y="336"/>
                </a:lnTo>
                <a:lnTo>
                  <a:pt x="141" y="337"/>
                </a:lnTo>
                <a:lnTo>
                  <a:pt x="141" y="336"/>
                </a:lnTo>
                <a:lnTo>
                  <a:pt x="141" y="337"/>
                </a:lnTo>
                <a:lnTo>
                  <a:pt x="141" y="336"/>
                </a:lnTo>
                <a:lnTo>
                  <a:pt x="141" y="337"/>
                </a:lnTo>
                <a:lnTo>
                  <a:pt x="142" y="337"/>
                </a:lnTo>
                <a:lnTo>
                  <a:pt x="141" y="337"/>
                </a:lnTo>
                <a:lnTo>
                  <a:pt x="142" y="337"/>
                </a:lnTo>
                <a:lnTo>
                  <a:pt x="141" y="337"/>
                </a:lnTo>
                <a:lnTo>
                  <a:pt x="142" y="337"/>
                </a:lnTo>
                <a:lnTo>
                  <a:pt x="142" y="338"/>
                </a:lnTo>
                <a:lnTo>
                  <a:pt x="142" y="337"/>
                </a:lnTo>
                <a:lnTo>
                  <a:pt x="142" y="338"/>
                </a:lnTo>
                <a:lnTo>
                  <a:pt x="142" y="337"/>
                </a:lnTo>
                <a:lnTo>
                  <a:pt x="142" y="338"/>
                </a:lnTo>
                <a:lnTo>
                  <a:pt x="141" y="338"/>
                </a:lnTo>
                <a:lnTo>
                  <a:pt x="142" y="338"/>
                </a:lnTo>
                <a:lnTo>
                  <a:pt x="141" y="338"/>
                </a:lnTo>
                <a:lnTo>
                  <a:pt x="142" y="338"/>
                </a:lnTo>
                <a:lnTo>
                  <a:pt x="141" y="338"/>
                </a:lnTo>
                <a:lnTo>
                  <a:pt x="140" y="338"/>
                </a:lnTo>
                <a:lnTo>
                  <a:pt x="141" y="338"/>
                </a:lnTo>
                <a:lnTo>
                  <a:pt x="140" y="338"/>
                </a:lnTo>
                <a:lnTo>
                  <a:pt x="141" y="338"/>
                </a:lnTo>
                <a:lnTo>
                  <a:pt x="140" y="338"/>
                </a:lnTo>
                <a:lnTo>
                  <a:pt x="140" y="339"/>
                </a:lnTo>
                <a:lnTo>
                  <a:pt x="140" y="338"/>
                </a:lnTo>
                <a:lnTo>
                  <a:pt x="140" y="339"/>
                </a:lnTo>
                <a:lnTo>
                  <a:pt x="140" y="338"/>
                </a:lnTo>
                <a:lnTo>
                  <a:pt x="140" y="339"/>
                </a:lnTo>
                <a:lnTo>
                  <a:pt x="141" y="339"/>
                </a:lnTo>
                <a:lnTo>
                  <a:pt x="140" y="339"/>
                </a:lnTo>
                <a:lnTo>
                  <a:pt x="141" y="339"/>
                </a:lnTo>
                <a:lnTo>
                  <a:pt x="140" y="339"/>
                </a:lnTo>
                <a:lnTo>
                  <a:pt x="141" y="339"/>
                </a:lnTo>
                <a:lnTo>
                  <a:pt x="141" y="340"/>
                </a:lnTo>
                <a:lnTo>
                  <a:pt x="141" y="339"/>
                </a:lnTo>
                <a:lnTo>
                  <a:pt x="141" y="340"/>
                </a:lnTo>
                <a:lnTo>
                  <a:pt x="141" y="339"/>
                </a:lnTo>
                <a:lnTo>
                  <a:pt x="141" y="340"/>
                </a:lnTo>
                <a:lnTo>
                  <a:pt x="141" y="341"/>
                </a:lnTo>
                <a:lnTo>
                  <a:pt x="141" y="340"/>
                </a:lnTo>
                <a:lnTo>
                  <a:pt x="141" y="341"/>
                </a:lnTo>
                <a:lnTo>
                  <a:pt x="141" y="340"/>
                </a:lnTo>
                <a:lnTo>
                  <a:pt x="141" y="341"/>
                </a:lnTo>
                <a:lnTo>
                  <a:pt x="142" y="341"/>
                </a:lnTo>
                <a:lnTo>
                  <a:pt x="141" y="341"/>
                </a:lnTo>
                <a:lnTo>
                  <a:pt x="142" y="341"/>
                </a:lnTo>
                <a:lnTo>
                  <a:pt x="141" y="341"/>
                </a:lnTo>
                <a:lnTo>
                  <a:pt x="142" y="341"/>
                </a:lnTo>
                <a:lnTo>
                  <a:pt x="142" y="342"/>
                </a:lnTo>
                <a:lnTo>
                  <a:pt x="142" y="341"/>
                </a:lnTo>
                <a:lnTo>
                  <a:pt x="142" y="342"/>
                </a:lnTo>
                <a:lnTo>
                  <a:pt x="142" y="341"/>
                </a:lnTo>
                <a:lnTo>
                  <a:pt x="142" y="342"/>
                </a:lnTo>
                <a:lnTo>
                  <a:pt x="141" y="342"/>
                </a:lnTo>
                <a:lnTo>
                  <a:pt x="142" y="342"/>
                </a:lnTo>
                <a:lnTo>
                  <a:pt x="141" y="342"/>
                </a:lnTo>
                <a:lnTo>
                  <a:pt x="142" y="342"/>
                </a:lnTo>
                <a:lnTo>
                  <a:pt x="141" y="342"/>
                </a:lnTo>
                <a:lnTo>
                  <a:pt x="140" y="342"/>
                </a:lnTo>
                <a:lnTo>
                  <a:pt x="141" y="342"/>
                </a:lnTo>
                <a:lnTo>
                  <a:pt x="140" y="342"/>
                </a:lnTo>
                <a:lnTo>
                  <a:pt x="141" y="342"/>
                </a:lnTo>
                <a:lnTo>
                  <a:pt x="140" y="342"/>
                </a:lnTo>
                <a:lnTo>
                  <a:pt x="140" y="343"/>
                </a:lnTo>
                <a:lnTo>
                  <a:pt x="140" y="342"/>
                </a:lnTo>
                <a:lnTo>
                  <a:pt x="140" y="343"/>
                </a:lnTo>
                <a:lnTo>
                  <a:pt x="140" y="342"/>
                </a:lnTo>
                <a:lnTo>
                  <a:pt x="140" y="343"/>
                </a:lnTo>
                <a:lnTo>
                  <a:pt x="141" y="343"/>
                </a:lnTo>
                <a:lnTo>
                  <a:pt x="140" y="343"/>
                </a:lnTo>
                <a:lnTo>
                  <a:pt x="141" y="343"/>
                </a:lnTo>
                <a:lnTo>
                  <a:pt x="140" y="343"/>
                </a:lnTo>
                <a:lnTo>
                  <a:pt x="141" y="343"/>
                </a:lnTo>
                <a:lnTo>
                  <a:pt x="141" y="344"/>
                </a:lnTo>
                <a:lnTo>
                  <a:pt x="141" y="343"/>
                </a:lnTo>
                <a:lnTo>
                  <a:pt x="141" y="344"/>
                </a:lnTo>
                <a:lnTo>
                  <a:pt x="141" y="343"/>
                </a:lnTo>
                <a:lnTo>
                  <a:pt x="141" y="344"/>
                </a:lnTo>
                <a:lnTo>
                  <a:pt x="142" y="344"/>
                </a:lnTo>
                <a:lnTo>
                  <a:pt x="141" y="344"/>
                </a:lnTo>
                <a:lnTo>
                  <a:pt x="142" y="344"/>
                </a:lnTo>
                <a:lnTo>
                  <a:pt x="141" y="344"/>
                </a:lnTo>
                <a:lnTo>
                  <a:pt x="142" y="344"/>
                </a:lnTo>
                <a:lnTo>
                  <a:pt x="142" y="343"/>
                </a:lnTo>
                <a:lnTo>
                  <a:pt x="142" y="344"/>
                </a:lnTo>
                <a:lnTo>
                  <a:pt x="142" y="343"/>
                </a:lnTo>
                <a:lnTo>
                  <a:pt x="142" y="344"/>
                </a:lnTo>
                <a:lnTo>
                  <a:pt x="142" y="343"/>
                </a:lnTo>
                <a:lnTo>
                  <a:pt x="143" y="343"/>
                </a:lnTo>
                <a:lnTo>
                  <a:pt x="142" y="343"/>
                </a:lnTo>
                <a:lnTo>
                  <a:pt x="143" y="343"/>
                </a:lnTo>
                <a:lnTo>
                  <a:pt x="142" y="343"/>
                </a:lnTo>
                <a:lnTo>
                  <a:pt x="143" y="343"/>
                </a:lnTo>
                <a:lnTo>
                  <a:pt x="143" y="344"/>
                </a:lnTo>
                <a:lnTo>
                  <a:pt x="143" y="343"/>
                </a:lnTo>
                <a:lnTo>
                  <a:pt x="143" y="344"/>
                </a:lnTo>
                <a:lnTo>
                  <a:pt x="143" y="343"/>
                </a:lnTo>
                <a:lnTo>
                  <a:pt x="143" y="344"/>
                </a:lnTo>
                <a:lnTo>
                  <a:pt x="143" y="345"/>
                </a:lnTo>
                <a:lnTo>
                  <a:pt x="143" y="344"/>
                </a:lnTo>
                <a:lnTo>
                  <a:pt x="143" y="345"/>
                </a:lnTo>
                <a:lnTo>
                  <a:pt x="143" y="344"/>
                </a:lnTo>
                <a:lnTo>
                  <a:pt x="143" y="345"/>
                </a:lnTo>
                <a:lnTo>
                  <a:pt x="144" y="345"/>
                </a:lnTo>
                <a:lnTo>
                  <a:pt x="143" y="345"/>
                </a:lnTo>
                <a:lnTo>
                  <a:pt x="144" y="345"/>
                </a:lnTo>
                <a:lnTo>
                  <a:pt x="143" y="345"/>
                </a:lnTo>
                <a:lnTo>
                  <a:pt x="144" y="345"/>
                </a:lnTo>
                <a:lnTo>
                  <a:pt x="144" y="344"/>
                </a:lnTo>
                <a:lnTo>
                  <a:pt x="144" y="345"/>
                </a:lnTo>
                <a:lnTo>
                  <a:pt x="144" y="344"/>
                </a:lnTo>
                <a:lnTo>
                  <a:pt x="144" y="345"/>
                </a:lnTo>
                <a:lnTo>
                  <a:pt x="144" y="344"/>
                </a:lnTo>
                <a:lnTo>
                  <a:pt x="145" y="344"/>
                </a:lnTo>
                <a:lnTo>
                  <a:pt x="144" y="344"/>
                </a:lnTo>
                <a:lnTo>
                  <a:pt x="145" y="344"/>
                </a:lnTo>
                <a:lnTo>
                  <a:pt x="144" y="344"/>
                </a:lnTo>
                <a:lnTo>
                  <a:pt x="145" y="344"/>
                </a:lnTo>
                <a:lnTo>
                  <a:pt x="145" y="343"/>
                </a:lnTo>
                <a:lnTo>
                  <a:pt x="145" y="344"/>
                </a:lnTo>
                <a:lnTo>
                  <a:pt x="145" y="343"/>
                </a:lnTo>
                <a:lnTo>
                  <a:pt x="145" y="344"/>
                </a:lnTo>
                <a:lnTo>
                  <a:pt x="145" y="343"/>
                </a:lnTo>
                <a:lnTo>
                  <a:pt x="144" y="343"/>
                </a:lnTo>
                <a:lnTo>
                  <a:pt x="145" y="343"/>
                </a:lnTo>
                <a:lnTo>
                  <a:pt x="144" y="343"/>
                </a:lnTo>
                <a:lnTo>
                  <a:pt x="145" y="343"/>
                </a:lnTo>
                <a:lnTo>
                  <a:pt x="144" y="343"/>
                </a:lnTo>
                <a:lnTo>
                  <a:pt x="144" y="342"/>
                </a:lnTo>
                <a:lnTo>
                  <a:pt x="144" y="343"/>
                </a:lnTo>
                <a:lnTo>
                  <a:pt x="144" y="342"/>
                </a:lnTo>
                <a:lnTo>
                  <a:pt x="144" y="343"/>
                </a:lnTo>
                <a:lnTo>
                  <a:pt x="144" y="342"/>
                </a:lnTo>
                <a:lnTo>
                  <a:pt x="145" y="342"/>
                </a:lnTo>
                <a:lnTo>
                  <a:pt x="144" y="342"/>
                </a:lnTo>
                <a:lnTo>
                  <a:pt x="145" y="342"/>
                </a:lnTo>
                <a:lnTo>
                  <a:pt x="144" y="342"/>
                </a:lnTo>
                <a:lnTo>
                  <a:pt x="145" y="342"/>
                </a:lnTo>
                <a:lnTo>
                  <a:pt x="146" y="342"/>
                </a:lnTo>
                <a:lnTo>
                  <a:pt x="145" y="342"/>
                </a:lnTo>
                <a:lnTo>
                  <a:pt x="146" y="342"/>
                </a:lnTo>
                <a:lnTo>
                  <a:pt x="145" y="342"/>
                </a:lnTo>
                <a:lnTo>
                  <a:pt x="146" y="342"/>
                </a:lnTo>
                <a:lnTo>
                  <a:pt x="146" y="341"/>
                </a:lnTo>
                <a:lnTo>
                  <a:pt x="146" y="342"/>
                </a:lnTo>
                <a:lnTo>
                  <a:pt x="146" y="341"/>
                </a:lnTo>
                <a:lnTo>
                  <a:pt x="146" y="342"/>
                </a:lnTo>
                <a:lnTo>
                  <a:pt x="146" y="341"/>
                </a:lnTo>
                <a:lnTo>
                  <a:pt x="145" y="341"/>
                </a:lnTo>
                <a:lnTo>
                  <a:pt x="146" y="341"/>
                </a:lnTo>
                <a:lnTo>
                  <a:pt x="145" y="341"/>
                </a:lnTo>
                <a:lnTo>
                  <a:pt x="146" y="341"/>
                </a:lnTo>
                <a:lnTo>
                  <a:pt x="145" y="341"/>
                </a:lnTo>
                <a:lnTo>
                  <a:pt x="145" y="340"/>
                </a:lnTo>
                <a:lnTo>
                  <a:pt x="145" y="341"/>
                </a:lnTo>
                <a:lnTo>
                  <a:pt x="145" y="340"/>
                </a:lnTo>
                <a:lnTo>
                  <a:pt x="145" y="341"/>
                </a:lnTo>
                <a:lnTo>
                  <a:pt x="145" y="340"/>
                </a:lnTo>
                <a:lnTo>
                  <a:pt x="146" y="340"/>
                </a:lnTo>
                <a:lnTo>
                  <a:pt x="145" y="340"/>
                </a:lnTo>
                <a:lnTo>
                  <a:pt x="146" y="340"/>
                </a:lnTo>
                <a:lnTo>
                  <a:pt x="145" y="340"/>
                </a:lnTo>
                <a:lnTo>
                  <a:pt x="146" y="340"/>
                </a:lnTo>
                <a:lnTo>
                  <a:pt x="146" y="339"/>
                </a:lnTo>
                <a:lnTo>
                  <a:pt x="146" y="340"/>
                </a:lnTo>
                <a:lnTo>
                  <a:pt x="146" y="339"/>
                </a:lnTo>
                <a:lnTo>
                  <a:pt x="146" y="340"/>
                </a:lnTo>
                <a:lnTo>
                  <a:pt x="146" y="339"/>
                </a:lnTo>
                <a:lnTo>
                  <a:pt x="147" y="339"/>
                </a:lnTo>
                <a:lnTo>
                  <a:pt x="146" y="339"/>
                </a:lnTo>
                <a:lnTo>
                  <a:pt x="147" y="339"/>
                </a:lnTo>
                <a:lnTo>
                  <a:pt x="146" y="339"/>
                </a:lnTo>
                <a:lnTo>
                  <a:pt x="147" y="339"/>
                </a:lnTo>
                <a:lnTo>
                  <a:pt x="147" y="340"/>
                </a:lnTo>
                <a:lnTo>
                  <a:pt x="147" y="339"/>
                </a:lnTo>
                <a:lnTo>
                  <a:pt x="147" y="340"/>
                </a:lnTo>
                <a:lnTo>
                  <a:pt x="147" y="339"/>
                </a:lnTo>
                <a:lnTo>
                  <a:pt x="147" y="340"/>
                </a:lnTo>
                <a:lnTo>
                  <a:pt x="147" y="341"/>
                </a:lnTo>
                <a:lnTo>
                  <a:pt x="147" y="340"/>
                </a:lnTo>
                <a:lnTo>
                  <a:pt x="147" y="341"/>
                </a:lnTo>
                <a:lnTo>
                  <a:pt x="147" y="340"/>
                </a:lnTo>
                <a:lnTo>
                  <a:pt x="147" y="341"/>
                </a:lnTo>
                <a:lnTo>
                  <a:pt x="148" y="341"/>
                </a:lnTo>
                <a:lnTo>
                  <a:pt x="147" y="341"/>
                </a:lnTo>
                <a:lnTo>
                  <a:pt x="148" y="341"/>
                </a:lnTo>
                <a:lnTo>
                  <a:pt x="147" y="341"/>
                </a:lnTo>
                <a:lnTo>
                  <a:pt x="148" y="341"/>
                </a:lnTo>
                <a:lnTo>
                  <a:pt x="148" y="340"/>
                </a:lnTo>
                <a:lnTo>
                  <a:pt x="148" y="341"/>
                </a:lnTo>
                <a:lnTo>
                  <a:pt x="148" y="340"/>
                </a:lnTo>
                <a:lnTo>
                  <a:pt x="148" y="341"/>
                </a:lnTo>
                <a:lnTo>
                  <a:pt x="148" y="340"/>
                </a:lnTo>
                <a:lnTo>
                  <a:pt x="149" y="340"/>
                </a:lnTo>
                <a:lnTo>
                  <a:pt x="148" y="340"/>
                </a:lnTo>
                <a:lnTo>
                  <a:pt x="149" y="340"/>
                </a:lnTo>
                <a:lnTo>
                  <a:pt x="148" y="340"/>
                </a:lnTo>
                <a:lnTo>
                  <a:pt x="149" y="340"/>
                </a:lnTo>
                <a:lnTo>
                  <a:pt x="149" y="339"/>
                </a:lnTo>
                <a:lnTo>
                  <a:pt x="149" y="340"/>
                </a:lnTo>
                <a:lnTo>
                  <a:pt x="149" y="339"/>
                </a:lnTo>
                <a:lnTo>
                  <a:pt x="149" y="340"/>
                </a:lnTo>
                <a:lnTo>
                  <a:pt x="149" y="339"/>
                </a:lnTo>
                <a:lnTo>
                  <a:pt x="148" y="339"/>
                </a:lnTo>
                <a:lnTo>
                  <a:pt x="149" y="339"/>
                </a:lnTo>
                <a:lnTo>
                  <a:pt x="148" y="339"/>
                </a:lnTo>
                <a:lnTo>
                  <a:pt x="149" y="339"/>
                </a:lnTo>
                <a:lnTo>
                  <a:pt x="148" y="339"/>
                </a:lnTo>
                <a:lnTo>
                  <a:pt x="148" y="338"/>
                </a:lnTo>
                <a:lnTo>
                  <a:pt x="148" y="339"/>
                </a:lnTo>
                <a:lnTo>
                  <a:pt x="148" y="338"/>
                </a:lnTo>
                <a:lnTo>
                  <a:pt x="148" y="339"/>
                </a:lnTo>
                <a:lnTo>
                  <a:pt x="148" y="338"/>
                </a:lnTo>
                <a:lnTo>
                  <a:pt x="149" y="338"/>
                </a:lnTo>
                <a:lnTo>
                  <a:pt x="148" y="338"/>
                </a:lnTo>
                <a:lnTo>
                  <a:pt x="149" y="338"/>
                </a:lnTo>
                <a:lnTo>
                  <a:pt x="148" y="338"/>
                </a:lnTo>
                <a:lnTo>
                  <a:pt x="149" y="338"/>
                </a:lnTo>
                <a:lnTo>
                  <a:pt x="150" y="338"/>
                </a:lnTo>
                <a:lnTo>
                  <a:pt x="149" y="338"/>
                </a:lnTo>
                <a:lnTo>
                  <a:pt x="150" y="338"/>
                </a:lnTo>
                <a:lnTo>
                  <a:pt x="149" y="338"/>
                </a:lnTo>
                <a:lnTo>
                  <a:pt x="150" y="338"/>
                </a:lnTo>
                <a:lnTo>
                  <a:pt x="150" y="337"/>
                </a:lnTo>
                <a:lnTo>
                  <a:pt x="150" y="338"/>
                </a:lnTo>
                <a:lnTo>
                  <a:pt x="150" y="337"/>
                </a:lnTo>
                <a:lnTo>
                  <a:pt x="150" y="338"/>
                </a:lnTo>
                <a:lnTo>
                  <a:pt x="150" y="337"/>
                </a:lnTo>
                <a:lnTo>
                  <a:pt x="149" y="337"/>
                </a:lnTo>
                <a:lnTo>
                  <a:pt x="150" y="337"/>
                </a:lnTo>
                <a:lnTo>
                  <a:pt x="149" y="337"/>
                </a:lnTo>
                <a:lnTo>
                  <a:pt x="150" y="337"/>
                </a:lnTo>
                <a:lnTo>
                  <a:pt x="149" y="337"/>
                </a:lnTo>
                <a:lnTo>
                  <a:pt x="149" y="336"/>
                </a:lnTo>
                <a:lnTo>
                  <a:pt x="149" y="337"/>
                </a:lnTo>
                <a:lnTo>
                  <a:pt x="149" y="336"/>
                </a:lnTo>
                <a:lnTo>
                  <a:pt x="149" y="337"/>
                </a:lnTo>
                <a:lnTo>
                  <a:pt x="149" y="336"/>
                </a:lnTo>
                <a:lnTo>
                  <a:pt x="148" y="336"/>
                </a:lnTo>
                <a:lnTo>
                  <a:pt x="149" y="336"/>
                </a:lnTo>
                <a:lnTo>
                  <a:pt x="148" y="336"/>
                </a:lnTo>
                <a:lnTo>
                  <a:pt x="149" y="336"/>
                </a:lnTo>
                <a:lnTo>
                  <a:pt x="148" y="336"/>
                </a:lnTo>
                <a:lnTo>
                  <a:pt x="148" y="337"/>
                </a:lnTo>
                <a:lnTo>
                  <a:pt x="148" y="336"/>
                </a:lnTo>
                <a:lnTo>
                  <a:pt x="148" y="337"/>
                </a:lnTo>
                <a:lnTo>
                  <a:pt x="148" y="336"/>
                </a:lnTo>
                <a:lnTo>
                  <a:pt x="148" y="337"/>
                </a:lnTo>
                <a:lnTo>
                  <a:pt x="147" y="337"/>
                </a:lnTo>
                <a:lnTo>
                  <a:pt x="148" y="337"/>
                </a:lnTo>
                <a:lnTo>
                  <a:pt x="147" y="337"/>
                </a:lnTo>
                <a:lnTo>
                  <a:pt x="148" y="337"/>
                </a:lnTo>
                <a:lnTo>
                  <a:pt x="147" y="337"/>
                </a:lnTo>
                <a:lnTo>
                  <a:pt x="147" y="336"/>
                </a:lnTo>
                <a:lnTo>
                  <a:pt x="147" y="337"/>
                </a:lnTo>
                <a:lnTo>
                  <a:pt x="147" y="336"/>
                </a:lnTo>
                <a:lnTo>
                  <a:pt x="147" y="337"/>
                </a:lnTo>
                <a:lnTo>
                  <a:pt x="147" y="336"/>
                </a:lnTo>
                <a:lnTo>
                  <a:pt x="147" y="335"/>
                </a:lnTo>
                <a:lnTo>
                  <a:pt x="147" y="336"/>
                </a:lnTo>
                <a:lnTo>
                  <a:pt x="147" y="335"/>
                </a:lnTo>
                <a:lnTo>
                  <a:pt x="147" y="336"/>
                </a:lnTo>
                <a:lnTo>
                  <a:pt x="147" y="335"/>
                </a:lnTo>
                <a:lnTo>
                  <a:pt x="146" y="335"/>
                </a:lnTo>
                <a:lnTo>
                  <a:pt x="147" y="335"/>
                </a:lnTo>
                <a:lnTo>
                  <a:pt x="146" y="335"/>
                </a:lnTo>
                <a:lnTo>
                  <a:pt x="147" y="335"/>
                </a:lnTo>
                <a:lnTo>
                  <a:pt x="146" y="335"/>
                </a:lnTo>
                <a:lnTo>
                  <a:pt x="146" y="336"/>
                </a:lnTo>
                <a:lnTo>
                  <a:pt x="146" y="335"/>
                </a:lnTo>
                <a:lnTo>
                  <a:pt x="146" y="336"/>
                </a:lnTo>
                <a:lnTo>
                  <a:pt x="146" y="335"/>
                </a:lnTo>
                <a:lnTo>
                  <a:pt x="146" y="336"/>
                </a:lnTo>
                <a:lnTo>
                  <a:pt x="145" y="336"/>
                </a:lnTo>
                <a:lnTo>
                  <a:pt x="146" y="336"/>
                </a:lnTo>
                <a:lnTo>
                  <a:pt x="145" y="336"/>
                </a:lnTo>
                <a:lnTo>
                  <a:pt x="146" y="336"/>
                </a:lnTo>
                <a:lnTo>
                  <a:pt x="145" y="336"/>
                </a:lnTo>
                <a:lnTo>
                  <a:pt x="145" y="335"/>
                </a:lnTo>
                <a:lnTo>
                  <a:pt x="145" y="336"/>
                </a:lnTo>
                <a:lnTo>
                  <a:pt x="145" y="335"/>
                </a:lnTo>
                <a:lnTo>
                  <a:pt x="145" y="336"/>
                </a:lnTo>
                <a:lnTo>
                  <a:pt x="145" y="335"/>
                </a:lnTo>
                <a:lnTo>
                  <a:pt x="144" y="335"/>
                </a:lnTo>
                <a:lnTo>
                  <a:pt x="145" y="335"/>
                </a:lnTo>
                <a:lnTo>
                  <a:pt x="144" y="335"/>
                </a:lnTo>
                <a:lnTo>
                  <a:pt x="145" y="335"/>
                </a:lnTo>
                <a:lnTo>
                  <a:pt x="144" y="335"/>
                </a:lnTo>
                <a:lnTo>
                  <a:pt x="144" y="334"/>
                </a:lnTo>
                <a:lnTo>
                  <a:pt x="144" y="335"/>
                </a:lnTo>
                <a:lnTo>
                  <a:pt x="144" y="334"/>
                </a:lnTo>
                <a:lnTo>
                  <a:pt x="144" y="335"/>
                </a:lnTo>
                <a:lnTo>
                  <a:pt x="144" y="334"/>
                </a:lnTo>
                <a:lnTo>
                  <a:pt x="145" y="334"/>
                </a:lnTo>
                <a:lnTo>
                  <a:pt x="144" y="334"/>
                </a:lnTo>
                <a:lnTo>
                  <a:pt x="145" y="334"/>
                </a:lnTo>
                <a:lnTo>
                  <a:pt x="144" y="334"/>
                </a:lnTo>
                <a:lnTo>
                  <a:pt x="145" y="334"/>
                </a:lnTo>
                <a:lnTo>
                  <a:pt x="146" y="334"/>
                </a:lnTo>
                <a:lnTo>
                  <a:pt x="145" y="334"/>
                </a:lnTo>
                <a:lnTo>
                  <a:pt x="146" y="334"/>
                </a:lnTo>
                <a:lnTo>
                  <a:pt x="145" y="334"/>
                </a:lnTo>
                <a:lnTo>
                  <a:pt x="146" y="334"/>
                </a:lnTo>
                <a:lnTo>
                  <a:pt x="146" y="333"/>
                </a:lnTo>
                <a:lnTo>
                  <a:pt x="146" y="334"/>
                </a:lnTo>
                <a:lnTo>
                  <a:pt x="146" y="333"/>
                </a:lnTo>
                <a:lnTo>
                  <a:pt x="146" y="334"/>
                </a:lnTo>
                <a:lnTo>
                  <a:pt x="146" y="333"/>
                </a:lnTo>
                <a:lnTo>
                  <a:pt x="145" y="333"/>
                </a:lnTo>
                <a:lnTo>
                  <a:pt x="146" y="333"/>
                </a:lnTo>
                <a:lnTo>
                  <a:pt x="145" y="333"/>
                </a:lnTo>
                <a:lnTo>
                  <a:pt x="146" y="333"/>
                </a:lnTo>
                <a:lnTo>
                  <a:pt x="145" y="333"/>
                </a:lnTo>
                <a:lnTo>
                  <a:pt x="145" y="332"/>
                </a:lnTo>
                <a:lnTo>
                  <a:pt x="145" y="333"/>
                </a:lnTo>
                <a:lnTo>
                  <a:pt x="145" y="332"/>
                </a:lnTo>
                <a:lnTo>
                  <a:pt x="145" y="333"/>
                </a:lnTo>
                <a:lnTo>
                  <a:pt x="145" y="332"/>
                </a:lnTo>
                <a:lnTo>
                  <a:pt x="146" y="332"/>
                </a:lnTo>
                <a:lnTo>
                  <a:pt x="145" y="332"/>
                </a:lnTo>
                <a:lnTo>
                  <a:pt x="146" y="332"/>
                </a:lnTo>
                <a:lnTo>
                  <a:pt x="145" y="332"/>
                </a:lnTo>
                <a:lnTo>
                  <a:pt x="146" y="332"/>
                </a:lnTo>
                <a:lnTo>
                  <a:pt x="146" y="331"/>
                </a:lnTo>
                <a:lnTo>
                  <a:pt x="146" y="332"/>
                </a:lnTo>
                <a:lnTo>
                  <a:pt x="146" y="331"/>
                </a:lnTo>
                <a:lnTo>
                  <a:pt x="146" y="332"/>
                </a:lnTo>
                <a:lnTo>
                  <a:pt x="146" y="331"/>
                </a:lnTo>
                <a:lnTo>
                  <a:pt x="147" y="331"/>
                </a:lnTo>
                <a:lnTo>
                  <a:pt x="146" y="331"/>
                </a:lnTo>
                <a:lnTo>
                  <a:pt x="147" y="331"/>
                </a:lnTo>
                <a:lnTo>
                  <a:pt x="146" y="331"/>
                </a:lnTo>
                <a:lnTo>
                  <a:pt x="147" y="331"/>
                </a:lnTo>
                <a:lnTo>
                  <a:pt x="147" y="332"/>
                </a:lnTo>
                <a:lnTo>
                  <a:pt x="147" y="331"/>
                </a:lnTo>
                <a:lnTo>
                  <a:pt x="147" y="332"/>
                </a:lnTo>
                <a:lnTo>
                  <a:pt x="147" y="331"/>
                </a:lnTo>
                <a:lnTo>
                  <a:pt x="147" y="332"/>
                </a:lnTo>
                <a:lnTo>
                  <a:pt x="147" y="333"/>
                </a:lnTo>
                <a:lnTo>
                  <a:pt x="147" y="332"/>
                </a:lnTo>
                <a:lnTo>
                  <a:pt x="147" y="333"/>
                </a:lnTo>
                <a:lnTo>
                  <a:pt x="147" y="332"/>
                </a:lnTo>
                <a:lnTo>
                  <a:pt x="147" y="333"/>
                </a:lnTo>
                <a:lnTo>
                  <a:pt x="148" y="333"/>
                </a:lnTo>
                <a:lnTo>
                  <a:pt x="147" y="333"/>
                </a:lnTo>
                <a:lnTo>
                  <a:pt x="148" y="333"/>
                </a:lnTo>
                <a:lnTo>
                  <a:pt x="147" y="333"/>
                </a:lnTo>
                <a:lnTo>
                  <a:pt x="148" y="333"/>
                </a:lnTo>
                <a:lnTo>
                  <a:pt x="148" y="332"/>
                </a:lnTo>
                <a:lnTo>
                  <a:pt x="148" y="333"/>
                </a:lnTo>
                <a:lnTo>
                  <a:pt x="148" y="332"/>
                </a:lnTo>
                <a:lnTo>
                  <a:pt x="148" y="333"/>
                </a:lnTo>
                <a:lnTo>
                  <a:pt x="148" y="332"/>
                </a:lnTo>
                <a:lnTo>
                  <a:pt x="149" y="332"/>
                </a:lnTo>
                <a:lnTo>
                  <a:pt x="148" y="332"/>
                </a:lnTo>
                <a:lnTo>
                  <a:pt x="149" y="332"/>
                </a:lnTo>
                <a:lnTo>
                  <a:pt x="148" y="332"/>
                </a:lnTo>
                <a:lnTo>
                  <a:pt x="149" y="332"/>
                </a:lnTo>
                <a:lnTo>
                  <a:pt x="150" y="332"/>
                </a:lnTo>
                <a:lnTo>
                  <a:pt x="149" y="332"/>
                </a:lnTo>
                <a:lnTo>
                  <a:pt x="150" y="332"/>
                </a:lnTo>
                <a:lnTo>
                  <a:pt x="149" y="332"/>
                </a:lnTo>
                <a:lnTo>
                  <a:pt x="150" y="332"/>
                </a:lnTo>
                <a:lnTo>
                  <a:pt x="150" y="331"/>
                </a:lnTo>
                <a:lnTo>
                  <a:pt x="150" y="332"/>
                </a:lnTo>
                <a:lnTo>
                  <a:pt x="150" y="331"/>
                </a:lnTo>
                <a:lnTo>
                  <a:pt x="150" y="332"/>
                </a:lnTo>
                <a:lnTo>
                  <a:pt x="150" y="331"/>
                </a:lnTo>
                <a:lnTo>
                  <a:pt x="151" y="331"/>
                </a:lnTo>
                <a:lnTo>
                  <a:pt x="150" y="331"/>
                </a:lnTo>
                <a:lnTo>
                  <a:pt x="151" y="331"/>
                </a:lnTo>
                <a:lnTo>
                  <a:pt x="150" y="331"/>
                </a:lnTo>
                <a:lnTo>
                  <a:pt x="151" y="331"/>
                </a:lnTo>
                <a:lnTo>
                  <a:pt x="151" y="332"/>
                </a:lnTo>
                <a:lnTo>
                  <a:pt x="151" y="331"/>
                </a:lnTo>
                <a:lnTo>
                  <a:pt x="151" y="332"/>
                </a:lnTo>
                <a:lnTo>
                  <a:pt x="151" y="331"/>
                </a:lnTo>
                <a:lnTo>
                  <a:pt x="151" y="332"/>
                </a:lnTo>
                <a:lnTo>
                  <a:pt x="151" y="333"/>
                </a:lnTo>
                <a:lnTo>
                  <a:pt x="151" y="332"/>
                </a:lnTo>
                <a:lnTo>
                  <a:pt x="151" y="333"/>
                </a:lnTo>
                <a:lnTo>
                  <a:pt x="151" y="332"/>
                </a:lnTo>
                <a:lnTo>
                  <a:pt x="151" y="333"/>
                </a:lnTo>
                <a:lnTo>
                  <a:pt x="152" y="333"/>
                </a:lnTo>
                <a:lnTo>
                  <a:pt x="151" y="333"/>
                </a:lnTo>
                <a:lnTo>
                  <a:pt x="152" y="333"/>
                </a:lnTo>
                <a:lnTo>
                  <a:pt x="151" y="333"/>
                </a:lnTo>
                <a:lnTo>
                  <a:pt x="152" y="333"/>
                </a:lnTo>
                <a:lnTo>
                  <a:pt x="152" y="332"/>
                </a:lnTo>
                <a:lnTo>
                  <a:pt x="152" y="333"/>
                </a:lnTo>
                <a:lnTo>
                  <a:pt x="152" y="332"/>
                </a:lnTo>
                <a:lnTo>
                  <a:pt x="152" y="333"/>
                </a:lnTo>
                <a:lnTo>
                  <a:pt x="152" y="332"/>
                </a:lnTo>
                <a:lnTo>
                  <a:pt x="153" y="332"/>
                </a:lnTo>
                <a:lnTo>
                  <a:pt x="152" y="332"/>
                </a:lnTo>
                <a:lnTo>
                  <a:pt x="153" y="332"/>
                </a:lnTo>
                <a:lnTo>
                  <a:pt x="152" y="332"/>
                </a:lnTo>
                <a:lnTo>
                  <a:pt x="153" y="332"/>
                </a:lnTo>
                <a:lnTo>
                  <a:pt x="153" y="331"/>
                </a:lnTo>
                <a:lnTo>
                  <a:pt x="153" y="332"/>
                </a:lnTo>
                <a:lnTo>
                  <a:pt x="153" y="331"/>
                </a:lnTo>
                <a:lnTo>
                  <a:pt x="153" y="332"/>
                </a:lnTo>
                <a:lnTo>
                  <a:pt x="153" y="331"/>
                </a:lnTo>
                <a:lnTo>
                  <a:pt x="152" y="331"/>
                </a:lnTo>
                <a:lnTo>
                  <a:pt x="153" y="331"/>
                </a:lnTo>
                <a:lnTo>
                  <a:pt x="152" y="331"/>
                </a:lnTo>
                <a:lnTo>
                  <a:pt x="153" y="331"/>
                </a:lnTo>
                <a:lnTo>
                  <a:pt x="152" y="331"/>
                </a:lnTo>
                <a:lnTo>
                  <a:pt x="152" y="330"/>
                </a:lnTo>
                <a:lnTo>
                  <a:pt x="152" y="331"/>
                </a:lnTo>
                <a:lnTo>
                  <a:pt x="152" y="330"/>
                </a:lnTo>
                <a:lnTo>
                  <a:pt x="152" y="331"/>
                </a:lnTo>
                <a:lnTo>
                  <a:pt x="152" y="330"/>
                </a:lnTo>
                <a:lnTo>
                  <a:pt x="153" y="330"/>
                </a:lnTo>
                <a:lnTo>
                  <a:pt x="152" y="330"/>
                </a:lnTo>
                <a:lnTo>
                  <a:pt x="153" y="330"/>
                </a:lnTo>
                <a:lnTo>
                  <a:pt x="152" y="330"/>
                </a:lnTo>
                <a:lnTo>
                  <a:pt x="153" y="330"/>
                </a:lnTo>
                <a:lnTo>
                  <a:pt x="154" y="330"/>
                </a:lnTo>
                <a:lnTo>
                  <a:pt x="153" y="330"/>
                </a:lnTo>
                <a:lnTo>
                  <a:pt x="154" y="330"/>
                </a:lnTo>
                <a:lnTo>
                  <a:pt x="153" y="330"/>
                </a:lnTo>
                <a:lnTo>
                  <a:pt x="154" y="330"/>
                </a:lnTo>
                <a:lnTo>
                  <a:pt x="154" y="329"/>
                </a:lnTo>
                <a:lnTo>
                  <a:pt x="154" y="330"/>
                </a:lnTo>
                <a:lnTo>
                  <a:pt x="154" y="329"/>
                </a:lnTo>
                <a:lnTo>
                  <a:pt x="154" y="330"/>
                </a:lnTo>
                <a:lnTo>
                  <a:pt x="154" y="329"/>
                </a:lnTo>
                <a:lnTo>
                  <a:pt x="153" y="329"/>
                </a:lnTo>
                <a:lnTo>
                  <a:pt x="154" y="329"/>
                </a:lnTo>
                <a:lnTo>
                  <a:pt x="153" y="329"/>
                </a:lnTo>
                <a:lnTo>
                  <a:pt x="154" y="329"/>
                </a:lnTo>
                <a:lnTo>
                  <a:pt x="153" y="329"/>
                </a:lnTo>
                <a:lnTo>
                  <a:pt x="153" y="328"/>
                </a:lnTo>
                <a:lnTo>
                  <a:pt x="153" y="329"/>
                </a:lnTo>
                <a:lnTo>
                  <a:pt x="153" y="328"/>
                </a:lnTo>
                <a:lnTo>
                  <a:pt x="153" y="329"/>
                </a:lnTo>
                <a:lnTo>
                  <a:pt x="153" y="328"/>
                </a:lnTo>
                <a:lnTo>
                  <a:pt x="152" y="328"/>
                </a:lnTo>
                <a:lnTo>
                  <a:pt x="153" y="328"/>
                </a:lnTo>
                <a:lnTo>
                  <a:pt x="152" y="328"/>
                </a:lnTo>
                <a:lnTo>
                  <a:pt x="153" y="328"/>
                </a:lnTo>
                <a:lnTo>
                  <a:pt x="152" y="328"/>
                </a:lnTo>
                <a:lnTo>
                  <a:pt x="152" y="329"/>
                </a:lnTo>
                <a:lnTo>
                  <a:pt x="152" y="328"/>
                </a:lnTo>
                <a:lnTo>
                  <a:pt x="152" y="329"/>
                </a:lnTo>
                <a:lnTo>
                  <a:pt x="152" y="328"/>
                </a:lnTo>
                <a:lnTo>
                  <a:pt x="152" y="329"/>
                </a:lnTo>
                <a:lnTo>
                  <a:pt x="151" y="329"/>
                </a:lnTo>
                <a:lnTo>
                  <a:pt x="152" y="329"/>
                </a:lnTo>
                <a:lnTo>
                  <a:pt x="151" y="329"/>
                </a:lnTo>
                <a:lnTo>
                  <a:pt x="152" y="329"/>
                </a:lnTo>
                <a:lnTo>
                  <a:pt x="151" y="329"/>
                </a:lnTo>
                <a:lnTo>
                  <a:pt x="151" y="328"/>
                </a:lnTo>
                <a:lnTo>
                  <a:pt x="151" y="329"/>
                </a:lnTo>
                <a:lnTo>
                  <a:pt x="151" y="328"/>
                </a:lnTo>
                <a:lnTo>
                  <a:pt x="151" y="329"/>
                </a:lnTo>
                <a:lnTo>
                  <a:pt x="151" y="328"/>
                </a:lnTo>
                <a:lnTo>
                  <a:pt x="151" y="327"/>
                </a:lnTo>
                <a:lnTo>
                  <a:pt x="151" y="328"/>
                </a:lnTo>
                <a:lnTo>
                  <a:pt x="151" y="327"/>
                </a:lnTo>
                <a:lnTo>
                  <a:pt x="151" y="328"/>
                </a:lnTo>
                <a:lnTo>
                  <a:pt x="151" y="327"/>
                </a:lnTo>
                <a:lnTo>
                  <a:pt x="150" y="327"/>
                </a:lnTo>
                <a:lnTo>
                  <a:pt x="151" y="327"/>
                </a:lnTo>
                <a:lnTo>
                  <a:pt x="150" y="327"/>
                </a:lnTo>
                <a:lnTo>
                  <a:pt x="151" y="327"/>
                </a:lnTo>
                <a:lnTo>
                  <a:pt x="150" y="327"/>
                </a:lnTo>
                <a:lnTo>
                  <a:pt x="150" y="328"/>
                </a:lnTo>
                <a:lnTo>
                  <a:pt x="150" y="327"/>
                </a:lnTo>
                <a:lnTo>
                  <a:pt x="150" y="328"/>
                </a:lnTo>
                <a:lnTo>
                  <a:pt x="150" y="327"/>
                </a:lnTo>
                <a:lnTo>
                  <a:pt x="150" y="328"/>
                </a:lnTo>
                <a:lnTo>
                  <a:pt x="149" y="328"/>
                </a:lnTo>
                <a:lnTo>
                  <a:pt x="150" y="328"/>
                </a:lnTo>
                <a:lnTo>
                  <a:pt x="149" y="328"/>
                </a:lnTo>
                <a:lnTo>
                  <a:pt x="150" y="328"/>
                </a:lnTo>
                <a:lnTo>
                  <a:pt x="149" y="328"/>
                </a:lnTo>
                <a:lnTo>
                  <a:pt x="149" y="327"/>
                </a:lnTo>
                <a:lnTo>
                  <a:pt x="149" y="328"/>
                </a:lnTo>
                <a:lnTo>
                  <a:pt x="149" y="327"/>
                </a:lnTo>
                <a:lnTo>
                  <a:pt x="149" y="328"/>
                </a:lnTo>
                <a:lnTo>
                  <a:pt x="149" y="327"/>
                </a:lnTo>
                <a:lnTo>
                  <a:pt x="148" y="327"/>
                </a:lnTo>
                <a:lnTo>
                  <a:pt x="149" y="327"/>
                </a:lnTo>
                <a:lnTo>
                  <a:pt x="148" y="327"/>
                </a:lnTo>
                <a:lnTo>
                  <a:pt x="149" y="327"/>
                </a:lnTo>
                <a:lnTo>
                  <a:pt x="148" y="327"/>
                </a:lnTo>
                <a:lnTo>
                  <a:pt x="148" y="326"/>
                </a:lnTo>
                <a:lnTo>
                  <a:pt x="148" y="327"/>
                </a:lnTo>
                <a:lnTo>
                  <a:pt x="148" y="326"/>
                </a:lnTo>
                <a:lnTo>
                  <a:pt x="148" y="327"/>
                </a:lnTo>
                <a:lnTo>
                  <a:pt x="148" y="326"/>
                </a:lnTo>
                <a:lnTo>
                  <a:pt x="149" y="326"/>
                </a:lnTo>
                <a:lnTo>
                  <a:pt x="148" y="326"/>
                </a:lnTo>
                <a:lnTo>
                  <a:pt x="149" y="326"/>
                </a:lnTo>
                <a:lnTo>
                  <a:pt x="148" y="326"/>
                </a:lnTo>
                <a:lnTo>
                  <a:pt x="149" y="326"/>
                </a:lnTo>
                <a:lnTo>
                  <a:pt x="150" y="326"/>
                </a:lnTo>
                <a:lnTo>
                  <a:pt x="149" y="326"/>
                </a:lnTo>
                <a:lnTo>
                  <a:pt x="150" y="326"/>
                </a:lnTo>
                <a:lnTo>
                  <a:pt x="149" y="326"/>
                </a:lnTo>
                <a:lnTo>
                  <a:pt x="150" y="326"/>
                </a:lnTo>
                <a:lnTo>
                  <a:pt x="150" y="325"/>
                </a:lnTo>
                <a:lnTo>
                  <a:pt x="150" y="326"/>
                </a:lnTo>
                <a:lnTo>
                  <a:pt x="150" y="325"/>
                </a:lnTo>
                <a:lnTo>
                  <a:pt x="150" y="326"/>
                </a:lnTo>
                <a:lnTo>
                  <a:pt x="150" y="325"/>
                </a:lnTo>
                <a:lnTo>
                  <a:pt x="149" y="325"/>
                </a:lnTo>
                <a:lnTo>
                  <a:pt x="150" y="325"/>
                </a:lnTo>
                <a:lnTo>
                  <a:pt x="149" y="325"/>
                </a:lnTo>
                <a:lnTo>
                  <a:pt x="150" y="325"/>
                </a:lnTo>
                <a:lnTo>
                  <a:pt x="149" y="325"/>
                </a:lnTo>
                <a:lnTo>
                  <a:pt x="149" y="324"/>
                </a:lnTo>
                <a:lnTo>
                  <a:pt x="149" y="325"/>
                </a:lnTo>
                <a:lnTo>
                  <a:pt x="149" y="324"/>
                </a:lnTo>
                <a:lnTo>
                  <a:pt x="149" y="325"/>
                </a:lnTo>
                <a:lnTo>
                  <a:pt x="149" y="324"/>
                </a:lnTo>
                <a:lnTo>
                  <a:pt x="148" y="324"/>
                </a:lnTo>
                <a:lnTo>
                  <a:pt x="149" y="324"/>
                </a:lnTo>
                <a:lnTo>
                  <a:pt x="148" y="324"/>
                </a:lnTo>
                <a:lnTo>
                  <a:pt x="149" y="324"/>
                </a:lnTo>
                <a:lnTo>
                  <a:pt x="148" y="324"/>
                </a:lnTo>
                <a:lnTo>
                  <a:pt x="148" y="325"/>
                </a:lnTo>
                <a:lnTo>
                  <a:pt x="148" y="324"/>
                </a:lnTo>
                <a:lnTo>
                  <a:pt x="148" y="325"/>
                </a:lnTo>
                <a:lnTo>
                  <a:pt x="148" y="324"/>
                </a:lnTo>
                <a:lnTo>
                  <a:pt x="148" y="325"/>
                </a:lnTo>
                <a:lnTo>
                  <a:pt x="147" y="325"/>
                </a:lnTo>
                <a:lnTo>
                  <a:pt x="148" y="325"/>
                </a:lnTo>
                <a:lnTo>
                  <a:pt x="147" y="325"/>
                </a:lnTo>
                <a:lnTo>
                  <a:pt x="148" y="325"/>
                </a:lnTo>
                <a:lnTo>
                  <a:pt x="147" y="325"/>
                </a:lnTo>
                <a:lnTo>
                  <a:pt x="147" y="324"/>
                </a:lnTo>
                <a:lnTo>
                  <a:pt x="147" y="325"/>
                </a:lnTo>
                <a:lnTo>
                  <a:pt x="147" y="324"/>
                </a:lnTo>
                <a:lnTo>
                  <a:pt x="147" y="325"/>
                </a:lnTo>
                <a:lnTo>
                  <a:pt x="147" y="324"/>
                </a:lnTo>
                <a:lnTo>
                  <a:pt x="147" y="323"/>
                </a:lnTo>
                <a:lnTo>
                  <a:pt x="147" y="324"/>
                </a:lnTo>
                <a:lnTo>
                  <a:pt x="147" y="323"/>
                </a:lnTo>
                <a:lnTo>
                  <a:pt x="147" y="324"/>
                </a:lnTo>
                <a:lnTo>
                  <a:pt x="147" y="323"/>
                </a:lnTo>
                <a:lnTo>
                  <a:pt x="146" y="323"/>
                </a:lnTo>
                <a:lnTo>
                  <a:pt x="147" y="323"/>
                </a:lnTo>
                <a:lnTo>
                  <a:pt x="146" y="323"/>
                </a:lnTo>
                <a:lnTo>
                  <a:pt x="147" y="323"/>
                </a:lnTo>
                <a:lnTo>
                  <a:pt x="146" y="323"/>
                </a:lnTo>
                <a:lnTo>
                  <a:pt x="146" y="324"/>
                </a:lnTo>
                <a:lnTo>
                  <a:pt x="146" y="323"/>
                </a:lnTo>
                <a:lnTo>
                  <a:pt x="146" y="324"/>
                </a:lnTo>
                <a:lnTo>
                  <a:pt x="146" y="323"/>
                </a:lnTo>
                <a:lnTo>
                  <a:pt x="146" y="324"/>
                </a:lnTo>
                <a:lnTo>
                  <a:pt x="145" y="324"/>
                </a:lnTo>
                <a:lnTo>
                  <a:pt x="146" y="324"/>
                </a:lnTo>
                <a:lnTo>
                  <a:pt x="145" y="324"/>
                </a:lnTo>
                <a:lnTo>
                  <a:pt x="146" y="324"/>
                </a:lnTo>
                <a:lnTo>
                  <a:pt x="145" y="324"/>
                </a:lnTo>
                <a:lnTo>
                  <a:pt x="145" y="325"/>
                </a:lnTo>
                <a:lnTo>
                  <a:pt x="145" y="324"/>
                </a:lnTo>
                <a:lnTo>
                  <a:pt x="145" y="325"/>
                </a:lnTo>
                <a:lnTo>
                  <a:pt x="145" y="324"/>
                </a:lnTo>
                <a:lnTo>
                  <a:pt x="145" y="325"/>
                </a:lnTo>
                <a:lnTo>
                  <a:pt x="146" y="325"/>
                </a:lnTo>
                <a:lnTo>
                  <a:pt x="145" y="325"/>
                </a:lnTo>
                <a:lnTo>
                  <a:pt x="146" y="325"/>
                </a:lnTo>
                <a:lnTo>
                  <a:pt x="145" y="325"/>
                </a:lnTo>
                <a:lnTo>
                  <a:pt x="146" y="325"/>
                </a:lnTo>
                <a:lnTo>
                  <a:pt x="146" y="326"/>
                </a:lnTo>
                <a:lnTo>
                  <a:pt x="146" y="325"/>
                </a:lnTo>
                <a:lnTo>
                  <a:pt x="146" y="326"/>
                </a:lnTo>
                <a:lnTo>
                  <a:pt x="146" y="325"/>
                </a:lnTo>
                <a:lnTo>
                  <a:pt x="146" y="326"/>
                </a:lnTo>
                <a:lnTo>
                  <a:pt x="145" y="326"/>
                </a:lnTo>
                <a:lnTo>
                  <a:pt x="146" y="326"/>
                </a:lnTo>
                <a:lnTo>
                  <a:pt x="145" y="326"/>
                </a:lnTo>
                <a:lnTo>
                  <a:pt x="146" y="326"/>
                </a:lnTo>
                <a:lnTo>
                  <a:pt x="145" y="326"/>
                </a:lnTo>
                <a:lnTo>
                  <a:pt x="144" y="326"/>
                </a:lnTo>
                <a:lnTo>
                  <a:pt x="145" y="326"/>
                </a:lnTo>
                <a:lnTo>
                  <a:pt x="144" y="326"/>
                </a:lnTo>
                <a:lnTo>
                  <a:pt x="145" y="326"/>
                </a:lnTo>
                <a:lnTo>
                  <a:pt x="144" y="326"/>
                </a:lnTo>
                <a:lnTo>
                  <a:pt x="144" y="327"/>
                </a:lnTo>
                <a:lnTo>
                  <a:pt x="144" y="326"/>
                </a:lnTo>
                <a:lnTo>
                  <a:pt x="144" y="327"/>
                </a:lnTo>
                <a:lnTo>
                  <a:pt x="144" y="326"/>
                </a:lnTo>
                <a:lnTo>
                  <a:pt x="144" y="327"/>
                </a:lnTo>
                <a:lnTo>
                  <a:pt x="145" y="327"/>
                </a:lnTo>
                <a:lnTo>
                  <a:pt x="144" y="327"/>
                </a:lnTo>
                <a:lnTo>
                  <a:pt x="145" y="327"/>
                </a:lnTo>
                <a:lnTo>
                  <a:pt x="144" y="327"/>
                </a:lnTo>
                <a:lnTo>
                  <a:pt x="145" y="327"/>
                </a:lnTo>
                <a:lnTo>
                  <a:pt x="145" y="328"/>
                </a:lnTo>
                <a:lnTo>
                  <a:pt x="145" y="327"/>
                </a:lnTo>
                <a:lnTo>
                  <a:pt x="145" y="328"/>
                </a:lnTo>
                <a:lnTo>
                  <a:pt x="145" y="327"/>
                </a:lnTo>
                <a:lnTo>
                  <a:pt x="145" y="328"/>
                </a:lnTo>
                <a:lnTo>
                  <a:pt x="144" y="328"/>
                </a:lnTo>
                <a:lnTo>
                  <a:pt x="145" y="328"/>
                </a:lnTo>
                <a:lnTo>
                  <a:pt x="144" y="328"/>
                </a:lnTo>
                <a:lnTo>
                  <a:pt x="145" y="328"/>
                </a:lnTo>
                <a:lnTo>
                  <a:pt x="144" y="328"/>
                </a:lnTo>
                <a:lnTo>
                  <a:pt x="144" y="329"/>
                </a:lnTo>
                <a:lnTo>
                  <a:pt x="144" y="328"/>
                </a:lnTo>
                <a:lnTo>
                  <a:pt x="144" y="329"/>
                </a:lnTo>
                <a:lnTo>
                  <a:pt x="144" y="328"/>
                </a:lnTo>
                <a:lnTo>
                  <a:pt x="144" y="329"/>
                </a:lnTo>
                <a:lnTo>
                  <a:pt x="143" y="329"/>
                </a:lnTo>
                <a:lnTo>
                  <a:pt x="144" y="329"/>
                </a:lnTo>
                <a:lnTo>
                  <a:pt x="143" y="329"/>
                </a:lnTo>
                <a:lnTo>
                  <a:pt x="144" y="329"/>
                </a:lnTo>
                <a:lnTo>
                  <a:pt x="143" y="329"/>
                </a:lnTo>
                <a:lnTo>
                  <a:pt x="143" y="328"/>
                </a:lnTo>
                <a:lnTo>
                  <a:pt x="143" y="329"/>
                </a:lnTo>
                <a:lnTo>
                  <a:pt x="143" y="328"/>
                </a:lnTo>
                <a:lnTo>
                  <a:pt x="143" y="329"/>
                </a:lnTo>
                <a:lnTo>
                  <a:pt x="143" y="328"/>
                </a:lnTo>
                <a:lnTo>
                  <a:pt x="143" y="327"/>
                </a:lnTo>
                <a:lnTo>
                  <a:pt x="143" y="328"/>
                </a:lnTo>
                <a:lnTo>
                  <a:pt x="143" y="327"/>
                </a:lnTo>
                <a:lnTo>
                  <a:pt x="143" y="328"/>
                </a:lnTo>
                <a:lnTo>
                  <a:pt x="143" y="327"/>
                </a:lnTo>
                <a:lnTo>
                  <a:pt x="142" y="327"/>
                </a:lnTo>
                <a:lnTo>
                  <a:pt x="143" y="327"/>
                </a:lnTo>
                <a:lnTo>
                  <a:pt x="142" y="327"/>
                </a:lnTo>
                <a:lnTo>
                  <a:pt x="143" y="327"/>
                </a:lnTo>
                <a:lnTo>
                  <a:pt x="142" y="327"/>
                </a:lnTo>
                <a:lnTo>
                  <a:pt x="142" y="328"/>
                </a:lnTo>
                <a:lnTo>
                  <a:pt x="142" y="327"/>
                </a:lnTo>
                <a:lnTo>
                  <a:pt x="142" y="328"/>
                </a:lnTo>
                <a:lnTo>
                  <a:pt x="142" y="327"/>
                </a:lnTo>
                <a:lnTo>
                  <a:pt x="142" y="328"/>
                </a:lnTo>
                <a:lnTo>
                  <a:pt x="141" y="328"/>
                </a:lnTo>
                <a:lnTo>
                  <a:pt x="142" y="328"/>
                </a:lnTo>
                <a:lnTo>
                  <a:pt x="141" y="328"/>
                </a:lnTo>
                <a:lnTo>
                  <a:pt x="142" y="328"/>
                </a:lnTo>
                <a:lnTo>
                  <a:pt x="141" y="328"/>
                </a:lnTo>
                <a:lnTo>
                  <a:pt x="141" y="327"/>
                </a:lnTo>
                <a:lnTo>
                  <a:pt x="141" y="328"/>
                </a:lnTo>
                <a:lnTo>
                  <a:pt x="141" y="327"/>
                </a:lnTo>
                <a:lnTo>
                  <a:pt x="141" y="328"/>
                </a:lnTo>
                <a:lnTo>
                  <a:pt x="141" y="327"/>
                </a:lnTo>
                <a:lnTo>
                  <a:pt x="140" y="327"/>
                </a:lnTo>
                <a:lnTo>
                  <a:pt x="141" y="327"/>
                </a:lnTo>
                <a:lnTo>
                  <a:pt x="140" y="327"/>
                </a:lnTo>
                <a:lnTo>
                  <a:pt x="141" y="327"/>
                </a:lnTo>
                <a:lnTo>
                  <a:pt x="140" y="327"/>
                </a:lnTo>
                <a:lnTo>
                  <a:pt x="140" y="326"/>
                </a:lnTo>
                <a:lnTo>
                  <a:pt x="140" y="327"/>
                </a:lnTo>
                <a:lnTo>
                  <a:pt x="140" y="326"/>
                </a:lnTo>
                <a:lnTo>
                  <a:pt x="140" y="327"/>
                </a:lnTo>
                <a:lnTo>
                  <a:pt x="140" y="326"/>
                </a:lnTo>
                <a:lnTo>
                  <a:pt x="141" y="326"/>
                </a:lnTo>
                <a:lnTo>
                  <a:pt x="140" y="326"/>
                </a:lnTo>
                <a:lnTo>
                  <a:pt x="141" y="326"/>
                </a:lnTo>
                <a:lnTo>
                  <a:pt x="140" y="326"/>
                </a:lnTo>
                <a:lnTo>
                  <a:pt x="141" y="326"/>
                </a:lnTo>
                <a:lnTo>
                  <a:pt x="142" y="326"/>
                </a:lnTo>
                <a:lnTo>
                  <a:pt x="141" y="326"/>
                </a:lnTo>
                <a:lnTo>
                  <a:pt x="142" y="326"/>
                </a:lnTo>
                <a:lnTo>
                  <a:pt x="141" y="326"/>
                </a:lnTo>
                <a:lnTo>
                  <a:pt x="142" y="326"/>
                </a:lnTo>
                <a:lnTo>
                  <a:pt x="142" y="325"/>
                </a:lnTo>
                <a:lnTo>
                  <a:pt x="142" y="326"/>
                </a:lnTo>
                <a:lnTo>
                  <a:pt x="142" y="325"/>
                </a:lnTo>
                <a:lnTo>
                  <a:pt x="142" y="326"/>
                </a:lnTo>
                <a:lnTo>
                  <a:pt x="142" y="325"/>
                </a:lnTo>
                <a:lnTo>
                  <a:pt x="141" y="325"/>
                </a:lnTo>
                <a:lnTo>
                  <a:pt x="142" y="325"/>
                </a:lnTo>
                <a:lnTo>
                  <a:pt x="141" y="325"/>
                </a:lnTo>
                <a:lnTo>
                  <a:pt x="142" y="325"/>
                </a:lnTo>
                <a:lnTo>
                  <a:pt x="141" y="325"/>
                </a:lnTo>
                <a:lnTo>
                  <a:pt x="141" y="324"/>
                </a:lnTo>
                <a:lnTo>
                  <a:pt x="141" y="325"/>
                </a:lnTo>
                <a:lnTo>
                  <a:pt x="141" y="324"/>
                </a:lnTo>
                <a:lnTo>
                  <a:pt x="141" y="325"/>
                </a:lnTo>
                <a:lnTo>
                  <a:pt x="141" y="324"/>
                </a:lnTo>
                <a:lnTo>
                  <a:pt x="141" y="323"/>
                </a:lnTo>
                <a:lnTo>
                  <a:pt x="141" y="324"/>
                </a:lnTo>
                <a:lnTo>
                  <a:pt x="141" y="323"/>
                </a:lnTo>
                <a:lnTo>
                  <a:pt x="141" y="324"/>
                </a:lnTo>
                <a:lnTo>
                  <a:pt x="141" y="323"/>
                </a:lnTo>
                <a:lnTo>
                  <a:pt x="140" y="323"/>
                </a:lnTo>
                <a:lnTo>
                  <a:pt x="141" y="323"/>
                </a:lnTo>
                <a:lnTo>
                  <a:pt x="140" y="323"/>
                </a:lnTo>
                <a:lnTo>
                  <a:pt x="141" y="323"/>
                </a:lnTo>
                <a:lnTo>
                  <a:pt x="140" y="323"/>
                </a:lnTo>
                <a:lnTo>
                  <a:pt x="140" y="322"/>
                </a:lnTo>
                <a:lnTo>
                  <a:pt x="140" y="323"/>
                </a:lnTo>
                <a:lnTo>
                  <a:pt x="140" y="322"/>
                </a:lnTo>
                <a:lnTo>
                  <a:pt x="140" y="323"/>
                </a:lnTo>
                <a:lnTo>
                  <a:pt x="140" y="322"/>
                </a:lnTo>
                <a:lnTo>
                  <a:pt x="141" y="322"/>
                </a:lnTo>
                <a:lnTo>
                  <a:pt x="140" y="322"/>
                </a:lnTo>
                <a:lnTo>
                  <a:pt x="141" y="322"/>
                </a:lnTo>
                <a:lnTo>
                  <a:pt x="140" y="322"/>
                </a:lnTo>
                <a:lnTo>
                  <a:pt x="141" y="322"/>
                </a:lnTo>
                <a:lnTo>
                  <a:pt x="142" y="322"/>
                </a:lnTo>
                <a:lnTo>
                  <a:pt x="141" y="322"/>
                </a:lnTo>
                <a:lnTo>
                  <a:pt x="142" y="322"/>
                </a:lnTo>
                <a:lnTo>
                  <a:pt x="141" y="322"/>
                </a:lnTo>
                <a:lnTo>
                  <a:pt x="142" y="322"/>
                </a:lnTo>
                <a:lnTo>
                  <a:pt x="142" y="321"/>
                </a:lnTo>
                <a:lnTo>
                  <a:pt x="142" y="322"/>
                </a:lnTo>
                <a:lnTo>
                  <a:pt x="142" y="321"/>
                </a:lnTo>
                <a:lnTo>
                  <a:pt x="142" y="322"/>
                </a:lnTo>
                <a:lnTo>
                  <a:pt x="142" y="321"/>
                </a:lnTo>
                <a:lnTo>
                  <a:pt x="141" y="321"/>
                </a:lnTo>
                <a:lnTo>
                  <a:pt x="142" y="321"/>
                </a:lnTo>
                <a:lnTo>
                  <a:pt x="141" y="321"/>
                </a:lnTo>
                <a:lnTo>
                  <a:pt x="142" y="321"/>
                </a:lnTo>
                <a:lnTo>
                  <a:pt x="141" y="321"/>
                </a:lnTo>
                <a:lnTo>
                  <a:pt x="141" y="320"/>
                </a:lnTo>
                <a:lnTo>
                  <a:pt x="141" y="321"/>
                </a:lnTo>
                <a:lnTo>
                  <a:pt x="141" y="320"/>
                </a:lnTo>
                <a:lnTo>
                  <a:pt x="141" y="321"/>
                </a:lnTo>
                <a:lnTo>
                  <a:pt x="141" y="320"/>
                </a:lnTo>
                <a:lnTo>
                  <a:pt x="140" y="320"/>
                </a:lnTo>
                <a:lnTo>
                  <a:pt x="141" y="320"/>
                </a:lnTo>
                <a:lnTo>
                  <a:pt x="140" y="320"/>
                </a:lnTo>
                <a:lnTo>
                  <a:pt x="141" y="320"/>
                </a:lnTo>
                <a:lnTo>
                  <a:pt x="140" y="320"/>
                </a:lnTo>
                <a:lnTo>
                  <a:pt x="140" y="321"/>
                </a:lnTo>
                <a:lnTo>
                  <a:pt x="140" y="320"/>
                </a:lnTo>
                <a:lnTo>
                  <a:pt x="140" y="321"/>
                </a:lnTo>
                <a:lnTo>
                  <a:pt x="140" y="320"/>
                </a:lnTo>
                <a:lnTo>
                  <a:pt x="140" y="321"/>
                </a:lnTo>
                <a:lnTo>
                  <a:pt x="139" y="321"/>
                </a:lnTo>
                <a:lnTo>
                  <a:pt x="140" y="321"/>
                </a:lnTo>
                <a:lnTo>
                  <a:pt x="139" y="321"/>
                </a:lnTo>
                <a:lnTo>
                  <a:pt x="140" y="321"/>
                </a:lnTo>
                <a:lnTo>
                  <a:pt x="139" y="321"/>
                </a:lnTo>
                <a:lnTo>
                  <a:pt x="139" y="320"/>
                </a:lnTo>
                <a:lnTo>
                  <a:pt x="139" y="321"/>
                </a:lnTo>
                <a:lnTo>
                  <a:pt x="139" y="320"/>
                </a:lnTo>
                <a:lnTo>
                  <a:pt x="139" y="321"/>
                </a:lnTo>
                <a:lnTo>
                  <a:pt x="139" y="320"/>
                </a:lnTo>
                <a:lnTo>
                  <a:pt x="139" y="319"/>
                </a:lnTo>
                <a:lnTo>
                  <a:pt x="139" y="320"/>
                </a:lnTo>
                <a:lnTo>
                  <a:pt x="139" y="319"/>
                </a:lnTo>
                <a:lnTo>
                  <a:pt x="139" y="320"/>
                </a:lnTo>
                <a:lnTo>
                  <a:pt x="139" y="319"/>
                </a:lnTo>
                <a:lnTo>
                  <a:pt x="138" y="319"/>
                </a:lnTo>
                <a:lnTo>
                  <a:pt x="139" y="319"/>
                </a:lnTo>
                <a:lnTo>
                  <a:pt x="138" y="319"/>
                </a:lnTo>
                <a:lnTo>
                  <a:pt x="139" y="319"/>
                </a:lnTo>
                <a:lnTo>
                  <a:pt x="138" y="319"/>
                </a:lnTo>
                <a:lnTo>
                  <a:pt x="138" y="320"/>
                </a:lnTo>
                <a:lnTo>
                  <a:pt x="138" y="319"/>
                </a:lnTo>
                <a:lnTo>
                  <a:pt x="138" y="320"/>
                </a:lnTo>
                <a:lnTo>
                  <a:pt x="138" y="319"/>
                </a:lnTo>
                <a:lnTo>
                  <a:pt x="138" y="320"/>
                </a:lnTo>
                <a:lnTo>
                  <a:pt x="137" y="320"/>
                </a:lnTo>
                <a:lnTo>
                  <a:pt x="138" y="320"/>
                </a:lnTo>
                <a:lnTo>
                  <a:pt x="137" y="320"/>
                </a:lnTo>
                <a:lnTo>
                  <a:pt x="138" y="320"/>
                </a:lnTo>
                <a:lnTo>
                  <a:pt x="137" y="320"/>
                </a:lnTo>
                <a:lnTo>
                  <a:pt x="137" y="321"/>
                </a:lnTo>
                <a:lnTo>
                  <a:pt x="137" y="320"/>
                </a:lnTo>
                <a:lnTo>
                  <a:pt x="137" y="321"/>
                </a:lnTo>
                <a:lnTo>
                  <a:pt x="137" y="320"/>
                </a:lnTo>
                <a:lnTo>
                  <a:pt x="137" y="321"/>
                </a:lnTo>
                <a:lnTo>
                  <a:pt x="138" y="321"/>
                </a:lnTo>
                <a:lnTo>
                  <a:pt x="137" y="321"/>
                </a:lnTo>
                <a:lnTo>
                  <a:pt x="138" y="321"/>
                </a:lnTo>
                <a:lnTo>
                  <a:pt x="137" y="321"/>
                </a:lnTo>
                <a:lnTo>
                  <a:pt x="138" y="321"/>
                </a:lnTo>
                <a:lnTo>
                  <a:pt x="138" y="322"/>
                </a:lnTo>
                <a:lnTo>
                  <a:pt x="138" y="321"/>
                </a:lnTo>
                <a:lnTo>
                  <a:pt x="138" y="322"/>
                </a:lnTo>
                <a:lnTo>
                  <a:pt x="138" y="321"/>
                </a:lnTo>
                <a:lnTo>
                  <a:pt x="138" y="322"/>
                </a:lnTo>
                <a:lnTo>
                  <a:pt x="137" y="322"/>
                </a:lnTo>
                <a:lnTo>
                  <a:pt x="138" y="322"/>
                </a:lnTo>
                <a:lnTo>
                  <a:pt x="137" y="322"/>
                </a:lnTo>
                <a:lnTo>
                  <a:pt x="138" y="322"/>
                </a:lnTo>
                <a:lnTo>
                  <a:pt x="137" y="322"/>
                </a:lnTo>
                <a:lnTo>
                  <a:pt x="136" y="322"/>
                </a:lnTo>
                <a:lnTo>
                  <a:pt x="137" y="322"/>
                </a:lnTo>
                <a:lnTo>
                  <a:pt x="136" y="322"/>
                </a:lnTo>
                <a:lnTo>
                  <a:pt x="137" y="322"/>
                </a:lnTo>
                <a:lnTo>
                  <a:pt x="136" y="322"/>
                </a:lnTo>
                <a:lnTo>
                  <a:pt x="136" y="323"/>
                </a:lnTo>
                <a:lnTo>
                  <a:pt x="136" y="322"/>
                </a:lnTo>
                <a:lnTo>
                  <a:pt x="136" y="323"/>
                </a:lnTo>
                <a:lnTo>
                  <a:pt x="136" y="322"/>
                </a:lnTo>
                <a:lnTo>
                  <a:pt x="136" y="323"/>
                </a:lnTo>
                <a:lnTo>
                  <a:pt x="137" y="323"/>
                </a:lnTo>
                <a:lnTo>
                  <a:pt x="136" y="323"/>
                </a:lnTo>
                <a:lnTo>
                  <a:pt x="137" y="323"/>
                </a:lnTo>
                <a:lnTo>
                  <a:pt x="136" y="323"/>
                </a:lnTo>
                <a:lnTo>
                  <a:pt x="137" y="323"/>
                </a:lnTo>
                <a:lnTo>
                  <a:pt x="137" y="324"/>
                </a:lnTo>
                <a:lnTo>
                  <a:pt x="137" y="323"/>
                </a:lnTo>
                <a:lnTo>
                  <a:pt x="137" y="324"/>
                </a:lnTo>
                <a:lnTo>
                  <a:pt x="137" y="323"/>
                </a:lnTo>
                <a:lnTo>
                  <a:pt x="137" y="324"/>
                </a:lnTo>
                <a:lnTo>
                  <a:pt x="136" y="324"/>
                </a:lnTo>
                <a:lnTo>
                  <a:pt x="137" y="324"/>
                </a:lnTo>
                <a:lnTo>
                  <a:pt x="136" y="324"/>
                </a:lnTo>
                <a:lnTo>
                  <a:pt x="137" y="324"/>
                </a:lnTo>
                <a:lnTo>
                  <a:pt x="136" y="324"/>
                </a:lnTo>
                <a:lnTo>
                  <a:pt x="136" y="325"/>
                </a:lnTo>
                <a:lnTo>
                  <a:pt x="136" y="324"/>
                </a:lnTo>
                <a:lnTo>
                  <a:pt x="136" y="325"/>
                </a:lnTo>
                <a:lnTo>
                  <a:pt x="136" y="324"/>
                </a:lnTo>
                <a:lnTo>
                  <a:pt x="136" y="325"/>
                </a:lnTo>
                <a:lnTo>
                  <a:pt x="135" y="325"/>
                </a:lnTo>
                <a:lnTo>
                  <a:pt x="136" y="325"/>
                </a:lnTo>
                <a:lnTo>
                  <a:pt x="135" y="325"/>
                </a:lnTo>
                <a:lnTo>
                  <a:pt x="136" y="325"/>
                </a:lnTo>
                <a:lnTo>
                  <a:pt x="135" y="325"/>
                </a:lnTo>
                <a:lnTo>
                  <a:pt x="135" y="324"/>
                </a:lnTo>
                <a:lnTo>
                  <a:pt x="135" y="325"/>
                </a:lnTo>
                <a:lnTo>
                  <a:pt x="135" y="324"/>
                </a:lnTo>
                <a:lnTo>
                  <a:pt x="135" y="325"/>
                </a:lnTo>
                <a:lnTo>
                  <a:pt x="135" y="324"/>
                </a:lnTo>
                <a:lnTo>
                  <a:pt x="135" y="323"/>
                </a:lnTo>
                <a:lnTo>
                  <a:pt x="135" y="324"/>
                </a:lnTo>
                <a:lnTo>
                  <a:pt x="135" y="323"/>
                </a:lnTo>
                <a:lnTo>
                  <a:pt x="135" y="324"/>
                </a:lnTo>
                <a:lnTo>
                  <a:pt x="135" y="323"/>
                </a:lnTo>
                <a:lnTo>
                  <a:pt x="134" y="323"/>
                </a:lnTo>
                <a:lnTo>
                  <a:pt x="135" y="323"/>
                </a:lnTo>
                <a:lnTo>
                  <a:pt x="134" y="323"/>
                </a:lnTo>
                <a:lnTo>
                  <a:pt x="135" y="323"/>
                </a:lnTo>
                <a:lnTo>
                  <a:pt x="134" y="323"/>
                </a:lnTo>
                <a:lnTo>
                  <a:pt x="134" y="324"/>
                </a:lnTo>
                <a:lnTo>
                  <a:pt x="134" y="323"/>
                </a:lnTo>
                <a:lnTo>
                  <a:pt x="134" y="324"/>
                </a:lnTo>
                <a:lnTo>
                  <a:pt x="134" y="323"/>
                </a:lnTo>
                <a:lnTo>
                  <a:pt x="134" y="324"/>
                </a:lnTo>
                <a:lnTo>
                  <a:pt x="133" y="324"/>
                </a:lnTo>
                <a:lnTo>
                  <a:pt x="134" y="324"/>
                </a:lnTo>
                <a:lnTo>
                  <a:pt x="133" y="324"/>
                </a:lnTo>
                <a:lnTo>
                  <a:pt x="134" y="324"/>
                </a:lnTo>
                <a:lnTo>
                  <a:pt x="133" y="324"/>
                </a:lnTo>
                <a:lnTo>
                  <a:pt x="133" y="323"/>
                </a:lnTo>
                <a:lnTo>
                  <a:pt x="133" y="324"/>
                </a:lnTo>
                <a:lnTo>
                  <a:pt x="133" y="323"/>
                </a:lnTo>
                <a:lnTo>
                  <a:pt x="133" y="324"/>
                </a:lnTo>
                <a:lnTo>
                  <a:pt x="133" y="323"/>
                </a:lnTo>
                <a:lnTo>
                  <a:pt x="132" y="323"/>
                </a:lnTo>
                <a:lnTo>
                  <a:pt x="133" y="323"/>
                </a:lnTo>
                <a:lnTo>
                  <a:pt x="132" y="323"/>
                </a:lnTo>
                <a:lnTo>
                  <a:pt x="133" y="323"/>
                </a:lnTo>
                <a:lnTo>
                  <a:pt x="132" y="323"/>
                </a:lnTo>
                <a:lnTo>
                  <a:pt x="132" y="322"/>
                </a:lnTo>
                <a:lnTo>
                  <a:pt x="132" y="323"/>
                </a:lnTo>
                <a:lnTo>
                  <a:pt x="132" y="322"/>
                </a:lnTo>
                <a:lnTo>
                  <a:pt x="132" y="323"/>
                </a:lnTo>
                <a:lnTo>
                  <a:pt x="132" y="322"/>
                </a:lnTo>
                <a:lnTo>
                  <a:pt x="133" y="322"/>
                </a:lnTo>
                <a:lnTo>
                  <a:pt x="132" y="322"/>
                </a:lnTo>
                <a:lnTo>
                  <a:pt x="133" y="322"/>
                </a:lnTo>
                <a:lnTo>
                  <a:pt x="132" y="322"/>
                </a:lnTo>
                <a:lnTo>
                  <a:pt x="133" y="322"/>
                </a:lnTo>
                <a:lnTo>
                  <a:pt x="134" y="322"/>
                </a:lnTo>
                <a:lnTo>
                  <a:pt x="133" y="322"/>
                </a:lnTo>
                <a:lnTo>
                  <a:pt x="134" y="322"/>
                </a:lnTo>
                <a:lnTo>
                  <a:pt x="133" y="322"/>
                </a:lnTo>
                <a:lnTo>
                  <a:pt x="134" y="322"/>
                </a:lnTo>
                <a:lnTo>
                  <a:pt x="134" y="321"/>
                </a:lnTo>
                <a:lnTo>
                  <a:pt x="134" y="322"/>
                </a:lnTo>
                <a:lnTo>
                  <a:pt x="134" y="321"/>
                </a:lnTo>
                <a:lnTo>
                  <a:pt x="134" y="322"/>
                </a:lnTo>
                <a:lnTo>
                  <a:pt x="134" y="321"/>
                </a:lnTo>
                <a:lnTo>
                  <a:pt x="133" y="321"/>
                </a:lnTo>
                <a:lnTo>
                  <a:pt x="134" y="321"/>
                </a:lnTo>
                <a:lnTo>
                  <a:pt x="133" y="321"/>
                </a:lnTo>
                <a:lnTo>
                  <a:pt x="134" y="321"/>
                </a:lnTo>
                <a:lnTo>
                  <a:pt x="133" y="321"/>
                </a:lnTo>
                <a:lnTo>
                  <a:pt x="133" y="320"/>
                </a:lnTo>
                <a:lnTo>
                  <a:pt x="133" y="321"/>
                </a:lnTo>
                <a:lnTo>
                  <a:pt x="133" y="320"/>
                </a:lnTo>
                <a:lnTo>
                  <a:pt x="133" y="321"/>
                </a:lnTo>
                <a:lnTo>
                  <a:pt x="133" y="320"/>
                </a:lnTo>
                <a:lnTo>
                  <a:pt x="132" y="320"/>
                </a:lnTo>
                <a:lnTo>
                  <a:pt x="133" y="320"/>
                </a:lnTo>
                <a:lnTo>
                  <a:pt x="132" y="320"/>
                </a:lnTo>
                <a:lnTo>
                  <a:pt x="133" y="320"/>
                </a:lnTo>
                <a:lnTo>
                  <a:pt x="132" y="320"/>
                </a:lnTo>
                <a:lnTo>
                  <a:pt x="132" y="321"/>
                </a:lnTo>
                <a:lnTo>
                  <a:pt x="132" y="320"/>
                </a:lnTo>
                <a:lnTo>
                  <a:pt x="132" y="321"/>
                </a:lnTo>
                <a:lnTo>
                  <a:pt x="132" y="320"/>
                </a:lnTo>
                <a:lnTo>
                  <a:pt x="132" y="321"/>
                </a:lnTo>
                <a:lnTo>
                  <a:pt x="131" y="321"/>
                </a:lnTo>
                <a:lnTo>
                  <a:pt x="132" y="321"/>
                </a:lnTo>
                <a:lnTo>
                  <a:pt x="131" y="321"/>
                </a:lnTo>
                <a:lnTo>
                  <a:pt x="132" y="321"/>
                </a:lnTo>
                <a:lnTo>
                  <a:pt x="131" y="321"/>
                </a:lnTo>
                <a:lnTo>
                  <a:pt x="131" y="320"/>
                </a:lnTo>
                <a:lnTo>
                  <a:pt x="131" y="321"/>
                </a:lnTo>
                <a:lnTo>
                  <a:pt x="131" y="320"/>
                </a:lnTo>
                <a:lnTo>
                  <a:pt x="131" y="321"/>
                </a:lnTo>
                <a:lnTo>
                  <a:pt x="131" y="320"/>
                </a:lnTo>
                <a:lnTo>
                  <a:pt x="131" y="319"/>
                </a:lnTo>
                <a:lnTo>
                  <a:pt x="131" y="320"/>
                </a:lnTo>
                <a:lnTo>
                  <a:pt x="131" y="319"/>
                </a:lnTo>
                <a:lnTo>
                  <a:pt x="131" y="320"/>
                </a:lnTo>
                <a:lnTo>
                  <a:pt x="131" y="319"/>
                </a:lnTo>
                <a:lnTo>
                  <a:pt x="130" y="319"/>
                </a:lnTo>
                <a:lnTo>
                  <a:pt x="131" y="319"/>
                </a:lnTo>
                <a:lnTo>
                  <a:pt x="130" y="319"/>
                </a:lnTo>
                <a:lnTo>
                  <a:pt x="131" y="319"/>
                </a:lnTo>
                <a:lnTo>
                  <a:pt x="130" y="319"/>
                </a:lnTo>
                <a:lnTo>
                  <a:pt x="130" y="320"/>
                </a:lnTo>
                <a:lnTo>
                  <a:pt x="130" y="319"/>
                </a:lnTo>
                <a:lnTo>
                  <a:pt x="130" y="320"/>
                </a:lnTo>
                <a:lnTo>
                  <a:pt x="130" y="319"/>
                </a:lnTo>
                <a:lnTo>
                  <a:pt x="130" y="320"/>
                </a:lnTo>
                <a:lnTo>
                  <a:pt x="129" y="320"/>
                </a:lnTo>
                <a:lnTo>
                  <a:pt x="130" y="320"/>
                </a:lnTo>
                <a:lnTo>
                  <a:pt x="129" y="320"/>
                </a:lnTo>
                <a:lnTo>
                  <a:pt x="130" y="320"/>
                </a:lnTo>
                <a:lnTo>
                  <a:pt x="129" y="320"/>
                </a:lnTo>
                <a:lnTo>
                  <a:pt x="129" y="319"/>
                </a:lnTo>
                <a:lnTo>
                  <a:pt x="129" y="320"/>
                </a:lnTo>
                <a:lnTo>
                  <a:pt x="129" y="319"/>
                </a:lnTo>
                <a:lnTo>
                  <a:pt x="129" y="320"/>
                </a:lnTo>
                <a:lnTo>
                  <a:pt x="129" y="319"/>
                </a:lnTo>
                <a:lnTo>
                  <a:pt x="128" y="319"/>
                </a:lnTo>
                <a:lnTo>
                  <a:pt x="129" y="319"/>
                </a:lnTo>
                <a:lnTo>
                  <a:pt x="128" y="319"/>
                </a:lnTo>
                <a:lnTo>
                  <a:pt x="129" y="319"/>
                </a:lnTo>
                <a:lnTo>
                  <a:pt x="128" y="319"/>
                </a:lnTo>
                <a:lnTo>
                  <a:pt x="128" y="318"/>
                </a:lnTo>
                <a:lnTo>
                  <a:pt x="128" y="319"/>
                </a:lnTo>
                <a:lnTo>
                  <a:pt x="128" y="318"/>
                </a:lnTo>
                <a:lnTo>
                  <a:pt x="128" y="319"/>
                </a:lnTo>
                <a:lnTo>
                  <a:pt x="128" y="318"/>
                </a:lnTo>
                <a:lnTo>
                  <a:pt x="129" y="318"/>
                </a:lnTo>
                <a:lnTo>
                  <a:pt x="128" y="318"/>
                </a:lnTo>
                <a:lnTo>
                  <a:pt x="129" y="318"/>
                </a:lnTo>
                <a:lnTo>
                  <a:pt x="128" y="318"/>
                </a:lnTo>
                <a:lnTo>
                  <a:pt x="129" y="318"/>
                </a:lnTo>
                <a:lnTo>
                  <a:pt x="130" y="318"/>
                </a:lnTo>
                <a:lnTo>
                  <a:pt x="129" y="318"/>
                </a:lnTo>
                <a:lnTo>
                  <a:pt x="130" y="318"/>
                </a:lnTo>
                <a:lnTo>
                  <a:pt x="129" y="318"/>
                </a:lnTo>
                <a:lnTo>
                  <a:pt x="130" y="318"/>
                </a:lnTo>
                <a:lnTo>
                  <a:pt x="130" y="317"/>
                </a:lnTo>
                <a:lnTo>
                  <a:pt x="130" y="318"/>
                </a:lnTo>
                <a:lnTo>
                  <a:pt x="130" y="317"/>
                </a:lnTo>
                <a:lnTo>
                  <a:pt x="130" y="318"/>
                </a:lnTo>
                <a:lnTo>
                  <a:pt x="130" y="317"/>
                </a:lnTo>
                <a:lnTo>
                  <a:pt x="129" y="317"/>
                </a:lnTo>
                <a:lnTo>
                  <a:pt x="130" y="317"/>
                </a:lnTo>
                <a:lnTo>
                  <a:pt x="129" y="317"/>
                </a:lnTo>
                <a:lnTo>
                  <a:pt x="130" y="317"/>
                </a:lnTo>
                <a:lnTo>
                  <a:pt x="129" y="317"/>
                </a:lnTo>
                <a:lnTo>
                  <a:pt x="129" y="316"/>
                </a:lnTo>
                <a:lnTo>
                  <a:pt x="129" y="317"/>
                </a:lnTo>
                <a:lnTo>
                  <a:pt x="129" y="316"/>
                </a:lnTo>
                <a:lnTo>
                  <a:pt x="129" y="317"/>
                </a:lnTo>
                <a:lnTo>
                  <a:pt x="129" y="316"/>
                </a:lnTo>
                <a:lnTo>
                  <a:pt x="130" y="316"/>
                </a:lnTo>
                <a:lnTo>
                  <a:pt x="129" y="316"/>
                </a:lnTo>
                <a:lnTo>
                  <a:pt x="130" y="316"/>
                </a:lnTo>
                <a:lnTo>
                  <a:pt x="129" y="316"/>
                </a:lnTo>
                <a:lnTo>
                  <a:pt x="130" y="316"/>
                </a:lnTo>
                <a:lnTo>
                  <a:pt x="130" y="315"/>
                </a:lnTo>
                <a:lnTo>
                  <a:pt x="130" y="316"/>
                </a:lnTo>
                <a:lnTo>
                  <a:pt x="130" y="315"/>
                </a:lnTo>
                <a:lnTo>
                  <a:pt x="130" y="316"/>
                </a:lnTo>
                <a:lnTo>
                  <a:pt x="130" y="315"/>
                </a:lnTo>
                <a:lnTo>
                  <a:pt x="131" y="315"/>
                </a:lnTo>
                <a:lnTo>
                  <a:pt x="130" y="315"/>
                </a:lnTo>
                <a:lnTo>
                  <a:pt x="131" y="315"/>
                </a:lnTo>
                <a:lnTo>
                  <a:pt x="130" y="315"/>
                </a:lnTo>
                <a:lnTo>
                  <a:pt x="131" y="315"/>
                </a:lnTo>
                <a:lnTo>
                  <a:pt x="131" y="316"/>
                </a:lnTo>
                <a:lnTo>
                  <a:pt x="131" y="315"/>
                </a:lnTo>
                <a:lnTo>
                  <a:pt x="131" y="316"/>
                </a:lnTo>
                <a:lnTo>
                  <a:pt x="131" y="315"/>
                </a:lnTo>
                <a:lnTo>
                  <a:pt x="131" y="316"/>
                </a:lnTo>
                <a:lnTo>
                  <a:pt x="131" y="317"/>
                </a:lnTo>
                <a:lnTo>
                  <a:pt x="131" y="316"/>
                </a:lnTo>
                <a:lnTo>
                  <a:pt x="131" y="317"/>
                </a:lnTo>
                <a:lnTo>
                  <a:pt x="131" y="316"/>
                </a:lnTo>
                <a:lnTo>
                  <a:pt x="131" y="317"/>
                </a:lnTo>
                <a:lnTo>
                  <a:pt x="132" y="317"/>
                </a:lnTo>
                <a:lnTo>
                  <a:pt x="131" y="317"/>
                </a:lnTo>
                <a:lnTo>
                  <a:pt x="132" y="317"/>
                </a:lnTo>
                <a:lnTo>
                  <a:pt x="131" y="317"/>
                </a:lnTo>
                <a:lnTo>
                  <a:pt x="132" y="317"/>
                </a:lnTo>
                <a:lnTo>
                  <a:pt x="132" y="316"/>
                </a:lnTo>
                <a:lnTo>
                  <a:pt x="132" y="317"/>
                </a:lnTo>
                <a:lnTo>
                  <a:pt x="132" y="316"/>
                </a:lnTo>
                <a:lnTo>
                  <a:pt x="132" y="317"/>
                </a:lnTo>
                <a:lnTo>
                  <a:pt x="132" y="316"/>
                </a:lnTo>
                <a:lnTo>
                  <a:pt x="133" y="316"/>
                </a:lnTo>
                <a:lnTo>
                  <a:pt x="132" y="316"/>
                </a:lnTo>
                <a:lnTo>
                  <a:pt x="133" y="316"/>
                </a:lnTo>
                <a:lnTo>
                  <a:pt x="132" y="316"/>
                </a:lnTo>
                <a:lnTo>
                  <a:pt x="133" y="316"/>
                </a:lnTo>
                <a:lnTo>
                  <a:pt x="134" y="316"/>
                </a:lnTo>
                <a:lnTo>
                  <a:pt x="133" y="316"/>
                </a:lnTo>
                <a:lnTo>
                  <a:pt x="134" y="316"/>
                </a:lnTo>
                <a:lnTo>
                  <a:pt x="133" y="316"/>
                </a:lnTo>
                <a:lnTo>
                  <a:pt x="134" y="316"/>
                </a:lnTo>
                <a:lnTo>
                  <a:pt x="134" y="315"/>
                </a:lnTo>
                <a:lnTo>
                  <a:pt x="134" y="316"/>
                </a:lnTo>
                <a:lnTo>
                  <a:pt x="134" y="315"/>
                </a:lnTo>
                <a:lnTo>
                  <a:pt x="134" y="316"/>
                </a:lnTo>
                <a:lnTo>
                  <a:pt x="134" y="315"/>
                </a:lnTo>
                <a:lnTo>
                  <a:pt x="135" y="315"/>
                </a:lnTo>
                <a:lnTo>
                  <a:pt x="134" y="315"/>
                </a:lnTo>
                <a:lnTo>
                  <a:pt x="135" y="315"/>
                </a:lnTo>
                <a:lnTo>
                  <a:pt x="134" y="315"/>
                </a:lnTo>
                <a:lnTo>
                  <a:pt x="135" y="315"/>
                </a:lnTo>
                <a:lnTo>
                  <a:pt x="135" y="316"/>
                </a:lnTo>
                <a:lnTo>
                  <a:pt x="135" y="315"/>
                </a:lnTo>
                <a:lnTo>
                  <a:pt x="135" y="316"/>
                </a:lnTo>
                <a:lnTo>
                  <a:pt x="135" y="315"/>
                </a:lnTo>
                <a:lnTo>
                  <a:pt x="135" y="316"/>
                </a:lnTo>
                <a:lnTo>
                  <a:pt x="135" y="317"/>
                </a:lnTo>
                <a:lnTo>
                  <a:pt x="135" y="316"/>
                </a:lnTo>
                <a:lnTo>
                  <a:pt x="135" y="317"/>
                </a:lnTo>
                <a:lnTo>
                  <a:pt x="135" y="316"/>
                </a:lnTo>
                <a:lnTo>
                  <a:pt x="135" y="317"/>
                </a:lnTo>
                <a:lnTo>
                  <a:pt x="136" y="317"/>
                </a:lnTo>
                <a:lnTo>
                  <a:pt x="135" y="317"/>
                </a:lnTo>
                <a:lnTo>
                  <a:pt x="136" y="317"/>
                </a:lnTo>
                <a:lnTo>
                  <a:pt x="135" y="317"/>
                </a:lnTo>
                <a:lnTo>
                  <a:pt x="136" y="317"/>
                </a:lnTo>
                <a:lnTo>
                  <a:pt x="136" y="316"/>
                </a:lnTo>
                <a:lnTo>
                  <a:pt x="136" y="317"/>
                </a:lnTo>
                <a:lnTo>
                  <a:pt x="136" y="316"/>
                </a:lnTo>
                <a:lnTo>
                  <a:pt x="136" y="317"/>
                </a:lnTo>
                <a:lnTo>
                  <a:pt x="136" y="316"/>
                </a:lnTo>
                <a:lnTo>
                  <a:pt x="137" y="316"/>
                </a:lnTo>
                <a:lnTo>
                  <a:pt x="136" y="316"/>
                </a:lnTo>
                <a:lnTo>
                  <a:pt x="137" y="316"/>
                </a:lnTo>
                <a:lnTo>
                  <a:pt x="136" y="316"/>
                </a:lnTo>
                <a:lnTo>
                  <a:pt x="137" y="316"/>
                </a:lnTo>
                <a:lnTo>
                  <a:pt x="137" y="315"/>
                </a:lnTo>
                <a:lnTo>
                  <a:pt x="137" y="316"/>
                </a:lnTo>
                <a:lnTo>
                  <a:pt x="137" y="315"/>
                </a:lnTo>
                <a:lnTo>
                  <a:pt x="137" y="316"/>
                </a:lnTo>
                <a:lnTo>
                  <a:pt x="137" y="315"/>
                </a:lnTo>
                <a:lnTo>
                  <a:pt x="136" y="315"/>
                </a:lnTo>
                <a:lnTo>
                  <a:pt x="137" y="315"/>
                </a:lnTo>
                <a:lnTo>
                  <a:pt x="136" y="315"/>
                </a:lnTo>
                <a:lnTo>
                  <a:pt x="137" y="315"/>
                </a:lnTo>
                <a:lnTo>
                  <a:pt x="136" y="315"/>
                </a:lnTo>
                <a:lnTo>
                  <a:pt x="136" y="314"/>
                </a:lnTo>
                <a:lnTo>
                  <a:pt x="136" y="315"/>
                </a:lnTo>
                <a:lnTo>
                  <a:pt x="136" y="314"/>
                </a:lnTo>
                <a:lnTo>
                  <a:pt x="136" y="315"/>
                </a:lnTo>
                <a:lnTo>
                  <a:pt x="136" y="314"/>
                </a:lnTo>
                <a:lnTo>
                  <a:pt x="137" y="314"/>
                </a:lnTo>
                <a:lnTo>
                  <a:pt x="136" y="314"/>
                </a:lnTo>
                <a:lnTo>
                  <a:pt x="137" y="314"/>
                </a:lnTo>
                <a:lnTo>
                  <a:pt x="136" y="314"/>
                </a:lnTo>
                <a:lnTo>
                  <a:pt x="137" y="314"/>
                </a:lnTo>
                <a:lnTo>
                  <a:pt x="138" y="314"/>
                </a:lnTo>
                <a:lnTo>
                  <a:pt x="137" y="314"/>
                </a:lnTo>
                <a:lnTo>
                  <a:pt x="138" y="314"/>
                </a:lnTo>
                <a:lnTo>
                  <a:pt x="137" y="314"/>
                </a:lnTo>
                <a:lnTo>
                  <a:pt x="138" y="314"/>
                </a:lnTo>
                <a:lnTo>
                  <a:pt x="138" y="313"/>
                </a:lnTo>
                <a:lnTo>
                  <a:pt x="138" y="314"/>
                </a:lnTo>
                <a:lnTo>
                  <a:pt x="138" y="313"/>
                </a:lnTo>
                <a:lnTo>
                  <a:pt x="138" y="314"/>
                </a:lnTo>
                <a:lnTo>
                  <a:pt x="138" y="313"/>
                </a:lnTo>
                <a:lnTo>
                  <a:pt x="137" y="313"/>
                </a:lnTo>
                <a:lnTo>
                  <a:pt x="138" y="313"/>
                </a:lnTo>
                <a:lnTo>
                  <a:pt x="137" y="313"/>
                </a:lnTo>
                <a:lnTo>
                  <a:pt x="138" y="313"/>
                </a:lnTo>
                <a:lnTo>
                  <a:pt x="137" y="313"/>
                </a:lnTo>
                <a:lnTo>
                  <a:pt x="137" y="312"/>
                </a:lnTo>
                <a:lnTo>
                  <a:pt x="137" y="313"/>
                </a:lnTo>
                <a:lnTo>
                  <a:pt x="137" y="312"/>
                </a:lnTo>
                <a:lnTo>
                  <a:pt x="137" y="313"/>
                </a:lnTo>
                <a:lnTo>
                  <a:pt x="137" y="312"/>
                </a:lnTo>
                <a:lnTo>
                  <a:pt x="136" y="312"/>
                </a:lnTo>
                <a:lnTo>
                  <a:pt x="137" y="312"/>
                </a:lnTo>
                <a:lnTo>
                  <a:pt x="136" y="312"/>
                </a:lnTo>
                <a:lnTo>
                  <a:pt x="137" y="312"/>
                </a:lnTo>
                <a:lnTo>
                  <a:pt x="136" y="312"/>
                </a:lnTo>
                <a:lnTo>
                  <a:pt x="136" y="313"/>
                </a:lnTo>
                <a:lnTo>
                  <a:pt x="136" y="312"/>
                </a:lnTo>
                <a:lnTo>
                  <a:pt x="136" y="313"/>
                </a:lnTo>
                <a:lnTo>
                  <a:pt x="136" y="312"/>
                </a:lnTo>
                <a:lnTo>
                  <a:pt x="136" y="313"/>
                </a:lnTo>
                <a:lnTo>
                  <a:pt x="135" y="313"/>
                </a:lnTo>
                <a:lnTo>
                  <a:pt x="136" y="313"/>
                </a:lnTo>
                <a:lnTo>
                  <a:pt x="135" y="313"/>
                </a:lnTo>
                <a:lnTo>
                  <a:pt x="136" y="313"/>
                </a:lnTo>
                <a:lnTo>
                  <a:pt x="135" y="313"/>
                </a:lnTo>
                <a:lnTo>
                  <a:pt x="135" y="312"/>
                </a:lnTo>
                <a:lnTo>
                  <a:pt x="135" y="313"/>
                </a:lnTo>
                <a:lnTo>
                  <a:pt x="135" y="312"/>
                </a:lnTo>
                <a:lnTo>
                  <a:pt x="135" y="313"/>
                </a:lnTo>
                <a:lnTo>
                  <a:pt x="135" y="312"/>
                </a:lnTo>
                <a:lnTo>
                  <a:pt x="135" y="311"/>
                </a:lnTo>
                <a:lnTo>
                  <a:pt x="135" y="312"/>
                </a:lnTo>
                <a:lnTo>
                  <a:pt x="135" y="311"/>
                </a:lnTo>
                <a:lnTo>
                  <a:pt x="135" y="312"/>
                </a:lnTo>
                <a:lnTo>
                  <a:pt x="135" y="311"/>
                </a:lnTo>
                <a:lnTo>
                  <a:pt x="134" y="311"/>
                </a:lnTo>
                <a:lnTo>
                  <a:pt x="135" y="311"/>
                </a:lnTo>
                <a:lnTo>
                  <a:pt x="134" y="311"/>
                </a:lnTo>
                <a:lnTo>
                  <a:pt x="135" y="311"/>
                </a:lnTo>
                <a:lnTo>
                  <a:pt x="134" y="311"/>
                </a:lnTo>
                <a:lnTo>
                  <a:pt x="134" y="312"/>
                </a:lnTo>
                <a:lnTo>
                  <a:pt x="134" y="311"/>
                </a:lnTo>
                <a:lnTo>
                  <a:pt x="134" y="312"/>
                </a:lnTo>
                <a:lnTo>
                  <a:pt x="134" y="311"/>
                </a:lnTo>
                <a:lnTo>
                  <a:pt x="134" y="312"/>
                </a:lnTo>
                <a:lnTo>
                  <a:pt x="133" y="312"/>
                </a:lnTo>
                <a:lnTo>
                  <a:pt x="134" y="312"/>
                </a:lnTo>
                <a:lnTo>
                  <a:pt x="133" y="312"/>
                </a:lnTo>
                <a:lnTo>
                  <a:pt x="134" y="312"/>
                </a:lnTo>
                <a:lnTo>
                  <a:pt x="133" y="312"/>
                </a:lnTo>
                <a:lnTo>
                  <a:pt x="133" y="311"/>
                </a:lnTo>
                <a:lnTo>
                  <a:pt x="133" y="312"/>
                </a:lnTo>
                <a:lnTo>
                  <a:pt x="133" y="311"/>
                </a:lnTo>
                <a:lnTo>
                  <a:pt x="133" y="312"/>
                </a:lnTo>
                <a:lnTo>
                  <a:pt x="133" y="311"/>
                </a:lnTo>
                <a:lnTo>
                  <a:pt x="132" y="311"/>
                </a:lnTo>
                <a:lnTo>
                  <a:pt x="133" y="311"/>
                </a:lnTo>
                <a:lnTo>
                  <a:pt x="132" y="311"/>
                </a:lnTo>
                <a:lnTo>
                  <a:pt x="133" y="311"/>
                </a:lnTo>
                <a:lnTo>
                  <a:pt x="132" y="311"/>
                </a:lnTo>
                <a:lnTo>
                  <a:pt x="132" y="310"/>
                </a:lnTo>
                <a:lnTo>
                  <a:pt x="132" y="311"/>
                </a:lnTo>
                <a:lnTo>
                  <a:pt x="132" y="310"/>
                </a:lnTo>
                <a:lnTo>
                  <a:pt x="132" y="311"/>
                </a:lnTo>
                <a:lnTo>
                  <a:pt x="132" y="310"/>
                </a:lnTo>
                <a:lnTo>
                  <a:pt x="133" y="310"/>
                </a:lnTo>
                <a:lnTo>
                  <a:pt x="132" y="310"/>
                </a:lnTo>
                <a:lnTo>
                  <a:pt x="133" y="310"/>
                </a:lnTo>
                <a:lnTo>
                  <a:pt x="132" y="310"/>
                </a:lnTo>
                <a:lnTo>
                  <a:pt x="133" y="310"/>
                </a:lnTo>
                <a:lnTo>
                  <a:pt x="134" y="310"/>
                </a:lnTo>
                <a:lnTo>
                  <a:pt x="133" y="310"/>
                </a:lnTo>
                <a:lnTo>
                  <a:pt x="134" y="310"/>
                </a:lnTo>
                <a:lnTo>
                  <a:pt x="133" y="310"/>
                </a:lnTo>
                <a:lnTo>
                  <a:pt x="134" y="310"/>
                </a:lnTo>
                <a:lnTo>
                  <a:pt x="134" y="309"/>
                </a:lnTo>
                <a:lnTo>
                  <a:pt x="134" y="310"/>
                </a:lnTo>
                <a:lnTo>
                  <a:pt x="134" y="309"/>
                </a:lnTo>
                <a:lnTo>
                  <a:pt x="134" y="310"/>
                </a:lnTo>
                <a:lnTo>
                  <a:pt x="134" y="309"/>
                </a:lnTo>
                <a:lnTo>
                  <a:pt x="133" y="309"/>
                </a:lnTo>
                <a:lnTo>
                  <a:pt x="134" y="309"/>
                </a:lnTo>
                <a:lnTo>
                  <a:pt x="133" y="309"/>
                </a:lnTo>
                <a:lnTo>
                  <a:pt x="134" y="309"/>
                </a:lnTo>
                <a:lnTo>
                  <a:pt x="133" y="309"/>
                </a:lnTo>
                <a:lnTo>
                  <a:pt x="133" y="308"/>
                </a:lnTo>
                <a:lnTo>
                  <a:pt x="133" y="309"/>
                </a:lnTo>
                <a:lnTo>
                  <a:pt x="133" y="308"/>
                </a:lnTo>
                <a:lnTo>
                  <a:pt x="133" y="309"/>
                </a:lnTo>
                <a:lnTo>
                  <a:pt x="133" y="308"/>
                </a:lnTo>
                <a:lnTo>
                  <a:pt x="134" y="308"/>
                </a:lnTo>
                <a:lnTo>
                  <a:pt x="133" y="308"/>
                </a:lnTo>
                <a:lnTo>
                  <a:pt x="134" y="308"/>
                </a:lnTo>
                <a:lnTo>
                  <a:pt x="133" y="308"/>
                </a:lnTo>
                <a:lnTo>
                  <a:pt x="134" y="308"/>
                </a:lnTo>
                <a:lnTo>
                  <a:pt x="134" y="307"/>
                </a:lnTo>
                <a:lnTo>
                  <a:pt x="134" y="308"/>
                </a:lnTo>
                <a:lnTo>
                  <a:pt x="134" y="307"/>
                </a:lnTo>
                <a:lnTo>
                  <a:pt x="134" y="308"/>
                </a:lnTo>
                <a:lnTo>
                  <a:pt x="134" y="307"/>
                </a:lnTo>
                <a:lnTo>
                  <a:pt x="135" y="307"/>
                </a:lnTo>
                <a:lnTo>
                  <a:pt x="134" y="307"/>
                </a:lnTo>
                <a:lnTo>
                  <a:pt x="135" y="307"/>
                </a:lnTo>
                <a:lnTo>
                  <a:pt x="134" y="307"/>
                </a:lnTo>
                <a:lnTo>
                  <a:pt x="135" y="307"/>
                </a:lnTo>
                <a:lnTo>
                  <a:pt x="135" y="308"/>
                </a:lnTo>
                <a:lnTo>
                  <a:pt x="135" y="307"/>
                </a:lnTo>
                <a:lnTo>
                  <a:pt x="135" y="308"/>
                </a:lnTo>
                <a:lnTo>
                  <a:pt x="135" y="307"/>
                </a:lnTo>
                <a:lnTo>
                  <a:pt x="135" y="308"/>
                </a:lnTo>
                <a:lnTo>
                  <a:pt x="135" y="309"/>
                </a:lnTo>
                <a:lnTo>
                  <a:pt x="135" y="308"/>
                </a:lnTo>
                <a:lnTo>
                  <a:pt x="135" y="309"/>
                </a:lnTo>
                <a:lnTo>
                  <a:pt x="135" y="308"/>
                </a:lnTo>
                <a:lnTo>
                  <a:pt x="135" y="309"/>
                </a:lnTo>
                <a:lnTo>
                  <a:pt x="136" y="309"/>
                </a:lnTo>
                <a:lnTo>
                  <a:pt x="135" y="309"/>
                </a:lnTo>
                <a:lnTo>
                  <a:pt x="136" y="309"/>
                </a:lnTo>
                <a:lnTo>
                  <a:pt x="135" y="309"/>
                </a:lnTo>
                <a:lnTo>
                  <a:pt x="136" y="309"/>
                </a:lnTo>
                <a:lnTo>
                  <a:pt x="136" y="308"/>
                </a:lnTo>
                <a:lnTo>
                  <a:pt x="136" y="309"/>
                </a:lnTo>
                <a:lnTo>
                  <a:pt x="136" y="308"/>
                </a:lnTo>
                <a:lnTo>
                  <a:pt x="136" y="309"/>
                </a:lnTo>
                <a:lnTo>
                  <a:pt x="136" y="308"/>
                </a:lnTo>
                <a:lnTo>
                  <a:pt x="137" y="308"/>
                </a:lnTo>
                <a:lnTo>
                  <a:pt x="136" y="308"/>
                </a:lnTo>
                <a:lnTo>
                  <a:pt x="137" y="308"/>
                </a:lnTo>
                <a:lnTo>
                  <a:pt x="136" y="308"/>
                </a:lnTo>
                <a:lnTo>
                  <a:pt x="137" y="308"/>
                </a:lnTo>
                <a:lnTo>
                  <a:pt x="137" y="307"/>
                </a:lnTo>
                <a:lnTo>
                  <a:pt x="137" y="308"/>
                </a:lnTo>
                <a:lnTo>
                  <a:pt x="137" y="307"/>
                </a:lnTo>
                <a:lnTo>
                  <a:pt x="137" y="308"/>
                </a:lnTo>
                <a:lnTo>
                  <a:pt x="137" y="307"/>
                </a:lnTo>
                <a:lnTo>
                  <a:pt x="136" y="307"/>
                </a:lnTo>
                <a:lnTo>
                  <a:pt x="137" y="307"/>
                </a:lnTo>
                <a:lnTo>
                  <a:pt x="136" y="307"/>
                </a:lnTo>
                <a:lnTo>
                  <a:pt x="137" y="307"/>
                </a:lnTo>
                <a:lnTo>
                  <a:pt x="136" y="307"/>
                </a:lnTo>
                <a:lnTo>
                  <a:pt x="136" y="306"/>
                </a:lnTo>
                <a:lnTo>
                  <a:pt x="136" y="307"/>
                </a:lnTo>
                <a:lnTo>
                  <a:pt x="136" y="306"/>
                </a:lnTo>
                <a:lnTo>
                  <a:pt x="136" y="307"/>
                </a:lnTo>
                <a:lnTo>
                  <a:pt x="136" y="306"/>
                </a:lnTo>
                <a:lnTo>
                  <a:pt x="137" y="306"/>
                </a:lnTo>
                <a:lnTo>
                  <a:pt x="136" y="306"/>
                </a:lnTo>
                <a:lnTo>
                  <a:pt x="137" y="306"/>
                </a:lnTo>
                <a:lnTo>
                  <a:pt x="136" y="306"/>
                </a:lnTo>
                <a:lnTo>
                  <a:pt x="137" y="306"/>
                </a:lnTo>
                <a:lnTo>
                  <a:pt x="138" y="306"/>
                </a:lnTo>
                <a:lnTo>
                  <a:pt x="137" y="306"/>
                </a:lnTo>
                <a:lnTo>
                  <a:pt x="138" y="306"/>
                </a:lnTo>
                <a:lnTo>
                  <a:pt x="137" y="306"/>
                </a:lnTo>
                <a:lnTo>
                  <a:pt x="138" y="306"/>
                </a:lnTo>
                <a:lnTo>
                  <a:pt x="138" y="305"/>
                </a:lnTo>
                <a:lnTo>
                  <a:pt x="138" y="306"/>
                </a:lnTo>
                <a:lnTo>
                  <a:pt x="138" y="305"/>
                </a:lnTo>
                <a:lnTo>
                  <a:pt x="138" y="306"/>
                </a:lnTo>
                <a:lnTo>
                  <a:pt x="138" y="305"/>
                </a:lnTo>
                <a:lnTo>
                  <a:pt x="137" y="305"/>
                </a:lnTo>
                <a:lnTo>
                  <a:pt x="138" y="305"/>
                </a:lnTo>
                <a:lnTo>
                  <a:pt x="137" y="305"/>
                </a:lnTo>
                <a:lnTo>
                  <a:pt x="138" y="305"/>
                </a:lnTo>
                <a:lnTo>
                  <a:pt x="137" y="305"/>
                </a:lnTo>
                <a:lnTo>
                  <a:pt x="137" y="304"/>
                </a:lnTo>
                <a:lnTo>
                  <a:pt x="137" y="305"/>
                </a:lnTo>
                <a:lnTo>
                  <a:pt x="137" y="304"/>
                </a:lnTo>
                <a:lnTo>
                  <a:pt x="137" y="305"/>
                </a:lnTo>
                <a:lnTo>
                  <a:pt x="137" y="304"/>
                </a:lnTo>
                <a:lnTo>
                  <a:pt x="138" y="304"/>
                </a:lnTo>
                <a:lnTo>
                  <a:pt x="137" y="304"/>
                </a:lnTo>
                <a:lnTo>
                  <a:pt x="138" y="304"/>
                </a:lnTo>
                <a:lnTo>
                  <a:pt x="137" y="304"/>
                </a:lnTo>
                <a:lnTo>
                  <a:pt x="138" y="304"/>
                </a:lnTo>
                <a:lnTo>
                  <a:pt x="138" y="303"/>
                </a:lnTo>
                <a:lnTo>
                  <a:pt x="138" y="304"/>
                </a:lnTo>
                <a:lnTo>
                  <a:pt x="138" y="303"/>
                </a:lnTo>
                <a:lnTo>
                  <a:pt x="138" y="304"/>
                </a:lnTo>
                <a:lnTo>
                  <a:pt x="138" y="303"/>
                </a:lnTo>
                <a:lnTo>
                  <a:pt x="139" y="303"/>
                </a:lnTo>
                <a:lnTo>
                  <a:pt x="138" y="303"/>
                </a:lnTo>
                <a:lnTo>
                  <a:pt x="139" y="303"/>
                </a:lnTo>
                <a:lnTo>
                  <a:pt x="138" y="303"/>
                </a:lnTo>
                <a:lnTo>
                  <a:pt x="139" y="303"/>
                </a:lnTo>
                <a:lnTo>
                  <a:pt x="139" y="304"/>
                </a:lnTo>
                <a:lnTo>
                  <a:pt x="139" y="303"/>
                </a:lnTo>
                <a:lnTo>
                  <a:pt x="139" y="304"/>
                </a:lnTo>
                <a:lnTo>
                  <a:pt x="139" y="303"/>
                </a:lnTo>
                <a:lnTo>
                  <a:pt x="139" y="304"/>
                </a:lnTo>
                <a:lnTo>
                  <a:pt x="139" y="305"/>
                </a:lnTo>
                <a:lnTo>
                  <a:pt x="139" y="304"/>
                </a:lnTo>
                <a:lnTo>
                  <a:pt x="139" y="305"/>
                </a:lnTo>
                <a:lnTo>
                  <a:pt x="139" y="304"/>
                </a:lnTo>
                <a:lnTo>
                  <a:pt x="139" y="305"/>
                </a:lnTo>
                <a:lnTo>
                  <a:pt x="140" y="305"/>
                </a:lnTo>
                <a:lnTo>
                  <a:pt x="139" y="305"/>
                </a:lnTo>
                <a:lnTo>
                  <a:pt x="140" y="305"/>
                </a:lnTo>
                <a:lnTo>
                  <a:pt x="139" y="305"/>
                </a:lnTo>
                <a:lnTo>
                  <a:pt x="140" y="305"/>
                </a:lnTo>
                <a:lnTo>
                  <a:pt x="140" y="304"/>
                </a:lnTo>
                <a:lnTo>
                  <a:pt x="140" y="305"/>
                </a:lnTo>
                <a:lnTo>
                  <a:pt x="140" y="304"/>
                </a:lnTo>
                <a:lnTo>
                  <a:pt x="140" y="305"/>
                </a:lnTo>
                <a:lnTo>
                  <a:pt x="140" y="304"/>
                </a:lnTo>
                <a:lnTo>
                  <a:pt x="141" y="304"/>
                </a:lnTo>
                <a:lnTo>
                  <a:pt x="140" y="304"/>
                </a:lnTo>
                <a:lnTo>
                  <a:pt x="141" y="304"/>
                </a:lnTo>
                <a:lnTo>
                  <a:pt x="140" y="304"/>
                </a:lnTo>
                <a:lnTo>
                  <a:pt x="141" y="304"/>
                </a:lnTo>
                <a:lnTo>
                  <a:pt x="141" y="305"/>
                </a:lnTo>
                <a:lnTo>
                  <a:pt x="141" y="304"/>
                </a:lnTo>
                <a:lnTo>
                  <a:pt x="141" y="305"/>
                </a:lnTo>
                <a:lnTo>
                  <a:pt x="141" y="304"/>
                </a:lnTo>
                <a:lnTo>
                  <a:pt x="141" y="305"/>
                </a:lnTo>
                <a:lnTo>
                  <a:pt x="142" y="305"/>
                </a:lnTo>
                <a:lnTo>
                  <a:pt x="141" y="305"/>
                </a:lnTo>
                <a:lnTo>
                  <a:pt x="142" y="305"/>
                </a:lnTo>
                <a:lnTo>
                  <a:pt x="141" y="305"/>
                </a:lnTo>
                <a:lnTo>
                  <a:pt x="142" y="305"/>
                </a:lnTo>
                <a:lnTo>
                  <a:pt x="142" y="306"/>
                </a:lnTo>
                <a:lnTo>
                  <a:pt x="142" y="305"/>
                </a:lnTo>
                <a:lnTo>
                  <a:pt x="142" y="306"/>
                </a:lnTo>
                <a:lnTo>
                  <a:pt x="142" y="305"/>
                </a:lnTo>
                <a:lnTo>
                  <a:pt x="142" y="306"/>
                </a:lnTo>
                <a:lnTo>
                  <a:pt x="141" y="306"/>
                </a:lnTo>
                <a:lnTo>
                  <a:pt x="142" y="306"/>
                </a:lnTo>
                <a:lnTo>
                  <a:pt x="141" y="306"/>
                </a:lnTo>
                <a:lnTo>
                  <a:pt x="142" y="306"/>
                </a:lnTo>
                <a:lnTo>
                  <a:pt x="141" y="306"/>
                </a:lnTo>
                <a:lnTo>
                  <a:pt x="140" y="306"/>
                </a:lnTo>
                <a:lnTo>
                  <a:pt x="141" y="306"/>
                </a:lnTo>
                <a:lnTo>
                  <a:pt x="140" y="306"/>
                </a:lnTo>
                <a:lnTo>
                  <a:pt x="141" y="306"/>
                </a:lnTo>
                <a:lnTo>
                  <a:pt x="140" y="306"/>
                </a:lnTo>
                <a:lnTo>
                  <a:pt x="140" y="307"/>
                </a:lnTo>
                <a:lnTo>
                  <a:pt x="140" y="306"/>
                </a:lnTo>
                <a:lnTo>
                  <a:pt x="140" y="307"/>
                </a:lnTo>
                <a:lnTo>
                  <a:pt x="140" y="306"/>
                </a:lnTo>
                <a:lnTo>
                  <a:pt x="140" y="307"/>
                </a:lnTo>
                <a:lnTo>
                  <a:pt x="141" y="307"/>
                </a:lnTo>
                <a:lnTo>
                  <a:pt x="140" y="307"/>
                </a:lnTo>
                <a:lnTo>
                  <a:pt x="141" y="307"/>
                </a:lnTo>
                <a:lnTo>
                  <a:pt x="140" y="307"/>
                </a:lnTo>
                <a:lnTo>
                  <a:pt x="141" y="307"/>
                </a:lnTo>
                <a:lnTo>
                  <a:pt x="141" y="308"/>
                </a:lnTo>
                <a:lnTo>
                  <a:pt x="141" y="307"/>
                </a:lnTo>
                <a:lnTo>
                  <a:pt x="141" y="308"/>
                </a:lnTo>
                <a:lnTo>
                  <a:pt x="141" y="307"/>
                </a:lnTo>
                <a:lnTo>
                  <a:pt x="141" y="308"/>
                </a:lnTo>
                <a:lnTo>
                  <a:pt x="141" y="309"/>
                </a:lnTo>
                <a:lnTo>
                  <a:pt x="141" y="308"/>
                </a:lnTo>
                <a:lnTo>
                  <a:pt x="141" y="309"/>
                </a:lnTo>
                <a:lnTo>
                  <a:pt x="141" y="308"/>
                </a:lnTo>
                <a:lnTo>
                  <a:pt x="141" y="309"/>
                </a:lnTo>
                <a:lnTo>
                  <a:pt x="142" y="309"/>
                </a:lnTo>
                <a:lnTo>
                  <a:pt x="141" y="309"/>
                </a:lnTo>
                <a:lnTo>
                  <a:pt x="142" y="309"/>
                </a:lnTo>
                <a:lnTo>
                  <a:pt x="141" y="309"/>
                </a:lnTo>
                <a:lnTo>
                  <a:pt x="142" y="309"/>
                </a:lnTo>
                <a:lnTo>
                  <a:pt x="142" y="310"/>
                </a:lnTo>
                <a:lnTo>
                  <a:pt x="142" y="309"/>
                </a:lnTo>
                <a:lnTo>
                  <a:pt x="142" y="310"/>
                </a:lnTo>
                <a:lnTo>
                  <a:pt x="142" y="309"/>
                </a:lnTo>
                <a:lnTo>
                  <a:pt x="142" y="310"/>
                </a:lnTo>
                <a:lnTo>
                  <a:pt x="141" y="310"/>
                </a:lnTo>
                <a:lnTo>
                  <a:pt x="142" y="310"/>
                </a:lnTo>
                <a:lnTo>
                  <a:pt x="141" y="310"/>
                </a:lnTo>
                <a:lnTo>
                  <a:pt x="142" y="310"/>
                </a:lnTo>
                <a:lnTo>
                  <a:pt x="141" y="310"/>
                </a:lnTo>
                <a:lnTo>
                  <a:pt x="140" y="310"/>
                </a:lnTo>
                <a:lnTo>
                  <a:pt x="141" y="310"/>
                </a:lnTo>
                <a:lnTo>
                  <a:pt x="140" y="310"/>
                </a:lnTo>
                <a:lnTo>
                  <a:pt x="141" y="310"/>
                </a:lnTo>
                <a:lnTo>
                  <a:pt x="140" y="310"/>
                </a:lnTo>
                <a:lnTo>
                  <a:pt x="140" y="311"/>
                </a:lnTo>
                <a:lnTo>
                  <a:pt x="140" y="310"/>
                </a:lnTo>
                <a:lnTo>
                  <a:pt x="140" y="311"/>
                </a:lnTo>
                <a:lnTo>
                  <a:pt x="140" y="310"/>
                </a:lnTo>
                <a:lnTo>
                  <a:pt x="140" y="311"/>
                </a:lnTo>
                <a:lnTo>
                  <a:pt x="141" y="311"/>
                </a:lnTo>
                <a:lnTo>
                  <a:pt x="140" y="311"/>
                </a:lnTo>
                <a:lnTo>
                  <a:pt x="141" y="311"/>
                </a:lnTo>
                <a:lnTo>
                  <a:pt x="140" y="311"/>
                </a:lnTo>
                <a:lnTo>
                  <a:pt x="141" y="311"/>
                </a:lnTo>
                <a:lnTo>
                  <a:pt x="141" y="312"/>
                </a:lnTo>
                <a:lnTo>
                  <a:pt x="141" y="311"/>
                </a:lnTo>
                <a:lnTo>
                  <a:pt x="141" y="312"/>
                </a:lnTo>
                <a:lnTo>
                  <a:pt x="141" y="311"/>
                </a:lnTo>
                <a:lnTo>
                  <a:pt x="141" y="312"/>
                </a:lnTo>
                <a:lnTo>
                  <a:pt x="142" y="312"/>
                </a:lnTo>
                <a:lnTo>
                  <a:pt x="141" y="312"/>
                </a:lnTo>
                <a:lnTo>
                  <a:pt x="142" y="312"/>
                </a:lnTo>
                <a:lnTo>
                  <a:pt x="141" y="312"/>
                </a:lnTo>
                <a:lnTo>
                  <a:pt x="142" y="312"/>
                </a:lnTo>
                <a:lnTo>
                  <a:pt x="142" y="311"/>
                </a:lnTo>
                <a:lnTo>
                  <a:pt x="142" y="312"/>
                </a:lnTo>
                <a:lnTo>
                  <a:pt x="142" y="311"/>
                </a:lnTo>
                <a:lnTo>
                  <a:pt x="142" y="312"/>
                </a:lnTo>
                <a:lnTo>
                  <a:pt x="142" y="311"/>
                </a:lnTo>
                <a:lnTo>
                  <a:pt x="143" y="311"/>
                </a:lnTo>
                <a:lnTo>
                  <a:pt x="142" y="311"/>
                </a:lnTo>
                <a:lnTo>
                  <a:pt x="143" y="311"/>
                </a:lnTo>
                <a:lnTo>
                  <a:pt x="142" y="311"/>
                </a:lnTo>
                <a:lnTo>
                  <a:pt x="143" y="311"/>
                </a:lnTo>
                <a:lnTo>
                  <a:pt x="143" y="312"/>
                </a:lnTo>
                <a:lnTo>
                  <a:pt x="143" y="311"/>
                </a:lnTo>
                <a:lnTo>
                  <a:pt x="143" y="312"/>
                </a:lnTo>
                <a:lnTo>
                  <a:pt x="143" y="311"/>
                </a:lnTo>
                <a:lnTo>
                  <a:pt x="143" y="312"/>
                </a:lnTo>
                <a:lnTo>
                  <a:pt x="143" y="313"/>
                </a:lnTo>
                <a:lnTo>
                  <a:pt x="143" y="312"/>
                </a:lnTo>
                <a:lnTo>
                  <a:pt x="143" y="313"/>
                </a:lnTo>
                <a:lnTo>
                  <a:pt x="143" y="312"/>
                </a:lnTo>
                <a:lnTo>
                  <a:pt x="143" y="313"/>
                </a:lnTo>
                <a:lnTo>
                  <a:pt x="144" y="313"/>
                </a:lnTo>
                <a:lnTo>
                  <a:pt x="143" y="313"/>
                </a:lnTo>
                <a:lnTo>
                  <a:pt x="144" y="313"/>
                </a:lnTo>
                <a:lnTo>
                  <a:pt x="143" y="313"/>
                </a:lnTo>
                <a:lnTo>
                  <a:pt x="144" y="313"/>
                </a:lnTo>
                <a:lnTo>
                  <a:pt x="144" y="312"/>
                </a:lnTo>
                <a:lnTo>
                  <a:pt x="144" y="313"/>
                </a:lnTo>
                <a:lnTo>
                  <a:pt x="144" y="312"/>
                </a:lnTo>
                <a:lnTo>
                  <a:pt x="144" y="313"/>
                </a:lnTo>
                <a:lnTo>
                  <a:pt x="144" y="312"/>
                </a:lnTo>
                <a:lnTo>
                  <a:pt x="145" y="312"/>
                </a:lnTo>
                <a:lnTo>
                  <a:pt x="144" y="312"/>
                </a:lnTo>
                <a:lnTo>
                  <a:pt x="145" y="312"/>
                </a:lnTo>
                <a:lnTo>
                  <a:pt x="144" y="312"/>
                </a:lnTo>
                <a:lnTo>
                  <a:pt x="145" y="312"/>
                </a:lnTo>
                <a:lnTo>
                  <a:pt x="145" y="311"/>
                </a:lnTo>
                <a:lnTo>
                  <a:pt x="145" y="312"/>
                </a:lnTo>
                <a:lnTo>
                  <a:pt x="145" y="311"/>
                </a:lnTo>
                <a:lnTo>
                  <a:pt x="145" y="312"/>
                </a:lnTo>
                <a:lnTo>
                  <a:pt x="145" y="311"/>
                </a:lnTo>
                <a:lnTo>
                  <a:pt x="144" y="311"/>
                </a:lnTo>
                <a:lnTo>
                  <a:pt x="145" y="311"/>
                </a:lnTo>
                <a:lnTo>
                  <a:pt x="144" y="311"/>
                </a:lnTo>
                <a:lnTo>
                  <a:pt x="145" y="311"/>
                </a:lnTo>
                <a:lnTo>
                  <a:pt x="144" y="311"/>
                </a:lnTo>
                <a:lnTo>
                  <a:pt x="144" y="310"/>
                </a:lnTo>
                <a:lnTo>
                  <a:pt x="144" y="311"/>
                </a:lnTo>
                <a:lnTo>
                  <a:pt x="144" y="310"/>
                </a:lnTo>
                <a:lnTo>
                  <a:pt x="144" y="311"/>
                </a:lnTo>
                <a:lnTo>
                  <a:pt x="144" y="310"/>
                </a:lnTo>
                <a:lnTo>
                  <a:pt x="145" y="310"/>
                </a:lnTo>
                <a:lnTo>
                  <a:pt x="144" y="310"/>
                </a:lnTo>
                <a:lnTo>
                  <a:pt x="145" y="310"/>
                </a:lnTo>
                <a:lnTo>
                  <a:pt x="144" y="310"/>
                </a:lnTo>
                <a:lnTo>
                  <a:pt x="145" y="310"/>
                </a:lnTo>
                <a:lnTo>
                  <a:pt x="146" y="310"/>
                </a:lnTo>
                <a:lnTo>
                  <a:pt x="145" y="310"/>
                </a:lnTo>
                <a:lnTo>
                  <a:pt x="146" y="310"/>
                </a:lnTo>
                <a:lnTo>
                  <a:pt x="145" y="310"/>
                </a:lnTo>
                <a:lnTo>
                  <a:pt x="146" y="310"/>
                </a:lnTo>
                <a:lnTo>
                  <a:pt x="146" y="309"/>
                </a:lnTo>
                <a:lnTo>
                  <a:pt x="146" y="310"/>
                </a:lnTo>
                <a:lnTo>
                  <a:pt x="146" y="309"/>
                </a:lnTo>
                <a:lnTo>
                  <a:pt x="146" y="310"/>
                </a:lnTo>
                <a:lnTo>
                  <a:pt x="146" y="309"/>
                </a:lnTo>
                <a:lnTo>
                  <a:pt x="145" y="309"/>
                </a:lnTo>
                <a:lnTo>
                  <a:pt x="146" y="309"/>
                </a:lnTo>
                <a:lnTo>
                  <a:pt x="145" y="309"/>
                </a:lnTo>
                <a:lnTo>
                  <a:pt x="146" y="309"/>
                </a:lnTo>
                <a:lnTo>
                  <a:pt x="145" y="309"/>
                </a:lnTo>
                <a:lnTo>
                  <a:pt x="145" y="308"/>
                </a:lnTo>
                <a:lnTo>
                  <a:pt x="145" y="309"/>
                </a:lnTo>
                <a:lnTo>
                  <a:pt x="145" y="308"/>
                </a:lnTo>
                <a:lnTo>
                  <a:pt x="145" y="309"/>
                </a:lnTo>
                <a:lnTo>
                  <a:pt x="145" y="308"/>
                </a:lnTo>
                <a:lnTo>
                  <a:pt x="146" y="308"/>
                </a:lnTo>
                <a:lnTo>
                  <a:pt x="145" y="308"/>
                </a:lnTo>
                <a:lnTo>
                  <a:pt x="146" y="308"/>
                </a:lnTo>
                <a:lnTo>
                  <a:pt x="145" y="308"/>
                </a:lnTo>
                <a:lnTo>
                  <a:pt x="146" y="308"/>
                </a:lnTo>
                <a:lnTo>
                  <a:pt x="146" y="307"/>
                </a:lnTo>
                <a:lnTo>
                  <a:pt x="146" y="308"/>
                </a:lnTo>
                <a:lnTo>
                  <a:pt x="146" y="307"/>
                </a:lnTo>
                <a:lnTo>
                  <a:pt x="146" y="308"/>
                </a:lnTo>
                <a:lnTo>
                  <a:pt x="146" y="307"/>
                </a:lnTo>
                <a:lnTo>
                  <a:pt x="147" y="307"/>
                </a:lnTo>
                <a:lnTo>
                  <a:pt x="146" y="307"/>
                </a:lnTo>
                <a:lnTo>
                  <a:pt x="147" y="307"/>
                </a:lnTo>
                <a:lnTo>
                  <a:pt x="146" y="307"/>
                </a:lnTo>
                <a:lnTo>
                  <a:pt x="147" y="307"/>
                </a:lnTo>
                <a:lnTo>
                  <a:pt x="147" y="308"/>
                </a:lnTo>
                <a:lnTo>
                  <a:pt x="147" y="307"/>
                </a:lnTo>
                <a:lnTo>
                  <a:pt x="147" y="308"/>
                </a:lnTo>
                <a:lnTo>
                  <a:pt x="147" y="307"/>
                </a:lnTo>
                <a:lnTo>
                  <a:pt x="147" y="308"/>
                </a:lnTo>
                <a:lnTo>
                  <a:pt x="147" y="309"/>
                </a:lnTo>
                <a:lnTo>
                  <a:pt x="147" y="308"/>
                </a:lnTo>
                <a:lnTo>
                  <a:pt x="147" y="309"/>
                </a:lnTo>
                <a:lnTo>
                  <a:pt x="147" y="308"/>
                </a:lnTo>
                <a:lnTo>
                  <a:pt x="147" y="309"/>
                </a:lnTo>
                <a:lnTo>
                  <a:pt x="148" y="309"/>
                </a:lnTo>
                <a:lnTo>
                  <a:pt x="147" y="309"/>
                </a:lnTo>
                <a:lnTo>
                  <a:pt x="148" y="309"/>
                </a:lnTo>
                <a:lnTo>
                  <a:pt x="147" y="309"/>
                </a:lnTo>
                <a:lnTo>
                  <a:pt x="148" y="309"/>
                </a:lnTo>
                <a:lnTo>
                  <a:pt x="148" y="308"/>
                </a:lnTo>
                <a:lnTo>
                  <a:pt x="148" y="309"/>
                </a:lnTo>
                <a:lnTo>
                  <a:pt x="148" y="308"/>
                </a:lnTo>
                <a:lnTo>
                  <a:pt x="148" y="309"/>
                </a:lnTo>
                <a:lnTo>
                  <a:pt x="148" y="308"/>
                </a:lnTo>
                <a:lnTo>
                  <a:pt x="149" y="308"/>
                </a:lnTo>
                <a:lnTo>
                  <a:pt x="148" y="308"/>
                </a:lnTo>
                <a:lnTo>
                  <a:pt x="149" y="308"/>
                </a:lnTo>
                <a:lnTo>
                  <a:pt x="148" y="308"/>
                </a:lnTo>
                <a:lnTo>
                  <a:pt x="149" y="308"/>
                </a:lnTo>
                <a:lnTo>
                  <a:pt x="150" y="308"/>
                </a:lnTo>
                <a:lnTo>
                  <a:pt x="149" y="308"/>
                </a:lnTo>
                <a:lnTo>
                  <a:pt x="150" y="308"/>
                </a:lnTo>
                <a:lnTo>
                  <a:pt x="149" y="308"/>
                </a:lnTo>
                <a:lnTo>
                  <a:pt x="150" y="308"/>
                </a:lnTo>
                <a:lnTo>
                  <a:pt x="150" y="307"/>
                </a:lnTo>
                <a:lnTo>
                  <a:pt x="150" y="308"/>
                </a:lnTo>
                <a:lnTo>
                  <a:pt x="150" y="307"/>
                </a:lnTo>
                <a:lnTo>
                  <a:pt x="150" y="308"/>
                </a:lnTo>
                <a:lnTo>
                  <a:pt x="150" y="307"/>
                </a:lnTo>
                <a:lnTo>
                  <a:pt x="151" y="307"/>
                </a:lnTo>
                <a:lnTo>
                  <a:pt x="150" y="307"/>
                </a:lnTo>
                <a:lnTo>
                  <a:pt x="151" y="307"/>
                </a:lnTo>
                <a:lnTo>
                  <a:pt x="150" y="307"/>
                </a:lnTo>
                <a:lnTo>
                  <a:pt x="151" y="307"/>
                </a:lnTo>
                <a:lnTo>
                  <a:pt x="151" y="308"/>
                </a:lnTo>
                <a:lnTo>
                  <a:pt x="151" y="307"/>
                </a:lnTo>
                <a:lnTo>
                  <a:pt x="151" y="308"/>
                </a:lnTo>
                <a:lnTo>
                  <a:pt x="151" y="307"/>
                </a:lnTo>
                <a:lnTo>
                  <a:pt x="151" y="308"/>
                </a:lnTo>
                <a:lnTo>
                  <a:pt x="151" y="309"/>
                </a:lnTo>
                <a:lnTo>
                  <a:pt x="151" y="308"/>
                </a:lnTo>
                <a:lnTo>
                  <a:pt x="151" y="309"/>
                </a:lnTo>
                <a:lnTo>
                  <a:pt x="151" y="308"/>
                </a:lnTo>
                <a:lnTo>
                  <a:pt x="151" y="309"/>
                </a:lnTo>
                <a:lnTo>
                  <a:pt x="152" y="309"/>
                </a:lnTo>
                <a:lnTo>
                  <a:pt x="151" y="309"/>
                </a:lnTo>
                <a:lnTo>
                  <a:pt x="152" y="309"/>
                </a:lnTo>
                <a:lnTo>
                  <a:pt x="151" y="309"/>
                </a:lnTo>
                <a:lnTo>
                  <a:pt x="152" y="309"/>
                </a:lnTo>
                <a:lnTo>
                  <a:pt x="152" y="308"/>
                </a:lnTo>
                <a:lnTo>
                  <a:pt x="152" y="309"/>
                </a:lnTo>
                <a:lnTo>
                  <a:pt x="152" y="308"/>
                </a:lnTo>
                <a:lnTo>
                  <a:pt x="152" y="309"/>
                </a:lnTo>
                <a:lnTo>
                  <a:pt x="152" y="308"/>
                </a:lnTo>
                <a:lnTo>
                  <a:pt x="153" y="308"/>
                </a:lnTo>
                <a:lnTo>
                  <a:pt x="152" y="308"/>
                </a:lnTo>
                <a:lnTo>
                  <a:pt x="153" y="308"/>
                </a:lnTo>
                <a:lnTo>
                  <a:pt x="152" y="308"/>
                </a:lnTo>
                <a:lnTo>
                  <a:pt x="153" y="308"/>
                </a:lnTo>
                <a:lnTo>
                  <a:pt x="153" y="307"/>
                </a:lnTo>
                <a:lnTo>
                  <a:pt x="153" y="308"/>
                </a:lnTo>
                <a:lnTo>
                  <a:pt x="153" y="307"/>
                </a:lnTo>
                <a:lnTo>
                  <a:pt x="153" y="308"/>
                </a:lnTo>
                <a:lnTo>
                  <a:pt x="153" y="307"/>
                </a:lnTo>
                <a:lnTo>
                  <a:pt x="152" y="307"/>
                </a:lnTo>
                <a:lnTo>
                  <a:pt x="153" y="307"/>
                </a:lnTo>
                <a:lnTo>
                  <a:pt x="152" y="307"/>
                </a:lnTo>
                <a:lnTo>
                  <a:pt x="153" y="307"/>
                </a:lnTo>
                <a:lnTo>
                  <a:pt x="152" y="307"/>
                </a:lnTo>
                <a:lnTo>
                  <a:pt x="152" y="306"/>
                </a:lnTo>
                <a:lnTo>
                  <a:pt x="152" y="307"/>
                </a:lnTo>
                <a:lnTo>
                  <a:pt x="152" y="306"/>
                </a:lnTo>
                <a:lnTo>
                  <a:pt x="152" y="307"/>
                </a:lnTo>
                <a:lnTo>
                  <a:pt x="152" y="306"/>
                </a:lnTo>
                <a:lnTo>
                  <a:pt x="153" y="306"/>
                </a:lnTo>
                <a:lnTo>
                  <a:pt x="152" y="306"/>
                </a:lnTo>
                <a:lnTo>
                  <a:pt x="153" y="306"/>
                </a:lnTo>
                <a:lnTo>
                  <a:pt x="152" y="306"/>
                </a:lnTo>
                <a:lnTo>
                  <a:pt x="153" y="306"/>
                </a:lnTo>
                <a:lnTo>
                  <a:pt x="154" y="306"/>
                </a:lnTo>
                <a:lnTo>
                  <a:pt x="153" y="306"/>
                </a:lnTo>
                <a:lnTo>
                  <a:pt x="154" y="306"/>
                </a:lnTo>
                <a:lnTo>
                  <a:pt x="153" y="306"/>
                </a:lnTo>
                <a:lnTo>
                  <a:pt x="154" y="306"/>
                </a:lnTo>
                <a:lnTo>
                  <a:pt x="154" y="305"/>
                </a:lnTo>
                <a:lnTo>
                  <a:pt x="154" y="306"/>
                </a:lnTo>
                <a:lnTo>
                  <a:pt x="154" y="305"/>
                </a:lnTo>
                <a:lnTo>
                  <a:pt x="154" y="306"/>
                </a:lnTo>
                <a:lnTo>
                  <a:pt x="154" y="305"/>
                </a:lnTo>
                <a:lnTo>
                  <a:pt x="153" y="305"/>
                </a:lnTo>
                <a:lnTo>
                  <a:pt x="154" y="305"/>
                </a:lnTo>
                <a:lnTo>
                  <a:pt x="153" y="305"/>
                </a:lnTo>
                <a:lnTo>
                  <a:pt x="154" y="305"/>
                </a:lnTo>
                <a:lnTo>
                  <a:pt x="153" y="305"/>
                </a:lnTo>
                <a:lnTo>
                  <a:pt x="153" y="304"/>
                </a:lnTo>
                <a:lnTo>
                  <a:pt x="153" y="305"/>
                </a:lnTo>
                <a:lnTo>
                  <a:pt x="153" y="304"/>
                </a:lnTo>
                <a:lnTo>
                  <a:pt x="153" y="305"/>
                </a:lnTo>
                <a:lnTo>
                  <a:pt x="153" y="304"/>
                </a:lnTo>
                <a:lnTo>
                  <a:pt x="154" y="304"/>
                </a:lnTo>
                <a:lnTo>
                  <a:pt x="153" y="304"/>
                </a:lnTo>
                <a:lnTo>
                  <a:pt x="154" y="304"/>
                </a:lnTo>
                <a:lnTo>
                  <a:pt x="153" y="304"/>
                </a:lnTo>
                <a:lnTo>
                  <a:pt x="154" y="304"/>
                </a:lnTo>
                <a:lnTo>
                  <a:pt x="154" y="303"/>
                </a:lnTo>
                <a:lnTo>
                  <a:pt x="154" y="304"/>
                </a:lnTo>
                <a:lnTo>
                  <a:pt x="154" y="303"/>
                </a:lnTo>
                <a:lnTo>
                  <a:pt x="154" y="304"/>
                </a:lnTo>
                <a:lnTo>
                  <a:pt x="154" y="303"/>
                </a:lnTo>
                <a:lnTo>
                  <a:pt x="155" y="303"/>
                </a:lnTo>
                <a:lnTo>
                  <a:pt x="154" y="303"/>
                </a:lnTo>
                <a:lnTo>
                  <a:pt x="155" y="303"/>
                </a:lnTo>
                <a:lnTo>
                  <a:pt x="154" y="303"/>
                </a:lnTo>
                <a:lnTo>
                  <a:pt x="155" y="303"/>
                </a:lnTo>
                <a:lnTo>
                  <a:pt x="155" y="304"/>
                </a:lnTo>
                <a:lnTo>
                  <a:pt x="155" y="303"/>
                </a:lnTo>
                <a:lnTo>
                  <a:pt x="155" y="304"/>
                </a:lnTo>
                <a:lnTo>
                  <a:pt x="155" y="303"/>
                </a:lnTo>
                <a:lnTo>
                  <a:pt x="155" y="304"/>
                </a:lnTo>
                <a:lnTo>
                  <a:pt x="155" y="305"/>
                </a:lnTo>
                <a:lnTo>
                  <a:pt x="155" y="304"/>
                </a:lnTo>
                <a:lnTo>
                  <a:pt x="155" y="305"/>
                </a:lnTo>
                <a:lnTo>
                  <a:pt x="155" y="304"/>
                </a:lnTo>
                <a:lnTo>
                  <a:pt x="155" y="305"/>
                </a:lnTo>
                <a:lnTo>
                  <a:pt x="156" y="305"/>
                </a:lnTo>
                <a:lnTo>
                  <a:pt x="155" y="305"/>
                </a:lnTo>
                <a:lnTo>
                  <a:pt x="156" y="305"/>
                </a:lnTo>
                <a:lnTo>
                  <a:pt x="155" y="305"/>
                </a:lnTo>
                <a:lnTo>
                  <a:pt x="156" y="305"/>
                </a:lnTo>
                <a:lnTo>
                  <a:pt x="156" y="304"/>
                </a:lnTo>
                <a:lnTo>
                  <a:pt x="156" y="305"/>
                </a:lnTo>
                <a:lnTo>
                  <a:pt x="156" y="304"/>
                </a:lnTo>
                <a:lnTo>
                  <a:pt x="156" y="305"/>
                </a:lnTo>
                <a:lnTo>
                  <a:pt x="156" y="304"/>
                </a:lnTo>
                <a:lnTo>
                  <a:pt x="157" y="304"/>
                </a:lnTo>
                <a:lnTo>
                  <a:pt x="156" y="304"/>
                </a:lnTo>
                <a:lnTo>
                  <a:pt x="157" y="304"/>
                </a:lnTo>
                <a:lnTo>
                  <a:pt x="156" y="304"/>
                </a:lnTo>
                <a:lnTo>
                  <a:pt x="157" y="304"/>
                </a:lnTo>
                <a:lnTo>
                  <a:pt x="157" y="305"/>
                </a:lnTo>
                <a:lnTo>
                  <a:pt x="157" y="304"/>
                </a:lnTo>
                <a:lnTo>
                  <a:pt x="157" y="305"/>
                </a:lnTo>
                <a:lnTo>
                  <a:pt x="157" y="304"/>
                </a:lnTo>
                <a:lnTo>
                  <a:pt x="157" y="305"/>
                </a:lnTo>
                <a:lnTo>
                  <a:pt x="158" y="305"/>
                </a:lnTo>
                <a:lnTo>
                  <a:pt x="157" y="305"/>
                </a:lnTo>
                <a:lnTo>
                  <a:pt x="158" y="305"/>
                </a:lnTo>
                <a:lnTo>
                  <a:pt x="157" y="305"/>
                </a:lnTo>
                <a:lnTo>
                  <a:pt x="158" y="305"/>
                </a:lnTo>
                <a:lnTo>
                  <a:pt x="158" y="306"/>
                </a:lnTo>
                <a:lnTo>
                  <a:pt x="158" y="305"/>
                </a:lnTo>
                <a:lnTo>
                  <a:pt x="158" y="306"/>
                </a:lnTo>
                <a:lnTo>
                  <a:pt x="158" y="305"/>
                </a:lnTo>
                <a:lnTo>
                  <a:pt x="158" y="306"/>
                </a:lnTo>
                <a:lnTo>
                  <a:pt x="157" y="306"/>
                </a:lnTo>
                <a:lnTo>
                  <a:pt x="158" y="306"/>
                </a:lnTo>
                <a:lnTo>
                  <a:pt x="157" y="306"/>
                </a:lnTo>
                <a:lnTo>
                  <a:pt x="158" y="306"/>
                </a:lnTo>
                <a:lnTo>
                  <a:pt x="157" y="306"/>
                </a:lnTo>
                <a:lnTo>
                  <a:pt x="156" y="306"/>
                </a:lnTo>
                <a:lnTo>
                  <a:pt x="157" y="306"/>
                </a:lnTo>
                <a:lnTo>
                  <a:pt x="156" y="306"/>
                </a:lnTo>
                <a:lnTo>
                  <a:pt x="157" y="306"/>
                </a:lnTo>
                <a:lnTo>
                  <a:pt x="156" y="306"/>
                </a:lnTo>
                <a:lnTo>
                  <a:pt x="156" y="307"/>
                </a:lnTo>
                <a:lnTo>
                  <a:pt x="156" y="306"/>
                </a:lnTo>
                <a:lnTo>
                  <a:pt x="156" y="307"/>
                </a:lnTo>
                <a:lnTo>
                  <a:pt x="156" y="306"/>
                </a:lnTo>
                <a:lnTo>
                  <a:pt x="156" y="307"/>
                </a:lnTo>
                <a:lnTo>
                  <a:pt x="157" y="307"/>
                </a:lnTo>
                <a:lnTo>
                  <a:pt x="156" y="307"/>
                </a:lnTo>
                <a:lnTo>
                  <a:pt x="157" y="307"/>
                </a:lnTo>
                <a:lnTo>
                  <a:pt x="156" y="307"/>
                </a:lnTo>
                <a:lnTo>
                  <a:pt x="157" y="307"/>
                </a:lnTo>
                <a:lnTo>
                  <a:pt x="157" y="308"/>
                </a:lnTo>
                <a:lnTo>
                  <a:pt x="157" y="307"/>
                </a:lnTo>
                <a:lnTo>
                  <a:pt x="157" y="308"/>
                </a:lnTo>
                <a:lnTo>
                  <a:pt x="157" y="307"/>
                </a:lnTo>
                <a:lnTo>
                  <a:pt x="157" y="308"/>
                </a:lnTo>
                <a:lnTo>
                  <a:pt x="157" y="309"/>
                </a:lnTo>
                <a:lnTo>
                  <a:pt x="157" y="308"/>
                </a:lnTo>
                <a:lnTo>
                  <a:pt x="157" y="309"/>
                </a:lnTo>
                <a:lnTo>
                  <a:pt x="157" y="308"/>
                </a:lnTo>
                <a:lnTo>
                  <a:pt x="157" y="309"/>
                </a:lnTo>
                <a:lnTo>
                  <a:pt x="158" y="309"/>
                </a:lnTo>
                <a:lnTo>
                  <a:pt x="157" y="309"/>
                </a:lnTo>
                <a:lnTo>
                  <a:pt x="158" y="309"/>
                </a:lnTo>
                <a:lnTo>
                  <a:pt x="157" y="309"/>
                </a:lnTo>
                <a:lnTo>
                  <a:pt x="158" y="309"/>
                </a:lnTo>
                <a:lnTo>
                  <a:pt x="158" y="310"/>
                </a:lnTo>
                <a:lnTo>
                  <a:pt x="158" y="309"/>
                </a:lnTo>
                <a:lnTo>
                  <a:pt x="158" y="310"/>
                </a:lnTo>
                <a:lnTo>
                  <a:pt x="158" y="309"/>
                </a:lnTo>
                <a:lnTo>
                  <a:pt x="158" y="310"/>
                </a:lnTo>
                <a:lnTo>
                  <a:pt x="157" y="310"/>
                </a:lnTo>
                <a:lnTo>
                  <a:pt x="158" y="310"/>
                </a:lnTo>
                <a:lnTo>
                  <a:pt x="157" y="310"/>
                </a:lnTo>
                <a:lnTo>
                  <a:pt x="158" y="310"/>
                </a:lnTo>
                <a:lnTo>
                  <a:pt x="157" y="310"/>
                </a:lnTo>
                <a:lnTo>
                  <a:pt x="156" y="310"/>
                </a:lnTo>
                <a:lnTo>
                  <a:pt x="157" y="310"/>
                </a:lnTo>
                <a:lnTo>
                  <a:pt x="156" y="310"/>
                </a:lnTo>
                <a:lnTo>
                  <a:pt x="157" y="310"/>
                </a:lnTo>
                <a:lnTo>
                  <a:pt x="156" y="310"/>
                </a:lnTo>
                <a:lnTo>
                  <a:pt x="156" y="311"/>
                </a:lnTo>
                <a:lnTo>
                  <a:pt x="156" y="310"/>
                </a:lnTo>
                <a:lnTo>
                  <a:pt x="156" y="311"/>
                </a:lnTo>
                <a:lnTo>
                  <a:pt x="156" y="310"/>
                </a:lnTo>
                <a:lnTo>
                  <a:pt x="156" y="311"/>
                </a:lnTo>
                <a:lnTo>
                  <a:pt x="157" y="311"/>
                </a:lnTo>
                <a:lnTo>
                  <a:pt x="156" y="311"/>
                </a:lnTo>
                <a:lnTo>
                  <a:pt x="157" y="311"/>
                </a:lnTo>
                <a:lnTo>
                  <a:pt x="156" y="311"/>
                </a:lnTo>
                <a:lnTo>
                  <a:pt x="157" y="311"/>
                </a:lnTo>
                <a:lnTo>
                  <a:pt x="157" y="312"/>
                </a:lnTo>
                <a:lnTo>
                  <a:pt x="157" y="311"/>
                </a:lnTo>
                <a:lnTo>
                  <a:pt x="157" y="312"/>
                </a:lnTo>
                <a:lnTo>
                  <a:pt x="157" y="311"/>
                </a:lnTo>
                <a:lnTo>
                  <a:pt x="157" y="312"/>
                </a:lnTo>
                <a:lnTo>
                  <a:pt x="158" y="312"/>
                </a:lnTo>
                <a:lnTo>
                  <a:pt x="157" y="312"/>
                </a:lnTo>
                <a:lnTo>
                  <a:pt x="158" y="312"/>
                </a:lnTo>
                <a:lnTo>
                  <a:pt x="157" y="312"/>
                </a:lnTo>
                <a:lnTo>
                  <a:pt x="158" y="312"/>
                </a:lnTo>
                <a:lnTo>
                  <a:pt x="158" y="311"/>
                </a:lnTo>
                <a:lnTo>
                  <a:pt x="158" y="312"/>
                </a:lnTo>
                <a:lnTo>
                  <a:pt x="158" y="311"/>
                </a:lnTo>
                <a:lnTo>
                  <a:pt x="158" y="312"/>
                </a:lnTo>
                <a:lnTo>
                  <a:pt x="158" y="311"/>
                </a:lnTo>
                <a:lnTo>
                  <a:pt x="159" y="311"/>
                </a:lnTo>
                <a:lnTo>
                  <a:pt x="158" y="311"/>
                </a:lnTo>
                <a:lnTo>
                  <a:pt x="159" y="311"/>
                </a:lnTo>
                <a:lnTo>
                  <a:pt x="158" y="311"/>
                </a:lnTo>
                <a:lnTo>
                  <a:pt x="159" y="311"/>
                </a:lnTo>
                <a:lnTo>
                  <a:pt x="159" y="312"/>
                </a:lnTo>
                <a:lnTo>
                  <a:pt x="159" y="311"/>
                </a:lnTo>
                <a:lnTo>
                  <a:pt x="159" y="312"/>
                </a:lnTo>
                <a:lnTo>
                  <a:pt x="159" y="311"/>
                </a:lnTo>
                <a:lnTo>
                  <a:pt x="159" y="312"/>
                </a:lnTo>
                <a:lnTo>
                  <a:pt x="159" y="313"/>
                </a:lnTo>
                <a:lnTo>
                  <a:pt x="159" y="312"/>
                </a:lnTo>
                <a:lnTo>
                  <a:pt x="159" y="313"/>
                </a:lnTo>
                <a:lnTo>
                  <a:pt x="159" y="312"/>
                </a:lnTo>
                <a:lnTo>
                  <a:pt x="159" y="313"/>
                </a:lnTo>
                <a:lnTo>
                  <a:pt x="160" y="313"/>
                </a:lnTo>
                <a:lnTo>
                  <a:pt x="159" y="313"/>
                </a:lnTo>
                <a:lnTo>
                  <a:pt x="160" y="313"/>
                </a:lnTo>
                <a:lnTo>
                  <a:pt x="159" y="313"/>
                </a:lnTo>
                <a:lnTo>
                  <a:pt x="160" y="313"/>
                </a:lnTo>
                <a:lnTo>
                  <a:pt x="160" y="312"/>
                </a:lnTo>
                <a:lnTo>
                  <a:pt x="160" y="313"/>
                </a:lnTo>
                <a:lnTo>
                  <a:pt x="160" y="312"/>
                </a:lnTo>
                <a:lnTo>
                  <a:pt x="160" y="313"/>
                </a:lnTo>
                <a:lnTo>
                  <a:pt x="160" y="312"/>
                </a:lnTo>
                <a:lnTo>
                  <a:pt x="161" y="312"/>
                </a:lnTo>
                <a:lnTo>
                  <a:pt x="160" y="312"/>
                </a:lnTo>
                <a:lnTo>
                  <a:pt x="161" y="312"/>
                </a:lnTo>
                <a:lnTo>
                  <a:pt x="160" y="312"/>
                </a:lnTo>
                <a:lnTo>
                  <a:pt x="161" y="312"/>
                </a:lnTo>
                <a:lnTo>
                  <a:pt x="161" y="311"/>
                </a:lnTo>
                <a:lnTo>
                  <a:pt x="161" y="312"/>
                </a:lnTo>
                <a:lnTo>
                  <a:pt x="161" y="311"/>
                </a:lnTo>
                <a:lnTo>
                  <a:pt x="161" y="312"/>
                </a:lnTo>
                <a:lnTo>
                  <a:pt x="161" y="311"/>
                </a:lnTo>
                <a:lnTo>
                  <a:pt x="160" y="311"/>
                </a:lnTo>
                <a:lnTo>
                  <a:pt x="161" y="311"/>
                </a:lnTo>
                <a:lnTo>
                  <a:pt x="160" y="311"/>
                </a:lnTo>
                <a:lnTo>
                  <a:pt x="161" y="311"/>
                </a:lnTo>
                <a:lnTo>
                  <a:pt x="160" y="311"/>
                </a:lnTo>
                <a:lnTo>
                  <a:pt x="160" y="310"/>
                </a:lnTo>
                <a:lnTo>
                  <a:pt x="160" y="311"/>
                </a:lnTo>
                <a:lnTo>
                  <a:pt x="160" y="310"/>
                </a:lnTo>
                <a:lnTo>
                  <a:pt x="160" y="311"/>
                </a:lnTo>
                <a:lnTo>
                  <a:pt x="160" y="310"/>
                </a:lnTo>
                <a:lnTo>
                  <a:pt x="161" y="310"/>
                </a:lnTo>
                <a:lnTo>
                  <a:pt x="160" y="310"/>
                </a:lnTo>
                <a:lnTo>
                  <a:pt x="161" y="310"/>
                </a:lnTo>
                <a:lnTo>
                  <a:pt x="160" y="310"/>
                </a:lnTo>
                <a:lnTo>
                  <a:pt x="161" y="310"/>
                </a:lnTo>
                <a:lnTo>
                  <a:pt x="162" y="310"/>
                </a:lnTo>
                <a:lnTo>
                  <a:pt x="161" y="310"/>
                </a:lnTo>
                <a:lnTo>
                  <a:pt x="162" y="310"/>
                </a:lnTo>
                <a:lnTo>
                  <a:pt x="161" y="310"/>
                </a:lnTo>
                <a:lnTo>
                  <a:pt x="162" y="310"/>
                </a:lnTo>
                <a:lnTo>
                  <a:pt x="162" y="309"/>
                </a:lnTo>
                <a:lnTo>
                  <a:pt x="162" y="310"/>
                </a:lnTo>
                <a:lnTo>
                  <a:pt x="162" y="309"/>
                </a:lnTo>
                <a:lnTo>
                  <a:pt x="162" y="310"/>
                </a:lnTo>
                <a:lnTo>
                  <a:pt x="162" y="309"/>
                </a:lnTo>
                <a:lnTo>
                  <a:pt x="161" y="309"/>
                </a:lnTo>
                <a:lnTo>
                  <a:pt x="162" y="309"/>
                </a:lnTo>
                <a:lnTo>
                  <a:pt x="161" y="309"/>
                </a:lnTo>
                <a:lnTo>
                  <a:pt x="162" y="309"/>
                </a:lnTo>
                <a:lnTo>
                  <a:pt x="161" y="309"/>
                </a:lnTo>
                <a:lnTo>
                  <a:pt x="161" y="308"/>
                </a:lnTo>
                <a:lnTo>
                  <a:pt x="161" y="309"/>
                </a:lnTo>
                <a:lnTo>
                  <a:pt x="161" y="308"/>
                </a:lnTo>
                <a:lnTo>
                  <a:pt x="161" y="309"/>
                </a:lnTo>
                <a:lnTo>
                  <a:pt x="161" y="308"/>
                </a:lnTo>
                <a:lnTo>
                  <a:pt x="162" y="308"/>
                </a:lnTo>
                <a:lnTo>
                  <a:pt x="161" y="308"/>
                </a:lnTo>
                <a:lnTo>
                  <a:pt x="162" y="308"/>
                </a:lnTo>
                <a:lnTo>
                  <a:pt x="161" y="308"/>
                </a:lnTo>
                <a:lnTo>
                  <a:pt x="162" y="308"/>
                </a:lnTo>
                <a:lnTo>
                  <a:pt x="162" y="307"/>
                </a:lnTo>
                <a:lnTo>
                  <a:pt x="162" y="308"/>
                </a:lnTo>
                <a:lnTo>
                  <a:pt x="162" y="307"/>
                </a:lnTo>
                <a:lnTo>
                  <a:pt x="162" y="308"/>
                </a:lnTo>
                <a:lnTo>
                  <a:pt x="162" y="307"/>
                </a:lnTo>
                <a:lnTo>
                  <a:pt x="163" y="307"/>
                </a:lnTo>
                <a:lnTo>
                  <a:pt x="162" y="307"/>
                </a:lnTo>
                <a:lnTo>
                  <a:pt x="163" y="307"/>
                </a:lnTo>
                <a:lnTo>
                  <a:pt x="162" y="307"/>
                </a:lnTo>
                <a:lnTo>
                  <a:pt x="163" y="307"/>
                </a:lnTo>
                <a:lnTo>
                  <a:pt x="163" y="308"/>
                </a:lnTo>
                <a:lnTo>
                  <a:pt x="163" y="307"/>
                </a:lnTo>
                <a:lnTo>
                  <a:pt x="163" y="308"/>
                </a:lnTo>
                <a:lnTo>
                  <a:pt x="163" y="307"/>
                </a:lnTo>
                <a:lnTo>
                  <a:pt x="163" y="308"/>
                </a:lnTo>
                <a:lnTo>
                  <a:pt x="163" y="309"/>
                </a:lnTo>
                <a:lnTo>
                  <a:pt x="163" y="308"/>
                </a:lnTo>
                <a:lnTo>
                  <a:pt x="163" y="309"/>
                </a:lnTo>
                <a:lnTo>
                  <a:pt x="163" y="308"/>
                </a:lnTo>
                <a:lnTo>
                  <a:pt x="163" y="309"/>
                </a:lnTo>
                <a:lnTo>
                  <a:pt x="164" y="309"/>
                </a:lnTo>
                <a:lnTo>
                  <a:pt x="163" y="309"/>
                </a:lnTo>
                <a:lnTo>
                  <a:pt x="164" y="309"/>
                </a:lnTo>
                <a:lnTo>
                  <a:pt x="163" y="309"/>
                </a:lnTo>
                <a:lnTo>
                  <a:pt x="164" y="309"/>
                </a:lnTo>
                <a:lnTo>
                  <a:pt x="164" y="308"/>
                </a:lnTo>
                <a:lnTo>
                  <a:pt x="164" y="309"/>
                </a:lnTo>
                <a:lnTo>
                  <a:pt x="164" y="308"/>
                </a:lnTo>
                <a:lnTo>
                  <a:pt x="164" y="309"/>
                </a:lnTo>
                <a:lnTo>
                  <a:pt x="164" y="308"/>
                </a:lnTo>
                <a:lnTo>
                  <a:pt x="165" y="308"/>
                </a:lnTo>
                <a:lnTo>
                  <a:pt x="164" y="308"/>
                </a:lnTo>
                <a:lnTo>
                  <a:pt x="165" y="308"/>
                </a:lnTo>
                <a:lnTo>
                  <a:pt x="164" y="308"/>
                </a:lnTo>
                <a:lnTo>
                  <a:pt x="165" y="308"/>
                </a:lnTo>
                <a:lnTo>
                  <a:pt x="165" y="307"/>
                </a:lnTo>
                <a:lnTo>
                  <a:pt x="165" y="308"/>
                </a:lnTo>
                <a:lnTo>
                  <a:pt x="165" y="307"/>
                </a:lnTo>
                <a:lnTo>
                  <a:pt x="165" y="308"/>
                </a:lnTo>
                <a:lnTo>
                  <a:pt x="165" y="307"/>
                </a:lnTo>
                <a:lnTo>
                  <a:pt x="164" y="307"/>
                </a:lnTo>
                <a:lnTo>
                  <a:pt x="165" y="307"/>
                </a:lnTo>
                <a:lnTo>
                  <a:pt x="164" y="307"/>
                </a:lnTo>
                <a:lnTo>
                  <a:pt x="165" y="307"/>
                </a:lnTo>
                <a:lnTo>
                  <a:pt x="164" y="307"/>
                </a:lnTo>
                <a:lnTo>
                  <a:pt x="164" y="306"/>
                </a:lnTo>
                <a:lnTo>
                  <a:pt x="164" y="307"/>
                </a:lnTo>
                <a:lnTo>
                  <a:pt x="164" y="306"/>
                </a:lnTo>
                <a:lnTo>
                  <a:pt x="164" y="307"/>
                </a:lnTo>
                <a:lnTo>
                  <a:pt x="164" y="306"/>
                </a:lnTo>
                <a:lnTo>
                  <a:pt x="165" y="306"/>
                </a:lnTo>
                <a:lnTo>
                  <a:pt x="164" y="306"/>
                </a:lnTo>
                <a:lnTo>
                  <a:pt x="165" y="306"/>
                </a:lnTo>
                <a:lnTo>
                  <a:pt x="164" y="306"/>
                </a:lnTo>
                <a:lnTo>
                  <a:pt x="165" y="306"/>
                </a:lnTo>
                <a:lnTo>
                  <a:pt x="166" y="306"/>
                </a:lnTo>
                <a:lnTo>
                  <a:pt x="165" y="306"/>
                </a:lnTo>
                <a:lnTo>
                  <a:pt x="166" y="306"/>
                </a:lnTo>
                <a:lnTo>
                  <a:pt x="165" y="306"/>
                </a:lnTo>
                <a:lnTo>
                  <a:pt x="166" y="306"/>
                </a:lnTo>
                <a:lnTo>
                  <a:pt x="166" y="305"/>
                </a:lnTo>
                <a:lnTo>
                  <a:pt x="166" y="306"/>
                </a:lnTo>
                <a:lnTo>
                  <a:pt x="166" y="305"/>
                </a:lnTo>
                <a:lnTo>
                  <a:pt x="166" y="306"/>
                </a:lnTo>
                <a:lnTo>
                  <a:pt x="166" y="305"/>
                </a:lnTo>
                <a:lnTo>
                  <a:pt x="165" y="305"/>
                </a:lnTo>
                <a:lnTo>
                  <a:pt x="166" y="305"/>
                </a:lnTo>
                <a:lnTo>
                  <a:pt x="165" y="305"/>
                </a:lnTo>
                <a:lnTo>
                  <a:pt x="166" y="305"/>
                </a:lnTo>
                <a:lnTo>
                  <a:pt x="165" y="305"/>
                </a:lnTo>
                <a:lnTo>
                  <a:pt x="165" y="304"/>
                </a:lnTo>
                <a:lnTo>
                  <a:pt x="165" y="305"/>
                </a:lnTo>
                <a:lnTo>
                  <a:pt x="165" y="304"/>
                </a:lnTo>
                <a:lnTo>
                  <a:pt x="165" y="305"/>
                </a:lnTo>
                <a:lnTo>
                  <a:pt x="165" y="304"/>
                </a:lnTo>
                <a:lnTo>
                  <a:pt x="164" y="304"/>
                </a:lnTo>
                <a:lnTo>
                  <a:pt x="165" y="304"/>
                </a:lnTo>
                <a:lnTo>
                  <a:pt x="164" y="304"/>
                </a:lnTo>
                <a:lnTo>
                  <a:pt x="165" y="304"/>
                </a:lnTo>
                <a:lnTo>
                  <a:pt x="164" y="304"/>
                </a:lnTo>
                <a:lnTo>
                  <a:pt x="164" y="305"/>
                </a:lnTo>
                <a:lnTo>
                  <a:pt x="164" y="304"/>
                </a:lnTo>
                <a:lnTo>
                  <a:pt x="164" y="305"/>
                </a:lnTo>
                <a:lnTo>
                  <a:pt x="164" y="304"/>
                </a:lnTo>
                <a:lnTo>
                  <a:pt x="164" y="305"/>
                </a:lnTo>
                <a:lnTo>
                  <a:pt x="163" y="305"/>
                </a:lnTo>
                <a:lnTo>
                  <a:pt x="164" y="305"/>
                </a:lnTo>
                <a:lnTo>
                  <a:pt x="163" y="305"/>
                </a:lnTo>
                <a:lnTo>
                  <a:pt x="164" y="305"/>
                </a:lnTo>
                <a:lnTo>
                  <a:pt x="163" y="305"/>
                </a:lnTo>
                <a:lnTo>
                  <a:pt x="163" y="304"/>
                </a:lnTo>
                <a:lnTo>
                  <a:pt x="163" y="305"/>
                </a:lnTo>
                <a:lnTo>
                  <a:pt x="163" y="304"/>
                </a:lnTo>
                <a:lnTo>
                  <a:pt x="163" y="305"/>
                </a:lnTo>
                <a:lnTo>
                  <a:pt x="163" y="304"/>
                </a:lnTo>
                <a:lnTo>
                  <a:pt x="163" y="303"/>
                </a:lnTo>
                <a:lnTo>
                  <a:pt x="163" y="304"/>
                </a:lnTo>
                <a:lnTo>
                  <a:pt x="163" y="303"/>
                </a:lnTo>
                <a:lnTo>
                  <a:pt x="163" y="304"/>
                </a:lnTo>
                <a:lnTo>
                  <a:pt x="163" y="303"/>
                </a:lnTo>
                <a:lnTo>
                  <a:pt x="162" y="303"/>
                </a:lnTo>
                <a:lnTo>
                  <a:pt x="163" y="303"/>
                </a:lnTo>
                <a:lnTo>
                  <a:pt x="162" y="303"/>
                </a:lnTo>
                <a:lnTo>
                  <a:pt x="163" y="303"/>
                </a:lnTo>
                <a:lnTo>
                  <a:pt x="162" y="303"/>
                </a:lnTo>
                <a:lnTo>
                  <a:pt x="162" y="304"/>
                </a:lnTo>
                <a:lnTo>
                  <a:pt x="162" y="303"/>
                </a:lnTo>
                <a:lnTo>
                  <a:pt x="162" y="304"/>
                </a:lnTo>
                <a:lnTo>
                  <a:pt x="162" y="303"/>
                </a:lnTo>
                <a:lnTo>
                  <a:pt x="162" y="304"/>
                </a:lnTo>
                <a:lnTo>
                  <a:pt x="161" y="304"/>
                </a:lnTo>
                <a:lnTo>
                  <a:pt x="162" y="304"/>
                </a:lnTo>
                <a:lnTo>
                  <a:pt x="161" y="304"/>
                </a:lnTo>
                <a:lnTo>
                  <a:pt x="162" y="304"/>
                </a:lnTo>
                <a:lnTo>
                  <a:pt x="161" y="304"/>
                </a:lnTo>
                <a:lnTo>
                  <a:pt x="161" y="303"/>
                </a:lnTo>
                <a:lnTo>
                  <a:pt x="161" y="304"/>
                </a:lnTo>
                <a:lnTo>
                  <a:pt x="161" y="303"/>
                </a:lnTo>
                <a:lnTo>
                  <a:pt x="161" y="304"/>
                </a:lnTo>
                <a:lnTo>
                  <a:pt x="161" y="303"/>
                </a:lnTo>
                <a:lnTo>
                  <a:pt x="160" y="303"/>
                </a:lnTo>
                <a:lnTo>
                  <a:pt x="161" y="303"/>
                </a:lnTo>
                <a:lnTo>
                  <a:pt x="160" y="303"/>
                </a:lnTo>
                <a:lnTo>
                  <a:pt x="161" y="303"/>
                </a:lnTo>
                <a:lnTo>
                  <a:pt x="160" y="303"/>
                </a:lnTo>
                <a:lnTo>
                  <a:pt x="160" y="302"/>
                </a:lnTo>
                <a:lnTo>
                  <a:pt x="160" y="303"/>
                </a:lnTo>
                <a:lnTo>
                  <a:pt x="160" y="302"/>
                </a:lnTo>
                <a:lnTo>
                  <a:pt x="160" y="303"/>
                </a:lnTo>
                <a:lnTo>
                  <a:pt x="160" y="302"/>
                </a:lnTo>
                <a:lnTo>
                  <a:pt x="161" y="302"/>
                </a:lnTo>
                <a:lnTo>
                  <a:pt x="160" y="302"/>
                </a:lnTo>
                <a:lnTo>
                  <a:pt x="161" y="302"/>
                </a:lnTo>
                <a:lnTo>
                  <a:pt x="160" y="302"/>
                </a:lnTo>
                <a:lnTo>
                  <a:pt x="161" y="302"/>
                </a:lnTo>
                <a:lnTo>
                  <a:pt x="162" y="302"/>
                </a:lnTo>
                <a:lnTo>
                  <a:pt x="161" y="302"/>
                </a:lnTo>
                <a:lnTo>
                  <a:pt x="162" y="302"/>
                </a:lnTo>
                <a:lnTo>
                  <a:pt x="161" y="302"/>
                </a:lnTo>
                <a:lnTo>
                  <a:pt x="162" y="302"/>
                </a:lnTo>
                <a:lnTo>
                  <a:pt x="162" y="301"/>
                </a:lnTo>
                <a:lnTo>
                  <a:pt x="162" y="302"/>
                </a:lnTo>
                <a:lnTo>
                  <a:pt x="162" y="301"/>
                </a:lnTo>
                <a:lnTo>
                  <a:pt x="162" y="302"/>
                </a:lnTo>
                <a:lnTo>
                  <a:pt x="162" y="301"/>
                </a:lnTo>
                <a:lnTo>
                  <a:pt x="161" y="301"/>
                </a:lnTo>
                <a:lnTo>
                  <a:pt x="162" y="301"/>
                </a:lnTo>
                <a:lnTo>
                  <a:pt x="161" y="301"/>
                </a:lnTo>
                <a:lnTo>
                  <a:pt x="162" y="301"/>
                </a:lnTo>
                <a:lnTo>
                  <a:pt x="161" y="301"/>
                </a:lnTo>
                <a:lnTo>
                  <a:pt x="161" y="300"/>
                </a:lnTo>
                <a:lnTo>
                  <a:pt x="161" y="301"/>
                </a:lnTo>
                <a:lnTo>
                  <a:pt x="161" y="300"/>
                </a:lnTo>
                <a:lnTo>
                  <a:pt x="161" y="301"/>
                </a:lnTo>
                <a:lnTo>
                  <a:pt x="161" y="300"/>
                </a:lnTo>
                <a:lnTo>
                  <a:pt x="162" y="300"/>
                </a:lnTo>
                <a:lnTo>
                  <a:pt x="161" y="300"/>
                </a:lnTo>
                <a:lnTo>
                  <a:pt x="162" y="300"/>
                </a:lnTo>
                <a:lnTo>
                  <a:pt x="161" y="300"/>
                </a:lnTo>
                <a:lnTo>
                  <a:pt x="162" y="300"/>
                </a:lnTo>
                <a:lnTo>
                  <a:pt x="162" y="299"/>
                </a:lnTo>
                <a:lnTo>
                  <a:pt x="162" y="300"/>
                </a:lnTo>
                <a:lnTo>
                  <a:pt x="162" y="299"/>
                </a:lnTo>
                <a:lnTo>
                  <a:pt x="162" y="300"/>
                </a:lnTo>
                <a:lnTo>
                  <a:pt x="162" y="299"/>
                </a:lnTo>
                <a:lnTo>
                  <a:pt x="163" y="299"/>
                </a:lnTo>
                <a:lnTo>
                  <a:pt x="162" y="299"/>
                </a:lnTo>
                <a:lnTo>
                  <a:pt x="163" y="299"/>
                </a:lnTo>
                <a:lnTo>
                  <a:pt x="162" y="299"/>
                </a:lnTo>
                <a:lnTo>
                  <a:pt x="163" y="299"/>
                </a:lnTo>
                <a:lnTo>
                  <a:pt x="163" y="300"/>
                </a:lnTo>
                <a:lnTo>
                  <a:pt x="163" y="299"/>
                </a:lnTo>
                <a:lnTo>
                  <a:pt x="163" y="300"/>
                </a:lnTo>
                <a:lnTo>
                  <a:pt x="163" y="299"/>
                </a:lnTo>
                <a:lnTo>
                  <a:pt x="163" y="300"/>
                </a:lnTo>
                <a:lnTo>
                  <a:pt x="163" y="301"/>
                </a:lnTo>
                <a:lnTo>
                  <a:pt x="163" y="300"/>
                </a:lnTo>
                <a:lnTo>
                  <a:pt x="163" y="301"/>
                </a:lnTo>
                <a:lnTo>
                  <a:pt x="163" y="300"/>
                </a:lnTo>
                <a:lnTo>
                  <a:pt x="163" y="301"/>
                </a:lnTo>
                <a:lnTo>
                  <a:pt x="164" y="301"/>
                </a:lnTo>
                <a:lnTo>
                  <a:pt x="163" y="301"/>
                </a:lnTo>
                <a:lnTo>
                  <a:pt x="164" y="301"/>
                </a:lnTo>
                <a:lnTo>
                  <a:pt x="163" y="301"/>
                </a:lnTo>
                <a:lnTo>
                  <a:pt x="164" y="301"/>
                </a:lnTo>
                <a:lnTo>
                  <a:pt x="164" y="300"/>
                </a:lnTo>
                <a:lnTo>
                  <a:pt x="164" y="301"/>
                </a:lnTo>
                <a:lnTo>
                  <a:pt x="164" y="300"/>
                </a:lnTo>
                <a:lnTo>
                  <a:pt x="164" y="301"/>
                </a:lnTo>
                <a:lnTo>
                  <a:pt x="164" y="300"/>
                </a:lnTo>
                <a:lnTo>
                  <a:pt x="165" y="300"/>
                </a:lnTo>
                <a:lnTo>
                  <a:pt x="164" y="300"/>
                </a:lnTo>
                <a:lnTo>
                  <a:pt x="165" y="300"/>
                </a:lnTo>
                <a:lnTo>
                  <a:pt x="164" y="300"/>
                </a:lnTo>
                <a:lnTo>
                  <a:pt x="165" y="300"/>
                </a:lnTo>
                <a:lnTo>
                  <a:pt x="166" y="300"/>
                </a:lnTo>
                <a:lnTo>
                  <a:pt x="165" y="300"/>
                </a:lnTo>
                <a:lnTo>
                  <a:pt x="166" y="300"/>
                </a:lnTo>
                <a:lnTo>
                  <a:pt x="165" y="300"/>
                </a:lnTo>
                <a:lnTo>
                  <a:pt x="166" y="300"/>
                </a:lnTo>
                <a:lnTo>
                  <a:pt x="166" y="299"/>
                </a:lnTo>
                <a:lnTo>
                  <a:pt x="166" y="300"/>
                </a:lnTo>
                <a:lnTo>
                  <a:pt x="166" y="299"/>
                </a:lnTo>
                <a:lnTo>
                  <a:pt x="166" y="300"/>
                </a:lnTo>
                <a:lnTo>
                  <a:pt x="166" y="299"/>
                </a:lnTo>
                <a:lnTo>
                  <a:pt x="167" y="299"/>
                </a:lnTo>
                <a:lnTo>
                  <a:pt x="166" y="299"/>
                </a:lnTo>
                <a:lnTo>
                  <a:pt x="167" y="299"/>
                </a:lnTo>
                <a:lnTo>
                  <a:pt x="166" y="299"/>
                </a:lnTo>
                <a:lnTo>
                  <a:pt x="167" y="299"/>
                </a:lnTo>
                <a:lnTo>
                  <a:pt x="167" y="300"/>
                </a:lnTo>
                <a:lnTo>
                  <a:pt x="167" y="299"/>
                </a:lnTo>
                <a:lnTo>
                  <a:pt x="167" y="300"/>
                </a:lnTo>
                <a:lnTo>
                  <a:pt x="167" y="299"/>
                </a:lnTo>
                <a:lnTo>
                  <a:pt x="167" y="300"/>
                </a:lnTo>
                <a:lnTo>
                  <a:pt x="167" y="301"/>
                </a:lnTo>
                <a:lnTo>
                  <a:pt x="167" y="300"/>
                </a:lnTo>
                <a:lnTo>
                  <a:pt x="167" y="301"/>
                </a:lnTo>
                <a:lnTo>
                  <a:pt x="167" y="300"/>
                </a:lnTo>
                <a:lnTo>
                  <a:pt x="167" y="301"/>
                </a:lnTo>
                <a:lnTo>
                  <a:pt x="168" y="301"/>
                </a:lnTo>
                <a:lnTo>
                  <a:pt x="167" y="301"/>
                </a:lnTo>
                <a:lnTo>
                  <a:pt x="168" y="301"/>
                </a:lnTo>
                <a:lnTo>
                  <a:pt x="167" y="301"/>
                </a:lnTo>
                <a:lnTo>
                  <a:pt x="168" y="301"/>
                </a:lnTo>
                <a:lnTo>
                  <a:pt x="168" y="300"/>
                </a:lnTo>
                <a:lnTo>
                  <a:pt x="168" y="301"/>
                </a:lnTo>
                <a:lnTo>
                  <a:pt x="168" y="300"/>
                </a:lnTo>
                <a:lnTo>
                  <a:pt x="168" y="301"/>
                </a:lnTo>
                <a:lnTo>
                  <a:pt x="168" y="300"/>
                </a:lnTo>
                <a:lnTo>
                  <a:pt x="169" y="300"/>
                </a:lnTo>
                <a:lnTo>
                  <a:pt x="168" y="300"/>
                </a:lnTo>
                <a:lnTo>
                  <a:pt x="169" y="300"/>
                </a:lnTo>
                <a:lnTo>
                  <a:pt x="168" y="300"/>
                </a:lnTo>
                <a:lnTo>
                  <a:pt x="169" y="300"/>
                </a:lnTo>
                <a:lnTo>
                  <a:pt x="169" y="299"/>
                </a:lnTo>
                <a:lnTo>
                  <a:pt x="169" y="300"/>
                </a:lnTo>
                <a:lnTo>
                  <a:pt x="169" y="299"/>
                </a:lnTo>
                <a:lnTo>
                  <a:pt x="169" y="300"/>
                </a:lnTo>
                <a:lnTo>
                  <a:pt x="169" y="299"/>
                </a:lnTo>
                <a:lnTo>
                  <a:pt x="168" y="299"/>
                </a:lnTo>
                <a:lnTo>
                  <a:pt x="169" y="299"/>
                </a:lnTo>
                <a:lnTo>
                  <a:pt x="168" y="299"/>
                </a:lnTo>
                <a:lnTo>
                  <a:pt x="169" y="299"/>
                </a:lnTo>
                <a:lnTo>
                  <a:pt x="168" y="299"/>
                </a:lnTo>
                <a:lnTo>
                  <a:pt x="168" y="298"/>
                </a:lnTo>
                <a:lnTo>
                  <a:pt x="168" y="299"/>
                </a:lnTo>
                <a:lnTo>
                  <a:pt x="168" y="298"/>
                </a:lnTo>
                <a:lnTo>
                  <a:pt x="168" y="299"/>
                </a:lnTo>
                <a:lnTo>
                  <a:pt x="168" y="298"/>
                </a:lnTo>
                <a:lnTo>
                  <a:pt x="169" y="298"/>
                </a:lnTo>
                <a:lnTo>
                  <a:pt x="168" y="298"/>
                </a:lnTo>
                <a:lnTo>
                  <a:pt x="169" y="298"/>
                </a:lnTo>
                <a:lnTo>
                  <a:pt x="168" y="298"/>
                </a:lnTo>
                <a:lnTo>
                  <a:pt x="169" y="298"/>
                </a:lnTo>
                <a:lnTo>
                  <a:pt x="170" y="298"/>
                </a:lnTo>
                <a:lnTo>
                  <a:pt x="169" y="298"/>
                </a:lnTo>
                <a:lnTo>
                  <a:pt x="170" y="298"/>
                </a:lnTo>
                <a:lnTo>
                  <a:pt x="169" y="298"/>
                </a:lnTo>
                <a:lnTo>
                  <a:pt x="170" y="298"/>
                </a:lnTo>
                <a:lnTo>
                  <a:pt x="170" y="297"/>
                </a:lnTo>
                <a:lnTo>
                  <a:pt x="170" y="298"/>
                </a:lnTo>
                <a:lnTo>
                  <a:pt x="170" y="297"/>
                </a:lnTo>
                <a:lnTo>
                  <a:pt x="170" y="298"/>
                </a:lnTo>
                <a:lnTo>
                  <a:pt x="170" y="297"/>
                </a:lnTo>
                <a:lnTo>
                  <a:pt x="169" y="297"/>
                </a:lnTo>
                <a:lnTo>
                  <a:pt x="170" y="297"/>
                </a:lnTo>
                <a:lnTo>
                  <a:pt x="169" y="297"/>
                </a:lnTo>
                <a:lnTo>
                  <a:pt x="170" y="297"/>
                </a:lnTo>
                <a:lnTo>
                  <a:pt x="169" y="297"/>
                </a:lnTo>
                <a:lnTo>
                  <a:pt x="169" y="296"/>
                </a:lnTo>
                <a:lnTo>
                  <a:pt x="169" y="297"/>
                </a:lnTo>
                <a:lnTo>
                  <a:pt x="169" y="296"/>
                </a:lnTo>
                <a:lnTo>
                  <a:pt x="169" y="297"/>
                </a:lnTo>
                <a:lnTo>
                  <a:pt x="169" y="296"/>
                </a:lnTo>
                <a:lnTo>
                  <a:pt x="168" y="296"/>
                </a:lnTo>
                <a:lnTo>
                  <a:pt x="169" y="296"/>
                </a:lnTo>
                <a:lnTo>
                  <a:pt x="168" y="296"/>
                </a:lnTo>
                <a:lnTo>
                  <a:pt x="169" y="296"/>
                </a:lnTo>
                <a:lnTo>
                  <a:pt x="168" y="296"/>
                </a:lnTo>
                <a:lnTo>
                  <a:pt x="168" y="297"/>
                </a:lnTo>
                <a:lnTo>
                  <a:pt x="168" y="296"/>
                </a:lnTo>
                <a:lnTo>
                  <a:pt x="168" y="297"/>
                </a:lnTo>
                <a:lnTo>
                  <a:pt x="168" y="296"/>
                </a:lnTo>
                <a:lnTo>
                  <a:pt x="168" y="297"/>
                </a:lnTo>
                <a:lnTo>
                  <a:pt x="167" y="297"/>
                </a:lnTo>
                <a:lnTo>
                  <a:pt x="168" y="297"/>
                </a:lnTo>
                <a:lnTo>
                  <a:pt x="167" y="297"/>
                </a:lnTo>
                <a:lnTo>
                  <a:pt x="168" y="297"/>
                </a:lnTo>
                <a:lnTo>
                  <a:pt x="167" y="297"/>
                </a:lnTo>
                <a:lnTo>
                  <a:pt x="167" y="296"/>
                </a:lnTo>
                <a:lnTo>
                  <a:pt x="167" y="297"/>
                </a:lnTo>
                <a:lnTo>
                  <a:pt x="167" y="296"/>
                </a:lnTo>
                <a:lnTo>
                  <a:pt x="167" y="297"/>
                </a:lnTo>
                <a:lnTo>
                  <a:pt x="167" y="296"/>
                </a:lnTo>
                <a:lnTo>
                  <a:pt x="167" y="295"/>
                </a:lnTo>
                <a:lnTo>
                  <a:pt x="167" y="296"/>
                </a:lnTo>
                <a:lnTo>
                  <a:pt x="167" y="295"/>
                </a:lnTo>
                <a:lnTo>
                  <a:pt x="167" y="296"/>
                </a:lnTo>
                <a:lnTo>
                  <a:pt x="167" y="295"/>
                </a:lnTo>
                <a:lnTo>
                  <a:pt x="166" y="295"/>
                </a:lnTo>
                <a:lnTo>
                  <a:pt x="167" y="295"/>
                </a:lnTo>
                <a:lnTo>
                  <a:pt x="166" y="295"/>
                </a:lnTo>
                <a:lnTo>
                  <a:pt x="167" y="295"/>
                </a:lnTo>
                <a:lnTo>
                  <a:pt x="166" y="295"/>
                </a:lnTo>
                <a:lnTo>
                  <a:pt x="166" y="296"/>
                </a:lnTo>
                <a:lnTo>
                  <a:pt x="166" y="295"/>
                </a:lnTo>
                <a:lnTo>
                  <a:pt x="166" y="296"/>
                </a:lnTo>
                <a:lnTo>
                  <a:pt x="166" y="295"/>
                </a:lnTo>
                <a:lnTo>
                  <a:pt x="166" y="296"/>
                </a:lnTo>
                <a:lnTo>
                  <a:pt x="165" y="296"/>
                </a:lnTo>
                <a:lnTo>
                  <a:pt x="166" y="296"/>
                </a:lnTo>
                <a:lnTo>
                  <a:pt x="165" y="296"/>
                </a:lnTo>
                <a:lnTo>
                  <a:pt x="166" y="296"/>
                </a:lnTo>
                <a:lnTo>
                  <a:pt x="165" y="296"/>
                </a:lnTo>
                <a:lnTo>
                  <a:pt x="165" y="295"/>
                </a:lnTo>
                <a:lnTo>
                  <a:pt x="165" y="296"/>
                </a:lnTo>
                <a:lnTo>
                  <a:pt x="165" y="295"/>
                </a:lnTo>
                <a:lnTo>
                  <a:pt x="165" y="296"/>
                </a:lnTo>
                <a:lnTo>
                  <a:pt x="165" y="295"/>
                </a:lnTo>
                <a:lnTo>
                  <a:pt x="164" y="295"/>
                </a:lnTo>
                <a:lnTo>
                  <a:pt x="165" y="295"/>
                </a:lnTo>
                <a:lnTo>
                  <a:pt x="164" y="295"/>
                </a:lnTo>
                <a:lnTo>
                  <a:pt x="165" y="295"/>
                </a:lnTo>
                <a:lnTo>
                  <a:pt x="164" y="295"/>
                </a:lnTo>
                <a:lnTo>
                  <a:pt x="164" y="294"/>
                </a:lnTo>
                <a:lnTo>
                  <a:pt x="164" y="295"/>
                </a:lnTo>
                <a:lnTo>
                  <a:pt x="164" y="294"/>
                </a:lnTo>
                <a:lnTo>
                  <a:pt x="164" y="295"/>
                </a:lnTo>
                <a:lnTo>
                  <a:pt x="164" y="294"/>
                </a:lnTo>
                <a:lnTo>
                  <a:pt x="165" y="294"/>
                </a:lnTo>
                <a:lnTo>
                  <a:pt x="164" y="294"/>
                </a:lnTo>
                <a:lnTo>
                  <a:pt x="165" y="294"/>
                </a:lnTo>
                <a:lnTo>
                  <a:pt x="164" y="294"/>
                </a:lnTo>
                <a:lnTo>
                  <a:pt x="165" y="294"/>
                </a:lnTo>
                <a:lnTo>
                  <a:pt x="166" y="294"/>
                </a:lnTo>
                <a:lnTo>
                  <a:pt x="165" y="294"/>
                </a:lnTo>
                <a:lnTo>
                  <a:pt x="166" y="294"/>
                </a:lnTo>
                <a:lnTo>
                  <a:pt x="165" y="294"/>
                </a:lnTo>
                <a:lnTo>
                  <a:pt x="166" y="294"/>
                </a:lnTo>
                <a:lnTo>
                  <a:pt x="166" y="293"/>
                </a:lnTo>
                <a:lnTo>
                  <a:pt x="166" y="294"/>
                </a:lnTo>
                <a:lnTo>
                  <a:pt x="166" y="293"/>
                </a:lnTo>
                <a:lnTo>
                  <a:pt x="166" y="294"/>
                </a:lnTo>
                <a:lnTo>
                  <a:pt x="166" y="293"/>
                </a:lnTo>
                <a:lnTo>
                  <a:pt x="165" y="293"/>
                </a:lnTo>
                <a:lnTo>
                  <a:pt x="166" y="293"/>
                </a:lnTo>
                <a:lnTo>
                  <a:pt x="165" y="293"/>
                </a:lnTo>
                <a:lnTo>
                  <a:pt x="166" y="293"/>
                </a:lnTo>
                <a:lnTo>
                  <a:pt x="165" y="293"/>
                </a:lnTo>
                <a:lnTo>
                  <a:pt x="165" y="292"/>
                </a:lnTo>
                <a:lnTo>
                  <a:pt x="165" y="293"/>
                </a:lnTo>
                <a:lnTo>
                  <a:pt x="165" y="292"/>
                </a:lnTo>
                <a:lnTo>
                  <a:pt x="165" y="293"/>
                </a:lnTo>
                <a:lnTo>
                  <a:pt x="165" y="292"/>
                </a:lnTo>
                <a:lnTo>
                  <a:pt x="164" y="292"/>
                </a:lnTo>
                <a:lnTo>
                  <a:pt x="165" y="292"/>
                </a:lnTo>
                <a:lnTo>
                  <a:pt x="164" y="292"/>
                </a:lnTo>
                <a:lnTo>
                  <a:pt x="165" y="292"/>
                </a:lnTo>
                <a:lnTo>
                  <a:pt x="164" y="292"/>
                </a:lnTo>
                <a:lnTo>
                  <a:pt x="164" y="293"/>
                </a:lnTo>
                <a:lnTo>
                  <a:pt x="164" y="292"/>
                </a:lnTo>
                <a:lnTo>
                  <a:pt x="164" y="293"/>
                </a:lnTo>
                <a:lnTo>
                  <a:pt x="164" y="292"/>
                </a:lnTo>
                <a:lnTo>
                  <a:pt x="164" y="293"/>
                </a:lnTo>
                <a:lnTo>
                  <a:pt x="163" y="293"/>
                </a:lnTo>
                <a:lnTo>
                  <a:pt x="164" y="293"/>
                </a:lnTo>
                <a:lnTo>
                  <a:pt x="163" y="293"/>
                </a:lnTo>
                <a:lnTo>
                  <a:pt x="164" y="293"/>
                </a:lnTo>
                <a:lnTo>
                  <a:pt x="163" y="293"/>
                </a:lnTo>
                <a:lnTo>
                  <a:pt x="163" y="292"/>
                </a:lnTo>
                <a:lnTo>
                  <a:pt x="163" y="293"/>
                </a:lnTo>
                <a:lnTo>
                  <a:pt x="163" y="292"/>
                </a:lnTo>
                <a:lnTo>
                  <a:pt x="163" y="293"/>
                </a:lnTo>
                <a:lnTo>
                  <a:pt x="163" y="292"/>
                </a:lnTo>
                <a:lnTo>
                  <a:pt x="163" y="291"/>
                </a:lnTo>
                <a:lnTo>
                  <a:pt x="163" y="292"/>
                </a:lnTo>
                <a:lnTo>
                  <a:pt x="163" y="291"/>
                </a:lnTo>
                <a:lnTo>
                  <a:pt x="163" y="292"/>
                </a:lnTo>
                <a:lnTo>
                  <a:pt x="163" y="291"/>
                </a:lnTo>
                <a:lnTo>
                  <a:pt x="162" y="291"/>
                </a:lnTo>
                <a:lnTo>
                  <a:pt x="163" y="291"/>
                </a:lnTo>
                <a:lnTo>
                  <a:pt x="162" y="291"/>
                </a:lnTo>
                <a:lnTo>
                  <a:pt x="163" y="291"/>
                </a:lnTo>
                <a:lnTo>
                  <a:pt x="162" y="291"/>
                </a:lnTo>
                <a:lnTo>
                  <a:pt x="162" y="292"/>
                </a:lnTo>
                <a:lnTo>
                  <a:pt x="162" y="291"/>
                </a:lnTo>
                <a:lnTo>
                  <a:pt x="162" y="292"/>
                </a:lnTo>
                <a:lnTo>
                  <a:pt x="162" y="291"/>
                </a:lnTo>
                <a:lnTo>
                  <a:pt x="162" y="292"/>
                </a:lnTo>
                <a:lnTo>
                  <a:pt x="161" y="292"/>
                </a:lnTo>
                <a:lnTo>
                  <a:pt x="162" y="292"/>
                </a:lnTo>
                <a:lnTo>
                  <a:pt x="161" y="292"/>
                </a:lnTo>
                <a:lnTo>
                  <a:pt x="162" y="292"/>
                </a:lnTo>
                <a:lnTo>
                  <a:pt x="161" y="292"/>
                </a:lnTo>
                <a:lnTo>
                  <a:pt x="161" y="293"/>
                </a:lnTo>
                <a:lnTo>
                  <a:pt x="161" y="292"/>
                </a:lnTo>
                <a:lnTo>
                  <a:pt x="161" y="293"/>
                </a:lnTo>
                <a:lnTo>
                  <a:pt x="161" y="292"/>
                </a:lnTo>
                <a:lnTo>
                  <a:pt x="161" y="293"/>
                </a:lnTo>
                <a:lnTo>
                  <a:pt x="162" y="293"/>
                </a:lnTo>
                <a:lnTo>
                  <a:pt x="161" y="293"/>
                </a:lnTo>
                <a:lnTo>
                  <a:pt x="162" y="293"/>
                </a:lnTo>
                <a:lnTo>
                  <a:pt x="161" y="293"/>
                </a:lnTo>
                <a:lnTo>
                  <a:pt x="162" y="293"/>
                </a:lnTo>
                <a:lnTo>
                  <a:pt x="162" y="294"/>
                </a:lnTo>
                <a:lnTo>
                  <a:pt x="162" y="293"/>
                </a:lnTo>
                <a:lnTo>
                  <a:pt x="162" y="294"/>
                </a:lnTo>
                <a:lnTo>
                  <a:pt x="162" y="293"/>
                </a:lnTo>
                <a:lnTo>
                  <a:pt x="162" y="294"/>
                </a:lnTo>
                <a:lnTo>
                  <a:pt x="161" y="294"/>
                </a:lnTo>
                <a:lnTo>
                  <a:pt x="162" y="294"/>
                </a:lnTo>
                <a:lnTo>
                  <a:pt x="161" y="294"/>
                </a:lnTo>
                <a:lnTo>
                  <a:pt x="162" y="294"/>
                </a:lnTo>
                <a:lnTo>
                  <a:pt x="161" y="294"/>
                </a:lnTo>
                <a:lnTo>
                  <a:pt x="160" y="294"/>
                </a:lnTo>
                <a:lnTo>
                  <a:pt x="161" y="294"/>
                </a:lnTo>
                <a:lnTo>
                  <a:pt x="160" y="294"/>
                </a:lnTo>
                <a:lnTo>
                  <a:pt x="161" y="294"/>
                </a:lnTo>
                <a:lnTo>
                  <a:pt x="160" y="294"/>
                </a:lnTo>
                <a:lnTo>
                  <a:pt x="160" y="295"/>
                </a:lnTo>
                <a:lnTo>
                  <a:pt x="160" y="294"/>
                </a:lnTo>
                <a:lnTo>
                  <a:pt x="160" y="295"/>
                </a:lnTo>
                <a:lnTo>
                  <a:pt x="160" y="294"/>
                </a:lnTo>
                <a:lnTo>
                  <a:pt x="160" y="295"/>
                </a:lnTo>
                <a:lnTo>
                  <a:pt x="161" y="295"/>
                </a:lnTo>
                <a:lnTo>
                  <a:pt x="160" y="295"/>
                </a:lnTo>
                <a:lnTo>
                  <a:pt x="161" y="295"/>
                </a:lnTo>
                <a:lnTo>
                  <a:pt x="160" y="295"/>
                </a:lnTo>
                <a:lnTo>
                  <a:pt x="161" y="295"/>
                </a:lnTo>
                <a:lnTo>
                  <a:pt x="161" y="296"/>
                </a:lnTo>
                <a:lnTo>
                  <a:pt x="161" y="295"/>
                </a:lnTo>
                <a:lnTo>
                  <a:pt x="161" y="296"/>
                </a:lnTo>
                <a:lnTo>
                  <a:pt x="161" y="295"/>
                </a:lnTo>
                <a:lnTo>
                  <a:pt x="161" y="296"/>
                </a:lnTo>
                <a:lnTo>
                  <a:pt x="160" y="296"/>
                </a:lnTo>
                <a:lnTo>
                  <a:pt x="161" y="296"/>
                </a:lnTo>
                <a:lnTo>
                  <a:pt x="160" y="296"/>
                </a:lnTo>
                <a:lnTo>
                  <a:pt x="161" y="296"/>
                </a:lnTo>
                <a:lnTo>
                  <a:pt x="160" y="296"/>
                </a:lnTo>
                <a:lnTo>
                  <a:pt x="160" y="297"/>
                </a:lnTo>
                <a:lnTo>
                  <a:pt x="160" y="296"/>
                </a:lnTo>
                <a:lnTo>
                  <a:pt x="160" y="297"/>
                </a:lnTo>
                <a:lnTo>
                  <a:pt x="160" y="296"/>
                </a:lnTo>
                <a:lnTo>
                  <a:pt x="160" y="297"/>
                </a:lnTo>
                <a:lnTo>
                  <a:pt x="159" y="297"/>
                </a:lnTo>
                <a:lnTo>
                  <a:pt x="160" y="297"/>
                </a:lnTo>
                <a:lnTo>
                  <a:pt x="159" y="297"/>
                </a:lnTo>
                <a:lnTo>
                  <a:pt x="160" y="297"/>
                </a:lnTo>
                <a:lnTo>
                  <a:pt x="159" y="297"/>
                </a:lnTo>
                <a:lnTo>
                  <a:pt x="159" y="296"/>
                </a:lnTo>
                <a:lnTo>
                  <a:pt x="159" y="297"/>
                </a:lnTo>
                <a:lnTo>
                  <a:pt x="159" y="296"/>
                </a:lnTo>
                <a:lnTo>
                  <a:pt x="159" y="297"/>
                </a:lnTo>
                <a:lnTo>
                  <a:pt x="159" y="296"/>
                </a:lnTo>
                <a:lnTo>
                  <a:pt x="159" y="295"/>
                </a:lnTo>
                <a:lnTo>
                  <a:pt x="159" y="296"/>
                </a:lnTo>
                <a:lnTo>
                  <a:pt x="159" y="295"/>
                </a:lnTo>
                <a:lnTo>
                  <a:pt x="159" y="296"/>
                </a:lnTo>
                <a:lnTo>
                  <a:pt x="159" y="295"/>
                </a:lnTo>
                <a:lnTo>
                  <a:pt x="158" y="295"/>
                </a:lnTo>
                <a:lnTo>
                  <a:pt x="159" y="295"/>
                </a:lnTo>
                <a:lnTo>
                  <a:pt x="158" y="295"/>
                </a:lnTo>
                <a:lnTo>
                  <a:pt x="159" y="295"/>
                </a:lnTo>
                <a:lnTo>
                  <a:pt x="158" y="295"/>
                </a:lnTo>
                <a:lnTo>
                  <a:pt x="158" y="296"/>
                </a:lnTo>
                <a:lnTo>
                  <a:pt x="158" y="295"/>
                </a:lnTo>
                <a:lnTo>
                  <a:pt x="158" y="296"/>
                </a:lnTo>
                <a:lnTo>
                  <a:pt x="158" y="295"/>
                </a:lnTo>
                <a:lnTo>
                  <a:pt x="158" y="296"/>
                </a:lnTo>
                <a:lnTo>
                  <a:pt x="157" y="296"/>
                </a:lnTo>
                <a:lnTo>
                  <a:pt x="158" y="296"/>
                </a:lnTo>
                <a:lnTo>
                  <a:pt x="157" y="296"/>
                </a:lnTo>
                <a:lnTo>
                  <a:pt x="158" y="296"/>
                </a:lnTo>
                <a:lnTo>
                  <a:pt x="157" y="296"/>
                </a:lnTo>
                <a:lnTo>
                  <a:pt x="157" y="295"/>
                </a:lnTo>
                <a:lnTo>
                  <a:pt x="157" y="296"/>
                </a:lnTo>
                <a:lnTo>
                  <a:pt x="157" y="295"/>
                </a:lnTo>
                <a:lnTo>
                  <a:pt x="157" y="296"/>
                </a:lnTo>
                <a:lnTo>
                  <a:pt x="157" y="295"/>
                </a:lnTo>
                <a:lnTo>
                  <a:pt x="156" y="295"/>
                </a:lnTo>
                <a:lnTo>
                  <a:pt x="157" y="295"/>
                </a:lnTo>
                <a:lnTo>
                  <a:pt x="156" y="295"/>
                </a:lnTo>
                <a:lnTo>
                  <a:pt x="157" y="295"/>
                </a:lnTo>
                <a:lnTo>
                  <a:pt x="156" y="295"/>
                </a:lnTo>
                <a:lnTo>
                  <a:pt x="156" y="294"/>
                </a:lnTo>
                <a:lnTo>
                  <a:pt x="156" y="295"/>
                </a:lnTo>
                <a:lnTo>
                  <a:pt x="156" y="294"/>
                </a:lnTo>
                <a:lnTo>
                  <a:pt x="156" y="295"/>
                </a:lnTo>
                <a:lnTo>
                  <a:pt x="156" y="294"/>
                </a:lnTo>
                <a:lnTo>
                  <a:pt x="157" y="294"/>
                </a:lnTo>
                <a:lnTo>
                  <a:pt x="156" y="294"/>
                </a:lnTo>
                <a:lnTo>
                  <a:pt x="157" y="294"/>
                </a:lnTo>
                <a:lnTo>
                  <a:pt x="156" y="294"/>
                </a:lnTo>
                <a:lnTo>
                  <a:pt x="157" y="294"/>
                </a:lnTo>
                <a:lnTo>
                  <a:pt x="158" y="294"/>
                </a:lnTo>
                <a:lnTo>
                  <a:pt x="157" y="294"/>
                </a:lnTo>
                <a:lnTo>
                  <a:pt x="158" y="294"/>
                </a:lnTo>
                <a:lnTo>
                  <a:pt x="157" y="294"/>
                </a:lnTo>
                <a:lnTo>
                  <a:pt x="158" y="294"/>
                </a:lnTo>
                <a:lnTo>
                  <a:pt x="158" y="293"/>
                </a:lnTo>
                <a:lnTo>
                  <a:pt x="158" y="294"/>
                </a:lnTo>
                <a:lnTo>
                  <a:pt x="158" y="293"/>
                </a:lnTo>
                <a:lnTo>
                  <a:pt x="158" y="294"/>
                </a:lnTo>
                <a:lnTo>
                  <a:pt x="158" y="293"/>
                </a:lnTo>
                <a:lnTo>
                  <a:pt x="157" y="293"/>
                </a:lnTo>
                <a:lnTo>
                  <a:pt x="158" y="293"/>
                </a:lnTo>
                <a:lnTo>
                  <a:pt x="157" y="293"/>
                </a:lnTo>
                <a:lnTo>
                  <a:pt x="158" y="293"/>
                </a:lnTo>
                <a:lnTo>
                  <a:pt x="157" y="293"/>
                </a:lnTo>
                <a:lnTo>
                  <a:pt x="157" y="292"/>
                </a:lnTo>
                <a:lnTo>
                  <a:pt x="157" y="293"/>
                </a:lnTo>
                <a:lnTo>
                  <a:pt x="157" y="292"/>
                </a:lnTo>
                <a:lnTo>
                  <a:pt x="157" y="293"/>
                </a:lnTo>
                <a:lnTo>
                  <a:pt x="157" y="292"/>
                </a:lnTo>
                <a:lnTo>
                  <a:pt x="157" y="291"/>
                </a:lnTo>
                <a:lnTo>
                  <a:pt x="157" y="292"/>
                </a:lnTo>
                <a:lnTo>
                  <a:pt x="157" y="291"/>
                </a:lnTo>
                <a:lnTo>
                  <a:pt x="157" y="292"/>
                </a:lnTo>
                <a:lnTo>
                  <a:pt x="157" y="291"/>
                </a:lnTo>
                <a:lnTo>
                  <a:pt x="156" y="291"/>
                </a:lnTo>
                <a:lnTo>
                  <a:pt x="157" y="291"/>
                </a:lnTo>
                <a:lnTo>
                  <a:pt x="156" y="291"/>
                </a:lnTo>
                <a:lnTo>
                  <a:pt x="157" y="291"/>
                </a:lnTo>
                <a:lnTo>
                  <a:pt x="156" y="291"/>
                </a:lnTo>
                <a:lnTo>
                  <a:pt x="156" y="290"/>
                </a:lnTo>
                <a:lnTo>
                  <a:pt x="156" y="291"/>
                </a:lnTo>
                <a:lnTo>
                  <a:pt x="156" y="290"/>
                </a:lnTo>
                <a:lnTo>
                  <a:pt x="156" y="291"/>
                </a:lnTo>
                <a:lnTo>
                  <a:pt x="156" y="290"/>
                </a:lnTo>
                <a:lnTo>
                  <a:pt x="157" y="290"/>
                </a:lnTo>
                <a:lnTo>
                  <a:pt x="156" y="290"/>
                </a:lnTo>
                <a:lnTo>
                  <a:pt x="157" y="290"/>
                </a:lnTo>
                <a:lnTo>
                  <a:pt x="156" y="290"/>
                </a:lnTo>
                <a:lnTo>
                  <a:pt x="157" y="290"/>
                </a:lnTo>
                <a:lnTo>
                  <a:pt x="158" y="290"/>
                </a:lnTo>
                <a:lnTo>
                  <a:pt x="157" y="290"/>
                </a:lnTo>
                <a:lnTo>
                  <a:pt x="158" y="290"/>
                </a:lnTo>
                <a:lnTo>
                  <a:pt x="157" y="290"/>
                </a:lnTo>
                <a:lnTo>
                  <a:pt x="158" y="290"/>
                </a:lnTo>
                <a:lnTo>
                  <a:pt x="158" y="289"/>
                </a:lnTo>
                <a:lnTo>
                  <a:pt x="158" y="290"/>
                </a:lnTo>
                <a:lnTo>
                  <a:pt x="158" y="289"/>
                </a:lnTo>
                <a:lnTo>
                  <a:pt x="158" y="290"/>
                </a:lnTo>
                <a:lnTo>
                  <a:pt x="158" y="289"/>
                </a:lnTo>
                <a:lnTo>
                  <a:pt x="157" y="289"/>
                </a:lnTo>
                <a:lnTo>
                  <a:pt x="158" y="289"/>
                </a:lnTo>
                <a:lnTo>
                  <a:pt x="157" y="289"/>
                </a:lnTo>
                <a:lnTo>
                  <a:pt x="158" y="289"/>
                </a:lnTo>
                <a:lnTo>
                  <a:pt x="157" y="289"/>
                </a:lnTo>
                <a:lnTo>
                  <a:pt x="157" y="288"/>
                </a:lnTo>
                <a:lnTo>
                  <a:pt x="157" y="289"/>
                </a:lnTo>
                <a:lnTo>
                  <a:pt x="157" y="288"/>
                </a:lnTo>
                <a:lnTo>
                  <a:pt x="157" y="289"/>
                </a:lnTo>
                <a:lnTo>
                  <a:pt x="157" y="288"/>
                </a:lnTo>
                <a:lnTo>
                  <a:pt x="156" y="288"/>
                </a:lnTo>
                <a:lnTo>
                  <a:pt x="157" y="288"/>
                </a:lnTo>
                <a:lnTo>
                  <a:pt x="156" y="288"/>
                </a:lnTo>
                <a:lnTo>
                  <a:pt x="157" y="288"/>
                </a:lnTo>
                <a:lnTo>
                  <a:pt x="156" y="288"/>
                </a:lnTo>
                <a:lnTo>
                  <a:pt x="156" y="289"/>
                </a:lnTo>
                <a:lnTo>
                  <a:pt x="156" y="288"/>
                </a:lnTo>
                <a:lnTo>
                  <a:pt x="156" y="289"/>
                </a:lnTo>
                <a:lnTo>
                  <a:pt x="156" y="288"/>
                </a:lnTo>
                <a:lnTo>
                  <a:pt x="156" y="289"/>
                </a:lnTo>
                <a:lnTo>
                  <a:pt x="155" y="289"/>
                </a:lnTo>
                <a:lnTo>
                  <a:pt x="156" y="289"/>
                </a:lnTo>
                <a:lnTo>
                  <a:pt x="155" y="289"/>
                </a:lnTo>
                <a:lnTo>
                  <a:pt x="156" y="289"/>
                </a:lnTo>
                <a:lnTo>
                  <a:pt x="155" y="289"/>
                </a:lnTo>
                <a:lnTo>
                  <a:pt x="155" y="288"/>
                </a:lnTo>
                <a:lnTo>
                  <a:pt x="155" y="289"/>
                </a:lnTo>
                <a:lnTo>
                  <a:pt x="155" y="288"/>
                </a:lnTo>
                <a:lnTo>
                  <a:pt x="155" y="289"/>
                </a:lnTo>
                <a:lnTo>
                  <a:pt x="155" y="288"/>
                </a:lnTo>
                <a:lnTo>
                  <a:pt x="155" y="287"/>
                </a:lnTo>
                <a:lnTo>
                  <a:pt x="155" y="288"/>
                </a:lnTo>
                <a:lnTo>
                  <a:pt x="155" y="287"/>
                </a:lnTo>
                <a:lnTo>
                  <a:pt x="155" y="288"/>
                </a:lnTo>
                <a:lnTo>
                  <a:pt x="155" y="287"/>
                </a:lnTo>
                <a:lnTo>
                  <a:pt x="154" y="287"/>
                </a:lnTo>
                <a:lnTo>
                  <a:pt x="155" y="287"/>
                </a:lnTo>
                <a:lnTo>
                  <a:pt x="154" y="287"/>
                </a:lnTo>
                <a:lnTo>
                  <a:pt x="155" y="287"/>
                </a:lnTo>
                <a:lnTo>
                  <a:pt x="154" y="287"/>
                </a:lnTo>
                <a:lnTo>
                  <a:pt x="154" y="288"/>
                </a:lnTo>
                <a:lnTo>
                  <a:pt x="154" y="287"/>
                </a:lnTo>
                <a:lnTo>
                  <a:pt x="154" y="288"/>
                </a:lnTo>
                <a:lnTo>
                  <a:pt x="154" y="287"/>
                </a:lnTo>
                <a:lnTo>
                  <a:pt x="154" y="288"/>
                </a:lnTo>
                <a:lnTo>
                  <a:pt x="153" y="288"/>
                </a:lnTo>
                <a:lnTo>
                  <a:pt x="154" y="288"/>
                </a:lnTo>
                <a:lnTo>
                  <a:pt x="153" y="288"/>
                </a:lnTo>
                <a:lnTo>
                  <a:pt x="154" y="288"/>
                </a:lnTo>
                <a:lnTo>
                  <a:pt x="153" y="288"/>
                </a:lnTo>
                <a:lnTo>
                  <a:pt x="153" y="289"/>
                </a:lnTo>
                <a:lnTo>
                  <a:pt x="153" y="288"/>
                </a:lnTo>
                <a:lnTo>
                  <a:pt x="153" y="289"/>
                </a:lnTo>
                <a:lnTo>
                  <a:pt x="153" y="288"/>
                </a:lnTo>
                <a:lnTo>
                  <a:pt x="153" y="289"/>
                </a:lnTo>
                <a:lnTo>
                  <a:pt x="154" y="289"/>
                </a:lnTo>
                <a:lnTo>
                  <a:pt x="153" y="289"/>
                </a:lnTo>
                <a:lnTo>
                  <a:pt x="154" y="289"/>
                </a:lnTo>
                <a:lnTo>
                  <a:pt x="153" y="289"/>
                </a:lnTo>
                <a:lnTo>
                  <a:pt x="154" y="289"/>
                </a:lnTo>
                <a:lnTo>
                  <a:pt x="154" y="290"/>
                </a:lnTo>
                <a:lnTo>
                  <a:pt x="154" y="289"/>
                </a:lnTo>
                <a:lnTo>
                  <a:pt x="154" y="290"/>
                </a:lnTo>
                <a:lnTo>
                  <a:pt x="154" y="289"/>
                </a:lnTo>
                <a:lnTo>
                  <a:pt x="154" y="290"/>
                </a:lnTo>
                <a:lnTo>
                  <a:pt x="153" y="290"/>
                </a:lnTo>
                <a:lnTo>
                  <a:pt x="154" y="290"/>
                </a:lnTo>
                <a:lnTo>
                  <a:pt x="153" y="290"/>
                </a:lnTo>
                <a:lnTo>
                  <a:pt x="154" y="290"/>
                </a:lnTo>
                <a:lnTo>
                  <a:pt x="153" y="290"/>
                </a:lnTo>
                <a:lnTo>
                  <a:pt x="152" y="290"/>
                </a:lnTo>
                <a:lnTo>
                  <a:pt x="153" y="290"/>
                </a:lnTo>
                <a:lnTo>
                  <a:pt x="152" y="290"/>
                </a:lnTo>
                <a:lnTo>
                  <a:pt x="153" y="290"/>
                </a:lnTo>
                <a:lnTo>
                  <a:pt x="152" y="290"/>
                </a:lnTo>
                <a:lnTo>
                  <a:pt x="152" y="291"/>
                </a:lnTo>
                <a:lnTo>
                  <a:pt x="152" y="290"/>
                </a:lnTo>
                <a:lnTo>
                  <a:pt x="152" y="291"/>
                </a:lnTo>
                <a:lnTo>
                  <a:pt x="152" y="290"/>
                </a:lnTo>
                <a:lnTo>
                  <a:pt x="152" y="291"/>
                </a:lnTo>
                <a:lnTo>
                  <a:pt x="153" y="291"/>
                </a:lnTo>
                <a:lnTo>
                  <a:pt x="152" y="291"/>
                </a:lnTo>
                <a:lnTo>
                  <a:pt x="153" y="291"/>
                </a:lnTo>
                <a:lnTo>
                  <a:pt x="152" y="291"/>
                </a:lnTo>
                <a:lnTo>
                  <a:pt x="153" y="291"/>
                </a:lnTo>
                <a:lnTo>
                  <a:pt x="153" y="292"/>
                </a:lnTo>
                <a:lnTo>
                  <a:pt x="153" y="291"/>
                </a:lnTo>
                <a:lnTo>
                  <a:pt x="153" y="292"/>
                </a:lnTo>
                <a:lnTo>
                  <a:pt x="153" y="291"/>
                </a:lnTo>
                <a:lnTo>
                  <a:pt x="153" y="292"/>
                </a:lnTo>
                <a:lnTo>
                  <a:pt x="152" y="292"/>
                </a:lnTo>
                <a:lnTo>
                  <a:pt x="153" y="292"/>
                </a:lnTo>
                <a:lnTo>
                  <a:pt x="152" y="292"/>
                </a:lnTo>
                <a:lnTo>
                  <a:pt x="153" y="292"/>
                </a:lnTo>
                <a:lnTo>
                  <a:pt x="152" y="292"/>
                </a:lnTo>
                <a:lnTo>
                  <a:pt x="152" y="293"/>
                </a:lnTo>
                <a:lnTo>
                  <a:pt x="152" y="292"/>
                </a:lnTo>
                <a:lnTo>
                  <a:pt x="152" y="293"/>
                </a:lnTo>
                <a:lnTo>
                  <a:pt x="152" y="292"/>
                </a:lnTo>
                <a:lnTo>
                  <a:pt x="152" y="293"/>
                </a:lnTo>
                <a:lnTo>
                  <a:pt x="151" y="293"/>
                </a:lnTo>
                <a:lnTo>
                  <a:pt x="152" y="293"/>
                </a:lnTo>
                <a:lnTo>
                  <a:pt x="151" y="293"/>
                </a:lnTo>
                <a:lnTo>
                  <a:pt x="152" y="293"/>
                </a:lnTo>
                <a:lnTo>
                  <a:pt x="151" y="293"/>
                </a:lnTo>
                <a:lnTo>
                  <a:pt x="151" y="292"/>
                </a:lnTo>
                <a:lnTo>
                  <a:pt x="151" y="293"/>
                </a:lnTo>
                <a:lnTo>
                  <a:pt x="151" y="292"/>
                </a:lnTo>
                <a:lnTo>
                  <a:pt x="151" y="293"/>
                </a:lnTo>
                <a:lnTo>
                  <a:pt x="151" y="292"/>
                </a:lnTo>
                <a:lnTo>
                  <a:pt x="151" y="291"/>
                </a:lnTo>
                <a:lnTo>
                  <a:pt x="151" y="292"/>
                </a:lnTo>
                <a:lnTo>
                  <a:pt x="151" y="291"/>
                </a:lnTo>
                <a:lnTo>
                  <a:pt x="151" y="292"/>
                </a:lnTo>
                <a:lnTo>
                  <a:pt x="151" y="291"/>
                </a:lnTo>
                <a:lnTo>
                  <a:pt x="150" y="291"/>
                </a:lnTo>
                <a:lnTo>
                  <a:pt x="151" y="291"/>
                </a:lnTo>
                <a:lnTo>
                  <a:pt x="150" y="291"/>
                </a:lnTo>
                <a:lnTo>
                  <a:pt x="151" y="291"/>
                </a:lnTo>
                <a:lnTo>
                  <a:pt x="150" y="291"/>
                </a:lnTo>
                <a:lnTo>
                  <a:pt x="150" y="292"/>
                </a:lnTo>
                <a:lnTo>
                  <a:pt x="150" y="291"/>
                </a:lnTo>
                <a:lnTo>
                  <a:pt x="150" y="292"/>
                </a:lnTo>
                <a:lnTo>
                  <a:pt x="150" y="291"/>
                </a:lnTo>
                <a:lnTo>
                  <a:pt x="150" y="292"/>
                </a:lnTo>
                <a:lnTo>
                  <a:pt x="149" y="292"/>
                </a:lnTo>
                <a:lnTo>
                  <a:pt x="150" y="292"/>
                </a:lnTo>
                <a:lnTo>
                  <a:pt x="149" y="292"/>
                </a:lnTo>
                <a:lnTo>
                  <a:pt x="150" y="292"/>
                </a:lnTo>
                <a:lnTo>
                  <a:pt x="149" y="292"/>
                </a:lnTo>
                <a:lnTo>
                  <a:pt x="149" y="291"/>
                </a:lnTo>
                <a:lnTo>
                  <a:pt x="149" y="292"/>
                </a:lnTo>
                <a:lnTo>
                  <a:pt x="149" y="291"/>
                </a:lnTo>
                <a:lnTo>
                  <a:pt x="149" y="292"/>
                </a:lnTo>
                <a:lnTo>
                  <a:pt x="149" y="291"/>
                </a:lnTo>
                <a:lnTo>
                  <a:pt x="148" y="291"/>
                </a:lnTo>
                <a:lnTo>
                  <a:pt x="149" y="291"/>
                </a:lnTo>
                <a:lnTo>
                  <a:pt x="148" y="291"/>
                </a:lnTo>
                <a:lnTo>
                  <a:pt x="149" y="291"/>
                </a:lnTo>
                <a:lnTo>
                  <a:pt x="148" y="291"/>
                </a:lnTo>
                <a:lnTo>
                  <a:pt x="148" y="290"/>
                </a:lnTo>
                <a:lnTo>
                  <a:pt x="148" y="291"/>
                </a:lnTo>
                <a:lnTo>
                  <a:pt x="148" y="290"/>
                </a:lnTo>
                <a:lnTo>
                  <a:pt x="148" y="291"/>
                </a:lnTo>
                <a:lnTo>
                  <a:pt x="148" y="290"/>
                </a:lnTo>
                <a:lnTo>
                  <a:pt x="149" y="290"/>
                </a:lnTo>
                <a:lnTo>
                  <a:pt x="148" y="290"/>
                </a:lnTo>
                <a:lnTo>
                  <a:pt x="149" y="290"/>
                </a:lnTo>
                <a:lnTo>
                  <a:pt x="148" y="290"/>
                </a:lnTo>
                <a:lnTo>
                  <a:pt x="149" y="290"/>
                </a:lnTo>
                <a:lnTo>
                  <a:pt x="150" y="290"/>
                </a:lnTo>
                <a:lnTo>
                  <a:pt x="149" y="290"/>
                </a:lnTo>
                <a:lnTo>
                  <a:pt x="150" y="290"/>
                </a:lnTo>
                <a:lnTo>
                  <a:pt x="149" y="290"/>
                </a:lnTo>
                <a:lnTo>
                  <a:pt x="150" y="290"/>
                </a:lnTo>
                <a:lnTo>
                  <a:pt x="150" y="289"/>
                </a:lnTo>
                <a:lnTo>
                  <a:pt x="150" y="290"/>
                </a:lnTo>
                <a:lnTo>
                  <a:pt x="150" y="289"/>
                </a:lnTo>
                <a:lnTo>
                  <a:pt x="150" y="290"/>
                </a:lnTo>
                <a:lnTo>
                  <a:pt x="150" y="289"/>
                </a:lnTo>
                <a:lnTo>
                  <a:pt x="149" y="289"/>
                </a:lnTo>
                <a:lnTo>
                  <a:pt x="150" y="289"/>
                </a:lnTo>
                <a:lnTo>
                  <a:pt x="149" y="289"/>
                </a:lnTo>
                <a:lnTo>
                  <a:pt x="150" y="289"/>
                </a:lnTo>
                <a:lnTo>
                  <a:pt x="149" y="289"/>
                </a:lnTo>
                <a:lnTo>
                  <a:pt x="149" y="288"/>
                </a:lnTo>
                <a:lnTo>
                  <a:pt x="149" y="289"/>
                </a:lnTo>
                <a:lnTo>
                  <a:pt x="149" y="288"/>
                </a:lnTo>
                <a:lnTo>
                  <a:pt x="149" y="289"/>
                </a:lnTo>
                <a:lnTo>
                  <a:pt x="149" y="288"/>
                </a:lnTo>
                <a:lnTo>
                  <a:pt x="148" y="288"/>
                </a:lnTo>
                <a:lnTo>
                  <a:pt x="149" y="288"/>
                </a:lnTo>
                <a:lnTo>
                  <a:pt x="148" y="288"/>
                </a:lnTo>
                <a:lnTo>
                  <a:pt x="149" y="288"/>
                </a:lnTo>
                <a:lnTo>
                  <a:pt x="148" y="288"/>
                </a:lnTo>
                <a:lnTo>
                  <a:pt x="148" y="289"/>
                </a:lnTo>
                <a:lnTo>
                  <a:pt x="148" y="288"/>
                </a:lnTo>
                <a:lnTo>
                  <a:pt x="148" y="289"/>
                </a:lnTo>
                <a:lnTo>
                  <a:pt x="148" y="288"/>
                </a:lnTo>
                <a:lnTo>
                  <a:pt x="148" y="289"/>
                </a:lnTo>
                <a:lnTo>
                  <a:pt x="147" y="289"/>
                </a:lnTo>
                <a:lnTo>
                  <a:pt x="148" y="289"/>
                </a:lnTo>
                <a:lnTo>
                  <a:pt x="147" y="289"/>
                </a:lnTo>
                <a:lnTo>
                  <a:pt x="148" y="289"/>
                </a:lnTo>
                <a:lnTo>
                  <a:pt x="147" y="289"/>
                </a:lnTo>
                <a:lnTo>
                  <a:pt x="147" y="288"/>
                </a:lnTo>
                <a:lnTo>
                  <a:pt x="147" y="289"/>
                </a:lnTo>
                <a:lnTo>
                  <a:pt x="147" y="288"/>
                </a:lnTo>
                <a:lnTo>
                  <a:pt x="147" y="289"/>
                </a:lnTo>
                <a:lnTo>
                  <a:pt x="147" y="288"/>
                </a:lnTo>
                <a:lnTo>
                  <a:pt x="147" y="287"/>
                </a:lnTo>
                <a:lnTo>
                  <a:pt x="147" y="288"/>
                </a:lnTo>
                <a:lnTo>
                  <a:pt x="147" y="287"/>
                </a:lnTo>
                <a:lnTo>
                  <a:pt x="147" y="288"/>
                </a:lnTo>
                <a:lnTo>
                  <a:pt x="147" y="287"/>
                </a:lnTo>
                <a:lnTo>
                  <a:pt x="146" y="287"/>
                </a:lnTo>
                <a:lnTo>
                  <a:pt x="147" y="287"/>
                </a:lnTo>
                <a:lnTo>
                  <a:pt x="146" y="287"/>
                </a:lnTo>
                <a:lnTo>
                  <a:pt x="147" y="287"/>
                </a:lnTo>
                <a:lnTo>
                  <a:pt x="146" y="287"/>
                </a:lnTo>
                <a:lnTo>
                  <a:pt x="146" y="288"/>
                </a:lnTo>
                <a:lnTo>
                  <a:pt x="146" y="287"/>
                </a:lnTo>
                <a:lnTo>
                  <a:pt x="146" y="288"/>
                </a:lnTo>
                <a:lnTo>
                  <a:pt x="146" y="287"/>
                </a:lnTo>
                <a:lnTo>
                  <a:pt x="146" y="288"/>
                </a:lnTo>
                <a:lnTo>
                  <a:pt x="145" y="288"/>
                </a:lnTo>
                <a:lnTo>
                  <a:pt x="146" y="288"/>
                </a:lnTo>
                <a:lnTo>
                  <a:pt x="145" y="288"/>
                </a:lnTo>
                <a:lnTo>
                  <a:pt x="146" y="288"/>
                </a:lnTo>
                <a:lnTo>
                  <a:pt x="145" y="288"/>
                </a:lnTo>
                <a:lnTo>
                  <a:pt x="145" y="287"/>
                </a:lnTo>
                <a:lnTo>
                  <a:pt x="145" y="288"/>
                </a:lnTo>
                <a:lnTo>
                  <a:pt x="145" y="287"/>
                </a:lnTo>
                <a:lnTo>
                  <a:pt x="145" y="288"/>
                </a:lnTo>
                <a:lnTo>
                  <a:pt x="145" y="287"/>
                </a:lnTo>
                <a:lnTo>
                  <a:pt x="144" y="287"/>
                </a:lnTo>
                <a:lnTo>
                  <a:pt x="145" y="287"/>
                </a:lnTo>
                <a:lnTo>
                  <a:pt x="144" y="287"/>
                </a:lnTo>
                <a:lnTo>
                  <a:pt x="145" y="287"/>
                </a:lnTo>
                <a:lnTo>
                  <a:pt x="144" y="287"/>
                </a:lnTo>
                <a:lnTo>
                  <a:pt x="144" y="286"/>
                </a:lnTo>
                <a:lnTo>
                  <a:pt x="144" y="287"/>
                </a:lnTo>
                <a:lnTo>
                  <a:pt x="144" y="286"/>
                </a:lnTo>
                <a:lnTo>
                  <a:pt x="144" y="287"/>
                </a:lnTo>
                <a:lnTo>
                  <a:pt x="144" y="286"/>
                </a:lnTo>
                <a:lnTo>
                  <a:pt x="145" y="286"/>
                </a:lnTo>
                <a:lnTo>
                  <a:pt x="144" y="286"/>
                </a:lnTo>
                <a:lnTo>
                  <a:pt x="145" y="286"/>
                </a:lnTo>
                <a:lnTo>
                  <a:pt x="144" y="286"/>
                </a:lnTo>
                <a:lnTo>
                  <a:pt x="145" y="286"/>
                </a:lnTo>
                <a:lnTo>
                  <a:pt x="146" y="286"/>
                </a:lnTo>
                <a:lnTo>
                  <a:pt x="145" y="286"/>
                </a:lnTo>
                <a:lnTo>
                  <a:pt x="146" y="286"/>
                </a:lnTo>
                <a:lnTo>
                  <a:pt x="145" y="286"/>
                </a:lnTo>
                <a:lnTo>
                  <a:pt x="146" y="286"/>
                </a:lnTo>
                <a:lnTo>
                  <a:pt x="146" y="285"/>
                </a:lnTo>
                <a:lnTo>
                  <a:pt x="146" y="286"/>
                </a:lnTo>
                <a:lnTo>
                  <a:pt x="146" y="285"/>
                </a:lnTo>
                <a:lnTo>
                  <a:pt x="146" y="286"/>
                </a:lnTo>
                <a:lnTo>
                  <a:pt x="146" y="285"/>
                </a:lnTo>
                <a:lnTo>
                  <a:pt x="145" y="285"/>
                </a:lnTo>
                <a:lnTo>
                  <a:pt x="146" y="285"/>
                </a:lnTo>
                <a:lnTo>
                  <a:pt x="145" y="285"/>
                </a:lnTo>
                <a:lnTo>
                  <a:pt x="146" y="285"/>
                </a:lnTo>
                <a:lnTo>
                  <a:pt x="145" y="285"/>
                </a:lnTo>
                <a:lnTo>
                  <a:pt x="145" y="284"/>
                </a:lnTo>
                <a:lnTo>
                  <a:pt x="145" y="285"/>
                </a:lnTo>
                <a:lnTo>
                  <a:pt x="145" y="284"/>
                </a:lnTo>
                <a:lnTo>
                  <a:pt x="145" y="285"/>
                </a:lnTo>
                <a:lnTo>
                  <a:pt x="145" y="284"/>
                </a:lnTo>
                <a:lnTo>
                  <a:pt x="146" y="284"/>
                </a:lnTo>
                <a:lnTo>
                  <a:pt x="145" y="284"/>
                </a:lnTo>
                <a:lnTo>
                  <a:pt x="146" y="284"/>
                </a:lnTo>
                <a:lnTo>
                  <a:pt x="145" y="284"/>
                </a:lnTo>
                <a:lnTo>
                  <a:pt x="146" y="284"/>
                </a:lnTo>
                <a:lnTo>
                  <a:pt x="146" y="283"/>
                </a:lnTo>
                <a:lnTo>
                  <a:pt x="146" y="284"/>
                </a:lnTo>
                <a:lnTo>
                  <a:pt x="146" y="283"/>
                </a:lnTo>
                <a:lnTo>
                  <a:pt x="146" y="284"/>
                </a:lnTo>
                <a:lnTo>
                  <a:pt x="146" y="283"/>
                </a:lnTo>
                <a:lnTo>
                  <a:pt x="147" y="283"/>
                </a:lnTo>
                <a:lnTo>
                  <a:pt x="146" y="283"/>
                </a:lnTo>
                <a:lnTo>
                  <a:pt x="147" y="283"/>
                </a:lnTo>
                <a:lnTo>
                  <a:pt x="146" y="283"/>
                </a:lnTo>
                <a:lnTo>
                  <a:pt x="147" y="283"/>
                </a:lnTo>
                <a:lnTo>
                  <a:pt x="147" y="284"/>
                </a:lnTo>
                <a:lnTo>
                  <a:pt x="147" y="283"/>
                </a:lnTo>
                <a:lnTo>
                  <a:pt x="147" y="284"/>
                </a:lnTo>
                <a:lnTo>
                  <a:pt x="147" y="283"/>
                </a:lnTo>
                <a:lnTo>
                  <a:pt x="147" y="284"/>
                </a:lnTo>
                <a:lnTo>
                  <a:pt x="147" y="285"/>
                </a:lnTo>
                <a:lnTo>
                  <a:pt x="147" y="284"/>
                </a:lnTo>
                <a:lnTo>
                  <a:pt x="147" y="285"/>
                </a:lnTo>
                <a:lnTo>
                  <a:pt x="147" y="284"/>
                </a:lnTo>
                <a:lnTo>
                  <a:pt x="147" y="285"/>
                </a:lnTo>
                <a:lnTo>
                  <a:pt x="148" y="285"/>
                </a:lnTo>
                <a:lnTo>
                  <a:pt x="147" y="285"/>
                </a:lnTo>
                <a:lnTo>
                  <a:pt x="148" y="285"/>
                </a:lnTo>
                <a:lnTo>
                  <a:pt x="147" y="285"/>
                </a:lnTo>
                <a:lnTo>
                  <a:pt x="148" y="285"/>
                </a:lnTo>
                <a:lnTo>
                  <a:pt x="148" y="284"/>
                </a:lnTo>
                <a:lnTo>
                  <a:pt x="148" y="285"/>
                </a:lnTo>
                <a:lnTo>
                  <a:pt x="148" y="284"/>
                </a:lnTo>
                <a:lnTo>
                  <a:pt x="148" y="285"/>
                </a:lnTo>
                <a:lnTo>
                  <a:pt x="148" y="284"/>
                </a:lnTo>
                <a:lnTo>
                  <a:pt x="149" y="284"/>
                </a:lnTo>
                <a:lnTo>
                  <a:pt x="148" y="284"/>
                </a:lnTo>
                <a:lnTo>
                  <a:pt x="149" y="284"/>
                </a:lnTo>
                <a:lnTo>
                  <a:pt x="148" y="284"/>
                </a:lnTo>
                <a:lnTo>
                  <a:pt x="149" y="284"/>
                </a:lnTo>
                <a:lnTo>
                  <a:pt x="150" y="284"/>
                </a:lnTo>
                <a:lnTo>
                  <a:pt x="149" y="284"/>
                </a:lnTo>
                <a:lnTo>
                  <a:pt x="150" y="284"/>
                </a:lnTo>
                <a:lnTo>
                  <a:pt x="149" y="284"/>
                </a:lnTo>
                <a:lnTo>
                  <a:pt x="150" y="284"/>
                </a:lnTo>
                <a:lnTo>
                  <a:pt x="150" y="283"/>
                </a:lnTo>
                <a:lnTo>
                  <a:pt x="150" y="284"/>
                </a:lnTo>
                <a:lnTo>
                  <a:pt x="150" y="283"/>
                </a:lnTo>
                <a:lnTo>
                  <a:pt x="150" y="284"/>
                </a:lnTo>
                <a:lnTo>
                  <a:pt x="150" y="283"/>
                </a:lnTo>
                <a:lnTo>
                  <a:pt x="151" y="283"/>
                </a:lnTo>
                <a:lnTo>
                  <a:pt x="150" y="283"/>
                </a:lnTo>
                <a:lnTo>
                  <a:pt x="151" y="283"/>
                </a:lnTo>
                <a:lnTo>
                  <a:pt x="150" y="283"/>
                </a:lnTo>
                <a:lnTo>
                  <a:pt x="151" y="283"/>
                </a:lnTo>
                <a:lnTo>
                  <a:pt x="151" y="284"/>
                </a:lnTo>
                <a:lnTo>
                  <a:pt x="151" y="283"/>
                </a:lnTo>
                <a:lnTo>
                  <a:pt x="151" y="284"/>
                </a:lnTo>
                <a:lnTo>
                  <a:pt x="151" y="283"/>
                </a:lnTo>
                <a:lnTo>
                  <a:pt x="151" y="284"/>
                </a:lnTo>
                <a:lnTo>
                  <a:pt x="151" y="285"/>
                </a:lnTo>
                <a:lnTo>
                  <a:pt x="151" y="284"/>
                </a:lnTo>
                <a:lnTo>
                  <a:pt x="151" y="285"/>
                </a:lnTo>
                <a:lnTo>
                  <a:pt x="151" y="284"/>
                </a:lnTo>
                <a:lnTo>
                  <a:pt x="151" y="285"/>
                </a:lnTo>
                <a:lnTo>
                  <a:pt x="152" y="285"/>
                </a:lnTo>
                <a:lnTo>
                  <a:pt x="151" y="285"/>
                </a:lnTo>
                <a:lnTo>
                  <a:pt x="152" y="285"/>
                </a:lnTo>
                <a:lnTo>
                  <a:pt x="151" y="285"/>
                </a:lnTo>
                <a:lnTo>
                  <a:pt x="152" y="285"/>
                </a:lnTo>
                <a:lnTo>
                  <a:pt x="152" y="284"/>
                </a:lnTo>
                <a:lnTo>
                  <a:pt x="152" y="285"/>
                </a:lnTo>
                <a:lnTo>
                  <a:pt x="152" y="284"/>
                </a:lnTo>
                <a:lnTo>
                  <a:pt x="152" y="285"/>
                </a:lnTo>
                <a:lnTo>
                  <a:pt x="152" y="284"/>
                </a:lnTo>
                <a:lnTo>
                  <a:pt x="153" y="284"/>
                </a:lnTo>
                <a:lnTo>
                  <a:pt x="152" y="284"/>
                </a:lnTo>
                <a:lnTo>
                  <a:pt x="153" y="284"/>
                </a:lnTo>
                <a:lnTo>
                  <a:pt x="152" y="284"/>
                </a:lnTo>
                <a:lnTo>
                  <a:pt x="153" y="284"/>
                </a:lnTo>
                <a:lnTo>
                  <a:pt x="153" y="283"/>
                </a:lnTo>
                <a:lnTo>
                  <a:pt x="153" y="284"/>
                </a:lnTo>
                <a:lnTo>
                  <a:pt x="153" y="283"/>
                </a:lnTo>
                <a:lnTo>
                  <a:pt x="153" y="284"/>
                </a:lnTo>
                <a:lnTo>
                  <a:pt x="153" y="283"/>
                </a:lnTo>
                <a:lnTo>
                  <a:pt x="152" y="283"/>
                </a:lnTo>
                <a:lnTo>
                  <a:pt x="153" y="283"/>
                </a:lnTo>
                <a:lnTo>
                  <a:pt x="152" y="283"/>
                </a:lnTo>
                <a:lnTo>
                  <a:pt x="153" y="283"/>
                </a:lnTo>
                <a:lnTo>
                  <a:pt x="152" y="283"/>
                </a:lnTo>
                <a:lnTo>
                  <a:pt x="152" y="282"/>
                </a:lnTo>
                <a:lnTo>
                  <a:pt x="152" y="283"/>
                </a:lnTo>
                <a:lnTo>
                  <a:pt x="152" y="282"/>
                </a:lnTo>
                <a:lnTo>
                  <a:pt x="152" y="283"/>
                </a:lnTo>
                <a:lnTo>
                  <a:pt x="152" y="282"/>
                </a:lnTo>
                <a:lnTo>
                  <a:pt x="153" y="282"/>
                </a:lnTo>
                <a:lnTo>
                  <a:pt x="152" y="282"/>
                </a:lnTo>
                <a:lnTo>
                  <a:pt x="153" y="282"/>
                </a:lnTo>
                <a:lnTo>
                  <a:pt x="152" y="282"/>
                </a:lnTo>
                <a:lnTo>
                  <a:pt x="153" y="282"/>
                </a:lnTo>
                <a:lnTo>
                  <a:pt x="154" y="282"/>
                </a:lnTo>
                <a:lnTo>
                  <a:pt x="153" y="282"/>
                </a:lnTo>
                <a:lnTo>
                  <a:pt x="154" y="282"/>
                </a:lnTo>
                <a:lnTo>
                  <a:pt x="153" y="282"/>
                </a:lnTo>
                <a:lnTo>
                  <a:pt x="154" y="282"/>
                </a:lnTo>
                <a:lnTo>
                  <a:pt x="154" y="281"/>
                </a:lnTo>
                <a:lnTo>
                  <a:pt x="154" y="282"/>
                </a:lnTo>
                <a:lnTo>
                  <a:pt x="154" y="281"/>
                </a:lnTo>
                <a:lnTo>
                  <a:pt x="154" y="282"/>
                </a:lnTo>
                <a:lnTo>
                  <a:pt x="154" y="281"/>
                </a:lnTo>
                <a:lnTo>
                  <a:pt x="153" y="281"/>
                </a:lnTo>
                <a:lnTo>
                  <a:pt x="154" y="281"/>
                </a:lnTo>
                <a:lnTo>
                  <a:pt x="153" y="281"/>
                </a:lnTo>
                <a:lnTo>
                  <a:pt x="154" y="281"/>
                </a:lnTo>
                <a:lnTo>
                  <a:pt x="153" y="281"/>
                </a:lnTo>
                <a:lnTo>
                  <a:pt x="153" y="280"/>
                </a:lnTo>
                <a:lnTo>
                  <a:pt x="153" y="281"/>
                </a:lnTo>
                <a:lnTo>
                  <a:pt x="153" y="280"/>
                </a:lnTo>
                <a:lnTo>
                  <a:pt x="153" y="281"/>
                </a:lnTo>
                <a:lnTo>
                  <a:pt x="153" y="280"/>
                </a:lnTo>
                <a:lnTo>
                  <a:pt x="152" y="280"/>
                </a:lnTo>
                <a:lnTo>
                  <a:pt x="153" y="280"/>
                </a:lnTo>
                <a:lnTo>
                  <a:pt x="152" y="280"/>
                </a:lnTo>
                <a:lnTo>
                  <a:pt x="153" y="280"/>
                </a:lnTo>
                <a:lnTo>
                  <a:pt x="152" y="280"/>
                </a:lnTo>
                <a:lnTo>
                  <a:pt x="152" y="281"/>
                </a:lnTo>
                <a:lnTo>
                  <a:pt x="152" y="280"/>
                </a:lnTo>
                <a:lnTo>
                  <a:pt x="152" y="281"/>
                </a:lnTo>
                <a:lnTo>
                  <a:pt x="152" y="280"/>
                </a:lnTo>
                <a:lnTo>
                  <a:pt x="152" y="281"/>
                </a:lnTo>
                <a:lnTo>
                  <a:pt x="151" y="281"/>
                </a:lnTo>
                <a:lnTo>
                  <a:pt x="152" y="281"/>
                </a:lnTo>
                <a:lnTo>
                  <a:pt x="151" y="281"/>
                </a:lnTo>
                <a:lnTo>
                  <a:pt x="152" y="281"/>
                </a:lnTo>
                <a:lnTo>
                  <a:pt x="151" y="281"/>
                </a:lnTo>
                <a:lnTo>
                  <a:pt x="151" y="280"/>
                </a:lnTo>
                <a:lnTo>
                  <a:pt x="151" y="281"/>
                </a:lnTo>
                <a:lnTo>
                  <a:pt x="151" y="280"/>
                </a:lnTo>
                <a:lnTo>
                  <a:pt x="151" y="281"/>
                </a:lnTo>
                <a:lnTo>
                  <a:pt x="151" y="280"/>
                </a:lnTo>
                <a:lnTo>
                  <a:pt x="151" y="279"/>
                </a:lnTo>
                <a:lnTo>
                  <a:pt x="151" y="280"/>
                </a:lnTo>
                <a:lnTo>
                  <a:pt x="151" y="279"/>
                </a:lnTo>
                <a:lnTo>
                  <a:pt x="151" y="280"/>
                </a:lnTo>
                <a:lnTo>
                  <a:pt x="151" y="279"/>
                </a:lnTo>
                <a:lnTo>
                  <a:pt x="150" y="279"/>
                </a:lnTo>
                <a:lnTo>
                  <a:pt x="151" y="279"/>
                </a:lnTo>
                <a:lnTo>
                  <a:pt x="150" y="279"/>
                </a:lnTo>
                <a:lnTo>
                  <a:pt x="151" y="279"/>
                </a:lnTo>
                <a:lnTo>
                  <a:pt x="150" y="279"/>
                </a:lnTo>
                <a:lnTo>
                  <a:pt x="150" y="280"/>
                </a:lnTo>
                <a:lnTo>
                  <a:pt x="150" y="279"/>
                </a:lnTo>
                <a:lnTo>
                  <a:pt x="150" y="280"/>
                </a:lnTo>
                <a:lnTo>
                  <a:pt x="150" y="279"/>
                </a:lnTo>
                <a:lnTo>
                  <a:pt x="150" y="280"/>
                </a:lnTo>
                <a:lnTo>
                  <a:pt x="149" y="280"/>
                </a:lnTo>
                <a:lnTo>
                  <a:pt x="150" y="280"/>
                </a:lnTo>
                <a:lnTo>
                  <a:pt x="149" y="280"/>
                </a:lnTo>
                <a:lnTo>
                  <a:pt x="150" y="280"/>
                </a:lnTo>
                <a:lnTo>
                  <a:pt x="149" y="280"/>
                </a:lnTo>
                <a:lnTo>
                  <a:pt x="149" y="279"/>
                </a:lnTo>
                <a:lnTo>
                  <a:pt x="149" y="280"/>
                </a:lnTo>
                <a:lnTo>
                  <a:pt x="149" y="279"/>
                </a:lnTo>
                <a:lnTo>
                  <a:pt x="149" y="280"/>
                </a:lnTo>
                <a:lnTo>
                  <a:pt x="149" y="279"/>
                </a:lnTo>
                <a:lnTo>
                  <a:pt x="148" y="279"/>
                </a:lnTo>
                <a:lnTo>
                  <a:pt x="149" y="279"/>
                </a:lnTo>
                <a:lnTo>
                  <a:pt x="148" y="279"/>
                </a:lnTo>
                <a:lnTo>
                  <a:pt x="149" y="279"/>
                </a:lnTo>
                <a:lnTo>
                  <a:pt x="148" y="279"/>
                </a:lnTo>
                <a:lnTo>
                  <a:pt x="148" y="278"/>
                </a:lnTo>
                <a:lnTo>
                  <a:pt x="148" y="279"/>
                </a:lnTo>
                <a:lnTo>
                  <a:pt x="148" y="278"/>
                </a:lnTo>
                <a:lnTo>
                  <a:pt x="148" y="279"/>
                </a:lnTo>
                <a:lnTo>
                  <a:pt x="148" y="278"/>
                </a:lnTo>
                <a:lnTo>
                  <a:pt x="149" y="278"/>
                </a:lnTo>
                <a:lnTo>
                  <a:pt x="148" y="278"/>
                </a:lnTo>
                <a:lnTo>
                  <a:pt x="149" y="278"/>
                </a:lnTo>
                <a:lnTo>
                  <a:pt x="148" y="278"/>
                </a:lnTo>
                <a:lnTo>
                  <a:pt x="149" y="278"/>
                </a:lnTo>
                <a:lnTo>
                  <a:pt x="150" y="278"/>
                </a:lnTo>
                <a:lnTo>
                  <a:pt x="149" y="278"/>
                </a:lnTo>
                <a:lnTo>
                  <a:pt x="150" y="278"/>
                </a:lnTo>
                <a:lnTo>
                  <a:pt x="149" y="278"/>
                </a:lnTo>
                <a:lnTo>
                  <a:pt x="150" y="278"/>
                </a:lnTo>
                <a:lnTo>
                  <a:pt x="150" y="277"/>
                </a:lnTo>
                <a:lnTo>
                  <a:pt x="150" y="278"/>
                </a:lnTo>
                <a:lnTo>
                  <a:pt x="150" y="277"/>
                </a:lnTo>
                <a:lnTo>
                  <a:pt x="150" y="278"/>
                </a:lnTo>
                <a:lnTo>
                  <a:pt x="150" y="277"/>
                </a:lnTo>
                <a:lnTo>
                  <a:pt x="149" y="277"/>
                </a:lnTo>
                <a:lnTo>
                  <a:pt x="150" y="277"/>
                </a:lnTo>
                <a:lnTo>
                  <a:pt x="149" y="277"/>
                </a:lnTo>
                <a:lnTo>
                  <a:pt x="150" y="277"/>
                </a:lnTo>
                <a:lnTo>
                  <a:pt x="149" y="277"/>
                </a:lnTo>
                <a:lnTo>
                  <a:pt x="149" y="276"/>
                </a:lnTo>
                <a:lnTo>
                  <a:pt x="149" y="277"/>
                </a:lnTo>
                <a:lnTo>
                  <a:pt x="149" y="276"/>
                </a:lnTo>
                <a:lnTo>
                  <a:pt x="149" y="277"/>
                </a:lnTo>
                <a:lnTo>
                  <a:pt x="149" y="276"/>
                </a:lnTo>
                <a:lnTo>
                  <a:pt x="150" y="276"/>
                </a:lnTo>
                <a:lnTo>
                  <a:pt x="149" y="276"/>
                </a:lnTo>
                <a:lnTo>
                  <a:pt x="150" y="276"/>
                </a:lnTo>
                <a:lnTo>
                  <a:pt x="149" y="276"/>
                </a:lnTo>
                <a:lnTo>
                  <a:pt x="150" y="276"/>
                </a:lnTo>
                <a:lnTo>
                  <a:pt x="150" y="275"/>
                </a:lnTo>
                <a:lnTo>
                  <a:pt x="150" y="276"/>
                </a:lnTo>
                <a:lnTo>
                  <a:pt x="150" y="275"/>
                </a:lnTo>
                <a:lnTo>
                  <a:pt x="150" y="276"/>
                </a:lnTo>
                <a:lnTo>
                  <a:pt x="150" y="275"/>
                </a:lnTo>
                <a:lnTo>
                  <a:pt x="151" y="275"/>
                </a:lnTo>
                <a:lnTo>
                  <a:pt x="150" y="275"/>
                </a:lnTo>
                <a:lnTo>
                  <a:pt x="151" y="275"/>
                </a:lnTo>
                <a:lnTo>
                  <a:pt x="150" y="275"/>
                </a:lnTo>
                <a:lnTo>
                  <a:pt x="151" y="275"/>
                </a:lnTo>
                <a:lnTo>
                  <a:pt x="151" y="276"/>
                </a:lnTo>
                <a:lnTo>
                  <a:pt x="151" y="275"/>
                </a:lnTo>
                <a:lnTo>
                  <a:pt x="151" y="276"/>
                </a:lnTo>
                <a:lnTo>
                  <a:pt x="151" y="275"/>
                </a:lnTo>
                <a:lnTo>
                  <a:pt x="151" y="276"/>
                </a:lnTo>
                <a:lnTo>
                  <a:pt x="151" y="277"/>
                </a:lnTo>
                <a:lnTo>
                  <a:pt x="151" y="276"/>
                </a:lnTo>
                <a:lnTo>
                  <a:pt x="151" y="277"/>
                </a:lnTo>
                <a:lnTo>
                  <a:pt x="151" y="276"/>
                </a:lnTo>
                <a:lnTo>
                  <a:pt x="151" y="277"/>
                </a:lnTo>
                <a:lnTo>
                  <a:pt x="152" y="277"/>
                </a:lnTo>
                <a:lnTo>
                  <a:pt x="151" y="277"/>
                </a:lnTo>
                <a:lnTo>
                  <a:pt x="152" y="277"/>
                </a:lnTo>
                <a:lnTo>
                  <a:pt x="151" y="277"/>
                </a:lnTo>
                <a:lnTo>
                  <a:pt x="152" y="277"/>
                </a:lnTo>
                <a:lnTo>
                  <a:pt x="152" y="276"/>
                </a:lnTo>
                <a:lnTo>
                  <a:pt x="152" y="277"/>
                </a:lnTo>
                <a:lnTo>
                  <a:pt x="152" y="276"/>
                </a:lnTo>
                <a:lnTo>
                  <a:pt x="152" y="277"/>
                </a:lnTo>
                <a:lnTo>
                  <a:pt x="152" y="276"/>
                </a:lnTo>
                <a:lnTo>
                  <a:pt x="153" y="276"/>
                </a:lnTo>
                <a:lnTo>
                  <a:pt x="152" y="276"/>
                </a:lnTo>
                <a:lnTo>
                  <a:pt x="153" y="276"/>
                </a:lnTo>
                <a:lnTo>
                  <a:pt x="152" y="276"/>
                </a:lnTo>
                <a:lnTo>
                  <a:pt x="153" y="276"/>
                </a:lnTo>
                <a:lnTo>
                  <a:pt x="153" y="275"/>
                </a:lnTo>
                <a:lnTo>
                  <a:pt x="153" y="276"/>
                </a:lnTo>
                <a:lnTo>
                  <a:pt x="153" y="275"/>
                </a:lnTo>
                <a:lnTo>
                  <a:pt x="153" y="276"/>
                </a:lnTo>
                <a:lnTo>
                  <a:pt x="153" y="275"/>
                </a:lnTo>
                <a:lnTo>
                  <a:pt x="152" y="275"/>
                </a:lnTo>
                <a:lnTo>
                  <a:pt x="153" y="275"/>
                </a:lnTo>
                <a:lnTo>
                  <a:pt x="152" y="275"/>
                </a:lnTo>
                <a:lnTo>
                  <a:pt x="153" y="275"/>
                </a:lnTo>
                <a:lnTo>
                  <a:pt x="152" y="275"/>
                </a:lnTo>
                <a:lnTo>
                  <a:pt x="152" y="274"/>
                </a:lnTo>
                <a:lnTo>
                  <a:pt x="152" y="275"/>
                </a:lnTo>
                <a:lnTo>
                  <a:pt x="152" y="274"/>
                </a:lnTo>
                <a:lnTo>
                  <a:pt x="152" y="275"/>
                </a:lnTo>
                <a:lnTo>
                  <a:pt x="152" y="274"/>
                </a:lnTo>
                <a:lnTo>
                  <a:pt x="153" y="274"/>
                </a:lnTo>
                <a:lnTo>
                  <a:pt x="152" y="274"/>
                </a:lnTo>
                <a:lnTo>
                  <a:pt x="153" y="274"/>
                </a:lnTo>
                <a:lnTo>
                  <a:pt x="152" y="274"/>
                </a:lnTo>
                <a:lnTo>
                  <a:pt x="153" y="274"/>
                </a:lnTo>
                <a:lnTo>
                  <a:pt x="154" y="274"/>
                </a:lnTo>
                <a:lnTo>
                  <a:pt x="153" y="274"/>
                </a:lnTo>
                <a:lnTo>
                  <a:pt x="154" y="274"/>
                </a:lnTo>
                <a:lnTo>
                  <a:pt x="153" y="274"/>
                </a:lnTo>
                <a:lnTo>
                  <a:pt x="154" y="274"/>
                </a:lnTo>
                <a:lnTo>
                  <a:pt x="154" y="273"/>
                </a:lnTo>
                <a:lnTo>
                  <a:pt x="154" y="274"/>
                </a:lnTo>
                <a:lnTo>
                  <a:pt x="154" y="273"/>
                </a:lnTo>
                <a:lnTo>
                  <a:pt x="154" y="274"/>
                </a:lnTo>
                <a:lnTo>
                  <a:pt x="154" y="273"/>
                </a:lnTo>
                <a:lnTo>
                  <a:pt x="153" y="273"/>
                </a:lnTo>
                <a:lnTo>
                  <a:pt x="154" y="273"/>
                </a:lnTo>
                <a:lnTo>
                  <a:pt x="153" y="273"/>
                </a:lnTo>
                <a:lnTo>
                  <a:pt x="154" y="273"/>
                </a:lnTo>
                <a:lnTo>
                  <a:pt x="153" y="273"/>
                </a:lnTo>
                <a:lnTo>
                  <a:pt x="153" y="272"/>
                </a:lnTo>
                <a:lnTo>
                  <a:pt x="153" y="273"/>
                </a:lnTo>
                <a:lnTo>
                  <a:pt x="153" y="272"/>
                </a:lnTo>
                <a:lnTo>
                  <a:pt x="153" y="273"/>
                </a:lnTo>
                <a:lnTo>
                  <a:pt x="153" y="272"/>
                </a:lnTo>
                <a:lnTo>
                  <a:pt x="154" y="272"/>
                </a:lnTo>
                <a:lnTo>
                  <a:pt x="153" y="272"/>
                </a:lnTo>
                <a:lnTo>
                  <a:pt x="154" y="272"/>
                </a:lnTo>
                <a:lnTo>
                  <a:pt x="153" y="272"/>
                </a:lnTo>
                <a:lnTo>
                  <a:pt x="154" y="272"/>
                </a:lnTo>
                <a:lnTo>
                  <a:pt x="154" y="271"/>
                </a:lnTo>
                <a:lnTo>
                  <a:pt x="154" y="272"/>
                </a:lnTo>
                <a:lnTo>
                  <a:pt x="154" y="271"/>
                </a:lnTo>
                <a:lnTo>
                  <a:pt x="154" y="272"/>
                </a:lnTo>
                <a:lnTo>
                  <a:pt x="154" y="271"/>
                </a:lnTo>
                <a:lnTo>
                  <a:pt x="155" y="271"/>
                </a:lnTo>
                <a:lnTo>
                  <a:pt x="154" y="271"/>
                </a:lnTo>
                <a:lnTo>
                  <a:pt x="155" y="271"/>
                </a:lnTo>
                <a:lnTo>
                  <a:pt x="154" y="271"/>
                </a:lnTo>
                <a:lnTo>
                  <a:pt x="155" y="271"/>
                </a:lnTo>
                <a:lnTo>
                  <a:pt x="155" y="272"/>
                </a:lnTo>
                <a:lnTo>
                  <a:pt x="155" y="271"/>
                </a:lnTo>
                <a:lnTo>
                  <a:pt x="155" y="272"/>
                </a:lnTo>
                <a:lnTo>
                  <a:pt x="155" y="271"/>
                </a:lnTo>
                <a:lnTo>
                  <a:pt x="155" y="272"/>
                </a:lnTo>
                <a:lnTo>
                  <a:pt x="155" y="273"/>
                </a:lnTo>
                <a:lnTo>
                  <a:pt x="155" y="272"/>
                </a:lnTo>
                <a:lnTo>
                  <a:pt x="155" y="273"/>
                </a:lnTo>
                <a:lnTo>
                  <a:pt x="155" y="272"/>
                </a:lnTo>
                <a:lnTo>
                  <a:pt x="155" y="273"/>
                </a:lnTo>
                <a:lnTo>
                  <a:pt x="156" y="273"/>
                </a:lnTo>
                <a:lnTo>
                  <a:pt x="155" y="273"/>
                </a:lnTo>
                <a:lnTo>
                  <a:pt x="156" y="273"/>
                </a:lnTo>
                <a:lnTo>
                  <a:pt x="155" y="273"/>
                </a:lnTo>
                <a:lnTo>
                  <a:pt x="156" y="273"/>
                </a:lnTo>
                <a:lnTo>
                  <a:pt x="156" y="272"/>
                </a:lnTo>
                <a:lnTo>
                  <a:pt x="156" y="273"/>
                </a:lnTo>
                <a:lnTo>
                  <a:pt x="156" y="272"/>
                </a:lnTo>
                <a:lnTo>
                  <a:pt x="156" y="273"/>
                </a:lnTo>
                <a:lnTo>
                  <a:pt x="156" y="272"/>
                </a:lnTo>
                <a:lnTo>
                  <a:pt x="157" y="272"/>
                </a:lnTo>
                <a:lnTo>
                  <a:pt x="156" y="272"/>
                </a:lnTo>
                <a:lnTo>
                  <a:pt x="157" y="272"/>
                </a:lnTo>
                <a:lnTo>
                  <a:pt x="156" y="272"/>
                </a:lnTo>
                <a:lnTo>
                  <a:pt x="157" y="272"/>
                </a:lnTo>
                <a:lnTo>
                  <a:pt x="157" y="273"/>
                </a:lnTo>
                <a:lnTo>
                  <a:pt x="157" y="272"/>
                </a:lnTo>
                <a:lnTo>
                  <a:pt x="157" y="273"/>
                </a:lnTo>
                <a:lnTo>
                  <a:pt x="157" y="272"/>
                </a:lnTo>
                <a:lnTo>
                  <a:pt x="157" y="273"/>
                </a:lnTo>
                <a:lnTo>
                  <a:pt x="158" y="273"/>
                </a:lnTo>
                <a:lnTo>
                  <a:pt x="157" y="273"/>
                </a:lnTo>
                <a:lnTo>
                  <a:pt x="158" y="273"/>
                </a:lnTo>
                <a:lnTo>
                  <a:pt x="157" y="273"/>
                </a:lnTo>
                <a:lnTo>
                  <a:pt x="158" y="273"/>
                </a:lnTo>
                <a:lnTo>
                  <a:pt x="158" y="274"/>
                </a:lnTo>
                <a:lnTo>
                  <a:pt x="158" y="273"/>
                </a:lnTo>
                <a:lnTo>
                  <a:pt x="158" y="274"/>
                </a:lnTo>
                <a:lnTo>
                  <a:pt x="158" y="273"/>
                </a:lnTo>
                <a:lnTo>
                  <a:pt x="158" y="274"/>
                </a:lnTo>
                <a:lnTo>
                  <a:pt x="157" y="274"/>
                </a:lnTo>
                <a:lnTo>
                  <a:pt x="158" y="274"/>
                </a:lnTo>
                <a:lnTo>
                  <a:pt x="157" y="274"/>
                </a:lnTo>
                <a:lnTo>
                  <a:pt x="158" y="274"/>
                </a:lnTo>
                <a:lnTo>
                  <a:pt x="157" y="274"/>
                </a:lnTo>
                <a:lnTo>
                  <a:pt x="156" y="274"/>
                </a:lnTo>
                <a:lnTo>
                  <a:pt x="157" y="274"/>
                </a:lnTo>
                <a:lnTo>
                  <a:pt x="156" y="274"/>
                </a:lnTo>
                <a:lnTo>
                  <a:pt x="157" y="274"/>
                </a:lnTo>
                <a:lnTo>
                  <a:pt x="156" y="274"/>
                </a:lnTo>
                <a:lnTo>
                  <a:pt x="156" y="275"/>
                </a:lnTo>
                <a:lnTo>
                  <a:pt x="156" y="274"/>
                </a:lnTo>
                <a:lnTo>
                  <a:pt x="156" y="275"/>
                </a:lnTo>
                <a:lnTo>
                  <a:pt x="156" y="274"/>
                </a:lnTo>
                <a:lnTo>
                  <a:pt x="156" y="275"/>
                </a:lnTo>
                <a:lnTo>
                  <a:pt x="157" y="275"/>
                </a:lnTo>
                <a:lnTo>
                  <a:pt x="156" y="275"/>
                </a:lnTo>
                <a:lnTo>
                  <a:pt x="157" y="275"/>
                </a:lnTo>
                <a:lnTo>
                  <a:pt x="156" y="275"/>
                </a:lnTo>
                <a:lnTo>
                  <a:pt x="157" y="275"/>
                </a:lnTo>
                <a:lnTo>
                  <a:pt x="157" y="276"/>
                </a:lnTo>
                <a:lnTo>
                  <a:pt x="157" y="275"/>
                </a:lnTo>
                <a:lnTo>
                  <a:pt x="157" y="276"/>
                </a:lnTo>
                <a:lnTo>
                  <a:pt x="157" y="275"/>
                </a:lnTo>
                <a:lnTo>
                  <a:pt x="157" y="276"/>
                </a:lnTo>
                <a:lnTo>
                  <a:pt x="157" y="277"/>
                </a:lnTo>
                <a:lnTo>
                  <a:pt x="157" y="276"/>
                </a:lnTo>
                <a:lnTo>
                  <a:pt x="157" y="277"/>
                </a:lnTo>
                <a:lnTo>
                  <a:pt x="157" y="276"/>
                </a:lnTo>
                <a:lnTo>
                  <a:pt x="157" y="277"/>
                </a:lnTo>
                <a:lnTo>
                  <a:pt x="158" y="277"/>
                </a:lnTo>
                <a:lnTo>
                  <a:pt x="157" y="277"/>
                </a:lnTo>
                <a:lnTo>
                  <a:pt x="158" y="277"/>
                </a:lnTo>
                <a:lnTo>
                  <a:pt x="157" y="277"/>
                </a:lnTo>
                <a:lnTo>
                  <a:pt x="158" y="277"/>
                </a:lnTo>
                <a:lnTo>
                  <a:pt x="158" y="278"/>
                </a:lnTo>
                <a:lnTo>
                  <a:pt x="158" y="277"/>
                </a:lnTo>
                <a:lnTo>
                  <a:pt x="158" y="278"/>
                </a:lnTo>
                <a:lnTo>
                  <a:pt x="158" y="277"/>
                </a:lnTo>
                <a:lnTo>
                  <a:pt x="158" y="278"/>
                </a:lnTo>
                <a:lnTo>
                  <a:pt x="157" y="278"/>
                </a:lnTo>
                <a:lnTo>
                  <a:pt x="158" y="278"/>
                </a:lnTo>
                <a:lnTo>
                  <a:pt x="157" y="278"/>
                </a:lnTo>
                <a:lnTo>
                  <a:pt x="158" y="278"/>
                </a:lnTo>
                <a:lnTo>
                  <a:pt x="157" y="278"/>
                </a:lnTo>
                <a:lnTo>
                  <a:pt x="156" y="278"/>
                </a:lnTo>
                <a:lnTo>
                  <a:pt x="157" y="278"/>
                </a:lnTo>
                <a:lnTo>
                  <a:pt x="156" y="278"/>
                </a:lnTo>
                <a:lnTo>
                  <a:pt x="157" y="278"/>
                </a:lnTo>
                <a:lnTo>
                  <a:pt x="156" y="278"/>
                </a:lnTo>
                <a:lnTo>
                  <a:pt x="156" y="279"/>
                </a:lnTo>
                <a:lnTo>
                  <a:pt x="156" y="278"/>
                </a:lnTo>
                <a:lnTo>
                  <a:pt x="156" y="279"/>
                </a:lnTo>
                <a:lnTo>
                  <a:pt x="156" y="278"/>
                </a:lnTo>
                <a:lnTo>
                  <a:pt x="156" y="279"/>
                </a:lnTo>
                <a:lnTo>
                  <a:pt x="157" y="279"/>
                </a:lnTo>
                <a:lnTo>
                  <a:pt x="156" y="279"/>
                </a:lnTo>
                <a:lnTo>
                  <a:pt x="157" y="279"/>
                </a:lnTo>
                <a:lnTo>
                  <a:pt x="156" y="279"/>
                </a:lnTo>
                <a:lnTo>
                  <a:pt x="157" y="279"/>
                </a:lnTo>
                <a:lnTo>
                  <a:pt x="157" y="280"/>
                </a:lnTo>
                <a:lnTo>
                  <a:pt x="157" y="279"/>
                </a:lnTo>
                <a:lnTo>
                  <a:pt x="157" y="280"/>
                </a:lnTo>
                <a:lnTo>
                  <a:pt x="157" y="279"/>
                </a:lnTo>
                <a:lnTo>
                  <a:pt x="157" y="280"/>
                </a:lnTo>
                <a:lnTo>
                  <a:pt x="158" y="280"/>
                </a:lnTo>
                <a:lnTo>
                  <a:pt x="157" y="280"/>
                </a:lnTo>
                <a:lnTo>
                  <a:pt x="158" y="280"/>
                </a:lnTo>
                <a:lnTo>
                  <a:pt x="157" y="280"/>
                </a:lnTo>
                <a:lnTo>
                  <a:pt x="158" y="280"/>
                </a:lnTo>
                <a:lnTo>
                  <a:pt x="158" y="279"/>
                </a:lnTo>
                <a:lnTo>
                  <a:pt x="158" y="280"/>
                </a:lnTo>
                <a:lnTo>
                  <a:pt x="158" y="279"/>
                </a:lnTo>
                <a:lnTo>
                  <a:pt x="158" y="280"/>
                </a:lnTo>
                <a:lnTo>
                  <a:pt x="158" y="279"/>
                </a:lnTo>
                <a:lnTo>
                  <a:pt x="159" y="279"/>
                </a:lnTo>
                <a:lnTo>
                  <a:pt x="158" y="279"/>
                </a:lnTo>
                <a:lnTo>
                  <a:pt x="159" y="279"/>
                </a:lnTo>
                <a:lnTo>
                  <a:pt x="158" y="279"/>
                </a:lnTo>
                <a:lnTo>
                  <a:pt x="159" y="279"/>
                </a:lnTo>
                <a:lnTo>
                  <a:pt x="159" y="280"/>
                </a:lnTo>
                <a:lnTo>
                  <a:pt x="159" y="279"/>
                </a:lnTo>
                <a:lnTo>
                  <a:pt x="159" y="280"/>
                </a:lnTo>
                <a:lnTo>
                  <a:pt x="159" y="279"/>
                </a:lnTo>
                <a:lnTo>
                  <a:pt x="159" y="280"/>
                </a:lnTo>
                <a:lnTo>
                  <a:pt x="159" y="281"/>
                </a:lnTo>
                <a:lnTo>
                  <a:pt x="159" y="280"/>
                </a:lnTo>
                <a:lnTo>
                  <a:pt x="159" y="281"/>
                </a:lnTo>
                <a:lnTo>
                  <a:pt x="159" y="280"/>
                </a:lnTo>
                <a:lnTo>
                  <a:pt x="159" y="281"/>
                </a:lnTo>
                <a:lnTo>
                  <a:pt x="160" y="281"/>
                </a:lnTo>
                <a:lnTo>
                  <a:pt x="159" y="281"/>
                </a:lnTo>
                <a:lnTo>
                  <a:pt x="160" y="281"/>
                </a:lnTo>
                <a:lnTo>
                  <a:pt x="159" y="281"/>
                </a:lnTo>
                <a:lnTo>
                  <a:pt x="160" y="281"/>
                </a:lnTo>
                <a:lnTo>
                  <a:pt x="160" y="280"/>
                </a:lnTo>
                <a:lnTo>
                  <a:pt x="160" y="281"/>
                </a:lnTo>
                <a:lnTo>
                  <a:pt x="160" y="280"/>
                </a:lnTo>
                <a:lnTo>
                  <a:pt x="160" y="281"/>
                </a:lnTo>
                <a:lnTo>
                  <a:pt x="160" y="280"/>
                </a:lnTo>
                <a:lnTo>
                  <a:pt x="161" y="280"/>
                </a:lnTo>
                <a:lnTo>
                  <a:pt x="160" y="280"/>
                </a:lnTo>
                <a:lnTo>
                  <a:pt x="161" y="280"/>
                </a:lnTo>
                <a:lnTo>
                  <a:pt x="160" y="280"/>
                </a:lnTo>
                <a:lnTo>
                  <a:pt x="161" y="280"/>
                </a:lnTo>
                <a:lnTo>
                  <a:pt x="161" y="279"/>
                </a:lnTo>
                <a:lnTo>
                  <a:pt x="161" y="280"/>
                </a:lnTo>
                <a:lnTo>
                  <a:pt x="161" y="279"/>
                </a:lnTo>
                <a:lnTo>
                  <a:pt x="161" y="280"/>
                </a:lnTo>
                <a:lnTo>
                  <a:pt x="161" y="279"/>
                </a:lnTo>
                <a:lnTo>
                  <a:pt x="160" y="279"/>
                </a:lnTo>
                <a:lnTo>
                  <a:pt x="161" y="279"/>
                </a:lnTo>
                <a:lnTo>
                  <a:pt x="160" y="279"/>
                </a:lnTo>
                <a:lnTo>
                  <a:pt x="161" y="279"/>
                </a:lnTo>
                <a:lnTo>
                  <a:pt x="160" y="279"/>
                </a:lnTo>
                <a:lnTo>
                  <a:pt x="160" y="278"/>
                </a:lnTo>
                <a:lnTo>
                  <a:pt x="160" y="279"/>
                </a:lnTo>
                <a:lnTo>
                  <a:pt x="160" y="278"/>
                </a:lnTo>
                <a:lnTo>
                  <a:pt x="160" y="279"/>
                </a:lnTo>
                <a:lnTo>
                  <a:pt x="160" y="278"/>
                </a:lnTo>
                <a:lnTo>
                  <a:pt x="161" y="278"/>
                </a:lnTo>
                <a:lnTo>
                  <a:pt x="160" y="278"/>
                </a:lnTo>
                <a:lnTo>
                  <a:pt x="161" y="278"/>
                </a:lnTo>
                <a:lnTo>
                  <a:pt x="160" y="278"/>
                </a:lnTo>
                <a:lnTo>
                  <a:pt x="161" y="278"/>
                </a:lnTo>
                <a:lnTo>
                  <a:pt x="162" y="278"/>
                </a:lnTo>
                <a:lnTo>
                  <a:pt x="161" y="278"/>
                </a:lnTo>
                <a:lnTo>
                  <a:pt x="162" y="278"/>
                </a:lnTo>
                <a:lnTo>
                  <a:pt x="161" y="278"/>
                </a:lnTo>
                <a:lnTo>
                  <a:pt x="162" y="278"/>
                </a:lnTo>
                <a:lnTo>
                  <a:pt x="162" y="277"/>
                </a:lnTo>
                <a:lnTo>
                  <a:pt x="162" y="278"/>
                </a:lnTo>
                <a:lnTo>
                  <a:pt x="162" y="277"/>
                </a:lnTo>
                <a:lnTo>
                  <a:pt x="162" y="278"/>
                </a:lnTo>
                <a:lnTo>
                  <a:pt x="162" y="277"/>
                </a:lnTo>
                <a:lnTo>
                  <a:pt x="161" y="277"/>
                </a:lnTo>
                <a:lnTo>
                  <a:pt x="162" y="277"/>
                </a:lnTo>
                <a:lnTo>
                  <a:pt x="161" y="277"/>
                </a:lnTo>
                <a:lnTo>
                  <a:pt x="162" y="277"/>
                </a:lnTo>
                <a:lnTo>
                  <a:pt x="161" y="277"/>
                </a:lnTo>
                <a:lnTo>
                  <a:pt x="161" y="276"/>
                </a:lnTo>
                <a:lnTo>
                  <a:pt x="161" y="277"/>
                </a:lnTo>
                <a:lnTo>
                  <a:pt x="161" y="276"/>
                </a:lnTo>
                <a:lnTo>
                  <a:pt x="161" y="277"/>
                </a:lnTo>
                <a:lnTo>
                  <a:pt x="161" y="276"/>
                </a:lnTo>
                <a:lnTo>
                  <a:pt x="162" y="276"/>
                </a:lnTo>
                <a:lnTo>
                  <a:pt x="161" y="276"/>
                </a:lnTo>
                <a:lnTo>
                  <a:pt x="162" y="276"/>
                </a:lnTo>
                <a:lnTo>
                  <a:pt x="161" y="276"/>
                </a:lnTo>
                <a:lnTo>
                  <a:pt x="162" y="276"/>
                </a:lnTo>
                <a:lnTo>
                  <a:pt x="162" y="275"/>
                </a:lnTo>
                <a:lnTo>
                  <a:pt x="162" y="276"/>
                </a:lnTo>
                <a:lnTo>
                  <a:pt x="162" y="275"/>
                </a:lnTo>
                <a:lnTo>
                  <a:pt x="162" y="276"/>
                </a:lnTo>
                <a:lnTo>
                  <a:pt x="162" y="275"/>
                </a:lnTo>
                <a:lnTo>
                  <a:pt x="163" y="275"/>
                </a:lnTo>
                <a:lnTo>
                  <a:pt x="162" y="275"/>
                </a:lnTo>
                <a:lnTo>
                  <a:pt x="163" y="275"/>
                </a:lnTo>
                <a:lnTo>
                  <a:pt x="162" y="275"/>
                </a:lnTo>
                <a:lnTo>
                  <a:pt x="163" y="275"/>
                </a:lnTo>
                <a:lnTo>
                  <a:pt x="163" y="276"/>
                </a:lnTo>
                <a:lnTo>
                  <a:pt x="163" y="275"/>
                </a:lnTo>
                <a:lnTo>
                  <a:pt x="163" y="276"/>
                </a:lnTo>
                <a:lnTo>
                  <a:pt x="163" y="275"/>
                </a:lnTo>
                <a:lnTo>
                  <a:pt x="163" y="276"/>
                </a:lnTo>
                <a:lnTo>
                  <a:pt x="163" y="277"/>
                </a:lnTo>
                <a:lnTo>
                  <a:pt x="163" y="276"/>
                </a:lnTo>
                <a:lnTo>
                  <a:pt x="163" y="277"/>
                </a:lnTo>
                <a:lnTo>
                  <a:pt x="163" y="276"/>
                </a:lnTo>
                <a:lnTo>
                  <a:pt x="163" y="277"/>
                </a:lnTo>
                <a:lnTo>
                  <a:pt x="164" y="277"/>
                </a:lnTo>
                <a:lnTo>
                  <a:pt x="163" y="277"/>
                </a:lnTo>
                <a:lnTo>
                  <a:pt x="164" y="277"/>
                </a:lnTo>
                <a:lnTo>
                  <a:pt x="163" y="277"/>
                </a:lnTo>
                <a:lnTo>
                  <a:pt x="164" y="277"/>
                </a:lnTo>
                <a:lnTo>
                  <a:pt x="164" y="276"/>
                </a:lnTo>
                <a:lnTo>
                  <a:pt x="164" y="277"/>
                </a:lnTo>
                <a:lnTo>
                  <a:pt x="164" y="276"/>
                </a:lnTo>
                <a:lnTo>
                  <a:pt x="164" y="277"/>
                </a:lnTo>
                <a:lnTo>
                  <a:pt x="164" y="276"/>
                </a:lnTo>
                <a:lnTo>
                  <a:pt x="165" y="276"/>
                </a:lnTo>
                <a:lnTo>
                  <a:pt x="164" y="276"/>
                </a:lnTo>
                <a:lnTo>
                  <a:pt x="165" y="276"/>
                </a:lnTo>
                <a:lnTo>
                  <a:pt x="164" y="276"/>
                </a:lnTo>
                <a:lnTo>
                  <a:pt x="165" y="276"/>
                </a:lnTo>
                <a:lnTo>
                  <a:pt x="165" y="275"/>
                </a:lnTo>
                <a:lnTo>
                  <a:pt x="165" y="276"/>
                </a:lnTo>
                <a:lnTo>
                  <a:pt x="165" y="275"/>
                </a:lnTo>
                <a:lnTo>
                  <a:pt x="165" y="276"/>
                </a:lnTo>
                <a:lnTo>
                  <a:pt x="165" y="275"/>
                </a:lnTo>
                <a:lnTo>
                  <a:pt x="164" y="275"/>
                </a:lnTo>
                <a:lnTo>
                  <a:pt x="165" y="275"/>
                </a:lnTo>
                <a:lnTo>
                  <a:pt x="164" y="275"/>
                </a:lnTo>
                <a:lnTo>
                  <a:pt x="165" y="275"/>
                </a:lnTo>
                <a:lnTo>
                  <a:pt x="164" y="275"/>
                </a:lnTo>
                <a:lnTo>
                  <a:pt x="164" y="274"/>
                </a:lnTo>
                <a:lnTo>
                  <a:pt x="164" y="275"/>
                </a:lnTo>
                <a:lnTo>
                  <a:pt x="164" y="274"/>
                </a:lnTo>
                <a:lnTo>
                  <a:pt x="164" y="275"/>
                </a:lnTo>
                <a:lnTo>
                  <a:pt x="164" y="274"/>
                </a:lnTo>
                <a:lnTo>
                  <a:pt x="165" y="274"/>
                </a:lnTo>
                <a:lnTo>
                  <a:pt x="164" y="274"/>
                </a:lnTo>
                <a:lnTo>
                  <a:pt x="165" y="274"/>
                </a:lnTo>
                <a:lnTo>
                  <a:pt x="164" y="274"/>
                </a:lnTo>
                <a:lnTo>
                  <a:pt x="165" y="274"/>
                </a:lnTo>
                <a:lnTo>
                  <a:pt x="166" y="274"/>
                </a:lnTo>
                <a:lnTo>
                  <a:pt x="165" y="274"/>
                </a:lnTo>
                <a:lnTo>
                  <a:pt x="166" y="274"/>
                </a:lnTo>
                <a:lnTo>
                  <a:pt x="165" y="274"/>
                </a:lnTo>
                <a:lnTo>
                  <a:pt x="166" y="274"/>
                </a:lnTo>
                <a:lnTo>
                  <a:pt x="166" y="273"/>
                </a:lnTo>
                <a:lnTo>
                  <a:pt x="166" y="274"/>
                </a:lnTo>
                <a:lnTo>
                  <a:pt x="166" y="273"/>
                </a:lnTo>
                <a:lnTo>
                  <a:pt x="166" y="274"/>
                </a:lnTo>
                <a:lnTo>
                  <a:pt x="166" y="273"/>
                </a:lnTo>
                <a:lnTo>
                  <a:pt x="165" y="273"/>
                </a:lnTo>
                <a:lnTo>
                  <a:pt x="166" y="273"/>
                </a:lnTo>
                <a:lnTo>
                  <a:pt x="165" y="273"/>
                </a:lnTo>
                <a:lnTo>
                  <a:pt x="166" y="273"/>
                </a:lnTo>
                <a:lnTo>
                  <a:pt x="165" y="273"/>
                </a:lnTo>
                <a:lnTo>
                  <a:pt x="165" y="272"/>
                </a:lnTo>
                <a:lnTo>
                  <a:pt x="165" y="273"/>
                </a:lnTo>
                <a:lnTo>
                  <a:pt x="165" y="272"/>
                </a:lnTo>
                <a:lnTo>
                  <a:pt x="165" y="273"/>
                </a:lnTo>
                <a:lnTo>
                  <a:pt x="165" y="272"/>
                </a:lnTo>
                <a:lnTo>
                  <a:pt x="164" y="272"/>
                </a:lnTo>
                <a:lnTo>
                  <a:pt x="165" y="272"/>
                </a:lnTo>
                <a:lnTo>
                  <a:pt x="164" y="272"/>
                </a:lnTo>
                <a:lnTo>
                  <a:pt x="165" y="272"/>
                </a:lnTo>
                <a:lnTo>
                  <a:pt x="164" y="272"/>
                </a:lnTo>
                <a:lnTo>
                  <a:pt x="164" y="273"/>
                </a:lnTo>
                <a:lnTo>
                  <a:pt x="164" y="272"/>
                </a:lnTo>
                <a:lnTo>
                  <a:pt x="164" y="273"/>
                </a:lnTo>
                <a:lnTo>
                  <a:pt x="164" y="272"/>
                </a:lnTo>
                <a:lnTo>
                  <a:pt x="164" y="273"/>
                </a:lnTo>
                <a:lnTo>
                  <a:pt x="163" y="273"/>
                </a:lnTo>
                <a:lnTo>
                  <a:pt x="164" y="273"/>
                </a:lnTo>
                <a:lnTo>
                  <a:pt x="163" y="273"/>
                </a:lnTo>
                <a:lnTo>
                  <a:pt x="164" y="273"/>
                </a:lnTo>
                <a:lnTo>
                  <a:pt x="163" y="273"/>
                </a:lnTo>
                <a:lnTo>
                  <a:pt x="163" y="272"/>
                </a:lnTo>
                <a:lnTo>
                  <a:pt x="163" y="273"/>
                </a:lnTo>
                <a:lnTo>
                  <a:pt x="163" y="272"/>
                </a:lnTo>
                <a:lnTo>
                  <a:pt x="163" y="273"/>
                </a:lnTo>
                <a:lnTo>
                  <a:pt x="163" y="272"/>
                </a:lnTo>
                <a:lnTo>
                  <a:pt x="163" y="271"/>
                </a:lnTo>
                <a:lnTo>
                  <a:pt x="163" y="272"/>
                </a:lnTo>
                <a:lnTo>
                  <a:pt x="163" y="271"/>
                </a:lnTo>
                <a:lnTo>
                  <a:pt x="163" y="272"/>
                </a:lnTo>
                <a:lnTo>
                  <a:pt x="163" y="271"/>
                </a:lnTo>
                <a:lnTo>
                  <a:pt x="162" y="271"/>
                </a:lnTo>
                <a:lnTo>
                  <a:pt x="163" y="271"/>
                </a:lnTo>
                <a:lnTo>
                  <a:pt x="162" y="271"/>
                </a:lnTo>
                <a:lnTo>
                  <a:pt x="163" y="271"/>
                </a:lnTo>
                <a:lnTo>
                  <a:pt x="162" y="271"/>
                </a:lnTo>
                <a:lnTo>
                  <a:pt x="162" y="272"/>
                </a:lnTo>
                <a:lnTo>
                  <a:pt x="162" y="271"/>
                </a:lnTo>
                <a:lnTo>
                  <a:pt x="162" y="272"/>
                </a:lnTo>
                <a:lnTo>
                  <a:pt x="162" y="271"/>
                </a:lnTo>
                <a:lnTo>
                  <a:pt x="162" y="272"/>
                </a:lnTo>
                <a:lnTo>
                  <a:pt x="161" y="272"/>
                </a:lnTo>
                <a:lnTo>
                  <a:pt x="162" y="272"/>
                </a:lnTo>
                <a:lnTo>
                  <a:pt x="161" y="272"/>
                </a:lnTo>
                <a:lnTo>
                  <a:pt x="162" y="272"/>
                </a:lnTo>
                <a:lnTo>
                  <a:pt x="161" y="272"/>
                </a:lnTo>
                <a:lnTo>
                  <a:pt x="161" y="271"/>
                </a:lnTo>
                <a:lnTo>
                  <a:pt x="161" y="272"/>
                </a:lnTo>
                <a:lnTo>
                  <a:pt x="161" y="271"/>
                </a:lnTo>
                <a:lnTo>
                  <a:pt x="161" y="272"/>
                </a:lnTo>
                <a:lnTo>
                  <a:pt x="161" y="271"/>
                </a:lnTo>
                <a:lnTo>
                  <a:pt x="160" y="271"/>
                </a:lnTo>
                <a:lnTo>
                  <a:pt x="161" y="271"/>
                </a:lnTo>
                <a:lnTo>
                  <a:pt x="160" y="271"/>
                </a:lnTo>
                <a:lnTo>
                  <a:pt x="161" y="271"/>
                </a:lnTo>
                <a:lnTo>
                  <a:pt x="160" y="271"/>
                </a:lnTo>
                <a:lnTo>
                  <a:pt x="160" y="270"/>
                </a:lnTo>
                <a:lnTo>
                  <a:pt x="160" y="271"/>
                </a:lnTo>
                <a:lnTo>
                  <a:pt x="160" y="270"/>
                </a:lnTo>
                <a:lnTo>
                  <a:pt x="160" y="271"/>
                </a:lnTo>
                <a:lnTo>
                  <a:pt x="160" y="270"/>
                </a:lnTo>
                <a:lnTo>
                  <a:pt x="161" y="270"/>
                </a:lnTo>
                <a:lnTo>
                  <a:pt x="160" y="270"/>
                </a:lnTo>
                <a:lnTo>
                  <a:pt x="161" y="270"/>
                </a:lnTo>
                <a:lnTo>
                  <a:pt x="160" y="270"/>
                </a:lnTo>
                <a:lnTo>
                  <a:pt x="161" y="270"/>
                </a:lnTo>
                <a:lnTo>
                  <a:pt x="162" y="270"/>
                </a:lnTo>
                <a:lnTo>
                  <a:pt x="161" y="270"/>
                </a:lnTo>
                <a:lnTo>
                  <a:pt x="162" y="270"/>
                </a:lnTo>
                <a:lnTo>
                  <a:pt x="161" y="270"/>
                </a:lnTo>
                <a:lnTo>
                  <a:pt x="162" y="270"/>
                </a:lnTo>
                <a:lnTo>
                  <a:pt x="162" y="269"/>
                </a:lnTo>
                <a:lnTo>
                  <a:pt x="162" y="270"/>
                </a:lnTo>
                <a:lnTo>
                  <a:pt x="162" y="269"/>
                </a:lnTo>
                <a:lnTo>
                  <a:pt x="162" y="270"/>
                </a:lnTo>
                <a:lnTo>
                  <a:pt x="162" y="269"/>
                </a:lnTo>
                <a:lnTo>
                  <a:pt x="161" y="269"/>
                </a:lnTo>
                <a:lnTo>
                  <a:pt x="162" y="269"/>
                </a:lnTo>
                <a:lnTo>
                  <a:pt x="161" y="269"/>
                </a:lnTo>
                <a:lnTo>
                  <a:pt x="162" y="269"/>
                </a:lnTo>
                <a:lnTo>
                  <a:pt x="161" y="269"/>
                </a:lnTo>
                <a:lnTo>
                  <a:pt x="161" y="268"/>
                </a:lnTo>
                <a:lnTo>
                  <a:pt x="161" y="269"/>
                </a:lnTo>
                <a:lnTo>
                  <a:pt x="161" y="268"/>
                </a:lnTo>
                <a:lnTo>
                  <a:pt x="161" y="269"/>
                </a:lnTo>
                <a:lnTo>
                  <a:pt x="161" y="268"/>
                </a:lnTo>
                <a:lnTo>
                  <a:pt x="162" y="268"/>
                </a:lnTo>
                <a:lnTo>
                  <a:pt x="161" y="268"/>
                </a:lnTo>
                <a:lnTo>
                  <a:pt x="162" y="268"/>
                </a:lnTo>
                <a:lnTo>
                  <a:pt x="161" y="268"/>
                </a:lnTo>
                <a:lnTo>
                  <a:pt x="162" y="268"/>
                </a:lnTo>
                <a:lnTo>
                  <a:pt x="162" y="267"/>
                </a:lnTo>
                <a:lnTo>
                  <a:pt x="162" y="268"/>
                </a:lnTo>
                <a:lnTo>
                  <a:pt x="162" y="267"/>
                </a:lnTo>
                <a:lnTo>
                  <a:pt x="162" y="268"/>
                </a:lnTo>
                <a:lnTo>
                  <a:pt x="162" y="267"/>
                </a:lnTo>
                <a:lnTo>
                  <a:pt x="163" y="267"/>
                </a:lnTo>
                <a:lnTo>
                  <a:pt x="162" y="267"/>
                </a:lnTo>
                <a:lnTo>
                  <a:pt x="163" y="267"/>
                </a:lnTo>
                <a:lnTo>
                  <a:pt x="162" y="267"/>
                </a:lnTo>
                <a:lnTo>
                  <a:pt x="163" y="267"/>
                </a:lnTo>
                <a:lnTo>
                  <a:pt x="163" y="268"/>
                </a:lnTo>
                <a:lnTo>
                  <a:pt x="163" y="267"/>
                </a:lnTo>
                <a:lnTo>
                  <a:pt x="163" y="268"/>
                </a:lnTo>
                <a:lnTo>
                  <a:pt x="163" y="267"/>
                </a:lnTo>
                <a:lnTo>
                  <a:pt x="163" y="268"/>
                </a:lnTo>
                <a:lnTo>
                  <a:pt x="163" y="269"/>
                </a:lnTo>
                <a:lnTo>
                  <a:pt x="163" y="268"/>
                </a:lnTo>
                <a:lnTo>
                  <a:pt x="163" y="269"/>
                </a:lnTo>
                <a:lnTo>
                  <a:pt x="163" y="268"/>
                </a:lnTo>
                <a:lnTo>
                  <a:pt x="163" y="269"/>
                </a:lnTo>
                <a:lnTo>
                  <a:pt x="164" y="269"/>
                </a:lnTo>
                <a:lnTo>
                  <a:pt x="163" y="269"/>
                </a:lnTo>
                <a:lnTo>
                  <a:pt x="164" y="269"/>
                </a:lnTo>
                <a:lnTo>
                  <a:pt x="163" y="269"/>
                </a:lnTo>
                <a:lnTo>
                  <a:pt x="164" y="269"/>
                </a:lnTo>
                <a:lnTo>
                  <a:pt x="164" y="268"/>
                </a:lnTo>
                <a:lnTo>
                  <a:pt x="164" y="269"/>
                </a:lnTo>
                <a:lnTo>
                  <a:pt x="164" y="268"/>
                </a:lnTo>
                <a:lnTo>
                  <a:pt x="164" y="269"/>
                </a:lnTo>
                <a:lnTo>
                  <a:pt x="164" y="268"/>
                </a:lnTo>
                <a:lnTo>
                  <a:pt x="165" y="268"/>
                </a:lnTo>
                <a:lnTo>
                  <a:pt x="164" y="268"/>
                </a:lnTo>
                <a:lnTo>
                  <a:pt x="165" y="268"/>
                </a:lnTo>
                <a:lnTo>
                  <a:pt x="164" y="268"/>
                </a:lnTo>
                <a:lnTo>
                  <a:pt x="165" y="268"/>
                </a:lnTo>
                <a:lnTo>
                  <a:pt x="166" y="268"/>
                </a:lnTo>
                <a:lnTo>
                  <a:pt x="165" y="268"/>
                </a:lnTo>
                <a:lnTo>
                  <a:pt x="166" y="268"/>
                </a:lnTo>
                <a:lnTo>
                  <a:pt x="165" y="268"/>
                </a:lnTo>
                <a:lnTo>
                  <a:pt x="166" y="268"/>
                </a:lnTo>
                <a:lnTo>
                  <a:pt x="166" y="267"/>
                </a:lnTo>
                <a:lnTo>
                  <a:pt x="166" y="268"/>
                </a:lnTo>
                <a:lnTo>
                  <a:pt x="166" y="267"/>
                </a:lnTo>
                <a:lnTo>
                  <a:pt x="166" y="268"/>
                </a:lnTo>
                <a:lnTo>
                  <a:pt x="166" y="267"/>
                </a:lnTo>
                <a:lnTo>
                  <a:pt x="167" y="267"/>
                </a:lnTo>
                <a:lnTo>
                  <a:pt x="166" y="267"/>
                </a:lnTo>
                <a:lnTo>
                  <a:pt x="167" y="267"/>
                </a:lnTo>
                <a:lnTo>
                  <a:pt x="166" y="267"/>
                </a:lnTo>
                <a:lnTo>
                  <a:pt x="167" y="267"/>
                </a:lnTo>
                <a:lnTo>
                  <a:pt x="167" y="268"/>
                </a:lnTo>
                <a:lnTo>
                  <a:pt x="167" y="267"/>
                </a:lnTo>
                <a:lnTo>
                  <a:pt x="167" y="268"/>
                </a:lnTo>
                <a:lnTo>
                  <a:pt x="167" y="267"/>
                </a:lnTo>
                <a:lnTo>
                  <a:pt x="167" y="268"/>
                </a:lnTo>
                <a:lnTo>
                  <a:pt x="167" y="269"/>
                </a:lnTo>
                <a:lnTo>
                  <a:pt x="167" y="268"/>
                </a:lnTo>
                <a:lnTo>
                  <a:pt x="167" y="269"/>
                </a:lnTo>
                <a:lnTo>
                  <a:pt x="167" y="268"/>
                </a:lnTo>
                <a:lnTo>
                  <a:pt x="167" y="269"/>
                </a:lnTo>
                <a:lnTo>
                  <a:pt x="168" y="269"/>
                </a:lnTo>
                <a:lnTo>
                  <a:pt x="167" y="269"/>
                </a:lnTo>
                <a:lnTo>
                  <a:pt x="168" y="269"/>
                </a:lnTo>
                <a:lnTo>
                  <a:pt x="167" y="269"/>
                </a:lnTo>
                <a:lnTo>
                  <a:pt x="168" y="269"/>
                </a:lnTo>
                <a:lnTo>
                  <a:pt x="168" y="268"/>
                </a:lnTo>
                <a:lnTo>
                  <a:pt x="168" y="269"/>
                </a:lnTo>
                <a:lnTo>
                  <a:pt x="168" y="268"/>
                </a:lnTo>
                <a:lnTo>
                  <a:pt x="168" y="269"/>
                </a:lnTo>
                <a:lnTo>
                  <a:pt x="168" y="268"/>
                </a:lnTo>
                <a:lnTo>
                  <a:pt x="169" y="268"/>
                </a:lnTo>
                <a:lnTo>
                  <a:pt x="168" y="268"/>
                </a:lnTo>
                <a:lnTo>
                  <a:pt x="169" y="268"/>
                </a:lnTo>
                <a:lnTo>
                  <a:pt x="168" y="268"/>
                </a:lnTo>
                <a:lnTo>
                  <a:pt x="169" y="268"/>
                </a:lnTo>
                <a:lnTo>
                  <a:pt x="169" y="267"/>
                </a:lnTo>
                <a:lnTo>
                  <a:pt x="169" y="268"/>
                </a:lnTo>
                <a:lnTo>
                  <a:pt x="169" y="267"/>
                </a:lnTo>
                <a:lnTo>
                  <a:pt x="169" y="268"/>
                </a:lnTo>
                <a:lnTo>
                  <a:pt x="169" y="267"/>
                </a:lnTo>
                <a:lnTo>
                  <a:pt x="168" y="267"/>
                </a:lnTo>
                <a:lnTo>
                  <a:pt x="169" y="267"/>
                </a:lnTo>
                <a:lnTo>
                  <a:pt x="168" y="267"/>
                </a:lnTo>
                <a:lnTo>
                  <a:pt x="169" y="267"/>
                </a:lnTo>
                <a:lnTo>
                  <a:pt x="168" y="267"/>
                </a:lnTo>
                <a:lnTo>
                  <a:pt x="168" y="266"/>
                </a:lnTo>
                <a:lnTo>
                  <a:pt x="168" y="267"/>
                </a:lnTo>
                <a:lnTo>
                  <a:pt x="168" y="266"/>
                </a:lnTo>
                <a:lnTo>
                  <a:pt x="168" y="267"/>
                </a:lnTo>
                <a:lnTo>
                  <a:pt x="168" y="266"/>
                </a:lnTo>
                <a:lnTo>
                  <a:pt x="169" y="266"/>
                </a:lnTo>
                <a:lnTo>
                  <a:pt x="168" y="266"/>
                </a:lnTo>
                <a:lnTo>
                  <a:pt x="169" y="266"/>
                </a:lnTo>
                <a:lnTo>
                  <a:pt x="168" y="266"/>
                </a:lnTo>
                <a:lnTo>
                  <a:pt x="169" y="266"/>
                </a:lnTo>
                <a:lnTo>
                  <a:pt x="170" y="266"/>
                </a:lnTo>
                <a:lnTo>
                  <a:pt x="169" y="266"/>
                </a:lnTo>
                <a:lnTo>
                  <a:pt x="170" y="266"/>
                </a:lnTo>
                <a:lnTo>
                  <a:pt x="169" y="266"/>
                </a:lnTo>
                <a:lnTo>
                  <a:pt x="170" y="266"/>
                </a:lnTo>
                <a:lnTo>
                  <a:pt x="170" y="265"/>
                </a:lnTo>
                <a:lnTo>
                  <a:pt x="170" y="266"/>
                </a:lnTo>
                <a:lnTo>
                  <a:pt x="170" y="265"/>
                </a:lnTo>
                <a:lnTo>
                  <a:pt x="170" y="266"/>
                </a:lnTo>
                <a:lnTo>
                  <a:pt x="170" y="265"/>
                </a:lnTo>
                <a:lnTo>
                  <a:pt x="169" y="265"/>
                </a:lnTo>
                <a:lnTo>
                  <a:pt x="170" y="265"/>
                </a:lnTo>
                <a:lnTo>
                  <a:pt x="169" y="265"/>
                </a:lnTo>
                <a:lnTo>
                  <a:pt x="170" y="265"/>
                </a:lnTo>
                <a:lnTo>
                  <a:pt x="169" y="265"/>
                </a:lnTo>
                <a:lnTo>
                  <a:pt x="169" y="264"/>
                </a:lnTo>
                <a:lnTo>
                  <a:pt x="169" y="265"/>
                </a:lnTo>
                <a:lnTo>
                  <a:pt x="169" y="264"/>
                </a:lnTo>
                <a:lnTo>
                  <a:pt x="169" y="265"/>
                </a:lnTo>
                <a:lnTo>
                  <a:pt x="169" y="264"/>
                </a:lnTo>
                <a:lnTo>
                  <a:pt x="168" y="264"/>
                </a:lnTo>
                <a:lnTo>
                  <a:pt x="169" y="264"/>
                </a:lnTo>
                <a:lnTo>
                  <a:pt x="168" y="264"/>
                </a:lnTo>
                <a:lnTo>
                  <a:pt x="169" y="264"/>
                </a:lnTo>
                <a:lnTo>
                  <a:pt x="168" y="264"/>
                </a:lnTo>
                <a:lnTo>
                  <a:pt x="168" y="265"/>
                </a:lnTo>
                <a:lnTo>
                  <a:pt x="168" y="264"/>
                </a:lnTo>
                <a:lnTo>
                  <a:pt x="168" y="265"/>
                </a:lnTo>
                <a:lnTo>
                  <a:pt x="168" y="264"/>
                </a:lnTo>
                <a:lnTo>
                  <a:pt x="168" y="265"/>
                </a:lnTo>
                <a:lnTo>
                  <a:pt x="167" y="265"/>
                </a:lnTo>
                <a:lnTo>
                  <a:pt x="168" y="265"/>
                </a:lnTo>
                <a:lnTo>
                  <a:pt x="167" y="265"/>
                </a:lnTo>
                <a:lnTo>
                  <a:pt x="168" y="265"/>
                </a:lnTo>
                <a:lnTo>
                  <a:pt x="167" y="265"/>
                </a:lnTo>
                <a:lnTo>
                  <a:pt x="167" y="264"/>
                </a:lnTo>
                <a:lnTo>
                  <a:pt x="167" y="265"/>
                </a:lnTo>
                <a:lnTo>
                  <a:pt x="167" y="264"/>
                </a:lnTo>
                <a:lnTo>
                  <a:pt x="167" y="265"/>
                </a:lnTo>
                <a:lnTo>
                  <a:pt x="167" y="264"/>
                </a:lnTo>
                <a:lnTo>
                  <a:pt x="167" y="263"/>
                </a:lnTo>
                <a:lnTo>
                  <a:pt x="167" y="264"/>
                </a:lnTo>
                <a:lnTo>
                  <a:pt x="167" y="263"/>
                </a:lnTo>
                <a:lnTo>
                  <a:pt x="167" y="264"/>
                </a:lnTo>
                <a:lnTo>
                  <a:pt x="167" y="263"/>
                </a:lnTo>
                <a:lnTo>
                  <a:pt x="166" y="263"/>
                </a:lnTo>
                <a:lnTo>
                  <a:pt x="167" y="263"/>
                </a:lnTo>
                <a:lnTo>
                  <a:pt x="166" y="263"/>
                </a:lnTo>
                <a:lnTo>
                  <a:pt x="167" y="263"/>
                </a:lnTo>
                <a:lnTo>
                  <a:pt x="166" y="263"/>
                </a:lnTo>
                <a:lnTo>
                  <a:pt x="166" y="264"/>
                </a:lnTo>
                <a:lnTo>
                  <a:pt x="166" y="263"/>
                </a:lnTo>
                <a:lnTo>
                  <a:pt x="166" y="264"/>
                </a:lnTo>
                <a:lnTo>
                  <a:pt x="166" y="263"/>
                </a:lnTo>
                <a:lnTo>
                  <a:pt x="166" y="264"/>
                </a:lnTo>
                <a:lnTo>
                  <a:pt x="165" y="264"/>
                </a:lnTo>
                <a:lnTo>
                  <a:pt x="166" y="264"/>
                </a:lnTo>
                <a:lnTo>
                  <a:pt x="165" y="264"/>
                </a:lnTo>
                <a:lnTo>
                  <a:pt x="166" y="264"/>
                </a:lnTo>
                <a:lnTo>
                  <a:pt x="165" y="264"/>
                </a:lnTo>
                <a:lnTo>
                  <a:pt x="165" y="263"/>
                </a:lnTo>
                <a:lnTo>
                  <a:pt x="165" y="264"/>
                </a:lnTo>
                <a:lnTo>
                  <a:pt x="165" y="263"/>
                </a:lnTo>
                <a:lnTo>
                  <a:pt x="165" y="264"/>
                </a:lnTo>
                <a:lnTo>
                  <a:pt x="165" y="263"/>
                </a:lnTo>
                <a:lnTo>
                  <a:pt x="164" y="263"/>
                </a:lnTo>
                <a:lnTo>
                  <a:pt x="165" y="263"/>
                </a:lnTo>
                <a:lnTo>
                  <a:pt x="164" y="263"/>
                </a:lnTo>
                <a:lnTo>
                  <a:pt x="165" y="263"/>
                </a:lnTo>
                <a:lnTo>
                  <a:pt x="164" y="263"/>
                </a:lnTo>
                <a:lnTo>
                  <a:pt x="164" y="262"/>
                </a:lnTo>
                <a:lnTo>
                  <a:pt x="164" y="263"/>
                </a:lnTo>
                <a:lnTo>
                  <a:pt x="164" y="262"/>
                </a:lnTo>
                <a:lnTo>
                  <a:pt x="164" y="263"/>
                </a:lnTo>
                <a:lnTo>
                  <a:pt x="164" y="262"/>
                </a:lnTo>
                <a:lnTo>
                  <a:pt x="165" y="262"/>
                </a:lnTo>
                <a:lnTo>
                  <a:pt x="164" y="262"/>
                </a:lnTo>
                <a:lnTo>
                  <a:pt x="165" y="262"/>
                </a:lnTo>
                <a:lnTo>
                  <a:pt x="164" y="262"/>
                </a:lnTo>
                <a:lnTo>
                  <a:pt x="165" y="262"/>
                </a:lnTo>
                <a:lnTo>
                  <a:pt x="166" y="262"/>
                </a:lnTo>
                <a:lnTo>
                  <a:pt x="165" y="262"/>
                </a:lnTo>
                <a:lnTo>
                  <a:pt x="166" y="262"/>
                </a:lnTo>
                <a:lnTo>
                  <a:pt x="165" y="262"/>
                </a:lnTo>
                <a:lnTo>
                  <a:pt x="166" y="262"/>
                </a:lnTo>
                <a:lnTo>
                  <a:pt x="166" y="261"/>
                </a:lnTo>
                <a:lnTo>
                  <a:pt x="166" y="262"/>
                </a:lnTo>
                <a:lnTo>
                  <a:pt x="166" y="261"/>
                </a:lnTo>
                <a:lnTo>
                  <a:pt x="166" y="262"/>
                </a:lnTo>
                <a:lnTo>
                  <a:pt x="166" y="261"/>
                </a:lnTo>
                <a:lnTo>
                  <a:pt x="165" y="261"/>
                </a:lnTo>
                <a:lnTo>
                  <a:pt x="166" y="261"/>
                </a:lnTo>
                <a:lnTo>
                  <a:pt x="165" y="261"/>
                </a:lnTo>
                <a:lnTo>
                  <a:pt x="166" y="261"/>
                </a:lnTo>
                <a:lnTo>
                  <a:pt x="165" y="261"/>
                </a:lnTo>
                <a:lnTo>
                  <a:pt x="165" y="260"/>
                </a:lnTo>
                <a:lnTo>
                  <a:pt x="165" y="261"/>
                </a:lnTo>
                <a:lnTo>
                  <a:pt x="165" y="260"/>
                </a:lnTo>
                <a:lnTo>
                  <a:pt x="165" y="261"/>
                </a:lnTo>
                <a:lnTo>
                  <a:pt x="165" y="260"/>
                </a:lnTo>
                <a:lnTo>
                  <a:pt x="166" y="260"/>
                </a:lnTo>
                <a:lnTo>
                  <a:pt x="165" y="260"/>
                </a:lnTo>
                <a:lnTo>
                  <a:pt x="166" y="260"/>
                </a:lnTo>
                <a:lnTo>
                  <a:pt x="165" y="260"/>
                </a:lnTo>
                <a:lnTo>
                  <a:pt x="166" y="260"/>
                </a:lnTo>
                <a:lnTo>
                  <a:pt x="166" y="259"/>
                </a:lnTo>
                <a:lnTo>
                  <a:pt x="166" y="260"/>
                </a:lnTo>
                <a:lnTo>
                  <a:pt x="166" y="259"/>
                </a:lnTo>
                <a:lnTo>
                  <a:pt x="166" y="260"/>
                </a:lnTo>
                <a:lnTo>
                  <a:pt x="166" y="259"/>
                </a:lnTo>
                <a:lnTo>
                  <a:pt x="167" y="259"/>
                </a:lnTo>
                <a:lnTo>
                  <a:pt x="166" y="259"/>
                </a:lnTo>
                <a:lnTo>
                  <a:pt x="167" y="259"/>
                </a:lnTo>
                <a:lnTo>
                  <a:pt x="166" y="259"/>
                </a:lnTo>
                <a:lnTo>
                  <a:pt x="167" y="259"/>
                </a:lnTo>
                <a:lnTo>
                  <a:pt x="167" y="260"/>
                </a:lnTo>
                <a:lnTo>
                  <a:pt x="167" y="259"/>
                </a:lnTo>
                <a:lnTo>
                  <a:pt x="167" y="260"/>
                </a:lnTo>
                <a:lnTo>
                  <a:pt x="167" y="259"/>
                </a:lnTo>
                <a:lnTo>
                  <a:pt x="167" y="260"/>
                </a:lnTo>
                <a:lnTo>
                  <a:pt x="167" y="261"/>
                </a:lnTo>
                <a:lnTo>
                  <a:pt x="167" y="260"/>
                </a:lnTo>
                <a:lnTo>
                  <a:pt x="167" y="261"/>
                </a:lnTo>
                <a:lnTo>
                  <a:pt x="167" y="260"/>
                </a:lnTo>
                <a:lnTo>
                  <a:pt x="167" y="261"/>
                </a:lnTo>
                <a:lnTo>
                  <a:pt x="168" y="261"/>
                </a:lnTo>
                <a:lnTo>
                  <a:pt x="167" y="261"/>
                </a:lnTo>
                <a:lnTo>
                  <a:pt x="168" y="261"/>
                </a:lnTo>
                <a:lnTo>
                  <a:pt x="167" y="261"/>
                </a:lnTo>
                <a:lnTo>
                  <a:pt x="168" y="261"/>
                </a:lnTo>
                <a:lnTo>
                  <a:pt x="168" y="260"/>
                </a:lnTo>
                <a:lnTo>
                  <a:pt x="168" y="261"/>
                </a:lnTo>
                <a:lnTo>
                  <a:pt x="168" y="260"/>
                </a:lnTo>
                <a:lnTo>
                  <a:pt x="168" y="261"/>
                </a:lnTo>
                <a:lnTo>
                  <a:pt x="168" y="260"/>
                </a:lnTo>
                <a:lnTo>
                  <a:pt x="169" y="260"/>
                </a:lnTo>
                <a:lnTo>
                  <a:pt x="168" y="260"/>
                </a:lnTo>
                <a:lnTo>
                  <a:pt x="169" y="260"/>
                </a:lnTo>
                <a:lnTo>
                  <a:pt x="168" y="260"/>
                </a:lnTo>
                <a:lnTo>
                  <a:pt x="169" y="260"/>
                </a:lnTo>
                <a:lnTo>
                  <a:pt x="169" y="259"/>
                </a:lnTo>
                <a:lnTo>
                  <a:pt x="169" y="260"/>
                </a:lnTo>
                <a:lnTo>
                  <a:pt x="169" y="259"/>
                </a:lnTo>
                <a:lnTo>
                  <a:pt x="169" y="260"/>
                </a:lnTo>
                <a:lnTo>
                  <a:pt x="169" y="259"/>
                </a:lnTo>
                <a:lnTo>
                  <a:pt x="168" y="259"/>
                </a:lnTo>
                <a:lnTo>
                  <a:pt x="169" y="259"/>
                </a:lnTo>
                <a:lnTo>
                  <a:pt x="168" y="259"/>
                </a:lnTo>
                <a:lnTo>
                  <a:pt x="169" y="259"/>
                </a:lnTo>
                <a:lnTo>
                  <a:pt x="168" y="259"/>
                </a:lnTo>
                <a:lnTo>
                  <a:pt x="168" y="258"/>
                </a:lnTo>
                <a:lnTo>
                  <a:pt x="168" y="259"/>
                </a:lnTo>
                <a:lnTo>
                  <a:pt x="168" y="258"/>
                </a:lnTo>
                <a:lnTo>
                  <a:pt x="168" y="259"/>
                </a:lnTo>
                <a:lnTo>
                  <a:pt x="168" y="258"/>
                </a:lnTo>
                <a:lnTo>
                  <a:pt x="169" y="258"/>
                </a:lnTo>
                <a:lnTo>
                  <a:pt x="168" y="258"/>
                </a:lnTo>
                <a:lnTo>
                  <a:pt x="169" y="258"/>
                </a:lnTo>
                <a:lnTo>
                  <a:pt x="168" y="258"/>
                </a:lnTo>
                <a:lnTo>
                  <a:pt x="169" y="258"/>
                </a:lnTo>
                <a:lnTo>
                  <a:pt x="170" y="258"/>
                </a:lnTo>
                <a:lnTo>
                  <a:pt x="169" y="258"/>
                </a:lnTo>
                <a:lnTo>
                  <a:pt x="170" y="258"/>
                </a:lnTo>
                <a:lnTo>
                  <a:pt x="169" y="258"/>
                </a:lnTo>
                <a:lnTo>
                  <a:pt x="170" y="258"/>
                </a:lnTo>
                <a:lnTo>
                  <a:pt x="170" y="257"/>
                </a:lnTo>
                <a:lnTo>
                  <a:pt x="170" y="258"/>
                </a:lnTo>
                <a:lnTo>
                  <a:pt x="170" y="257"/>
                </a:lnTo>
                <a:lnTo>
                  <a:pt x="170" y="258"/>
                </a:lnTo>
                <a:lnTo>
                  <a:pt x="170" y="257"/>
                </a:lnTo>
                <a:lnTo>
                  <a:pt x="169" y="257"/>
                </a:lnTo>
                <a:lnTo>
                  <a:pt x="170" y="257"/>
                </a:lnTo>
                <a:lnTo>
                  <a:pt x="169" y="257"/>
                </a:lnTo>
                <a:lnTo>
                  <a:pt x="170" y="257"/>
                </a:lnTo>
                <a:lnTo>
                  <a:pt x="169" y="257"/>
                </a:lnTo>
                <a:lnTo>
                  <a:pt x="169" y="256"/>
                </a:lnTo>
                <a:lnTo>
                  <a:pt x="169" y="257"/>
                </a:lnTo>
                <a:lnTo>
                  <a:pt x="169" y="256"/>
                </a:lnTo>
                <a:lnTo>
                  <a:pt x="169" y="257"/>
                </a:lnTo>
                <a:lnTo>
                  <a:pt x="169" y="256"/>
                </a:lnTo>
                <a:lnTo>
                  <a:pt x="170" y="256"/>
                </a:lnTo>
                <a:lnTo>
                  <a:pt x="169" y="256"/>
                </a:lnTo>
                <a:lnTo>
                  <a:pt x="170" y="256"/>
                </a:lnTo>
                <a:lnTo>
                  <a:pt x="169" y="256"/>
                </a:lnTo>
                <a:lnTo>
                  <a:pt x="170" y="256"/>
                </a:lnTo>
                <a:lnTo>
                  <a:pt x="170" y="255"/>
                </a:lnTo>
                <a:lnTo>
                  <a:pt x="170" y="256"/>
                </a:lnTo>
                <a:lnTo>
                  <a:pt x="170" y="255"/>
                </a:lnTo>
                <a:lnTo>
                  <a:pt x="170" y="256"/>
                </a:lnTo>
                <a:lnTo>
                  <a:pt x="170" y="255"/>
                </a:lnTo>
                <a:lnTo>
                  <a:pt x="171" y="255"/>
                </a:lnTo>
                <a:lnTo>
                  <a:pt x="170" y="255"/>
                </a:lnTo>
                <a:lnTo>
                  <a:pt x="171" y="255"/>
                </a:lnTo>
                <a:lnTo>
                  <a:pt x="170" y="255"/>
                </a:lnTo>
                <a:lnTo>
                  <a:pt x="171" y="255"/>
                </a:lnTo>
                <a:lnTo>
                  <a:pt x="171" y="256"/>
                </a:lnTo>
                <a:lnTo>
                  <a:pt x="171" y="255"/>
                </a:lnTo>
                <a:lnTo>
                  <a:pt x="171" y="256"/>
                </a:lnTo>
                <a:lnTo>
                  <a:pt x="171" y="255"/>
                </a:lnTo>
                <a:lnTo>
                  <a:pt x="171" y="256"/>
                </a:lnTo>
                <a:lnTo>
                  <a:pt x="171" y="257"/>
                </a:lnTo>
                <a:lnTo>
                  <a:pt x="171" y="256"/>
                </a:lnTo>
                <a:lnTo>
                  <a:pt x="171" y="257"/>
                </a:lnTo>
                <a:lnTo>
                  <a:pt x="171" y="256"/>
                </a:lnTo>
                <a:lnTo>
                  <a:pt x="171" y="257"/>
                </a:lnTo>
                <a:lnTo>
                  <a:pt x="172" y="257"/>
                </a:lnTo>
                <a:lnTo>
                  <a:pt x="171" y="257"/>
                </a:lnTo>
                <a:lnTo>
                  <a:pt x="172" y="257"/>
                </a:lnTo>
                <a:lnTo>
                  <a:pt x="171" y="257"/>
                </a:lnTo>
                <a:lnTo>
                  <a:pt x="172" y="257"/>
                </a:lnTo>
                <a:lnTo>
                  <a:pt x="172" y="256"/>
                </a:lnTo>
                <a:lnTo>
                  <a:pt x="172" y="257"/>
                </a:lnTo>
                <a:lnTo>
                  <a:pt x="172" y="256"/>
                </a:lnTo>
                <a:lnTo>
                  <a:pt x="172" y="257"/>
                </a:lnTo>
                <a:lnTo>
                  <a:pt x="172" y="256"/>
                </a:lnTo>
                <a:lnTo>
                  <a:pt x="173" y="256"/>
                </a:lnTo>
                <a:lnTo>
                  <a:pt x="172" y="256"/>
                </a:lnTo>
                <a:lnTo>
                  <a:pt x="173" y="256"/>
                </a:lnTo>
                <a:lnTo>
                  <a:pt x="172" y="256"/>
                </a:lnTo>
                <a:lnTo>
                  <a:pt x="173" y="256"/>
                </a:lnTo>
                <a:lnTo>
                  <a:pt x="173" y="257"/>
                </a:lnTo>
                <a:lnTo>
                  <a:pt x="173" y="256"/>
                </a:lnTo>
                <a:lnTo>
                  <a:pt x="173" y="257"/>
                </a:lnTo>
                <a:lnTo>
                  <a:pt x="173" y="256"/>
                </a:lnTo>
                <a:lnTo>
                  <a:pt x="173" y="257"/>
                </a:lnTo>
                <a:lnTo>
                  <a:pt x="174" y="257"/>
                </a:lnTo>
                <a:lnTo>
                  <a:pt x="173" y="257"/>
                </a:lnTo>
                <a:lnTo>
                  <a:pt x="174" y="257"/>
                </a:lnTo>
                <a:lnTo>
                  <a:pt x="173" y="257"/>
                </a:lnTo>
                <a:lnTo>
                  <a:pt x="174" y="257"/>
                </a:lnTo>
                <a:lnTo>
                  <a:pt x="174" y="258"/>
                </a:lnTo>
                <a:lnTo>
                  <a:pt x="174" y="257"/>
                </a:lnTo>
                <a:lnTo>
                  <a:pt x="174" y="258"/>
                </a:lnTo>
                <a:lnTo>
                  <a:pt x="174" y="257"/>
                </a:lnTo>
                <a:lnTo>
                  <a:pt x="174" y="258"/>
                </a:lnTo>
                <a:lnTo>
                  <a:pt x="173" y="258"/>
                </a:lnTo>
                <a:lnTo>
                  <a:pt x="174" y="258"/>
                </a:lnTo>
                <a:lnTo>
                  <a:pt x="173" y="258"/>
                </a:lnTo>
                <a:lnTo>
                  <a:pt x="174" y="258"/>
                </a:lnTo>
                <a:lnTo>
                  <a:pt x="173" y="258"/>
                </a:lnTo>
                <a:lnTo>
                  <a:pt x="172" y="258"/>
                </a:lnTo>
                <a:lnTo>
                  <a:pt x="173" y="258"/>
                </a:lnTo>
                <a:lnTo>
                  <a:pt x="172" y="258"/>
                </a:lnTo>
                <a:lnTo>
                  <a:pt x="173" y="258"/>
                </a:lnTo>
                <a:lnTo>
                  <a:pt x="172" y="258"/>
                </a:lnTo>
                <a:lnTo>
                  <a:pt x="172" y="259"/>
                </a:lnTo>
                <a:lnTo>
                  <a:pt x="172" y="258"/>
                </a:lnTo>
                <a:lnTo>
                  <a:pt x="172" y="259"/>
                </a:lnTo>
                <a:lnTo>
                  <a:pt x="172" y="258"/>
                </a:lnTo>
                <a:lnTo>
                  <a:pt x="172" y="259"/>
                </a:lnTo>
                <a:lnTo>
                  <a:pt x="173" y="259"/>
                </a:lnTo>
                <a:lnTo>
                  <a:pt x="172" y="259"/>
                </a:lnTo>
                <a:lnTo>
                  <a:pt x="173" y="259"/>
                </a:lnTo>
                <a:lnTo>
                  <a:pt x="172" y="259"/>
                </a:lnTo>
                <a:lnTo>
                  <a:pt x="173" y="259"/>
                </a:lnTo>
                <a:lnTo>
                  <a:pt x="173" y="260"/>
                </a:lnTo>
                <a:lnTo>
                  <a:pt x="173" y="259"/>
                </a:lnTo>
                <a:lnTo>
                  <a:pt x="173" y="260"/>
                </a:lnTo>
                <a:lnTo>
                  <a:pt x="173" y="259"/>
                </a:lnTo>
                <a:lnTo>
                  <a:pt x="173" y="260"/>
                </a:lnTo>
                <a:lnTo>
                  <a:pt x="173" y="261"/>
                </a:lnTo>
                <a:lnTo>
                  <a:pt x="173" y="260"/>
                </a:lnTo>
                <a:lnTo>
                  <a:pt x="173" y="261"/>
                </a:lnTo>
                <a:lnTo>
                  <a:pt x="173" y="260"/>
                </a:lnTo>
                <a:lnTo>
                  <a:pt x="173" y="261"/>
                </a:lnTo>
                <a:lnTo>
                  <a:pt x="174" y="261"/>
                </a:lnTo>
                <a:lnTo>
                  <a:pt x="173" y="261"/>
                </a:lnTo>
                <a:lnTo>
                  <a:pt x="174" y="261"/>
                </a:lnTo>
                <a:lnTo>
                  <a:pt x="173" y="261"/>
                </a:lnTo>
                <a:lnTo>
                  <a:pt x="174" y="261"/>
                </a:lnTo>
                <a:lnTo>
                  <a:pt x="174" y="262"/>
                </a:lnTo>
                <a:lnTo>
                  <a:pt x="174" y="261"/>
                </a:lnTo>
                <a:lnTo>
                  <a:pt x="174" y="262"/>
                </a:lnTo>
                <a:lnTo>
                  <a:pt x="174" y="261"/>
                </a:lnTo>
                <a:lnTo>
                  <a:pt x="174" y="262"/>
                </a:lnTo>
                <a:lnTo>
                  <a:pt x="173" y="262"/>
                </a:lnTo>
                <a:lnTo>
                  <a:pt x="174" y="262"/>
                </a:lnTo>
                <a:lnTo>
                  <a:pt x="173" y="262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73" y="262"/>
                </a:lnTo>
                <a:lnTo>
                  <a:pt x="172" y="262"/>
                </a:lnTo>
                <a:lnTo>
                  <a:pt x="173" y="262"/>
                </a:lnTo>
                <a:lnTo>
                  <a:pt x="172" y="262"/>
                </a:lnTo>
                <a:lnTo>
                  <a:pt x="172" y="263"/>
                </a:lnTo>
                <a:lnTo>
                  <a:pt x="172" y="262"/>
                </a:lnTo>
                <a:lnTo>
                  <a:pt x="172" y="263"/>
                </a:lnTo>
                <a:lnTo>
                  <a:pt x="172" y="262"/>
                </a:lnTo>
                <a:lnTo>
                  <a:pt x="172" y="263"/>
                </a:lnTo>
                <a:lnTo>
                  <a:pt x="173" y="263"/>
                </a:lnTo>
                <a:lnTo>
                  <a:pt x="172" y="263"/>
                </a:lnTo>
                <a:lnTo>
                  <a:pt x="173" y="263"/>
                </a:lnTo>
                <a:lnTo>
                  <a:pt x="172" y="263"/>
                </a:lnTo>
                <a:lnTo>
                  <a:pt x="173" y="263"/>
                </a:lnTo>
                <a:lnTo>
                  <a:pt x="173" y="264"/>
                </a:lnTo>
                <a:lnTo>
                  <a:pt x="173" y="263"/>
                </a:lnTo>
                <a:lnTo>
                  <a:pt x="173" y="264"/>
                </a:lnTo>
                <a:lnTo>
                  <a:pt x="173" y="263"/>
                </a:lnTo>
                <a:lnTo>
                  <a:pt x="173" y="264"/>
                </a:lnTo>
                <a:lnTo>
                  <a:pt x="174" y="264"/>
                </a:lnTo>
                <a:lnTo>
                  <a:pt x="173" y="264"/>
                </a:lnTo>
                <a:lnTo>
                  <a:pt x="174" y="264"/>
                </a:lnTo>
                <a:lnTo>
                  <a:pt x="173" y="264"/>
                </a:lnTo>
                <a:lnTo>
                  <a:pt x="174" y="264"/>
                </a:lnTo>
                <a:lnTo>
                  <a:pt x="174" y="263"/>
                </a:lnTo>
                <a:lnTo>
                  <a:pt x="174" y="264"/>
                </a:lnTo>
                <a:lnTo>
                  <a:pt x="174" y="263"/>
                </a:lnTo>
                <a:lnTo>
                  <a:pt x="174" y="264"/>
                </a:lnTo>
                <a:lnTo>
                  <a:pt x="174" y="263"/>
                </a:lnTo>
                <a:lnTo>
                  <a:pt x="175" y="263"/>
                </a:lnTo>
                <a:lnTo>
                  <a:pt x="174" y="263"/>
                </a:lnTo>
                <a:lnTo>
                  <a:pt x="175" y="263"/>
                </a:lnTo>
                <a:lnTo>
                  <a:pt x="174" y="263"/>
                </a:lnTo>
                <a:lnTo>
                  <a:pt x="175" y="263"/>
                </a:lnTo>
                <a:lnTo>
                  <a:pt x="175" y="264"/>
                </a:lnTo>
                <a:lnTo>
                  <a:pt x="175" y="263"/>
                </a:lnTo>
                <a:lnTo>
                  <a:pt x="175" y="264"/>
                </a:lnTo>
                <a:lnTo>
                  <a:pt x="175" y="263"/>
                </a:lnTo>
                <a:lnTo>
                  <a:pt x="175" y="264"/>
                </a:lnTo>
                <a:lnTo>
                  <a:pt x="175" y="265"/>
                </a:lnTo>
                <a:lnTo>
                  <a:pt x="175" y="264"/>
                </a:lnTo>
                <a:lnTo>
                  <a:pt x="175" y="265"/>
                </a:lnTo>
                <a:lnTo>
                  <a:pt x="175" y="264"/>
                </a:lnTo>
                <a:lnTo>
                  <a:pt x="175" y="265"/>
                </a:lnTo>
                <a:lnTo>
                  <a:pt x="176" y="265"/>
                </a:lnTo>
                <a:lnTo>
                  <a:pt x="175" y="265"/>
                </a:lnTo>
                <a:lnTo>
                  <a:pt x="176" y="265"/>
                </a:lnTo>
                <a:lnTo>
                  <a:pt x="175" y="265"/>
                </a:lnTo>
                <a:lnTo>
                  <a:pt x="176" y="265"/>
                </a:lnTo>
                <a:lnTo>
                  <a:pt x="176" y="264"/>
                </a:lnTo>
                <a:lnTo>
                  <a:pt x="176" y="265"/>
                </a:lnTo>
                <a:lnTo>
                  <a:pt x="176" y="264"/>
                </a:lnTo>
                <a:lnTo>
                  <a:pt x="176" y="265"/>
                </a:lnTo>
                <a:lnTo>
                  <a:pt x="176" y="264"/>
                </a:lnTo>
                <a:lnTo>
                  <a:pt x="177" y="264"/>
                </a:lnTo>
                <a:lnTo>
                  <a:pt x="176" y="264"/>
                </a:lnTo>
                <a:lnTo>
                  <a:pt x="177" y="264"/>
                </a:lnTo>
                <a:lnTo>
                  <a:pt x="176" y="264"/>
                </a:lnTo>
                <a:lnTo>
                  <a:pt x="177" y="264"/>
                </a:lnTo>
                <a:lnTo>
                  <a:pt x="177" y="263"/>
                </a:lnTo>
                <a:lnTo>
                  <a:pt x="177" y="264"/>
                </a:lnTo>
                <a:lnTo>
                  <a:pt x="177" y="263"/>
                </a:lnTo>
                <a:lnTo>
                  <a:pt x="177" y="264"/>
                </a:lnTo>
                <a:lnTo>
                  <a:pt x="177" y="263"/>
                </a:lnTo>
                <a:lnTo>
                  <a:pt x="176" y="263"/>
                </a:lnTo>
                <a:lnTo>
                  <a:pt x="177" y="263"/>
                </a:lnTo>
                <a:lnTo>
                  <a:pt x="176" y="263"/>
                </a:lnTo>
                <a:lnTo>
                  <a:pt x="177" y="263"/>
                </a:lnTo>
                <a:lnTo>
                  <a:pt x="176" y="263"/>
                </a:lnTo>
                <a:lnTo>
                  <a:pt x="176" y="262"/>
                </a:lnTo>
                <a:lnTo>
                  <a:pt x="176" y="263"/>
                </a:lnTo>
                <a:lnTo>
                  <a:pt x="176" y="262"/>
                </a:lnTo>
                <a:lnTo>
                  <a:pt x="176" y="263"/>
                </a:lnTo>
                <a:lnTo>
                  <a:pt x="176" y="262"/>
                </a:lnTo>
                <a:lnTo>
                  <a:pt x="177" y="262"/>
                </a:lnTo>
                <a:lnTo>
                  <a:pt x="176" y="262"/>
                </a:lnTo>
                <a:lnTo>
                  <a:pt x="177" y="262"/>
                </a:lnTo>
                <a:lnTo>
                  <a:pt x="176" y="262"/>
                </a:lnTo>
                <a:lnTo>
                  <a:pt x="177" y="262"/>
                </a:lnTo>
                <a:lnTo>
                  <a:pt x="178" y="262"/>
                </a:lnTo>
                <a:lnTo>
                  <a:pt x="177" y="262"/>
                </a:lnTo>
                <a:lnTo>
                  <a:pt x="178" y="262"/>
                </a:lnTo>
                <a:lnTo>
                  <a:pt x="177" y="262"/>
                </a:lnTo>
                <a:lnTo>
                  <a:pt x="178" y="262"/>
                </a:lnTo>
                <a:lnTo>
                  <a:pt x="178" y="261"/>
                </a:lnTo>
                <a:lnTo>
                  <a:pt x="178" y="262"/>
                </a:lnTo>
                <a:lnTo>
                  <a:pt x="178" y="261"/>
                </a:lnTo>
                <a:lnTo>
                  <a:pt x="178" y="262"/>
                </a:lnTo>
                <a:lnTo>
                  <a:pt x="178" y="261"/>
                </a:lnTo>
                <a:lnTo>
                  <a:pt x="177" y="261"/>
                </a:lnTo>
                <a:lnTo>
                  <a:pt x="178" y="261"/>
                </a:lnTo>
                <a:lnTo>
                  <a:pt x="177" y="261"/>
                </a:lnTo>
                <a:lnTo>
                  <a:pt x="178" y="261"/>
                </a:lnTo>
                <a:lnTo>
                  <a:pt x="177" y="261"/>
                </a:lnTo>
                <a:lnTo>
                  <a:pt x="177" y="260"/>
                </a:lnTo>
                <a:lnTo>
                  <a:pt x="177" y="261"/>
                </a:lnTo>
                <a:lnTo>
                  <a:pt x="177" y="260"/>
                </a:lnTo>
                <a:lnTo>
                  <a:pt x="177" y="261"/>
                </a:lnTo>
                <a:lnTo>
                  <a:pt x="177" y="260"/>
                </a:lnTo>
                <a:lnTo>
                  <a:pt x="178" y="260"/>
                </a:lnTo>
                <a:lnTo>
                  <a:pt x="177" y="260"/>
                </a:lnTo>
                <a:lnTo>
                  <a:pt x="178" y="260"/>
                </a:lnTo>
                <a:lnTo>
                  <a:pt x="177" y="260"/>
                </a:lnTo>
                <a:lnTo>
                  <a:pt x="178" y="260"/>
                </a:lnTo>
                <a:lnTo>
                  <a:pt x="178" y="259"/>
                </a:lnTo>
                <a:lnTo>
                  <a:pt x="178" y="260"/>
                </a:lnTo>
                <a:lnTo>
                  <a:pt x="178" y="259"/>
                </a:lnTo>
                <a:lnTo>
                  <a:pt x="178" y="260"/>
                </a:lnTo>
                <a:lnTo>
                  <a:pt x="178" y="259"/>
                </a:lnTo>
                <a:lnTo>
                  <a:pt x="179" y="259"/>
                </a:lnTo>
                <a:lnTo>
                  <a:pt x="178" y="259"/>
                </a:lnTo>
                <a:lnTo>
                  <a:pt x="179" y="259"/>
                </a:lnTo>
                <a:lnTo>
                  <a:pt x="178" y="259"/>
                </a:lnTo>
                <a:lnTo>
                  <a:pt x="179" y="259"/>
                </a:lnTo>
                <a:lnTo>
                  <a:pt x="179" y="260"/>
                </a:lnTo>
                <a:lnTo>
                  <a:pt x="179" y="259"/>
                </a:lnTo>
                <a:lnTo>
                  <a:pt x="179" y="260"/>
                </a:lnTo>
                <a:lnTo>
                  <a:pt x="179" y="259"/>
                </a:lnTo>
                <a:lnTo>
                  <a:pt x="179" y="260"/>
                </a:lnTo>
                <a:lnTo>
                  <a:pt x="179" y="261"/>
                </a:lnTo>
                <a:lnTo>
                  <a:pt x="179" y="260"/>
                </a:lnTo>
                <a:lnTo>
                  <a:pt x="179" y="261"/>
                </a:lnTo>
                <a:lnTo>
                  <a:pt x="179" y="260"/>
                </a:lnTo>
                <a:lnTo>
                  <a:pt x="179" y="261"/>
                </a:lnTo>
                <a:lnTo>
                  <a:pt x="180" y="261"/>
                </a:lnTo>
                <a:lnTo>
                  <a:pt x="179" y="261"/>
                </a:lnTo>
                <a:lnTo>
                  <a:pt x="180" y="261"/>
                </a:lnTo>
                <a:lnTo>
                  <a:pt x="179" y="261"/>
                </a:lnTo>
                <a:lnTo>
                  <a:pt x="180" y="261"/>
                </a:lnTo>
                <a:lnTo>
                  <a:pt x="180" y="260"/>
                </a:lnTo>
                <a:lnTo>
                  <a:pt x="180" y="261"/>
                </a:lnTo>
                <a:lnTo>
                  <a:pt x="180" y="260"/>
                </a:lnTo>
                <a:lnTo>
                  <a:pt x="180" y="261"/>
                </a:lnTo>
                <a:lnTo>
                  <a:pt x="180" y="260"/>
                </a:lnTo>
                <a:lnTo>
                  <a:pt x="181" y="260"/>
                </a:lnTo>
                <a:lnTo>
                  <a:pt x="180" y="260"/>
                </a:lnTo>
                <a:lnTo>
                  <a:pt x="181" y="260"/>
                </a:lnTo>
                <a:lnTo>
                  <a:pt x="180" y="260"/>
                </a:lnTo>
                <a:lnTo>
                  <a:pt x="181" y="260"/>
                </a:lnTo>
                <a:lnTo>
                  <a:pt x="181" y="261"/>
                </a:lnTo>
                <a:lnTo>
                  <a:pt x="181" y="260"/>
                </a:lnTo>
                <a:lnTo>
                  <a:pt x="181" y="261"/>
                </a:lnTo>
                <a:lnTo>
                  <a:pt x="181" y="260"/>
                </a:lnTo>
                <a:lnTo>
                  <a:pt x="181" y="261"/>
                </a:lnTo>
                <a:lnTo>
                  <a:pt x="182" y="261"/>
                </a:lnTo>
                <a:lnTo>
                  <a:pt x="181" y="261"/>
                </a:lnTo>
                <a:lnTo>
                  <a:pt x="182" y="261"/>
                </a:lnTo>
                <a:lnTo>
                  <a:pt x="181" y="261"/>
                </a:lnTo>
                <a:lnTo>
                  <a:pt x="182" y="261"/>
                </a:lnTo>
                <a:lnTo>
                  <a:pt x="182" y="262"/>
                </a:lnTo>
                <a:lnTo>
                  <a:pt x="182" y="261"/>
                </a:lnTo>
                <a:lnTo>
                  <a:pt x="182" y="262"/>
                </a:lnTo>
                <a:lnTo>
                  <a:pt x="182" y="261"/>
                </a:lnTo>
                <a:lnTo>
                  <a:pt x="182" y="262"/>
                </a:lnTo>
                <a:lnTo>
                  <a:pt x="181" y="262"/>
                </a:lnTo>
                <a:lnTo>
                  <a:pt x="182" y="262"/>
                </a:lnTo>
                <a:lnTo>
                  <a:pt x="181" y="262"/>
                </a:lnTo>
                <a:lnTo>
                  <a:pt x="182" y="262"/>
                </a:lnTo>
                <a:lnTo>
                  <a:pt x="181" y="262"/>
                </a:lnTo>
                <a:lnTo>
                  <a:pt x="180" y="262"/>
                </a:lnTo>
                <a:lnTo>
                  <a:pt x="181" y="262"/>
                </a:lnTo>
                <a:lnTo>
                  <a:pt x="180" y="262"/>
                </a:lnTo>
                <a:lnTo>
                  <a:pt x="181" y="262"/>
                </a:lnTo>
                <a:lnTo>
                  <a:pt x="180" y="262"/>
                </a:lnTo>
                <a:lnTo>
                  <a:pt x="180" y="263"/>
                </a:lnTo>
                <a:lnTo>
                  <a:pt x="180" y="262"/>
                </a:lnTo>
                <a:lnTo>
                  <a:pt x="180" y="263"/>
                </a:lnTo>
                <a:lnTo>
                  <a:pt x="180" y="262"/>
                </a:lnTo>
                <a:lnTo>
                  <a:pt x="180" y="263"/>
                </a:lnTo>
                <a:lnTo>
                  <a:pt x="181" y="263"/>
                </a:lnTo>
                <a:lnTo>
                  <a:pt x="180" y="263"/>
                </a:lnTo>
                <a:lnTo>
                  <a:pt x="181" y="263"/>
                </a:lnTo>
                <a:lnTo>
                  <a:pt x="180" y="263"/>
                </a:lnTo>
                <a:lnTo>
                  <a:pt x="181" y="263"/>
                </a:lnTo>
                <a:lnTo>
                  <a:pt x="181" y="264"/>
                </a:lnTo>
                <a:lnTo>
                  <a:pt x="181" y="263"/>
                </a:lnTo>
                <a:lnTo>
                  <a:pt x="181" y="264"/>
                </a:lnTo>
                <a:lnTo>
                  <a:pt x="181" y="263"/>
                </a:lnTo>
                <a:lnTo>
                  <a:pt x="181" y="264"/>
                </a:lnTo>
                <a:lnTo>
                  <a:pt x="182" y="264"/>
                </a:lnTo>
                <a:lnTo>
                  <a:pt x="181" y="264"/>
                </a:lnTo>
                <a:lnTo>
                  <a:pt x="182" y="264"/>
                </a:lnTo>
                <a:lnTo>
                  <a:pt x="181" y="264"/>
                </a:lnTo>
                <a:lnTo>
                  <a:pt x="182" y="264"/>
                </a:lnTo>
                <a:lnTo>
                  <a:pt x="182" y="263"/>
                </a:lnTo>
                <a:lnTo>
                  <a:pt x="182" y="264"/>
                </a:lnTo>
                <a:lnTo>
                  <a:pt x="182" y="263"/>
                </a:lnTo>
                <a:lnTo>
                  <a:pt x="182" y="264"/>
                </a:lnTo>
                <a:lnTo>
                  <a:pt x="182" y="263"/>
                </a:lnTo>
                <a:lnTo>
                  <a:pt x="183" y="263"/>
                </a:lnTo>
                <a:lnTo>
                  <a:pt x="182" y="263"/>
                </a:lnTo>
                <a:lnTo>
                  <a:pt x="183" y="263"/>
                </a:lnTo>
                <a:lnTo>
                  <a:pt x="182" y="263"/>
                </a:lnTo>
                <a:lnTo>
                  <a:pt x="183" y="263"/>
                </a:lnTo>
                <a:lnTo>
                  <a:pt x="183" y="264"/>
                </a:lnTo>
                <a:lnTo>
                  <a:pt x="183" y="263"/>
                </a:lnTo>
                <a:lnTo>
                  <a:pt x="183" y="264"/>
                </a:lnTo>
                <a:lnTo>
                  <a:pt x="183" y="263"/>
                </a:lnTo>
                <a:lnTo>
                  <a:pt x="183" y="264"/>
                </a:lnTo>
                <a:lnTo>
                  <a:pt x="183" y="265"/>
                </a:lnTo>
                <a:lnTo>
                  <a:pt x="183" y="264"/>
                </a:lnTo>
                <a:lnTo>
                  <a:pt x="183" y="265"/>
                </a:lnTo>
                <a:lnTo>
                  <a:pt x="183" y="264"/>
                </a:lnTo>
                <a:lnTo>
                  <a:pt x="183" y="265"/>
                </a:lnTo>
                <a:lnTo>
                  <a:pt x="184" y="265"/>
                </a:lnTo>
                <a:lnTo>
                  <a:pt x="183" y="265"/>
                </a:lnTo>
                <a:lnTo>
                  <a:pt x="184" y="265"/>
                </a:lnTo>
                <a:lnTo>
                  <a:pt x="183" y="265"/>
                </a:lnTo>
                <a:lnTo>
                  <a:pt x="184" y="265"/>
                </a:lnTo>
                <a:lnTo>
                  <a:pt x="184" y="264"/>
                </a:lnTo>
                <a:lnTo>
                  <a:pt x="184" y="265"/>
                </a:lnTo>
                <a:lnTo>
                  <a:pt x="184" y="264"/>
                </a:lnTo>
                <a:lnTo>
                  <a:pt x="184" y="265"/>
                </a:lnTo>
                <a:lnTo>
                  <a:pt x="184" y="264"/>
                </a:lnTo>
                <a:lnTo>
                  <a:pt x="185" y="264"/>
                </a:lnTo>
                <a:lnTo>
                  <a:pt x="184" y="264"/>
                </a:lnTo>
                <a:lnTo>
                  <a:pt x="185" y="264"/>
                </a:lnTo>
                <a:lnTo>
                  <a:pt x="184" y="264"/>
                </a:lnTo>
                <a:lnTo>
                  <a:pt x="185" y="264"/>
                </a:lnTo>
                <a:lnTo>
                  <a:pt x="185" y="265"/>
                </a:lnTo>
                <a:lnTo>
                  <a:pt x="185" y="264"/>
                </a:lnTo>
                <a:lnTo>
                  <a:pt x="185" y="265"/>
                </a:lnTo>
                <a:lnTo>
                  <a:pt x="185" y="264"/>
                </a:lnTo>
                <a:lnTo>
                  <a:pt x="185" y="265"/>
                </a:lnTo>
                <a:lnTo>
                  <a:pt x="186" y="265"/>
                </a:lnTo>
                <a:lnTo>
                  <a:pt x="185" y="265"/>
                </a:lnTo>
                <a:lnTo>
                  <a:pt x="186" y="265"/>
                </a:lnTo>
                <a:lnTo>
                  <a:pt x="185" y="265"/>
                </a:lnTo>
                <a:lnTo>
                  <a:pt x="186" y="265"/>
                </a:lnTo>
                <a:lnTo>
                  <a:pt x="186" y="266"/>
                </a:lnTo>
                <a:lnTo>
                  <a:pt x="186" y="265"/>
                </a:lnTo>
                <a:lnTo>
                  <a:pt x="186" y="266"/>
                </a:lnTo>
                <a:lnTo>
                  <a:pt x="186" y="265"/>
                </a:lnTo>
                <a:lnTo>
                  <a:pt x="186" y="266"/>
                </a:lnTo>
                <a:lnTo>
                  <a:pt x="185" y="266"/>
                </a:lnTo>
                <a:lnTo>
                  <a:pt x="186" y="266"/>
                </a:lnTo>
                <a:lnTo>
                  <a:pt x="185" y="266"/>
                </a:lnTo>
                <a:lnTo>
                  <a:pt x="186" y="266"/>
                </a:lnTo>
                <a:lnTo>
                  <a:pt x="185" y="266"/>
                </a:lnTo>
                <a:lnTo>
                  <a:pt x="184" y="266"/>
                </a:lnTo>
                <a:lnTo>
                  <a:pt x="185" y="266"/>
                </a:lnTo>
                <a:lnTo>
                  <a:pt x="184" y="266"/>
                </a:lnTo>
                <a:lnTo>
                  <a:pt x="185" y="266"/>
                </a:lnTo>
                <a:lnTo>
                  <a:pt x="184" y="266"/>
                </a:lnTo>
                <a:lnTo>
                  <a:pt x="184" y="267"/>
                </a:lnTo>
                <a:lnTo>
                  <a:pt x="184" y="266"/>
                </a:lnTo>
                <a:lnTo>
                  <a:pt x="184" y="267"/>
                </a:lnTo>
                <a:lnTo>
                  <a:pt x="184" y="266"/>
                </a:lnTo>
                <a:lnTo>
                  <a:pt x="184" y="267"/>
                </a:lnTo>
                <a:lnTo>
                  <a:pt x="185" y="267"/>
                </a:lnTo>
                <a:lnTo>
                  <a:pt x="184" y="267"/>
                </a:lnTo>
                <a:lnTo>
                  <a:pt x="185" y="267"/>
                </a:lnTo>
                <a:lnTo>
                  <a:pt x="184" y="267"/>
                </a:lnTo>
                <a:lnTo>
                  <a:pt x="185" y="267"/>
                </a:lnTo>
                <a:lnTo>
                  <a:pt x="185" y="268"/>
                </a:lnTo>
                <a:lnTo>
                  <a:pt x="185" y="267"/>
                </a:lnTo>
                <a:lnTo>
                  <a:pt x="185" y="268"/>
                </a:lnTo>
                <a:lnTo>
                  <a:pt x="185" y="267"/>
                </a:lnTo>
                <a:lnTo>
                  <a:pt x="185" y="268"/>
                </a:lnTo>
                <a:lnTo>
                  <a:pt x="184" y="268"/>
                </a:lnTo>
                <a:lnTo>
                  <a:pt x="185" y="268"/>
                </a:lnTo>
                <a:lnTo>
                  <a:pt x="184" y="268"/>
                </a:lnTo>
                <a:lnTo>
                  <a:pt x="185" y="268"/>
                </a:lnTo>
                <a:lnTo>
                  <a:pt x="184" y="268"/>
                </a:lnTo>
                <a:lnTo>
                  <a:pt x="184" y="269"/>
                </a:lnTo>
                <a:lnTo>
                  <a:pt x="184" y="268"/>
                </a:lnTo>
                <a:lnTo>
                  <a:pt x="184" y="269"/>
                </a:lnTo>
                <a:lnTo>
                  <a:pt x="184" y="268"/>
                </a:lnTo>
                <a:lnTo>
                  <a:pt x="184" y="269"/>
                </a:lnTo>
                <a:lnTo>
                  <a:pt x="183" y="269"/>
                </a:lnTo>
                <a:lnTo>
                  <a:pt x="184" y="269"/>
                </a:lnTo>
                <a:lnTo>
                  <a:pt x="183" y="269"/>
                </a:lnTo>
                <a:lnTo>
                  <a:pt x="184" y="269"/>
                </a:lnTo>
                <a:lnTo>
                  <a:pt x="183" y="269"/>
                </a:lnTo>
                <a:lnTo>
                  <a:pt x="183" y="268"/>
                </a:lnTo>
                <a:lnTo>
                  <a:pt x="183" y="269"/>
                </a:lnTo>
                <a:lnTo>
                  <a:pt x="183" y="268"/>
                </a:lnTo>
                <a:lnTo>
                  <a:pt x="183" y="269"/>
                </a:lnTo>
                <a:lnTo>
                  <a:pt x="183" y="268"/>
                </a:lnTo>
                <a:lnTo>
                  <a:pt x="183" y="267"/>
                </a:lnTo>
                <a:lnTo>
                  <a:pt x="183" y="268"/>
                </a:lnTo>
                <a:lnTo>
                  <a:pt x="183" y="267"/>
                </a:lnTo>
                <a:lnTo>
                  <a:pt x="183" y="268"/>
                </a:lnTo>
                <a:lnTo>
                  <a:pt x="183" y="267"/>
                </a:lnTo>
                <a:lnTo>
                  <a:pt x="182" y="267"/>
                </a:lnTo>
                <a:lnTo>
                  <a:pt x="183" y="267"/>
                </a:lnTo>
                <a:lnTo>
                  <a:pt x="182" y="267"/>
                </a:lnTo>
                <a:lnTo>
                  <a:pt x="183" y="267"/>
                </a:lnTo>
                <a:lnTo>
                  <a:pt x="182" y="267"/>
                </a:lnTo>
                <a:lnTo>
                  <a:pt x="182" y="268"/>
                </a:lnTo>
                <a:lnTo>
                  <a:pt x="182" y="267"/>
                </a:lnTo>
                <a:lnTo>
                  <a:pt x="182" y="268"/>
                </a:lnTo>
                <a:lnTo>
                  <a:pt x="182" y="267"/>
                </a:lnTo>
                <a:lnTo>
                  <a:pt x="182" y="268"/>
                </a:lnTo>
                <a:lnTo>
                  <a:pt x="181" y="268"/>
                </a:lnTo>
                <a:lnTo>
                  <a:pt x="182" y="268"/>
                </a:lnTo>
                <a:lnTo>
                  <a:pt x="181" y="268"/>
                </a:lnTo>
                <a:lnTo>
                  <a:pt x="182" y="268"/>
                </a:lnTo>
                <a:lnTo>
                  <a:pt x="181" y="268"/>
                </a:lnTo>
                <a:lnTo>
                  <a:pt x="180" y="268"/>
                </a:lnTo>
                <a:lnTo>
                  <a:pt x="181" y="268"/>
                </a:lnTo>
                <a:lnTo>
                  <a:pt x="180" y="268"/>
                </a:lnTo>
                <a:lnTo>
                  <a:pt x="181" y="268"/>
                </a:lnTo>
                <a:lnTo>
                  <a:pt x="180" y="268"/>
                </a:lnTo>
                <a:lnTo>
                  <a:pt x="180" y="269"/>
                </a:lnTo>
                <a:lnTo>
                  <a:pt x="180" y="268"/>
                </a:lnTo>
                <a:lnTo>
                  <a:pt x="180" y="269"/>
                </a:lnTo>
                <a:lnTo>
                  <a:pt x="180" y="268"/>
                </a:lnTo>
                <a:lnTo>
                  <a:pt x="180" y="269"/>
                </a:lnTo>
                <a:lnTo>
                  <a:pt x="179" y="269"/>
                </a:lnTo>
                <a:lnTo>
                  <a:pt x="180" y="269"/>
                </a:lnTo>
                <a:lnTo>
                  <a:pt x="179" y="269"/>
                </a:lnTo>
                <a:lnTo>
                  <a:pt x="180" y="269"/>
                </a:lnTo>
                <a:lnTo>
                  <a:pt x="179" y="269"/>
                </a:lnTo>
                <a:lnTo>
                  <a:pt x="179" y="268"/>
                </a:lnTo>
                <a:lnTo>
                  <a:pt x="179" y="269"/>
                </a:lnTo>
                <a:lnTo>
                  <a:pt x="179" y="268"/>
                </a:lnTo>
                <a:lnTo>
                  <a:pt x="179" y="269"/>
                </a:lnTo>
                <a:lnTo>
                  <a:pt x="179" y="268"/>
                </a:lnTo>
                <a:lnTo>
                  <a:pt x="179" y="267"/>
                </a:lnTo>
                <a:lnTo>
                  <a:pt x="179" y="268"/>
                </a:lnTo>
                <a:lnTo>
                  <a:pt x="179" y="267"/>
                </a:lnTo>
                <a:lnTo>
                  <a:pt x="179" y="268"/>
                </a:lnTo>
                <a:lnTo>
                  <a:pt x="179" y="267"/>
                </a:lnTo>
                <a:lnTo>
                  <a:pt x="178" y="267"/>
                </a:lnTo>
                <a:lnTo>
                  <a:pt x="179" y="267"/>
                </a:lnTo>
                <a:lnTo>
                  <a:pt x="178" y="267"/>
                </a:lnTo>
                <a:lnTo>
                  <a:pt x="179" y="267"/>
                </a:lnTo>
                <a:lnTo>
                  <a:pt x="178" y="267"/>
                </a:lnTo>
                <a:lnTo>
                  <a:pt x="178" y="268"/>
                </a:lnTo>
                <a:lnTo>
                  <a:pt x="178" y="267"/>
                </a:lnTo>
                <a:lnTo>
                  <a:pt x="178" y="268"/>
                </a:lnTo>
                <a:lnTo>
                  <a:pt x="178" y="267"/>
                </a:lnTo>
                <a:lnTo>
                  <a:pt x="178" y="268"/>
                </a:lnTo>
                <a:lnTo>
                  <a:pt x="177" y="268"/>
                </a:lnTo>
                <a:lnTo>
                  <a:pt x="178" y="268"/>
                </a:lnTo>
                <a:lnTo>
                  <a:pt x="177" y="268"/>
                </a:lnTo>
                <a:lnTo>
                  <a:pt x="178" y="268"/>
                </a:lnTo>
                <a:lnTo>
                  <a:pt x="177" y="268"/>
                </a:lnTo>
                <a:lnTo>
                  <a:pt x="177" y="269"/>
                </a:lnTo>
                <a:lnTo>
                  <a:pt x="177" y="268"/>
                </a:lnTo>
                <a:lnTo>
                  <a:pt x="177" y="269"/>
                </a:lnTo>
                <a:lnTo>
                  <a:pt x="177" y="268"/>
                </a:lnTo>
                <a:lnTo>
                  <a:pt x="177" y="269"/>
                </a:lnTo>
                <a:lnTo>
                  <a:pt x="178" y="269"/>
                </a:lnTo>
                <a:lnTo>
                  <a:pt x="177" y="269"/>
                </a:lnTo>
                <a:lnTo>
                  <a:pt x="178" y="269"/>
                </a:lnTo>
                <a:lnTo>
                  <a:pt x="177" y="269"/>
                </a:lnTo>
                <a:lnTo>
                  <a:pt x="178" y="269"/>
                </a:lnTo>
                <a:lnTo>
                  <a:pt x="178" y="270"/>
                </a:lnTo>
                <a:lnTo>
                  <a:pt x="178" y="269"/>
                </a:lnTo>
                <a:lnTo>
                  <a:pt x="178" y="270"/>
                </a:lnTo>
                <a:lnTo>
                  <a:pt x="178" y="269"/>
                </a:lnTo>
                <a:lnTo>
                  <a:pt x="178" y="270"/>
                </a:lnTo>
                <a:lnTo>
                  <a:pt x="177" y="270"/>
                </a:lnTo>
                <a:lnTo>
                  <a:pt x="178" y="270"/>
                </a:lnTo>
                <a:lnTo>
                  <a:pt x="177" y="270"/>
                </a:lnTo>
                <a:lnTo>
                  <a:pt x="178" y="270"/>
                </a:lnTo>
                <a:lnTo>
                  <a:pt x="177" y="270"/>
                </a:lnTo>
                <a:lnTo>
                  <a:pt x="176" y="270"/>
                </a:lnTo>
                <a:lnTo>
                  <a:pt x="177" y="270"/>
                </a:lnTo>
                <a:lnTo>
                  <a:pt x="176" y="270"/>
                </a:lnTo>
                <a:lnTo>
                  <a:pt x="177" y="270"/>
                </a:lnTo>
                <a:lnTo>
                  <a:pt x="176" y="270"/>
                </a:lnTo>
                <a:lnTo>
                  <a:pt x="176" y="271"/>
                </a:lnTo>
                <a:lnTo>
                  <a:pt x="176" y="270"/>
                </a:lnTo>
                <a:lnTo>
                  <a:pt x="176" y="271"/>
                </a:lnTo>
                <a:lnTo>
                  <a:pt x="176" y="270"/>
                </a:lnTo>
                <a:lnTo>
                  <a:pt x="176" y="271"/>
                </a:lnTo>
                <a:lnTo>
                  <a:pt x="177" y="271"/>
                </a:lnTo>
                <a:lnTo>
                  <a:pt x="176" y="271"/>
                </a:lnTo>
                <a:lnTo>
                  <a:pt x="177" y="271"/>
                </a:lnTo>
                <a:lnTo>
                  <a:pt x="176" y="271"/>
                </a:lnTo>
                <a:lnTo>
                  <a:pt x="177" y="271"/>
                </a:lnTo>
                <a:lnTo>
                  <a:pt x="177" y="272"/>
                </a:lnTo>
                <a:lnTo>
                  <a:pt x="177" y="271"/>
                </a:lnTo>
                <a:lnTo>
                  <a:pt x="177" y="272"/>
                </a:lnTo>
                <a:lnTo>
                  <a:pt x="177" y="271"/>
                </a:lnTo>
                <a:lnTo>
                  <a:pt x="177" y="272"/>
                </a:lnTo>
                <a:lnTo>
                  <a:pt x="178" y="272"/>
                </a:lnTo>
                <a:lnTo>
                  <a:pt x="177" y="272"/>
                </a:lnTo>
                <a:lnTo>
                  <a:pt x="178" y="272"/>
                </a:lnTo>
                <a:lnTo>
                  <a:pt x="177" y="272"/>
                </a:lnTo>
                <a:lnTo>
                  <a:pt x="178" y="272"/>
                </a:lnTo>
                <a:lnTo>
                  <a:pt x="178" y="271"/>
                </a:lnTo>
                <a:lnTo>
                  <a:pt x="178" y="272"/>
                </a:lnTo>
                <a:lnTo>
                  <a:pt x="178" y="271"/>
                </a:lnTo>
                <a:lnTo>
                  <a:pt x="178" y="272"/>
                </a:lnTo>
                <a:lnTo>
                  <a:pt x="178" y="271"/>
                </a:lnTo>
                <a:lnTo>
                  <a:pt x="179" y="271"/>
                </a:lnTo>
                <a:lnTo>
                  <a:pt x="178" y="271"/>
                </a:lnTo>
                <a:lnTo>
                  <a:pt x="179" y="271"/>
                </a:lnTo>
                <a:lnTo>
                  <a:pt x="178" y="271"/>
                </a:lnTo>
                <a:lnTo>
                  <a:pt x="179" y="271"/>
                </a:lnTo>
                <a:lnTo>
                  <a:pt x="179" y="272"/>
                </a:lnTo>
                <a:lnTo>
                  <a:pt x="179" y="271"/>
                </a:lnTo>
                <a:lnTo>
                  <a:pt x="179" y="272"/>
                </a:lnTo>
                <a:lnTo>
                  <a:pt x="179" y="271"/>
                </a:lnTo>
                <a:lnTo>
                  <a:pt x="179" y="272"/>
                </a:lnTo>
                <a:lnTo>
                  <a:pt x="179" y="273"/>
                </a:lnTo>
                <a:lnTo>
                  <a:pt x="179" y="272"/>
                </a:lnTo>
                <a:lnTo>
                  <a:pt x="179" y="273"/>
                </a:lnTo>
                <a:lnTo>
                  <a:pt x="179" y="272"/>
                </a:lnTo>
                <a:lnTo>
                  <a:pt x="179" y="273"/>
                </a:lnTo>
                <a:lnTo>
                  <a:pt x="180" y="273"/>
                </a:lnTo>
                <a:lnTo>
                  <a:pt x="179" y="273"/>
                </a:lnTo>
                <a:lnTo>
                  <a:pt x="180" y="273"/>
                </a:lnTo>
                <a:lnTo>
                  <a:pt x="179" y="273"/>
                </a:lnTo>
                <a:lnTo>
                  <a:pt x="180" y="273"/>
                </a:lnTo>
                <a:lnTo>
                  <a:pt x="180" y="272"/>
                </a:lnTo>
                <a:lnTo>
                  <a:pt x="180" y="273"/>
                </a:lnTo>
                <a:lnTo>
                  <a:pt x="180" y="272"/>
                </a:lnTo>
                <a:lnTo>
                  <a:pt x="180" y="273"/>
                </a:lnTo>
                <a:lnTo>
                  <a:pt x="180" y="272"/>
                </a:lnTo>
                <a:lnTo>
                  <a:pt x="181" y="272"/>
                </a:lnTo>
                <a:lnTo>
                  <a:pt x="180" y="272"/>
                </a:lnTo>
                <a:lnTo>
                  <a:pt x="181" y="272"/>
                </a:lnTo>
                <a:lnTo>
                  <a:pt x="180" y="272"/>
                </a:lnTo>
                <a:lnTo>
                  <a:pt x="181" y="272"/>
                </a:lnTo>
                <a:lnTo>
                  <a:pt x="181" y="273"/>
                </a:lnTo>
                <a:lnTo>
                  <a:pt x="181" y="272"/>
                </a:lnTo>
                <a:lnTo>
                  <a:pt x="181" y="273"/>
                </a:lnTo>
                <a:lnTo>
                  <a:pt x="181" y="272"/>
                </a:lnTo>
                <a:lnTo>
                  <a:pt x="181" y="273"/>
                </a:lnTo>
                <a:lnTo>
                  <a:pt x="182" y="273"/>
                </a:lnTo>
                <a:lnTo>
                  <a:pt x="181" y="273"/>
                </a:lnTo>
                <a:lnTo>
                  <a:pt x="182" y="273"/>
                </a:lnTo>
                <a:lnTo>
                  <a:pt x="181" y="273"/>
                </a:lnTo>
                <a:lnTo>
                  <a:pt x="182" y="273"/>
                </a:lnTo>
                <a:lnTo>
                  <a:pt x="182" y="274"/>
                </a:lnTo>
                <a:lnTo>
                  <a:pt x="182" y="273"/>
                </a:lnTo>
                <a:lnTo>
                  <a:pt x="182" y="274"/>
                </a:lnTo>
                <a:lnTo>
                  <a:pt x="182" y="273"/>
                </a:lnTo>
                <a:lnTo>
                  <a:pt x="182" y="274"/>
                </a:lnTo>
                <a:lnTo>
                  <a:pt x="181" y="274"/>
                </a:lnTo>
                <a:lnTo>
                  <a:pt x="182" y="274"/>
                </a:lnTo>
                <a:lnTo>
                  <a:pt x="181" y="274"/>
                </a:lnTo>
                <a:lnTo>
                  <a:pt x="182" y="274"/>
                </a:lnTo>
                <a:lnTo>
                  <a:pt x="181" y="274"/>
                </a:lnTo>
                <a:lnTo>
                  <a:pt x="180" y="274"/>
                </a:lnTo>
                <a:lnTo>
                  <a:pt x="181" y="274"/>
                </a:lnTo>
                <a:lnTo>
                  <a:pt x="180" y="274"/>
                </a:lnTo>
                <a:lnTo>
                  <a:pt x="181" y="274"/>
                </a:lnTo>
                <a:lnTo>
                  <a:pt x="180" y="274"/>
                </a:lnTo>
                <a:lnTo>
                  <a:pt x="180" y="275"/>
                </a:lnTo>
                <a:lnTo>
                  <a:pt x="180" y="274"/>
                </a:lnTo>
                <a:lnTo>
                  <a:pt x="180" y="275"/>
                </a:lnTo>
                <a:lnTo>
                  <a:pt x="180" y="274"/>
                </a:lnTo>
                <a:lnTo>
                  <a:pt x="180" y="275"/>
                </a:lnTo>
                <a:lnTo>
                  <a:pt x="181" y="275"/>
                </a:lnTo>
                <a:lnTo>
                  <a:pt x="180" y="275"/>
                </a:lnTo>
                <a:lnTo>
                  <a:pt x="181" y="275"/>
                </a:lnTo>
                <a:lnTo>
                  <a:pt x="180" y="275"/>
                </a:lnTo>
                <a:lnTo>
                  <a:pt x="181" y="275"/>
                </a:lnTo>
                <a:lnTo>
                  <a:pt x="181" y="276"/>
                </a:lnTo>
                <a:lnTo>
                  <a:pt x="181" y="275"/>
                </a:lnTo>
                <a:lnTo>
                  <a:pt x="181" y="276"/>
                </a:lnTo>
                <a:lnTo>
                  <a:pt x="181" y="275"/>
                </a:lnTo>
                <a:lnTo>
                  <a:pt x="181" y="276"/>
                </a:lnTo>
                <a:lnTo>
                  <a:pt x="181" y="277"/>
                </a:lnTo>
                <a:lnTo>
                  <a:pt x="181" y="276"/>
                </a:lnTo>
                <a:lnTo>
                  <a:pt x="181" y="277"/>
                </a:lnTo>
                <a:lnTo>
                  <a:pt x="181" y="276"/>
                </a:lnTo>
                <a:lnTo>
                  <a:pt x="181" y="277"/>
                </a:lnTo>
                <a:lnTo>
                  <a:pt x="182" y="277"/>
                </a:lnTo>
                <a:lnTo>
                  <a:pt x="181" y="277"/>
                </a:lnTo>
                <a:lnTo>
                  <a:pt x="182" y="277"/>
                </a:lnTo>
                <a:lnTo>
                  <a:pt x="181" y="277"/>
                </a:lnTo>
                <a:lnTo>
                  <a:pt x="182" y="277"/>
                </a:lnTo>
                <a:lnTo>
                  <a:pt x="182" y="278"/>
                </a:lnTo>
                <a:lnTo>
                  <a:pt x="182" y="277"/>
                </a:lnTo>
                <a:lnTo>
                  <a:pt x="182" y="278"/>
                </a:lnTo>
                <a:lnTo>
                  <a:pt x="182" y="277"/>
                </a:lnTo>
                <a:lnTo>
                  <a:pt x="182" y="278"/>
                </a:lnTo>
                <a:lnTo>
                  <a:pt x="181" y="278"/>
                </a:lnTo>
                <a:lnTo>
                  <a:pt x="182" y="278"/>
                </a:lnTo>
                <a:lnTo>
                  <a:pt x="181" y="278"/>
                </a:lnTo>
                <a:lnTo>
                  <a:pt x="182" y="278"/>
                </a:lnTo>
                <a:lnTo>
                  <a:pt x="181" y="278"/>
                </a:lnTo>
                <a:lnTo>
                  <a:pt x="180" y="278"/>
                </a:lnTo>
                <a:lnTo>
                  <a:pt x="181" y="278"/>
                </a:lnTo>
                <a:lnTo>
                  <a:pt x="180" y="278"/>
                </a:lnTo>
                <a:lnTo>
                  <a:pt x="181" y="278"/>
                </a:lnTo>
                <a:lnTo>
                  <a:pt x="180" y="278"/>
                </a:lnTo>
                <a:lnTo>
                  <a:pt x="180" y="279"/>
                </a:lnTo>
                <a:lnTo>
                  <a:pt x="180" y="278"/>
                </a:lnTo>
                <a:lnTo>
                  <a:pt x="180" y="279"/>
                </a:lnTo>
                <a:lnTo>
                  <a:pt x="180" y="278"/>
                </a:lnTo>
                <a:lnTo>
                  <a:pt x="180" y="279"/>
                </a:lnTo>
                <a:lnTo>
                  <a:pt x="181" y="279"/>
                </a:lnTo>
                <a:lnTo>
                  <a:pt x="180" y="279"/>
                </a:lnTo>
                <a:lnTo>
                  <a:pt x="181" y="279"/>
                </a:lnTo>
                <a:lnTo>
                  <a:pt x="180" y="279"/>
                </a:lnTo>
                <a:lnTo>
                  <a:pt x="181" y="279"/>
                </a:lnTo>
                <a:lnTo>
                  <a:pt x="181" y="280"/>
                </a:lnTo>
                <a:lnTo>
                  <a:pt x="181" y="279"/>
                </a:lnTo>
                <a:lnTo>
                  <a:pt x="181" y="280"/>
                </a:lnTo>
                <a:lnTo>
                  <a:pt x="181" y="279"/>
                </a:lnTo>
                <a:lnTo>
                  <a:pt x="181" y="280"/>
                </a:lnTo>
                <a:lnTo>
                  <a:pt x="182" y="280"/>
                </a:lnTo>
                <a:lnTo>
                  <a:pt x="181" y="280"/>
                </a:lnTo>
                <a:lnTo>
                  <a:pt x="182" y="280"/>
                </a:lnTo>
                <a:lnTo>
                  <a:pt x="181" y="280"/>
                </a:lnTo>
                <a:lnTo>
                  <a:pt x="182" y="280"/>
                </a:lnTo>
                <a:lnTo>
                  <a:pt x="182" y="279"/>
                </a:lnTo>
                <a:lnTo>
                  <a:pt x="182" y="280"/>
                </a:lnTo>
                <a:lnTo>
                  <a:pt x="182" y="279"/>
                </a:lnTo>
                <a:lnTo>
                  <a:pt x="182" y="280"/>
                </a:lnTo>
                <a:lnTo>
                  <a:pt x="182" y="279"/>
                </a:lnTo>
                <a:lnTo>
                  <a:pt x="183" y="279"/>
                </a:lnTo>
                <a:lnTo>
                  <a:pt x="182" y="279"/>
                </a:lnTo>
                <a:lnTo>
                  <a:pt x="183" y="279"/>
                </a:lnTo>
                <a:lnTo>
                  <a:pt x="182" y="279"/>
                </a:lnTo>
                <a:lnTo>
                  <a:pt x="183" y="279"/>
                </a:lnTo>
                <a:lnTo>
                  <a:pt x="183" y="280"/>
                </a:lnTo>
                <a:lnTo>
                  <a:pt x="183" y="279"/>
                </a:lnTo>
                <a:lnTo>
                  <a:pt x="183" y="280"/>
                </a:lnTo>
                <a:lnTo>
                  <a:pt x="183" y="279"/>
                </a:lnTo>
                <a:lnTo>
                  <a:pt x="183" y="280"/>
                </a:lnTo>
                <a:lnTo>
                  <a:pt x="183" y="281"/>
                </a:lnTo>
                <a:lnTo>
                  <a:pt x="183" y="280"/>
                </a:lnTo>
                <a:lnTo>
                  <a:pt x="183" y="281"/>
                </a:lnTo>
                <a:lnTo>
                  <a:pt x="183" y="280"/>
                </a:lnTo>
                <a:lnTo>
                  <a:pt x="183" y="281"/>
                </a:lnTo>
                <a:lnTo>
                  <a:pt x="184" y="281"/>
                </a:lnTo>
                <a:lnTo>
                  <a:pt x="183" y="281"/>
                </a:lnTo>
                <a:lnTo>
                  <a:pt x="184" y="281"/>
                </a:lnTo>
                <a:lnTo>
                  <a:pt x="183" y="281"/>
                </a:lnTo>
                <a:lnTo>
                  <a:pt x="184" y="281"/>
                </a:lnTo>
                <a:lnTo>
                  <a:pt x="184" y="280"/>
                </a:lnTo>
                <a:lnTo>
                  <a:pt x="184" y="281"/>
                </a:lnTo>
                <a:lnTo>
                  <a:pt x="184" y="280"/>
                </a:lnTo>
                <a:lnTo>
                  <a:pt x="184" y="281"/>
                </a:lnTo>
                <a:lnTo>
                  <a:pt x="184" y="280"/>
                </a:lnTo>
                <a:lnTo>
                  <a:pt x="185" y="280"/>
                </a:lnTo>
                <a:lnTo>
                  <a:pt x="184" y="280"/>
                </a:lnTo>
                <a:lnTo>
                  <a:pt x="185" y="280"/>
                </a:lnTo>
                <a:lnTo>
                  <a:pt x="184" y="280"/>
                </a:lnTo>
                <a:lnTo>
                  <a:pt x="185" y="280"/>
                </a:lnTo>
                <a:lnTo>
                  <a:pt x="185" y="281"/>
                </a:lnTo>
                <a:lnTo>
                  <a:pt x="185" y="280"/>
                </a:lnTo>
                <a:lnTo>
                  <a:pt x="185" y="281"/>
                </a:lnTo>
                <a:lnTo>
                  <a:pt x="185" y="280"/>
                </a:lnTo>
                <a:lnTo>
                  <a:pt x="185" y="281"/>
                </a:lnTo>
                <a:lnTo>
                  <a:pt x="186" y="281"/>
                </a:lnTo>
                <a:lnTo>
                  <a:pt x="185" y="281"/>
                </a:lnTo>
                <a:lnTo>
                  <a:pt x="186" y="281"/>
                </a:lnTo>
                <a:lnTo>
                  <a:pt x="185" y="281"/>
                </a:lnTo>
                <a:lnTo>
                  <a:pt x="186" y="281"/>
                </a:lnTo>
                <a:lnTo>
                  <a:pt x="186" y="282"/>
                </a:lnTo>
                <a:lnTo>
                  <a:pt x="186" y="281"/>
                </a:lnTo>
                <a:lnTo>
                  <a:pt x="186" y="282"/>
                </a:lnTo>
                <a:lnTo>
                  <a:pt x="186" y="281"/>
                </a:lnTo>
                <a:lnTo>
                  <a:pt x="186" y="282"/>
                </a:lnTo>
                <a:lnTo>
                  <a:pt x="185" y="282"/>
                </a:lnTo>
                <a:lnTo>
                  <a:pt x="186" y="282"/>
                </a:lnTo>
                <a:lnTo>
                  <a:pt x="185" y="282"/>
                </a:lnTo>
                <a:lnTo>
                  <a:pt x="186" y="282"/>
                </a:lnTo>
                <a:lnTo>
                  <a:pt x="185" y="282"/>
                </a:lnTo>
                <a:lnTo>
                  <a:pt x="184" y="282"/>
                </a:lnTo>
                <a:lnTo>
                  <a:pt x="185" y="282"/>
                </a:lnTo>
                <a:lnTo>
                  <a:pt x="184" y="282"/>
                </a:lnTo>
                <a:lnTo>
                  <a:pt x="185" y="282"/>
                </a:lnTo>
                <a:lnTo>
                  <a:pt x="184" y="282"/>
                </a:lnTo>
                <a:lnTo>
                  <a:pt x="184" y="283"/>
                </a:lnTo>
                <a:lnTo>
                  <a:pt x="184" y="282"/>
                </a:lnTo>
                <a:lnTo>
                  <a:pt x="184" y="283"/>
                </a:lnTo>
                <a:lnTo>
                  <a:pt x="184" y="282"/>
                </a:lnTo>
                <a:lnTo>
                  <a:pt x="184" y="283"/>
                </a:lnTo>
                <a:lnTo>
                  <a:pt x="185" y="283"/>
                </a:lnTo>
                <a:lnTo>
                  <a:pt x="184" y="283"/>
                </a:lnTo>
                <a:lnTo>
                  <a:pt x="185" y="283"/>
                </a:lnTo>
                <a:lnTo>
                  <a:pt x="184" y="283"/>
                </a:lnTo>
                <a:lnTo>
                  <a:pt x="185" y="283"/>
                </a:lnTo>
                <a:lnTo>
                  <a:pt x="185" y="284"/>
                </a:lnTo>
                <a:lnTo>
                  <a:pt x="185" y="283"/>
                </a:lnTo>
                <a:lnTo>
                  <a:pt x="185" y="284"/>
                </a:lnTo>
                <a:lnTo>
                  <a:pt x="185" y="283"/>
                </a:lnTo>
                <a:lnTo>
                  <a:pt x="185" y="284"/>
                </a:lnTo>
                <a:lnTo>
                  <a:pt x="184" y="284"/>
                </a:lnTo>
                <a:lnTo>
                  <a:pt x="185" y="284"/>
                </a:lnTo>
                <a:lnTo>
                  <a:pt x="184" y="284"/>
                </a:lnTo>
                <a:lnTo>
                  <a:pt x="185" y="284"/>
                </a:lnTo>
                <a:lnTo>
                  <a:pt x="184" y="284"/>
                </a:lnTo>
                <a:lnTo>
                  <a:pt x="184" y="285"/>
                </a:lnTo>
                <a:lnTo>
                  <a:pt x="184" y="284"/>
                </a:lnTo>
                <a:lnTo>
                  <a:pt x="184" y="285"/>
                </a:lnTo>
                <a:lnTo>
                  <a:pt x="184" y="284"/>
                </a:lnTo>
                <a:lnTo>
                  <a:pt x="184" y="285"/>
                </a:lnTo>
                <a:lnTo>
                  <a:pt x="183" y="285"/>
                </a:lnTo>
                <a:lnTo>
                  <a:pt x="184" y="285"/>
                </a:lnTo>
                <a:lnTo>
                  <a:pt x="183" y="285"/>
                </a:lnTo>
                <a:lnTo>
                  <a:pt x="184" y="285"/>
                </a:lnTo>
                <a:lnTo>
                  <a:pt x="183" y="285"/>
                </a:lnTo>
                <a:lnTo>
                  <a:pt x="183" y="284"/>
                </a:lnTo>
                <a:lnTo>
                  <a:pt x="183" y="285"/>
                </a:lnTo>
                <a:lnTo>
                  <a:pt x="183" y="284"/>
                </a:lnTo>
                <a:lnTo>
                  <a:pt x="183" y="285"/>
                </a:lnTo>
                <a:lnTo>
                  <a:pt x="183" y="284"/>
                </a:lnTo>
                <a:lnTo>
                  <a:pt x="183" y="283"/>
                </a:lnTo>
                <a:lnTo>
                  <a:pt x="183" y="284"/>
                </a:lnTo>
                <a:lnTo>
                  <a:pt x="183" y="283"/>
                </a:lnTo>
                <a:lnTo>
                  <a:pt x="183" y="284"/>
                </a:lnTo>
                <a:lnTo>
                  <a:pt x="183" y="283"/>
                </a:lnTo>
                <a:lnTo>
                  <a:pt x="182" y="283"/>
                </a:lnTo>
                <a:lnTo>
                  <a:pt x="183" y="283"/>
                </a:lnTo>
                <a:lnTo>
                  <a:pt x="182" y="283"/>
                </a:lnTo>
                <a:lnTo>
                  <a:pt x="183" y="283"/>
                </a:lnTo>
                <a:lnTo>
                  <a:pt x="182" y="283"/>
                </a:lnTo>
                <a:lnTo>
                  <a:pt x="182" y="284"/>
                </a:lnTo>
                <a:lnTo>
                  <a:pt x="182" y="283"/>
                </a:lnTo>
                <a:lnTo>
                  <a:pt x="182" y="284"/>
                </a:lnTo>
                <a:lnTo>
                  <a:pt x="182" y="283"/>
                </a:lnTo>
                <a:lnTo>
                  <a:pt x="182" y="284"/>
                </a:lnTo>
                <a:lnTo>
                  <a:pt x="181" y="284"/>
                </a:lnTo>
                <a:lnTo>
                  <a:pt x="182" y="284"/>
                </a:lnTo>
                <a:lnTo>
                  <a:pt x="181" y="284"/>
                </a:lnTo>
                <a:lnTo>
                  <a:pt x="182" y="284"/>
                </a:lnTo>
                <a:lnTo>
                  <a:pt x="181" y="284"/>
                </a:lnTo>
                <a:lnTo>
                  <a:pt x="180" y="284"/>
                </a:lnTo>
                <a:lnTo>
                  <a:pt x="181" y="284"/>
                </a:lnTo>
                <a:lnTo>
                  <a:pt x="180" y="284"/>
                </a:lnTo>
                <a:lnTo>
                  <a:pt x="181" y="284"/>
                </a:lnTo>
                <a:lnTo>
                  <a:pt x="180" y="284"/>
                </a:lnTo>
                <a:lnTo>
                  <a:pt x="180" y="285"/>
                </a:lnTo>
                <a:lnTo>
                  <a:pt x="180" y="284"/>
                </a:lnTo>
                <a:lnTo>
                  <a:pt x="180" y="285"/>
                </a:lnTo>
                <a:lnTo>
                  <a:pt x="180" y="284"/>
                </a:lnTo>
                <a:lnTo>
                  <a:pt x="180" y="285"/>
                </a:lnTo>
                <a:lnTo>
                  <a:pt x="179" y="285"/>
                </a:lnTo>
                <a:lnTo>
                  <a:pt x="180" y="285"/>
                </a:lnTo>
                <a:lnTo>
                  <a:pt x="179" y="285"/>
                </a:lnTo>
                <a:lnTo>
                  <a:pt x="180" y="285"/>
                </a:lnTo>
                <a:lnTo>
                  <a:pt x="179" y="285"/>
                </a:lnTo>
                <a:lnTo>
                  <a:pt x="179" y="284"/>
                </a:lnTo>
                <a:lnTo>
                  <a:pt x="179" y="285"/>
                </a:lnTo>
                <a:lnTo>
                  <a:pt x="179" y="284"/>
                </a:lnTo>
                <a:lnTo>
                  <a:pt x="179" y="285"/>
                </a:lnTo>
                <a:lnTo>
                  <a:pt x="179" y="284"/>
                </a:lnTo>
                <a:lnTo>
                  <a:pt x="179" y="283"/>
                </a:lnTo>
                <a:lnTo>
                  <a:pt x="179" y="284"/>
                </a:lnTo>
                <a:lnTo>
                  <a:pt x="179" y="283"/>
                </a:lnTo>
                <a:lnTo>
                  <a:pt x="179" y="284"/>
                </a:lnTo>
                <a:lnTo>
                  <a:pt x="179" y="283"/>
                </a:lnTo>
                <a:lnTo>
                  <a:pt x="178" y="283"/>
                </a:lnTo>
                <a:lnTo>
                  <a:pt x="179" y="283"/>
                </a:lnTo>
                <a:lnTo>
                  <a:pt x="178" y="283"/>
                </a:lnTo>
                <a:lnTo>
                  <a:pt x="179" y="283"/>
                </a:lnTo>
                <a:lnTo>
                  <a:pt x="178" y="283"/>
                </a:lnTo>
                <a:lnTo>
                  <a:pt x="178" y="284"/>
                </a:lnTo>
                <a:lnTo>
                  <a:pt x="178" y="283"/>
                </a:lnTo>
                <a:lnTo>
                  <a:pt x="178" y="284"/>
                </a:lnTo>
                <a:lnTo>
                  <a:pt x="178" y="283"/>
                </a:lnTo>
                <a:lnTo>
                  <a:pt x="178" y="284"/>
                </a:lnTo>
                <a:lnTo>
                  <a:pt x="177" y="284"/>
                </a:lnTo>
                <a:lnTo>
                  <a:pt x="178" y="284"/>
                </a:lnTo>
                <a:lnTo>
                  <a:pt x="177" y="284"/>
                </a:lnTo>
                <a:lnTo>
                  <a:pt x="178" y="284"/>
                </a:lnTo>
                <a:lnTo>
                  <a:pt x="177" y="284"/>
                </a:lnTo>
                <a:lnTo>
                  <a:pt x="177" y="285"/>
                </a:lnTo>
                <a:lnTo>
                  <a:pt x="177" y="284"/>
                </a:lnTo>
                <a:lnTo>
                  <a:pt x="177" y="285"/>
                </a:lnTo>
                <a:lnTo>
                  <a:pt x="177" y="284"/>
                </a:lnTo>
                <a:lnTo>
                  <a:pt x="177" y="285"/>
                </a:lnTo>
                <a:lnTo>
                  <a:pt x="178" y="285"/>
                </a:lnTo>
                <a:lnTo>
                  <a:pt x="177" y="285"/>
                </a:lnTo>
                <a:lnTo>
                  <a:pt x="178" y="285"/>
                </a:lnTo>
                <a:lnTo>
                  <a:pt x="177" y="285"/>
                </a:lnTo>
                <a:lnTo>
                  <a:pt x="178" y="285"/>
                </a:lnTo>
                <a:lnTo>
                  <a:pt x="178" y="286"/>
                </a:lnTo>
                <a:lnTo>
                  <a:pt x="178" y="285"/>
                </a:lnTo>
                <a:lnTo>
                  <a:pt x="178" y="286"/>
                </a:lnTo>
                <a:lnTo>
                  <a:pt x="178" y="285"/>
                </a:lnTo>
                <a:lnTo>
                  <a:pt x="178" y="286"/>
                </a:lnTo>
                <a:lnTo>
                  <a:pt x="177" y="286"/>
                </a:lnTo>
                <a:lnTo>
                  <a:pt x="178" y="286"/>
                </a:lnTo>
                <a:lnTo>
                  <a:pt x="177" y="286"/>
                </a:lnTo>
                <a:lnTo>
                  <a:pt x="178" y="286"/>
                </a:lnTo>
                <a:lnTo>
                  <a:pt x="177" y="286"/>
                </a:lnTo>
                <a:lnTo>
                  <a:pt x="176" y="286"/>
                </a:lnTo>
                <a:lnTo>
                  <a:pt x="177" y="286"/>
                </a:lnTo>
                <a:lnTo>
                  <a:pt x="176" y="286"/>
                </a:lnTo>
                <a:lnTo>
                  <a:pt x="177" y="286"/>
                </a:lnTo>
                <a:lnTo>
                  <a:pt x="176" y="286"/>
                </a:lnTo>
                <a:lnTo>
                  <a:pt x="176" y="287"/>
                </a:lnTo>
                <a:lnTo>
                  <a:pt x="176" y="286"/>
                </a:lnTo>
                <a:lnTo>
                  <a:pt x="176" y="287"/>
                </a:lnTo>
                <a:lnTo>
                  <a:pt x="176" y="286"/>
                </a:lnTo>
                <a:lnTo>
                  <a:pt x="176" y="287"/>
                </a:lnTo>
                <a:lnTo>
                  <a:pt x="177" y="287"/>
                </a:lnTo>
                <a:lnTo>
                  <a:pt x="176" y="287"/>
                </a:lnTo>
                <a:lnTo>
                  <a:pt x="177" y="287"/>
                </a:lnTo>
                <a:lnTo>
                  <a:pt x="176" y="287"/>
                </a:lnTo>
                <a:lnTo>
                  <a:pt x="177" y="287"/>
                </a:lnTo>
                <a:lnTo>
                  <a:pt x="177" y="288"/>
                </a:lnTo>
                <a:lnTo>
                  <a:pt x="177" y="287"/>
                </a:lnTo>
                <a:lnTo>
                  <a:pt x="177" y="288"/>
                </a:lnTo>
                <a:lnTo>
                  <a:pt x="177" y="287"/>
                </a:lnTo>
                <a:lnTo>
                  <a:pt x="177" y="288"/>
                </a:lnTo>
                <a:lnTo>
                  <a:pt x="178" y="288"/>
                </a:lnTo>
                <a:lnTo>
                  <a:pt x="177" y="288"/>
                </a:lnTo>
                <a:lnTo>
                  <a:pt x="178" y="288"/>
                </a:lnTo>
                <a:lnTo>
                  <a:pt x="177" y="288"/>
                </a:lnTo>
                <a:lnTo>
                  <a:pt x="178" y="288"/>
                </a:lnTo>
                <a:lnTo>
                  <a:pt x="178" y="287"/>
                </a:lnTo>
                <a:lnTo>
                  <a:pt x="178" y="288"/>
                </a:lnTo>
                <a:lnTo>
                  <a:pt x="178" y="287"/>
                </a:lnTo>
                <a:lnTo>
                  <a:pt x="178" y="288"/>
                </a:lnTo>
                <a:lnTo>
                  <a:pt x="178" y="287"/>
                </a:lnTo>
                <a:lnTo>
                  <a:pt x="179" y="287"/>
                </a:lnTo>
                <a:lnTo>
                  <a:pt x="178" y="287"/>
                </a:lnTo>
                <a:lnTo>
                  <a:pt x="179" y="287"/>
                </a:lnTo>
                <a:lnTo>
                  <a:pt x="178" y="287"/>
                </a:lnTo>
                <a:lnTo>
                  <a:pt x="179" y="287"/>
                </a:lnTo>
                <a:lnTo>
                  <a:pt x="179" y="288"/>
                </a:lnTo>
                <a:lnTo>
                  <a:pt x="179" y="287"/>
                </a:lnTo>
                <a:lnTo>
                  <a:pt x="179" y="288"/>
                </a:lnTo>
                <a:lnTo>
                  <a:pt x="179" y="287"/>
                </a:lnTo>
                <a:lnTo>
                  <a:pt x="179" y="288"/>
                </a:lnTo>
                <a:lnTo>
                  <a:pt x="179" y="289"/>
                </a:lnTo>
                <a:lnTo>
                  <a:pt x="179" y="288"/>
                </a:lnTo>
                <a:lnTo>
                  <a:pt x="179" y="289"/>
                </a:lnTo>
                <a:lnTo>
                  <a:pt x="179" y="288"/>
                </a:lnTo>
                <a:lnTo>
                  <a:pt x="179" y="289"/>
                </a:lnTo>
                <a:lnTo>
                  <a:pt x="180" y="289"/>
                </a:lnTo>
                <a:lnTo>
                  <a:pt x="179" y="289"/>
                </a:lnTo>
                <a:lnTo>
                  <a:pt x="180" y="289"/>
                </a:lnTo>
                <a:lnTo>
                  <a:pt x="179" y="289"/>
                </a:lnTo>
                <a:lnTo>
                  <a:pt x="180" y="289"/>
                </a:lnTo>
                <a:lnTo>
                  <a:pt x="180" y="288"/>
                </a:lnTo>
                <a:lnTo>
                  <a:pt x="180" y="289"/>
                </a:lnTo>
                <a:lnTo>
                  <a:pt x="180" y="288"/>
                </a:lnTo>
                <a:lnTo>
                  <a:pt x="180" y="289"/>
                </a:lnTo>
                <a:lnTo>
                  <a:pt x="180" y="288"/>
                </a:lnTo>
                <a:lnTo>
                  <a:pt x="181" y="288"/>
                </a:lnTo>
                <a:lnTo>
                  <a:pt x="180" y="288"/>
                </a:lnTo>
                <a:lnTo>
                  <a:pt x="181" y="288"/>
                </a:lnTo>
                <a:lnTo>
                  <a:pt x="180" y="288"/>
                </a:lnTo>
                <a:lnTo>
                  <a:pt x="181" y="288"/>
                </a:lnTo>
                <a:lnTo>
                  <a:pt x="181" y="289"/>
                </a:lnTo>
                <a:lnTo>
                  <a:pt x="181" y="288"/>
                </a:lnTo>
                <a:lnTo>
                  <a:pt x="181" y="289"/>
                </a:lnTo>
                <a:lnTo>
                  <a:pt x="181" y="288"/>
                </a:lnTo>
                <a:lnTo>
                  <a:pt x="181" y="289"/>
                </a:lnTo>
                <a:lnTo>
                  <a:pt x="182" y="289"/>
                </a:lnTo>
                <a:lnTo>
                  <a:pt x="181" y="289"/>
                </a:lnTo>
                <a:lnTo>
                  <a:pt x="182" y="289"/>
                </a:lnTo>
                <a:lnTo>
                  <a:pt x="181" y="289"/>
                </a:lnTo>
                <a:lnTo>
                  <a:pt x="182" y="289"/>
                </a:lnTo>
                <a:lnTo>
                  <a:pt x="182" y="290"/>
                </a:lnTo>
                <a:lnTo>
                  <a:pt x="182" y="289"/>
                </a:lnTo>
                <a:lnTo>
                  <a:pt x="182" y="290"/>
                </a:lnTo>
                <a:lnTo>
                  <a:pt x="182" y="289"/>
                </a:lnTo>
                <a:lnTo>
                  <a:pt x="182" y="290"/>
                </a:lnTo>
                <a:lnTo>
                  <a:pt x="181" y="290"/>
                </a:lnTo>
                <a:lnTo>
                  <a:pt x="182" y="290"/>
                </a:lnTo>
                <a:lnTo>
                  <a:pt x="181" y="290"/>
                </a:lnTo>
                <a:lnTo>
                  <a:pt x="182" y="290"/>
                </a:lnTo>
                <a:lnTo>
                  <a:pt x="181" y="290"/>
                </a:lnTo>
                <a:lnTo>
                  <a:pt x="180" y="290"/>
                </a:lnTo>
                <a:lnTo>
                  <a:pt x="181" y="290"/>
                </a:lnTo>
                <a:lnTo>
                  <a:pt x="180" y="290"/>
                </a:lnTo>
                <a:lnTo>
                  <a:pt x="181" y="290"/>
                </a:lnTo>
                <a:lnTo>
                  <a:pt x="180" y="290"/>
                </a:lnTo>
                <a:lnTo>
                  <a:pt x="180" y="291"/>
                </a:lnTo>
                <a:lnTo>
                  <a:pt x="180" y="290"/>
                </a:lnTo>
                <a:lnTo>
                  <a:pt x="180" y="291"/>
                </a:lnTo>
                <a:lnTo>
                  <a:pt x="180" y="290"/>
                </a:lnTo>
                <a:lnTo>
                  <a:pt x="180" y="291"/>
                </a:lnTo>
                <a:lnTo>
                  <a:pt x="181" y="291"/>
                </a:lnTo>
                <a:lnTo>
                  <a:pt x="180" y="291"/>
                </a:lnTo>
                <a:lnTo>
                  <a:pt x="181" y="291"/>
                </a:lnTo>
                <a:lnTo>
                  <a:pt x="180" y="291"/>
                </a:lnTo>
                <a:lnTo>
                  <a:pt x="181" y="291"/>
                </a:lnTo>
                <a:lnTo>
                  <a:pt x="181" y="292"/>
                </a:lnTo>
                <a:lnTo>
                  <a:pt x="181" y="291"/>
                </a:lnTo>
                <a:lnTo>
                  <a:pt x="181" y="292"/>
                </a:lnTo>
                <a:lnTo>
                  <a:pt x="181" y="291"/>
                </a:lnTo>
                <a:lnTo>
                  <a:pt x="181" y="292"/>
                </a:lnTo>
                <a:lnTo>
                  <a:pt x="182" y="292"/>
                </a:lnTo>
                <a:lnTo>
                  <a:pt x="181" y="292"/>
                </a:lnTo>
                <a:lnTo>
                  <a:pt x="182" y="292"/>
                </a:lnTo>
                <a:lnTo>
                  <a:pt x="181" y="292"/>
                </a:lnTo>
                <a:lnTo>
                  <a:pt x="182" y="292"/>
                </a:lnTo>
                <a:lnTo>
                  <a:pt x="182" y="291"/>
                </a:lnTo>
                <a:lnTo>
                  <a:pt x="182" y="292"/>
                </a:lnTo>
                <a:lnTo>
                  <a:pt x="182" y="291"/>
                </a:lnTo>
                <a:lnTo>
                  <a:pt x="182" y="292"/>
                </a:lnTo>
                <a:lnTo>
                  <a:pt x="182" y="291"/>
                </a:lnTo>
                <a:lnTo>
                  <a:pt x="183" y="291"/>
                </a:lnTo>
                <a:lnTo>
                  <a:pt x="182" y="291"/>
                </a:lnTo>
                <a:lnTo>
                  <a:pt x="183" y="291"/>
                </a:lnTo>
                <a:lnTo>
                  <a:pt x="182" y="291"/>
                </a:lnTo>
                <a:lnTo>
                  <a:pt x="183" y="291"/>
                </a:lnTo>
                <a:lnTo>
                  <a:pt x="183" y="292"/>
                </a:lnTo>
                <a:lnTo>
                  <a:pt x="183" y="291"/>
                </a:lnTo>
                <a:lnTo>
                  <a:pt x="183" y="292"/>
                </a:lnTo>
                <a:lnTo>
                  <a:pt x="183" y="291"/>
                </a:lnTo>
                <a:lnTo>
                  <a:pt x="183" y="292"/>
                </a:lnTo>
                <a:lnTo>
                  <a:pt x="183" y="293"/>
                </a:lnTo>
                <a:lnTo>
                  <a:pt x="183" y="292"/>
                </a:lnTo>
                <a:lnTo>
                  <a:pt x="183" y="293"/>
                </a:lnTo>
                <a:lnTo>
                  <a:pt x="183" y="292"/>
                </a:lnTo>
                <a:lnTo>
                  <a:pt x="183" y="293"/>
                </a:lnTo>
                <a:lnTo>
                  <a:pt x="184" y="293"/>
                </a:lnTo>
                <a:lnTo>
                  <a:pt x="183" y="293"/>
                </a:lnTo>
                <a:lnTo>
                  <a:pt x="184" y="293"/>
                </a:lnTo>
                <a:lnTo>
                  <a:pt x="183" y="293"/>
                </a:lnTo>
                <a:lnTo>
                  <a:pt x="184" y="293"/>
                </a:lnTo>
                <a:lnTo>
                  <a:pt x="184" y="292"/>
                </a:lnTo>
                <a:lnTo>
                  <a:pt x="184" y="293"/>
                </a:lnTo>
                <a:lnTo>
                  <a:pt x="184" y="292"/>
                </a:lnTo>
                <a:lnTo>
                  <a:pt x="184" y="293"/>
                </a:lnTo>
                <a:lnTo>
                  <a:pt x="184" y="292"/>
                </a:lnTo>
                <a:lnTo>
                  <a:pt x="185" y="292"/>
                </a:lnTo>
                <a:lnTo>
                  <a:pt x="184" y="292"/>
                </a:lnTo>
                <a:lnTo>
                  <a:pt x="185" y="292"/>
                </a:lnTo>
                <a:lnTo>
                  <a:pt x="184" y="292"/>
                </a:lnTo>
                <a:lnTo>
                  <a:pt x="185" y="292"/>
                </a:lnTo>
                <a:lnTo>
                  <a:pt x="185" y="291"/>
                </a:lnTo>
                <a:lnTo>
                  <a:pt x="185" y="292"/>
                </a:lnTo>
                <a:lnTo>
                  <a:pt x="185" y="291"/>
                </a:lnTo>
                <a:lnTo>
                  <a:pt x="185" y="292"/>
                </a:lnTo>
                <a:lnTo>
                  <a:pt x="185" y="291"/>
                </a:lnTo>
                <a:lnTo>
                  <a:pt x="184" y="291"/>
                </a:lnTo>
                <a:lnTo>
                  <a:pt x="185" y="291"/>
                </a:lnTo>
                <a:lnTo>
                  <a:pt x="184" y="291"/>
                </a:lnTo>
                <a:lnTo>
                  <a:pt x="185" y="291"/>
                </a:lnTo>
                <a:lnTo>
                  <a:pt x="184" y="291"/>
                </a:lnTo>
                <a:lnTo>
                  <a:pt x="184" y="290"/>
                </a:lnTo>
                <a:lnTo>
                  <a:pt x="184" y="291"/>
                </a:lnTo>
                <a:lnTo>
                  <a:pt x="184" y="290"/>
                </a:lnTo>
                <a:lnTo>
                  <a:pt x="184" y="291"/>
                </a:lnTo>
                <a:lnTo>
                  <a:pt x="184" y="290"/>
                </a:lnTo>
                <a:lnTo>
                  <a:pt x="185" y="290"/>
                </a:lnTo>
                <a:lnTo>
                  <a:pt x="184" y="290"/>
                </a:lnTo>
                <a:lnTo>
                  <a:pt x="185" y="290"/>
                </a:lnTo>
                <a:lnTo>
                  <a:pt x="184" y="290"/>
                </a:lnTo>
                <a:lnTo>
                  <a:pt x="185" y="290"/>
                </a:lnTo>
                <a:lnTo>
                  <a:pt x="186" y="290"/>
                </a:lnTo>
                <a:lnTo>
                  <a:pt x="185" y="290"/>
                </a:lnTo>
                <a:lnTo>
                  <a:pt x="186" y="290"/>
                </a:lnTo>
                <a:lnTo>
                  <a:pt x="185" y="290"/>
                </a:lnTo>
                <a:lnTo>
                  <a:pt x="186" y="290"/>
                </a:lnTo>
                <a:lnTo>
                  <a:pt x="186" y="289"/>
                </a:lnTo>
                <a:lnTo>
                  <a:pt x="186" y="290"/>
                </a:lnTo>
                <a:lnTo>
                  <a:pt x="186" y="289"/>
                </a:lnTo>
                <a:lnTo>
                  <a:pt x="186" y="290"/>
                </a:lnTo>
                <a:lnTo>
                  <a:pt x="186" y="289"/>
                </a:lnTo>
                <a:lnTo>
                  <a:pt x="185" y="289"/>
                </a:lnTo>
                <a:lnTo>
                  <a:pt x="186" y="289"/>
                </a:lnTo>
                <a:lnTo>
                  <a:pt x="185" y="289"/>
                </a:lnTo>
                <a:lnTo>
                  <a:pt x="186" y="289"/>
                </a:lnTo>
                <a:lnTo>
                  <a:pt x="185" y="289"/>
                </a:lnTo>
                <a:lnTo>
                  <a:pt x="185" y="288"/>
                </a:lnTo>
                <a:lnTo>
                  <a:pt x="185" y="289"/>
                </a:lnTo>
                <a:lnTo>
                  <a:pt x="185" y="288"/>
                </a:lnTo>
                <a:lnTo>
                  <a:pt x="185" y="289"/>
                </a:lnTo>
                <a:lnTo>
                  <a:pt x="185" y="288"/>
                </a:lnTo>
                <a:lnTo>
                  <a:pt x="186" y="288"/>
                </a:lnTo>
                <a:lnTo>
                  <a:pt x="185" y="288"/>
                </a:lnTo>
                <a:lnTo>
                  <a:pt x="186" y="288"/>
                </a:lnTo>
                <a:lnTo>
                  <a:pt x="185" y="288"/>
                </a:lnTo>
                <a:lnTo>
                  <a:pt x="186" y="288"/>
                </a:lnTo>
                <a:lnTo>
                  <a:pt x="186" y="287"/>
                </a:lnTo>
                <a:lnTo>
                  <a:pt x="186" y="288"/>
                </a:lnTo>
                <a:lnTo>
                  <a:pt x="186" y="287"/>
                </a:lnTo>
                <a:lnTo>
                  <a:pt x="186" y="288"/>
                </a:lnTo>
                <a:lnTo>
                  <a:pt x="186" y="287"/>
                </a:lnTo>
                <a:lnTo>
                  <a:pt x="187" y="287"/>
                </a:lnTo>
                <a:lnTo>
                  <a:pt x="186" y="287"/>
                </a:lnTo>
                <a:lnTo>
                  <a:pt x="187" y="287"/>
                </a:lnTo>
                <a:lnTo>
                  <a:pt x="186" y="287"/>
                </a:lnTo>
                <a:lnTo>
                  <a:pt x="187" y="287"/>
                </a:lnTo>
                <a:lnTo>
                  <a:pt x="187" y="288"/>
                </a:lnTo>
                <a:lnTo>
                  <a:pt x="187" y="287"/>
                </a:lnTo>
                <a:lnTo>
                  <a:pt x="187" y="288"/>
                </a:lnTo>
                <a:lnTo>
                  <a:pt x="187" y="287"/>
                </a:lnTo>
                <a:lnTo>
                  <a:pt x="187" y="288"/>
                </a:lnTo>
                <a:lnTo>
                  <a:pt x="187" y="289"/>
                </a:lnTo>
                <a:lnTo>
                  <a:pt x="187" y="288"/>
                </a:lnTo>
                <a:lnTo>
                  <a:pt x="187" y="289"/>
                </a:lnTo>
                <a:lnTo>
                  <a:pt x="187" y="288"/>
                </a:lnTo>
                <a:lnTo>
                  <a:pt x="187" y="289"/>
                </a:lnTo>
                <a:lnTo>
                  <a:pt x="188" y="289"/>
                </a:lnTo>
                <a:lnTo>
                  <a:pt x="187" y="289"/>
                </a:lnTo>
                <a:lnTo>
                  <a:pt x="188" y="289"/>
                </a:lnTo>
                <a:lnTo>
                  <a:pt x="187" y="289"/>
                </a:lnTo>
                <a:lnTo>
                  <a:pt x="188" y="289"/>
                </a:lnTo>
                <a:lnTo>
                  <a:pt x="188" y="288"/>
                </a:lnTo>
                <a:lnTo>
                  <a:pt x="188" y="289"/>
                </a:lnTo>
                <a:lnTo>
                  <a:pt x="188" y="288"/>
                </a:lnTo>
                <a:lnTo>
                  <a:pt x="188" y="289"/>
                </a:lnTo>
                <a:lnTo>
                  <a:pt x="188" y="288"/>
                </a:lnTo>
                <a:lnTo>
                  <a:pt x="189" y="288"/>
                </a:lnTo>
                <a:lnTo>
                  <a:pt x="188" y="288"/>
                </a:lnTo>
                <a:lnTo>
                  <a:pt x="189" y="288"/>
                </a:lnTo>
                <a:lnTo>
                  <a:pt x="188" y="288"/>
                </a:lnTo>
                <a:lnTo>
                  <a:pt x="189" y="288"/>
                </a:lnTo>
                <a:lnTo>
                  <a:pt x="189" y="289"/>
                </a:lnTo>
                <a:lnTo>
                  <a:pt x="189" y="288"/>
                </a:lnTo>
                <a:lnTo>
                  <a:pt x="189" y="289"/>
                </a:lnTo>
                <a:lnTo>
                  <a:pt x="189" y="288"/>
                </a:lnTo>
                <a:lnTo>
                  <a:pt x="189" y="289"/>
                </a:lnTo>
                <a:lnTo>
                  <a:pt x="190" y="289"/>
                </a:lnTo>
                <a:lnTo>
                  <a:pt x="189" y="289"/>
                </a:lnTo>
                <a:lnTo>
                  <a:pt x="190" y="289"/>
                </a:lnTo>
                <a:lnTo>
                  <a:pt x="189" y="289"/>
                </a:lnTo>
                <a:lnTo>
                  <a:pt x="190" y="289"/>
                </a:lnTo>
                <a:lnTo>
                  <a:pt x="190" y="290"/>
                </a:lnTo>
                <a:lnTo>
                  <a:pt x="190" y="289"/>
                </a:lnTo>
                <a:lnTo>
                  <a:pt x="190" y="290"/>
                </a:lnTo>
                <a:lnTo>
                  <a:pt x="190" y="289"/>
                </a:lnTo>
                <a:lnTo>
                  <a:pt x="190" y="290"/>
                </a:lnTo>
                <a:lnTo>
                  <a:pt x="189" y="290"/>
                </a:lnTo>
                <a:lnTo>
                  <a:pt x="190" y="290"/>
                </a:lnTo>
                <a:lnTo>
                  <a:pt x="189" y="290"/>
                </a:lnTo>
                <a:lnTo>
                  <a:pt x="190" y="290"/>
                </a:lnTo>
                <a:lnTo>
                  <a:pt x="189" y="290"/>
                </a:lnTo>
                <a:lnTo>
                  <a:pt x="188" y="290"/>
                </a:lnTo>
                <a:lnTo>
                  <a:pt x="189" y="290"/>
                </a:lnTo>
                <a:lnTo>
                  <a:pt x="188" y="290"/>
                </a:lnTo>
                <a:lnTo>
                  <a:pt x="189" y="290"/>
                </a:lnTo>
                <a:lnTo>
                  <a:pt x="188" y="290"/>
                </a:lnTo>
                <a:lnTo>
                  <a:pt x="188" y="291"/>
                </a:lnTo>
                <a:lnTo>
                  <a:pt x="188" y="290"/>
                </a:lnTo>
                <a:lnTo>
                  <a:pt x="188" y="291"/>
                </a:lnTo>
                <a:lnTo>
                  <a:pt x="188" y="290"/>
                </a:lnTo>
                <a:lnTo>
                  <a:pt x="188" y="291"/>
                </a:lnTo>
                <a:lnTo>
                  <a:pt x="189" y="291"/>
                </a:lnTo>
                <a:lnTo>
                  <a:pt x="188" y="291"/>
                </a:lnTo>
                <a:lnTo>
                  <a:pt x="189" y="291"/>
                </a:lnTo>
                <a:lnTo>
                  <a:pt x="188" y="291"/>
                </a:lnTo>
                <a:lnTo>
                  <a:pt x="189" y="291"/>
                </a:lnTo>
                <a:lnTo>
                  <a:pt x="189" y="292"/>
                </a:lnTo>
                <a:lnTo>
                  <a:pt x="189" y="291"/>
                </a:lnTo>
                <a:lnTo>
                  <a:pt x="189" y="292"/>
                </a:lnTo>
                <a:lnTo>
                  <a:pt x="189" y="291"/>
                </a:lnTo>
                <a:lnTo>
                  <a:pt x="189" y="292"/>
                </a:lnTo>
                <a:lnTo>
                  <a:pt x="189" y="293"/>
                </a:lnTo>
                <a:lnTo>
                  <a:pt x="189" y="292"/>
                </a:lnTo>
                <a:lnTo>
                  <a:pt x="189" y="293"/>
                </a:lnTo>
                <a:lnTo>
                  <a:pt x="189" y="292"/>
                </a:lnTo>
                <a:lnTo>
                  <a:pt x="189" y="293"/>
                </a:lnTo>
                <a:lnTo>
                  <a:pt x="190" y="293"/>
                </a:lnTo>
                <a:lnTo>
                  <a:pt x="189" y="293"/>
                </a:lnTo>
                <a:lnTo>
                  <a:pt x="190" y="293"/>
                </a:lnTo>
                <a:lnTo>
                  <a:pt x="189" y="293"/>
                </a:lnTo>
                <a:lnTo>
                  <a:pt x="190" y="293"/>
                </a:lnTo>
                <a:lnTo>
                  <a:pt x="190" y="294"/>
                </a:lnTo>
                <a:lnTo>
                  <a:pt x="190" y="293"/>
                </a:lnTo>
                <a:lnTo>
                  <a:pt x="190" y="294"/>
                </a:lnTo>
                <a:lnTo>
                  <a:pt x="190" y="293"/>
                </a:lnTo>
                <a:lnTo>
                  <a:pt x="190" y="294"/>
                </a:lnTo>
                <a:lnTo>
                  <a:pt x="189" y="294"/>
                </a:lnTo>
                <a:lnTo>
                  <a:pt x="190" y="294"/>
                </a:lnTo>
                <a:lnTo>
                  <a:pt x="189" y="294"/>
                </a:lnTo>
                <a:lnTo>
                  <a:pt x="190" y="294"/>
                </a:lnTo>
                <a:lnTo>
                  <a:pt x="189" y="294"/>
                </a:lnTo>
                <a:lnTo>
                  <a:pt x="188" y="294"/>
                </a:lnTo>
                <a:lnTo>
                  <a:pt x="189" y="294"/>
                </a:lnTo>
                <a:lnTo>
                  <a:pt x="188" y="294"/>
                </a:lnTo>
                <a:lnTo>
                  <a:pt x="189" y="294"/>
                </a:lnTo>
                <a:lnTo>
                  <a:pt x="188" y="294"/>
                </a:lnTo>
                <a:lnTo>
                  <a:pt x="188" y="295"/>
                </a:lnTo>
                <a:lnTo>
                  <a:pt x="188" y="294"/>
                </a:lnTo>
                <a:lnTo>
                  <a:pt x="188" y="295"/>
                </a:lnTo>
                <a:lnTo>
                  <a:pt x="188" y="294"/>
                </a:lnTo>
                <a:lnTo>
                  <a:pt x="188" y="295"/>
                </a:lnTo>
                <a:lnTo>
                  <a:pt x="189" y="295"/>
                </a:lnTo>
                <a:lnTo>
                  <a:pt x="188" y="295"/>
                </a:lnTo>
                <a:lnTo>
                  <a:pt x="189" y="295"/>
                </a:lnTo>
                <a:lnTo>
                  <a:pt x="188" y="295"/>
                </a:lnTo>
                <a:lnTo>
                  <a:pt x="189" y="295"/>
                </a:lnTo>
                <a:lnTo>
                  <a:pt x="189" y="296"/>
                </a:lnTo>
                <a:lnTo>
                  <a:pt x="189" y="295"/>
                </a:lnTo>
                <a:lnTo>
                  <a:pt x="189" y="296"/>
                </a:lnTo>
                <a:lnTo>
                  <a:pt x="189" y="295"/>
                </a:lnTo>
                <a:lnTo>
                  <a:pt x="189" y="296"/>
                </a:lnTo>
                <a:lnTo>
                  <a:pt x="190" y="296"/>
                </a:lnTo>
                <a:lnTo>
                  <a:pt x="189" y="296"/>
                </a:lnTo>
                <a:lnTo>
                  <a:pt x="190" y="296"/>
                </a:lnTo>
                <a:lnTo>
                  <a:pt x="189" y="296"/>
                </a:lnTo>
                <a:lnTo>
                  <a:pt x="190" y="296"/>
                </a:lnTo>
                <a:lnTo>
                  <a:pt x="190" y="295"/>
                </a:lnTo>
                <a:lnTo>
                  <a:pt x="190" y="296"/>
                </a:lnTo>
                <a:lnTo>
                  <a:pt x="190" y="295"/>
                </a:lnTo>
                <a:lnTo>
                  <a:pt x="190" y="296"/>
                </a:lnTo>
                <a:lnTo>
                  <a:pt x="190" y="295"/>
                </a:lnTo>
                <a:lnTo>
                  <a:pt x="191" y="295"/>
                </a:lnTo>
                <a:lnTo>
                  <a:pt x="190" y="295"/>
                </a:lnTo>
                <a:lnTo>
                  <a:pt x="191" y="295"/>
                </a:lnTo>
                <a:lnTo>
                  <a:pt x="190" y="295"/>
                </a:lnTo>
                <a:lnTo>
                  <a:pt x="191" y="295"/>
                </a:lnTo>
                <a:lnTo>
                  <a:pt x="191" y="296"/>
                </a:lnTo>
                <a:lnTo>
                  <a:pt x="191" y="295"/>
                </a:lnTo>
                <a:lnTo>
                  <a:pt x="191" y="296"/>
                </a:lnTo>
                <a:lnTo>
                  <a:pt x="191" y="295"/>
                </a:lnTo>
                <a:lnTo>
                  <a:pt x="191" y="296"/>
                </a:lnTo>
                <a:lnTo>
                  <a:pt x="191" y="297"/>
                </a:lnTo>
                <a:lnTo>
                  <a:pt x="191" y="296"/>
                </a:lnTo>
                <a:lnTo>
                  <a:pt x="191" y="297"/>
                </a:lnTo>
                <a:lnTo>
                  <a:pt x="191" y="296"/>
                </a:lnTo>
                <a:lnTo>
                  <a:pt x="191" y="297"/>
                </a:lnTo>
                <a:lnTo>
                  <a:pt x="192" y="297"/>
                </a:lnTo>
                <a:lnTo>
                  <a:pt x="191" y="297"/>
                </a:lnTo>
                <a:lnTo>
                  <a:pt x="192" y="297"/>
                </a:lnTo>
                <a:lnTo>
                  <a:pt x="191" y="297"/>
                </a:lnTo>
                <a:lnTo>
                  <a:pt x="192" y="297"/>
                </a:lnTo>
                <a:lnTo>
                  <a:pt x="192" y="296"/>
                </a:lnTo>
                <a:lnTo>
                  <a:pt x="192" y="297"/>
                </a:lnTo>
                <a:lnTo>
                  <a:pt x="192" y="296"/>
                </a:lnTo>
                <a:lnTo>
                  <a:pt x="192" y="297"/>
                </a:lnTo>
                <a:lnTo>
                  <a:pt x="192" y="296"/>
                </a:lnTo>
                <a:lnTo>
                  <a:pt x="193" y="296"/>
                </a:lnTo>
                <a:lnTo>
                  <a:pt x="192" y="296"/>
                </a:lnTo>
                <a:lnTo>
                  <a:pt x="193" y="296"/>
                </a:lnTo>
                <a:lnTo>
                  <a:pt x="192" y="296"/>
                </a:lnTo>
                <a:lnTo>
                  <a:pt x="193" y="296"/>
                </a:lnTo>
                <a:lnTo>
                  <a:pt x="193" y="295"/>
                </a:lnTo>
                <a:lnTo>
                  <a:pt x="193" y="296"/>
                </a:lnTo>
                <a:lnTo>
                  <a:pt x="193" y="295"/>
                </a:lnTo>
                <a:lnTo>
                  <a:pt x="193" y="296"/>
                </a:lnTo>
                <a:lnTo>
                  <a:pt x="193" y="295"/>
                </a:lnTo>
                <a:lnTo>
                  <a:pt x="192" y="295"/>
                </a:lnTo>
                <a:lnTo>
                  <a:pt x="193" y="295"/>
                </a:lnTo>
                <a:lnTo>
                  <a:pt x="192" y="295"/>
                </a:lnTo>
                <a:lnTo>
                  <a:pt x="193" y="295"/>
                </a:lnTo>
                <a:lnTo>
                  <a:pt x="192" y="295"/>
                </a:lnTo>
                <a:lnTo>
                  <a:pt x="192" y="294"/>
                </a:lnTo>
                <a:lnTo>
                  <a:pt x="192" y="295"/>
                </a:lnTo>
                <a:lnTo>
                  <a:pt x="192" y="294"/>
                </a:lnTo>
                <a:lnTo>
                  <a:pt x="192" y="295"/>
                </a:lnTo>
                <a:lnTo>
                  <a:pt x="192" y="294"/>
                </a:lnTo>
                <a:lnTo>
                  <a:pt x="193" y="294"/>
                </a:lnTo>
                <a:lnTo>
                  <a:pt x="192" y="294"/>
                </a:lnTo>
                <a:lnTo>
                  <a:pt x="193" y="294"/>
                </a:lnTo>
                <a:lnTo>
                  <a:pt x="192" y="294"/>
                </a:lnTo>
                <a:lnTo>
                  <a:pt x="193" y="294"/>
                </a:lnTo>
                <a:lnTo>
                  <a:pt x="194" y="294"/>
                </a:lnTo>
                <a:lnTo>
                  <a:pt x="193" y="294"/>
                </a:lnTo>
                <a:lnTo>
                  <a:pt x="194" y="294"/>
                </a:lnTo>
                <a:lnTo>
                  <a:pt x="193" y="294"/>
                </a:lnTo>
                <a:lnTo>
                  <a:pt x="194" y="294"/>
                </a:lnTo>
                <a:lnTo>
                  <a:pt x="194" y="293"/>
                </a:lnTo>
                <a:lnTo>
                  <a:pt x="194" y="294"/>
                </a:lnTo>
                <a:lnTo>
                  <a:pt x="194" y="293"/>
                </a:lnTo>
                <a:lnTo>
                  <a:pt x="194" y="294"/>
                </a:lnTo>
                <a:lnTo>
                  <a:pt x="194" y="293"/>
                </a:lnTo>
                <a:lnTo>
                  <a:pt x="193" y="293"/>
                </a:lnTo>
                <a:lnTo>
                  <a:pt x="194" y="293"/>
                </a:lnTo>
                <a:lnTo>
                  <a:pt x="193" y="293"/>
                </a:lnTo>
                <a:lnTo>
                  <a:pt x="194" y="293"/>
                </a:lnTo>
                <a:lnTo>
                  <a:pt x="193" y="293"/>
                </a:lnTo>
                <a:lnTo>
                  <a:pt x="193" y="292"/>
                </a:lnTo>
                <a:lnTo>
                  <a:pt x="193" y="293"/>
                </a:lnTo>
                <a:lnTo>
                  <a:pt x="193" y="292"/>
                </a:lnTo>
                <a:lnTo>
                  <a:pt x="193" y="293"/>
                </a:lnTo>
                <a:lnTo>
                  <a:pt x="193" y="292"/>
                </a:lnTo>
                <a:lnTo>
                  <a:pt x="194" y="292"/>
                </a:lnTo>
                <a:lnTo>
                  <a:pt x="193" y="292"/>
                </a:lnTo>
                <a:lnTo>
                  <a:pt x="194" y="292"/>
                </a:lnTo>
                <a:lnTo>
                  <a:pt x="193" y="292"/>
                </a:lnTo>
                <a:lnTo>
                  <a:pt x="194" y="292"/>
                </a:lnTo>
                <a:lnTo>
                  <a:pt x="194" y="291"/>
                </a:lnTo>
                <a:lnTo>
                  <a:pt x="194" y="292"/>
                </a:lnTo>
                <a:lnTo>
                  <a:pt x="194" y="291"/>
                </a:lnTo>
                <a:lnTo>
                  <a:pt x="194" y="292"/>
                </a:lnTo>
                <a:lnTo>
                  <a:pt x="194" y="291"/>
                </a:lnTo>
                <a:lnTo>
                  <a:pt x="195" y="291"/>
                </a:lnTo>
                <a:lnTo>
                  <a:pt x="194" y="291"/>
                </a:lnTo>
                <a:lnTo>
                  <a:pt x="195" y="291"/>
                </a:lnTo>
                <a:lnTo>
                  <a:pt x="194" y="291"/>
                </a:lnTo>
                <a:lnTo>
                  <a:pt x="195" y="291"/>
                </a:lnTo>
                <a:lnTo>
                  <a:pt x="195" y="292"/>
                </a:lnTo>
                <a:lnTo>
                  <a:pt x="195" y="291"/>
                </a:lnTo>
                <a:lnTo>
                  <a:pt x="195" y="292"/>
                </a:lnTo>
                <a:lnTo>
                  <a:pt x="195" y="291"/>
                </a:lnTo>
                <a:lnTo>
                  <a:pt x="195" y="292"/>
                </a:lnTo>
                <a:lnTo>
                  <a:pt x="195" y="293"/>
                </a:lnTo>
                <a:lnTo>
                  <a:pt x="195" y="292"/>
                </a:lnTo>
                <a:lnTo>
                  <a:pt x="195" y="293"/>
                </a:lnTo>
                <a:lnTo>
                  <a:pt x="195" y="292"/>
                </a:lnTo>
                <a:lnTo>
                  <a:pt x="195" y="293"/>
                </a:lnTo>
                <a:lnTo>
                  <a:pt x="196" y="293"/>
                </a:lnTo>
                <a:lnTo>
                  <a:pt x="195" y="293"/>
                </a:lnTo>
                <a:lnTo>
                  <a:pt x="196" y="293"/>
                </a:lnTo>
                <a:lnTo>
                  <a:pt x="195" y="293"/>
                </a:lnTo>
                <a:lnTo>
                  <a:pt x="196" y="293"/>
                </a:lnTo>
                <a:lnTo>
                  <a:pt x="196" y="292"/>
                </a:lnTo>
                <a:lnTo>
                  <a:pt x="196" y="293"/>
                </a:lnTo>
                <a:lnTo>
                  <a:pt x="196" y="292"/>
                </a:lnTo>
                <a:lnTo>
                  <a:pt x="196" y="293"/>
                </a:lnTo>
                <a:lnTo>
                  <a:pt x="196" y="292"/>
                </a:lnTo>
                <a:lnTo>
                  <a:pt x="197" y="292"/>
                </a:lnTo>
                <a:lnTo>
                  <a:pt x="196" y="292"/>
                </a:lnTo>
                <a:lnTo>
                  <a:pt x="197" y="292"/>
                </a:lnTo>
                <a:lnTo>
                  <a:pt x="196" y="292"/>
                </a:lnTo>
                <a:lnTo>
                  <a:pt x="197" y="292"/>
                </a:lnTo>
                <a:lnTo>
                  <a:pt x="197" y="291"/>
                </a:lnTo>
                <a:lnTo>
                  <a:pt x="197" y="292"/>
                </a:lnTo>
                <a:lnTo>
                  <a:pt x="197" y="291"/>
                </a:lnTo>
                <a:lnTo>
                  <a:pt x="197" y="292"/>
                </a:lnTo>
                <a:lnTo>
                  <a:pt x="197" y="291"/>
                </a:lnTo>
                <a:lnTo>
                  <a:pt x="196" y="291"/>
                </a:lnTo>
                <a:lnTo>
                  <a:pt x="197" y="291"/>
                </a:lnTo>
                <a:lnTo>
                  <a:pt x="196" y="291"/>
                </a:lnTo>
                <a:lnTo>
                  <a:pt x="197" y="291"/>
                </a:lnTo>
                <a:lnTo>
                  <a:pt x="196" y="291"/>
                </a:lnTo>
                <a:lnTo>
                  <a:pt x="196" y="290"/>
                </a:lnTo>
                <a:lnTo>
                  <a:pt x="196" y="291"/>
                </a:lnTo>
                <a:lnTo>
                  <a:pt x="196" y="290"/>
                </a:lnTo>
                <a:lnTo>
                  <a:pt x="196" y="291"/>
                </a:lnTo>
                <a:lnTo>
                  <a:pt x="196" y="290"/>
                </a:lnTo>
                <a:lnTo>
                  <a:pt x="197" y="290"/>
                </a:lnTo>
                <a:lnTo>
                  <a:pt x="196" y="290"/>
                </a:lnTo>
                <a:lnTo>
                  <a:pt x="197" y="290"/>
                </a:lnTo>
                <a:lnTo>
                  <a:pt x="196" y="290"/>
                </a:lnTo>
                <a:lnTo>
                  <a:pt x="197" y="290"/>
                </a:lnTo>
                <a:lnTo>
                  <a:pt x="198" y="290"/>
                </a:lnTo>
                <a:lnTo>
                  <a:pt x="197" y="290"/>
                </a:lnTo>
                <a:lnTo>
                  <a:pt x="198" y="290"/>
                </a:lnTo>
                <a:lnTo>
                  <a:pt x="197" y="290"/>
                </a:lnTo>
                <a:lnTo>
                  <a:pt x="198" y="290"/>
                </a:lnTo>
                <a:lnTo>
                  <a:pt x="198" y="289"/>
                </a:lnTo>
                <a:lnTo>
                  <a:pt x="198" y="290"/>
                </a:lnTo>
                <a:lnTo>
                  <a:pt x="198" y="289"/>
                </a:lnTo>
                <a:lnTo>
                  <a:pt x="198" y="290"/>
                </a:lnTo>
                <a:lnTo>
                  <a:pt x="198" y="289"/>
                </a:lnTo>
                <a:lnTo>
                  <a:pt x="197" y="289"/>
                </a:lnTo>
                <a:lnTo>
                  <a:pt x="198" y="289"/>
                </a:lnTo>
                <a:lnTo>
                  <a:pt x="197" y="289"/>
                </a:lnTo>
                <a:lnTo>
                  <a:pt x="198" y="289"/>
                </a:lnTo>
                <a:lnTo>
                  <a:pt x="197" y="289"/>
                </a:lnTo>
                <a:lnTo>
                  <a:pt x="197" y="288"/>
                </a:lnTo>
                <a:lnTo>
                  <a:pt x="197" y="289"/>
                </a:lnTo>
                <a:lnTo>
                  <a:pt x="197" y="288"/>
                </a:lnTo>
                <a:lnTo>
                  <a:pt x="197" y="289"/>
                </a:lnTo>
                <a:lnTo>
                  <a:pt x="197" y="288"/>
                </a:lnTo>
                <a:lnTo>
                  <a:pt x="196" y="288"/>
                </a:lnTo>
                <a:lnTo>
                  <a:pt x="197" y="288"/>
                </a:lnTo>
                <a:lnTo>
                  <a:pt x="196" y="288"/>
                </a:lnTo>
                <a:lnTo>
                  <a:pt x="197" y="288"/>
                </a:lnTo>
                <a:lnTo>
                  <a:pt x="196" y="288"/>
                </a:lnTo>
                <a:lnTo>
                  <a:pt x="196" y="289"/>
                </a:lnTo>
                <a:lnTo>
                  <a:pt x="196" y="288"/>
                </a:lnTo>
                <a:lnTo>
                  <a:pt x="196" y="289"/>
                </a:lnTo>
                <a:lnTo>
                  <a:pt x="196" y="288"/>
                </a:lnTo>
                <a:lnTo>
                  <a:pt x="196" y="289"/>
                </a:lnTo>
                <a:lnTo>
                  <a:pt x="195" y="289"/>
                </a:lnTo>
                <a:lnTo>
                  <a:pt x="196" y="289"/>
                </a:lnTo>
                <a:lnTo>
                  <a:pt x="195" y="289"/>
                </a:lnTo>
                <a:lnTo>
                  <a:pt x="196" y="289"/>
                </a:lnTo>
                <a:lnTo>
                  <a:pt x="195" y="289"/>
                </a:lnTo>
                <a:lnTo>
                  <a:pt x="195" y="288"/>
                </a:lnTo>
                <a:lnTo>
                  <a:pt x="195" y="289"/>
                </a:lnTo>
                <a:lnTo>
                  <a:pt x="195" y="288"/>
                </a:lnTo>
                <a:lnTo>
                  <a:pt x="195" y="289"/>
                </a:lnTo>
                <a:lnTo>
                  <a:pt x="195" y="288"/>
                </a:lnTo>
                <a:lnTo>
                  <a:pt x="195" y="287"/>
                </a:lnTo>
                <a:lnTo>
                  <a:pt x="195" y="288"/>
                </a:lnTo>
                <a:lnTo>
                  <a:pt x="195" y="287"/>
                </a:lnTo>
                <a:lnTo>
                  <a:pt x="195" y="288"/>
                </a:lnTo>
                <a:lnTo>
                  <a:pt x="195" y="287"/>
                </a:lnTo>
                <a:lnTo>
                  <a:pt x="194" y="287"/>
                </a:lnTo>
                <a:lnTo>
                  <a:pt x="195" y="287"/>
                </a:lnTo>
                <a:lnTo>
                  <a:pt x="194" y="287"/>
                </a:lnTo>
                <a:lnTo>
                  <a:pt x="195" y="287"/>
                </a:lnTo>
                <a:lnTo>
                  <a:pt x="194" y="287"/>
                </a:lnTo>
                <a:lnTo>
                  <a:pt x="194" y="288"/>
                </a:lnTo>
                <a:lnTo>
                  <a:pt x="194" y="287"/>
                </a:lnTo>
                <a:lnTo>
                  <a:pt x="194" y="288"/>
                </a:lnTo>
                <a:lnTo>
                  <a:pt x="194" y="287"/>
                </a:lnTo>
                <a:lnTo>
                  <a:pt x="194" y="288"/>
                </a:lnTo>
                <a:lnTo>
                  <a:pt x="193" y="288"/>
                </a:lnTo>
                <a:lnTo>
                  <a:pt x="194" y="288"/>
                </a:lnTo>
                <a:lnTo>
                  <a:pt x="193" y="288"/>
                </a:lnTo>
                <a:lnTo>
                  <a:pt x="194" y="288"/>
                </a:lnTo>
                <a:lnTo>
                  <a:pt x="193" y="288"/>
                </a:lnTo>
                <a:lnTo>
                  <a:pt x="193" y="287"/>
                </a:lnTo>
                <a:lnTo>
                  <a:pt x="193" y="288"/>
                </a:lnTo>
                <a:lnTo>
                  <a:pt x="193" y="287"/>
                </a:lnTo>
                <a:lnTo>
                  <a:pt x="193" y="288"/>
                </a:lnTo>
                <a:lnTo>
                  <a:pt x="193" y="287"/>
                </a:lnTo>
                <a:lnTo>
                  <a:pt x="192" y="287"/>
                </a:lnTo>
                <a:lnTo>
                  <a:pt x="193" y="287"/>
                </a:lnTo>
                <a:lnTo>
                  <a:pt x="192" y="287"/>
                </a:lnTo>
                <a:lnTo>
                  <a:pt x="193" y="287"/>
                </a:lnTo>
                <a:lnTo>
                  <a:pt x="192" y="287"/>
                </a:lnTo>
                <a:lnTo>
                  <a:pt x="192" y="286"/>
                </a:lnTo>
                <a:lnTo>
                  <a:pt x="192" y="287"/>
                </a:lnTo>
                <a:lnTo>
                  <a:pt x="192" y="286"/>
                </a:lnTo>
                <a:lnTo>
                  <a:pt x="192" y="287"/>
                </a:lnTo>
                <a:lnTo>
                  <a:pt x="192" y="286"/>
                </a:lnTo>
                <a:lnTo>
                  <a:pt x="193" y="286"/>
                </a:lnTo>
                <a:lnTo>
                  <a:pt x="192" y="286"/>
                </a:lnTo>
                <a:lnTo>
                  <a:pt x="193" y="286"/>
                </a:lnTo>
                <a:lnTo>
                  <a:pt x="192" y="286"/>
                </a:lnTo>
                <a:lnTo>
                  <a:pt x="193" y="286"/>
                </a:lnTo>
                <a:lnTo>
                  <a:pt x="194" y="286"/>
                </a:lnTo>
                <a:lnTo>
                  <a:pt x="193" y="286"/>
                </a:lnTo>
                <a:lnTo>
                  <a:pt x="194" y="286"/>
                </a:lnTo>
                <a:lnTo>
                  <a:pt x="193" y="286"/>
                </a:lnTo>
                <a:lnTo>
                  <a:pt x="194" y="286"/>
                </a:lnTo>
                <a:lnTo>
                  <a:pt x="194" y="285"/>
                </a:lnTo>
                <a:lnTo>
                  <a:pt x="194" y="286"/>
                </a:lnTo>
                <a:lnTo>
                  <a:pt x="194" y="285"/>
                </a:lnTo>
                <a:lnTo>
                  <a:pt x="194" y="286"/>
                </a:lnTo>
                <a:lnTo>
                  <a:pt x="194" y="285"/>
                </a:lnTo>
                <a:lnTo>
                  <a:pt x="193" y="285"/>
                </a:lnTo>
                <a:lnTo>
                  <a:pt x="194" y="285"/>
                </a:lnTo>
                <a:lnTo>
                  <a:pt x="193" y="285"/>
                </a:lnTo>
                <a:lnTo>
                  <a:pt x="194" y="285"/>
                </a:lnTo>
                <a:lnTo>
                  <a:pt x="193" y="285"/>
                </a:lnTo>
                <a:lnTo>
                  <a:pt x="193" y="284"/>
                </a:lnTo>
                <a:lnTo>
                  <a:pt x="193" y="285"/>
                </a:lnTo>
                <a:lnTo>
                  <a:pt x="193" y="284"/>
                </a:lnTo>
                <a:lnTo>
                  <a:pt x="193" y="285"/>
                </a:lnTo>
                <a:lnTo>
                  <a:pt x="193" y="284"/>
                </a:lnTo>
                <a:lnTo>
                  <a:pt x="194" y="284"/>
                </a:lnTo>
                <a:lnTo>
                  <a:pt x="193" y="284"/>
                </a:lnTo>
                <a:lnTo>
                  <a:pt x="194" y="284"/>
                </a:lnTo>
                <a:lnTo>
                  <a:pt x="193" y="284"/>
                </a:lnTo>
                <a:lnTo>
                  <a:pt x="194" y="284"/>
                </a:lnTo>
                <a:lnTo>
                  <a:pt x="194" y="283"/>
                </a:lnTo>
                <a:lnTo>
                  <a:pt x="194" y="284"/>
                </a:lnTo>
                <a:lnTo>
                  <a:pt x="194" y="283"/>
                </a:lnTo>
                <a:lnTo>
                  <a:pt x="194" y="284"/>
                </a:lnTo>
                <a:lnTo>
                  <a:pt x="194" y="283"/>
                </a:lnTo>
                <a:lnTo>
                  <a:pt x="195" y="283"/>
                </a:lnTo>
                <a:lnTo>
                  <a:pt x="194" y="283"/>
                </a:lnTo>
                <a:lnTo>
                  <a:pt x="195" y="283"/>
                </a:lnTo>
                <a:lnTo>
                  <a:pt x="194" y="283"/>
                </a:lnTo>
                <a:lnTo>
                  <a:pt x="195" y="283"/>
                </a:lnTo>
                <a:lnTo>
                  <a:pt x="195" y="284"/>
                </a:lnTo>
                <a:lnTo>
                  <a:pt x="195" y="283"/>
                </a:lnTo>
                <a:lnTo>
                  <a:pt x="195" y="284"/>
                </a:lnTo>
                <a:lnTo>
                  <a:pt x="195" y="283"/>
                </a:lnTo>
                <a:lnTo>
                  <a:pt x="195" y="284"/>
                </a:lnTo>
                <a:lnTo>
                  <a:pt x="195" y="285"/>
                </a:lnTo>
                <a:lnTo>
                  <a:pt x="195" y="284"/>
                </a:lnTo>
                <a:lnTo>
                  <a:pt x="195" y="285"/>
                </a:lnTo>
                <a:lnTo>
                  <a:pt x="195" y="284"/>
                </a:lnTo>
                <a:lnTo>
                  <a:pt x="195" y="285"/>
                </a:lnTo>
                <a:lnTo>
                  <a:pt x="196" y="285"/>
                </a:lnTo>
                <a:lnTo>
                  <a:pt x="195" y="285"/>
                </a:lnTo>
                <a:lnTo>
                  <a:pt x="196" y="285"/>
                </a:lnTo>
                <a:lnTo>
                  <a:pt x="195" y="285"/>
                </a:lnTo>
                <a:lnTo>
                  <a:pt x="196" y="285"/>
                </a:lnTo>
                <a:lnTo>
                  <a:pt x="196" y="284"/>
                </a:lnTo>
                <a:lnTo>
                  <a:pt x="196" y="285"/>
                </a:lnTo>
                <a:lnTo>
                  <a:pt x="196" y="284"/>
                </a:lnTo>
                <a:lnTo>
                  <a:pt x="196" y="285"/>
                </a:lnTo>
                <a:lnTo>
                  <a:pt x="196" y="284"/>
                </a:lnTo>
                <a:lnTo>
                  <a:pt x="197" y="284"/>
                </a:lnTo>
                <a:lnTo>
                  <a:pt x="196" y="284"/>
                </a:lnTo>
                <a:lnTo>
                  <a:pt x="197" y="284"/>
                </a:lnTo>
                <a:lnTo>
                  <a:pt x="196" y="284"/>
                </a:lnTo>
                <a:lnTo>
                  <a:pt x="197" y="284"/>
                </a:lnTo>
                <a:lnTo>
                  <a:pt x="198" y="284"/>
                </a:lnTo>
                <a:lnTo>
                  <a:pt x="197" y="284"/>
                </a:lnTo>
                <a:lnTo>
                  <a:pt x="198" y="284"/>
                </a:lnTo>
                <a:lnTo>
                  <a:pt x="197" y="284"/>
                </a:lnTo>
                <a:lnTo>
                  <a:pt x="198" y="284"/>
                </a:lnTo>
                <a:lnTo>
                  <a:pt x="198" y="283"/>
                </a:lnTo>
                <a:lnTo>
                  <a:pt x="198" y="284"/>
                </a:lnTo>
                <a:lnTo>
                  <a:pt x="198" y="283"/>
                </a:lnTo>
                <a:lnTo>
                  <a:pt x="198" y="284"/>
                </a:lnTo>
                <a:lnTo>
                  <a:pt x="198" y="283"/>
                </a:lnTo>
                <a:lnTo>
                  <a:pt x="199" y="283"/>
                </a:lnTo>
                <a:lnTo>
                  <a:pt x="198" y="283"/>
                </a:lnTo>
                <a:lnTo>
                  <a:pt x="199" y="283"/>
                </a:lnTo>
                <a:lnTo>
                  <a:pt x="198" y="283"/>
                </a:lnTo>
                <a:lnTo>
                  <a:pt x="199" y="283"/>
                </a:lnTo>
                <a:lnTo>
                  <a:pt x="199" y="284"/>
                </a:lnTo>
                <a:lnTo>
                  <a:pt x="199" y="283"/>
                </a:lnTo>
                <a:lnTo>
                  <a:pt x="199" y="284"/>
                </a:lnTo>
                <a:lnTo>
                  <a:pt x="199" y="283"/>
                </a:lnTo>
                <a:lnTo>
                  <a:pt x="199" y="284"/>
                </a:lnTo>
                <a:lnTo>
                  <a:pt x="199" y="285"/>
                </a:lnTo>
                <a:lnTo>
                  <a:pt x="199" y="284"/>
                </a:lnTo>
                <a:lnTo>
                  <a:pt x="199" y="285"/>
                </a:lnTo>
                <a:lnTo>
                  <a:pt x="199" y="284"/>
                </a:lnTo>
                <a:lnTo>
                  <a:pt x="199" y="285"/>
                </a:lnTo>
                <a:lnTo>
                  <a:pt x="200" y="285"/>
                </a:lnTo>
                <a:lnTo>
                  <a:pt x="199" y="285"/>
                </a:lnTo>
                <a:lnTo>
                  <a:pt x="200" y="285"/>
                </a:lnTo>
                <a:lnTo>
                  <a:pt x="199" y="285"/>
                </a:lnTo>
                <a:lnTo>
                  <a:pt x="200" y="285"/>
                </a:lnTo>
                <a:lnTo>
                  <a:pt x="200" y="284"/>
                </a:lnTo>
                <a:lnTo>
                  <a:pt x="200" y="285"/>
                </a:lnTo>
                <a:lnTo>
                  <a:pt x="200" y="284"/>
                </a:lnTo>
                <a:lnTo>
                  <a:pt x="200" y="285"/>
                </a:lnTo>
                <a:lnTo>
                  <a:pt x="200" y="284"/>
                </a:lnTo>
                <a:lnTo>
                  <a:pt x="201" y="284"/>
                </a:lnTo>
                <a:lnTo>
                  <a:pt x="200" y="284"/>
                </a:lnTo>
                <a:lnTo>
                  <a:pt x="201" y="284"/>
                </a:lnTo>
                <a:lnTo>
                  <a:pt x="200" y="284"/>
                </a:lnTo>
                <a:lnTo>
                  <a:pt x="201" y="284"/>
                </a:lnTo>
                <a:lnTo>
                  <a:pt x="201" y="283"/>
                </a:lnTo>
                <a:lnTo>
                  <a:pt x="201" y="284"/>
                </a:lnTo>
                <a:lnTo>
                  <a:pt x="201" y="283"/>
                </a:lnTo>
                <a:lnTo>
                  <a:pt x="201" y="284"/>
                </a:lnTo>
                <a:lnTo>
                  <a:pt x="201" y="283"/>
                </a:lnTo>
                <a:lnTo>
                  <a:pt x="200" y="283"/>
                </a:lnTo>
                <a:lnTo>
                  <a:pt x="201" y="283"/>
                </a:lnTo>
                <a:lnTo>
                  <a:pt x="200" y="283"/>
                </a:lnTo>
                <a:lnTo>
                  <a:pt x="201" y="283"/>
                </a:lnTo>
                <a:lnTo>
                  <a:pt x="200" y="283"/>
                </a:lnTo>
                <a:lnTo>
                  <a:pt x="200" y="282"/>
                </a:lnTo>
                <a:lnTo>
                  <a:pt x="200" y="283"/>
                </a:lnTo>
                <a:lnTo>
                  <a:pt x="200" y="282"/>
                </a:lnTo>
                <a:lnTo>
                  <a:pt x="200" y="283"/>
                </a:lnTo>
                <a:lnTo>
                  <a:pt x="200" y="282"/>
                </a:lnTo>
                <a:lnTo>
                  <a:pt x="201" y="282"/>
                </a:lnTo>
                <a:lnTo>
                  <a:pt x="200" y="282"/>
                </a:lnTo>
                <a:lnTo>
                  <a:pt x="201" y="282"/>
                </a:lnTo>
                <a:lnTo>
                  <a:pt x="200" y="282"/>
                </a:lnTo>
                <a:lnTo>
                  <a:pt x="201" y="282"/>
                </a:lnTo>
                <a:lnTo>
                  <a:pt x="202" y="282"/>
                </a:lnTo>
                <a:lnTo>
                  <a:pt x="201" y="282"/>
                </a:lnTo>
                <a:lnTo>
                  <a:pt x="202" y="282"/>
                </a:lnTo>
                <a:lnTo>
                  <a:pt x="201" y="282"/>
                </a:lnTo>
                <a:lnTo>
                  <a:pt x="202" y="282"/>
                </a:lnTo>
                <a:lnTo>
                  <a:pt x="202" y="281"/>
                </a:lnTo>
                <a:lnTo>
                  <a:pt x="202" y="282"/>
                </a:lnTo>
                <a:lnTo>
                  <a:pt x="202" y="281"/>
                </a:lnTo>
                <a:lnTo>
                  <a:pt x="202" y="282"/>
                </a:lnTo>
                <a:lnTo>
                  <a:pt x="202" y="281"/>
                </a:lnTo>
                <a:lnTo>
                  <a:pt x="201" y="281"/>
                </a:lnTo>
                <a:lnTo>
                  <a:pt x="202" y="281"/>
                </a:lnTo>
                <a:lnTo>
                  <a:pt x="201" y="281"/>
                </a:lnTo>
                <a:lnTo>
                  <a:pt x="202" y="281"/>
                </a:lnTo>
                <a:lnTo>
                  <a:pt x="201" y="281"/>
                </a:lnTo>
                <a:lnTo>
                  <a:pt x="201" y="280"/>
                </a:lnTo>
                <a:lnTo>
                  <a:pt x="201" y="281"/>
                </a:lnTo>
                <a:lnTo>
                  <a:pt x="201" y="280"/>
                </a:lnTo>
                <a:lnTo>
                  <a:pt x="201" y="281"/>
                </a:lnTo>
                <a:lnTo>
                  <a:pt x="201" y="280"/>
                </a:lnTo>
                <a:lnTo>
                  <a:pt x="200" y="280"/>
                </a:lnTo>
                <a:lnTo>
                  <a:pt x="201" y="280"/>
                </a:lnTo>
                <a:lnTo>
                  <a:pt x="200" y="280"/>
                </a:lnTo>
                <a:lnTo>
                  <a:pt x="201" y="280"/>
                </a:lnTo>
                <a:lnTo>
                  <a:pt x="200" y="280"/>
                </a:lnTo>
                <a:lnTo>
                  <a:pt x="200" y="281"/>
                </a:lnTo>
                <a:lnTo>
                  <a:pt x="200" y="280"/>
                </a:lnTo>
                <a:lnTo>
                  <a:pt x="200" y="281"/>
                </a:lnTo>
                <a:lnTo>
                  <a:pt x="200" y="280"/>
                </a:lnTo>
                <a:lnTo>
                  <a:pt x="200" y="281"/>
                </a:lnTo>
                <a:lnTo>
                  <a:pt x="199" y="281"/>
                </a:lnTo>
                <a:lnTo>
                  <a:pt x="200" y="281"/>
                </a:lnTo>
                <a:lnTo>
                  <a:pt x="199" y="281"/>
                </a:lnTo>
                <a:lnTo>
                  <a:pt x="200" y="281"/>
                </a:lnTo>
                <a:lnTo>
                  <a:pt x="199" y="281"/>
                </a:lnTo>
                <a:lnTo>
                  <a:pt x="199" y="280"/>
                </a:lnTo>
                <a:lnTo>
                  <a:pt x="199" y="281"/>
                </a:lnTo>
                <a:lnTo>
                  <a:pt x="199" y="280"/>
                </a:lnTo>
                <a:lnTo>
                  <a:pt x="199" y="281"/>
                </a:lnTo>
                <a:lnTo>
                  <a:pt x="199" y="280"/>
                </a:lnTo>
                <a:lnTo>
                  <a:pt x="199" y="279"/>
                </a:lnTo>
                <a:lnTo>
                  <a:pt x="199" y="280"/>
                </a:lnTo>
                <a:lnTo>
                  <a:pt x="199" y="279"/>
                </a:lnTo>
                <a:lnTo>
                  <a:pt x="199" y="280"/>
                </a:lnTo>
                <a:lnTo>
                  <a:pt x="199" y="279"/>
                </a:lnTo>
                <a:lnTo>
                  <a:pt x="198" y="279"/>
                </a:lnTo>
                <a:lnTo>
                  <a:pt x="199" y="279"/>
                </a:lnTo>
                <a:lnTo>
                  <a:pt x="198" y="279"/>
                </a:lnTo>
                <a:lnTo>
                  <a:pt x="199" y="279"/>
                </a:lnTo>
                <a:lnTo>
                  <a:pt x="198" y="279"/>
                </a:lnTo>
                <a:lnTo>
                  <a:pt x="198" y="280"/>
                </a:lnTo>
                <a:lnTo>
                  <a:pt x="198" y="279"/>
                </a:lnTo>
                <a:lnTo>
                  <a:pt x="198" y="280"/>
                </a:lnTo>
                <a:lnTo>
                  <a:pt x="198" y="279"/>
                </a:lnTo>
                <a:lnTo>
                  <a:pt x="198" y="280"/>
                </a:lnTo>
                <a:lnTo>
                  <a:pt x="197" y="280"/>
                </a:lnTo>
                <a:lnTo>
                  <a:pt x="198" y="280"/>
                </a:lnTo>
                <a:lnTo>
                  <a:pt x="197" y="280"/>
                </a:lnTo>
                <a:lnTo>
                  <a:pt x="198" y="280"/>
                </a:lnTo>
                <a:lnTo>
                  <a:pt x="197" y="280"/>
                </a:lnTo>
                <a:lnTo>
                  <a:pt x="197" y="279"/>
                </a:lnTo>
                <a:lnTo>
                  <a:pt x="197" y="280"/>
                </a:lnTo>
                <a:lnTo>
                  <a:pt x="197" y="279"/>
                </a:lnTo>
                <a:lnTo>
                  <a:pt x="197" y="280"/>
                </a:lnTo>
                <a:lnTo>
                  <a:pt x="197" y="279"/>
                </a:lnTo>
                <a:lnTo>
                  <a:pt x="196" y="279"/>
                </a:lnTo>
                <a:lnTo>
                  <a:pt x="197" y="279"/>
                </a:lnTo>
                <a:lnTo>
                  <a:pt x="196" y="279"/>
                </a:lnTo>
                <a:lnTo>
                  <a:pt x="197" y="279"/>
                </a:lnTo>
                <a:lnTo>
                  <a:pt x="196" y="279"/>
                </a:lnTo>
                <a:lnTo>
                  <a:pt x="196" y="278"/>
                </a:lnTo>
                <a:lnTo>
                  <a:pt x="196" y="279"/>
                </a:lnTo>
                <a:lnTo>
                  <a:pt x="196" y="278"/>
                </a:lnTo>
                <a:lnTo>
                  <a:pt x="196" y="279"/>
                </a:lnTo>
                <a:lnTo>
                  <a:pt x="196" y="278"/>
                </a:lnTo>
                <a:lnTo>
                  <a:pt x="197" y="278"/>
                </a:lnTo>
                <a:lnTo>
                  <a:pt x="196" y="278"/>
                </a:lnTo>
                <a:lnTo>
                  <a:pt x="197" y="278"/>
                </a:lnTo>
                <a:lnTo>
                  <a:pt x="196" y="278"/>
                </a:lnTo>
                <a:lnTo>
                  <a:pt x="197" y="278"/>
                </a:lnTo>
                <a:lnTo>
                  <a:pt x="198" y="278"/>
                </a:lnTo>
                <a:lnTo>
                  <a:pt x="197" y="278"/>
                </a:lnTo>
                <a:lnTo>
                  <a:pt x="198" y="278"/>
                </a:lnTo>
                <a:lnTo>
                  <a:pt x="197" y="278"/>
                </a:lnTo>
                <a:lnTo>
                  <a:pt x="198" y="278"/>
                </a:lnTo>
                <a:lnTo>
                  <a:pt x="198" y="277"/>
                </a:lnTo>
                <a:lnTo>
                  <a:pt x="198" y="278"/>
                </a:lnTo>
                <a:lnTo>
                  <a:pt x="198" y="277"/>
                </a:lnTo>
                <a:lnTo>
                  <a:pt x="198" y="278"/>
                </a:lnTo>
                <a:lnTo>
                  <a:pt x="198" y="277"/>
                </a:lnTo>
                <a:lnTo>
                  <a:pt x="197" y="277"/>
                </a:lnTo>
                <a:lnTo>
                  <a:pt x="198" y="277"/>
                </a:lnTo>
                <a:lnTo>
                  <a:pt x="197" y="277"/>
                </a:lnTo>
                <a:lnTo>
                  <a:pt x="198" y="277"/>
                </a:lnTo>
                <a:lnTo>
                  <a:pt x="197" y="277"/>
                </a:lnTo>
                <a:lnTo>
                  <a:pt x="197" y="276"/>
                </a:lnTo>
                <a:lnTo>
                  <a:pt x="197" y="277"/>
                </a:lnTo>
                <a:lnTo>
                  <a:pt x="197" y="276"/>
                </a:lnTo>
                <a:lnTo>
                  <a:pt x="197" y="277"/>
                </a:lnTo>
                <a:lnTo>
                  <a:pt x="197" y="276"/>
                </a:lnTo>
                <a:lnTo>
                  <a:pt x="198" y="276"/>
                </a:lnTo>
                <a:lnTo>
                  <a:pt x="197" y="276"/>
                </a:lnTo>
                <a:lnTo>
                  <a:pt x="198" y="276"/>
                </a:lnTo>
                <a:lnTo>
                  <a:pt x="197" y="276"/>
                </a:lnTo>
                <a:lnTo>
                  <a:pt x="198" y="276"/>
                </a:lnTo>
                <a:lnTo>
                  <a:pt x="198" y="275"/>
                </a:lnTo>
                <a:lnTo>
                  <a:pt x="198" y="276"/>
                </a:lnTo>
                <a:lnTo>
                  <a:pt x="198" y="275"/>
                </a:lnTo>
                <a:lnTo>
                  <a:pt x="198" y="276"/>
                </a:lnTo>
                <a:lnTo>
                  <a:pt x="198" y="275"/>
                </a:lnTo>
                <a:lnTo>
                  <a:pt x="199" y="275"/>
                </a:lnTo>
                <a:lnTo>
                  <a:pt x="198" y="275"/>
                </a:lnTo>
                <a:lnTo>
                  <a:pt x="199" y="275"/>
                </a:lnTo>
                <a:lnTo>
                  <a:pt x="198" y="275"/>
                </a:lnTo>
                <a:lnTo>
                  <a:pt x="199" y="275"/>
                </a:lnTo>
                <a:lnTo>
                  <a:pt x="199" y="276"/>
                </a:lnTo>
                <a:lnTo>
                  <a:pt x="199" y="275"/>
                </a:lnTo>
                <a:lnTo>
                  <a:pt x="199" y="276"/>
                </a:lnTo>
                <a:lnTo>
                  <a:pt x="199" y="275"/>
                </a:lnTo>
                <a:lnTo>
                  <a:pt x="199" y="276"/>
                </a:lnTo>
                <a:lnTo>
                  <a:pt x="199" y="277"/>
                </a:lnTo>
                <a:lnTo>
                  <a:pt x="199" y="276"/>
                </a:lnTo>
                <a:lnTo>
                  <a:pt x="199" y="277"/>
                </a:lnTo>
                <a:lnTo>
                  <a:pt x="199" y="276"/>
                </a:lnTo>
                <a:lnTo>
                  <a:pt x="199" y="277"/>
                </a:lnTo>
                <a:lnTo>
                  <a:pt x="200" y="277"/>
                </a:lnTo>
                <a:lnTo>
                  <a:pt x="199" y="277"/>
                </a:lnTo>
                <a:lnTo>
                  <a:pt x="200" y="277"/>
                </a:lnTo>
                <a:lnTo>
                  <a:pt x="199" y="277"/>
                </a:lnTo>
                <a:lnTo>
                  <a:pt x="200" y="277"/>
                </a:lnTo>
                <a:lnTo>
                  <a:pt x="200" y="276"/>
                </a:lnTo>
                <a:lnTo>
                  <a:pt x="200" y="277"/>
                </a:lnTo>
                <a:lnTo>
                  <a:pt x="200" y="276"/>
                </a:lnTo>
                <a:lnTo>
                  <a:pt x="200" y="277"/>
                </a:lnTo>
                <a:lnTo>
                  <a:pt x="200" y="276"/>
                </a:lnTo>
                <a:lnTo>
                  <a:pt x="201" y="276"/>
                </a:lnTo>
                <a:lnTo>
                  <a:pt x="200" y="276"/>
                </a:lnTo>
                <a:lnTo>
                  <a:pt x="201" y="276"/>
                </a:lnTo>
                <a:lnTo>
                  <a:pt x="200" y="276"/>
                </a:lnTo>
                <a:lnTo>
                  <a:pt x="201" y="276"/>
                </a:lnTo>
                <a:lnTo>
                  <a:pt x="201" y="275"/>
                </a:lnTo>
                <a:lnTo>
                  <a:pt x="201" y="276"/>
                </a:lnTo>
                <a:lnTo>
                  <a:pt x="201" y="275"/>
                </a:lnTo>
                <a:lnTo>
                  <a:pt x="201" y="276"/>
                </a:lnTo>
                <a:lnTo>
                  <a:pt x="201" y="275"/>
                </a:lnTo>
                <a:lnTo>
                  <a:pt x="200" y="275"/>
                </a:lnTo>
                <a:lnTo>
                  <a:pt x="201" y="275"/>
                </a:lnTo>
                <a:lnTo>
                  <a:pt x="200" y="275"/>
                </a:lnTo>
                <a:lnTo>
                  <a:pt x="201" y="275"/>
                </a:lnTo>
                <a:lnTo>
                  <a:pt x="200" y="275"/>
                </a:lnTo>
                <a:lnTo>
                  <a:pt x="200" y="274"/>
                </a:lnTo>
                <a:lnTo>
                  <a:pt x="200" y="275"/>
                </a:lnTo>
                <a:lnTo>
                  <a:pt x="200" y="274"/>
                </a:lnTo>
                <a:lnTo>
                  <a:pt x="200" y="275"/>
                </a:lnTo>
                <a:lnTo>
                  <a:pt x="200" y="274"/>
                </a:lnTo>
                <a:lnTo>
                  <a:pt x="201" y="274"/>
                </a:lnTo>
                <a:lnTo>
                  <a:pt x="200" y="274"/>
                </a:lnTo>
                <a:lnTo>
                  <a:pt x="201" y="274"/>
                </a:lnTo>
                <a:lnTo>
                  <a:pt x="200" y="274"/>
                </a:lnTo>
                <a:lnTo>
                  <a:pt x="201" y="274"/>
                </a:lnTo>
                <a:lnTo>
                  <a:pt x="202" y="274"/>
                </a:lnTo>
                <a:lnTo>
                  <a:pt x="201" y="274"/>
                </a:lnTo>
                <a:lnTo>
                  <a:pt x="202" y="274"/>
                </a:lnTo>
                <a:lnTo>
                  <a:pt x="201" y="274"/>
                </a:lnTo>
                <a:lnTo>
                  <a:pt x="202" y="274"/>
                </a:lnTo>
                <a:lnTo>
                  <a:pt x="202" y="273"/>
                </a:lnTo>
                <a:lnTo>
                  <a:pt x="202" y="274"/>
                </a:lnTo>
                <a:lnTo>
                  <a:pt x="202" y="273"/>
                </a:lnTo>
                <a:lnTo>
                  <a:pt x="202" y="274"/>
                </a:lnTo>
                <a:lnTo>
                  <a:pt x="202" y="273"/>
                </a:lnTo>
                <a:lnTo>
                  <a:pt x="201" y="273"/>
                </a:lnTo>
                <a:lnTo>
                  <a:pt x="202" y="273"/>
                </a:lnTo>
                <a:lnTo>
                  <a:pt x="201" y="273"/>
                </a:lnTo>
                <a:lnTo>
                  <a:pt x="202" y="273"/>
                </a:lnTo>
                <a:lnTo>
                  <a:pt x="201" y="273"/>
                </a:lnTo>
                <a:lnTo>
                  <a:pt x="201" y="272"/>
                </a:lnTo>
                <a:lnTo>
                  <a:pt x="201" y="273"/>
                </a:lnTo>
                <a:lnTo>
                  <a:pt x="201" y="272"/>
                </a:lnTo>
                <a:lnTo>
                  <a:pt x="201" y="273"/>
                </a:lnTo>
                <a:lnTo>
                  <a:pt x="201" y="272"/>
                </a:lnTo>
                <a:lnTo>
                  <a:pt x="202" y="272"/>
                </a:lnTo>
                <a:lnTo>
                  <a:pt x="201" y="272"/>
                </a:lnTo>
                <a:lnTo>
                  <a:pt x="202" y="272"/>
                </a:lnTo>
                <a:lnTo>
                  <a:pt x="201" y="272"/>
                </a:lnTo>
                <a:lnTo>
                  <a:pt x="202" y="272"/>
                </a:lnTo>
                <a:lnTo>
                  <a:pt x="202" y="271"/>
                </a:lnTo>
                <a:lnTo>
                  <a:pt x="202" y="272"/>
                </a:lnTo>
                <a:lnTo>
                  <a:pt x="202" y="271"/>
                </a:lnTo>
                <a:lnTo>
                  <a:pt x="202" y="272"/>
                </a:lnTo>
                <a:lnTo>
                  <a:pt x="202" y="271"/>
                </a:lnTo>
                <a:lnTo>
                  <a:pt x="203" y="271"/>
                </a:lnTo>
                <a:lnTo>
                  <a:pt x="202" y="271"/>
                </a:lnTo>
                <a:lnTo>
                  <a:pt x="203" y="271"/>
                </a:lnTo>
                <a:lnTo>
                  <a:pt x="202" y="271"/>
                </a:lnTo>
                <a:lnTo>
                  <a:pt x="203" y="271"/>
                </a:lnTo>
                <a:lnTo>
                  <a:pt x="203" y="272"/>
                </a:lnTo>
                <a:lnTo>
                  <a:pt x="203" y="271"/>
                </a:lnTo>
                <a:lnTo>
                  <a:pt x="203" y="272"/>
                </a:lnTo>
                <a:lnTo>
                  <a:pt x="203" y="271"/>
                </a:lnTo>
                <a:lnTo>
                  <a:pt x="203" y="272"/>
                </a:lnTo>
                <a:lnTo>
                  <a:pt x="203" y="273"/>
                </a:lnTo>
                <a:lnTo>
                  <a:pt x="203" y="272"/>
                </a:lnTo>
                <a:lnTo>
                  <a:pt x="203" y="273"/>
                </a:lnTo>
                <a:lnTo>
                  <a:pt x="203" y="272"/>
                </a:lnTo>
                <a:lnTo>
                  <a:pt x="203" y="273"/>
                </a:lnTo>
                <a:lnTo>
                  <a:pt x="204" y="273"/>
                </a:lnTo>
                <a:lnTo>
                  <a:pt x="203" y="273"/>
                </a:lnTo>
                <a:lnTo>
                  <a:pt x="204" y="273"/>
                </a:lnTo>
                <a:lnTo>
                  <a:pt x="203" y="273"/>
                </a:lnTo>
                <a:lnTo>
                  <a:pt x="204" y="273"/>
                </a:lnTo>
                <a:lnTo>
                  <a:pt x="204" y="272"/>
                </a:lnTo>
                <a:lnTo>
                  <a:pt x="204" y="273"/>
                </a:lnTo>
                <a:lnTo>
                  <a:pt x="204" y="272"/>
                </a:lnTo>
                <a:lnTo>
                  <a:pt x="204" y="273"/>
                </a:lnTo>
                <a:lnTo>
                  <a:pt x="204" y="272"/>
                </a:lnTo>
                <a:lnTo>
                  <a:pt x="205" y="272"/>
                </a:lnTo>
                <a:lnTo>
                  <a:pt x="204" y="272"/>
                </a:lnTo>
                <a:lnTo>
                  <a:pt x="205" y="272"/>
                </a:lnTo>
                <a:lnTo>
                  <a:pt x="204" y="272"/>
                </a:lnTo>
                <a:lnTo>
                  <a:pt x="205" y="272"/>
                </a:lnTo>
                <a:lnTo>
                  <a:pt x="205" y="273"/>
                </a:lnTo>
                <a:lnTo>
                  <a:pt x="205" y="272"/>
                </a:lnTo>
                <a:lnTo>
                  <a:pt x="205" y="273"/>
                </a:lnTo>
                <a:lnTo>
                  <a:pt x="205" y="272"/>
                </a:lnTo>
                <a:lnTo>
                  <a:pt x="205" y="273"/>
                </a:lnTo>
                <a:lnTo>
                  <a:pt x="206" y="273"/>
                </a:lnTo>
                <a:lnTo>
                  <a:pt x="205" y="273"/>
                </a:lnTo>
                <a:lnTo>
                  <a:pt x="206" y="273"/>
                </a:lnTo>
                <a:lnTo>
                  <a:pt x="205" y="273"/>
                </a:lnTo>
                <a:lnTo>
                  <a:pt x="206" y="273"/>
                </a:lnTo>
                <a:lnTo>
                  <a:pt x="206" y="274"/>
                </a:lnTo>
                <a:lnTo>
                  <a:pt x="206" y="273"/>
                </a:lnTo>
                <a:lnTo>
                  <a:pt x="206" y="274"/>
                </a:lnTo>
                <a:lnTo>
                  <a:pt x="206" y="273"/>
                </a:lnTo>
                <a:lnTo>
                  <a:pt x="206" y="274"/>
                </a:lnTo>
                <a:lnTo>
                  <a:pt x="205" y="274"/>
                </a:lnTo>
                <a:lnTo>
                  <a:pt x="206" y="274"/>
                </a:lnTo>
                <a:lnTo>
                  <a:pt x="205" y="274"/>
                </a:lnTo>
                <a:lnTo>
                  <a:pt x="206" y="274"/>
                </a:lnTo>
                <a:lnTo>
                  <a:pt x="205" y="274"/>
                </a:lnTo>
                <a:lnTo>
                  <a:pt x="204" y="274"/>
                </a:lnTo>
                <a:lnTo>
                  <a:pt x="205" y="274"/>
                </a:lnTo>
                <a:lnTo>
                  <a:pt x="204" y="274"/>
                </a:lnTo>
                <a:lnTo>
                  <a:pt x="205" y="274"/>
                </a:lnTo>
                <a:lnTo>
                  <a:pt x="204" y="274"/>
                </a:lnTo>
                <a:lnTo>
                  <a:pt x="204" y="275"/>
                </a:lnTo>
                <a:lnTo>
                  <a:pt x="204" y="274"/>
                </a:lnTo>
                <a:lnTo>
                  <a:pt x="204" y="275"/>
                </a:lnTo>
                <a:lnTo>
                  <a:pt x="204" y="274"/>
                </a:lnTo>
                <a:lnTo>
                  <a:pt x="204" y="275"/>
                </a:lnTo>
                <a:lnTo>
                  <a:pt x="205" y="275"/>
                </a:lnTo>
                <a:lnTo>
                  <a:pt x="204" y="275"/>
                </a:lnTo>
                <a:lnTo>
                  <a:pt x="205" y="275"/>
                </a:lnTo>
                <a:lnTo>
                  <a:pt x="204" y="275"/>
                </a:lnTo>
                <a:lnTo>
                  <a:pt x="205" y="275"/>
                </a:lnTo>
                <a:lnTo>
                  <a:pt x="205" y="276"/>
                </a:lnTo>
                <a:lnTo>
                  <a:pt x="205" y="275"/>
                </a:lnTo>
                <a:lnTo>
                  <a:pt x="205" y="276"/>
                </a:lnTo>
                <a:lnTo>
                  <a:pt x="205" y="275"/>
                </a:lnTo>
                <a:lnTo>
                  <a:pt x="205" y="276"/>
                </a:lnTo>
                <a:lnTo>
                  <a:pt x="205" y="277"/>
                </a:lnTo>
                <a:lnTo>
                  <a:pt x="205" y="276"/>
                </a:lnTo>
                <a:lnTo>
                  <a:pt x="205" y="277"/>
                </a:lnTo>
                <a:lnTo>
                  <a:pt x="205" y="276"/>
                </a:lnTo>
                <a:lnTo>
                  <a:pt x="205" y="277"/>
                </a:lnTo>
                <a:lnTo>
                  <a:pt x="206" y="277"/>
                </a:lnTo>
                <a:lnTo>
                  <a:pt x="205" y="277"/>
                </a:lnTo>
                <a:lnTo>
                  <a:pt x="206" y="277"/>
                </a:lnTo>
                <a:lnTo>
                  <a:pt x="205" y="277"/>
                </a:lnTo>
                <a:lnTo>
                  <a:pt x="206" y="277"/>
                </a:lnTo>
                <a:lnTo>
                  <a:pt x="206" y="278"/>
                </a:lnTo>
                <a:lnTo>
                  <a:pt x="206" y="277"/>
                </a:lnTo>
                <a:lnTo>
                  <a:pt x="206" y="278"/>
                </a:lnTo>
                <a:lnTo>
                  <a:pt x="206" y="277"/>
                </a:lnTo>
                <a:lnTo>
                  <a:pt x="206" y="278"/>
                </a:lnTo>
                <a:lnTo>
                  <a:pt x="205" y="278"/>
                </a:lnTo>
                <a:lnTo>
                  <a:pt x="206" y="278"/>
                </a:lnTo>
                <a:lnTo>
                  <a:pt x="205" y="278"/>
                </a:lnTo>
                <a:lnTo>
                  <a:pt x="206" y="278"/>
                </a:lnTo>
                <a:lnTo>
                  <a:pt x="205" y="278"/>
                </a:lnTo>
                <a:lnTo>
                  <a:pt x="204" y="278"/>
                </a:lnTo>
                <a:lnTo>
                  <a:pt x="205" y="278"/>
                </a:lnTo>
                <a:lnTo>
                  <a:pt x="204" y="278"/>
                </a:lnTo>
                <a:lnTo>
                  <a:pt x="205" y="278"/>
                </a:lnTo>
                <a:lnTo>
                  <a:pt x="204" y="278"/>
                </a:lnTo>
                <a:lnTo>
                  <a:pt x="204" y="279"/>
                </a:lnTo>
                <a:lnTo>
                  <a:pt x="204" y="278"/>
                </a:lnTo>
                <a:lnTo>
                  <a:pt x="204" y="279"/>
                </a:lnTo>
                <a:lnTo>
                  <a:pt x="204" y="278"/>
                </a:lnTo>
                <a:lnTo>
                  <a:pt x="204" y="279"/>
                </a:lnTo>
                <a:lnTo>
                  <a:pt x="205" y="279"/>
                </a:lnTo>
                <a:lnTo>
                  <a:pt x="204" y="279"/>
                </a:lnTo>
                <a:lnTo>
                  <a:pt x="205" y="279"/>
                </a:lnTo>
                <a:lnTo>
                  <a:pt x="204" y="279"/>
                </a:lnTo>
                <a:lnTo>
                  <a:pt x="205" y="279"/>
                </a:lnTo>
                <a:lnTo>
                  <a:pt x="205" y="280"/>
                </a:lnTo>
                <a:lnTo>
                  <a:pt x="205" y="279"/>
                </a:lnTo>
                <a:lnTo>
                  <a:pt x="205" y="280"/>
                </a:lnTo>
                <a:lnTo>
                  <a:pt x="205" y="279"/>
                </a:lnTo>
                <a:lnTo>
                  <a:pt x="205" y="280"/>
                </a:lnTo>
                <a:lnTo>
                  <a:pt x="206" y="280"/>
                </a:lnTo>
                <a:lnTo>
                  <a:pt x="205" y="280"/>
                </a:lnTo>
                <a:lnTo>
                  <a:pt x="206" y="280"/>
                </a:lnTo>
                <a:lnTo>
                  <a:pt x="205" y="280"/>
                </a:lnTo>
                <a:lnTo>
                  <a:pt x="206" y="280"/>
                </a:lnTo>
                <a:lnTo>
                  <a:pt x="206" y="279"/>
                </a:lnTo>
                <a:lnTo>
                  <a:pt x="206" y="280"/>
                </a:lnTo>
                <a:lnTo>
                  <a:pt x="206" y="279"/>
                </a:lnTo>
                <a:lnTo>
                  <a:pt x="206" y="280"/>
                </a:lnTo>
                <a:lnTo>
                  <a:pt x="206" y="279"/>
                </a:lnTo>
                <a:lnTo>
                  <a:pt x="207" y="279"/>
                </a:lnTo>
                <a:lnTo>
                  <a:pt x="206" y="279"/>
                </a:lnTo>
                <a:lnTo>
                  <a:pt x="207" y="279"/>
                </a:lnTo>
                <a:lnTo>
                  <a:pt x="206" y="279"/>
                </a:lnTo>
                <a:lnTo>
                  <a:pt x="207" y="279"/>
                </a:lnTo>
                <a:lnTo>
                  <a:pt x="207" y="280"/>
                </a:lnTo>
                <a:lnTo>
                  <a:pt x="207" y="279"/>
                </a:lnTo>
                <a:lnTo>
                  <a:pt x="207" y="280"/>
                </a:lnTo>
                <a:lnTo>
                  <a:pt x="207" y="279"/>
                </a:lnTo>
                <a:lnTo>
                  <a:pt x="207" y="280"/>
                </a:lnTo>
                <a:lnTo>
                  <a:pt x="207" y="281"/>
                </a:lnTo>
                <a:lnTo>
                  <a:pt x="207" y="280"/>
                </a:lnTo>
                <a:lnTo>
                  <a:pt x="207" y="281"/>
                </a:lnTo>
                <a:lnTo>
                  <a:pt x="207" y="280"/>
                </a:lnTo>
                <a:lnTo>
                  <a:pt x="207" y="281"/>
                </a:lnTo>
                <a:lnTo>
                  <a:pt x="208" y="281"/>
                </a:lnTo>
                <a:lnTo>
                  <a:pt x="207" y="281"/>
                </a:lnTo>
                <a:lnTo>
                  <a:pt x="208" y="281"/>
                </a:lnTo>
                <a:lnTo>
                  <a:pt x="207" y="281"/>
                </a:lnTo>
                <a:lnTo>
                  <a:pt x="208" y="281"/>
                </a:lnTo>
                <a:lnTo>
                  <a:pt x="208" y="280"/>
                </a:lnTo>
                <a:lnTo>
                  <a:pt x="208" y="281"/>
                </a:lnTo>
                <a:lnTo>
                  <a:pt x="208" y="280"/>
                </a:lnTo>
                <a:lnTo>
                  <a:pt x="208" y="281"/>
                </a:lnTo>
                <a:lnTo>
                  <a:pt x="208" y="280"/>
                </a:lnTo>
                <a:lnTo>
                  <a:pt x="209" y="280"/>
                </a:lnTo>
                <a:lnTo>
                  <a:pt x="208" y="280"/>
                </a:lnTo>
                <a:lnTo>
                  <a:pt x="209" y="280"/>
                </a:lnTo>
                <a:lnTo>
                  <a:pt x="208" y="280"/>
                </a:lnTo>
                <a:lnTo>
                  <a:pt x="209" y="280"/>
                </a:lnTo>
                <a:lnTo>
                  <a:pt x="209" y="279"/>
                </a:lnTo>
                <a:lnTo>
                  <a:pt x="209" y="280"/>
                </a:lnTo>
                <a:lnTo>
                  <a:pt x="209" y="279"/>
                </a:lnTo>
                <a:lnTo>
                  <a:pt x="209" y="280"/>
                </a:lnTo>
                <a:lnTo>
                  <a:pt x="209" y="279"/>
                </a:lnTo>
                <a:lnTo>
                  <a:pt x="208" y="279"/>
                </a:lnTo>
                <a:lnTo>
                  <a:pt x="209" y="279"/>
                </a:lnTo>
                <a:lnTo>
                  <a:pt x="208" y="279"/>
                </a:lnTo>
                <a:lnTo>
                  <a:pt x="209" y="279"/>
                </a:lnTo>
                <a:lnTo>
                  <a:pt x="208" y="279"/>
                </a:lnTo>
                <a:lnTo>
                  <a:pt x="208" y="278"/>
                </a:lnTo>
                <a:lnTo>
                  <a:pt x="208" y="279"/>
                </a:lnTo>
                <a:lnTo>
                  <a:pt x="208" y="278"/>
                </a:lnTo>
                <a:lnTo>
                  <a:pt x="208" y="279"/>
                </a:lnTo>
                <a:lnTo>
                  <a:pt x="208" y="278"/>
                </a:lnTo>
                <a:lnTo>
                  <a:pt x="209" y="278"/>
                </a:lnTo>
                <a:lnTo>
                  <a:pt x="208" y="278"/>
                </a:lnTo>
                <a:lnTo>
                  <a:pt x="209" y="278"/>
                </a:lnTo>
                <a:lnTo>
                  <a:pt x="208" y="278"/>
                </a:lnTo>
                <a:lnTo>
                  <a:pt x="209" y="278"/>
                </a:lnTo>
                <a:lnTo>
                  <a:pt x="210" y="278"/>
                </a:lnTo>
                <a:lnTo>
                  <a:pt x="209" y="278"/>
                </a:lnTo>
                <a:lnTo>
                  <a:pt x="210" y="278"/>
                </a:lnTo>
                <a:lnTo>
                  <a:pt x="209" y="278"/>
                </a:lnTo>
                <a:lnTo>
                  <a:pt x="210" y="278"/>
                </a:lnTo>
                <a:lnTo>
                  <a:pt x="210" y="277"/>
                </a:lnTo>
                <a:lnTo>
                  <a:pt x="210" y="278"/>
                </a:lnTo>
                <a:lnTo>
                  <a:pt x="210" y="277"/>
                </a:lnTo>
                <a:lnTo>
                  <a:pt x="210" y="278"/>
                </a:lnTo>
                <a:lnTo>
                  <a:pt x="210" y="277"/>
                </a:lnTo>
                <a:lnTo>
                  <a:pt x="209" y="277"/>
                </a:lnTo>
                <a:lnTo>
                  <a:pt x="210" y="277"/>
                </a:lnTo>
                <a:lnTo>
                  <a:pt x="209" y="277"/>
                </a:lnTo>
                <a:lnTo>
                  <a:pt x="210" y="277"/>
                </a:lnTo>
                <a:lnTo>
                  <a:pt x="209" y="277"/>
                </a:lnTo>
                <a:lnTo>
                  <a:pt x="209" y="276"/>
                </a:lnTo>
                <a:lnTo>
                  <a:pt x="209" y="277"/>
                </a:lnTo>
                <a:lnTo>
                  <a:pt x="209" y="276"/>
                </a:lnTo>
                <a:lnTo>
                  <a:pt x="209" y="277"/>
                </a:lnTo>
                <a:lnTo>
                  <a:pt x="209" y="276"/>
                </a:lnTo>
                <a:lnTo>
                  <a:pt x="210" y="276"/>
                </a:lnTo>
                <a:lnTo>
                  <a:pt x="209" y="276"/>
                </a:lnTo>
                <a:lnTo>
                  <a:pt x="210" y="276"/>
                </a:lnTo>
                <a:lnTo>
                  <a:pt x="209" y="276"/>
                </a:lnTo>
                <a:lnTo>
                  <a:pt x="210" y="276"/>
                </a:lnTo>
                <a:lnTo>
                  <a:pt x="210" y="275"/>
                </a:lnTo>
                <a:lnTo>
                  <a:pt x="210" y="276"/>
                </a:lnTo>
                <a:lnTo>
                  <a:pt x="210" y="275"/>
                </a:lnTo>
                <a:lnTo>
                  <a:pt x="210" y="276"/>
                </a:lnTo>
                <a:lnTo>
                  <a:pt x="210" y="275"/>
                </a:lnTo>
                <a:lnTo>
                  <a:pt x="211" y="275"/>
                </a:lnTo>
                <a:lnTo>
                  <a:pt x="210" y="275"/>
                </a:lnTo>
                <a:lnTo>
                  <a:pt x="211" y="275"/>
                </a:lnTo>
                <a:lnTo>
                  <a:pt x="210" y="275"/>
                </a:lnTo>
                <a:lnTo>
                  <a:pt x="211" y="275"/>
                </a:lnTo>
                <a:lnTo>
                  <a:pt x="211" y="276"/>
                </a:lnTo>
                <a:lnTo>
                  <a:pt x="211" y="275"/>
                </a:lnTo>
                <a:lnTo>
                  <a:pt x="211" y="276"/>
                </a:lnTo>
                <a:lnTo>
                  <a:pt x="211" y="275"/>
                </a:lnTo>
                <a:lnTo>
                  <a:pt x="211" y="276"/>
                </a:lnTo>
                <a:lnTo>
                  <a:pt x="211" y="277"/>
                </a:lnTo>
                <a:lnTo>
                  <a:pt x="211" y="276"/>
                </a:lnTo>
                <a:lnTo>
                  <a:pt x="211" y="277"/>
                </a:lnTo>
                <a:lnTo>
                  <a:pt x="211" y="276"/>
                </a:lnTo>
                <a:lnTo>
                  <a:pt x="211" y="277"/>
                </a:lnTo>
                <a:lnTo>
                  <a:pt x="212" y="277"/>
                </a:lnTo>
                <a:lnTo>
                  <a:pt x="211" y="277"/>
                </a:lnTo>
                <a:lnTo>
                  <a:pt x="212" y="277"/>
                </a:lnTo>
                <a:lnTo>
                  <a:pt x="211" y="277"/>
                </a:lnTo>
                <a:lnTo>
                  <a:pt x="212" y="277"/>
                </a:lnTo>
                <a:lnTo>
                  <a:pt x="212" y="276"/>
                </a:lnTo>
                <a:lnTo>
                  <a:pt x="212" y="277"/>
                </a:lnTo>
                <a:lnTo>
                  <a:pt x="212" y="276"/>
                </a:lnTo>
                <a:lnTo>
                  <a:pt x="212" y="277"/>
                </a:lnTo>
                <a:lnTo>
                  <a:pt x="212" y="276"/>
                </a:lnTo>
                <a:lnTo>
                  <a:pt x="212" y="277"/>
                </a:lnTo>
                <a:lnTo>
                  <a:pt x="212" y="276"/>
                </a:lnTo>
                <a:lnTo>
                  <a:pt x="212" y="277"/>
                </a:lnTo>
                <a:lnTo>
                  <a:pt x="212" y="276"/>
                </a:lnTo>
                <a:lnTo>
                  <a:pt x="212" y="277"/>
                </a:lnTo>
                <a:lnTo>
                  <a:pt x="213" y="277"/>
                </a:lnTo>
                <a:lnTo>
                  <a:pt x="212" y="277"/>
                </a:lnTo>
                <a:lnTo>
                  <a:pt x="213" y="277"/>
                </a:lnTo>
                <a:lnTo>
                  <a:pt x="212" y="277"/>
                </a:lnTo>
                <a:lnTo>
                  <a:pt x="213" y="277"/>
                </a:lnTo>
                <a:lnTo>
                  <a:pt x="213" y="278"/>
                </a:lnTo>
                <a:lnTo>
                  <a:pt x="213" y="277"/>
                </a:lnTo>
                <a:lnTo>
                  <a:pt x="213" y="278"/>
                </a:lnTo>
                <a:lnTo>
                  <a:pt x="213" y="277"/>
                </a:lnTo>
                <a:lnTo>
                  <a:pt x="213" y="278"/>
                </a:lnTo>
                <a:lnTo>
                  <a:pt x="212" y="278"/>
                </a:lnTo>
                <a:lnTo>
                  <a:pt x="213" y="278"/>
                </a:lnTo>
                <a:lnTo>
                  <a:pt x="212" y="278"/>
                </a:lnTo>
                <a:lnTo>
                  <a:pt x="213" y="278"/>
                </a:lnTo>
                <a:lnTo>
                  <a:pt x="212" y="278"/>
                </a:lnTo>
                <a:lnTo>
                  <a:pt x="212" y="279"/>
                </a:lnTo>
                <a:lnTo>
                  <a:pt x="212" y="278"/>
                </a:lnTo>
                <a:lnTo>
                  <a:pt x="212" y="279"/>
                </a:lnTo>
                <a:lnTo>
                  <a:pt x="212" y="278"/>
                </a:lnTo>
                <a:lnTo>
                  <a:pt x="212" y="279"/>
                </a:lnTo>
                <a:lnTo>
                  <a:pt x="212" y="280"/>
                </a:lnTo>
                <a:lnTo>
                  <a:pt x="212" y="279"/>
                </a:lnTo>
                <a:lnTo>
                  <a:pt x="212" y="280"/>
                </a:lnTo>
                <a:lnTo>
                  <a:pt x="212" y="279"/>
                </a:lnTo>
                <a:lnTo>
                  <a:pt x="212" y="280"/>
                </a:lnTo>
                <a:lnTo>
                  <a:pt x="213" y="280"/>
                </a:lnTo>
                <a:lnTo>
                  <a:pt x="212" y="280"/>
                </a:lnTo>
                <a:lnTo>
                  <a:pt x="213" y="280"/>
                </a:lnTo>
                <a:lnTo>
                  <a:pt x="212" y="280"/>
                </a:lnTo>
                <a:lnTo>
                  <a:pt x="213" y="280"/>
                </a:lnTo>
                <a:lnTo>
                  <a:pt x="213" y="279"/>
                </a:lnTo>
                <a:lnTo>
                  <a:pt x="213" y="280"/>
                </a:lnTo>
                <a:lnTo>
                  <a:pt x="213" y="279"/>
                </a:lnTo>
                <a:lnTo>
                  <a:pt x="213" y="280"/>
                </a:lnTo>
                <a:lnTo>
                  <a:pt x="213" y="279"/>
                </a:lnTo>
                <a:lnTo>
                  <a:pt x="214" y="279"/>
                </a:lnTo>
                <a:lnTo>
                  <a:pt x="213" y="279"/>
                </a:lnTo>
                <a:lnTo>
                  <a:pt x="214" y="279"/>
                </a:lnTo>
                <a:lnTo>
                  <a:pt x="213" y="279"/>
                </a:lnTo>
                <a:lnTo>
                  <a:pt x="214" y="279"/>
                </a:lnTo>
                <a:lnTo>
                  <a:pt x="214" y="280"/>
                </a:lnTo>
                <a:lnTo>
                  <a:pt x="214" y="279"/>
                </a:lnTo>
                <a:lnTo>
                  <a:pt x="214" y="280"/>
                </a:lnTo>
                <a:lnTo>
                  <a:pt x="214" y="279"/>
                </a:lnTo>
                <a:lnTo>
                  <a:pt x="214" y="280"/>
                </a:lnTo>
                <a:lnTo>
                  <a:pt x="214" y="281"/>
                </a:lnTo>
                <a:lnTo>
                  <a:pt x="214" y="280"/>
                </a:lnTo>
                <a:lnTo>
                  <a:pt x="214" y="281"/>
                </a:lnTo>
                <a:lnTo>
                  <a:pt x="214" y="280"/>
                </a:lnTo>
                <a:lnTo>
                  <a:pt x="214" y="281"/>
                </a:lnTo>
                <a:lnTo>
                  <a:pt x="215" y="281"/>
                </a:lnTo>
                <a:lnTo>
                  <a:pt x="214" y="281"/>
                </a:lnTo>
                <a:lnTo>
                  <a:pt x="215" y="281"/>
                </a:lnTo>
                <a:lnTo>
                  <a:pt x="214" y="281"/>
                </a:lnTo>
                <a:lnTo>
                  <a:pt x="215" y="281"/>
                </a:lnTo>
                <a:lnTo>
                  <a:pt x="215" y="280"/>
                </a:lnTo>
                <a:lnTo>
                  <a:pt x="215" y="281"/>
                </a:lnTo>
                <a:lnTo>
                  <a:pt x="215" y="280"/>
                </a:lnTo>
                <a:lnTo>
                  <a:pt x="215" y="281"/>
                </a:lnTo>
                <a:lnTo>
                  <a:pt x="215" y="280"/>
                </a:lnTo>
                <a:lnTo>
                  <a:pt x="216" y="280"/>
                </a:lnTo>
                <a:lnTo>
                  <a:pt x="215" y="280"/>
                </a:lnTo>
                <a:lnTo>
                  <a:pt x="216" y="280"/>
                </a:lnTo>
                <a:lnTo>
                  <a:pt x="215" y="280"/>
                </a:lnTo>
                <a:lnTo>
                  <a:pt x="216" y="280"/>
                </a:lnTo>
                <a:lnTo>
                  <a:pt x="216" y="281"/>
                </a:lnTo>
                <a:lnTo>
                  <a:pt x="216" y="280"/>
                </a:lnTo>
                <a:lnTo>
                  <a:pt x="216" y="281"/>
                </a:lnTo>
                <a:lnTo>
                  <a:pt x="216" y="280"/>
                </a:lnTo>
                <a:lnTo>
                  <a:pt x="216" y="281"/>
                </a:lnTo>
                <a:lnTo>
                  <a:pt x="217" y="281"/>
                </a:lnTo>
                <a:lnTo>
                  <a:pt x="216" y="281"/>
                </a:lnTo>
                <a:lnTo>
                  <a:pt x="217" y="281"/>
                </a:lnTo>
                <a:lnTo>
                  <a:pt x="216" y="281"/>
                </a:lnTo>
                <a:lnTo>
                  <a:pt x="217" y="281"/>
                </a:lnTo>
                <a:lnTo>
                  <a:pt x="217" y="282"/>
                </a:lnTo>
                <a:lnTo>
                  <a:pt x="217" y="281"/>
                </a:lnTo>
                <a:lnTo>
                  <a:pt x="217" y="282"/>
                </a:lnTo>
                <a:lnTo>
                  <a:pt x="217" y="281"/>
                </a:lnTo>
                <a:lnTo>
                  <a:pt x="217" y="282"/>
                </a:lnTo>
                <a:lnTo>
                  <a:pt x="216" y="282"/>
                </a:lnTo>
                <a:lnTo>
                  <a:pt x="217" y="282"/>
                </a:lnTo>
                <a:lnTo>
                  <a:pt x="216" y="282"/>
                </a:lnTo>
                <a:lnTo>
                  <a:pt x="217" y="282"/>
                </a:lnTo>
                <a:lnTo>
                  <a:pt x="216" y="282"/>
                </a:lnTo>
                <a:lnTo>
                  <a:pt x="215" y="282"/>
                </a:lnTo>
                <a:lnTo>
                  <a:pt x="216" y="282"/>
                </a:lnTo>
                <a:lnTo>
                  <a:pt x="215" y="282"/>
                </a:lnTo>
                <a:lnTo>
                  <a:pt x="216" y="282"/>
                </a:lnTo>
                <a:lnTo>
                  <a:pt x="215" y="282"/>
                </a:lnTo>
                <a:lnTo>
                  <a:pt x="215" y="283"/>
                </a:lnTo>
                <a:lnTo>
                  <a:pt x="215" y="282"/>
                </a:lnTo>
                <a:lnTo>
                  <a:pt x="215" y="283"/>
                </a:lnTo>
                <a:lnTo>
                  <a:pt x="215" y="282"/>
                </a:lnTo>
                <a:lnTo>
                  <a:pt x="215" y="283"/>
                </a:lnTo>
                <a:lnTo>
                  <a:pt x="216" y="283"/>
                </a:lnTo>
                <a:lnTo>
                  <a:pt x="215" y="283"/>
                </a:lnTo>
                <a:lnTo>
                  <a:pt x="216" y="283"/>
                </a:lnTo>
                <a:lnTo>
                  <a:pt x="215" y="283"/>
                </a:lnTo>
                <a:lnTo>
                  <a:pt x="216" y="283"/>
                </a:lnTo>
                <a:lnTo>
                  <a:pt x="216" y="284"/>
                </a:lnTo>
                <a:lnTo>
                  <a:pt x="216" y="283"/>
                </a:lnTo>
                <a:lnTo>
                  <a:pt x="216" y="284"/>
                </a:lnTo>
                <a:lnTo>
                  <a:pt x="216" y="283"/>
                </a:lnTo>
                <a:lnTo>
                  <a:pt x="216" y="284"/>
                </a:lnTo>
                <a:lnTo>
                  <a:pt x="215" y="284"/>
                </a:lnTo>
                <a:lnTo>
                  <a:pt x="216" y="284"/>
                </a:lnTo>
                <a:lnTo>
                  <a:pt x="215" y="284"/>
                </a:lnTo>
                <a:lnTo>
                  <a:pt x="216" y="284"/>
                </a:lnTo>
                <a:lnTo>
                  <a:pt x="215" y="284"/>
                </a:lnTo>
                <a:lnTo>
                  <a:pt x="215" y="285"/>
                </a:lnTo>
                <a:lnTo>
                  <a:pt x="215" y="284"/>
                </a:lnTo>
                <a:lnTo>
                  <a:pt x="215" y="285"/>
                </a:lnTo>
                <a:lnTo>
                  <a:pt x="215" y="284"/>
                </a:lnTo>
                <a:lnTo>
                  <a:pt x="215" y="285"/>
                </a:lnTo>
                <a:lnTo>
                  <a:pt x="214" y="285"/>
                </a:lnTo>
                <a:lnTo>
                  <a:pt x="215" y="285"/>
                </a:lnTo>
                <a:lnTo>
                  <a:pt x="214" y="285"/>
                </a:lnTo>
                <a:lnTo>
                  <a:pt x="215" y="285"/>
                </a:lnTo>
                <a:lnTo>
                  <a:pt x="214" y="285"/>
                </a:lnTo>
                <a:lnTo>
                  <a:pt x="214" y="284"/>
                </a:lnTo>
                <a:lnTo>
                  <a:pt x="214" y="285"/>
                </a:lnTo>
                <a:lnTo>
                  <a:pt x="214" y="284"/>
                </a:lnTo>
                <a:lnTo>
                  <a:pt x="214" y="285"/>
                </a:lnTo>
                <a:lnTo>
                  <a:pt x="214" y="284"/>
                </a:lnTo>
                <a:lnTo>
                  <a:pt x="214" y="283"/>
                </a:lnTo>
                <a:lnTo>
                  <a:pt x="214" y="284"/>
                </a:lnTo>
                <a:lnTo>
                  <a:pt x="214" y="283"/>
                </a:lnTo>
                <a:lnTo>
                  <a:pt x="214" y="284"/>
                </a:lnTo>
                <a:lnTo>
                  <a:pt x="214" y="283"/>
                </a:lnTo>
                <a:lnTo>
                  <a:pt x="213" y="283"/>
                </a:lnTo>
                <a:lnTo>
                  <a:pt x="214" y="283"/>
                </a:lnTo>
                <a:lnTo>
                  <a:pt x="213" y="283"/>
                </a:lnTo>
                <a:lnTo>
                  <a:pt x="214" y="283"/>
                </a:lnTo>
                <a:lnTo>
                  <a:pt x="213" y="283"/>
                </a:lnTo>
                <a:lnTo>
                  <a:pt x="213" y="284"/>
                </a:lnTo>
                <a:lnTo>
                  <a:pt x="213" y="283"/>
                </a:lnTo>
                <a:lnTo>
                  <a:pt x="213" y="284"/>
                </a:lnTo>
                <a:lnTo>
                  <a:pt x="213" y="283"/>
                </a:lnTo>
                <a:lnTo>
                  <a:pt x="213" y="284"/>
                </a:lnTo>
                <a:lnTo>
                  <a:pt x="212" y="284"/>
                </a:lnTo>
                <a:lnTo>
                  <a:pt x="213" y="284"/>
                </a:lnTo>
                <a:lnTo>
                  <a:pt x="212" y="284"/>
                </a:lnTo>
                <a:lnTo>
                  <a:pt x="213" y="284"/>
                </a:lnTo>
                <a:lnTo>
                  <a:pt x="212" y="284"/>
                </a:lnTo>
                <a:lnTo>
                  <a:pt x="212" y="285"/>
                </a:lnTo>
                <a:lnTo>
                  <a:pt x="212" y="284"/>
                </a:lnTo>
                <a:lnTo>
                  <a:pt x="212" y="285"/>
                </a:lnTo>
                <a:lnTo>
                  <a:pt x="212" y="284"/>
                </a:lnTo>
                <a:lnTo>
                  <a:pt x="212" y="285"/>
                </a:lnTo>
                <a:lnTo>
                  <a:pt x="211" y="285"/>
                </a:lnTo>
                <a:lnTo>
                  <a:pt x="212" y="285"/>
                </a:lnTo>
                <a:lnTo>
                  <a:pt x="211" y="285"/>
                </a:lnTo>
                <a:lnTo>
                  <a:pt x="212" y="285"/>
                </a:lnTo>
                <a:lnTo>
                  <a:pt x="211" y="285"/>
                </a:lnTo>
                <a:lnTo>
                  <a:pt x="211" y="284"/>
                </a:lnTo>
                <a:lnTo>
                  <a:pt x="211" y="285"/>
                </a:lnTo>
                <a:lnTo>
                  <a:pt x="211" y="284"/>
                </a:lnTo>
                <a:lnTo>
                  <a:pt x="211" y="285"/>
                </a:lnTo>
                <a:lnTo>
                  <a:pt x="211" y="284"/>
                </a:lnTo>
                <a:lnTo>
                  <a:pt x="211" y="283"/>
                </a:lnTo>
                <a:lnTo>
                  <a:pt x="211" y="284"/>
                </a:lnTo>
                <a:lnTo>
                  <a:pt x="211" y="283"/>
                </a:lnTo>
                <a:lnTo>
                  <a:pt x="211" y="284"/>
                </a:lnTo>
                <a:lnTo>
                  <a:pt x="211" y="283"/>
                </a:lnTo>
                <a:lnTo>
                  <a:pt x="210" y="283"/>
                </a:lnTo>
                <a:lnTo>
                  <a:pt x="211" y="283"/>
                </a:lnTo>
                <a:lnTo>
                  <a:pt x="210" y="283"/>
                </a:lnTo>
                <a:lnTo>
                  <a:pt x="211" y="283"/>
                </a:lnTo>
                <a:lnTo>
                  <a:pt x="210" y="283"/>
                </a:lnTo>
                <a:lnTo>
                  <a:pt x="210" y="284"/>
                </a:lnTo>
                <a:lnTo>
                  <a:pt x="210" y="283"/>
                </a:lnTo>
                <a:lnTo>
                  <a:pt x="210" y="284"/>
                </a:lnTo>
                <a:lnTo>
                  <a:pt x="210" y="283"/>
                </a:lnTo>
                <a:lnTo>
                  <a:pt x="210" y="284"/>
                </a:lnTo>
                <a:lnTo>
                  <a:pt x="209" y="284"/>
                </a:lnTo>
                <a:lnTo>
                  <a:pt x="210" y="284"/>
                </a:lnTo>
                <a:lnTo>
                  <a:pt x="209" y="284"/>
                </a:lnTo>
                <a:lnTo>
                  <a:pt x="210" y="284"/>
                </a:lnTo>
                <a:lnTo>
                  <a:pt x="209" y="284"/>
                </a:lnTo>
                <a:lnTo>
                  <a:pt x="209" y="285"/>
                </a:lnTo>
                <a:lnTo>
                  <a:pt x="209" y="284"/>
                </a:lnTo>
                <a:lnTo>
                  <a:pt x="209" y="285"/>
                </a:lnTo>
                <a:lnTo>
                  <a:pt x="209" y="284"/>
                </a:lnTo>
                <a:lnTo>
                  <a:pt x="209" y="285"/>
                </a:lnTo>
                <a:lnTo>
                  <a:pt x="210" y="285"/>
                </a:lnTo>
                <a:lnTo>
                  <a:pt x="209" y="285"/>
                </a:lnTo>
                <a:lnTo>
                  <a:pt x="210" y="285"/>
                </a:lnTo>
                <a:lnTo>
                  <a:pt x="209" y="285"/>
                </a:lnTo>
                <a:lnTo>
                  <a:pt x="210" y="285"/>
                </a:lnTo>
                <a:lnTo>
                  <a:pt x="210" y="286"/>
                </a:lnTo>
                <a:lnTo>
                  <a:pt x="210" y="285"/>
                </a:lnTo>
                <a:lnTo>
                  <a:pt x="210" y="286"/>
                </a:lnTo>
                <a:lnTo>
                  <a:pt x="210" y="285"/>
                </a:lnTo>
                <a:lnTo>
                  <a:pt x="210" y="286"/>
                </a:lnTo>
                <a:lnTo>
                  <a:pt x="209" y="286"/>
                </a:lnTo>
                <a:lnTo>
                  <a:pt x="210" y="286"/>
                </a:lnTo>
                <a:lnTo>
                  <a:pt x="209" y="286"/>
                </a:lnTo>
                <a:lnTo>
                  <a:pt x="210" y="286"/>
                </a:lnTo>
                <a:lnTo>
                  <a:pt x="209" y="286"/>
                </a:lnTo>
                <a:lnTo>
                  <a:pt x="208" y="286"/>
                </a:lnTo>
                <a:lnTo>
                  <a:pt x="209" y="286"/>
                </a:lnTo>
                <a:lnTo>
                  <a:pt x="208" y="286"/>
                </a:lnTo>
                <a:lnTo>
                  <a:pt x="209" y="286"/>
                </a:lnTo>
                <a:lnTo>
                  <a:pt x="208" y="286"/>
                </a:lnTo>
                <a:lnTo>
                  <a:pt x="208" y="287"/>
                </a:lnTo>
                <a:lnTo>
                  <a:pt x="208" y="286"/>
                </a:lnTo>
                <a:lnTo>
                  <a:pt x="208" y="287"/>
                </a:lnTo>
                <a:lnTo>
                  <a:pt x="208" y="286"/>
                </a:lnTo>
                <a:lnTo>
                  <a:pt x="208" y="287"/>
                </a:lnTo>
                <a:lnTo>
                  <a:pt x="209" y="287"/>
                </a:lnTo>
                <a:lnTo>
                  <a:pt x="208" y="287"/>
                </a:lnTo>
                <a:lnTo>
                  <a:pt x="209" y="287"/>
                </a:lnTo>
                <a:lnTo>
                  <a:pt x="208" y="287"/>
                </a:lnTo>
                <a:lnTo>
                  <a:pt x="209" y="287"/>
                </a:lnTo>
                <a:lnTo>
                  <a:pt x="209" y="288"/>
                </a:lnTo>
                <a:lnTo>
                  <a:pt x="209" y="287"/>
                </a:lnTo>
                <a:lnTo>
                  <a:pt x="209" y="288"/>
                </a:lnTo>
                <a:lnTo>
                  <a:pt x="209" y="287"/>
                </a:lnTo>
                <a:lnTo>
                  <a:pt x="209" y="288"/>
                </a:lnTo>
                <a:lnTo>
                  <a:pt x="210" y="288"/>
                </a:lnTo>
                <a:lnTo>
                  <a:pt x="209" y="288"/>
                </a:lnTo>
                <a:lnTo>
                  <a:pt x="210" y="288"/>
                </a:lnTo>
                <a:lnTo>
                  <a:pt x="209" y="288"/>
                </a:lnTo>
                <a:lnTo>
                  <a:pt x="210" y="288"/>
                </a:lnTo>
                <a:lnTo>
                  <a:pt x="210" y="287"/>
                </a:lnTo>
                <a:lnTo>
                  <a:pt x="210" y="288"/>
                </a:lnTo>
                <a:lnTo>
                  <a:pt x="210" y="287"/>
                </a:lnTo>
                <a:lnTo>
                  <a:pt x="210" y="288"/>
                </a:lnTo>
                <a:lnTo>
                  <a:pt x="210" y="287"/>
                </a:lnTo>
                <a:lnTo>
                  <a:pt x="211" y="287"/>
                </a:lnTo>
                <a:lnTo>
                  <a:pt x="210" y="287"/>
                </a:lnTo>
                <a:lnTo>
                  <a:pt x="211" y="287"/>
                </a:lnTo>
                <a:lnTo>
                  <a:pt x="210" y="287"/>
                </a:lnTo>
                <a:lnTo>
                  <a:pt x="211" y="287"/>
                </a:lnTo>
                <a:lnTo>
                  <a:pt x="211" y="288"/>
                </a:lnTo>
                <a:lnTo>
                  <a:pt x="211" y="287"/>
                </a:lnTo>
                <a:lnTo>
                  <a:pt x="211" y="288"/>
                </a:lnTo>
                <a:lnTo>
                  <a:pt x="211" y="287"/>
                </a:lnTo>
                <a:lnTo>
                  <a:pt x="211" y="288"/>
                </a:lnTo>
                <a:lnTo>
                  <a:pt x="211" y="289"/>
                </a:lnTo>
                <a:lnTo>
                  <a:pt x="211" y="288"/>
                </a:lnTo>
                <a:lnTo>
                  <a:pt x="211" y="289"/>
                </a:lnTo>
                <a:lnTo>
                  <a:pt x="211" y="288"/>
                </a:lnTo>
                <a:lnTo>
                  <a:pt x="211" y="289"/>
                </a:lnTo>
                <a:lnTo>
                  <a:pt x="212" y="289"/>
                </a:lnTo>
                <a:lnTo>
                  <a:pt x="211" y="289"/>
                </a:lnTo>
                <a:lnTo>
                  <a:pt x="212" y="289"/>
                </a:lnTo>
                <a:lnTo>
                  <a:pt x="211" y="289"/>
                </a:lnTo>
                <a:lnTo>
                  <a:pt x="212" y="289"/>
                </a:lnTo>
                <a:lnTo>
                  <a:pt x="212" y="288"/>
                </a:lnTo>
                <a:lnTo>
                  <a:pt x="212" y="289"/>
                </a:lnTo>
                <a:lnTo>
                  <a:pt x="212" y="288"/>
                </a:lnTo>
                <a:lnTo>
                  <a:pt x="212" y="289"/>
                </a:lnTo>
                <a:lnTo>
                  <a:pt x="212" y="288"/>
                </a:lnTo>
                <a:lnTo>
                  <a:pt x="212" y="289"/>
                </a:lnTo>
                <a:lnTo>
                  <a:pt x="212" y="288"/>
                </a:lnTo>
                <a:lnTo>
                  <a:pt x="212" y="289"/>
                </a:lnTo>
                <a:lnTo>
                  <a:pt x="212" y="288"/>
                </a:lnTo>
                <a:lnTo>
                  <a:pt x="212" y="289"/>
                </a:lnTo>
                <a:lnTo>
                  <a:pt x="213" y="289"/>
                </a:lnTo>
                <a:lnTo>
                  <a:pt x="212" y="289"/>
                </a:lnTo>
                <a:lnTo>
                  <a:pt x="213" y="289"/>
                </a:lnTo>
                <a:lnTo>
                  <a:pt x="212" y="289"/>
                </a:lnTo>
                <a:lnTo>
                  <a:pt x="213" y="289"/>
                </a:lnTo>
                <a:lnTo>
                  <a:pt x="213" y="290"/>
                </a:lnTo>
                <a:lnTo>
                  <a:pt x="213" y="289"/>
                </a:lnTo>
                <a:lnTo>
                  <a:pt x="213" y="290"/>
                </a:lnTo>
                <a:lnTo>
                  <a:pt x="213" y="289"/>
                </a:lnTo>
                <a:lnTo>
                  <a:pt x="213" y="290"/>
                </a:lnTo>
                <a:lnTo>
                  <a:pt x="212" y="290"/>
                </a:lnTo>
                <a:lnTo>
                  <a:pt x="213" y="290"/>
                </a:lnTo>
                <a:lnTo>
                  <a:pt x="212" y="290"/>
                </a:lnTo>
                <a:lnTo>
                  <a:pt x="213" y="290"/>
                </a:lnTo>
                <a:lnTo>
                  <a:pt x="212" y="290"/>
                </a:lnTo>
                <a:lnTo>
                  <a:pt x="212" y="291"/>
                </a:lnTo>
                <a:lnTo>
                  <a:pt x="212" y="290"/>
                </a:lnTo>
                <a:lnTo>
                  <a:pt x="212" y="291"/>
                </a:lnTo>
                <a:lnTo>
                  <a:pt x="212" y="290"/>
                </a:lnTo>
                <a:lnTo>
                  <a:pt x="212" y="291"/>
                </a:lnTo>
                <a:lnTo>
                  <a:pt x="212" y="292"/>
                </a:lnTo>
                <a:lnTo>
                  <a:pt x="212" y="291"/>
                </a:lnTo>
                <a:lnTo>
                  <a:pt x="212" y="292"/>
                </a:lnTo>
                <a:lnTo>
                  <a:pt x="212" y="291"/>
                </a:lnTo>
                <a:lnTo>
                  <a:pt x="212" y="292"/>
                </a:lnTo>
                <a:lnTo>
                  <a:pt x="213" y="292"/>
                </a:lnTo>
                <a:lnTo>
                  <a:pt x="212" y="292"/>
                </a:lnTo>
                <a:lnTo>
                  <a:pt x="213" y="292"/>
                </a:lnTo>
                <a:lnTo>
                  <a:pt x="212" y="292"/>
                </a:lnTo>
                <a:lnTo>
                  <a:pt x="213" y="292"/>
                </a:lnTo>
                <a:lnTo>
                  <a:pt x="213" y="291"/>
                </a:lnTo>
                <a:lnTo>
                  <a:pt x="213" y="292"/>
                </a:lnTo>
                <a:lnTo>
                  <a:pt x="213" y="291"/>
                </a:lnTo>
                <a:lnTo>
                  <a:pt x="213" y="292"/>
                </a:lnTo>
                <a:lnTo>
                  <a:pt x="213" y="291"/>
                </a:lnTo>
                <a:lnTo>
                  <a:pt x="214" y="291"/>
                </a:lnTo>
                <a:lnTo>
                  <a:pt x="213" y="291"/>
                </a:lnTo>
                <a:lnTo>
                  <a:pt x="214" y="291"/>
                </a:lnTo>
                <a:lnTo>
                  <a:pt x="213" y="291"/>
                </a:lnTo>
                <a:lnTo>
                  <a:pt x="214" y="291"/>
                </a:lnTo>
                <a:lnTo>
                  <a:pt x="214" y="292"/>
                </a:lnTo>
                <a:lnTo>
                  <a:pt x="214" y="291"/>
                </a:lnTo>
                <a:lnTo>
                  <a:pt x="214" y="292"/>
                </a:lnTo>
                <a:lnTo>
                  <a:pt x="214" y="291"/>
                </a:lnTo>
                <a:lnTo>
                  <a:pt x="214" y="292"/>
                </a:lnTo>
                <a:lnTo>
                  <a:pt x="214" y="293"/>
                </a:lnTo>
                <a:lnTo>
                  <a:pt x="214" y="292"/>
                </a:lnTo>
                <a:lnTo>
                  <a:pt x="214" y="293"/>
                </a:lnTo>
                <a:lnTo>
                  <a:pt x="214" y="292"/>
                </a:lnTo>
                <a:lnTo>
                  <a:pt x="214" y="293"/>
                </a:lnTo>
                <a:lnTo>
                  <a:pt x="215" y="293"/>
                </a:lnTo>
                <a:lnTo>
                  <a:pt x="214" y="293"/>
                </a:lnTo>
                <a:lnTo>
                  <a:pt x="215" y="293"/>
                </a:lnTo>
                <a:lnTo>
                  <a:pt x="214" y="293"/>
                </a:lnTo>
                <a:lnTo>
                  <a:pt x="215" y="293"/>
                </a:lnTo>
                <a:lnTo>
                  <a:pt x="215" y="292"/>
                </a:lnTo>
                <a:lnTo>
                  <a:pt x="215" y="293"/>
                </a:lnTo>
                <a:lnTo>
                  <a:pt x="215" y="292"/>
                </a:lnTo>
                <a:lnTo>
                  <a:pt x="215" y="293"/>
                </a:lnTo>
                <a:lnTo>
                  <a:pt x="215" y="292"/>
                </a:lnTo>
                <a:lnTo>
                  <a:pt x="216" y="292"/>
                </a:lnTo>
                <a:lnTo>
                  <a:pt x="215" y="292"/>
                </a:lnTo>
                <a:lnTo>
                  <a:pt x="216" y="292"/>
                </a:lnTo>
                <a:lnTo>
                  <a:pt x="215" y="292"/>
                </a:lnTo>
                <a:lnTo>
                  <a:pt x="216" y="292"/>
                </a:lnTo>
                <a:lnTo>
                  <a:pt x="216" y="291"/>
                </a:lnTo>
                <a:lnTo>
                  <a:pt x="216" y="292"/>
                </a:lnTo>
                <a:lnTo>
                  <a:pt x="216" y="291"/>
                </a:lnTo>
                <a:lnTo>
                  <a:pt x="216" y="292"/>
                </a:lnTo>
                <a:lnTo>
                  <a:pt x="216" y="291"/>
                </a:lnTo>
                <a:lnTo>
                  <a:pt x="215" y="291"/>
                </a:lnTo>
                <a:lnTo>
                  <a:pt x="216" y="291"/>
                </a:lnTo>
                <a:lnTo>
                  <a:pt x="215" y="291"/>
                </a:lnTo>
                <a:lnTo>
                  <a:pt x="216" y="291"/>
                </a:lnTo>
                <a:lnTo>
                  <a:pt x="215" y="291"/>
                </a:lnTo>
                <a:lnTo>
                  <a:pt x="215" y="290"/>
                </a:lnTo>
                <a:lnTo>
                  <a:pt x="215" y="291"/>
                </a:lnTo>
                <a:lnTo>
                  <a:pt x="215" y="290"/>
                </a:lnTo>
                <a:lnTo>
                  <a:pt x="215" y="291"/>
                </a:lnTo>
                <a:lnTo>
                  <a:pt x="215" y="290"/>
                </a:lnTo>
                <a:lnTo>
                  <a:pt x="216" y="290"/>
                </a:lnTo>
                <a:lnTo>
                  <a:pt x="215" y="290"/>
                </a:lnTo>
                <a:lnTo>
                  <a:pt x="216" y="290"/>
                </a:lnTo>
                <a:lnTo>
                  <a:pt x="215" y="290"/>
                </a:lnTo>
                <a:lnTo>
                  <a:pt x="216" y="290"/>
                </a:lnTo>
                <a:lnTo>
                  <a:pt x="217" y="290"/>
                </a:lnTo>
                <a:lnTo>
                  <a:pt x="216" y="290"/>
                </a:lnTo>
                <a:lnTo>
                  <a:pt x="217" y="290"/>
                </a:lnTo>
                <a:lnTo>
                  <a:pt x="216" y="290"/>
                </a:lnTo>
                <a:lnTo>
                  <a:pt x="217" y="290"/>
                </a:lnTo>
                <a:lnTo>
                  <a:pt x="217" y="289"/>
                </a:lnTo>
                <a:lnTo>
                  <a:pt x="217" y="290"/>
                </a:lnTo>
                <a:lnTo>
                  <a:pt x="217" y="289"/>
                </a:lnTo>
                <a:lnTo>
                  <a:pt x="217" y="290"/>
                </a:lnTo>
                <a:lnTo>
                  <a:pt x="217" y="289"/>
                </a:lnTo>
                <a:lnTo>
                  <a:pt x="216" y="289"/>
                </a:lnTo>
                <a:lnTo>
                  <a:pt x="217" y="289"/>
                </a:lnTo>
                <a:lnTo>
                  <a:pt x="216" y="289"/>
                </a:lnTo>
                <a:lnTo>
                  <a:pt x="217" y="289"/>
                </a:lnTo>
                <a:lnTo>
                  <a:pt x="216" y="289"/>
                </a:lnTo>
                <a:lnTo>
                  <a:pt x="216" y="288"/>
                </a:lnTo>
                <a:lnTo>
                  <a:pt x="216" y="289"/>
                </a:lnTo>
                <a:lnTo>
                  <a:pt x="216" y="288"/>
                </a:lnTo>
                <a:lnTo>
                  <a:pt x="216" y="289"/>
                </a:lnTo>
                <a:lnTo>
                  <a:pt x="216" y="288"/>
                </a:lnTo>
                <a:lnTo>
                  <a:pt x="217" y="288"/>
                </a:lnTo>
                <a:lnTo>
                  <a:pt x="216" y="288"/>
                </a:lnTo>
                <a:lnTo>
                  <a:pt x="217" y="288"/>
                </a:lnTo>
                <a:lnTo>
                  <a:pt x="216" y="288"/>
                </a:lnTo>
                <a:lnTo>
                  <a:pt x="217" y="288"/>
                </a:lnTo>
                <a:lnTo>
                  <a:pt x="217" y="287"/>
                </a:lnTo>
                <a:lnTo>
                  <a:pt x="217" y="288"/>
                </a:lnTo>
                <a:lnTo>
                  <a:pt x="217" y="287"/>
                </a:lnTo>
                <a:lnTo>
                  <a:pt x="217" y="288"/>
                </a:lnTo>
                <a:lnTo>
                  <a:pt x="217" y="287"/>
                </a:lnTo>
                <a:lnTo>
                  <a:pt x="218" y="287"/>
                </a:lnTo>
                <a:lnTo>
                  <a:pt x="217" y="287"/>
                </a:lnTo>
                <a:lnTo>
                  <a:pt x="218" y="287"/>
                </a:lnTo>
                <a:lnTo>
                  <a:pt x="217" y="287"/>
                </a:lnTo>
                <a:lnTo>
                  <a:pt x="218" y="287"/>
                </a:lnTo>
                <a:lnTo>
                  <a:pt x="218" y="288"/>
                </a:lnTo>
                <a:lnTo>
                  <a:pt x="218" y="287"/>
                </a:lnTo>
                <a:lnTo>
                  <a:pt x="218" y="288"/>
                </a:lnTo>
                <a:lnTo>
                  <a:pt x="218" y="287"/>
                </a:lnTo>
                <a:lnTo>
                  <a:pt x="218" y="288"/>
                </a:lnTo>
                <a:lnTo>
                  <a:pt x="218" y="289"/>
                </a:lnTo>
                <a:lnTo>
                  <a:pt x="218" y="288"/>
                </a:lnTo>
                <a:lnTo>
                  <a:pt x="218" y="289"/>
                </a:lnTo>
                <a:lnTo>
                  <a:pt x="218" y="288"/>
                </a:lnTo>
                <a:lnTo>
                  <a:pt x="218" y="289"/>
                </a:lnTo>
                <a:lnTo>
                  <a:pt x="219" y="289"/>
                </a:lnTo>
                <a:lnTo>
                  <a:pt x="218" y="289"/>
                </a:lnTo>
                <a:lnTo>
                  <a:pt x="219" y="289"/>
                </a:lnTo>
                <a:lnTo>
                  <a:pt x="218" y="289"/>
                </a:lnTo>
                <a:lnTo>
                  <a:pt x="219" y="289"/>
                </a:lnTo>
                <a:lnTo>
                  <a:pt x="219" y="288"/>
                </a:lnTo>
                <a:lnTo>
                  <a:pt x="219" y="289"/>
                </a:lnTo>
                <a:lnTo>
                  <a:pt x="219" y="288"/>
                </a:lnTo>
                <a:lnTo>
                  <a:pt x="219" y="289"/>
                </a:lnTo>
                <a:lnTo>
                  <a:pt x="219" y="288"/>
                </a:lnTo>
                <a:lnTo>
                  <a:pt x="220" y="288"/>
                </a:lnTo>
                <a:lnTo>
                  <a:pt x="219" y="288"/>
                </a:lnTo>
                <a:lnTo>
                  <a:pt x="220" y="288"/>
                </a:lnTo>
                <a:lnTo>
                  <a:pt x="219" y="288"/>
                </a:lnTo>
                <a:lnTo>
                  <a:pt x="220" y="288"/>
                </a:lnTo>
                <a:lnTo>
                  <a:pt x="220" y="289"/>
                </a:lnTo>
                <a:lnTo>
                  <a:pt x="220" y="288"/>
                </a:lnTo>
                <a:lnTo>
                  <a:pt x="220" y="289"/>
                </a:lnTo>
                <a:lnTo>
                  <a:pt x="220" y="288"/>
                </a:lnTo>
                <a:lnTo>
                  <a:pt x="220" y="289"/>
                </a:lnTo>
                <a:lnTo>
                  <a:pt x="221" y="289"/>
                </a:lnTo>
                <a:lnTo>
                  <a:pt x="220" y="289"/>
                </a:lnTo>
                <a:lnTo>
                  <a:pt x="221" y="289"/>
                </a:lnTo>
                <a:lnTo>
                  <a:pt x="220" y="289"/>
                </a:lnTo>
                <a:lnTo>
                  <a:pt x="221" y="289"/>
                </a:lnTo>
                <a:lnTo>
                  <a:pt x="221" y="290"/>
                </a:lnTo>
                <a:lnTo>
                  <a:pt x="221" y="289"/>
                </a:lnTo>
                <a:lnTo>
                  <a:pt x="221" y="290"/>
                </a:lnTo>
                <a:lnTo>
                  <a:pt x="221" y="289"/>
                </a:lnTo>
                <a:lnTo>
                  <a:pt x="221" y="290"/>
                </a:lnTo>
                <a:lnTo>
                  <a:pt x="220" y="290"/>
                </a:lnTo>
                <a:lnTo>
                  <a:pt x="221" y="290"/>
                </a:lnTo>
                <a:lnTo>
                  <a:pt x="220" y="290"/>
                </a:lnTo>
                <a:lnTo>
                  <a:pt x="221" y="290"/>
                </a:lnTo>
                <a:lnTo>
                  <a:pt x="220" y="290"/>
                </a:lnTo>
                <a:lnTo>
                  <a:pt x="219" y="290"/>
                </a:lnTo>
                <a:lnTo>
                  <a:pt x="220" y="290"/>
                </a:lnTo>
                <a:lnTo>
                  <a:pt x="219" y="290"/>
                </a:lnTo>
                <a:lnTo>
                  <a:pt x="220" y="290"/>
                </a:lnTo>
                <a:lnTo>
                  <a:pt x="219" y="290"/>
                </a:lnTo>
                <a:lnTo>
                  <a:pt x="219" y="291"/>
                </a:lnTo>
                <a:lnTo>
                  <a:pt x="219" y="290"/>
                </a:lnTo>
                <a:lnTo>
                  <a:pt x="219" y="291"/>
                </a:lnTo>
                <a:lnTo>
                  <a:pt x="219" y="290"/>
                </a:lnTo>
                <a:lnTo>
                  <a:pt x="219" y="291"/>
                </a:lnTo>
                <a:lnTo>
                  <a:pt x="220" y="291"/>
                </a:lnTo>
                <a:lnTo>
                  <a:pt x="219" y="291"/>
                </a:lnTo>
                <a:lnTo>
                  <a:pt x="220" y="291"/>
                </a:lnTo>
                <a:lnTo>
                  <a:pt x="219" y="291"/>
                </a:lnTo>
                <a:lnTo>
                  <a:pt x="220" y="291"/>
                </a:lnTo>
                <a:lnTo>
                  <a:pt x="220" y="292"/>
                </a:lnTo>
                <a:lnTo>
                  <a:pt x="220" y="291"/>
                </a:lnTo>
                <a:lnTo>
                  <a:pt x="220" y="292"/>
                </a:lnTo>
                <a:lnTo>
                  <a:pt x="220" y="291"/>
                </a:lnTo>
                <a:lnTo>
                  <a:pt x="220" y="292"/>
                </a:lnTo>
                <a:lnTo>
                  <a:pt x="220" y="293"/>
                </a:lnTo>
                <a:lnTo>
                  <a:pt x="220" y="292"/>
                </a:lnTo>
                <a:lnTo>
                  <a:pt x="220" y="293"/>
                </a:lnTo>
                <a:lnTo>
                  <a:pt x="220" y="292"/>
                </a:lnTo>
                <a:lnTo>
                  <a:pt x="220" y="293"/>
                </a:lnTo>
                <a:lnTo>
                  <a:pt x="221" y="293"/>
                </a:lnTo>
                <a:lnTo>
                  <a:pt x="220" y="293"/>
                </a:lnTo>
                <a:lnTo>
                  <a:pt x="221" y="293"/>
                </a:lnTo>
                <a:lnTo>
                  <a:pt x="220" y="293"/>
                </a:lnTo>
                <a:lnTo>
                  <a:pt x="221" y="293"/>
                </a:lnTo>
                <a:lnTo>
                  <a:pt x="221" y="294"/>
                </a:lnTo>
                <a:lnTo>
                  <a:pt x="221" y="293"/>
                </a:lnTo>
                <a:lnTo>
                  <a:pt x="221" y="294"/>
                </a:lnTo>
                <a:lnTo>
                  <a:pt x="221" y="293"/>
                </a:lnTo>
                <a:lnTo>
                  <a:pt x="221" y="294"/>
                </a:lnTo>
                <a:lnTo>
                  <a:pt x="220" y="294"/>
                </a:lnTo>
                <a:lnTo>
                  <a:pt x="221" y="294"/>
                </a:lnTo>
                <a:lnTo>
                  <a:pt x="220" y="294"/>
                </a:lnTo>
                <a:lnTo>
                  <a:pt x="221" y="294"/>
                </a:lnTo>
                <a:lnTo>
                  <a:pt x="220" y="294"/>
                </a:lnTo>
                <a:lnTo>
                  <a:pt x="219" y="294"/>
                </a:lnTo>
                <a:lnTo>
                  <a:pt x="220" y="294"/>
                </a:lnTo>
                <a:lnTo>
                  <a:pt x="219" y="294"/>
                </a:lnTo>
                <a:lnTo>
                  <a:pt x="220" y="294"/>
                </a:lnTo>
                <a:lnTo>
                  <a:pt x="219" y="294"/>
                </a:lnTo>
                <a:lnTo>
                  <a:pt x="219" y="295"/>
                </a:lnTo>
                <a:lnTo>
                  <a:pt x="219" y="294"/>
                </a:lnTo>
                <a:lnTo>
                  <a:pt x="219" y="295"/>
                </a:lnTo>
                <a:lnTo>
                  <a:pt x="219" y="294"/>
                </a:lnTo>
                <a:lnTo>
                  <a:pt x="219" y="295"/>
                </a:lnTo>
                <a:lnTo>
                  <a:pt x="220" y="295"/>
                </a:lnTo>
                <a:lnTo>
                  <a:pt x="219" y="295"/>
                </a:lnTo>
                <a:lnTo>
                  <a:pt x="220" y="295"/>
                </a:lnTo>
                <a:lnTo>
                  <a:pt x="219" y="295"/>
                </a:lnTo>
                <a:lnTo>
                  <a:pt x="220" y="295"/>
                </a:lnTo>
                <a:lnTo>
                  <a:pt x="220" y="296"/>
                </a:lnTo>
                <a:lnTo>
                  <a:pt x="220" y="295"/>
                </a:lnTo>
                <a:lnTo>
                  <a:pt x="220" y="296"/>
                </a:lnTo>
                <a:lnTo>
                  <a:pt x="220" y="295"/>
                </a:lnTo>
                <a:lnTo>
                  <a:pt x="220" y="296"/>
                </a:lnTo>
                <a:lnTo>
                  <a:pt x="221" y="296"/>
                </a:lnTo>
                <a:lnTo>
                  <a:pt x="220" y="296"/>
                </a:lnTo>
                <a:lnTo>
                  <a:pt x="221" y="296"/>
                </a:lnTo>
                <a:lnTo>
                  <a:pt x="220" y="296"/>
                </a:lnTo>
                <a:lnTo>
                  <a:pt x="221" y="296"/>
                </a:lnTo>
                <a:lnTo>
                  <a:pt x="221" y="295"/>
                </a:lnTo>
                <a:lnTo>
                  <a:pt x="221" y="296"/>
                </a:lnTo>
                <a:lnTo>
                  <a:pt x="221" y="295"/>
                </a:lnTo>
                <a:lnTo>
                  <a:pt x="221" y="296"/>
                </a:lnTo>
                <a:lnTo>
                  <a:pt x="221" y="295"/>
                </a:lnTo>
                <a:lnTo>
                  <a:pt x="222" y="295"/>
                </a:lnTo>
                <a:lnTo>
                  <a:pt x="221" y="295"/>
                </a:lnTo>
                <a:lnTo>
                  <a:pt x="222" y="295"/>
                </a:lnTo>
                <a:lnTo>
                  <a:pt x="221" y="295"/>
                </a:lnTo>
                <a:lnTo>
                  <a:pt x="222" y="295"/>
                </a:lnTo>
                <a:lnTo>
                  <a:pt x="222" y="296"/>
                </a:lnTo>
                <a:lnTo>
                  <a:pt x="222" y="295"/>
                </a:lnTo>
                <a:lnTo>
                  <a:pt x="222" y="296"/>
                </a:lnTo>
                <a:lnTo>
                  <a:pt x="222" y="295"/>
                </a:lnTo>
                <a:lnTo>
                  <a:pt x="222" y="296"/>
                </a:lnTo>
                <a:lnTo>
                  <a:pt x="222" y="297"/>
                </a:lnTo>
                <a:lnTo>
                  <a:pt x="222" y="296"/>
                </a:lnTo>
                <a:lnTo>
                  <a:pt x="222" y="297"/>
                </a:lnTo>
                <a:lnTo>
                  <a:pt x="222" y="296"/>
                </a:lnTo>
                <a:lnTo>
                  <a:pt x="222" y="297"/>
                </a:lnTo>
                <a:lnTo>
                  <a:pt x="223" y="297"/>
                </a:lnTo>
                <a:lnTo>
                  <a:pt x="222" y="297"/>
                </a:lnTo>
                <a:lnTo>
                  <a:pt x="223" y="297"/>
                </a:lnTo>
                <a:lnTo>
                  <a:pt x="222" y="297"/>
                </a:lnTo>
                <a:lnTo>
                  <a:pt x="223" y="297"/>
                </a:lnTo>
                <a:lnTo>
                  <a:pt x="223" y="296"/>
                </a:lnTo>
                <a:lnTo>
                  <a:pt x="223" y="297"/>
                </a:lnTo>
                <a:lnTo>
                  <a:pt x="223" y="296"/>
                </a:lnTo>
                <a:lnTo>
                  <a:pt x="223" y="297"/>
                </a:lnTo>
                <a:lnTo>
                  <a:pt x="223" y="296"/>
                </a:lnTo>
                <a:lnTo>
                  <a:pt x="224" y="296"/>
                </a:lnTo>
                <a:lnTo>
                  <a:pt x="223" y="296"/>
                </a:lnTo>
                <a:lnTo>
                  <a:pt x="224" y="296"/>
                </a:lnTo>
                <a:lnTo>
                  <a:pt x="223" y="296"/>
                </a:lnTo>
                <a:lnTo>
                  <a:pt x="224" y="296"/>
                </a:lnTo>
                <a:lnTo>
                  <a:pt x="224" y="295"/>
                </a:lnTo>
                <a:lnTo>
                  <a:pt x="224" y="296"/>
                </a:lnTo>
                <a:lnTo>
                  <a:pt x="224" y="295"/>
                </a:lnTo>
                <a:lnTo>
                  <a:pt x="224" y="296"/>
                </a:lnTo>
                <a:lnTo>
                  <a:pt x="224" y="295"/>
                </a:lnTo>
                <a:lnTo>
                  <a:pt x="223" y="295"/>
                </a:lnTo>
                <a:lnTo>
                  <a:pt x="224" y="295"/>
                </a:lnTo>
                <a:lnTo>
                  <a:pt x="223" y="295"/>
                </a:lnTo>
                <a:lnTo>
                  <a:pt x="224" y="295"/>
                </a:lnTo>
                <a:lnTo>
                  <a:pt x="223" y="295"/>
                </a:lnTo>
                <a:lnTo>
                  <a:pt x="223" y="294"/>
                </a:lnTo>
                <a:lnTo>
                  <a:pt x="223" y="295"/>
                </a:lnTo>
                <a:lnTo>
                  <a:pt x="223" y="294"/>
                </a:lnTo>
                <a:lnTo>
                  <a:pt x="223" y="295"/>
                </a:lnTo>
                <a:lnTo>
                  <a:pt x="223" y="294"/>
                </a:lnTo>
                <a:lnTo>
                  <a:pt x="224" y="294"/>
                </a:lnTo>
                <a:lnTo>
                  <a:pt x="223" y="294"/>
                </a:lnTo>
                <a:lnTo>
                  <a:pt x="224" y="294"/>
                </a:lnTo>
                <a:lnTo>
                  <a:pt x="223" y="294"/>
                </a:lnTo>
                <a:lnTo>
                  <a:pt x="224" y="294"/>
                </a:lnTo>
                <a:lnTo>
                  <a:pt x="225" y="294"/>
                </a:lnTo>
                <a:lnTo>
                  <a:pt x="224" y="294"/>
                </a:lnTo>
                <a:lnTo>
                  <a:pt x="225" y="294"/>
                </a:lnTo>
                <a:lnTo>
                  <a:pt x="224" y="294"/>
                </a:lnTo>
                <a:lnTo>
                  <a:pt x="225" y="294"/>
                </a:lnTo>
                <a:lnTo>
                  <a:pt x="225" y="293"/>
                </a:lnTo>
                <a:lnTo>
                  <a:pt x="225" y="294"/>
                </a:lnTo>
                <a:lnTo>
                  <a:pt x="225" y="293"/>
                </a:lnTo>
                <a:lnTo>
                  <a:pt x="225" y="294"/>
                </a:lnTo>
                <a:lnTo>
                  <a:pt x="225" y="293"/>
                </a:lnTo>
                <a:lnTo>
                  <a:pt x="224" y="293"/>
                </a:lnTo>
                <a:lnTo>
                  <a:pt x="225" y="293"/>
                </a:lnTo>
                <a:lnTo>
                  <a:pt x="224" y="293"/>
                </a:lnTo>
                <a:lnTo>
                  <a:pt x="225" y="293"/>
                </a:lnTo>
                <a:lnTo>
                  <a:pt x="224" y="293"/>
                </a:lnTo>
                <a:lnTo>
                  <a:pt x="224" y="292"/>
                </a:lnTo>
                <a:lnTo>
                  <a:pt x="224" y="293"/>
                </a:lnTo>
                <a:lnTo>
                  <a:pt x="224" y="292"/>
                </a:lnTo>
                <a:lnTo>
                  <a:pt x="224" y="293"/>
                </a:lnTo>
                <a:lnTo>
                  <a:pt x="224" y="292"/>
                </a:lnTo>
                <a:lnTo>
                  <a:pt x="225" y="292"/>
                </a:lnTo>
                <a:lnTo>
                  <a:pt x="224" y="292"/>
                </a:lnTo>
                <a:lnTo>
                  <a:pt x="225" y="292"/>
                </a:lnTo>
                <a:lnTo>
                  <a:pt x="224" y="292"/>
                </a:lnTo>
                <a:lnTo>
                  <a:pt x="225" y="292"/>
                </a:lnTo>
                <a:lnTo>
                  <a:pt x="225" y="291"/>
                </a:lnTo>
                <a:lnTo>
                  <a:pt x="225" y="292"/>
                </a:lnTo>
                <a:lnTo>
                  <a:pt x="225" y="291"/>
                </a:lnTo>
                <a:lnTo>
                  <a:pt x="225" y="292"/>
                </a:lnTo>
                <a:lnTo>
                  <a:pt x="225" y="291"/>
                </a:lnTo>
                <a:lnTo>
                  <a:pt x="226" y="291"/>
                </a:lnTo>
                <a:lnTo>
                  <a:pt x="225" y="291"/>
                </a:lnTo>
                <a:lnTo>
                  <a:pt x="226" y="291"/>
                </a:lnTo>
                <a:lnTo>
                  <a:pt x="225" y="291"/>
                </a:lnTo>
                <a:lnTo>
                  <a:pt x="226" y="291"/>
                </a:lnTo>
                <a:lnTo>
                  <a:pt x="226" y="292"/>
                </a:lnTo>
                <a:lnTo>
                  <a:pt x="226" y="291"/>
                </a:lnTo>
                <a:lnTo>
                  <a:pt x="226" y="292"/>
                </a:lnTo>
                <a:lnTo>
                  <a:pt x="226" y="291"/>
                </a:lnTo>
                <a:lnTo>
                  <a:pt x="226" y="292"/>
                </a:lnTo>
                <a:lnTo>
                  <a:pt x="226" y="293"/>
                </a:lnTo>
                <a:lnTo>
                  <a:pt x="226" y="292"/>
                </a:lnTo>
                <a:lnTo>
                  <a:pt x="226" y="293"/>
                </a:lnTo>
                <a:lnTo>
                  <a:pt x="226" y="292"/>
                </a:lnTo>
                <a:lnTo>
                  <a:pt x="226" y="293"/>
                </a:lnTo>
                <a:lnTo>
                  <a:pt x="227" y="293"/>
                </a:lnTo>
                <a:lnTo>
                  <a:pt x="226" y="293"/>
                </a:lnTo>
                <a:lnTo>
                  <a:pt x="227" y="293"/>
                </a:lnTo>
                <a:lnTo>
                  <a:pt x="226" y="293"/>
                </a:lnTo>
                <a:lnTo>
                  <a:pt x="227" y="293"/>
                </a:lnTo>
                <a:lnTo>
                  <a:pt x="227" y="292"/>
                </a:lnTo>
                <a:lnTo>
                  <a:pt x="227" y="293"/>
                </a:lnTo>
                <a:lnTo>
                  <a:pt x="227" y="292"/>
                </a:lnTo>
                <a:lnTo>
                  <a:pt x="227" y="293"/>
                </a:lnTo>
                <a:lnTo>
                  <a:pt x="227" y="292"/>
                </a:lnTo>
                <a:lnTo>
                  <a:pt x="228" y="292"/>
                </a:lnTo>
                <a:lnTo>
                  <a:pt x="227" y="292"/>
                </a:lnTo>
                <a:lnTo>
                  <a:pt x="228" y="292"/>
                </a:lnTo>
                <a:lnTo>
                  <a:pt x="227" y="292"/>
                </a:lnTo>
                <a:lnTo>
                  <a:pt x="228" y="292"/>
                </a:lnTo>
                <a:lnTo>
                  <a:pt x="228" y="293"/>
                </a:lnTo>
                <a:lnTo>
                  <a:pt x="228" y="292"/>
                </a:lnTo>
                <a:lnTo>
                  <a:pt x="228" y="293"/>
                </a:lnTo>
                <a:lnTo>
                  <a:pt x="228" y="292"/>
                </a:lnTo>
                <a:lnTo>
                  <a:pt x="228" y="293"/>
                </a:lnTo>
                <a:lnTo>
                  <a:pt x="229" y="293"/>
                </a:lnTo>
                <a:lnTo>
                  <a:pt x="228" y="293"/>
                </a:lnTo>
                <a:lnTo>
                  <a:pt x="229" y="293"/>
                </a:lnTo>
                <a:lnTo>
                  <a:pt x="228" y="293"/>
                </a:lnTo>
                <a:lnTo>
                  <a:pt x="229" y="293"/>
                </a:lnTo>
                <a:lnTo>
                  <a:pt x="229" y="294"/>
                </a:lnTo>
                <a:lnTo>
                  <a:pt x="229" y="293"/>
                </a:lnTo>
                <a:lnTo>
                  <a:pt x="229" y="294"/>
                </a:lnTo>
                <a:lnTo>
                  <a:pt x="229" y="293"/>
                </a:lnTo>
                <a:lnTo>
                  <a:pt x="229" y="294"/>
                </a:lnTo>
                <a:lnTo>
                  <a:pt x="228" y="294"/>
                </a:lnTo>
                <a:lnTo>
                  <a:pt x="229" y="294"/>
                </a:lnTo>
                <a:lnTo>
                  <a:pt x="228" y="294"/>
                </a:lnTo>
                <a:lnTo>
                  <a:pt x="229" y="294"/>
                </a:lnTo>
                <a:lnTo>
                  <a:pt x="228" y="294"/>
                </a:lnTo>
                <a:lnTo>
                  <a:pt x="227" y="294"/>
                </a:lnTo>
                <a:lnTo>
                  <a:pt x="228" y="294"/>
                </a:lnTo>
                <a:lnTo>
                  <a:pt x="227" y="294"/>
                </a:lnTo>
                <a:lnTo>
                  <a:pt x="228" y="294"/>
                </a:lnTo>
                <a:lnTo>
                  <a:pt x="227" y="294"/>
                </a:lnTo>
                <a:lnTo>
                  <a:pt x="227" y="295"/>
                </a:lnTo>
                <a:lnTo>
                  <a:pt x="227" y="294"/>
                </a:lnTo>
                <a:lnTo>
                  <a:pt x="227" y="295"/>
                </a:lnTo>
                <a:lnTo>
                  <a:pt x="227" y="294"/>
                </a:lnTo>
                <a:lnTo>
                  <a:pt x="227" y="295"/>
                </a:lnTo>
                <a:lnTo>
                  <a:pt x="228" y="295"/>
                </a:lnTo>
                <a:lnTo>
                  <a:pt x="227" y="295"/>
                </a:lnTo>
                <a:lnTo>
                  <a:pt x="228" y="295"/>
                </a:lnTo>
                <a:lnTo>
                  <a:pt x="227" y="295"/>
                </a:lnTo>
                <a:lnTo>
                  <a:pt x="228" y="295"/>
                </a:lnTo>
                <a:lnTo>
                  <a:pt x="228" y="296"/>
                </a:lnTo>
                <a:lnTo>
                  <a:pt x="228" y="295"/>
                </a:lnTo>
                <a:lnTo>
                  <a:pt x="228" y="296"/>
                </a:lnTo>
                <a:lnTo>
                  <a:pt x="228" y="295"/>
                </a:lnTo>
                <a:lnTo>
                  <a:pt x="228" y="296"/>
                </a:lnTo>
                <a:lnTo>
                  <a:pt x="229" y="296"/>
                </a:lnTo>
                <a:lnTo>
                  <a:pt x="228" y="296"/>
                </a:lnTo>
                <a:lnTo>
                  <a:pt x="229" y="296"/>
                </a:lnTo>
                <a:lnTo>
                  <a:pt x="228" y="296"/>
                </a:lnTo>
                <a:lnTo>
                  <a:pt x="229" y="296"/>
                </a:lnTo>
                <a:lnTo>
                  <a:pt x="229" y="295"/>
                </a:lnTo>
                <a:lnTo>
                  <a:pt x="229" y="296"/>
                </a:lnTo>
                <a:lnTo>
                  <a:pt x="229" y="295"/>
                </a:lnTo>
                <a:lnTo>
                  <a:pt x="229" y="296"/>
                </a:lnTo>
                <a:lnTo>
                  <a:pt x="229" y="295"/>
                </a:lnTo>
                <a:lnTo>
                  <a:pt x="230" y="295"/>
                </a:lnTo>
                <a:lnTo>
                  <a:pt x="229" y="295"/>
                </a:lnTo>
                <a:lnTo>
                  <a:pt x="230" y="295"/>
                </a:lnTo>
                <a:lnTo>
                  <a:pt x="229" y="295"/>
                </a:lnTo>
                <a:lnTo>
                  <a:pt x="230" y="295"/>
                </a:lnTo>
                <a:lnTo>
                  <a:pt x="230" y="296"/>
                </a:lnTo>
                <a:lnTo>
                  <a:pt x="230" y="295"/>
                </a:lnTo>
                <a:lnTo>
                  <a:pt x="230" y="296"/>
                </a:lnTo>
                <a:lnTo>
                  <a:pt x="230" y="295"/>
                </a:lnTo>
                <a:lnTo>
                  <a:pt x="230" y="296"/>
                </a:lnTo>
                <a:lnTo>
                  <a:pt x="230" y="297"/>
                </a:lnTo>
                <a:lnTo>
                  <a:pt x="230" y="296"/>
                </a:lnTo>
                <a:lnTo>
                  <a:pt x="230" y="297"/>
                </a:lnTo>
                <a:lnTo>
                  <a:pt x="230" y="296"/>
                </a:lnTo>
                <a:lnTo>
                  <a:pt x="230" y="297"/>
                </a:lnTo>
                <a:lnTo>
                  <a:pt x="231" y="297"/>
                </a:lnTo>
                <a:lnTo>
                  <a:pt x="230" y="297"/>
                </a:lnTo>
                <a:lnTo>
                  <a:pt x="231" y="297"/>
                </a:lnTo>
                <a:lnTo>
                  <a:pt x="230" y="297"/>
                </a:lnTo>
                <a:lnTo>
                  <a:pt x="231" y="297"/>
                </a:lnTo>
                <a:lnTo>
                  <a:pt x="231" y="296"/>
                </a:lnTo>
                <a:lnTo>
                  <a:pt x="231" y="297"/>
                </a:lnTo>
                <a:lnTo>
                  <a:pt x="231" y="296"/>
                </a:lnTo>
                <a:lnTo>
                  <a:pt x="231" y="297"/>
                </a:lnTo>
                <a:lnTo>
                  <a:pt x="231" y="296"/>
                </a:lnTo>
                <a:lnTo>
                  <a:pt x="232" y="296"/>
                </a:lnTo>
                <a:lnTo>
                  <a:pt x="231" y="296"/>
                </a:lnTo>
                <a:lnTo>
                  <a:pt x="232" y="296"/>
                </a:lnTo>
                <a:lnTo>
                  <a:pt x="231" y="296"/>
                </a:lnTo>
                <a:lnTo>
                  <a:pt x="232" y="296"/>
                </a:lnTo>
                <a:lnTo>
                  <a:pt x="232" y="297"/>
                </a:lnTo>
                <a:lnTo>
                  <a:pt x="232" y="296"/>
                </a:lnTo>
                <a:lnTo>
                  <a:pt x="232" y="297"/>
                </a:lnTo>
                <a:lnTo>
                  <a:pt x="232" y="296"/>
                </a:lnTo>
                <a:lnTo>
                  <a:pt x="232" y="297"/>
                </a:lnTo>
                <a:lnTo>
                  <a:pt x="233" y="297"/>
                </a:lnTo>
                <a:lnTo>
                  <a:pt x="232" y="297"/>
                </a:lnTo>
                <a:lnTo>
                  <a:pt x="233" y="297"/>
                </a:lnTo>
                <a:lnTo>
                  <a:pt x="232" y="297"/>
                </a:lnTo>
                <a:lnTo>
                  <a:pt x="233" y="297"/>
                </a:lnTo>
                <a:lnTo>
                  <a:pt x="233" y="298"/>
                </a:lnTo>
                <a:lnTo>
                  <a:pt x="233" y="297"/>
                </a:lnTo>
                <a:lnTo>
                  <a:pt x="233" y="298"/>
                </a:lnTo>
                <a:lnTo>
                  <a:pt x="233" y="297"/>
                </a:lnTo>
                <a:lnTo>
                  <a:pt x="233" y="298"/>
                </a:lnTo>
                <a:lnTo>
                  <a:pt x="232" y="298"/>
                </a:lnTo>
                <a:lnTo>
                  <a:pt x="233" y="298"/>
                </a:lnTo>
                <a:lnTo>
                  <a:pt x="232" y="298"/>
                </a:lnTo>
                <a:lnTo>
                  <a:pt x="233" y="298"/>
                </a:lnTo>
                <a:lnTo>
                  <a:pt x="232" y="298"/>
                </a:lnTo>
                <a:lnTo>
                  <a:pt x="231" y="298"/>
                </a:lnTo>
                <a:lnTo>
                  <a:pt x="232" y="298"/>
                </a:lnTo>
                <a:lnTo>
                  <a:pt x="231" y="298"/>
                </a:lnTo>
                <a:lnTo>
                  <a:pt x="232" y="298"/>
                </a:lnTo>
                <a:lnTo>
                  <a:pt x="231" y="298"/>
                </a:lnTo>
                <a:lnTo>
                  <a:pt x="231" y="299"/>
                </a:lnTo>
                <a:lnTo>
                  <a:pt x="231" y="298"/>
                </a:lnTo>
                <a:lnTo>
                  <a:pt x="231" y="299"/>
                </a:lnTo>
                <a:lnTo>
                  <a:pt x="231" y="298"/>
                </a:lnTo>
                <a:lnTo>
                  <a:pt x="231" y="299"/>
                </a:lnTo>
                <a:lnTo>
                  <a:pt x="232" y="299"/>
                </a:lnTo>
                <a:lnTo>
                  <a:pt x="231" y="299"/>
                </a:lnTo>
                <a:lnTo>
                  <a:pt x="232" y="299"/>
                </a:lnTo>
                <a:lnTo>
                  <a:pt x="231" y="299"/>
                </a:lnTo>
                <a:lnTo>
                  <a:pt x="232" y="299"/>
                </a:lnTo>
                <a:lnTo>
                  <a:pt x="232" y="300"/>
                </a:lnTo>
                <a:lnTo>
                  <a:pt x="232" y="299"/>
                </a:lnTo>
                <a:lnTo>
                  <a:pt x="232" y="300"/>
                </a:lnTo>
                <a:lnTo>
                  <a:pt x="232" y="299"/>
                </a:lnTo>
                <a:lnTo>
                  <a:pt x="232" y="300"/>
                </a:lnTo>
                <a:lnTo>
                  <a:pt x="231" y="300"/>
                </a:lnTo>
                <a:lnTo>
                  <a:pt x="232" y="300"/>
                </a:lnTo>
                <a:lnTo>
                  <a:pt x="231" y="300"/>
                </a:lnTo>
                <a:lnTo>
                  <a:pt x="232" y="300"/>
                </a:lnTo>
                <a:lnTo>
                  <a:pt x="231" y="300"/>
                </a:lnTo>
                <a:lnTo>
                  <a:pt x="231" y="301"/>
                </a:lnTo>
                <a:lnTo>
                  <a:pt x="231" y="300"/>
                </a:lnTo>
                <a:lnTo>
                  <a:pt x="231" y="301"/>
                </a:lnTo>
                <a:lnTo>
                  <a:pt x="231" y="300"/>
                </a:lnTo>
                <a:lnTo>
                  <a:pt x="231" y="301"/>
                </a:lnTo>
                <a:lnTo>
                  <a:pt x="230" y="301"/>
                </a:lnTo>
                <a:lnTo>
                  <a:pt x="231" y="301"/>
                </a:lnTo>
                <a:lnTo>
                  <a:pt x="230" y="301"/>
                </a:lnTo>
                <a:lnTo>
                  <a:pt x="231" y="301"/>
                </a:lnTo>
                <a:lnTo>
                  <a:pt x="230" y="301"/>
                </a:lnTo>
                <a:lnTo>
                  <a:pt x="230" y="300"/>
                </a:lnTo>
                <a:lnTo>
                  <a:pt x="230" y="301"/>
                </a:lnTo>
                <a:lnTo>
                  <a:pt x="230" y="300"/>
                </a:lnTo>
                <a:lnTo>
                  <a:pt x="230" y="301"/>
                </a:lnTo>
                <a:lnTo>
                  <a:pt x="230" y="300"/>
                </a:lnTo>
                <a:lnTo>
                  <a:pt x="230" y="299"/>
                </a:lnTo>
                <a:lnTo>
                  <a:pt x="230" y="300"/>
                </a:lnTo>
                <a:lnTo>
                  <a:pt x="230" y="299"/>
                </a:lnTo>
                <a:lnTo>
                  <a:pt x="230" y="300"/>
                </a:lnTo>
                <a:lnTo>
                  <a:pt x="230" y="299"/>
                </a:lnTo>
                <a:lnTo>
                  <a:pt x="229" y="299"/>
                </a:lnTo>
                <a:lnTo>
                  <a:pt x="230" y="299"/>
                </a:lnTo>
                <a:lnTo>
                  <a:pt x="229" y="299"/>
                </a:lnTo>
                <a:lnTo>
                  <a:pt x="230" y="299"/>
                </a:lnTo>
                <a:lnTo>
                  <a:pt x="229" y="299"/>
                </a:lnTo>
                <a:lnTo>
                  <a:pt x="229" y="300"/>
                </a:lnTo>
                <a:lnTo>
                  <a:pt x="229" y="299"/>
                </a:lnTo>
                <a:lnTo>
                  <a:pt x="229" y="300"/>
                </a:lnTo>
                <a:lnTo>
                  <a:pt x="229" y="299"/>
                </a:lnTo>
                <a:lnTo>
                  <a:pt x="229" y="300"/>
                </a:lnTo>
                <a:lnTo>
                  <a:pt x="228" y="300"/>
                </a:lnTo>
                <a:lnTo>
                  <a:pt x="229" y="300"/>
                </a:lnTo>
                <a:lnTo>
                  <a:pt x="228" y="300"/>
                </a:lnTo>
                <a:lnTo>
                  <a:pt x="229" y="300"/>
                </a:lnTo>
                <a:lnTo>
                  <a:pt x="228" y="300"/>
                </a:lnTo>
                <a:lnTo>
                  <a:pt x="227" y="300"/>
                </a:lnTo>
                <a:lnTo>
                  <a:pt x="228" y="300"/>
                </a:lnTo>
                <a:lnTo>
                  <a:pt x="227" y="300"/>
                </a:lnTo>
                <a:lnTo>
                  <a:pt x="228" y="300"/>
                </a:lnTo>
                <a:lnTo>
                  <a:pt x="227" y="300"/>
                </a:lnTo>
                <a:lnTo>
                  <a:pt x="227" y="301"/>
                </a:lnTo>
                <a:lnTo>
                  <a:pt x="227" y="300"/>
                </a:lnTo>
                <a:lnTo>
                  <a:pt x="227" y="301"/>
                </a:lnTo>
                <a:lnTo>
                  <a:pt x="227" y="300"/>
                </a:lnTo>
                <a:lnTo>
                  <a:pt x="227" y="301"/>
                </a:lnTo>
                <a:lnTo>
                  <a:pt x="226" y="301"/>
                </a:lnTo>
                <a:lnTo>
                  <a:pt x="227" y="301"/>
                </a:lnTo>
                <a:lnTo>
                  <a:pt x="226" y="301"/>
                </a:lnTo>
                <a:lnTo>
                  <a:pt x="227" y="301"/>
                </a:lnTo>
                <a:lnTo>
                  <a:pt x="226" y="301"/>
                </a:lnTo>
                <a:lnTo>
                  <a:pt x="226" y="300"/>
                </a:lnTo>
                <a:lnTo>
                  <a:pt x="226" y="301"/>
                </a:lnTo>
                <a:lnTo>
                  <a:pt x="226" y="300"/>
                </a:lnTo>
                <a:lnTo>
                  <a:pt x="226" y="301"/>
                </a:lnTo>
                <a:lnTo>
                  <a:pt x="226" y="300"/>
                </a:lnTo>
                <a:lnTo>
                  <a:pt x="226" y="299"/>
                </a:lnTo>
                <a:lnTo>
                  <a:pt x="226" y="300"/>
                </a:lnTo>
                <a:lnTo>
                  <a:pt x="226" y="299"/>
                </a:lnTo>
                <a:lnTo>
                  <a:pt x="226" y="300"/>
                </a:lnTo>
                <a:lnTo>
                  <a:pt x="226" y="299"/>
                </a:lnTo>
                <a:lnTo>
                  <a:pt x="225" y="299"/>
                </a:lnTo>
                <a:lnTo>
                  <a:pt x="226" y="299"/>
                </a:lnTo>
                <a:lnTo>
                  <a:pt x="225" y="299"/>
                </a:lnTo>
                <a:lnTo>
                  <a:pt x="226" y="299"/>
                </a:lnTo>
                <a:lnTo>
                  <a:pt x="225" y="299"/>
                </a:lnTo>
                <a:lnTo>
                  <a:pt x="225" y="300"/>
                </a:lnTo>
                <a:lnTo>
                  <a:pt x="225" y="299"/>
                </a:lnTo>
                <a:lnTo>
                  <a:pt x="225" y="300"/>
                </a:lnTo>
                <a:lnTo>
                  <a:pt x="225" y="299"/>
                </a:lnTo>
                <a:lnTo>
                  <a:pt x="225" y="300"/>
                </a:lnTo>
                <a:lnTo>
                  <a:pt x="224" y="300"/>
                </a:lnTo>
                <a:lnTo>
                  <a:pt x="225" y="300"/>
                </a:lnTo>
                <a:lnTo>
                  <a:pt x="224" y="300"/>
                </a:lnTo>
                <a:lnTo>
                  <a:pt x="225" y="300"/>
                </a:lnTo>
                <a:lnTo>
                  <a:pt x="224" y="300"/>
                </a:lnTo>
                <a:lnTo>
                  <a:pt x="224" y="301"/>
                </a:lnTo>
                <a:lnTo>
                  <a:pt x="224" y="300"/>
                </a:lnTo>
                <a:lnTo>
                  <a:pt x="224" y="301"/>
                </a:lnTo>
                <a:lnTo>
                  <a:pt x="224" y="300"/>
                </a:lnTo>
                <a:lnTo>
                  <a:pt x="224" y="301"/>
                </a:lnTo>
                <a:lnTo>
                  <a:pt x="225" y="301"/>
                </a:lnTo>
                <a:lnTo>
                  <a:pt x="224" y="301"/>
                </a:lnTo>
                <a:lnTo>
                  <a:pt x="225" y="301"/>
                </a:lnTo>
                <a:lnTo>
                  <a:pt x="224" y="301"/>
                </a:lnTo>
                <a:lnTo>
                  <a:pt x="225" y="301"/>
                </a:lnTo>
                <a:lnTo>
                  <a:pt x="225" y="302"/>
                </a:lnTo>
                <a:lnTo>
                  <a:pt x="225" y="301"/>
                </a:lnTo>
                <a:lnTo>
                  <a:pt x="225" y="302"/>
                </a:lnTo>
                <a:lnTo>
                  <a:pt x="225" y="301"/>
                </a:lnTo>
                <a:lnTo>
                  <a:pt x="225" y="302"/>
                </a:lnTo>
                <a:lnTo>
                  <a:pt x="224" y="302"/>
                </a:lnTo>
                <a:lnTo>
                  <a:pt x="225" y="302"/>
                </a:lnTo>
                <a:lnTo>
                  <a:pt x="224" y="302"/>
                </a:lnTo>
                <a:lnTo>
                  <a:pt x="225" y="302"/>
                </a:lnTo>
                <a:lnTo>
                  <a:pt x="224" y="302"/>
                </a:lnTo>
                <a:lnTo>
                  <a:pt x="223" y="302"/>
                </a:lnTo>
                <a:lnTo>
                  <a:pt x="224" y="302"/>
                </a:lnTo>
                <a:lnTo>
                  <a:pt x="223" y="302"/>
                </a:lnTo>
                <a:lnTo>
                  <a:pt x="224" y="302"/>
                </a:lnTo>
                <a:lnTo>
                  <a:pt x="223" y="302"/>
                </a:lnTo>
                <a:lnTo>
                  <a:pt x="223" y="303"/>
                </a:lnTo>
                <a:lnTo>
                  <a:pt x="223" y="302"/>
                </a:lnTo>
                <a:lnTo>
                  <a:pt x="223" y="303"/>
                </a:lnTo>
                <a:lnTo>
                  <a:pt x="223" y="302"/>
                </a:lnTo>
                <a:lnTo>
                  <a:pt x="223" y="303"/>
                </a:lnTo>
                <a:lnTo>
                  <a:pt x="224" y="303"/>
                </a:lnTo>
                <a:lnTo>
                  <a:pt x="223" y="303"/>
                </a:lnTo>
                <a:lnTo>
                  <a:pt x="224" y="303"/>
                </a:lnTo>
                <a:lnTo>
                  <a:pt x="223" y="303"/>
                </a:lnTo>
                <a:lnTo>
                  <a:pt x="224" y="303"/>
                </a:lnTo>
                <a:lnTo>
                  <a:pt x="224" y="304"/>
                </a:lnTo>
                <a:lnTo>
                  <a:pt x="224" y="303"/>
                </a:lnTo>
                <a:lnTo>
                  <a:pt x="224" y="304"/>
                </a:lnTo>
                <a:lnTo>
                  <a:pt x="224" y="303"/>
                </a:lnTo>
                <a:lnTo>
                  <a:pt x="224" y="304"/>
                </a:lnTo>
                <a:lnTo>
                  <a:pt x="225" y="304"/>
                </a:lnTo>
                <a:lnTo>
                  <a:pt x="224" y="304"/>
                </a:lnTo>
                <a:lnTo>
                  <a:pt x="225" y="304"/>
                </a:lnTo>
                <a:lnTo>
                  <a:pt x="224" y="304"/>
                </a:lnTo>
                <a:lnTo>
                  <a:pt x="225" y="304"/>
                </a:lnTo>
                <a:lnTo>
                  <a:pt x="225" y="303"/>
                </a:lnTo>
                <a:lnTo>
                  <a:pt x="225" y="304"/>
                </a:lnTo>
                <a:lnTo>
                  <a:pt x="225" y="303"/>
                </a:lnTo>
                <a:lnTo>
                  <a:pt x="225" y="304"/>
                </a:lnTo>
                <a:lnTo>
                  <a:pt x="225" y="303"/>
                </a:lnTo>
                <a:lnTo>
                  <a:pt x="226" y="303"/>
                </a:lnTo>
                <a:lnTo>
                  <a:pt x="225" y="303"/>
                </a:lnTo>
                <a:lnTo>
                  <a:pt x="226" y="303"/>
                </a:lnTo>
                <a:lnTo>
                  <a:pt x="225" y="303"/>
                </a:lnTo>
                <a:lnTo>
                  <a:pt x="226" y="303"/>
                </a:lnTo>
                <a:lnTo>
                  <a:pt x="226" y="304"/>
                </a:lnTo>
                <a:lnTo>
                  <a:pt x="226" y="303"/>
                </a:lnTo>
                <a:lnTo>
                  <a:pt x="226" y="304"/>
                </a:lnTo>
                <a:lnTo>
                  <a:pt x="226" y="303"/>
                </a:lnTo>
                <a:lnTo>
                  <a:pt x="226" y="304"/>
                </a:lnTo>
                <a:lnTo>
                  <a:pt x="226" y="305"/>
                </a:lnTo>
                <a:lnTo>
                  <a:pt x="226" y="304"/>
                </a:lnTo>
                <a:lnTo>
                  <a:pt x="226" y="305"/>
                </a:lnTo>
                <a:lnTo>
                  <a:pt x="226" y="304"/>
                </a:lnTo>
                <a:lnTo>
                  <a:pt x="226" y="305"/>
                </a:lnTo>
                <a:lnTo>
                  <a:pt x="227" y="305"/>
                </a:lnTo>
                <a:lnTo>
                  <a:pt x="226" y="305"/>
                </a:lnTo>
                <a:lnTo>
                  <a:pt x="227" y="305"/>
                </a:lnTo>
                <a:lnTo>
                  <a:pt x="226" y="305"/>
                </a:lnTo>
                <a:lnTo>
                  <a:pt x="227" y="305"/>
                </a:lnTo>
                <a:lnTo>
                  <a:pt x="227" y="304"/>
                </a:lnTo>
                <a:lnTo>
                  <a:pt x="227" y="305"/>
                </a:lnTo>
                <a:lnTo>
                  <a:pt x="227" y="304"/>
                </a:lnTo>
                <a:lnTo>
                  <a:pt x="227" y="305"/>
                </a:lnTo>
                <a:lnTo>
                  <a:pt x="227" y="304"/>
                </a:lnTo>
                <a:lnTo>
                  <a:pt x="228" y="304"/>
                </a:lnTo>
                <a:lnTo>
                  <a:pt x="227" y="304"/>
                </a:lnTo>
                <a:lnTo>
                  <a:pt x="228" y="304"/>
                </a:lnTo>
                <a:lnTo>
                  <a:pt x="227" y="304"/>
                </a:lnTo>
                <a:lnTo>
                  <a:pt x="228" y="304"/>
                </a:lnTo>
                <a:lnTo>
                  <a:pt x="228" y="305"/>
                </a:lnTo>
                <a:lnTo>
                  <a:pt x="228" y="304"/>
                </a:lnTo>
                <a:lnTo>
                  <a:pt x="228" y="305"/>
                </a:lnTo>
                <a:lnTo>
                  <a:pt x="228" y="304"/>
                </a:lnTo>
                <a:lnTo>
                  <a:pt x="228" y="305"/>
                </a:lnTo>
                <a:lnTo>
                  <a:pt x="229" y="305"/>
                </a:lnTo>
                <a:lnTo>
                  <a:pt x="228" y="305"/>
                </a:lnTo>
                <a:lnTo>
                  <a:pt x="229" y="305"/>
                </a:lnTo>
                <a:lnTo>
                  <a:pt x="228" y="305"/>
                </a:lnTo>
                <a:lnTo>
                  <a:pt x="229" y="305"/>
                </a:lnTo>
                <a:lnTo>
                  <a:pt x="229" y="306"/>
                </a:lnTo>
                <a:lnTo>
                  <a:pt x="229" y="305"/>
                </a:lnTo>
                <a:lnTo>
                  <a:pt x="229" y="306"/>
                </a:lnTo>
                <a:lnTo>
                  <a:pt x="229" y="305"/>
                </a:lnTo>
                <a:lnTo>
                  <a:pt x="229" y="306"/>
                </a:lnTo>
                <a:lnTo>
                  <a:pt x="228" y="306"/>
                </a:lnTo>
                <a:lnTo>
                  <a:pt x="229" y="306"/>
                </a:lnTo>
                <a:lnTo>
                  <a:pt x="228" y="306"/>
                </a:lnTo>
                <a:lnTo>
                  <a:pt x="229" y="306"/>
                </a:lnTo>
                <a:lnTo>
                  <a:pt x="228" y="306"/>
                </a:lnTo>
                <a:lnTo>
                  <a:pt x="227" y="306"/>
                </a:lnTo>
                <a:lnTo>
                  <a:pt x="228" y="306"/>
                </a:lnTo>
                <a:lnTo>
                  <a:pt x="227" y="306"/>
                </a:lnTo>
                <a:lnTo>
                  <a:pt x="228" y="306"/>
                </a:lnTo>
                <a:lnTo>
                  <a:pt x="227" y="306"/>
                </a:lnTo>
                <a:lnTo>
                  <a:pt x="227" y="307"/>
                </a:lnTo>
                <a:lnTo>
                  <a:pt x="227" y="306"/>
                </a:lnTo>
                <a:lnTo>
                  <a:pt x="227" y="307"/>
                </a:lnTo>
                <a:lnTo>
                  <a:pt x="227" y="306"/>
                </a:lnTo>
                <a:lnTo>
                  <a:pt x="227" y="307"/>
                </a:lnTo>
                <a:lnTo>
                  <a:pt x="228" y="307"/>
                </a:lnTo>
                <a:lnTo>
                  <a:pt x="227" y="307"/>
                </a:lnTo>
                <a:lnTo>
                  <a:pt x="228" y="307"/>
                </a:lnTo>
                <a:lnTo>
                  <a:pt x="227" y="307"/>
                </a:lnTo>
                <a:lnTo>
                  <a:pt x="228" y="307"/>
                </a:lnTo>
                <a:lnTo>
                  <a:pt x="228" y="308"/>
                </a:lnTo>
                <a:lnTo>
                  <a:pt x="228" y="307"/>
                </a:lnTo>
                <a:lnTo>
                  <a:pt x="228" y="308"/>
                </a:lnTo>
                <a:lnTo>
                  <a:pt x="228" y="307"/>
                </a:lnTo>
                <a:lnTo>
                  <a:pt x="228" y="308"/>
                </a:lnTo>
                <a:lnTo>
                  <a:pt x="227" y="308"/>
                </a:lnTo>
                <a:lnTo>
                  <a:pt x="228" y="308"/>
                </a:lnTo>
                <a:lnTo>
                  <a:pt x="227" y="308"/>
                </a:lnTo>
                <a:lnTo>
                  <a:pt x="228" y="308"/>
                </a:lnTo>
                <a:lnTo>
                  <a:pt x="227" y="308"/>
                </a:lnTo>
                <a:lnTo>
                  <a:pt x="227" y="309"/>
                </a:lnTo>
                <a:lnTo>
                  <a:pt x="227" y="308"/>
                </a:lnTo>
                <a:lnTo>
                  <a:pt x="227" y="309"/>
                </a:lnTo>
                <a:lnTo>
                  <a:pt x="227" y="308"/>
                </a:lnTo>
                <a:lnTo>
                  <a:pt x="227" y="309"/>
                </a:lnTo>
                <a:lnTo>
                  <a:pt x="226" y="309"/>
                </a:lnTo>
                <a:lnTo>
                  <a:pt x="227" y="309"/>
                </a:lnTo>
                <a:lnTo>
                  <a:pt x="226" y="309"/>
                </a:lnTo>
                <a:lnTo>
                  <a:pt x="227" y="309"/>
                </a:lnTo>
                <a:lnTo>
                  <a:pt x="226" y="309"/>
                </a:lnTo>
                <a:lnTo>
                  <a:pt x="226" y="308"/>
                </a:lnTo>
                <a:lnTo>
                  <a:pt x="226" y="309"/>
                </a:lnTo>
                <a:lnTo>
                  <a:pt x="226" y="308"/>
                </a:lnTo>
                <a:lnTo>
                  <a:pt x="226" y="309"/>
                </a:lnTo>
                <a:lnTo>
                  <a:pt x="226" y="308"/>
                </a:lnTo>
                <a:lnTo>
                  <a:pt x="226" y="307"/>
                </a:lnTo>
                <a:lnTo>
                  <a:pt x="226" y="308"/>
                </a:lnTo>
                <a:lnTo>
                  <a:pt x="226" y="307"/>
                </a:lnTo>
                <a:lnTo>
                  <a:pt x="226" y="308"/>
                </a:lnTo>
                <a:lnTo>
                  <a:pt x="226" y="307"/>
                </a:lnTo>
                <a:lnTo>
                  <a:pt x="225" y="307"/>
                </a:lnTo>
                <a:lnTo>
                  <a:pt x="226" y="307"/>
                </a:lnTo>
                <a:lnTo>
                  <a:pt x="225" y="307"/>
                </a:lnTo>
                <a:lnTo>
                  <a:pt x="226" y="307"/>
                </a:lnTo>
                <a:lnTo>
                  <a:pt x="225" y="307"/>
                </a:lnTo>
                <a:lnTo>
                  <a:pt x="225" y="308"/>
                </a:lnTo>
                <a:lnTo>
                  <a:pt x="225" y="307"/>
                </a:lnTo>
                <a:lnTo>
                  <a:pt x="225" y="308"/>
                </a:lnTo>
                <a:lnTo>
                  <a:pt x="225" y="307"/>
                </a:lnTo>
                <a:lnTo>
                  <a:pt x="225" y="308"/>
                </a:lnTo>
                <a:lnTo>
                  <a:pt x="224" y="308"/>
                </a:lnTo>
                <a:lnTo>
                  <a:pt x="225" y="308"/>
                </a:lnTo>
                <a:lnTo>
                  <a:pt x="224" y="308"/>
                </a:lnTo>
                <a:lnTo>
                  <a:pt x="225" y="308"/>
                </a:lnTo>
                <a:lnTo>
                  <a:pt x="224" y="308"/>
                </a:lnTo>
                <a:lnTo>
                  <a:pt x="224" y="309"/>
                </a:lnTo>
                <a:lnTo>
                  <a:pt x="224" y="308"/>
                </a:lnTo>
                <a:lnTo>
                  <a:pt x="224" y="309"/>
                </a:lnTo>
                <a:lnTo>
                  <a:pt x="224" y="308"/>
                </a:lnTo>
                <a:lnTo>
                  <a:pt x="224" y="309"/>
                </a:lnTo>
                <a:lnTo>
                  <a:pt x="225" y="309"/>
                </a:lnTo>
                <a:lnTo>
                  <a:pt x="224" y="309"/>
                </a:lnTo>
                <a:lnTo>
                  <a:pt x="225" y="309"/>
                </a:lnTo>
                <a:lnTo>
                  <a:pt x="224" y="309"/>
                </a:lnTo>
                <a:lnTo>
                  <a:pt x="225" y="309"/>
                </a:lnTo>
                <a:lnTo>
                  <a:pt x="225" y="310"/>
                </a:lnTo>
                <a:lnTo>
                  <a:pt x="225" y="309"/>
                </a:lnTo>
                <a:lnTo>
                  <a:pt x="225" y="310"/>
                </a:lnTo>
                <a:lnTo>
                  <a:pt x="225" y="309"/>
                </a:lnTo>
                <a:lnTo>
                  <a:pt x="225" y="310"/>
                </a:lnTo>
                <a:lnTo>
                  <a:pt x="224" y="310"/>
                </a:lnTo>
                <a:lnTo>
                  <a:pt x="225" y="310"/>
                </a:lnTo>
                <a:lnTo>
                  <a:pt x="224" y="310"/>
                </a:lnTo>
                <a:lnTo>
                  <a:pt x="225" y="310"/>
                </a:lnTo>
                <a:lnTo>
                  <a:pt x="224" y="310"/>
                </a:lnTo>
                <a:lnTo>
                  <a:pt x="223" y="310"/>
                </a:lnTo>
                <a:lnTo>
                  <a:pt x="224" y="310"/>
                </a:lnTo>
                <a:lnTo>
                  <a:pt x="223" y="310"/>
                </a:lnTo>
                <a:lnTo>
                  <a:pt x="224" y="310"/>
                </a:lnTo>
                <a:lnTo>
                  <a:pt x="223" y="310"/>
                </a:lnTo>
                <a:lnTo>
                  <a:pt x="223" y="311"/>
                </a:lnTo>
                <a:lnTo>
                  <a:pt x="223" y="310"/>
                </a:lnTo>
                <a:lnTo>
                  <a:pt x="223" y="311"/>
                </a:lnTo>
                <a:lnTo>
                  <a:pt x="223" y="310"/>
                </a:lnTo>
                <a:lnTo>
                  <a:pt x="223" y="311"/>
                </a:lnTo>
                <a:lnTo>
                  <a:pt x="224" y="311"/>
                </a:lnTo>
                <a:lnTo>
                  <a:pt x="223" y="311"/>
                </a:lnTo>
                <a:lnTo>
                  <a:pt x="224" y="311"/>
                </a:lnTo>
                <a:lnTo>
                  <a:pt x="223" y="311"/>
                </a:lnTo>
                <a:lnTo>
                  <a:pt x="224" y="311"/>
                </a:lnTo>
                <a:lnTo>
                  <a:pt x="224" y="312"/>
                </a:lnTo>
                <a:lnTo>
                  <a:pt x="224" y="311"/>
                </a:lnTo>
                <a:lnTo>
                  <a:pt x="224" y="312"/>
                </a:lnTo>
                <a:lnTo>
                  <a:pt x="224" y="311"/>
                </a:lnTo>
                <a:lnTo>
                  <a:pt x="224" y="312"/>
                </a:lnTo>
                <a:lnTo>
                  <a:pt x="223" y="312"/>
                </a:lnTo>
                <a:lnTo>
                  <a:pt x="224" y="312"/>
                </a:lnTo>
                <a:lnTo>
                  <a:pt x="223" y="312"/>
                </a:lnTo>
                <a:lnTo>
                  <a:pt x="224" y="312"/>
                </a:lnTo>
                <a:lnTo>
                  <a:pt x="223" y="312"/>
                </a:lnTo>
                <a:lnTo>
                  <a:pt x="223" y="313"/>
                </a:lnTo>
                <a:lnTo>
                  <a:pt x="223" y="312"/>
                </a:lnTo>
                <a:lnTo>
                  <a:pt x="223" y="313"/>
                </a:lnTo>
                <a:lnTo>
                  <a:pt x="223" y="312"/>
                </a:lnTo>
                <a:lnTo>
                  <a:pt x="223" y="313"/>
                </a:lnTo>
                <a:lnTo>
                  <a:pt x="222" y="313"/>
                </a:lnTo>
                <a:lnTo>
                  <a:pt x="223" y="313"/>
                </a:lnTo>
                <a:lnTo>
                  <a:pt x="222" y="313"/>
                </a:lnTo>
                <a:lnTo>
                  <a:pt x="223" y="313"/>
                </a:lnTo>
                <a:lnTo>
                  <a:pt x="222" y="313"/>
                </a:lnTo>
                <a:lnTo>
                  <a:pt x="222" y="312"/>
                </a:lnTo>
                <a:lnTo>
                  <a:pt x="222" y="313"/>
                </a:lnTo>
                <a:lnTo>
                  <a:pt x="222" y="312"/>
                </a:lnTo>
                <a:lnTo>
                  <a:pt x="222" y="313"/>
                </a:lnTo>
                <a:lnTo>
                  <a:pt x="222" y="312"/>
                </a:lnTo>
                <a:lnTo>
                  <a:pt x="222" y="311"/>
                </a:lnTo>
                <a:lnTo>
                  <a:pt x="222" y="312"/>
                </a:lnTo>
                <a:lnTo>
                  <a:pt x="222" y="311"/>
                </a:lnTo>
                <a:lnTo>
                  <a:pt x="222" y="312"/>
                </a:lnTo>
                <a:lnTo>
                  <a:pt x="222" y="311"/>
                </a:lnTo>
                <a:lnTo>
                  <a:pt x="221" y="311"/>
                </a:lnTo>
                <a:lnTo>
                  <a:pt x="222" y="311"/>
                </a:lnTo>
                <a:lnTo>
                  <a:pt x="221" y="311"/>
                </a:lnTo>
                <a:lnTo>
                  <a:pt x="222" y="311"/>
                </a:lnTo>
                <a:lnTo>
                  <a:pt x="221" y="311"/>
                </a:lnTo>
                <a:lnTo>
                  <a:pt x="221" y="312"/>
                </a:lnTo>
                <a:lnTo>
                  <a:pt x="221" y="311"/>
                </a:lnTo>
                <a:lnTo>
                  <a:pt x="221" y="312"/>
                </a:lnTo>
                <a:lnTo>
                  <a:pt x="221" y="311"/>
                </a:lnTo>
                <a:lnTo>
                  <a:pt x="221" y="312"/>
                </a:lnTo>
                <a:lnTo>
                  <a:pt x="220" y="312"/>
                </a:lnTo>
                <a:lnTo>
                  <a:pt x="221" y="312"/>
                </a:lnTo>
                <a:lnTo>
                  <a:pt x="220" y="312"/>
                </a:lnTo>
                <a:lnTo>
                  <a:pt x="221" y="312"/>
                </a:lnTo>
                <a:lnTo>
                  <a:pt x="220" y="312"/>
                </a:lnTo>
                <a:lnTo>
                  <a:pt x="220" y="311"/>
                </a:lnTo>
                <a:lnTo>
                  <a:pt x="220" y="312"/>
                </a:lnTo>
                <a:lnTo>
                  <a:pt x="220" y="311"/>
                </a:lnTo>
                <a:lnTo>
                  <a:pt x="220" y="312"/>
                </a:lnTo>
                <a:lnTo>
                  <a:pt x="220" y="311"/>
                </a:lnTo>
                <a:lnTo>
                  <a:pt x="219" y="311"/>
                </a:lnTo>
                <a:lnTo>
                  <a:pt x="220" y="311"/>
                </a:lnTo>
                <a:lnTo>
                  <a:pt x="219" y="311"/>
                </a:lnTo>
                <a:lnTo>
                  <a:pt x="220" y="311"/>
                </a:lnTo>
                <a:lnTo>
                  <a:pt x="219" y="311"/>
                </a:lnTo>
                <a:lnTo>
                  <a:pt x="219" y="310"/>
                </a:lnTo>
                <a:lnTo>
                  <a:pt x="219" y="311"/>
                </a:lnTo>
                <a:lnTo>
                  <a:pt x="219" y="310"/>
                </a:lnTo>
                <a:lnTo>
                  <a:pt x="219" y="311"/>
                </a:lnTo>
                <a:lnTo>
                  <a:pt x="219" y="310"/>
                </a:lnTo>
                <a:lnTo>
                  <a:pt x="220" y="310"/>
                </a:lnTo>
                <a:lnTo>
                  <a:pt x="219" y="310"/>
                </a:lnTo>
                <a:lnTo>
                  <a:pt x="220" y="310"/>
                </a:lnTo>
                <a:lnTo>
                  <a:pt x="219" y="310"/>
                </a:lnTo>
                <a:lnTo>
                  <a:pt x="220" y="310"/>
                </a:lnTo>
                <a:lnTo>
                  <a:pt x="221" y="310"/>
                </a:lnTo>
                <a:lnTo>
                  <a:pt x="220" y="310"/>
                </a:lnTo>
                <a:lnTo>
                  <a:pt x="221" y="310"/>
                </a:lnTo>
                <a:lnTo>
                  <a:pt x="220" y="310"/>
                </a:lnTo>
                <a:lnTo>
                  <a:pt x="221" y="310"/>
                </a:lnTo>
                <a:lnTo>
                  <a:pt x="221" y="309"/>
                </a:lnTo>
                <a:lnTo>
                  <a:pt x="221" y="310"/>
                </a:lnTo>
                <a:lnTo>
                  <a:pt x="221" y="309"/>
                </a:lnTo>
                <a:lnTo>
                  <a:pt x="221" y="310"/>
                </a:lnTo>
                <a:lnTo>
                  <a:pt x="221" y="309"/>
                </a:lnTo>
                <a:lnTo>
                  <a:pt x="220" y="309"/>
                </a:lnTo>
                <a:lnTo>
                  <a:pt x="221" y="309"/>
                </a:lnTo>
                <a:lnTo>
                  <a:pt x="220" y="309"/>
                </a:lnTo>
                <a:lnTo>
                  <a:pt x="221" y="309"/>
                </a:lnTo>
                <a:lnTo>
                  <a:pt x="220" y="309"/>
                </a:lnTo>
                <a:lnTo>
                  <a:pt x="220" y="308"/>
                </a:lnTo>
                <a:lnTo>
                  <a:pt x="220" y="309"/>
                </a:lnTo>
                <a:lnTo>
                  <a:pt x="220" y="308"/>
                </a:lnTo>
                <a:lnTo>
                  <a:pt x="220" y="309"/>
                </a:lnTo>
                <a:lnTo>
                  <a:pt x="220" y="308"/>
                </a:lnTo>
                <a:lnTo>
                  <a:pt x="220" y="307"/>
                </a:lnTo>
                <a:lnTo>
                  <a:pt x="220" y="308"/>
                </a:lnTo>
                <a:lnTo>
                  <a:pt x="220" y="307"/>
                </a:lnTo>
                <a:lnTo>
                  <a:pt x="220" y="308"/>
                </a:lnTo>
                <a:lnTo>
                  <a:pt x="220" y="307"/>
                </a:lnTo>
                <a:lnTo>
                  <a:pt x="219" y="307"/>
                </a:lnTo>
                <a:lnTo>
                  <a:pt x="220" y="307"/>
                </a:lnTo>
                <a:lnTo>
                  <a:pt x="219" y="307"/>
                </a:lnTo>
                <a:lnTo>
                  <a:pt x="220" y="307"/>
                </a:lnTo>
                <a:lnTo>
                  <a:pt x="219" y="307"/>
                </a:lnTo>
                <a:lnTo>
                  <a:pt x="219" y="306"/>
                </a:lnTo>
                <a:lnTo>
                  <a:pt x="219" y="307"/>
                </a:lnTo>
                <a:lnTo>
                  <a:pt x="219" y="306"/>
                </a:lnTo>
                <a:lnTo>
                  <a:pt x="219" y="307"/>
                </a:lnTo>
                <a:lnTo>
                  <a:pt x="219" y="306"/>
                </a:lnTo>
                <a:lnTo>
                  <a:pt x="220" y="306"/>
                </a:lnTo>
                <a:lnTo>
                  <a:pt x="219" y="306"/>
                </a:lnTo>
                <a:lnTo>
                  <a:pt x="220" y="306"/>
                </a:lnTo>
                <a:lnTo>
                  <a:pt x="219" y="306"/>
                </a:lnTo>
                <a:lnTo>
                  <a:pt x="220" y="306"/>
                </a:lnTo>
                <a:lnTo>
                  <a:pt x="221" y="306"/>
                </a:lnTo>
                <a:lnTo>
                  <a:pt x="220" y="306"/>
                </a:lnTo>
                <a:lnTo>
                  <a:pt x="221" y="306"/>
                </a:lnTo>
                <a:lnTo>
                  <a:pt x="220" y="306"/>
                </a:lnTo>
                <a:lnTo>
                  <a:pt x="221" y="306"/>
                </a:lnTo>
                <a:lnTo>
                  <a:pt x="221" y="305"/>
                </a:lnTo>
                <a:lnTo>
                  <a:pt x="221" y="306"/>
                </a:lnTo>
                <a:lnTo>
                  <a:pt x="221" y="305"/>
                </a:lnTo>
                <a:lnTo>
                  <a:pt x="221" y="306"/>
                </a:lnTo>
                <a:lnTo>
                  <a:pt x="221" y="305"/>
                </a:lnTo>
                <a:lnTo>
                  <a:pt x="220" y="305"/>
                </a:lnTo>
                <a:lnTo>
                  <a:pt x="221" y="305"/>
                </a:lnTo>
                <a:lnTo>
                  <a:pt x="220" y="305"/>
                </a:lnTo>
                <a:lnTo>
                  <a:pt x="221" y="305"/>
                </a:lnTo>
                <a:lnTo>
                  <a:pt x="220" y="305"/>
                </a:lnTo>
                <a:lnTo>
                  <a:pt x="220" y="304"/>
                </a:lnTo>
                <a:lnTo>
                  <a:pt x="220" y="305"/>
                </a:lnTo>
                <a:lnTo>
                  <a:pt x="220" y="304"/>
                </a:lnTo>
                <a:lnTo>
                  <a:pt x="220" y="305"/>
                </a:lnTo>
                <a:lnTo>
                  <a:pt x="220" y="304"/>
                </a:lnTo>
                <a:lnTo>
                  <a:pt x="219" y="304"/>
                </a:lnTo>
                <a:lnTo>
                  <a:pt x="220" y="304"/>
                </a:lnTo>
                <a:lnTo>
                  <a:pt x="219" y="304"/>
                </a:lnTo>
                <a:lnTo>
                  <a:pt x="220" y="304"/>
                </a:lnTo>
                <a:lnTo>
                  <a:pt x="219" y="304"/>
                </a:lnTo>
                <a:lnTo>
                  <a:pt x="219" y="305"/>
                </a:lnTo>
                <a:lnTo>
                  <a:pt x="219" y="304"/>
                </a:lnTo>
                <a:lnTo>
                  <a:pt x="219" y="305"/>
                </a:lnTo>
                <a:lnTo>
                  <a:pt x="219" y="304"/>
                </a:lnTo>
                <a:lnTo>
                  <a:pt x="219" y="305"/>
                </a:lnTo>
                <a:lnTo>
                  <a:pt x="218" y="305"/>
                </a:lnTo>
                <a:lnTo>
                  <a:pt x="219" y="305"/>
                </a:lnTo>
                <a:lnTo>
                  <a:pt x="218" y="305"/>
                </a:lnTo>
                <a:lnTo>
                  <a:pt x="219" y="305"/>
                </a:lnTo>
                <a:lnTo>
                  <a:pt x="218" y="305"/>
                </a:lnTo>
                <a:lnTo>
                  <a:pt x="218" y="304"/>
                </a:lnTo>
                <a:lnTo>
                  <a:pt x="218" y="305"/>
                </a:lnTo>
                <a:lnTo>
                  <a:pt x="218" y="304"/>
                </a:lnTo>
                <a:lnTo>
                  <a:pt x="218" y="305"/>
                </a:lnTo>
                <a:lnTo>
                  <a:pt x="218" y="304"/>
                </a:lnTo>
                <a:lnTo>
                  <a:pt x="218" y="303"/>
                </a:lnTo>
                <a:lnTo>
                  <a:pt x="218" y="304"/>
                </a:lnTo>
                <a:lnTo>
                  <a:pt x="218" y="303"/>
                </a:lnTo>
                <a:lnTo>
                  <a:pt x="218" y="304"/>
                </a:lnTo>
                <a:lnTo>
                  <a:pt x="218" y="303"/>
                </a:lnTo>
                <a:lnTo>
                  <a:pt x="217" y="303"/>
                </a:lnTo>
                <a:lnTo>
                  <a:pt x="218" y="303"/>
                </a:lnTo>
                <a:lnTo>
                  <a:pt x="217" y="303"/>
                </a:lnTo>
                <a:lnTo>
                  <a:pt x="218" y="303"/>
                </a:lnTo>
                <a:lnTo>
                  <a:pt x="217" y="303"/>
                </a:lnTo>
                <a:lnTo>
                  <a:pt x="217" y="304"/>
                </a:lnTo>
                <a:lnTo>
                  <a:pt x="217" y="303"/>
                </a:lnTo>
                <a:lnTo>
                  <a:pt x="217" y="304"/>
                </a:lnTo>
                <a:lnTo>
                  <a:pt x="217" y="303"/>
                </a:lnTo>
                <a:lnTo>
                  <a:pt x="217" y="304"/>
                </a:lnTo>
                <a:lnTo>
                  <a:pt x="216" y="304"/>
                </a:lnTo>
                <a:lnTo>
                  <a:pt x="217" y="304"/>
                </a:lnTo>
                <a:lnTo>
                  <a:pt x="216" y="304"/>
                </a:lnTo>
                <a:lnTo>
                  <a:pt x="217" y="304"/>
                </a:lnTo>
                <a:lnTo>
                  <a:pt x="216" y="304"/>
                </a:lnTo>
                <a:lnTo>
                  <a:pt x="216" y="305"/>
                </a:lnTo>
                <a:lnTo>
                  <a:pt x="216" y="304"/>
                </a:lnTo>
                <a:lnTo>
                  <a:pt x="216" y="305"/>
                </a:lnTo>
                <a:lnTo>
                  <a:pt x="216" y="304"/>
                </a:lnTo>
                <a:lnTo>
                  <a:pt x="216" y="305"/>
                </a:lnTo>
                <a:lnTo>
                  <a:pt x="217" y="305"/>
                </a:lnTo>
                <a:lnTo>
                  <a:pt x="216" y="305"/>
                </a:lnTo>
                <a:lnTo>
                  <a:pt x="217" y="305"/>
                </a:lnTo>
                <a:lnTo>
                  <a:pt x="216" y="305"/>
                </a:lnTo>
                <a:lnTo>
                  <a:pt x="217" y="305"/>
                </a:lnTo>
                <a:lnTo>
                  <a:pt x="217" y="306"/>
                </a:lnTo>
                <a:lnTo>
                  <a:pt x="217" y="305"/>
                </a:lnTo>
                <a:lnTo>
                  <a:pt x="217" y="306"/>
                </a:lnTo>
                <a:lnTo>
                  <a:pt x="217" y="305"/>
                </a:lnTo>
                <a:lnTo>
                  <a:pt x="217" y="306"/>
                </a:lnTo>
                <a:lnTo>
                  <a:pt x="216" y="306"/>
                </a:lnTo>
                <a:lnTo>
                  <a:pt x="217" y="306"/>
                </a:lnTo>
                <a:lnTo>
                  <a:pt x="216" y="306"/>
                </a:lnTo>
                <a:lnTo>
                  <a:pt x="217" y="306"/>
                </a:lnTo>
                <a:lnTo>
                  <a:pt x="216" y="306"/>
                </a:lnTo>
                <a:lnTo>
                  <a:pt x="215" y="306"/>
                </a:lnTo>
                <a:lnTo>
                  <a:pt x="216" y="306"/>
                </a:lnTo>
                <a:lnTo>
                  <a:pt x="215" y="306"/>
                </a:lnTo>
                <a:lnTo>
                  <a:pt x="216" y="306"/>
                </a:lnTo>
                <a:lnTo>
                  <a:pt x="215" y="306"/>
                </a:lnTo>
                <a:lnTo>
                  <a:pt x="215" y="307"/>
                </a:lnTo>
                <a:lnTo>
                  <a:pt x="215" y="306"/>
                </a:lnTo>
                <a:lnTo>
                  <a:pt x="215" y="307"/>
                </a:lnTo>
                <a:lnTo>
                  <a:pt x="215" y="306"/>
                </a:lnTo>
                <a:lnTo>
                  <a:pt x="215" y="307"/>
                </a:lnTo>
                <a:lnTo>
                  <a:pt x="216" y="307"/>
                </a:lnTo>
                <a:lnTo>
                  <a:pt x="215" y="307"/>
                </a:lnTo>
                <a:lnTo>
                  <a:pt x="216" y="307"/>
                </a:lnTo>
                <a:lnTo>
                  <a:pt x="215" y="307"/>
                </a:lnTo>
                <a:lnTo>
                  <a:pt x="216" y="307"/>
                </a:lnTo>
                <a:lnTo>
                  <a:pt x="216" y="308"/>
                </a:lnTo>
                <a:lnTo>
                  <a:pt x="216" y="307"/>
                </a:lnTo>
                <a:lnTo>
                  <a:pt x="216" y="308"/>
                </a:lnTo>
                <a:lnTo>
                  <a:pt x="216" y="307"/>
                </a:lnTo>
                <a:lnTo>
                  <a:pt x="216" y="308"/>
                </a:lnTo>
                <a:lnTo>
                  <a:pt x="215" y="308"/>
                </a:lnTo>
                <a:lnTo>
                  <a:pt x="216" y="308"/>
                </a:lnTo>
                <a:lnTo>
                  <a:pt x="215" y="308"/>
                </a:lnTo>
                <a:lnTo>
                  <a:pt x="216" y="308"/>
                </a:lnTo>
                <a:lnTo>
                  <a:pt x="215" y="308"/>
                </a:lnTo>
                <a:lnTo>
                  <a:pt x="215" y="309"/>
                </a:lnTo>
                <a:lnTo>
                  <a:pt x="215" y="308"/>
                </a:lnTo>
                <a:lnTo>
                  <a:pt x="215" y="309"/>
                </a:lnTo>
                <a:lnTo>
                  <a:pt x="215" y="308"/>
                </a:lnTo>
                <a:lnTo>
                  <a:pt x="215" y="309"/>
                </a:lnTo>
                <a:lnTo>
                  <a:pt x="214" y="309"/>
                </a:lnTo>
                <a:lnTo>
                  <a:pt x="215" y="309"/>
                </a:lnTo>
                <a:lnTo>
                  <a:pt x="214" y="309"/>
                </a:lnTo>
                <a:lnTo>
                  <a:pt x="215" y="309"/>
                </a:lnTo>
                <a:lnTo>
                  <a:pt x="214" y="309"/>
                </a:lnTo>
                <a:lnTo>
                  <a:pt x="214" y="308"/>
                </a:lnTo>
                <a:lnTo>
                  <a:pt x="214" y="309"/>
                </a:lnTo>
                <a:lnTo>
                  <a:pt x="214" y="308"/>
                </a:lnTo>
                <a:lnTo>
                  <a:pt x="214" y="309"/>
                </a:lnTo>
                <a:lnTo>
                  <a:pt x="214" y="308"/>
                </a:lnTo>
                <a:lnTo>
                  <a:pt x="214" y="307"/>
                </a:lnTo>
                <a:lnTo>
                  <a:pt x="214" y="308"/>
                </a:lnTo>
                <a:lnTo>
                  <a:pt x="214" y="307"/>
                </a:lnTo>
                <a:lnTo>
                  <a:pt x="214" y="308"/>
                </a:lnTo>
                <a:lnTo>
                  <a:pt x="214" y="307"/>
                </a:lnTo>
                <a:lnTo>
                  <a:pt x="213" y="307"/>
                </a:lnTo>
                <a:lnTo>
                  <a:pt x="214" y="307"/>
                </a:lnTo>
                <a:lnTo>
                  <a:pt x="213" y="307"/>
                </a:lnTo>
                <a:lnTo>
                  <a:pt x="214" y="307"/>
                </a:lnTo>
                <a:lnTo>
                  <a:pt x="213" y="307"/>
                </a:lnTo>
                <a:lnTo>
                  <a:pt x="213" y="308"/>
                </a:lnTo>
                <a:lnTo>
                  <a:pt x="213" y="307"/>
                </a:lnTo>
                <a:lnTo>
                  <a:pt x="213" y="308"/>
                </a:lnTo>
                <a:lnTo>
                  <a:pt x="213" y="307"/>
                </a:lnTo>
                <a:lnTo>
                  <a:pt x="213" y="308"/>
                </a:lnTo>
                <a:lnTo>
                  <a:pt x="212" y="308"/>
                </a:lnTo>
                <a:lnTo>
                  <a:pt x="213" y="308"/>
                </a:lnTo>
                <a:lnTo>
                  <a:pt x="212" y="308"/>
                </a:lnTo>
                <a:lnTo>
                  <a:pt x="213" y="308"/>
                </a:lnTo>
                <a:lnTo>
                  <a:pt x="212" y="308"/>
                </a:lnTo>
                <a:lnTo>
                  <a:pt x="212" y="309"/>
                </a:lnTo>
                <a:lnTo>
                  <a:pt x="212" y="308"/>
                </a:lnTo>
                <a:lnTo>
                  <a:pt x="212" y="309"/>
                </a:lnTo>
                <a:lnTo>
                  <a:pt x="212" y="308"/>
                </a:lnTo>
                <a:lnTo>
                  <a:pt x="212" y="309"/>
                </a:lnTo>
                <a:lnTo>
                  <a:pt x="211" y="309"/>
                </a:lnTo>
                <a:lnTo>
                  <a:pt x="212" y="309"/>
                </a:lnTo>
                <a:lnTo>
                  <a:pt x="211" y="309"/>
                </a:lnTo>
                <a:lnTo>
                  <a:pt x="212" y="309"/>
                </a:lnTo>
                <a:lnTo>
                  <a:pt x="211" y="309"/>
                </a:lnTo>
                <a:lnTo>
                  <a:pt x="211" y="308"/>
                </a:lnTo>
                <a:lnTo>
                  <a:pt x="211" y="309"/>
                </a:lnTo>
                <a:lnTo>
                  <a:pt x="211" y="308"/>
                </a:lnTo>
                <a:lnTo>
                  <a:pt x="211" y="309"/>
                </a:lnTo>
                <a:lnTo>
                  <a:pt x="211" y="308"/>
                </a:lnTo>
                <a:lnTo>
                  <a:pt x="211" y="307"/>
                </a:lnTo>
                <a:lnTo>
                  <a:pt x="211" y="308"/>
                </a:lnTo>
                <a:lnTo>
                  <a:pt x="211" y="307"/>
                </a:lnTo>
                <a:lnTo>
                  <a:pt x="211" y="308"/>
                </a:lnTo>
                <a:lnTo>
                  <a:pt x="211" y="307"/>
                </a:lnTo>
                <a:lnTo>
                  <a:pt x="210" y="307"/>
                </a:lnTo>
                <a:lnTo>
                  <a:pt x="211" y="307"/>
                </a:lnTo>
                <a:lnTo>
                  <a:pt x="210" y="307"/>
                </a:lnTo>
                <a:lnTo>
                  <a:pt x="211" y="307"/>
                </a:lnTo>
                <a:lnTo>
                  <a:pt x="210" y="307"/>
                </a:lnTo>
                <a:lnTo>
                  <a:pt x="210" y="308"/>
                </a:lnTo>
                <a:lnTo>
                  <a:pt x="210" y="307"/>
                </a:lnTo>
                <a:lnTo>
                  <a:pt x="210" y="308"/>
                </a:lnTo>
                <a:lnTo>
                  <a:pt x="210" y="307"/>
                </a:lnTo>
                <a:lnTo>
                  <a:pt x="210" y="308"/>
                </a:lnTo>
                <a:lnTo>
                  <a:pt x="209" y="308"/>
                </a:lnTo>
                <a:lnTo>
                  <a:pt x="210" y="308"/>
                </a:lnTo>
                <a:lnTo>
                  <a:pt x="209" y="308"/>
                </a:lnTo>
                <a:lnTo>
                  <a:pt x="210" y="308"/>
                </a:lnTo>
                <a:lnTo>
                  <a:pt x="209" y="308"/>
                </a:lnTo>
                <a:lnTo>
                  <a:pt x="209" y="309"/>
                </a:lnTo>
                <a:lnTo>
                  <a:pt x="209" y="308"/>
                </a:lnTo>
                <a:lnTo>
                  <a:pt x="209" y="309"/>
                </a:lnTo>
                <a:lnTo>
                  <a:pt x="209" y="308"/>
                </a:lnTo>
                <a:lnTo>
                  <a:pt x="209" y="309"/>
                </a:lnTo>
                <a:lnTo>
                  <a:pt x="210" y="309"/>
                </a:lnTo>
                <a:lnTo>
                  <a:pt x="209" y="309"/>
                </a:lnTo>
                <a:lnTo>
                  <a:pt x="210" y="309"/>
                </a:lnTo>
                <a:lnTo>
                  <a:pt x="209" y="309"/>
                </a:lnTo>
                <a:lnTo>
                  <a:pt x="210" y="309"/>
                </a:lnTo>
                <a:lnTo>
                  <a:pt x="210" y="310"/>
                </a:lnTo>
                <a:lnTo>
                  <a:pt x="210" y="309"/>
                </a:lnTo>
                <a:lnTo>
                  <a:pt x="210" y="310"/>
                </a:lnTo>
                <a:lnTo>
                  <a:pt x="210" y="309"/>
                </a:lnTo>
                <a:lnTo>
                  <a:pt x="210" y="310"/>
                </a:lnTo>
                <a:lnTo>
                  <a:pt x="209" y="310"/>
                </a:lnTo>
                <a:lnTo>
                  <a:pt x="210" y="310"/>
                </a:lnTo>
                <a:lnTo>
                  <a:pt x="209" y="310"/>
                </a:lnTo>
                <a:lnTo>
                  <a:pt x="210" y="310"/>
                </a:lnTo>
                <a:lnTo>
                  <a:pt x="209" y="310"/>
                </a:lnTo>
                <a:lnTo>
                  <a:pt x="208" y="310"/>
                </a:lnTo>
                <a:lnTo>
                  <a:pt x="209" y="310"/>
                </a:lnTo>
                <a:lnTo>
                  <a:pt x="208" y="310"/>
                </a:lnTo>
                <a:lnTo>
                  <a:pt x="209" y="310"/>
                </a:lnTo>
                <a:lnTo>
                  <a:pt x="208" y="310"/>
                </a:lnTo>
                <a:lnTo>
                  <a:pt x="208" y="311"/>
                </a:lnTo>
                <a:lnTo>
                  <a:pt x="208" y="310"/>
                </a:lnTo>
                <a:lnTo>
                  <a:pt x="208" y="311"/>
                </a:lnTo>
                <a:lnTo>
                  <a:pt x="208" y="310"/>
                </a:lnTo>
                <a:lnTo>
                  <a:pt x="208" y="311"/>
                </a:lnTo>
                <a:lnTo>
                  <a:pt x="209" y="311"/>
                </a:lnTo>
                <a:lnTo>
                  <a:pt x="208" y="311"/>
                </a:lnTo>
                <a:lnTo>
                  <a:pt x="209" y="311"/>
                </a:lnTo>
                <a:lnTo>
                  <a:pt x="208" y="311"/>
                </a:lnTo>
                <a:lnTo>
                  <a:pt x="209" y="311"/>
                </a:lnTo>
                <a:lnTo>
                  <a:pt x="209" y="312"/>
                </a:lnTo>
                <a:lnTo>
                  <a:pt x="209" y="311"/>
                </a:lnTo>
                <a:lnTo>
                  <a:pt x="209" y="312"/>
                </a:lnTo>
                <a:lnTo>
                  <a:pt x="209" y="311"/>
                </a:lnTo>
                <a:lnTo>
                  <a:pt x="209" y="312"/>
                </a:lnTo>
                <a:lnTo>
                  <a:pt x="208" y="312"/>
                </a:lnTo>
                <a:lnTo>
                  <a:pt x="209" y="312"/>
                </a:lnTo>
                <a:lnTo>
                  <a:pt x="208" y="312"/>
                </a:lnTo>
                <a:lnTo>
                  <a:pt x="209" y="312"/>
                </a:lnTo>
                <a:lnTo>
                  <a:pt x="208" y="312"/>
                </a:lnTo>
                <a:lnTo>
                  <a:pt x="208" y="313"/>
                </a:lnTo>
                <a:lnTo>
                  <a:pt x="208" y="312"/>
                </a:lnTo>
                <a:lnTo>
                  <a:pt x="208" y="313"/>
                </a:lnTo>
                <a:lnTo>
                  <a:pt x="208" y="312"/>
                </a:lnTo>
                <a:lnTo>
                  <a:pt x="208" y="313"/>
                </a:lnTo>
                <a:lnTo>
                  <a:pt x="207" y="313"/>
                </a:lnTo>
                <a:lnTo>
                  <a:pt x="208" y="313"/>
                </a:lnTo>
                <a:lnTo>
                  <a:pt x="207" y="313"/>
                </a:lnTo>
                <a:lnTo>
                  <a:pt x="208" y="313"/>
                </a:lnTo>
                <a:lnTo>
                  <a:pt x="207" y="313"/>
                </a:lnTo>
                <a:lnTo>
                  <a:pt x="207" y="312"/>
                </a:lnTo>
                <a:lnTo>
                  <a:pt x="207" y="313"/>
                </a:lnTo>
                <a:lnTo>
                  <a:pt x="207" y="312"/>
                </a:lnTo>
                <a:lnTo>
                  <a:pt x="207" y="313"/>
                </a:lnTo>
                <a:lnTo>
                  <a:pt x="207" y="312"/>
                </a:lnTo>
                <a:lnTo>
                  <a:pt x="207" y="311"/>
                </a:lnTo>
                <a:lnTo>
                  <a:pt x="207" y="312"/>
                </a:lnTo>
                <a:lnTo>
                  <a:pt x="207" y="311"/>
                </a:lnTo>
                <a:lnTo>
                  <a:pt x="207" y="312"/>
                </a:lnTo>
                <a:lnTo>
                  <a:pt x="207" y="311"/>
                </a:lnTo>
                <a:lnTo>
                  <a:pt x="206" y="311"/>
                </a:lnTo>
                <a:lnTo>
                  <a:pt x="207" y="311"/>
                </a:lnTo>
                <a:lnTo>
                  <a:pt x="206" y="311"/>
                </a:lnTo>
                <a:lnTo>
                  <a:pt x="207" y="311"/>
                </a:lnTo>
                <a:lnTo>
                  <a:pt x="206" y="311"/>
                </a:lnTo>
                <a:lnTo>
                  <a:pt x="206" y="312"/>
                </a:lnTo>
                <a:lnTo>
                  <a:pt x="206" y="311"/>
                </a:lnTo>
                <a:lnTo>
                  <a:pt x="206" y="312"/>
                </a:lnTo>
                <a:lnTo>
                  <a:pt x="206" y="311"/>
                </a:lnTo>
                <a:lnTo>
                  <a:pt x="206" y="312"/>
                </a:lnTo>
                <a:lnTo>
                  <a:pt x="205" y="312"/>
                </a:lnTo>
                <a:lnTo>
                  <a:pt x="206" y="312"/>
                </a:lnTo>
                <a:lnTo>
                  <a:pt x="205" y="312"/>
                </a:lnTo>
                <a:lnTo>
                  <a:pt x="206" y="312"/>
                </a:lnTo>
                <a:lnTo>
                  <a:pt x="205" y="312"/>
                </a:lnTo>
                <a:lnTo>
                  <a:pt x="205" y="311"/>
                </a:lnTo>
                <a:lnTo>
                  <a:pt x="205" y="312"/>
                </a:lnTo>
                <a:lnTo>
                  <a:pt x="205" y="311"/>
                </a:lnTo>
                <a:lnTo>
                  <a:pt x="205" y="312"/>
                </a:lnTo>
                <a:lnTo>
                  <a:pt x="205" y="311"/>
                </a:lnTo>
                <a:lnTo>
                  <a:pt x="204" y="311"/>
                </a:lnTo>
                <a:lnTo>
                  <a:pt x="205" y="311"/>
                </a:lnTo>
                <a:lnTo>
                  <a:pt x="204" y="311"/>
                </a:lnTo>
                <a:lnTo>
                  <a:pt x="205" y="311"/>
                </a:lnTo>
                <a:lnTo>
                  <a:pt x="204" y="311"/>
                </a:lnTo>
                <a:lnTo>
                  <a:pt x="204" y="310"/>
                </a:lnTo>
                <a:lnTo>
                  <a:pt x="204" y="311"/>
                </a:lnTo>
                <a:lnTo>
                  <a:pt x="204" y="310"/>
                </a:lnTo>
                <a:lnTo>
                  <a:pt x="204" y="311"/>
                </a:lnTo>
                <a:lnTo>
                  <a:pt x="204" y="310"/>
                </a:lnTo>
                <a:lnTo>
                  <a:pt x="205" y="310"/>
                </a:lnTo>
                <a:lnTo>
                  <a:pt x="204" y="310"/>
                </a:lnTo>
                <a:lnTo>
                  <a:pt x="205" y="310"/>
                </a:lnTo>
                <a:lnTo>
                  <a:pt x="204" y="310"/>
                </a:lnTo>
                <a:lnTo>
                  <a:pt x="205" y="310"/>
                </a:lnTo>
                <a:lnTo>
                  <a:pt x="206" y="310"/>
                </a:lnTo>
                <a:lnTo>
                  <a:pt x="205" y="310"/>
                </a:lnTo>
                <a:lnTo>
                  <a:pt x="206" y="310"/>
                </a:lnTo>
                <a:lnTo>
                  <a:pt x="205" y="310"/>
                </a:lnTo>
                <a:lnTo>
                  <a:pt x="206" y="310"/>
                </a:lnTo>
                <a:lnTo>
                  <a:pt x="206" y="309"/>
                </a:lnTo>
                <a:lnTo>
                  <a:pt x="206" y="310"/>
                </a:lnTo>
                <a:lnTo>
                  <a:pt x="206" y="309"/>
                </a:lnTo>
                <a:lnTo>
                  <a:pt x="206" y="310"/>
                </a:lnTo>
                <a:lnTo>
                  <a:pt x="206" y="309"/>
                </a:lnTo>
                <a:lnTo>
                  <a:pt x="205" y="309"/>
                </a:lnTo>
                <a:lnTo>
                  <a:pt x="206" y="309"/>
                </a:lnTo>
                <a:lnTo>
                  <a:pt x="205" y="309"/>
                </a:lnTo>
                <a:lnTo>
                  <a:pt x="206" y="309"/>
                </a:lnTo>
                <a:lnTo>
                  <a:pt x="205" y="309"/>
                </a:lnTo>
                <a:lnTo>
                  <a:pt x="205" y="308"/>
                </a:lnTo>
                <a:lnTo>
                  <a:pt x="205" y="309"/>
                </a:lnTo>
                <a:lnTo>
                  <a:pt x="205" y="308"/>
                </a:lnTo>
                <a:lnTo>
                  <a:pt x="205" y="309"/>
                </a:lnTo>
                <a:lnTo>
                  <a:pt x="205" y="308"/>
                </a:lnTo>
                <a:lnTo>
                  <a:pt x="205" y="307"/>
                </a:lnTo>
                <a:lnTo>
                  <a:pt x="205" y="308"/>
                </a:lnTo>
                <a:lnTo>
                  <a:pt x="205" y="307"/>
                </a:lnTo>
                <a:lnTo>
                  <a:pt x="205" y="308"/>
                </a:lnTo>
                <a:lnTo>
                  <a:pt x="205" y="307"/>
                </a:lnTo>
                <a:lnTo>
                  <a:pt x="204" y="307"/>
                </a:lnTo>
                <a:lnTo>
                  <a:pt x="205" y="307"/>
                </a:lnTo>
                <a:lnTo>
                  <a:pt x="204" y="307"/>
                </a:lnTo>
                <a:lnTo>
                  <a:pt x="205" y="307"/>
                </a:lnTo>
                <a:lnTo>
                  <a:pt x="204" y="307"/>
                </a:lnTo>
                <a:lnTo>
                  <a:pt x="204" y="306"/>
                </a:lnTo>
                <a:lnTo>
                  <a:pt x="204" y="307"/>
                </a:lnTo>
                <a:lnTo>
                  <a:pt x="204" y="306"/>
                </a:lnTo>
                <a:lnTo>
                  <a:pt x="204" y="307"/>
                </a:lnTo>
                <a:lnTo>
                  <a:pt x="204" y="306"/>
                </a:lnTo>
                <a:lnTo>
                  <a:pt x="205" y="306"/>
                </a:lnTo>
                <a:lnTo>
                  <a:pt x="204" y="306"/>
                </a:lnTo>
                <a:lnTo>
                  <a:pt x="205" y="306"/>
                </a:lnTo>
                <a:lnTo>
                  <a:pt x="204" y="306"/>
                </a:lnTo>
                <a:lnTo>
                  <a:pt x="205" y="306"/>
                </a:lnTo>
                <a:lnTo>
                  <a:pt x="206" y="306"/>
                </a:lnTo>
                <a:lnTo>
                  <a:pt x="205" y="306"/>
                </a:lnTo>
                <a:lnTo>
                  <a:pt x="206" y="306"/>
                </a:lnTo>
                <a:lnTo>
                  <a:pt x="205" y="306"/>
                </a:lnTo>
                <a:lnTo>
                  <a:pt x="206" y="306"/>
                </a:lnTo>
                <a:lnTo>
                  <a:pt x="206" y="305"/>
                </a:lnTo>
                <a:lnTo>
                  <a:pt x="206" y="306"/>
                </a:lnTo>
                <a:lnTo>
                  <a:pt x="206" y="305"/>
                </a:lnTo>
                <a:lnTo>
                  <a:pt x="206" y="306"/>
                </a:lnTo>
                <a:lnTo>
                  <a:pt x="206" y="305"/>
                </a:lnTo>
                <a:lnTo>
                  <a:pt x="205" y="305"/>
                </a:lnTo>
                <a:lnTo>
                  <a:pt x="206" y="305"/>
                </a:lnTo>
                <a:lnTo>
                  <a:pt x="205" y="305"/>
                </a:lnTo>
                <a:lnTo>
                  <a:pt x="206" y="305"/>
                </a:lnTo>
                <a:lnTo>
                  <a:pt x="205" y="305"/>
                </a:lnTo>
                <a:lnTo>
                  <a:pt x="205" y="304"/>
                </a:lnTo>
                <a:lnTo>
                  <a:pt x="205" y="305"/>
                </a:lnTo>
                <a:lnTo>
                  <a:pt x="205" y="304"/>
                </a:lnTo>
                <a:lnTo>
                  <a:pt x="205" y="305"/>
                </a:lnTo>
                <a:lnTo>
                  <a:pt x="205" y="304"/>
                </a:lnTo>
                <a:lnTo>
                  <a:pt x="204" y="304"/>
                </a:lnTo>
                <a:lnTo>
                  <a:pt x="205" y="304"/>
                </a:lnTo>
                <a:lnTo>
                  <a:pt x="204" y="304"/>
                </a:lnTo>
                <a:lnTo>
                  <a:pt x="205" y="304"/>
                </a:lnTo>
                <a:lnTo>
                  <a:pt x="204" y="304"/>
                </a:lnTo>
                <a:lnTo>
                  <a:pt x="204" y="305"/>
                </a:lnTo>
                <a:lnTo>
                  <a:pt x="204" y="304"/>
                </a:lnTo>
                <a:lnTo>
                  <a:pt x="204" y="305"/>
                </a:lnTo>
                <a:lnTo>
                  <a:pt x="204" y="304"/>
                </a:lnTo>
                <a:lnTo>
                  <a:pt x="204" y="305"/>
                </a:lnTo>
                <a:lnTo>
                  <a:pt x="203" y="305"/>
                </a:lnTo>
                <a:lnTo>
                  <a:pt x="204" y="305"/>
                </a:lnTo>
                <a:lnTo>
                  <a:pt x="203" y="305"/>
                </a:lnTo>
                <a:lnTo>
                  <a:pt x="204" y="305"/>
                </a:lnTo>
                <a:lnTo>
                  <a:pt x="203" y="305"/>
                </a:lnTo>
                <a:lnTo>
                  <a:pt x="203" y="304"/>
                </a:lnTo>
                <a:lnTo>
                  <a:pt x="203" y="305"/>
                </a:lnTo>
                <a:lnTo>
                  <a:pt x="203" y="304"/>
                </a:lnTo>
                <a:lnTo>
                  <a:pt x="203" y="305"/>
                </a:lnTo>
                <a:lnTo>
                  <a:pt x="203" y="304"/>
                </a:lnTo>
                <a:lnTo>
                  <a:pt x="203" y="303"/>
                </a:lnTo>
                <a:lnTo>
                  <a:pt x="203" y="304"/>
                </a:lnTo>
                <a:lnTo>
                  <a:pt x="203" y="303"/>
                </a:lnTo>
                <a:lnTo>
                  <a:pt x="203" y="304"/>
                </a:lnTo>
                <a:lnTo>
                  <a:pt x="203" y="303"/>
                </a:lnTo>
                <a:lnTo>
                  <a:pt x="202" y="303"/>
                </a:lnTo>
                <a:lnTo>
                  <a:pt x="203" y="303"/>
                </a:lnTo>
                <a:lnTo>
                  <a:pt x="202" y="303"/>
                </a:lnTo>
                <a:lnTo>
                  <a:pt x="203" y="303"/>
                </a:lnTo>
                <a:lnTo>
                  <a:pt x="202" y="303"/>
                </a:lnTo>
                <a:lnTo>
                  <a:pt x="202" y="304"/>
                </a:lnTo>
                <a:lnTo>
                  <a:pt x="202" y="303"/>
                </a:lnTo>
                <a:lnTo>
                  <a:pt x="202" y="304"/>
                </a:lnTo>
                <a:lnTo>
                  <a:pt x="202" y="303"/>
                </a:lnTo>
                <a:lnTo>
                  <a:pt x="202" y="304"/>
                </a:lnTo>
                <a:lnTo>
                  <a:pt x="201" y="304"/>
                </a:lnTo>
                <a:lnTo>
                  <a:pt x="202" y="304"/>
                </a:lnTo>
                <a:lnTo>
                  <a:pt x="201" y="304"/>
                </a:lnTo>
                <a:lnTo>
                  <a:pt x="202" y="304"/>
                </a:lnTo>
                <a:lnTo>
                  <a:pt x="201" y="304"/>
                </a:lnTo>
                <a:lnTo>
                  <a:pt x="201" y="305"/>
                </a:lnTo>
                <a:lnTo>
                  <a:pt x="201" y="304"/>
                </a:lnTo>
                <a:lnTo>
                  <a:pt x="201" y="305"/>
                </a:lnTo>
                <a:lnTo>
                  <a:pt x="201" y="304"/>
                </a:lnTo>
                <a:lnTo>
                  <a:pt x="201" y="305"/>
                </a:lnTo>
                <a:lnTo>
                  <a:pt x="202" y="305"/>
                </a:lnTo>
                <a:lnTo>
                  <a:pt x="201" y="305"/>
                </a:lnTo>
                <a:lnTo>
                  <a:pt x="202" y="305"/>
                </a:lnTo>
                <a:lnTo>
                  <a:pt x="201" y="305"/>
                </a:lnTo>
                <a:lnTo>
                  <a:pt x="202" y="305"/>
                </a:lnTo>
                <a:lnTo>
                  <a:pt x="202" y="306"/>
                </a:lnTo>
                <a:lnTo>
                  <a:pt x="202" y="305"/>
                </a:lnTo>
                <a:lnTo>
                  <a:pt x="202" y="306"/>
                </a:lnTo>
                <a:lnTo>
                  <a:pt x="202" y="305"/>
                </a:lnTo>
                <a:lnTo>
                  <a:pt x="202" y="306"/>
                </a:lnTo>
                <a:lnTo>
                  <a:pt x="201" y="306"/>
                </a:lnTo>
                <a:lnTo>
                  <a:pt x="202" y="306"/>
                </a:lnTo>
                <a:lnTo>
                  <a:pt x="201" y="306"/>
                </a:lnTo>
                <a:lnTo>
                  <a:pt x="202" y="306"/>
                </a:lnTo>
                <a:lnTo>
                  <a:pt x="201" y="306"/>
                </a:lnTo>
                <a:lnTo>
                  <a:pt x="200" y="306"/>
                </a:lnTo>
                <a:lnTo>
                  <a:pt x="201" y="306"/>
                </a:lnTo>
                <a:lnTo>
                  <a:pt x="200" y="306"/>
                </a:lnTo>
                <a:lnTo>
                  <a:pt x="201" y="306"/>
                </a:lnTo>
                <a:lnTo>
                  <a:pt x="200" y="306"/>
                </a:lnTo>
                <a:lnTo>
                  <a:pt x="200" y="307"/>
                </a:lnTo>
                <a:lnTo>
                  <a:pt x="200" y="306"/>
                </a:lnTo>
                <a:lnTo>
                  <a:pt x="200" y="307"/>
                </a:lnTo>
                <a:lnTo>
                  <a:pt x="200" y="306"/>
                </a:lnTo>
                <a:lnTo>
                  <a:pt x="200" y="307"/>
                </a:lnTo>
                <a:lnTo>
                  <a:pt x="201" y="307"/>
                </a:lnTo>
                <a:lnTo>
                  <a:pt x="200" y="307"/>
                </a:lnTo>
                <a:lnTo>
                  <a:pt x="201" y="307"/>
                </a:lnTo>
                <a:lnTo>
                  <a:pt x="200" y="307"/>
                </a:lnTo>
                <a:lnTo>
                  <a:pt x="201" y="307"/>
                </a:lnTo>
                <a:lnTo>
                  <a:pt x="201" y="308"/>
                </a:lnTo>
                <a:lnTo>
                  <a:pt x="201" y="307"/>
                </a:lnTo>
                <a:lnTo>
                  <a:pt x="201" y="308"/>
                </a:lnTo>
                <a:lnTo>
                  <a:pt x="201" y="307"/>
                </a:lnTo>
                <a:lnTo>
                  <a:pt x="201" y="308"/>
                </a:lnTo>
                <a:lnTo>
                  <a:pt x="200" y="308"/>
                </a:lnTo>
                <a:lnTo>
                  <a:pt x="201" y="308"/>
                </a:lnTo>
                <a:lnTo>
                  <a:pt x="200" y="308"/>
                </a:lnTo>
                <a:lnTo>
                  <a:pt x="201" y="308"/>
                </a:lnTo>
                <a:lnTo>
                  <a:pt x="200" y="308"/>
                </a:lnTo>
                <a:lnTo>
                  <a:pt x="200" y="309"/>
                </a:lnTo>
                <a:lnTo>
                  <a:pt x="200" y="308"/>
                </a:lnTo>
                <a:lnTo>
                  <a:pt x="200" y="309"/>
                </a:lnTo>
                <a:lnTo>
                  <a:pt x="200" y="308"/>
                </a:lnTo>
                <a:lnTo>
                  <a:pt x="200" y="309"/>
                </a:lnTo>
                <a:lnTo>
                  <a:pt x="199" y="309"/>
                </a:lnTo>
                <a:lnTo>
                  <a:pt x="200" y="309"/>
                </a:lnTo>
                <a:lnTo>
                  <a:pt x="199" y="309"/>
                </a:lnTo>
                <a:lnTo>
                  <a:pt x="200" y="309"/>
                </a:lnTo>
                <a:lnTo>
                  <a:pt x="199" y="309"/>
                </a:lnTo>
                <a:lnTo>
                  <a:pt x="199" y="308"/>
                </a:lnTo>
                <a:lnTo>
                  <a:pt x="199" y="309"/>
                </a:lnTo>
                <a:lnTo>
                  <a:pt x="199" y="308"/>
                </a:lnTo>
                <a:lnTo>
                  <a:pt x="199" y="309"/>
                </a:lnTo>
                <a:lnTo>
                  <a:pt x="199" y="308"/>
                </a:lnTo>
                <a:lnTo>
                  <a:pt x="199" y="307"/>
                </a:lnTo>
                <a:lnTo>
                  <a:pt x="199" y="308"/>
                </a:lnTo>
                <a:lnTo>
                  <a:pt x="199" y="307"/>
                </a:lnTo>
                <a:lnTo>
                  <a:pt x="199" y="308"/>
                </a:lnTo>
                <a:lnTo>
                  <a:pt x="199" y="307"/>
                </a:lnTo>
                <a:lnTo>
                  <a:pt x="198" y="307"/>
                </a:lnTo>
                <a:lnTo>
                  <a:pt x="199" y="307"/>
                </a:lnTo>
                <a:lnTo>
                  <a:pt x="198" y="307"/>
                </a:lnTo>
                <a:lnTo>
                  <a:pt x="199" y="307"/>
                </a:lnTo>
                <a:lnTo>
                  <a:pt x="198" y="307"/>
                </a:lnTo>
                <a:lnTo>
                  <a:pt x="198" y="308"/>
                </a:lnTo>
                <a:lnTo>
                  <a:pt x="198" y="307"/>
                </a:lnTo>
                <a:lnTo>
                  <a:pt x="198" y="308"/>
                </a:lnTo>
                <a:lnTo>
                  <a:pt x="198" y="307"/>
                </a:lnTo>
                <a:lnTo>
                  <a:pt x="198" y="308"/>
                </a:lnTo>
                <a:lnTo>
                  <a:pt x="197" y="308"/>
                </a:lnTo>
                <a:lnTo>
                  <a:pt x="198" y="308"/>
                </a:lnTo>
                <a:lnTo>
                  <a:pt x="197" y="308"/>
                </a:lnTo>
                <a:lnTo>
                  <a:pt x="198" y="308"/>
                </a:lnTo>
                <a:lnTo>
                  <a:pt x="197" y="308"/>
                </a:lnTo>
                <a:lnTo>
                  <a:pt x="197" y="309"/>
                </a:lnTo>
                <a:lnTo>
                  <a:pt x="197" y="308"/>
                </a:lnTo>
                <a:lnTo>
                  <a:pt x="197" y="309"/>
                </a:lnTo>
                <a:lnTo>
                  <a:pt x="197" y="308"/>
                </a:lnTo>
                <a:lnTo>
                  <a:pt x="197" y="309"/>
                </a:lnTo>
                <a:lnTo>
                  <a:pt x="198" y="309"/>
                </a:lnTo>
                <a:lnTo>
                  <a:pt x="197" y="309"/>
                </a:lnTo>
                <a:lnTo>
                  <a:pt x="198" y="309"/>
                </a:lnTo>
                <a:lnTo>
                  <a:pt x="197" y="309"/>
                </a:lnTo>
                <a:lnTo>
                  <a:pt x="198" y="309"/>
                </a:lnTo>
                <a:lnTo>
                  <a:pt x="198" y="310"/>
                </a:lnTo>
                <a:lnTo>
                  <a:pt x="198" y="309"/>
                </a:lnTo>
                <a:lnTo>
                  <a:pt x="198" y="310"/>
                </a:lnTo>
                <a:lnTo>
                  <a:pt x="198" y="309"/>
                </a:lnTo>
                <a:lnTo>
                  <a:pt x="198" y="310"/>
                </a:lnTo>
                <a:lnTo>
                  <a:pt x="197" y="310"/>
                </a:lnTo>
                <a:lnTo>
                  <a:pt x="198" y="310"/>
                </a:lnTo>
                <a:lnTo>
                  <a:pt x="197" y="310"/>
                </a:lnTo>
                <a:lnTo>
                  <a:pt x="198" y="310"/>
                </a:lnTo>
                <a:lnTo>
                  <a:pt x="197" y="310"/>
                </a:lnTo>
                <a:lnTo>
                  <a:pt x="196" y="310"/>
                </a:lnTo>
                <a:lnTo>
                  <a:pt x="197" y="310"/>
                </a:lnTo>
                <a:lnTo>
                  <a:pt x="196" y="310"/>
                </a:lnTo>
                <a:lnTo>
                  <a:pt x="197" y="310"/>
                </a:lnTo>
                <a:lnTo>
                  <a:pt x="196" y="310"/>
                </a:lnTo>
                <a:lnTo>
                  <a:pt x="196" y="311"/>
                </a:lnTo>
                <a:lnTo>
                  <a:pt x="196" y="310"/>
                </a:lnTo>
                <a:lnTo>
                  <a:pt x="196" y="311"/>
                </a:lnTo>
                <a:lnTo>
                  <a:pt x="196" y="310"/>
                </a:lnTo>
                <a:lnTo>
                  <a:pt x="196" y="311"/>
                </a:lnTo>
                <a:lnTo>
                  <a:pt x="197" y="311"/>
                </a:lnTo>
                <a:lnTo>
                  <a:pt x="196" y="311"/>
                </a:lnTo>
                <a:lnTo>
                  <a:pt x="197" y="311"/>
                </a:lnTo>
                <a:lnTo>
                  <a:pt x="196" y="311"/>
                </a:lnTo>
                <a:lnTo>
                  <a:pt x="197" y="311"/>
                </a:lnTo>
                <a:lnTo>
                  <a:pt x="197" y="312"/>
                </a:lnTo>
                <a:lnTo>
                  <a:pt x="197" y="311"/>
                </a:lnTo>
                <a:lnTo>
                  <a:pt x="197" y="312"/>
                </a:lnTo>
                <a:lnTo>
                  <a:pt x="197" y="311"/>
                </a:lnTo>
                <a:lnTo>
                  <a:pt x="197" y="312"/>
                </a:lnTo>
                <a:lnTo>
                  <a:pt x="198" y="312"/>
                </a:lnTo>
                <a:lnTo>
                  <a:pt x="197" y="312"/>
                </a:lnTo>
                <a:lnTo>
                  <a:pt x="198" y="312"/>
                </a:lnTo>
                <a:lnTo>
                  <a:pt x="197" y="312"/>
                </a:lnTo>
                <a:lnTo>
                  <a:pt x="198" y="312"/>
                </a:lnTo>
                <a:lnTo>
                  <a:pt x="198" y="311"/>
                </a:lnTo>
                <a:lnTo>
                  <a:pt x="198" y="312"/>
                </a:lnTo>
                <a:lnTo>
                  <a:pt x="198" y="311"/>
                </a:lnTo>
                <a:lnTo>
                  <a:pt x="198" y="312"/>
                </a:lnTo>
                <a:lnTo>
                  <a:pt x="198" y="311"/>
                </a:lnTo>
                <a:lnTo>
                  <a:pt x="199" y="311"/>
                </a:lnTo>
                <a:lnTo>
                  <a:pt x="198" y="311"/>
                </a:lnTo>
                <a:lnTo>
                  <a:pt x="199" y="311"/>
                </a:lnTo>
                <a:lnTo>
                  <a:pt x="198" y="311"/>
                </a:lnTo>
                <a:lnTo>
                  <a:pt x="199" y="311"/>
                </a:lnTo>
                <a:lnTo>
                  <a:pt x="199" y="312"/>
                </a:lnTo>
                <a:lnTo>
                  <a:pt x="199" y="311"/>
                </a:lnTo>
                <a:lnTo>
                  <a:pt x="199" y="312"/>
                </a:lnTo>
                <a:lnTo>
                  <a:pt x="199" y="311"/>
                </a:lnTo>
                <a:lnTo>
                  <a:pt x="199" y="312"/>
                </a:lnTo>
                <a:lnTo>
                  <a:pt x="199" y="313"/>
                </a:lnTo>
                <a:lnTo>
                  <a:pt x="199" y="312"/>
                </a:lnTo>
                <a:lnTo>
                  <a:pt x="199" y="313"/>
                </a:lnTo>
                <a:lnTo>
                  <a:pt x="199" y="312"/>
                </a:lnTo>
                <a:lnTo>
                  <a:pt x="199" y="313"/>
                </a:lnTo>
                <a:lnTo>
                  <a:pt x="200" y="313"/>
                </a:lnTo>
                <a:lnTo>
                  <a:pt x="199" y="313"/>
                </a:lnTo>
                <a:lnTo>
                  <a:pt x="200" y="313"/>
                </a:lnTo>
                <a:lnTo>
                  <a:pt x="199" y="313"/>
                </a:lnTo>
                <a:lnTo>
                  <a:pt x="200" y="313"/>
                </a:lnTo>
                <a:lnTo>
                  <a:pt x="200" y="312"/>
                </a:lnTo>
                <a:lnTo>
                  <a:pt x="200" y="313"/>
                </a:lnTo>
                <a:lnTo>
                  <a:pt x="200" y="312"/>
                </a:lnTo>
                <a:lnTo>
                  <a:pt x="200" y="313"/>
                </a:lnTo>
                <a:lnTo>
                  <a:pt x="200" y="312"/>
                </a:lnTo>
                <a:lnTo>
                  <a:pt x="201" y="312"/>
                </a:lnTo>
                <a:lnTo>
                  <a:pt x="200" y="312"/>
                </a:lnTo>
                <a:lnTo>
                  <a:pt x="201" y="312"/>
                </a:lnTo>
                <a:lnTo>
                  <a:pt x="200" y="312"/>
                </a:lnTo>
                <a:lnTo>
                  <a:pt x="201" y="312"/>
                </a:lnTo>
                <a:lnTo>
                  <a:pt x="201" y="313"/>
                </a:lnTo>
                <a:lnTo>
                  <a:pt x="201" y="312"/>
                </a:lnTo>
                <a:lnTo>
                  <a:pt x="201" y="313"/>
                </a:lnTo>
                <a:lnTo>
                  <a:pt x="201" y="312"/>
                </a:lnTo>
                <a:lnTo>
                  <a:pt x="201" y="313"/>
                </a:lnTo>
                <a:lnTo>
                  <a:pt x="202" y="313"/>
                </a:lnTo>
                <a:lnTo>
                  <a:pt x="201" y="313"/>
                </a:lnTo>
                <a:lnTo>
                  <a:pt x="202" y="313"/>
                </a:lnTo>
                <a:lnTo>
                  <a:pt x="201" y="313"/>
                </a:lnTo>
                <a:lnTo>
                  <a:pt x="202" y="313"/>
                </a:lnTo>
                <a:lnTo>
                  <a:pt x="202" y="314"/>
                </a:lnTo>
                <a:lnTo>
                  <a:pt x="202" y="313"/>
                </a:lnTo>
                <a:lnTo>
                  <a:pt x="202" y="314"/>
                </a:lnTo>
                <a:lnTo>
                  <a:pt x="202" y="313"/>
                </a:lnTo>
                <a:lnTo>
                  <a:pt x="202" y="314"/>
                </a:lnTo>
                <a:lnTo>
                  <a:pt x="201" y="314"/>
                </a:lnTo>
                <a:lnTo>
                  <a:pt x="202" y="314"/>
                </a:lnTo>
                <a:lnTo>
                  <a:pt x="201" y="314"/>
                </a:lnTo>
                <a:lnTo>
                  <a:pt x="202" y="314"/>
                </a:lnTo>
                <a:lnTo>
                  <a:pt x="201" y="314"/>
                </a:lnTo>
                <a:lnTo>
                  <a:pt x="200" y="314"/>
                </a:lnTo>
                <a:lnTo>
                  <a:pt x="201" y="314"/>
                </a:lnTo>
                <a:lnTo>
                  <a:pt x="200" y="314"/>
                </a:lnTo>
                <a:lnTo>
                  <a:pt x="201" y="314"/>
                </a:lnTo>
                <a:lnTo>
                  <a:pt x="200" y="314"/>
                </a:lnTo>
                <a:lnTo>
                  <a:pt x="200" y="315"/>
                </a:lnTo>
                <a:lnTo>
                  <a:pt x="200" y="314"/>
                </a:lnTo>
                <a:lnTo>
                  <a:pt x="200" y="315"/>
                </a:lnTo>
                <a:lnTo>
                  <a:pt x="200" y="314"/>
                </a:lnTo>
                <a:lnTo>
                  <a:pt x="200" y="315"/>
                </a:lnTo>
                <a:lnTo>
                  <a:pt x="201" y="315"/>
                </a:lnTo>
                <a:lnTo>
                  <a:pt x="200" y="315"/>
                </a:lnTo>
                <a:lnTo>
                  <a:pt x="201" y="315"/>
                </a:lnTo>
                <a:lnTo>
                  <a:pt x="200" y="315"/>
                </a:lnTo>
                <a:lnTo>
                  <a:pt x="201" y="315"/>
                </a:lnTo>
                <a:lnTo>
                  <a:pt x="201" y="316"/>
                </a:lnTo>
                <a:lnTo>
                  <a:pt x="201" y="315"/>
                </a:lnTo>
                <a:lnTo>
                  <a:pt x="201" y="316"/>
                </a:lnTo>
                <a:lnTo>
                  <a:pt x="201" y="315"/>
                </a:lnTo>
                <a:lnTo>
                  <a:pt x="201" y="316"/>
                </a:lnTo>
                <a:lnTo>
                  <a:pt x="200" y="316"/>
                </a:lnTo>
                <a:lnTo>
                  <a:pt x="201" y="316"/>
                </a:lnTo>
                <a:lnTo>
                  <a:pt x="200" y="316"/>
                </a:lnTo>
                <a:lnTo>
                  <a:pt x="201" y="316"/>
                </a:lnTo>
                <a:lnTo>
                  <a:pt x="200" y="316"/>
                </a:lnTo>
                <a:lnTo>
                  <a:pt x="200" y="317"/>
                </a:lnTo>
                <a:lnTo>
                  <a:pt x="200" y="316"/>
                </a:lnTo>
                <a:lnTo>
                  <a:pt x="200" y="317"/>
                </a:lnTo>
                <a:lnTo>
                  <a:pt x="200" y="316"/>
                </a:lnTo>
                <a:lnTo>
                  <a:pt x="200" y="317"/>
                </a:lnTo>
                <a:lnTo>
                  <a:pt x="199" y="317"/>
                </a:lnTo>
                <a:lnTo>
                  <a:pt x="200" y="317"/>
                </a:lnTo>
                <a:lnTo>
                  <a:pt x="199" y="317"/>
                </a:lnTo>
                <a:lnTo>
                  <a:pt x="200" y="317"/>
                </a:lnTo>
                <a:lnTo>
                  <a:pt x="199" y="317"/>
                </a:lnTo>
                <a:lnTo>
                  <a:pt x="199" y="316"/>
                </a:lnTo>
                <a:lnTo>
                  <a:pt x="199" y="317"/>
                </a:lnTo>
                <a:lnTo>
                  <a:pt x="199" y="316"/>
                </a:lnTo>
                <a:lnTo>
                  <a:pt x="199" y="317"/>
                </a:lnTo>
                <a:lnTo>
                  <a:pt x="199" y="316"/>
                </a:lnTo>
                <a:lnTo>
                  <a:pt x="199" y="315"/>
                </a:lnTo>
                <a:lnTo>
                  <a:pt x="199" y="316"/>
                </a:lnTo>
                <a:lnTo>
                  <a:pt x="199" y="315"/>
                </a:lnTo>
                <a:lnTo>
                  <a:pt x="199" y="316"/>
                </a:lnTo>
                <a:lnTo>
                  <a:pt x="199" y="315"/>
                </a:lnTo>
                <a:lnTo>
                  <a:pt x="198" y="315"/>
                </a:lnTo>
                <a:lnTo>
                  <a:pt x="199" y="315"/>
                </a:lnTo>
                <a:lnTo>
                  <a:pt x="198" y="315"/>
                </a:lnTo>
                <a:lnTo>
                  <a:pt x="199" y="315"/>
                </a:lnTo>
                <a:lnTo>
                  <a:pt x="198" y="315"/>
                </a:lnTo>
                <a:lnTo>
                  <a:pt x="198" y="316"/>
                </a:lnTo>
                <a:lnTo>
                  <a:pt x="198" y="315"/>
                </a:lnTo>
                <a:lnTo>
                  <a:pt x="198" y="316"/>
                </a:lnTo>
                <a:lnTo>
                  <a:pt x="198" y="315"/>
                </a:lnTo>
                <a:lnTo>
                  <a:pt x="198" y="316"/>
                </a:lnTo>
                <a:lnTo>
                  <a:pt x="197" y="316"/>
                </a:lnTo>
                <a:lnTo>
                  <a:pt x="198" y="316"/>
                </a:lnTo>
                <a:lnTo>
                  <a:pt x="197" y="316"/>
                </a:lnTo>
                <a:lnTo>
                  <a:pt x="198" y="316"/>
                </a:lnTo>
                <a:lnTo>
                  <a:pt x="197" y="316"/>
                </a:lnTo>
                <a:lnTo>
                  <a:pt x="196" y="316"/>
                </a:lnTo>
                <a:lnTo>
                  <a:pt x="197" y="316"/>
                </a:lnTo>
                <a:lnTo>
                  <a:pt x="196" y="316"/>
                </a:lnTo>
                <a:lnTo>
                  <a:pt x="197" y="316"/>
                </a:lnTo>
                <a:lnTo>
                  <a:pt x="196" y="316"/>
                </a:lnTo>
                <a:lnTo>
                  <a:pt x="196" y="317"/>
                </a:lnTo>
                <a:lnTo>
                  <a:pt x="196" y="316"/>
                </a:lnTo>
                <a:lnTo>
                  <a:pt x="196" y="317"/>
                </a:lnTo>
                <a:lnTo>
                  <a:pt x="196" y="316"/>
                </a:lnTo>
                <a:lnTo>
                  <a:pt x="196" y="317"/>
                </a:lnTo>
                <a:lnTo>
                  <a:pt x="195" y="317"/>
                </a:lnTo>
                <a:lnTo>
                  <a:pt x="196" y="317"/>
                </a:lnTo>
                <a:lnTo>
                  <a:pt x="195" y="317"/>
                </a:lnTo>
                <a:lnTo>
                  <a:pt x="196" y="317"/>
                </a:lnTo>
                <a:lnTo>
                  <a:pt x="195" y="317"/>
                </a:lnTo>
                <a:lnTo>
                  <a:pt x="195" y="316"/>
                </a:lnTo>
                <a:lnTo>
                  <a:pt x="195" y="317"/>
                </a:lnTo>
                <a:lnTo>
                  <a:pt x="195" y="316"/>
                </a:lnTo>
                <a:lnTo>
                  <a:pt x="195" y="317"/>
                </a:lnTo>
                <a:lnTo>
                  <a:pt x="195" y="316"/>
                </a:lnTo>
                <a:lnTo>
                  <a:pt x="195" y="315"/>
                </a:lnTo>
                <a:lnTo>
                  <a:pt x="195" y="316"/>
                </a:lnTo>
                <a:lnTo>
                  <a:pt x="195" y="315"/>
                </a:lnTo>
                <a:lnTo>
                  <a:pt x="195" y="316"/>
                </a:lnTo>
                <a:lnTo>
                  <a:pt x="195" y="315"/>
                </a:lnTo>
                <a:lnTo>
                  <a:pt x="194" y="315"/>
                </a:lnTo>
                <a:lnTo>
                  <a:pt x="195" y="315"/>
                </a:lnTo>
                <a:lnTo>
                  <a:pt x="194" y="315"/>
                </a:lnTo>
                <a:lnTo>
                  <a:pt x="195" y="315"/>
                </a:lnTo>
                <a:lnTo>
                  <a:pt x="194" y="315"/>
                </a:lnTo>
                <a:lnTo>
                  <a:pt x="194" y="316"/>
                </a:lnTo>
                <a:lnTo>
                  <a:pt x="194" y="315"/>
                </a:lnTo>
                <a:lnTo>
                  <a:pt x="194" y="316"/>
                </a:lnTo>
                <a:lnTo>
                  <a:pt x="194" y="315"/>
                </a:lnTo>
                <a:lnTo>
                  <a:pt x="194" y="316"/>
                </a:lnTo>
                <a:lnTo>
                  <a:pt x="193" y="316"/>
                </a:lnTo>
                <a:lnTo>
                  <a:pt x="194" y="316"/>
                </a:lnTo>
                <a:lnTo>
                  <a:pt x="193" y="316"/>
                </a:lnTo>
                <a:lnTo>
                  <a:pt x="194" y="316"/>
                </a:lnTo>
                <a:lnTo>
                  <a:pt x="193" y="316"/>
                </a:lnTo>
                <a:lnTo>
                  <a:pt x="193" y="317"/>
                </a:lnTo>
                <a:lnTo>
                  <a:pt x="193" y="316"/>
                </a:lnTo>
                <a:lnTo>
                  <a:pt x="193" y="317"/>
                </a:lnTo>
                <a:lnTo>
                  <a:pt x="193" y="316"/>
                </a:lnTo>
                <a:lnTo>
                  <a:pt x="193" y="317"/>
                </a:lnTo>
                <a:lnTo>
                  <a:pt x="194" y="317"/>
                </a:lnTo>
                <a:lnTo>
                  <a:pt x="193" y="317"/>
                </a:lnTo>
                <a:lnTo>
                  <a:pt x="194" y="317"/>
                </a:lnTo>
                <a:lnTo>
                  <a:pt x="193" y="317"/>
                </a:lnTo>
                <a:lnTo>
                  <a:pt x="194" y="317"/>
                </a:lnTo>
                <a:lnTo>
                  <a:pt x="194" y="318"/>
                </a:lnTo>
                <a:lnTo>
                  <a:pt x="194" y="317"/>
                </a:lnTo>
                <a:lnTo>
                  <a:pt x="194" y="318"/>
                </a:lnTo>
                <a:lnTo>
                  <a:pt x="194" y="317"/>
                </a:lnTo>
                <a:lnTo>
                  <a:pt x="194" y="318"/>
                </a:lnTo>
                <a:lnTo>
                  <a:pt x="193" y="318"/>
                </a:lnTo>
                <a:lnTo>
                  <a:pt x="194" y="318"/>
                </a:lnTo>
                <a:lnTo>
                  <a:pt x="193" y="318"/>
                </a:lnTo>
                <a:lnTo>
                  <a:pt x="194" y="318"/>
                </a:lnTo>
                <a:lnTo>
                  <a:pt x="193" y="318"/>
                </a:lnTo>
                <a:lnTo>
                  <a:pt x="192" y="318"/>
                </a:lnTo>
                <a:lnTo>
                  <a:pt x="193" y="318"/>
                </a:lnTo>
                <a:lnTo>
                  <a:pt x="192" y="318"/>
                </a:lnTo>
                <a:lnTo>
                  <a:pt x="193" y="318"/>
                </a:lnTo>
                <a:lnTo>
                  <a:pt x="192" y="318"/>
                </a:lnTo>
                <a:lnTo>
                  <a:pt x="192" y="319"/>
                </a:lnTo>
                <a:lnTo>
                  <a:pt x="192" y="318"/>
                </a:lnTo>
                <a:lnTo>
                  <a:pt x="192" y="319"/>
                </a:lnTo>
                <a:lnTo>
                  <a:pt x="192" y="318"/>
                </a:lnTo>
                <a:lnTo>
                  <a:pt x="192" y="319"/>
                </a:lnTo>
                <a:lnTo>
                  <a:pt x="193" y="319"/>
                </a:lnTo>
                <a:lnTo>
                  <a:pt x="192" y="319"/>
                </a:lnTo>
                <a:lnTo>
                  <a:pt x="193" y="319"/>
                </a:lnTo>
                <a:lnTo>
                  <a:pt x="192" y="319"/>
                </a:lnTo>
                <a:lnTo>
                  <a:pt x="193" y="319"/>
                </a:lnTo>
                <a:lnTo>
                  <a:pt x="193" y="320"/>
                </a:lnTo>
                <a:lnTo>
                  <a:pt x="193" y="319"/>
                </a:lnTo>
                <a:lnTo>
                  <a:pt x="193" y="320"/>
                </a:lnTo>
                <a:lnTo>
                  <a:pt x="193" y="319"/>
                </a:lnTo>
                <a:lnTo>
                  <a:pt x="193" y="320"/>
                </a:lnTo>
                <a:lnTo>
                  <a:pt x="194" y="320"/>
                </a:lnTo>
                <a:lnTo>
                  <a:pt x="193" y="320"/>
                </a:lnTo>
                <a:lnTo>
                  <a:pt x="194" y="320"/>
                </a:lnTo>
                <a:lnTo>
                  <a:pt x="193" y="320"/>
                </a:lnTo>
                <a:lnTo>
                  <a:pt x="194" y="320"/>
                </a:lnTo>
                <a:lnTo>
                  <a:pt x="194" y="319"/>
                </a:lnTo>
                <a:lnTo>
                  <a:pt x="194" y="320"/>
                </a:lnTo>
                <a:lnTo>
                  <a:pt x="194" y="319"/>
                </a:lnTo>
                <a:lnTo>
                  <a:pt x="194" y="320"/>
                </a:lnTo>
                <a:lnTo>
                  <a:pt x="194" y="319"/>
                </a:lnTo>
                <a:lnTo>
                  <a:pt x="195" y="319"/>
                </a:lnTo>
                <a:lnTo>
                  <a:pt x="194" y="319"/>
                </a:lnTo>
                <a:lnTo>
                  <a:pt x="195" y="319"/>
                </a:lnTo>
                <a:lnTo>
                  <a:pt x="194" y="319"/>
                </a:lnTo>
                <a:lnTo>
                  <a:pt x="195" y="319"/>
                </a:lnTo>
                <a:lnTo>
                  <a:pt x="195" y="320"/>
                </a:lnTo>
                <a:lnTo>
                  <a:pt x="195" y="319"/>
                </a:lnTo>
                <a:lnTo>
                  <a:pt x="195" y="320"/>
                </a:lnTo>
                <a:lnTo>
                  <a:pt x="195" y="319"/>
                </a:lnTo>
                <a:lnTo>
                  <a:pt x="195" y="320"/>
                </a:lnTo>
                <a:lnTo>
                  <a:pt x="195" y="321"/>
                </a:lnTo>
                <a:lnTo>
                  <a:pt x="195" y="320"/>
                </a:lnTo>
                <a:lnTo>
                  <a:pt x="195" y="321"/>
                </a:lnTo>
                <a:lnTo>
                  <a:pt x="195" y="320"/>
                </a:lnTo>
                <a:lnTo>
                  <a:pt x="195" y="321"/>
                </a:lnTo>
                <a:lnTo>
                  <a:pt x="196" y="321"/>
                </a:lnTo>
                <a:lnTo>
                  <a:pt x="195" y="321"/>
                </a:lnTo>
                <a:lnTo>
                  <a:pt x="196" y="321"/>
                </a:lnTo>
                <a:lnTo>
                  <a:pt x="195" y="321"/>
                </a:lnTo>
                <a:lnTo>
                  <a:pt x="196" y="321"/>
                </a:lnTo>
                <a:lnTo>
                  <a:pt x="196" y="320"/>
                </a:lnTo>
                <a:lnTo>
                  <a:pt x="196" y="321"/>
                </a:lnTo>
                <a:lnTo>
                  <a:pt x="196" y="320"/>
                </a:lnTo>
                <a:lnTo>
                  <a:pt x="196" y="321"/>
                </a:lnTo>
                <a:lnTo>
                  <a:pt x="196" y="320"/>
                </a:lnTo>
                <a:lnTo>
                  <a:pt x="197" y="320"/>
                </a:lnTo>
                <a:lnTo>
                  <a:pt x="196" y="320"/>
                </a:lnTo>
                <a:lnTo>
                  <a:pt x="197" y="320"/>
                </a:lnTo>
                <a:lnTo>
                  <a:pt x="196" y="320"/>
                </a:lnTo>
                <a:lnTo>
                  <a:pt x="197" y="320"/>
                </a:lnTo>
                <a:lnTo>
                  <a:pt x="197" y="321"/>
                </a:lnTo>
                <a:lnTo>
                  <a:pt x="197" y="320"/>
                </a:lnTo>
                <a:lnTo>
                  <a:pt x="197" y="321"/>
                </a:lnTo>
                <a:lnTo>
                  <a:pt x="197" y="320"/>
                </a:lnTo>
                <a:lnTo>
                  <a:pt x="197" y="321"/>
                </a:lnTo>
                <a:lnTo>
                  <a:pt x="198" y="321"/>
                </a:lnTo>
                <a:lnTo>
                  <a:pt x="197" y="321"/>
                </a:lnTo>
                <a:lnTo>
                  <a:pt x="198" y="321"/>
                </a:lnTo>
                <a:lnTo>
                  <a:pt x="197" y="321"/>
                </a:lnTo>
                <a:lnTo>
                  <a:pt x="198" y="321"/>
                </a:lnTo>
                <a:lnTo>
                  <a:pt x="198" y="322"/>
                </a:lnTo>
                <a:lnTo>
                  <a:pt x="198" y="321"/>
                </a:lnTo>
                <a:lnTo>
                  <a:pt x="198" y="322"/>
                </a:lnTo>
                <a:lnTo>
                  <a:pt x="198" y="321"/>
                </a:lnTo>
                <a:lnTo>
                  <a:pt x="198" y="322"/>
                </a:lnTo>
                <a:lnTo>
                  <a:pt x="197" y="322"/>
                </a:lnTo>
                <a:lnTo>
                  <a:pt x="198" y="322"/>
                </a:lnTo>
                <a:lnTo>
                  <a:pt x="197" y="322"/>
                </a:lnTo>
                <a:lnTo>
                  <a:pt x="198" y="322"/>
                </a:lnTo>
                <a:lnTo>
                  <a:pt x="197" y="322"/>
                </a:lnTo>
                <a:lnTo>
                  <a:pt x="196" y="322"/>
                </a:lnTo>
                <a:lnTo>
                  <a:pt x="197" y="322"/>
                </a:lnTo>
                <a:lnTo>
                  <a:pt x="196" y="322"/>
                </a:lnTo>
                <a:lnTo>
                  <a:pt x="197" y="322"/>
                </a:lnTo>
                <a:lnTo>
                  <a:pt x="196" y="322"/>
                </a:lnTo>
                <a:lnTo>
                  <a:pt x="196" y="323"/>
                </a:lnTo>
                <a:lnTo>
                  <a:pt x="196" y="322"/>
                </a:lnTo>
                <a:lnTo>
                  <a:pt x="196" y="323"/>
                </a:lnTo>
                <a:lnTo>
                  <a:pt x="196" y="322"/>
                </a:lnTo>
                <a:lnTo>
                  <a:pt x="196" y="323"/>
                </a:lnTo>
                <a:lnTo>
                  <a:pt x="197" y="323"/>
                </a:lnTo>
                <a:lnTo>
                  <a:pt x="196" y="323"/>
                </a:lnTo>
                <a:lnTo>
                  <a:pt x="197" y="323"/>
                </a:lnTo>
                <a:lnTo>
                  <a:pt x="196" y="323"/>
                </a:lnTo>
                <a:lnTo>
                  <a:pt x="197" y="323"/>
                </a:lnTo>
                <a:lnTo>
                  <a:pt x="197" y="324"/>
                </a:lnTo>
                <a:lnTo>
                  <a:pt x="197" y="323"/>
                </a:lnTo>
                <a:lnTo>
                  <a:pt x="197" y="324"/>
                </a:lnTo>
                <a:lnTo>
                  <a:pt x="197" y="323"/>
                </a:lnTo>
                <a:lnTo>
                  <a:pt x="197" y="324"/>
                </a:lnTo>
                <a:lnTo>
                  <a:pt x="198" y="324"/>
                </a:lnTo>
                <a:lnTo>
                  <a:pt x="197" y="324"/>
                </a:lnTo>
                <a:lnTo>
                  <a:pt x="198" y="324"/>
                </a:lnTo>
                <a:lnTo>
                  <a:pt x="197" y="324"/>
                </a:lnTo>
                <a:lnTo>
                  <a:pt x="198" y="324"/>
                </a:lnTo>
                <a:lnTo>
                  <a:pt x="198" y="323"/>
                </a:lnTo>
                <a:lnTo>
                  <a:pt x="198" y="324"/>
                </a:lnTo>
                <a:lnTo>
                  <a:pt x="198" y="323"/>
                </a:lnTo>
                <a:lnTo>
                  <a:pt x="198" y="324"/>
                </a:lnTo>
                <a:lnTo>
                  <a:pt x="198" y="323"/>
                </a:lnTo>
                <a:lnTo>
                  <a:pt x="199" y="323"/>
                </a:lnTo>
                <a:lnTo>
                  <a:pt x="198" y="323"/>
                </a:lnTo>
                <a:lnTo>
                  <a:pt x="199" y="323"/>
                </a:lnTo>
                <a:lnTo>
                  <a:pt x="198" y="323"/>
                </a:lnTo>
                <a:lnTo>
                  <a:pt x="199" y="323"/>
                </a:lnTo>
                <a:lnTo>
                  <a:pt x="199" y="324"/>
                </a:lnTo>
                <a:lnTo>
                  <a:pt x="199" y="323"/>
                </a:lnTo>
                <a:lnTo>
                  <a:pt x="199" y="324"/>
                </a:lnTo>
                <a:lnTo>
                  <a:pt x="199" y="323"/>
                </a:lnTo>
                <a:lnTo>
                  <a:pt x="199" y="324"/>
                </a:lnTo>
                <a:lnTo>
                  <a:pt x="199" y="325"/>
                </a:lnTo>
                <a:lnTo>
                  <a:pt x="199" y="324"/>
                </a:lnTo>
                <a:lnTo>
                  <a:pt x="199" y="325"/>
                </a:lnTo>
                <a:lnTo>
                  <a:pt x="199" y="324"/>
                </a:lnTo>
                <a:lnTo>
                  <a:pt x="199" y="325"/>
                </a:lnTo>
                <a:lnTo>
                  <a:pt x="200" y="325"/>
                </a:lnTo>
                <a:lnTo>
                  <a:pt x="199" y="325"/>
                </a:lnTo>
                <a:lnTo>
                  <a:pt x="200" y="325"/>
                </a:lnTo>
                <a:lnTo>
                  <a:pt x="199" y="325"/>
                </a:lnTo>
                <a:lnTo>
                  <a:pt x="200" y="325"/>
                </a:lnTo>
                <a:lnTo>
                  <a:pt x="200" y="324"/>
                </a:lnTo>
                <a:lnTo>
                  <a:pt x="200" y="325"/>
                </a:lnTo>
                <a:lnTo>
                  <a:pt x="200" y="324"/>
                </a:lnTo>
                <a:lnTo>
                  <a:pt x="200" y="325"/>
                </a:lnTo>
                <a:lnTo>
                  <a:pt x="200" y="324"/>
                </a:lnTo>
                <a:lnTo>
                  <a:pt x="201" y="324"/>
                </a:lnTo>
                <a:lnTo>
                  <a:pt x="200" y="324"/>
                </a:lnTo>
                <a:lnTo>
                  <a:pt x="201" y="324"/>
                </a:lnTo>
                <a:lnTo>
                  <a:pt x="200" y="324"/>
                </a:lnTo>
                <a:lnTo>
                  <a:pt x="201" y="324"/>
                </a:lnTo>
                <a:lnTo>
                  <a:pt x="201" y="323"/>
                </a:lnTo>
                <a:lnTo>
                  <a:pt x="201" y="324"/>
                </a:lnTo>
                <a:lnTo>
                  <a:pt x="201" y="323"/>
                </a:lnTo>
                <a:lnTo>
                  <a:pt x="201" y="324"/>
                </a:lnTo>
                <a:lnTo>
                  <a:pt x="201" y="323"/>
                </a:lnTo>
                <a:lnTo>
                  <a:pt x="200" y="323"/>
                </a:lnTo>
                <a:lnTo>
                  <a:pt x="201" y="323"/>
                </a:lnTo>
                <a:lnTo>
                  <a:pt x="200" y="323"/>
                </a:lnTo>
                <a:lnTo>
                  <a:pt x="201" y="323"/>
                </a:lnTo>
                <a:lnTo>
                  <a:pt x="200" y="323"/>
                </a:lnTo>
                <a:lnTo>
                  <a:pt x="200" y="322"/>
                </a:lnTo>
                <a:lnTo>
                  <a:pt x="200" y="323"/>
                </a:lnTo>
                <a:lnTo>
                  <a:pt x="200" y="322"/>
                </a:lnTo>
                <a:lnTo>
                  <a:pt x="200" y="323"/>
                </a:lnTo>
                <a:lnTo>
                  <a:pt x="200" y="322"/>
                </a:lnTo>
                <a:lnTo>
                  <a:pt x="201" y="322"/>
                </a:lnTo>
                <a:lnTo>
                  <a:pt x="200" y="322"/>
                </a:lnTo>
                <a:lnTo>
                  <a:pt x="201" y="322"/>
                </a:lnTo>
                <a:lnTo>
                  <a:pt x="200" y="322"/>
                </a:lnTo>
                <a:lnTo>
                  <a:pt x="201" y="322"/>
                </a:lnTo>
                <a:lnTo>
                  <a:pt x="202" y="322"/>
                </a:lnTo>
                <a:lnTo>
                  <a:pt x="201" y="322"/>
                </a:lnTo>
                <a:lnTo>
                  <a:pt x="202" y="322"/>
                </a:lnTo>
                <a:lnTo>
                  <a:pt x="201" y="322"/>
                </a:lnTo>
                <a:lnTo>
                  <a:pt x="202" y="322"/>
                </a:lnTo>
                <a:lnTo>
                  <a:pt x="202" y="321"/>
                </a:lnTo>
                <a:lnTo>
                  <a:pt x="202" y="322"/>
                </a:lnTo>
                <a:lnTo>
                  <a:pt x="202" y="321"/>
                </a:lnTo>
                <a:lnTo>
                  <a:pt x="202" y="322"/>
                </a:lnTo>
                <a:lnTo>
                  <a:pt x="202" y="321"/>
                </a:lnTo>
                <a:lnTo>
                  <a:pt x="201" y="321"/>
                </a:lnTo>
                <a:lnTo>
                  <a:pt x="202" y="321"/>
                </a:lnTo>
                <a:lnTo>
                  <a:pt x="201" y="321"/>
                </a:lnTo>
                <a:lnTo>
                  <a:pt x="202" y="321"/>
                </a:lnTo>
                <a:lnTo>
                  <a:pt x="201" y="321"/>
                </a:lnTo>
                <a:lnTo>
                  <a:pt x="201" y="320"/>
                </a:lnTo>
                <a:lnTo>
                  <a:pt x="201" y="321"/>
                </a:lnTo>
                <a:lnTo>
                  <a:pt x="201" y="320"/>
                </a:lnTo>
                <a:lnTo>
                  <a:pt x="201" y="321"/>
                </a:lnTo>
                <a:lnTo>
                  <a:pt x="201" y="320"/>
                </a:lnTo>
                <a:lnTo>
                  <a:pt x="202" y="320"/>
                </a:lnTo>
                <a:lnTo>
                  <a:pt x="201" y="320"/>
                </a:lnTo>
                <a:lnTo>
                  <a:pt x="202" y="320"/>
                </a:lnTo>
                <a:lnTo>
                  <a:pt x="201" y="320"/>
                </a:lnTo>
                <a:lnTo>
                  <a:pt x="202" y="320"/>
                </a:lnTo>
                <a:lnTo>
                  <a:pt x="202" y="319"/>
                </a:lnTo>
                <a:lnTo>
                  <a:pt x="202" y="320"/>
                </a:lnTo>
                <a:lnTo>
                  <a:pt x="202" y="319"/>
                </a:lnTo>
                <a:lnTo>
                  <a:pt x="202" y="320"/>
                </a:lnTo>
                <a:lnTo>
                  <a:pt x="202" y="319"/>
                </a:lnTo>
                <a:lnTo>
                  <a:pt x="203" y="319"/>
                </a:lnTo>
                <a:lnTo>
                  <a:pt x="202" y="319"/>
                </a:lnTo>
                <a:lnTo>
                  <a:pt x="203" y="319"/>
                </a:lnTo>
                <a:lnTo>
                  <a:pt x="202" y="319"/>
                </a:lnTo>
                <a:lnTo>
                  <a:pt x="203" y="319"/>
                </a:lnTo>
                <a:lnTo>
                  <a:pt x="203" y="320"/>
                </a:lnTo>
                <a:lnTo>
                  <a:pt x="203" y="319"/>
                </a:lnTo>
                <a:lnTo>
                  <a:pt x="203" y="320"/>
                </a:lnTo>
                <a:lnTo>
                  <a:pt x="203" y="319"/>
                </a:lnTo>
                <a:lnTo>
                  <a:pt x="203" y="320"/>
                </a:lnTo>
                <a:lnTo>
                  <a:pt x="203" y="321"/>
                </a:lnTo>
                <a:lnTo>
                  <a:pt x="203" y="320"/>
                </a:lnTo>
                <a:lnTo>
                  <a:pt x="203" y="321"/>
                </a:lnTo>
                <a:lnTo>
                  <a:pt x="203" y="320"/>
                </a:lnTo>
                <a:lnTo>
                  <a:pt x="203" y="321"/>
                </a:lnTo>
                <a:lnTo>
                  <a:pt x="204" y="321"/>
                </a:lnTo>
                <a:lnTo>
                  <a:pt x="203" y="321"/>
                </a:lnTo>
                <a:lnTo>
                  <a:pt x="204" y="321"/>
                </a:lnTo>
                <a:lnTo>
                  <a:pt x="203" y="321"/>
                </a:lnTo>
                <a:lnTo>
                  <a:pt x="204" y="321"/>
                </a:lnTo>
                <a:lnTo>
                  <a:pt x="204" y="320"/>
                </a:lnTo>
                <a:lnTo>
                  <a:pt x="204" y="321"/>
                </a:lnTo>
                <a:lnTo>
                  <a:pt x="204" y="320"/>
                </a:lnTo>
                <a:lnTo>
                  <a:pt x="204" y="321"/>
                </a:lnTo>
                <a:lnTo>
                  <a:pt x="204" y="320"/>
                </a:lnTo>
                <a:lnTo>
                  <a:pt x="205" y="320"/>
                </a:lnTo>
                <a:lnTo>
                  <a:pt x="204" y="320"/>
                </a:lnTo>
                <a:lnTo>
                  <a:pt x="205" y="320"/>
                </a:lnTo>
                <a:lnTo>
                  <a:pt x="204" y="320"/>
                </a:lnTo>
                <a:lnTo>
                  <a:pt x="205" y="320"/>
                </a:lnTo>
                <a:lnTo>
                  <a:pt x="205" y="321"/>
                </a:lnTo>
                <a:lnTo>
                  <a:pt x="205" y="320"/>
                </a:lnTo>
                <a:lnTo>
                  <a:pt x="205" y="321"/>
                </a:lnTo>
                <a:lnTo>
                  <a:pt x="205" y="320"/>
                </a:lnTo>
                <a:lnTo>
                  <a:pt x="205" y="321"/>
                </a:lnTo>
                <a:lnTo>
                  <a:pt x="206" y="321"/>
                </a:lnTo>
                <a:lnTo>
                  <a:pt x="205" y="321"/>
                </a:lnTo>
                <a:lnTo>
                  <a:pt x="206" y="321"/>
                </a:lnTo>
                <a:lnTo>
                  <a:pt x="205" y="321"/>
                </a:lnTo>
                <a:lnTo>
                  <a:pt x="206" y="321"/>
                </a:lnTo>
                <a:lnTo>
                  <a:pt x="206" y="322"/>
                </a:lnTo>
                <a:lnTo>
                  <a:pt x="206" y="321"/>
                </a:lnTo>
                <a:lnTo>
                  <a:pt x="206" y="322"/>
                </a:lnTo>
                <a:lnTo>
                  <a:pt x="206" y="321"/>
                </a:lnTo>
                <a:lnTo>
                  <a:pt x="206" y="322"/>
                </a:lnTo>
                <a:lnTo>
                  <a:pt x="205" y="322"/>
                </a:lnTo>
                <a:lnTo>
                  <a:pt x="206" y="322"/>
                </a:lnTo>
                <a:lnTo>
                  <a:pt x="205" y="322"/>
                </a:lnTo>
                <a:lnTo>
                  <a:pt x="206" y="322"/>
                </a:lnTo>
                <a:lnTo>
                  <a:pt x="205" y="322"/>
                </a:lnTo>
                <a:lnTo>
                  <a:pt x="204" y="322"/>
                </a:lnTo>
                <a:lnTo>
                  <a:pt x="205" y="322"/>
                </a:lnTo>
                <a:lnTo>
                  <a:pt x="204" y="322"/>
                </a:lnTo>
                <a:lnTo>
                  <a:pt x="205" y="322"/>
                </a:lnTo>
                <a:lnTo>
                  <a:pt x="204" y="322"/>
                </a:lnTo>
                <a:lnTo>
                  <a:pt x="204" y="323"/>
                </a:lnTo>
                <a:lnTo>
                  <a:pt x="204" y="322"/>
                </a:lnTo>
                <a:lnTo>
                  <a:pt x="204" y="323"/>
                </a:lnTo>
                <a:lnTo>
                  <a:pt x="204" y="322"/>
                </a:lnTo>
                <a:lnTo>
                  <a:pt x="204" y="323"/>
                </a:lnTo>
                <a:lnTo>
                  <a:pt x="205" y="323"/>
                </a:lnTo>
                <a:lnTo>
                  <a:pt x="204" y="323"/>
                </a:lnTo>
                <a:lnTo>
                  <a:pt x="205" y="323"/>
                </a:lnTo>
                <a:lnTo>
                  <a:pt x="204" y="323"/>
                </a:lnTo>
                <a:lnTo>
                  <a:pt x="205" y="323"/>
                </a:lnTo>
                <a:lnTo>
                  <a:pt x="205" y="324"/>
                </a:lnTo>
                <a:lnTo>
                  <a:pt x="205" y="323"/>
                </a:lnTo>
                <a:lnTo>
                  <a:pt x="205" y="324"/>
                </a:lnTo>
                <a:lnTo>
                  <a:pt x="205" y="323"/>
                </a:lnTo>
                <a:lnTo>
                  <a:pt x="205" y="324"/>
                </a:lnTo>
                <a:lnTo>
                  <a:pt x="205" y="325"/>
                </a:lnTo>
                <a:lnTo>
                  <a:pt x="205" y="324"/>
                </a:lnTo>
                <a:lnTo>
                  <a:pt x="205" y="325"/>
                </a:lnTo>
                <a:lnTo>
                  <a:pt x="205" y="324"/>
                </a:lnTo>
                <a:lnTo>
                  <a:pt x="205" y="325"/>
                </a:lnTo>
                <a:lnTo>
                  <a:pt x="206" y="325"/>
                </a:lnTo>
                <a:lnTo>
                  <a:pt x="205" y="325"/>
                </a:lnTo>
                <a:lnTo>
                  <a:pt x="206" y="325"/>
                </a:lnTo>
                <a:lnTo>
                  <a:pt x="205" y="325"/>
                </a:lnTo>
                <a:lnTo>
                  <a:pt x="206" y="325"/>
                </a:lnTo>
                <a:lnTo>
                  <a:pt x="206" y="326"/>
                </a:lnTo>
                <a:lnTo>
                  <a:pt x="206" y="325"/>
                </a:lnTo>
                <a:lnTo>
                  <a:pt x="206" y="326"/>
                </a:lnTo>
                <a:lnTo>
                  <a:pt x="206" y="325"/>
                </a:lnTo>
                <a:lnTo>
                  <a:pt x="206" y="326"/>
                </a:lnTo>
                <a:lnTo>
                  <a:pt x="205" y="326"/>
                </a:lnTo>
                <a:lnTo>
                  <a:pt x="206" y="326"/>
                </a:lnTo>
                <a:lnTo>
                  <a:pt x="205" y="326"/>
                </a:lnTo>
                <a:lnTo>
                  <a:pt x="206" y="326"/>
                </a:lnTo>
                <a:lnTo>
                  <a:pt x="205" y="326"/>
                </a:lnTo>
                <a:lnTo>
                  <a:pt x="204" y="326"/>
                </a:lnTo>
                <a:lnTo>
                  <a:pt x="205" y="326"/>
                </a:lnTo>
                <a:lnTo>
                  <a:pt x="204" y="326"/>
                </a:lnTo>
                <a:lnTo>
                  <a:pt x="205" y="326"/>
                </a:lnTo>
                <a:lnTo>
                  <a:pt x="204" y="326"/>
                </a:lnTo>
                <a:lnTo>
                  <a:pt x="204" y="327"/>
                </a:lnTo>
                <a:lnTo>
                  <a:pt x="204" y="326"/>
                </a:lnTo>
                <a:lnTo>
                  <a:pt x="204" y="327"/>
                </a:lnTo>
                <a:lnTo>
                  <a:pt x="204" y="326"/>
                </a:lnTo>
                <a:lnTo>
                  <a:pt x="204" y="327"/>
                </a:lnTo>
                <a:lnTo>
                  <a:pt x="205" y="327"/>
                </a:lnTo>
                <a:lnTo>
                  <a:pt x="204" y="327"/>
                </a:lnTo>
                <a:lnTo>
                  <a:pt x="205" y="327"/>
                </a:lnTo>
                <a:lnTo>
                  <a:pt x="204" y="327"/>
                </a:lnTo>
                <a:lnTo>
                  <a:pt x="205" y="327"/>
                </a:lnTo>
                <a:lnTo>
                  <a:pt x="205" y="328"/>
                </a:lnTo>
                <a:lnTo>
                  <a:pt x="205" y="327"/>
                </a:lnTo>
                <a:lnTo>
                  <a:pt x="205" y="328"/>
                </a:lnTo>
                <a:lnTo>
                  <a:pt x="205" y="327"/>
                </a:lnTo>
                <a:lnTo>
                  <a:pt x="205" y="328"/>
                </a:lnTo>
                <a:lnTo>
                  <a:pt x="206" y="328"/>
                </a:lnTo>
                <a:lnTo>
                  <a:pt x="205" y="328"/>
                </a:lnTo>
                <a:lnTo>
                  <a:pt x="206" y="328"/>
                </a:lnTo>
                <a:lnTo>
                  <a:pt x="205" y="328"/>
                </a:lnTo>
                <a:lnTo>
                  <a:pt x="206" y="328"/>
                </a:lnTo>
                <a:lnTo>
                  <a:pt x="206" y="327"/>
                </a:lnTo>
                <a:lnTo>
                  <a:pt x="206" y="328"/>
                </a:lnTo>
                <a:lnTo>
                  <a:pt x="206" y="327"/>
                </a:lnTo>
                <a:lnTo>
                  <a:pt x="206" y="328"/>
                </a:lnTo>
                <a:lnTo>
                  <a:pt x="206" y="327"/>
                </a:lnTo>
                <a:lnTo>
                  <a:pt x="207" y="327"/>
                </a:lnTo>
                <a:lnTo>
                  <a:pt x="206" y="327"/>
                </a:lnTo>
                <a:lnTo>
                  <a:pt x="207" y="327"/>
                </a:lnTo>
                <a:lnTo>
                  <a:pt x="206" y="327"/>
                </a:lnTo>
                <a:lnTo>
                  <a:pt x="207" y="327"/>
                </a:lnTo>
                <a:lnTo>
                  <a:pt x="207" y="328"/>
                </a:lnTo>
                <a:lnTo>
                  <a:pt x="207" y="327"/>
                </a:lnTo>
                <a:lnTo>
                  <a:pt x="207" y="328"/>
                </a:lnTo>
                <a:lnTo>
                  <a:pt x="207" y="327"/>
                </a:lnTo>
                <a:lnTo>
                  <a:pt x="207" y="328"/>
                </a:lnTo>
                <a:lnTo>
                  <a:pt x="207" y="329"/>
                </a:lnTo>
                <a:lnTo>
                  <a:pt x="207" y="328"/>
                </a:lnTo>
                <a:lnTo>
                  <a:pt x="207" y="329"/>
                </a:lnTo>
                <a:lnTo>
                  <a:pt x="207" y="328"/>
                </a:lnTo>
                <a:lnTo>
                  <a:pt x="207" y="329"/>
                </a:lnTo>
                <a:lnTo>
                  <a:pt x="208" y="329"/>
                </a:lnTo>
                <a:lnTo>
                  <a:pt x="207" y="329"/>
                </a:lnTo>
                <a:lnTo>
                  <a:pt x="208" y="329"/>
                </a:lnTo>
                <a:lnTo>
                  <a:pt x="207" y="329"/>
                </a:lnTo>
                <a:lnTo>
                  <a:pt x="208" y="329"/>
                </a:lnTo>
                <a:lnTo>
                  <a:pt x="208" y="328"/>
                </a:lnTo>
                <a:lnTo>
                  <a:pt x="208" y="329"/>
                </a:lnTo>
                <a:lnTo>
                  <a:pt x="208" y="328"/>
                </a:lnTo>
                <a:lnTo>
                  <a:pt x="208" y="329"/>
                </a:lnTo>
                <a:lnTo>
                  <a:pt x="208" y="328"/>
                </a:lnTo>
                <a:lnTo>
                  <a:pt x="209" y="328"/>
                </a:lnTo>
                <a:lnTo>
                  <a:pt x="208" y="328"/>
                </a:lnTo>
                <a:lnTo>
                  <a:pt x="209" y="328"/>
                </a:lnTo>
                <a:lnTo>
                  <a:pt x="208" y="328"/>
                </a:lnTo>
                <a:lnTo>
                  <a:pt x="209" y="328"/>
                </a:lnTo>
                <a:lnTo>
                  <a:pt x="209" y="327"/>
                </a:lnTo>
                <a:lnTo>
                  <a:pt x="209" y="328"/>
                </a:lnTo>
                <a:lnTo>
                  <a:pt x="209" y="327"/>
                </a:lnTo>
                <a:lnTo>
                  <a:pt x="209" y="328"/>
                </a:lnTo>
                <a:lnTo>
                  <a:pt x="209" y="327"/>
                </a:lnTo>
                <a:lnTo>
                  <a:pt x="208" y="327"/>
                </a:lnTo>
                <a:lnTo>
                  <a:pt x="209" y="327"/>
                </a:lnTo>
                <a:lnTo>
                  <a:pt x="208" y="327"/>
                </a:lnTo>
                <a:lnTo>
                  <a:pt x="209" y="327"/>
                </a:lnTo>
                <a:lnTo>
                  <a:pt x="208" y="327"/>
                </a:lnTo>
                <a:lnTo>
                  <a:pt x="208" y="326"/>
                </a:lnTo>
                <a:lnTo>
                  <a:pt x="208" y="327"/>
                </a:lnTo>
                <a:lnTo>
                  <a:pt x="208" y="326"/>
                </a:lnTo>
                <a:lnTo>
                  <a:pt x="208" y="327"/>
                </a:lnTo>
                <a:lnTo>
                  <a:pt x="208" y="326"/>
                </a:lnTo>
                <a:lnTo>
                  <a:pt x="209" y="326"/>
                </a:lnTo>
                <a:lnTo>
                  <a:pt x="208" y="326"/>
                </a:lnTo>
                <a:lnTo>
                  <a:pt x="209" y="326"/>
                </a:lnTo>
                <a:lnTo>
                  <a:pt x="208" y="326"/>
                </a:lnTo>
                <a:lnTo>
                  <a:pt x="209" y="326"/>
                </a:lnTo>
                <a:lnTo>
                  <a:pt x="210" y="326"/>
                </a:lnTo>
                <a:lnTo>
                  <a:pt x="209" y="326"/>
                </a:lnTo>
                <a:lnTo>
                  <a:pt x="210" y="326"/>
                </a:lnTo>
                <a:lnTo>
                  <a:pt x="209" y="326"/>
                </a:lnTo>
                <a:lnTo>
                  <a:pt x="210" y="326"/>
                </a:lnTo>
                <a:lnTo>
                  <a:pt x="210" y="325"/>
                </a:lnTo>
                <a:lnTo>
                  <a:pt x="210" y="326"/>
                </a:lnTo>
                <a:lnTo>
                  <a:pt x="210" y="325"/>
                </a:lnTo>
                <a:lnTo>
                  <a:pt x="210" y="326"/>
                </a:lnTo>
                <a:lnTo>
                  <a:pt x="210" y="325"/>
                </a:lnTo>
                <a:lnTo>
                  <a:pt x="209" y="325"/>
                </a:lnTo>
                <a:lnTo>
                  <a:pt x="210" y="325"/>
                </a:lnTo>
                <a:lnTo>
                  <a:pt x="209" y="325"/>
                </a:lnTo>
                <a:lnTo>
                  <a:pt x="210" y="325"/>
                </a:lnTo>
                <a:lnTo>
                  <a:pt x="209" y="325"/>
                </a:lnTo>
                <a:lnTo>
                  <a:pt x="209" y="324"/>
                </a:lnTo>
                <a:lnTo>
                  <a:pt x="209" y="325"/>
                </a:lnTo>
                <a:lnTo>
                  <a:pt x="209" y="324"/>
                </a:lnTo>
                <a:lnTo>
                  <a:pt x="209" y="325"/>
                </a:lnTo>
                <a:lnTo>
                  <a:pt x="209" y="324"/>
                </a:lnTo>
                <a:lnTo>
                  <a:pt x="210" y="324"/>
                </a:lnTo>
                <a:lnTo>
                  <a:pt x="209" y="324"/>
                </a:lnTo>
                <a:lnTo>
                  <a:pt x="210" y="324"/>
                </a:lnTo>
                <a:lnTo>
                  <a:pt x="209" y="324"/>
                </a:lnTo>
                <a:lnTo>
                  <a:pt x="210" y="324"/>
                </a:lnTo>
                <a:lnTo>
                  <a:pt x="210" y="323"/>
                </a:lnTo>
                <a:lnTo>
                  <a:pt x="210" y="324"/>
                </a:lnTo>
                <a:lnTo>
                  <a:pt x="210" y="323"/>
                </a:lnTo>
                <a:lnTo>
                  <a:pt x="210" y="324"/>
                </a:lnTo>
                <a:lnTo>
                  <a:pt x="210" y="323"/>
                </a:lnTo>
                <a:lnTo>
                  <a:pt x="211" y="323"/>
                </a:lnTo>
                <a:lnTo>
                  <a:pt x="210" y="323"/>
                </a:lnTo>
                <a:lnTo>
                  <a:pt x="211" y="323"/>
                </a:lnTo>
                <a:lnTo>
                  <a:pt x="210" y="323"/>
                </a:lnTo>
                <a:lnTo>
                  <a:pt x="211" y="323"/>
                </a:lnTo>
                <a:lnTo>
                  <a:pt x="211" y="324"/>
                </a:lnTo>
                <a:lnTo>
                  <a:pt x="211" y="323"/>
                </a:lnTo>
                <a:lnTo>
                  <a:pt x="211" y="324"/>
                </a:lnTo>
                <a:lnTo>
                  <a:pt x="211" y="323"/>
                </a:lnTo>
                <a:lnTo>
                  <a:pt x="211" y="324"/>
                </a:lnTo>
                <a:lnTo>
                  <a:pt x="211" y="325"/>
                </a:lnTo>
                <a:lnTo>
                  <a:pt x="211" y="324"/>
                </a:lnTo>
                <a:lnTo>
                  <a:pt x="211" y="325"/>
                </a:lnTo>
                <a:lnTo>
                  <a:pt x="211" y="324"/>
                </a:lnTo>
                <a:lnTo>
                  <a:pt x="211" y="325"/>
                </a:lnTo>
                <a:lnTo>
                  <a:pt x="212" y="325"/>
                </a:lnTo>
                <a:lnTo>
                  <a:pt x="211" y="325"/>
                </a:lnTo>
                <a:lnTo>
                  <a:pt x="212" y="325"/>
                </a:lnTo>
                <a:lnTo>
                  <a:pt x="211" y="325"/>
                </a:lnTo>
                <a:lnTo>
                  <a:pt x="212" y="325"/>
                </a:lnTo>
                <a:lnTo>
                  <a:pt x="212" y="324"/>
                </a:lnTo>
                <a:lnTo>
                  <a:pt x="212" y="325"/>
                </a:lnTo>
                <a:lnTo>
                  <a:pt x="212" y="324"/>
                </a:lnTo>
                <a:lnTo>
                  <a:pt x="212" y="325"/>
                </a:lnTo>
                <a:lnTo>
                  <a:pt x="212" y="324"/>
                </a:lnTo>
                <a:lnTo>
                  <a:pt x="212" y="325"/>
                </a:lnTo>
                <a:lnTo>
                  <a:pt x="212" y="324"/>
                </a:lnTo>
                <a:lnTo>
                  <a:pt x="212" y="325"/>
                </a:lnTo>
                <a:lnTo>
                  <a:pt x="212" y="324"/>
                </a:lnTo>
                <a:lnTo>
                  <a:pt x="212" y="325"/>
                </a:lnTo>
                <a:lnTo>
                  <a:pt x="213" y="325"/>
                </a:lnTo>
                <a:lnTo>
                  <a:pt x="212" y="325"/>
                </a:lnTo>
                <a:lnTo>
                  <a:pt x="213" y="325"/>
                </a:lnTo>
                <a:lnTo>
                  <a:pt x="212" y="325"/>
                </a:lnTo>
                <a:lnTo>
                  <a:pt x="213" y="325"/>
                </a:lnTo>
                <a:lnTo>
                  <a:pt x="213" y="326"/>
                </a:lnTo>
                <a:lnTo>
                  <a:pt x="213" y="325"/>
                </a:lnTo>
                <a:lnTo>
                  <a:pt x="213" y="326"/>
                </a:lnTo>
                <a:lnTo>
                  <a:pt x="213" y="325"/>
                </a:lnTo>
                <a:lnTo>
                  <a:pt x="213" y="326"/>
                </a:lnTo>
                <a:lnTo>
                  <a:pt x="212" y="326"/>
                </a:lnTo>
                <a:lnTo>
                  <a:pt x="213" y="326"/>
                </a:lnTo>
                <a:lnTo>
                  <a:pt x="212" y="326"/>
                </a:lnTo>
                <a:lnTo>
                  <a:pt x="213" y="326"/>
                </a:lnTo>
                <a:lnTo>
                  <a:pt x="212" y="326"/>
                </a:lnTo>
                <a:lnTo>
                  <a:pt x="212" y="327"/>
                </a:lnTo>
                <a:lnTo>
                  <a:pt x="212" y="326"/>
                </a:lnTo>
                <a:lnTo>
                  <a:pt x="212" y="327"/>
                </a:lnTo>
                <a:lnTo>
                  <a:pt x="212" y="326"/>
                </a:lnTo>
                <a:lnTo>
                  <a:pt x="212" y="327"/>
                </a:lnTo>
                <a:lnTo>
                  <a:pt x="212" y="328"/>
                </a:lnTo>
                <a:lnTo>
                  <a:pt x="212" y="327"/>
                </a:lnTo>
                <a:lnTo>
                  <a:pt x="212" y="328"/>
                </a:lnTo>
                <a:lnTo>
                  <a:pt x="212" y="327"/>
                </a:lnTo>
                <a:lnTo>
                  <a:pt x="212" y="328"/>
                </a:lnTo>
                <a:lnTo>
                  <a:pt x="213" y="328"/>
                </a:lnTo>
                <a:lnTo>
                  <a:pt x="212" y="328"/>
                </a:lnTo>
                <a:lnTo>
                  <a:pt x="213" y="328"/>
                </a:lnTo>
                <a:lnTo>
                  <a:pt x="212" y="328"/>
                </a:lnTo>
                <a:lnTo>
                  <a:pt x="213" y="328"/>
                </a:lnTo>
                <a:lnTo>
                  <a:pt x="213" y="327"/>
                </a:lnTo>
                <a:lnTo>
                  <a:pt x="213" y="328"/>
                </a:lnTo>
                <a:lnTo>
                  <a:pt x="213" y="327"/>
                </a:lnTo>
                <a:lnTo>
                  <a:pt x="213" y="328"/>
                </a:lnTo>
                <a:lnTo>
                  <a:pt x="213" y="327"/>
                </a:lnTo>
                <a:lnTo>
                  <a:pt x="214" y="327"/>
                </a:lnTo>
                <a:lnTo>
                  <a:pt x="213" y="327"/>
                </a:lnTo>
                <a:lnTo>
                  <a:pt x="214" y="327"/>
                </a:lnTo>
                <a:lnTo>
                  <a:pt x="213" y="327"/>
                </a:lnTo>
                <a:lnTo>
                  <a:pt x="214" y="327"/>
                </a:lnTo>
                <a:lnTo>
                  <a:pt x="214" y="328"/>
                </a:lnTo>
                <a:lnTo>
                  <a:pt x="214" y="327"/>
                </a:lnTo>
                <a:lnTo>
                  <a:pt x="214" y="328"/>
                </a:lnTo>
                <a:lnTo>
                  <a:pt x="214" y="327"/>
                </a:lnTo>
                <a:lnTo>
                  <a:pt x="214" y="328"/>
                </a:lnTo>
                <a:lnTo>
                  <a:pt x="214" y="329"/>
                </a:lnTo>
                <a:lnTo>
                  <a:pt x="214" y="328"/>
                </a:lnTo>
                <a:lnTo>
                  <a:pt x="214" y="329"/>
                </a:lnTo>
                <a:lnTo>
                  <a:pt x="214" y="328"/>
                </a:lnTo>
                <a:lnTo>
                  <a:pt x="214" y="329"/>
                </a:lnTo>
                <a:lnTo>
                  <a:pt x="215" y="329"/>
                </a:lnTo>
                <a:lnTo>
                  <a:pt x="214" y="329"/>
                </a:lnTo>
                <a:lnTo>
                  <a:pt x="215" y="329"/>
                </a:lnTo>
                <a:lnTo>
                  <a:pt x="214" y="329"/>
                </a:lnTo>
                <a:lnTo>
                  <a:pt x="215" y="329"/>
                </a:lnTo>
                <a:lnTo>
                  <a:pt x="215" y="328"/>
                </a:lnTo>
                <a:lnTo>
                  <a:pt x="215" y="329"/>
                </a:lnTo>
                <a:lnTo>
                  <a:pt x="215" y="328"/>
                </a:lnTo>
                <a:lnTo>
                  <a:pt x="215" y="329"/>
                </a:lnTo>
                <a:lnTo>
                  <a:pt x="215" y="328"/>
                </a:lnTo>
                <a:lnTo>
                  <a:pt x="216" y="328"/>
                </a:lnTo>
                <a:lnTo>
                  <a:pt x="215" y="328"/>
                </a:lnTo>
                <a:lnTo>
                  <a:pt x="216" y="328"/>
                </a:lnTo>
                <a:lnTo>
                  <a:pt x="215" y="328"/>
                </a:lnTo>
                <a:lnTo>
                  <a:pt x="216" y="328"/>
                </a:lnTo>
                <a:lnTo>
                  <a:pt x="216" y="329"/>
                </a:lnTo>
                <a:lnTo>
                  <a:pt x="216" y="328"/>
                </a:lnTo>
                <a:lnTo>
                  <a:pt x="216" y="329"/>
                </a:lnTo>
                <a:lnTo>
                  <a:pt x="216" y="328"/>
                </a:lnTo>
                <a:lnTo>
                  <a:pt x="216" y="329"/>
                </a:lnTo>
                <a:lnTo>
                  <a:pt x="217" y="329"/>
                </a:lnTo>
                <a:lnTo>
                  <a:pt x="216" y="329"/>
                </a:lnTo>
                <a:lnTo>
                  <a:pt x="217" y="329"/>
                </a:lnTo>
                <a:lnTo>
                  <a:pt x="216" y="329"/>
                </a:lnTo>
                <a:lnTo>
                  <a:pt x="217" y="329"/>
                </a:lnTo>
                <a:lnTo>
                  <a:pt x="217" y="330"/>
                </a:lnTo>
                <a:lnTo>
                  <a:pt x="217" y="329"/>
                </a:lnTo>
                <a:lnTo>
                  <a:pt x="217" y="330"/>
                </a:lnTo>
                <a:lnTo>
                  <a:pt x="217" y="329"/>
                </a:lnTo>
                <a:lnTo>
                  <a:pt x="217" y="330"/>
                </a:lnTo>
                <a:lnTo>
                  <a:pt x="216" y="330"/>
                </a:lnTo>
                <a:lnTo>
                  <a:pt x="217" y="330"/>
                </a:lnTo>
                <a:lnTo>
                  <a:pt x="216" y="330"/>
                </a:lnTo>
                <a:lnTo>
                  <a:pt x="217" y="330"/>
                </a:lnTo>
                <a:lnTo>
                  <a:pt x="216" y="330"/>
                </a:lnTo>
                <a:lnTo>
                  <a:pt x="215" y="330"/>
                </a:lnTo>
                <a:lnTo>
                  <a:pt x="216" y="330"/>
                </a:lnTo>
                <a:lnTo>
                  <a:pt x="215" y="330"/>
                </a:lnTo>
                <a:lnTo>
                  <a:pt x="216" y="330"/>
                </a:lnTo>
                <a:lnTo>
                  <a:pt x="215" y="330"/>
                </a:lnTo>
                <a:lnTo>
                  <a:pt x="215" y="331"/>
                </a:lnTo>
                <a:lnTo>
                  <a:pt x="215" y="330"/>
                </a:lnTo>
                <a:lnTo>
                  <a:pt x="215" y="331"/>
                </a:lnTo>
                <a:lnTo>
                  <a:pt x="215" y="330"/>
                </a:lnTo>
                <a:lnTo>
                  <a:pt x="215" y="331"/>
                </a:lnTo>
                <a:lnTo>
                  <a:pt x="216" y="331"/>
                </a:lnTo>
                <a:lnTo>
                  <a:pt x="215" y="331"/>
                </a:lnTo>
                <a:lnTo>
                  <a:pt x="216" y="331"/>
                </a:lnTo>
                <a:lnTo>
                  <a:pt x="215" y="331"/>
                </a:lnTo>
                <a:lnTo>
                  <a:pt x="216" y="331"/>
                </a:lnTo>
                <a:lnTo>
                  <a:pt x="216" y="332"/>
                </a:lnTo>
                <a:lnTo>
                  <a:pt x="216" y="331"/>
                </a:lnTo>
                <a:lnTo>
                  <a:pt x="216" y="332"/>
                </a:lnTo>
                <a:lnTo>
                  <a:pt x="216" y="331"/>
                </a:lnTo>
                <a:lnTo>
                  <a:pt x="216" y="332"/>
                </a:lnTo>
                <a:lnTo>
                  <a:pt x="215" y="332"/>
                </a:lnTo>
                <a:lnTo>
                  <a:pt x="216" y="332"/>
                </a:lnTo>
                <a:lnTo>
                  <a:pt x="215" y="332"/>
                </a:lnTo>
                <a:lnTo>
                  <a:pt x="216" y="332"/>
                </a:lnTo>
                <a:lnTo>
                  <a:pt x="215" y="332"/>
                </a:lnTo>
                <a:lnTo>
                  <a:pt x="215" y="333"/>
                </a:lnTo>
                <a:lnTo>
                  <a:pt x="215" y="332"/>
                </a:lnTo>
                <a:lnTo>
                  <a:pt x="215" y="333"/>
                </a:lnTo>
                <a:lnTo>
                  <a:pt x="215" y="332"/>
                </a:lnTo>
                <a:lnTo>
                  <a:pt x="215" y="333"/>
                </a:lnTo>
                <a:lnTo>
                  <a:pt x="214" y="333"/>
                </a:lnTo>
                <a:lnTo>
                  <a:pt x="215" y="333"/>
                </a:lnTo>
                <a:lnTo>
                  <a:pt x="214" y="333"/>
                </a:lnTo>
                <a:lnTo>
                  <a:pt x="215" y="333"/>
                </a:lnTo>
                <a:lnTo>
                  <a:pt x="214" y="333"/>
                </a:lnTo>
                <a:lnTo>
                  <a:pt x="214" y="332"/>
                </a:lnTo>
                <a:lnTo>
                  <a:pt x="214" y="333"/>
                </a:lnTo>
                <a:lnTo>
                  <a:pt x="214" y="332"/>
                </a:lnTo>
                <a:lnTo>
                  <a:pt x="214" y="333"/>
                </a:lnTo>
                <a:lnTo>
                  <a:pt x="214" y="332"/>
                </a:lnTo>
                <a:lnTo>
                  <a:pt x="214" y="331"/>
                </a:lnTo>
                <a:lnTo>
                  <a:pt x="214" y="332"/>
                </a:lnTo>
                <a:lnTo>
                  <a:pt x="214" y="331"/>
                </a:lnTo>
                <a:lnTo>
                  <a:pt x="214" y="332"/>
                </a:lnTo>
                <a:lnTo>
                  <a:pt x="214" y="331"/>
                </a:lnTo>
                <a:lnTo>
                  <a:pt x="213" y="331"/>
                </a:lnTo>
                <a:lnTo>
                  <a:pt x="214" y="331"/>
                </a:lnTo>
                <a:lnTo>
                  <a:pt x="213" y="331"/>
                </a:lnTo>
                <a:lnTo>
                  <a:pt x="214" y="331"/>
                </a:lnTo>
                <a:lnTo>
                  <a:pt x="213" y="331"/>
                </a:lnTo>
                <a:lnTo>
                  <a:pt x="213" y="332"/>
                </a:lnTo>
                <a:lnTo>
                  <a:pt x="213" y="331"/>
                </a:lnTo>
                <a:lnTo>
                  <a:pt x="213" y="332"/>
                </a:lnTo>
                <a:lnTo>
                  <a:pt x="213" y="331"/>
                </a:lnTo>
                <a:lnTo>
                  <a:pt x="213" y="332"/>
                </a:lnTo>
                <a:lnTo>
                  <a:pt x="212" y="332"/>
                </a:lnTo>
                <a:lnTo>
                  <a:pt x="213" y="332"/>
                </a:lnTo>
                <a:lnTo>
                  <a:pt x="212" y="332"/>
                </a:lnTo>
                <a:lnTo>
                  <a:pt x="213" y="332"/>
                </a:lnTo>
                <a:lnTo>
                  <a:pt x="212" y="332"/>
                </a:lnTo>
                <a:lnTo>
                  <a:pt x="212" y="333"/>
                </a:lnTo>
                <a:lnTo>
                  <a:pt x="212" y="332"/>
                </a:lnTo>
                <a:lnTo>
                  <a:pt x="212" y="333"/>
                </a:lnTo>
                <a:lnTo>
                  <a:pt x="212" y="332"/>
                </a:lnTo>
                <a:lnTo>
                  <a:pt x="212" y="333"/>
                </a:lnTo>
                <a:lnTo>
                  <a:pt x="211" y="333"/>
                </a:lnTo>
                <a:lnTo>
                  <a:pt x="212" y="333"/>
                </a:lnTo>
                <a:lnTo>
                  <a:pt x="211" y="333"/>
                </a:lnTo>
                <a:lnTo>
                  <a:pt x="212" y="333"/>
                </a:lnTo>
                <a:lnTo>
                  <a:pt x="211" y="333"/>
                </a:lnTo>
                <a:lnTo>
                  <a:pt x="211" y="332"/>
                </a:lnTo>
                <a:lnTo>
                  <a:pt x="211" y="333"/>
                </a:lnTo>
                <a:lnTo>
                  <a:pt x="211" y="332"/>
                </a:lnTo>
                <a:lnTo>
                  <a:pt x="211" y="333"/>
                </a:lnTo>
                <a:lnTo>
                  <a:pt x="211" y="332"/>
                </a:lnTo>
                <a:lnTo>
                  <a:pt x="211" y="331"/>
                </a:lnTo>
                <a:lnTo>
                  <a:pt x="211" y="332"/>
                </a:lnTo>
                <a:lnTo>
                  <a:pt x="211" y="331"/>
                </a:lnTo>
                <a:lnTo>
                  <a:pt x="211" y="332"/>
                </a:lnTo>
                <a:lnTo>
                  <a:pt x="211" y="331"/>
                </a:lnTo>
                <a:lnTo>
                  <a:pt x="210" y="331"/>
                </a:lnTo>
                <a:lnTo>
                  <a:pt x="211" y="331"/>
                </a:lnTo>
                <a:lnTo>
                  <a:pt x="210" y="331"/>
                </a:lnTo>
                <a:lnTo>
                  <a:pt x="211" y="331"/>
                </a:lnTo>
                <a:lnTo>
                  <a:pt x="210" y="331"/>
                </a:lnTo>
                <a:lnTo>
                  <a:pt x="210" y="332"/>
                </a:lnTo>
                <a:lnTo>
                  <a:pt x="210" y="331"/>
                </a:lnTo>
                <a:lnTo>
                  <a:pt x="210" y="332"/>
                </a:lnTo>
                <a:lnTo>
                  <a:pt x="210" y="331"/>
                </a:lnTo>
                <a:lnTo>
                  <a:pt x="210" y="332"/>
                </a:lnTo>
                <a:lnTo>
                  <a:pt x="209" y="332"/>
                </a:lnTo>
                <a:lnTo>
                  <a:pt x="210" y="332"/>
                </a:lnTo>
                <a:lnTo>
                  <a:pt x="209" y="332"/>
                </a:lnTo>
                <a:lnTo>
                  <a:pt x="210" y="332"/>
                </a:lnTo>
                <a:lnTo>
                  <a:pt x="209" y="332"/>
                </a:lnTo>
                <a:lnTo>
                  <a:pt x="209" y="333"/>
                </a:lnTo>
                <a:lnTo>
                  <a:pt x="209" y="332"/>
                </a:lnTo>
                <a:lnTo>
                  <a:pt x="209" y="333"/>
                </a:lnTo>
                <a:lnTo>
                  <a:pt x="209" y="332"/>
                </a:lnTo>
                <a:lnTo>
                  <a:pt x="209" y="333"/>
                </a:lnTo>
                <a:lnTo>
                  <a:pt x="210" y="333"/>
                </a:lnTo>
                <a:lnTo>
                  <a:pt x="209" y="333"/>
                </a:lnTo>
                <a:lnTo>
                  <a:pt x="210" y="333"/>
                </a:lnTo>
                <a:lnTo>
                  <a:pt x="209" y="333"/>
                </a:lnTo>
                <a:lnTo>
                  <a:pt x="210" y="333"/>
                </a:lnTo>
                <a:lnTo>
                  <a:pt x="210" y="334"/>
                </a:lnTo>
                <a:lnTo>
                  <a:pt x="210" y="333"/>
                </a:lnTo>
                <a:lnTo>
                  <a:pt x="210" y="334"/>
                </a:lnTo>
                <a:lnTo>
                  <a:pt x="210" y="333"/>
                </a:lnTo>
                <a:lnTo>
                  <a:pt x="210" y="334"/>
                </a:lnTo>
                <a:lnTo>
                  <a:pt x="209" y="334"/>
                </a:lnTo>
                <a:lnTo>
                  <a:pt x="210" y="334"/>
                </a:lnTo>
                <a:lnTo>
                  <a:pt x="209" y="334"/>
                </a:lnTo>
                <a:lnTo>
                  <a:pt x="210" y="334"/>
                </a:lnTo>
                <a:lnTo>
                  <a:pt x="209" y="334"/>
                </a:lnTo>
                <a:lnTo>
                  <a:pt x="208" y="334"/>
                </a:lnTo>
                <a:lnTo>
                  <a:pt x="209" y="334"/>
                </a:lnTo>
                <a:lnTo>
                  <a:pt x="208" y="334"/>
                </a:lnTo>
                <a:lnTo>
                  <a:pt x="209" y="334"/>
                </a:lnTo>
                <a:lnTo>
                  <a:pt x="208" y="334"/>
                </a:lnTo>
                <a:lnTo>
                  <a:pt x="208" y="335"/>
                </a:lnTo>
                <a:lnTo>
                  <a:pt x="208" y="334"/>
                </a:lnTo>
                <a:lnTo>
                  <a:pt x="208" y="335"/>
                </a:lnTo>
                <a:lnTo>
                  <a:pt x="208" y="334"/>
                </a:lnTo>
                <a:lnTo>
                  <a:pt x="208" y="335"/>
                </a:lnTo>
                <a:lnTo>
                  <a:pt x="209" y="335"/>
                </a:lnTo>
                <a:lnTo>
                  <a:pt x="208" y="335"/>
                </a:lnTo>
                <a:lnTo>
                  <a:pt x="209" y="335"/>
                </a:lnTo>
                <a:lnTo>
                  <a:pt x="208" y="335"/>
                </a:lnTo>
                <a:lnTo>
                  <a:pt x="209" y="335"/>
                </a:lnTo>
                <a:lnTo>
                  <a:pt x="209" y="336"/>
                </a:lnTo>
                <a:lnTo>
                  <a:pt x="209" y="335"/>
                </a:lnTo>
                <a:lnTo>
                  <a:pt x="209" y="336"/>
                </a:lnTo>
                <a:lnTo>
                  <a:pt x="209" y="335"/>
                </a:lnTo>
                <a:lnTo>
                  <a:pt x="209" y="336"/>
                </a:lnTo>
                <a:lnTo>
                  <a:pt x="210" y="336"/>
                </a:lnTo>
                <a:lnTo>
                  <a:pt x="209" y="336"/>
                </a:lnTo>
                <a:lnTo>
                  <a:pt x="210" y="336"/>
                </a:lnTo>
                <a:lnTo>
                  <a:pt x="209" y="336"/>
                </a:lnTo>
                <a:lnTo>
                  <a:pt x="210" y="336"/>
                </a:lnTo>
                <a:lnTo>
                  <a:pt x="210" y="335"/>
                </a:lnTo>
                <a:lnTo>
                  <a:pt x="210" y="336"/>
                </a:lnTo>
                <a:lnTo>
                  <a:pt x="210" y="335"/>
                </a:lnTo>
                <a:lnTo>
                  <a:pt x="210" y="336"/>
                </a:lnTo>
                <a:lnTo>
                  <a:pt x="210" y="335"/>
                </a:lnTo>
                <a:lnTo>
                  <a:pt x="211" y="335"/>
                </a:lnTo>
                <a:lnTo>
                  <a:pt x="210" y="335"/>
                </a:lnTo>
                <a:lnTo>
                  <a:pt x="211" y="335"/>
                </a:lnTo>
                <a:lnTo>
                  <a:pt x="210" y="335"/>
                </a:lnTo>
                <a:lnTo>
                  <a:pt x="211" y="335"/>
                </a:lnTo>
                <a:lnTo>
                  <a:pt x="211" y="336"/>
                </a:lnTo>
                <a:lnTo>
                  <a:pt x="211" y="335"/>
                </a:lnTo>
                <a:lnTo>
                  <a:pt x="211" y="336"/>
                </a:lnTo>
                <a:lnTo>
                  <a:pt x="211" y="335"/>
                </a:lnTo>
                <a:lnTo>
                  <a:pt x="211" y="336"/>
                </a:lnTo>
                <a:lnTo>
                  <a:pt x="211" y="337"/>
                </a:lnTo>
                <a:lnTo>
                  <a:pt x="211" y="336"/>
                </a:lnTo>
                <a:lnTo>
                  <a:pt x="211" y="337"/>
                </a:lnTo>
                <a:lnTo>
                  <a:pt x="211" y="336"/>
                </a:lnTo>
                <a:lnTo>
                  <a:pt x="211" y="337"/>
                </a:lnTo>
                <a:lnTo>
                  <a:pt x="212" y="337"/>
                </a:lnTo>
                <a:lnTo>
                  <a:pt x="211" y="337"/>
                </a:lnTo>
                <a:lnTo>
                  <a:pt x="212" y="337"/>
                </a:lnTo>
                <a:lnTo>
                  <a:pt x="211" y="337"/>
                </a:lnTo>
                <a:lnTo>
                  <a:pt x="212" y="337"/>
                </a:lnTo>
                <a:lnTo>
                  <a:pt x="212" y="336"/>
                </a:lnTo>
                <a:lnTo>
                  <a:pt x="212" y="337"/>
                </a:lnTo>
                <a:lnTo>
                  <a:pt x="212" y="336"/>
                </a:lnTo>
                <a:lnTo>
                  <a:pt x="212" y="337"/>
                </a:lnTo>
                <a:lnTo>
                  <a:pt x="212" y="336"/>
                </a:lnTo>
                <a:lnTo>
                  <a:pt x="212" y="337"/>
                </a:lnTo>
                <a:lnTo>
                  <a:pt x="212" y="336"/>
                </a:lnTo>
                <a:lnTo>
                  <a:pt x="212" y="337"/>
                </a:lnTo>
                <a:lnTo>
                  <a:pt x="212" y="336"/>
                </a:lnTo>
                <a:lnTo>
                  <a:pt x="212" y="337"/>
                </a:lnTo>
                <a:lnTo>
                  <a:pt x="213" y="337"/>
                </a:lnTo>
                <a:lnTo>
                  <a:pt x="212" y="337"/>
                </a:lnTo>
                <a:lnTo>
                  <a:pt x="213" y="337"/>
                </a:lnTo>
                <a:lnTo>
                  <a:pt x="212" y="337"/>
                </a:lnTo>
                <a:lnTo>
                  <a:pt x="213" y="337"/>
                </a:lnTo>
                <a:lnTo>
                  <a:pt x="213" y="338"/>
                </a:lnTo>
                <a:lnTo>
                  <a:pt x="213" y="337"/>
                </a:lnTo>
                <a:lnTo>
                  <a:pt x="213" y="338"/>
                </a:lnTo>
                <a:lnTo>
                  <a:pt x="213" y="337"/>
                </a:lnTo>
                <a:lnTo>
                  <a:pt x="213" y="338"/>
                </a:lnTo>
                <a:lnTo>
                  <a:pt x="212" y="338"/>
                </a:lnTo>
                <a:lnTo>
                  <a:pt x="213" y="338"/>
                </a:lnTo>
                <a:lnTo>
                  <a:pt x="212" y="338"/>
                </a:lnTo>
                <a:lnTo>
                  <a:pt x="213" y="338"/>
                </a:lnTo>
                <a:lnTo>
                  <a:pt x="212" y="338"/>
                </a:lnTo>
                <a:lnTo>
                  <a:pt x="212" y="339"/>
                </a:lnTo>
                <a:lnTo>
                  <a:pt x="212" y="338"/>
                </a:lnTo>
                <a:lnTo>
                  <a:pt x="212" y="339"/>
                </a:lnTo>
                <a:lnTo>
                  <a:pt x="212" y="338"/>
                </a:lnTo>
                <a:lnTo>
                  <a:pt x="212" y="339"/>
                </a:lnTo>
                <a:lnTo>
                  <a:pt x="212" y="340"/>
                </a:lnTo>
                <a:lnTo>
                  <a:pt x="212" y="339"/>
                </a:lnTo>
                <a:lnTo>
                  <a:pt x="212" y="340"/>
                </a:lnTo>
                <a:lnTo>
                  <a:pt x="212" y="339"/>
                </a:lnTo>
                <a:lnTo>
                  <a:pt x="212" y="340"/>
                </a:lnTo>
                <a:lnTo>
                  <a:pt x="212" y="341"/>
                </a:lnTo>
                <a:lnTo>
                  <a:pt x="212" y="340"/>
                </a:lnTo>
                <a:lnTo>
                  <a:pt x="212" y="341"/>
                </a:lnTo>
                <a:lnTo>
                  <a:pt x="212" y="340"/>
                </a:lnTo>
                <a:lnTo>
                  <a:pt x="212" y="341"/>
                </a:lnTo>
                <a:lnTo>
                  <a:pt x="213" y="341"/>
                </a:lnTo>
                <a:lnTo>
                  <a:pt x="212" y="341"/>
                </a:lnTo>
                <a:lnTo>
                  <a:pt x="213" y="341"/>
                </a:lnTo>
                <a:lnTo>
                  <a:pt x="212" y="341"/>
                </a:lnTo>
                <a:lnTo>
                  <a:pt x="213" y="341"/>
                </a:lnTo>
                <a:lnTo>
                  <a:pt x="213" y="342"/>
                </a:lnTo>
                <a:lnTo>
                  <a:pt x="213" y="341"/>
                </a:lnTo>
                <a:lnTo>
                  <a:pt x="213" y="342"/>
                </a:lnTo>
                <a:lnTo>
                  <a:pt x="213" y="341"/>
                </a:lnTo>
                <a:lnTo>
                  <a:pt x="213" y="342"/>
                </a:lnTo>
                <a:lnTo>
                  <a:pt x="212" y="342"/>
                </a:lnTo>
                <a:lnTo>
                  <a:pt x="213" y="342"/>
                </a:lnTo>
                <a:lnTo>
                  <a:pt x="212" y="342"/>
                </a:lnTo>
                <a:lnTo>
                  <a:pt x="213" y="342"/>
                </a:lnTo>
                <a:lnTo>
                  <a:pt x="212" y="342"/>
                </a:lnTo>
                <a:lnTo>
                  <a:pt x="212" y="343"/>
                </a:lnTo>
                <a:lnTo>
                  <a:pt x="212" y="342"/>
                </a:lnTo>
                <a:lnTo>
                  <a:pt x="212" y="343"/>
                </a:lnTo>
                <a:lnTo>
                  <a:pt x="212" y="342"/>
                </a:lnTo>
                <a:lnTo>
                  <a:pt x="212" y="343"/>
                </a:lnTo>
                <a:lnTo>
                  <a:pt x="212" y="344"/>
                </a:lnTo>
                <a:lnTo>
                  <a:pt x="212" y="343"/>
                </a:lnTo>
                <a:lnTo>
                  <a:pt x="212" y="344"/>
                </a:lnTo>
                <a:lnTo>
                  <a:pt x="212" y="343"/>
                </a:lnTo>
                <a:lnTo>
                  <a:pt x="212" y="344"/>
                </a:lnTo>
                <a:lnTo>
                  <a:pt x="213" y="344"/>
                </a:lnTo>
                <a:lnTo>
                  <a:pt x="212" y="344"/>
                </a:lnTo>
                <a:lnTo>
                  <a:pt x="213" y="344"/>
                </a:lnTo>
                <a:lnTo>
                  <a:pt x="212" y="344"/>
                </a:lnTo>
                <a:lnTo>
                  <a:pt x="213" y="344"/>
                </a:lnTo>
                <a:lnTo>
                  <a:pt x="213" y="343"/>
                </a:lnTo>
                <a:lnTo>
                  <a:pt x="213" y="344"/>
                </a:lnTo>
                <a:lnTo>
                  <a:pt x="213" y="343"/>
                </a:lnTo>
                <a:lnTo>
                  <a:pt x="213" y="344"/>
                </a:lnTo>
                <a:lnTo>
                  <a:pt x="213" y="343"/>
                </a:lnTo>
                <a:lnTo>
                  <a:pt x="214" y="343"/>
                </a:lnTo>
                <a:lnTo>
                  <a:pt x="213" y="343"/>
                </a:lnTo>
                <a:lnTo>
                  <a:pt x="214" y="343"/>
                </a:lnTo>
                <a:lnTo>
                  <a:pt x="213" y="343"/>
                </a:lnTo>
                <a:lnTo>
                  <a:pt x="214" y="343"/>
                </a:lnTo>
                <a:lnTo>
                  <a:pt x="214" y="344"/>
                </a:lnTo>
                <a:lnTo>
                  <a:pt x="214" y="343"/>
                </a:lnTo>
                <a:lnTo>
                  <a:pt x="214" y="344"/>
                </a:lnTo>
                <a:lnTo>
                  <a:pt x="214" y="343"/>
                </a:lnTo>
                <a:lnTo>
                  <a:pt x="214" y="344"/>
                </a:lnTo>
                <a:lnTo>
                  <a:pt x="214" y="345"/>
                </a:lnTo>
                <a:lnTo>
                  <a:pt x="214" y="344"/>
                </a:lnTo>
                <a:lnTo>
                  <a:pt x="214" y="345"/>
                </a:lnTo>
                <a:lnTo>
                  <a:pt x="214" y="344"/>
                </a:lnTo>
                <a:lnTo>
                  <a:pt x="214" y="345"/>
                </a:lnTo>
                <a:lnTo>
                  <a:pt x="215" y="345"/>
                </a:lnTo>
                <a:lnTo>
                  <a:pt x="214" y="345"/>
                </a:lnTo>
                <a:lnTo>
                  <a:pt x="215" y="345"/>
                </a:lnTo>
                <a:lnTo>
                  <a:pt x="214" y="345"/>
                </a:lnTo>
                <a:lnTo>
                  <a:pt x="215" y="345"/>
                </a:lnTo>
                <a:lnTo>
                  <a:pt x="215" y="344"/>
                </a:lnTo>
                <a:lnTo>
                  <a:pt x="215" y="345"/>
                </a:lnTo>
                <a:lnTo>
                  <a:pt x="215" y="344"/>
                </a:lnTo>
                <a:lnTo>
                  <a:pt x="215" y="345"/>
                </a:lnTo>
                <a:lnTo>
                  <a:pt x="215" y="344"/>
                </a:lnTo>
                <a:lnTo>
                  <a:pt x="216" y="344"/>
                </a:lnTo>
                <a:lnTo>
                  <a:pt x="215" y="344"/>
                </a:lnTo>
                <a:lnTo>
                  <a:pt x="216" y="344"/>
                </a:lnTo>
                <a:lnTo>
                  <a:pt x="215" y="344"/>
                </a:lnTo>
                <a:lnTo>
                  <a:pt x="216" y="344"/>
                </a:lnTo>
                <a:lnTo>
                  <a:pt x="216" y="345"/>
                </a:lnTo>
                <a:lnTo>
                  <a:pt x="216" y="344"/>
                </a:lnTo>
                <a:lnTo>
                  <a:pt x="216" y="345"/>
                </a:lnTo>
                <a:lnTo>
                  <a:pt x="216" y="344"/>
                </a:lnTo>
                <a:lnTo>
                  <a:pt x="216" y="345"/>
                </a:lnTo>
                <a:lnTo>
                  <a:pt x="217" y="345"/>
                </a:lnTo>
                <a:lnTo>
                  <a:pt x="216" y="345"/>
                </a:lnTo>
                <a:lnTo>
                  <a:pt x="217" y="345"/>
                </a:lnTo>
                <a:lnTo>
                  <a:pt x="216" y="345"/>
                </a:lnTo>
                <a:lnTo>
                  <a:pt x="217" y="345"/>
                </a:lnTo>
                <a:lnTo>
                  <a:pt x="217" y="346"/>
                </a:lnTo>
                <a:lnTo>
                  <a:pt x="217" y="345"/>
                </a:lnTo>
                <a:lnTo>
                  <a:pt x="217" y="346"/>
                </a:lnTo>
                <a:lnTo>
                  <a:pt x="217" y="345"/>
                </a:lnTo>
                <a:lnTo>
                  <a:pt x="217" y="346"/>
                </a:lnTo>
                <a:lnTo>
                  <a:pt x="216" y="346"/>
                </a:lnTo>
                <a:lnTo>
                  <a:pt x="217" y="346"/>
                </a:lnTo>
                <a:lnTo>
                  <a:pt x="216" y="346"/>
                </a:lnTo>
                <a:lnTo>
                  <a:pt x="217" y="346"/>
                </a:lnTo>
                <a:lnTo>
                  <a:pt x="216" y="346"/>
                </a:lnTo>
                <a:lnTo>
                  <a:pt x="215" y="346"/>
                </a:lnTo>
                <a:lnTo>
                  <a:pt x="216" y="346"/>
                </a:lnTo>
                <a:lnTo>
                  <a:pt x="215" y="346"/>
                </a:lnTo>
                <a:lnTo>
                  <a:pt x="216" y="346"/>
                </a:lnTo>
                <a:lnTo>
                  <a:pt x="215" y="346"/>
                </a:lnTo>
                <a:lnTo>
                  <a:pt x="215" y="347"/>
                </a:lnTo>
                <a:lnTo>
                  <a:pt x="215" y="346"/>
                </a:lnTo>
                <a:lnTo>
                  <a:pt x="215" y="347"/>
                </a:lnTo>
                <a:lnTo>
                  <a:pt x="215" y="346"/>
                </a:lnTo>
                <a:lnTo>
                  <a:pt x="215" y="347"/>
                </a:lnTo>
                <a:lnTo>
                  <a:pt x="216" y="347"/>
                </a:lnTo>
                <a:lnTo>
                  <a:pt x="215" y="347"/>
                </a:lnTo>
                <a:lnTo>
                  <a:pt x="216" y="347"/>
                </a:lnTo>
                <a:lnTo>
                  <a:pt x="215" y="347"/>
                </a:lnTo>
                <a:lnTo>
                  <a:pt x="216" y="347"/>
                </a:lnTo>
                <a:lnTo>
                  <a:pt x="216" y="348"/>
                </a:lnTo>
                <a:lnTo>
                  <a:pt x="216" y="347"/>
                </a:lnTo>
                <a:lnTo>
                  <a:pt x="216" y="348"/>
                </a:lnTo>
                <a:lnTo>
                  <a:pt x="216" y="347"/>
                </a:lnTo>
                <a:lnTo>
                  <a:pt x="216" y="348"/>
                </a:lnTo>
                <a:lnTo>
                  <a:pt x="215" y="348"/>
                </a:lnTo>
                <a:lnTo>
                  <a:pt x="216" y="348"/>
                </a:lnTo>
                <a:lnTo>
                  <a:pt x="215" y="348"/>
                </a:lnTo>
                <a:lnTo>
                  <a:pt x="216" y="348"/>
                </a:lnTo>
                <a:lnTo>
                  <a:pt x="215" y="348"/>
                </a:lnTo>
                <a:lnTo>
                  <a:pt x="215" y="349"/>
                </a:lnTo>
                <a:lnTo>
                  <a:pt x="215" y="348"/>
                </a:lnTo>
                <a:lnTo>
                  <a:pt x="215" y="349"/>
                </a:lnTo>
                <a:lnTo>
                  <a:pt x="215" y="348"/>
                </a:lnTo>
                <a:lnTo>
                  <a:pt x="215" y="349"/>
                </a:lnTo>
                <a:lnTo>
                  <a:pt x="214" y="349"/>
                </a:lnTo>
                <a:lnTo>
                  <a:pt x="215" y="349"/>
                </a:lnTo>
                <a:lnTo>
                  <a:pt x="214" y="349"/>
                </a:lnTo>
                <a:lnTo>
                  <a:pt x="215" y="349"/>
                </a:lnTo>
                <a:lnTo>
                  <a:pt x="214" y="349"/>
                </a:lnTo>
                <a:lnTo>
                  <a:pt x="214" y="348"/>
                </a:lnTo>
                <a:lnTo>
                  <a:pt x="214" y="349"/>
                </a:lnTo>
                <a:lnTo>
                  <a:pt x="214" y="348"/>
                </a:lnTo>
                <a:lnTo>
                  <a:pt x="214" y="349"/>
                </a:lnTo>
                <a:lnTo>
                  <a:pt x="214" y="348"/>
                </a:lnTo>
                <a:lnTo>
                  <a:pt x="214" y="347"/>
                </a:lnTo>
                <a:lnTo>
                  <a:pt x="214" y="348"/>
                </a:lnTo>
                <a:lnTo>
                  <a:pt x="214" y="347"/>
                </a:lnTo>
                <a:lnTo>
                  <a:pt x="214" y="348"/>
                </a:lnTo>
                <a:lnTo>
                  <a:pt x="214" y="347"/>
                </a:lnTo>
                <a:lnTo>
                  <a:pt x="213" y="347"/>
                </a:lnTo>
                <a:lnTo>
                  <a:pt x="214" y="347"/>
                </a:lnTo>
                <a:lnTo>
                  <a:pt x="213" y="347"/>
                </a:lnTo>
                <a:lnTo>
                  <a:pt x="214" y="347"/>
                </a:lnTo>
                <a:lnTo>
                  <a:pt x="213" y="347"/>
                </a:lnTo>
                <a:lnTo>
                  <a:pt x="213" y="348"/>
                </a:lnTo>
                <a:lnTo>
                  <a:pt x="213" y="347"/>
                </a:lnTo>
                <a:lnTo>
                  <a:pt x="213" y="348"/>
                </a:lnTo>
                <a:lnTo>
                  <a:pt x="213" y="347"/>
                </a:lnTo>
                <a:lnTo>
                  <a:pt x="213" y="348"/>
                </a:lnTo>
                <a:lnTo>
                  <a:pt x="212" y="348"/>
                </a:lnTo>
                <a:lnTo>
                  <a:pt x="213" y="348"/>
                </a:lnTo>
                <a:lnTo>
                  <a:pt x="212" y="348"/>
                </a:lnTo>
                <a:lnTo>
                  <a:pt x="213" y="348"/>
                </a:lnTo>
                <a:lnTo>
                  <a:pt x="212" y="348"/>
                </a:lnTo>
                <a:lnTo>
                  <a:pt x="212" y="349"/>
                </a:lnTo>
                <a:lnTo>
                  <a:pt x="212" y="348"/>
                </a:lnTo>
                <a:lnTo>
                  <a:pt x="212" y="349"/>
                </a:lnTo>
                <a:lnTo>
                  <a:pt x="212" y="348"/>
                </a:lnTo>
                <a:lnTo>
                  <a:pt x="212" y="349"/>
                </a:lnTo>
                <a:lnTo>
                  <a:pt x="211" y="349"/>
                </a:lnTo>
                <a:lnTo>
                  <a:pt x="212" y="349"/>
                </a:lnTo>
                <a:lnTo>
                  <a:pt x="211" y="349"/>
                </a:lnTo>
                <a:lnTo>
                  <a:pt x="212" y="349"/>
                </a:lnTo>
                <a:lnTo>
                  <a:pt x="211" y="349"/>
                </a:lnTo>
                <a:lnTo>
                  <a:pt x="211" y="348"/>
                </a:lnTo>
                <a:lnTo>
                  <a:pt x="211" y="349"/>
                </a:lnTo>
                <a:lnTo>
                  <a:pt x="211" y="348"/>
                </a:lnTo>
                <a:lnTo>
                  <a:pt x="211" y="349"/>
                </a:lnTo>
                <a:lnTo>
                  <a:pt x="211" y="348"/>
                </a:lnTo>
                <a:lnTo>
                  <a:pt x="211" y="347"/>
                </a:lnTo>
                <a:lnTo>
                  <a:pt x="211" y="348"/>
                </a:lnTo>
                <a:lnTo>
                  <a:pt x="211" y="347"/>
                </a:lnTo>
                <a:lnTo>
                  <a:pt x="211" y="348"/>
                </a:lnTo>
                <a:lnTo>
                  <a:pt x="211" y="347"/>
                </a:lnTo>
                <a:lnTo>
                  <a:pt x="210" y="347"/>
                </a:lnTo>
                <a:lnTo>
                  <a:pt x="211" y="347"/>
                </a:lnTo>
                <a:lnTo>
                  <a:pt x="210" y="347"/>
                </a:lnTo>
                <a:lnTo>
                  <a:pt x="211" y="347"/>
                </a:lnTo>
                <a:lnTo>
                  <a:pt x="210" y="347"/>
                </a:lnTo>
                <a:lnTo>
                  <a:pt x="210" y="348"/>
                </a:lnTo>
                <a:lnTo>
                  <a:pt x="210" y="347"/>
                </a:lnTo>
                <a:lnTo>
                  <a:pt x="210" y="348"/>
                </a:lnTo>
                <a:lnTo>
                  <a:pt x="210" y="347"/>
                </a:lnTo>
                <a:lnTo>
                  <a:pt x="210" y="348"/>
                </a:lnTo>
                <a:lnTo>
                  <a:pt x="209" y="348"/>
                </a:lnTo>
                <a:lnTo>
                  <a:pt x="210" y="348"/>
                </a:lnTo>
                <a:lnTo>
                  <a:pt x="209" y="348"/>
                </a:lnTo>
                <a:lnTo>
                  <a:pt x="210" y="348"/>
                </a:lnTo>
                <a:lnTo>
                  <a:pt x="209" y="348"/>
                </a:lnTo>
                <a:lnTo>
                  <a:pt x="209" y="349"/>
                </a:lnTo>
                <a:lnTo>
                  <a:pt x="209" y="348"/>
                </a:lnTo>
                <a:lnTo>
                  <a:pt x="209" y="349"/>
                </a:lnTo>
                <a:lnTo>
                  <a:pt x="209" y="348"/>
                </a:lnTo>
                <a:lnTo>
                  <a:pt x="209" y="349"/>
                </a:lnTo>
                <a:lnTo>
                  <a:pt x="210" y="349"/>
                </a:lnTo>
                <a:lnTo>
                  <a:pt x="209" y="349"/>
                </a:lnTo>
                <a:lnTo>
                  <a:pt x="210" y="349"/>
                </a:lnTo>
                <a:lnTo>
                  <a:pt x="209" y="349"/>
                </a:lnTo>
                <a:lnTo>
                  <a:pt x="210" y="349"/>
                </a:lnTo>
                <a:lnTo>
                  <a:pt x="210" y="350"/>
                </a:lnTo>
                <a:lnTo>
                  <a:pt x="210" y="349"/>
                </a:lnTo>
                <a:lnTo>
                  <a:pt x="210" y="350"/>
                </a:lnTo>
                <a:lnTo>
                  <a:pt x="210" y="349"/>
                </a:lnTo>
                <a:lnTo>
                  <a:pt x="210" y="350"/>
                </a:lnTo>
                <a:lnTo>
                  <a:pt x="209" y="350"/>
                </a:lnTo>
                <a:lnTo>
                  <a:pt x="210" y="350"/>
                </a:lnTo>
                <a:lnTo>
                  <a:pt x="209" y="350"/>
                </a:lnTo>
                <a:lnTo>
                  <a:pt x="210" y="350"/>
                </a:lnTo>
                <a:lnTo>
                  <a:pt x="209" y="350"/>
                </a:lnTo>
                <a:lnTo>
                  <a:pt x="208" y="350"/>
                </a:lnTo>
                <a:lnTo>
                  <a:pt x="209" y="350"/>
                </a:lnTo>
                <a:lnTo>
                  <a:pt x="208" y="350"/>
                </a:lnTo>
                <a:lnTo>
                  <a:pt x="209" y="350"/>
                </a:lnTo>
                <a:lnTo>
                  <a:pt x="208" y="350"/>
                </a:lnTo>
                <a:lnTo>
                  <a:pt x="208" y="351"/>
                </a:lnTo>
                <a:lnTo>
                  <a:pt x="208" y="350"/>
                </a:lnTo>
                <a:lnTo>
                  <a:pt x="208" y="351"/>
                </a:lnTo>
                <a:lnTo>
                  <a:pt x="208" y="350"/>
                </a:lnTo>
                <a:lnTo>
                  <a:pt x="208" y="351"/>
                </a:lnTo>
                <a:lnTo>
                  <a:pt x="209" y="351"/>
                </a:lnTo>
                <a:lnTo>
                  <a:pt x="208" y="351"/>
                </a:lnTo>
                <a:lnTo>
                  <a:pt x="209" y="351"/>
                </a:lnTo>
                <a:lnTo>
                  <a:pt x="208" y="351"/>
                </a:lnTo>
                <a:lnTo>
                  <a:pt x="209" y="351"/>
                </a:lnTo>
                <a:lnTo>
                  <a:pt x="209" y="352"/>
                </a:lnTo>
                <a:lnTo>
                  <a:pt x="209" y="351"/>
                </a:lnTo>
                <a:lnTo>
                  <a:pt x="209" y="352"/>
                </a:lnTo>
                <a:lnTo>
                  <a:pt x="209" y="351"/>
                </a:lnTo>
                <a:lnTo>
                  <a:pt x="209" y="352"/>
                </a:lnTo>
                <a:lnTo>
                  <a:pt x="210" y="352"/>
                </a:lnTo>
                <a:lnTo>
                  <a:pt x="209" y="352"/>
                </a:lnTo>
                <a:lnTo>
                  <a:pt x="210" y="352"/>
                </a:lnTo>
                <a:lnTo>
                  <a:pt x="209" y="352"/>
                </a:lnTo>
                <a:lnTo>
                  <a:pt x="210" y="352"/>
                </a:lnTo>
                <a:lnTo>
                  <a:pt x="210" y="351"/>
                </a:lnTo>
                <a:lnTo>
                  <a:pt x="210" y="352"/>
                </a:lnTo>
                <a:lnTo>
                  <a:pt x="210" y="351"/>
                </a:lnTo>
                <a:lnTo>
                  <a:pt x="210" y="352"/>
                </a:lnTo>
                <a:lnTo>
                  <a:pt x="210" y="351"/>
                </a:lnTo>
                <a:lnTo>
                  <a:pt x="211" y="351"/>
                </a:lnTo>
                <a:lnTo>
                  <a:pt x="210" y="351"/>
                </a:lnTo>
                <a:lnTo>
                  <a:pt x="211" y="351"/>
                </a:lnTo>
                <a:lnTo>
                  <a:pt x="210" y="351"/>
                </a:lnTo>
                <a:lnTo>
                  <a:pt x="211" y="351"/>
                </a:lnTo>
                <a:lnTo>
                  <a:pt x="211" y="352"/>
                </a:lnTo>
                <a:lnTo>
                  <a:pt x="211" y="351"/>
                </a:lnTo>
                <a:lnTo>
                  <a:pt x="211" y="352"/>
                </a:lnTo>
                <a:lnTo>
                  <a:pt x="211" y="351"/>
                </a:lnTo>
                <a:lnTo>
                  <a:pt x="211" y="352"/>
                </a:lnTo>
                <a:lnTo>
                  <a:pt x="211" y="353"/>
                </a:lnTo>
                <a:lnTo>
                  <a:pt x="211" y="352"/>
                </a:lnTo>
                <a:lnTo>
                  <a:pt x="211" y="353"/>
                </a:lnTo>
                <a:lnTo>
                  <a:pt x="211" y="352"/>
                </a:lnTo>
                <a:lnTo>
                  <a:pt x="211" y="353"/>
                </a:lnTo>
                <a:lnTo>
                  <a:pt x="212" y="353"/>
                </a:lnTo>
                <a:lnTo>
                  <a:pt x="211" y="353"/>
                </a:lnTo>
                <a:lnTo>
                  <a:pt x="212" y="353"/>
                </a:lnTo>
                <a:lnTo>
                  <a:pt x="211" y="353"/>
                </a:lnTo>
                <a:lnTo>
                  <a:pt x="212" y="353"/>
                </a:lnTo>
                <a:lnTo>
                  <a:pt x="212" y="352"/>
                </a:lnTo>
                <a:lnTo>
                  <a:pt x="212" y="353"/>
                </a:lnTo>
                <a:lnTo>
                  <a:pt x="212" y="352"/>
                </a:lnTo>
                <a:lnTo>
                  <a:pt x="212" y="353"/>
                </a:lnTo>
                <a:lnTo>
                  <a:pt x="212" y="352"/>
                </a:lnTo>
                <a:lnTo>
                  <a:pt x="212" y="353"/>
                </a:lnTo>
                <a:lnTo>
                  <a:pt x="212" y="352"/>
                </a:lnTo>
                <a:lnTo>
                  <a:pt x="212" y="353"/>
                </a:lnTo>
                <a:lnTo>
                  <a:pt x="212" y="352"/>
                </a:lnTo>
                <a:lnTo>
                  <a:pt x="212" y="353"/>
                </a:lnTo>
                <a:lnTo>
                  <a:pt x="213" y="353"/>
                </a:lnTo>
                <a:lnTo>
                  <a:pt x="212" y="353"/>
                </a:lnTo>
                <a:lnTo>
                  <a:pt x="213" y="353"/>
                </a:lnTo>
                <a:lnTo>
                  <a:pt x="212" y="353"/>
                </a:lnTo>
                <a:lnTo>
                  <a:pt x="213" y="353"/>
                </a:lnTo>
                <a:lnTo>
                  <a:pt x="213" y="354"/>
                </a:lnTo>
                <a:lnTo>
                  <a:pt x="213" y="353"/>
                </a:lnTo>
                <a:lnTo>
                  <a:pt x="213" y="354"/>
                </a:lnTo>
                <a:lnTo>
                  <a:pt x="213" y="353"/>
                </a:lnTo>
                <a:lnTo>
                  <a:pt x="213" y="354"/>
                </a:lnTo>
                <a:lnTo>
                  <a:pt x="212" y="354"/>
                </a:lnTo>
                <a:lnTo>
                  <a:pt x="213" y="354"/>
                </a:lnTo>
                <a:lnTo>
                  <a:pt x="212" y="354"/>
                </a:lnTo>
                <a:lnTo>
                  <a:pt x="213" y="354"/>
                </a:lnTo>
                <a:lnTo>
                  <a:pt x="212" y="354"/>
                </a:lnTo>
                <a:lnTo>
                  <a:pt x="212" y="355"/>
                </a:lnTo>
                <a:lnTo>
                  <a:pt x="212" y="354"/>
                </a:lnTo>
                <a:lnTo>
                  <a:pt x="212" y="355"/>
                </a:lnTo>
                <a:lnTo>
                  <a:pt x="212" y="354"/>
                </a:lnTo>
                <a:lnTo>
                  <a:pt x="212" y="355"/>
                </a:lnTo>
                <a:lnTo>
                  <a:pt x="212" y="356"/>
                </a:lnTo>
                <a:lnTo>
                  <a:pt x="212" y="355"/>
                </a:lnTo>
                <a:lnTo>
                  <a:pt x="212" y="356"/>
                </a:lnTo>
                <a:lnTo>
                  <a:pt x="212" y="355"/>
                </a:lnTo>
                <a:lnTo>
                  <a:pt x="212" y="356"/>
                </a:lnTo>
                <a:lnTo>
                  <a:pt x="213" y="356"/>
                </a:lnTo>
                <a:lnTo>
                  <a:pt x="212" y="356"/>
                </a:lnTo>
                <a:lnTo>
                  <a:pt x="213" y="356"/>
                </a:lnTo>
                <a:lnTo>
                  <a:pt x="212" y="356"/>
                </a:lnTo>
                <a:lnTo>
                  <a:pt x="213" y="356"/>
                </a:lnTo>
                <a:lnTo>
                  <a:pt x="213" y="355"/>
                </a:lnTo>
                <a:lnTo>
                  <a:pt x="213" y="356"/>
                </a:lnTo>
                <a:lnTo>
                  <a:pt x="213" y="355"/>
                </a:lnTo>
                <a:lnTo>
                  <a:pt x="213" y="356"/>
                </a:lnTo>
                <a:lnTo>
                  <a:pt x="213" y="355"/>
                </a:lnTo>
                <a:lnTo>
                  <a:pt x="214" y="355"/>
                </a:lnTo>
                <a:lnTo>
                  <a:pt x="213" y="355"/>
                </a:lnTo>
                <a:lnTo>
                  <a:pt x="214" y="355"/>
                </a:lnTo>
                <a:lnTo>
                  <a:pt x="213" y="355"/>
                </a:lnTo>
                <a:lnTo>
                  <a:pt x="214" y="355"/>
                </a:lnTo>
                <a:lnTo>
                  <a:pt x="214" y="356"/>
                </a:lnTo>
                <a:lnTo>
                  <a:pt x="214" y="355"/>
                </a:lnTo>
                <a:lnTo>
                  <a:pt x="214" y="356"/>
                </a:lnTo>
                <a:lnTo>
                  <a:pt x="214" y="355"/>
                </a:lnTo>
                <a:lnTo>
                  <a:pt x="214" y="356"/>
                </a:lnTo>
                <a:lnTo>
                  <a:pt x="214" y="357"/>
                </a:lnTo>
                <a:lnTo>
                  <a:pt x="214" y="356"/>
                </a:lnTo>
                <a:lnTo>
                  <a:pt x="214" y="357"/>
                </a:lnTo>
                <a:lnTo>
                  <a:pt x="214" y="356"/>
                </a:lnTo>
                <a:lnTo>
                  <a:pt x="214" y="357"/>
                </a:lnTo>
                <a:lnTo>
                  <a:pt x="215" y="357"/>
                </a:lnTo>
                <a:lnTo>
                  <a:pt x="214" y="357"/>
                </a:lnTo>
                <a:lnTo>
                  <a:pt x="215" y="357"/>
                </a:lnTo>
                <a:lnTo>
                  <a:pt x="214" y="357"/>
                </a:lnTo>
                <a:lnTo>
                  <a:pt x="215" y="357"/>
                </a:lnTo>
                <a:lnTo>
                  <a:pt x="215" y="356"/>
                </a:lnTo>
                <a:lnTo>
                  <a:pt x="215" y="357"/>
                </a:lnTo>
                <a:lnTo>
                  <a:pt x="215" y="356"/>
                </a:lnTo>
                <a:lnTo>
                  <a:pt x="215" y="357"/>
                </a:lnTo>
                <a:lnTo>
                  <a:pt x="215" y="356"/>
                </a:lnTo>
                <a:lnTo>
                  <a:pt x="216" y="356"/>
                </a:lnTo>
                <a:lnTo>
                  <a:pt x="215" y="356"/>
                </a:lnTo>
                <a:lnTo>
                  <a:pt x="216" y="356"/>
                </a:lnTo>
                <a:lnTo>
                  <a:pt x="215" y="356"/>
                </a:lnTo>
                <a:lnTo>
                  <a:pt x="216" y="356"/>
                </a:lnTo>
                <a:lnTo>
                  <a:pt x="216" y="355"/>
                </a:lnTo>
                <a:lnTo>
                  <a:pt x="216" y="356"/>
                </a:lnTo>
                <a:lnTo>
                  <a:pt x="216" y="355"/>
                </a:lnTo>
                <a:lnTo>
                  <a:pt x="216" y="356"/>
                </a:lnTo>
                <a:lnTo>
                  <a:pt x="216" y="355"/>
                </a:lnTo>
                <a:lnTo>
                  <a:pt x="215" y="355"/>
                </a:lnTo>
                <a:lnTo>
                  <a:pt x="216" y="355"/>
                </a:lnTo>
                <a:lnTo>
                  <a:pt x="215" y="355"/>
                </a:lnTo>
                <a:lnTo>
                  <a:pt x="216" y="355"/>
                </a:lnTo>
                <a:lnTo>
                  <a:pt x="215" y="355"/>
                </a:lnTo>
                <a:lnTo>
                  <a:pt x="215" y="354"/>
                </a:lnTo>
                <a:lnTo>
                  <a:pt x="215" y="355"/>
                </a:lnTo>
                <a:lnTo>
                  <a:pt x="215" y="354"/>
                </a:lnTo>
                <a:lnTo>
                  <a:pt x="215" y="355"/>
                </a:lnTo>
                <a:lnTo>
                  <a:pt x="215" y="354"/>
                </a:lnTo>
                <a:lnTo>
                  <a:pt x="216" y="354"/>
                </a:lnTo>
                <a:lnTo>
                  <a:pt x="215" y="354"/>
                </a:lnTo>
                <a:lnTo>
                  <a:pt x="216" y="354"/>
                </a:lnTo>
                <a:lnTo>
                  <a:pt x="215" y="354"/>
                </a:lnTo>
                <a:lnTo>
                  <a:pt x="216" y="354"/>
                </a:lnTo>
                <a:lnTo>
                  <a:pt x="217" y="354"/>
                </a:lnTo>
                <a:lnTo>
                  <a:pt x="216" y="354"/>
                </a:lnTo>
                <a:lnTo>
                  <a:pt x="217" y="354"/>
                </a:lnTo>
                <a:lnTo>
                  <a:pt x="216" y="354"/>
                </a:lnTo>
                <a:lnTo>
                  <a:pt x="217" y="354"/>
                </a:lnTo>
                <a:lnTo>
                  <a:pt x="217" y="353"/>
                </a:lnTo>
                <a:lnTo>
                  <a:pt x="217" y="354"/>
                </a:lnTo>
                <a:lnTo>
                  <a:pt x="217" y="353"/>
                </a:lnTo>
                <a:lnTo>
                  <a:pt x="217" y="354"/>
                </a:lnTo>
                <a:lnTo>
                  <a:pt x="217" y="353"/>
                </a:lnTo>
                <a:lnTo>
                  <a:pt x="216" y="353"/>
                </a:lnTo>
                <a:lnTo>
                  <a:pt x="217" y="353"/>
                </a:lnTo>
                <a:lnTo>
                  <a:pt x="216" y="353"/>
                </a:lnTo>
                <a:lnTo>
                  <a:pt x="217" y="353"/>
                </a:lnTo>
                <a:lnTo>
                  <a:pt x="216" y="353"/>
                </a:lnTo>
                <a:lnTo>
                  <a:pt x="216" y="352"/>
                </a:lnTo>
                <a:lnTo>
                  <a:pt x="216" y="353"/>
                </a:lnTo>
                <a:lnTo>
                  <a:pt x="216" y="352"/>
                </a:lnTo>
                <a:lnTo>
                  <a:pt x="216" y="353"/>
                </a:lnTo>
                <a:lnTo>
                  <a:pt x="216" y="352"/>
                </a:lnTo>
                <a:lnTo>
                  <a:pt x="217" y="352"/>
                </a:lnTo>
                <a:lnTo>
                  <a:pt x="216" y="352"/>
                </a:lnTo>
                <a:lnTo>
                  <a:pt x="217" y="352"/>
                </a:lnTo>
                <a:lnTo>
                  <a:pt x="216" y="352"/>
                </a:lnTo>
                <a:lnTo>
                  <a:pt x="217" y="352"/>
                </a:lnTo>
                <a:lnTo>
                  <a:pt x="217" y="351"/>
                </a:lnTo>
                <a:lnTo>
                  <a:pt x="217" y="352"/>
                </a:lnTo>
                <a:lnTo>
                  <a:pt x="217" y="351"/>
                </a:lnTo>
                <a:lnTo>
                  <a:pt x="217" y="352"/>
                </a:lnTo>
                <a:lnTo>
                  <a:pt x="217" y="351"/>
                </a:lnTo>
                <a:lnTo>
                  <a:pt x="218" y="351"/>
                </a:lnTo>
                <a:lnTo>
                  <a:pt x="217" y="351"/>
                </a:lnTo>
                <a:lnTo>
                  <a:pt x="218" y="351"/>
                </a:lnTo>
                <a:lnTo>
                  <a:pt x="217" y="351"/>
                </a:lnTo>
                <a:lnTo>
                  <a:pt x="218" y="351"/>
                </a:lnTo>
                <a:lnTo>
                  <a:pt x="218" y="352"/>
                </a:lnTo>
                <a:lnTo>
                  <a:pt x="218" y="351"/>
                </a:lnTo>
                <a:lnTo>
                  <a:pt x="218" y="352"/>
                </a:lnTo>
                <a:lnTo>
                  <a:pt x="218" y="351"/>
                </a:lnTo>
                <a:lnTo>
                  <a:pt x="218" y="352"/>
                </a:lnTo>
                <a:lnTo>
                  <a:pt x="218" y="353"/>
                </a:lnTo>
                <a:lnTo>
                  <a:pt x="218" y="352"/>
                </a:lnTo>
                <a:lnTo>
                  <a:pt x="218" y="353"/>
                </a:lnTo>
                <a:lnTo>
                  <a:pt x="218" y="352"/>
                </a:lnTo>
                <a:lnTo>
                  <a:pt x="218" y="353"/>
                </a:lnTo>
                <a:lnTo>
                  <a:pt x="219" y="353"/>
                </a:lnTo>
                <a:lnTo>
                  <a:pt x="218" y="353"/>
                </a:lnTo>
                <a:lnTo>
                  <a:pt x="219" y="353"/>
                </a:lnTo>
                <a:lnTo>
                  <a:pt x="218" y="353"/>
                </a:lnTo>
                <a:lnTo>
                  <a:pt x="219" y="353"/>
                </a:lnTo>
                <a:lnTo>
                  <a:pt x="219" y="352"/>
                </a:lnTo>
                <a:lnTo>
                  <a:pt x="219" y="353"/>
                </a:lnTo>
                <a:lnTo>
                  <a:pt x="219" y="352"/>
                </a:lnTo>
                <a:lnTo>
                  <a:pt x="219" y="353"/>
                </a:lnTo>
                <a:lnTo>
                  <a:pt x="219" y="352"/>
                </a:lnTo>
                <a:lnTo>
                  <a:pt x="220" y="352"/>
                </a:lnTo>
                <a:lnTo>
                  <a:pt x="219" y="352"/>
                </a:lnTo>
                <a:lnTo>
                  <a:pt x="220" y="352"/>
                </a:lnTo>
                <a:lnTo>
                  <a:pt x="219" y="352"/>
                </a:lnTo>
                <a:lnTo>
                  <a:pt x="220" y="352"/>
                </a:lnTo>
                <a:lnTo>
                  <a:pt x="220" y="353"/>
                </a:lnTo>
                <a:lnTo>
                  <a:pt x="220" y="352"/>
                </a:lnTo>
                <a:lnTo>
                  <a:pt x="220" y="353"/>
                </a:lnTo>
                <a:lnTo>
                  <a:pt x="220" y="352"/>
                </a:lnTo>
                <a:lnTo>
                  <a:pt x="220" y="353"/>
                </a:lnTo>
                <a:lnTo>
                  <a:pt x="221" y="353"/>
                </a:lnTo>
                <a:lnTo>
                  <a:pt x="220" y="353"/>
                </a:lnTo>
                <a:lnTo>
                  <a:pt x="221" y="353"/>
                </a:lnTo>
                <a:lnTo>
                  <a:pt x="220" y="353"/>
                </a:lnTo>
                <a:lnTo>
                  <a:pt x="221" y="353"/>
                </a:lnTo>
                <a:lnTo>
                  <a:pt x="221" y="354"/>
                </a:lnTo>
                <a:lnTo>
                  <a:pt x="221" y="353"/>
                </a:lnTo>
                <a:lnTo>
                  <a:pt x="221" y="354"/>
                </a:lnTo>
                <a:lnTo>
                  <a:pt x="221" y="353"/>
                </a:lnTo>
                <a:lnTo>
                  <a:pt x="221" y="354"/>
                </a:lnTo>
                <a:lnTo>
                  <a:pt x="220" y="354"/>
                </a:lnTo>
                <a:lnTo>
                  <a:pt x="221" y="354"/>
                </a:lnTo>
                <a:lnTo>
                  <a:pt x="220" y="354"/>
                </a:lnTo>
                <a:lnTo>
                  <a:pt x="221" y="354"/>
                </a:lnTo>
                <a:lnTo>
                  <a:pt x="220" y="354"/>
                </a:lnTo>
                <a:lnTo>
                  <a:pt x="219" y="354"/>
                </a:lnTo>
                <a:lnTo>
                  <a:pt x="220" y="354"/>
                </a:lnTo>
                <a:lnTo>
                  <a:pt x="219" y="354"/>
                </a:lnTo>
                <a:lnTo>
                  <a:pt x="220" y="354"/>
                </a:lnTo>
                <a:lnTo>
                  <a:pt x="219" y="354"/>
                </a:lnTo>
                <a:lnTo>
                  <a:pt x="219" y="355"/>
                </a:lnTo>
                <a:lnTo>
                  <a:pt x="219" y="354"/>
                </a:lnTo>
                <a:lnTo>
                  <a:pt x="219" y="355"/>
                </a:lnTo>
                <a:lnTo>
                  <a:pt x="219" y="354"/>
                </a:lnTo>
                <a:lnTo>
                  <a:pt x="219" y="355"/>
                </a:lnTo>
                <a:lnTo>
                  <a:pt x="220" y="355"/>
                </a:lnTo>
                <a:lnTo>
                  <a:pt x="219" y="355"/>
                </a:lnTo>
                <a:lnTo>
                  <a:pt x="220" y="355"/>
                </a:lnTo>
                <a:lnTo>
                  <a:pt x="219" y="355"/>
                </a:lnTo>
                <a:lnTo>
                  <a:pt x="220" y="355"/>
                </a:lnTo>
                <a:lnTo>
                  <a:pt x="220" y="356"/>
                </a:lnTo>
                <a:lnTo>
                  <a:pt x="220" y="355"/>
                </a:lnTo>
                <a:lnTo>
                  <a:pt x="220" y="356"/>
                </a:lnTo>
                <a:lnTo>
                  <a:pt x="220" y="355"/>
                </a:lnTo>
                <a:lnTo>
                  <a:pt x="220" y="356"/>
                </a:lnTo>
                <a:lnTo>
                  <a:pt x="220" y="357"/>
                </a:lnTo>
                <a:lnTo>
                  <a:pt x="220" y="356"/>
                </a:lnTo>
                <a:lnTo>
                  <a:pt x="220" y="357"/>
                </a:lnTo>
                <a:lnTo>
                  <a:pt x="220" y="356"/>
                </a:lnTo>
                <a:lnTo>
                  <a:pt x="220" y="357"/>
                </a:lnTo>
                <a:lnTo>
                  <a:pt x="221" y="357"/>
                </a:lnTo>
                <a:lnTo>
                  <a:pt x="220" y="357"/>
                </a:lnTo>
                <a:lnTo>
                  <a:pt x="221" y="357"/>
                </a:lnTo>
                <a:lnTo>
                  <a:pt x="220" y="357"/>
                </a:lnTo>
                <a:lnTo>
                  <a:pt x="221" y="357"/>
                </a:lnTo>
                <a:lnTo>
                  <a:pt x="221" y="358"/>
                </a:lnTo>
                <a:lnTo>
                  <a:pt x="221" y="357"/>
                </a:lnTo>
                <a:lnTo>
                  <a:pt x="221" y="358"/>
                </a:lnTo>
                <a:lnTo>
                  <a:pt x="221" y="357"/>
                </a:lnTo>
                <a:lnTo>
                  <a:pt x="221" y="358"/>
                </a:lnTo>
                <a:lnTo>
                  <a:pt x="220" y="358"/>
                </a:lnTo>
                <a:lnTo>
                  <a:pt x="221" y="358"/>
                </a:lnTo>
                <a:lnTo>
                  <a:pt x="220" y="358"/>
                </a:lnTo>
                <a:lnTo>
                  <a:pt x="221" y="358"/>
                </a:lnTo>
                <a:lnTo>
                  <a:pt x="220" y="358"/>
                </a:lnTo>
                <a:lnTo>
                  <a:pt x="219" y="358"/>
                </a:lnTo>
                <a:lnTo>
                  <a:pt x="220" y="358"/>
                </a:lnTo>
                <a:lnTo>
                  <a:pt x="219" y="358"/>
                </a:lnTo>
                <a:lnTo>
                  <a:pt x="220" y="358"/>
                </a:lnTo>
                <a:lnTo>
                  <a:pt x="219" y="358"/>
                </a:lnTo>
                <a:lnTo>
                  <a:pt x="219" y="359"/>
                </a:lnTo>
                <a:lnTo>
                  <a:pt x="219" y="358"/>
                </a:lnTo>
                <a:lnTo>
                  <a:pt x="219" y="359"/>
                </a:lnTo>
                <a:lnTo>
                  <a:pt x="219" y="358"/>
                </a:lnTo>
                <a:lnTo>
                  <a:pt x="219" y="359"/>
                </a:lnTo>
                <a:lnTo>
                  <a:pt x="220" y="359"/>
                </a:lnTo>
                <a:lnTo>
                  <a:pt x="219" y="359"/>
                </a:lnTo>
                <a:lnTo>
                  <a:pt x="220" y="359"/>
                </a:lnTo>
                <a:lnTo>
                  <a:pt x="219" y="359"/>
                </a:lnTo>
                <a:lnTo>
                  <a:pt x="220" y="359"/>
                </a:lnTo>
                <a:lnTo>
                  <a:pt x="220" y="360"/>
                </a:lnTo>
                <a:lnTo>
                  <a:pt x="220" y="359"/>
                </a:lnTo>
                <a:lnTo>
                  <a:pt x="220" y="360"/>
                </a:lnTo>
                <a:lnTo>
                  <a:pt x="220" y="359"/>
                </a:lnTo>
                <a:lnTo>
                  <a:pt x="220" y="360"/>
                </a:lnTo>
                <a:lnTo>
                  <a:pt x="221" y="360"/>
                </a:lnTo>
                <a:lnTo>
                  <a:pt x="220" y="360"/>
                </a:lnTo>
                <a:lnTo>
                  <a:pt x="221" y="360"/>
                </a:lnTo>
                <a:lnTo>
                  <a:pt x="220" y="360"/>
                </a:lnTo>
                <a:lnTo>
                  <a:pt x="221" y="360"/>
                </a:lnTo>
                <a:lnTo>
                  <a:pt x="221" y="359"/>
                </a:lnTo>
                <a:lnTo>
                  <a:pt x="221" y="360"/>
                </a:lnTo>
                <a:lnTo>
                  <a:pt x="221" y="359"/>
                </a:lnTo>
                <a:lnTo>
                  <a:pt x="221" y="360"/>
                </a:lnTo>
                <a:lnTo>
                  <a:pt x="221" y="359"/>
                </a:lnTo>
                <a:lnTo>
                  <a:pt x="222" y="359"/>
                </a:lnTo>
                <a:lnTo>
                  <a:pt x="221" y="359"/>
                </a:lnTo>
                <a:lnTo>
                  <a:pt x="222" y="359"/>
                </a:lnTo>
                <a:lnTo>
                  <a:pt x="221" y="359"/>
                </a:lnTo>
                <a:lnTo>
                  <a:pt x="222" y="359"/>
                </a:lnTo>
                <a:lnTo>
                  <a:pt x="222" y="360"/>
                </a:lnTo>
                <a:lnTo>
                  <a:pt x="222" y="359"/>
                </a:lnTo>
                <a:lnTo>
                  <a:pt x="222" y="360"/>
                </a:lnTo>
                <a:lnTo>
                  <a:pt x="222" y="359"/>
                </a:lnTo>
                <a:lnTo>
                  <a:pt x="222" y="360"/>
                </a:lnTo>
                <a:lnTo>
                  <a:pt x="222" y="361"/>
                </a:lnTo>
                <a:lnTo>
                  <a:pt x="222" y="360"/>
                </a:lnTo>
                <a:lnTo>
                  <a:pt x="222" y="361"/>
                </a:lnTo>
                <a:lnTo>
                  <a:pt x="222" y="360"/>
                </a:lnTo>
                <a:lnTo>
                  <a:pt x="222" y="361"/>
                </a:lnTo>
                <a:lnTo>
                  <a:pt x="223" y="361"/>
                </a:lnTo>
                <a:lnTo>
                  <a:pt x="222" y="361"/>
                </a:lnTo>
                <a:lnTo>
                  <a:pt x="223" y="361"/>
                </a:lnTo>
                <a:lnTo>
                  <a:pt x="222" y="361"/>
                </a:lnTo>
                <a:lnTo>
                  <a:pt x="223" y="361"/>
                </a:lnTo>
                <a:lnTo>
                  <a:pt x="223" y="360"/>
                </a:lnTo>
                <a:lnTo>
                  <a:pt x="223" y="361"/>
                </a:lnTo>
                <a:lnTo>
                  <a:pt x="223" y="360"/>
                </a:lnTo>
                <a:lnTo>
                  <a:pt x="223" y="361"/>
                </a:lnTo>
                <a:lnTo>
                  <a:pt x="223" y="360"/>
                </a:lnTo>
                <a:lnTo>
                  <a:pt x="224" y="360"/>
                </a:lnTo>
                <a:lnTo>
                  <a:pt x="223" y="360"/>
                </a:lnTo>
                <a:lnTo>
                  <a:pt x="224" y="360"/>
                </a:lnTo>
                <a:lnTo>
                  <a:pt x="223" y="360"/>
                </a:lnTo>
                <a:lnTo>
                  <a:pt x="224" y="360"/>
                </a:lnTo>
                <a:lnTo>
                  <a:pt x="224" y="359"/>
                </a:lnTo>
                <a:lnTo>
                  <a:pt x="224" y="360"/>
                </a:lnTo>
                <a:lnTo>
                  <a:pt x="224" y="359"/>
                </a:lnTo>
                <a:lnTo>
                  <a:pt x="224" y="360"/>
                </a:lnTo>
                <a:lnTo>
                  <a:pt x="224" y="359"/>
                </a:lnTo>
                <a:lnTo>
                  <a:pt x="223" y="359"/>
                </a:lnTo>
                <a:lnTo>
                  <a:pt x="224" y="359"/>
                </a:lnTo>
                <a:lnTo>
                  <a:pt x="223" y="359"/>
                </a:lnTo>
                <a:lnTo>
                  <a:pt x="224" y="359"/>
                </a:lnTo>
                <a:lnTo>
                  <a:pt x="223" y="359"/>
                </a:lnTo>
                <a:lnTo>
                  <a:pt x="223" y="358"/>
                </a:lnTo>
                <a:lnTo>
                  <a:pt x="223" y="359"/>
                </a:lnTo>
                <a:lnTo>
                  <a:pt x="223" y="358"/>
                </a:lnTo>
                <a:lnTo>
                  <a:pt x="223" y="359"/>
                </a:lnTo>
                <a:lnTo>
                  <a:pt x="223" y="358"/>
                </a:lnTo>
                <a:lnTo>
                  <a:pt x="224" y="358"/>
                </a:lnTo>
                <a:lnTo>
                  <a:pt x="223" y="358"/>
                </a:lnTo>
                <a:lnTo>
                  <a:pt x="224" y="358"/>
                </a:lnTo>
                <a:lnTo>
                  <a:pt x="223" y="358"/>
                </a:lnTo>
                <a:lnTo>
                  <a:pt x="224" y="358"/>
                </a:lnTo>
                <a:lnTo>
                  <a:pt x="225" y="358"/>
                </a:lnTo>
                <a:lnTo>
                  <a:pt x="224" y="358"/>
                </a:lnTo>
                <a:lnTo>
                  <a:pt x="225" y="358"/>
                </a:lnTo>
                <a:lnTo>
                  <a:pt x="224" y="358"/>
                </a:lnTo>
                <a:lnTo>
                  <a:pt x="225" y="358"/>
                </a:lnTo>
                <a:lnTo>
                  <a:pt x="225" y="357"/>
                </a:lnTo>
                <a:lnTo>
                  <a:pt x="225" y="358"/>
                </a:lnTo>
                <a:lnTo>
                  <a:pt x="225" y="357"/>
                </a:lnTo>
                <a:lnTo>
                  <a:pt x="225" y="358"/>
                </a:lnTo>
                <a:lnTo>
                  <a:pt x="225" y="357"/>
                </a:lnTo>
                <a:lnTo>
                  <a:pt x="224" y="357"/>
                </a:lnTo>
                <a:lnTo>
                  <a:pt x="225" y="357"/>
                </a:lnTo>
                <a:lnTo>
                  <a:pt x="224" y="357"/>
                </a:lnTo>
                <a:lnTo>
                  <a:pt x="225" y="357"/>
                </a:lnTo>
                <a:lnTo>
                  <a:pt x="224" y="357"/>
                </a:lnTo>
                <a:lnTo>
                  <a:pt x="224" y="356"/>
                </a:lnTo>
                <a:lnTo>
                  <a:pt x="224" y="357"/>
                </a:lnTo>
                <a:lnTo>
                  <a:pt x="224" y="356"/>
                </a:lnTo>
                <a:lnTo>
                  <a:pt x="224" y="357"/>
                </a:lnTo>
                <a:lnTo>
                  <a:pt x="224" y="356"/>
                </a:lnTo>
                <a:lnTo>
                  <a:pt x="225" y="356"/>
                </a:lnTo>
                <a:lnTo>
                  <a:pt x="224" y="356"/>
                </a:lnTo>
                <a:lnTo>
                  <a:pt x="225" y="356"/>
                </a:lnTo>
                <a:lnTo>
                  <a:pt x="224" y="356"/>
                </a:lnTo>
                <a:lnTo>
                  <a:pt x="225" y="356"/>
                </a:lnTo>
                <a:lnTo>
                  <a:pt x="225" y="355"/>
                </a:lnTo>
                <a:lnTo>
                  <a:pt x="225" y="356"/>
                </a:lnTo>
                <a:lnTo>
                  <a:pt x="225" y="355"/>
                </a:lnTo>
                <a:lnTo>
                  <a:pt x="225" y="356"/>
                </a:lnTo>
                <a:lnTo>
                  <a:pt x="225" y="355"/>
                </a:lnTo>
                <a:lnTo>
                  <a:pt x="226" y="355"/>
                </a:lnTo>
                <a:lnTo>
                  <a:pt x="225" y="355"/>
                </a:lnTo>
                <a:lnTo>
                  <a:pt x="226" y="355"/>
                </a:lnTo>
                <a:lnTo>
                  <a:pt x="225" y="355"/>
                </a:lnTo>
                <a:lnTo>
                  <a:pt x="226" y="355"/>
                </a:lnTo>
                <a:lnTo>
                  <a:pt x="226" y="356"/>
                </a:lnTo>
                <a:lnTo>
                  <a:pt x="226" y="355"/>
                </a:lnTo>
                <a:lnTo>
                  <a:pt x="226" y="356"/>
                </a:lnTo>
                <a:lnTo>
                  <a:pt x="226" y="355"/>
                </a:lnTo>
                <a:lnTo>
                  <a:pt x="226" y="356"/>
                </a:lnTo>
                <a:lnTo>
                  <a:pt x="226" y="357"/>
                </a:lnTo>
                <a:lnTo>
                  <a:pt x="226" y="356"/>
                </a:lnTo>
                <a:lnTo>
                  <a:pt x="226" y="357"/>
                </a:lnTo>
                <a:lnTo>
                  <a:pt x="226" y="356"/>
                </a:lnTo>
                <a:lnTo>
                  <a:pt x="226" y="357"/>
                </a:lnTo>
                <a:lnTo>
                  <a:pt x="227" y="357"/>
                </a:lnTo>
                <a:lnTo>
                  <a:pt x="226" y="357"/>
                </a:lnTo>
                <a:lnTo>
                  <a:pt x="227" y="357"/>
                </a:lnTo>
                <a:lnTo>
                  <a:pt x="226" y="357"/>
                </a:lnTo>
                <a:lnTo>
                  <a:pt x="227" y="357"/>
                </a:lnTo>
                <a:lnTo>
                  <a:pt x="227" y="356"/>
                </a:lnTo>
                <a:lnTo>
                  <a:pt x="227" y="357"/>
                </a:lnTo>
                <a:lnTo>
                  <a:pt x="227" y="356"/>
                </a:lnTo>
                <a:lnTo>
                  <a:pt x="227" y="357"/>
                </a:lnTo>
                <a:lnTo>
                  <a:pt x="227" y="356"/>
                </a:lnTo>
                <a:lnTo>
                  <a:pt x="228" y="356"/>
                </a:lnTo>
                <a:lnTo>
                  <a:pt x="227" y="356"/>
                </a:lnTo>
                <a:lnTo>
                  <a:pt x="228" y="356"/>
                </a:lnTo>
                <a:lnTo>
                  <a:pt x="227" y="356"/>
                </a:lnTo>
                <a:lnTo>
                  <a:pt x="228" y="356"/>
                </a:lnTo>
                <a:lnTo>
                  <a:pt x="228" y="357"/>
                </a:lnTo>
                <a:lnTo>
                  <a:pt x="228" y="356"/>
                </a:lnTo>
                <a:lnTo>
                  <a:pt x="228" y="357"/>
                </a:lnTo>
                <a:lnTo>
                  <a:pt x="228" y="356"/>
                </a:lnTo>
                <a:lnTo>
                  <a:pt x="228" y="357"/>
                </a:lnTo>
                <a:lnTo>
                  <a:pt x="229" y="357"/>
                </a:lnTo>
                <a:lnTo>
                  <a:pt x="228" y="357"/>
                </a:lnTo>
                <a:lnTo>
                  <a:pt x="229" y="357"/>
                </a:lnTo>
                <a:lnTo>
                  <a:pt x="228" y="357"/>
                </a:lnTo>
                <a:lnTo>
                  <a:pt x="229" y="357"/>
                </a:lnTo>
                <a:lnTo>
                  <a:pt x="229" y="358"/>
                </a:lnTo>
                <a:lnTo>
                  <a:pt x="229" y="357"/>
                </a:lnTo>
                <a:lnTo>
                  <a:pt x="229" y="358"/>
                </a:lnTo>
                <a:lnTo>
                  <a:pt x="229" y="357"/>
                </a:lnTo>
                <a:lnTo>
                  <a:pt x="229" y="358"/>
                </a:lnTo>
                <a:lnTo>
                  <a:pt x="228" y="358"/>
                </a:lnTo>
                <a:lnTo>
                  <a:pt x="229" y="358"/>
                </a:lnTo>
                <a:lnTo>
                  <a:pt x="228" y="358"/>
                </a:lnTo>
                <a:lnTo>
                  <a:pt x="229" y="358"/>
                </a:lnTo>
                <a:lnTo>
                  <a:pt x="228" y="358"/>
                </a:lnTo>
                <a:lnTo>
                  <a:pt x="227" y="358"/>
                </a:lnTo>
                <a:lnTo>
                  <a:pt x="228" y="358"/>
                </a:lnTo>
                <a:lnTo>
                  <a:pt x="227" y="358"/>
                </a:lnTo>
                <a:lnTo>
                  <a:pt x="228" y="358"/>
                </a:lnTo>
                <a:lnTo>
                  <a:pt x="227" y="358"/>
                </a:lnTo>
                <a:lnTo>
                  <a:pt x="227" y="359"/>
                </a:lnTo>
                <a:lnTo>
                  <a:pt x="227" y="358"/>
                </a:lnTo>
                <a:lnTo>
                  <a:pt x="227" y="359"/>
                </a:lnTo>
                <a:lnTo>
                  <a:pt x="227" y="358"/>
                </a:lnTo>
                <a:lnTo>
                  <a:pt x="227" y="359"/>
                </a:lnTo>
                <a:lnTo>
                  <a:pt x="228" y="359"/>
                </a:lnTo>
                <a:lnTo>
                  <a:pt x="227" y="359"/>
                </a:lnTo>
                <a:lnTo>
                  <a:pt x="228" y="359"/>
                </a:lnTo>
                <a:lnTo>
                  <a:pt x="227" y="359"/>
                </a:lnTo>
                <a:lnTo>
                  <a:pt x="228" y="359"/>
                </a:lnTo>
                <a:lnTo>
                  <a:pt x="228" y="360"/>
                </a:lnTo>
                <a:lnTo>
                  <a:pt x="228" y="359"/>
                </a:lnTo>
                <a:lnTo>
                  <a:pt x="228" y="360"/>
                </a:lnTo>
                <a:lnTo>
                  <a:pt x="228" y="359"/>
                </a:lnTo>
                <a:lnTo>
                  <a:pt x="228" y="360"/>
                </a:lnTo>
                <a:lnTo>
                  <a:pt x="229" y="360"/>
                </a:lnTo>
                <a:lnTo>
                  <a:pt x="228" y="360"/>
                </a:lnTo>
                <a:lnTo>
                  <a:pt x="229" y="360"/>
                </a:lnTo>
                <a:lnTo>
                  <a:pt x="228" y="360"/>
                </a:lnTo>
                <a:lnTo>
                  <a:pt x="229" y="360"/>
                </a:lnTo>
                <a:lnTo>
                  <a:pt x="229" y="359"/>
                </a:lnTo>
                <a:lnTo>
                  <a:pt x="229" y="360"/>
                </a:lnTo>
                <a:lnTo>
                  <a:pt x="229" y="359"/>
                </a:lnTo>
                <a:lnTo>
                  <a:pt x="229" y="360"/>
                </a:lnTo>
                <a:lnTo>
                  <a:pt x="229" y="359"/>
                </a:lnTo>
                <a:lnTo>
                  <a:pt x="230" y="359"/>
                </a:lnTo>
                <a:lnTo>
                  <a:pt x="229" y="359"/>
                </a:lnTo>
                <a:lnTo>
                  <a:pt x="230" y="359"/>
                </a:lnTo>
                <a:lnTo>
                  <a:pt x="229" y="359"/>
                </a:lnTo>
                <a:lnTo>
                  <a:pt x="230" y="359"/>
                </a:lnTo>
                <a:lnTo>
                  <a:pt x="230" y="360"/>
                </a:lnTo>
                <a:lnTo>
                  <a:pt x="230" y="359"/>
                </a:lnTo>
                <a:lnTo>
                  <a:pt x="230" y="360"/>
                </a:lnTo>
                <a:lnTo>
                  <a:pt x="230" y="359"/>
                </a:lnTo>
                <a:lnTo>
                  <a:pt x="230" y="360"/>
                </a:lnTo>
                <a:lnTo>
                  <a:pt x="230" y="361"/>
                </a:lnTo>
                <a:lnTo>
                  <a:pt x="230" y="360"/>
                </a:lnTo>
                <a:lnTo>
                  <a:pt x="230" y="361"/>
                </a:lnTo>
                <a:lnTo>
                  <a:pt x="230" y="360"/>
                </a:lnTo>
                <a:lnTo>
                  <a:pt x="230" y="361"/>
                </a:lnTo>
                <a:lnTo>
                  <a:pt x="231" y="361"/>
                </a:lnTo>
                <a:lnTo>
                  <a:pt x="230" y="361"/>
                </a:lnTo>
                <a:lnTo>
                  <a:pt x="231" y="361"/>
                </a:lnTo>
                <a:lnTo>
                  <a:pt x="230" y="361"/>
                </a:lnTo>
                <a:lnTo>
                  <a:pt x="231" y="361"/>
                </a:lnTo>
                <a:lnTo>
                  <a:pt x="231" y="360"/>
                </a:lnTo>
                <a:lnTo>
                  <a:pt x="231" y="361"/>
                </a:lnTo>
                <a:lnTo>
                  <a:pt x="231" y="360"/>
                </a:lnTo>
                <a:lnTo>
                  <a:pt x="231" y="361"/>
                </a:lnTo>
                <a:lnTo>
                  <a:pt x="231" y="360"/>
                </a:lnTo>
                <a:lnTo>
                  <a:pt x="232" y="360"/>
                </a:lnTo>
                <a:lnTo>
                  <a:pt x="231" y="360"/>
                </a:lnTo>
                <a:lnTo>
                  <a:pt x="232" y="360"/>
                </a:lnTo>
                <a:lnTo>
                  <a:pt x="231" y="360"/>
                </a:lnTo>
                <a:lnTo>
                  <a:pt x="232" y="360"/>
                </a:lnTo>
                <a:lnTo>
                  <a:pt x="232" y="361"/>
                </a:lnTo>
                <a:lnTo>
                  <a:pt x="232" y="360"/>
                </a:lnTo>
                <a:lnTo>
                  <a:pt x="232" y="361"/>
                </a:lnTo>
                <a:lnTo>
                  <a:pt x="232" y="360"/>
                </a:lnTo>
                <a:lnTo>
                  <a:pt x="232" y="361"/>
                </a:lnTo>
                <a:lnTo>
                  <a:pt x="233" y="361"/>
                </a:lnTo>
                <a:lnTo>
                  <a:pt x="232" y="361"/>
                </a:lnTo>
                <a:lnTo>
                  <a:pt x="233" y="361"/>
                </a:lnTo>
                <a:lnTo>
                  <a:pt x="232" y="361"/>
                </a:lnTo>
                <a:lnTo>
                  <a:pt x="233" y="361"/>
                </a:lnTo>
                <a:lnTo>
                  <a:pt x="233" y="362"/>
                </a:lnTo>
                <a:lnTo>
                  <a:pt x="233" y="361"/>
                </a:lnTo>
                <a:lnTo>
                  <a:pt x="233" y="362"/>
                </a:lnTo>
                <a:lnTo>
                  <a:pt x="233" y="361"/>
                </a:lnTo>
                <a:lnTo>
                  <a:pt x="233" y="362"/>
                </a:lnTo>
                <a:lnTo>
                  <a:pt x="232" y="362"/>
                </a:lnTo>
                <a:lnTo>
                  <a:pt x="233" y="362"/>
                </a:lnTo>
                <a:lnTo>
                  <a:pt x="232" y="362"/>
                </a:lnTo>
                <a:lnTo>
                  <a:pt x="233" y="362"/>
                </a:lnTo>
                <a:lnTo>
                  <a:pt x="232" y="362"/>
                </a:lnTo>
                <a:lnTo>
                  <a:pt x="231" y="362"/>
                </a:lnTo>
                <a:lnTo>
                  <a:pt x="232" y="362"/>
                </a:lnTo>
                <a:lnTo>
                  <a:pt x="231" y="362"/>
                </a:lnTo>
                <a:lnTo>
                  <a:pt x="232" y="362"/>
                </a:lnTo>
                <a:lnTo>
                  <a:pt x="231" y="362"/>
                </a:lnTo>
                <a:lnTo>
                  <a:pt x="231" y="363"/>
                </a:lnTo>
                <a:lnTo>
                  <a:pt x="231" y="362"/>
                </a:lnTo>
                <a:lnTo>
                  <a:pt x="231" y="363"/>
                </a:lnTo>
                <a:lnTo>
                  <a:pt x="231" y="362"/>
                </a:lnTo>
                <a:lnTo>
                  <a:pt x="231" y="363"/>
                </a:lnTo>
                <a:lnTo>
                  <a:pt x="232" y="363"/>
                </a:lnTo>
                <a:lnTo>
                  <a:pt x="231" y="363"/>
                </a:lnTo>
                <a:lnTo>
                  <a:pt x="232" y="363"/>
                </a:lnTo>
                <a:lnTo>
                  <a:pt x="231" y="363"/>
                </a:lnTo>
                <a:lnTo>
                  <a:pt x="232" y="363"/>
                </a:lnTo>
                <a:lnTo>
                  <a:pt x="232" y="364"/>
                </a:lnTo>
                <a:lnTo>
                  <a:pt x="232" y="363"/>
                </a:lnTo>
                <a:lnTo>
                  <a:pt x="232" y="364"/>
                </a:lnTo>
                <a:lnTo>
                  <a:pt x="232" y="363"/>
                </a:lnTo>
                <a:lnTo>
                  <a:pt x="232" y="364"/>
                </a:lnTo>
                <a:lnTo>
                  <a:pt x="231" y="364"/>
                </a:lnTo>
                <a:lnTo>
                  <a:pt x="232" y="364"/>
                </a:lnTo>
                <a:lnTo>
                  <a:pt x="231" y="364"/>
                </a:lnTo>
                <a:lnTo>
                  <a:pt x="232" y="364"/>
                </a:lnTo>
                <a:lnTo>
                  <a:pt x="231" y="364"/>
                </a:lnTo>
                <a:lnTo>
                  <a:pt x="231" y="365"/>
                </a:lnTo>
                <a:lnTo>
                  <a:pt x="231" y="364"/>
                </a:lnTo>
                <a:lnTo>
                  <a:pt x="231" y="365"/>
                </a:lnTo>
                <a:lnTo>
                  <a:pt x="231" y="364"/>
                </a:lnTo>
                <a:lnTo>
                  <a:pt x="231" y="365"/>
                </a:lnTo>
                <a:lnTo>
                  <a:pt x="230" y="365"/>
                </a:lnTo>
                <a:lnTo>
                  <a:pt x="231" y="365"/>
                </a:lnTo>
                <a:lnTo>
                  <a:pt x="230" y="365"/>
                </a:lnTo>
                <a:lnTo>
                  <a:pt x="231" y="365"/>
                </a:lnTo>
                <a:lnTo>
                  <a:pt x="230" y="365"/>
                </a:lnTo>
                <a:lnTo>
                  <a:pt x="230" y="364"/>
                </a:lnTo>
                <a:lnTo>
                  <a:pt x="230" y="365"/>
                </a:lnTo>
                <a:lnTo>
                  <a:pt x="230" y="364"/>
                </a:lnTo>
                <a:lnTo>
                  <a:pt x="230" y="365"/>
                </a:lnTo>
                <a:lnTo>
                  <a:pt x="230" y="364"/>
                </a:lnTo>
                <a:lnTo>
                  <a:pt x="230" y="363"/>
                </a:lnTo>
                <a:lnTo>
                  <a:pt x="230" y="364"/>
                </a:lnTo>
                <a:lnTo>
                  <a:pt x="230" y="363"/>
                </a:lnTo>
                <a:lnTo>
                  <a:pt x="230" y="364"/>
                </a:lnTo>
                <a:lnTo>
                  <a:pt x="230" y="363"/>
                </a:lnTo>
                <a:lnTo>
                  <a:pt x="229" y="363"/>
                </a:lnTo>
                <a:lnTo>
                  <a:pt x="230" y="363"/>
                </a:lnTo>
                <a:lnTo>
                  <a:pt x="229" y="363"/>
                </a:lnTo>
                <a:lnTo>
                  <a:pt x="230" y="363"/>
                </a:lnTo>
                <a:lnTo>
                  <a:pt x="229" y="363"/>
                </a:lnTo>
                <a:lnTo>
                  <a:pt x="229" y="364"/>
                </a:lnTo>
                <a:lnTo>
                  <a:pt x="229" y="363"/>
                </a:lnTo>
                <a:lnTo>
                  <a:pt x="229" y="364"/>
                </a:lnTo>
                <a:lnTo>
                  <a:pt x="229" y="363"/>
                </a:lnTo>
                <a:lnTo>
                  <a:pt x="229" y="364"/>
                </a:lnTo>
                <a:lnTo>
                  <a:pt x="228" y="364"/>
                </a:lnTo>
                <a:lnTo>
                  <a:pt x="229" y="364"/>
                </a:lnTo>
                <a:lnTo>
                  <a:pt x="228" y="364"/>
                </a:lnTo>
                <a:lnTo>
                  <a:pt x="229" y="364"/>
                </a:lnTo>
                <a:lnTo>
                  <a:pt x="228" y="364"/>
                </a:lnTo>
                <a:lnTo>
                  <a:pt x="227" y="364"/>
                </a:lnTo>
                <a:lnTo>
                  <a:pt x="228" y="364"/>
                </a:lnTo>
                <a:lnTo>
                  <a:pt x="227" y="364"/>
                </a:lnTo>
                <a:lnTo>
                  <a:pt x="228" y="364"/>
                </a:lnTo>
                <a:lnTo>
                  <a:pt x="227" y="364"/>
                </a:lnTo>
                <a:lnTo>
                  <a:pt x="227" y="365"/>
                </a:lnTo>
                <a:lnTo>
                  <a:pt x="227" y="364"/>
                </a:lnTo>
                <a:lnTo>
                  <a:pt x="227" y="365"/>
                </a:lnTo>
                <a:lnTo>
                  <a:pt x="227" y="364"/>
                </a:lnTo>
                <a:lnTo>
                  <a:pt x="227" y="365"/>
                </a:lnTo>
                <a:lnTo>
                  <a:pt x="226" y="365"/>
                </a:lnTo>
                <a:lnTo>
                  <a:pt x="227" y="365"/>
                </a:lnTo>
                <a:lnTo>
                  <a:pt x="226" y="365"/>
                </a:lnTo>
                <a:lnTo>
                  <a:pt x="227" y="365"/>
                </a:lnTo>
                <a:lnTo>
                  <a:pt x="226" y="365"/>
                </a:lnTo>
                <a:lnTo>
                  <a:pt x="226" y="364"/>
                </a:lnTo>
                <a:lnTo>
                  <a:pt x="226" y="365"/>
                </a:lnTo>
                <a:lnTo>
                  <a:pt x="226" y="364"/>
                </a:lnTo>
                <a:lnTo>
                  <a:pt x="226" y="365"/>
                </a:lnTo>
                <a:lnTo>
                  <a:pt x="226" y="364"/>
                </a:lnTo>
                <a:lnTo>
                  <a:pt x="226" y="363"/>
                </a:lnTo>
                <a:lnTo>
                  <a:pt x="226" y="364"/>
                </a:lnTo>
                <a:lnTo>
                  <a:pt x="226" y="363"/>
                </a:lnTo>
                <a:lnTo>
                  <a:pt x="226" y="364"/>
                </a:lnTo>
                <a:lnTo>
                  <a:pt x="226" y="363"/>
                </a:lnTo>
                <a:lnTo>
                  <a:pt x="225" y="363"/>
                </a:lnTo>
                <a:lnTo>
                  <a:pt x="226" y="363"/>
                </a:lnTo>
                <a:lnTo>
                  <a:pt x="225" y="363"/>
                </a:lnTo>
                <a:lnTo>
                  <a:pt x="226" y="363"/>
                </a:lnTo>
                <a:lnTo>
                  <a:pt x="225" y="363"/>
                </a:lnTo>
                <a:lnTo>
                  <a:pt x="225" y="364"/>
                </a:lnTo>
                <a:lnTo>
                  <a:pt x="225" y="363"/>
                </a:lnTo>
                <a:lnTo>
                  <a:pt x="225" y="364"/>
                </a:lnTo>
                <a:lnTo>
                  <a:pt x="225" y="363"/>
                </a:lnTo>
                <a:lnTo>
                  <a:pt x="225" y="364"/>
                </a:lnTo>
                <a:lnTo>
                  <a:pt x="224" y="364"/>
                </a:lnTo>
                <a:lnTo>
                  <a:pt x="225" y="364"/>
                </a:lnTo>
                <a:lnTo>
                  <a:pt x="224" y="364"/>
                </a:lnTo>
                <a:lnTo>
                  <a:pt x="225" y="364"/>
                </a:lnTo>
                <a:lnTo>
                  <a:pt x="224" y="364"/>
                </a:lnTo>
                <a:lnTo>
                  <a:pt x="224" y="365"/>
                </a:lnTo>
                <a:lnTo>
                  <a:pt x="224" y="364"/>
                </a:lnTo>
                <a:lnTo>
                  <a:pt x="224" y="365"/>
                </a:lnTo>
                <a:lnTo>
                  <a:pt x="224" y="364"/>
                </a:lnTo>
                <a:lnTo>
                  <a:pt x="224" y="365"/>
                </a:lnTo>
                <a:lnTo>
                  <a:pt x="225" y="365"/>
                </a:lnTo>
                <a:lnTo>
                  <a:pt x="224" y="365"/>
                </a:lnTo>
                <a:lnTo>
                  <a:pt x="225" y="365"/>
                </a:lnTo>
                <a:lnTo>
                  <a:pt x="224" y="365"/>
                </a:lnTo>
                <a:lnTo>
                  <a:pt x="225" y="365"/>
                </a:lnTo>
                <a:lnTo>
                  <a:pt x="225" y="366"/>
                </a:lnTo>
                <a:lnTo>
                  <a:pt x="225" y="365"/>
                </a:lnTo>
                <a:lnTo>
                  <a:pt x="225" y="366"/>
                </a:lnTo>
                <a:lnTo>
                  <a:pt x="225" y="365"/>
                </a:lnTo>
                <a:lnTo>
                  <a:pt x="225" y="366"/>
                </a:lnTo>
                <a:lnTo>
                  <a:pt x="224" y="366"/>
                </a:lnTo>
                <a:lnTo>
                  <a:pt x="225" y="366"/>
                </a:lnTo>
                <a:lnTo>
                  <a:pt x="224" y="366"/>
                </a:lnTo>
                <a:lnTo>
                  <a:pt x="225" y="366"/>
                </a:lnTo>
                <a:lnTo>
                  <a:pt x="224" y="366"/>
                </a:lnTo>
                <a:lnTo>
                  <a:pt x="223" y="366"/>
                </a:lnTo>
                <a:lnTo>
                  <a:pt x="224" y="366"/>
                </a:lnTo>
                <a:lnTo>
                  <a:pt x="223" y="366"/>
                </a:lnTo>
                <a:lnTo>
                  <a:pt x="224" y="366"/>
                </a:lnTo>
                <a:lnTo>
                  <a:pt x="223" y="366"/>
                </a:lnTo>
                <a:lnTo>
                  <a:pt x="223" y="367"/>
                </a:lnTo>
                <a:lnTo>
                  <a:pt x="223" y="366"/>
                </a:lnTo>
                <a:lnTo>
                  <a:pt x="223" y="367"/>
                </a:lnTo>
                <a:lnTo>
                  <a:pt x="223" y="366"/>
                </a:lnTo>
                <a:lnTo>
                  <a:pt x="223" y="367"/>
                </a:lnTo>
                <a:lnTo>
                  <a:pt x="224" y="367"/>
                </a:lnTo>
                <a:lnTo>
                  <a:pt x="223" y="367"/>
                </a:lnTo>
                <a:lnTo>
                  <a:pt x="224" y="367"/>
                </a:lnTo>
                <a:lnTo>
                  <a:pt x="223" y="367"/>
                </a:lnTo>
                <a:lnTo>
                  <a:pt x="224" y="367"/>
                </a:lnTo>
                <a:lnTo>
                  <a:pt x="224" y="368"/>
                </a:lnTo>
                <a:lnTo>
                  <a:pt x="224" y="367"/>
                </a:lnTo>
                <a:lnTo>
                  <a:pt x="224" y="368"/>
                </a:lnTo>
                <a:lnTo>
                  <a:pt x="224" y="367"/>
                </a:lnTo>
                <a:lnTo>
                  <a:pt x="224" y="368"/>
                </a:lnTo>
                <a:lnTo>
                  <a:pt x="225" y="368"/>
                </a:lnTo>
                <a:lnTo>
                  <a:pt x="224" y="368"/>
                </a:lnTo>
                <a:lnTo>
                  <a:pt x="225" y="368"/>
                </a:lnTo>
                <a:lnTo>
                  <a:pt x="224" y="368"/>
                </a:lnTo>
                <a:lnTo>
                  <a:pt x="225" y="368"/>
                </a:lnTo>
                <a:lnTo>
                  <a:pt x="225" y="367"/>
                </a:lnTo>
                <a:lnTo>
                  <a:pt x="225" y="368"/>
                </a:lnTo>
                <a:lnTo>
                  <a:pt x="225" y="367"/>
                </a:lnTo>
                <a:lnTo>
                  <a:pt x="225" y="368"/>
                </a:lnTo>
                <a:lnTo>
                  <a:pt x="225" y="367"/>
                </a:lnTo>
                <a:lnTo>
                  <a:pt x="226" y="367"/>
                </a:lnTo>
                <a:lnTo>
                  <a:pt x="225" y="367"/>
                </a:lnTo>
                <a:lnTo>
                  <a:pt x="226" y="367"/>
                </a:lnTo>
                <a:lnTo>
                  <a:pt x="225" y="367"/>
                </a:lnTo>
                <a:lnTo>
                  <a:pt x="226" y="367"/>
                </a:lnTo>
                <a:lnTo>
                  <a:pt x="226" y="368"/>
                </a:lnTo>
                <a:lnTo>
                  <a:pt x="226" y="367"/>
                </a:lnTo>
                <a:lnTo>
                  <a:pt x="226" y="368"/>
                </a:lnTo>
                <a:lnTo>
                  <a:pt x="226" y="367"/>
                </a:lnTo>
                <a:lnTo>
                  <a:pt x="226" y="368"/>
                </a:lnTo>
                <a:lnTo>
                  <a:pt x="226" y="369"/>
                </a:lnTo>
                <a:lnTo>
                  <a:pt x="226" y="368"/>
                </a:lnTo>
                <a:lnTo>
                  <a:pt x="226" y="369"/>
                </a:lnTo>
                <a:lnTo>
                  <a:pt x="226" y="368"/>
                </a:lnTo>
                <a:lnTo>
                  <a:pt x="226" y="369"/>
                </a:lnTo>
                <a:lnTo>
                  <a:pt x="227" y="369"/>
                </a:lnTo>
                <a:lnTo>
                  <a:pt x="226" y="369"/>
                </a:lnTo>
                <a:lnTo>
                  <a:pt x="227" y="369"/>
                </a:lnTo>
                <a:lnTo>
                  <a:pt x="226" y="369"/>
                </a:lnTo>
                <a:lnTo>
                  <a:pt x="227" y="369"/>
                </a:lnTo>
                <a:lnTo>
                  <a:pt x="227" y="368"/>
                </a:lnTo>
                <a:lnTo>
                  <a:pt x="227" y="369"/>
                </a:lnTo>
                <a:lnTo>
                  <a:pt x="227" y="368"/>
                </a:lnTo>
                <a:lnTo>
                  <a:pt x="227" y="369"/>
                </a:lnTo>
                <a:lnTo>
                  <a:pt x="227" y="368"/>
                </a:lnTo>
                <a:lnTo>
                  <a:pt x="228" y="368"/>
                </a:lnTo>
                <a:lnTo>
                  <a:pt x="227" y="368"/>
                </a:lnTo>
                <a:lnTo>
                  <a:pt x="228" y="368"/>
                </a:lnTo>
                <a:lnTo>
                  <a:pt x="227" y="368"/>
                </a:lnTo>
                <a:lnTo>
                  <a:pt x="228" y="368"/>
                </a:lnTo>
                <a:lnTo>
                  <a:pt x="228" y="369"/>
                </a:lnTo>
                <a:lnTo>
                  <a:pt x="228" y="368"/>
                </a:lnTo>
                <a:lnTo>
                  <a:pt x="228" y="369"/>
                </a:lnTo>
                <a:lnTo>
                  <a:pt x="228" y="368"/>
                </a:lnTo>
                <a:lnTo>
                  <a:pt x="228" y="369"/>
                </a:lnTo>
                <a:lnTo>
                  <a:pt x="229" y="369"/>
                </a:lnTo>
                <a:lnTo>
                  <a:pt x="228" y="369"/>
                </a:lnTo>
                <a:lnTo>
                  <a:pt x="229" y="369"/>
                </a:lnTo>
                <a:lnTo>
                  <a:pt x="228" y="369"/>
                </a:lnTo>
                <a:lnTo>
                  <a:pt x="229" y="369"/>
                </a:lnTo>
                <a:lnTo>
                  <a:pt x="229" y="370"/>
                </a:lnTo>
                <a:lnTo>
                  <a:pt x="229" y="369"/>
                </a:lnTo>
                <a:lnTo>
                  <a:pt x="229" y="370"/>
                </a:lnTo>
                <a:lnTo>
                  <a:pt x="229" y="369"/>
                </a:lnTo>
                <a:lnTo>
                  <a:pt x="229" y="370"/>
                </a:lnTo>
                <a:lnTo>
                  <a:pt x="228" y="370"/>
                </a:lnTo>
                <a:lnTo>
                  <a:pt x="229" y="370"/>
                </a:lnTo>
                <a:lnTo>
                  <a:pt x="228" y="370"/>
                </a:lnTo>
                <a:lnTo>
                  <a:pt x="229" y="370"/>
                </a:lnTo>
                <a:lnTo>
                  <a:pt x="228" y="370"/>
                </a:lnTo>
                <a:lnTo>
                  <a:pt x="227" y="370"/>
                </a:lnTo>
                <a:lnTo>
                  <a:pt x="228" y="370"/>
                </a:lnTo>
                <a:lnTo>
                  <a:pt x="227" y="370"/>
                </a:lnTo>
                <a:lnTo>
                  <a:pt x="228" y="370"/>
                </a:lnTo>
                <a:lnTo>
                  <a:pt x="227" y="370"/>
                </a:lnTo>
                <a:lnTo>
                  <a:pt x="227" y="371"/>
                </a:lnTo>
                <a:lnTo>
                  <a:pt x="227" y="370"/>
                </a:lnTo>
                <a:lnTo>
                  <a:pt x="227" y="371"/>
                </a:lnTo>
                <a:lnTo>
                  <a:pt x="227" y="370"/>
                </a:lnTo>
                <a:lnTo>
                  <a:pt x="227" y="371"/>
                </a:lnTo>
                <a:lnTo>
                  <a:pt x="228" y="371"/>
                </a:lnTo>
                <a:lnTo>
                  <a:pt x="227" y="371"/>
                </a:lnTo>
                <a:lnTo>
                  <a:pt x="228" y="371"/>
                </a:lnTo>
                <a:lnTo>
                  <a:pt x="227" y="371"/>
                </a:lnTo>
                <a:lnTo>
                  <a:pt x="228" y="371"/>
                </a:lnTo>
                <a:lnTo>
                  <a:pt x="228" y="372"/>
                </a:lnTo>
                <a:lnTo>
                  <a:pt x="228" y="371"/>
                </a:lnTo>
                <a:lnTo>
                  <a:pt x="228" y="372"/>
                </a:lnTo>
                <a:lnTo>
                  <a:pt x="228" y="371"/>
                </a:lnTo>
                <a:lnTo>
                  <a:pt x="228" y="372"/>
                </a:lnTo>
                <a:lnTo>
                  <a:pt x="227" y="372"/>
                </a:lnTo>
                <a:lnTo>
                  <a:pt x="228" y="372"/>
                </a:lnTo>
                <a:lnTo>
                  <a:pt x="227" y="372"/>
                </a:lnTo>
                <a:lnTo>
                  <a:pt x="228" y="372"/>
                </a:lnTo>
                <a:lnTo>
                  <a:pt x="227" y="372"/>
                </a:lnTo>
                <a:lnTo>
                  <a:pt x="227" y="373"/>
                </a:lnTo>
                <a:lnTo>
                  <a:pt x="227" y="372"/>
                </a:lnTo>
                <a:lnTo>
                  <a:pt x="227" y="373"/>
                </a:lnTo>
                <a:lnTo>
                  <a:pt x="227" y="372"/>
                </a:lnTo>
                <a:lnTo>
                  <a:pt x="227" y="373"/>
                </a:lnTo>
                <a:lnTo>
                  <a:pt x="226" y="373"/>
                </a:lnTo>
                <a:lnTo>
                  <a:pt x="227" y="373"/>
                </a:lnTo>
                <a:lnTo>
                  <a:pt x="226" y="373"/>
                </a:lnTo>
                <a:lnTo>
                  <a:pt x="227" y="373"/>
                </a:lnTo>
                <a:lnTo>
                  <a:pt x="226" y="373"/>
                </a:lnTo>
                <a:lnTo>
                  <a:pt x="226" y="372"/>
                </a:lnTo>
                <a:lnTo>
                  <a:pt x="226" y="373"/>
                </a:lnTo>
                <a:lnTo>
                  <a:pt x="226" y="372"/>
                </a:lnTo>
                <a:lnTo>
                  <a:pt x="226" y="373"/>
                </a:lnTo>
                <a:lnTo>
                  <a:pt x="226" y="372"/>
                </a:lnTo>
                <a:lnTo>
                  <a:pt x="226" y="371"/>
                </a:lnTo>
                <a:lnTo>
                  <a:pt x="226" y="372"/>
                </a:lnTo>
                <a:lnTo>
                  <a:pt x="226" y="371"/>
                </a:lnTo>
                <a:lnTo>
                  <a:pt x="226" y="372"/>
                </a:lnTo>
                <a:lnTo>
                  <a:pt x="226" y="371"/>
                </a:lnTo>
                <a:lnTo>
                  <a:pt x="225" y="371"/>
                </a:lnTo>
                <a:lnTo>
                  <a:pt x="226" y="371"/>
                </a:lnTo>
                <a:lnTo>
                  <a:pt x="225" y="371"/>
                </a:lnTo>
                <a:lnTo>
                  <a:pt x="226" y="371"/>
                </a:lnTo>
                <a:lnTo>
                  <a:pt x="225" y="371"/>
                </a:lnTo>
                <a:lnTo>
                  <a:pt x="225" y="372"/>
                </a:lnTo>
                <a:lnTo>
                  <a:pt x="225" y="371"/>
                </a:lnTo>
                <a:lnTo>
                  <a:pt x="225" y="372"/>
                </a:lnTo>
                <a:lnTo>
                  <a:pt x="225" y="371"/>
                </a:lnTo>
                <a:lnTo>
                  <a:pt x="225" y="372"/>
                </a:lnTo>
                <a:lnTo>
                  <a:pt x="224" y="372"/>
                </a:lnTo>
                <a:lnTo>
                  <a:pt x="225" y="372"/>
                </a:lnTo>
                <a:lnTo>
                  <a:pt x="224" y="372"/>
                </a:lnTo>
                <a:lnTo>
                  <a:pt x="225" y="372"/>
                </a:lnTo>
                <a:lnTo>
                  <a:pt x="224" y="372"/>
                </a:lnTo>
                <a:lnTo>
                  <a:pt x="224" y="373"/>
                </a:lnTo>
                <a:lnTo>
                  <a:pt x="224" y="372"/>
                </a:lnTo>
                <a:lnTo>
                  <a:pt x="224" y="373"/>
                </a:lnTo>
                <a:lnTo>
                  <a:pt x="224" y="372"/>
                </a:lnTo>
                <a:lnTo>
                  <a:pt x="224" y="373"/>
                </a:lnTo>
                <a:lnTo>
                  <a:pt x="225" y="373"/>
                </a:lnTo>
                <a:lnTo>
                  <a:pt x="224" y="373"/>
                </a:lnTo>
                <a:lnTo>
                  <a:pt x="225" y="373"/>
                </a:lnTo>
                <a:lnTo>
                  <a:pt x="224" y="373"/>
                </a:lnTo>
                <a:lnTo>
                  <a:pt x="225" y="373"/>
                </a:lnTo>
                <a:lnTo>
                  <a:pt x="225" y="374"/>
                </a:lnTo>
                <a:lnTo>
                  <a:pt x="225" y="373"/>
                </a:lnTo>
                <a:lnTo>
                  <a:pt x="225" y="374"/>
                </a:lnTo>
                <a:lnTo>
                  <a:pt x="225" y="373"/>
                </a:lnTo>
                <a:lnTo>
                  <a:pt x="225" y="374"/>
                </a:lnTo>
                <a:lnTo>
                  <a:pt x="224" y="374"/>
                </a:lnTo>
                <a:lnTo>
                  <a:pt x="225" y="374"/>
                </a:lnTo>
                <a:lnTo>
                  <a:pt x="224" y="374"/>
                </a:lnTo>
                <a:lnTo>
                  <a:pt x="225" y="374"/>
                </a:lnTo>
                <a:lnTo>
                  <a:pt x="224" y="374"/>
                </a:lnTo>
                <a:lnTo>
                  <a:pt x="223" y="374"/>
                </a:lnTo>
                <a:lnTo>
                  <a:pt x="224" y="374"/>
                </a:lnTo>
                <a:lnTo>
                  <a:pt x="223" y="374"/>
                </a:lnTo>
                <a:lnTo>
                  <a:pt x="224" y="374"/>
                </a:lnTo>
                <a:lnTo>
                  <a:pt x="223" y="374"/>
                </a:lnTo>
                <a:lnTo>
                  <a:pt x="223" y="375"/>
                </a:lnTo>
                <a:lnTo>
                  <a:pt x="223" y="374"/>
                </a:lnTo>
                <a:lnTo>
                  <a:pt x="223" y="375"/>
                </a:lnTo>
                <a:lnTo>
                  <a:pt x="223" y="374"/>
                </a:lnTo>
                <a:lnTo>
                  <a:pt x="223" y="375"/>
                </a:lnTo>
                <a:lnTo>
                  <a:pt x="224" y="375"/>
                </a:lnTo>
                <a:lnTo>
                  <a:pt x="223" y="375"/>
                </a:lnTo>
                <a:lnTo>
                  <a:pt x="224" y="375"/>
                </a:lnTo>
                <a:lnTo>
                  <a:pt x="223" y="375"/>
                </a:lnTo>
                <a:lnTo>
                  <a:pt x="224" y="375"/>
                </a:lnTo>
                <a:lnTo>
                  <a:pt x="224" y="376"/>
                </a:lnTo>
                <a:lnTo>
                  <a:pt x="224" y="375"/>
                </a:lnTo>
                <a:lnTo>
                  <a:pt x="224" y="376"/>
                </a:lnTo>
                <a:lnTo>
                  <a:pt x="224" y="375"/>
                </a:lnTo>
                <a:lnTo>
                  <a:pt x="224" y="376"/>
                </a:lnTo>
                <a:lnTo>
                  <a:pt x="223" y="376"/>
                </a:lnTo>
                <a:lnTo>
                  <a:pt x="224" y="376"/>
                </a:lnTo>
                <a:lnTo>
                  <a:pt x="223" y="376"/>
                </a:lnTo>
                <a:lnTo>
                  <a:pt x="224" y="376"/>
                </a:lnTo>
                <a:lnTo>
                  <a:pt x="223" y="376"/>
                </a:lnTo>
                <a:lnTo>
                  <a:pt x="223" y="377"/>
                </a:lnTo>
                <a:lnTo>
                  <a:pt x="223" y="376"/>
                </a:lnTo>
                <a:lnTo>
                  <a:pt x="223" y="377"/>
                </a:lnTo>
                <a:lnTo>
                  <a:pt x="223" y="376"/>
                </a:lnTo>
                <a:lnTo>
                  <a:pt x="223" y="377"/>
                </a:lnTo>
                <a:lnTo>
                  <a:pt x="222" y="377"/>
                </a:lnTo>
                <a:lnTo>
                  <a:pt x="223" y="377"/>
                </a:lnTo>
                <a:lnTo>
                  <a:pt x="222" y="377"/>
                </a:lnTo>
                <a:lnTo>
                  <a:pt x="223" y="377"/>
                </a:lnTo>
                <a:lnTo>
                  <a:pt x="222" y="377"/>
                </a:lnTo>
                <a:lnTo>
                  <a:pt x="222" y="376"/>
                </a:lnTo>
                <a:lnTo>
                  <a:pt x="222" y="377"/>
                </a:lnTo>
                <a:lnTo>
                  <a:pt x="222" y="376"/>
                </a:lnTo>
                <a:lnTo>
                  <a:pt x="222" y="377"/>
                </a:lnTo>
                <a:lnTo>
                  <a:pt x="222" y="376"/>
                </a:lnTo>
                <a:lnTo>
                  <a:pt x="222" y="375"/>
                </a:lnTo>
                <a:lnTo>
                  <a:pt x="222" y="376"/>
                </a:lnTo>
                <a:lnTo>
                  <a:pt x="222" y="375"/>
                </a:lnTo>
                <a:lnTo>
                  <a:pt x="222" y="376"/>
                </a:lnTo>
                <a:lnTo>
                  <a:pt x="222" y="375"/>
                </a:lnTo>
                <a:lnTo>
                  <a:pt x="221" y="375"/>
                </a:lnTo>
                <a:lnTo>
                  <a:pt x="222" y="375"/>
                </a:lnTo>
                <a:lnTo>
                  <a:pt x="221" y="375"/>
                </a:lnTo>
                <a:lnTo>
                  <a:pt x="222" y="375"/>
                </a:lnTo>
                <a:lnTo>
                  <a:pt x="221" y="375"/>
                </a:lnTo>
                <a:lnTo>
                  <a:pt x="221" y="376"/>
                </a:lnTo>
                <a:lnTo>
                  <a:pt x="221" y="375"/>
                </a:lnTo>
                <a:lnTo>
                  <a:pt x="221" y="376"/>
                </a:lnTo>
                <a:lnTo>
                  <a:pt x="221" y="375"/>
                </a:lnTo>
                <a:lnTo>
                  <a:pt x="221" y="376"/>
                </a:lnTo>
                <a:lnTo>
                  <a:pt x="220" y="376"/>
                </a:lnTo>
                <a:lnTo>
                  <a:pt x="221" y="376"/>
                </a:lnTo>
                <a:lnTo>
                  <a:pt x="220" y="376"/>
                </a:lnTo>
                <a:lnTo>
                  <a:pt x="221" y="376"/>
                </a:lnTo>
                <a:lnTo>
                  <a:pt x="220" y="376"/>
                </a:lnTo>
                <a:lnTo>
                  <a:pt x="220" y="375"/>
                </a:lnTo>
                <a:lnTo>
                  <a:pt x="220" y="376"/>
                </a:lnTo>
                <a:lnTo>
                  <a:pt x="220" y="375"/>
                </a:lnTo>
                <a:lnTo>
                  <a:pt x="220" y="376"/>
                </a:lnTo>
                <a:lnTo>
                  <a:pt x="220" y="375"/>
                </a:lnTo>
                <a:lnTo>
                  <a:pt x="219" y="375"/>
                </a:lnTo>
                <a:lnTo>
                  <a:pt x="220" y="375"/>
                </a:lnTo>
                <a:lnTo>
                  <a:pt x="219" y="375"/>
                </a:lnTo>
                <a:lnTo>
                  <a:pt x="220" y="375"/>
                </a:lnTo>
                <a:lnTo>
                  <a:pt x="219" y="375"/>
                </a:lnTo>
                <a:lnTo>
                  <a:pt x="219" y="374"/>
                </a:lnTo>
                <a:lnTo>
                  <a:pt x="219" y="375"/>
                </a:lnTo>
                <a:lnTo>
                  <a:pt x="219" y="374"/>
                </a:lnTo>
                <a:lnTo>
                  <a:pt x="219" y="375"/>
                </a:lnTo>
                <a:lnTo>
                  <a:pt x="219" y="374"/>
                </a:lnTo>
                <a:lnTo>
                  <a:pt x="220" y="374"/>
                </a:lnTo>
                <a:lnTo>
                  <a:pt x="219" y="374"/>
                </a:lnTo>
                <a:lnTo>
                  <a:pt x="220" y="374"/>
                </a:lnTo>
                <a:lnTo>
                  <a:pt x="219" y="374"/>
                </a:lnTo>
                <a:lnTo>
                  <a:pt x="220" y="374"/>
                </a:lnTo>
                <a:lnTo>
                  <a:pt x="221" y="374"/>
                </a:lnTo>
                <a:lnTo>
                  <a:pt x="220" y="374"/>
                </a:lnTo>
                <a:lnTo>
                  <a:pt x="221" y="374"/>
                </a:lnTo>
                <a:lnTo>
                  <a:pt x="220" y="374"/>
                </a:lnTo>
                <a:lnTo>
                  <a:pt x="221" y="374"/>
                </a:lnTo>
                <a:lnTo>
                  <a:pt x="221" y="373"/>
                </a:lnTo>
                <a:lnTo>
                  <a:pt x="221" y="374"/>
                </a:lnTo>
                <a:lnTo>
                  <a:pt x="221" y="373"/>
                </a:lnTo>
                <a:lnTo>
                  <a:pt x="221" y="374"/>
                </a:lnTo>
                <a:lnTo>
                  <a:pt x="221" y="373"/>
                </a:lnTo>
                <a:lnTo>
                  <a:pt x="220" y="373"/>
                </a:lnTo>
                <a:lnTo>
                  <a:pt x="221" y="373"/>
                </a:lnTo>
                <a:lnTo>
                  <a:pt x="220" y="373"/>
                </a:lnTo>
                <a:lnTo>
                  <a:pt x="221" y="373"/>
                </a:lnTo>
                <a:lnTo>
                  <a:pt x="220" y="373"/>
                </a:lnTo>
                <a:lnTo>
                  <a:pt x="220" y="372"/>
                </a:lnTo>
                <a:lnTo>
                  <a:pt x="220" y="373"/>
                </a:lnTo>
                <a:lnTo>
                  <a:pt x="220" y="372"/>
                </a:lnTo>
                <a:lnTo>
                  <a:pt x="220" y="373"/>
                </a:lnTo>
                <a:lnTo>
                  <a:pt x="220" y="372"/>
                </a:lnTo>
                <a:lnTo>
                  <a:pt x="220" y="371"/>
                </a:lnTo>
                <a:lnTo>
                  <a:pt x="220" y="372"/>
                </a:lnTo>
                <a:lnTo>
                  <a:pt x="220" y="371"/>
                </a:lnTo>
                <a:lnTo>
                  <a:pt x="220" y="372"/>
                </a:lnTo>
                <a:lnTo>
                  <a:pt x="220" y="371"/>
                </a:lnTo>
                <a:lnTo>
                  <a:pt x="219" y="371"/>
                </a:lnTo>
                <a:lnTo>
                  <a:pt x="220" y="371"/>
                </a:lnTo>
                <a:lnTo>
                  <a:pt x="219" y="371"/>
                </a:lnTo>
                <a:lnTo>
                  <a:pt x="220" y="371"/>
                </a:lnTo>
                <a:lnTo>
                  <a:pt x="219" y="371"/>
                </a:lnTo>
                <a:lnTo>
                  <a:pt x="219" y="370"/>
                </a:lnTo>
                <a:lnTo>
                  <a:pt x="219" y="371"/>
                </a:lnTo>
                <a:lnTo>
                  <a:pt x="219" y="370"/>
                </a:lnTo>
                <a:lnTo>
                  <a:pt x="219" y="371"/>
                </a:lnTo>
                <a:lnTo>
                  <a:pt x="219" y="370"/>
                </a:lnTo>
                <a:lnTo>
                  <a:pt x="220" y="370"/>
                </a:lnTo>
                <a:lnTo>
                  <a:pt x="219" y="370"/>
                </a:lnTo>
                <a:lnTo>
                  <a:pt x="220" y="370"/>
                </a:lnTo>
                <a:lnTo>
                  <a:pt x="219" y="370"/>
                </a:lnTo>
                <a:lnTo>
                  <a:pt x="220" y="370"/>
                </a:lnTo>
                <a:lnTo>
                  <a:pt x="221" y="370"/>
                </a:lnTo>
                <a:lnTo>
                  <a:pt x="220" y="370"/>
                </a:lnTo>
                <a:lnTo>
                  <a:pt x="221" y="370"/>
                </a:lnTo>
                <a:lnTo>
                  <a:pt x="220" y="370"/>
                </a:lnTo>
                <a:lnTo>
                  <a:pt x="221" y="370"/>
                </a:lnTo>
                <a:lnTo>
                  <a:pt x="221" y="369"/>
                </a:lnTo>
                <a:lnTo>
                  <a:pt x="221" y="370"/>
                </a:lnTo>
                <a:lnTo>
                  <a:pt x="221" y="369"/>
                </a:lnTo>
                <a:lnTo>
                  <a:pt x="221" y="370"/>
                </a:lnTo>
                <a:lnTo>
                  <a:pt x="221" y="369"/>
                </a:lnTo>
                <a:lnTo>
                  <a:pt x="220" y="369"/>
                </a:lnTo>
                <a:lnTo>
                  <a:pt x="221" y="369"/>
                </a:lnTo>
                <a:lnTo>
                  <a:pt x="220" y="369"/>
                </a:lnTo>
                <a:lnTo>
                  <a:pt x="221" y="369"/>
                </a:lnTo>
                <a:lnTo>
                  <a:pt x="220" y="369"/>
                </a:lnTo>
                <a:lnTo>
                  <a:pt x="220" y="368"/>
                </a:lnTo>
                <a:lnTo>
                  <a:pt x="220" y="369"/>
                </a:lnTo>
                <a:lnTo>
                  <a:pt x="220" y="368"/>
                </a:lnTo>
                <a:lnTo>
                  <a:pt x="220" y="369"/>
                </a:lnTo>
                <a:lnTo>
                  <a:pt x="220" y="368"/>
                </a:lnTo>
                <a:lnTo>
                  <a:pt x="219" y="368"/>
                </a:lnTo>
                <a:lnTo>
                  <a:pt x="220" y="368"/>
                </a:lnTo>
                <a:lnTo>
                  <a:pt x="219" y="368"/>
                </a:lnTo>
                <a:lnTo>
                  <a:pt x="220" y="368"/>
                </a:lnTo>
                <a:lnTo>
                  <a:pt x="219" y="368"/>
                </a:lnTo>
                <a:lnTo>
                  <a:pt x="219" y="369"/>
                </a:lnTo>
                <a:lnTo>
                  <a:pt x="219" y="368"/>
                </a:lnTo>
                <a:lnTo>
                  <a:pt x="219" y="369"/>
                </a:lnTo>
                <a:lnTo>
                  <a:pt x="219" y="368"/>
                </a:lnTo>
                <a:lnTo>
                  <a:pt x="219" y="369"/>
                </a:lnTo>
                <a:lnTo>
                  <a:pt x="218" y="369"/>
                </a:lnTo>
                <a:lnTo>
                  <a:pt x="219" y="369"/>
                </a:lnTo>
                <a:lnTo>
                  <a:pt x="218" y="369"/>
                </a:lnTo>
                <a:lnTo>
                  <a:pt x="219" y="369"/>
                </a:lnTo>
                <a:lnTo>
                  <a:pt x="218" y="369"/>
                </a:lnTo>
                <a:lnTo>
                  <a:pt x="218" y="368"/>
                </a:lnTo>
                <a:lnTo>
                  <a:pt x="218" y="369"/>
                </a:lnTo>
                <a:lnTo>
                  <a:pt x="218" y="368"/>
                </a:lnTo>
                <a:lnTo>
                  <a:pt x="218" y="369"/>
                </a:lnTo>
                <a:lnTo>
                  <a:pt x="218" y="368"/>
                </a:lnTo>
                <a:lnTo>
                  <a:pt x="218" y="367"/>
                </a:lnTo>
                <a:lnTo>
                  <a:pt x="218" y="368"/>
                </a:lnTo>
                <a:lnTo>
                  <a:pt x="218" y="367"/>
                </a:lnTo>
                <a:lnTo>
                  <a:pt x="218" y="368"/>
                </a:lnTo>
                <a:lnTo>
                  <a:pt x="218" y="367"/>
                </a:lnTo>
                <a:lnTo>
                  <a:pt x="217" y="367"/>
                </a:lnTo>
                <a:lnTo>
                  <a:pt x="218" y="367"/>
                </a:lnTo>
                <a:lnTo>
                  <a:pt x="217" y="367"/>
                </a:lnTo>
                <a:lnTo>
                  <a:pt x="218" y="367"/>
                </a:lnTo>
                <a:lnTo>
                  <a:pt x="217" y="367"/>
                </a:lnTo>
                <a:lnTo>
                  <a:pt x="217" y="368"/>
                </a:lnTo>
                <a:lnTo>
                  <a:pt x="217" y="367"/>
                </a:lnTo>
                <a:lnTo>
                  <a:pt x="217" y="368"/>
                </a:lnTo>
                <a:lnTo>
                  <a:pt x="217" y="367"/>
                </a:lnTo>
                <a:lnTo>
                  <a:pt x="217" y="368"/>
                </a:lnTo>
                <a:lnTo>
                  <a:pt x="216" y="368"/>
                </a:lnTo>
                <a:lnTo>
                  <a:pt x="217" y="368"/>
                </a:lnTo>
                <a:lnTo>
                  <a:pt x="216" y="368"/>
                </a:lnTo>
                <a:lnTo>
                  <a:pt x="217" y="368"/>
                </a:lnTo>
                <a:lnTo>
                  <a:pt x="216" y="368"/>
                </a:lnTo>
                <a:lnTo>
                  <a:pt x="216" y="369"/>
                </a:lnTo>
                <a:lnTo>
                  <a:pt x="216" y="368"/>
                </a:lnTo>
                <a:lnTo>
                  <a:pt x="216" y="369"/>
                </a:lnTo>
                <a:lnTo>
                  <a:pt x="216" y="368"/>
                </a:lnTo>
                <a:lnTo>
                  <a:pt x="216" y="369"/>
                </a:lnTo>
                <a:lnTo>
                  <a:pt x="217" y="369"/>
                </a:lnTo>
                <a:lnTo>
                  <a:pt x="216" y="369"/>
                </a:lnTo>
                <a:lnTo>
                  <a:pt x="217" y="369"/>
                </a:lnTo>
                <a:lnTo>
                  <a:pt x="216" y="369"/>
                </a:lnTo>
                <a:lnTo>
                  <a:pt x="217" y="369"/>
                </a:lnTo>
                <a:lnTo>
                  <a:pt x="217" y="370"/>
                </a:lnTo>
                <a:lnTo>
                  <a:pt x="217" y="369"/>
                </a:lnTo>
                <a:lnTo>
                  <a:pt x="217" y="370"/>
                </a:lnTo>
                <a:lnTo>
                  <a:pt x="217" y="369"/>
                </a:lnTo>
                <a:lnTo>
                  <a:pt x="217" y="370"/>
                </a:lnTo>
                <a:lnTo>
                  <a:pt x="216" y="370"/>
                </a:lnTo>
                <a:lnTo>
                  <a:pt x="217" y="370"/>
                </a:lnTo>
                <a:lnTo>
                  <a:pt x="216" y="370"/>
                </a:lnTo>
                <a:lnTo>
                  <a:pt x="217" y="370"/>
                </a:lnTo>
                <a:lnTo>
                  <a:pt x="216" y="370"/>
                </a:lnTo>
                <a:lnTo>
                  <a:pt x="215" y="370"/>
                </a:lnTo>
                <a:lnTo>
                  <a:pt x="216" y="370"/>
                </a:lnTo>
                <a:lnTo>
                  <a:pt x="215" y="370"/>
                </a:lnTo>
                <a:lnTo>
                  <a:pt x="216" y="370"/>
                </a:lnTo>
                <a:lnTo>
                  <a:pt x="215" y="370"/>
                </a:lnTo>
                <a:lnTo>
                  <a:pt x="215" y="371"/>
                </a:lnTo>
                <a:lnTo>
                  <a:pt x="215" y="370"/>
                </a:lnTo>
                <a:lnTo>
                  <a:pt x="215" y="371"/>
                </a:lnTo>
                <a:lnTo>
                  <a:pt x="215" y="370"/>
                </a:lnTo>
                <a:lnTo>
                  <a:pt x="215" y="371"/>
                </a:lnTo>
                <a:lnTo>
                  <a:pt x="216" y="371"/>
                </a:lnTo>
                <a:lnTo>
                  <a:pt x="215" y="371"/>
                </a:lnTo>
                <a:lnTo>
                  <a:pt x="216" y="371"/>
                </a:lnTo>
                <a:lnTo>
                  <a:pt x="215" y="371"/>
                </a:lnTo>
                <a:lnTo>
                  <a:pt x="216" y="371"/>
                </a:lnTo>
                <a:lnTo>
                  <a:pt x="216" y="372"/>
                </a:lnTo>
                <a:lnTo>
                  <a:pt x="216" y="371"/>
                </a:lnTo>
                <a:lnTo>
                  <a:pt x="216" y="372"/>
                </a:lnTo>
                <a:lnTo>
                  <a:pt x="216" y="371"/>
                </a:lnTo>
                <a:lnTo>
                  <a:pt x="216" y="372"/>
                </a:lnTo>
                <a:lnTo>
                  <a:pt x="215" y="372"/>
                </a:lnTo>
                <a:lnTo>
                  <a:pt x="216" y="372"/>
                </a:lnTo>
                <a:lnTo>
                  <a:pt x="215" y="372"/>
                </a:lnTo>
                <a:lnTo>
                  <a:pt x="216" y="372"/>
                </a:lnTo>
                <a:lnTo>
                  <a:pt x="215" y="372"/>
                </a:lnTo>
                <a:lnTo>
                  <a:pt x="215" y="373"/>
                </a:lnTo>
                <a:lnTo>
                  <a:pt x="215" y="372"/>
                </a:lnTo>
                <a:lnTo>
                  <a:pt x="215" y="373"/>
                </a:lnTo>
                <a:lnTo>
                  <a:pt x="215" y="372"/>
                </a:lnTo>
                <a:lnTo>
                  <a:pt x="215" y="373"/>
                </a:lnTo>
                <a:lnTo>
                  <a:pt x="214" y="373"/>
                </a:lnTo>
                <a:lnTo>
                  <a:pt x="215" y="373"/>
                </a:lnTo>
                <a:lnTo>
                  <a:pt x="214" y="373"/>
                </a:lnTo>
                <a:lnTo>
                  <a:pt x="215" y="373"/>
                </a:lnTo>
                <a:lnTo>
                  <a:pt x="214" y="373"/>
                </a:lnTo>
                <a:lnTo>
                  <a:pt x="214" y="372"/>
                </a:lnTo>
                <a:lnTo>
                  <a:pt x="214" y="373"/>
                </a:lnTo>
                <a:lnTo>
                  <a:pt x="214" y="372"/>
                </a:lnTo>
                <a:lnTo>
                  <a:pt x="214" y="373"/>
                </a:lnTo>
                <a:lnTo>
                  <a:pt x="214" y="372"/>
                </a:lnTo>
                <a:lnTo>
                  <a:pt x="214" y="371"/>
                </a:lnTo>
                <a:lnTo>
                  <a:pt x="214" y="372"/>
                </a:lnTo>
                <a:lnTo>
                  <a:pt x="214" y="371"/>
                </a:lnTo>
                <a:lnTo>
                  <a:pt x="214" y="372"/>
                </a:lnTo>
                <a:lnTo>
                  <a:pt x="214" y="371"/>
                </a:lnTo>
                <a:lnTo>
                  <a:pt x="213" y="371"/>
                </a:lnTo>
                <a:lnTo>
                  <a:pt x="214" y="371"/>
                </a:lnTo>
                <a:lnTo>
                  <a:pt x="213" y="371"/>
                </a:lnTo>
                <a:lnTo>
                  <a:pt x="214" y="371"/>
                </a:lnTo>
                <a:lnTo>
                  <a:pt x="213" y="371"/>
                </a:lnTo>
                <a:lnTo>
                  <a:pt x="213" y="372"/>
                </a:lnTo>
                <a:lnTo>
                  <a:pt x="213" y="371"/>
                </a:lnTo>
                <a:lnTo>
                  <a:pt x="213" y="372"/>
                </a:lnTo>
                <a:lnTo>
                  <a:pt x="213" y="371"/>
                </a:lnTo>
                <a:lnTo>
                  <a:pt x="213" y="372"/>
                </a:lnTo>
                <a:lnTo>
                  <a:pt x="212" y="372"/>
                </a:lnTo>
                <a:lnTo>
                  <a:pt x="213" y="372"/>
                </a:lnTo>
                <a:lnTo>
                  <a:pt x="212" y="372"/>
                </a:lnTo>
                <a:lnTo>
                  <a:pt x="213" y="372"/>
                </a:lnTo>
                <a:lnTo>
                  <a:pt x="212" y="372"/>
                </a:lnTo>
                <a:lnTo>
                  <a:pt x="212" y="373"/>
                </a:lnTo>
                <a:lnTo>
                  <a:pt x="212" y="372"/>
                </a:lnTo>
                <a:lnTo>
                  <a:pt x="212" y="373"/>
                </a:lnTo>
                <a:lnTo>
                  <a:pt x="212" y="372"/>
                </a:lnTo>
                <a:lnTo>
                  <a:pt x="212" y="373"/>
                </a:lnTo>
                <a:lnTo>
                  <a:pt x="211" y="373"/>
                </a:lnTo>
                <a:lnTo>
                  <a:pt x="212" y="373"/>
                </a:lnTo>
                <a:lnTo>
                  <a:pt x="211" y="373"/>
                </a:lnTo>
                <a:lnTo>
                  <a:pt x="212" y="373"/>
                </a:lnTo>
                <a:lnTo>
                  <a:pt x="211" y="373"/>
                </a:lnTo>
                <a:lnTo>
                  <a:pt x="211" y="372"/>
                </a:lnTo>
                <a:lnTo>
                  <a:pt x="211" y="373"/>
                </a:lnTo>
                <a:lnTo>
                  <a:pt x="211" y="372"/>
                </a:lnTo>
                <a:lnTo>
                  <a:pt x="211" y="373"/>
                </a:lnTo>
                <a:lnTo>
                  <a:pt x="211" y="372"/>
                </a:lnTo>
                <a:lnTo>
                  <a:pt x="211" y="371"/>
                </a:lnTo>
                <a:lnTo>
                  <a:pt x="211" y="372"/>
                </a:lnTo>
                <a:lnTo>
                  <a:pt x="211" y="371"/>
                </a:lnTo>
                <a:lnTo>
                  <a:pt x="211" y="372"/>
                </a:lnTo>
                <a:lnTo>
                  <a:pt x="211" y="371"/>
                </a:lnTo>
                <a:lnTo>
                  <a:pt x="210" y="371"/>
                </a:lnTo>
                <a:lnTo>
                  <a:pt x="211" y="371"/>
                </a:lnTo>
                <a:lnTo>
                  <a:pt x="210" y="371"/>
                </a:lnTo>
                <a:lnTo>
                  <a:pt x="211" y="371"/>
                </a:lnTo>
                <a:lnTo>
                  <a:pt x="210" y="371"/>
                </a:lnTo>
                <a:lnTo>
                  <a:pt x="210" y="372"/>
                </a:lnTo>
                <a:lnTo>
                  <a:pt x="210" y="371"/>
                </a:lnTo>
                <a:lnTo>
                  <a:pt x="210" y="372"/>
                </a:lnTo>
                <a:lnTo>
                  <a:pt x="210" y="371"/>
                </a:lnTo>
                <a:lnTo>
                  <a:pt x="210" y="372"/>
                </a:lnTo>
                <a:lnTo>
                  <a:pt x="209" y="372"/>
                </a:lnTo>
                <a:lnTo>
                  <a:pt x="210" y="372"/>
                </a:lnTo>
                <a:lnTo>
                  <a:pt x="209" y="372"/>
                </a:lnTo>
                <a:lnTo>
                  <a:pt x="210" y="372"/>
                </a:lnTo>
                <a:lnTo>
                  <a:pt x="209" y="372"/>
                </a:lnTo>
                <a:lnTo>
                  <a:pt x="209" y="373"/>
                </a:lnTo>
                <a:lnTo>
                  <a:pt x="209" y="372"/>
                </a:lnTo>
                <a:lnTo>
                  <a:pt x="209" y="373"/>
                </a:lnTo>
                <a:lnTo>
                  <a:pt x="209" y="372"/>
                </a:lnTo>
                <a:lnTo>
                  <a:pt x="209" y="373"/>
                </a:lnTo>
                <a:lnTo>
                  <a:pt x="210" y="373"/>
                </a:lnTo>
                <a:lnTo>
                  <a:pt x="209" y="373"/>
                </a:lnTo>
                <a:lnTo>
                  <a:pt x="210" y="373"/>
                </a:lnTo>
                <a:lnTo>
                  <a:pt x="209" y="373"/>
                </a:lnTo>
                <a:lnTo>
                  <a:pt x="210" y="373"/>
                </a:lnTo>
                <a:lnTo>
                  <a:pt x="210" y="374"/>
                </a:lnTo>
                <a:lnTo>
                  <a:pt x="210" y="373"/>
                </a:lnTo>
                <a:lnTo>
                  <a:pt x="210" y="374"/>
                </a:lnTo>
                <a:lnTo>
                  <a:pt x="210" y="373"/>
                </a:lnTo>
                <a:lnTo>
                  <a:pt x="210" y="374"/>
                </a:lnTo>
                <a:lnTo>
                  <a:pt x="209" y="374"/>
                </a:lnTo>
                <a:lnTo>
                  <a:pt x="210" y="374"/>
                </a:lnTo>
                <a:lnTo>
                  <a:pt x="209" y="374"/>
                </a:lnTo>
                <a:lnTo>
                  <a:pt x="210" y="374"/>
                </a:lnTo>
                <a:lnTo>
                  <a:pt x="209" y="374"/>
                </a:lnTo>
                <a:lnTo>
                  <a:pt x="208" y="374"/>
                </a:lnTo>
                <a:lnTo>
                  <a:pt x="209" y="374"/>
                </a:lnTo>
                <a:lnTo>
                  <a:pt x="208" y="374"/>
                </a:lnTo>
                <a:lnTo>
                  <a:pt x="209" y="374"/>
                </a:lnTo>
                <a:lnTo>
                  <a:pt x="208" y="374"/>
                </a:lnTo>
                <a:lnTo>
                  <a:pt x="208" y="375"/>
                </a:lnTo>
                <a:lnTo>
                  <a:pt x="208" y="374"/>
                </a:lnTo>
                <a:lnTo>
                  <a:pt x="208" y="375"/>
                </a:lnTo>
                <a:lnTo>
                  <a:pt x="208" y="374"/>
                </a:lnTo>
                <a:lnTo>
                  <a:pt x="208" y="375"/>
                </a:lnTo>
                <a:lnTo>
                  <a:pt x="209" y="375"/>
                </a:lnTo>
                <a:lnTo>
                  <a:pt x="208" y="375"/>
                </a:lnTo>
                <a:lnTo>
                  <a:pt x="209" y="375"/>
                </a:lnTo>
                <a:lnTo>
                  <a:pt x="208" y="375"/>
                </a:lnTo>
                <a:lnTo>
                  <a:pt x="209" y="375"/>
                </a:lnTo>
                <a:lnTo>
                  <a:pt x="209" y="376"/>
                </a:lnTo>
                <a:lnTo>
                  <a:pt x="209" y="375"/>
                </a:lnTo>
                <a:lnTo>
                  <a:pt x="209" y="376"/>
                </a:lnTo>
                <a:lnTo>
                  <a:pt x="209" y="375"/>
                </a:lnTo>
                <a:lnTo>
                  <a:pt x="209" y="376"/>
                </a:lnTo>
                <a:lnTo>
                  <a:pt x="208" y="376"/>
                </a:lnTo>
                <a:lnTo>
                  <a:pt x="209" y="376"/>
                </a:lnTo>
                <a:lnTo>
                  <a:pt x="208" y="376"/>
                </a:lnTo>
                <a:lnTo>
                  <a:pt x="209" y="376"/>
                </a:lnTo>
                <a:lnTo>
                  <a:pt x="208" y="376"/>
                </a:lnTo>
                <a:lnTo>
                  <a:pt x="208" y="377"/>
                </a:lnTo>
                <a:lnTo>
                  <a:pt x="208" y="376"/>
                </a:lnTo>
                <a:lnTo>
                  <a:pt x="208" y="377"/>
                </a:lnTo>
                <a:lnTo>
                  <a:pt x="208" y="376"/>
                </a:lnTo>
                <a:lnTo>
                  <a:pt x="208" y="377"/>
                </a:lnTo>
                <a:lnTo>
                  <a:pt x="207" y="377"/>
                </a:lnTo>
                <a:lnTo>
                  <a:pt x="208" y="377"/>
                </a:lnTo>
                <a:lnTo>
                  <a:pt x="207" y="377"/>
                </a:lnTo>
                <a:lnTo>
                  <a:pt x="208" y="377"/>
                </a:lnTo>
                <a:lnTo>
                  <a:pt x="207" y="377"/>
                </a:lnTo>
                <a:lnTo>
                  <a:pt x="207" y="376"/>
                </a:lnTo>
                <a:lnTo>
                  <a:pt x="207" y="377"/>
                </a:lnTo>
                <a:lnTo>
                  <a:pt x="207" y="376"/>
                </a:lnTo>
                <a:lnTo>
                  <a:pt x="207" y="377"/>
                </a:lnTo>
                <a:lnTo>
                  <a:pt x="207" y="376"/>
                </a:lnTo>
                <a:lnTo>
                  <a:pt x="207" y="375"/>
                </a:lnTo>
                <a:lnTo>
                  <a:pt x="207" y="376"/>
                </a:lnTo>
                <a:lnTo>
                  <a:pt x="207" y="375"/>
                </a:lnTo>
                <a:lnTo>
                  <a:pt x="207" y="376"/>
                </a:lnTo>
                <a:lnTo>
                  <a:pt x="207" y="375"/>
                </a:lnTo>
                <a:lnTo>
                  <a:pt x="206" y="375"/>
                </a:lnTo>
                <a:lnTo>
                  <a:pt x="207" y="375"/>
                </a:lnTo>
                <a:lnTo>
                  <a:pt x="206" y="375"/>
                </a:lnTo>
                <a:lnTo>
                  <a:pt x="207" y="375"/>
                </a:lnTo>
                <a:lnTo>
                  <a:pt x="206" y="375"/>
                </a:lnTo>
                <a:lnTo>
                  <a:pt x="206" y="376"/>
                </a:lnTo>
                <a:lnTo>
                  <a:pt x="206" y="375"/>
                </a:lnTo>
                <a:lnTo>
                  <a:pt x="206" y="376"/>
                </a:lnTo>
                <a:lnTo>
                  <a:pt x="206" y="375"/>
                </a:lnTo>
                <a:lnTo>
                  <a:pt x="206" y="376"/>
                </a:lnTo>
                <a:lnTo>
                  <a:pt x="205" y="376"/>
                </a:lnTo>
                <a:lnTo>
                  <a:pt x="206" y="376"/>
                </a:lnTo>
                <a:lnTo>
                  <a:pt x="205" y="376"/>
                </a:lnTo>
                <a:lnTo>
                  <a:pt x="206" y="376"/>
                </a:lnTo>
                <a:lnTo>
                  <a:pt x="205" y="376"/>
                </a:lnTo>
                <a:lnTo>
                  <a:pt x="205" y="375"/>
                </a:lnTo>
                <a:lnTo>
                  <a:pt x="205" y="376"/>
                </a:lnTo>
                <a:lnTo>
                  <a:pt x="205" y="375"/>
                </a:lnTo>
                <a:lnTo>
                  <a:pt x="205" y="376"/>
                </a:lnTo>
                <a:lnTo>
                  <a:pt x="205" y="375"/>
                </a:lnTo>
                <a:lnTo>
                  <a:pt x="204" y="375"/>
                </a:lnTo>
                <a:lnTo>
                  <a:pt x="205" y="375"/>
                </a:lnTo>
                <a:lnTo>
                  <a:pt x="204" y="375"/>
                </a:lnTo>
                <a:lnTo>
                  <a:pt x="205" y="375"/>
                </a:lnTo>
                <a:lnTo>
                  <a:pt x="204" y="375"/>
                </a:lnTo>
                <a:lnTo>
                  <a:pt x="204" y="374"/>
                </a:lnTo>
                <a:lnTo>
                  <a:pt x="204" y="375"/>
                </a:lnTo>
                <a:lnTo>
                  <a:pt x="204" y="374"/>
                </a:lnTo>
                <a:lnTo>
                  <a:pt x="204" y="375"/>
                </a:lnTo>
                <a:lnTo>
                  <a:pt x="204" y="374"/>
                </a:lnTo>
                <a:lnTo>
                  <a:pt x="205" y="374"/>
                </a:lnTo>
                <a:lnTo>
                  <a:pt x="204" y="374"/>
                </a:lnTo>
                <a:lnTo>
                  <a:pt x="205" y="374"/>
                </a:lnTo>
                <a:lnTo>
                  <a:pt x="204" y="374"/>
                </a:lnTo>
                <a:lnTo>
                  <a:pt x="205" y="374"/>
                </a:lnTo>
                <a:lnTo>
                  <a:pt x="206" y="374"/>
                </a:lnTo>
                <a:lnTo>
                  <a:pt x="205" y="374"/>
                </a:lnTo>
                <a:lnTo>
                  <a:pt x="206" y="374"/>
                </a:lnTo>
                <a:lnTo>
                  <a:pt x="205" y="374"/>
                </a:lnTo>
                <a:lnTo>
                  <a:pt x="206" y="374"/>
                </a:lnTo>
                <a:lnTo>
                  <a:pt x="206" y="373"/>
                </a:lnTo>
                <a:lnTo>
                  <a:pt x="206" y="374"/>
                </a:lnTo>
                <a:lnTo>
                  <a:pt x="206" y="373"/>
                </a:lnTo>
                <a:lnTo>
                  <a:pt x="206" y="374"/>
                </a:lnTo>
                <a:lnTo>
                  <a:pt x="206" y="373"/>
                </a:lnTo>
                <a:lnTo>
                  <a:pt x="205" y="373"/>
                </a:lnTo>
                <a:lnTo>
                  <a:pt x="206" y="373"/>
                </a:lnTo>
                <a:lnTo>
                  <a:pt x="205" y="373"/>
                </a:lnTo>
                <a:lnTo>
                  <a:pt x="206" y="373"/>
                </a:lnTo>
                <a:lnTo>
                  <a:pt x="205" y="373"/>
                </a:lnTo>
                <a:lnTo>
                  <a:pt x="205" y="372"/>
                </a:lnTo>
                <a:lnTo>
                  <a:pt x="205" y="373"/>
                </a:lnTo>
                <a:lnTo>
                  <a:pt x="205" y="372"/>
                </a:lnTo>
                <a:lnTo>
                  <a:pt x="205" y="373"/>
                </a:lnTo>
                <a:lnTo>
                  <a:pt x="205" y="372"/>
                </a:lnTo>
                <a:lnTo>
                  <a:pt x="205" y="371"/>
                </a:lnTo>
                <a:lnTo>
                  <a:pt x="205" y="372"/>
                </a:lnTo>
                <a:lnTo>
                  <a:pt x="205" y="371"/>
                </a:lnTo>
                <a:lnTo>
                  <a:pt x="205" y="372"/>
                </a:lnTo>
                <a:lnTo>
                  <a:pt x="205" y="371"/>
                </a:lnTo>
                <a:lnTo>
                  <a:pt x="204" y="371"/>
                </a:lnTo>
                <a:lnTo>
                  <a:pt x="205" y="371"/>
                </a:lnTo>
                <a:lnTo>
                  <a:pt x="204" y="371"/>
                </a:lnTo>
                <a:lnTo>
                  <a:pt x="205" y="371"/>
                </a:lnTo>
                <a:lnTo>
                  <a:pt x="204" y="371"/>
                </a:lnTo>
                <a:lnTo>
                  <a:pt x="204" y="370"/>
                </a:lnTo>
                <a:lnTo>
                  <a:pt x="204" y="371"/>
                </a:lnTo>
                <a:lnTo>
                  <a:pt x="204" y="370"/>
                </a:lnTo>
                <a:lnTo>
                  <a:pt x="204" y="371"/>
                </a:lnTo>
                <a:lnTo>
                  <a:pt x="204" y="370"/>
                </a:lnTo>
                <a:lnTo>
                  <a:pt x="205" y="370"/>
                </a:lnTo>
                <a:lnTo>
                  <a:pt x="204" y="370"/>
                </a:lnTo>
                <a:lnTo>
                  <a:pt x="205" y="370"/>
                </a:lnTo>
                <a:lnTo>
                  <a:pt x="204" y="370"/>
                </a:lnTo>
                <a:lnTo>
                  <a:pt x="205" y="370"/>
                </a:lnTo>
                <a:lnTo>
                  <a:pt x="206" y="370"/>
                </a:lnTo>
                <a:lnTo>
                  <a:pt x="205" y="370"/>
                </a:lnTo>
                <a:lnTo>
                  <a:pt x="206" y="370"/>
                </a:lnTo>
                <a:lnTo>
                  <a:pt x="205" y="370"/>
                </a:lnTo>
                <a:lnTo>
                  <a:pt x="206" y="370"/>
                </a:lnTo>
                <a:lnTo>
                  <a:pt x="206" y="369"/>
                </a:lnTo>
                <a:lnTo>
                  <a:pt x="206" y="370"/>
                </a:lnTo>
                <a:lnTo>
                  <a:pt x="206" y="369"/>
                </a:lnTo>
                <a:lnTo>
                  <a:pt x="206" y="370"/>
                </a:lnTo>
                <a:lnTo>
                  <a:pt x="206" y="369"/>
                </a:lnTo>
                <a:lnTo>
                  <a:pt x="205" y="369"/>
                </a:lnTo>
                <a:lnTo>
                  <a:pt x="206" y="369"/>
                </a:lnTo>
                <a:lnTo>
                  <a:pt x="205" y="369"/>
                </a:lnTo>
                <a:lnTo>
                  <a:pt x="206" y="369"/>
                </a:lnTo>
                <a:lnTo>
                  <a:pt x="205" y="369"/>
                </a:lnTo>
                <a:lnTo>
                  <a:pt x="205" y="368"/>
                </a:lnTo>
                <a:lnTo>
                  <a:pt x="205" y="369"/>
                </a:lnTo>
                <a:lnTo>
                  <a:pt x="205" y="368"/>
                </a:lnTo>
                <a:lnTo>
                  <a:pt x="205" y="369"/>
                </a:lnTo>
                <a:lnTo>
                  <a:pt x="205" y="368"/>
                </a:lnTo>
                <a:lnTo>
                  <a:pt x="204" y="368"/>
                </a:lnTo>
                <a:lnTo>
                  <a:pt x="205" y="368"/>
                </a:lnTo>
                <a:lnTo>
                  <a:pt x="204" y="368"/>
                </a:lnTo>
                <a:lnTo>
                  <a:pt x="205" y="368"/>
                </a:lnTo>
                <a:lnTo>
                  <a:pt x="204" y="368"/>
                </a:lnTo>
                <a:lnTo>
                  <a:pt x="204" y="369"/>
                </a:lnTo>
                <a:lnTo>
                  <a:pt x="204" y="368"/>
                </a:lnTo>
                <a:lnTo>
                  <a:pt x="204" y="369"/>
                </a:lnTo>
                <a:lnTo>
                  <a:pt x="204" y="368"/>
                </a:lnTo>
                <a:lnTo>
                  <a:pt x="204" y="369"/>
                </a:lnTo>
                <a:lnTo>
                  <a:pt x="203" y="369"/>
                </a:lnTo>
                <a:lnTo>
                  <a:pt x="204" y="369"/>
                </a:lnTo>
                <a:lnTo>
                  <a:pt x="203" y="369"/>
                </a:lnTo>
                <a:lnTo>
                  <a:pt x="204" y="369"/>
                </a:lnTo>
                <a:lnTo>
                  <a:pt x="203" y="369"/>
                </a:lnTo>
                <a:lnTo>
                  <a:pt x="203" y="368"/>
                </a:lnTo>
                <a:lnTo>
                  <a:pt x="203" y="369"/>
                </a:lnTo>
                <a:lnTo>
                  <a:pt x="203" y="368"/>
                </a:lnTo>
                <a:lnTo>
                  <a:pt x="203" y="369"/>
                </a:lnTo>
                <a:lnTo>
                  <a:pt x="203" y="368"/>
                </a:lnTo>
                <a:lnTo>
                  <a:pt x="203" y="367"/>
                </a:lnTo>
                <a:lnTo>
                  <a:pt x="203" y="368"/>
                </a:lnTo>
                <a:lnTo>
                  <a:pt x="203" y="367"/>
                </a:lnTo>
                <a:lnTo>
                  <a:pt x="203" y="368"/>
                </a:lnTo>
                <a:lnTo>
                  <a:pt x="203" y="367"/>
                </a:lnTo>
                <a:lnTo>
                  <a:pt x="202" y="367"/>
                </a:lnTo>
                <a:lnTo>
                  <a:pt x="203" y="367"/>
                </a:lnTo>
                <a:lnTo>
                  <a:pt x="202" y="367"/>
                </a:lnTo>
                <a:lnTo>
                  <a:pt x="203" y="367"/>
                </a:lnTo>
                <a:lnTo>
                  <a:pt x="202" y="367"/>
                </a:lnTo>
                <a:lnTo>
                  <a:pt x="202" y="368"/>
                </a:lnTo>
                <a:lnTo>
                  <a:pt x="202" y="367"/>
                </a:lnTo>
                <a:lnTo>
                  <a:pt x="202" y="368"/>
                </a:lnTo>
                <a:lnTo>
                  <a:pt x="202" y="367"/>
                </a:lnTo>
                <a:lnTo>
                  <a:pt x="202" y="368"/>
                </a:lnTo>
                <a:lnTo>
                  <a:pt x="201" y="368"/>
                </a:lnTo>
                <a:lnTo>
                  <a:pt x="202" y="368"/>
                </a:lnTo>
                <a:lnTo>
                  <a:pt x="201" y="368"/>
                </a:lnTo>
                <a:lnTo>
                  <a:pt x="202" y="368"/>
                </a:lnTo>
                <a:lnTo>
                  <a:pt x="201" y="368"/>
                </a:lnTo>
                <a:lnTo>
                  <a:pt x="201" y="369"/>
                </a:lnTo>
                <a:lnTo>
                  <a:pt x="201" y="368"/>
                </a:lnTo>
                <a:lnTo>
                  <a:pt x="201" y="369"/>
                </a:lnTo>
                <a:lnTo>
                  <a:pt x="201" y="368"/>
                </a:lnTo>
                <a:lnTo>
                  <a:pt x="201" y="369"/>
                </a:lnTo>
                <a:lnTo>
                  <a:pt x="202" y="369"/>
                </a:lnTo>
                <a:lnTo>
                  <a:pt x="201" y="369"/>
                </a:lnTo>
                <a:lnTo>
                  <a:pt x="202" y="369"/>
                </a:lnTo>
                <a:lnTo>
                  <a:pt x="201" y="369"/>
                </a:lnTo>
                <a:lnTo>
                  <a:pt x="202" y="369"/>
                </a:lnTo>
                <a:lnTo>
                  <a:pt x="202" y="370"/>
                </a:lnTo>
                <a:lnTo>
                  <a:pt x="202" y="369"/>
                </a:lnTo>
                <a:lnTo>
                  <a:pt x="202" y="370"/>
                </a:lnTo>
                <a:lnTo>
                  <a:pt x="202" y="369"/>
                </a:lnTo>
                <a:lnTo>
                  <a:pt x="202" y="370"/>
                </a:lnTo>
                <a:lnTo>
                  <a:pt x="201" y="370"/>
                </a:lnTo>
                <a:lnTo>
                  <a:pt x="202" y="370"/>
                </a:lnTo>
                <a:lnTo>
                  <a:pt x="201" y="370"/>
                </a:lnTo>
                <a:lnTo>
                  <a:pt x="202" y="370"/>
                </a:lnTo>
                <a:lnTo>
                  <a:pt x="201" y="370"/>
                </a:lnTo>
                <a:lnTo>
                  <a:pt x="200" y="370"/>
                </a:lnTo>
                <a:lnTo>
                  <a:pt x="201" y="370"/>
                </a:lnTo>
                <a:lnTo>
                  <a:pt x="200" y="370"/>
                </a:lnTo>
                <a:lnTo>
                  <a:pt x="201" y="370"/>
                </a:lnTo>
                <a:lnTo>
                  <a:pt x="200" y="370"/>
                </a:lnTo>
                <a:lnTo>
                  <a:pt x="200" y="371"/>
                </a:lnTo>
                <a:lnTo>
                  <a:pt x="200" y="370"/>
                </a:lnTo>
                <a:lnTo>
                  <a:pt x="200" y="371"/>
                </a:lnTo>
                <a:lnTo>
                  <a:pt x="200" y="370"/>
                </a:lnTo>
                <a:lnTo>
                  <a:pt x="200" y="371"/>
                </a:lnTo>
                <a:lnTo>
                  <a:pt x="201" y="371"/>
                </a:lnTo>
                <a:lnTo>
                  <a:pt x="200" y="371"/>
                </a:lnTo>
                <a:lnTo>
                  <a:pt x="201" y="371"/>
                </a:lnTo>
                <a:lnTo>
                  <a:pt x="200" y="371"/>
                </a:lnTo>
                <a:lnTo>
                  <a:pt x="201" y="371"/>
                </a:lnTo>
                <a:lnTo>
                  <a:pt x="201" y="372"/>
                </a:lnTo>
                <a:lnTo>
                  <a:pt x="201" y="371"/>
                </a:lnTo>
                <a:lnTo>
                  <a:pt x="201" y="372"/>
                </a:lnTo>
                <a:lnTo>
                  <a:pt x="201" y="371"/>
                </a:lnTo>
                <a:lnTo>
                  <a:pt x="201" y="372"/>
                </a:lnTo>
                <a:lnTo>
                  <a:pt x="200" y="372"/>
                </a:lnTo>
                <a:lnTo>
                  <a:pt x="201" y="372"/>
                </a:lnTo>
                <a:lnTo>
                  <a:pt x="200" y="372"/>
                </a:lnTo>
                <a:lnTo>
                  <a:pt x="201" y="372"/>
                </a:lnTo>
                <a:lnTo>
                  <a:pt x="200" y="372"/>
                </a:lnTo>
                <a:lnTo>
                  <a:pt x="200" y="373"/>
                </a:lnTo>
                <a:lnTo>
                  <a:pt x="200" y="372"/>
                </a:lnTo>
                <a:lnTo>
                  <a:pt x="200" y="373"/>
                </a:lnTo>
                <a:lnTo>
                  <a:pt x="200" y="372"/>
                </a:lnTo>
                <a:lnTo>
                  <a:pt x="200" y="373"/>
                </a:lnTo>
                <a:lnTo>
                  <a:pt x="199" y="373"/>
                </a:lnTo>
                <a:lnTo>
                  <a:pt x="200" y="373"/>
                </a:lnTo>
                <a:lnTo>
                  <a:pt x="199" y="373"/>
                </a:lnTo>
                <a:lnTo>
                  <a:pt x="200" y="373"/>
                </a:lnTo>
                <a:lnTo>
                  <a:pt x="199" y="373"/>
                </a:lnTo>
                <a:lnTo>
                  <a:pt x="199" y="372"/>
                </a:lnTo>
                <a:lnTo>
                  <a:pt x="199" y="373"/>
                </a:lnTo>
                <a:lnTo>
                  <a:pt x="199" y="372"/>
                </a:lnTo>
                <a:lnTo>
                  <a:pt x="199" y="373"/>
                </a:lnTo>
                <a:lnTo>
                  <a:pt x="199" y="372"/>
                </a:lnTo>
                <a:lnTo>
                  <a:pt x="199" y="371"/>
                </a:lnTo>
                <a:lnTo>
                  <a:pt x="199" y="372"/>
                </a:lnTo>
                <a:lnTo>
                  <a:pt x="199" y="371"/>
                </a:lnTo>
                <a:lnTo>
                  <a:pt x="199" y="372"/>
                </a:lnTo>
                <a:lnTo>
                  <a:pt x="199" y="371"/>
                </a:lnTo>
                <a:lnTo>
                  <a:pt x="198" y="371"/>
                </a:lnTo>
                <a:lnTo>
                  <a:pt x="199" y="371"/>
                </a:lnTo>
                <a:lnTo>
                  <a:pt x="198" y="371"/>
                </a:lnTo>
                <a:lnTo>
                  <a:pt x="199" y="371"/>
                </a:lnTo>
                <a:lnTo>
                  <a:pt x="198" y="371"/>
                </a:lnTo>
                <a:lnTo>
                  <a:pt x="198" y="372"/>
                </a:lnTo>
                <a:lnTo>
                  <a:pt x="198" y="371"/>
                </a:lnTo>
                <a:lnTo>
                  <a:pt x="198" y="372"/>
                </a:lnTo>
                <a:lnTo>
                  <a:pt x="198" y="371"/>
                </a:lnTo>
                <a:lnTo>
                  <a:pt x="198" y="372"/>
                </a:lnTo>
                <a:lnTo>
                  <a:pt x="197" y="372"/>
                </a:lnTo>
                <a:lnTo>
                  <a:pt x="198" y="372"/>
                </a:lnTo>
                <a:lnTo>
                  <a:pt x="197" y="372"/>
                </a:lnTo>
                <a:lnTo>
                  <a:pt x="198" y="372"/>
                </a:lnTo>
                <a:lnTo>
                  <a:pt x="197" y="372"/>
                </a:lnTo>
                <a:lnTo>
                  <a:pt x="197" y="373"/>
                </a:lnTo>
                <a:lnTo>
                  <a:pt x="197" y="372"/>
                </a:lnTo>
                <a:lnTo>
                  <a:pt x="197" y="373"/>
                </a:lnTo>
                <a:lnTo>
                  <a:pt x="197" y="372"/>
                </a:lnTo>
                <a:lnTo>
                  <a:pt x="197" y="373"/>
                </a:lnTo>
                <a:lnTo>
                  <a:pt x="198" y="373"/>
                </a:lnTo>
                <a:lnTo>
                  <a:pt x="197" y="373"/>
                </a:lnTo>
                <a:lnTo>
                  <a:pt x="198" y="373"/>
                </a:lnTo>
                <a:lnTo>
                  <a:pt x="197" y="373"/>
                </a:lnTo>
                <a:lnTo>
                  <a:pt x="198" y="373"/>
                </a:lnTo>
                <a:lnTo>
                  <a:pt x="198" y="374"/>
                </a:lnTo>
                <a:lnTo>
                  <a:pt x="198" y="373"/>
                </a:lnTo>
                <a:lnTo>
                  <a:pt x="198" y="374"/>
                </a:lnTo>
                <a:lnTo>
                  <a:pt x="198" y="373"/>
                </a:lnTo>
                <a:lnTo>
                  <a:pt x="198" y="374"/>
                </a:lnTo>
                <a:lnTo>
                  <a:pt x="197" y="374"/>
                </a:lnTo>
                <a:lnTo>
                  <a:pt x="198" y="374"/>
                </a:lnTo>
                <a:lnTo>
                  <a:pt x="197" y="374"/>
                </a:lnTo>
                <a:lnTo>
                  <a:pt x="198" y="374"/>
                </a:lnTo>
                <a:lnTo>
                  <a:pt x="197" y="374"/>
                </a:lnTo>
                <a:lnTo>
                  <a:pt x="196" y="374"/>
                </a:lnTo>
                <a:lnTo>
                  <a:pt x="197" y="374"/>
                </a:lnTo>
                <a:lnTo>
                  <a:pt x="196" y="374"/>
                </a:lnTo>
                <a:lnTo>
                  <a:pt x="197" y="374"/>
                </a:lnTo>
                <a:lnTo>
                  <a:pt x="196" y="374"/>
                </a:lnTo>
                <a:lnTo>
                  <a:pt x="196" y="375"/>
                </a:lnTo>
                <a:lnTo>
                  <a:pt x="196" y="374"/>
                </a:lnTo>
                <a:lnTo>
                  <a:pt x="196" y="375"/>
                </a:lnTo>
                <a:lnTo>
                  <a:pt x="196" y="374"/>
                </a:lnTo>
                <a:lnTo>
                  <a:pt x="196" y="375"/>
                </a:lnTo>
                <a:lnTo>
                  <a:pt x="197" y="375"/>
                </a:lnTo>
                <a:lnTo>
                  <a:pt x="196" y="375"/>
                </a:lnTo>
                <a:lnTo>
                  <a:pt x="197" y="375"/>
                </a:lnTo>
                <a:lnTo>
                  <a:pt x="196" y="375"/>
                </a:lnTo>
                <a:lnTo>
                  <a:pt x="197" y="375"/>
                </a:lnTo>
                <a:lnTo>
                  <a:pt x="197" y="376"/>
                </a:lnTo>
                <a:lnTo>
                  <a:pt x="197" y="375"/>
                </a:lnTo>
                <a:lnTo>
                  <a:pt x="197" y="376"/>
                </a:lnTo>
                <a:lnTo>
                  <a:pt x="197" y="375"/>
                </a:lnTo>
                <a:lnTo>
                  <a:pt x="197" y="376"/>
                </a:lnTo>
                <a:lnTo>
                  <a:pt x="198" y="376"/>
                </a:lnTo>
                <a:lnTo>
                  <a:pt x="197" y="376"/>
                </a:lnTo>
                <a:lnTo>
                  <a:pt x="198" y="376"/>
                </a:lnTo>
                <a:lnTo>
                  <a:pt x="197" y="376"/>
                </a:lnTo>
                <a:lnTo>
                  <a:pt x="198" y="376"/>
                </a:lnTo>
                <a:lnTo>
                  <a:pt x="198" y="375"/>
                </a:lnTo>
                <a:lnTo>
                  <a:pt x="198" y="376"/>
                </a:lnTo>
                <a:lnTo>
                  <a:pt x="198" y="375"/>
                </a:lnTo>
                <a:lnTo>
                  <a:pt x="198" y="376"/>
                </a:lnTo>
                <a:lnTo>
                  <a:pt x="198" y="375"/>
                </a:lnTo>
                <a:lnTo>
                  <a:pt x="199" y="375"/>
                </a:lnTo>
                <a:lnTo>
                  <a:pt x="198" y="375"/>
                </a:lnTo>
                <a:lnTo>
                  <a:pt x="199" y="375"/>
                </a:lnTo>
                <a:lnTo>
                  <a:pt x="198" y="375"/>
                </a:lnTo>
                <a:lnTo>
                  <a:pt x="199" y="375"/>
                </a:lnTo>
                <a:lnTo>
                  <a:pt x="199" y="376"/>
                </a:lnTo>
                <a:lnTo>
                  <a:pt x="199" y="375"/>
                </a:lnTo>
                <a:lnTo>
                  <a:pt x="199" y="376"/>
                </a:lnTo>
                <a:lnTo>
                  <a:pt x="199" y="375"/>
                </a:lnTo>
                <a:lnTo>
                  <a:pt x="199" y="376"/>
                </a:lnTo>
                <a:lnTo>
                  <a:pt x="199" y="377"/>
                </a:lnTo>
                <a:lnTo>
                  <a:pt x="199" y="376"/>
                </a:lnTo>
                <a:lnTo>
                  <a:pt x="199" y="377"/>
                </a:lnTo>
                <a:lnTo>
                  <a:pt x="199" y="376"/>
                </a:lnTo>
                <a:lnTo>
                  <a:pt x="199" y="377"/>
                </a:lnTo>
                <a:lnTo>
                  <a:pt x="200" y="377"/>
                </a:lnTo>
                <a:lnTo>
                  <a:pt x="199" y="377"/>
                </a:lnTo>
                <a:lnTo>
                  <a:pt x="200" y="377"/>
                </a:lnTo>
                <a:lnTo>
                  <a:pt x="199" y="377"/>
                </a:lnTo>
                <a:lnTo>
                  <a:pt x="200" y="377"/>
                </a:lnTo>
                <a:lnTo>
                  <a:pt x="200" y="376"/>
                </a:lnTo>
                <a:lnTo>
                  <a:pt x="200" y="377"/>
                </a:lnTo>
                <a:lnTo>
                  <a:pt x="200" y="376"/>
                </a:lnTo>
                <a:lnTo>
                  <a:pt x="200" y="377"/>
                </a:lnTo>
                <a:lnTo>
                  <a:pt x="200" y="376"/>
                </a:lnTo>
                <a:lnTo>
                  <a:pt x="201" y="376"/>
                </a:lnTo>
                <a:lnTo>
                  <a:pt x="200" y="376"/>
                </a:lnTo>
                <a:lnTo>
                  <a:pt x="201" y="376"/>
                </a:lnTo>
                <a:lnTo>
                  <a:pt x="200" y="376"/>
                </a:lnTo>
                <a:lnTo>
                  <a:pt x="201" y="376"/>
                </a:lnTo>
                <a:lnTo>
                  <a:pt x="201" y="377"/>
                </a:lnTo>
                <a:lnTo>
                  <a:pt x="201" y="376"/>
                </a:lnTo>
                <a:lnTo>
                  <a:pt x="201" y="377"/>
                </a:lnTo>
                <a:lnTo>
                  <a:pt x="201" y="376"/>
                </a:lnTo>
                <a:lnTo>
                  <a:pt x="201" y="377"/>
                </a:lnTo>
                <a:lnTo>
                  <a:pt x="202" y="377"/>
                </a:lnTo>
                <a:lnTo>
                  <a:pt x="201" y="377"/>
                </a:lnTo>
                <a:lnTo>
                  <a:pt x="202" y="377"/>
                </a:lnTo>
                <a:lnTo>
                  <a:pt x="201" y="377"/>
                </a:lnTo>
                <a:lnTo>
                  <a:pt x="202" y="377"/>
                </a:lnTo>
                <a:lnTo>
                  <a:pt x="202" y="378"/>
                </a:lnTo>
                <a:lnTo>
                  <a:pt x="202" y="377"/>
                </a:lnTo>
                <a:lnTo>
                  <a:pt x="202" y="378"/>
                </a:lnTo>
                <a:lnTo>
                  <a:pt x="202" y="377"/>
                </a:lnTo>
                <a:lnTo>
                  <a:pt x="202" y="378"/>
                </a:lnTo>
                <a:lnTo>
                  <a:pt x="201" y="378"/>
                </a:lnTo>
                <a:lnTo>
                  <a:pt x="202" y="378"/>
                </a:lnTo>
                <a:lnTo>
                  <a:pt x="201" y="378"/>
                </a:lnTo>
                <a:lnTo>
                  <a:pt x="202" y="378"/>
                </a:lnTo>
                <a:lnTo>
                  <a:pt x="201" y="378"/>
                </a:lnTo>
                <a:lnTo>
                  <a:pt x="200" y="378"/>
                </a:lnTo>
                <a:lnTo>
                  <a:pt x="201" y="378"/>
                </a:lnTo>
                <a:lnTo>
                  <a:pt x="200" y="378"/>
                </a:lnTo>
                <a:lnTo>
                  <a:pt x="201" y="378"/>
                </a:lnTo>
                <a:lnTo>
                  <a:pt x="200" y="378"/>
                </a:lnTo>
                <a:lnTo>
                  <a:pt x="200" y="379"/>
                </a:lnTo>
                <a:lnTo>
                  <a:pt x="200" y="378"/>
                </a:lnTo>
                <a:lnTo>
                  <a:pt x="200" y="379"/>
                </a:lnTo>
                <a:lnTo>
                  <a:pt x="200" y="378"/>
                </a:lnTo>
                <a:lnTo>
                  <a:pt x="200" y="379"/>
                </a:lnTo>
                <a:lnTo>
                  <a:pt x="201" y="379"/>
                </a:lnTo>
                <a:lnTo>
                  <a:pt x="200" y="379"/>
                </a:lnTo>
                <a:lnTo>
                  <a:pt x="201" y="379"/>
                </a:lnTo>
                <a:lnTo>
                  <a:pt x="200" y="379"/>
                </a:lnTo>
                <a:lnTo>
                  <a:pt x="201" y="379"/>
                </a:lnTo>
                <a:lnTo>
                  <a:pt x="201" y="380"/>
                </a:lnTo>
                <a:lnTo>
                  <a:pt x="201" y="379"/>
                </a:lnTo>
                <a:lnTo>
                  <a:pt x="201" y="380"/>
                </a:lnTo>
                <a:lnTo>
                  <a:pt x="201" y="379"/>
                </a:lnTo>
                <a:lnTo>
                  <a:pt x="201" y="380"/>
                </a:lnTo>
                <a:lnTo>
                  <a:pt x="200" y="380"/>
                </a:lnTo>
                <a:lnTo>
                  <a:pt x="201" y="380"/>
                </a:lnTo>
                <a:lnTo>
                  <a:pt x="200" y="380"/>
                </a:lnTo>
                <a:lnTo>
                  <a:pt x="201" y="380"/>
                </a:lnTo>
                <a:lnTo>
                  <a:pt x="200" y="380"/>
                </a:lnTo>
                <a:lnTo>
                  <a:pt x="200" y="381"/>
                </a:lnTo>
                <a:lnTo>
                  <a:pt x="200" y="380"/>
                </a:lnTo>
                <a:lnTo>
                  <a:pt x="200" y="381"/>
                </a:lnTo>
                <a:lnTo>
                  <a:pt x="200" y="380"/>
                </a:lnTo>
                <a:lnTo>
                  <a:pt x="200" y="381"/>
                </a:lnTo>
                <a:lnTo>
                  <a:pt x="199" y="381"/>
                </a:lnTo>
                <a:lnTo>
                  <a:pt x="200" y="381"/>
                </a:lnTo>
                <a:lnTo>
                  <a:pt x="199" y="381"/>
                </a:lnTo>
                <a:lnTo>
                  <a:pt x="200" y="381"/>
                </a:lnTo>
                <a:lnTo>
                  <a:pt x="199" y="381"/>
                </a:lnTo>
                <a:lnTo>
                  <a:pt x="199" y="380"/>
                </a:lnTo>
                <a:lnTo>
                  <a:pt x="199" y="381"/>
                </a:lnTo>
                <a:lnTo>
                  <a:pt x="199" y="380"/>
                </a:lnTo>
                <a:lnTo>
                  <a:pt x="199" y="381"/>
                </a:lnTo>
                <a:lnTo>
                  <a:pt x="199" y="380"/>
                </a:lnTo>
                <a:lnTo>
                  <a:pt x="199" y="379"/>
                </a:lnTo>
                <a:lnTo>
                  <a:pt x="199" y="380"/>
                </a:lnTo>
                <a:lnTo>
                  <a:pt x="199" y="379"/>
                </a:lnTo>
                <a:lnTo>
                  <a:pt x="199" y="380"/>
                </a:lnTo>
                <a:lnTo>
                  <a:pt x="199" y="379"/>
                </a:lnTo>
                <a:lnTo>
                  <a:pt x="198" y="379"/>
                </a:lnTo>
                <a:lnTo>
                  <a:pt x="199" y="379"/>
                </a:lnTo>
                <a:lnTo>
                  <a:pt x="198" y="379"/>
                </a:lnTo>
                <a:lnTo>
                  <a:pt x="199" y="379"/>
                </a:lnTo>
                <a:lnTo>
                  <a:pt x="198" y="379"/>
                </a:lnTo>
                <a:lnTo>
                  <a:pt x="198" y="380"/>
                </a:lnTo>
                <a:lnTo>
                  <a:pt x="198" y="379"/>
                </a:lnTo>
                <a:lnTo>
                  <a:pt x="198" y="380"/>
                </a:lnTo>
                <a:lnTo>
                  <a:pt x="198" y="379"/>
                </a:lnTo>
                <a:lnTo>
                  <a:pt x="198" y="380"/>
                </a:lnTo>
                <a:lnTo>
                  <a:pt x="197" y="380"/>
                </a:lnTo>
                <a:lnTo>
                  <a:pt x="198" y="380"/>
                </a:lnTo>
                <a:lnTo>
                  <a:pt x="197" y="380"/>
                </a:lnTo>
                <a:lnTo>
                  <a:pt x="198" y="380"/>
                </a:lnTo>
                <a:lnTo>
                  <a:pt x="197" y="380"/>
                </a:lnTo>
                <a:lnTo>
                  <a:pt x="196" y="380"/>
                </a:lnTo>
                <a:lnTo>
                  <a:pt x="197" y="380"/>
                </a:lnTo>
                <a:lnTo>
                  <a:pt x="196" y="380"/>
                </a:lnTo>
                <a:lnTo>
                  <a:pt x="197" y="380"/>
                </a:lnTo>
                <a:lnTo>
                  <a:pt x="196" y="380"/>
                </a:lnTo>
                <a:lnTo>
                  <a:pt x="196" y="381"/>
                </a:lnTo>
                <a:lnTo>
                  <a:pt x="196" y="380"/>
                </a:lnTo>
                <a:lnTo>
                  <a:pt x="196" y="381"/>
                </a:lnTo>
                <a:lnTo>
                  <a:pt x="196" y="380"/>
                </a:lnTo>
                <a:lnTo>
                  <a:pt x="196" y="381"/>
                </a:lnTo>
                <a:lnTo>
                  <a:pt x="195" y="381"/>
                </a:lnTo>
                <a:lnTo>
                  <a:pt x="196" y="381"/>
                </a:lnTo>
                <a:lnTo>
                  <a:pt x="195" y="381"/>
                </a:lnTo>
                <a:lnTo>
                  <a:pt x="196" y="381"/>
                </a:lnTo>
                <a:lnTo>
                  <a:pt x="195" y="381"/>
                </a:lnTo>
                <a:lnTo>
                  <a:pt x="195" y="380"/>
                </a:lnTo>
                <a:lnTo>
                  <a:pt x="195" y="381"/>
                </a:lnTo>
                <a:lnTo>
                  <a:pt x="195" y="380"/>
                </a:lnTo>
                <a:lnTo>
                  <a:pt x="195" y="381"/>
                </a:lnTo>
                <a:lnTo>
                  <a:pt x="195" y="380"/>
                </a:lnTo>
                <a:lnTo>
                  <a:pt x="195" y="379"/>
                </a:lnTo>
                <a:lnTo>
                  <a:pt x="195" y="380"/>
                </a:lnTo>
                <a:lnTo>
                  <a:pt x="195" y="379"/>
                </a:lnTo>
                <a:lnTo>
                  <a:pt x="195" y="380"/>
                </a:lnTo>
                <a:lnTo>
                  <a:pt x="195" y="379"/>
                </a:lnTo>
                <a:lnTo>
                  <a:pt x="194" y="379"/>
                </a:lnTo>
                <a:lnTo>
                  <a:pt x="195" y="379"/>
                </a:lnTo>
                <a:lnTo>
                  <a:pt x="194" y="379"/>
                </a:lnTo>
                <a:lnTo>
                  <a:pt x="195" y="379"/>
                </a:lnTo>
                <a:lnTo>
                  <a:pt x="194" y="379"/>
                </a:lnTo>
                <a:lnTo>
                  <a:pt x="194" y="380"/>
                </a:lnTo>
                <a:lnTo>
                  <a:pt x="194" y="379"/>
                </a:lnTo>
                <a:lnTo>
                  <a:pt x="194" y="380"/>
                </a:lnTo>
                <a:lnTo>
                  <a:pt x="194" y="379"/>
                </a:lnTo>
                <a:lnTo>
                  <a:pt x="194" y="380"/>
                </a:lnTo>
                <a:lnTo>
                  <a:pt x="193" y="380"/>
                </a:lnTo>
                <a:lnTo>
                  <a:pt x="194" y="380"/>
                </a:lnTo>
                <a:lnTo>
                  <a:pt x="193" y="380"/>
                </a:lnTo>
                <a:lnTo>
                  <a:pt x="194" y="380"/>
                </a:lnTo>
                <a:lnTo>
                  <a:pt x="193" y="380"/>
                </a:lnTo>
                <a:lnTo>
                  <a:pt x="193" y="381"/>
                </a:lnTo>
                <a:lnTo>
                  <a:pt x="193" y="380"/>
                </a:lnTo>
                <a:lnTo>
                  <a:pt x="193" y="381"/>
                </a:lnTo>
                <a:lnTo>
                  <a:pt x="193" y="380"/>
                </a:lnTo>
                <a:lnTo>
                  <a:pt x="193" y="381"/>
                </a:lnTo>
                <a:lnTo>
                  <a:pt x="194" y="381"/>
                </a:lnTo>
                <a:lnTo>
                  <a:pt x="193" y="381"/>
                </a:lnTo>
                <a:lnTo>
                  <a:pt x="194" y="381"/>
                </a:lnTo>
                <a:lnTo>
                  <a:pt x="193" y="381"/>
                </a:lnTo>
                <a:lnTo>
                  <a:pt x="194" y="381"/>
                </a:lnTo>
                <a:lnTo>
                  <a:pt x="194" y="382"/>
                </a:lnTo>
                <a:lnTo>
                  <a:pt x="194" y="381"/>
                </a:lnTo>
                <a:lnTo>
                  <a:pt x="194" y="382"/>
                </a:lnTo>
                <a:lnTo>
                  <a:pt x="194" y="381"/>
                </a:lnTo>
                <a:lnTo>
                  <a:pt x="194" y="382"/>
                </a:lnTo>
                <a:lnTo>
                  <a:pt x="193" y="382"/>
                </a:lnTo>
                <a:lnTo>
                  <a:pt x="194" y="382"/>
                </a:lnTo>
                <a:lnTo>
                  <a:pt x="193" y="382"/>
                </a:lnTo>
                <a:lnTo>
                  <a:pt x="194" y="382"/>
                </a:lnTo>
                <a:lnTo>
                  <a:pt x="193" y="382"/>
                </a:lnTo>
                <a:lnTo>
                  <a:pt x="192" y="382"/>
                </a:lnTo>
                <a:lnTo>
                  <a:pt x="193" y="382"/>
                </a:lnTo>
                <a:lnTo>
                  <a:pt x="192" y="382"/>
                </a:lnTo>
                <a:lnTo>
                  <a:pt x="193" y="382"/>
                </a:lnTo>
                <a:lnTo>
                  <a:pt x="192" y="382"/>
                </a:lnTo>
                <a:lnTo>
                  <a:pt x="192" y="383"/>
                </a:lnTo>
                <a:lnTo>
                  <a:pt x="192" y="382"/>
                </a:lnTo>
                <a:lnTo>
                  <a:pt x="192" y="383"/>
                </a:lnTo>
                <a:lnTo>
                  <a:pt x="192" y="382"/>
                </a:lnTo>
                <a:lnTo>
                  <a:pt x="192" y="383"/>
                </a:lnTo>
                <a:lnTo>
                  <a:pt x="193" y="383"/>
                </a:lnTo>
                <a:lnTo>
                  <a:pt x="192" y="383"/>
                </a:lnTo>
                <a:lnTo>
                  <a:pt x="193" y="383"/>
                </a:lnTo>
                <a:lnTo>
                  <a:pt x="192" y="383"/>
                </a:lnTo>
                <a:lnTo>
                  <a:pt x="193" y="383"/>
                </a:lnTo>
                <a:lnTo>
                  <a:pt x="193" y="384"/>
                </a:lnTo>
                <a:lnTo>
                  <a:pt x="193" y="383"/>
                </a:lnTo>
                <a:lnTo>
                  <a:pt x="193" y="384"/>
                </a:lnTo>
                <a:lnTo>
                  <a:pt x="193" y="383"/>
                </a:lnTo>
                <a:lnTo>
                  <a:pt x="193" y="384"/>
                </a:lnTo>
                <a:lnTo>
                  <a:pt x="194" y="384"/>
                </a:lnTo>
                <a:lnTo>
                  <a:pt x="193" y="384"/>
                </a:lnTo>
                <a:lnTo>
                  <a:pt x="194" y="384"/>
                </a:lnTo>
                <a:lnTo>
                  <a:pt x="193" y="384"/>
                </a:lnTo>
                <a:lnTo>
                  <a:pt x="194" y="384"/>
                </a:lnTo>
                <a:lnTo>
                  <a:pt x="194" y="383"/>
                </a:lnTo>
                <a:lnTo>
                  <a:pt x="194" y="384"/>
                </a:lnTo>
                <a:lnTo>
                  <a:pt x="194" y="383"/>
                </a:lnTo>
                <a:lnTo>
                  <a:pt x="194" y="384"/>
                </a:lnTo>
                <a:lnTo>
                  <a:pt x="194" y="383"/>
                </a:lnTo>
                <a:lnTo>
                  <a:pt x="195" y="383"/>
                </a:lnTo>
                <a:lnTo>
                  <a:pt x="194" y="383"/>
                </a:lnTo>
                <a:lnTo>
                  <a:pt x="195" y="383"/>
                </a:lnTo>
                <a:lnTo>
                  <a:pt x="194" y="383"/>
                </a:lnTo>
                <a:lnTo>
                  <a:pt x="195" y="383"/>
                </a:lnTo>
                <a:lnTo>
                  <a:pt x="195" y="384"/>
                </a:lnTo>
                <a:lnTo>
                  <a:pt x="195" y="383"/>
                </a:lnTo>
                <a:lnTo>
                  <a:pt x="195" y="384"/>
                </a:lnTo>
                <a:lnTo>
                  <a:pt x="195" y="383"/>
                </a:lnTo>
                <a:lnTo>
                  <a:pt x="195" y="384"/>
                </a:lnTo>
                <a:lnTo>
                  <a:pt x="195" y="385"/>
                </a:lnTo>
                <a:lnTo>
                  <a:pt x="195" y="384"/>
                </a:lnTo>
                <a:lnTo>
                  <a:pt x="195" y="385"/>
                </a:lnTo>
                <a:lnTo>
                  <a:pt x="195" y="384"/>
                </a:lnTo>
                <a:lnTo>
                  <a:pt x="195" y="385"/>
                </a:lnTo>
                <a:lnTo>
                  <a:pt x="196" y="385"/>
                </a:lnTo>
                <a:lnTo>
                  <a:pt x="195" y="385"/>
                </a:lnTo>
                <a:lnTo>
                  <a:pt x="196" y="385"/>
                </a:lnTo>
                <a:lnTo>
                  <a:pt x="195" y="385"/>
                </a:lnTo>
                <a:lnTo>
                  <a:pt x="196" y="385"/>
                </a:lnTo>
                <a:lnTo>
                  <a:pt x="196" y="384"/>
                </a:lnTo>
                <a:lnTo>
                  <a:pt x="196" y="385"/>
                </a:lnTo>
                <a:lnTo>
                  <a:pt x="196" y="384"/>
                </a:lnTo>
                <a:lnTo>
                  <a:pt x="196" y="385"/>
                </a:lnTo>
                <a:lnTo>
                  <a:pt x="196" y="384"/>
                </a:lnTo>
                <a:lnTo>
                  <a:pt x="197" y="384"/>
                </a:lnTo>
                <a:lnTo>
                  <a:pt x="196" y="384"/>
                </a:lnTo>
                <a:lnTo>
                  <a:pt x="197" y="384"/>
                </a:lnTo>
                <a:lnTo>
                  <a:pt x="196" y="384"/>
                </a:lnTo>
                <a:lnTo>
                  <a:pt x="197" y="384"/>
                </a:lnTo>
                <a:lnTo>
                  <a:pt x="197" y="385"/>
                </a:lnTo>
                <a:lnTo>
                  <a:pt x="197" y="384"/>
                </a:lnTo>
                <a:lnTo>
                  <a:pt x="197" y="385"/>
                </a:lnTo>
                <a:lnTo>
                  <a:pt x="197" y="384"/>
                </a:lnTo>
                <a:lnTo>
                  <a:pt x="197" y="385"/>
                </a:lnTo>
                <a:lnTo>
                  <a:pt x="198" y="385"/>
                </a:lnTo>
                <a:lnTo>
                  <a:pt x="197" y="385"/>
                </a:lnTo>
                <a:lnTo>
                  <a:pt x="198" y="385"/>
                </a:lnTo>
                <a:lnTo>
                  <a:pt x="197" y="385"/>
                </a:lnTo>
                <a:lnTo>
                  <a:pt x="198" y="385"/>
                </a:lnTo>
                <a:lnTo>
                  <a:pt x="198" y="386"/>
                </a:lnTo>
                <a:lnTo>
                  <a:pt x="198" y="385"/>
                </a:lnTo>
                <a:lnTo>
                  <a:pt x="198" y="386"/>
                </a:lnTo>
                <a:lnTo>
                  <a:pt x="198" y="385"/>
                </a:lnTo>
                <a:lnTo>
                  <a:pt x="198" y="386"/>
                </a:lnTo>
                <a:lnTo>
                  <a:pt x="197" y="386"/>
                </a:lnTo>
                <a:lnTo>
                  <a:pt x="198" y="386"/>
                </a:lnTo>
                <a:lnTo>
                  <a:pt x="197" y="386"/>
                </a:lnTo>
                <a:lnTo>
                  <a:pt x="198" y="386"/>
                </a:lnTo>
                <a:lnTo>
                  <a:pt x="197" y="386"/>
                </a:lnTo>
                <a:lnTo>
                  <a:pt x="196" y="386"/>
                </a:lnTo>
                <a:lnTo>
                  <a:pt x="197" y="386"/>
                </a:lnTo>
                <a:lnTo>
                  <a:pt x="196" y="386"/>
                </a:lnTo>
                <a:lnTo>
                  <a:pt x="197" y="386"/>
                </a:lnTo>
                <a:lnTo>
                  <a:pt x="196" y="386"/>
                </a:lnTo>
                <a:lnTo>
                  <a:pt x="196" y="387"/>
                </a:lnTo>
                <a:lnTo>
                  <a:pt x="196" y="386"/>
                </a:lnTo>
                <a:lnTo>
                  <a:pt x="196" y="387"/>
                </a:lnTo>
                <a:lnTo>
                  <a:pt x="196" y="386"/>
                </a:lnTo>
                <a:lnTo>
                  <a:pt x="196" y="387"/>
                </a:lnTo>
                <a:lnTo>
                  <a:pt x="197" y="387"/>
                </a:lnTo>
                <a:lnTo>
                  <a:pt x="196" y="387"/>
                </a:lnTo>
                <a:lnTo>
                  <a:pt x="197" y="387"/>
                </a:lnTo>
                <a:lnTo>
                  <a:pt x="196" y="387"/>
                </a:lnTo>
                <a:lnTo>
                  <a:pt x="197" y="387"/>
                </a:lnTo>
                <a:lnTo>
                  <a:pt x="197" y="388"/>
                </a:lnTo>
                <a:lnTo>
                  <a:pt x="197" y="387"/>
                </a:lnTo>
                <a:lnTo>
                  <a:pt x="197" y="388"/>
                </a:lnTo>
                <a:lnTo>
                  <a:pt x="197" y="387"/>
                </a:lnTo>
                <a:lnTo>
                  <a:pt x="197" y="388"/>
                </a:lnTo>
                <a:lnTo>
                  <a:pt x="198" y="388"/>
                </a:lnTo>
                <a:lnTo>
                  <a:pt x="197" y="388"/>
                </a:lnTo>
                <a:lnTo>
                  <a:pt x="198" y="388"/>
                </a:lnTo>
                <a:lnTo>
                  <a:pt x="197" y="388"/>
                </a:lnTo>
                <a:lnTo>
                  <a:pt x="198" y="388"/>
                </a:lnTo>
                <a:lnTo>
                  <a:pt x="198" y="387"/>
                </a:lnTo>
                <a:lnTo>
                  <a:pt x="198" y="388"/>
                </a:lnTo>
                <a:lnTo>
                  <a:pt x="198" y="387"/>
                </a:lnTo>
                <a:lnTo>
                  <a:pt x="198" y="388"/>
                </a:lnTo>
                <a:lnTo>
                  <a:pt x="198" y="387"/>
                </a:lnTo>
                <a:lnTo>
                  <a:pt x="199" y="387"/>
                </a:lnTo>
                <a:lnTo>
                  <a:pt x="198" y="387"/>
                </a:lnTo>
                <a:lnTo>
                  <a:pt x="199" y="387"/>
                </a:lnTo>
                <a:lnTo>
                  <a:pt x="198" y="387"/>
                </a:lnTo>
                <a:lnTo>
                  <a:pt x="199" y="387"/>
                </a:lnTo>
                <a:lnTo>
                  <a:pt x="199" y="388"/>
                </a:lnTo>
                <a:lnTo>
                  <a:pt x="199" y="387"/>
                </a:lnTo>
                <a:lnTo>
                  <a:pt x="199" y="388"/>
                </a:lnTo>
                <a:lnTo>
                  <a:pt x="199" y="387"/>
                </a:lnTo>
                <a:lnTo>
                  <a:pt x="199" y="388"/>
                </a:lnTo>
                <a:lnTo>
                  <a:pt x="199" y="389"/>
                </a:lnTo>
                <a:lnTo>
                  <a:pt x="199" y="388"/>
                </a:lnTo>
                <a:lnTo>
                  <a:pt x="199" y="389"/>
                </a:lnTo>
                <a:lnTo>
                  <a:pt x="199" y="388"/>
                </a:lnTo>
                <a:lnTo>
                  <a:pt x="199" y="389"/>
                </a:lnTo>
                <a:lnTo>
                  <a:pt x="200" y="389"/>
                </a:lnTo>
                <a:lnTo>
                  <a:pt x="199" y="389"/>
                </a:lnTo>
                <a:lnTo>
                  <a:pt x="200" y="389"/>
                </a:lnTo>
                <a:lnTo>
                  <a:pt x="199" y="389"/>
                </a:lnTo>
                <a:lnTo>
                  <a:pt x="200" y="389"/>
                </a:lnTo>
                <a:lnTo>
                  <a:pt x="200" y="388"/>
                </a:lnTo>
                <a:lnTo>
                  <a:pt x="200" y="389"/>
                </a:lnTo>
                <a:lnTo>
                  <a:pt x="200" y="388"/>
                </a:lnTo>
                <a:lnTo>
                  <a:pt x="200" y="389"/>
                </a:lnTo>
                <a:lnTo>
                  <a:pt x="200" y="388"/>
                </a:lnTo>
                <a:lnTo>
                  <a:pt x="201" y="388"/>
                </a:lnTo>
                <a:lnTo>
                  <a:pt x="200" y="388"/>
                </a:lnTo>
                <a:lnTo>
                  <a:pt x="201" y="388"/>
                </a:lnTo>
                <a:lnTo>
                  <a:pt x="200" y="388"/>
                </a:lnTo>
                <a:lnTo>
                  <a:pt x="201" y="388"/>
                </a:lnTo>
                <a:lnTo>
                  <a:pt x="201" y="387"/>
                </a:lnTo>
                <a:lnTo>
                  <a:pt x="201" y="388"/>
                </a:lnTo>
                <a:lnTo>
                  <a:pt x="201" y="387"/>
                </a:lnTo>
                <a:lnTo>
                  <a:pt x="201" y="388"/>
                </a:lnTo>
                <a:lnTo>
                  <a:pt x="201" y="387"/>
                </a:lnTo>
                <a:lnTo>
                  <a:pt x="200" y="387"/>
                </a:lnTo>
                <a:lnTo>
                  <a:pt x="201" y="387"/>
                </a:lnTo>
                <a:lnTo>
                  <a:pt x="200" y="387"/>
                </a:lnTo>
                <a:lnTo>
                  <a:pt x="201" y="387"/>
                </a:lnTo>
                <a:lnTo>
                  <a:pt x="200" y="387"/>
                </a:lnTo>
                <a:lnTo>
                  <a:pt x="200" y="386"/>
                </a:lnTo>
                <a:lnTo>
                  <a:pt x="200" y="387"/>
                </a:lnTo>
                <a:lnTo>
                  <a:pt x="200" y="386"/>
                </a:lnTo>
                <a:lnTo>
                  <a:pt x="200" y="387"/>
                </a:lnTo>
                <a:lnTo>
                  <a:pt x="200" y="386"/>
                </a:lnTo>
                <a:lnTo>
                  <a:pt x="201" y="386"/>
                </a:lnTo>
                <a:lnTo>
                  <a:pt x="200" y="386"/>
                </a:lnTo>
                <a:lnTo>
                  <a:pt x="201" y="386"/>
                </a:lnTo>
                <a:lnTo>
                  <a:pt x="200" y="386"/>
                </a:lnTo>
                <a:lnTo>
                  <a:pt x="201" y="386"/>
                </a:lnTo>
                <a:lnTo>
                  <a:pt x="202" y="386"/>
                </a:lnTo>
                <a:lnTo>
                  <a:pt x="201" y="386"/>
                </a:lnTo>
                <a:lnTo>
                  <a:pt x="202" y="386"/>
                </a:lnTo>
                <a:lnTo>
                  <a:pt x="201" y="386"/>
                </a:lnTo>
                <a:lnTo>
                  <a:pt x="202" y="386"/>
                </a:lnTo>
                <a:lnTo>
                  <a:pt x="202" y="385"/>
                </a:lnTo>
                <a:lnTo>
                  <a:pt x="202" y="386"/>
                </a:lnTo>
                <a:lnTo>
                  <a:pt x="202" y="385"/>
                </a:lnTo>
                <a:lnTo>
                  <a:pt x="202" y="386"/>
                </a:lnTo>
                <a:lnTo>
                  <a:pt x="202" y="385"/>
                </a:lnTo>
                <a:lnTo>
                  <a:pt x="201" y="385"/>
                </a:lnTo>
                <a:lnTo>
                  <a:pt x="202" y="385"/>
                </a:lnTo>
                <a:lnTo>
                  <a:pt x="201" y="385"/>
                </a:lnTo>
                <a:lnTo>
                  <a:pt x="202" y="385"/>
                </a:lnTo>
                <a:lnTo>
                  <a:pt x="201" y="385"/>
                </a:lnTo>
                <a:lnTo>
                  <a:pt x="201" y="384"/>
                </a:lnTo>
                <a:lnTo>
                  <a:pt x="201" y="385"/>
                </a:lnTo>
                <a:lnTo>
                  <a:pt x="201" y="384"/>
                </a:lnTo>
                <a:lnTo>
                  <a:pt x="201" y="385"/>
                </a:lnTo>
                <a:lnTo>
                  <a:pt x="201" y="384"/>
                </a:lnTo>
                <a:lnTo>
                  <a:pt x="202" y="384"/>
                </a:lnTo>
                <a:lnTo>
                  <a:pt x="201" y="384"/>
                </a:lnTo>
                <a:lnTo>
                  <a:pt x="202" y="384"/>
                </a:lnTo>
                <a:lnTo>
                  <a:pt x="201" y="384"/>
                </a:lnTo>
                <a:lnTo>
                  <a:pt x="202" y="384"/>
                </a:lnTo>
                <a:lnTo>
                  <a:pt x="202" y="383"/>
                </a:lnTo>
                <a:lnTo>
                  <a:pt x="202" y="384"/>
                </a:lnTo>
                <a:lnTo>
                  <a:pt x="202" y="383"/>
                </a:lnTo>
                <a:lnTo>
                  <a:pt x="202" y="384"/>
                </a:lnTo>
                <a:lnTo>
                  <a:pt x="202" y="383"/>
                </a:lnTo>
                <a:lnTo>
                  <a:pt x="203" y="383"/>
                </a:lnTo>
                <a:lnTo>
                  <a:pt x="202" y="383"/>
                </a:lnTo>
                <a:lnTo>
                  <a:pt x="203" y="383"/>
                </a:lnTo>
                <a:lnTo>
                  <a:pt x="202" y="383"/>
                </a:lnTo>
                <a:lnTo>
                  <a:pt x="203" y="383"/>
                </a:lnTo>
                <a:lnTo>
                  <a:pt x="203" y="384"/>
                </a:lnTo>
                <a:lnTo>
                  <a:pt x="203" y="383"/>
                </a:lnTo>
                <a:lnTo>
                  <a:pt x="203" y="384"/>
                </a:lnTo>
                <a:lnTo>
                  <a:pt x="203" y="383"/>
                </a:lnTo>
                <a:lnTo>
                  <a:pt x="203" y="384"/>
                </a:lnTo>
                <a:lnTo>
                  <a:pt x="203" y="385"/>
                </a:lnTo>
                <a:lnTo>
                  <a:pt x="203" y="384"/>
                </a:lnTo>
                <a:lnTo>
                  <a:pt x="203" y="385"/>
                </a:lnTo>
                <a:lnTo>
                  <a:pt x="203" y="384"/>
                </a:lnTo>
                <a:lnTo>
                  <a:pt x="203" y="385"/>
                </a:lnTo>
                <a:lnTo>
                  <a:pt x="204" y="385"/>
                </a:lnTo>
                <a:lnTo>
                  <a:pt x="203" y="385"/>
                </a:lnTo>
                <a:lnTo>
                  <a:pt x="204" y="385"/>
                </a:lnTo>
                <a:lnTo>
                  <a:pt x="203" y="385"/>
                </a:lnTo>
                <a:lnTo>
                  <a:pt x="204" y="385"/>
                </a:lnTo>
                <a:lnTo>
                  <a:pt x="204" y="384"/>
                </a:lnTo>
                <a:lnTo>
                  <a:pt x="204" y="385"/>
                </a:lnTo>
                <a:lnTo>
                  <a:pt x="204" y="384"/>
                </a:lnTo>
                <a:lnTo>
                  <a:pt x="204" y="385"/>
                </a:lnTo>
                <a:lnTo>
                  <a:pt x="204" y="384"/>
                </a:lnTo>
                <a:lnTo>
                  <a:pt x="205" y="384"/>
                </a:lnTo>
                <a:lnTo>
                  <a:pt x="204" y="384"/>
                </a:lnTo>
                <a:lnTo>
                  <a:pt x="205" y="384"/>
                </a:lnTo>
                <a:lnTo>
                  <a:pt x="204" y="384"/>
                </a:lnTo>
                <a:lnTo>
                  <a:pt x="205" y="384"/>
                </a:lnTo>
                <a:lnTo>
                  <a:pt x="205" y="385"/>
                </a:lnTo>
                <a:lnTo>
                  <a:pt x="205" y="384"/>
                </a:lnTo>
                <a:lnTo>
                  <a:pt x="205" y="385"/>
                </a:lnTo>
                <a:lnTo>
                  <a:pt x="205" y="384"/>
                </a:lnTo>
                <a:lnTo>
                  <a:pt x="205" y="385"/>
                </a:lnTo>
                <a:lnTo>
                  <a:pt x="206" y="385"/>
                </a:lnTo>
                <a:lnTo>
                  <a:pt x="205" y="385"/>
                </a:lnTo>
                <a:lnTo>
                  <a:pt x="206" y="385"/>
                </a:lnTo>
                <a:lnTo>
                  <a:pt x="205" y="385"/>
                </a:lnTo>
                <a:lnTo>
                  <a:pt x="206" y="385"/>
                </a:lnTo>
                <a:lnTo>
                  <a:pt x="206" y="386"/>
                </a:lnTo>
                <a:lnTo>
                  <a:pt x="206" y="385"/>
                </a:lnTo>
                <a:lnTo>
                  <a:pt x="206" y="386"/>
                </a:lnTo>
                <a:lnTo>
                  <a:pt x="206" y="385"/>
                </a:lnTo>
                <a:lnTo>
                  <a:pt x="206" y="386"/>
                </a:lnTo>
                <a:lnTo>
                  <a:pt x="205" y="386"/>
                </a:lnTo>
                <a:lnTo>
                  <a:pt x="206" y="386"/>
                </a:lnTo>
                <a:lnTo>
                  <a:pt x="205" y="386"/>
                </a:lnTo>
                <a:lnTo>
                  <a:pt x="206" y="386"/>
                </a:lnTo>
                <a:lnTo>
                  <a:pt x="205" y="386"/>
                </a:lnTo>
                <a:lnTo>
                  <a:pt x="204" y="386"/>
                </a:lnTo>
                <a:lnTo>
                  <a:pt x="205" y="386"/>
                </a:lnTo>
                <a:lnTo>
                  <a:pt x="204" y="386"/>
                </a:lnTo>
                <a:lnTo>
                  <a:pt x="205" y="386"/>
                </a:lnTo>
                <a:lnTo>
                  <a:pt x="204" y="386"/>
                </a:lnTo>
                <a:lnTo>
                  <a:pt x="204" y="387"/>
                </a:lnTo>
                <a:lnTo>
                  <a:pt x="204" y="386"/>
                </a:lnTo>
                <a:lnTo>
                  <a:pt x="204" y="387"/>
                </a:lnTo>
                <a:lnTo>
                  <a:pt x="204" y="386"/>
                </a:lnTo>
                <a:lnTo>
                  <a:pt x="204" y="387"/>
                </a:lnTo>
                <a:lnTo>
                  <a:pt x="205" y="387"/>
                </a:lnTo>
                <a:lnTo>
                  <a:pt x="204" y="387"/>
                </a:lnTo>
                <a:lnTo>
                  <a:pt x="205" y="387"/>
                </a:lnTo>
                <a:lnTo>
                  <a:pt x="204" y="387"/>
                </a:lnTo>
                <a:lnTo>
                  <a:pt x="205" y="387"/>
                </a:lnTo>
                <a:lnTo>
                  <a:pt x="205" y="388"/>
                </a:lnTo>
                <a:lnTo>
                  <a:pt x="205" y="387"/>
                </a:lnTo>
                <a:lnTo>
                  <a:pt x="205" y="388"/>
                </a:lnTo>
                <a:lnTo>
                  <a:pt x="205" y="387"/>
                </a:lnTo>
                <a:lnTo>
                  <a:pt x="205" y="388"/>
                </a:lnTo>
                <a:lnTo>
                  <a:pt x="205" y="389"/>
                </a:lnTo>
                <a:lnTo>
                  <a:pt x="205" y="388"/>
                </a:lnTo>
                <a:lnTo>
                  <a:pt x="205" y="389"/>
                </a:lnTo>
                <a:lnTo>
                  <a:pt x="205" y="388"/>
                </a:lnTo>
                <a:lnTo>
                  <a:pt x="205" y="389"/>
                </a:lnTo>
                <a:lnTo>
                  <a:pt x="206" y="389"/>
                </a:lnTo>
                <a:lnTo>
                  <a:pt x="205" y="389"/>
                </a:lnTo>
                <a:lnTo>
                  <a:pt x="206" y="389"/>
                </a:lnTo>
                <a:lnTo>
                  <a:pt x="205" y="389"/>
                </a:lnTo>
                <a:lnTo>
                  <a:pt x="206" y="389"/>
                </a:lnTo>
                <a:lnTo>
                  <a:pt x="206" y="390"/>
                </a:lnTo>
                <a:lnTo>
                  <a:pt x="206" y="389"/>
                </a:lnTo>
                <a:lnTo>
                  <a:pt x="206" y="390"/>
                </a:lnTo>
                <a:lnTo>
                  <a:pt x="206" y="389"/>
                </a:lnTo>
                <a:lnTo>
                  <a:pt x="206" y="390"/>
                </a:lnTo>
                <a:lnTo>
                  <a:pt x="205" y="390"/>
                </a:lnTo>
                <a:lnTo>
                  <a:pt x="206" y="390"/>
                </a:lnTo>
                <a:lnTo>
                  <a:pt x="205" y="390"/>
                </a:lnTo>
                <a:lnTo>
                  <a:pt x="206" y="390"/>
                </a:lnTo>
                <a:lnTo>
                  <a:pt x="205" y="390"/>
                </a:lnTo>
                <a:lnTo>
                  <a:pt x="204" y="390"/>
                </a:lnTo>
                <a:lnTo>
                  <a:pt x="205" y="390"/>
                </a:lnTo>
                <a:lnTo>
                  <a:pt x="204" y="390"/>
                </a:lnTo>
                <a:lnTo>
                  <a:pt x="205" y="390"/>
                </a:lnTo>
                <a:lnTo>
                  <a:pt x="204" y="390"/>
                </a:lnTo>
                <a:lnTo>
                  <a:pt x="204" y="391"/>
                </a:lnTo>
                <a:lnTo>
                  <a:pt x="204" y="390"/>
                </a:lnTo>
                <a:lnTo>
                  <a:pt x="204" y="391"/>
                </a:lnTo>
                <a:lnTo>
                  <a:pt x="204" y="390"/>
                </a:lnTo>
                <a:lnTo>
                  <a:pt x="204" y="391"/>
                </a:lnTo>
                <a:lnTo>
                  <a:pt x="205" y="391"/>
                </a:lnTo>
                <a:lnTo>
                  <a:pt x="204" y="391"/>
                </a:lnTo>
                <a:lnTo>
                  <a:pt x="205" y="391"/>
                </a:lnTo>
                <a:lnTo>
                  <a:pt x="204" y="391"/>
                </a:lnTo>
                <a:lnTo>
                  <a:pt x="205" y="391"/>
                </a:lnTo>
                <a:lnTo>
                  <a:pt x="205" y="392"/>
                </a:lnTo>
                <a:lnTo>
                  <a:pt x="205" y="391"/>
                </a:lnTo>
                <a:lnTo>
                  <a:pt x="205" y="392"/>
                </a:lnTo>
                <a:lnTo>
                  <a:pt x="205" y="391"/>
                </a:lnTo>
                <a:lnTo>
                  <a:pt x="205" y="392"/>
                </a:lnTo>
                <a:lnTo>
                  <a:pt x="206" y="392"/>
                </a:lnTo>
                <a:lnTo>
                  <a:pt x="205" y="392"/>
                </a:lnTo>
                <a:lnTo>
                  <a:pt x="206" y="392"/>
                </a:lnTo>
                <a:lnTo>
                  <a:pt x="205" y="392"/>
                </a:lnTo>
                <a:lnTo>
                  <a:pt x="206" y="392"/>
                </a:lnTo>
                <a:lnTo>
                  <a:pt x="206" y="391"/>
                </a:lnTo>
                <a:lnTo>
                  <a:pt x="206" y="392"/>
                </a:lnTo>
                <a:lnTo>
                  <a:pt x="206" y="391"/>
                </a:lnTo>
                <a:lnTo>
                  <a:pt x="206" y="392"/>
                </a:lnTo>
                <a:lnTo>
                  <a:pt x="206" y="391"/>
                </a:lnTo>
                <a:lnTo>
                  <a:pt x="207" y="391"/>
                </a:lnTo>
                <a:lnTo>
                  <a:pt x="206" y="391"/>
                </a:lnTo>
                <a:lnTo>
                  <a:pt x="207" y="391"/>
                </a:lnTo>
                <a:lnTo>
                  <a:pt x="206" y="391"/>
                </a:lnTo>
                <a:lnTo>
                  <a:pt x="207" y="391"/>
                </a:lnTo>
                <a:lnTo>
                  <a:pt x="207" y="392"/>
                </a:lnTo>
                <a:lnTo>
                  <a:pt x="207" y="391"/>
                </a:lnTo>
                <a:lnTo>
                  <a:pt x="207" y="392"/>
                </a:lnTo>
                <a:lnTo>
                  <a:pt x="207" y="391"/>
                </a:lnTo>
                <a:lnTo>
                  <a:pt x="207" y="392"/>
                </a:lnTo>
                <a:lnTo>
                  <a:pt x="207" y="393"/>
                </a:lnTo>
                <a:lnTo>
                  <a:pt x="207" y="392"/>
                </a:lnTo>
                <a:lnTo>
                  <a:pt x="207" y="393"/>
                </a:lnTo>
                <a:lnTo>
                  <a:pt x="207" y="392"/>
                </a:lnTo>
                <a:lnTo>
                  <a:pt x="207" y="393"/>
                </a:lnTo>
                <a:lnTo>
                  <a:pt x="208" y="393"/>
                </a:lnTo>
                <a:lnTo>
                  <a:pt x="207" y="393"/>
                </a:lnTo>
                <a:lnTo>
                  <a:pt x="208" y="393"/>
                </a:lnTo>
                <a:lnTo>
                  <a:pt x="207" y="393"/>
                </a:lnTo>
                <a:lnTo>
                  <a:pt x="208" y="393"/>
                </a:lnTo>
                <a:lnTo>
                  <a:pt x="208" y="392"/>
                </a:lnTo>
                <a:lnTo>
                  <a:pt x="208" y="393"/>
                </a:lnTo>
                <a:lnTo>
                  <a:pt x="208" y="392"/>
                </a:lnTo>
                <a:lnTo>
                  <a:pt x="208" y="393"/>
                </a:lnTo>
                <a:lnTo>
                  <a:pt x="208" y="392"/>
                </a:lnTo>
                <a:lnTo>
                  <a:pt x="209" y="392"/>
                </a:lnTo>
                <a:lnTo>
                  <a:pt x="208" y="392"/>
                </a:lnTo>
                <a:lnTo>
                  <a:pt x="209" y="392"/>
                </a:lnTo>
                <a:lnTo>
                  <a:pt x="208" y="392"/>
                </a:lnTo>
                <a:lnTo>
                  <a:pt x="209" y="392"/>
                </a:lnTo>
                <a:lnTo>
                  <a:pt x="209" y="391"/>
                </a:lnTo>
                <a:lnTo>
                  <a:pt x="209" y="392"/>
                </a:lnTo>
                <a:lnTo>
                  <a:pt x="209" y="391"/>
                </a:lnTo>
                <a:lnTo>
                  <a:pt x="209" y="392"/>
                </a:lnTo>
                <a:lnTo>
                  <a:pt x="209" y="391"/>
                </a:lnTo>
                <a:lnTo>
                  <a:pt x="208" y="391"/>
                </a:lnTo>
                <a:lnTo>
                  <a:pt x="209" y="391"/>
                </a:lnTo>
                <a:lnTo>
                  <a:pt x="208" y="391"/>
                </a:lnTo>
                <a:lnTo>
                  <a:pt x="209" y="391"/>
                </a:lnTo>
                <a:lnTo>
                  <a:pt x="208" y="391"/>
                </a:lnTo>
                <a:lnTo>
                  <a:pt x="208" y="390"/>
                </a:lnTo>
                <a:lnTo>
                  <a:pt x="208" y="391"/>
                </a:lnTo>
                <a:lnTo>
                  <a:pt x="208" y="390"/>
                </a:lnTo>
                <a:lnTo>
                  <a:pt x="208" y="391"/>
                </a:lnTo>
                <a:lnTo>
                  <a:pt x="208" y="390"/>
                </a:lnTo>
                <a:lnTo>
                  <a:pt x="209" y="390"/>
                </a:lnTo>
                <a:lnTo>
                  <a:pt x="208" y="390"/>
                </a:lnTo>
                <a:lnTo>
                  <a:pt x="209" y="390"/>
                </a:lnTo>
                <a:lnTo>
                  <a:pt x="208" y="390"/>
                </a:lnTo>
                <a:lnTo>
                  <a:pt x="209" y="390"/>
                </a:lnTo>
                <a:lnTo>
                  <a:pt x="210" y="390"/>
                </a:lnTo>
                <a:lnTo>
                  <a:pt x="209" y="390"/>
                </a:lnTo>
                <a:lnTo>
                  <a:pt x="210" y="390"/>
                </a:lnTo>
                <a:lnTo>
                  <a:pt x="209" y="390"/>
                </a:lnTo>
                <a:lnTo>
                  <a:pt x="210" y="390"/>
                </a:lnTo>
                <a:lnTo>
                  <a:pt x="210" y="389"/>
                </a:lnTo>
                <a:lnTo>
                  <a:pt x="210" y="390"/>
                </a:lnTo>
                <a:lnTo>
                  <a:pt x="210" y="389"/>
                </a:lnTo>
                <a:lnTo>
                  <a:pt x="210" y="390"/>
                </a:lnTo>
                <a:lnTo>
                  <a:pt x="210" y="389"/>
                </a:lnTo>
                <a:lnTo>
                  <a:pt x="209" y="389"/>
                </a:lnTo>
                <a:lnTo>
                  <a:pt x="210" y="389"/>
                </a:lnTo>
                <a:lnTo>
                  <a:pt x="209" y="389"/>
                </a:lnTo>
                <a:lnTo>
                  <a:pt x="210" y="389"/>
                </a:lnTo>
                <a:lnTo>
                  <a:pt x="209" y="389"/>
                </a:lnTo>
                <a:lnTo>
                  <a:pt x="209" y="388"/>
                </a:lnTo>
                <a:lnTo>
                  <a:pt x="209" y="389"/>
                </a:lnTo>
                <a:lnTo>
                  <a:pt x="209" y="388"/>
                </a:lnTo>
                <a:lnTo>
                  <a:pt x="209" y="389"/>
                </a:lnTo>
                <a:lnTo>
                  <a:pt x="209" y="388"/>
                </a:lnTo>
                <a:lnTo>
                  <a:pt x="210" y="388"/>
                </a:lnTo>
                <a:lnTo>
                  <a:pt x="209" y="388"/>
                </a:lnTo>
                <a:lnTo>
                  <a:pt x="210" y="388"/>
                </a:lnTo>
                <a:lnTo>
                  <a:pt x="209" y="388"/>
                </a:lnTo>
                <a:lnTo>
                  <a:pt x="210" y="388"/>
                </a:lnTo>
                <a:lnTo>
                  <a:pt x="210" y="387"/>
                </a:lnTo>
                <a:lnTo>
                  <a:pt x="210" y="388"/>
                </a:lnTo>
                <a:lnTo>
                  <a:pt x="210" y="387"/>
                </a:lnTo>
                <a:lnTo>
                  <a:pt x="210" y="388"/>
                </a:lnTo>
                <a:lnTo>
                  <a:pt x="210" y="387"/>
                </a:lnTo>
                <a:lnTo>
                  <a:pt x="211" y="387"/>
                </a:lnTo>
                <a:lnTo>
                  <a:pt x="210" y="387"/>
                </a:lnTo>
                <a:lnTo>
                  <a:pt x="211" y="387"/>
                </a:lnTo>
                <a:lnTo>
                  <a:pt x="210" y="387"/>
                </a:lnTo>
                <a:lnTo>
                  <a:pt x="211" y="387"/>
                </a:lnTo>
                <a:lnTo>
                  <a:pt x="211" y="388"/>
                </a:lnTo>
                <a:lnTo>
                  <a:pt x="211" y="387"/>
                </a:lnTo>
                <a:lnTo>
                  <a:pt x="211" y="388"/>
                </a:lnTo>
                <a:lnTo>
                  <a:pt x="211" y="387"/>
                </a:lnTo>
                <a:lnTo>
                  <a:pt x="211" y="388"/>
                </a:lnTo>
                <a:lnTo>
                  <a:pt x="211" y="389"/>
                </a:lnTo>
                <a:lnTo>
                  <a:pt x="211" y="388"/>
                </a:lnTo>
                <a:lnTo>
                  <a:pt x="211" y="389"/>
                </a:lnTo>
                <a:lnTo>
                  <a:pt x="211" y="388"/>
                </a:lnTo>
                <a:lnTo>
                  <a:pt x="211" y="389"/>
                </a:lnTo>
                <a:lnTo>
                  <a:pt x="212" y="389"/>
                </a:lnTo>
                <a:lnTo>
                  <a:pt x="211" y="389"/>
                </a:lnTo>
                <a:lnTo>
                  <a:pt x="212" y="389"/>
                </a:lnTo>
                <a:lnTo>
                  <a:pt x="211" y="389"/>
                </a:lnTo>
                <a:lnTo>
                  <a:pt x="212" y="389"/>
                </a:lnTo>
                <a:lnTo>
                  <a:pt x="212" y="388"/>
                </a:lnTo>
                <a:lnTo>
                  <a:pt x="212" y="389"/>
                </a:lnTo>
                <a:lnTo>
                  <a:pt x="212" y="388"/>
                </a:lnTo>
                <a:lnTo>
                  <a:pt x="212" y="389"/>
                </a:lnTo>
                <a:lnTo>
                  <a:pt x="212" y="388"/>
                </a:lnTo>
                <a:lnTo>
                  <a:pt x="212" y="389"/>
                </a:lnTo>
                <a:lnTo>
                  <a:pt x="212" y="388"/>
                </a:lnTo>
                <a:lnTo>
                  <a:pt x="212" y="389"/>
                </a:lnTo>
                <a:lnTo>
                  <a:pt x="212" y="388"/>
                </a:lnTo>
                <a:lnTo>
                  <a:pt x="212" y="389"/>
                </a:lnTo>
                <a:lnTo>
                  <a:pt x="213" y="389"/>
                </a:lnTo>
                <a:lnTo>
                  <a:pt x="212" y="389"/>
                </a:lnTo>
                <a:lnTo>
                  <a:pt x="213" y="389"/>
                </a:lnTo>
                <a:lnTo>
                  <a:pt x="212" y="389"/>
                </a:lnTo>
                <a:lnTo>
                  <a:pt x="213" y="389"/>
                </a:lnTo>
                <a:lnTo>
                  <a:pt x="213" y="390"/>
                </a:lnTo>
                <a:lnTo>
                  <a:pt x="213" y="389"/>
                </a:lnTo>
                <a:lnTo>
                  <a:pt x="213" y="390"/>
                </a:lnTo>
                <a:lnTo>
                  <a:pt x="213" y="389"/>
                </a:lnTo>
                <a:lnTo>
                  <a:pt x="213" y="390"/>
                </a:lnTo>
                <a:lnTo>
                  <a:pt x="212" y="390"/>
                </a:lnTo>
                <a:lnTo>
                  <a:pt x="213" y="390"/>
                </a:lnTo>
                <a:lnTo>
                  <a:pt x="212" y="390"/>
                </a:lnTo>
                <a:lnTo>
                  <a:pt x="213" y="390"/>
                </a:lnTo>
                <a:lnTo>
                  <a:pt x="212" y="390"/>
                </a:lnTo>
                <a:lnTo>
                  <a:pt x="212" y="391"/>
                </a:lnTo>
                <a:lnTo>
                  <a:pt x="212" y="390"/>
                </a:lnTo>
                <a:lnTo>
                  <a:pt x="212" y="391"/>
                </a:lnTo>
                <a:lnTo>
                  <a:pt x="212" y="390"/>
                </a:lnTo>
                <a:lnTo>
                  <a:pt x="212" y="391"/>
                </a:lnTo>
                <a:lnTo>
                  <a:pt x="212" y="392"/>
                </a:lnTo>
                <a:lnTo>
                  <a:pt x="212" y="391"/>
                </a:lnTo>
                <a:lnTo>
                  <a:pt x="212" y="392"/>
                </a:lnTo>
                <a:lnTo>
                  <a:pt x="212" y="391"/>
                </a:lnTo>
                <a:lnTo>
                  <a:pt x="212" y="392"/>
                </a:lnTo>
                <a:lnTo>
                  <a:pt x="213" y="392"/>
                </a:lnTo>
                <a:lnTo>
                  <a:pt x="212" y="392"/>
                </a:lnTo>
                <a:lnTo>
                  <a:pt x="213" y="392"/>
                </a:lnTo>
                <a:lnTo>
                  <a:pt x="212" y="392"/>
                </a:lnTo>
                <a:lnTo>
                  <a:pt x="213" y="392"/>
                </a:lnTo>
                <a:lnTo>
                  <a:pt x="213" y="391"/>
                </a:lnTo>
                <a:lnTo>
                  <a:pt x="213" y="392"/>
                </a:lnTo>
                <a:lnTo>
                  <a:pt x="213" y="391"/>
                </a:lnTo>
                <a:lnTo>
                  <a:pt x="213" y="392"/>
                </a:lnTo>
                <a:lnTo>
                  <a:pt x="213" y="391"/>
                </a:lnTo>
                <a:lnTo>
                  <a:pt x="214" y="391"/>
                </a:lnTo>
                <a:lnTo>
                  <a:pt x="213" y="391"/>
                </a:lnTo>
                <a:lnTo>
                  <a:pt x="214" y="391"/>
                </a:lnTo>
                <a:lnTo>
                  <a:pt x="213" y="391"/>
                </a:lnTo>
                <a:lnTo>
                  <a:pt x="214" y="391"/>
                </a:lnTo>
                <a:lnTo>
                  <a:pt x="214" y="392"/>
                </a:lnTo>
                <a:lnTo>
                  <a:pt x="214" y="391"/>
                </a:lnTo>
                <a:lnTo>
                  <a:pt x="214" y="392"/>
                </a:lnTo>
                <a:lnTo>
                  <a:pt x="214" y="391"/>
                </a:lnTo>
                <a:lnTo>
                  <a:pt x="214" y="392"/>
                </a:lnTo>
                <a:lnTo>
                  <a:pt x="214" y="393"/>
                </a:lnTo>
                <a:lnTo>
                  <a:pt x="214" y="392"/>
                </a:lnTo>
                <a:lnTo>
                  <a:pt x="214" y="393"/>
                </a:lnTo>
                <a:lnTo>
                  <a:pt x="214" y="392"/>
                </a:lnTo>
                <a:lnTo>
                  <a:pt x="214" y="393"/>
                </a:lnTo>
                <a:lnTo>
                  <a:pt x="215" y="393"/>
                </a:lnTo>
                <a:lnTo>
                  <a:pt x="214" y="393"/>
                </a:lnTo>
                <a:lnTo>
                  <a:pt x="215" y="393"/>
                </a:lnTo>
                <a:lnTo>
                  <a:pt x="214" y="393"/>
                </a:lnTo>
                <a:lnTo>
                  <a:pt x="215" y="393"/>
                </a:lnTo>
                <a:lnTo>
                  <a:pt x="215" y="392"/>
                </a:lnTo>
                <a:lnTo>
                  <a:pt x="215" y="393"/>
                </a:lnTo>
                <a:lnTo>
                  <a:pt x="215" y="392"/>
                </a:lnTo>
                <a:lnTo>
                  <a:pt x="215" y="393"/>
                </a:lnTo>
                <a:lnTo>
                  <a:pt x="215" y="392"/>
                </a:lnTo>
                <a:lnTo>
                  <a:pt x="216" y="392"/>
                </a:lnTo>
                <a:lnTo>
                  <a:pt x="215" y="392"/>
                </a:lnTo>
                <a:lnTo>
                  <a:pt x="216" y="392"/>
                </a:lnTo>
                <a:lnTo>
                  <a:pt x="215" y="392"/>
                </a:lnTo>
                <a:lnTo>
                  <a:pt x="216" y="392"/>
                </a:lnTo>
                <a:lnTo>
                  <a:pt x="216" y="393"/>
                </a:lnTo>
                <a:lnTo>
                  <a:pt x="216" y="392"/>
                </a:lnTo>
                <a:lnTo>
                  <a:pt x="216" y="393"/>
                </a:lnTo>
                <a:lnTo>
                  <a:pt x="216" y="392"/>
                </a:lnTo>
                <a:lnTo>
                  <a:pt x="216" y="393"/>
                </a:lnTo>
                <a:lnTo>
                  <a:pt x="217" y="393"/>
                </a:lnTo>
                <a:lnTo>
                  <a:pt x="216" y="393"/>
                </a:lnTo>
                <a:lnTo>
                  <a:pt x="217" y="393"/>
                </a:lnTo>
                <a:lnTo>
                  <a:pt x="216" y="393"/>
                </a:lnTo>
                <a:lnTo>
                  <a:pt x="217" y="393"/>
                </a:lnTo>
                <a:lnTo>
                  <a:pt x="217" y="394"/>
                </a:lnTo>
                <a:lnTo>
                  <a:pt x="217" y="393"/>
                </a:lnTo>
                <a:lnTo>
                  <a:pt x="217" y="394"/>
                </a:lnTo>
                <a:lnTo>
                  <a:pt x="217" y="393"/>
                </a:lnTo>
                <a:lnTo>
                  <a:pt x="217" y="394"/>
                </a:lnTo>
                <a:lnTo>
                  <a:pt x="216" y="394"/>
                </a:lnTo>
                <a:lnTo>
                  <a:pt x="217" y="394"/>
                </a:lnTo>
                <a:lnTo>
                  <a:pt x="216" y="394"/>
                </a:lnTo>
                <a:lnTo>
                  <a:pt x="217" y="394"/>
                </a:lnTo>
                <a:lnTo>
                  <a:pt x="216" y="394"/>
                </a:lnTo>
                <a:lnTo>
                  <a:pt x="215" y="394"/>
                </a:lnTo>
                <a:lnTo>
                  <a:pt x="216" y="394"/>
                </a:lnTo>
                <a:lnTo>
                  <a:pt x="215" y="394"/>
                </a:lnTo>
                <a:lnTo>
                  <a:pt x="216" y="394"/>
                </a:lnTo>
                <a:lnTo>
                  <a:pt x="215" y="394"/>
                </a:lnTo>
                <a:lnTo>
                  <a:pt x="215" y="395"/>
                </a:lnTo>
                <a:lnTo>
                  <a:pt x="215" y="394"/>
                </a:lnTo>
                <a:lnTo>
                  <a:pt x="215" y="395"/>
                </a:lnTo>
                <a:lnTo>
                  <a:pt x="215" y="394"/>
                </a:lnTo>
                <a:lnTo>
                  <a:pt x="215" y="395"/>
                </a:lnTo>
                <a:lnTo>
                  <a:pt x="216" y="395"/>
                </a:lnTo>
                <a:lnTo>
                  <a:pt x="215" y="395"/>
                </a:lnTo>
                <a:lnTo>
                  <a:pt x="216" y="395"/>
                </a:lnTo>
                <a:lnTo>
                  <a:pt x="215" y="395"/>
                </a:lnTo>
                <a:lnTo>
                  <a:pt x="216" y="395"/>
                </a:lnTo>
                <a:lnTo>
                  <a:pt x="216" y="396"/>
                </a:lnTo>
                <a:lnTo>
                  <a:pt x="216" y="395"/>
                </a:lnTo>
                <a:lnTo>
                  <a:pt x="216" y="396"/>
                </a:lnTo>
                <a:lnTo>
                  <a:pt x="216" y="395"/>
                </a:lnTo>
                <a:lnTo>
                  <a:pt x="216" y="396"/>
                </a:lnTo>
                <a:lnTo>
                  <a:pt x="215" y="396"/>
                </a:lnTo>
                <a:lnTo>
                  <a:pt x="216" y="396"/>
                </a:lnTo>
                <a:lnTo>
                  <a:pt x="215" y="396"/>
                </a:lnTo>
                <a:lnTo>
                  <a:pt x="216" y="396"/>
                </a:lnTo>
                <a:lnTo>
                  <a:pt x="215" y="396"/>
                </a:lnTo>
                <a:lnTo>
                  <a:pt x="215" y="397"/>
                </a:lnTo>
                <a:lnTo>
                  <a:pt x="215" y="396"/>
                </a:lnTo>
                <a:lnTo>
                  <a:pt x="215" y="397"/>
                </a:lnTo>
                <a:lnTo>
                  <a:pt x="215" y="396"/>
                </a:lnTo>
                <a:lnTo>
                  <a:pt x="215" y="397"/>
                </a:lnTo>
                <a:lnTo>
                  <a:pt x="214" y="397"/>
                </a:lnTo>
                <a:lnTo>
                  <a:pt x="215" y="397"/>
                </a:lnTo>
                <a:lnTo>
                  <a:pt x="214" y="397"/>
                </a:lnTo>
                <a:lnTo>
                  <a:pt x="215" y="397"/>
                </a:lnTo>
                <a:lnTo>
                  <a:pt x="214" y="397"/>
                </a:lnTo>
                <a:lnTo>
                  <a:pt x="214" y="396"/>
                </a:lnTo>
                <a:lnTo>
                  <a:pt x="214" y="397"/>
                </a:lnTo>
                <a:lnTo>
                  <a:pt x="214" y="396"/>
                </a:lnTo>
                <a:lnTo>
                  <a:pt x="214" y="397"/>
                </a:lnTo>
                <a:lnTo>
                  <a:pt x="214" y="396"/>
                </a:lnTo>
                <a:lnTo>
                  <a:pt x="214" y="395"/>
                </a:lnTo>
                <a:lnTo>
                  <a:pt x="214" y="396"/>
                </a:lnTo>
                <a:lnTo>
                  <a:pt x="214" y="395"/>
                </a:lnTo>
                <a:lnTo>
                  <a:pt x="214" y="396"/>
                </a:lnTo>
                <a:lnTo>
                  <a:pt x="214" y="395"/>
                </a:lnTo>
                <a:lnTo>
                  <a:pt x="213" y="395"/>
                </a:lnTo>
                <a:lnTo>
                  <a:pt x="214" y="395"/>
                </a:lnTo>
                <a:lnTo>
                  <a:pt x="213" y="395"/>
                </a:lnTo>
                <a:lnTo>
                  <a:pt x="214" y="395"/>
                </a:lnTo>
                <a:lnTo>
                  <a:pt x="213" y="395"/>
                </a:lnTo>
                <a:lnTo>
                  <a:pt x="213" y="396"/>
                </a:lnTo>
                <a:lnTo>
                  <a:pt x="213" y="395"/>
                </a:lnTo>
                <a:lnTo>
                  <a:pt x="213" y="396"/>
                </a:lnTo>
                <a:lnTo>
                  <a:pt x="213" y="395"/>
                </a:lnTo>
                <a:lnTo>
                  <a:pt x="213" y="396"/>
                </a:lnTo>
                <a:lnTo>
                  <a:pt x="212" y="396"/>
                </a:lnTo>
                <a:lnTo>
                  <a:pt x="213" y="396"/>
                </a:lnTo>
                <a:lnTo>
                  <a:pt x="212" y="396"/>
                </a:lnTo>
                <a:lnTo>
                  <a:pt x="213" y="396"/>
                </a:lnTo>
                <a:lnTo>
                  <a:pt x="212" y="396"/>
                </a:lnTo>
                <a:lnTo>
                  <a:pt x="212" y="397"/>
                </a:lnTo>
                <a:lnTo>
                  <a:pt x="212" y="396"/>
                </a:lnTo>
                <a:lnTo>
                  <a:pt x="212" y="397"/>
                </a:lnTo>
                <a:lnTo>
                  <a:pt x="212" y="396"/>
                </a:lnTo>
                <a:lnTo>
                  <a:pt x="212" y="397"/>
                </a:lnTo>
                <a:lnTo>
                  <a:pt x="211" y="397"/>
                </a:lnTo>
                <a:lnTo>
                  <a:pt x="212" y="397"/>
                </a:lnTo>
                <a:lnTo>
                  <a:pt x="211" y="397"/>
                </a:lnTo>
                <a:lnTo>
                  <a:pt x="212" y="397"/>
                </a:lnTo>
                <a:lnTo>
                  <a:pt x="211" y="397"/>
                </a:lnTo>
                <a:lnTo>
                  <a:pt x="211" y="396"/>
                </a:lnTo>
                <a:lnTo>
                  <a:pt x="211" y="397"/>
                </a:lnTo>
                <a:lnTo>
                  <a:pt x="211" y="396"/>
                </a:lnTo>
                <a:lnTo>
                  <a:pt x="211" y="397"/>
                </a:lnTo>
                <a:lnTo>
                  <a:pt x="211" y="396"/>
                </a:lnTo>
                <a:lnTo>
                  <a:pt x="211" y="395"/>
                </a:lnTo>
                <a:lnTo>
                  <a:pt x="211" y="396"/>
                </a:lnTo>
                <a:lnTo>
                  <a:pt x="211" y="395"/>
                </a:lnTo>
                <a:lnTo>
                  <a:pt x="211" y="396"/>
                </a:lnTo>
                <a:lnTo>
                  <a:pt x="211" y="395"/>
                </a:lnTo>
                <a:lnTo>
                  <a:pt x="210" y="395"/>
                </a:lnTo>
                <a:lnTo>
                  <a:pt x="211" y="395"/>
                </a:lnTo>
                <a:lnTo>
                  <a:pt x="210" y="395"/>
                </a:lnTo>
                <a:lnTo>
                  <a:pt x="211" y="395"/>
                </a:lnTo>
                <a:lnTo>
                  <a:pt x="210" y="395"/>
                </a:lnTo>
                <a:lnTo>
                  <a:pt x="210" y="396"/>
                </a:lnTo>
                <a:lnTo>
                  <a:pt x="210" y="395"/>
                </a:lnTo>
                <a:lnTo>
                  <a:pt x="210" y="396"/>
                </a:lnTo>
                <a:lnTo>
                  <a:pt x="210" y="395"/>
                </a:lnTo>
                <a:lnTo>
                  <a:pt x="210" y="396"/>
                </a:lnTo>
                <a:lnTo>
                  <a:pt x="209" y="396"/>
                </a:lnTo>
                <a:lnTo>
                  <a:pt x="210" y="396"/>
                </a:lnTo>
                <a:lnTo>
                  <a:pt x="209" y="396"/>
                </a:lnTo>
                <a:lnTo>
                  <a:pt x="210" y="396"/>
                </a:lnTo>
                <a:lnTo>
                  <a:pt x="209" y="396"/>
                </a:lnTo>
                <a:lnTo>
                  <a:pt x="209" y="397"/>
                </a:lnTo>
                <a:lnTo>
                  <a:pt x="209" y="396"/>
                </a:lnTo>
                <a:lnTo>
                  <a:pt x="209" y="397"/>
                </a:lnTo>
                <a:lnTo>
                  <a:pt x="209" y="396"/>
                </a:lnTo>
                <a:lnTo>
                  <a:pt x="209" y="397"/>
                </a:lnTo>
                <a:lnTo>
                  <a:pt x="210" y="397"/>
                </a:lnTo>
                <a:lnTo>
                  <a:pt x="209" y="397"/>
                </a:lnTo>
                <a:lnTo>
                  <a:pt x="210" y="397"/>
                </a:lnTo>
                <a:lnTo>
                  <a:pt x="209" y="397"/>
                </a:lnTo>
                <a:lnTo>
                  <a:pt x="210" y="397"/>
                </a:lnTo>
                <a:lnTo>
                  <a:pt x="210" y="398"/>
                </a:lnTo>
                <a:lnTo>
                  <a:pt x="210" y="397"/>
                </a:lnTo>
                <a:lnTo>
                  <a:pt x="210" y="398"/>
                </a:lnTo>
                <a:lnTo>
                  <a:pt x="210" y="397"/>
                </a:lnTo>
                <a:lnTo>
                  <a:pt x="210" y="398"/>
                </a:lnTo>
                <a:lnTo>
                  <a:pt x="209" y="398"/>
                </a:lnTo>
                <a:lnTo>
                  <a:pt x="210" y="398"/>
                </a:lnTo>
                <a:lnTo>
                  <a:pt x="209" y="398"/>
                </a:lnTo>
                <a:lnTo>
                  <a:pt x="210" y="398"/>
                </a:lnTo>
                <a:lnTo>
                  <a:pt x="209" y="398"/>
                </a:lnTo>
                <a:lnTo>
                  <a:pt x="208" y="398"/>
                </a:lnTo>
                <a:lnTo>
                  <a:pt x="209" y="398"/>
                </a:lnTo>
                <a:lnTo>
                  <a:pt x="208" y="398"/>
                </a:lnTo>
                <a:lnTo>
                  <a:pt x="209" y="398"/>
                </a:lnTo>
                <a:lnTo>
                  <a:pt x="208" y="398"/>
                </a:lnTo>
                <a:lnTo>
                  <a:pt x="208" y="399"/>
                </a:lnTo>
                <a:lnTo>
                  <a:pt x="208" y="398"/>
                </a:lnTo>
                <a:lnTo>
                  <a:pt x="208" y="399"/>
                </a:lnTo>
                <a:lnTo>
                  <a:pt x="208" y="398"/>
                </a:lnTo>
                <a:lnTo>
                  <a:pt x="208" y="399"/>
                </a:lnTo>
                <a:lnTo>
                  <a:pt x="209" y="399"/>
                </a:lnTo>
                <a:lnTo>
                  <a:pt x="208" y="399"/>
                </a:lnTo>
                <a:lnTo>
                  <a:pt x="209" y="399"/>
                </a:lnTo>
                <a:lnTo>
                  <a:pt x="208" y="399"/>
                </a:lnTo>
                <a:lnTo>
                  <a:pt x="209" y="399"/>
                </a:lnTo>
                <a:lnTo>
                  <a:pt x="209" y="400"/>
                </a:lnTo>
                <a:lnTo>
                  <a:pt x="209" y="399"/>
                </a:lnTo>
                <a:lnTo>
                  <a:pt x="209" y="400"/>
                </a:lnTo>
                <a:lnTo>
                  <a:pt x="209" y="399"/>
                </a:lnTo>
                <a:lnTo>
                  <a:pt x="209" y="400"/>
                </a:lnTo>
                <a:lnTo>
                  <a:pt x="210" y="400"/>
                </a:lnTo>
                <a:lnTo>
                  <a:pt x="209" y="400"/>
                </a:lnTo>
                <a:lnTo>
                  <a:pt x="210" y="400"/>
                </a:lnTo>
                <a:lnTo>
                  <a:pt x="209" y="400"/>
                </a:lnTo>
                <a:lnTo>
                  <a:pt x="210" y="400"/>
                </a:lnTo>
                <a:lnTo>
                  <a:pt x="210" y="399"/>
                </a:lnTo>
                <a:lnTo>
                  <a:pt x="210" y="400"/>
                </a:lnTo>
                <a:lnTo>
                  <a:pt x="210" y="399"/>
                </a:lnTo>
                <a:lnTo>
                  <a:pt x="210" y="400"/>
                </a:lnTo>
                <a:lnTo>
                  <a:pt x="210" y="399"/>
                </a:lnTo>
                <a:lnTo>
                  <a:pt x="211" y="399"/>
                </a:lnTo>
                <a:lnTo>
                  <a:pt x="210" y="399"/>
                </a:lnTo>
                <a:lnTo>
                  <a:pt x="211" y="399"/>
                </a:lnTo>
                <a:lnTo>
                  <a:pt x="210" y="399"/>
                </a:lnTo>
                <a:lnTo>
                  <a:pt x="211" y="399"/>
                </a:lnTo>
                <a:lnTo>
                  <a:pt x="211" y="400"/>
                </a:lnTo>
                <a:lnTo>
                  <a:pt x="211" y="399"/>
                </a:lnTo>
                <a:lnTo>
                  <a:pt x="211" y="400"/>
                </a:lnTo>
                <a:lnTo>
                  <a:pt x="211" y="399"/>
                </a:lnTo>
                <a:lnTo>
                  <a:pt x="211" y="400"/>
                </a:lnTo>
                <a:lnTo>
                  <a:pt x="211" y="401"/>
                </a:lnTo>
                <a:lnTo>
                  <a:pt x="211" y="400"/>
                </a:lnTo>
                <a:lnTo>
                  <a:pt x="211" y="401"/>
                </a:lnTo>
                <a:lnTo>
                  <a:pt x="211" y="400"/>
                </a:lnTo>
                <a:lnTo>
                  <a:pt x="211" y="401"/>
                </a:lnTo>
                <a:lnTo>
                  <a:pt x="212" y="401"/>
                </a:lnTo>
                <a:lnTo>
                  <a:pt x="211" y="401"/>
                </a:lnTo>
                <a:lnTo>
                  <a:pt x="212" y="401"/>
                </a:lnTo>
                <a:lnTo>
                  <a:pt x="211" y="401"/>
                </a:lnTo>
                <a:lnTo>
                  <a:pt x="212" y="401"/>
                </a:lnTo>
                <a:lnTo>
                  <a:pt x="212" y="400"/>
                </a:lnTo>
                <a:lnTo>
                  <a:pt x="212" y="401"/>
                </a:lnTo>
                <a:lnTo>
                  <a:pt x="212" y="400"/>
                </a:lnTo>
                <a:lnTo>
                  <a:pt x="212" y="401"/>
                </a:lnTo>
                <a:lnTo>
                  <a:pt x="212" y="400"/>
                </a:lnTo>
                <a:lnTo>
                  <a:pt x="212" y="401"/>
                </a:lnTo>
                <a:lnTo>
                  <a:pt x="212" y="400"/>
                </a:lnTo>
                <a:lnTo>
                  <a:pt x="212" y="401"/>
                </a:lnTo>
                <a:lnTo>
                  <a:pt x="212" y="400"/>
                </a:lnTo>
                <a:lnTo>
                  <a:pt x="212" y="401"/>
                </a:lnTo>
                <a:lnTo>
                  <a:pt x="213" y="401"/>
                </a:lnTo>
                <a:lnTo>
                  <a:pt x="212" y="401"/>
                </a:lnTo>
                <a:lnTo>
                  <a:pt x="213" y="401"/>
                </a:lnTo>
                <a:lnTo>
                  <a:pt x="212" y="401"/>
                </a:lnTo>
                <a:lnTo>
                  <a:pt x="213" y="401"/>
                </a:lnTo>
                <a:lnTo>
                  <a:pt x="213" y="402"/>
                </a:lnTo>
                <a:lnTo>
                  <a:pt x="213" y="401"/>
                </a:lnTo>
                <a:lnTo>
                  <a:pt x="213" y="402"/>
                </a:lnTo>
                <a:lnTo>
                  <a:pt x="213" y="401"/>
                </a:lnTo>
                <a:lnTo>
                  <a:pt x="213" y="402"/>
                </a:lnTo>
                <a:lnTo>
                  <a:pt x="212" y="402"/>
                </a:lnTo>
                <a:lnTo>
                  <a:pt x="213" y="402"/>
                </a:lnTo>
                <a:lnTo>
                  <a:pt x="212" y="402"/>
                </a:lnTo>
                <a:lnTo>
                  <a:pt x="213" y="402"/>
                </a:lnTo>
                <a:lnTo>
                  <a:pt x="212" y="402"/>
                </a:lnTo>
                <a:lnTo>
                  <a:pt x="212" y="403"/>
                </a:lnTo>
                <a:lnTo>
                  <a:pt x="212" y="402"/>
                </a:lnTo>
                <a:lnTo>
                  <a:pt x="212" y="403"/>
                </a:lnTo>
                <a:lnTo>
                  <a:pt x="212" y="402"/>
                </a:lnTo>
                <a:lnTo>
                  <a:pt x="212" y="403"/>
                </a:lnTo>
                <a:lnTo>
                  <a:pt x="212" y="404"/>
                </a:lnTo>
                <a:lnTo>
                  <a:pt x="212" y="403"/>
                </a:lnTo>
                <a:lnTo>
                  <a:pt x="212" y="404"/>
                </a:lnTo>
                <a:lnTo>
                  <a:pt x="212" y="403"/>
                </a:lnTo>
                <a:lnTo>
                  <a:pt x="212" y="404"/>
                </a:lnTo>
                <a:lnTo>
                  <a:pt x="213" y="404"/>
                </a:lnTo>
                <a:lnTo>
                  <a:pt x="212" y="404"/>
                </a:lnTo>
                <a:lnTo>
                  <a:pt x="213" y="404"/>
                </a:lnTo>
                <a:lnTo>
                  <a:pt x="212" y="404"/>
                </a:lnTo>
                <a:lnTo>
                  <a:pt x="213" y="404"/>
                </a:lnTo>
                <a:lnTo>
                  <a:pt x="213" y="403"/>
                </a:lnTo>
                <a:lnTo>
                  <a:pt x="213" y="404"/>
                </a:lnTo>
                <a:lnTo>
                  <a:pt x="213" y="403"/>
                </a:lnTo>
                <a:lnTo>
                  <a:pt x="213" y="404"/>
                </a:lnTo>
                <a:lnTo>
                  <a:pt x="213" y="403"/>
                </a:lnTo>
                <a:lnTo>
                  <a:pt x="214" y="403"/>
                </a:lnTo>
                <a:lnTo>
                  <a:pt x="213" y="403"/>
                </a:lnTo>
                <a:lnTo>
                  <a:pt x="214" y="403"/>
                </a:lnTo>
                <a:lnTo>
                  <a:pt x="213" y="403"/>
                </a:lnTo>
                <a:lnTo>
                  <a:pt x="214" y="403"/>
                </a:lnTo>
                <a:lnTo>
                  <a:pt x="214" y="404"/>
                </a:lnTo>
                <a:lnTo>
                  <a:pt x="214" y="403"/>
                </a:lnTo>
                <a:lnTo>
                  <a:pt x="214" y="404"/>
                </a:lnTo>
                <a:lnTo>
                  <a:pt x="214" y="403"/>
                </a:lnTo>
                <a:lnTo>
                  <a:pt x="214" y="404"/>
                </a:lnTo>
                <a:lnTo>
                  <a:pt x="214" y="405"/>
                </a:lnTo>
                <a:lnTo>
                  <a:pt x="214" y="404"/>
                </a:lnTo>
                <a:lnTo>
                  <a:pt x="214" y="405"/>
                </a:lnTo>
                <a:lnTo>
                  <a:pt x="214" y="404"/>
                </a:lnTo>
                <a:lnTo>
                  <a:pt x="214" y="405"/>
                </a:lnTo>
                <a:lnTo>
                  <a:pt x="215" y="405"/>
                </a:lnTo>
                <a:lnTo>
                  <a:pt x="214" y="405"/>
                </a:lnTo>
                <a:lnTo>
                  <a:pt x="215" y="405"/>
                </a:lnTo>
                <a:lnTo>
                  <a:pt x="214" y="405"/>
                </a:lnTo>
                <a:lnTo>
                  <a:pt x="215" y="405"/>
                </a:lnTo>
                <a:lnTo>
                  <a:pt x="215" y="404"/>
                </a:lnTo>
                <a:lnTo>
                  <a:pt x="215" y="405"/>
                </a:lnTo>
                <a:lnTo>
                  <a:pt x="215" y="404"/>
                </a:lnTo>
                <a:lnTo>
                  <a:pt x="215" y="405"/>
                </a:lnTo>
                <a:lnTo>
                  <a:pt x="215" y="404"/>
                </a:lnTo>
                <a:lnTo>
                  <a:pt x="216" y="404"/>
                </a:lnTo>
                <a:lnTo>
                  <a:pt x="215" y="404"/>
                </a:lnTo>
                <a:lnTo>
                  <a:pt x="216" y="404"/>
                </a:lnTo>
                <a:lnTo>
                  <a:pt x="215" y="404"/>
                </a:lnTo>
                <a:lnTo>
                  <a:pt x="216" y="404"/>
                </a:lnTo>
                <a:lnTo>
                  <a:pt x="216" y="403"/>
                </a:lnTo>
                <a:lnTo>
                  <a:pt x="216" y="404"/>
                </a:lnTo>
                <a:lnTo>
                  <a:pt x="216" y="403"/>
                </a:lnTo>
                <a:lnTo>
                  <a:pt x="216" y="404"/>
                </a:lnTo>
                <a:lnTo>
                  <a:pt x="216" y="403"/>
                </a:lnTo>
                <a:lnTo>
                  <a:pt x="215" y="403"/>
                </a:lnTo>
                <a:lnTo>
                  <a:pt x="216" y="403"/>
                </a:lnTo>
                <a:lnTo>
                  <a:pt x="215" y="403"/>
                </a:lnTo>
                <a:lnTo>
                  <a:pt x="216" y="403"/>
                </a:lnTo>
                <a:lnTo>
                  <a:pt x="215" y="403"/>
                </a:lnTo>
                <a:lnTo>
                  <a:pt x="215" y="402"/>
                </a:lnTo>
                <a:lnTo>
                  <a:pt x="215" y="403"/>
                </a:lnTo>
                <a:lnTo>
                  <a:pt x="215" y="402"/>
                </a:lnTo>
                <a:lnTo>
                  <a:pt x="215" y="403"/>
                </a:lnTo>
                <a:lnTo>
                  <a:pt x="215" y="402"/>
                </a:lnTo>
                <a:lnTo>
                  <a:pt x="216" y="402"/>
                </a:lnTo>
                <a:lnTo>
                  <a:pt x="215" y="402"/>
                </a:lnTo>
                <a:lnTo>
                  <a:pt x="216" y="402"/>
                </a:lnTo>
                <a:lnTo>
                  <a:pt x="215" y="402"/>
                </a:lnTo>
                <a:lnTo>
                  <a:pt x="216" y="402"/>
                </a:lnTo>
                <a:lnTo>
                  <a:pt x="217" y="402"/>
                </a:lnTo>
                <a:lnTo>
                  <a:pt x="216" y="402"/>
                </a:lnTo>
                <a:lnTo>
                  <a:pt x="217" y="402"/>
                </a:lnTo>
                <a:lnTo>
                  <a:pt x="216" y="402"/>
                </a:lnTo>
                <a:lnTo>
                  <a:pt x="217" y="402"/>
                </a:lnTo>
                <a:lnTo>
                  <a:pt x="217" y="401"/>
                </a:lnTo>
                <a:lnTo>
                  <a:pt x="217" y="402"/>
                </a:lnTo>
                <a:lnTo>
                  <a:pt x="217" y="401"/>
                </a:lnTo>
                <a:lnTo>
                  <a:pt x="217" y="402"/>
                </a:lnTo>
                <a:lnTo>
                  <a:pt x="217" y="401"/>
                </a:lnTo>
                <a:lnTo>
                  <a:pt x="216" y="401"/>
                </a:lnTo>
                <a:lnTo>
                  <a:pt x="217" y="401"/>
                </a:lnTo>
                <a:lnTo>
                  <a:pt x="216" y="401"/>
                </a:lnTo>
                <a:lnTo>
                  <a:pt x="217" y="401"/>
                </a:lnTo>
                <a:lnTo>
                  <a:pt x="216" y="401"/>
                </a:lnTo>
                <a:lnTo>
                  <a:pt x="216" y="400"/>
                </a:lnTo>
                <a:lnTo>
                  <a:pt x="216" y="401"/>
                </a:lnTo>
                <a:lnTo>
                  <a:pt x="216" y="400"/>
                </a:lnTo>
                <a:lnTo>
                  <a:pt x="216" y="401"/>
                </a:lnTo>
                <a:lnTo>
                  <a:pt x="216" y="400"/>
                </a:lnTo>
                <a:lnTo>
                  <a:pt x="217" y="400"/>
                </a:lnTo>
                <a:lnTo>
                  <a:pt x="216" y="400"/>
                </a:lnTo>
                <a:lnTo>
                  <a:pt x="217" y="400"/>
                </a:lnTo>
                <a:lnTo>
                  <a:pt x="216" y="400"/>
                </a:lnTo>
                <a:lnTo>
                  <a:pt x="217" y="400"/>
                </a:lnTo>
                <a:lnTo>
                  <a:pt x="217" y="399"/>
                </a:lnTo>
                <a:lnTo>
                  <a:pt x="217" y="400"/>
                </a:lnTo>
                <a:lnTo>
                  <a:pt x="217" y="399"/>
                </a:lnTo>
                <a:lnTo>
                  <a:pt x="217" y="400"/>
                </a:lnTo>
                <a:lnTo>
                  <a:pt x="217" y="399"/>
                </a:lnTo>
                <a:lnTo>
                  <a:pt x="218" y="399"/>
                </a:lnTo>
                <a:lnTo>
                  <a:pt x="217" y="399"/>
                </a:lnTo>
                <a:lnTo>
                  <a:pt x="218" y="399"/>
                </a:lnTo>
                <a:lnTo>
                  <a:pt x="217" y="399"/>
                </a:lnTo>
                <a:lnTo>
                  <a:pt x="218" y="399"/>
                </a:lnTo>
                <a:lnTo>
                  <a:pt x="218" y="400"/>
                </a:lnTo>
                <a:lnTo>
                  <a:pt x="218" y="399"/>
                </a:lnTo>
                <a:lnTo>
                  <a:pt x="218" y="400"/>
                </a:lnTo>
                <a:lnTo>
                  <a:pt x="218" y="399"/>
                </a:lnTo>
                <a:lnTo>
                  <a:pt x="218" y="400"/>
                </a:lnTo>
                <a:lnTo>
                  <a:pt x="218" y="401"/>
                </a:lnTo>
                <a:lnTo>
                  <a:pt x="218" y="400"/>
                </a:lnTo>
                <a:lnTo>
                  <a:pt x="218" y="401"/>
                </a:lnTo>
                <a:lnTo>
                  <a:pt x="218" y="400"/>
                </a:lnTo>
                <a:lnTo>
                  <a:pt x="218" y="401"/>
                </a:lnTo>
                <a:lnTo>
                  <a:pt x="219" y="401"/>
                </a:lnTo>
                <a:lnTo>
                  <a:pt x="218" y="401"/>
                </a:lnTo>
                <a:lnTo>
                  <a:pt x="219" y="401"/>
                </a:lnTo>
                <a:lnTo>
                  <a:pt x="218" y="401"/>
                </a:lnTo>
                <a:lnTo>
                  <a:pt x="219" y="401"/>
                </a:lnTo>
                <a:lnTo>
                  <a:pt x="219" y="400"/>
                </a:lnTo>
                <a:lnTo>
                  <a:pt x="219" y="401"/>
                </a:lnTo>
                <a:lnTo>
                  <a:pt x="219" y="400"/>
                </a:lnTo>
                <a:lnTo>
                  <a:pt x="219" y="401"/>
                </a:lnTo>
                <a:lnTo>
                  <a:pt x="219" y="400"/>
                </a:lnTo>
                <a:lnTo>
                  <a:pt x="220" y="400"/>
                </a:lnTo>
                <a:lnTo>
                  <a:pt x="219" y="400"/>
                </a:lnTo>
                <a:lnTo>
                  <a:pt x="220" y="400"/>
                </a:lnTo>
                <a:lnTo>
                  <a:pt x="219" y="400"/>
                </a:lnTo>
                <a:lnTo>
                  <a:pt x="220" y="400"/>
                </a:lnTo>
                <a:lnTo>
                  <a:pt x="220" y="401"/>
                </a:lnTo>
                <a:lnTo>
                  <a:pt x="220" y="400"/>
                </a:lnTo>
                <a:lnTo>
                  <a:pt x="220" y="401"/>
                </a:lnTo>
                <a:lnTo>
                  <a:pt x="220" y="400"/>
                </a:lnTo>
                <a:lnTo>
                  <a:pt x="220" y="401"/>
                </a:lnTo>
                <a:lnTo>
                  <a:pt x="221" y="401"/>
                </a:lnTo>
                <a:lnTo>
                  <a:pt x="220" y="401"/>
                </a:lnTo>
                <a:lnTo>
                  <a:pt x="221" y="401"/>
                </a:lnTo>
                <a:lnTo>
                  <a:pt x="220" y="401"/>
                </a:lnTo>
                <a:lnTo>
                  <a:pt x="221" y="401"/>
                </a:lnTo>
                <a:lnTo>
                  <a:pt x="221" y="402"/>
                </a:lnTo>
                <a:lnTo>
                  <a:pt x="221" y="401"/>
                </a:lnTo>
                <a:lnTo>
                  <a:pt x="221" y="402"/>
                </a:lnTo>
                <a:lnTo>
                  <a:pt x="221" y="401"/>
                </a:lnTo>
                <a:lnTo>
                  <a:pt x="221" y="402"/>
                </a:lnTo>
                <a:lnTo>
                  <a:pt x="220" y="402"/>
                </a:lnTo>
                <a:lnTo>
                  <a:pt x="221" y="402"/>
                </a:lnTo>
                <a:lnTo>
                  <a:pt x="220" y="402"/>
                </a:lnTo>
                <a:lnTo>
                  <a:pt x="221" y="402"/>
                </a:lnTo>
                <a:lnTo>
                  <a:pt x="220" y="402"/>
                </a:lnTo>
                <a:lnTo>
                  <a:pt x="219" y="402"/>
                </a:lnTo>
                <a:lnTo>
                  <a:pt x="220" y="402"/>
                </a:lnTo>
                <a:lnTo>
                  <a:pt x="219" y="402"/>
                </a:lnTo>
                <a:lnTo>
                  <a:pt x="220" y="402"/>
                </a:lnTo>
                <a:lnTo>
                  <a:pt x="219" y="402"/>
                </a:lnTo>
                <a:lnTo>
                  <a:pt x="219" y="403"/>
                </a:lnTo>
                <a:lnTo>
                  <a:pt x="219" y="402"/>
                </a:lnTo>
                <a:lnTo>
                  <a:pt x="219" y="403"/>
                </a:lnTo>
                <a:lnTo>
                  <a:pt x="219" y="402"/>
                </a:lnTo>
                <a:lnTo>
                  <a:pt x="219" y="403"/>
                </a:lnTo>
                <a:lnTo>
                  <a:pt x="220" y="403"/>
                </a:lnTo>
                <a:lnTo>
                  <a:pt x="219" y="403"/>
                </a:lnTo>
                <a:lnTo>
                  <a:pt x="220" y="403"/>
                </a:lnTo>
                <a:lnTo>
                  <a:pt x="219" y="403"/>
                </a:lnTo>
                <a:lnTo>
                  <a:pt x="220" y="403"/>
                </a:lnTo>
                <a:lnTo>
                  <a:pt x="220" y="404"/>
                </a:lnTo>
                <a:lnTo>
                  <a:pt x="220" y="403"/>
                </a:lnTo>
                <a:lnTo>
                  <a:pt x="220" y="404"/>
                </a:lnTo>
                <a:lnTo>
                  <a:pt x="220" y="403"/>
                </a:lnTo>
                <a:lnTo>
                  <a:pt x="220" y="404"/>
                </a:lnTo>
                <a:lnTo>
                  <a:pt x="220" y="405"/>
                </a:lnTo>
                <a:lnTo>
                  <a:pt x="220" y="404"/>
                </a:lnTo>
                <a:lnTo>
                  <a:pt x="220" y="405"/>
                </a:lnTo>
                <a:lnTo>
                  <a:pt x="220" y="404"/>
                </a:lnTo>
                <a:lnTo>
                  <a:pt x="220" y="405"/>
                </a:lnTo>
                <a:lnTo>
                  <a:pt x="221" y="405"/>
                </a:lnTo>
                <a:lnTo>
                  <a:pt x="220" y="405"/>
                </a:lnTo>
                <a:lnTo>
                  <a:pt x="221" y="405"/>
                </a:lnTo>
                <a:lnTo>
                  <a:pt x="220" y="405"/>
                </a:lnTo>
                <a:lnTo>
                  <a:pt x="221" y="405"/>
                </a:lnTo>
                <a:lnTo>
                  <a:pt x="221" y="406"/>
                </a:lnTo>
                <a:lnTo>
                  <a:pt x="221" y="405"/>
                </a:lnTo>
                <a:lnTo>
                  <a:pt x="221" y="406"/>
                </a:lnTo>
                <a:lnTo>
                  <a:pt x="221" y="405"/>
                </a:lnTo>
                <a:lnTo>
                  <a:pt x="221" y="406"/>
                </a:lnTo>
                <a:lnTo>
                  <a:pt x="220" y="406"/>
                </a:lnTo>
                <a:lnTo>
                  <a:pt x="221" y="406"/>
                </a:lnTo>
                <a:lnTo>
                  <a:pt x="220" y="406"/>
                </a:lnTo>
                <a:lnTo>
                  <a:pt x="221" y="406"/>
                </a:lnTo>
                <a:lnTo>
                  <a:pt x="220" y="406"/>
                </a:lnTo>
                <a:lnTo>
                  <a:pt x="219" y="406"/>
                </a:lnTo>
                <a:lnTo>
                  <a:pt x="220" y="406"/>
                </a:lnTo>
                <a:lnTo>
                  <a:pt x="219" y="406"/>
                </a:lnTo>
                <a:lnTo>
                  <a:pt x="220" y="406"/>
                </a:lnTo>
                <a:lnTo>
                  <a:pt x="219" y="406"/>
                </a:lnTo>
                <a:lnTo>
                  <a:pt x="219" y="407"/>
                </a:lnTo>
                <a:lnTo>
                  <a:pt x="219" y="406"/>
                </a:lnTo>
                <a:lnTo>
                  <a:pt x="219" y="407"/>
                </a:lnTo>
                <a:lnTo>
                  <a:pt x="219" y="406"/>
                </a:lnTo>
                <a:lnTo>
                  <a:pt x="219" y="407"/>
                </a:lnTo>
                <a:lnTo>
                  <a:pt x="220" y="407"/>
                </a:lnTo>
                <a:lnTo>
                  <a:pt x="219" y="407"/>
                </a:lnTo>
                <a:lnTo>
                  <a:pt x="220" y="407"/>
                </a:lnTo>
                <a:lnTo>
                  <a:pt x="219" y="407"/>
                </a:lnTo>
                <a:lnTo>
                  <a:pt x="220" y="407"/>
                </a:lnTo>
                <a:lnTo>
                  <a:pt x="220" y="408"/>
                </a:lnTo>
                <a:lnTo>
                  <a:pt x="220" y="407"/>
                </a:lnTo>
                <a:lnTo>
                  <a:pt x="220" y="408"/>
                </a:lnTo>
                <a:lnTo>
                  <a:pt x="220" y="407"/>
                </a:lnTo>
                <a:lnTo>
                  <a:pt x="220" y="408"/>
                </a:lnTo>
                <a:lnTo>
                  <a:pt x="221" y="408"/>
                </a:lnTo>
                <a:lnTo>
                  <a:pt x="220" y="408"/>
                </a:lnTo>
                <a:lnTo>
                  <a:pt x="221" y="408"/>
                </a:lnTo>
                <a:lnTo>
                  <a:pt x="220" y="408"/>
                </a:lnTo>
                <a:lnTo>
                  <a:pt x="221" y="408"/>
                </a:lnTo>
                <a:lnTo>
                  <a:pt x="221" y="407"/>
                </a:lnTo>
                <a:lnTo>
                  <a:pt x="221" y="408"/>
                </a:lnTo>
                <a:lnTo>
                  <a:pt x="221" y="407"/>
                </a:lnTo>
                <a:lnTo>
                  <a:pt x="221" y="408"/>
                </a:lnTo>
                <a:lnTo>
                  <a:pt x="221" y="407"/>
                </a:lnTo>
                <a:lnTo>
                  <a:pt x="222" y="407"/>
                </a:lnTo>
                <a:lnTo>
                  <a:pt x="221" y="407"/>
                </a:lnTo>
                <a:lnTo>
                  <a:pt x="222" y="407"/>
                </a:lnTo>
                <a:lnTo>
                  <a:pt x="221" y="407"/>
                </a:lnTo>
                <a:lnTo>
                  <a:pt x="222" y="407"/>
                </a:lnTo>
                <a:lnTo>
                  <a:pt x="222" y="408"/>
                </a:lnTo>
                <a:lnTo>
                  <a:pt x="222" y="407"/>
                </a:lnTo>
                <a:lnTo>
                  <a:pt x="222" y="408"/>
                </a:lnTo>
                <a:lnTo>
                  <a:pt x="222" y="407"/>
                </a:lnTo>
                <a:lnTo>
                  <a:pt x="222" y="408"/>
                </a:lnTo>
                <a:lnTo>
                  <a:pt x="222" y="409"/>
                </a:lnTo>
                <a:lnTo>
                  <a:pt x="222" y="408"/>
                </a:lnTo>
                <a:lnTo>
                  <a:pt x="222" y="409"/>
                </a:lnTo>
                <a:lnTo>
                  <a:pt x="222" y="408"/>
                </a:lnTo>
                <a:lnTo>
                  <a:pt x="222" y="409"/>
                </a:lnTo>
                <a:lnTo>
                  <a:pt x="223" y="409"/>
                </a:lnTo>
                <a:lnTo>
                  <a:pt x="222" y="409"/>
                </a:lnTo>
                <a:lnTo>
                  <a:pt x="223" y="409"/>
                </a:lnTo>
                <a:lnTo>
                  <a:pt x="222" y="409"/>
                </a:lnTo>
                <a:lnTo>
                  <a:pt x="223" y="409"/>
                </a:lnTo>
                <a:lnTo>
                  <a:pt x="223" y="408"/>
                </a:lnTo>
                <a:lnTo>
                  <a:pt x="223" y="409"/>
                </a:lnTo>
                <a:lnTo>
                  <a:pt x="223" y="408"/>
                </a:lnTo>
                <a:lnTo>
                  <a:pt x="223" y="409"/>
                </a:lnTo>
                <a:lnTo>
                  <a:pt x="223" y="408"/>
                </a:lnTo>
                <a:lnTo>
                  <a:pt x="224" y="408"/>
                </a:lnTo>
                <a:lnTo>
                  <a:pt x="223" y="408"/>
                </a:lnTo>
                <a:lnTo>
                  <a:pt x="224" y="408"/>
                </a:lnTo>
                <a:lnTo>
                  <a:pt x="223" y="408"/>
                </a:lnTo>
                <a:lnTo>
                  <a:pt x="224" y="408"/>
                </a:lnTo>
                <a:lnTo>
                  <a:pt x="224" y="407"/>
                </a:lnTo>
                <a:lnTo>
                  <a:pt x="224" y="408"/>
                </a:lnTo>
                <a:lnTo>
                  <a:pt x="224" y="407"/>
                </a:lnTo>
                <a:lnTo>
                  <a:pt x="224" y="408"/>
                </a:lnTo>
                <a:lnTo>
                  <a:pt x="224" y="407"/>
                </a:lnTo>
                <a:lnTo>
                  <a:pt x="223" y="407"/>
                </a:lnTo>
                <a:lnTo>
                  <a:pt x="224" y="407"/>
                </a:lnTo>
                <a:lnTo>
                  <a:pt x="223" y="407"/>
                </a:lnTo>
                <a:lnTo>
                  <a:pt x="224" y="407"/>
                </a:lnTo>
                <a:lnTo>
                  <a:pt x="223" y="407"/>
                </a:lnTo>
                <a:lnTo>
                  <a:pt x="223" y="406"/>
                </a:lnTo>
                <a:lnTo>
                  <a:pt x="223" y="407"/>
                </a:lnTo>
                <a:lnTo>
                  <a:pt x="223" y="406"/>
                </a:lnTo>
                <a:lnTo>
                  <a:pt x="223" y="407"/>
                </a:lnTo>
                <a:lnTo>
                  <a:pt x="223" y="406"/>
                </a:lnTo>
                <a:lnTo>
                  <a:pt x="224" y="406"/>
                </a:lnTo>
                <a:lnTo>
                  <a:pt x="223" y="406"/>
                </a:lnTo>
                <a:lnTo>
                  <a:pt x="224" y="406"/>
                </a:lnTo>
                <a:lnTo>
                  <a:pt x="223" y="406"/>
                </a:lnTo>
                <a:lnTo>
                  <a:pt x="224" y="406"/>
                </a:lnTo>
                <a:lnTo>
                  <a:pt x="225" y="406"/>
                </a:lnTo>
                <a:lnTo>
                  <a:pt x="224" y="406"/>
                </a:lnTo>
                <a:lnTo>
                  <a:pt x="225" y="406"/>
                </a:lnTo>
                <a:lnTo>
                  <a:pt x="224" y="406"/>
                </a:lnTo>
                <a:lnTo>
                  <a:pt x="225" y="406"/>
                </a:lnTo>
                <a:lnTo>
                  <a:pt x="225" y="405"/>
                </a:lnTo>
                <a:lnTo>
                  <a:pt x="225" y="406"/>
                </a:lnTo>
                <a:lnTo>
                  <a:pt x="225" y="405"/>
                </a:lnTo>
                <a:lnTo>
                  <a:pt x="225" y="406"/>
                </a:lnTo>
                <a:lnTo>
                  <a:pt x="225" y="405"/>
                </a:lnTo>
                <a:lnTo>
                  <a:pt x="224" y="405"/>
                </a:lnTo>
                <a:lnTo>
                  <a:pt x="225" y="405"/>
                </a:lnTo>
                <a:lnTo>
                  <a:pt x="224" y="405"/>
                </a:lnTo>
                <a:lnTo>
                  <a:pt x="225" y="405"/>
                </a:lnTo>
                <a:lnTo>
                  <a:pt x="224" y="405"/>
                </a:lnTo>
                <a:lnTo>
                  <a:pt x="224" y="404"/>
                </a:lnTo>
                <a:lnTo>
                  <a:pt x="224" y="405"/>
                </a:lnTo>
                <a:lnTo>
                  <a:pt x="224" y="404"/>
                </a:lnTo>
                <a:lnTo>
                  <a:pt x="224" y="405"/>
                </a:lnTo>
                <a:lnTo>
                  <a:pt x="224" y="404"/>
                </a:lnTo>
                <a:lnTo>
                  <a:pt x="225" y="404"/>
                </a:lnTo>
                <a:lnTo>
                  <a:pt x="224" y="404"/>
                </a:lnTo>
                <a:lnTo>
                  <a:pt x="225" y="404"/>
                </a:lnTo>
                <a:lnTo>
                  <a:pt x="224" y="404"/>
                </a:lnTo>
                <a:lnTo>
                  <a:pt x="225" y="404"/>
                </a:lnTo>
                <a:lnTo>
                  <a:pt x="225" y="403"/>
                </a:lnTo>
                <a:lnTo>
                  <a:pt x="225" y="404"/>
                </a:lnTo>
                <a:lnTo>
                  <a:pt x="225" y="403"/>
                </a:lnTo>
                <a:lnTo>
                  <a:pt x="225" y="404"/>
                </a:lnTo>
                <a:lnTo>
                  <a:pt x="225" y="403"/>
                </a:lnTo>
                <a:lnTo>
                  <a:pt x="226" y="403"/>
                </a:lnTo>
                <a:lnTo>
                  <a:pt x="225" y="403"/>
                </a:lnTo>
                <a:lnTo>
                  <a:pt x="226" y="403"/>
                </a:lnTo>
                <a:lnTo>
                  <a:pt x="225" y="403"/>
                </a:lnTo>
                <a:lnTo>
                  <a:pt x="226" y="403"/>
                </a:lnTo>
                <a:lnTo>
                  <a:pt x="226" y="404"/>
                </a:lnTo>
                <a:lnTo>
                  <a:pt x="226" y="403"/>
                </a:lnTo>
                <a:lnTo>
                  <a:pt x="226" y="404"/>
                </a:lnTo>
                <a:lnTo>
                  <a:pt x="226" y="403"/>
                </a:lnTo>
                <a:lnTo>
                  <a:pt x="226" y="404"/>
                </a:lnTo>
                <a:lnTo>
                  <a:pt x="226" y="405"/>
                </a:lnTo>
                <a:lnTo>
                  <a:pt x="226" y="404"/>
                </a:lnTo>
                <a:lnTo>
                  <a:pt x="226" y="405"/>
                </a:lnTo>
                <a:lnTo>
                  <a:pt x="226" y="404"/>
                </a:lnTo>
                <a:lnTo>
                  <a:pt x="226" y="405"/>
                </a:lnTo>
                <a:lnTo>
                  <a:pt x="227" y="405"/>
                </a:lnTo>
                <a:lnTo>
                  <a:pt x="226" y="405"/>
                </a:lnTo>
                <a:lnTo>
                  <a:pt x="227" y="405"/>
                </a:lnTo>
                <a:lnTo>
                  <a:pt x="226" y="405"/>
                </a:lnTo>
                <a:lnTo>
                  <a:pt x="227" y="405"/>
                </a:lnTo>
                <a:lnTo>
                  <a:pt x="227" y="404"/>
                </a:lnTo>
                <a:lnTo>
                  <a:pt x="227" y="405"/>
                </a:lnTo>
                <a:lnTo>
                  <a:pt x="227" y="404"/>
                </a:lnTo>
                <a:lnTo>
                  <a:pt x="227" y="405"/>
                </a:lnTo>
                <a:lnTo>
                  <a:pt x="227" y="404"/>
                </a:lnTo>
                <a:lnTo>
                  <a:pt x="228" y="404"/>
                </a:lnTo>
                <a:lnTo>
                  <a:pt x="227" y="404"/>
                </a:lnTo>
                <a:lnTo>
                  <a:pt x="228" y="404"/>
                </a:lnTo>
                <a:lnTo>
                  <a:pt x="227" y="404"/>
                </a:lnTo>
                <a:lnTo>
                  <a:pt x="228" y="404"/>
                </a:lnTo>
                <a:lnTo>
                  <a:pt x="228" y="403"/>
                </a:lnTo>
                <a:lnTo>
                  <a:pt x="228" y="404"/>
                </a:lnTo>
                <a:lnTo>
                  <a:pt x="228" y="403"/>
                </a:lnTo>
                <a:lnTo>
                  <a:pt x="228" y="404"/>
                </a:lnTo>
                <a:lnTo>
                  <a:pt x="228" y="403"/>
                </a:lnTo>
                <a:lnTo>
                  <a:pt x="227" y="403"/>
                </a:lnTo>
                <a:lnTo>
                  <a:pt x="228" y="403"/>
                </a:lnTo>
                <a:lnTo>
                  <a:pt x="227" y="403"/>
                </a:lnTo>
                <a:lnTo>
                  <a:pt x="228" y="403"/>
                </a:lnTo>
                <a:lnTo>
                  <a:pt x="227" y="403"/>
                </a:lnTo>
                <a:lnTo>
                  <a:pt x="227" y="402"/>
                </a:lnTo>
                <a:lnTo>
                  <a:pt x="227" y="403"/>
                </a:lnTo>
                <a:lnTo>
                  <a:pt x="227" y="402"/>
                </a:lnTo>
                <a:lnTo>
                  <a:pt x="227" y="403"/>
                </a:lnTo>
                <a:lnTo>
                  <a:pt x="227" y="402"/>
                </a:lnTo>
                <a:lnTo>
                  <a:pt x="228" y="402"/>
                </a:lnTo>
                <a:lnTo>
                  <a:pt x="227" y="402"/>
                </a:lnTo>
                <a:lnTo>
                  <a:pt x="228" y="402"/>
                </a:lnTo>
                <a:lnTo>
                  <a:pt x="227" y="402"/>
                </a:lnTo>
                <a:lnTo>
                  <a:pt x="228" y="402"/>
                </a:lnTo>
                <a:lnTo>
                  <a:pt x="229" y="402"/>
                </a:lnTo>
                <a:lnTo>
                  <a:pt x="228" y="402"/>
                </a:lnTo>
                <a:lnTo>
                  <a:pt x="229" y="402"/>
                </a:lnTo>
                <a:lnTo>
                  <a:pt x="228" y="402"/>
                </a:lnTo>
                <a:lnTo>
                  <a:pt x="229" y="402"/>
                </a:lnTo>
                <a:lnTo>
                  <a:pt x="229" y="401"/>
                </a:lnTo>
                <a:lnTo>
                  <a:pt x="229" y="402"/>
                </a:lnTo>
                <a:lnTo>
                  <a:pt x="229" y="401"/>
                </a:lnTo>
                <a:lnTo>
                  <a:pt x="229" y="402"/>
                </a:lnTo>
                <a:lnTo>
                  <a:pt x="229" y="401"/>
                </a:lnTo>
                <a:lnTo>
                  <a:pt x="228" y="401"/>
                </a:lnTo>
                <a:lnTo>
                  <a:pt x="229" y="401"/>
                </a:lnTo>
                <a:lnTo>
                  <a:pt x="228" y="401"/>
                </a:lnTo>
                <a:lnTo>
                  <a:pt x="229" y="401"/>
                </a:lnTo>
                <a:lnTo>
                  <a:pt x="228" y="401"/>
                </a:lnTo>
                <a:lnTo>
                  <a:pt x="228" y="400"/>
                </a:lnTo>
                <a:lnTo>
                  <a:pt x="228" y="401"/>
                </a:lnTo>
                <a:lnTo>
                  <a:pt x="228" y="400"/>
                </a:lnTo>
                <a:lnTo>
                  <a:pt x="228" y="401"/>
                </a:lnTo>
                <a:lnTo>
                  <a:pt x="228" y="400"/>
                </a:lnTo>
                <a:lnTo>
                  <a:pt x="227" y="400"/>
                </a:lnTo>
                <a:lnTo>
                  <a:pt x="228" y="400"/>
                </a:lnTo>
                <a:lnTo>
                  <a:pt x="227" y="400"/>
                </a:lnTo>
                <a:lnTo>
                  <a:pt x="228" y="400"/>
                </a:lnTo>
                <a:lnTo>
                  <a:pt x="227" y="400"/>
                </a:lnTo>
                <a:lnTo>
                  <a:pt x="227" y="401"/>
                </a:lnTo>
                <a:lnTo>
                  <a:pt x="227" y="400"/>
                </a:lnTo>
                <a:lnTo>
                  <a:pt x="227" y="401"/>
                </a:lnTo>
                <a:lnTo>
                  <a:pt x="227" y="400"/>
                </a:lnTo>
                <a:lnTo>
                  <a:pt x="227" y="401"/>
                </a:lnTo>
                <a:lnTo>
                  <a:pt x="226" y="401"/>
                </a:lnTo>
                <a:lnTo>
                  <a:pt x="227" y="401"/>
                </a:lnTo>
                <a:lnTo>
                  <a:pt x="226" y="401"/>
                </a:lnTo>
                <a:lnTo>
                  <a:pt x="227" y="401"/>
                </a:lnTo>
                <a:lnTo>
                  <a:pt x="226" y="401"/>
                </a:lnTo>
                <a:lnTo>
                  <a:pt x="226" y="400"/>
                </a:lnTo>
                <a:lnTo>
                  <a:pt x="226" y="401"/>
                </a:lnTo>
                <a:lnTo>
                  <a:pt x="226" y="400"/>
                </a:lnTo>
                <a:lnTo>
                  <a:pt x="226" y="401"/>
                </a:lnTo>
                <a:lnTo>
                  <a:pt x="226" y="400"/>
                </a:lnTo>
                <a:lnTo>
                  <a:pt x="226" y="399"/>
                </a:lnTo>
                <a:lnTo>
                  <a:pt x="226" y="400"/>
                </a:lnTo>
                <a:lnTo>
                  <a:pt x="226" y="399"/>
                </a:lnTo>
                <a:lnTo>
                  <a:pt x="226" y="400"/>
                </a:lnTo>
                <a:lnTo>
                  <a:pt x="226" y="399"/>
                </a:lnTo>
                <a:lnTo>
                  <a:pt x="225" y="399"/>
                </a:lnTo>
                <a:lnTo>
                  <a:pt x="226" y="399"/>
                </a:lnTo>
                <a:lnTo>
                  <a:pt x="225" y="399"/>
                </a:lnTo>
                <a:lnTo>
                  <a:pt x="226" y="399"/>
                </a:lnTo>
                <a:lnTo>
                  <a:pt x="225" y="399"/>
                </a:lnTo>
                <a:lnTo>
                  <a:pt x="225" y="400"/>
                </a:lnTo>
                <a:lnTo>
                  <a:pt x="225" y="399"/>
                </a:lnTo>
                <a:lnTo>
                  <a:pt x="225" y="400"/>
                </a:lnTo>
                <a:lnTo>
                  <a:pt x="225" y="399"/>
                </a:lnTo>
                <a:lnTo>
                  <a:pt x="225" y="400"/>
                </a:lnTo>
                <a:lnTo>
                  <a:pt x="224" y="400"/>
                </a:lnTo>
                <a:lnTo>
                  <a:pt x="225" y="400"/>
                </a:lnTo>
                <a:lnTo>
                  <a:pt x="224" y="400"/>
                </a:lnTo>
                <a:lnTo>
                  <a:pt x="225" y="400"/>
                </a:lnTo>
                <a:lnTo>
                  <a:pt x="224" y="400"/>
                </a:lnTo>
                <a:lnTo>
                  <a:pt x="224" y="399"/>
                </a:lnTo>
                <a:lnTo>
                  <a:pt x="224" y="400"/>
                </a:lnTo>
                <a:lnTo>
                  <a:pt x="224" y="399"/>
                </a:lnTo>
                <a:lnTo>
                  <a:pt x="224" y="400"/>
                </a:lnTo>
                <a:lnTo>
                  <a:pt x="224" y="399"/>
                </a:lnTo>
                <a:lnTo>
                  <a:pt x="223" y="399"/>
                </a:lnTo>
                <a:lnTo>
                  <a:pt x="224" y="399"/>
                </a:lnTo>
                <a:lnTo>
                  <a:pt x="223" y="399"/>
                </a:lnTo>
                <a:lnTo>
                  <a:pt x="224" y="399"/>
                </a:lnTo>
                <a:lnTo>
                  <a:pt x="223" y="399"/>
                </a:lnTo>
                <a:lnTo>
                  <a:pt x="223" y="398"/>
                </a:lnTo>
                <a:lnTo>
                  <a:pt x="223" y="399"/>
                </a:lnTo>
                <a:lnTo>
                  <a:pt x="223" y="398"/>
                </a:lnTo>
                <a:lnTo>
                  <a:pt x="223" y="399"/>
                </a:lnTo>
                <a:lnTo>
                  <a:pt x="223" y="398"/>
                </a:lnTo>
                <a:lnTo>
                  <a:pt x="224" y="398"/>
                </a:lnTo>
                <a:lnTo>
                  <a:pt x="223" y="398"/>
                </a:lnTo>
                <a:lnTo>
                  <a:pt x="224" y="398"/>
                </a:lnTo>
                <a:lnTo>
                  <a:pt x="223" y="398"/>
                </a:lnTo>
                <a:lnTo>
                  <a:pt x="224" y="398"/>
                </a:lnTo>
                <a:lnTo>
                  <a:pt x="225" y="398"/>
                </a:lnTo>
                <a:lnTo>
                  <a:pt x="224" y="398"/>
                </a:lnTo>
                <a:lnTo>
                  <a:pt x="225" y="398"/>
                </a:lnTo>
                <a:lnTo>
                  <a:pt x="224" y="398"/>
                </a:lnTo>
                <a:lnTo>
                  <a:pt x="225" y="398"/>
                </a:lnTo>
                <a:lnTo>
                  <a:pt x="225" y="397"/>
                </a:lnTo>
                <a:lnTo>
                  <a:pt x="225" y="398"/>
                </a:lnTo>
                <a:lnTo>
                  <a:pt x="225" y="397"/>
                </a:lnTo>
                <a:lnTo>
                  <a:pt x="225" y="398"/>
                </a:lnTo>
                <a:lnTo>
                  <a:pt x="225" y="397"/>
                </a:lnTo>
                <a:lnTo>
                  <a:pt x="224" y="397"/>
                </a:lnTo>
                <a:lnTo>
                  <a:pt x="225" y="397"/>
                </a:lnTo>
                <a:lnTo>
                  <a:pt x="224" y="397"/>
                </a:lnTo>
                <a:lnTo>
                  <a:pt x="225" y="397"/>
                </a:lnTo>
                <a:lnTo>
                  <a:pt x="224" y="397"/>
                </a:lnTo>
                <a:lnTo>
                  <a:pt x="224" y="396"/>
                </a:lnTo>
                <a:lnTo>
                  <a:pt x="224" y="397"/>
                </a:lnTo>
                <a:lnTo>
                  <a:pt x="224" y="396"/>
                </a:lnTo>
                <a:lnTo>
                  <a:pt x="224" y="397"/>
                </a:lnTo>
                <a:lnTo>
                  <a:pt x="224" y="396"/>
                </a:lnTo>
                <a:lnTo>
                  <a:pt x="225" y="396"/>
                </a:lnTo>
                <a:lnTo>
                  <a:pt x="224" y="396"/>
                </a:lnTo>
                <a:lnTo>
                  <a:pt x="225" y="396"/>
                </a:lnTo>
                <a:lnTo>
                  <a:pt x="224" y="396"/>
                </a:lnTo>
                <a:lnTo>
                  <a:pt x="225" y="396"/>
                </a:lnTo>
                <a:lnTo>
                  <a:pt x="225" y="395"/>
                </a:lnTo>
                <a:lnTo>
                  <a:pt x="225" y="396"/>
                </a:lnTo>
                <a:lnTo>
                  <a:pt x="225" y="395"/>
                </a:lnTo>
                <a:lnTo>
                  <a:pt x="225" y="396"/>
                </a:lnTo>
                <a:lnTo>
                  <a:pt x="225" y="395"/>
                </a:lnTo>
                <a:lnTo>
                  <a:pt x="226" y="395"/>
                </a:lnTo>
                <a:lnTo>
                  <a:pt x="225" y="395"/>
                </a:lnTo>
                <a:lnTo>
                  <a:pt x="226" y="395"/>
                </a:lnTo>
                <a:lnTo>
                  <a:pt x="225" y="395"/>
                </a:lnTo>
                <a:lnTo>
                  <a:pt x="226" y="395"/>
                </a:lnTo>
                <a:lnTo>
                  <a:pt x="226" y="396"/>
                </a:lnTo>
                <a:lnTo>
                  <a:pt x="226" y="395"/>
                </a:lnTo>
                <a:lnTo>
                  <a:pt x="226" y="396"/>
                </a:lnTo>
                <a:lnTo>
                  <a:pt x="226" y="395"/>
                </a:lnTo>
                <a:lnTo>
                  <a:pt x="226" y="396"/>
                </a:lnTo>
                <a:lnTo>
                  <a:pt x="226" y="397"/>
                </a:lnTo>
                <a:lnTo>
                  <a:pt x="226" y="396"/>
                </a:lnTo>
                <a:lnTo>
                  <a:pt x="226" y="397"/>
                </a:lnTo>
                <a:lnTo>
                  <a:pt x="226" y="396"/>
                </a:lnTo>
                <a:lnTo>
                  <a:pt x="226" y="397"/>
                </a:lnTo>
                <a:lnTo>
                  <a:pt x="227" y="397"/>
                </a:lnTo>
                <a:lnTo>
                  <a:pt x="226" y="397"/>
                </a:lnTo>
                <a:lnTo>
                  <a:pt x="227" y="397"/>
                </a:lnTo>
                <a:lnTo>
                  <a:pt x="226" y="397"/>
                </a:lnTo>
                <a:lnTo>
                  <a:pt x="227" y="397"/>
                </a:lnTo>
                <a:lnTo>
                  <a:pt x="227" y="396"/>
                </a:lnTo>
                <a:lnTo>
                  <a:pt x="227" y="397"/>
                </a:lnTo>
                <a:lnTo>
                  <a:pt x="227" y="396"/>
                </a:lnTo>
                <a:lnTo>
                  <a:pt x="227" y="397"/>
                </a:lnTo>
                <a:lnTo>
                  <a:pt x="227" y="396"/>
                </a:lnTo>
                <a:lnTo>
                  <a:pt x="228" y="396"/>
                </a:lnTo>
                <a:lnTo>
                  <a:pt x="227" y="396"/>
                </a:lnTo>
                <a:lnTo>
                  <a:pt x="228" y="396"/>
                </a:lnTo>
                <a:lnTo>
                  <a:pt x="227" y="396"/>
                </a:lnTo>
                <a:lnTo>
                  <a:pt x="228" y="396"/>
                </a:lnTo>
                <a:lnTo>
                  <a:pt x="229" y="396"/>
                </a:lnTo>
                <a:lnTo>
                  <a:pt x="228" y="396"/>
                </a:lnTo>
                <a:lnTo>
                  <a:pt x="229" y="396"/>
                </a:lnTo>
                <a:lnTo>
                  <a:pt x="228" y="396"/>
                </a:lnTo>
                <a:lnTo>
                  <a:pt x="229" y="396"/>
                </a:lnTo>
                <a:lnTo>
                  <a:pt x="229" y="395"/>
                </a:lnTo>
                <a:lnTo>
                  <a:pt x="229" y="396"/>
                </a:lnTo>
                <a:lnTo>
                  <a:pt x="229" y="395"/>
                </a:lnTo>
                <a:lnTo>
                  <a:pt x="229" y="396"/>
                </a:lnTo>
                <a:lnTo>
                  <a:pt x="229" y="395"/>
                </a:lnTo>
                <a:lnTo>
                  <a:pt x="230" y="395"/>
                </a:lnTo>
                <a:lnTo>
                  <a:pt x="229" y="395"/>
                </a:lnTo>
                <a:lnTo>
                  <a:pt x="230" y="395"/>
                </a:lnTo>
                <a:lnTo>
                  <a:pt x="229" y="395"/>
                </a:lnTo>
                <a:lnTo>
                  <a:pt x="230" y="395"/>
                </a:lnTo>
                <a:lnTo>
                  <a:pt x="230" y="396"/>
                </a:lnTo>
                <a:lnTo>
                  <a:pt x="230" y="395"/>
                </a:lnTo>
                <a:lnTo>
                  <a:pt x="230" y="396"/>
                </a:lnTo>
                <a:lnTo>
                  <a:pt x="230" y="395"/>
                </a:lnTo>
                <a:lnTo>
                  <a:pt x="230" y="396"/>
                </a:lnTo>
                <a:lnTo>
                  <a:pt x="230" y="397"/>
                </a:lnTo>
                <a:lnTo>
                  <a:pt x="230" y="396"/>
                </a:lnTo>
                <a:lnTo>
                  <a:pt x="230" y="397"/>
                </a:lnTo>
                <a:lnTo>
                  <a:pt x="230" y="396"/>
                </a:lnTo>
                <a:lnTo>
                  <a:pt x="230" y="397"/>
                </a:lnTo>
                <a:lnTo>
                  <a:pt x="231" y="397"/>
                </a:lnTo>
                <a:lnTo>
                  <a:pt x="230" y="397"/>
                </a:lnTo>
                <a:lnTo>
                  <a:pt x="231" y="397"/>
                </a:lnTo>
                <a:lnTo>
                  <a:pt x="230" y="397"/>
                </a:lnTo>
                <a:lnTo>
                  <a:pt x="231" y="397"/>
                </a:lnTo>
                <a:lnTo>
                  <a:pt x="231" y="396"/>
                </a:lnTo>
                <a:lnTo>
                  <a:pt x="231" y="397"/>
                </a:lnTo>
                <a:lnTo>
                  <a:pt x="231" y="396"/>
                </a:lnTo>
                <a:lnTo>
                  <a:pt x="231" y="397"/>
                </a:lnTo>
                <a:lnTo>
                  <a:pt x="231" y="396"/>
                </a:lnTo>
                <a:lnTo>
                  <a:pt x="232" y="396"/>
                </a:lnTo>
                <a:lnTo>
                  <a:pt x="231" y="396"/>
                </a:lnTo>
                <a:lnTo>
                  <a:pt x="232" y="396"/>
                </a:lnTo>
                <a:lnTo>
                  <a:pt x="231" y="396"/>
                </a:lnTo>
                <a:lnTo>
                  <a:pt x="232" y="396"/>
                </a:lnTo>
                <a:lnTo>
                  <a:pt x="232" y="395"/>
                </a:lnTo>
                <a:lnTo>
                  <a:pt x="232" y="396"/>
                </a:lnTo>
                <a:lnTo>
                  <a:pt x="232" y="395"/>
                </a:lnTo>
                <a:lnTo>
                  <a:pt x="232" y="396"/>
                </a:lnTo>
                <a:lnTo>
                  <a:pt x="232" y="395"/>
                </a:lnTo>
                <a:lnTo>
                  <a:pt x="231" y="395"/>
                </a:lnTo>
                <a:lnTo>
                  <a:pt x="232" y="395"/>
                </a:lnTo>
                <a:lnTo>
                  <a:pt x="231" y="395"/>
                </a:lnTo>
                <a:lnTo>
                  <a:pt x="232" y="395"/>
                </a:lnTo>
                <a:lnTo>
                  <a:pt x="231" y="395"/>
                </a:lnTo>
                <a:lnTo>
                  <a:pt x="231" y="394"/>
                </a:lnTo>
                <a:lnTo>
                  <a:pt x="231" y="395"/>
                </a:lnTo>
                <a:lnTo>
                  <a:pt x="231" y="394"/>
                </a:lnTo>
                <a:lnTo>
                  <a:pt x="231" y="395"/>
                </a:lnTo>
                <a:lnTo>
                  <a:pt x="231" y="394"/>
                </a:lnTo>
                <a:lnTo>
                  <a:pt x="232" y="394"/>
                </a:lnTo>
                <a:lnTo>
                  <a:pt x="231" y="394"/>
                </a:lnTo>
                <a:lnTo>
                  <a:pt x="232" y="394"/>
                </a:lnTo>
                <a:lnTo>
                  <a:pt x="231" y="394"/>
                </a:lnTo>
                <a:lnTo>
                  <a:pt x="232" y="394"/>
                </a:lnTo>
                <a:lnTo>
                  <a:pt x="233" y="394"/>
                </a:lnTo>
                <a:lnTo>
                  <a:pt x="232" y="394"/>
                </a:lnTo>
                <a:lnTo>
                  <a:pt x="233" y="394"/>
                </a:lnTo>
                <a:lnTo>
                  <a:pt x="232" y="394"/>
                </a:lnTo>
                <a:lnTo>
                  <a:pt x="233" y="394"/>
                </a:lnTo>
                <a:lnTo>
                  <a:pt x="233" y="393"/>
                </a:lnTo>
                <a:lnTo>
                  <a:pt x="233" y="394"/>
                </a:lnTo>
                <a:lnTo>
                  <a:pt x="233" y="393"/>
                </a:lnTo>
                <a:lnTo>
                  <a:pt x="233" y="394"/>
                </a:lnTo>
                <a:lnTo>
                  <a:pt x="233" y="393"/>
                </a:lnTo>
                <a:lnTo>
                  <a:pt x="232" y="393"/>
                </a:lnTo>
                <a:lnTo>
                  <a:pt x="233" y="393"/>
                </a:lnTo>
                <a:lnTo>
                  <a:pt x="232" y="393"/>
                </a:lnTo>
                <a:lnTo>
                  <a:pt x="233" y="393"/>
                </a:lnTo>
                <a:lnTo>
                  <a:pt x="232" y="393"/>
                </a:lnTo>
                <a:lnTo>
                  <a:pt x="232" y="392"/>
                </a:lnTo>
                <a:lnTo>
                  <a:pt x="232" y="393"/>
                </a:lnTo>
                <a:lnTo>
                  <a:pt x="232" y="392"/>
                </a:lnTo>
                <a:lnTo>
                  <a:pt x="232" y="393"/>
                </a:lnTo>
                <a:lnTo>
                  <a:pt x="232" y="392"/>
                </a:lnTo>
                <a:lnTo>
                  <a:pt x="231" y="392"/>
                </a:lnTo>
                <a:lnTo>
                  <a:pt x="232" y="392"/>
                </a:lnTo>
                <a:lnTo>
                  <a:pt x="231" y="392"/>
                </a:lnTo>
                <a:lnTo>
                  <a:pt x="232" y="392"/>
                </a:lnTo>
                <a:lnTo>
                  <a:pt x="231" y="392"/>
                </a:lnTo>
                <a:lnTo>
                  <a:pt x="231" y="393"/>
                </a:lnTo>
                <a:lnTo>
                  <a:pt x="231" y="392"/>
                </a:lnTo>
                <a:lnTo>
                  <a:pt x="231" y="393"/>
                </a:lnTo>
                <a:lnTo>
                  <a:pt x="231" y="392"/>
                </a:lnTo>
                <a:lnTo>
                  <a:pt x="231" y="393"/>
                </a:lnTo>
                <a:lnTo>
                  <a:pt x="230" y="393"/>
                </a:lnTo>
                <a:lnTo>
                  <a:pt x="231" y="393"/>
                </a:lnTo>
                <a:lnTo>
                  <a:pt x="230" y="393"/>
                </a:lnTo>
                <a:lnTo>
                  <a:pt x="231" y="393"/>
                </a:lnTo>
                <a:lnTo>
                  <a:pt x="230" y="393"/>
                </a:lnTo>
                <a:lnTo>
                  <a:pt x="230" y="392"/>
                </a:lnTo>
                <a:lnTo>
                  <a:pt x="230" y="393"/>
                </a:lnTo>
                <a:lnTo>
                  <a:pt x="230" y="392"/>
                </a:lnTo>
                <a:lnTo>
                  <a:pt x="230" y="393"/>
                </a:lnTo>
                <a:lnTo>
                  <a:pt x="230" y="392"/>
                </a:lnTo>
                <a:lnTo>
                  <a:pt x="230" y="391"/>
                </a:lnTo>
                <a:lnTo>
                  <a:pt x="230" y="392"/>
                </a:lnTo>
                <a:lnTo>
                  <a:pt x="230" y="391"/>
                </a:lnTo>
                <a:lnTo>
                  <a:pt x="230" y="392"/>
                </a:lnTo>
                <a:lnTo>
                  <a:pt x="230" y="391"/>
                </a:lnTo>
                <a:lnTo>
                  <a:pt x="229" y="391"/>
                </a:lnTo>
                <a:lnTo>
                  <a:pt x="230" y="391"/>
                </a:lnTo>
                <a:lnTo>
                  <a:pt x="229" y="391"/>
                </a:lnTo>
                <a:lnTo>
                  <a:pt x="230" y="391"/>
                </a:lnTo>
                <a:lnTo>
                  <a:pt x="229" y="391"/>
                </a:lnTo>
                <a:lnTo>
                  <a:pt x="229" y="392"/>
                </a:lnTo>
                <a:lnTo>
                  <a:pt x="229" y="391"/>
                </a:lnTo>
                <a:lnTo>
                  <a:pt x="229" y="392"/>
                </a:lnTo>
                <a:lnTo>
                  <a:pt x="229" y="391"/>
                </a:lnTo>
                <a:lnTo>
                  <a:pt x="229" y="392"/>
                </a:lnTo>
                <a:lnTo>
                  <a:pt x="228" y="392"/>
                </a:lnTo>
                <a:lnTo>
                  <a:pt x="229" y="392"/>
                </a:lnTo>
                <a:lnTo>
                  <a:pt x="228" y="392"/>
                </a:lnTo>
                <a:lnTo>
                  <a:pt x="229" y="392"/>
                </a:lnTo>
                <a:lnTo>
                  <a:pt x="228" y="392"/>
                </a:lnTo>
                <a:lnTo>
                  <a:pt x="228" y="391"/>
                </a:lnTo>
                <a:lnTo>
                  <a:pt x="228" y="392"/>
                </a:lnTo>
                <a:lnTo>
                  <a:pt x="228" y="391"/>
                </a:lnTo>
                <a:lnTo>
                  <a:pt x="228" y="392"/>
                </a:lnTo>
                <a:lnTo>
                  <a:pt x="228" y="391"/>
                </a:lnTo>
                <a:lnTo>
                  <a:pt x="227" y="391"/>
                </a:lnTo>
                <a:lnTo>
                  <a:pt x="228" y="391"/>
                </a:lnTo>
                <a:lnTo>
                  <a:pt x="227" y="391"/>
                </a:lnTo>
                <a:lnTo>
                  <a:pt x="228" y="391"/>
                </a:lnTo>
                <a:lnTo>
                  <a:pt x="227" y="391"/>
                </a:lnTo>
                <a:lnTo>
                  <a:pt x="227" y="390"/>
                </a:lnTo>
                <a:lnTo>
                  <a:pt x="227" y="391"/>
                </a:lnTo>
                <a:lnTo>
                  <a:pt x="227" y="390"/>
                </a:lnTo>
                <a:lnTo>
                  <a:pt x="227" y="391"/>
                </a:lnTo>
                <a:lnTo>
                  <a:pt x="227" y="390"/>
                </a:lnTo>
                <a:lnTo>
                  <a:pt x="228" y="390"/>
                </a:lnTo>
                <a:lnTo>
                  <a:pt x="227" y="390"/>
                </a:lnTo>
                <a:lnTo>
                  <a:pt x="228" y="390"/>
                </a:lnTo>
                <a:lnTo>
                  <a:pt x="227" y="390"/>
                </a:lnTo>
                <a:lnTo>
                  <a:pt x="228" y="390"/>
                </a:lnTo>
                <a:lnTo>
                  <a:pt x="229" y="390"/>
                </a:lnTo>
                <a:lnTo>
                  <a:pt x="228" y="390"/>
                </a:lnTo>
                <a:lnTo>
                  <a:pt x="229" y="390"/>
                </a:lnTo>
                <a:lnTo>
                  <a:pt x="228" y="390"/>
                </a:lnTo>
                <a:lnTo>
                  <a:pt x="229" y="390"/>
                </a:lnTo>
                <a:lnTo>
                  <a:pt x="229" y="389"/>
                </a:lnTo>
                <a:lnTo>
                  <a:pt x="229" y="390"/>
                </a:lnTo>
                <a:lnTo>
                  <a:pt x="229" y="389"/>
                </a:lnTo>
                <a:lnTo>
                  <a:pt x="229" y="390"/>
                </a:lnTo>
                <a:lnTo>
                  <a:pt x="229" y="389"/>
                </a:lnTo>
                <a:lnTo>
                  <a:pt x="228" y="389"/>
                </a:lnTo>
                <a:lnTo>
                  <a:pt x="229" y="389"/>
                </a:lnTo>
                <a:lnTo>
                  <a:pt x="228" y="389"/>
                </a:lnTo>
                <a:lnTo>
                  <a:pt x="229" y="389"/>
                </a:lnTo>
                <a:lnTo>
                  <a:pt x="228" y="389"/>
                </a:lnTo>
                <a:lnTo>
                  <a:pt x="228" y="388"/>
                </a:lnTo>
                <a:lnTo>
                  <a:pt x="228" y="389"/>
                </a:lnTo>
                <a:lnTo>
                  <a:pt x="228" y="388"/>
                </a:lnTo>
                <a:lnTo>
                  <a:pt x="228" y="389"/>
                </a:lnTo>
                <a:lnTo>
                  <a:pt x="228" y="388"/>
                </a:lnTo>
                <a:lnTo>
                  <a:pt x="229" y="388"/>
                </a:lnTo>
                <a:lnTo>
                  <a:pt x="228" y="388"/>
                </a:lnTo>
                <a:lnTo>
                  <a:pt x="229" y="388"/>
                </a:lnTo>
                <a:lnTo>
                  <a:pt x="228" y="388"/>
                </a:lnTo>
                <a:lnTo>
                  <a:pt x="229" y="388"/>
                </a:lnTo>
                <a:lnTo>
                  <a:pt x="229" y="387"/>
                </a:lnTo>
                <a:lnTo>
                  <a:pt x="229" y="388"/>
                </a:lnTo>
                <a:lnTo>
                  <a:pt x="229" y="387"/>
                </a:lnTo>
                <a:lnTo>
                  <a:pt x="229" y="388"/>
                </a:lnTo>
                <a:lnTo>
                  <a:pt x="229" y="387"/>
                </a:lnTo>
                <a:lnTo>
                  <a:pt x="230" y="387"/>
                </a:lnTo>
                <a:lnTo>
                  <a:pt x="229" y="387"/>
                </a:lnTo>
                <a:lnTo>
                  <a:pt x="230" y="387"/>
                </a:lnTo>
                <a:lnTo>
                  <a:pt x="229" y="387"/>
                </a:lnTo>
                <a:lnTo>
                  <a:pt x="230" y="387"/>
                </a:lnTo>
                <a:lnTo>
                  <a:pt x="230" y="388"/>
                </a:lnTo>
                <a:lnTo>
                  <a:pt x="230" y="387"/>
                </a:lnTo>
                <a:lnTo>
                  <a:pt x="230" y="388"/>
                </a:lnTo>
                <a:lnTo>
                  <a:pt x="230" y="387"/>
                </a:lnTo>
                <a:lnTo>
                  <a:pt x="230" y="388"/>
                </a:lnTo>
                <a:lnTo>
                  <a:pt x="230" y="389"/>
                </a:lnTo>
                <a:lnTo>
                  <a:pt x="230" y="388"/>
                </a:lnTo>
                <a:lnTo>
                  <a:pt x="230" y="389"/>
                </a:lnTo>
                <a:lnTo>
                  <a:pt x="230" y="388"/>
                </a:lnTo>
                <a:lnTo>
                  <a:pt x="230" y="389"/>
                </a:lnTo>
                <a:lnTo>
                  <a:pt x="231" y="389"/>
                </a:lnTo>
                <a:lnTo>
                  <a:pt x="230" y="389"/>
                </a:lnTo>
                <a:lnTo>
                  <a:pt x="231" y="389"/>
                </a:lnTo>
                <a:lnTo>
                  <a:pt x="230" y="389"/>
                </a:lnTo>
                <a:lnTo>
                  <a:pt x="231" y="389"/>
                </a:lnTo>
                <a:lnTo>
                  <a:pt x="231" y="388"/>
                </a:lnTo>
                <a:lnTo>
                  <a:pt x="231" y="389"/>
                </a:lnTo>
                <a:lnTo>
                  <a:pt x="231" y="388"/>
                </a:lnTo>
                <a:lnTo>
                  <a:pt x="231" y="389"/>
                </a:lnTo>
                <a:lnTo>
                  <a:pt x="231" y="388"/>
                </a:lnTo>
                <a:lnTo>
                  <a:pt x="232" y="388"/>
                </a:lnTo>
                <a:lnTo>
                  <a:pt x="231" y="388"/>
                </a:lnTo>
                <a:lnTo>
                  <a:pt x="232" y="388"/>
                </a:lnTo>
                <a:lnTo>
                  <a:pt x="231" y="388"/>
                </a:lnTo>
                <a:lnTo>
                  <a:pt x="232" y="388"/>
                </a:lnTo>
                <a:lnTo>
                  <a:pt x="232" y="387"/>
                </a:lnTo>
                <a:lnTo>
                  <a:pt x="232" y="388"/>
                </a:lnTo>
                <a:lnTo>
                  <a:pt x="232" y="387"/>
                </a:lnTo>
                <a:lnTo>
                  <a:pt x="232" y="388"/>
                </a:lnTo>
                <a:lnTo>
                  <a:pt x="232" y="387"/>
                </a:lnTo>
                <a:lnTo>
                  <a:pt x="231" y="387"/>
                </a:lnTo>
                <a:lnTo>
                  <a:pt x="232" y="387"/>
                </a:lnTo>
                <a:lnTo>
                  <a:pt x="231" y="387"/>
                </a:lnTo>
                <a:lnTo>
                  <a:pt x="232" y="387"/>
                </a:lnTo>
                <a:lnTo>
                  <a:pt x="231" y="387"/>
                </a:lnTo>
                <a:lnTo>
                  <a:pt x="231" y="386"/>
                </a:lnTo>
                <a:lnTo>
                  <a:pt x="231" y="387"/>
                </a:lnTo>
                <a:lnTo>
                  <a:pt x="231" y="386"/>
                </a:lnTo>
                <a:lnTo>
                  <a:pt x="231" y="387"/>
                </a:lnTo>
                <a:lnTo>
                  <a:pt x="231" y="386"/>
                </a:lnTo>
                <a:lnTo>
                  <a:pt x="232" y="386"/>
                </a:lnTo>
                <a:lnTo>
                  <a:pt x="231" y="386"/>
                </a:lnTo>
                <a:lnTo>
                  <a:pt x="232" y="386"/>
                </a:lnTo>
                <a:lnTo>
                  <a:pt x="231" y="386"/>
                </a:lnTo>
                <a:lnTo>
                  <a:pt x="232" y="386"/>
                </a:lnTo>
                <a:lnTo>
                  <a:pt x="233" y="386"/>
                </a:lnTo>
                <a:lnTo>
                  <a:pt x="232" y="386"/>
                </a:lnTo>
                <a:lnTo>
                  <a:pt x="233" y="386"/>
                </a:lnTo>
                <a:lnTo>
                  <a:pt x="232" y="386"/>
                </a:lnTo>
                <a:lnTo>
                  <a:pt x="233" y="386"/>
                </a:lnTo>
                <a:lnTo>
                  <a:pt x="233" y="385"/>
                </a:lnTo>
                <a:lnTo>
                  <a:pt x="233" y="386"/>
                </a:lnTo>
                <a:lnTo>
                  <a:pt x="233" y="385"/>
                </a:lnTo>
                <a:lnTo>
                  <a:pt x="233" y="386"/>
                </a:lnTo>
                <a:lnTo>
                  <a:pt x="233" y="385"/>
                </a:lnTo>
                <a:lnTo>
                  <a:pt x="232" y="385"/>
                </a:lnTo>
                <a:lnTo>
                  <a:pt x="233" y="385"/>
                </a:lnTo>
                <a:lnTo>
                  <a:pt x="232" y="385"/>
                </a:lnTo>
                <a:lnTo>
                  <a:pt x="233" y="385"/>
                </a:lnTo>
                <a:lnTo>
                  <a:pt x="232" y="385"/>
                </a:lnTo>
                <a:lnTo>
                  <a:pt x="232" y="384"/>
                </a:lnTo>
                <a:lnTo>
                  <a:pt x="232" y="385"/>
                </a:lnTo>
                <a:lnTo>
                  <a:pt x="232" y="384"/>
                </a:lnTo>
                <a:lnTo>
                  <a:pt x="232" y="385"/>
                </a:lnTo>
                <a:lnTo>
                  <a:pt x="232" y="384"/>
                </a:lnTo>
                <a:lnTo>
                  <a:pt x="233" y="384"/>
                </a:lnTo>
                <a:lnTo>
                  <a:pt x="232" y="384"/>
                </a:lnTo>
                <a:lnTo>
                  <a:pt x="233" y="384"/>
                </a:lnTo>
                <a:lnTo>
                  <a:pt x="232" y="384"/>
                </a:lnTo>
                <a:lnTo>
                  <a:pt x="233" y="384"/>
                </a:lnTo>
                <a:lnTo>
                  <a:pt x="233" y="383"/>
                </a:lnTo>
                <a:lnTo>
                  <a:pt x="233" y="384"/>
                </a:lnTo>
                <a:lnTo>
                  <a:pt x="233" y="383"/>
                </a:lnTo>
                <a:lnTo>
                  <a:pt x="233" y="384"/>
                </a:lnTo>
                <a:lnTo>
                  <a:pt x="233" y="383"/>
                </a:lnTo>
                <a:lnTo>
                  <a:pt x="234" y="383"/>
                </a:lnTo>
                <a:lnTo>
                  <a:pt x="233" y="383"/>
                </a:lnTo>
                <a:lnTo>
                  <a:pt x="234" y="383"/>
                </a:lnTo>
                <a:lnTo>
                  <a:pt x="233" y="383"/>
                </a:lnTo>
                <a:lnTo>
                  <a:pt x="234" y="383"/>
                </a:lnTo>
                <a:lnTo>
                  <a:pt x="234" y="384"/>
                </a:lnTo>
                <a:lnTo>
                  <a:pt x="234" y="383"/>
                </a:lnTo>
                <a:lnTo>
                  <a:pt x="234" y="384"/>
                </a:lnTo>
                <a:lnTo>
                  <a:pt x="234" y="383"/>
                </a:lnTo>
                <a:lnTo>
                  <a:pt x="234" y="384"/>
                </a:lnTo>
                <a:lnTo>
                  <a:pt x="234" y="385"/>
                </a:lnTo>
                <a:lnTo>
                  <a:pt x="234" y="384"/>
                </a:lnTo>
                <a:lnTo>
                  <a:pt x="234" y="385"/>
                </a:lnTo>
                <a:lnTo>
                  <a:pt x="234" y="384"/>
                </a:lnTo>
                <a:lnTo>
                  <a:pt x="234" y="385"/>
                </a:lnTo>
                <a:lnTo>
                  <a:pt x="235" y="385"/>
                </a:lnTo>
                <a:lnTo>
                  <a:pt x="234" y="385"/>
                </a:lnTo>
                <a:lnTo>
                  <a:pt x="235" y="385"/>
                </a:lnTo>
                <a:lnTo>
                  <a:pt x="234" y="385"/>
                </a:lnTo>
                <a:lnTo>
                  <a:pt x="235" y="385"/>
                </a:lnTo>
                <a:lnTo>
                  <a:pt x="235" y="384"/>
                </a:lnTo>
                <a:lnTo>
                  <a:pt x="235" y="385"/>
                </a:lnTo>
                <a:lnTo>
                  <a:pt x="235" y="384"/>
                </a:lnTo>
                <a:lnTo>
                  <a:pt x="235" y="385"/>
                </a:lnTo>
                <a:lnTo>
                  <a:pt x="235" y="384"/>
                </a:lnTo>
                <a:lnTo>
                  <a:pt x="236" y="384"/>
                </a:lnTo>
                <a:lnTo>
                  <a:pt x="235" y="384"/>
                </a:lnTo>
                <a:lnTo>
                  <a:pt x="236" y="384"/>
                </a:lnTo>
                <a:lnTo>
                  <a:pt x="235" y="384"/>
                </a:lnTo>
                <a:lnTo>
                  <a:pt x="236" y="384"/>
                </a:lnTo>
                <a:lnTo>
                  <a:pt x="236" y="385"/>
                </a:lnTo>
                <a:lnTo>
                  <a:pt x="236" y="384"/>
                </a:lnTo>
                <a:lnTo>
                  <a:pt x="236" y="385"/>
                </a:lnTo>
                <a:lnTo>
                  <a:pt x="236" y="384"/>
                </a:lnTo>
                <a:lnTo>
                  <a:pt x="236" y="385"/>
                </a:lnTo>
                <a:lnTo>
                  <a:pt x="237" y="385"/>
                </a:lnTo>
                <a:lnTo>
                  <a:pt x="236" y="385"/>
                </a:lnTo>
                <a:lnTo>
                  <a:pt x="237" y="385"/>
                </a:lnTo>
                <a:lnTo>
                  <a:pt x="236" y="385"/>
                </a:lnTo>
                <a:lnTo>
                  <a:pt x="237" y="385"/>
                </a:lnTo>
                <a:lnTo>
                  <a:pt x="237" y="386"/>
                </a:lnTo>
                <a:lnTo>
                  <a:pt x="237" y="385"/>
                </a:lnTo>
                <a:lnTo>
                  <a:pt x="237" y="386"/>
                </a:lnTo>
                <a:lnTo>
                  <a:pt x="237" y="385"/>
                </a:lnTo>
                <a:lnTo>
                  <a:pt x="237" y="386"/>
                </a:lnTo>
                <a:lnTo>
                  <a:pt x="236" y="386"/>
                </a:lnTo>
                <a:lnTo>
                  <a:pt x="237" y="386"/>
                </a:lnTo>
                <a:lnTo>
                  <a:pt x="236" y="386"/>
                </a:lnTo>
                <a:lnTo>
                  <a:pt x="237" y="386"/>
                </a:lnTo>
                <a:lnTo>
                  <a:pt x="236" y="386"/>
                </a:lnTo>
                <a:lnTo>
                  <a:pt x="235" y="386"/>
                </a:lnTo>
                <a:lnTo>
                  <a:pt x="236" y="386"/>
                </a:lnTo>
                <a:lnTo>
                  <a:pt x="235" y="386"/>
                </a:lnTo>
                <a:lnTo>
                  <a:pt x="236" y="386"/>
                </a:lnTo>
                <a:lnTo>
                  <a:pt x="235" y="386"/>
                </a:lnTo>
                <a:lnTo>
                  <a:pt x="235" y="387"/>
                </a:lnTo>
                <a:lnTo>
                  <a:pt x="235" y="386"/>
                </a:lnTo>
                <a:lnTo>
                  <a:pt x="235" y="387"/>
                </a:lnTo>
                <a:lnTo>
                  <a:pt x="235" y="386"/>
                </a:lnTo>
                <a:lnTo>
                  <a:pt x="235" y="387"/>
                </a:lnTo>
                <a:lnTo>
                  <a:pt x="236" y="387"/>
                </a:lnTo>
                <a:lnTo>
                  <a:pt x="235" y="387"/>
                </a:lnTo>
                <a:lnTo>
                  <a:pt x="236" y="387"/>
                </a:lnTo>
                <a:lnTo>
                  <a:pt x="235" y="387"/>
                </a:lnTo>
                <a:lnTo>
                  <a:pt x="236" y="387"/>
                </a:lnTo>
                <a:lnTo>
                  <a:pt x="236" y="388"/>
                </a:lnTo>
                <a:lnTo>
                  <a:pt x="236" y="387"/>
                </a:lnTo>
                <a:lnTo>
                  <a:pt x="236" y="388"/>
                </a:lnTo>
                <a:lnTo>
                  <a:pt x="236" y="387"/>
                </a:lnTo>
                <a:lnTo>
                  <a:pt x="236" y="388"/>
                </a:lnTo>
                <a:lnTo>
                  <a:pt x="236" y="389"/>
                </a:lnTo>
                <a:lnTo>
                  <a:pt x="236" y="388"/>
                </a:lnTo>
                <a:lnTo>
                  <a:pt x="236" y="389"/>
                </a:lnTo>
                <a:lnTo>
                  <a:pt x="236" y="388"/>
                </a:lnTo>
                <a:lnTo>
                  <a:pt x="236" y="389"/>
                </a:lnTo>
                <a:lnTo>
                  <a:pt x="237" y="389"/>
                </a:lnTo>
                <a:lnTo>
                  <a:pt x="236" y="389"/>
                </a:lnTo>
                <a:lnTo>
                  <a:pt x="237" y="389"/>
                </a:lnTo>
                <a:lnTo>
                  <a:pt x="236" y="389"/>
                </a:lnTo>
                <a:lnTo>
                  <a:pt x="237" y="389"/>
                </a:lnTo>
                <a:lnTo>
                  <a:pt x="237" y="390"/>
                </a:lnTo>
                <a:lnTo>
                  <a:pt x="237" y="389"/>
                </a:lnTo>
                <a:lnTo>
                  <a:pt x="237" y="390"/>
                </a:lnTo>
                <a:lnTo>
                  <a:pt x="237" y="389"/>
                </a:lnTo>
                <a:lnTo>
                  <a:pt x="237" y="390"/>
                </a:lnTo>
                <a:lnTo>
                  <a:pt x="236" y="390"/>
                </a:lnTo>
                <a:lnTo>
                  <a:pt x="237" y="390"/>
                </a:lnTo>
                <a:lnTo>
                  <a:pt x="236" y="390"/>
                </a:lnTo>
                <a:lnTo>
                  <a:pt x="237" y="390"/>
                </a:lnTo>
                <a:lnTo>
                  <a:pt x="236" y="390"/>
                </a:lnTo>
                <a:lnTo>
                  <a:pt x="235" y="390"/>
                </a:lnTo>
                <a:lnTo>
                  <a:pt x="236" y="390"/>
                </a:lnTo>
                <a:lnTo>
                  <a:pt x="235" y="390"/>
                </a:lnTo>
                <a:lnTo>
                  <a:pt x="236" y="390"/>
                </a:lnTo>
                <a:lnTo>
                  <a:pt x="235" y="390"/>
                </a:lnTo>
                <a:lnTo>
                  <a:pt x="235" y="391"/>
                </a:lnTo>
                <a:lnTo>
                  <a:pt x="235" y="390"/>
                </a:lnTo>
                <a:lnTo>
                  <a:pt x="235" y="391"/>
                </a:lnTo>
                <a:lnTo>
                  <a:pt x="235" y="390"/>
                </a:lnTo>
                <a:lnTo>
                  <a:pt x="235" y="391"/>
                </a:lnTo>
                <a:lnTo>
                  <a:pt x="236" y="391"/>
                </a:lnTo>
                <a:lnTo>
                  <a:pt x="235" y="391"/>
                </a:lnTo>
                <a:lnTo>
                  <a:pt x="236" y="391"/>
                </a:lnTo>
                <a:lnTo>
                  <a:pt x="235" y="391"/>
                </a:lnTo>
                <a:lnTo>
                  <a:pt x="236" y="391"/>
                </a:lnTo>
                <a:lnTo>
                  <a:pt x="236" y="392"/>
                </a:lnTo>
                <a:lnTo>
                  <a:pt x="236" y="391"/>
                </a:lnTo>
                <a:lnTo>
                  <a:pt x="236" y="392"/>
                </a:lnTo>
                <a:lnTo>
                  <a:pt x="236" y="391"/>
                </a:lnTo>
                <a:lnTo>
                  <a:pt x="236" y="392"/>
                </a:lnTo>
                <a:lnTo>
                  <a:pt x="237" y="392"/>
                </a:lnTo>
                <a:lnTo>
                  <a:pt x="236" y="392"/>
                </a:lnTo>
                <a:lnTo>
                  <a:pt x="237" y="392"/>
                </a:lnTo>
                <a:lnTo>
                  <a:pt x="236" y="392"/>
                </a:lnTo>
                <a:lnTo>
                  <a:pt x="237" y="392"/>
                </a:lnTo>
                <a:lnTo>
                  <a:pt x="237" y="391"/>
                </a:lnTo>
                <a:lnTo>
                  <a:pt x="237" y="392"/>
                </a:lnTo>
                <a:lnTo>
                  <a:pt x="237" y="391"/>
                </a:lnTo>
                <a:lnTo>
                  <a:pt x="237" y="392"/>
                </a:lnTo>
                <a:lnTo>
                  <a:pt x="237" y="391"/>
                </a:lnTo>
                <a:lnTo>
                  <a:pt x="238" y="391"/>
                </a:lnTo>
                <a:lnTo>
                  <a:pt x="237" y="391"/>
                </a:lnTo>
                <a:lnTo>
                  <a:pt x="238" y="391"/>
                </a:lnTo>
                <a:lnTo>
                  <a:pt x="237" y="391"/>
                </a:lnTo>
                <a:lnTo>
                  <a:pt x="238" y="391"/>
                </a:lnTo>
                <a:lnTo>
                  <a:pt x="238" y="392"/>
                </a:lnTo>
                <a:lnTo>
                  <a:pt x="238" y="391"/>
                </a:lnTo>
                <a:lnTo>
                  <a:pt x="238" y="392"/>
                </a:lnTo>
                <a:lnTo>
                  <a:pt x="238" y="391"/>
                </a:lnTo>
                <a:lnTo>
                  <a:pt x="238" y="392"/>
                </a:lnTo>
                <a:lnTo>
                  <a:pt x="238" y="393"/>
                </a:lnTo>
                <a:lnTo>
                  <a:pt x="238" y="392"/>
                </a:lnTo>
                <a:lnTo>
                  <a:pt x="238" y="393"/>
                </a:lnTo>
                <a:lnTo>
                  <a:pt x="238" y="392"/>
                </a:lnTo>
                <a:lnTo>
                  <a:pt x="238" y="393"/>
                </a:lnTo>
                <a:lnTo>
                  <a:pt x="239" y="393"/>
                </a:lnTo>
                <a:lnTo>
                  <a:pt x="238" y="393"/>
                </a:lnTo>
                <a:lnTo>
                  <a:pt x="239" y="393"/>
                </a:lnTo>
                <a:lnTo>
                  <a:pt x="238" y="393"/>
                </a:lnTo>
                <a:lnTo>
                  <a:pt x="239" y="393"/>
                </a:lnTo>
                <a:lnTo>
                  <a:pt x="239" y="392"/>
                </a:lnTo>
                <a:lnTo>
                  <a:pt x="239" y="393"/>
                </a:lnTo>
                <a:lnTo>
                  <a:pt x="239" y="392"/>
                </a:lnTo>
                <a:lnTo>
                  <a:pt x="239" y="393"/>
                </a:lnTo>
                <a:lnTo>
                  <a:pt x="239" y="392"/>
                </a:lnTo>
                <a:lnTo>
                  <a:pt x="240" y="392"/>
                </a:lnTo>
                <a:lnTo>
                  <a:pt x="239" y="392"/>
                </a:lnTo>
                <a:lnTo>
                  <a:pt x="240" y="392"/>
                </a:lnTo>
                <a:lnTo>
                  <a:pt x="239" y="392"/>
                </a:lnTo>
                <a:lnTo>
                  <a:pt x="240" y="392"/>
                </a:lnTo>
                <a:lnTo>
                  <a:pt x="240" y="391"/>
                </a:lnTo>
                <a:lnTo>
                  <a:pt x="240" y="392"/>
                </a:lnTo>
                <a:lnTo>
                  <a:pt x="240" y="391"/>
                </a:lnTo>
                <a:lnTo>
                  <a:pt x="240" y="392"/>
                </a:lnTo>
                <a:lnTo>
                  <a:pt x="240" y="391"/>
                </a:lnTo>
                <a:lnTo>
                  <a:pt x="239" y="391"/>
                </a:lnTo>
                <a:lnTo>
                  <a:pt x="240" y="391"/>
                </a:lnTo>
                <a:lnTo>
                  <a:pt x="239" y="391"/>
                </a:lnTo>
                <a:lnTo>
                  <a:pt x="240" y="391"/>
                </a:lnTo>
                <a:lnTo>
                  <a:pt x="239" y="391"/>
                </a:lnTo>
                <a:lnTo>
                  <a:pt x="239" y="390"/>
                </a:lnTo>
                <a:lnTo>
                  <a:pt x="239" y="391"/>
                </a:lnTo>
                <a:lnTo>
                  <a:pt x="239" y="390"/>
                </a:lnTo>
                <a:lnTo>
                  <a:pt x="239" y="391"/>
                </a:lnTo>
                <a:lnTo>
                  <a:pt x="239" y="390"/>
                </a:lnTo>
                <a:lnTo>
                  <a:pt x="240" y="390"/>
                </a:lnTo>
                <a:lnTo>
                  <a:pt x="239" y="390"/>
                </a:lnTo>
                <a:lnTo>
                  <a:pt x="240" y="390"/>
                </a:lnTo>
                <a:lnTo>
                  <a:pt x="239" y="390"/>
                </a:lnTo>
                <a:lnTo>
                  <a:pt x="240" y="390"/>
                </a:lnTo>
                <a:lnTo>
                  <a:pt x="241" y="390"/>
                </a:lnTo>
                <a:lnTo>
                  <a:pt x="240" y="390"/>
                </a:lnTo>
                <a:lnTo>
                  <a:pt x="241" y="390"/>
                </a:lnTo>
                <a:lnTo>
                  <a:pt x="240" y="390"/>
                </a:lnTo>
                <a:lnTo>
                  <a:pt x="241" y="390"/>
                </a:lnTo>
                <a:lnTo>
                  <a:pt x="241" y="389"/>
                </a:lnTo>
                <a:lnTo>
                  <a:pt x="241" y="390"/>
                </a:lnTo>
                <a:lnTo>
                  <a:pt x="241" y="389"/>
                </a:lnTo>
                <a:lnTo>
                  <a:pt x="241" y="390"/>
                </a:lnTo>
                <a:lnTo>
                  <a:pt x="241" y="389"/>
                </a:lnTo>
                <a:lnTo>
                  <a:pt x="240" y="389"/>
                </a:lnTo>
                <a:lnTo>
                  <a:pt x="241" y="389"/>
                </a:lnTo>
                <a:lnTo>
                  <a:pt x="240" y="389"/>
                </a:lnTo>
                <a:lnTo>
                  <a:pt x="241" y="389"/>
                </a:lnTo>
                <a:lnTo>
                  <a:pt x="240" y="389"/>
                </a:lnTo>
                <a:lnTo>
                  <a:pt x="240" y="388"/>
                </a:lnTo>
                <a:lnTo>
                  <a:pt x="240" y="389"/>
                </a:lnTo>
                <a:lnTo>
                  <a:pt x="240" y="388"/>
                </a:lnTo>
                <a:lnTo>
                  <a:pt x="240" y="389"/>
                </a:lnTo>
                <a:lnTo>
                  <a:pt x="240" y="388"/>
                </a:lnTo>
                <a:lnTo>
                  <a:pt x="241" y="388"/>
                </a:lnTo>
                <a:lnTo>
                  <a:pt x="240" y="388"/>
                </a:lnTo>
                <a:lnTo>
                  <a:pt x="241" y="388"/>
                </a:lnTo>
                <a:lnTo>
                  <a:pt x="240" y="388"/>
                </a:lnTo>
                <a:lnTo>
                  <a:pt x="241" y="388"/>
                </a:lnTo>
                <a:lnTo>
                  <a:pt x="241" y="387"/>
                </a:lnTo>
                <a:lnTo>
                  <a:pt x="241" y="388"/>
                </a:lnTo>
                <a:lnTo>
                  <a:pt x="241" y="387"/>
                </a:lnTo>
                <a:lnTo>
                  <a:pt x="241" y="388"/>
                </a:lnTo>
                <a:lnTo>
                  <a:pt x="241" y="387"/>
                </a:lnTo>
                <a:lnTo>
                  <a:pt x="242" y="387"/>
                </a:lnTo>
                <a:lnTo>
                  <a:pt x="241" y="387"/>
                </a:lnTo>
                <a:lnTo>
                  <a:pt x="242" y="387"/>
                </a:lnTo>
                <a:lnTo>
                  <a:pt x="241" y="387"/>
                </a:lnTo>
                <a:lnTo>
                  <a:pt x="242" y="387"/>
                </a:lnTo>
                <a:lnTo>
                  <a:pt x="242" y="388"/>
                </a:lnTo>
                <a:lnTo>
                  <a:pt x="242" y="387"/>
                </a:lnTo>
                <a:lnTo>
                  <a:pt x="242" y="388"/>
                </a:lnTo>
                <a:lnTo>
                  <a:pt x="242" y="387"/>
                </a:lnTo>
                <a:lnTo>
                  <a:pt x="242" y="388"/>
                </a:lnTo>
                <a:lnTo>
                  <a:pt x="242" y="389"/>
                </a:lnTo>
                <a:lnTo>
                  <a:pt x="242" y="388"/>
                </a:lnTo>
                <a:lnTo>
                  <a:pt x="242" y="389"/>
                </a:lnTo>
                <a:lnTo>
                  <a:pt x="242" y="388"/>
                </a:lnTo>
                <a:lnTo>
                  <a:pt x="242" y="389"/>
                </a:lnTo>
                <a:lnTo>
                  <a:pt x="243" y="389"/>
                </a:lnTo>
                <a:lnTo>
                  <a:pt x="242" y="389"/>
                </a:lnTo>
                <a:lnTo>
                  <a:pt x="243" y="389"/>
                </a:lnTo>
                <a:lnTo>
                  <a:pt x="242" y="389"/>
                </a:lnTo>
                <a:lnTo>
                  <a:pt x="243" y="389"/>
                </a:lnTo>
                <a:lnTo>
                  <a:pt x="243" y="388"/>
                </a:lnTo>
                <a:lnTo>
                  <a:pt x="243" y="389"/>
                </a:lnTo>
                <a:lnTo>
                  <a:pt x="243" y="388"/>
                </a:lnTo>
                <a:lnTo>
                  <a:pt x="243" y="389"/>
                </a:lnTo>
                <a:lnTo>
                  <a:pt x="243" y="388"/>
                </a:lnTo>
                <a:lnTo>
                  <a:pt x="244" y="388"/>
                </a:lnTo>
                <a:lnTo>
                  <a:pt x="243" y="388"/>
                </a:lnTo>
                <a:lnTo>
                  <a:pt x="244" y="388"/>
                </a:lnTo>
                <a:lnTo>
                  <a:pt x="243" y="388"/>
                </a:lnTo>
                <a:lnTo>
                  <a:pt x="244" y="388"/>
                </a:lnTo>
                <a:lnTo>
                  <a:pt x="244" y="389"/>
                </a:lnTo>
                <a:lnTo>
                  <a:pt x="244" y="388"/>
                </a:lnTo>
                <a:lnTo>
                  <a:pt x="244" y="389"/>
                </a:lnTo>
                <a:lnTo>
                  <a:pt x="244" y="388"/>
                </a:lnTo>
                <a:lnTo>
                  <a:pt x="244" y="389"/>
                </a:lnTo>
                <a:lnTo>
                  <a:pt x="245" y="389"/>
                </a:lnTo>
                <a:lnTo>
                  <a:pt x="244" y="389"/>
                </a:lnTo>
                <a:lnTo>
                  <a:pt x="245" y="389"/>
                </a:lnTo>
                <a:lnTo>
                  <a:pt x="244" y="389"/>
                </a:lnTo>
                <a:lnTo>
                  <a:pt x="245" y="389"/>
                </a:lnTo>
                <a:lnTo>
                  <a:pt x="245" y="390"/>
                </a:lnTo>
                <a:lnTo>
                  <a:pt x="245" y="389"/>
                </a:lnTo>
                <a:lnTo>
                  <a:pt x="245" y="390"/>
                </a:lnTo>
                <a:lnTo>
                  <a:pt x="245" y="389"/>
                </a:lnTo>
                <a:lnTo>
                  <a:pt x="245" y="390"/>
                </a:lnTo>
                <a:lnTo>
                  <a:pt x="244" y="390"/>
                </a:lnTo>
                <a:lnTo>
                  <a:pt x="245" y="390"/>
                </a:lnTo>
                <a:lnTo>
                  <a:pt x="244" y="390"/>
                </a:lnTo>
                <a:lnTo>
                  <a:pt x="245" y="390"/>
                </a:lnTo>
                <a:lnTo>
                  <a:pt x="244" y="390"/>
                </a:lnTo>
                <a:lnTo>
                  <a:pt x="243" y="390"/>
                </a:lnTo>
                <a:lnTo>
                  <a:pt x="244" y="390"/>
                </a:lnTo>
                <a:lnTo>
                  <a:pt x="243" y="390"/>
                </a:lnTo>
                <a:lnTo>
                  <a:pt x="244" y="390"/>
                </a:lnTo>
                <a:lnTo>
                  <a:pt x="243" y="390"/>
                </a:lnTo>
                <a:lnTo>
                  <a:pt x="243" y="391"/>
                </a:lnTo>
                <a:lnTo>
                  <a:pt x="243" y="390"/>
                </a:lnTo>
                <a:lnTo>
                  <a:pt x="243" y="391"/>
                </a:lnTo>
                <a:lnTo>
                  <a:pt x="243" y="390"/>
                </a:lnTo>
                <a:lnTo>
                  <a:pt x="243" y="391"/>
                </a:lnTo>
                <a:lnTo>
                  <a:pt x="244" y="391"/>
                </a:lnTo>
                <a:lnTo>
                  <a:pt x="243" y="391"/>
                </a:lnTo>
                <a:lnTo>
                  <a:pt x="244" y="391"/>
                </a:lnTo>
                <a:lnTo>
                  <a:pt x="243" y="391"/>
                </a:lnTo>
                <a:lnTo>
                  <a:pt x="244" y="391"/>
                </a:lnTo>
                <a:lnTo>
                  <a:pt x="244" y="392"/>
                </a:lnTo>
                <a:lnTo>
                  <a:pt x="244" y="391"/>
                </a:lnTo>
                <a:lnTo>
                  <a:pt x="244" y="392"/>
                </a:lnTo>
                <a:lnTo>
                  <a:pt x="244" y="391"/>
                </a:lnTo>
                <a:lnTo>
                  <a:pt x="244" y="392"/>
                </a:lnTo>
                <a:lnTo>
                  <a:pt x="245" y="392"/>
                </a:lnTo>
                <a:lnTo>
                  <a:pt x="244" y="392"/>
                </a:lnTo>
                <a:lnTo>
                  <a:pt x="245" y="392"/>
                </a:lnTo>
                <a:lnTo>
                  <a:pt x="244" y="392"/>
                </a:lnTo>
                <a:lnTo>
                  <a:pt x="245" y="392"/>
                </a:lnTo>
                <a:lnTo>
                  <a:pt x="245" y="391"/>
                </a:lnTo>
                <a:lnTo>
                  <a:pt x="245" y="392"/>
                </a:lnTo>
                <a:lnTo>
                  <a:pt x="245" y="391"/>
                </a:lnTo>
                <a:lnTo>
                  <a:pt x="245" y="392"/>
                </a:lnTo>
                <a:lnTo>
                  <a:pt x="245" y="391"/>
                </a:lnTo>
                <a:lnTo>
                  <a:pt x="246" y="391"/>
                </a:lnTo>
                <a:lnTo>
                  <a:pt x="245" y="391"/>
                </a:lnTo>
                <a:lnTo>
                  <a:pt x="246" y="391"/>
                </a:lnTo>
                <a:lnTo>
                  <a:pt x="245" y="391"/>
                </a:lnTo>
                <a:lnTo>
                  <a:pt x="246" y="391"/>
                </a:lnTo>
                <a:lnTo>
                  <a:pt x="246" y="392"/>
                </a:lnTo>
                <a:lnTo>
                  <a:pt x="246" y="391"/>
                </a:lnTo>
                <a:lnTo>
                  <a:pt x="246" y="392"/>
                </a:lnTo>
                <a:lnTo>
                  <a:pt x="246" y="391"/>
                </a:lnTo>
                <a:lnTo>
                  <a:pt x="246" y="392"/>
                </a:lnTo>
                <a:lnTo>
                  <a:pt x="246" y="393"/>
                </a:lnTo>
                <a:lnTo>
                  <a:pt x="246" y="392"/>
                </a:lnTo>
                <a:lnTo>
                  <a:pt x="246" y="393"/>
                </a:lnTo>
                <a:lnTo>
                  <a:pt x="246" y="392"/>
                </a:lnTo>
                <a:lnTo>
                  <a:pt x="246" y="393"/>
                </a:lnTo>
                <a:lnTo>
                  <a:pt x="247" y="393"/>
                </a:lnTo>
                <a:lnTo>
                  <a:pt x="246" y="393"/>
                </a:lnTo>
                <a:lnTo>
                  <a:pt x="247" y="393"/>
                </a:lnTo>
                <a:lnTo>
                  <a:pt x="246" y="393"/>
                </a:lnTo>
                <a:lnTo>
                  <a:pt x="247" y="393"/>
                </a:lnTo>
                <a:lnTo>
                  <a:pt x="247" y="392"/>
                </a:lnTo>
                <a:lnTo>
                  <a:pt x="247" y="393"/>
                </a:lnTo>
                <a:lnTo>
                  <a:pt x="247" y="392"/>
                </a:lnTo>
                <a:lnTo>
                  <a:pt x="247" y="393"/>
                </a:lnTo>
                <a:lnTo>
                  <a:pt x="247" y="392"/>
                </a:lnTo>
                <a:lnTo>
                  <a:pt x="248" y="392"/>
                </a:lnTo>
                <a:lnTo>
                  <a:pt x="247" y="392"/>
                </a:lnTo>
                <a:lnTo>
                  <a:pt x="248" y="392"/>
                </a:lnTo>
                <a:lnTo>
                  <a:pt x="247" y="392"/>
                </a:lnTo>
                <a:lnTo>
                  <a:pt x="248" y="392"/>
                </a:lnTo>
                <a:lnTo>
                  <a:pt x="248" y="393"/>
                </a:lnTo>
                <a:lnTo>
                  <a:pt x="248" y="392"/>
                </a:lnTo>
                <a:lnTo>
                  <a:pt x="248" y="393"/>
                </a:lnTo>
                <a:lnTo>
                  <a:pt x="248" y="392"/>
                </a:lnTo>
                <a:lnTo>
                  <a:pt x="248" y="393"/>
                </a:lnTo>
                <a:lnTo>
                  <a:pt x="249" y="393"/>
                </a:lnTo>
                <a:lnTo>
                  <a:pt x="248" y="393"/>
                </a:lnTo>
                <a:lnTo>
                  <a:pt x="249" y="393"/>
                </a:lnTo>
                <a:lnTo>
                  <a:pt x="248" y="393"/>
                </a:lnTo>
                <a:lnTo>
                  <a:pt x="249" y="393"/>
                </a:lnTo>
                <a:lnTo>
                  <a:pt x="249" y="394"/>
                </a:lnTo>
                <a:lnTo>
                  <a:pt x="249" y="393"/>
                </a:lnTo>
                <a:lnTo>
                  <a:pt x="249" y="394"/>
                </a:lnTo>
                <a:lnTo>
                  <a:pt x="249" y="393"/>
                </a:lnTo>
                <a:lnTo>
                  <a:pt x="249" y="394"/>
                </a:lnTo>
                <a:lnTo>
                  <a:pt x="248" y="394"/>
                </a:lnTo>
                <a:lnTo>
                  <a:pt x="249" y="394"/>
                </a:lnTo>
                <a:lnTo>
                  <a:pt x="248" y="394"/>
                </a:lnTo>
                <a:lnTo>
                  <a:pt x="249" y="394"/>
                </a:lnTo>
                <a:lnTo>
                  <a:pt x="248" y="394"/>
                </a:lnTo>
                <a:lnTo>
                  <a:pt x="247" y="394"/>
                </a:lnTo>
                <a:lnTo>
                  <a:pt x="248" y="394"/>
                </a:lnTo>
                <a:lnTo>
                  <a:pt x="247" y="394"/>
                </a:lnTo>
                <a:lnTo>
                  <a:pt x="248" y="394"/>
                </a:lnTo>
                <a:lnTo>
                  <a:pt x="247" y="394"/>
                </a:lnTo>
                <a:lnTo>
                  <a:pt x="247" y="395"/>
                </a:lnTo>
                <a:lnTo>
                  <a:pt x="247" y="394"/>
                </a:lnTo>
                <a:lnTo>
                  <a:pt x="247" y="395"/>
                </a:lnTo>
                <a:lnTo>
                  <a:pt x="247" y="394"/>
                </a:lnTo>
                <a:lnTo>
                  <a:pt x="247" y="395"/>
                </a:lnTo>
                <a:lnTo>
                  <a:pt x="248" y="395"/>
                </a:lnTo>
                <a:lnTo>
                  <a:pt x="247" y="395"/>
                </a:lnTo>
                <a:lnTo>
                  <a:pt x="248" y="395"/>
                </a:lnTo>
                <a:lnTo>
                  <a:pt x="247" y="395"/>
                </a:lnTo>
                <a:lnTo>
                  <a:pt x="248" y="395"/>
                </a:lnTo>
                <a:lnTo>
                  <a:pt x="248" y="396"/>
                </a:lnTo>
                <a:lnTo>
                  <a:pt x="248" y="395"/>
                </a:lnTo>
                <a:lnTo>
                  <a:pt x="248" y="396"/>
                </a:lnTo>
                <a:lnTo>
                  <a:pt x="248" y="395"/>
                </a:lnTo>
                <a:lnTo>
                  <a:pt x="248" y="396"/>
                </a:lnTo>
                <a:lnTo>
                  <a:pt x="247" y="396"/>
                </a:lnTo>
                <a:lnTo>
                  <a:pt x="248" y="396"/>
                </a:lnTo>
                <a:lnTo>
                  <a:pt x="247" y="396"/>
                </a:lnTo>
                <a:lnTo>
                  <a:pt x="248" y="396"/>
                </a:lnTo>
                <a:lnTo>
                  <a:pt x="247" y="396"/>
                </a:lnTo>
                <a:lnTo>
                  <a:pt x="247" y="397"/>
                </a:lnTo>
                <a:lnTo>
                  <a:pt x="247" y="396"/>
                </a:lnTo>
                <a:lnTo>
                  <a:pt x="247" y="397"/>
                </a:lnTo>
                <a:lnTo>
                  <a:pt x="247" y="396"/>
                </a:lnTo>
                <a:lnTo>
                  <a:pt x="247" y="397"/>
                </a:lnTo>
                <a:lnTo>
                  <a:pt x="246" y="397"/>
                </a:lnTo>
                <a:lnTo>
                  <a:pt x="247" y="397"/>
                </a:lnTo>
                <a:lnTo>
                  <a:pt x="246" y="397"/>
                </a:lnTo>
                <a:lnTo>
                  <a:pt x="247" y="397"/>
                </a:lnTo>
                <a:lnTo>
                  <a:pt x="246" y="397"/>
                </a:lnTo>
                <a:lnTo>
                  <a:pt x="246" y="396"/>
                </a:lnTo>
                <a:lnTo>
                  <a:pt x="246" y="397"/>
                </a:lnTo>
                <a:lnTo>
                  <a:pt x="246" y="396"/>
                </a:lnTo>
                <a:lnTo>
                  <a:pt x="246" y="397"/>
                </a:lnTo>
                <a:lnTo>
                  <a:pt x="246" y="396"/>
                </a:lnTo>
                <a:lnTo>
                  <a:pt x="246" y="395"/>
                </a:lnTo>
                <a:lnTo>
                  <a:pt x="246" y="396"/>
                </a:lnTo>
                <a:lnTo>
                  <a:pt x="246" y="395"/>
                </a:lnTo>
                <a:lnTo>
                  <a:pt x="246" y="396"/>
                </a:lnTo>
                <a:lnTo>
                  <a:pt x="246" y="395"/>
                </a:lnTo>
                <a:lnTo>
                  <a:pt x="245" y="395"/>
                </a:lnTo>
                <a:lnTo>
                  <a:pt x="246" y="395"/>
                </a:lnTo>
                <a:lnTo>
                  <a:pt x="245" y="395"/>
                </a:lnTo>
                <a:lnTo>
                  <a:pt x="246" y="395"/>
                </a:lnTo>
                <a:lnTo>
                  <a:pt x="245" y="395"/>
                </a:lnTo>
                <a:lnTo>
                  <a:pt x="245" y="396"/>
                </a:lnTo>
                <a:lnTo>
                  <a:pt x="245" y="395"/>
                </a:lnTo>
                <a:lnTo>
                  <a:pt x="245" y="396"/>
                </a:lnTo>
                <a:lnTo>
                  <a:pt x="245" y="395"/>
                </a:lnTo>
                <a:lnTo>
                  <a:pt x="245" y="396"/>
                </a:lnTo>
                <a:lnTo>
                  <a:pt x="244" y="396"/>
                </a:lnTo>
                <a:lnTo>
                  <a:pt x="245" y="396"/>
                </a:lnTo>
                <a:lnTo>
                  <a:pt x="244" y="396"/>
                </a:lnTo>
                <a:lnTo>
                  <a:pt x="245" y="396"/>
                </a:lnTo>
                <a:lnTo>
                  <a:pt x="244" y="396"/>
                </a:lnTo>
                <a:lnTo>
                  <a:pt x="243" y="396"/>
                </a:lnTo>
                <a:lnTo>
                  <a:pt x="244" y="396"/>
                </a:lnTo>
                <a:lnTo>
                  <a:pt x="243" y="396"/>
                </a:lnTo>
                <a:lnTo>
                  <a:pt x="244" y="396"/>
                </a:lnTo>
                <a:lnTo>
                  <a:pt x="243" y="396"/>
                </a:lnTo>
                <a:lnTo>
                  <a:pt x="243" y="397"/>
                </a:lnTo>
                <a:lnTo>
                  <a:pt x="243" y="396"/>
                </a:lnTo>
                <a:lnTo>
                  <a:pt x="243" y="397"/>
                </a:lnTo>
                <a:lnTo>
                  <a:pt x="243" y="396"/>
                </a:lnTo>
                <a:lnTo>
                  <a:pt x="243" y="397"/>
                </a:lnTo>
                <a:lnTo>
                  <a:pt x="242" y="397"/>
                </a:lnTo>
                <a:lnTo>
                  <a:pt x="243" y="397"/>
                </a:lnTo>
                <a:lnTo>
                  <a:pt x="242" y="397"/>
                </a:lnTo>
                <a:lnTo>
                  <a:pt x="243" y="397"/>
                </a:lnTo>
                <a:lnTo>
                  <a:pt x="242" y="397"/>
                </a:lnTo>
                <a:lnTo>
                  <a:pt x="242" y="396"/>
                </a:lnTo>
                <a:lnTo>
                  <a:pt x="242" y="397"/>
                </a:lnTo>
                <a:lnTo>
                  <a:pt x="242" y="396"/>
                </a:lnTo>
                <a:lnTo>
                  <a:pt x="242" y="397"/>
                </a:lnTo>
                <a:lnTo>
                  <a:pt x="242" y="396"/>
                </a:lnTo>
                <a:lnTo>
                  <a:pt x="242" y="395"/>
                </a:lnTo>
                <a:lnTo>
                  <a:pt x="242" y="396"/>
                </a:lnTo>
                <a:lnTo>
                  <a:pt x="242" y="395"/>
                </a:lnTo>
                <a:lnTo>
                  <a:pt x="242" y="396"/>
                </a:lnTo>
                <a:lnTo>
                  <a:pt x="242" y="395"/>
                </a:lnTo>
                <a:lnTo>
                  <a:pt x="241" y="395"/>
                </a:lnTo>
                <a:lnTo>
                  <a:pt x="242" y="395"/>
                </a:lnTo>
                <a:lnTo>
                  <a:pt x="241" y="395"/>
                </a:lnTo>
                <a:lnTo>
                  <a:pt x="242" y="395"/>
                </a:lnTo>
                <a:lnTo>
                  <a:pt x="241" y="395"/>
                </a:lnTo>
                <a:lnTo>
                  <a:pt x="241" y="396"/>
                </a:lnTo>
                <a:lnTo>
                  <a:pt x="241" y="395"/>
                </a:lnTo>
                <a:lnTo>
                  <a:pt x="241" y="396"/>
                </a:lnTo>
                <a:lnTo>
                  <a:pt x="241" y="395"/>
                </a:lnTo>
                <a:lnTo>
                  <a:pt x="241" y="396"/>
                </a:lnTo>
                <a:lnTo>
                  <a:pt x="240" y="396"/>
                </a:lnTo>
                <a:lnTo>
                  <a:pt x="241" y="396"/>
                </a:lnTo>
                <a:lnTo>
                  <a:pt x="240" y="396"/>
                </a:lnTo>
                <a:lnTo>
                  <a:pt x="241" y="396"/>
                </a:lnTo>
                <a:lnTo>
                  <a:pt x="240" y="396"/>
                </a:lnTo>
                <a:lnTo>
                  <a:pt x="240" y="397"/>
                </a:lnTo>
                <a:lnTo>
                  <a:pt x="240" y="396"/>
                </a:lnTo>
                <a:lnTo>
                  <a:pt x="240" y="397"/>
                </a:lnTo>
                <a:lnTo>
                  <a:pt x="240" y="396"/>
                </a:lnTo>
                <a:lnTo>
                  <a:pt x="240" y="397"/>
                </a:lnTo>
                <a:lnTo>
                  <a:pt x="241" y="397"/>
                </a:lnTo>
                <a:lnTo>
                  <a:pt x="240" y="397"/>
                </a:lnTo>
                <a:lnTo>
                  <a:pt x="241" y="397"/>
                </a:lnTo>
                <a:lnTo>
                  <a:pt x="240" y="397"/>
                </a:lnTo>
                <a:lnTo>
                  <a:pt x="241" y="397"/>
                </a:lnTo>
                <a:lnTo>
                  <a:pt x="241" y="398"/>
                </a:lnTo>
                <a:lnTo>
                  <a:pt x="241" y="397"/>
                </a:lnTo>
                <a:lnTo>
                  <a:pt x="241" y="398"/>
                </a:lnTo>
                <a:lnTo>
                  <a:pt x="241" y="397"/>
                </a:lnTo>
                <a:lnTo>
                  <a:pt x="241" y="398"/>
                </a:lnTo>
                <a:lnTo>
                  <a:pt x="240" y="398"/>
                </a:lnTo>
                <a:lnTo>
                  <a:pt x="241" y="398"/>
                </a:lnTo>
                <a:lnTo>
                  <a:pt x="240" y="398"/>
                </a:lnTo>
                <a:lnTo>
                  <a:pt x="241" y="398"/>
                </a:lnTo>
                <a:lnTo>
                  <a:pt x="240" y="398"/>
                </a:lnTo>
                <a:lnTo>
                  <a:pt x="239" y="398"/>
                </a:lnTo>
                <a:lnTo>
                  <a:pt x="240" y="398"/>
                </a:lnTo>
                <a:lnTo>
                  <a:pt x="239" y="398"/>
                </a:lnTo>
                <a:lnTo>
                  <a:pt x="240" y="398"/>
                </a:lnTo>
                <a:lnTo>
                  <a:pt x="239" y="398"/>
                </a:lnTo>
                <a:lnTo>
                  <a:pt x="239" y="399"/>
                </a:lnTo>
                <a:lnTo>
                  <a:pt x="239" y="398"/>
                </a:lnTo>
                <a:lnTo>
                  <a:pt x="239" y="399"/>
                </a:lnTo>
                <a:lnTo>
                  <a:pt x="239" y="398"/>
                </a:lnTo>
                <a:lnTo>
                  <a:pt x="239" y="399"/>
                </a:lnTo>
                <a:lnTo>
                  <a:pt x="240" y="399"/>
                </a:lnTo>
                <a:lnTo>
                  <a:pt x="239" y="399"/>
                </a:lnTo>
                <a:lnTo>
                  <a:pt x="240" y="399"/>
                </a:lnTo>
                <a:lnTo>
                  <a:pt x="239" y="399"/>
                </a:lnTo>
                <a:lnTo>
                  <a:pt x="240" y="399"/>
                </a:lnTo>
                <a:lnTo>
                  <a:pt x="240" y="400"/>
                </a:lnTo>
                <a:lnTo>
                  <a:pt x="240" y="399"/>
                </a:lnTo>
                <a:lnTo>
                  <a:pt x="240" y="400"/>
                </a:lnTo>
                <a:lnTo>
                  <a:pt x="240" y="399"/>
                </a:lnTo>
                <a:lnTo>
                  <a:pt x="240" y="400"/>
                </a:lnTo>
                <a:lnTo>
                  <a:pt x="241" y="400"/>
                </a:lnTo>
                <a:lnTo>
                  <a:pt x="240" y="400"/>
                </a:lnTo>
                <a:lnTo>
                  <a:pt x="241" y="400"/>
                </a:lnTo>
                <a:lnTo>
                  <a:pt x="240" y="400"/>
                </a:lnTo>
                <a:lnTo>
                  <a:pt x="241" y="400"/>
                </a:lnTo>
                <a:lnTo>
                  <a:pt x="241" y="399"/>
                </a:lnTo>
                <a:lnTo>
                  <a:pt x="241" y="400"/>
                </a:lnTo>
                <a:lnTo>
                  <a:pt x="241" y="399"/>
                </a:lnTo>
                <a:lnTo>
                  <a:pt x="241" y="400"/>
                </a:lnTo>
                <a:lnTo>
                  <a:pt x="241" y="399"/>
                </a:lnTo>
                <a:lnTo>
                  <a:pt x="242" y="399"/>
                </a:lnTo>
                <a:lnTo>
                  <a:pt x="241" y="399"/>
                </a:lnTo>
                <a:lnTo>
                  <a:pt x="242" y="399"/>
                </a:lnTo>
                <a:lnTo>
                  <a:pt x="241" y="399"/>
                </a:lnTo>
                <a:lnTo>
                  <a:pt x="242" y="399"/>
                </a:lnTo>
                <a:lnTo>
                  <a:pt x="242" y="400"/>
                </a:lnTo>
                <a:lnTo>
                  <a:pt x="242" y="399"/>
                </a:lnTo>
                <a:lnTo>
                  <a:pt x="242" y="400"/>
                </a:lnTo>
                <a:lnTo>
                  <a:pt x="242" y="399"/>
                </a:lnTo>
                <a:lnTo>
                  <a:pt x="242" y="400"/>
                </a:lnTo>
                <a:lnTo>
                  <a:pt x="242" y="401"/>
                </a:lnTo>
                <a:lnTo>
                  <a:pt x="242" y="400"/>
                </a:lnTo>
                <a:lnTo>
                  <a:pt x="242" y="401"/>
                </a:lnTo>
                <a:lnTo>
                  <a:pt x="242" y="400"/>
                </a:lnTo>
                <a:lnTo>
                  <a:pt x="242" y="401"/>
                </a:lnTo>
                <a:lnTo>
                  <a:pt x="243" y="401"/>
                </a:lnTo>
                <a:lnTo>
                  <a:pt x="242" y="401"/>
                </a:lnTo>
                <a:lnTo>
                  <a:pt x="243" y="401"/>
                </a:lnTo>
                <a:lnTo>
                  <a:pt x="242" y="401"/>
                </a:lnTo>
                <a:lnTo>
                  <a:pt x="243" y="401"/>
                </a:lnTo>
                <a:lnTo>
                  <a:pt x="243" y="400"/>
                </a:lnTo>
                <a:lnTo>
                  <a:pt x="243" y="401"/>
                </a:lnTo>
                <a:lnTo>
                  <a:pt x="243" y="400"/>
                </a:lnTo>
                <a:lnTo>
                  <a:pt x="243" y="401"/>
                </a:lnTo>
                <a:lnTo>
                  <a:pt x="243" y="400"/>
                </a:lnTo>
                <a:lnTo>
                  <a:pt x="244" y="400"/>
                </a:lnTo>
                <a:lnTo>
                  <a:pt x="243" y="400"/>
                </a:lnTo>
                <a:lnTo>
                  <a:pt x="244" y="400"/>
                </a:lnTo>
                <a:lnTo>
                  <a:pt x="243" y="400"/>
                </a:lnTo>
                <a:lnTo>
                  <a:pt x="244" y="400"/>
                </a:lnTo>
                <a:lnTo>
                  <a:pt x="244" y="401"/>
                </a:lnTo>
                <a:lnTo>
                  <a:pt x="244" y="400"/>
                </a:lnTo>
                <a:lnTo>
                  <a:pt x="244" y="401"/>
                </a:lnTo>
                <a:lnTo>
                  <a:pt x="244" y="400"/>
                </a:lnTo>
                <a:lnTo>
                  <a:pt x="244" y="401"/>
                </a:lnTo>
                <a:lnTo>
                  <a:pt x="245" y="401"/>
                </a:lnTo>
                <a:lnTo>
                  <a:pt x="244" y="401"/>
                </a:lnTo>
                <a:lnTo>
                  <a:pt x="245" y="401"/>
                </a:lnTo>
                <a:lnTo>
                  <a:pt x="244" y="401"/>
                </a:lnTo>
                <a:lnTo>
                  <a:pt x="245" y="401"/>
                </a:lnTo>
                <a:lnTo>
                  <a:pt x="245" y="402"/>
                </a:lnTo>
                <a:lnTo>
                  <a:pt x="245" y="401"/>
                </a:lnTo>
                <a:lnTo>
                  <a:pt x="245" y="402"/>
                </a:lnTo>
                <a:lnTo>
                  <a:pt x="245" y="401"/>
                </a:lnTo>
                <a:lnTo>
                  <a:pt x="245" y="402"/>
                </a:lnTo>
                <a:lnTo>
                  <a:pt x="244" y="402"/>
                </a:lnTo>
                <a:lnTo>
                  <a:pt x="245" y="402"/>
                </a:lnTo>
                <a:lnTo>
                  <a:pt x="244" y="402"/>
                </a:lnTo>
                <a:lnTo>
                  <a:pt x="245" y="402"/>
                </a:lnTo>
                <a:lnTo>
                  <a:pt x="244" y="402"/>
                </a:lnTo>
                <a:lnTo>
                  <a:pt x="243" y="402"/>
                </a:lnTo>
                <a:lnTo>
                  <a:pt x="244" y="402"/>
                </a:lnTo>
                <a:lnTo>
                  <a:pt x="243" y="402"/>
                </a:lnTo>
                <a:lnTo>
                  <a:pt x="244" y="402"/>
                </a:lnTo>
                <a:lnTo>
                  <a:pt x="243" y="402"/>
                </a:lnTo>
                <a:lnTo>
                  <a:pt x="243" y="403"/>
                </a:lnTo>
                <a:lnTo>
                  <a:pt x="243" y="402"/>
                </a:lnTo>
                <a:lnTo>
                  <a:pt x="243" y="403"/>
                </a:lnTo>
                <a:lnTo>
                  <a:pt x="243" y="402"/>
                </a:lnTo>
                <a:lnTo>
                  <a:pt x="243" y="403"/>
                </a:lnTo>
                <a:lnTo>
                  <a:pt x="244" y="403"/>
                </a:lnTo>
                <a:lnTo>
                  <a:pt x="243" y="403"/>
                </a:lnTo>
                <a:lnTo>
                  <a:pt x="244" y="403"/>
                </a:lnTo>
                <a:lnTo>
                  <a:pt x="243" y="403"/>
                </a:lnTo>
                <a:lnTo>
                  <a:pt x="244" y="403"/>
                </a:lnTo>
                <a:lnTo>
                  <a:pt x="244" y="404"/>
                </a:lnTo>
                <a:lnTo>
                  <a:pt x="244" y="403"/>
                </a:lnTo>
                <a:lnTo>
                  <a:pt x="244" y="404"/>
                </a:lnTo>
                <a:lnTo>
                  <a:pt x="244" y="403"/>
                </a:lnTo>
                <a:lnTo>
                  <a:pt x="244" y="404"/>
                </a:lnTo>
                <a:lnTo>
                  <a:pt x="244" y="405"/>
                </a:lnTo>
                <a:lnTo>
                  <a:pt x="244" y="404"/>
                </a:lnTo>
                <a:lnTo>
                  <a:pt x="244" y="405"/>
                </a:lnTo>
                <a:lnTo>
                  <a:pt x="244" y="404"/>
                </a:lnTo>
                <a:lnTo>
                  <a:pt x="244" y="405"/>
                </a:lnTo>
                <a:lnTo>
                  <a:pt x="245" y="405"/>
                </a:lnTo>
                <a:lnTo>
                  <a:pt x="244" y="405"/>
                </a:lnTo>
                <a:lnTo>
                  <a:pt x="245" y="405"/>
                </a:lnTo>
                <a:lnTo>
                  <a:pt x="244" y="405"/>
                </a:lnTo>
                <a:lnTo>
                  <a:pt x="245" y="405"/>
                </a:lnTo>
                <a:lnTo>
                  <a:pt x="245" y="406"/>
                </a:lnTo>
                <a:lnTo>
                  <a:pt x="245" y="405"/>
                </a:lnTo>
                <a:lnTo>
                  <a:pt x="245" y="406"/>
                </a:lnTo>
                <a:lnTo>
                  <a:pt x="245" y="405"/>
                </a:lnTo>
                <a:lnTo>
                  <a:pt x="245" y="406"/>
                </a:lnTo>
                <a:lnTo>
                  <a:pt x="244" y="406"/>
                </a:lnTo>
                <a:lnTo>
                  <a:pt x="245" y="406"/>
                </a:lnTo>
                <a:lnTo>
                  <a:pt x="244" y="406"/>
                </a:lnTo>
                <a:lnTo>
                  <a:pt x="245" y="406"/>
                </a:lnTo>
                <a:lnTo>
                  <a:pt x="244" y="406"/>
                </a:lnTo>
                <a:lnTo>
                  <a:pt x="243" y="406"/>
                </a:lnTo>
                <a:lnTo>
                  <a:pt x="244" y="406"/>
                </a:lnTo>
                <a:lnTo>
                  <a:pt x="243" y="406"/>
                </a:lnTo>
                <a:lnTo>
                  <a:pt x="244" y="406"/>
                </a:lnTo>
                <a:lnTo>
                  <a:pt x="243" y="406"/>
                </a:lnTo>
                <a:lnTo>
                  <a:pt x="243" y="407"/>
                </a:lnTo>
                <a:lnTo>
                  <a:pt x="243" y="406"/>
                </a:lnTo>
                <a:lnTo>
                  <a:pt x="243" y="407"/>
                </a:lnTo>
                <a:lnTo>
                  <a:pt x="243" y="406"/>
                </a:lnTo>
                <a:lnTo>
                  <a:pt x="243" y="407"/>
                </a:lnTo>
                <a:lnTo>
                  <a:pt x="244" y="407"/>
                </a:lnTo>
                <a:lnTo>
                  <a:pt x="243" y="407"/>
                </a:lnTo>
                <a:lnTo>
                  <a:pt x="244" y="407"/>
                </a:lnTo>
                <a:lnTo>
                  <a:pt x="243" y="407"/>
                </a:lnTo>
                <a:lnTo>
                  <a:pt x="244" y="407"/>
                </a:lnTo>
                <a:lnTo>
                  <a:pt x="244" y="408"/>
                </a:lnTo>
                <a:lnTo>
                  <a:pt x="244" y="407"/>
                </a:lnTo>
                <a:lnTo>
                  <a:pt x="244" y="408"/>
                </a:lnTo>
                <a:lnTo>
                  <a:pt x="244" y="407"/>
                </a:lnTo>
                <a:lnTo>
                  <a:pt x="244" y="408"/>
                </a:lnTo>
                <a:lnTo>
                  <a:pt x="245" y="408"/>
                </a:lnTo>
                <a:lnTo>
                  <a:pt x="244" y="408"/>
                </a:lnTo>
                <a:lnTo>
                  <a:pt x="245" y="408"/>
                </a:lnTo>
                <a:lnTo>
                  <a:pt x="244" y="408"/>
                </a:lnTo>
                <a:lnTo>
                  <a:pt x="245" y="408"/>
                </a:lnTo>
                <a:lnTo>
                  <a:pt x="245" y="407"/>
                </a:lnTo>
                <a:lnTo>
                  <a:pt x="245" y="408"/>
                </a:lnTo>
                <a:lnTo>
                  <a:pt x="245" y="407"/>
                </a:lnTo>
                <a:lnTo>
                  <a:pt x="245" y="408"/>
                </a:lnTo>
                <a:lnTo>
                  <a:pt x="245" y="407"/>
                </a:lnTo>
                <a:lnTo>
                  <a:pt x="246" y="407"/>
                </a:lnTo>
                <a:lnTo>
                  <a:pt x="245" y="407"/>
                </a:lnTo>
                <a:lnTo>
                  <a:pt x="246" y="407"/>
                </a:lnTo>
                <a:lnTo>
                  <a:pt x="245" y="407"/>
                </a:lnTo>
                <a:lnTo>
                  <a:pt x="246" y="407"/>
                </a:lnTo>
                <a:lnTo>
                  <a:pt x="246" y="408"/>
                </a:lnTo>
                <a:lnTo>
                  <a:pt x="246" y="407"/>
                </a:lnTo>
                <a:lnTo>
                  <a:pt x="246" y="408"/>
                </a:lnTo>
                <a:lnTo>
                  <a:pt x="246" y="407"/>
                </a:lnTo>
                <a:lnTo>
                  <a:pt x="246" y="408"/>
                </a:lnTo>
                <a:lnTo>
                  <a:pt x="246" y="409"/>
                </a:lnTo>
                <a:lnTo>
                  <a:pt x="246" y="408"/>
                </a:lnTo>
                <a:lnTo>
                  <a:pt x="246" y="409"/>
                </a:lnTo>
                <a:lnTo>
                  <a:pt x="246" y="408"/>
                </a:lnTo>
                <a:lnTo>
                  <a:pt x="246" y="409"/>
                </a:lnTo>
                <a:lnTo>
                  <a:pt x="247" y="409"/>
                </a:lnTo>
                <a:lnTo>
                  <a:pt x="246" y="409"/>
                </a:lnTo>
                <a:lnTo>
                  <a:pt x="247" y="409"/>
                </a:lnTo>
                <a:lnTo>
                  <a:pt x="246" y="409"/>
                </a:lnTo>
                <a:lnTo>
                  <a:pt x="247" y="409"/>
                </a:lnTo>
                <a:lnTo>
                  <a:pt x="247" y="408"/>
                </a:lnTo>
                <a:lnTo>
                  <a:pt x="247" y="409"/>
                </a:lnTo>
                <a:lnTo>
                  <a:pt x="247" y="408"/>
                </a:lnTo>
                <a:lnTo>
                  <a:pt x="247" y="409"/>
                </a:lnTo>
                <a:lnTo>
                  <a:pt x="247" y="408"/>
                </a:lnTo>
                <a:lnTo>
                  <a:pt x="248" y="408"/>
                </a:lnTo>
                <a:lnTo>
                  <a:pt x="247" y="408"/>
                </a:lnTo>
                <a:lnTo>
                  <a:pt x="248" y="408"/>
                </a:lnTo>
                <a:lnTo>
                  <a:pt x="247" y="408"/>
                </a:lnTo>
                <a:lnTo>
                  <a:pt x="248" y="408"/>
                </a:lnTo>
                <a:lnTo>
                  <a:pt x="248" y="409"/>
                </a:lnTo>
                <a:lnTo>
                  <a:pt x="248" y="408"/>
                </a:lnTo>
                <a:lnTo>
                  <a:pt x="248" y="409"/>
                </a:lnTo>
                <a:lnTo>
                  <a:pt x="248" y="408"/>
                </a:lnTo>
                <a:lnTo>
                  <a:pt x="248" y="409"/>
                </a:lnTo>
                <a:lnTo>
                  <a:pt x="249" y="409"/>
                </a:lnTo>
                <a:lnTo>
                  <a:pt x="248" y="409"/>
                </a:lnTo>
                <a:lnTo>
                  <a:pt x="249" y="409"/>
                </a:lnTo>
                <a:lnTo>
                  <a:pt x="248" y="409"/>
                </a:lnTo>
                <a:lnTo>
                  <a:pt x="249" y="409"/>
                </a:lnTo>
                <a:lnTo>
                  <a:pt x="249" y="410"/>
                </a:lnTo>
                <a:lnTo>
                  <a:pt x="249" y="409"/>
                </a:lnTo>
                <a:lnTo>
                  <a:pt x="249" y="410"/>
                </a:lnTo>
                <a:lnTo>
                  <a:pt x="249" y="409"/>
                </a:lnTo>
                <a:lnTo>
                  <a:pt x="249" y="410"/>
                </a:lnTo>
                <a:lnTo>
                  <a:pt x="248" y="410"/>
                </a:lnTo>
                <a:lnTo>
                  <a:pt x="249" y="410"/>
                </a:lnTo>
                <a:lnTo>
                  <a:pt x="248" y="410"/>
                </a:lnTo>
                <a:lnTo>
                  <a:pt x="249" y="410"/>
                </a:lnTo>
                <a:lnTo>
                  <a:pt x="248" y="410"/>
                </a:lnTo>
                <a:lnTo>
                  <a:pt x="247" y="410"/>
                </a:lnTo>
                <a:lnTo>
                  <a:pt x="248" y="410"/>
                </a:lnTo>
                <a:lnTo>
                  <a:pt x="247" y="410"/>
                </a:lnTo>
                <a:lnTo>
                  <a:pt x="248" y="410"/>
                </a:lnTo>
                <a:lnTo>
                  <a:pt x="247" y="410"/>
                </a:lnTo>
                <a:lnTo>
                  <a:pt x="247" y="411"/>
                </a:lnTo>
                <a:lnTo>
                  <a:pt x="247" y="410"/>
                </a:lnTo>
                <a:lnTo>
                  <a:pt x="247" y="411"/>
                </a:lnTo>
                <a:lnTo>
                  <a:pt x="247" y="410"/>
                </a:lnTo>
                <a:lnTo>
                  <a:pt x="247" y="411"/>
                </a:lnTo>
                <a:lnTo>
                  <a:pt x="248" y="411"/>
                </a:lnTo>
                <a:lnTo>
                  <a:pt x="247" y="411"/>
                </a:lnTo>
                <a:lnTo>
                  <a:pt x="248" y="411"/>
                </a:lnTo>
                <a:lnTo>
                  <a:pt x="247" y="411"/>
                </a:lnTo>
                <a:lnTo>
                  <a:pt x="248" y="411"/>
                </a:lnTo>
                <a:lnTo>
                  <a:pt x="248" y="412"/>
                </a:lnTo>
                <a:lnTo>
                  <a:pt x="248" y="411"/>
                </a:lnTo>
                <a:lnTo>
                  <a:pt x="248" y="412"/>
                </a:lnTo>
                <a:lnTo>
                  <a:pt x="248" y="411"/>
                </a:lnTo>
                <a:lnTo>
                  <a:pt x="248" y="412"/>
                </a:lnTo>
                <a:lnTo>
                  <a:pt x="247" y="412"/>
                </a:lnTo>
                <a:lnTo>
                  <a:pt x="248" y="412"/>
                </a:lnTo>
                <a:lnTo>
                  <a:pt x="247" y="412"/>
                </a:lnTo>
                <a:lnTo>
                  <a:pt x="248" y="412"/>
                </a:lnTo>
                <a:lnTo>
                  <a:pt x="247" y="412"/>
                </a:lnTo>
                <a:lnTo>
                  <a:pt x="247" y="413"/>
                </a:lnTo>
                <a:lnTo>
                  <a:pt x="247" y="412"/>
                </a:lnTo>
                <a:lnTo>
                  <a:pt x="247" y="413"/>
                </a:lnTo>
                <a:lnTo>
                  <a:pt x="247" y="412"/>
                </a:lnTo>
                <a:lnTo>
                  <a:pt x="247" y="413"/>
                </a:lnTo>
                <a:lnTo>
                  <a:pt x="246" y="413"/>
                </a:lnTo>
                <a:lnTo>
                  <a:pt x="247" y="413"/>
                </a:lnTo>
                <a:lnTo>
                  <a:pt x="246" y="413"/>
                </a:lnTo>
                <a:lnTo>
                  <a:pt x="247" y="413"/>
                </a:lnTo>
                <a:lnTo>
                  <a:pt x="246" y="413"/>
                </a:lnTo>
                <a:lnTo>
                  <a:pt x="246" y="412"/>
                </a:lnTo>
                <a:lnTo>
                  <a:pt x="246" y="413"/>
                </a:lnTo>
                <a:lnTo>
                  <a:pt x="246" y="412"/>
                </a:lnTo>
                <a:lnTo>
                  <a:pt x="246" y="413"/>
                </a:lnTo>
                <a:lnTo>
                  <a:pt x="246" y="412"/>
                </a:lnTo>
                <a:lnTo>
                  <a:pt x="246" y="411"/>
                </a:lnTo>
                <a:lnTo>
                  <a:pt x="246" y="412"/>
                </a:lnTo>
                <a:lnTo>
                  <a:pt x="246" y="411"/>
                </a:lnTo>
                <a:lnTo>
                  <a:pt x="246" y="412"/>
                </a:lnTo>
                <a:lnTo>
                  <a:pt x="246" y="411"/>
                </a:lnTo>
                <a:lnTo>
                  <a:pt x="245" y="411"/>
                </a:lnTo>
                <a:lnTo>
                  <a:pt x="246" y="411"/>
                </a:lnTo>
                <a:lnTo>
                  <a:pt x="245" y="411"/>
                </a:lnTo>
                <a:lnTo>
                  <a:pt x="246" y="411"/>
                </a:lnTo>
                <a:lnTo>
                  <a:pt x="245" y="411"/>
                </a:lnTo>
                <a:lnTo>
                  <a:pt x="245" y="412"/>
                </a:lnTo>
                <a:lnTo>
                  <a:pt x="245" y="411"/>
                </a:lnTo>
                <a:lnTo>
                  <a:pt x="245" y="412"/>
                </a:lnTo>
                <a:lnTo>
                  <a:pt x="245" y="411"/>
                </a:lnTo>
                <a:lnTo>
                  <a:pt x="245" y="412"/>
                </a:lnTo>
                <a:lnTo>
                  <a:pt x="244" y="412"/>
                </a:lnTo>
                <a:lnTo>
                  <a:pt x="245" y="412"/>
                </a:lnTo>
                <a:lnTo>
                  <a:pt x="244" y="412"/>
                </a:lnTo>
                <a:lnTo>
                  <a:pt x="245" y="412"/>
                </a:lnTo>
                <a:lnTo>
                  <a:pt x="244" y="412"/>
                </a:lnTo>
                <a:lnTo>
                  <a:pt x="243" y="412"/>
                </a:lnTo>
                <a:lnTo>
                  <a:pt x="244" y="412"/>
                </a:lnTo>
                <a:lnTo>
                  <a:pt x="243" y="412"/>
                </a:lnTo>
                <a:lnTo>
                  <a:pt x="244" y="412"/>
                </a:lnTo>
                <a:lnTo>
                  <a:pt x="243" y="412"/>
                </a:lnTo>
                <a:lnTo>
                  <a:pt x="243" y="413"/>
                </a:lnTo>
                <a:lnTo>
                  <a:pt x="243" y="412"/>
                </a:lnTo>
                <a:lnTo>
                  <a:pt x="243" y="413"/>
                </a:lnTo>
                <a:lnTo>
                  <a:pt x="243" y="412"/>
                </a:lnTo>
                <a:lnTo>
                  <a:pt x="243" y="413"/>
                </a:lnTo>
                <a:lnTo>
                  <a:pt x="242" y="413"/>
                </a:lnTo>
                <a:lnTo>
                  <a:pt x="243" y="413"/>
                </a:lnTo>
                <a:lnTo>
                  <a:pt x="242" y="413"/>
                </a:lnTo>
                <a:lnTo>
                  <a:pt x="243" y="413"/>
                </a:lnTo>
                <a:lnTo>
                  <a:pt x="242" y="413"/>
                </a:lnTo>
                <a:lnTo>
                  <a:pt x="242" y="412"/>
                </a:lnTo>
                <a:lnTo>
                  <a:pt x="242" y="413"/>
                </a:lnTo>
                <a:lnTo>
                  <a:pt x="242" y="412"/>
                </a:lnTo>
                <a:lnTo>
                  <a:pt x="242" y="413"/>
                </a:lnTo>
                <a:lnTo>
                  <a:pt x="242" y="412"/>
                </a:lnTo>
                <a:lnTo>
                  <a:pt x="242" y="411"/>
                </a:lnTo>
                <a:lnTo>
                  <a:pt x="242" y="412"/>
                </a:lnTo>
                <a:lnTo>
                  <a:pt x="242" y="411"/>
                </a:lnTo>
                <a:lnTo>
                  <a:pt x="242" y="412"/>
                </a:lnTo>
                <a:lnTo>
                  <a:pt x="242" y="411"/>
                </a:lnTo>
                <a:lnTo>
                  <a:pt x="241" y="411"/>
                </a:lnTo>
                <a:lnTo>
                  <a:pt x="242" y="411"/>
                </a:lnTo>
                <a:lnTo>
                  <a:pt x="241" y="411"/>
                </a:lnTo>
                <a:lnTo>
                  <a:pt x="242" y="411"/>
                </a:lnTo>
                <a:lnTo>
                  <a:pt x="241" y="411"/>
                </a:lnTo>
                <a:lnTo>
                  <a:pt x="241" y="412"/>
                </a:lnTo>
                <a:lnTo>
                  <a:pt x="241" y="411"/>
                </a:lnTo>
                <a:lnTo>
                  <a:pt x="241" y="412"/>
                </a:lnTo>
                <a:lnTo>
                  <a:pt x="241" y="411"/>
                </a:lnTo>
                <a:lnTo>
                  <a:pt x="241" y="412"/>
                </a:lnTo>
                <a:lnTo>
                  <a:pt x="240" y="412"/>
                </a:lnTo>
                <a:lnTo>
                  <a:pt x="241" y="412"/>
                </a:lnTo>
                <a:lnTo>
                  <a:pt x="240" y="412"/>
                </a:lnTo>
                <a:lnTo>
                  <a:pt x="241" y="412"/>
                </a:lnTo>
                <a:lnTo>
                  <a:pt x="240" y="412"/>
                </a:lnTo>
                <a:lnTo>
                  <a:pt x="240" y="413"/>
                </a:lnTo>
                <a:lnTo>
                  <a:pt x="240" y="412"/>
                </a:lnTo>
                <a:lnTo>
                  <a:pt x="240" y="413"/>
                </a:lnTo>
                <a:lnTo>
                  <a:pt x="240" y="412"/>
                </a:lnTo>
                <a:lnTo>
                  <a:pt x="240" y="413"/>
                </a:lnTo>
                <a:lnTo>
                  <a:pt x="241" y="413"/>
                </a:lnTo>
                <a:lnTo>
                  <a:pt x="240" y="413"/>
                </a:lnTo>
                <a:lnTo>
                  <a:pt x="241" y="413"/>
                </a:lnTo>
                <a:lnTo>
                  <a:pt x="240" y="413"/>
                </a:lnTo>
                <a:lnTo>
                  <a:pt x="241" y="413"/>
                </a:lnTo>
                <a:lnTo>
                  <a:pt x="241" y="414"/>
                </a:lnTo>
                <a:lnTo>
                  <a:pt x="241" y="413"/>
                </a:lnTo>
                <a:lnTo>
                  <a:pt x="241" y="414"/>
                </a:lnTo>
                <a:lnTo>
                  <a:pt x="241" y="413"/>
                </a:lnTo>
                <a:lnTo>
                  <a:pt x="241" y="414"/>
                </a:lnTo>
                <a:lnTo>
                  <a:pt x="240" y="414"/>
                </a:lnTo>
                <a:lnTo>
                  <a:pt x="241" y="414"/>
                </a:lnTo>
                <a:lnTo>
                  <a:pt x="240" y="414"/>
                </a:lnTo>
                <a:lnTo>
                  <a:pt x="241" y="414"/>
                </a:lnTo>
                <a:lnTo>
                  <a:pt x="240" y="414"/>
                </a:lnTo>
                <a:lnTo>
                  <a:pt x="239" y="414"/>
                </a:lnTo>
                <a:lnTo>
                  <a:pt x="240" y="414"/>
                </a:lnTo>
                <a:lnTo>
                  <a:pt x="239" y="414"/>
                </a:lnTo>
                <a:lnTo>
                  <a:pt x="240" y="414"/>
                </a:lnTo>
                <a:lnTo>
                  <a:pt x="239" y="414"/>
                </a:lnTo>
                <a:lnTo>
                  <a:pt x="239" y="415"/>
                </a:lnTo>
                <a:lnTo>
                  <a:pt x="239" y="414"/>
                </a:lnTo>
                <a:lnTo>
                  <a:pt x="239" y="415"/>
                </a:lnTo>
                <a:lnTo>
                  <a:pt x="239" y="414"/>
                </a:lnTo>
                <a:lnTo>
                  <a:pt x="239" y="415"/>
                </a:lnTo>
                <a:lnTo>
                  <a:pt x="240" y="415"/>
                </a:lnTo>
                <a:lnTo>
                  <a:pt x="239" y="415"/>
                </a:lnTo>
                <a:lnTo>
                  <a:pt x="240" y="415"/>
                </a:lnTo>
                <a:lnTo>
                  <a:pt x="239" y="415"/>
                </a:lnTo>
                <a:lnTo>
                  <a:pt x="240" y="415"/>
                </a:lnTo>
                <a:lnTo>
                  <a:pt x="240" y="416"/>
                </a:lnTo>
                <a:lnTo>
                  <a:pt x="240" y="415"/>
                </a:lnTo>
                <a:lnTo>
                  <a:pt x="240" y="416"/>
                </a:lnTo>
                <a:lnTo>
                  <a:pt x="240" y="415"/>
                </a:lnTo>
                <a:lnTo>
                  <a:pt x="240" y="416"/>
                </a:lnTo>
                <a:lnTo>
                  <a:pt x="241" y="416"/>
                </a:lnTo>
                <a:lnTo>
                  <a:pt x="240" y="416"/>
                </a:lnTo>
                <a:lnTo>
                  <a:pt x="241" y="416"/>
                </a:lnTo>
                <a:lnTo>
                  <a:pt x="240" y="416"/>
                </a:lnTo>
                <a:lnTo>
                  <a:pt x="241" y="416"/>
                </a:lnTo>
                <a:lnTo>
                  <a:pt x="241" y="415"/>
                </a:lnTo>
                <a:lnTo>
                  <a:pt x="241" y="416"/>
                </a:lnTo>
                <a:lnTo>
                  <a:pt x="241" y="415"/>
                </a:lnTo>
                <a:lnTo>
                  <a:pt x="241" y="416"/>
                </a:lnTo>
                <a:lnTo>
                  <a:pt x="241" y="415"/>
                </a:lnTo>
                <a:lnTo>
                  <a:pt x="242" y="415"/>
                </a:lnTo>
                <a:lnTo>
                  <a:pt x="241" y="415"/>
                </a:lnTo>
                <a:lnTo>
                  <a:pt x="242" y="415"/>
                </a:lnTo>
                <a:lnTo>
                  <a:pt x="241" y="415"/>
                </a:lnTo>
                <a:lnTo>
                  <a:pt x="242" y="415"/>
                </a:lnTo>
                <a:lnTo>
                  <a:pt x="242" y="416"/>
                </a:lnTo>
                <a:lnTo>
                  <a:pt x="242" y="415"/>
                </a:lnTo>
                <a:lnTo>
                  <a:pt x="242" y="416"/>
                </a:lnTo>
                <a:lnTo>
                  <a:pt x="242" y="415"/>
                </a:lnTo>
                <a:lnTo>
                  <a:pt x="242" y="416"/>
                </a:lnTo>
                <a:lnTo>
                  <a:pt x="242" y="417"/>
                </a:lnTo>
                <a:lnTo>
                  <a:pt x="242" y="416"/>
                </a:lnTo>
                <a:lnTo>
                  <a:pt x="242" y="417"/>
                </a:lnTo>
                <a:lnTo>
                  <a:pt x="242" y="416"/>
                </a:lnTo>
                <a:lnTo>
                  <a:pt x="242" y="417"/>
                </a:lnTo>
                <a:lnTo>
                  <a:pt x="243" y="417"/>
                </a:lnTo>
                <a:lnTo>
                  <a:pt x="242" y="417"/>
                </a:lnTo>
                <a:lnTo>
                  <a:pt x="243" y="417"/>
                </a:lnTo>
                <a:lnTo>
                  <a:pt x="242" y="417"/>
                </a:lnTo>
                <a:lnTo>
                  <a:pt x="243" y="417"/>
                </a:lnTo>
                <a:lnTo>
                  <a:pt x="243" y="416"/>
                </a:lnTo>
                <a:lnTo>
                  <a:pt x="243" y="417"/>
                </a:lnTo>
                <a:lnTo>
                  <a:pt x="243" y="416"/>
                </a:lnTo>
                <a:lnTo>
                  <a:pt x="243" y="417"/>
                </a:lnTo>
                <a:lnTo>
                  <a:pt x="243" y="416"/>
                </a:lnTo>
                <a:lnTo>
                  <a:pt x="244" y="416"/>
                </a:lnTo>
                <a:lnTo>
                  <a:pt x="243" y="416"/>
                </a:lnTo>
                <a:lnTo>
                  <a:pt x="244" y="416"/>
                </a:lnTo>
                <a:lnTo>
                  <a:pt x="243" y="416"/>
                </a:lnTo>
                <a:lnTo>
                  <a:pt x="244" y="416"/>
                </a:lnTo>
                <a:lnTo>
                  <a:pt x="244" y="417"/>
                </a:lnTo>
                <a:lnTo>
                  <a:pt x="244" y="416"/>
                </a:lnTo>
                <a:lnTo>
                  <a:pt x="244" y="417"/>
                </a:lnTo>
                <a:lnTo>
                  <a:pt x="244" y="416"/>
                </a:lnTo>
                <a:lnTo>
                  <a:pt x="244" y="417"/>
                </a:lnTo>
                <a:lnTo>
                  <a:pt x="245" y="417"/>
                </a:lnTo>
                <a:lnTo>
                  <a:pt x="244" y="417"/>
                </a:lnTo>
                <a:lnTo>
                  <a:pt x="245" y="417"/>
                </a:lnTo>
                <a:lnTo>
                  <a:pt x="244" y="417"/>
                </a:lnTo>
                <a:lnTo>
                  <a:pt x="245" y="417"/>
                </a:lnTo>
                <a:lnTo>
                  <a:pt x="245" y="418"/>
                </a:lnTo>
                <a:lnTo>
                  <a:pt x="245" y="417"/>
                </a:lnTo>
                <a:lnTo>
                  <a:pt x="245" y="418"/>
                </a:lnTo>
                <a:lnTo>
                  <a:pt x="245" y="417"/>
                </a:lnTo>
                <a:lnTo>
                  <a:pt x="245" y="418"/>
                </a:lnTo>
                <a:lnTo>
                  <a:pt x="244" y="418"/>
                </a:lnTo>
                <a:lnTo>
                  <a:pt x="245" y="418"/>
                </a:lnTo>
                <a:lnTo>
                  <a:pt x="244" y="418"/>
                </a:lnTo>
                <a:lnTo>
                  <a:pt x="245" y="418"/>
                </a:lnTo>
                <a:lnTo>
                  <a:pt x="244" y="418"/>
                </a:lnTo>
                <a:lnTo>
                  <a:pt x="243" y="418"/>
                </a:lnTo>
                <a:lnTo>
                  <a:pt x="244" y="418"/>
                </a:lnTo>
                <a:lnTo>
                  <a:pt x="243" y="418"/>
                </a:lnTo>
                <a:lnTo>
                  <a:pt x="244" y="418"/>
                </a:lnTo>
                <a:lnTo>
                  <a:pt x="243" y="418"/>
                </a:lnTo>
                <a:lnTo>
                  <a:pt x="243" y="419"/>
                </a:lnTo>
                <a:lnTo>
                  <a:pt x="243" y="418"/>
                </a:lnTo>
                <a:lnTo>
                  <a:pt x="243" y="419"/>
                </a:lnTo>
                <a:lnTo>
                  <a:pt x="243" y="418"/>
                </a:lnTo>
                <a:lnTo>
                  <a:pt x="243" y="419"/>
                </a:lnTo>
                <a:lnTo>
                  <a:pt x="244" y="419"/>
                </a:lnTo>
                <a:lnTo>
                  <a:pt x="243" y="419"/>
                </a:lnTo>
                <a:lnTo>
                  <a:pt x="244" y="419"/>
                </a:lnTo>
                <a:lnTo>
                  <a:pt x="243" y="419"/>
                </a:lnTo>
                <a:lnTo>
                  <a:pt x="244" y="419"/>
                </a:lnTo>
                <a:lnTo>
                  <a:pt x="244" y="420"/>
                </a:lnTo>
                <a:lnTo>
                  <a:pt x="244" y="419"/>
                </a:lnTo>
                <a:lnTo>
                  <a:pt x="244" y="420"/>
                </a:lnTo>
                <a:lnTo>
                  <a:pt x="244" y="419"/>
                </a:lnTo>
                <a:lnTo>
                  <a:pt x="244" y="420"/>
                </a:lnTo>
                <a:lnTo>
                  <a:pt x="245" y="420"/>
                </a:lnTo>
                <a:lnTo>
                  <a:pt x="244" y="420"/>
                </a:lnTo>
                <a:lnTo>
                  <a:pt x="245" y="420"/>
                </a:lnTo>
                <a:lnTo>
                  <a:pt x="244" y="420"/>
                </a:lnTo>
                <a:lnTo>
                  <a:pt x="245" y="420"/>
                </a:lnTo>
                <a:lnTo>
                  <a:pt x="245" y="419"/>
                </a:lnTo>
                <a:lnTo>
                  <a:pt x="245" y="420"/>
                </a:lnTo>
                <a:lnTo>
                  <a:pt x="245" y="419"/>
                </a:lnTo>
                <a:lnTo>
                  <a:pt x="245" y="420"/>
                </a:lnTo>
                <a:lnTo>
                  <a:pt x="245" y="419"/>
                </a:lnTo>
                <a:lnTo>
                  <a:pt x="246" y="419"/>
                </a:lnTo>
                <a:lnTo>
                  <a:pt x="245" y="419"/>
                </a:lnTo>
                <a:lnTo>
                  <a:pt x="246" y="419"/>
                </a:lnTo>
                <a:lnTo>
                  <a:pt x="245" y="419"/>
                </a:lnTo>
                <a:lnTo>
                  <a:pt x="246" y="419"/>
                </a:lnTo>
                <a:lnTo>
                  <a:pt x="246" y="420"/>
                </a:lnTo>
                <a:lnTo>
                  <a:pt x="246" y="419"/>
                </a:lnTo>
                <a:lnTo>
                  <a:pt x="246" y="420"/>
                </a:lnTo>
                <a:lnTo>
                  <a:pt x="246" y="419"/>
                </a:lnTo>
                <a:lnTo>
                  <a:pt x="246" y="420"/>
                </a:lnTo>
                <a:lnTo>
                  <a:pt x="246" y="421"/>
                </a:lnTo>
                <a:lnTo>
                  <a:pt x="246" y="420"/>
                </a:lnTo>
                <a:lnTo>
                  <a:pt x="246" y="421"/>
                </a:lnTo>
                <a:lnTo>
                  <a:pt x="246" y="420"/>
                </a:lnTo>
                <a:lnTo>
                  <a:pt x="246" y="421"/>
                </a:lnTo>
                <a:lnTo>
                  <a:pt x="247" y="421"/>
                </a:lnTo>
                <a:lnTo>
                  <a:pt x="246" y="421"/>
                </a:lnTo>
                <a:lnTo>
                  <a:pt x="247" y="421"/>
                </a:lnTo>
                <a:lnTo>
                  <a:pt x="246" y="421"/>
                </a:lnTo>
                <a:lnTo>
                  <a:pt x="247" y="421"/>
                </a:lnTo>
                <a:lnTo>
                  <a:pt x="247" y="420"/>
                </a:lnTo>
                <a:lnTo>
                  <a:pt x="247" y="421"/>
                </a:lnTo>
                <a:lnTo>
                  <a:pt x="247" y="420"/>
                </a:lnTo>
                <a:lnTo>
                  <a:pt x="247" y="421"/>
                </a:lnTo>
                <a:lnTo>
                  <a:pt x="247" y="420"/>
                </a:lnTo>
                <a:lnTo>
                  <a:pt x="248" y="420"/>
                </a:lnTo>
                <a:lnTo>
                  <a:pt x="247" y="420"/>
                </a:lnTo>
                <a:lnTo>
                  <a:pt x="248" y="420"/>
                </a:lnTo>
                <a:lnTo>
                  <a:pt x="247" y="420"/>
                </a:lnTo>
                <a:lnTo>
                  <a:pt x="248" y="420"/>
                </a:lnTo>
                <a:lnTo>
                  <a:pt x="248" y="419"/>
                </a:lnTo>
                <a:lnTo>
                  <a:pt x="248" y="420"/>
                </a:lnTo>
                <a:lnTo>
                  <a:pt x="248" y="419"/>
                </a:lnTo>
                <a:lnTo>
                  <a:pt x="248" y="420"/>
                </a:lnTo>
                <a:lnTo>
                  <a:pt x="248" y="419"/>
                </a:lnTo>
                <a:lnTo>
                  <a:pt x="247" y="419"/>
                </a:lnTo>
                <a:lnTo>
                  <a:pt x="248" y="419"/>
                </a:lnTo>
                <a:lnTo>
                  <a:pt x="247" y="419"/>
                </a:lnTo>
                <a:lnTo>
                  <a:pt x="248" y="419"/>
                </a:lnTo>
                <a:lnTo>
                  <a:pt x="247" y="419"/>
                </a:lnTo>
                <a:lnTo>
                  <a:pt x="247" y="418"/>
                </a:lnTo>
                <a:lnTo>
                  <a:pt x="247" y="419"/>
                </a:lnTo>
                <a:lnTo>
                  <a:pt x="247" y="418"/>
                </a:lnTo>
                <a:lnTo>
                  <a:pt x="247" y="419"/>
                </a:lnTo>
                <a:lnTo>
                  <a:pt x="247" y="418"/>
                </a:lnTo>
                <a:lnTo>
                  <a:pt x="248" y="418"/>
                </a:lnTo>
                <a:lnTo>
                  <a:pt x="247" y="418"/>
                </a:lnTo>
                <a:lnTo>
                  <a:pt x="248" y="418"/>
                </a:lnTo>
                <a:lnTo>
                  <a:pt x="247" y="418"/>
                </a:lnTo>
                <a:lnTo>
                  <a:pt x="248" y="418"/>
                </a:lnTo>
                <a:lnTo>
                  <a:pt x="249" y="418"/>
                </a:lnTo>
                <a:lnTo>
                  <a:pt x="248" y="418"/>
                </a:lnTo>
                <a:lnTo>
                  <a:pt x="249" y="418"/>
                </a:lnTo>
                <a:lnTo>
                  <a:pt x="248" y="418"/>
                </a:lnTo>
                <a:lnTo>
                  <a:pt x="249" y="418"/>
                </a:lnTo>
                <a:lnTo>
                  <a:pt x="249" y="417"/>
                </a:lnTo>
                <a:lnTo>
                  <a:pt x="249" y="418"/>
                </a:lnTo>
                <a:lnTo>
                  <a:pt x="249" y="417"/>
                </a:lnTo>
                <a:lnTo>
                  <a:pt x="249" y="418"/>
                </a:lnTo>
                <a:lnTo>
                  <a:pt x="249" y="417"/>
                </a:lnTo>
                <a:lnTo>
                  <a:pt x="248" y="417"/>
                </a:lnTo>
                <a:lnTo>
                  <a:pt x="249" y="417"/>
                </a:lnTo>
                <a:lnTo>
                  <a:pt x="248" y="417"/>
                </a:lnTo>
                <a:lnTo>
                  <a:pt x="249" y="417"/>
                </a:lnTo>
                <a:lnTo>
                  <a:pt x="248" y="417"/>
                </a:lnTo>
                <a:lnTo>
                  <a:pt x="248" y="416"/>
                </a:lnTo>
                <a:lnTo>
                  <a:pt x="248" y="417"/>
                </a:lnTo>
                <a:lnTo>
                  <a:pt x="248" y="416"/>
                </a:lnTo>
                <a:lnTo>
                  <a:pt x="248" y="417"/>
                </a:lnTo>
                <a:lnTo>
                  <a:pt x="248" y="416"/>
                </a:lnTo>
                <a:lnTo>
                  <a:pt x="249" y="416"/>
                </a:lnTo>
                <a:lnTo>
                  <a:pt x="248" y="416"/>
                </a:lnTo>
                <a:lnTo>
                  <a:pt x="249" y="416"/>
                </a:lnTo>
                <a:lnTo>
                  <a:pt x="248" y="416"/>
                </a:lnTo>
                <a:lnTo>
                  <a:pt x="249" y="416"/>
                </a:lnTo>
                <a:lnTo>
                  <a:pt x="249" y="415"/>
                </a:lnTo>
                <a:lnTo>
                  <a:pt x="249" y="416"/>
                </a:lnTo>
                <a:lnTo>
                  <a:pt x="249" y="415"/>
                </a:lnTo>
                <a:lnTo>
                  <a:pt x="249" y="416"/>
                </a:lnTo>
                <a:lnTo>
                  <a:pt x="249" y="415"/>
                </a:lnTo>
                <a:lnTo>
                  <a:pt x="250" y="415"/>
                </a:lnTo>
                <a:lnTo>
                  <a:pt x="249" y="415"/>
                </a:lnTo>
                <a:lnTo>
                  <a:pt x="250" y="415"/>
                </a:lnTo>
                <a:lnTo>
                  <a:pt x="249" y="415"/>
                </a:lnTo>
                <a:lnTo>
                  <a:pt x="250" y="415"/>
                </a:lnTo>
                <a:lnTo>
                  <a:pt x="250" y="416"/>
                </a:lnTo>
                <a:lnTo>
                  <a:pt x="250" y="415"/>
                </a:lnTo>
                <a:lnTo>
                  <a:pt x="250" y="416"/>
                </a:lnTo>
                <a:lnTo>
                  <a:pt x="250" y="415"/>
                </a:lnTo>
                <a:lnTo>
                  <a:pt x="250" y="416"/>
                </a:lnTo>
                <a:lnTo>
                  <a:pt x="250" y="417"/>
                </a:lnTo>
                <a:lnTo>
                  <a:pt x="250" y="416"/>
                </a:lnTo>
                <a:lnTo>
                  <a:pt x="250" y="417"/>
                </a:lnTo>
                <a:lnTo>
                  <a:pt x="250" y="416"/>
                </a:lnTo>
                <a:lnTo>
                  <a:pt x="250" y="417"/>
                </a:lnTo>
                <a:lnTo>
                  <a:pt x="251" y="417"/>
                </a:lnTo>
                <a:lnTo>
                  <a:pt x="250" y="417"/>
                </a:lnTo>
                <a:lnTo>
                  <a:pt x="251" y="417"/>
                </a:lnTo>
                <a:lnTo>
                  <a:pt x="250" y="417"/>
                </a:lnTo>
                <a:lnTo>
                  <a:pt x="251" y="417"/>
                </a:lnTo>
                <a:lnTo>
                  <a:pt x="251" y="416"/>
                </a:lnTo>
                <a:lnTo>
                  <a:pt x="251" y="417"/>
                </a:lnTo>
                <a:lnTo>
                  <a:pt x="251" y="416"/>
                </a:lnTo>
                <a:lnTo>
                  <a:pt x="251" y="417"/>
                </a:lnTo>
                <a:lnTo>
                  <a:pt x="251" y="416"/>
                </a:lnTo>
                <a:lnTo>
                  <a:pt x="252" y="416"/>
                </a:lnTo>
                <a:lnTo>
                  <a:pt x="251" y="416"/>
                </a:lnTo>
                <a:lnTo>
                  <a:pt x="252" y="416"/>
                </a:lnTo>
                <a:lnTo>
                  <a:pt x="251" y="416"/>
                </a:lnTo>
                <a:lnTo>
                  <a:pt x="252" y="416"/>
                </a:lnTo>
                <a:lnTo>
                  <a:pt x="252" y="417"/>
                </a:lnTo>
                <a:lnTo>
                  <a:pt x="252" y="416"/>
                </a:lnTo>
                <a:lnTo>
                  <a:pt x="252" y="417"/>
                </a:lnTo>
                <a:lnTo>
                  <a:pt x="252" y="416"/>
                </a:lnTo>
                <a:lnTo>
                  <a:pt x="252" y="417"/>
                </a:lnTo>
                <a:lnTo>
                  <a:pt x="253" y="417"/>
                </a:lnTo>
                <a:lnTo>
                  <a:pt x="252" y="417"/>
                </a:lnTo>
                <a:lnTo>
                  <a:pt x="253" y="417"/>
                </a:lnTo>
                <a:lnTo>
                  <a:pt x="252" y="417"/>
                </a:lnTo>
                <a:lnTo>
                  <a:pt x="253" y="417"/>
                </a:lnTo>
                <a:lnTo>
                  <a:pt x="253" y="418"/>
                </a:lnTo>
                <a:lnTo>
                  <a:pt x="253" y="417"/>
                </a:lnTo>
                <a:lnTo>
                  <a:pt x="253" y="418"/>
                </a:lnTo>
                <a:lnTo>
                  <a:pt x="253" y="417"/>
                </a:lnTo>
                <a:lnTo>
                  <a:pt x="253" y="418"/>
                </a:lnTo>
                <a:lnTo>
                  <a:pt x="252" y="418"/>
                </a:lnTo>
                <a:lnTo>
                  <a:pt x="253" y="418"/>
                </a:lnTo>
                <a:lnTo>
                  <a:pt x="252" y="418"/>
                </a:lnTo>
                <a:lnTo>
                  <a:pt x="253" y="418"/>
                </a:lnTo>
                <a:lnTo>
                  <a:pt x="252" y="418"/>
                </a:lnTo>
                <a:lnTo>
                  <a:pt x="251" y="418"/>
                </a:lnTo>
                <a:lnTo>
                  <a:pt x="252" y="418"/>
                </a:lnTo>
                <a:lnTo>
                  <a:pt x="251" y="418"/>
                </a:lnTo>
                <a:lnTo>
                  <a:pt x="252" y="418"/>
                </a:lnTo>
                <a:lnTo>
                  <a:pt x="251" y="418"/>
                </a:lnTo>
                <a:lnTo>
                  <a:pt x="251" y="419"/>
                </a:lnTo>
                <a:lnTo>
                  <a:pt x="251" y="418"/>
                </a:lnTo>
                <a:lnTo>
                  <a:pt x="251" y="419"/>
                </a:lnTo>
                <a:lnTo>
                  <a:pt x="251" y="418"/>
                </a:lnTo>
                <a:lnTo>
                  <a:pt x="251" y="419"/>
                </a:lnTo>
                <a:lnTo>
                  <a:pt x="252" y="419"/>
                </a:lnTo>
                <a:lnTo>
                  <a:pt x="251" y="419"/>
                </a:lnTo>
                <a:lnTo>
                  <a:pt x="252" y="419"/>
                </a:lnTo>
                <a:lnTo>
                  <a:pt x="251" y="419"/>
                </a:lnTo>
                <a:lnTo>
                  <a:pt x="252" y="419"/>
                </a:lnTo>
                <a:lnTo>
                  <a:pt x="252" y="420"/>
                </a:lnTo>
                <a:lnTo>
                  <a:pt x="252" y="419"/>
                </a:lnTo>
                <a:lnTo>
                  <a:pt x="252" y="420"/>
                </a:lnTo>
                <a:lnTo>
                  <a:pt x="252" y="419"/>
                </a:lnTo>
                <a:lnTo>
                  <a:pt x="252" y="420"/>
                </a:lnTo>
                <a:lnTo>
                  <a:pt x="252" y="421"/>
                </a:lnTo>
                <a:lnTo>
                  <a:pt x="252" y="420"/>
                </a:lnTo>
                <a:lnTo>
                  <a:pt x="252" y="421"/>
                </a:lnTo>
                <a:lnTo>
                  <a:pt x="252" y="420"/>
                </a:lnTo>
                <a:lnTo>
                  <a:pt x="252" y="421"/>
                </a:lnTo>
                <a:lnTo>
                  <a:pt x="253" y="421"/>
                </a:lnTo>
                <a:lnTo>
                  <a:pt x="252" y="421"/>
                </a:lnTo>
                <a:lnTo>
                  <a:pt x="253" y="421"/>
                </a:lnTo>
                <a:lnTo>
                  <a:pt x="252" y="421"/>
                </a:lnTo>
                <a:lnTo>
                  <a:pt x="253" y="421"/>
                </a:lnTo>
                <a:lnTo>
                  <a:pt x="253" y="422"/>
                </a:lnTo>
                <a:lnTo>
                  <a:pt x="253" y="421"/>
                </a:lnTo>
                <a:lnTo>
                  <a:pt x="253" y="422"/>
                </a:lnTo>
                <a:lnTo>
                  <a:pt x="253" y="421"/>
                </a:lnTo>
                <a:lnTo>
                  <a:pt x="253" y="422"/>
                </a:lnTo>
                <a:lnTo>
                  <a:pt x="252" y="422"/>
                </a:lnTo>
                <a:lnTo>
                  <a:pt x="253" y="422"/>
                </a:lnTo>
                <a:lnTo>
                  <a:pt x="252" y="422"/>
                </a:lnTo>
                <a:lnTo>
                  <a:pt x="253" y="422"/>
                </a:lnTo>
                <a:lnTo>
                  <a:pt x="252" y="422"/>
                </a:lnTo>
                <a:lnTo>
                  <a:pt x="251" y="422"/>
                </a:lnTo>
                <a:lnTo>
                  <a:pt x="252" y="422"/>
                </a:lnTo>
                <a:lnTo>
                  <a:pt x="251" y="422"/>
                </a:lnTo>
                <a:lnTo>
                  <a:pt x="252" y="422"/>
                </a:lnTo>
                <a:lnTo>
                  <a:pt x="251" y="422"/>
                </a:lnTo>
                <a:lnTo>
                  <a:pt x="251" y="423"/>
                </a:lnTo>
                <a:lnTo>
                  <a:pt x="251" y="422"/>
                </a:lnTo>
                <a:lnTo>
                  <a:pt x="251" y="423"/>
                </a:lnTo>
                <a:lnTo>
                  <a:pt x="251" y="422"/>
                </a:lnTo>
                <a:lnTo>
                  <a:pt x="251" y="423"/>
                </a:lnTo>
                <a:lnTo>
                  <a:pt x="252" y="423"/>
                </a:lnTo>
                <a:lnTo>
                  <a:pt x="251" y="423"/>
                </a:lnTo>
                <a:lnTo>
                  <a:pt x="252" y="423"/>
                </a:lnTo>
                <a:lnTo>
                  <a:pt x="251" y="423"/>
                </a:lnTo>
                <a:lnTo>
                  <a:pt x="252" y="423"/>
                </a:lnTo>
                <a:lnTo>
                  <a:pt x="252" y="424"/>
                </a:lnTo>
                <a:lnTo>
                  <a:pt x="252" y="423"/>
                </a:lnTo>
                <a:lnTo>
                  <a:pt x="252" y="424"/>
                </a:lnTo>
                <a:lnTo>
                  <a:pt x="252" y="423"/>
                </a:lnTo>
                <a:lnTo>
                  <a:pt x="252" y="424"/>
                </a:lnTo>
                <a:lnTo>
                  <a:pt x="253" y="424"/>
                </a:lnTo>
                <a:lnTo>
                  <a:pt x="252" y="424"/>
                </a:lnTo>
                <a:lnTo>
                  <a:pt x="253" y="424"/>
                </a:lnTo>
                <a:lnTo>
                  <a:pt x="252" y="424"/>
                </a:lnTo>
                <a:lnTo>
                  <a:pt x="253" y="424"/>
                </a:lnTo>
                <a:lnTo>
                  <a:pt x="253" y="423"/>
                </a:lnTo>
                <a:lnTo>
                  <a:pt x="253" y="424"/>
                </a:lnTo>
                <a:lnTo>
                  <a:pt x="253" y="423"/>
                </a:lnTo>
                <a:lnTo>
                  <a:pt x="253" y="424"/>
                </a:lnTo>
                <a:lnTo>
                  <a:pt x="253" y="423"/>
                </a:lnTo>
                <a:lnTo>
                  <a:pt x="254" y="423"/>
                </a:lnTo>
                <a:lnTo>
                  <a:pt x="253" y="423"/>
                </a:lnTo>
                <a:lnTo>
                  <a:pt x="254" y="423"/>
                </a:lnTo>
                <a:lnTo>
                  <a:pt x="253" y="423"/>
                </a:lnTo>
                <a:lnTo>
                  <a:pt x="254" y="423"/>
                </a:lnTo>
                <a:lnTo>
                  <a:pt x="254" y="424"/>
                </a:lnTo>
                <a:lnTo>
                  <a:pt x="254" y="423"/>
                </a:lnTo>
                <a:lnTo>
                  <a:pt x="254" y="424"/>
                </a:lnTo>
                <a:lnTo>
                  <a:pt x="254" y="423"/>
                </a:lnTo>
                <a:lnTo>
                  <a:pt x="254" y="424"/>
                </a:lnTo>
                <a:lnTo>
                  <a:pt x="254" y="425"/>
                </a:lnTo>
                <a:lnTo>
                  <a:pt x="254" y="424"/>
                </a:lnTo>
                <a:lnTo>
                  <a:pt x="254" y="425"/>
                </a:lnTo>
                <a:lnTo>
                  <a:pt x="254" y="424"/>
                </a:lnTo>
                <a:lnTo>
                  <a:pt x="254" y="425"/>
                </a:lnTo>
                <a:lnTo>
                  <a:pt x="255" y="425"/>
                </a:lnTo>
                <a:lnTo>
                  <a:pt x="254" y="425"/>
                </a:lnTo>
                <a:lnTo>
                  <a:pt x="255" y="425"/>
                </a:lnTo>
                <a:lnTo>
                  <a:pt x="254" y="425"/>
                </a:lnTo>
                <a:lnTo>
                  <a:pt x="255" y="425"/>
                </a:lnTo>
                <a:lnTo>
                  <a:pt x="255" y="424"/>
                </a:lnTo>
                <a:lnTo>
                  <a:pt x="255" y="425"/>
                </a:lnTo>
                <a:lnTo>
                  <a:pt x="255" y="424"/>
                </a:lnTo>
                <a:lnTo>
                  <a:pt x="255" y="425"/>
                </a:lnTo>
                <a:lnTo>
                  <a:pt x="255" y="424"/>
                </a:lnTo>
                <a:lnTo>
                  <a:pt x="256" y="424"/>
                </a:lnTo>
                <a:lnTo>
                  <a:pt x="255" y="424"/>
                </a:lnTo>
                <a:lnTo>
                  <a:pt x="256" y="424"/>
                </a:lnTo>
                <a:lnTo>
                  <a:pt x="255" y="424"/>
                </a:lnTo>
                <a:lnTo>
                  <a:pt x="256" y="424"/>
                </a:lnTo>
                <a:lnTo>
                  <a:pt x="256" y="423"/>
                </a:lnTo>
                <a:lnTo>
                  <a:pt x="256" y="424"/>
                </a:lnTo>
                <a:lnTo>
                  <a:pt x="256" y="423"/>
                </a:lnTo>
                <a:lnTo>
                  <a:pt x="256" y="424"/>
                </a:lnTo>
                <a:lnTo>
                  <a:pt x="256" y="423"/>
                </a:lnTo>
                <a:lnTo>
                  <a:pt x="255" y="423"/>
                </a:lnTo>
                <a:lnTo>
                  <a:pt x="256" y="423"/>
                </a:lnTo>
                <a:lnTo>
                  <a:pt x="255" y="423"/>
                </a:lnTo>
                <a:lnTo>
                  <a:pt x="256" y="423"/>
                </a:lnTo>
                <a:lnTo>
                  <a:pt x="255" y="423"/>
                </a:lnTo>
                <a:lnTo>
                  <a:pt x="255" y="422"/>
                </a:lnTo>
                <a:lnTo>
                  <a:pt x="255" y="423"/>
                </a:lnTo>
                <a:lnTo>
                  <a:pt x="255" y="422"/>
                </a:lnTo>
                <a:lnTo>
                  <a:pt x="255" y="423"/>
                </a:lnTo>
                <a:lnTo>
                  <a:pt x="255" y="422"/>
                </a:lnTo>
                <a:lnTo>
                  <a:pt x="256" y="422"/>
                </a:lnTo>
                <a:lnTo>
                  <a:pt x="255" y="422"/>
                </a:lnTo>
                <a:lnTo>
                  <a:pt x="256" y="422"/>
                </a:lnTo>
                <a:lnTo>
                  <a:pt x="255" y="422"/>
                </a:lnTo>
                <a:lnTo>
                  <a:pt x="256" y="422"/>
                </a:lnTo>
                <a:lnTo>
                  <a:pt x="257" y="422"/>
                </a:lnTo>
                <a:lnTo>
                  <a:pt x="256" y="422"/>
                </a:lnTo>
                <a:lnTo>
                  <a:pt x="257" y="422"/>
                </a:lnTo>
                <a:lnTo>
                  <a:pt x="256" y="422"/>
                </a:lnTo>
                <a:lnTo>
                  <a:pt x="257" y="422"/>
                </a:lnTo>
                <a:lnTo>
                  <a:pt x="257" y="421"/>
                </a:lnTo>
                <a:lnTo>
                  <a:pt x="257" y="422"/>
                </a:lnTo>
                <a:lnTo>
                  <a:pt x="257" y="421"/>
                </a:lnTo>
                <a:lnTo>
                  <a:pt x="257" y="422"/>
                </a:lnTo>
                <a:lnTo>
                  <a:pt x="257" y="421"/>
                </a:lnTo>
                <a:lnTo>
                  <a:pt x="256" y="421"/>
                </a:lnTo>
                <a:lnTo>
                  <a:pt x="257" y="421"/>
                </a:lnTo>
                <a:lnTo>
                  <a:pt x="256" y="421"/>
                </a:lnTo>
                <a:lnTo>
                  <a:pt x="257" y="421"/>
                </a:lnTo>
                <a:lnTo>
                  <a:pt x="256" y="421"/>
                </a:lnTo>
                <a:lnTo>
                  <a:pt x="256" y="420"/>
                </a:lnTo>
                <a:lnTo>
                  <a:pt x="256" y="421"/>
                </a:lnTo>
                <a:lnTo>
                  <a:pt x="256" y="420"/>
                </a:lnTo>
                <a:lnTo>
                  <a:pt x="256" y="421"/>
                </a:lnTo>
                <a:lnTo>
                  <a:pt x="256" y="420"/>
                </a:lnTo>
                <a:lnTo>
                  <a:pt x="257" y="420"/>
                </a:lnTo>
                <a:lnTo>
                  <a:pt x="256" y="420"/>
                </a:lnTo>
                <a:lnTo>
                  <a:pt x="257" y="420"/>
                </a:lnTo>
                <a:lnTo>
                  <a:pt x="256" y="420"/>
                </a:lnTo>
                <a:lnTo>
                  <a:pt x="257" y="420"/>
                </a:lnTo>
                <a:lnTo>
                  <a:pt x="257" y="419"/>
                </a:lnTo>
                <a:lnTo>
                  <a:pt x="257" y="420"/>
                </a:lnTo>
                <a:lnTo>
                  <a:pt x="257" y="419"/>
                </a:lnTo>
                <a:lnTo>
                  <a:pt x="257" y="420"/>
                </a:lnTo>
                <a:lnTo>
                  <a:pt x="257" y="419"/>
                </a:lnTo>
                <a:lnTo>
                  <a:pt x="258" y="419"/>
                </a:lnTo>
                <a:lnTo>
                  <a:pt x="257" y="419"/>
                </a:lnTo>
                <a:lnTo>
                  <a:pt x="258" y="419"/>
                </a:lnTo>
                <a:lnTo>
                  <a:pt x="257" y="419"/>
                </a:lnTo>
                <a:lnTo>
                  <a:pt x="258" y="419"/>
                </a:lnTo>
                <a:lnTo>
                  <a:pt x="258" y="420"/>
                </a:lnTo>
                <a:lnTo>
                  <a:pt x="258" y="419"/>
                </a:lnTo>
                <a:lnTo>
                  <a:pt x="258" y="420"/>
                </a:lnTo>
                <a:lnTo>
                  <a:pt x="258" y="419"/>
                </a:lnTo>
                <a:lnTo>
                  <a:pt x="258" y="420"/>
                </a:lnTo>
                <a:lnTo>
                  <a:pt x="258" y="421"/>
                </a:lnTo>
                <a:lnTo>
                  <a:pt x="258" y="420"/>
                </a:lnTo>
                <a:lnTo>
                  <a:pt x="258" y="421"/>
                </a:lnTo>
                <a:lnTo>
                  <a:pt x="258" y="420"/>
                </a:lnTo>
                <a:lnTo>
                  <a:pt x="258" y="421"/>
                </a:lnTo>
                <a:lnTo>
                  <a:pt x="259" y="421"/>
                </a:lnTo>
                <a:lnTo>
                  <a:pt x="258" y="421"/>
                </a:lnTo>
                <a:lnTo>
                  <a:pt x="259" y="421"/>
                </a:lnTo>
                <a:lnTo>
                  <a:pt x="258" y="421"/>
                </a:lnTo>
                <a:lnTo>
                  <a:pt x="259" y="421"/>
                </a:lnTo>
                <a:lnTo>
                  <a:pt x="259" y="420"/>
                </a:lnTo>
                <a:lnTo>
                  <a:pt x="259" y="421"/>
                </a:lnTo>
                <a:lnTo>
                  <a:pt x="259" y="420"/>
                </a:lnTo>
                <a:lnTo>
                  <a:pt x="259" y="421"/>
                </a:lnTo>
                <a:lnTo>
                  <a:pt x="259" y="420"/>
                </a:lnTo>
                <a:lnTo>
                  <a:pt x="260" y="420"/>
                </a:lnTo>
                <a:lnTo>
                  <a:pt x="259" y="420"/>
                </a:lnTo>
                <a:lnTo>
                  <a:pt x="260" y="420"/>
                </a:lnTo>
                <a:lnTo>
                  <a:pt x="259" y="420"/>
                </a:lnTo>
                <a:lnTo>
                  <a:pt x="260" y="420"/>
                </a:lnTo>
                <a:lnTo>
                  <a:pt x="260" y="419"/>
                </a:lnTo>
                <a:lnTo>
                  <a:pt x="260" y="420"/>
                </a:lnTo>
                <a:lnTo>
                  <a:pt x="260" y="419"/>
                </a:lnTo>
                <a:lnTo>
                  <a:pt x="260" y="420"/>
                </a:lnTo>
                <a:lnTo>
                  <a:pt x="260" y="419"/>
                </a:lnTo>
                <a:lnTo>
                  <a:pt x="259" y="419"/>
                </a:lnTo>
                <a:lnTo>
                  <a:pt x="260" y="419"/>
                </a:lnTo>
                <a:lnTo>
                  <a:pt x="259" y="419"/>
                </a:lnTo>
                <a:lnTo>
                  <a:pt x="260" y="419"/>
                </a:lnTo>
                <a:lnTo>
                  <a:pt x="259" y="419"/>
                </a:lnTo>
                <a:lnTo>
                  <a:pt x="259" y="418"/>
                </a:lnTo>
                <a:lnTo>
                  <a:pt x="259" y="419"/>
                </a:lnTo>
                <a:lnTo>
                  <a:pt x="259" y="418"/>
                </a:lnTo>
                <a:lnTo>
                  <a:pt x="259" y="419"/>
                </a:lnTo>
                <a:lnTo>
                  <a:pt x="259" y="418"/>
                </a:lnTo>
                <a:lnTo>
                  <a:pt x="260" y="418"/>
                </a:lnTo>
                <a:lnTo>
                  <a:pt x="259" y="418"/>
                </a:lnTo>
                <a:lnTo>
                  <a:pt x="260" y="418"/>
                </a:lnTo>
                <a:lnTo>
                  <a:pt x="259" y="418"/>
                </a:lnTo>
                <a:lnTo>
                  <a:pt x="260" y="418"/>
                </a:lnTo>
                <a:lnTo>
                  <a:pt x="261" y="418"/>
                </a:lnTo>
                <a:lnTo>
                  <a:pt x="260" y="418"/>
                </a:lnTo>
                <a:lnTo>
                  <a:pt x="261" y="418"/>
                </a:lnTo>
                <a:lnTo>
                  <a:pt x="260" y="418"/>
                </a:lnTo>
                <a:lnTo>
                  <a:pt x="261" y="418"/>
                </a:lnTo>
                <a:lnTo>
                  <a:pt x="261" y="417"/>
                </a:lnTo>
                <a:lnTo>
                  <a:pt x="261" y="418"/>
                </a:lnTo>
                <a:lnTo>
                  <a:pt x="261" y="417"/>
                </a:lnTo>
                <a:lnTo>
                  <a:pt x="261" y="418"/>
                </a:lnTo>
                <a:lnTo>
                  <a:pt x="261" y="417"/>
                </a:lnTo>
                <a:lnTo>
                  <a:pt x="260" y="417"/>
                </a:lnTo>
                <a:lnTo>
                  <a:pt x="261" y="417"/>
                </a:lnTo>
                <a:lnTo>
                  <a:pt x="260" y="417"/>
                </a:lnTo>
                <a:lnTo>
                  <a:pt x="261" y="417"/>
                </a:lnTo>
                <a:lnTo>
                  <a:pt x="260" y="417"/>
                </a:lnTo>
                <a:lnTo>
                  <a:pt x="260" y="416"/>
                </a:lnTo>
                <a:lnTo>
                  <a:pt x="260" y="417"/>
                </a:lnTo>
                <a:lnTo>
                  <a:pt x="260" y="416"/>
                </a:lnTo>
                <a:lnTo>
                  <a:pt x="260" y="417"/>
                </a:lnTo>
                <a:lnTo>
                  <a:pt x="260" y="416"/>
                </a:lnTo>
                <a:lnTo>
                  <a:pt x="259" y="416"/>
                </a:lnTo>
                <a:lnTo>
                  <a:pt x="260" y="416"/>
                </a:lnTo>
                <a:lnTo>
                  <a:pt x="259" y="416"/>
                </a:lnTo>
                <a:lnTo>
                  <a:pt x="260" y="416"/>
                </a:lnTo>
                <a:lnTo>
                  <a:pt x="259" y="416"/>
                </a:lnTo>
                <a:lnTo>
                  <a:pt x="259" y="417"/>
                </a:lnTo>
                <a:lnTo>
                  <a:pt x="259" y="416"/>
                </a:lnTo>
                <a:lnTo>
                  <a:pt x="259" y="417"/>
                </a:lnTo>
                <a:lnTo>
                  <a:pt x="259" y="416"/>
                </a:lnTo>
                <a:lnTo>
                  <a:pt x="259" y="417"/>
                </a:lnTo>
                <a:lnTo>
                  <a:pt x="258" y="417"/>
                </a:lnTo>
                <a:lnTo>
                  <a:pt x="259" y="417"/>
                </a:lnTo>
                <a:lnTo>
                  <a:pt x="258" y="417"/>
                </a:lnTo>
                <a:lnTo>
                  <a:pt x="259" y="417"/>
                </a:lnTo>
                <a:lnTo>
                  <a:pt x="258" y="417"/>
                </a:lnTo>
                <a:lnTo>
                  <a:pt x="258" y="416"/>
                </a:lnTo>
                <a:lnTo>
                  <a:pt x="258" y="417"/>
                </a:lnTo>
                <a:lnTo>
                  <a:pt x="258" y="416"/>
                </a:lnTo>
                <a:lnTo>
                  <a:pt x="258" y="417"/>
                </a:lnTo>
                <a:lnTo>
                  <a:pt x="258" y="416"/>
                </a:lnTo>
                <a:lnTo>
                  <a:pt x="258" y="415"/>
                </a:lnTo>
                <a:lnTo>
                  <a:pt x="258" y="416"/>
                </a:lnTo>
                <a:lnTo>
                  <a:pt x="258" y="415"/>
                </a:lnTo>
                <a:lnTo>
                  <a:pt x="258" y="416"/>
                </a:lnTo>
                <a:lnTo>
                  <a:pt x="258" y="415"/>
                </a:lnTo>
                <a:lnTo>
                  <a:pt x="257" y="415"/>
                </a:lnTo>
                <a:lnTo>
                  <a:pt x="258" y="415"/>
                </a:lnTo>
                <a:lnTo>
                  <a:pt x="257" y="415"/>
                </a:lnTo>
                <a:lnTo>
                  <a:pt x="258" y="415"/>
                </a:lnTo>
                <a:lnTo>
                  <a:pt x="257" y="415"/>
                </a:lnTo>
                <a:lnTo>
                  <a:pt x="257" y="416"/>
                </a:lnTo>
                <a:lnTo>
                  <a:pt x="257" y="415"/>
                </a:lnTo>
                <a:lnTo>
                  <a:pt x="257" y="416"/>
                </a:lnTo>
                <a:lnTo>
                  <a:pt x="257" y="415"/>
                </a:lnTo>
                <a:lnTo>
                  <a:pt x="257" y="416"/>
                </a:lnTo>
                <a:lnTo>
                  <a:pt x="256" y="416"/>
                </a:lnTo>
                <a:lnTo>
                  <a:pt x="257" y="416"/>
                </a:lnTo>
                <a:lnTo>
                  <a:pt x="256" y="416"/>
                </a:lnTo>
                <a:lnTo>
                  <a:pt x="257" y="416"/>
                </a:lnTo>
                <a:lnTo>
                  <a:pt x="256" y="416"/>
                </a:lnTo>
                <a:lnTo>
                  <a:pt x="256" y="415"/>
                </a:lnTo>
                <a:lnTo>
                  <a:pt x="256" y="416"/>
                </a:lnTo>
                <a:lnTo>
                  <a:pt x="256" y="415"/>
                </a:lnTo>
                <a:lnTo>
                  <a:pt x="256" y="416"/>
                </a:lnTo>
                <a:lnTo>
                  <a:pt x="256" y="415"/>
                </a:lnTo>
                <a:lnTo>
                  <a:pt x="255" y="415"/>
                </a:lnTo>
                <a:lnTo>
                  <a:pt x="256" y="415"/>
                </a:lnTo>
                <a:lnTo>
                  <a:pt x="255" y="415"/>
                </a:lnTo>
                <a:lnTo>
                  <a:pt x="256" y="415"/>
                </a:lnTo>
                <a:lnTo>
                  <a:pt x="255" y="415"/>
                </a:lnTo>
                <a:lnTo>
                  <a:pt x="255" y="414"/>
                </a:lnTo>
                <a:lnTo>
                  <a:pt x="255" y="415"/>
                </a:lnTo>
                <a:lnTo>
                  <a:pt x="255" y="414"/>
                </a:lnTo>
                <a:lnTo>
                  <a:pt x="255" y="415"/>
                </a:lnTo>
                <a:lnTo>
                  <a:pt x="255" y="414"/>
                </a:lnTo>
                <a:lnTo>
                  <a:pt x="256" y="414"/>
                </a:lnTo>
                <a:lnTo>
                  <a:pt x="255" y="414"/>
                </a:lnTo>
                <a:lnTo>
                  <a:pt x="256" y="414"/>
                </a:lnTo>
                <a:lnTo>
                  <a:pt x="255" y="414"/>
                </a:lnTo>
                <a:lnTo>
                  <a:pt x="256" y="414"/>
                </a:lnTo>
                <a:lnTo>
                  <a:pt x="257" y="414"/>
                </a:lnTo>
                <a:lnTo>
                  <a:pt x="256" y="414"/>
                </a:lnTo>
                <a:lnTo>
                  <a:pt x="257" y="414"/>
                </a:lnTo>
                <a:lnTo>
                  <a:pt x="256" y="414"/>
                </a:lnTo>
                <a:lnTo>
                  <a:pt x="257" y="414"/>
                </a:lnTo>
                <a:lnTo>
                  <a:pt x="257" y="413"/>
                </a:lnTo>
                <a:lnTo>
                  <a:pt x="257" y="414"/>
                </a:lnTo>
                <a:lnTo>
                  <a:pt x="257" y="413"/>
                </a:lnTo>
                <a:lnTo>
                  <a:pt x="257" y="414"/>
                </a:lnTo>
                <a:lnTo>
                  <a:pt x="257" y="413"/>
                </a:lnTo>
                <a:lnTo>
                  <a:pt x="256" y="413"/>
                </a:lnTo>
                <a:lnTo>
                  <a:pt x="257" y="413"/>
                </a:lnTo>
                <a:lnTo>
                  <a:pt x="256" y="413"/>
                </a:lnTo>
                <a:lnTo>
                  <a:pt x="257" y="413"/>
                </a:lnTo>
                <a:lnTo>
                  <a:pt x="256" y="413"/>
                </a:lnTo>
                <a:lnTo>
                  <a:pt x="256" y="412"/>
                </a:lnTo>
                <a:lnTo>
                  <a:pt x="256" y="413"/>
                </a:lnTo>
                <a:lnTo>
                  <a:pt x="256" y="412"/>
                </a:lnTo>
                <a:lnTo>
                  <a:pt x="256" y="413"/>
                </a:lnTo>
                <a:lnTo>
                  <a:pt x="256" y="412"/>
                </a:lnTo>
                <a:lnTo>
                  <a:pt x="257" y="412"/>
                </a:lnTo>
                <a:lnTo>
                  <a:pt x="256" y="412"/>
                </a:lnTo>
                <a:lnTo>
                  <a:pt x="257" y="412"/>
                </a:lnTo>
                <a:lnTo>
                  <a:pt x="256" y="412"/>
                </a:lnTo>
                <a:lnTo>
                  <a:pt x="257" y="412"/>
                </a:lnTo>
                <a:lnTo>
                  <a:pt x="257" y="411"/>
                </a:lnTo>
                <a:lnTo>
                  <a:pt x="257" y="412"/>
                </a:lnTo>
                <a:lnTo>
                  <a:pt x="257" y="411"/>
                </a:lnTo>
                <a:lnTo>
                  <a:pt x="257" y="412"/>
                </a:lnTo>
                <a:lnTo>
                  <a:pt x="257" y="411"/>
                </a:lnTo>
                <a:lnTo>
                  <a:pt x="258" y="411"/>
                </a:lnTo>
                <a:lnTo>
                  <a:pt x="257" y="411"/>
                </a:lnTo>
                <a:lnTo>
                  <a:pt x="258" y="411"/>
                </a:lnTo>
                <a:lnTo>
                  <a:pt x="257" y="411"/>
                </a:lnTo>
                <a:lnTo>
                  <a:pt x="258" y="411"/>
                </a:lnTo>
                <a:lnTo>
                  <a:pt x="258" y="412"/>
                </a:lnTo>
                <a:lnTo>
                  <a:pt x="258" y="411"/>
                </a:lnTo>
                <a:lnTo>
                  <a:pt x="258" y="412"/>
                </a:lnTo>
                <a:lnTo>
                  <a:pt x="258" y="411"/>
                </a:lnTo>
                <a:lnTo>
                  <a:pt x="258" y="412"/>
                </a:lnTo>
                <a:lnTo>
                  <a:pt x="258" y="413"/>
                </a:lnTo>
                <a:lnTo>
                  <a:pt x="258" y="412"/>
                </a:lnTo>
                <a:lnTo>
                  <a:pt x="258" y="413"/>
                </a:lnTo>
                <a:lnTo>
                  <a:pt x="258" y="412"/>
                </a:lnTo>
                <a:lnTo>
                  <a:pt x="258" y="413"/>
                </a:lnTo>
                <a:lnTo>
                  <a:pt x="259" y="413"/>
                </a:lnTo>
                <a:lnTo>
                  <a:pt x="258" y="413"/>
                </a:lnTo>
                <a:lnTo>
                  <a:pt x="259" y="413"/>
                </a:lnTo>
                <a:lnTo>
                  <a:pt x="258" y="413"/>
                </a:lnTo>
                <a:lnTo>
                  <a:pt x="259" y="413"/>
                </a:lnTo>
                <a:lnTo>
                  <a:pt x="259" y="412"/>
                </a:lnTo>
                <a:lnTo>
                  <a:pt x="259" y="413"/>
                </a:lnTo>
                <a:lnTo>
                  <a:pt x="259" y="412"/>
                </a:lnTo>
                <a:lnTo>
                  <a:pt x="259" y="413"/>
                </a:lnTo>
                <a:lnTo>
                  <a:pt x="259" y="412"/>
                </a:lnTo>
                <a:lnTo>
                  <a:pt x="260" y="412"/>
                </a:lnTo>
                <a:lnTo>
                  <a:pt x="259" y="412"/>
                </a:lnTo>
                <a:lnTo>
                  <a:pt x="260" y="412"/>
                </a:lnTo>
                <a:lnTo>
                  <a:pt x="259" y="412"/>
                </a:lnTo>
                <a:lnTo>
                  <a:pt x="260" y="412"/>
                </a:lnTo>
                <a:lnTo>
                  <a:pt x="261" y="412"/>
                </a:lnTo>
                <a:lnTo>
                  <a:pt x="260" y="412"/>
                </a:lnTo>
                <a:lnTo>
                  <a:pt x="261" y="412"/>
                </a:lnTo>
                <a:lnTo>
                  <a:pt x="260" y="412"/>
                </a:lnTo>
                <a:lnTo>
                  <a:pt x="261" y="412"/>
                </a:lnTo>
                <a:lnTo>
                  <a:pt x="261" y="411"/>
                </a:lnTo>
                <a:lnTo>
                  <a:pt x="261" y="412"/>
                </a:lnTo>
                <a:lnTo>
                  <a:pt x="261" y="411"/>
                </a:lnTo>
                <a:lnTo>
                  <a:pt x="261" y="412"/>
                </a:lnTo>
                <a:lnTo>
                  <a:pt x="261" y="411"/>
                </a:lnTo>
                <a:lnTo>
                  <a:pt x="262" y="411"/>
                </a:lnTo>
                <a:lnTo>
                  <a:pt x="261" y="411"/>
                </a:lnTo>
                <a:lnTo>
                  <a:pt x="262" y="411"/>
                </a:lnTo>
                <a:lnTo>
                  <a:pt x="261" y="411"/>
                </a:lnTo>
                <a:lnTo>
                  <a:pt x="262" y="411"/>
                </a:lnTo>
                <a:lnTo>
                  <a:pt x="262" y="412"/>
                </a:lnTo>
                <a:lnTo>
                  <a:pt x="262" y="411"/>
                </a:lnTo>
                <a:lnTo>
                  <a:pt x="262" y="412"/>
                </a:lnTo>
                <a:lnTo>
                  <a:pt x="262" y="411"/>
                </a:lnTo>
                <a:lnTo>
                  <a:pt x="262" y="412"/>
                </a:lnTo>
                <a:lnTo>
                  <a:pt x="262" y="413"/>
                </a:lnTo>
                <a:lnTo>
                  <a:pt x="262" y="412"/>
                </a:lnTo>
                <a:lnTo>
                  <a:pt x="262" y="413"/>
                </a:lnTo>
                <a:lnTo>
                  <a:pt x="262" y="412"/>
                </a:lnTo>
                <a:lnTo>
                  <a:pt x="262" y="413"/>
                </a:lnTo>
                <a:lnTo>
                  <a:pt x="263" y="413"/>
                </a:lnTo>
                <a:lnTo>
                  <a:pt x="262" y="413"/>
                </a:lnTo>
                <a:lnTo>
                  <a:pt x="263" y="413"/>
                </a:lnTo>
                <a:lnTo>
                  <a:pt x="262" y="413"/>
                </a:lnTo>
                <a:lnTo>
                  <a:pt x="263" y="413"/>
                </a:lnTo>
                <a:lnTo>
                  <a:pt x="263" y="412"/>
                </a:lnTo>
                <a:lnTo>
                  <a:pt x="263" y="413"/>
                </a:lnTo>
                <a:lnTo>
                  <a:pt x="263" y="412"/>
                </a:lnTo>
                <a:lnTo>
                  <a:pt x="263" y="413"/>
                </a:lnTo>
                <a:lnTo>
                  <a:pt x="263" y="412"/>
                </a:lnTo>
                <a:lnTo>
                  <a:pt x="264" y="412"/>
                </a:lnTo>
                <a:lnTo>
                  <a:pt x="263" y="412"/>
                </a:lnTo>
                <a:lnTo>
                  <a:pt x="264" y="412"/>
                </a:lnTo>
                <a:lnTo>
                  <a:pt x="263" y="412"/>
                </a:lnTo>
                <a:lnTo>
                  <a:pt x="264" y="412"/>
                </a:lnTo>
                <a:lnTo>
                  <a:pt x="264" y="411"/>
                </a:lnTo>
                <a:lnTo>
                  <a:pt x="264" y="412"/>
                </a:lnTo>
                <a:lnTo>
                  <a:pt x="264" y="411"/>
                </a:lnTo>
                <a:lnTo>
                  <a:pt x="264" y="412"/>
                </a:lnTo>
                <a:lnTo>
                  <a:pt x="264" y="411"/>
                </a:lnTo>
                <a:lnTo>
                  <a:pt x="263" y="411"/>
                </a:lnTo>
                <a:lnTo>
                  <a:pt x="264" y="411"/>
                </a:lnTo>
                <a:lnTo>
                  <a:pt x="263" y="411"/>
                </a:lnTo>
                <a:lnTo>
                  <a:pt x="264" y="411"/>
                </a:lnTo>
                <a:lnTo>
                  <a:pt x="263" y="411"/>
                </a:lnTo>
                <a:lnTo>
                  <a:pt x="263" y="410"/>
                </a:lnTo>
                <a:lnTo>
                  <a:pt x="263" y="411"/>
                </a:lnTo>
                <a:lnTo>
                  <a:pt x="263" y="410"/>
                </a:lnTo>
                <a:lnTo>
                  <a:pt x="263" y="411"/>
                </a:lnTo>
                <a:lnTo>
                  <a:pt x="263" y="410"/>
                </a:lnTo>
                <a:lnTo>
                  <a:pt x="264" y="410"/>
                </a:lnTo>
                <a:lnTo>
                  <a:pt x="263" y="410"/>
                </a:lnTo>
                <a:lnTo>
                  <a:pt x="264" y="410"/>
                </a:lnTo>
                <a:lnTo>
                  <a:pt x="263" y="410"/>
                </a:lnTo>
                <a:lnTo>
                  <a:pt x="264" y="410"/>
                </a:lnTo>
                <a:lnTo>
                  <a:pt x="265" y="410"/>
                </a:lnTo>
                <a:lnTo>
                  <a:pt x="264" y="410"/>
                </a:lnTo>
                <a:lnTo>
                  <a:pt x="265" y="410"/>
                </a:lnTo>
                <a:lnTo>
                  <a:pt x="264" y="410"/>
                </a:lnTo>
                <a:lnTo>
                  <a:pt x="265" y="410"/>
                </a:lnTo>
                <a:lnTo>
                  <a:pt x="265" y="409"/>
                </a:lnTo>
                <a:lnTo>
                  <a:pt x="265" y="410"/>
                </a:lnTo>
                <a:lnTo>
                  <a:pt x="265" y="409"/>
                </a:lnTo>
                <a:lnTo>
                  <a:pt x="265" y="410"/>
                </a:lnTo>
                <a:lnTo>
                  <a:pt x="265" y="409"/>
                </a:lnTo>
                <a:lnTo>
                  <a:pt x="264" y="409"/>
                </a:lnTo>
                <a:lnTo>
                  <a:pt x="265" y="409"/>
                </a:lnTo>
                <a:lnTo>
                  <a:pt x="264" y="409"/>
                </a:lnTo>
                <a:lnTo>
                  <a:pt x="265" y="409"/>
                </a:lnTo>
                <a:lnTo>
                  <a:pt x="264" y="409"/>
                </a:lnTo>
                <a:lnTo>
                  <a:pt x="264" y="408"/>
                </a:lnTo>
                <a:lnTo>
                  <a:pt x="264" y="409"/>
                </a:lnTo>
                <a:lnTo>
                  <a:pt x="264" y="408"/>
                </a:lnTo>
                <a:lnTo>
                  <a:pt x="264" y="409"/>
                </a:lnTo>
                <a:lnTo>
                  <a:pt x="264" y="408"/>
                </a:lnTo>
                <a:lnTo>
                  <a:pt x="263" y="408"/>
                </a:lnTo>
                <a:lnTo>
                  <a:pt x="264" y="408"/>
                </a:lnTo>
                <a:lnTo>
                  <a:pt x="263" y="408"/>
                </a:lnTo>
                <a:lnTo>
                  <a:pt x="264" y="408"/>
                </a:lnTo>
                <a:lnTo>
                  <a:pt x="263" y="408"/>
                </a:lnTo>
                <a:lnTo>
                  <a:pt x="263" y="409"/>
                </a:lnTo>
                <a:lnTo>
                  <a:pt x="263" y="408"/>
                </a:lnTo>
                <a:lnTo>
                  <a:pt x="263" y="409"/>
                </a:lnTo>
                <a:lnTo>
                  <a:pt x="263" y="408"/>
                </a:lnTo>
                <a:lnTo>
                  <a:pt x="263" y="409"/>
                </a:lnTo>
                <a:lnTo>
                  <a:pt x="262" y="409"/>
                </a:lnTo>
                <a:lnTo>
                  <a:pt x="263" y="409"/>
                </a:lnTo>
                <a:lnTo>
                  <a:pt x="262" y="409"/>
                </a:lnTo>
                <a:lnTo>
                  <a:pt x="263" y="409"/>
                </a:lnTo>
                <a:lnTo>
                  <a:pt x="262" y="409"/>
                </a:lnTo>
                <a:lnTo>
                  <a:pt x="262" y="408"/>
                </a:lnTo>
                <a:lnTo>
                  <a:pt x="262" y="409"/>
                </a:lnTo>
                <a:lnTo>
                  <a:pt x="262" y="408"/>
                </a:lnTo>
                <a:lnTo>
                  <a:pt x="262" y="409"/>
                </a:lnTo>
                <a:lnTo>
                  <a:pt x="262" y="408"/>
                </a:lnTo>
                <a:lnTo>
                  <a:pt x="262" y="407"/>
                </a:lnTo>
                <a:lnTo>
                  <a:pt x="262" y="408"/>
                </a:lnTo>
                <a:lnTo>
                  <a:pt x="262" y="407"/>
                </a:lnTo>
                <a:lnTo>
                  <a:pt x="262" y="408"/>
                </a:lnTo>
                <a:lnTo>
                  <a:pt x="262" y="407"/>
                </a:lnTo>
                <a:lnTo>
                  <a:pt x="261" y="407"/>
                </a:lnTo>
                <a:lnTo>
                  <a:pt x="262" y="407"/>
                </a:lnTo>
                <a:lnTo>
                  <a:pt x="261" y="407"/>
                </a:lnTo>
                <a:lnTo>
                  <a:pt x="262" y="407"/>
                </a:lnTo>
                <a:lnTo>
                  <a:pt x="261" y="407"/>
                </a:lnTo>
                <a:lnTo>
                  <a:pt x="261" y="408"/>
                </a:lnTo>
                <a:lnTo>
                  <a:pt x="261" y="407"/>
                </a:lnTo>
                <a:lnTo>
                  <a:pt x="261" y="408"/>
                </a:lnTo>
                <a:lnTo>
                  <a:pt x="261" y="407"/>
                </a:lnTo>
                <a:lnTo>
                  <a:pt x="261" y="408"/>
                </a:lnTo>
                <a:lnTo>
                  <a:pt x="260" y="408"/>
                </a:lnTo>
                <a:lnTo>
                  <a:pt x="261" y="408"/>
                </a:lnTo>
                <a:lnTo>
                  <a:pt x="260" y="408"/>
                </a:lnTo>
                <a:lnTo>
                  <a:pt x="261" y="408"/>
                </a:lnTo>
                <a:lnTo>
                  <a:pt x="260" y="408"/>
                </a:lnTo>
                <a:lnTo>
                  <a:pt x="260" y="407"/>
                </a:lnTo>
                <a:lnTo>
                  <a:pt x="260" y="408"/>
                </a:lnTo>
                <a:lnTo>
                  <a:pt x="260" y="407"/>
                </a:lnTo>
                <a:lnTo>
                  <a:pt x="260" y="408"/>
                </a:lnTo>
                <a:lnTo>
                  <a:pt x="260" y="407"/>
                </a:lnTo>
                <a:lnTo>
                  <a:pt x="259" y="407"/>
                </a:lnTo>
                <a:lnTo>
                  <a:pt x="260" y="407"/>
                </a:lnTo>
                <a:lnTo>
                  <a:pt x="259" y="407"/>
                </a:lnTo>
                <a:lnTo>
                  <a:pt x="260" y="407"/>
                </a:lnTo>
                <a:lnTo>
                  <a:pt x="259" y="407"/>
                </a:lnTo>
                <a:lnTo>
                  <a:pt x="259" y="406"/>
                </a:lnTo>
                <a:lnTo>
                  <a:pt x="259" y="407"/>
                </a:lnTo>
                <a:lnTo>
                  <a:pt x="259" y="406"/>
                </a:lnTo>
                <a:lnTo>
                  <a:pt x="259" y="407"/>
                </a:lnTo>
                <a:lnTo>
                  <a:pt x="259" y="406"/>
                </a:lnTo>
                <a:lnTo>
                  <a:pt x="260" y="406"/>
                </a:lnTo>
                <a:lnTo>
                  <a:pt x="259" y="406"/>
                </a:lnTo>
                <a:lnTo>
                  <a:pt x="260" y="406"/>
                </a:lnTo>
                <a:lnTo>
                  <a:pt x="259" y="406"/>
                </a:lnTo>
                <a:lnTo>
                  <a:pt x="260" y="406"/>
                </a:lnTo>
                <a:lnTo>
                  <a:pt x="261" y="406"/>
                </a:lnTo>
                <a:lnTo>
                  <a:pt x="260" y="406"/>
                </a:lnTo>
                <a:lnTo>
                  <a:pt x="261" y="406"/>
                </a:lnTo>
                <a:lnTo>
                  <a:pt x="260" y="406"/>
                </a:lnTo>
                <a:lnTo>
                  <a:pt x="261" y="406"/>
                </a:lnTo>
                <a:lnTo>
                  <a:pt x="261" y="405"/>
                </a:lnTo>
                <a:lnTo>
                  <a:pt x="261" y="406"/>
                </a:lnTo>
                <a:lnTo>
                  <a:pt x="261" y="405"/>
                </a:lnTo>
                <a:lnTo>
                  <a:pt x="261" y="406"/>
                </a:lnTo>
                <a:lnTo>
                  <a:pt x="261" y="405"/>
                </a:lnTo>
                <a:lnTo>
                  <a:pt x="260" y="405"/>
                </a:lnTo>
                <a:lnTo>
                  <a:pt x="261" y="405"/>
                </a:lnTo>
                <a:lnTo>
                  <a:pt x="260" y="405"/>
                </a:lnTo>
                <a:lnTo>
                  <a:pt x="261" y="405"/>
                </a:lnTo>
                <a:lnTo>
                  <a:pt x="260" y="405"/>
                </a:lnTo>
                <a:lnTo>
                  <a:pt x="260" y="404"/>
                </a:lnTo>
                <a:lnTo>
                  <a:pt x="260" y="405"/>
                </a:lnTo>
                <a:lnTo>
                  <a:pt x="260" y="404"/>
                </a:lnTo>
                <a:lnTo>
                  <a:pt x="260" y="405"/>
                </a:lnTo>
                <a:lnTo>
                  <a:pt x="260" y="404"/>
                </a:lnTo>
                <a:lnTo>
                  <a:pt x="261" y="404"/>
                </a:lnTo>
                <a:lnTo>
                  <a:pt x="260" y="404"/>
                </a:lnTo>
                <a:lnTo>
                  <a:pt x="261" y="404"/>
                </a:lnTo>
                <a:lnTo>
                  <a:pt x="260" y="404"/>
                </a:lnTo>
                <a:lnTo>
                  <a:pt x="261" y="404"/>
                </a:lnTo>
                <a:lnTo>
                  <a:pt x="261" y="403"/>
                </a:lnTo>
                <a:lnTo>
                  <a:pt x="261" y="404"/>
                </a:lnTo>
                <a:lnTo>
                  <a:pt x="261" y="403"/>
                </a:lnTo>
                <a:lnTo>
                  <a:pt x="261" y="404"/>
                </a:lnTo>
                <a:lnTo>
                  <a:pt x="261" y="403"/>
                </a:lnTo>
                <a:lnTo>
                  <a:pt x="262" y="403"/>
                </a:lnTo>
                <a:lnTo>
                  <a:pt x="261" y="403"/>
                </a:lnTo>
                <a:lnTo>
                  <a:pt x="262" y="403"/>
                </a:lnTo>
                <a:lnTo>
                  <a:pt x="261" y="403"/>
                </a:lnTo>
                <a:lnTo>
                  <a:pt x="262" y="403"/>
                </a:lnTo>
                <a:lnTo>
                  <a:pt x="262" y="404"/>
                </a:lnTo>
                <a:lnTo>
                  <a:pt x="262" y="403"/>
                </a:lnTo>
                <a:lnTo>
                  <a:pt x="262" y="404"/>
                </a:lnTo>
                <a:lnTo>
                  <a:pt x="262" y="403"/>
                </a:lnTo>
                <a:lnTo>
                  <a:pt x="262" y="404"/>
                </a:lnTo>
                <a:lnTo>
                  <a:pt x="262" y="405"/>
                </a:lnTo>
                <a:lnTo>
                  <a:pt x="262" y="404"/>
                </a:lnTo>
                <a:lnTo>
                  <a:pt x="262" y="405"/>
                </a:lnTo>
                <a:lnTo>
                  <a:pt x="262" y="404"/>
                </a:lnTo>
                <a:lnTo>
                  <a:pt x="262" y="405"/>
                </a:lnTo>
                <a:lnTo>
                  <a:pt x="263" y="405"/>
                </a:lnTo>
                <a:lnTo>
                  <a:pt x="262" y="405"/>
                </a:lnTo>
                <a:lnTo>
                  <a:pt x="263" y="405"/>
                </a:lnTo>
                <a:lnTo>
                  <a:pt x="262" y="405"/>
                </a:lnTo>
                <a:lnTo>
                  <a:pt x="263" y="405"/>
                </a:lnTo>
                <a:lnTo>
                  <a:pt x="263" y="404"/>
                </a:lnTo>
                <a:lnTo>
                  <a:pt x="263" y="405"/>
                </a:lnTo>
                <a:lnTo>
                  <a:pt x="263" y="404"/>
                </a:lnTo>
                <a:lnTo>
                  <a:pt x="263" y="405"/>
                </a:lnTo>
                <a:lnTo>
                  <a:pt x="263" y="404"/>
                </a:lnTo>
                <a:lnTo>
                  <a:pt x="264" y="404"/>
                </a:lnTo>
                <a:lnTo>
                  <a:pt x="263" y="404"/>
                </a:lnTo>
                <a:lnTo>
                  <a:pt x="264" y="404"/>
                </a:lnTo>
                <a:lnTo>
                  <a:pt x="263" y="404"/>
                </a:lnTo>
                <a:lnTo>
                  <a:pt x="264" y="404"/>
                </a:lnTo>
                <a:lnTo>
                  <a:pt x="264" y="403"/>
                </a:lnTo>
                <a:lnTo>
                  <a:pt x="264" y="404"/>
                </a:lnTo>
                <a:lnTo>
                  <a:pt x="264" y="403"/>
                </a:lnTo>
                <a:lnTo>
                  <a:pt x="264" y="404"/>
                </a:lnTo>
                <a:lnTo>
                  <a:pt x="264" y="403"/>
                </a:lnTo>
                <a:lnTo>
                  <a:pt x="263" y="403"/>
                </a:lnTo>
                <a:lnTo>
                  <a:pt x="264" y="403"/>
                </a:lnTo>
                <a:lnTo>
                  <a:pt x="263" y="403"/>
                </a:lnTo>
                <a:lnTo>
                  <a:pt x="264" y="403"/>
                </a:lnTo>
                <a:lnTo>
                  <a:pt x="263" y="403"/>
                </a:lnTo>
                <a:lnTo>
                  <a:pt x="263" y="402"/>
                </a:lnTo>
                <a:lnTo>
                  <a:pt x="263" y="403"/>
                </a:lnTo>
                <a:lnTo>
                  <a:pt x="263" y="402"/>
                </a:lnTo>
                <a:lnTo>
                  <a:pt x="263" y="403"/>
                </a:lnTo>
                <a:lnTo>
                  <a:pt x="263" y="402"/>
                </a:lnTo>
                <a:lnTo>
                  <a:pt x="264" y="402"/>
                </a:lnTo>
                <a:lnTo>
                  <a:pt x="263" y="402"/>
                </a:lnTo>
                <a:lnTo>
                  <a:pt x="264" y="402"/>
                </a:lnTo>
                <a:lnTo>
                  <a:pt x="263" y="402"/>
                </a:lnTo>
                <a:lnTo>
                  <a:pt x="264" y="402"/>
                </a:lnTo>
                <a:lnTo>
                  <a:pt x="265" y="402"/>
                </a:lnTo>
                <a:lnTo>
                  <a:pt x="264" y="402"/>
                </a:lnTo>
                <a:lnTo>
                  <a:pt x="265" y="402"/>
                </a:lnTo>
                <a:lnTo>
                  <a:pt x="264" y="402"/>
                </a:lnTo>
                <a:lnTo>
                  <a:pt x="265" y="402"/>
                </a:lnTo>
                <a:lnTo>
                  <a:pt x="265" y="401"/>
                </a:lnTo>
                <a:lnTo>
                  <a:pt x="265" y="402"/>
                </a:lnTo>
                <a:lnTo>
                  <a:pt x="265" y="401"/>
                </a:lnTo>
                <a:lnTo>
                  <a:pt x="265" y="402"/>
                </a:lnTo>
                <a:lnTo>
                  <a:pt x="265" y="401"/>
                </a:lnTo>
                <a:lnTo>
                  <a:pt x="264" y="401"/>
                </a:lnTo>
                <a:lnTo>
                  <a:pt x="265" y="401"/>
                </a:lnTo>
                <a:lnTo>
                  <a:pt x="264" y="401"/>
                </a:lnTo>
                <a:lnTo>
                  <a:pt x="265" y="401"/>
                </a:lnTo>
                <a:lnTo>
                  <a:pt x="264" y="401"/>
                </a:lnTo>
                <a:lnTo>
                  <a:pt x="264" y="400"/>
                </a:lnTo>
                <a:lnTo>
                  <a:pt x="264" y="401"/>
                </a:lnTo>
                <a:lnTo>
                  <a:pt x="264" y="400"/>
                </a:lnTo>
                <a:lnTo>
                  <a:pt x="264" y="401"/>
                </a:lnTo>
                <a:lnTo>
                  <a:pt x="264" y="400"/>
                </a:lnTo>
                <a:lnTo>
                  <a:pt x="265" y="400"/>
                </a:lnTo>
                <a:lnTo>
                  <a:pt x="264" y="400"/>
                </a:lnTo>
                <a:lnTo>
                  <a:pt x="265" y="400"/>
                </a:lnTo>
                <a:lnTo>
                  <a:pt x="264" y="400"/>
                </a:lnTo>
                <a:lnTo>
                  <a:pt x="265" y="400"/>
                </a:lnTo>
                <a:lnTo>
                  <a:pt x="265" y="399"/>
                </a:lnTo>
                <a:lnTo>
                  <a:pt x="265" y="400"/>
                </a:lnTo>
                <a:lnTo>
                  <a:pt x="265" y="399"/>
                </a:lnTo>
                <a:lnTo>
                  <a:pt x="265" y="400"/>
                </a:lnTo>
                <a:lnTo>
                  <a:pt x="265" y="399"/>
                </a:lnTo>
                <a:lnTo>
                  <a:pt x="266" y="399"/>
                </a:lnTo>
                <a:lnTo>
                  <a:pt x="265" y="399"/>
                </a:lnTo>
                <a:lnTo>
                  <a:pt x="266" y="399"/>
                </a:lnTo>
                <a:lnTo>
                  <a:pt x="265" y="399"/>
                </a:lnTo>
                <a:lnTo>
                  <a:pt x="266" y="399"/>
                </a:lnTo>
                <a:lnTo>
                  <a:pt x="266" y="400"/>
                </a:lnTo>
                <a:lnTo>
                  <a:pt x="266" y="399"/>
                </a:lnTo>
                <a:lnTo>
                  <a:pt x="266" y="400"/>
                </a:lnTo>
                <a:lnTo>
                  <a:pt x="266" y="399"/>
                </a:lnTo>
                <a:lnTo>
                  <a:pt x="266" y="400"/>
                </a:lnTo>
                <a:lnTo>
                  <a:pt x="266" y="401"/>
                </a:lnTo>
                <a:lnTo>
                  <a:pt x="266" y="400"/>
                </a:lnTo>
                <a:lnTo>
                  <a:pt x="266" y="401"/>
                </a:lnTo>
                <a:lnTo>
                  <a:pt x="266" y="400"/>
                </a:lnTo>
                <a:lnTo>
                  <a:pt x="266" y="401"/>
                </a:lnTo>
                <a:lnTo>
                  <a:pt x="267" y="401"/>
                </a:lnTo>
                <a:lnTo>
                  <a:pt x="266" y="401"/>
                </a:lnTo>
                <a:lnTo>
                  <a:pt x="267" y="401"/>
                </a:lnTo>
                <a:lnTo>
                  <a:pt x="266" y="401"/>
                </a:lnTo>
                <a:lnTo>
                  <a:pt x="267" y="401"/>
                </a:lnTo>
                <a:lnTo>
                  <a:pt x="267" y="400"/>
                </a:lnTo>
                <a:lnTo>
                  <a:pt x="267" y="401"/>
                </a:lnTo>
                <a:lnTo>
                  <a:pt x="267" y="400"/>
                </a:lnTo>
                <a:lnTo>
                  <a:pt x="267" y="401"/>
                </a:lnTo>
                <a:lnTo>
                  <a:pt x="267" y="400"/>
                </a:lnTo>
                <a:lnTo>
                  <a:pt x="268" y="400"/>
                </a:lnTo>
                <a:lnTo>
                  <a:pt x="267" y="400"/>
                </a:lnTo>
                <a:lnTo>
                  <a:pt x="268" y="400"/>
                </a:lnTo>
                <a:lnTo>
                  <a:pt x="267" y="400"/>
                </a:lnTo>
                <a:lnTo>
                  <a:pt x="268" y="400"/>
                </a:lnTo>
                <a:lnTo>
                  <a:pt x="268" y="401"/>
                </a:lnTo>
                <a:lnTo>
                  <a:pt x="268" y="400"/>
                </a:lnTo>
                <a:lnTo>
                  <a:pt x="268" y="401"/>
                </a:lnTo>
                <a:lnTo>
                  <a:pt x="268" y="400"/>
                </a:lnTo>
                <a:lnTo>
                  <a:pt x="268" y="401"/>
                </a:lnTo>
                <a:lnTo>
                  <a:pt x="269" y="401"/>
                </a:lnTo>
                <a:lnTo>
                  <a:pt x="268" y="401"/>
                </a:lnTo>
                <a:lnTo>
                  <a:pt x="269" y="401"/>
                </a:lnTo>
                <a:lnTo>
                  <a:pt x="268" y="401"/>
                </a:lnTo>
                <a:lnTo>
                  <a:pt x="269" y="401"/>
                </a:lnTo>
                <a:lnTo>
                  <a:pt x="269" y="402"/>
                </a:lnTo>
                <a:lnTo>
                  <a:pt x="269" y="401"/>
                </a:lnTo>
                <a:lnTo>
                  <a:pt x="269" y="402"/>
                </a:lnTo>
                <a:lnTo>
                  <a:pt x="269" y="401"/>
                </a:lnTo>
                <a:lnTo>
                  <a:pt x="269" y="402"/>
                </a:lnTo>
                <a:lnTo>
                  <a:pt x="268" y="402"/>
                </a:lnTo>
                <a:lnTo>
                  <a:pt x="269" y="402"/>
                </a:lnTo>
                <a:lnTo>
                  <a:pt x="268" y="402"/>
                </a:lnTo>
                <a:lnTo>
                  <a:pt x="269" y="402"/>
                </a:lnTo>
                <a:lnTo>
                  <a:pt x="268" y="402"/>
                </a:lnTo>
                <a:lnTo>
                  <a:pt x="267" y="402"/>
                </a:lnTo>
                <a:lnTo>
                  <a:pt x="268" y="402"/>
                </a:lnTo>
                <a:lnTo>
                  <a:pt x="267" y="402"/>
                </a:lnTo>
                <a:lnTo>
                  <a:pt x="268" y="402"/>
                </a:lnTo>
                <a:lnTo>
                  <a:pt x="267" y="402"/>
                </a:lnTo>
                <a:lnTo>
                  <a:pt x="267" y="403"/>
                </a:lnTo>
                <a:lnTo>
                  <a:pt x="267" y="402"/>
                </a:lnTo>
                <a:lnTo>
                  <a:pt x="267" y="403"/>
                </a:lnTo>
                <a:lnTo>
                  <a:pt x="267" y="402"/>
                </a:lnTo>
                <a:lnTo>
                  <a:pt x="267" y="403"/>
                </a:lnTo>
                <a:lnTo>
                  <a:pt x="268" y="403"/>
                </a:lnTo>
                <a:lnTo>
                  <a:pt x="267" y="403"/>
                </a:lnTo>
                <a:lnTo>
                  <a:pt x="268" y="403"/>
                </a:lnTo>
                <a:lnTo>
                  <a:pt x="267" y="403"/>
                </a:lnTo>
                <a:lnTo>
                  <a:pt x="268" y="403"/>
                </a:lnTo>
                <a:lnTo>
                  <a:pt x="268" y="404"/>
                </a:lnTo>
                <a:lnTo>
                  <a:pt x="268" y="403"/>
                </a:lnTo>
                <a:lnTo>
                  <a:pt x="268" y="404"/>
                </a:lnTo>
                <a:lnTo>
                  <a:pt x="268" y="403"/>
                </a:lnTo>
                <a:lnTo>
                  <a:pt x="268" y="404"/>
                </a:lnTo>
                <a:lnTo>
                  <a:pt x="268" y="405"/>
                </a:lnTo>
                <a:lnTo>
                  <a:pt x="268" y="404"/>
                </a:lnTo>
                <a:lnTo>
                  <a:pt x="268" y="405"/>
                </a:lnTo>
                <a:lnTo>
                  <a:pt x="268" y="404"/>
                </a:lnTo>
                <a:lnTo>
                  <a:pt x="268" y="405"/>
                </a:lnTo>
                <a:lnTo>
                  <a:pt x="269" y="405"/>
                </a:lnTo>
                <a:lnTo>
                  <a:pt x="268" y="405"/>
                </a:lnTo>
                <a:lnTo>
                  <a:pt x="269" y="405"/>
                </a:lnTo>
                <a:lnTo>
                  <a:pt x="268" y="405"/>
                </a:lnTo>
                <a:lnTo>
                  <a:pt x="269" y="405"/>
                </a:lnTo>
                <a:lnTo>
                  <a:pt x="269" y="406"/>
                </a:lnTo>
                <a:lnTo>
                  <a:pt x="269" y="405"/>
                </a:lnTo>
                <a:lnTo>
                  <a:pt x="269" y="406"/>
                </a:lnTo>
                <a:lnTo>
                  <a:pt x="269" y="405"/>
                </a:lnTo>
                <a:lnTo>
                  <a:pt x="269" y="406"/>
                </a:lnTo>
                <a:lnTo>
                  <a:pt x="268" y="406"/>
                </a:lnTo>
                <a:lnTo>
                  <a:pt x="269" y="406"/>
                </a:lnTo>
                <a:lnTo>
                  <a:pt x="268" y="406"/>
                </a:lnTo>
                <a:lnTo>
                  <a:pt x="269" y="406"/>
                </a:lnTo>
                <a:lnTo>
                  <a:pt x="268" y="406"/>
                </a:lnTo>
                <a:lnTo>
                  <a:pt x="267" y="406"/>
                </a:lnTo>
                <a:lnTo>
                  <a:pt x="268" y="406"/>
                </a:lnTo>
                <a:lnTo>
                  <a:pt x="267" y="406"/>
                </a:lnTo>
                <a:lnTo>
                  <a:pt x="268" y="406"/>
                </a:lnTo>
                <a:lnTo>
                  <a:pt x="267" y="406"/>
                </a:lnTo>
                <a:lnTo>
                  <a:pt x="267" y="407"/>
                </a:lnTo>
                <a:lnTo>
                  <a:pt x="267" y="406"/>
                </a:lnTo>
                <a:lnTo>
                  <a:pt x="267" y="407"/>
                </a:lnTo>
                <a:lnTo>
                  <a:pt x="267" y="406"/>
                </a:lnTo>
                <a:lnTo>
                  <a:pt x="267" y="407"/>
                </a:lnTo>
                <a:lnTo>
                  <a:pt x="268" y="407"/>
                </a:lnTo>
                <a:lnTo>
                  <a:pt x="267" y="407"/>
                </a:lnTo>
                <a:lnTo>
                  <a:pt x="268" y="407"/>
                </a:lnTo>
                <a:lnTo>
                  <a:pt x="267" y="407"/>
                </a:lnTo>
                <a:lnTo>
                  <a:pt x="268" y="407"/>
                </a:lnTo>
                <a:lnTo>
                  <a:pt x="268" y="408"/>
                </a:lnTo>
                <a:lnTo>
                  <a:pt x="268" y="407"/>
                </a:lnTo>
                <a:lnTo>
                  <a:pt x="268" y="408"/>
                </a:lnTo>
                <a:lnTo>
                  <a:pt x="268" y="407"/>
                </a:lnTo>
                <a:lnTo>
                  <a:pt x="268" y="408"/>
                </a:lnTo>
                <a:lnTo>
                  <a:pt x="269" y="408"/>
                </a:lnTo>
                <a:lnTo>
                  <a:pt x="268" y="408"/>
                </a:lnTo>
                <a:lnTo>
                  <a:pt x="269" y="408"/>
                </a:lnTo>
                <a:lnTo>
                  <a:pt x="268" y="408"/>
                </a:lnTo>
                <a:lnTo>
                  <a:pt x="269" y="408"/>
                </a:lnTo>
                <a:lnTo>
                  <a:pt x="269" y="407"/>
                </a:lnTo>
                <a:lnTo>
                  <a:pt x="269" y="408"/>
                </a:lnTo>
                <a:lnTo>
                  <a:pt x="269" y="407"/>
                </a:lnTo>
                <a:lnTo>
                  <a:pt x="269" y="408"/>
                </a:lnTo>
                <a:lnTo>
                  <a:pt x="269" y="407"/>
                </a:lnTo>
                <a:lnTo>
                  <a:pt x="270" y="407"/>
                </a:lnTo>
                <a:lnTo>
                  <a:pt x="269" y="407"/>
                </a:lnTo>
                <a:lnTo>
                  <a:pt x="270" y="407"/>
                </a:lnTo>
                <a:lnTo>
                  <a:pt x="269" y="407"/>
                </a:lnTo>
                <a:lnTo>
                  <a:pt x="270" y="407"/>
                </a:lnTo>
                <a:lnTo>
                  <a:pt x="270" y="408"/>
                </a:lnTo>
                <a:lnTo>
                  <a:pt x="270" y="407"/>
                </a:lnTo>
                <a:lnTo>
                  <a:pt x="270" y="408"/>
                </a:lnTo>
                <a:lnTo>
                  <a:pt x="270" y="407"/>
                </a:lnTo>
                <a:lnTo>
                  <a:pt x="270" y="408"/>
                </a:lnTo>
                <a:lnTo>
                  <a:pt x="270" y="409"/>
                </a:lnTo>
                <a:lnTo>
                  <a:pt x="270" y="408"/>
                </a:lnTo>
                <a:lnTo>
                  <a:pt x="270" y="409"/>
                </a:lnTo>
                <a:lnTo>
                  <a:pt x="270" y="408"/>
                </a:lnTo>
                <a:lnTo>
                  <a:pt x="270" y="409"/>
                </a:lnTo>
                <a:lnTo>
                  <a:pt x="271" y="409"/>
                </a:lnTo>
                <a:lnTo>
                  <a:pt x="270" y="409"/>
                </a:lnTo>
                <a:lnTo>
                  <a:pt x="271" y="409"/>
                </a:lnTo>
                <a:lnTo>
                  <a:pt x="270" y="409"/>
                </a:lnTo>
                <a:lnTo>
                  <a:pt x="271" y="409"/>
                </a:lnTo>
                <a:lnTo>
                  <a:pt x="271" y="408"/>
                </a:lnTo>
                <a:lnTo>
                  <a:pt x="271" y="409"/>
                </a:lnTo>
                <a:lnTo>
                  <a:pt x="271" y="408"/>
                </a:lnTo>
                <a:lnTo>
                  <a:pt x="271" y="409"/>
                </a:lnTo>
                <a:lnTo>
                  <a:pt x="271" y="408"/>
                </a:lnTo>
                <a:lnTo>
                  <a:pt x="272" y="408"/>
                </a:lnTo>
                <a:lnTo>
                  <a:pt x="271" y="408"/>
                </a:lnTo>
                <a:lnTo>
                  <a:pt x="272" y="408"/>
                </a:lnTo>
                <a:lnTo>
                  <a:pt x="271" y="408"/>
                </a:lnTo>
                <a:lnTo>
                  <a:pt x="272" y="408"/>
                </a:lnTo>
                <a:lnTo>
                  <a:pt x="272" y="407"/>
                </a:lnTo>
                <a:lnTo>
                  <a:pt x="272" y="408"/>
                </a:lnTo>
                <a:lnTo>
                  <a:pt x="272" y="407"/>
                </a:lnTo>
                <a:lnTo>
                  <a:pt x="272" y="408"/>
                </a:lnTo>
                <a:lnTo>
                  <a:pt x="272" y="407"/>
                </a:lnTo>
                <a:lnTo>
                  <a:pt x="271" y="407"/>
                </a:lnTo>
                <a:lnTo>
                  <a:pt x="272" y="407"/>
                </a:lnTo>
                <a:lnTo>
                  <a:pt x="271" y="407"/>
                </a:lnTo>
                <a:lnTo>
                  <a:pt x="272" y="407"/>
                </a:lnTo>
                <a:lnTo>
                  <a:pt x="271" y="407"/>
                </a:lnTo>
                <a:lnTo>
                  <a:pt x="271" y="406"/>
                </a:lnTo>
                <a:lnTo>
                  <a:pt x="271" y="407"/>
                </a:lnTo>
                <a:lnTo>
                  <a:pt x="271" y="406"/>
                </a:lnTo>
                <a:lnTo>
                  <a:pt x="271" y="407"/>
                </a:lnTo>
                <a:lnTo>
                  <a:pt x="271" y="406"/>
                </a:lnTo>
                <a:lnTo>
                  <a:pt x="272" y="406"/>
                </a:lnTo>
                <a:lnTo>
                  <a:pt x="271" y="406"/>
                </a:lnTo>
                <a:lnTo>
                  <a:pt x="272" y="406"/>
                </a:lnTo>
                <a:lnTo>
                  <a:pt x="271" y="406"/>
                </a:lnTo>
                <a:lnTo>
                  <a:pt x="272" y="406"/>
                </a:lnTo>
                <a:lnTo>
                  <a:pt x="273" y="406"/>
                </a:lnTo>
                <a:lnTo>
                  <a:pt x="272" y="406"/>
                </a:lnTo>
                <a:lnTo>
                  <a:pt x="273" y="406"/>
                </a:lnTo>
                <a:lnTo>
                  <a:pt x="272" y="406"/>
                </a:lnTo>
                <a:lnTo>
                  <a:pt x="273" y="406"/>
                </a:lnTo>
                <a:lnTo>
                  <a:pt x="273" y="405"/>
                </a:lnTo>
                <a:lnTo>
                  <a:pt x="273" y="406"/>
                </a:lnTo>
                <a:lnTo>
                  <a:pt x="273" y="405"/>
                </a:lnTo>
                <a:lnTo>
                  <a:pt x="273" y="406"/>
                </a:lnTo>
                <a:lnTo>
                  <a:pt x="273" y="405"/>
                </a:lnTo>
                <a:lnTo>
                  <a:pt x="272" y="405"/>
                </a:lnTo>
                <a:lnTo>
                  <a:pt x="273" y="405"/>
                </a:lnTo>
                <a:lnTo>
                  <a:pt x="272" y="405"/>
                </a:lnTo>
                <a:lnTo>
                  <a:pt x="273" y="405"/>
                </a:lnTo>
                <a:lnTo>
                  <a:pt x="272" y="405"/>
                </a:lnTo>
                <a:lnTo>
                  <a:pt x="272" y="404"/>
                </a:lnTo>
                <a:lnTo>
                  <a:pt x="272" y="405"/>
                </a:lnTo>
                <a:lnTo>
                  <a:pt x="272" y="404"/>
                </a:lnTo>
                <a:lnTo>
                  <a:pt x="272" y="405"/>
                </a:lnTo>
                <a:lnTo>
                  <a:pt x="272" y="404"/>
                </a:lnTo>
                <a:lnTo>
                  <a:pt x="273" y="404"/>
                </a:lnTo>
                <a:lnTo>
                  <a:pt x="272" y="404"/>
                </a:lnTo>
                <a:lnTo>
                  <a:pt x="273" y="404"/>
                </a:lnTo>
                <a:lnTo>
                  <a:pt x="272" y="404"/>
                </a:lnTo>
                <a:lnTo>
                  <a:pt x="273" y="404"/>
                </a:lnTo>
                <a:lnTo>
                  <a:pt x="273" y="403"/>
                </a:lnTo>
                <a:lnTo>
                  <a:pt x="273" y="404"/>
                </a:lnTo>
                <a:lnTo>
                  <a:pt x="273" y="403"/>
                </a:lnTo>
                <a:lnTo>
                  <a:pt x="273" y="404"/>
                </a:lnTo>
                <a:lnTo>
                  <a:pt x="273" y="403"/>
                </a:lnTo>
                <a:lnTo>
                  <a:pt x="274" y="403"/>
                </a:lnTo>
                <a:lnTo>
                  <a:pt x="273" y="403"/>
                </a:lnTo>
                <a:lnTo>
                  <a:pt x="274" y="403"/>
                </a:lnTo>
                <a:lnTo>
                  <a:pt x="273" y="403"/>
                </a:lnTo>
                <a:lnTo>
                  <a:pt x="274" y="403"/>
                </a:lnTo>
                <a:lnTo>
                  <a:pt x="274" y="404"/>
                </a:lnTo>
                <a:lnTo>
                  <a:pt x="274" y="403"/>
                </a:lnTo>
                <a:lnTo>
                  <a:pt x="274" y="404"/>
                </a:lnTo>
                <a:lnTo>
                  <a:pt x="274" y="403"/>
                </a:lnTo>
                <a:lnTo>
                  <a:pt x="274" y="404"/>
                </a:lnTo>
                <a:lnTo>
                  <a:pt x="274" y="405"/>
                </a:lnTo>
                <a:lnTo>
                  <a:pt x="274" y="404"/>
                </a:lnTo>
                <a:lnTo>
                  <a:pt x="274" y="405"/>
                </a:lnTo>
                <a:lnTo>
                  <a:pt x="274" y="404"/>
                </a:lnTo>
                <a:lnTo>
                  <a:pt x="274" y="405"/>
                </a:lnTo>
                <a:lnTo>
                  <a:pt x="275" y="405"/>
                </a:lnTo>
                <a:lnTo>
                  <a:pt x="274" y="405"/>
                </a:lnTo>
                <a:lnTo>
                  <a:pt x="275" y="405"/>
                </a:lnTo>
                <a:lnTo>
                  <a:pt x="274" y="405"/>
                </a:lnTo>
                <a:lnTo>
                  <a:pt x="275" y="405"/>
                </a:lnTo>
                <a:lnTo>
                  <a:pt x="275" y="404"/>
                </a:lnTo>
                <a:lnTo>
                  <a:pt x="275" y="405"/>
                </a:lnTo>
                <a:lnTo>
                  <a:pt x="275" y="404"/>
                </a:lnTo>
                <a:lnTo>
                  <a:pt x="275" y="405"/>
                </a:lnTo>
                <a:lnTo>
                  <a:pt x="275" y="404"/>
                </a:lnTo>
                <a:lnTo>
                  <a:pt x="276" y="404"/>
                </a:lnTo>
                <a:lnTo>
                  <a:pt x="275" y="404"/>
                </a:lnTo>
                <a:lnTo>
                  <a:pt x="276" y="404"/>
                </a:lnTo>
                <a:lnTo>
                  <a:pt x="275" y="404"/>
                </a:lnTo>
                <a:lnTo>
                  <a:pt x="276" y="404"/>
                </a:lnTo>
                <a:lnTo>
                  <a:pt x="276" y="403"/>
                </a:lnTo>
                <a:lnTo>
                  <a:pt x="276" y="404"/>
                </a:lnTo>
                <a:lnTo>
                  <a:pt x="276" y="403"/>
                </a:lnTo>
                <a:lnTo>
                  <a:pt x="276" y="404"/>
                </a:lnTo>
                <a:lnTo>
                  <a:pt x="276" y="403"/>
                </a:lnTo>
                <a:lnTo>
                  <a:pt x="275" y="403"/>
                </a:lnTo>
                <a:lnTo>
                  <a:pt x="276" y="403"/>
                </a:lnTo>
                <a:lnTo>
                  <a:pt x="275" y="403"/>
                </a:lnTo>
                <a:lnTo>
                  <a:pt x="276" y="403"/>
                </a:lnTo>
                <a:lnTo>
                  <a:pt x="275" y="403"/>
                </a:lnTo>
                <a:lnTo>
                  <a:pt x="275" y="402"/>
                </a:lnTo>
                <a:lnTo>
                  <a:pt x="275" y="403"/>
                </a:lnTo>
                <a:lnTo>
                  <a:pt x="275" y="402"/>
                </a:lnTo>
                <a:lnTo>
                  <a:pt x="275" y="403"/>
                </a:lnTo>
                <a:lnTo>
                  <a:pt x="275" y="402"/>
                </a:lnTo>
                <a:lnTo>
                  <a:pt x="276" y="402"/>
                </a:lnTo>
                <a:lnTo>
                  <a:pt x="275" y="402"/>
                </a:lnTo>
                <a:lnTo>
                  <a:pt x="276" y="402"/>
                </a:lnTo>
                <a:lnTo>
                  <a:pt x="275" y="402"/>
                </a:lnTo>
                <a:lnTo>
                  <a:pt x="276" y="402"/>
                </a:lnTo>
                <a:lnTo>
                  <a:pt x="277" y="402"/>
                </a:lnTo>
                <a:lnTo>
                  <a:pt x="276" y="402"/>
                </a:lnTo>
                <a:lnTo>
                  <a:pt x="277" y="402"/>
                </a:lnTo>
                <a:lnTo>
                  <a:pt x="276" y="402"/>
                </a:lnTo>
                <a:lnTo>
                  <a:pt x="277" y="402"/>
                </a:lnTo>
                <a:lnTo>
                  <a:pt x="277" y="401"/>
                </a:lnTo>
                <a:lnTo>
                  <a:pt x="277" y="402"/>
                </a:lnTo>
                <a:lnTo>
                  <a:pt x="277" y="401"/>
                </a:lnTo>
                <a:lnTo>
                  <a:pt x="277" y="402"/>
                </a:lnTo>
                <a:lnTo>
                  <a:pt x="277" y="401"/>
                </a:lnTo>
                <a:lnTo>
                  <a:pt x="276" y="401"/>
                </a:lnTo>
                <a:lnTo>
                  <a:pt x="277" y="401"/>
                </a:lnTo>
                <a:lnTo>
                  <a:pt x="276" y="401"/>
                </a:lnTo>
                <a:lnTo>
                  <a:pt x="277" y="401"/>
                </a:lnTo>
                <a:lnTo>
                  <a:pt x="276" y="401"/>
                </a:lnTo>
                <a:lnTo>
                  <a:pt x="276" y="400"/>
                </a:lnTo>
                <a:lnTo>
                  <a:pt x="276" y="401"/>
                </a:lnTo>
                <a:lnTo>
                  <a:pt x="276" y="400"/>
                </a:lnTo>
                <a:lnTo>
                  <a:pt x="276" y="401"/>
                </a:lnTo>
                <a:lnTo>
                  <a:pt x="276" y="400"/>
                </a:lnTo>
                <a:lnTo>
                  <a:pt x="275" y="400"/>
                </a:lnTo>
                <a:lnTo>
                  <a:pt x="276" y="400"/>
                </a:lnTo>
                <a:lnTo>
                  <a:pt x="275" y="400"/>
                </a:lnTo>
                <a:lnTo>
                  <a:pt x="276" y="400"/>
                </a:lnTo>
                <a:lnTo>
                  <a:pt x="275" y="400"/>
                </a:lnTo>
                <a:lnTo>
                  <a:pt x="275" y="401"/>
                </a:lnTo>
                <a:lnTo>
                  <a:pt x="275" y="400"/>
                </a:lnTo>
                <a:lnTo>
                  <a:pt x="275" y="401"/>
                </a:lnTo>
                <a:lnTo>
                  <a:pt x="275" y="400"/>
                </a:lnTo>
                <a:lnTo>
                  <a:pt x="275" y="401"/>
                </a:lnTo>
                <a:lnTo>
                  <a:pt x="274" y="401"/>
                </a:lnTo>
                <a:lnTo>
                  <a:pt x="275" y="401"/>
                </a:lnTo>
                <a:lnTo>
                  <a:pt x="274" y="401"/>
                </a:lnTo>
                <a:lnTo>
                  <a:pt x="275" y="401"/>
                </a:lnTo>
                <a:lnTo>
                  <a:pt x="274" y="401"/>
                </a:lnTo>
                <a:lnTo>
                  <a:pt x="274" y="400"/>
                </a:lnTo>
                <a:lnTo>
                  <a:pt x="274" y="401"/>
                </a:lnTo>
                <a:lnTo>
                  <a:pt x="274" y="400"/>
                </a:lnTo>
                <a:lnTo>
                  <a:pt x="274" y="401"/>
                </a:lnTo>
                <a:lnTo>
                  <a:pt x="274" y="400"/>
                </a:lnTo>
                <a:lnTo>
                  <a:pt x="274" y="399"/>
                </a:lnTo>
                <a:lnTo>
                  <a:pt x="274" y="400"/>
                </a:lnTo>
                <a:lnTo>
                  <a:pt x="274" y="399"/>
                </a:lnTo>
                <a:lnTo>
                  <a:pt x="274" y="400"/>
                </a:lnTo>
                <a:lnTo>
                  <a:pt x="274" y="399"/>
                </a:lnTo>
                <a:lnTo>
                  <a:pt x="273" y="399"/>
                </a:lnTo>
                <a:lnTo>
                  <a:pt x="274" y="399"/>
                </a:lnTo>
                <a:lnTo>
                  <a:pt x="273" y="399"/>
                </a:lnTo>
                <a:lnTo>
                  <a:pt x="274" y="399"/>
                </a:lnTo>
                <a:lnTo>
                  <a:pt x="273" y="399"/>
                </a:lnTo>
                <a:lnTo>
                  <a:pt x="273" y="400"/>
                </a:lnTo>
                <a:lnTo>
                  <a:pt x="273" y="399"/>
                </a:lnTo>
                <a:lnTo>
                  <a:pt x="273" y="400"/>
                </a:lnTo>
                <a:lnTo>
                  <a:pt x="273" y="399"/>
                </a:lnTo>
                <a:lnTo>
                  <a:pt x="273" y="400"/>
                </a:lnTo>
                <a:lnTo>
                  <a:pt x="272" y="400"/>
                </a:lnTo>
                <a:lnTo>
                  <a:pt x="273" y="400"/>
                </a:lnTo>
                <a:lnTo>
                  <a:pt x="272" y="400"/>
                </a:lnTo>
                <a:lnTo>
                  <a:pt x="273" y="400"/>
                </a:lnTo>
                <a:lnTo>
                  <a:pt x="272" y="400"/>
                </a:lnTo>
                <a:lnTo>
                  <a:pt x="272" y="399"/>
                </a:lnTo>
                <a:lnTo>
                  <a:pt x="272" y="400"/>
                </a:lnTo>
                <a:lnTo>
                  <a:pt x="272" y="399"/>
                </a:lnTo>
                <a:lnTo>
                  <a:pt x="272" y="400"/>
                </a:lnTo>
                <a:lnTo>
                  <a:pt x="272" y="399"/>
                </a:lnTo>
                <a:lnTo>
                  <a:pt x="271" y="399"/>
                </a:lnTo>
                <a:lnTo>
                  <a:pt x="272" y="399"/>
                </a:lnTo>
                <a:lnTo>
                  <a:pt x="271" y="399"/>
                </a:lnTo>
                <a:lnTo>
                  <a:pt x="272" y="399"/>
                </a:lnTo>
                <a:lnTo>
                  <a:pt x="271" y="399"/>
                </a:lnTo>
                <a:lnTo>
                  <a:pt x="271" y="398"/>
                </a:lnTo>
                <a:lnTo>
                  <a:pt x="271" y="399"/>
                </a:lnTo>
                <a:lnTo>
                  <a:pt x="271" y="398"/>
                </a:lnTo>
                <a:lnTo>
                  <a:pt x="271" y="399"/>
                </a:lnTo>
                <a:lnTo>
                  <a:pt x="271" y="398"/>
                </a:lnTo>
                <a:lnTo>
                  <a:pt x="272" y="398"/>
                </a:lnTo>
                <a:lnTo>
                  <a:pt x="271" y="398"/>
                </a:lnTo>
                <a:lnTo>
                  <a:pt x="272" y="398"/>
                </a:lnTo>
                <a:lnTo>
                  <a:pt x="271" y="398"/>
                </a:lnTo>
                <a:lnTo>
                  <a:pt x="272" y="398"/>
                </a:lnTo>
                <a:lnTo>
                  <a:pt x="273" y="398"/>
                </a:lnTo>
                <a:lnTo>
                  <a:pt x="272" y="398"/>
                </a:lnTo>
                <a:lnTo>
                  <a:pt x="273" y="398"/>
                </a:lnTo>
                <a:lnTo>
                  <a:pt x="272" y="398"/>
                </a:lnTo>
                <a:lnTo>
                  <a:pt x="273" y="398"/>
                </a:lnTo>
                <a:lnTo>
                  <a:pt x="273" y="397"/>
                </a:lnTo>
                <a:lnTo>
                  <a:pt x="273" y="398"/>
                </a:lnTo>
                <a:lnTo>
                  <a:pt x="273" y="397"/>
                </a:lnTo>
                <a:lnTo>
                  <a:pt x="273" y="398"/>
                </a:lnTo>
                <a:lnTo>
                  <a:pt x="273" y="397"/>
                </a:lnTo>
                <a:lnTo>
                  <a:pt x="272" y="397"/>
                </a:lnTo>
                <a:lnTo>
                  <a:pt x="273" y="397"/>
                </a:lnTo>
                <a:lnTo>
                  <a:pt x="272" y="397"/>
                </a:lnTo>
                <a:lnTo>
                  <a:pt x="273" y="397"/>
                </a:lnTo>
                <a:lnTo>
                  <a:pt x="272" y="397"/>
                </a:lnTo>
                <a:lnTo>
                  <a:pt x="272" y="396"/>
                </a:lnTo>
                <a:lnTo>
                  <a:pt x="272" y="397"/>
                </a:lnTo>
                <a:lnTo>
                  <a:pt x="272" y="396"/>
                </a:lnTo>
                <a:lnTo>
                  <a:pt x="272" y="397"/>
                </a:lnTo>
                <a:lnTo>
                  <a:pt x="272" y="396"/>
                </a:lnTo>
                <a:lnTo>
                  <a:pt x="273" y="396"/>
                </a:lnTo>
                <a:lnTo>
                  <a:pt x="272" y="396"/>
                </a:lnTo>
                <a:lnTo>
                  <a:pt x="273" y="396"/>
                </a:lnTo>
                <a:lnTo>
                  <a:pt x="272" y="396"/>
                </a:lnTo>
                <a:lnTo>
                  <a:pt x="273" y="396"/>
                </a:lnTo>
                <a:lnTo>
                  <a:pt x="273" y="395"/>
                </a:lnTo>
                <a:lnTo>
                  <a:pt x="273" y="396"/>
                </a:lnTo>
                <a:lnTo>
                  <a:pt x="273" y="395"/>
                </a:lnTo>
                <a:lnTo>
                  <a:pt x="273" y="396"/>
                </a:lnTo>
                <a:lnTo>
                  <a:pt x="273" y="395"/>
                </a:lnTo>
                <a:lnTo>
                  <a:pt x="274" y="395"/>
                </a:lnTo>
                <a:lnTo>
                  <a:pt x="273" y="395"/>
                </a:lnTo>
                <a:lnTo>
                  <a:pt x="274" y="395"/>
                </a:lnTo>
                <a:lnTo>
                  <a:pt x="273" y="395"/>
                </a:lnTo>
                <a:lnTo>
                  <a:pt x="274" y="395"/>
                </a:lnTo>
                <a:lnTo>
                  <a:pt x="274" y="396"/>
                </a:lnTo>
                <a:lnTo>
                  <a:pt x="274" y="395"/>
                </a:lnTo>
                <a:lnTo>
                  <a:pt x="274" y="396"/>
                </a:lnTo>
                <a:lnTo>
                  <a:pt x="274" y="395"/>
                </a:lnTo>
                <a:lnTo>
                  <a:pt x="274" y="396"/>
                </a:lnTo>
                <a:lnTo>
                  <a:pt x="274" y="397"/>
                </a:lnTo>
                <a:lnTo>
                  <a:pt x="274" y="396"/>
                </a:lnTo>
                <a:lnTo>
                  <a:pt x="274" y="397"/>
                </a:lnTo>
                <a:lnTo>
                  <a:pt x="274" y="396"/>
                </a:lnTo>
                <a:lnTo>
                  <a:pt x="274" y="397"/>
                </a:lnTo>
                <a:lnTo>
                  <a:pt x="275" y="397"/>
                </a:lnTo>
                <a:lnTo>
                  <a:pt x="274" y="397"/>
                </a:lnTo>
                <a:lnTo>
                  <a:pt x="275" y="397"/>
                </a:lnTo>
                <a:lnTo>
                  <a:pt x="274" y="397"/>
                </a:lnTo>
                <a:lnTo>
                  <a:pt x="275" y="397"/>
                </a:lnTo>
                <a:lnTo>
                  <a:pt x="275" y="396"/>
                </a:lnTo>
                <a:lnTo>
                  <a:pt x="275" y="397"/>
                </a:lnTo>
                <a:lnTo>
                  <a:pt x="275" y="396"/>
                </a:lnTo>
                <a:lnTo>
                  <a:pt x="275" y="397"/>
                </a:lnTo>
                <a:lnTo>
                  <a:pt x="275" y="396"/>
                </a:lnTo>
                <a:lnTo>
                  <a:pt x="276" y="396"/>
                </a:lnTo>
                <a:lnTo>
                  <a:pt x="275" y="396"/>
                </a:lnTo>
                <a:lnTo>
                  <a:pt x="276" y="396"/>
                </a:lnTo>
                <a:lnTo>
                  <a:pt x="275" y="396"/>
                </a:lnTo>
                <a:lnTo>
                  <a:pt x="276" y="396"/>
                </a:lnTo>
                <a:lnTo>
                  <a:pt x="277" y="396"/>
                </a:lnTo>
                <a:lnTo>
                  <a:pt x="276" y="396"/>
                </a:lnTo>
                <a:lnTo>
                  <a:pt x="277" y="396"/>
                </a:lnTo>
                <a:lnTo>
                  <a:pt x="276" y="396"/>
                </a:lnTo>
                <a:lnTo>
                  <a:pt x="277" y="396"/>
                </a:lnTo>
                <a:lnTo>
                  <a:pt x="277" y="395"/>
                </a:lnTo>
                <a:lnTo>
                  <a:pt x="277" y="396"/>
                </a:lnTo>
                <a:lnTo>
                  <a:pt x="277" y="395"/>
                </a:lnTo>
                <a:lnTo>
                  <a:pt x="277" y="396"/>
                </a:lnTo>
                <a:lnTo>
                  <a:pt x="277" y="395"/>
                </a:lnTo>
                <a:lnTo>
                  <a:pt x="278" y="395"/>
                </a:lnTo>
                <a:lnTo>
                  <a:pt x="277" y="395"/>
                </a:lnTo>
                <a:lnTo>
                  <a:pt x="278" y="395"/>
                </a:lnTo>
                <a:lnTo>
                  <a:pt x="277" y="395"/>
                </a:lnTo>
                <a:lnTo>
                  <a:pt x="278" y="395"/>
                </a:lnTo>
                <a:lnTo>
                  <a:pt x="278" y="396"/>
                </a:lnTo>
                <a:lnTo>
                  <a:pt x="278" y="395"/>
                </a:lnTo>
                <a:lnTo>
                  <a:pt x="278" y="396"/>
                </a:lnTo>
                <a:lnTo>
                  <a:pt x="278" y="395"/>
                </a:lnTo>
                <a:lnTo>
                  <a:pt x="278" y="396"/>
                </a:lnTo>
                <a:lnTo>
                  <a:pt x="278" y="397"/>
                </a:lnTo>
                <a:lnTo>
                  <a:pt x="278" y="396"/>
                </a:lnTo>
                <a:lnTo>
                  <a:pt x="278" y="397"/>
                </a:lnTo>
                <a:lnTo>
                  <a:pt x="278" y="396"/>
                </a:lnTo>
                <a:lnTo>
                  <a:pt x="278" y="397"/>
                </a:lnTo>
                <a:lnTo>
                  <a:pt x="279" y="397"/>
                </a:lnTo>
                <a:lnTo>
                  <a:pt x="278" y="397"/>
                </a:lnTo>
                <a:lnTo>
                  <a:pt x="279" y="397"/>
                </a:lnTo>
                <a:lnTo>
                  <a:pt x="278" y="397"/>
                </a:lnTo>
                <a:lnTo>
                  <a:pt x="279" y="397"/>
                </a:lnTo>
                <a:lnTo>
                  <a:pt x="279" y="396"/>
                </a:lnTo>
                <a:lnTo>
                  <a:pt x="279" y="397"/>
                </a:lnTo>
                <a:lnTo>
                  <a:pt x="279" y="396"/>
                </a:lnTo>
                <a:lnTo>
                  <a:pt x="279" y="397"/>
                </a:lnTo>
                <a:lnTo>
                  <a:pt x="279" y="396"/>
                </a:lnTo>
                <a:lnTo>
                  <a:pt x="280" y="396"/>
                </a:lnTo>
                <a:lnTo>
                  <a:pt x="279" y="396"/>
                </a:lnTo>
                <a:lnTo>
                  <a:pt x="280" y="396"/>
                </a:lnTo>
                <a:lnTo>
                  <a:pt x="279" y="396"/>
                </a:lnTo>
                <a:lnTo>
                  <a:pt x="280" y="396"/>
                </a:lnTo>
                <a:lnTo>
                  <a:pt x="280" y="395"/>
                </a:lnTo>
                <a:lnTo>
                  <a:pt x="280" y="396"/>
                </a:lnTo>
                <a:lnTo>
                  <a:pt x="280" y="395"/>
                </a:lnTo>
                <a:lnTo>
                  <a:pt x="280" y="396"/>
                </a:lnTo>
                <a:lnTo>
                  <a:pt x="280" y="395"/>
                </a:lnTo>
                <a:lnTo>
                  <a:pt x="279" y="395"/>
                </a:lnTo>
                <a:lnTo>
                  <a:pt x="280" y="395"/>
                </a:lnTo>
                <a:lnTo>
                  <a:pt x="279" y="395"/>
                </a:lnTo>
                <a:lnTo>
                  <a:pt x="280" y="395"/>
                </a:lnTo>
                <a:lnTo>
                  <a:pt x="279" y="395"/>
                </a:lnTo>
                <a:lnTo>
                  <a:pt x="279" y="394"/>
                </a:lnTo>
                <a:lnTo>
                  <a:pt x="279" y="395"/>
                </a:lnTo>
                <a:lnTo>
                  <a:pt x="279" y="394"/>
                </a:lnTo>
                <a:lnTo>
                  <a:pt x="279" y="395"/>
                </a:lnTo>
                <a:lnTo>
                  <a:pt x="279" y="394"/>
                </a:lnTo>
                <a:lnTo>
                  <a:pt x="280" y="394"/>
                </a:lnTo>
                <a:lnTo>
                  <a:pt x="279" y="394"/>
                </a:lnTo>
                <a:lnTo>
                  <a:pt x="280" y="394"/>
                </a:lnTo>
                <a:lnTo>
                  <a:pt x="279" y="394"/>
                </a:lnTo>
                <a:lnTo>
                  <a:pt x="280" y="394"/>
                </a:lnTo>
                <a:lnTo>
                  <a:pt x="281" y="394"/>
                </a:lnTo>
                <a:lnTo>
                  <a:pt x="280" y="394"/>
                </a:lnTo>
                <a:lnTo>
                  <a:pt x="281" y="394"/>
                </a:lnTo>
                <a:lnTo>
                  <a:pt x="280" y="394"/>
                </a:lnTo>
                <a:lnTo>
                  <a:pt x="281" y="394"/>
                </a:lnTo>
                <a:lnTo>
                  <a:pt x="281" y="393"/>
                </a:lnTo>
                <a:lnTo>
                  <a:pt x="281" y="394"/>
                </a:lnTo>
                <a:lnTo>
                  <a:pt x="281" y="393"/>
                </a:lnTo>
                <a:lnTo>
                  <a:pt x="281" y="394"/>
                </a:lnTo>
                <a:lnTo>
                  <a:pt x="281" y="393"/>
                </a:lnTo>
                <a:lnTo>
                  <a:pt x="280" y="393"/>
                </a:lnTo>
                <a:lnTo>
                  <a:pt x="281" y="393"/>
                </a:lnTo>
                <a:lnTo>
                  <a:pt x="280" y="393"/>
                </a:lnTo>
                <a:lnTo>
                  <a:pt x="281" y="393"/>
                </a:lnTo>
                <a:lnTo>
                  <a:pt x="280" y="393"/>
                </a:lnTo>
                <a:lnTo>
                  <a:pt x="280" y="392"/>
                </a:lnTo>
                <a:lnTo>
                  <a:pt x="280" y="393"/>
                </a:lnTo>
                <a:lnTo>
                  <a:pt x="280" y="392"/>
                </a:lnTo>
                <a:lnTo>
                  <a:pt x="280" y="393"/>
                </a:lnTo>
                <a:lnTo>
                  <a:pt x="280" y="392"/>
                </a:lnTo>
                <a:lnTo>
                  <a:pt x="279" y="392"/>
                </a:lnTo>
                <a:lnTo>
                  <a:pt x="280" y="392"/>
                </a:lnTo>
                <a:lnTo>
                  <a:pt x="279" y="392"/>
                </a:lnTo>
                <a:lnTo>
                  <a:pt x="280" y="392"/>
                </a:lnTo>
                <a:lnTo>
                  <a:pt x="279" y="392"/>
                </a:lnTo>
                <a:lnTo>
                  <a:pt x="279" y="393"/>
                </a:lnTo>
                <a:lnTo>
                  <a:pt x="279" y="392"/>
                </a:lnTo>
                <a:lnTo>
                  <a:pt x="279" y="393"/>
                </a:lnTo>
                <a:lnTo>
                  <a:pt x="279" y="392"/>
                </a:lnTo>
                <a:lnTo>
                  <a:pt x="279" y="393"/>
                </a:lnTo>
                <a:lnTo>
                  <a:pt x="278" y="393"/>
                </a:lnTo>
                <a:lnTo>
                  <a:pt x="279" y="393"/>
                </a:lnTo>
                <a:lnTo>
                  <a:pt x="278" y="393"/>
                </a:lnTo>
                <a:lnTo>
                  <a:pt x="279" y="393"/>
                </a:lnTo>
                <a:lnTo>
                  <a:pt x="278" y="393"/>
                </a:lnTo>
                <a:lnTo>
                  <a:pt x="278" y="392"/>
                </a:lnTo>
                <a:lnTo>
                  <a:pt x="278" y="393"/>
                </a:lnTo>
                <a:lnTo>
                  <a:pt x="278" y="392"/>
                </a:lnTo>
                <a:lnTo>
                  <a:pt x="278" y="393"/>
                </a:lnTo>
                <a:lnTo>
                  <a:pt x="278" y="392"/>
                </a:lnTo>
                <a:lnTo>
                  <a:pt x="278" y="391"/>
                </a:lnTo>
                <a:lnTo>
                  <a:pt x="278" y="392"/>
                </a:lnTo>
                <a:lnTo>
                  <a:pt x="278" y="391"/>
                </a:lnTo>
                <a:lnTo>
                  <a:pt x="278" y="392"/>
                </a:lnTo>
                <a:lnTo>
                  <a:pt x="278" y="391"/>
                </a:lnTo>
                <a:lnTo>
                  <a:pt x="277" y="391"/>
                </a:lnTo>
                <a:lnTo>
                  <a:pt x="278" y="391"/>
                </a:lnTo>
                <a:lnTo>
                  <a:pt x="277" y="391"/>
                </a:lnTo>
                <a:lnTo>
                  <a:pt x="278" y="391"/>
                </a:lnTo>
                <a:lnTo>
                  <a:pt x="277" y="391"/>
                </a:lnTo>
                <a:lnTo>
                  <a:pt x="277" y="392"/>
                </a:lnTo>
                <a:lnTo>
                  <a:pt x="277" y="391"/>
                </a:lnTo>
                <a:lnTo>
                  <a:pt x="277" y="392"/>
                </a:lnTo>
                <a:lnTo>
                  <a:pt x="277" y="391"/>
                </a:lnTo>
                <a:lnTo>
                  <a:pt x="277" y="392"/>
                </a:lnTo>
                <a:lnTo>
                  <a:pt x="276" y="392"/>
                </a:lnTo>
                <a:lnTo>
                  <a:pt x="277" y="392"/>
                </a:lnTo>
                <a:lnTo>
                  <a:pt x="276" y="392"/>
                </a:lnTo>
                <a:lnTo>
                  <a:pt x="277" y="392"/>
                </a:lnTo>
                <a:lnTo>
                  <a:pt x="276" y="392"/>
                </a:lnTo>
                <a:lnTo>
                  <a:pt x="276" y="391"/>
                </a:lnTo>
                <a:lnTo>
                  <a:pt x="276" y="392"/>
                </a:lnTo>
                <a:lnTo>
                  <a:pt x="276" y="391"/>
                </a:lnTo>
                <a:lnTo>
                  <a:pt x="276" y="392"/>
                </a:lnTo>
                <a:lnTo>
                  <a:pt x="276" y="391"/>
                </a:lnTo>
                <a:lnTo>
                  <a:pt x="275" y="391"/>
                </a:lnTo>
                <a:lnTo>
                  <a:pt x="276" y="391"/>
                </a:lnTo>
                <a:lnTo>
                  <a:pt x="275" y="391"/>
                </a:lnTo>
                <a:lnTo>
                  <a:pt x="276" y="391"/>
                </a:lnTo>
                <a:lnTo>
                  <a:pt x="275" y="391"/>
                </a:lnTo>
                <a:lnTo>
                  <a:pt x="275" y="390"/>
                </a:lnTo>
                <a:lnTo>
                  <a:pt x="275" y="391"/>
                </a:lnTo>
                <a:lnTo>
                  <a:pt x="275" y="390"/>
                </a:lnTo>
                <a:lnTo>
                  <a:pt x="275" y="391"/>
                </a:lnTo>
                <a:lnTo>
                  <a:pt x="275" y="390"/>
                </a:lnTo>
                <a:lnTo>
                  <a:pt x="276" y="390"/>
                </a:lnTo>
                <a:lnTo>
                  <a:pt x="275" y="390"/>
                </a:lnTo>
                <a:lnTo>
                  <a:pt x="276" y="390"/>
                </a:lnTo>
                <a:lnTo>
                  <a:pt x="275" y="390"/>
                </a:lnTo>
                <a:lnTo>
                  <a:pt x="276" y="390"/>
                </a:lnTo>
                <a:lnTo>
                  <a:pt x="277" y="390"/>
                </a:lnTo>
                <a:lnTo>
                  <a:pt x="276" y="390"/>
                </a:lnTo>
                <a:lnTo>
                  <a:pt x="277" y="390"/>
                </a:lnTo>
                <a:lnTo>
                  <a:pt x="276" y="390"/>
                </a:lnTo>
                <a:lnTo>
                  <a:pt x="277" y="390"/>
                </a:lnTo>
                <a:lnTo>
                  <a:pt x="277" y="389"/>
                </a:lnTo>
                <a:lnTo>
                  <a:pt x="277" y="390"/>
                </a:lnTo>
                <a:lnTo>
                  <a:pt x="277" y="389"/>
                </a:lnTo>
                <a:lnTo>
                  <a:pt x="277" y="390"/>
                </a:lnTo>
                <a:lnTo>
                  <a:pt x="277" y="389"/>
                </a:lnTo>
                <a:lnTo>
                  <a:pt x="276" y="389"/>
                </a:lnTo>
                <a:lnTo>
                  <a:pt x="277" y="389"/>
                </a:lnTo>
                <a:lnTo>
                  <a:pt x="276" y="389"/>
                </a:lnTo>
                <a:lnTo>
                  <a:pt x="277" y="389"/>
                </a:lnTo>
                <a:lnTo>
                  <a:pt x="276" y="389"/>
                </a:lnTo>
                <a:lnTo>
                  <a:pt x="276" y="388"/>
                </a:lnTo>
                <a:lnTo>
                  <a:pt x="276" y="389"/>
                </a:lnTo>
                <a:lnTo>
                  <a:pt x="276" y="388"/>
                </a:lnTo>
                <a:lnTo>
                  <a:pt x="276" y="389"/>
                </a:lnTo>
                <a:lnTo>
                  <a:pt x="276" y="388"/>
                </a:lnTo>
                <a:lnTo>
                  <a:pt x="275" y="388"/>
                </a:lnTo>
                <a:lnTo>
                  <a:pt x="276" y="388"/>
                </a:lnTo>
                <a:lnTo>
                  <a:pt x="275" y="388"/>
                </a:lnTo>
                <a:lnTo>
                  <a:pt x="276" y="388"/>
                </a:lnTo>
                <a:lnTo>
                  <a:pt x="275" y="388"/>
                </a:lnTo>
                <a:lnTo>
                  <a:pt x="275" y="389"/>
                </a:lnTo>
                <a:lnTo>
                  <a:pt x="275" y="388"/>
                </a:lnTo>
                <a:lnTo>
                  <a:pt x="275" y="389"/>
                </a:lnTo>
                <a:lnTo>
                  <a:pt x="275" y="388"/>
                </a:lnTo>
                <a:lnTo>
                  <a:pt x="275" y="389"/>
                </a:lnTo>
                <a:lnTo>
                  <a:pt x="274" y="389"/>
                </a:lnTo>
                <a:lnTo>
                  <a:pt x="275" y="389"/>
                </a:lnTo>
                <a:lnTo>
                  <a:pt x="274" y="389"/>
                </a:lnTo>
                <a:lnTo>
                  <a:pt x="275" y="389"/>
                </a:lnTo>
                <a:lnTo>
                  <a:pt x="274" y="389"/>
                </a:lnTo>
                <a:lnTo>
                  <a:pt x="274" y="388"/>
                </a:lnTo>
                <a:lnTo>
                  <a:pt x="274" y="389"/>
                </a:lnTo>
                <a:lnTo>
                  <a:pt x="274" y="388"/>
                </a:lnTo>
                <a:lnTo>
                  <a:pt x="274" y="389"/>
                </a:lnTo>
                <a:lnTo>
                  <a:pt x="274" y="388"/>
                </a:lnTo>
                <a:lnTo>
                  <a:pt x="274" y="387"/>
                </a:lnTo>
                <a:lnTo>
                  <a:pt x="274" y="388"/>
                </a:lnTo>
                <a:lnTo>
                  <a:pt x="274" y="387"/>
                </a:lnTo>
                <a:lnTo>
                  <a:pt x="274" y="388"/>
                </a:lnTo>
                <a:lnTo>
                  <a:pt x="274" y="387"/>
                </a:lnTo>
                <a:lnTo>
                  <a:pt x="273" y="387"/>
                </a:lnTo>
                <a:lnTo>
                  <a:pt x="274" y="387"/>
                </a:lnTo>
                <a:lnTo>
                  <a:pt x="273" y="387"/>
                </a:lnTo>
                <a:lnTo>
                  <a:pt x="274" y="387"/>
                </a:lnTo>
                <a:lnTo>
                  <a:pt x="273" y="387"/>
                </a:lnTo>
                <a:lnTo>
                  <a:pt x="273" y="388"/>
                </a:lnTo>
                <a:lnTo>
                  <a:pt x="273" y="387"/>
                </a:lnTo>
                <a:lnTo>
                  <a:pt x="273" y="388"/>
                </a:lnTo>
                <a:lnTo>
                  <a:pt x="273" y="387"/>
                </a:lnTo>
                <a:lnTo>
                  <a:pt x="273" y="388"/>
                </a:lnTo>
                <a:lnTo>
                  <a:pt x="272" y="388"/>
                </a:lnTo>
                <a:lnTo>
                  <a:pt x="273" y="388"/>
                </a:lnTo>
                <a:lnTo>
                  <a:pt x="272" y="388"/>
                </a:lnTo>
                <a:lnTo>
                  <a:pt x="273" y="388"/>
                </a:lnTo>
                <a:lnTo>
                  <a:pt x="272" y="388"/>
                </a:lnTo>
                <a:lnTo>
                  <a:pt x="272" y="389"/>
                </a:lnTo>
                <a:lnTo>
                  <a:pt x="272" y="388"/>
                </a:lnTo>
                <a:lnTo>
                  <a:pt x="272" y="389"/>
                </a:lnTo>
                <a:lnTo>
                  <a:pt x="272" y="388"/>
                </a:lnTo>
                <a:lnTo>
                  <a:pt x="272" y="389"/>
                </a:lnTo>
                <a:lnTo>
                  <a:pt x="273" y="389"/>
                </a:lnTo>
                <a:lnTo>
                  <a:pt x="272" y="389"/>
                </a:lnTo>
                <a:lnTo>
                  <a:pt x="273" y="389"/>
                </a:lnTo>
                <a:lnTo>
                  <a:pt x="272" y="389"/>
                </a:lnTo>
                <a:lnTo>
                  <a:pt x="273" y="389"/>
                </a:lnTo>
                <a:lnTo>
                  <a:pt x="273" y="390"/>
                </a:lnTo>
                <a:lnTo>
                  <a:pt x="273" y="389"/>
                </a:lnTo>
                <a:lnTo>
                  <a:pt x="273" y="390"/>
                </a:lnTo>
                <a:lnTo>
                  <a:pt x="273" y="389"/>
                </a:lnTo>
                <a:lnTo>
                  <a:pt x="273" y="390"/>
                </a:lnTo>
                <a:lnTo>
                  <a:pt x="272" y="390"/>
                </a:lnTo>
                <a:lnTo>
                  <a:pt x="273" y="390"/>
                </a:lnTo>
                <a:lnTo>
                  <a:pt x="272" y="390"/>
                </a:lnTo>
                <a:lnTo>
                  <a:pt x="273" y="390"/>
                </a:lnTo>
                <a:lnTo>
                  <a:pt x="272" y="390"/>
                </a:lnTo>
                <a:lnTo>
                  <a:pt x="271" y="390"/>
                </a:lnTo>
                <a:lnTo>
                  <a:pt x="272" y="390"/>
                </a:lnTo>
                <a:lnTo>
                  <a:pt x="271" y="390"/>
                </a:lnTo>
                <a:lnTo>
                  <a:pt x="272" y="390"/>
                </a:lnTo>
                <a:lnTo>
                  <a:pt x="271" y="390"/>
                </a:lnTo>
                <a:lnTo>
                  <a:pt x="271" y="391"/>
                </a:lnTo>
                <a:lnTo>
                  <a:pt x="271" y="390"/>
                </a:lnTo>
                <a:lnTo>
                  <a:pt x="271" y="391"/>
                </a:lnTo>
                <a:lnTo>
                  <a:pt x="271" y="390"/>
                </a:lnTo>
                <a:lnTo>
                  <a:pt x="271" y="391"/>
                </a:lnTo>
                <a:lnTo>
                  <a:pt x="272" y="391"/>
                </a:lnTo>
                <a:lnTo>
                  <a:pt x="271" y="391"/>
                </a:lnTo>
                <a:lnTo>
                  <a:pt x="272" y="391"/>
                </a:lnTo>
                <a:lnTo>
                  <a:pt x="271" y="391"/>
                </a:lnTo>
                <a:lnTo>
                  <a:pt x="272" y="391"/>
                </a:lnTo>
                <a:lnTo>
                  <a:pt x="272" y="392"/>
                </a:lnTo>
                <a:lnTo>
                  <a:pt x="272" y="391"/>
                </a:lnTo>
                <a:lnTo>
                  <a:pt x="272" y="392"/>
                </a:lnTo>
                <a:lnTo>
                  <a:pt x="272" y="391"/>
                </a:lnTo>
                <a:lnTo>
                  <a:pt x="272" y="392"/>
                </a:lnTo>
                <a:lnTo>
                  <a:pt x="271" y="392"/>
                </a:lnTo>
                <a:lnTo>
                  <a:pt x="272" y="392"/>
                </a:lnTo>
                <a:lnTo>
                  <a:pt x="271" y="392"/>
                </a:lnTo>
                <a:lnTo>
                  <a:pt x="272" y="392"/>
                </a:lnTo>
                <a:lnTo>
                  <a:pt x="271" y="392"/>
                </a:lnTo>
                <a:lnTo>
                  <a:pt x="271" y="393"/>
                </a:lnTo>
                <a:lnTo>
                  <a:pt x="271" y="392"/>
                </a:lnTo>
                <a:lnTo>
                  <a:pt x="271" y="393"/>
                </a:lnTo>
                <a:lnTo>
                  <a:pt x="271" y="392"/>
                </a:lnTo>
                <a:lnTo>
                  <a:pt x="271" y="393"/>
                </a:lnTo>
                <a:lnTo>
                  <a:pt x="270" y="393"/>
                </a:lnTo>
                <a:lnTo>
                  <a:pt x="271" y="393"/>
                </a:lnTo>
                <a:lnTo>
                  <a:pt x="270" y="393"/>
                </a:lnTo>
                <a:lnTo>
                  <a:pt x="271" y="393"/>
                </a:lnTo>
                <a:lnTo>
                  <a:pt x="270" y="393"/>
                </a:lnTo>
                <a:lnTo>
                  <a:pt x="270" y="392"/>
                </a:lnTo>
                <a:lnTo>
                  <a:pt x="270" y="393"/>
                </a:lnTo>
                <a:lnTo>
                  <a:pt x="270" y="392"/>
                </a:lnTo>
                <a:lnTo>
                  <a:pt x="270" y="393"/>
                </a:lnTo>
                <a:lnTo>
                  <a:pt x="270" y="392"/>
                </a:lnTo>
                <a:lnTo>
                  <a:pt x="270" y="391"/>
                </a:lnTo>
                <a:lnTo>
                  <a:pt x="270" y="392"/>
                </a:lnTo>
                <a:lnTo>
                  <a:pt x="270" y="391"/>
                </a:lnTo>
                <a:lnTo>
                  <a:pt x="270" y="392"/>
                </a:lnTo>
                <a:lnTo>
                  <a:pt x="270" y="391"/>
                </a:lnTo>
                <a:lnTo>
                  <a:pt x="269" y="391"/>
                </a:lnTo>
                <a:lnTo>
                  <a:pt x="270" y="391"/>
                </a:lnTo>
                <a:lnTo>
                  <a:pt x="269" y="391"/>
                </a:lnTo>
                <a:lnTo>
                  <a:pt x="270" y="391"/>
                </a:lnTo>
                <a:lnTo>
                  <a:pt x="269" y="391"/>
                </a:lnTo>
                <a:lnTo>
                  <a:pt x="269" y="392"/>
                </a:lnTo>
                <a:lnTo>
                  <a:pt x="269" y="391"/>
                </a:lnTo>
                <a:lnTo>
                  <a:pt x="269" y="392"/>
                </a:lnTo>
                <a:lnTo>
                  <a:pt x="269" y="391"/>
                </a:lnTo>
                <a:lnTo>
                  <a:pt x="269" y="392"/>
                </a:lnTo>
                <a:lnTo>
                  <a:pt x="268" y="392"/>
                </a:lnTo>
                <a:lnTo>
                  <a:pt x="269" y="392"/>
                </a:lnTo>
                <a:lnTo>
                  <a:pt x="268" y="392"/>
                </a:lnTo>
                <a:lnTo>
                  <a:pt x="269" y="392"/>
                </a:lnTo>
                <a:lnTo>
                  <a:pt x="268" y="392"/>
                </a:lnTo>
                <a:lnTo>
                  <a:pt x="268" y="391"/>
                </a:lnTo>
                <a:lnTo>
                  <a:pt x="268" y="392"/>
                </a:lnTo>
                <a:lnTo>
                  <a:pt x="268" y="391"/>
                </a:lnTo>
                <a:lnTo>
                  <a:pt x="268" y="392"/>
                </a:lnTo>
                <a:lnTo>
                  <a:pt x="268" y="391"/>
                </a:lnTo>
                <a:lnTo>
                  <a:pt x="267" y="391"/>
                </a:lnTo>
                <a:lnTo>
                  <a:pt x="268" y="391"/>
                </a:lnTo>
                <a:lnTo>
                  <a:pt x="267" y="391"/>
                </a:lnTo>
                <a:lnTo>
                  <a:pt x="268" y="391"/>
                </a:lnTo>
                <a:lnTo>
                  <a:pt x="267" y="391"/>
                </a:lnTo>
                <a:lnTo>
                  <a:pt x="267" y="390"/>
                </a:lnTo>
                <a:lnTo>
                  <a:pt x="267" y="391"/>
                </a:lnTo>
                <a:lnTo>
                  <a:pt x="267" y="390"/>
                </a:lnTo>
                <a:lnTo>
                  <a:pt x="267" y="391"/>
                </a:lnTo>
                <a:lnTo>
                  <a:pt x="267" y="390"/>
                </a:lnTo>
                <a:lnTo>
                  <a:pt x="268" y="390"/>
                </a:lnTo>
                <a:lnTo>
                  <a:pt x="267" y="390"/>
                </a:lnTo>
                <a:lnTo>
                  <a:pt x="268" y="390"/>
                </a:lnTo>
                <a:lnTo>
                  <a:pt x="267" y="390"/>
                </a:lnTo>
                <a:lnTo>
                  <a:pt x="268" y="390"/>
                </a:lnTo>
                <a:lnTo>
                  <a:pt x="269" y="390"/>
                </a:lnTo>
                <a:lnTo>
                  <a:pt x="268" y="390"/>
                </a:lnTo>
                <a:lnTo>
                  <a:pt x="269" y="390"/>
                </a:lnTo>
                <a:lnTo>
                  <a:pt x="268" y="390"/>
                </a:lnTo>
                <a:lnTo>
                  <a:pt x="269" y="390"/>
                </a:lnTo>
                <a:lnTo>
                  <a:pt x="269" y="389"/>
                </a:lnTo>
                <a:lnTo>
                  <a:pt x="269" y="390"/>
                </a:lnTo>
                <a:lnTo>
                  <a:pt x="269" y="389"/>
                </a:lnTo>
                <a:lnTo>
                  <a:pt x="269" y="390"/>
                </a:lnTo>
                <a:lnTo>
                  <a:pt x="269" y="389"/>
                </a:lnTo>
                <a:lnTo>
                  <a:pt x="268" y="389"/>
                </a:lnTo>
                <a:lnTo>
                  <a:pt x="269" y="389"/>
                </a:lnTo>
                <a:lnTo>
                  <a:pt x="268" y="389"/>
                </a:lnTo>
                <a:lnTo>
                  <a:pt x="269" y="389"/>
                </a:lnTo>
                <a:lnTo>
                  <a:pt x="268" y="389"/>
                </a:lnTo>
                <a:lnTo>
                  <a:pt x="268" y="388"/>
                </a:lnTo>
                <a:lnTo>
                  <a:pt x="268" y="389"/>
                </a:lnTo>
                <a:lnTo>
                  <a:pt x="268" y="388"/>
                </a:lnTo>
                <a:lnTo>
                  <a:pt x="268" y="389"/>
                </a:lnTo>
                <a:lnTo>
                  <a:pt x="268" y="388"/>
                </a:lnTo>
                <a:lnTo>
                  <a:pt x="268" y="387"/>
                </a:lnTo>
                <a:lnTo>
                  <a:pt x="268" y="388"/>
                </a:lnTo>
                <a:lnTo>
                  <a:pt x="268" y="387"/>
                </a:lnTo>
                <a:lnTo>
                  <a:pt x="268" y="388"/>
                </a:lnTo>
                <a:lnTo>
                  <a:pt x="268" y="387"/>
                </a:lnTo>
                <a:lnTo>
                  <a:pt x="267" y="387"/>
                </a:lnTo>
                <a:lnTo>
                  <a:pt x="268" y="387"/>
                </a:lnTo>
                <a:lnTo>
                  <a:pt x="267" y="387"/>
                </a:lnTo>
                <a:lnTo>
                  <a:pt x="268" y="387"/>
                </a:lnTo>
                <a:lnTo>
                  <a:pt x="267" y="387"/>
                </a:lnTo>
                <a:lnTo>
                  <a:pt x="267" y="386"/>
                </a:lnTo>
                <a:lnTo>
                  <a:pt x="267" y="387"/>
                </a:lnTo>
                <a:lnTo>
                  <a:pt x="267" y="386"/>
                </a:lnTo>
                <a:lnTo>
                  <a:pt x="267" y="387"/>
                </a:lnTo>
                <a:lnTo>
                  <a:pt x="267" y="386"/>
                </a:lnTo>
                <a:lnTo>
                  <a:pt x="268" y="386"/>
                </a:lnTo>
                <a:lnTo>
                  <a:pt x="267" y="386"/>
                </a:lnTo>
                <a:lnTo>
                  <a:pt x="268" y="386"/>
                </a:lnTo>
                <a:lnTo>
                  <a:pt x="267" y="386"/>
                </a:lnTo>
                <a:lnTo>
                  <a:pt x="268" y="386"/>
                </a:lnTo>
                <a:lnTo>
                  <a:pt x="269" y="386"/>
                </a:lnTo>
                <a:lnTo>
                  <a:pt x="268" y="386"/>
                </a:lnTo>
                <a:lnTo>
                  <a:pt x="269" y="386"/>
                </a:lnTo>
                <a:lnTo>
                  <a:pt x="268" y="386"/>
                </a:lnTo>
                <a:lnTo>
                  <a:pt x="269" y="386"/>
                </a:lnTo>
                <a:lnTo>
                  <a:pt x="269" y="385"/>
                </a:lnTo>
                <a:lnTo>
                  <a:pt x="269" y="386"/>
                </a:lnTo>
                <a:lnTo>
                  <a:pt x="269" y="385"/>
                </a:lnTo>
                <a:lnTo>
                  <a:pt x="269" y="386"/>
                </a:lnTo>
                <a:lnTo>
                  <a:pt x="269" y="385"/>
                </a:lnTo>
                <a:lnTo>
                  <a:pt x="268" y="385"/>
                </a:lnTo>
                <a:lnTo>
                  <a:pt x="269" y="385"/>
                </a:lnTo>
                <a:lnTo>
                  <a:pt x="268" y="385"/>
                </a:lnTo>
                <a:lnTo>
                  <a:pt x="269" y="385"/>
                </a:lnTo>
                <a:lnTo>
                  <a:pt x="268" y="385"/>
                </a:lnTo>
                <a:lnTo>
                  <a:pt x="268" y="384"/>
                </a:lnTo>
                <a:lnTo>
                  <a:pt x="268" y="385"/>
                </a:lnTo>
                <a:lnTo>
                  <a:pt x="268" y="384"/>
                </a:lnTo>
                <a:lnTo>
                  <a:pt x="268" y="385"/>
                </a:lnTo>
                <a:lnTo>
                  <a:pt x="268" y="384"/>
                </a:lnTo>
                <a:lnTo>
                  <a:pt x="267" y="384"/>
                </a:lnTo>
                <a:lnTo>
                  <a:pt x="268" y="384"/>
                </a:lnTo>
                <a:lnTo>
                  <a:pt x="267" y="384"/>
                </a:lnTo>
                <a:lnTo>
                  <a:pt x="268" y="384"/>
                </a:lnTo>
                <a:lnTo>
                  <a:pt x="267" y="384"/>
                </a:lnTo>
                <a:lnTo>
                  <a:pt x="267" y="385"/>
                </a:lnTo>
                <a:lnTo>
                  <a:pt x="267" y="384"/>
                </a:lnTo>
                <a:lnTo>
                  <a:pt x="267" y="385"/>
                </a:lnTo>
                <a:lnTo>
                  <a:pt x="267" y="384"/>
                </a:lnTo>
                <a:lnTo>
                  <a:pt x="267" y="385"/>
                </a:lnTo>
                <a:lnTo>
                  <a:pt x="266" y="385"/>
                </a:lnTo>
                <a:lnTo>
                  <a:pt x="267" y="385"/>
                </a:lnTo>
                <a:lnTo>
                  <a:pt x="266" y="385"/>
                </a:lnTo>
                <a:lnTo>
                  <a:pt x="267" y="385"/>
                </a:lnTo>
                <a:lnTo>
                  <a:pt x="266" y="385"/>
                </a:lnTo>
                <a:lnTo>
                  <a:pt x="266" y="384"/>
                </a:lnTo>
                <a:lnTo>
                  <a:pt x="266" y="385"/>
                </a:lnTo>
                <a:lnTo>
                  <a:pt x="266" y="384"/>
                </a:lnTo>
                <a:lnTo>
                  <a:pt x="266" y="385"/>
                </a:lnTo>
                <a:lnTo>
                  <a:pt x="266" y="384"/>
                </a:lnTo>
                <a:lnTo>
                  <a:pt x="266" y="383"/>
                </a:lnTo>
                <a:lnTo>
                  <a:pt x="266" y="384"/>
                </a:lnTo>
                <a:lnTo>
                  <a:pt x="266" y="383"/>
                </a:lnTo>
                <a:lnTo>
                  <a:pt x="266" y="384"/>
                </a:lnTo>
                <a:lnTo>
                  <a:pt x="266" y="383"/>
                </a:lnTo>
                <a:lnTo>
                  <a:pt x="265" y="383"/>
                </a:lnTo>
                <a:lnTo>
                  <a:pt x="266" y="383"/>
                </a:lnTo>
                <a:lnTo>
                  <a:pt x="265" y="383"/>
                </a:lnTo>
                <a:lnTo>
                  <a:pt x="266" y="383"/>
                </a:lnTo>
                <a:lnTo>
                  <a:pt x="265" y="383"/>
                </a:lnTo>
                <a:lnTo>
                  <a:pt x="265" y="384"/>
                </a:lnTo>
                <a:lnTo>
                  <a:pt x="265" y="383"/>
                </a:lnTo>
                <a:lnTo>
                  <a:pt x="265" y="384"/>
                </a:lnTo>
                <a:lnTo>
                  <a:pt x="265" y="383"/>
                </a:lnTo>
                <a:lnTo>
                  <a:pt x="265" y="384"/>
                </a:lnTo>
                <a:lnTo>
                  <a:pt x="264" y="384"/>
                </a:lnTo>
                <a:lnTo>
                  <a:pt x="265" y="384"/>
                </a:lnTo>
                <a:lnTo>
                  <a:pt x="264" y="384"/>
                </a:lnTo>
                <a:lnTo>
                  <a:pt x="265" y="384"/>
                </a:lnTo>
                <a:lnTo>
                  <a:pt x="264" y="384"/>
                </a:lnTo>
                <a:lnTo>
                  <a:pt x="264" y="385"/>
                </a:lnTo>
                <a:lnTo>
                  <a:pt x="264" y="384"/>
                </a:lnTo>
                <a:lnTo>
                  <a:pt x="264" y="385"/>
                </a:lnTo>
                <a:lnTo>
                  <a:pt x="264" y="384"/>
                </a:lnTo>
                <a:lnTo>
                  <a:pt x="264" y="385"/>
                </a:lnTo>
                <a:lnTo>
                  <a:pt x="265" y="385"/>
                </a:lnTo>
                <a:lnTo>
                  <a:pt x="264" y="385"/>
                </a:lnTo>
                <a:lnTo>
                  <a:pt x="265" y="385"/>
                </a:lnTo>
                <a:lnTo>
                  <a:pt x="264" y="385"/>
                </a:lnTo>
                <a:lnTo>
                  <a:pt x="265" y="385"/>
                </a:lnTo>
                <a:lnTo>
                  <a:pt x="265" y="386"/>
                </a:lnTo>
                <a:lnTo>
                  <a:pt x="265" y="385"/>
                </a:lnTo>
                <a:lnTo>
                  <a:pt x="265" y="386"/>
                </a:lnTo>
                <a:lnTo>
                  <a:pt x="265" y="385"/>
                </a:lnTo>
                <a:lnTo>
                  <a:pt x="265" y="386"/>
                </a:lnTo>
                <a:lnTo>
                  <a:pt x="264" y="386"/>
                </a:lnTo>
                <a:lnTo>
                  <a:pt x="265" y="386"/>
                </a:lnTo>
                <a:lnTo>
                  <a:pt x="264" y="386"/>
                </a:lnTo>
                <a:lnTo>
                  <a:pt x="265" y="386"/>
                </a:lnTo>
                <a:lnTo>
                  <a:pt x="264" y="386"/>
                </a:lnTo>
                <a:lnTo>
                  <a:pt x="263" y="386"/>
                </a:lnTo>
                <a:lnTo>
                  <a:pt x="264" y="386"/>
                </a:lnTo>
                <a:lnTo>
                  <a:pt x="263" y="386"/>
                </a:lnTo>
                <a:lnTo>
                  <a:pt x="264" y="386"/>
                </a:lnTo>
                <a:lnTo>
                  <a:pt x="263" y="386"/>
                </a:lnTo>
                <a:lnTo>
                  <a:pt x="263" y="387"/>
                </a:lnTo>
                <a:lnTo>
                  <a:pt x="263" y="386"/>
                </a:lnTo>
                <a:lnTo>
                  <a:pt x="263" y="387"/>
                </a:lnTo>
                <a:lnTo>
                  <a:pt x="263" y="386"/>
                </a:lnTo>
                <a:lnTo>
                  <a:pt x="263" y="387"/>
                </a:lnTo>
                <a:lnTo>
                  <a:pt x="264" y="387"/>
                </a:lnTo>
                <a:lnTo>
                  <a:pt x="263" y="387"/>
                </a:lnTo>
                <a:lnTo>
                  <a:pt x="264" y="387"/>
                </a:lnTo>
                <a:lnTo>
                  <a:pt x="263" y="387"/>
                </a:lnTo>
                <a:lnTo>
                  <a:pt x="264" y="387"/>
                </a:lnTo>
                <a:lnTo>
                  <a:pt x="264" y="388"/>
                </a:lnTo>
                <a:lnTo>
                  <a:pt x="264" y="387"/>
                </a:lnTo>
                <a:lnTo>
                  <a:pt x="264" y="388"/>
                </a:lnTo>
                <a:lnTo>
                  <a:pt x="264" y="387"/>
                </a:lnTo>
                <a:lnTo>
                  <a:pt x="264" y="388"/>
                </a:lnTo>
                <a:lnTo>
                  <a:pt x="263" y="388"/>
                </a:lnTo>
                <a:lnTo>
                  <a:pt x="264" y="388"/>
                </a:lnTo>
                <a:lnTo>
                  <a:pt x="263" y="388"/>
                </a:lnTo>
                <a:lnTo>
                  <a:pt x="264" y="388"/>
                </a:lnTo>
                <a:lnTo>
                  <a:pt x="263" y="388"/>
                </a:lnTo>
                <a:lnTo>
                  <a:pt x="263" y="389"/>
                </a:lnTo>
                <a:lnTo>
                  <a:pt x="263" y="388"/>
                </a:lnTo>
                <a:lnTo>
                  <a:pt x="263" y="389"/>
                </a:lnTo>
                <a:lnTo>
                  <a:pt x="263" y="388"/>
                </a:lnTo>
                <a:lnTo>
                  <a:pt x="263" y="389"/>
                </a:lnTo>
                <a:lnTo>
                  <a:pt x="262" y="389"/>
                </a:lnTo>
                <a:lnTo>
                  <a:pt x="263" y="389"/>
                </a:lnTo>
                <a:lnTo>
                  <a:pt x="262" y="389"/>
                </a:lnTo>
                <a:lnTo>
                  <a:pt x="263" y="389"/>
                </a:lnTo>
                <a:lnTo>
                  <a:pt x="262" y="389"/>
                </a:lnTo>
                <a:lnTo>
                  <a:pt x="262" y="388"/>
                </a:lnTo>
                <a:lnTo>
                  <a:pt x="262" y="389"/>
                </a:lnTo>
                <a:lnTo>
                  <a:pt x="262" y="388"/>
                </a:lnTo>
                <a:lnTo>
                  <a:pt x="262" y="389"/>
                </a:lnTo>
                <a:lnTo>
                  <a:pt x="262" y="388"/>
                </a:lnTo>
                <a:lnTo>
                  <a:pt x="262" y="387"/>
                </a:lnTo>
                <a:lnTo>
                  <a:pt x="262" y="388"/>
                </a:lnTo>
                <a:lnTo>
                  <a:pt x="262" y="387"/>
                </a:lnTo>
                <a:lnTo>
                  <a:pt x="262" y="388"/>
                </a:lnTo>
                <a:lnTo>
                  <a:pt x="262" y="387"/>
                </a:lnTo>
                <a:lnTo>
                  <a:pt x="261" y="387"/>
                </a:lnTo>
                <a:lnTo>
                  <a:pt x="262" y="387"/>
                </a:lnTo>
                <a:lnTo>
                  <a:pt x="261" y="387"/>
                </a:lnTo>
                <a:lnTo>
                  <a:pt x="262" y="387"/>
                </a:lnTo>
                <a:lnTo>
                  <a:pt x="261" y="387"/>
                </a:lnTo>
                <a:lnTo>
                  <a:pt x="261" y="388"/>
                </a:lnTo>
                <a:lnTo>
                  <a:pt x="261" y="387"/>
                </a:lnTo>
                <a:lnTo>
                  <a:pt x="261" y="388"/>
                </a:lnTo>
                <a:lnTo>
                  <a:pt x="261" y="387"/>
                </a:lnTo>
                <a:lnTo>
                  <a:pt x="261" y="388"/>
                </a:lnTo>
                <a:lnTo>
                  <a:pt x="260" y="388"/>
                </a:lnTo>
                <a:lnTo>
                  <a:pt x="261" y="388"/>
                </a:lnTo>
                <a:lnTo>
                  <a:pt x="260" y="388"/>
                </a:lnTo>
                <a:lnTo>
                  <a:pt x="261" y="388"/>
                </a:lnTo>
                <a:lnTo>
                  <a:pt x="260" y="388"/>
                </a:lnTo>
                <a:lnTo>
                  <a:pt x="260" y="387"/>
                </a:lnTo>
                <a:lnTo>
                  <a:pt x="260" y="388"/>
                </a:lnTo>
                <a:lnTo>
                  <a:pt x="260" y="387"/>
                </a:lnTo>
                <a:lnTo>
                  <a:pt x="260" y="388"/>
                </a:lnTo>
                <a:lnTo>
                  <a:pt x="260" y="387"/>
                </a:lnTo>
                <a:lnTo>
                  <a:pt x="259" y="387"/>
                </a:lnTo>
                <a:lnTo>
                  <a:pt x="260" y="387"/>
                </a:lnTo>
                <a:lnTo>
                  <a:pt x="259" y="387"/>
                </a:lnTo>
                <a:lnTo>
                  <a:pt x="260" y="387"/>
                </a:lnTo>
                <a:lnTo>
                  <a:pt x="259" y="387"/>
                </a:lnTo>
                <a:lnTo>
                  <a:pt x="259" y="386"/>
                </a:lnTo>
                <a:lnTo>
                  <a:pt x="259" y="387"/>
                </a:lnTo>
                <a:lnTo>
                  <a:pt x="259" y="386"/>
                </a:lnTo>
                <a:lnTo>
                  <a:pt x="259" y="387"/>
                </a:lnTo>
                <a:lnTo>
                  <a:pt x="259" y="386"/>
                </a:lnTo>
                <a:lnTo>
                  <a:pt x="260" y="386"/>
                </a:lnTo>
                <a:lnTo>
                  <a:pt x="259" y="386"/>
                </a:lnTo>
                <a:lnTo>
                  <a:pt x="260" y="386"/>
                </a:lnTo>
                <a:lnTo>
                  <a:pt x="259" y="386"/>
                </a:lnTo>
                <a:lnTo>
                  <a:pt x="260" y="386"/>
                </a:lnTo>
                <a:lnTo>
                  <a:pt x="261" y="386"/>
                </a:lnTo>
                <a:lnTo>
                  <a:pt x="260" y="386"/>
                </a:lnTo>
                <a:lnTo>
                  <a:pt x="261" y="386"/>
                </a:lnTo>
                <a:lnTo>
                  <a:pt x="260" y="386"/>
                </a:lnTo>
                <a:lnTo>
                  <a:pt x="261" y="386"/>
                </a:lnTo>
                <a:lnTo>
                  <a:pt x="261" y="385"/>
                </a:lnTo>
                <a:lnTo>
                  <a:pt x="261" y="386"/>
                </a:lnTo>
                <a:lnTo>
                  <a:pt x="261" y="385"/>
                </a:lnTo>
                <a:lnTo>
                  <a:pt x="261" y="386"/>
                </a:lnTo>
                <a:lnTo>
                  <a:pt x="261" y="385"/>
                </a:lnTo>
                <a:lnTo>
                  <a:pt x="260" y="385"/>
                </a:lnTo>
                <a:lnTo>
                  <a:pt x="261" y="385"/>
                </a:lnTo>
                <a:lnTo>
                  <a:pt x="260" y="385"/>
                </a:lnTo>
                <a:lnTo>
                  <a:pt x="261" y="385"/>
                </a:lnTo>
                <a:lnTo>
                  <a:pt x="260" y="385"/>
                </a:lnTo>
                <a:lnTo>
                  <a:pt x="260" y="384"/>
                </a:lnTo>
                <a:lnTo>
                  <a:pt x="260" y="385"/>
                </a:lnTo>
                <a:lnTo>
                  <a:pt x="260" y="384"/>
                </a:lnTo>
                <a:lnTo>
                  <a:pt x="260" y="385"/>
                </a:lnTo>
                <a:lnTo>
                  <a:pt x="260" y="384"/>
                </a:lnTo>
                <a:lnTo>
                  <a:pt x="259" y="384"/>
                </a:lnTo>
                <a:lnTo>
                  <a:pt x="260" y="384"/>
                </a:lnTo>
                <a:lnTo>
                  <a:pt x="259" y="384"/>
                </a:lnTo>
                <a:lnTo>
                  <a:pt x="260" y="384"/>
                </a:lnTo>
                <a:lnTo>
                  <a:pt x="259" y="384"/>
                </a:lnTo>
                <a:lnTo>
                  <a:pt x="259" y="385"/>
                </a:lnTo>
                <a:lnTo>
                  <a:pt x="259" y="384"/>
                </a:lnTo>
                <a:lnTo>
                  <a:pt x="259" y="385"/>
                </a:lnTo>
                <a:lnTo>
                  <a:pt x="259" y="384"/>
                </a:lnTo>
                <a:lnTo>
                  <a:pt x="259" y="385"/>
                </a:lnTo>
                <a:lnTo>
                  <a:pt x="258" y="385"/>
                </a:lnTo>
                <a:lnTo>
                  <a:pt x="259" y="385"/>
                </a:lnTo>
                <a:lnTo>
                  <a:pt x="258" y="385"/>
                </a:lnTo>
                <a:lnTo>
                  <a:pt x="259" y="385"/>
                </a:lnTo>
                <a:lnTo>
                  <a:pt x="258" y="385"/>
                </a:lnTo>
                <a:lnTo>
                  <a:pt x="258" y="384"/>
                </a:lnTo>
                <a:lnTo>
                  <a:pt x="258" y="385"/>
                </a:lnTo>
                <a:lnTo>
                  <a:pt x="258" y="384"/>
                </a:lnTo>
                <a:lnTo>
                  <a:pt x="258" y="385"/>
                </a:lnTo>
                <a:lnTo>
                  <a:pt x="258" y="384"/>
                </a:lnTo>
                <a:lnTo>
                  <a:pt x="258" y="383"/>
                </a:lnTo>
                <a:lnTo>
                  <a:pt x="258" y="384"/>
                </a:lnTo>
                <a:lnTo>
                  <a:pt x="258" y="383"/>
                </a:lnTo>
                <a:lnTo>
                  <a:pt x="258" y="384"/>
                </a:lnTo>
                <a:lnTo>
                  <a:pt x="258" y="383"/>
                </a:lnTo>
                <a:lnTo>
                  <a:pt x="257" y="383"/>
                </a:lnTo>
                <a:lnTo>
                  <a:pt x="258" y="383"/>
                </a:lnTo>
                <a:lnTo>
                  <a:pt x="257" y="383"/>
                </a:lnTo>
                <a:lnTo>
                  <a:pt x="258" y="383"/>
                </a:lnTo>
                <a:lnTo>
                  <a:pt x="257" y="383"/>
                </a:lnTo>
                <a:lnTo>
                  <a:pt x="257" y="384"/>
                </a:lnTo>
                <a:lnTo>
                  <a:pt x="257" y="383"/>
                </a:lnTo>
                <a:lnTo>
                  <a:pt x="257" y="384"/>
                </a:lnTo>
                <a:lnTo>
                  <a:pt x="257" y="383"/>
                </a:lnTo>
                <a:lnTo>
                  <a:pt x="257" y="384"/>
                </a:lnTo>
                <a:lnTo>
                  <a:pt x="256" y="384"/>
                </a:lnTo>
                <a:lnTo>
                  <a:pt x="257" y="384"/>
                </a:lnTo>
                <a:lnTo>
                  <a:pt x="256" y="384"/>
                </a:lnTo>
                <a:lnTo>
                  <a:pt x="257" y="384"/>
                </a:lnTo>
                <a:lnTo>
                  <a:pt x="256" y="384"/>
                </a:lnTo>
                <a:lnTo>
                  <a:pt x="256" y="383"/>
                </a:lnTo>
                <a:lnTo>
                  <a:pt x="256" y="384"/>
                </a:lnTo>
                <a:lnTo>
                  <a:pt x="256" y="383"/>
                </a:lnTo>
                <a:lnTo>
                  <a:pt x="256" y="384"/>
                </a:lnTo>
                <a:lnTo>
                  <a:pt x="256" y="383"/>
                </a:lnTo>
                <a:lnTo>
                  <a:pt x="255" y="383"/>
                </a:lnTo>
                <a:lnTo>
                  <a:pt x="256" y="383"/>
                </a:lnTo>
                <a:lnTo>
                  <a:pt x="255" y="383"/>
                </a:lnTo>
                <a:lnTo>
                  <a:pt x="256" y="383"/>
                </a:lnTo>
                <a:lnTo>
                  <a:pt x="255" y="383"/>
                </a:lnTo>
                <a:lnTo>
                  <a:pt x="255" y="382"/>
                </a:lnTo>
                <a:lnTo>
                  <a:pt x="255" y="383"/>
                </a:lnTo>
                <a:lnTo>
                  <a:pt x="255" y="382"/>
                </a:lnTo>
                <a:lnTo>
                  <a:pt x="255" y="383"/>
                </a:lnTo>
                <a:lnTo>
                  <a:pt x="255" y="382"/>
                </a:lnTo>
                <a:lnTo>
                  <a:pt x="256" y="382"/>
                </a:lnTo>
                <a:lnTo>
                  <a:pt x="255" y="382"/>
                </a:lnTo>
                <a:lnTo>
                  <a:pt x="256" y="382"/>
                </a:lnTo>
                <a:lnTo>
                  <a:pt x="255" y="382"/>
                </a:lnTo>
                <a:lnTo>
                  <a:pt x="256" y="382"/>
                </a:lnTo>
                <a:lnTo>
                  <a:pt x="257" y="382"/>
                </a:lnTo>
                <a:lnTo>
                  <a:pt x="256" y="382"/>
                </a:lnTo>
                <a:lnTo>
                  <a:pt x="257" y="382"/>
                </a:lnTo>
                <a:lnTo>
                  <a:pt x="256" y="382"/>
                </a:lnTo>
                <a:lnTo>
                  <a:pt x="257" y="382"/>
                </a:lnTo>
                <a:lnTo>
                  <a:pt x="257" y="381"/>
                </a:lnTo>
                <a:lnTo>
                  <a:pt x="257" y="382"/>
                </a:lnTo>
                <a:lnTo>
                  <a:pt x="257" y="381"/>
                </a:lnTo>
                <a:lnTo>
                  <a:pt x="257" y="382"/>
                </a:lnTo>
                <a:lnTo>
                  <a:pt x="257" y="381"/>
                </a:lnTo>
                <a:lnTo>
                  <a:pt x="256" y="381"/>
                </a:lnTo>
                <a:lnTo>
                  <a:pt x="257" y="381"/>
                </a:lnTo>
                <a:lnTo>
                  <a:pt x="256" y="381"/>
                </a:lnTo>
                <a:lnTo>
                  <a:pt x="257" y="381"/>
                </a:lnTo>
                <a:lnTo>
                  <a:pt x="256" y="381"/>
                </a:lnTo>
                <a:lnTo>
                  <a:pt x="256" y="380"/>
                </a:lnTo>
                <a:lnTo>
                  <a:pt x="256" y="381"/>
                </a:lnTo>
                <a:lnTo>
                  <a:pt x="256" y="380"/>
                </a:lnTo>
                <a:lnTo>
                  <a:pt x="256" y="381"/>
                </a:lnTo>
                <a:lnTo>
                  <a:pt x="256" y="380"/>
                </a:lnTo>
                <a:lnTo>
                  <a:pt x="257" y="380"/>
                </a:lnTo>
                <a:lnTo>
                  <a:pt x="256" y="380"/>
                </a:lnTo>
                <a:lnTo>
                  <a:pt x="257" y="380"/>
                </a:lnTo>
                <a:lnTo>
                  <a:pt x="256" y="380"/>
                </a:lnTo>
                <a:lnTo>
                  <a:pt x="257" y="380"/>
                </a:lnTo>
                <a:lnTo>
                  <a:pt x="257" y="379"/>
                </a:lnTo>
                <a:lnTo>
                  <a:pt x="257" y="380"/>
                </a:lnTo>
                <a:lnTo>
                  <a:pt x="257" y="379"/>
                </a:lnTo>
                <a:lnTo>
                  <a:pt x="257" y="380"/>
                </a:lnTo>
                <a:lnTo>
                  <a:pt x="257" y="379"/>
                </a:lnTo>
                <a:lnTo>
                  <a:pt x="258" y="379"/>
                </a:lnTo>
                <a:lnTo>
                  <a:pt x="257" y="379"/>
                </a:lnTo>
                <a:lnTo>
                  <a:pt x="258" y="379"/>
                </a:lnTo>
                <a:lnTo>
                  <a:pt x="257" y="379"/>
                </a:lnTo>
                <a:lnTo>
                  <a:pt x="258" y="379"/>
                </a:lnTo>
                <a:lnTo>
                  <a:pt x="258" y="380"/>
                </a:lnTo>
                <a:lnTo>
                  <a:pt x="258" y="379"/>
                </a:lnTo>
                <a:lnTo>
                  <a:pt x="258" y="380"/>
                </a:lnTo>
                <a:lnTo>
                  <a:pt x="258" y="379"/>
                </a:lnTo>
                <a:lnTo>
                  <a:pt x="258" y="380"/>
                </a:lnTo>
                <a:lnTo>
                  <a:pt x="258" y="381"/>
                </a:lnTo>
                <a:lnTo>
                  <a:pt x="258" y="380"/>
                </a:lnTo>
                <a:lnTo>
                  <a:pt x="258" y="381"/>
                </a:lnTo>
                <a:lnTo>
                  <a:pt x="258" y="380"/>
                </a:lnTo>
                <a:lnTo>
                  <a:pt x="258" y="381"/>
                </a:lnTo>
                <a:lnTo>
                  <a:pt x="259" y="381"/>
                </a:lnTo>
                <a:lnTo>
                  <a:pt x="258" y="381"/>
                </a:lnTo>
                <a:lnTo>
                  <a:pt x="259" y="381"/>
                </a:lnTo>
                <a:lnTo>
                  <a:pt x="258" y="381"/>
                </a:lnTo>
                <a:lnTo>
                  <a:pt x="259" y="381"/>
                </a:lnTo>
                <a:lnTo>
                  <a:pt x="259" y="380"/>
                </a:lnTo>
                <a:lnTo>
                  <a:pt x="259" y="381"/>
                </a:lnTo>
                <a:lnTo>
                  <a:pt x="259" y="380"/>
                </a:lnTo>
                <a:lnTo>
                  <a:pt x="259" y="381"/>
                </a:lnTo>
                <a:lnTo>
                  <a:pt x="259" y="380"/>
                </a:lnTo>
                <a:lnTo>
                  <a:pt x="260" y="380"/>
                </a:lnTo>
                <a:lnTo>
                  <a:pt x="259" y="380"/>
                </a:lnTo>
                <a:lnTo>
                  <a:pt x="260" y="380"/>
                </a:lnTo>
                <a:lnTo>
                  <a:pt x="259" y="380"/>
                </a:lnTo>
                <a:lnTo>
                  <a:pt x="260" y="380"/>
                </a:lnTo>
                <a:lnTo>
                  <a:pt x="261" y="380"/>
                </a:lnTo>
                <a:lnTo>
                  <a:pt x="260" y="380"/>
                </a:lnTo>
                <a:lnTo>
                  <a:pt x="261" y="380"/>
                </a:lnTo>
                <a:lnTo>
                  <a:pt x="260" y="380"/>
                </a:lnTo>
                <a:lnTo>
                  <a:pt x="261" y="380"/>
                </a:lnTo>
                <a:lnTo>
                  <a:pt x="261" y="379"/>
                </a:lnTo>
                <a:lnTo>
                  <a:pt x="261" y="380"/>
                </a:lnTo>
                <a:lnTo>
                  <a:pt x="261" y="379"/>
                </a:lnTo>
                <a:lnTo>
                  <a:pt x="261" y="380"/>
                </a:lnTo>
                <a:lnTo>
                  <a:pt x="261" y="379"/>
                </a:lnTo>
                <a:lnTo>
                  <a:pt x="262" y="379"/>
                </a:lnTo>
                <a:lnTo>
                  <a:pt x="261" y="379"/>
                </a:lnTo>
                <a:lnTo>
                  <a:pt x="262" y="379"/>
                </a:lnTo>
                <a:lnTo>
                  <a:pt x="261" y="379"/>
                </a:lnTo>
                <a:lnTo>
                  <a:pt x="262" y="379"/>
                </a:lnTo>
                <a:lnTo>
                  <a:pt x="262" y="380"/>
                </a:lnTo>
                <a:lnTo>
                  <a:pt x="262" y="379"/>
                </a:lnTo>
                <a:lnTo>
                  <a:pt x="262" y="380"/>
                </a:lnTo>
                <a:lnTo>
                  <a:pt x="262" y="379"/>
                </a:lnTo>
                <a:lnTo>
                  <a:pt x="262" y="380"/>
                </a:lnTo>
                <a:lnTo>
                  <a:pt x="262" y="381"/>
                </a:lnTo>
                <a:lnTo>
                  <a:pt x="262" y="380"/>
                </a:lnTo>
                <a:lnTo>
                  <a:pt x="262" y="381"/>
                </a:lnTo>
                <a:lnTo>
                  <a:pt x="262" y="380"/>
                </a:lnTo>
                <a:lnTo>
                  <a:pt x="262" y="381"/>
                </a:lnTo>
                <a:lnTo>
                  <a:pt x="263" y="381"/>
                </a:lnTo>
                <a:lnTo>
                  <a:pt x="262" y="381"/>
                </a:lnTo>
                <a:lnTo>
                  <a:pt x="263" y="381"/>
                </a:lnTo>
                <a:lnTo>
                  <a:pt x="262" y="381"/>
                </a:lnTo>
                <a:lnTo>
                  <a:pt x="263" y="381"/>
                </a:lnTo>
                <a:lnTo>
                  <a:pt x="263" y="380"/>
                </a:lnTo>
                <a:lnTo>
                  <a:pt x="263" y="381"/>
                </a:lnTo>
                <a:lnTo>
                  <a:pt x="263" y="380"/>
                </a:lnTo>
                <a:lnTo>
                  <a:pt x="263" y="381"/>
                </a:lnTo>
                <a:lnTo>
                  <a:pt x="263" y="380"/>
                </a:lnTo>
                <a:lnTo>
                  <a:pt x="264" y="380"/>
                </a:lnTo>
                <a:lnTo>
                  <a:pt x="263" y="380"/>
                </a:lnTo>
                <a:lnTo>
                  <a:pt x="264" y="380"/>
                </a:lnTo>
                <a:lnTo>
                  <a:pt x="263" y="380"/>
                </a:lnTo>
                <a:lnTo>
                  <a:pt x="264" y="380"/>
                </a:lnTo>
                <a:lnTo>
                  <a:pt x="264" y="379"/>
                </a:lnTo>
                <a:lnTo>
                  <a:pt x="264" y="380"/>
                </a:lnTo>
                <a:lnTo>
                  <a:pt x="264" y="379"/>
                </a:lnTo>
                <a:lnTo>
                  <a:pt x="264" y="380"/>
                </a:lnTo>
                <a:lnTo>
                  <a:pt x="264" y="379"/>
                </a:lnTo>
                <a:lnTo>
                  <a:pt x="263" y="379"/>
                </a:lnTo>
                <a:lnTo>
                  <a:pt x="264" y="379"/>
                </a:lnTo>
                <a:lnTo>
                  <a:pt x="263" y="379"/>
                </a:lnTo>
                <a:lnTo>
                  <a:pt x="264" y="379"/>
                </a:lnTo>
                <a:lnTo>
                  <a:pt x="263" y="379"/>
                </a:lnTo>
                <a:lnTo>
                  <a:pt x="263" y="378"/>
                </a:lnTo>
                <a:lnTo>
                  <a:pt x="263" y="379"/>
                </a:lnTo>
                <a:lnTo>
                  <a:pt x="263" y="378"/>
                </a:lnTo>
                <a:lnTo>
                  <a:pt x="263" y="379"/>
                </a:lnTo>
                <a:lnTo>
                  <a:pt x="263" y="378"/>
                </a:lnTo>
                <a:lnTo>
                  <a:pt x="264" y="378"/>
                </a:lnTo>
                <a:lnTo>
                  <a:pt x="263" y="378"/>
                </a:lnTo>
                <a:lnTo>
                  <a:pt x="264" y="378"/>
                </a:lnTo>
                <a:lnTo>
                  <a:pt x="263" y="378"/>
                </a:lnTo>
                <a:lnTo>
                  <a:pt x="264" y="378"/>
                </a:lnTo>
                <a:lnTo>
                  <a:pt x="265" y="378"/>
                </a:lnTo>
                <a:lnTo>
                  <a:pt x="264" y="378"/>
                </a:lnTo>
                <a:lnTo>
                  <a:pt x="265" y="378"/>
                </a:lnTo>
                <a:lnTo>
                  <a:pt x="264" y="378"/>
                </a:lnTo>
                <a:lnTo>
                  <a:pt x="265" y="378"/>
                </a:lnTo>
                <a:lnTo>
                  <a:pt x="265" y="377"/>
                </a:lnTo>
                <a:lnTo>
                  <a:pt x="265" y="378"/>
                </a:lnTo>
                <a:lnTo>
                  <a:pt x="265" y="377"/>
                </a:lnTo>
                <a:lnTo>
                  <a:pt x="265" y="378"/>
                </a:lnTo>
                <a:lnTo>
                  <a:pt x="265" y="377"/>
                </a:lnTo>
                <a:lnTo>
                  <a:pt x="264" y="377"/>
                </a:lnTo>
                <a:lnTo>
                  <a:pt x="265" y="377"/>
                </a:lnTo>
                <a:lnTo>
                  <a:pt x="264" y="377"/>
                </a:lnTo>
                <a:lnTo>
                  <a:pt x="265" y="377"/>
                </a:lnTo>
                <a:lnTo>
                  <a:pt x="264" y="377"/>
                </a:lnTo>
                <a:lnTo>
                  <a:pt x="264" y="376"/>
                </a:lnTo>
                <a:lnTo>
                  <a:pt x="264" y="377"/>
                </a:lnTo>
                <a:lnTo>
                  <a:pt x="264" y="376"/>
                </a:lnTo>
                <a:lnTo>
                  <a:pt x="264" y="377"/>
                </a:lnTo>
                <a:lnTo>
                  <a:pt x="264" y="376"/>
                </a:lnTo>
                <a:lnTo>
                  <a:pt x="263" y="376"/>
                </a:lnTo>
                <a:lnTo>
                  <a:pt x="264" y="376"/>
                </a:lnTo>
                <a:lnTo>
                  <a:pt x="263" y="376"/>
                </a:lnTo>
                <a:lnTo>
                  <a:pt x="264" y="376"/>
                </a:lnTo>
                <a:lnTo>
                  <a:pt x="263" y="376"/>
                </a:lnTo>
                <a:lnTo>
                  <a:pt x="263" y="377"/>
                </a:lnTo>
                <a:lnTo>
                  <a:pt x="263" y="376"/>
                </a:lnTo>
                <a:lnTo>
                  <a:pt x="263" y="377"/>
                </a:lnTo>
                <a:lnTo>
                  <a:pt x="263" y="376"/>
                </a:lnTo>
                <a:lnTo>
                  <a:pt x="263" y="377"/>
                </a:lnTo>
                <a:lnTo>
                  <a:pt x="262" y="377"/>
                </a:lnTo>
                <a:lnTo>
                  <a:pt x="263" y="377"/>
                </a:lnTo>
                <a:lnTo>
                  <a:pt x="262" y="377"/>
                </a:lnTo>
                <a:lnTo>
                  <a:pt x="263" y="377"/>
                </a:lnTo>
                <a:lnTo>
                  <a:pt x="262" y="377"/>
                </a:lnTo>
                <a:lnTo>
                  <a:pt x="262" y="376"/>
                </a:lnTo>
                <a:lnTo>
                  <a:pt x="262" y="377"/>
                </a:lnTo>
                <a:lnTo>
                  <a:pt x="262" y="376"/>
                </a:lnTo>
                <a:lnTo>
                  <a:pt x="262" y="377"/>
                </a:lnTo>
                <a:lnTo>
                  <a:pt x="262" y="376"/>
                </a:lnTo>
                <a:lnTo>
                  <a:pt x="262" y="375"/>
                </a:lnTo>
                <a:lnTo>
                  <a:pt x="262" y="376"/>
                </a:lnTo>
                <a:lnTo>
                  <a:pt x="262" y="375"/>
                </a:lnTo>
                <a:lnTo>
                  <a:pt x="262" y="376"/>
                </a:lnTo>
                <a:lnTo>
                  <a:pt x="262" y="375"/>
                </a:lnTo>
                <a:lnTo>
                  <a:pt x="261" y="375"/>
                </a:lnTo>
                <a:lnTo>
                  <a:pt x="262" y="375"/>
                </a:lnTo>
                <a:lnTo>
                  <a:pt x="261" y="375"/>
                </a:lnTo>
                <a:lnTo>
                  <a:pt x="262" y="375"/>
                </a:lnTo>
                <a:lnTo>
                  <a:pt x="261" y="375"/>
                </a:lnTo>
                <a:lnTo>
                  <a:pt x="261" y="376"/>
                </a:lnTo>
                <a:lnTo>
                  <a:pt x="261" y="375"/>
                </a:lnTo>
                <a:lnTo>
                  <a:pt x="261" y="376"/>
                </a:lnTo>
                <a:lnTo>
                  <a:pt x="261" y="375"/>
                </a:lnTo>
                <a:lnTo>
                  <a:pt x="261" y="376"/>
                </a:lnTo>
                <a:lnTo>
                  <a:pt x="260" y="376"/>
                </a:lnTo>
                <a:lnTo>
                  <a:pt x="261" y="376"/>
                </a:lnTo>
                <a:lnTo>
                  <a:pt x="260" y="376"/>
                </a:lnTo>
                <a:lnTo>
                  <a:pt x="261" y="376"/>
                </a:lnTo>
                <a:lnTo>
                  <a:pt x="260" y="376"/>
                </a:lnTo>
                <a:lnTo>
                  <a:pt x="260" y="375"/>
                </a:lnTo>
                <a:lnTo>
                  <a:pt x="260" y="376"/>
                </a:lnTo>
                <a:lnTo>
                  <a:pt x="260" y="375"/>
                </a:lnTo>
                <a:lnTo>
                  <a:pt x="260" y="376"/>
                </a:lnTo>
                <a:lnTo>
                  <a:pt x="260" y="375"/>
                </a:lnTo>
                <a:lnTo>
                  <a:pt x="259" y="375"/>
                </a:lnTo>
                <a:lnTo>
                  <a:pt x="260" y="375"/>
                </a:lnTo>
                <a:lnTo>
                  <a:pt x="259" y="375"/>
                </a:lnTo>
                <a:lnTo>
                  <a:pt x="260" y="375"/>
                </a:lnTo>
                <a:lnTo>
                  <a:pt x="259" y="375"/>
                </a:lnTo>
                <a:lnTo>
                  <a:pt x="259" y="374"/>
                </a:lnTo>
                <a:lnTo>
                  <a:pt x="259" y="375"/>
                </a:lnTo>
                <a:lnTo>
                  <a:pt x="259" y="374"/>
                </a:lnTo>
                <a:lnTo>
                  <a:pt x="259" y="375"/>
                </a:lnTo>
                <a:lnTo>
                  <a:pt x="259" y="374"/>
                </a:lnTo>
                <a:lnTo>
                  <a:pt x="260" y="374"/>
                </a:lnTo>
                <a:lnTo>
                  <a:pt x="259" y="374"/>
                </a:lnTo>
                <a:lnTo>
                  <a:pt x="260" y="374"/>
                </a:lnTo>
                <a:lnTo>
                  <a:pt x="259" y="374"/>
                </a:lnTo>
                <a:lnTo>
                  <a:pt x="260" y="374"/>
                </a:lnTo>
                <a:lnTo>
                  <a:pt x="261" y="374"/>
                </a:lnTo>
                <a:lnTo>
                  <a:pt x="260" y="374"/>
                </a:lnTo>
                <a:lnTo>
                  <a:pt x="261" y="374"/>
                </a:lnTo>
                <a:lnTo>
                  <a:pt x="260" y="374"/>
                </a:lnTo>
                <a:lnTo>
                  <a:pt x="261" y="374"/>
                </a:lnTo>
                <a:lnTo>
                  <a:pt x="261" y="373"/>
                </a:lnTo>
                <a:lnTo>
                  <a:pt x="261" y="374"/>
                </a:lnTo>
                <a:lnTo>
                  <a:pt x="261" y="373"/>
                </a:lnTo>
                <a:lnTo>
                  <a:pt x="261" y="374"/>
                </a:lnTo>
                <a:lnTo>
                  <a:pt x="261" y="373"/>
                </a:lnTo>
                <a:lnTo>
                  <a:pt x="260" y="373"/>
                </a:lnTo>
                <a:lnTo>
                  <a:pt x="261" y="373"/>
                </a:lnTo>
                <a:lnTo>
                  <a:pt x="260" y="373"/>
                </a:lnTo>
                <a:lnTo>
                  <a:pt x="261" y="373"/>
                </a:lnTo>
                <a:lnTo>
                  <a:pt x="260" y="373"/>
                </a:lnTo>
                <a:lnTo>
                  <a:pt x="260" y="372"/>
                </a:lnTo>
                <a:lnTo>
                  <a:pt x="260" y="373"/>
                </a:lnTo>
                <a:lnTo>
                  <a:pt x="260" y="372"/>
                </a:lnTo>
                <a:lnTo>
                  <a:pt x="260" y="373"/>
                </a:lnTo>
                <a:lnTo>
                  <a:pt x="260" y="372"/>
                </a:lnTo>
                <a:lnTo>
                  <a:pt x="261" y="372"/>
                </a:lnTo>
                <a:lnTo>
                  <a:pt x="260" y="372"/>
                </a:lnTo>
                <a:lnTo>
                  <a:pt x="261" y="372"/>
                </a:lnTo>
                <a:lnTo>
                  <a:pt x="260" y="372"/>
                </a:lnTo>
                <a:lnTo>
                  <a:pt x="261" y="372"/>
                </a:lnTo>
                <a:lnTo>
                  <a:pt x="261" y="371"/>
                </a:lnTo>
                <a:lnTo>
                  <a:pt x="261" y="372"/>
                </a:lnTo>
                <a:lnTo>
                  <a:pt x="261" y="371"/>
                </a:lnTo>
                <a:lnTo>
                  <a:pt x="261" y="372"/>
                </a:lnTo>
                <a:lnTo>
                  <a:pt x="261" y="371"/>
                </a:lnTo>
                <a:lnTo>
                  <a:pt x="262" y="371"/>
                </a:lnTo>
                <a:lnTo>
                  <a:pt x="261" y="371"/>
                </a:lnTo>
                <a:lnTo>
                  <a:pt x="262" y="371"/>
                </a:lnTo>
                <a:lnTo>
                  <a:pt x="261" y="371"/>
                </a:lnTo>
                <a:lnTo>
                  <a:pt x="262" y="371"/>
                </a:lnTo>
                <a:lnTo>
                  <a:pt x="262" y="372"/>
                </a:lnTo>
                <a:lnTo>
                  <a:pt x="262" y="371"/>
                </a:lnTo>
                <a:lnTo>
                  <a:pt x="262" y="372"/>
                </a:lnTo>
                <a:lnTo>
                  <a:pt x="262" y="371"/>
                </a:lnTo>
                <a:lnTo>
                  <a:pt x="262" y="372"/>
                </a:lnTo>
                <a:lnTo>
                  <a:pt x="262" y="373"/>
                </a:lnTo>
                <a:lnTo>
                  <a:pt x="262" y="372"/>
                </a:lnTo>
                <a:lnTo>
                  <a:pt x="262" y="373"/>
                </a:lnTo>
                <a:lnTo>
                  <a:pt x="262" y="372"/>
                </a:lnTo>
                <a:lnTo>
                  <a:pt x="262" y="373"/>
                </a:lnTo>
                <a:lnTo>
                  <a:pt x="263" y="373"/>
                </a:lnTo>
                <a:lnTo>
                  <a:pt x="262" y="373"/>
                </a:lnTo>
                <a:lnTo>
                  <a:pt x="263" y="373"/>
                </a:lnTo>
                <a:lnTo>
                  <a:pt x="262" y="373"/>
                </a:lnTo>
                <a:lnTo>
                  <a:pt x="263" y="373"/>
                </a:lnTo>
                <a:lnTo>
                  <a:pt x="263" y="372"/>
                </a:lnTo>
                <a:lnTo>
                  <a:pt x="263" y="373"/>
                </a:lnTo>
                <a:lnTo>
                  <a:pt x="263" y="372"/>
                </a:lnTo>
                <a:lnTo>
                  <a:pt x="263" y="373"/>
                </a:lnTo>
                <a:lnTo>
                  <a:pt x="263" y="372"/>
                </a:lnTo>
                <a:lnTo>
                  <a:pt x="264" y="372"/>
                </a:lnTo>
                <a:lnTo>
                  <a:pt x="263" y="372"/>
                </a:lnTo>
                <a:lnTo>
                  <a:pt x="264" y="372"/>
                </a:lnTo>
                <a:lnTo>
                  <a:pt x="263" y="372"/>
                </a:lnTo>
                <a:lnTo>
                  <a:pt x="264" y="372"/>
                </a:lnTo>
                <a:lnTo>
                  <a:pt x="264" y="371"/>
                </a:lnTo>
                <a:lnTo>
                  <a:pt x="264" y="372"/>
                </a:lnTo>
                <a:lnTo>
                  <a:pt x="264" y="371"/>
                </a:lnTo>
                <a:lnTo>
                  <a:pt x="264" y="372"/>
                </a:lnTo>
                <a:lnTo>
                  <a:pt x="264" y="371"/>
                </a:lnTo>
                <a:lnTo>
                  <a:pt x="263" y="371"/>
                </a:lnTo>
                <a:lnTo>
                  <a:pt x="264" y="371"/>
                </a:lnTo>
                <a:lnTo>
                  <a:pt x="263" y="371"/>
                </a:lnTo>
                <a:lnTo>
                  <a:pt x="264" y="371"/>
                </a:lnTo>
                <a:lnTo>
                  <a:pt x="263" y="371"/>
                </a:lnTo>
                <a:lnTo>
                  <a:pt x="263" y="370"/>
                </a:lnTo>
                <a:lnTo>
                  <a:pt x="263" y="371"/>
                </a:lnTo>
                <a:lnTo>
                  <a:pt x="263" y="370"/>
                </a:lnTo>
                <a:lnTo>
                  <a:pt x="263" y="371"/>
                </a:lnTo>
                <a:lnTo>
                  <a:pt x="263" y="370"/>
                </a:lnTo>
                <a:lnTo>
                  <a:pt x="264" y="370"/>
                </a:lnTo>
                <a:lnTo>
                  <a:pt x="263" y="370"/>
                </a:lnTo>
                <a:lnTo>
                  <a:pt x="264" y="370"/>
                </a:lnTo>
                <a:lnTo>
                  <a:pt x="263" y="370"/>
                </a:lnTo>
                <a:lnTo>
                  <a:pt x="264" y="370"/>
                </a:lnTo>
                <a:lnTo>
                  <a:pt x="265" y="370"/>
                </a:lnTo>
                <a:lnTo>
                  <a:pt x="264" y="370"/>
                </a:lnTo>
                <a:lnTo>
                  <a:pt x="265" y="370"/>
                </a:lnTo>
                <a:lnTo>
                  <a:pt x="264" y="370"/>
                </a:lnTo>
                <a:lnTo>
                  <a:pt x="265" y="370"/>
                </a:lnTo>
                <a:lnTo>
                  <a:pt x="265" y="369"/>
                </a:lnTo>
                <a:lnTo>
                  <a:pt x="265" y="370"/>
                </a:lnTo>
                <a:lnTo>
                  <a:pt x="265" y="369"/>
                </a:lnTo>
                <a:lnTo>
                  <a:pt x="265" y="370"/>
                </a:lnTo>
                <a:lnTo>
                  <a:pt x="265" y="369"/>
                </a:lnTo>
                <a:lnTo>
                  <a:pt x="264" y="369"/>
                </a:lnTo>
                <a:lnTo>
                  <a:pt x="265" y="369"/>
                </a:lnTo>
                <a:lnTo>
                  <a:pt x="264" y="369"/>
                </a:lnTo>
                <a:lnTo>
                  <a:pt x="265" y="369"/>
                </a:lnTo>
                <a:lnTo>
                  <a:pt x="264" y="369"/>
                </a:lnTo>
                <a:lnTo>
                  <a:pt x="264" y="368"/>
                </a:lnTo>
                <a:lnTo>
                  <a:pt x="264" y="369"/>
                </a:lnTo>
                <a:lnTo>
                  <a:pt x="264" y="368"/>
                </a:lnTo>
                <a:lnTo>
                  <a:pt x="264" y="369"/>
                </a:lnTo>
                <a:lnTo>
                  <a:pt x="264" y="368"/>
                </a:lnTo>
                <a:lnTo>
                  <a:pt x="265" y="368"/>
                </a:lnTo>
                <a:lnTo>
                  <a:pt x="264" y="368"/>
                </a:lnTo>
                <a:lnTo>
                  <a:pt x="265" y="368"/>
                </a:lnTo>
                <a:lnTo>
                  <a:pt x="264" y="368"/>
                </a:lnTo>
                <a:lnTo>
                  <a:pt x="265" y="368"/>
                </a:lnTo>
                <a:lnTo>
                  <a:pt x="265" y="367"/>
                </a:lnTo>
                <a:lnTo>
                  <a:pt x="265" y="368"/>
                </a:lnTo>
                <a:lnTo>
                  <a:pt x="265" y="367"/>
                </a:lnTo>
                <a:lnTo>
                  <a:pt x="265" y="368"/>
                </a:lnTo>
                <a:lnTo>
                  <a:pt x="265" y="367"/>
                </a:lnTo>
                <a:lnTo>
                  <a:pt x="266" y="367"/>
                </a:lnTo>
                <a:lnTo>
                  <a:pt x="265" y="367"/>
                </a:lnTo>
                <a:lnTo>
                  <a:pt x="266" y="367"/>
                </a:lnTo>
                <a:lnTo>
                  <a:pt x="265" y="367"/>
                </a:lnTo>
                <a:lnTo>
                  <a:pt x="266" y="367"/>
                </a:lnTo>
                <a:lnTo>
                  <a:pt x="266" y="368"/>
                </a:lnTo>
                <a:lnTo>
                  <a:pt x="266" y="367"/>
                </a:lnTo>
                <a:lnTo>
                  <a:pt x="266" y="368"/>
                </a:lnTo>
                <a:lnTo>
                  <a:pt x="266" y="367"/>
                </a:lnTo>
                <a:lnTo>
                  <a:pt x="266" y="368"/>
                </a:lnTo>
                <a:lnTo>
                  <a:pt x="266" y="369"/>
                </a:lnTo>
                <a:lnTo>
                  <a:pt x="266" y="368"/>
                </a:lnTo>
                <a:lnTo>
                  <a:pt x="266" y="369"/>
                </a:lnTo>
                <a:lnTo>
                  <a:pt x="266" y="368"/>
                </a:lnTo>
                <a:lnTo>
                  <a:pt x="266" y="369"/>
                </a:lnTo>
                <a:lnTo>
                  <a:pt x="267" y="369"/>
                </a:lnTo>
                <a:lnTo>
                  <a:pt x="266" y="369"/>
                </a:lnTo>
                <a:lnTo>
                  <a:pt x="267" y="369"/>
                </a:lnTo>
                <a:lnTo>
                  <a:pt x="266" y="369"/>
                </a:lnTo>
                <a:lnTo>
                  <a:pt x="267" y="369"/>
                </a:lnTo>
                <a:lnTo>
                  <a:pt x="267" y="368"/>
                </a:lnTo>
                <a:lnTo>
                  <a:pt x="267" y="369"/>
                </a:lnTo>
                <a:lnTo>
                  <a:pt x="267" y="368"/>
                </a:lnTo>
                <a:lnTo>
                  <a:pt x="267" y="369"/>
                </a:lnTo>
                <a:lnTo>
                  <a:pt x="267" y="368"/>
                </a:lnTo>
                <a:lnTo>
                  <a:pt x="268" y="368"/>
                </a:lnTo>
                <a:lnTo>
                  <a:pt x="267" y="368"/>
                </a:lnTo>
                <a:lnTo>
                  <a:pt x="268" y="368"/>
                </a:lnTo>
                <a:lnTo>
                  <a:pt x="267" y="368"/>
                </a:lnTo>
                <a:lnTo>
                  <a:pt x="268" y="368"/>
                </a:lnTo>
                <a:lnTo>
                  <a:pt x="268" y="369"/>
                </a:lnTo>
                <a:lnTo>
                  <a:pt x="268" y="368"/>
                </a:lnTo>
                <a:lnTo>
                  <a:pt x="268" y="369"/>
                </a:lnTo>
                <a:lnTo>
                  <a:pt x="268" y="368"/>
                </a:lnTo>
                <a:lnTo>
                  <a:pt x="268" y="369"/>
                </a:lnTo>
                <a:lnTo>
                  <a:pt x="269" y="369"/>
                </a:lnTo>
                <a:lnTo>
                  <a:pt x="268" y="369"/>
                </a:lnTo>
                <a:lnTo>
                  <a:pt x="269" y="369"/>
                </a:lnTo>
                <a:lnTo>
                  <a:pt x="268" y="369"/>
                </a:lnTo>
                <a:lnTo>
                  <a:pt x="269" y="369"/>
                </a:lnTo>
                <a:lnTo>
                  <a:pt x="269" y="370"/>
                </a:lnTo>
                <a:lnTo>
                  <a:pt x="269" y="369"/>
                </a:lnTo>
                <a:lnTo>
                  <a:pt x="269" y="370"/>
                </a:lnTo>
                <a:lnTo>
                  <a:pt x="269" y="369"/>
                </a:lnTo>
                <a:lnTo>
                  <a:pt x="269" y="370"/>
                </a:lnTo>
                <a:lnTo>
                  <a:pt x="268" y="370"/>
                </a:lnTo>
                <a:lnTo>
                  <a:pt x="269" y="370"/>
                </a:lnTo>
                <a:lnTo>
                  <a:pt x="268" y="370"/>
                </a:lnTo>
                <a:lnTo>
                  <a:pt x="269" y="370"/>
                </a:lnTo>
                <a:lnTo>
                  <a:pt x="268" y="370"/>
                </a:lnTo>
                <a:lnTo>
                  <a:pt x="267" y="370"/>
                </a:lnTo>
                <a:lnTo>
                  <a:pt x="268" y="370"/>
                </a:lnTo>
                <a:lnTo>
                  <a:pt x="267" y="370"/>
                </a:lnTo>
                <a:lnTo>
                  <a:pt x="268" y="370"/>
                </a:lnTo>
                <a:lnTo>
                  <a:pt x="267" y="370"/>
                </a:lnTo>
                <a:lnTo>
                  <a:pt x="267" y="371"/>
                </a:lnTo>
                <a:lnTo>
                  <a:pt x="267" y="370"/>
                </a:lnTo>
                <a:lnTo>
                  <a:pt x="267" y="371"/>
                </a:lnTo>
                <a:lnTo>
                  <a:pt x="267" y="370"/>
                </a:lnTo>
                <a:lnTo>
                  <a:pt x="267" y="371"/>
                </a:lnTo>
                <a:lnTo>
                  <a:pt x="268" y="371"/>
                </a:lnTo>
                <a:lnTo>
                  <a:pt x="267" y="371"/>
                </a:lnTo>
                <a:lnTo>
                  <a:pt x="268" y="371"/>
                </a:lnTo>
                <a:lnTo>
                  <a:pt x="267" y="371"/>
                </a:lnTo>
                <a:lnTo>
                  <a:pt x="268" y="371"/>
                </a:lnTo>
                <a:lnTo>
                  <a:pt x="268" y="372"/>
                </a:lnTo>
                <a:lnTo>
                  <a:pt x="268" y="371"/>
                </a:lnTo>
                <a:lnTo>
                  <a:pt x="268" y="372"/>
                </a:lnTo>
                <a:lnTo>
                  <a:pt x="268" y="371"/>
                </a:lnTo>
                <a:lnTo>
                  <a:pt x="268" y="372"/>
                </a:lnTo>
                <a:lnTo>
                  <a:pt x="268" y="373"/>
                </a:lnTo>
                <a:lnTo>
                  <a:pt x="268" y="372"/>
                </a:lnTo>
                <a:lnTo>
                  <a:pt x="268" y="373"/>
                </a:lnTo>
                <a:lnTo>
                  <a:pt x="268" y="372"/>
                </a:lnTo>
                <a:lnTo>
                  <a:pt x="268" y="373"/>
                </a:lnTo>
                <a:lnTo>
                  <a:pt x="269" y="373"/>
                </a:lnTo>
                <a:lnTo>
                  <a:pt x="268" y="373"/>
                </a:lnTo>
                <a:lnTo>
                  <a:pt x="269" y="373"/>
                </a:lnTo>
                <a:lnTo>
                  <a:pt x="268" y="373"/>
                </a:lnTo>
                <a:lnTo>
                  <a:pt x="269" y="373"/>
                </a:lnTo>
                <a:lnTo>
                  <a:pt x="269" y="374"/>
                </a:lnTo>
                <a:lnTo>
                  <a:pt x="269" y="373"/>
                </a:lnTo>
                <a:lnTo>
                  <a:pt x="269" y="374"/>
                </a:lnTo>
                <a:lnTo>
                  <a:pt x="269" y="373"/>
                </a:lnTo>
                <a:lnTo>
                  <a:pt x="269" y="374"/>
                </a:lnTo>
                <a:lnTo>
                  <a:pt x="268" y="374"/>
                </a:lnTo>
                <a:lnTo>
                  <a:pt x="269" y="374"/>
                </a:lnTo>
                <a:lnTo>
                  <a:pt x="268" y="374"/>
                </a:lnTo>
                <a:lnTo>
                  <a:pt x="269" y="374"/>
                </a:lnTo>
                <a:lnTo>
                  <a:pt x="268" y="374"/>
                </a:lnTo>
                <a:lnTo>
                  <a:pt x="267" y="374"/>
                </a:lnTo>
                <a:lnTo>
                  <a:pt x="268" y="374"/>
                </a:lnTo>
                <a:lnTo>
                  <a:pt x="267" y="374"/>
                </a:lnTo>
                <a:lnTo>
                  <a:pt x="268" y="374"/>
                </a:lnTo>
                <a:lnTo>
                  <a:pt x="267" y="374"/>
                </a:lnTo>
                <a:lnTo>
                  <a:pt x="267" y="375"/>
                </a:lnTo>
                <a:lnTo>
                  <a:pt x="267" y="374"/>
                </a:lnTo>
                <a:lnTo>
                  <a:pt x="267" y="375"/>
                </a:lnTo>
                <a:lnTo>
                  <a:pt x="267" y="374"/>
                </a:lnTo>
                <a:lnTo>
                  <a:pt x="267" y="375"/>
                </a:lnTo>
                <a:lnTo>
                  <a:pt x="268" y="375"/>
                </a:lnTo>
                <a:lnTo>
                  <a:pt x="267" y="375"/>
                </a:lnTo>
                <a:lnTo>
                  <a:pt x="268" y="375"/>
                </a:lnTo>
                <a:lnTo>
                  <a:pt x="267" y="375"/>
                </a:lnTo>
                <a:lnTo>
                  <a:pt x="268" y="375"/>
                </a:lnTo>
                <a:lnTo>
                  <a:pt x="268" y="376"/>
                </a:lnTo>
                <a:lnTo>
                  <a:pt x="268" y="375"/>
                </a:lnTo>
                <a:lnTo>
                  <a:pt x="268" y="376"/>
                </a:lnTo>
                <a:lnTo>
                  <a:pt x="268" y="375"/>
                </a:lnTo>
                <a:lnTo>
                  <a:pt x="268" y="376"/>
                </a:lnTo>
                <a:lnTo>
                  <a:pt x="269" y="376"/>
                </a:lnTo>
                <a:lnTo>
                  <a:pt x="268" y="376"/>
                </a:lnTo>
                <a:lnTo>
                  <a:pt x="269" y="376"/>
                </a:lnTo>
                <a:lnTo>
                  <a:pt x="268" y="376"/>
                </a:lnTo>
                <a:lnTo>
                  <a:pt x="269" y="376"/>
                </a:lnTo>
                <a:lnTo>
                  <a:pt x="269" y="375"/>
                </a:lnTo>
                <a:lnTo>
                  <a:pt x="269" y="376"/>
                </a:lnTo>
                <a:lnTo>
                  <a:pt x="269" y="375"/>
                </a:lnTo>
                <a:lnTo>
                  <a:pt x="269" y="376"/>
                </a:lnTo>
                <a:lnTo>
                  <a:pt x="269" y="375"/>
                </a:lnTo>
                <a:lnTo>
                  <a:pt x="270" y="375"/>
                </a:lnTo>
                <a:lnTo>
                  <a:pt x="269" y="375"/>
                </a:lnTo>
                <a:lnTo>
                  <a:pt x="270" y="375"/>
                </a:lnTo>
                <a:lnTo>
                  <a:pt x="269" y="375"/>
                </a:lnTo>
                <a:lnTo>
                  <a:pt x="270" y="375"/>
                </a:lnTo>
                <a:lnTo>
                  <a:pt x="270" y="376"/>
                </a:lnTo>
                <a:lnTo>
                  <a:pt x="270" y="375"/>
                </a:lnTo>
                <a:lnTo>
                  <a:pt x="270" y="376"/>
                </a:lnTo>
                <a:lnTo>
                  <a:pt x="270" y="375"/>
                </a:lnTo>
                <a:lnTo>
                  <a:pt x="270" y="376"/>
                </a:lnTo>
                <a:lnTo>
                  <a:pt x="270" y="377"/>
                </a:lnTo>
                <a:lnTo>
                  <a:pt x="270" y="376"/>
                </a:lnTo>
                <a:lnTo>
                  <a:pt x="270" y="377"/>
                </a:lnTo>
                <a:lnTo>
                  <a:pt x="270" y="376"/>
                </a:lnTo>
                <a:lnTo>
                  <a:pt x="270" y="377"/>
                </a:lnTo>
                <a:lnTo>
                  <a:pt x="271" y="377"/>
                </a:lnTo>
                <a:lnTo>
                  <a:pt x="270" y="377"/>
                </a:lnTo>
                <a:lnTo>
                  <a:pt x="271" y="377"/>
                </a:lnTo>
                <a:lnTo>
                  <a:pt x="270" y="377"/>
                </a:lnTo>
                <a:lnTo>
                  <a:pt x="271" y="377"/>
                </a:lnTo>
                <a:lnTo>
                  <a:pt x="271" y="376"/>
                </a:lnTo>
                <a:lnTo>
                  <a:pt x="271" y="377"/>
                </a:lnTo>
                <a:lnTo>
                  <a:pt x="271" y="376"/>
                </a:lnTo>
                <a:lnTo>
                  <a:pt x="271" y="377"/>
                </a:lnTo>
                <a:lnTo>
                  <a:pt x="271" y="376"/>
                </a:lnTo>
                <a:lnTo>
                  <a:pt x="272" y="376"/>
                </a:lnTo>
                <a:lnTo>
                  <a:pt x="271" y="376"/>
                </a:lnTo>
                <a:lnTo>
                  <a:pt x="272" y="376"/>
                </a:lnTo>
                <a:lnTo>
                  <a:pt x="271" y="376"/>
                </a:lnTo>
                <a:lnTo>
                  <a:pt x="272" y="376"/>
                </a:lnTo>
                <a:lnTo>
                  <a:pt x="272" y="375"/>
                </a:lnTo>
                <a:lnTo>
                  <a:pt x="272" y="376"/>
                </a:lnTo>
                <a:lnTo>
                  <a:pt x="272" y="375"/>
                </a:lnTo>
                <a:lnTo>
                  <a:pt x="272" y="376"/>
                </a:lnTo>
                <a:lnTo>
                  <a:pt x="272" y="375"/>
                </a:lnTo>
                <a:lnTo>
                  <a:pt x="271" y="375"/>
                </a:lnTo>
                <a:lnTo>
                  <a:pt x="272" y="375"/>
                </a:lnTo>
                <a:lnTo>
                  <a:pt x="271" y="375"/>
                </a:lnTo>
                <a:lnTo>
                  <a:pt x="272" y="375"/>
                </a:lnTo>
                <a:lnTo>
                  <a:pt x="271" y="375"/>
                </a:lnTo>
                <a:lnTo>
                  <a:pt x="271" y="374"/>
                </a:lnTo>
                <a:lnTo>
                  <a:pt x="271" y="375"/>
                </a:lnTo>
                <a:lnTo>
                  <a:pt x="271" y="374"/>
                </a:lnTo>
                <a:lnTo>
                  <a:pt x="271" y="375"/>
                </a:lnTo>
                <a:lnTo>
                  <a:pt x="271" y="374"/>
                </a:lnTo>
                <a:lnTo>
                  <a:pt x="272" y="374"/>
                </a:lnTo>
                <a:lnTo>
                  <a:pt x="271" y="374"/>
                </a:lnTo>
                <a:lnTo>
                  <a:pt x="272" y="374"/>
                </a:lnTo>
                <a:lnTo>
                  <a:pt x="271" y="374"/>
                </a:lnTo>
                <a:lnTo>
                  <a:pt x="272" y="374"/>
                </a:lnTo>
                <a:lnTo>
                  <a:pt x="273" y="374"/>
                </a:lnTo>
                <a:lnTo>
                  <a:pt x="272" y="374"/>
                </a:lnTo>
                <a:lnTo>
                  <a:pt x="273" y="374"/>
                </a:lnTo>
                <a:lnTo>
                  <a:pt x="272" y="374"/>
                </a:lnTo>
                <a:lnTo>
                  <a:pt x="273" y="374"/>
                </a:lnTo>
                <a:lnTo>
                  <a:pt x="273" y="373"/>
                </a:lnTo>
                <a:lnTo>
                  <a:pt x="273" y="374"/>
                </a:lnTo>
                <a:lnTo>
                  <a:pt x="273" y="373"/>
                </a:lnTo>
                <a:lnTo>
                  <a:pt x="273" y="374"/>
                </a:lnTo>
                <a:lnTo>
                  <a:pt x="273" y="373"/>
                </a:lnTo>
                <a:lnTo>
                  <a:pt x="272" y="373"/>
                </a:lnTo>
                <a:lnTo>
                  <a:pt x="273" y="373"/>
                </a:lnTo>
                <a:lnTo>
                  <a:pt x="272" y="373"/>
                </a:lnTo>
                <a:lnTo>
                  <a:pt x="273" y="373"/>
                </a:lnTo>
                <a:lnTo>
                  <a:pt x="272" y="373"/>
                </a:lnTo>
                <a:lnTo>
                  <a:pt x="272" y="372"/>
                </a:lnTo>
                <a:lnTo>
                  <a:pt x="272" y="373"/>
                </a:lnTo>
                <a:lnTo>
                  <a:pt x="272" y="372"/>
                </a:lnTo>
                <a:lnTo>
                  <a:pt x="272" y="373"/>
                </a:lnTo>
                <a:lnTo>
                  <a:pt x="272" y="372"/>
                </a:lnTo>
                <a:lnTo>
                  <a:pt x="273" y="372"/>
                </a:lnTo>
                <a:lnTo>
                  <a:pt x="272" y="372"/>
                </a:lnTo>
                <a:lnTo>
                  <a:pt x="273" y="372"/>
                </a:lnTo>
                <a:lnTo>
                  <a:pt x="272" y="372"/>
                </a:lnTo>
                <a:lnTo>
                  <a:pt x="273" y="372"/>
                </a:lnTo>
                <a:lnTo>
                  <a:pt x="273" y="371"/>
                </a:lnTo>
                <a:lnTo>
                  <a:pt x="273" y="372"/>
                </a:lnTo>
                <a:lnTo>
                  <a:pt x="273" y="371"/>
                </a:lnTo>
                <a:lnTo>
                  <a:pt x="273" y="372"/>
                </a:lnTo>
                <a:lnTo>
                  <a:pt x="273" y="371"/>
                </a:lnTo>
                <a:lnTo>
                  <a:pt x="274" y="371"/>
                </a:lnTo>
                <a:lnTo>
                  <a:pt x="273" y="371"/>
                </a:lnTo>
                <a:lnTo>
                  <a:pt x="274" y="371"/>
                </a:lnTo>
                <a:lnTo>
                  <a:pt x="273" y="371"/>
                </a:lnTo>
                <a:lnTo>
                  <a:pt x="274" y="371"/>
                </a:lnTo>
                <a:lnTo>
                  <a:pt x="274" y="372"/>
                </a:lnTo>
                <a:lnTo>
                  <a:pt x="274" y="371"/>
                </a:lnTo>
                <a:lnTo>
                  <a:pt x="274" y="372"/>
                </a:lnTo>
                <a:lnTo>
                  <a:pt x="274" y="371"/>
                </a:lnTo>
                <a:lnTo>
                  <a:pt x="274" y="372"/>
                </a:lnTo>
                <a:lnTo>
                  <a:pt x="274" y="373"/>
                </a:lnTo>
                <a:lnTo>
                  <a:pt x="274" y="372"/>
                </a:lnTo>
                <a:lnTo>
                  <a:pt x="274" y="373"/>
                </a:lnTo>
                <a:lnTo>
                  <a:pt x="274" y="372"/>
                </a:lnTo>
                <a:lnTo>
                  <a:pt x="274" y="373"/>
                </a:lnTo>
                <a:lnTo>
                  <a:pt x="275" y="373"/>
                </a:lnTo>
                <a:lnTo>
                  <a:pt x="274" y="373"/>
                </a:lnTo>
                <a:lnTo>
                  <a:pt x="275" y="373"/>
                </a:lnTo>
                <a:lnTo>
                  <a:pt x="274" y="373"/>
                </a:lnTo>
                <a:lnTo>
                  <a:pt x="275" y="373"/>
                </a:lnTo>
                <a:lnTo>
                  <a:pt x="275" y="372"/>
                </a:lnTo>
                <a:lnTo>
                  <a:pt x="275" y="373"/>
                </a:lnTo>
                <a:lnTo>
                  <a:pt x="275" y="372"/>
                </a:lnTo>
                <a:lnTo>
                  <a:pt x="275" y="373"/>
                </a:lnTo>
                <a:lnTo>
                  <a:pt x="275" y="372"/>
                </a:lnTo>
                <a:lnTo>
                  <a:pt x="276" y="372"/>
                </a:lnTo>
                <a:lnTo>
                  <a:pt x="275" y="372"/>
                </a:lnTo>
                <a:lnTo>
                  <a:pt x="276" y="372"/>
                </a:lnTo>
                <a:lnTo>
                  <a:pt x="275" y="372"/>
                </a:lnTo>
                <a:lnTo>
                  <a:pt x="276" y="372"/>
                </a:lnTo>
                <a:lnTo>
                  <a:pt x="277" y="372"/>
                </a:lnTo>
                <a:lnTo>
                  <a:pt x="276" y="372"/>
                </a:lnTo>
                <a:lnTo>
                  <a:pt x="277" y="372"/>
                </a:lnTo>
                <a:lnTo>
                  <a:pt x="276" y="372"/>
                </a:lnTo>
                <a:lnTo>
                  <a:pt x="277" y="372"/>
                </a:lnTo>
                <a:lnTo>
                  <a:pt x="277" y="371"/>
                </a:lnTo>
                <a:lnTo>
                  <a:pt x="277" y="372"/>
                </a:lnTo>
                <a:lnTo>
                  <a:pt x="277" y="371"/>
                </a:lnTo>
                <a:lnTo>
                  <a:pt x="277" y="372"/>
                </a:lnTo>
                <a:lnTo>
                  <a:pt x="277" y="371"/>
                </a:lnTo>
                <a:lnTo>
                  <a:pt x="278" y="371"/>
                </a:lnTo>
                <a:lnTo>
                  <a:pt x="277" y="371"/>
                </a:lnTo>
                <a:lnTo>
                  <a:pt x="278" y="371"/>
                </a:lnTo>
                <a:lnTo>
                  <a:pt x="277" y="371"/>
                </a:lnTo>
                <a:lnTo>
                  <a:pt x="278" y="371"/>
                </a:lnTo>
                <a:lnTo>
                  <a:pt x="278" y="372"/>
                </a:lnTo>
                <a:lnTo>
                  <a:pt x="278" y="371"/>
                </a:lnTo>
                <a:lnTo>
                  <a:pt x="278" y="372"/>
                </a:lnTo>
                <a:lnTo>
                  <a:pt x="278" y="371"/>
                </a:lnTo>
                <a:lnTo>
                  <a:pt x="278" y="372"/>
                </a:lnTo>
                <a:lnTo>
                  <a:pt x="278" y="373"/>
                </a:lnTo>
                <a:lnTo>
                  <a:pt x="278" y="372"/>
                </a:lnTo>
                <a:lnTo>
                  <a:pt x="278" y="373"/>
                </a:lnTo>
                <a:lnTo>
                  <a:pt x="278" y="372"/>
                </a:lnTo>
                <a:lnTo>
                  <a:pt x="278" y="373"/>
                </a:lnTo>
                <a:lnTo>
                  <a:pt x="279" y="373"/>
                </a:lnTo>
                <a:lnTo>
                  <a:pt x="278" y="373"/>
                </a:lnTo>
                <a:lnTo>
                  <a:pt x="279" y="373"/>
                </a:lnTo>
                <a:lnTo>
                  <a:pt x="278" y="373"/>
                </a:lnTo>
                <a:lnTo>
                  <a:pt x="279" y="373"/>
                </a:lnTo>
                <a:lnTo>
                  <a:pt x="279" y="372"/>
                </a:lnTo>
                <a:lnTo>
                  <a:pt x="279" y="373"/>
                </a:lnTo>
                <a:lnTo>
                  <a:pt x="279" y="372"/>
                </a:lnTo>
                <a:lnTo>
                  <a:pt x="279" y="373"/>
                </a:lnTo>
                <a:lnTo>
                  <a:pt x="279" y="372"/>
                </a:lnTo>
                <a:lnTo>
                  <a:pt x="280" y="372"/>
                </a:lnTo>
                <a:lnTo>
                  <a:pt x="279" y="372"/>
                </a:lnTo>
                <a:lnTo>
                  <a:pt x="280" y="372"/>
                </a:lnTo>
                <a:lnTo>
                  <a:pt x="279" y="372"/>
                </a:lnTo>
                <a:lnTo>
                  <a:pt x="280" y="372"/>
                </a:lnTo>
                <a:lnTo>
                  <a:pt x="280" y="371"/>
                </a:lnTo>
                <a:lnTo>
                  <a:pt x="280" y="372"/>
                </a:lnTo>
                <a:lnTo>
                  <a:pt x="280" y="371"/>
                </a:lnTo>
                <a:lnTo>
                  <a:pt x="280" y="372"/>
                </a:lnTo>
                <a:lnTo>
                  <a:pt x="280" y="371"/>
                </a:lnTo>
                <a:lnTo>
                  <a:pt x="279" y="371"/>
                </a:lnTo>
                <a:lnTo>
                  <a:pt x="280" y="371"/>
                </a:lnTo>
                <a:lnTo>
                  <a:pt x="279" y="371"/>
                </a:lnTo>
                <a:lnTo>
                  <a:pt x="280" y="371"/>
                </a:lnTo>
                <a:lnTo>
                  <a:pt x="279" y="371"/>
                </a:lnTo>
                <a:lnTo>
                  <a:pt x="279" y="370"/>
                </a:lnTo>
                <a:lnTo>
                  <a:pt x="279" y="371"/>
                </a:lnTo>
                <a:lnTo>
                  <a:pt x="279" y="370"/>
                </a:lnTo>
                <a:lnTo>
                  <a:pt x="279" y="371"/>
                </a:lnTo>
                <a:lnTo>
                  <a:pt x="279" y="370"/>
                </a:lnTo>
                <a:lnTo>
                  <a:pt x="280" y="370"/>
                </a:lnTo>
                <a:lnTo>
                  <a:pt x="279" y="370"/>
                </a:lnTo>
                <a:lnTo>
                  <a:pt x="280" y="370"/>
                </a:lnTo>
                <a:lnTo>
                  <a:pt x="279" y="370"/>
                </a:lnTo>
                <a:lnTo>
                  <a:pt x="280" y="370"/>
                </a:lnTo>
                <a:lnTo>
                  <a:pt x="281" y="370"/>
                </a:lnTo>
                <a:lnTo>
                  <a:pt x="280" y="370"/>
                </a:lnTo>
                <a:lnTo>
                  <a:pt x="281" y="370"/>
                </a:lnTo>
                <a:lnTo>
                  <a:pt x="280" y="370"/>
                </a:lnTo>
                <a:lnTo>
                  <a:pt x="281" y="370"/>
                </a:lnTo>
                <a:lnTo>
                  <a:pt x="281" y="369"/>
                </a:lnTo>
                <a:lnTo>
                  <a:pt x="281" y="370"/>
                </a:lnTo>
                <a:lnTo>
                  <a:pt x="281" y="369"/>
                </a:lnTo>
                <a:lnTo>
                  <a:pt x="281" y="370"/>
                </a:lnTo>
                <a:lnTo>
                  <a:pt x="281" y="369"/>
                </a:lnTo>
                <a:lnTo>
                  <a:pt x="280" y="369"/>
                </a:lnTo>
                <a:lnTo>
                  <a:pt x="281" y="369"/>
                </a:lnTo>
                <a:lnTo>
                  <a:pt x="280" y="369"/>
                </a:lnTo>
                <a:lnTo>
                  <a:pt x="281" y="369"/>
                </a:lnTo>
                <a:lnTo>
                  <a:pt x="280" y="369"/>
                </a:lnTo>
                <a:lnTo>
                  <a:pt x="280" y="368"/>
                </a:lnTo>
                <a:lnTo>
                  <a:pt x="280" y="369"/>
                </a:lnTo>
                <a:lnTo>
                  <a:pt x="280" y="368"/>
                </a:lnTo>
                <a:lnTo>
                  <a:pt x="280" y="369"/>
                </a:lnTo>
                <a:lnTo>
                  <a:pt x="280" y="368"/>
                </a:lnTo>
                <a:lnTo>
                  <a:pt x="281" y="368"/>
                </a:lnTo>
                <a:lnTo>
                  <a:pt x="280" y="368"/>
                </a:lnTo>
                <a:lnTo>
                  <a:pt x="281" y="368"/>
                </a:lnTo>
                <a:lnTo>
                  <a:pt x="280" y="368"/>
                </a:lnTo>
                <a:lnTo>
                  <a:pt x="281" y="368"/>
                </a:lnTo>
                <a:lnTo>
                  <a:pt x="281" y="367"/>
                </a:lnTo>
                <a:lnTo>
                  <a:pt x="281" y="368"/>
                </a:lnTo>
                <a:lnTo>
                  <a:pt x="281" y="367"/>
                </a:lnTo>
                <a:lnTo>
                  <a:pt x="281" y="368"/>
                </a:lnTo>
                <a:lnTo>
                  <a:pt x="281" y="367"/>
                </a:lnTo>
                <a:lnTo>
                  <a:pt x="282" y="367"/>
                </a:lnTo>
                <a:lnTo>
                  <a:pt x="281" y="367"/>
                </a:lnTo>
                <a:lnTo>
                  <a:pt x="282" y="367"/>
                </a:lnTo>
                <a:lnTo>
                  <a:pt x="281" y="367"/>
                </a:lnTo>
                <a:lnTo>
                  <a:pt x="282" y="367"/>
                </a:lnTo>
                <a:lnTo>
                  <a:pt x="282" y="368"/>
                </a:lnTo>
                <a:lnTo>
                  <a:pt x="282" y="367"/>
                </a:lnTo>
                <a:lnTo>
                  <a:pt x="282" y="368"/>
                </a:lnTo>
                <a:lnTo>
                  <a:pt x="282" y="367"/>
                </a:lnTo>
                <a:lnTo>
                  <a:pt x="282" y="368"/>
                </a:lnTo>
                <a:lnTo>
                  <a:pt x="282" y="369"/>
                </a:lnTo>
                <a:lnTo>
                  <a:pt x="282" y="368"/>
                </a:lnTo>
                <a:lnTo>
                  <a:pt x="282" y="369"/>
                </a:lnTo>
                <a:lnTo>
                  <a:pt x="282" y="368"/>
                </a:lnTo>
                <a:lnTo>
                  <a:pt x="282" y="369"/>
                </a:lnTo>
                <a:lnTo>
                  <a:pt x="283" y="369"/>
                </a:lnTo>
                <a:lnTo>
                  <a:pt x="282" y="369"/>
                </a:lnTo>
                <a:lnTo>
                  <a:pt x="283" y="369"/>
                </a:lnTo>
                <a:lnTo>
                  <a:pt x="282" y="369"/>
                </a:lnTo>
                <a:lnTo>
                  <a:pt x="283" y="369"/>
                </a:lnTo>
                <a:lnTo>
                  <a:pt x="283" y="368"/>
                </a:lnTo>
                <a:lnTo>
                  <a:pt x="283" y="369"/>
                </a:lnTo>
                <a:lnTo>
                  <a:pt x="283" y="368"/>
                </a:lnTo>
                <a:lnTo>
                  <a:pt x="283" y="369"/>
                </a:lnTo>
                <a:lnTo>
                  <a:pt x="283" y="368"/>
                </a:lnTo>
                <a:lnTo>
                  <a:pt x="284" y="368"/>
                </a:lnTo>
                <a:lnTo>
                  <a:pt x="283" y="368"/>
                </a:lnTo>
                <a:lnTo>
                  <a:pt x="284" y="368"/>
                </a:lnTo>
                <a:lnTo>
                  <a:pt x="283" y="368"/>
                </a:lnTo>
                <a:lnTo>
                  <a:pt x="284" y="368"/>
                </a:lnTo>
                <a:lnTo>
                  <a:pt x="284" y="369"/>
                </a:lnTo>
                <a:lnTo>
                  <a:pt x="284" y="368"/>
                </a:lnTo>
                <a:lnTo>
                  <a:pt x="284" y="369"/>
                </a:lnTo>
                <a:lnTo>
                  <a:pt x="284" y="368"/>
                </a:lnTo>
                <a:lnTo>
                  <a:pt x="284" y="369"/>
                </a:lnTo>
                <a:lnTo>
                  <a:pt x="285" y="369"/>
                </a:lnTo>
                <a:lnTo>
                  <a:pt x="284" y="369"/>
                </a:lnTo>
                <a:lnTo>
                  <a:pt x="285" y="369"/>
                </a:lnTo>
                <a:lnTo>
                  <a:pt x="284" y="369"/>
                </a:lnTo>
                <a:lnTo>
                  <a:pt x="285" y="369"/>
                </a:lnTo>
                <a:lnTo>
                  <a:pt x="285" y="370"/>
                </a:lnTo>
                <a:lnTo>
                  <a:pt x="285" y="369"/>
                </a:lnTo>
                <a:lnTo>
                  <a:pt x="285" y="370"/>
                </a:lnTo>
                <a:lnTo>
                  <a:pt x="285" y="369"/>
                </a:lnTo>
                <a:lnTo>
                  <a:pt x="285" y="370"/>
                </a:lnTo>
                <a:lnTo>
                  <a:pt x="284" y="370"/>
                </a:lnTo>
                <a:lnTo>
                  <a:pt x="285" y="370"/>
                </a:lnTo>
                <a:lnTo>
                  <a:pt x="284" y="370"/>
                </a:lnTo>
                <a:lnTo>
                  <a:pt x="285" y="370"/>
                </a:lnTo>
                <a:lnTo>
                  <a:pt x="284" y="370"/>
                </a:lnTo>
                <a:lnTo>
                  <a:pt x="283" y="370"/>
                </a:lnTo>
                <a:lnTo>
                  <a:pt x="284" y="370"/>
                </a:lnTo>
                <a:lnTo>
                  <a:pt x="283" y="370"/>
                </a:lnTo>
                <a:lnTo>
                  <a:pt x="284" y="370"/>
                </a:lnTo>
                <a:lnTo>
                  <a:pt x="283" y="370"/>
                </a:lnTo>
                <a:lnTo>
                  <a:pt x="283" y="371"/>
                </a:lnTo>
                <a:lnTo>
                  <a:pt x="283" y="370"/>
                </a:lnTo>
                <a:lnTo>
                  <a:pt x="283" y="371"/>
                </a:lnTo>
                <a:lnTo>
                  <a:pt x="283" y="370"/>
                </a:lnTo>
                <a:lnTo>
                  <a:pt x="283" y="371"/>
                </a:lnTo>
                <a:lnTo>
                  <a:pt x="284" y="371"/>
                </a:lnTo>
                <a:lnTo>
                  <a:pt x="283" y="371"/>
                </a:lnTo>
                <a:lnTo>
                  <a:pt x="284" y="371"/>
                </a:lnTo>
                <a:lnTo>
                  <a:pt x="283" y="371"/>
                </a:lnTo>
                <a:lnTo>
                  <a:pt x="284" y="371"/>
                </a:lnTo>
                <a:lnTo>
                  <a:pt x="284" y="372"/>
                </a:lnTo>
                <a:lnTo>
                  <a:pt x="284" y="371"/>
                </a:lnTo>
                <a:lnTo>
                  <a:pt x="284" y="372"/>
                </a:lnTo>
                <a:lnTo>
                  <a:pt x="284" y="371"/>
                </a:lnTo>
                <a:lnTo>
                  <a:pt x="284" y="372"/>
                </a:lnTo>
                <a:lnTo>
                  <a:pt x="284" y="373"/>
                </a:lnTo>
                <a:lnTo>
                  <a:pt x="284" y="372"/>
                </a:lnTo>
                <a:lnTo>
                  <a:pt x="284" y="373"/>
                </a:lnTo>
                <a:lnTo>
                  <a:pt x="284" y="372"/>
                </a:lnTo>
                <a:lnTo>
                  <a:pt x="284" y="373"/>
                </a:lnTo>
                <a:lnTo>
                  <a:pt x="285" y="373"/>
                </a:lnTo>
                <a:lnTo>
                  <a:pt x="284" y="373"/>
                </a:lnTo>
                <a:lnTo>
                  <a:pt x="285" y="373"/>
                </a:lnTo>
                <a:lnTo>
                  <a:pt x="284" y="373"/>
                </a:lnTo>
                <a:lnTo>
                  <a:pt x="285" y="373"/>
                </a:lnTo>
                <a:lnTo>
                  <a:pt x="285" y="374"/>
                </a:lnTo>
                <a:lnTo>
                  <a:pt x="285" y="373"/>
                </a:lnTo>
                <a:lnTo>
                  <a:pt x="285" y="374"/>
                </a:lnTo>
                <a:lnTo>
                  <a:pt x="285" y="373"/>
                </a:lnTo>
                <a:lnTo>
                  <a:pt x="285" y="374"/>
                </a:lnTo>
                <a:lnTo>
                  <a:pt x="284" y="374"/>
                </a:lnTo>
                <a:lnTo>
                  <a:pt x="285" y="374"/>
                </a:lnTo>
                <a:lnTo>
                  <a:pt x="284" y="374"/>
                </a:lnTo>
                <a:lnTo>
                  <a:pt x="285" y="374"/>
                </a:lnTo>
                <a:lnTo>
                  <a:pt x="284" y="374"/>
                </a:lnTo>
                <a:lnTo>
                  <a:pt x="283" y="374"/>
                </a:lnTo>
                <a:lnTo>
                  <a:pt x="284" y="374"/>
                </a:lnTo>
                <a:lnTo>
                  <a:pt x="283" y="374"/>
                </a:lnTo>
                <a:lnTo>
                  <a:pt x="284" y="374"/>
                </a:lnTo>
                <a:lnTo>
                  <a:pt x="283" y="374"/>
                </a:lnTo>
                <a:lnTo>
                  <a:pt x="283" y="375"/>
                </a:lnTo>
                <a:lnTo>
                  <a:pt x="283" y="374"/>
                </a:lnTo>
                <a:lnTo>
                  <a:pt x="283" y="375"/>
                </a:lnTo>
                <a:lnTo>
                  <a:pt x="283" y="374"/>
                </a:lnTo>
                <a:lnTo>
                  <a:pt x="283" y="375"/>
                </a:lnTo>
                <a:lnTo>
                  <a:pt x="284" y="375"/>
                </a:lnTo>
                <a:lnTo>
                  <a:pt x="283" y="375"/>
                </a:lnTo>
                <a:lnTo>
                  <a:pt x="284" y="375"/>
                </a:lnTo>
                <a:lnTo>
                  <a:pt x="283" y="375"/>
                </a:lnTo>
                <a:lnTo>
                  <a:pt x="284" y="375"/>
                </a:lnTo>
                <a:lnTo>
                  <a:pt x="284" y="376"/>
                </a:lnTo>
                <a:lnTo>
                  <a:pt x="284" y="375"/>
                </a:lnTo>
                <a:lnTo>
                  <a:pt x="284" y="376"/>
                </a:lnTo>
                <a:lnTo>
                  <a:pt x="284" y="375"/>
                </a:lnTo>
                <a:lnTo>
                  <a:pt x="284" y="376"/>
                </a:lnTo>
                <a:lnTo>
                  <a:pt x="285" y="376"/>
                </a:lnTo>
                <a:lnTo>
                  <a:pt x="284" y="376"/>
                </a:lnTo>
                <a:lnTo>
                  <a:pt x="285" y="376"/>
                </a:lnTo>
                <a:lnTo>
                  <a:pt x="284" y="376"/>
                </a:lnTo>
                <a:lnTo>
                  <a:pt x="285" y="376"/>
                </a:lnTo>
                <a:lnTo>
                  <a:pt x="285" y="375"/>
                </a:lnTo>
                <a:lnTo>
                  <a:pt x="285" y="376"/>
                </a:lnTo>
                <a:lnTo>
                  <a:pt x="285" y="375"/>
                </a:lnTo>
                <a:lnTo>
                  <a:pt x="285" y="376"/>
                </a:lnTo>
                <a:lnTo>
                  <a:pt x="285" y="375"/>
                </a:lnTo>
                <a:lnTo>
                  <a:pt x="286" y="375"/>
                </a:lnTo>
                <a:lnTo>
                  <a:pt x="285" y="375"/>
                </a:lnTo>
                <a:lnTo>
                  <a:pt x="286" y="375"/>
                </a:lnTo>
                <a:lnTo>
                  <a:pt x="285" y="375"/>
                </a:lnTo>
                <a:lnTo>
                  <a:pt x="286" y="375"/>
                </a:lnTo>
                <a:lnTo>
                  <a:pt x="286" y="376"/>
                </a:lnTo>
                <a:lnTo>
                  <a:pt x="286" y="375"/>
                </a:lnTo>
                <a:lnTo>
                  <a:pt x="286" y="376"/>
                </a:lnTo>
                <a:lnTo>
                  <a:pt x="286" y="375"/>
                </a:lnTo>
                <a:lnTo>
                  <a:pt x="286" y="376"/>
                </a:lnTo>
                <a:lnTo>
                  <a:pt x="286" y="377"/>
                </a:lnTo>
                <a:lnTo>
                  <a:pt x="286" y="376"/>
                </a:lnTo>
                <a:lnTo>
                  <a:pt x="286" y="377"/>
                </a:lnTo>
                <a:lnTo>
                  <a:pt x="286" y="376"/>
                </a:lnTo>
                <a:lnTo>
                  <a:pt x="286" y="377"/>
                </a:lnTo>
                <a:lnTo>
                  <a:pt x="287" y="377"/>
                </a:lnTo>
                <a:lnTo>
                  <a:pt x="286" y="377"/>
                </a:lnTo>
                <a:lnTo>
                  <a:pt x="287" y="377"/>
                </a:lnTo>
                <a:lnTo>
                  <a:pt x="286" y="377"/>
                </a:lnTo>
                <a:lnTo>
                  <a:pt x="287" y="377"/>
                </a:lnTo>
                <a:lnTo>
                  <a:pt x="287" y="376"/>
                </a:lnTo>
                <a:lnTo>
                  <a:pt x="287" y="377"/>
                </a:lnTo>
                <a:lnTo>
                  <a:pt x="287" y="376"/>
                </a:lnTo>
                <a:lnTo>
                  <a:pt x="287" y="377"/>
                </a:lnTo>
                <a:lnTo>
                  <a:pt x="287" y="376"/>
                </a:lnTo>
                <a:lnTo>
                  <a:pt x="288" y="376"/>
                </a:lnTo>
                <a:lnTo>
                  <a:pt x="287" y="376"/>
                </a:lnTo>
                <a:lnTo>
                  <a:pt x="288" y="376"/>
                </a:lnTo>
                <a:lnTo>
                  <a:pt x="287" y="376"/>
                </a:lnTo>
                <a:lnTo>
                  <a:pt x="288" y="376"/>
                </a:lnTo>
                <a:lnTo>
                  <a:pt x="288" y="375"/>
                </a:lnTo>
                <a:lnTo>
                  <a:pt x="288" y="376"/>
                </a:lnTo>
                <a:lnTo>
                  <a:pt x="288" y="375"/>
                </a:lnTo>
                <a:lnTo>
                  <a:pt x="288" y="376"/>
                </a:lnTo>
                <a:lnTo>
                  <a:pt x="288" y="375"/>
                </a:lnTo>
                <a:lnTo>
                  <a:pt x="287" y="375"/>
                </a:lnTo>
                <a:lnTo>
                  <a:pt x="288" y="375"/>
                </a:lnTo>
                <a:lnTo>
                  <a:pt x="287" y="375"/>
                </a:lnTo>
                <a:lnTo>
                  <a:pt x="288" y="375"/>
                </a:lnTo>
                <a:lnTo>
                  <a:pt x="287" y="375"/>
                </a:lnTo>
                <a:lnTo>
                  <a:pt x="287" y="374"/>
                </a:lnTo>
                <a:lnTo>
                  <a:pt x="287" y="375"/>
                </a:lnTo>
                <a:lnTo>
                  <a:pt x="287" y="374"/>
                </a:lnTo>
                <a:lnTo>
                  <a:pt x="287" y="375"/>
                </a:lnTo>
                <a:lnTo>
                  <a:pt x="287" y="374"/>
                </a:lnTo>
                <a:lnTo>
                  <a:pt x="288" y="374"/>
                </a:lnTo>
                <a:lnTo>
                  <a:pt x="287" y="374"/>
                </a:lnTo>
                <a:lnTo>
                  <a:pt x="288" y="374"/>
                </a:lnTo>
                <a:lnTo>
                  <a:pt x="287" y="374"/>
                </a:lnTo>
                <a:lnTo>
                  <a:pt x="288" y="374"/>
                </a:lnTo>
                <a:lnTo>
                  <a:pt x="289" y="374"/>
                </a:lnTo>
                <a:lnTo>
                  <a:pt x="288" y="374"/>
                </a:lnTo>
                <a:lnTo>
                  <a:pt x="289" y="374"/>
                </a:lnTo>
                <a:lnTo>
                  <a:pt x="288" y="374"/>
                </a:lnTo>
                <a:lnTo>
                  <a:pt x="289" y="374"/>
                </a:lnTo>
                <a:lnTo>
                  <a:pt x="289" y="373"/>
                </a:lnTo>
                <a:lnTo>
                  <a:pt x="289" y="374"/>
                </a:lnTo>
                <a:lnTo>
                  <a:pt x="289" y="373"/>
                </a:lnTo>
                <a:lnTo>
                  <a:pt x="289" y="374"/>
                </a:lnTo>
                <a:lnTo>
                  <a:pt x="289" y="373"/>
                </a:lnTo>
                <a:lnTo>
                  <a:pt x="288" y="373"/>
                </a:lnTo>
                <a:lnTo>
                  <a:pt x="289" y="373"/>
                </a:lnTo>
                <a:lnTo>
                  <a:pt x="288" y="373"/>
                </a:lnTo>
                <a:lnTo>
                  <a:pt x="289" y="373"/>
                </a:lnTo>
                <a:lnTo>
                  <a:pt x="288" y="373"/>
                </a:lnTo>
                <a:lnTo>
                  <a:pt x="288" y="372"/>
                </a:lnTo>
                <a:lnTo>
                  <a:pt x="288" y="373"/>
                </a:lnTo>
                <a:lnTo>
                  <a:pt x="288" y="372"/>
                </a:lnTo>
                <a:lnTo>
                  <a:pt x="288" y="373"/>
                </a:lnTo>
                <a:lnTo>
                  <a:pt x="288" y="372"/>
                </a:lnTo>
                <a:lnTo>
                  <a:pt x="289" y="372"/>
                </a:lnTo>
                <a:lnTo>
                  <a:pt x="288" y="372"/>
                </a:lnTo>
                <a:lnTo>
                  <a:pt x="289" y="372"/>
                </a:lnTo>
                <a:lnTo>
                  <a:pt x="288" y="372"/>
                </a:lnTo>
                <a:lnTo>
                  <a:pt x="289" y="372"/>
                </a:lnTo>
                <a:lnTo>
                  <a:pt x="289" y="371"/>
                </a:lnTo>
                <a:lnTo>
                  <a:pt x="289" y="372"/>
                </a:lnTo>
                <a:lnTo>
                  <a:pt x="289" y="371"/>
                </a:lnTo>
                <a:lnTo>
                  <a:pt x="289" y="372"/>
                </a:lnTo>
                <a:lnTo>
                  <a:pt x="289" y="371"/>
                </a:lnTo>
                <a:lnTo>
                  <a:pt x="290" y="371"/>
                </a:lnTo>
                <a:lnTo>
                  <a:pt x="289" y="371"/>
                </a:lnTo>
                <a:lnTo>
                  <a:pt x="290" y="371"/>
                </a:lnTo>
                <a:lnTo>
                  <a:pt x="289" y="371"/>
                </a:lnTo>
                <a:lnTo>
                  <a:pt x="290" y="371"/>
                </a:lnTo>
                <a:lnTo>
                  <a:pt x="290" y="372"/>
                </a:lnTo>
                <a:lnTo>
                  <a:pt x="290" y="371"/>
                </a:lnTo>
                <a:lnTo>
                  <a:pt x="290" y="372"/>
                </a:lnTo>
                <a:lnTo>
                  <a:pt x="290" y="371"/>
                </a:lnTo>
                <a:lnTo>
                  <a:pt x="290" y="372"/>
                </a:lnTo>
                <a:lnTo>
                  <a:pt x="290" y="373"/>
                </a:lnTo>
                <a:lnTo>
                  <a:pt x="290" y="372"/>
                </a:lnTo>
                <a:lnTo>
                  <a:pt x="290" y="373"/>
                </a:lnTo>
                <a:lnTo>
                  <a:pt x="290" y="372"/>
                </a:lnTo>
                <a:lnTo>
                  <a:pt x="290" y="373"/>
                </a:lnTo>
                <a:lnTo>
                  <a:pt x="291" y="373"/>
                </a:lnTo>
                <a:lnTo>
                  <a:pt x="290" y="373"/>
                </a:lnTo>
                <a:lnTo>
                  <a:pt x="291" y="373"/>
                </a:lnTo>
                <a:lnTo>
                  <a:pt x="290" y="373"/>
                </a:lnTo>
                <a:lnTo>
                  <a:pt x="291" y="373"/>
                </a:lnTo>
                <a:lnTo>
                  <a:pt x="291" y="372"/>
                </a:lnTo>
                <a:lnTo>
                  <a:pt x="291" y="373"/>
                </a:lnTo>
                <a:lnTo>
                  <a:pt x="291" y="372"/>
                </a:lnTo>
                <a:lnTo>
                  <a:pt x="291" y="373"/>
                </a:lnTo>
                <a:lnTo>
                  <a:pt x="291" y="372"/>
                </a:lnTo>
                <a:lnTo>
                  <a:pt x="292" y="372"/>
                </a:lnTo>
                <a:lnTo>
                  <a:pt x="291" y="372"/>
                </a:lnTo>
                <a:lnTo>
                  <a:pt x="292" y="372"/>
                </a:lnTo>
                <a:lnTo>
                  <a:pt x="291" y="372"/>
                </a:lnTo>
                <a:lnTo>
                  <a:pt x="292" y="372"/>
                </a:lnTo>
                <a:lnTo>
                  <a:pt x="292" y="371"/>
                </a:lnTo>
                <a:lnTo>
                  <a:pt x="292" y="372"/>
                </a:lnTo>
                <a:lnTo>
                  <a:pt x="292" y="371"/>
                </a:lnTo>
                <a:lnTo>
                  <a:pt x="292" y="372"/>
                </a:lnTo>
                <a:lnTo>
                  <a:pt x="292" y="371"/>
                </a:lnTo>
                <a:lnTo>
                  <a:pt x="291" y="371"/>
                </a:lnTo>
                <a:lnTo>
                  <a:pt x="292" y="371"/>
                </a:lnTo>
                <a:lnTo>
                  <a:pt x="291" y="371"/>
                </a:lnTo>
                <a:lnTo>
                  <a:pt x="292" y="371"/>
                </a:lnTo>
                <a:lnTo>
                  <a:pt x="291" y="371"/>
                </a:lnTo>
                <a:lnTo>
                  <a:pt x="291" y="370"/>
                </a:lnTo>
                <a:lnTo>
                  <a:pt x="291" y="371"/>
                </a:lnTo>
                <a:lnTo>
                  <a:pt x="291" y="370"/>
                </a:lnTo>
                <a:lnTo>
                  <a:pt x="291" y="371"/>
                </a:lnTo>
                <a:lnTo>
                  <a:pt x="291" y="370"/>
                </a:lnTo>
                <a:lnTo>
                  <a:pt x="292" y="370"/>
                </a:lnTo>
                <a:lnTo>
                  <a:pt x="291" y="370"/>
                </a:lnTo>
                <a:lnTo>
                  <a:pt x="292" y="370"/>
                </a:lnTo>
                <a:lnTo>
                  <a:pt x="291" y="370"/>
                </a:lnTo>
                <a:lnTo>
                  <a:pt x="292" y="370"/>
                </a:lnTo>
                <a:lnTo>
                  <a:pt x="293" y="370"/>
                </a:lnTo>
                <a:lnTo>
                  <a:pt x="292" y="370"/>
                </a:lnTo>
                <a:lnTo>
                  <a:pt x="293" y="370"/>
                </a:lnTo>
                <a:lnTo>
                  <a:pt x="292" y="370"/>
                </a:lnTo>
                <a:lnTo>
                  <a:pt x="293" y="370"/>
                </a:lnTo>
                <a:lnTo>
                  <a:pt x="293" y="369"/>
                </a:lnTo>
                <a:lnTo>
                  <a:pt x="293" y="370"/>
                </a:lnTo>
                <a:lnTo>
                  <a:pt x="293" y="369"/>
                </a:lnTo>
                <a:lnTo>
                  <a:pt x="293" y="370"/>
                </a:lnTo>
                <a:lnTo>
                  <a:pt x="293" y="369"/>
                </a:lnTo>
                <a:lnTo>
                  <a:pt x="292" y="369"/>
                </a:lnTo>
                <a:lnTo>
                  <a:pt x="293" y="369"/>
                </a:lnTo>
                <a:lnTo>
                  <a:pt x="292" y="369"/>
                </a:lnTo>
                <a:lnTo>
                  <a:pt x="293" y="369"/>
                </a:lnTo>
                <a:lnTo>
                  <a:pt x="292" y="369"/>
                </a:lnTo>
                <a:lnTo>
                  <a:pt x="292" y="368"/>
                </a:lnTo>
                <a:lnTo>
                  <a:pt x="292" y="369"/>
                </a:lnTo>
                <a:lnTo>
                  <a:pt x="292" y="368"/>
                </a:lnTo>
                <a:lnTo>
                  <a:pt x="292" y="369"/>
                </a:lnTo>
                <a:lnTo>
                  <a:pt x="292" y="368"/>
                </a:lnTo>
                <a:lnTo>
                  <a:pt x="291" y="368"/>
                </a:lnTo>
                <a:lnTo>
                  <a:pt x="292" y="368"/>
                </a:lnTo>
                <a:lnTo>
                  <a:pt x="291" y="368"/>
                </a:lnTo>
                <a:lnTo>
                  <a:pt x="292" y="368"/>
                </a:lnTo>
                <a:lnTo>
                  <a:pt x="291" y="368"/>
                </a:lnTo>
                <a:lnTo>
                  <a:pt x="291" y="369"/>
                </a:lnTo>
                <a:lnTo>
                  <a:pt x="291" y="368"/>
                </a:lnTo>
                <a:lnTo>
                  <a:pt x="291" y="369"/>
                </a:lnTo>
                <a:lnTo>
                  <a:pt x="291" y="368"/>
                </a:lnTo>
                <a:lnTo>
                  <a:pt x="291" y="369"/>
                </a:lnTo>
                <a:lnTo>
                  <a:pt x="290" y="369"/>
                </a:lnTo>
                <a:lnTo>
                  <a:pt x="291" y="369"/>
                </a:lnTo>
                <a:lnTo>
                  <a:pt x="290" y="369"/>
                </a:lnTo>
                <a:lnTo>
                  <a:pt x="291" y="369"/>
                </a:lnTo>
                <a:lnTo>
                  <a:pt x="290" y="369"/>
                </a:lnTo>
                <a:lnTo>
                  <a:pt x="290" y="368"/>
                </a:lnTo>
                <a:lnTo>
                  <a:pt x="290" y="369"/>
                </a:lnTo>
                <a:lnTo>
                  <a:pt x="290" y="368"/>
                </a:lnTo>
                <a:lnTo>
                  <a:pt x="290" y="369"/>
                </a:lnTo>
                <a:lnTo>
                  <a:pt x="290" y="368"/>
                </a:lnTo>
                <a:lnTo>
                  <a:pt x="290" y="367"/>
                </a:lnTo>
                <a:lnTo>
                  <a:pt x="290" y="368"/>
                </a:lnTo>
                <a:lnTo>
                  <a:pt x="290" y="367"/>
                </a:lnTo>
                <a:lnTo>
                  <a:pt x="290" y="368"/>
                </a:lnTo>
                <a:lnTo>
                  <a:pt x="290" y="367"/>
                </a:lnTo>
                <a:lnTo>
                  <a:pt x="289" y="367"/>
                </a:lnTo>
                <a:lnTo>
                  <a:pt x="290" y="367"/>
                </a:lnTo>
                <a:lnTo>
                  <a:pt x="289" y="367"/>
                </a:lnTo>
                <a:lnTo>
                  <a:pt x="290" y="367"/>
                </a:lnTo>
                <a:lnTo>
                  <a:pt x="289" y="367"/>
                </a:lnTo>
                <a:lnTo>
                  <a:pt x="289" y="368"/>
                </a:lnTo>
                <a:lnTo>
                  <a:pt x="289" y="367"/>
                </a:lnTo>
                <a:lnTo>
                  <a:pt x="289" y="368"/>
                </a:lnTo>
                <a:lnTo>
                  <a:pt x="289" y="367"/>
                </a:lnTo>
                <a:lnTo>
                  <a:pt x="289" y="368"/>
                </a:lnTo>
                <a:lnTo>
                  <a:pt x="288" y="368"/>
                </a:lnTo>
                <a:lnTo>
                  <a:pt x="289" y="368"/>
                </a:lnTo>
                <a:lnTo>
                  <a:pt x="288" y="368"/>
                </a:lnTo>
                <a:lnTo>
                  <a:pt x="289" y="368"/>
                </a:lnTo>
                <a:lnTo>
                  <a:pt x="288" y="368"/>
                </a:lnTo>
                <a:lnTo>
                  <a:pt x="288" y="367"/>
                </a:lnTo>
                <a:lnTo>
                  <a:pt x="288" y="368"/>
                </a:lnTo>
                <a:lnTo>
                  <a:pt x="288" y="367"/>
                </a:lnTo>
                <a:lnTo>
                  <a:pt x="288" y="368"/>
                </a:lnTo>
                <a:lnTo>
                  <a:pt x="288" y="367"/>
                </a:lnTo>
                <a:lnTo>
                  <a:pt x="287" y="367"/>
                </a:lnTo>
                <a:lnTo>
                  <a:pt x="288" y="367"/>
                </a:lnTo>
                <a:lnTo>
                  <a:pt x="287" y="367"/>
                </a:lnTo>
                <a:lnTo>
                  <a:pt x="288" y="367"/>
                </a:lnTo>
                <a:lnTo>
                  <a:pt x="287" y="367"/>
                </a:lnTo>
                <a:lnTo>
                  <a:pt x="287" y="366"/>
                </a:lnTo>
                <a:lnTo>
                  <a:pt x="287" y="367"/>
                </a:lnTo>
                <a:lnTo>
                  <a:pt x="287" y="366"/>
                </a:lnTo>
                <a:lnTo>
                  <a:pt x="287" y="367"/>
                </a:lnTo>
                <a:lnTo>
                  <a:pt x="287" y="366"/>
                </a:lnTo>
                <a:lnTo>
                  <a:pt x="288" y="366"/>
                </a:lnTo>
                <a:lnTo>
                  <a:pt x="287" y="366"/>
                </a:lnTo>
                <a:lnTo>
                  <a:pt x="288" y="366"/>
                </a:lnTo>
                <a:lnTo>
                  <a:pt x="287" y="366"/>
                </a:lnTo>
                <a:lnTo>
                  <a:pt x="288" y="366"/>
                </a:lnTo>
                <a:lnTo>
                  <a:pt x="289" y="366"/>
                </a:lnTo>
                <a:lnTo>
                  <a:pt x="288" y="366"/>
                </a:lnTo>
                <a:lnTo>
                  <a:pt x="289" y="366"/>
                </a:lnTo>
                <a:lnTo>
                  <a:pt x="288" y="366"/>
                </a:lnTo>
                <a:lnTo>
                  <a:pt x="289" y="366"/>
                </a:lnTo>
                <a:lnTo>
                  <a:pt x="289" y="365"/>
                </a:lnTo>
                <a:lnTo>
                  <a:pt x="289" y="366"/>
                </a:lnTo>
                <a:lnTo>
                  <a:pt x="289" y="365"/>
                </a:lnTo>
                <a:lnTo>
                  <a:pt x="289" y="366"/>
                </a:lnTo>
                <a:lnTo>
                  <a:pt x="289" y="365"/>
                </a:lnTo>
                <a:lnTo>
                  <a:pt x="288" y="365"/>
                </a:lnTo>
                <a:lnTo>
                  <a:pt x="289" y="365"/>
                </a:lnTo>
                <a:lnTo>
                  <a:pt x="288" y="365"/>
                </a:lnTo>
                <a:lnTo>
                  <a:pt x="289" y="365"/>
                </a:lnTo>
                <a:lnTo>
                  <a:pt x="288" y="365"/>
                </a:lnTo>
                <a:lnTo>
                  <a:pt x="288" y="364"/>
                </a:lnTo>
                <a:lnTo>
                  <a:pt x="288" y="365"/>
                </a:lnTo>
                <a:lnTo>
                  <a:pt x="288" y="364"/>
                </a:lnTo>
                <a:lnTo>
                  <a:pt x="288" y="365"/>
                </a:lnTo>
                <a:lnTo>
                  <a:pt x="288" y="364"/>
                </a:lnTo>
                <a:lnTo>
                  <a:pt x="289" y="364"/>
                </a:lnTo>
                <a:lnTo>
                  <a:pt x="288" y="364"/>
                </a:lnTo>
                <a:lnTo>
                  <a:pt x="289" y="364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89" y="364"/>
                </a:lnTo>
                <a:lnTo>
                  <a:pt x="289" y="363"/>
                </a:lnTo>
                <a:lnTo>
                  <a:pt x="289" y="364"/>
                </a:lnTo>
                <a:lnTo>
                  <a:pt x="289" y="363"/>
                </a:lnTo>
                <a:lnTo>
                  <a:pt x="290" y="363"/>
                </a:lnTo>
                <a:lnTo>
                  <a:pt x="289" y="363"/>
                </a:lnTo>
                <a:lnTo>
                  <a:pt x="290" y="363"/>
                </a:lnTo>
                <a:lnTo>
                  <a:pt x="289" y="363"/>
                </a:lnTo>
                <a:lnTo>
                  <a:pt x="290" y="363"/>
                </a:lnTo>
                <a:lnTo>
                  <a:pt x="290" y="364"/>
                </a:lnTo>
                <a:lnTo>
                  <a:pt x="290" y="363"/>
                </a:lnTo>
                <a:lnTo>
                  <a:pt x="290" y="364"/>
                </a:lnTo>
                <a:lnTo>
                  <a:pt x="290" y="363"/>
                </a:lnTo>
                <a:lnTo>
                  <a:pt x="290" y="364"/>
                </a:lnTo>
                <a:lnTo>
                  <a:pt x="290" y="365"/>
                </a:lnTo>
                <a:lnTo>
                  <a:pt x="290" y="364"/>
                </a:lnTo>
                <a:lnTo>
                  <a:pt x="290" y="365"/>
                </a:lnTo>
                <a:lnTo>
                  <a:pt x="290" y="364"/>
                </a:lnTo>
                <a:lnTo>
                  <a:pt x="290" y="365"/>
                </a:lnTo>
                <a:lnTo>
                  <a:pt x="291" y="365"/>
                </a:lnTo>
                <a:lnTo>
                  <a:pt x="290" y="365"/>
                </a:lnTo>
                <a:lnTo>
                  <a:pt x="291" y="365"/>
                </a:lnTo>
                <a:lnTo>
                  <a:pt x="290" y="365"/>
                </a:lnTo>
                <a:lnTo>
                  <a:pt x="291" y="365"/>
                </a:lnTo>
                <a:lnTo>
                  <a:pt x="291" y="364"/>
                </a:lnTo>
                <a:lnTo>
                  <a:pt x="291" y="365"/>
                </a:lnTo>
                <a:lnTo>
                  <a:pt x="291" y="364"/>
                </a:lnTo>
                <a:lnTo>
                  <a:pt x="291" y="365"/>
                </a:lnTo>
                <a:lnTo>
                  <a:pt x="291" y="364"/>
                </a:lnTo>
                <a:lnTo>
                  <a:pt x="292" y="364"/>
                </a:lnTo>
                <a:lnTo>
                  <a:pt x="291" y="364"/>
                </a:lnTo>
                <a:lnTo>
                  <a:pt x="292" y="364"/>
                </a:lnTo>
                <a:lnTo>
                  <a:pt x="291" y="364"/>
                </a:lnTo>
                <a:lnTo>
                  <a:pt x="292" y="364"/>
                </a:lnTo>
                <a:lnTo>
                  <a:pt x="293" y="364"/>
                </a:lnTo>
                <a:lnTo>
                  <a:pt x="292" y="364"/>
                </a:lnTo>
                <a:lnTo>
                  <a:pt x="293" y="364"/>
                </a:lnTo>
                <a:lnTo>
                  <a:pt x="292" y="364"/>
                </a:lnTo>
                <a:lnTo>
                  <a:pt x="293" y="364"/>
                </a:lnTo>
                <a:lnTo>
                  <a:pt x="293" y="363"/>
                </a:lnTo>
                <a:lnTo>
                  <a:pt x="293" y="364"/>
                </a:lnTo>
                <a:lnTo>
                  <a:pt x="293" y="363"/>
                </a:lnTo>
                <a:lnTo>
                  <a:pt x="293" y="364"/>
                </a:lnTo>
                <a:lnTo>
                  <a:pt x="293" y="363"/>
                </a:lnTo>
                <a:lnTo>
                  <a:pt x="294" y="363"/>
                </a:lnTo>
                <a:lnTo>
                  <a:pt x="293" y="363"/>
                </a:lnTo>
                <a:lnTo>
                  <a:pt x="294" y="363"/>
                </a:lnTo>
                <a:lnTo>
                  <a:pt x="293" y="363"/>
                </a:lnTo>
                <a:lnTo>
                  <a:pt x="294" y="363"/>
                </a:lnTo>
                <a:lnTo>
                  <a:pt x="294" y="364"/>
                </a:lnTo>
                <a:lnTo>
                  <a:pt x="294" y="363"/>
                </a:lnTo>
                <a:lnTo>
                  <a:pt x="294" y="364"/>
                </a:lnTo>
                <a:lnTo>
                  <a:pt x="294" y="363"/>
                </a:lnTo>
                <a:lnTo>
                  <a:pt x="294" y="364"/>
                </a:lnTo>
                <a:lnTo>
                  <a:pt x="294" y="365"/>
                </a:lnTo>
                <a:lnTo>
                  <a:pt x="294" y="364"/>
                </a:lnTo>
                <a:lnTo>
                  <a:pt x="294" y="365"/>
                </a:lnTo>
                <a:lnTo>
                  <a:pt x="294" y="364"/>
                </a:lnTo>
                <a:lnTo>
                  <a:pt x="294" y="365"/>
                </a:lnTo>
                <a:lnTo>
                  <a:pt x="295" y="365"/>
                </a:lnTo>
                <a:lnTo>
                  <a:pt x="294" y="365"/>
                </a:lnTo>
                <a:lnTo>
                  <a:pt x="295" y="365"/>
                </a:lnTo>
                <a:lnTo>
                  <a:pt x="294" y="365"/>
                </a:lnTo>
                <a:lnTo>
                  <a:pt x="295" y="365"/>
                </a:lnTo>
                <a:lnTo>
                  <a:pt x="295" y="364"/>
                </a:lnTo>
                <a:lnTo>
                  <a:pt x="295" y="365"/>
                </a:lnTo>
                <a:lnTo>
                  <a:pt x="295" y="364"/>
                </a:lnTo>
                <a:lnTo>
                  <a:pt x="295" y="365"/>
                </a:lnTo>
                <a:lnTo>
                  <a:pt x="295" y="364"/>
                </a:lnTo>
                <a:lnTo>
                  <a:pt x="296" y="364"/>
                </a:lnTo>
                <a:lnTo>
                  <a:pt x="295" y="364"/>
                </a:lnTo>
                <a:lnTo>
                  <a:pt x="296" y="364"/>
                </a:lnTo>
                <a:lnTo>
                  <a:pt x="295" y="364"/>
                </a:lnTo>
                <a:lnTo>
                  <a:pt x="296" y="364"/>
                </a:lnTo>
                <a:lnTo>
                  <a:pt x="296" y="363"/>
                </a:lnTo>
                <a:lnTo>
                  <a:pt x="296" y="364"/>
                </a:lnTo>
                <a:lnTo>
                  <a:pt x="296" y="363"/>
                </a:lnTo>
                <a:lnTo>
                  <a:pt x="296" y="364"/>
                </a:lnTo>
                <a:lnTo>
                  <a:pt x="296" y="363"/>
                </a:lnTo>
                <a:lnTo>
                  <a:pt x="295" y="363"/>
                </a:lnTo>
                <a:lnTo>
                  <a:pt x="296" y="363"/>
                </a:lnTo>
                <a:lnTo>
                  <a:pt x="295" y="363"/>
                </a:lnTo>
                <a:lnTo>
                  <a:pt x="296" y="363"/>
                </a:lnTo>
                <a:lnTo>
                  <a:pt x="295" y="363"/>
                </a:lnTo>
                <a:lnTo>
                  <a:pt x="295" y="362"/>
                </a:lnTo>
                <a:lnTo>
                  <a:pt x="295" y="363"/>
                </a:lnTo>
                <a:lnTo>
                  <a:pt x="295" y="362"/>
                </a:lnTo>
                <a:lnTo>
                  <a:pt x="295" y="363"/>
                </a:lnTo>
                <a:lnTo>
                  <a:pt x="295" y="362"/>
                </a:lnTo>
                <a:lnTo>
                  <a:pt x="296" y="362"/>
                </a:lnTo>
                <a:lnTo>
                  <a:pt x="295" y="362"/>
                </a:lnTo>
                <a:lnTo>
                  <a:pt x="296" y="362"/>
                </a:lnTo>
                <a:lnTo>
                  <a:pt x="295" y="362"/>
                </a:lnTo>
                <a:lnTo>
                  <a:pt x="296" y="362"/>
                </a:lnTo>
                <a:lnTo>
                  <a:pt x="297" y="362"/>
                </a:lnTo>
                <a:lnTo>
                  <a:pt x="296" y="362"/>
                </a:lnTo>
                <a:lnTo>
                  <a:pt x="297" y="362"/>
                </a:lnTo>
                <a:lnTo>
                  <a:pt x="296" y="362"/>
                </a:lnTo>
                <a:lnTo>
                  <a:pt x="297" y="362"/>
                </a:lnTo>
                <a:lnTo>
                  <a:pt x="297" y="361"/>
                </a:lnTo>
                <a:lnTo>
                  <a:pt x="297" y="362"/>
                </a:lnTo>
                <a:lnTo>
                  <a:pt x="297" y="361"/>
                </a:lnTo>
                <a:lnTo>
                  <a:pt x="297" y="362"/>
                </a:lnTo>
                <a:lnTo>
                  <a:pt x="297" y="361"/>
                </a:lnTo>
                <a:lnTo>
                  <a:pt x="296" y="361"/>
                </a:lnTo>
                <a:lnTo>
                  <a:pt x="297" y="361"/>
                </a:lnTo>
                <a:lnTo>
                  <a:pt x="296" y="361"/>
                </a:lnTo>
                <a:lnTo>
                  <a:pt x="297" y="361"/>
                </a:lnTo>
                <a:lnTo>
                  <a:pt x="296" y="361"/>
                </a:lnTo>
                <a:lnTo>
                  <a:pt x="296" y="360"/>
                </a:lnTo>
                <a:lnTo>
                  <a:pt x="296" y="361"/>
                </a:lnTo>
                <a:lnTo>
                  <a:pt x="296" y="360"/>
                </a:lnTo>
                <a:lnTo>
                  <a:pt x="296" y="361"/>
                </a:lnTo>
                <a:lnTo>
                  <a:pt x="296" y="360"/>
                </a:lnTo>
                <a:lnTo>
                  <a:pt x="295" y="360"/>
                </a:lnTo>
                <a:lnTo>
                  <a:pt x="296" y="360"/>
                </a:lnTo>
                <a:lnTo>
                  <a:pt x="295" y="360"/>
                </a:lnTo>
                <a:lnTo>
                  <a:pt x="296" y="360"/>
                </a:lnTo>
                <a:lnTo>
                  <a:pt x="295" y="360"/>
                </a:lnTo>
                <a:lnTo>
                  <a:pt x="295" y="361"/>
                </a:lnTo>
                <a:lnTo>
                  <a:pt x="295" y="360"/>
                </a:lnTo>
                <a:lnTo>
                  <a:pt x="295" y="361"/>
                </a:lnTo>
                <a:lnTo>
                  <a:pt x="295" y="360"/>
                </a:lnTo>
                <a:lnTo>
                  <a:pt x="295" y="361"/>
                </a:lnTo>
                <a:lnTo>
                  <a:pt x="294" y="361"/>
                </a:lnTo>
                <a:lnTo>
                  <a:pt x="295" y="361"/>
                </a:lnTo>
                <a:lnTo>
                  <a:pt x="294" y="361"/>
                </a:lnTo>
                <a:lnTo>
                  <a:pt x="295" y="361"/>
                </a:lnTo>
                <a:lnTo>
                  <a:pt x="294" y="361"/>
                </a:lnTo>
                <a:lnTo>
                  <a:pt x="294" y="360"/>
                </a:lnTo>
                <a:lnTo>
                  <a:pt x="294" y="361"/>
                </a:lnTo>
                <a:lnTo>
                  <a:pt x="294" y="360"/>
                </a:lnTo>
                <a:lnTo>
                  <a:pt x="294" y="361"/>
                </a:lnTo>
                <a:lnTo>
                  <a:pt x="294" y="360"/>
                </a:lnTo>
                <a:lnTo>
                  <a:pt x="294" y="359"/>
                </a:lnTo>
                <a:lnTo>
                  <a:pt x="294" y="360"/>
                </a:lnTo>
                <a:lnTo>
                  <a:pt x="294" y="359"/>
                </a:lnTo>
                <a:lnTo>
                  <a:pt x="294" y="360"/>
                </a:lnTo>
                <a:lnTo>
                  <a:pt x="294" y="359"/>
                </a:lnTo>
                <a:lnTo>
                  <a:pt x="293" y="359"/>
                </a:lnTo>
                <a:lnTo>
                  <a:pt x="294" y="359"/>
                </a:lnTo>
                <a:lnTo>
                  <a:pt x="293" y="359"/>
                </a:lnTo>
                <a:lnTo>
                  <a:pt x="294" y="359"/>
                </a:lnTo>
                <a:lnTo>
                  <a:pt x="293" y="359"/>
                </a:lnTo>
                <a:lnTo>
                  <a:pt x="293" y="360"/>
                </a:lnTo>
                <a:lnTo>
                  <a:pt x="293" y="359"/>
                </a:lnTo>
                <a:lnTo>
                  <a:pt x="293" y="360"/>
                </a:lnTo>
                <a:lnTo>
                  <a:pt x="293" y="359"/>
                </a:lnTo>
                <a:lnTo>
                  <a:pt x="293" y="360"/>
                </a:lnTo>
                <a:lnTo>
                  <a:pt x="292" y="360"/>
                </a:lnTo>
                <a:lnTo>
                  <a:pt x="293" y="360"/>
                </a:lnTo>
                <a:lnTo>
                  <a:pt x="292" y="360"/>
                </a:lnTo>
                <a:lnTo>
                  <a:pt x="293" y="360"/>
                </a:lnTo>
                <a:lnTo>
                  <a:pt x="292" y="360"/>
                </a:lnTo>
                <a:lnTo>
                  <a:pt x="292" y="359"/>
                </a:lnTo>
                <a:lnTo>
                  <a:pt x="292" y="360"/>
                </a:lnTo>
                <a:lnTo>
                  <a:pt x="292" y="359"/>
                </a:lnTo>
                <a:lnTo>
                  <a:pt x="292" y="360"/>
                </a:lnTo>
                <a:lnTo>
                  <a:pt x="292" y="359"/>
                </a:lnTo>
                <a:lnTo>
                  <a:pt x="291" y="359"/>
                </a:lnTo>
                <a:lnTo>
                  <a:pt x="292" y="359"/>
                </a:lnTo>
                <a:lnTo>
                  <a:pt x="291" y="359"/>
                </a:lnTo>
                <a:lnTo>
                  <a:pt x="292" y="359"/>
                </a:lnTo>
                <a:lnTo>
                  <a:pt x="291" y="359"/>
                </a:lnTo>
                <a:lnTo>
                  <a:pt x="291" y="358"/>
                </a:lnTo>
                <a:lnTo>
                  <a:pt x="291" y="359"/>
                </a:lnTo>
                <a:lnTo>
                  <a:pt x="291" y="358"/>
                </a:lnTo>
                <a:lnTo>
                  <a:pt x="291" y="359"/>
                </a:lnTo>
                <a:lnTo>
                  <a:pt x="291" y="358"/>
                </a:lnTo>
                <a:lnTo>
                  <a:pt x="292" y="358"/>
                </a:lnTo>
                <a:lnTo>
                  <a:pt x="291" y="358"/>
                </a:lnTo>
                <a:lnTo>
                  <a:pt x="292" y="358"/>
                </a:lnTo>
                <a:lnTo>
                  <a:pt x="291" y="358"/>
                </a:lnTo>
                <a:lnTo>
                  <a:pt x="292" y="358"/>
                </a:lnTo>
                <a:lnTo>
                  <a:pt x="293" y="358"/>
                </a:lnTo>
                <a:lnTo>
                  <a:pt x="292" y="358"/>
                </a:lnTo>
                <a:lnTo>
                  <a:pt x="293" y="358"/>
                </a:lnTo>
                <a:lnTo>
                  <a:pt x="292" y="358"/>
                </a:lnTo>
                <a:lnTo>
                  <a:pt x="293" y="358"/>
                </a:lnTo>
                <a:lnTo>
                  <a:pt x="293" y="357"/>
                </a:lnTo>
                <a:lnTo>
                  <a:pt x="293" y="358"/>
                </a:lnTo>
                <a:lnTo>
                  <a:pt x="293" y="357"/>
                </a:lnTo>
                <a:lnTo>
                  <a:pt x="293" y="358"/>
                </a:lnTo>
                <a:lnTo>
                  <a:pt x="293" y="357"/>
                </a:lnTo>
                <a:lnTo>
                  <a:pt x="292" y="357"/>
                </a:lnTo>
                <a:lnTo>
                  <a:pt x="293" y="357"/>
                </a:lnTo>
                <a:lnTo>
                  <a:pt x="292" y="357"/>
                </a:lnTo>
                <a:lnTo>
                  <a:pt x="293" y="357"/>
                </a:lnTo>
                <a:lnTo>
                  <a:pt x="292" y="357"/>
                </a:lnTo>
                <a:lnTo>
                  <a:pt x="292" y="356"/>
                </a:lnTo>
                <a:lnTo>
                  <a:pt x="292" y="357"/>
                </a:lnTo>
                <a:lnTo>
                  <a:pt x="292" y="356"/>
                </a:lnTo>
                <a:lnTo>
                  <a:pt x="292" y="357"/>
                </a:lnTo>
                <a:lnTo>
                  <a:pt x="292" y="356"/>
                </a:lnTo>
                <a:lnTo>
                  <a:pt x="291" y="356"/>
                </a:lnTo>
                <a:lnTo>
                  <a:pt x="292" y="356"/>
                </a:lnTo>
                <a:lnTo>
                  <a:pt x="291" y="356"/>
                </a:lnTo>
                <a:lnTo>
                  <a:pt x="292" y="356"/>
                </a:lnTo>
                <a:lnTo>
                  <a:pt x="291" y="356"/>
                </a:lnTo>
                <a:lnTo>
                  <a:pt x="291" y="357"/>
                </a:lnTo>
                <a:lnTo>
                  <a:pt x="291" y="356"/>
                </a:lnTo>
                <a:lnTo>
                  <a:pt x="291" y="357"/>
                </a:lnTo>
                <a:lnTo>
                  <a:pt x="291" y="356"/>
                </a:lnTo>
                <a:lnTo>
                  <a:pt x="291" y="357"/>
                </a:lnTo>
                <a:lnTo>
                  <a:pt x="290" y="357"/>
                </a:lnTo>
                <a:lnTo>
                  <a:pt x="291" y="357"/>
                </a:lnTo>
                <a:lnTo>
                  <a:pt x="290" y="357"/>
                </a:lnTo>
                <a:lnTo>
                  <a:pt x="291" y="357"/>
                </a:lnTo>
                <a:lnTo>
                  <a:pt x="290" y="357"/>
                </a:lnTo>
                <a:lnTo>
                  <a:pt x="290" y="356"/>
                </a:lnTo>
                <a:lnTo>
                  <a:pt x="290" y="357"/>
                </a:lnTo>
                <a:lnTo>
                  <a:pt x="290" y="356"/>
                </a:lnTo>
                <a:lnTo>
                  <a:pt x="290" y="357"/>
                </a:lnTo>
                <a:lnTo>
                  <a:pt x="290" y="356"/>
                </a:lnTo>
                <a:lnTo>
                  <a:pt x="290" y="355"/>
                </a:lnTo>
                <a:lnTo>
                  <a:pt x="290" y="356"/>
                </a:lnTo>
                <a:lnTo>
                  <a:pt x="290" y="355"/>
                </a:lnTo>
                <a:lnTo>
                  <a:pt x="290" y="356"/>
                </a:lnTo>
                <a:lnTo>
                  <a:pt x="290" y="355"/>
                </a:lnTo>
                <a:lnTo>
                  <a:pt x="289" y="355"/>
                </a:lnTo>
                <a:lnTo>
                  <a:pt x="290" y="355"/>
                </a:lnTo>
                <a:lnTo>
                  <a:pt x="289" y="355"/>
                </a:lnTo>
                <a:lnTo>
                  <a:pt x="290" y="355"/>
                </a:lnTo>
                <a:lnTo>
                  <a:pt x="289" y="355"/>
                </a:lnTo>
                <a:lnTo>
                  <a:pt x="289" y="356"/>
                </a:lnTo>
                <a:lnTo>
                  <a:pt x="289" y="355"/>
                </a:lnTo>
                <a:lnTo>
                  <a:pt x="289" y="356"/>
                </a:lnTo>
                <a:lnTo>
                  <a:pt x="289" y="355"/>
                </a:lnTo>
                <a:lnTo>
                  <a:pt x="289" y="356"/>
                </a:lnTo>
                <a:lnTo>
                  <a:pt x="288" y="356"/>
                </a:lnTo>
                <a:lnTo>
                  <a:pt x="289" y="356"/>
                </a:lnTo>
                <a:lnTo>
                  <a:pt x="288" y="356"/>
                </a:lnTo>
                <a:lnTo>
                  <a:pt x="289" y="356"/>
                </a:lnTo>
                <a:lnTo>
                  <a:pt x="288" y="356"/>
                </a:lnTo>
                <a:lnTo>
                  <a:pt x="288" y="357"/>
                </a:lnTo>
                <a:lnTo>
                  <a:pt x="288" y="356"/>
                </a:lnTo>
                <a:lnTo>
                  <a:pt x="288" y="357"/>
                </a:lnTo>
                <a:lnTo>
                  <a:pt x="288" y="356"/>
                </a:lnTo>
                <a:lnTo>
                  <a:pt x="288" y="357"/>
                </a:lnTo>
                <a:lnTo>
                  <a:pt x="289" y="357"/>
                </a:lnTo>
                <a:lnTo>
                  <a:pt x="288" y="357"/>
                </a:lnTo>
                <a:lnTo>
                  <a:pt x="289" y="357"/>
                </a:lnTo>
                <a:lnTo>
                  <a:pt x="288" y="357"/>
                </a:lnTo>
                <a:lnTo>
                  <a:pt x="289" y="357"/>
                </a:lnTo>
                <a:lnTo>
                  <a:pt x="289" y="358"/>
                </a:lnTo>
                <a:lnTo>
                  <a:pt x="289" y="357"/>
                </a:lnTo>
                <a:lnTo>
                  <a:pt x="289" y="358"/>
                </a:lnTo>
                <a:lnTo>
                  <a:pt x="289" y="357"/>
                </a:lnTo>
                <a:lnTo>
                  <a:pt x="289" y="358"/>
                </a:lnTo>
                <a:lnTo>
                  <a:pt x="288" y="358"/>
                </a:lnTo>
                <a:lnTo>
                  <a:pt x="289" y="358"/>
                </a:lnTo>
                <a:lnTo>
                  <a:pt x="288" y="358"/>
                </a:lnTo>
                <a:lnTo>
                  <a:pt x="289" y="358"/>
                </a:lnTo>
                <a:lnTo>
                  <a:pt x="288" y="358"/>
                </a:lnTo>
                <a:lnTo>
                  <a:pt x="287" y="358"/>
                </a:lnTo>
                <a:lnTo>
                  <a:pt x="288" y="358"/>
                </a:lnTo>
                <a:lnTo>
                  <a:pt x="287" y="358"/>
                </a:lnTo>
                <a:lnTo>
                  <a:pt x="288" y="358"/>
                </a:lnTo>
                <a:lnTo>
                  <a:pt x="287" y="358"/>
                </a:lnTo>
                <a:lnTo>
                  <a:pt x="287" y="359"/>
                </a:lnTo>
                <a:lnTo>
                  <a:pt x="287" y="358"/>
                </a:lnTo>
                <a:lnTo>
                  <a:pt x="287" y="359"/>
                </a:lnTo>
                <a:lnTo>
                  <a:pt x="287" y="358"/>
                </a:lnTo>
                <a:lnTo>
                  <a:pt x="287" y="359"/>
                </a:lnTo>
                <a:lnTo>
                  <a:pt x="288" y="359"/>
                </a:lnTo>
                <a:lnTo>
                  <a:pt x="287" y="359"/>
                </a:lnTo>
                <a:lnTo>
                  <a:pt x="288" y="359"/>
                </a:lnTo>
                <a:lnTo>
                  <a:pt x="287" y="359"/>
                </a:lnTo>
                <a:lnTo>
                  <a:pt x="288" y="359"/>
                </a:lnTo>
                <a:lnTo>
                  <a:pt x="288" y="360"/>
                </a:lnTo>
                <a:lnTo>
                  <a:pt x="288" y="359"/>
                </a:lnTo>
                <a:lnTo>
                  <a:pt x="288" y="360"/>
                </a:lnTo>
                <a:lnTo>
                  <a:pt x="288" y="359"/>
                </a:lnTo>
                <a:lnTo>
                  <a:pt x="288" y="360"/>
                </a:lnTo>
                <a:lnTo>
                  <a:pt x="287" y="360"/>
                </a:lnTo>
                <a:lnTo>
                  <a:pt x="288" y="360"/>
                </a:lnTo>
                <a:lnTo>
                  <a:pt x="287" y="360"/>
                </a:lnTo>
                <a:lnTo>
                  <a:pt x="288" y="360"/>
                </a:lnTo>
                <a:lnTo>
                  <a:pt x="287" y="360"/>
                </a:lnTo>
                <a:lnTo>
                  <a:pt x="287" y="361"/>
                </a:lnTo>
                <a:lnTo>
                  <a:pt x="287" y="360"/>
                </a:lnTo>
                <a:lnTo>
                  <a:pt x="287" y="361"/>
                </a:lnTo>
                <a:lnTo>
                  <a:pt x="287" y="360"/>
                </a:lnTo>
                <a:lnTo>
                  <a:pt x="287" y="361"/>
                </a:lnTo>
                <a:lnTo>
                  <a:pt x="286" y="361"/>
                </a:lnTo>
                <a:lnTo>
                  <a:pt x="287" y="361"/>
                </a:lnTo>
                <a:lnTo>
                  <a:pt x="286" y="361"/>
                </a:lnTo>
                <a:lnTo>
                  <a:pt x="287" y="361"/>
                </a:lnTo>
                <a:lnTo>
                  <a:pt x="286" y="361"/>
                </a:lnTo>
                <a:lnTo>
                  <a:pt x="286" y="360"/>
                </a:lnTo>
                <a:lnTo>
                  <a:pt x="286" y="361"/>
                </a:lnTo>
                <a:lnTo>
                  <a:pt x="286" y="360"/>
                </a:lnTo>
                <a:lnTo>
                  <a:pt x="286" y="361"/>
                </a:lnTo>
                <a:lnTo>
                  <a:pt x="286" y="360"/>
                </a:lnTo>
                <a:lnTo>
                  <a:pt x="286" y="359"/>
                </a:lnTo>
                <a:lnTo>
                  <a:pt x="286" y="360"/>
                </a:lnTo>
                <a:lnTo>
                  <a:pt x="286" y="359"/>
                </a:lnTo>
                <a:lnTo>
                  <a:pt x="286" y="360"/>
                </a:lnTo>
                <a:lnTo>
                  <a:pt x="286" y="359"/>
                </a:lnTo>
                <a:lnTo>
                  <a:pt x="285" y="359"/>
                </a:lnTo>
                <a:lnTo>
                  <a:pt x="286" y="359"/>
                </a:lnTo>
                <a:lnTo>
                  <a:pt x="285" y="359"/>
                </a:lnTo>
                <a:lnTo>
                  <a:pt x="286" y="359"/>
                </a:lnTo>
                <a:lnTo>
                  <a:pt x="285" y="359"/>
                </a:lnTo>
                <a:lnTo>
                  <a:pt x="285" y="360"/>
                </a:lnTo>
                <a:lnTo>
                  <a:pt x="285" y="359"/>
                </a:lnTo>
                <a:lnTo>
                  <a:pt x="285" y="360"/>
                </a:lnTo>
                <a:lnTo>
                  <a:pt x="285" y="359"/>
                </a:lnTo>
                <a:lnTo>
                  <a:pt x="285" y="360"/>
                </a:lnTo>
                <a:lnTo>
                  <a:pt x="284" y="360"/>
                </a:lnTo>
                <a:lnTo>
                  <a:pt x="285" y="360"/>
                </a:lnTo>
                <a:lnTo>
                  <a:pt x="284" y="360"/>
                </a:lnTo>
                <a:lnTo>
                  <a:pt x="285" y="360"/>
                </a:lnTo>
                <a:lnTo>
                  <a:pt x="284" y="360"/>
                </a:lnTo>
                <a:lnTo>
                  <a:pt x="284" y="359"/>
                </a:lnTo>
                <a:lnTo>
                  <a:pt x="284" y="360"/>
                </a:lnTo>
                <a:lnTo>
                  <a:pt x="284" y="359"/>
                </a:lnTo>
                <a:lnTo>
                  <a:pt x="284" y="360"/>
                </a:lnTo>
                <a:lnTo>
                  <a:pt x="284" y="359"/>
                </a:lnTo>
                <a:lnTo>
                  <a:pt x="283" y="359"/>
                </a:lnTo>
                <a:lnTo>
                  <a:pt x="284" y="359"/>
                </a:lnTo>
                <a:lnTo>
                  <a:pt x="283" y="359"/>
                </a:lnTo>
                <a:lnTo>
                  <a:pt x="284" y="359"/>
                </a:lnTo>
                <a:lnTo>
                  <a:pt x="283" y="359"/>
                </a:lnTo>
                <a:lnTo>
                  <a:pt x="283" y="358"/>
                </a:lnTo>
                <a:lnTo>
                  <a:pt x="283" y="359"/>
                </a:lnTo>
                <a:lnTo>
                  <a:pt x="283" y="358"/>
                </a:lnTo>
                <a:lnTo>
                  <a:pt x="283" y="359"/>
                </a:lnTo>
                <a:lnTo>
                  <a:pt x="283" y="358"/>
                </a:lnTo>
                <a:lnTo>
                  <a:pt x="284" y="358"/>
                </a:lnTo>
                <a:lnTo>
                  <a:pt x="283" y="358"/>
                </a:lnTo>
                <a:lnTo>
                  <a:pt x="284" y="358"/>
                </a:lnTo>
                <a:lnTo>
                  <a:pt x="283" y="358"/>
                </a:lnTo>
                <a:lnTo>
                  <a:pt x="284" y="358"/>
                </a:lnTo>
                <a:lnTo>
                  <a:pt x="285" y="358"/>
                </a:lnTo>
                <a:lnTo>
                  <a:pt x="284" y="358"/>
                </a:lnTo>
                <a:lnTo>
                  <a:pt x="285" y="358"/>
                </a:lnTo>
                <a:lnTo>
                  <a:pt x="284" y="358"/>
                </a:lnTo>
                <a:lnTo>
                  <a:pt x="285" y="358"/>
                </a:lnTo>
                <a:lnTo>
                  <a:pt x="285" y="357"/>
                </a:lnTo>
                <a:lnTo>
                  <a:pt x="285" y="358"/>
                </a:lnTo>
                <a:lnTo>
                  <a:pt x="285" y="357"/>
                </a:lnTo>
                <a:lnTo>
                  <a:pt x="285" y="358"/>
                </a:lnTo>
                <a:lnTo>
                  <a:pt x="285" y="357"/>
                </a:lnTo>
                <a:lnTo>
                  <a:pt x="284" y="357"/>
                </a:lnTo>
                <a:lnTo>
                  <a:pt x="285" y="357"/>
                </a:lnTo>
                <a:lnTo>
                  <a:pt x="284" y="357"/>
                </a:lnTo>
                <a:lnTo>
                  <a:pt x="285" y="357"/>
                </a:lnTo>
                <a:lnTo>
                  <a:pt x="284" y="357"/>
                </a:lnTo>
                <a:lnTo>
                  <a:pt x="284" y="356"/>
                </a:lnTo>
                <a:lnTo>
                  <a:pt x="284" y="357"/>
                </a:lnTo>
                <a:lnTo>
                  <a:pt x="284" y="356"/>
                </a:lnTo>
                <a:lnTo>
                  <a:pt x="284" y="357"/>
                </a:lnTo>
                <a:lnTo>
                  <a:pt x="284" y="356"/>
                </a:lnTo>
                <a:lnTo>
                  <a:pt x="284" y="355"/>
                </a:lnTo>
                <a:lnTo>
                  <a:pt x="284" y="356"/>
                </a:lnTo>
                <a:lnTo>
                  <a:pt x="284" y="355"/>
                </a:lnTo>
                <a:lnTo>
                  <a:pt x="284" y="356"/>
                </a:lnTo>
                <a:lnTo>
                  <a:pt x="284" y="355"/>
                </a:lnTo>
                <a:lnTo>
                  <a:pt x="283" y="355"/>
                </a:lnTo>
                <a:lnTo>
                  <a:pt x="284" y="355"/>
                </a:lnTo>
                <a:lnTo>
                  <a:pt x="283" y="355"/>
                </a:lnTo>
                <a:lnTo>
                  <a:pt x="284" y="355"/>
                </a:lnTo>
                <a:lnTo>
                  <a:pt x="283" y="355"/>
                </a:lnTo>
                <a:lnTo>
                  <a:pt x="283" y="354"/>
                </a:lnTo>
                <a:lnTo>
                  <a:pt x="283" y="355"/>
                </a:lnTo>
                <a:lnTo>
                  <a:pt x="283" y="354"/>
                </a:lnTo>
                <a:lnTo>
                  <a:pt x="283" y="355"/>
                </a:lnTo>
                <a:lnTo>
                  <a:pt x="283" y="354"/>
                </a:lnTo>
                <a:lnTo>
                  <a:pt x="284" y="354"/>
                </a:lnTo>
                <a:lnTo>
                  <a:pt x="283" y="354"/>
                </a:lnTo>
                <a:lnTo>
                  <a:pt x="284" y="354"/>
                </a:lnTo>
                <a:lnTo>
                  <a:pt x="283" y="354"/>
                </a:lnTo>
                <a:lnTo>
                  <a:pt x="284" y="354"/>
                </a:lnTo>
                <a:lnTo>
                  <a:pt x="285" y="354"/>
                </a:lnTo>
                <a:lnTo>
                  <a:pt x="284" y="354"/>
                </a:lnTo>
                <a:lnTo>
                  <a:pt x="285" y="354"/>
                </a:lnTo>
                <a:lnTo>
                  <a:pt x="284" y="354"/>
                </a:lnTo>
                <a:lnTo>
                  <a:pt x="285" y="354"/>
                </a:lnTo>
                <a:lnTo>
                  <a:pt x="285" y="353"/>
                </a:lnTo>
                <a:lnTo>
                  <a:pt x="285" y="354"/>
                </a:lnTo>
                <a:lnTo>
                  <a:pt x="285" y="353"/>
                </a:lnTo>
                <a:lnTo>
                  <a:pt x="285" y="354"/>
                </a:lnTo>
                <a:lnTo>
                  <a:pt x="285" y="353"/>
                </a:lnTo>
                <a:lnTo>
                  <a:pt x="284" y="353"/>
                </a:lnTo>
                <a:lnTo>
                  <a:pt x="285" y="353"/>
                </a:lnTo>
                <a:lnTo>
                  <a:pt x="284" y="353"/>
                </a:lnTo>
                <a:lnTo>
                  <a:pt x="285" y="353"/>
                </a:lnTo>
                <a:lnTo>
                  <a:pt x="284" y="353"/>
                </a:lnTo>
                <a:lnTo>
                  <a:pt x="284" y="352"/>
                </a:lnTo>
                <a:lnTo>
                  <a:pt x="284" y="353"/>
                </a:lnTo>
                <a:lnTo>
                  <a:pt x="284" y="352"/>
                </a:lnTo>
                <a:lnTo>
                  <a:pt x="284" y="353"/>
                </a:lnTo>
                <a:lnTo>
                  <a:pt x="284" y="352"/>
                </a:lnTo>
                <a:lnTo>
                  <a:pt x="283" y="352"/>
                </a:lnTo>
                <a:lnTo>
                  <a:pt x="284" y="352"/>
                </a:lnTo>
                <a:lnTo>
                  <a:pt x="283" y="352"/>
                </a:lnTo>
                <a:lnTo>
                  <a:pt x="284" y="352"/>
                </a:lnTo>
                <a:lnTo>
                  <a:pt x="283" y="352"/>
                </a:lnTo>
                <a:lnTo>
                  <a:pt x="283" y="353"/>
                </a:lnTo>
                <a:lnTo>
                  <a:pt x="283" y="352"/>
                </a:lnTo>
                <a:lnTo>
                  <a:pt x="283" y="353"/>
                </a:lnTo>
                <a:lnTo>
                  <a:pt x="283" y="352"/>
                </a:lnTo>
                <a:lnTo>
                  <a:pt x="283" y="353"/>
                </a:lnTo>
                <a:lnTo>
                  <a:pt x="282" y="353"/>
                </a:lnTo>
                <a:lnTo>
                  <a:pt x="283" y="353"/>
                </a:lnTo>
                <a:lnTo>
                  <a:pt x="282" y="353"/>
                </a:lnTo>
                <a:lnTo>
                  <a:pt x="283" y="353"/>
                </a:lnTo>
                <a:lnTo>
                  <a:pt x="282" y="353"/>
                </a:lnTo>
                <a:lnTo>
                  <a:pt x="282" y="352"/>
                </a:lnTo>
                <a:lnTo>
                  <a:pt x="282" y="353"/>
                </a:lnTo>
                <a:lnTo>
                  <a:pt x="282" y="352"/>
                </a:lnTo>
                <a:lnTo>
                  <a:pt x="282" y="353"/>
                </a:lnTo>
                <a:lnTo>
                  <a:pt x="282" y="352"/>
                </a:lnTo>
                <a:lnTo>
                  <a:pt x="282" y="351"/>
                </a:lnTo>
                <a:lnTo>
                  <a:pt x="282" y="352"/>
                </a:lnTo>
                <a:lnTo>
                  <a:pt x="282" y="351"/>
                </a:lnTo>
                <a:lnTo>
                  <a:pt x="282" y="352"/>
                </a:lnTo>
                <a:lnTo>
                  <a:pt x="282" y="351"/>
                </a:lnTo>
                <a:lnTo>
                  <a:pt x="281" y="351"/>
                </a:lnTo>
                <a:lnTo>
                  <a:pt x="282" y="351"/>
                </a:lnTo>
                <a:lnTo>
                  <a:pt x="281" y="351"/>
                </a:lnTo>
                <a:lnTo>
                  <a:pt x="282" y="351"/>
                </a:lnTo>
                <a:lnTo>
                  <a:pt x="281" y="351"/>
                </a:lnTo>
                <a:lnTo>
                  <a:pt x="281" y="352"/>
                </a:lnTo>
                <a:lnTo>
                  <a:pt x="281" y="351"/>
                </a:lnTo>
                <a:lnTo>
                  <a:pt x="281" y="352"/>
                </a:lnTo>
                <a:lnTo>
                  <a:pt x="281" y="351"/>
                </a:lnTo>
                <a:lnTo>
                  <a:pt x="281" y="352"/>
                </a:lnTo>
                <a:lnTo>
                  <a:pt x="280" y="352"/>
                </a:lnTo>
                <a:lnTo>
                  <a:pt x="281" y="352"/>
                </a:lnTo>
                <a:lnTo>
                  <a:pt x="280" y="352"/>
                </a:lnTo>
                <a:lnTo>
                  <a:pt x="281" y="352"/>
                </a:lnTo>
                <a:lnTo>
                  <a:pt x="280" y="352"/>
                </a:lnTo>
                <a:lnTo>
                  <a:pt x="280" y="353"/>
                </a:lnTo>
                <a:lnTo>
                  <a:pt x="280" y="352"/>
                </a:lnTo>
                <a:lnTo>
                  <a:pt x="280" y="353"/>
                </a:lnTo>
                <a:lnTo>
                  <a:pt x="280" y="352"/>
                </a:lnTo>
                <a:lnTo>
                  <a:pt x="280" y="353"/>
                </a:lnTo>
                <a:lnTo>
                  <a:pt x="281" y="353"/>
                </a:lnTo>
                <a:lnTo>
                  <a:pt x="280" y="353"/>
                </a:lnTo>
                <a:lnTo>
                  <a:pt x="281" y="353"/>
                </a:lnTo>
                <a:lnTo>
                  <a:pt x="280" y="353"/>
                </a:lnTo>
                <a:lnTo>
                  <a:pt x="281" y="353"/>
                </a:lnTo>
                <a:lnTo>
                  <a:pt x="281" y="354"/>
                </a:lnTo>
                <a:lnTo>
                  <a:pt x="281" y="353"/>
                </a:lnTo>
                <a:lnTo>
                  <a:pt x="281" y="354"/>
                </a:lnTo>
                <a:lnTo>
                  <a:pt x="281" y="353"/>
                </a:lnTo>
                <a:lnTo>
                  <a:pt x="281" y="354"/>
                </a:lnTo>
                <a:lnTo>
                  <a:pt x="280" y="354"/>
                </a:lnTo>
                <a:lnTo>
                  <a:pt x="281" y="354"/>
                </a:lnTo>
                <a:lnTo>
                  <a:pt x="280" y="354"/>
                </a:lnTo>
                <a:lnTo>
                  <a:pt x="281" y="354"/>
                </a:lnTo>
                <a:lnTo>
                  <a:pt x="280" y="354"/>
                </a:lnTo>
                <a:lnTo>
                  <a:pt x="279" y="354"/>
                </a:lnTo>
                <a:lnTo>
                  <a:pt x="280" y="354"/>
                </a:lnTo>
                <a:lnTo>
                  <a:pt x="279" y="354"/>
                </a:lnTo>
                <a:lnTo>
                  <a:pt x="280" y="354"/>
                </a:lnTo>
                <a:lnTo>
                  <a:pt x="279" y="354"/>
                </a:lnTo>
                <a:lnTo>
                  <a:pt x="279" y="355"/>
                </a:lnTo>
                <a:lnTo>
                  <a:pt x="279" y="354"/>
                </a:lnTo>
                <a:lnTo>
                  <a:pt x="279" y="355"/>
                </a:lnTo>
                <a:lnTo>
                  <a:pt x="279" y="354"/>
                </a:lnTo>
                <a:lnTo>
                  <a:pt x="279" y="355"/>
                </a:lnTo>
                <a:lnTo>
                  <a:pt x="280" y="355"/>
                </a:lnTo>
                <a:lnTo>
                  <a:pt x="279" y="355"/>
                </a:lnTo>
                <a:lnTo>
                  <a:pt x="280" y="355"/>
                </a:lnTo>
                <a:lnTo>
                  <a:pt x="279" y="355"/>
                </a:lnTo>
                <a:lnTo>
                  <a:pt x="280" y="355"/>
                </a:lnTo>
                <a:lnTo>
                  <a:pt x="280" y="356"/>
                </a:lnTo>
                <a:lnTo>
                  <a:pt x="280" y="355"/>
                </a:lnTo>
                <a:lnTo>
                  <a:pt x="280" y="356"/>
                </a:lnTo>
                <a:lnTo>
                  <a:pt x="280" y="355"/>
                </a:lnTo>
                <a:lnTo>
                  <a:pt x="280" y="356"/>
                </a:lnTo>
                <a:lnTo>
                  <a:pt x="279" y="356"/>
                </a:lnTo>
                <a:lnTo>
                  <a:pt x="280" y="356"/>
                </a:lnTo>
                <a:lnTo>
                  <a:pt x="279" y="356"/>
                </a:lnTo>
                <a:lnTo>
                  <a:pt x="280" y="356"/>
                </a:lnTo>
                <a:lnTo>
                  <a:pt x="279" y="356"/>
                </a:lnTo>
                <a:lnTo>
                  <a:pt x="279" y="357"/>
                </a:lnTo>
                <a:lnTo>
                  <a:pt x="279" y="356"/>
                </a:lnTo>
                <a:lnTo>
                  <a:pt x="279" y="357"/>
                </a:lnTo>
                <a:lnTo>
                  <a:pt x="279" y="356"/>
                </a:lnTo>
                <a:lnTo>
                  <a:pt x="279" y="357"/>
                </a:lnTo>
                <a:lnTo>
                  <a:pt x="278" y="357"/>
                </a:lnTo>
                <a:lnTo>
                  <a:pt x="279" y="357"/>
                </a:lnTo>
                <a:lnTo>
                  <a:pt x="278" y="357"/>
                </a:lnTo>
                <a:lnTo>
                  <a:pt x="279" y="357"/>
                </a:lnTo>
                <a:lnTo>
                  <a:pt x="278" y="357"/>
                </a:lnTo>
                <a:lnTo>
                  <a:pt x="278" y="356"/>
                </a:lnTo>
                <a:lnTo>
                  <a:pt x="278" y="357"/>
                </a:lnTo>
                <a:lnTo>
                  <a:pt x="278" y="356"/>
                </a:lnTo>
                <a:lnTo>
                  <a:pt x="278" y="357"/>
                </a:lnTo>
                <a:lnTo>
                  <a:pt x="278" y="356"/>
                </a:lnTo>
                <a:lnTo>
                  <a:pt x="278" y="355"/>
                </a:lnTo>
                <a:lnTo>
                  <a:pt x="278" y="356"/>
                </a:lnTo>
                <a:lnTo>
                  <a:pt x="278" y="355"/>
                </a:lnTo>
                <a:lnTo>
                  <a:pt x="278" y="356"/>
                </a:lnTo>
                <a:lnTo>
                  <a:pt x="278" y="355"/>
                </a:lnTo>
                <a:lnTo>
                  <a:pt x="277" y="355"/>
                </a:lnTo>
                <a:lnTo>
                  <a:pt x="278" y="355"/>
                </a:lnTo>
                <a:lnTo>
                  <a:pt x="277" y="355"/>
                </a:lnTo>
                <a:lnTo>
                  <a:pt x="278" y="355"/>
                </a:lnTo>
                <a:lnTo>
                  <a:pt x="277" y="355"/>
                </a:lnTo>
                <a:lnTo>
                  <a:pt x="277" y="356"/>
                </a:lnTo>
                <a:lnTo>
                  <a:pt x="277" y="355"/>
                </a:lnTo>
                <a:lnTo>
                  <a:pt x="277" y="356"/>
                </a:lnTo>
                <a:lnTo>
                  <a:pt x="277" y="355"/>
                </a:lnTo>
                <a:lnTo>
                  <a:pt x="277" y="356"/>
                </a:lnTo>
                <a:lnTo>
                  <a:pt x="276" y="356"/>
                </a:lnTo>
                <a:lnTo>
                  <a:pt x="277" y="356"/>
                </a:lnTo>
                <a:lnTo>
                  <a:pt x="276" y="356"/>
                </a:lnTo>
                <a:lnTo>
                  <a:pt x="277" y="356"/>
                </a:lnTo>
                <a:lnTo>
                  <a:pt x="276" y="356"/>
                </a:lnTo>
                <a:lnTo>
                  <a:pt x="276" y="355"/>
                </a:lnTo>
                <a:lnTo>
                  <a:pt x="276" y="356"/>
                </a:lnTo>
                <a:lnTo>
                  <a:pt x="276" y="355"/>
                </a:lnTo>
                <a:lnTo>
                  <a:pt x="276" y="356"/>
                </a:lnTo>
                <a:lnTo>
                  <a:pt x="276" y="355"/>
                </a:lnTo>
                <a:lnTo>
                  <a:pt x="275" y="355"/>
                </a:lnTo>
                <a:lnTo>
                  <a:pt x="276" y="355"/>
                </a:lnTo>
                <a:lnTo>
                  <a:pt x="275" y="355"/>
                </a:lnTo>
                <a:lnTo>
                  <a:pt x="276" y="355"/>
                </a:lnTo>
                <a:lnTo>
                  <a:pt x="275" y="355"/>
                </a:lnTo>
                <a:lnTo>
                  <a:pt x="275" y="354"/>
                </a:lnTo>
                <a:lnTo>
                  <a:pt x="275" y="355"/>
                </a:lnTo>
                <a:lnTo>
                  <a:pt x="275" y="354"/>
                </a:lnTo>
                <a:lnTo>
                  <a:pt x="275" y="355"/>
                </a:lnTo>
                <a:lnTo>
                  <a:pt x="275" y="354"/>
                </a:lnTo>
                <a:lnTo>
                  <a:pt x="276" y="354"/>
                </a:lnTo>
                <a:lnTo>
                  <a:pt x="275" y="354"/>
                </a:lnTo>
                <a:lnTo>
                  <a:pt x="276" y="354"/>
                </a:lnTo>
                <a:lnTo>
                  <a:pt x="275" y="354"/>
                </a:lnTo>
                <a:lnTo>
                  <a:pt x="276" y="354"/>
                </a:lnTo>
                <a:lnTo>
                  <a:pt x="277" y="354"/>
                </a:lnTo>
                <a:lnTo>
                  <a:pt x="276" y="354"/>
                </a:lnTo>
                <a:lnTo>
                  <a:pt x="277" y="354"/>
                </a:lnTo>
                <a:lnTo>
                  <a:pt x="276" y="354"/>
                </a:lnTo>
                <a:lnTo>
                  <a:pt x="277" y="354"/>
                </a:lnTo>
                <a:lnTo>
                  <a:pt x="277" y="353"/>
                </a:lnTo>
                <a:lnTo>
                  <a:pt x="277" y="354"/>
                </a:lnTo>
                <a:lnTo>
                  <a:pt x="277" y="353"/>
                </a:lnTo>
                <a:lnTo>
                  <a:pt x="277" y="354"/>
                </a:lnTo>
                <a:lnTo>
                  <a:pt x="277" y="353"/>
                </a:lnTo>
                <a:lnTo>
                  <a:pt x="276" y="353"/>
                </a:lnTo>
                <a:lnTo>
                  <a:pt x="277" y="353"/>
                </a:lnTo>
                <a:lnTo>
                  <a:pt x="276" y="353"/>
                </a:lnTo>
                <a:lnTo>
                  <a:pt x="277" y="353"/>
                </a:lnTo>
                <a:lnTo>
                  <a:pt x="276" y="353"/>
                </a:lnTo>
                <a:lnTo>
                  <a:pt x="276" y="352"/>
                </a:lnTo>
                <a:lnTo>
                  <a:pt x="276" y="353"/>
                </a:lnTo>
                <a:lnTo>
                  <a:pt x="276" y="352"/>
                </a:lnTo>
                <a:lnTo>
                  <a:pt x="276" y="353"/>
                </a:lnTo>
                <a:lnTo>
                  <a:pt x="276" y="352"/>
                </a:lnTo>
                <a:lnTo>
                  <a:pt x="275" y="352"/>
                </a:lnTo>
                <a:lnTo>
                  <a:pt x="276" y="352"/>
                </a:lnTo>
                <a:lnTo>
                  <a:pt x="275" y="352"/>
                </a:lnTo>
                <a:lnTo>
                  <a:pt x="276" y="352"/>
                </a:lnTo>
                <a:lnTo>
                  <a:pt x="275" y="352"/>
                </a:lnTo>
                <a:lnTo>
                  <a:pt x="275" y="353"/>
                </a:lnTo>
                <a:lnTo>
                  <a:pt x="275" y="352"/>
                </a:lnTo>
                <a:lnTo>
                  <a:pt x="275" y="353"/>
                </a:lnTo>
                <a:lnTo>
                  <a:pt x="275" y="352"/>
                </a:lnTo>
                <a:lnTo>
                  <a:pt x="275" y="353"/>
                </a:lnTo>
                <a:lnTo>
                  <a:pt x="274" y="353"/>
                </a:lnTo>
                <a:lnTo>
                  <a:pt x="275" y="353"/>
                </a:lnTo>
                <a:lnTo>
                  <a:pt x="274" y="353"/>
                </a:lnTo>
                <a:lnTo>
                  <a:pt x="275" y="353"/>
                </a:lnTo>
                <a:lnTo>
                  <a:pt x="274" y="353"/>
                </a:lnTo>
                <a:lnTo>
                  <a:pt x="274" y="352"/>
                </a:lnTo>
                <a:lnTo>
                  <a:pt x="274" y="353"/>
                </a:lnTo>
                <a:lnTo>
                  <a:pt x="274" y="352"/>
                </a:lnTo>
                <a:lnTo>
                  <a:pt x="274" y="353"/>
                </a:lnTo>
                <a:lnTo>
                  <a:pt x="274" y="352"/>
                </a:lnTo>
                <a:lnTo>
                  <a:pt x="274" y="351"/>
                </a:lnTo>
                <a:lnTo>
                  <a:pt x="274" y="352"/>
                </a:lnTo>
                <a:lnTo>
                  <a:pt x="274" y="351"/>
                </a:lnTo>
                <a:lnTo>
                  <a:pt x="274" y="352"/>
                </a:lnTo>
                <a:lnTo>
                  <a:pt x="274" y="351"/>
                </a:lnTo>
                <a:lnTo>
                  <a:pt x="273" y="351"/>
                </a:lnTo>
                <a:lnTo>
                  <a:pt x="274" y="351"/>
                </a:lnTo>
                <a:lnTo>
                  <a:pt x="273" y="351"/>
                </a:lnTo>
                <a:lnTo>
                  <a:pt x="274" y="351"/>
                </a:lnTo>
                <a:lnTo>
                  <a:pt x="273" y="351"/>
                </a:lnTo>
                <a:lnTo>
                  <a:pt x="273" y="352"/>
                </a:lnTo>
                <a:lnTo>
                  <a:pt x="273" y="351"/>
                </a:lnTo>
                <a:lnTo>
                  <a:pt x="273" y="352"/>
                </a:lnTo>
                <a:lnTo>
                  <a:pt x="273" y="351"/>
                </a:lnTo>
                <a:lnTo>
                  <a:pt x="273" y="352"/>
                </a:lnTo>
                <a:lnTo>
                  <a:pt x="272" y="352"/>
                </a:lnTo>
                <a:lnTo>
                  <a:pt x="273" y="352"/>
                </a:lnTo>
                <a:lnTo>
                  <a:pt x="272" y="352"/>
                </a:lnTo>
                <a:lnTo>
                  <a:pt x="273" y="352"/>
                </a:lnTo>
                <a:lnTo>
                  <a:pt x="272" y="352"/>
                </a:lnTo>
                <a:lnTo>
                  <a:pt x="272" y="351"/>
                </a:lnTo>
                <a:lnTo>
                  <a:pt x="272" y="352"/>
                </a:lnTo>
                <a:lnTo>
                  <a:pt x="272" y="351"/>
                </a:lnTo>
                <a:lnTo>
                  <a:pt x="272" y="352"/>
                </a:lnTo>
                <a:lnTo>
                  <a:pt x="272" y="351"/>
                </a:lnTo>
                <a:lnTo>
                  <a:pt x="271" y="351"/>
                </a:lnTo>
                <a:lnTo>
                  <a:pt x="272" y="351"/>
                </a:lnTo>
                <a:lnTo>
                  <a:pt x="271" y="351"/>
                </a:lnTo>
                <a:lnTo>
                  <a:pt x="272" y="351"/>
                </a:lnTo>
                <a:lnTo>
                  <a:pt x="271" y="351"/>
                </a:lnTo>
                <a:lnTo>
                  <a:pt x="271" y="350"/>
                </a:lnTo>
                <a:lnTo>
                  <a:pt x="271" y="351"/>
                </a:lnTo>
                <a:lnTo>
                  <a:pt x="271" y="350"/>
                </a:lnTo>
                <a:lnTo>
                  <a:pt x="271" y="351"/>
                </a:lnTo>
                <a:lnTo>
                  <a:pt x="271" y="350"/>
                </a:lnTo>
                <a:lnTo>
                  <a:pt x="272" y="350"/>
                </a:lnTo>
                <a:lnTo>
                  <a:pt x="271" y="350"/>
                </a:lnTo>
                <a:lnTo>
                  <a:pt x="272" y="350"/>
                </a:lnTo>
                <a:lnTo>
                  <a:pt x="271" y="350"/>
                </a:lnTo>
                <a:lnTo>
                  <a:pt x="272" y="350"/>
                </a:lnTo>
                <a:lnTo>
                  <a:pt x="273" y="350"/>
                </a:lnTo>
                <a:lnTo>
                  <a:pt x="272" y="350"/>
                </a:lnTo>
                <a:lnTo>
                  <a:pt x="273" y="350"/>
                </a:lnTo>
                <a:lnTo>
                  <a:pt x="272" y="350"/>
                </a:lnTo>
                <a:lnTo>
                  <a:pt x="273" y="350"/>
                </a:lnTo>
                <a:lnTo>
                  <a:pt x="273" y="349"/>
                </a:lnTo>
                <a:lnTo>
                  <a:pt x="273" y="350"/>
                </a:lnTo>
                <a:lnTo>
                  <a:pt x="273" y="349"/>
                </a:lnTo>
                <a:lnTo>
                  <a:pt x="273" y="350"/>
                </a:lnTo>
                <a:lnTo>
                  <a:pt x="273" y="349"/>
                </a:lnTo>
                <a:lnTo>
                  <a:pt x="272" y="349"/>
                </a:lnTo>
                <a:lnTo>
                  <a:pt x="273" y="349"/>
                </a:lnTo>
                <a:lnTo>
                  <a:pt x="272" y="349"/>
                </a:lnTo>
                <a:lnTo>
                  <a:pt x="273" y="349"/>
                </a:lnTo>
                <a:lnTo>
                  <a:pt x="272" y="349"/>
                </a:lnTo>
                <a:lnTo>
                  <a:pt x="272" y="348"/>
                </a:lnTo>
                <a:lnTo>
                  <a:pt x="272" y="349"/>
                </a:lnTo>
                <a:lnTo>
                  <a:pt x="272" y="348"/>
                </a:lnTo>
                <a:lnTo>
                  <a:pt x="272" y="349"/>
                </a:lnTo>
                <a:lnTo>
                  <a:pt x="272" y="348"/>
                </a:lnTo>
                <a:lnTo>
                  <a:pt x="273" y="348"/>
                </a:lnTo>
                <a:lnTo>
                  <a:pt x="272" y="348"/>
                </a:lnTo>
                <a:lnTo>
                  <a:pt x="273" y="348"/>
                </a:lnTo>
                <a:lnTo>
                  <a:pt x="272" y="348"/>
                </a:lnTo>
                <a:lnTo>
                  <a:pt x="273" y="348"/>
                </a:lnTo>
                <a:lnTo>
                  <a:pt x="273" y="347"/>
                </a:lnTo>
                <a:lnTo>
                  <a:pt x="273" y="348"/>
                </a:lnTo>
                <a:lnTo>
                  <a:pt x="273" y="347"/>
                </a:lnTo>
                <a:lnTo>
                  <a:pt x="273" y="348"/>
                </a:lnTo>
                <a:lnTo>
                  <a:pt x="273" y="347"/>
                </a:lnTo>
                <a:lnTo>
                  <a:pt x="274" y="347"/>
                </a:lnTo>
                <a:lnTo>
                  <a:pt x="273" y="347"/>
                </a:lnTo>
                <a:lnTo>
                  <a:pt x="274" y="347"/>
                </a:lnTo>
                <a:lnTo>
                  <a:pt x="273" y="347"/>
                </a:lnTo>
                <a:lnTo>
                  <a:pt x="274" y="347"/>
                </a:lnTo>
                <a:lnTo>
                  <a:pt x="274" y="348"/>
                </a:lnTo>
                <a:lnTo>
                  <a:pt x="274" y="347"/>
                </a:lnTo>
                <a:lnTo>
                  <a:pt x="274" y="348"/>
                </a:lnTo>
                <a:lnTo>
                  <a:pt x="274" y="347"/>
                </a:lnTo>
                <a:lnTo>
                  <a:pt x="274" y="348"/>
                </a:lnTo>
                <a:lnTo>
                  <a:pt x="274" y="349"/>
                </a:lnTo>
                <a:lnTo>
                  <a:pt x="274" y="348"/>
                </a:lnTo>
                <a:lnTo>
                  <a:pt x="274" y="349"/>
                </a:lnTo>
                <a:lnTo>
                  <a:pt x="274" y="348"/>
                </a:lnTo>
                <a:lnTo>
                  <a:pt x="274" y="349"/>
                </a:lnTo>
                <a:lnTo>
                  <a:pt x="275" y="349"/>
                </a:lnTo>
                <a:lnTo>
                  <a:pt x="274" y="349"/>
                </a:lnTo>
                <a:lnTo>
                  <a:pt x="275" y="349"/>
                </a:lnTo>
                <a:lnTo>
                  <a:pt x="274" y="349"/>
                </a:lnTo>
                <a:lnTo>
                  <a:pt x="275" y="349"/>
                </a:lnTo>
                <a:lnTo>
                  <a:pt x="275" y="348"/>
                </a:lnTo>
                <a:lnTo>
                  <a:pt x="275" y="349"/>
                </a:lnTo>
                <a:lnTo>
                  <a:pt x="275" y="348"/>
                </a:lnTo>
                <a:lnTo>
                  <a:pt x="275" y="349"/>
                </a:lnTo>
                <a:lnTo>
                  <a:pt x="275" y="348"/>
                </a:lnTo>
                <a:lnTo>
                  <a:pt x="276" y="348"/>
                </a:lnTo>
                <a:lnTo>
                  <a:pt x="275" y="348"/>
                </a:lnTo>
                <a:lnTo>
                  <a:pt x="276" y="348"/>
                </a:lnTo>
                <a:lnTo>
                  <a:pt x="275" y="348"/>
                </a:lnTo>
                <a:lnTo>
                  <a:pt x="276" y="348"/>
                </a:lnTo>
                <a:lnTo>
                  <a:pt x="277" y="348"/>
                </a:lnTo>
                <a:lnTo>
                  <a:pt x="276" y="348"/>
                </a:lnTo>
                <a:lnTo>
                  <a:pt x="277" y="348"/>
                </a:lnTo>
                <a:lnTo>
                  <a:pt x="276" y="348"/>
                </a:lnTo>
                <a:lnTo>
                  <a:pt x="277" y="348"/>
                </a:lnTo>
                <a:lnTo>
                  <a:pt x="277" y="347"/>
                </a:lnTo>
                <a:lnTo>
                  <a:pt x="277" y="348"/>
                </a:lnTo>
                <a:lnTo>
                  <a:pt x="277" y="347"/>
                </a:lnTo>
                <a:lnTo>
                  <a:pt x="277" y="348"/>
                </a:lnTo>
                <a:lnTo>
                  <a:pt x="277" y="347"/>
                </a:lnTo>
                <a:lnTo>
                  <a:pt x="278" y="347"/>
                </a:lnTo>
                <a:lnTo>
                  <a:pt x="277" y="347"/>
                </a:lnTo>
                <a:lnTo>
                  <a:pt x="278" y="347"/>
                </a:lnTo>
                <a:lnTo>
                  <a:pt x="277" y="347"/>
                </a:lnTo>
                <a:lnTo>
                  <a:pt x="278" y="347"/>
                </a:lnTo>
                <a:lnTo>
                  <a:pt x="278" y="348"/>
                </a:lnTo>
                <a:lnTo>
                  <a:pt x="278" y="347"/>
                </a:lnTo>
                <a:lnTo>
                  <a:pt x="278" y="348"/>
                </a:lnTo>
                <a:lnTo>
                  <a:pt x="278" y="347"/>
                </a:lnTo>
                <a:lnTo>
                  <a:pt x="278" y="348"/>
                </a:lnTo>
                <a:lnTo>
                  <a:pt x="278" y="349"/>
                </a:lnTo>
                <a:lnTo>
                  <a:pt x="278" y="348"/>
                </a:lnTo>
                <a:lnTo>
                  <a:pt x="278" y="349"/>
                </a:lnTo>
                <a:lnTo>
                  <a:pt x="278" y="348"/>
                </a:lnTo>
                <a:lnTo>
                  <a:pt x="278" y="349"/>
                </a:lnTo>
                <a:lnTo>
                  <a:pt x="279" y="349"/>
                </a:lnTo>
                <a:lnTo>
                  <a:pt x="278" y="349"/>
                </a:lnTo>
                <a:lnTo>
                  <a:pt x="279" y="349"/>
                </a:lnTo>
                <a:lnTo>
                  <a:pt x="278" y="349"/>
                </a:lnTo>
                <a:lnTo>
                  <a:pt x="279" y="349"/>
                </a:lnTo>
                <a:lnTo>
                  <a:pt x="279" y="348"/>
                </a:lnTo>
                <a:lnTo>
                  <a:pt x="279" y="349"/>
                </a:lnTo>
                <a:lnTo>
                  <a:pt x="279" y="348"/>
                </a:lnTo>
                <a:lnTo>
                  <a:pt x="279" y="349"/>
                </a:lnTo>
                <a:lnTo>
                  <a:pt x="279" y="348"/>
                </a:lnTo>
                <a:lnTo>
                  <a:pt x="280" y="348"/>
                </a:lnTo>
                <a:lnTo>
                  <a:pt x="279" y="348"/>
                </a:lnTo>
                <a:lnTo>
                  <a:pt x="280" y="348"/>
                </a:lnTo>
                <a:lnTo>
                  <a:pt x="279" y="348"/>
                </a:lnTo>
                <a:lnTo>
                  <a:pt x="280" y="348"/>
                </a:lnTo>
                <a:lnTo>
                  <a:pt x="280" y="347"/>
                </a:lnTo>
                <a:lnTo>
                  <a:pt x="280" y="348"/>
                </a:lnTo>
                <a:lnTo>
                  <a:pt x="280" y="347"/>
                </a:lnTo>
                <a:lnTo>
                  <a:pt x="280" y="348"/>
                </a:lnTo>
                <a:lnTo>
                  <a:pt x="280" y="347"/>
                </a:lnTo>
                <a:lnTo>
                  <a:pt x="279" y="347"/>
                </a:lnTo>
                <a:lnTo>
                  <a:pt x="280" y="347"/>
                </a:lnTo>
                <a:lnTo>
                  <a:pt x="279" y="347"/>
                </a:lnTo>
                <a:lnTo>
                  <a:pt x="280" y="347"/>
                </a:lnTo>
                <a:lnTo>
                  <a:pt x="279" y="347"/>
                </a:lnTo>
                <a:lnTo>
                  <a:pt x="279" y="346"/>
                </a:lnTo>
                <a:lnTo>
                  <a:pt x="279" y="347"/>
                </a:lnTo>
                <a:lnTo>
                  <a:pt x="279" y="346"/>
                </a:lnTo>
                <a:lnTo>
                  <a:pt x="279" y="347"/>
                </a:lnTo>
                <a:lnTo>
                  <a:pt x="279" y="346"/>
                </a:lnTo>
                <a:lnTo>
                  <a:pt x="280" y="346"/>
                </a:lnTo>
                <a:lnTo>
                  <a:pt x="279" y="346"/>
                </a:lnTo>
                <a:lnTo>
                  <a:pt x="280" y="346"/>
                </a:lnTo>
                <a:lnTo>
                  <a:pt x="279" y="346"/>
                </a:lnTo>
                <a:lnTo>
                  <a:pt x="280" y="346"/>
                </a:lnTo>
                <a:lnTo>
                  <a:pt x="281" y="346"/>
                </a:lnTo>
                <a:lnTo>
                  <a:pt x="280" y="346"/>
                </a:lnTo>
                <a:lnTo>
                  <a:pt x="281" y="346"/>
                </a:lnTo>
                <a:lnTo>
                  <a:pt x="280" y="346"/>
                </a:lnTo>
                <a:lnTo>
                  <a:pt x="281" y="346"/>
                </a:lnTo>
                <a:lnTo>
                  <a:pt x="281" y="345"/>
                </a:lnTo>
                <a:lnTo>
                  <a:pt x="281" y="346"/>
                </a:lnTo>
                <a:lnTo>
                  <a:pt x="281" y="345"/>
                </a:lnTo>
                <a:lnTo>
                  <a:pt x="281" y="346"/>
                </a:lnTo>
                <a:lnTo>
                  <a:pt x="281" y="345"/>
                </a:lnTo>
                <a:lnTo>
                  <a:pt x="280" y="345"/>
                </a:lnTo>
                <a:lnTo>
                  <a:pt x="281" y="345"/>
                </a:lnTo>
                <a:lnTo>
                  <a:pt x="280" y="345"/>
                </a:lnTo>
                <a:lnTo>
                  <a:pt x="281" y="345"/>
                </a:lnTo>
                <a:lnTo>
                  <a:pt x="280" y="345"/>
                </a:lnTo>
                <a:lnTo>
                  <a:pt x="280" y="344"/>
                </a:lnTo>
                <a:lnTo>
                  <a:pt x="280" y="345"/>
                </a:lnTo>
                <a:lnTo>
                  <a:pt x="280" y="344"/>
                </a:lnTo>
                <a:lnTo>
                  <a:pt x="280" y="345"/>
                </a:lnTo>
                <a:lnTo>
                  <a:pt x="280" y="344"/>
                </a:lnTo>
                <a:lnTo>
                  <a:pt x="279" y="344"/>
                </a:lnTo>
                <a:lnTo>
                  <a:pt x="280" y="344"/>
                </a:lnTo>
                <a:lnTo>
                  <a:pt x="279" y="344"/>
                </a:lnTo>
                <a:lnTo>
                  <a:pt x="280" y="344"/>
                </a:lnTo>
                <a:lnTo>
                  <a:pt x="279" y="344"/>
                </a:lnTo>
                <a:lnTo>
                  <a:pt x="279" y="345"/>
                </a:lnTo>
                <a:lnTo>
                  <a:pt x="279" y="344"/>
                </a:lnTo>
                <a:lnTo>
                  <a:pt x="279" y="345"/>
                </a:lnTo>
                <a:lnTo>
                  <a:pt x="279" y="344"/>
                </a:lnTo>
                <a:lnTo>
                  <a:pt x="279" y="345"/>
                </a:lnTo>
                <a:lnTo>
                  <a:pt x="278" y="345"/>
                </a:lnTo>
                <a:lnTo>
                  <a:pt x="279" y="345"/>
                </a:lnTo>
                <a:lnTo>
                  <a:pt x="278" y="345"/>
                </a:lnTo>
                <a:lnTo>
                  <a:pt x="279" y="345"/>
                </a:lnTo>
                <a:lnTo>
                  <a:pt x="278" y="345"/>
                </a:lnTo>
                <a:lnTo>
                  <a:pt x="278" y="344"/>
                </a:lnTo>
                <a:lnTo>
                  <a:pt x="278" y="345"/>
                </a:lnTo>
                <a:lnTo>
                  <a:pt x="278" y="344"/>
                </a:lnTo>
                <a:lnTo>
                  <a:pt x="278" y="345"/>
                </a:lnTo>
                <a:lnTo>
                  <a:pt x="278" y="344"/>
                </a:lnTo>
                <a:lnTo>
                  <a:pt x="278" y="343"/>
                </a:lnTo>
                <a:lnTo>
                  <a:pt x="278" y="344"/>
                </a:lnTo>
                <a:lnTo>
                  <a:pt x="278" y="343"/>
                </a:lnTo>
                <a:lnTo>
                  <a:pt x="278" y="344"/>
                </a:lnTo>
                <a:lnTo>
                  <a:pt x="278" y="343"/>
                </a:lnTo>
                <a:lnTo>
                  <a:pt x="277" y="343"/>
                </a:lnTo>
                <a:lnTo>
                  <a:pt x="278" y="343"/>
                </a:lnTo>
                <a:lnTo>
                  <a:pt x="277" y="343"/>
                </a:lnTo>
                <a:lnTo>
                  <a:pt x="278" y="343"/>
                </a:lnTo>
                <a:lnTo>
                  <a:pt x="277" y="343"/>
                </a:lnTo>
                <a:lnTo>
                  <a:pt x="277" y="344"/>
                </a:lnTo>
                <a:lnTo>
                  <a:pt x="277" y="343"/>
                </a:lnTo>
                <a:lnTo>
                  <a:pt x="277" y="344"/>
                </a:lnTo>
                <a:lnTo>
                  <a:pt x="277" y="343"/>
                </a:lnTo>
                <a:lnTo>
                  <a:pt x="277" y="344"/>
                </a:lnTo>
                <a:lnTo>
                  <a:pt x="276" y="344"/>
                </a:lnTo>
                <a:lnTo>
                  <a:pt x="277" y="344"/>
                </a:lnTo>
                <a:lnTo>
                  <a:pt x="276" y="344"/>
                </a:lnTo>
                <a:lnTo>
                  <a:pt x="277" y="344"/>
                </a:lnTo>
                <a:lnTo>
                  <a:pt x="276" y="344"/>
                </a:lnTo>
                <a:lnTo>
                  <a:pt x="276" y="343"/>
                </a:lnTo>
                <a:lnTo>
                  <a:pt x="276" y="344"/>
                </a:lnTo>
                <a:lnTo>
                  <a:pt x="276" y="343"/>
                </a:lnTo>
                <a:lnTo>
                  <a:pt x="276" y="344"/>
                </a:lnTo>
                <a:lnTo>
                  <a:pt x="276" y="343"/>
                </a:lnTo>
                <a:lnTo>
                  <a:pt x="275" y="343"/>
                </a:lnTo>
                <a:lnTo>
                  <a:pt x="276" y="343"/>
                </a:lnTo>
                <a:lnTo>
                  <a:pt x="275" y="343"/>
                </a:lnTo>
                <a:lnTo>
                  <a:pt x="276" y="343"/>
                </a:lnTo>
                <a:lnTo>
                  <a:pt x="275" y="343"/>
                </a:lnTo>
                <a:lnTo>
                  <a:pt x="275" y="342"/>
                </a:lnTo>
                <a:lnTo>
                  <a:pt x="275" y="343"/>
                </a:lnTo>
                <a:lnTo>
                  <a:pt x="275" y="342"/>
                </a:lnTo>
                <a:lnTo>
                  <a:pt x="275" y="343"/>
                </a:lnTo>
                <a:lnTo>
                  <a:pt x="275" y="342"/>
                </a:lnTo>
                <a:lnTo>
                  <a:pt x="276" y="342"/>
                </a:lnTo>
                <a:lnTo>
                  <a:pt x="275" y="342"/>
                </a:lnTo>
                <a:lnTo>
                  <a:pt x="276" y="342"/>
                </a:lnTo>
                <a:lnTo>
                  <a:pt x="275" y="342"/>
                </a:lnTo>
                <a:lnTo>
                  <a:pt x="276" y="342"/>
                </a:lnTo>
                <a:lnTo>
                  <a:pt x="277" y="342"/>
                </a:lnTo>
                <a:lnTo>
                  <a:pt x="276" y="342"/>
                </a:lnTo>
                <a:lnTo>
                  <a:pt x="277" y="342"/>
                </a:lnTo>
                <a:lnTo>
                  <a:pt x="276" y="342"/>
                </a:lnTo>
                <a:lnTo>
                  <a:pt x="277" y="342"/>
                </a:lnTo>
                <a:lnTo>
                  <a:pt x="277" y="341"/>
                </a:lnTo>
                <a:lnTo>
                  <a:pt x="277" y="342"/>
                </a:lnTo>
                <a:lnTo>
                  <a:pt x="277" y="341"/>
                </a:lnTo>
                <a:lnTo>
                  <a:pt x="277" y="342"/>
                </a:lnTo>
                <a:lnTo>
                  <a:pt x="277" y="341"/>
                </a:lnTo>
                <a:lnTo>
                  <a:pt x="276" y="341"/>
                </a:lnTo>
                <a:lnTo>
                  <a:pt x="277" y="341"/>
                </a:lnTo>
                <a:lnTo>
                  <a:pt x="276" y="341"/>
                </a:lnTo>
                <a:lnTo>
                  <a:pt x="277" y="341"/>
                </a:lnTo>
                <a:lnTo>
                  <a:pt x="276" y="341"/>
                </a:lnTo>
                <a:lnTo>
                  <a:pt x="276" y="340"/>
                </a:lnTo>
                <a:lnTo>
                  <a:pt x="276" y="341"/>
                </a:lnTo>
                <a:lnTo>
                  <a:pt x="276" y="340"/>
                </a:lnTo>
                <a:lnTo>
                  <a:pt x="276" y="341"/>
                </a:lnTo>
                <a:lnTo>
                  <a:pt x="276" y="340"/>
                </a:lnTo>
                <a:lnTo>
                  <a:pt x="277" y="340"/>
                </a:lnTo>
                <a:lnTo>
                  <a:pt x="276" y="340"/>
                </a:lnTo>
                <a:lnTo>
                  <a:pt x="277" y="340"/>
                </a:lnTo>
                <a:lnTo>
                  <a:pt x="276" y="340"/>
                </a:lnTo>
                <a:lnTo>
                  <a:pt x="277" y="340"/>
                </a:lnTo>
                <a:lnTo>
                  <a:pt x="277" y="339"/>
                </a:lnTo>
                <a:lnTo>
                  <a:pt x="277" y="340"/>
                </a:lnTo>
                <a:lnTo>
                  <a:pt x="277" y="339"/>
                </a:lnTo>
                <a:lnTo>
                  <a:pt x="277" y="340"/>
                </a:lnTo>
                <a:lnTo>
                  <a:pt x="277" y="339"/>
                </a:lnTo>
                <a:lnTo>
                  <a:pt x="278" y="339"/>
                </a:lnTo>
                <a:lnTo>
                  <a:pt x="277" y="339"/>
                </a:lnTo>
                <a:lnTo>
                  <a:pt x="278" y="339"/>
                </a:lnTo>
                <a:lnTo>
                  <a:pt x="277" y="339"/>
                </a:lnTo>
                <a:lnTo>
                  <a:pt x="278" y="339"/>
                </a:lnTo>
                <a:lnTo>
                  <a:pt x="278" y="340"/>
                </a:lnTo>
                <a:lnTo>
                  <a:pt x="278" y="339"/>
                </a:lnTo>
                <a:lnTo>
                  <a:pt x="278" y="340"/>
                </a:lnTo>
                <a:lnTo>
                  <a:pt x="278" y="339"/>
                </a:lnTo>
                <a:lnTo>
                  <a:pt x="278" y="340"/>
                </a:lnTo>
                <a:lnTo>
                  <a:pt x="278" y="341"/>
                </a:lnTo>
                <a:lnTo>
                  <a:pt x="278" y="340"/>
                </a:lnTo>
                <a:lnTo>
                  <a:pt x="278" y="341"/>
                </a:lnTo>
                <a:lnTo>
                  <a:pt x="278" y="340"/>
                </a:lnTo>
                <a:lnTo>
                  <a:pt x="278" y="341"/>
                </a:lnTo>
                <a:lnTo>
                  <a:pt x="279" y="341"/>
                </a:lnTo>
                <a:lnTo>
                  <a:pt x="278" y="341"/>
                </a:lnTo>
                <a:lnTo>
                  <a:pt x="279" y="341"/>
                </a:lnTo>
                <a:lnTo>
                  <a:pt x="278" y="341"/>
                </a:lnTo>
                <a:lnTo>
                  <a:pt x="279" y="341"/>
                </a:lnTo>
                <a:lnTo>
                  <a:pt x="279" y="340"/>
                </a:lnTo>
                <a:lnTo>
                  <a:pt x="279" y="341"/>
                </a:lnTo>
                <a:lnTo>
                  <a:pt x="279" y="340"/>
                </a:lnTo>
                <a:lnTo>
                  <a:pt x="279" y="341"/>
                </a:lnTo>
                <a:lnTo>
                  <a:pt x="279" y="340"/>
                </a:lnTo>
                <a:lnTo>
                  <a:pt x="280" y="340"/>
                </a:lnTo>
                <a:lnTo>
                  <a:pt x="279" y="340"/>
                </a:lnTo>
                <a:lnTo>
                  <a:pt x="280" y="340"/>
                </a:lnTo>
                <a:lnTo>
                  <a:pt x="279" y="340"/>
                </a:lnTo>
                <a:lnTo>
                  <a:pt x="280" y="340"/>
                </a:lnTo>
                <a:lnTo>
                  <a:pt x="280" y="339"/>
                </a:lnTo>
                <a:lnTo>
                  <a:pt x="280" y="340"/>
                </a:lnTo>
                <a:lnTo>
                  <a:pt x="280" y="339"/>
                </a:lnTo>
                <a:lnTo>
                  <a:pt x="280" y="340"/>
                </a:lnTo>
                <a:lnTo>
                  <a:pt x="280" y="339"/>
                </a:lnTo>
                <a:lnTo>
                  <a:pt x="279" y="339"/>
                </a:lnTo>
                <a:lnTo>
                  <a:pt x="280" y="339"/>
                </a:lnTo>
                <a:lnTo>
                  <a:pt x="279" y="339"/>
                </a:lnTo>
                <a:lnTo>
                  <a:pt x="280" y="339"/>
                </a:lnTo>
                <a:lnTo>
                  <a:pt x="279" y="339"/>
                </a:lnTo>
                <a:lnTo>
                  <a:pt x="279" y="338"/>
                </a:lnTo>
                <a:lnTo>
                  <a:pt x="279" y="339"/>
                </a:lnTo>
                <a:lnTo>
                  <a:pt x="279" y="338"/>
                </a:lnTo>
                <a:lnTo>
                  <a:pt x="279" y="339"/>
                </a:lnTo>
                <a:lnTo>
                  <a:pt x="279" y="338"/>
                </a:lnTo>
                <a:lnTo>
                  <a:pt x="280" y="338"/>
                </a:lnTo>
                <a:lnTo>
                  <a:pt x="279" y="338"/>
                </a:lnTo>
                <a:lnTo>
                  <a:pt x="280" y="338"/>
                </a:lnTo>
                <a:lnTo>
                  <a:pt x="279" y="338"/>
                </a:lnTo>
                <a:lnTo>
                  <a:pt x="280" y="338"/>
                </a:lnTo>
                <a:lnTo>
                  <a:pt x="281" y="338"/>
                </a:lnTo>
                <a:lnTo>
                  <a:pt x="280" y="338"/>
                </a:lnTo>
                <a:lnTo>
                  <a:pt x="281" y="338"/>
                </a:lnTo>
                <a:lnTo>
                  <a:pt x="280" y="338"/>
                </a:lnTo>
                <a:lnTo>
                  <a:pt x="281" y="338"/>
                </a:lnTo>
                <a:lnTo>
                  <a:pt x="281" y="337"/>
                </a:lnTo>
                <a:lnTo>
                  <a:pt x="281" y="338"/>
                </a:lnTo>
                <a:lnTo>
                  <a:pt x="281" y="337"/>
                </a:lnTo>
                <a:lnTo>
                  <a:pt x="281" y="338"/>
                </a:lnTo>
                <a:lnTo>
                  <a:pt x="281" y="337"/>
                </a:lnTo>
                <a:lnTo>
                  <a:pt x="280" y="337"/>
                </a:lnTo>
                <a:lnTo>
                  <a:pt x="281" y="337"/>
                </a:lnTo>
                <a:lnTo>
                  <a:pt x="280" y="337"/>
                </a:lnTo>
                <a:lnTo>
                  <a:pt x="281" y="337"/>
                </a:lnTo>
                <a:lnTo>
                  <a:pt x="280" y="337"/>
                </a:lnTo>
                <a:lnTo>
                  <a:pt x="280" y="336"/>
                </a:lnTo>
                <a:lnTo>
                  <a:pt x="280" y="337"/>
                </a:lnTo>
                <a:lnTo>
                  <a:pt x="280" y="336"/>
                </a:lnTo>
                <a:lnTo>
                  <a:pt x="280" y="337"/>
                </a:lnTo>
                <a:lnTo>
                  <a:pt x="280" y="336"/>
                </a:lnTo>
                <a:lnTo>
                  <a:pt x="281" y="336"/>
                </a:lnTo>
                <a:lnTo>
                  <a:pt x="280" y="336"/>
                </a:lnTo>
                <a:lnTo>
                  <a:pt x="281" y="336"/>
                </a:lnTo>
                <a:lnTo>
                  <a:pt x="280" y="336"/>
                </a:lnTo>
                <a:lnTo>
                  <a:pt x="281" y="336"/>
                </a:lnTo>
                <a:lnTo>
                  <a:pt x="281" y="335"/>
                </a:lnTo>
                <a:lnTo>
                  <a:pt x="281" y="336"/>
                </a:lnTo>
                <a:lnTo>
                  <a:pt x="281" y="335"/>
                </a:lnTo>
                <a:lnTo>
                  <a:pt x="281" y="336"/>
                </a:lnTo>
                <a:lnTo>
                  <a:pt x="281" y="335"/>
                </a:lnTo>
                <a:lnTo>
                  <a:pt x="282" y="335"/>
                </a:lnTo>
                <a:lnTo>
                  <a:pt x="281" y="335"/>
                </a:lnTo>
                <a:lnTo>
                  <a:pt x="282" y="335"/>
                </a:lnTo>
                <a:lnTo>
                  <a:pt x="281" y="335"/>
                </a:lnTo>
                <a:lnTo>
                  <a:pt x="282" y="335"/>
                </a:lnTo>
                <a:lnTo>
                  <a:pt x="282" y="336"/>
                </a:lnTo>
                <a:lnTo>
                  <a:pt x="282" y="335"/>
                </a:lnTo>
                <a:lnTo>
                  <a:pt x="282" y="336"/>
                </a:lnTo>
                <a:lnTo>
                  <a:pt x="282" y="335"/>
                </a:lnTo>
                <a:lnTo>
                  <a:pt x="282" y="336"/>
                </a:lnTo>
                <a:lnTo>
                  <a:pt x="282" y="337"/>
                </a:lnTo>
                <a:lnTo>
                  <a:pt x="282" y="336"/>
                </a:lnTo>
                <a:lnTo>
                  <a:pt x="282" y="337"/>
                </a:lnTo>
                <a:lnTo>
                  <a:pt x="282" y="336"/>
                </a:lnTo>
                <a:lnTo>
                  <a:pt x="282" y="337"/>
                </a:lnTo>
                <a:lnTo>
                  <a:pt x="283" y="337"/>
                </a:lnTo>
                <a:lnTo>
                  <a:pt x="282" y="337"/>
                </a:lnTo>
                <a:lnTo>
                  <a:pt x="283" y="337"/>
                </a:lnTo>
                <a:lnTo>
                  <a:pt x="282" y="337"/>
                </a:lnTo>
                <a:lnTo>
                  <a:pt x="283" y="337"/>
                </a:lnTo>
                <a:lnTo>
                  <a:pt x="283" y="336"/>
                </a:lnTo>
                <a:lnTo>
                  <a:pt x="283" y="337"/>
                </a:lnTo>
                <a:lnTo>
                  <a:pt x="283" y="336"/>
                </a:lnTo>
                <a:lnTo>
                  <a:pt x="283" y="337"/>
                </a:lnTo>
                <a:lnTo>
                  <a:pt x="283" y="336"/>
                </a:lnTo>
                <a:lnTo>
                  <a:pt x="284" y="336"/>
                </a:lnTo>
                <a:lnTo>
                  <a:pt x="283" y="336"/>
                </a:lnTo>
                <a:lnTo>
                  <a:pt x="284" y="336"/>
                </a:lnTo>
                <a:lnTo>
                  <a:pt x="283" y="336"/>
                </a:lnTo>
                <a:lnTo>
                  <a:pt x="284" y="336"/>
                </a:lnTo>
                <a:lnTo>
                  <a:pt x="284" y="337"/>
                </a:lnTo>
                <a:lnTo>
                  <a:pt x="284" y="336"/>
                </a:lnTo>
                <a:lnTo>
                  <a:pt x="284" y="337"/>
                </a:lnTo>
                <a:lnTo>
                  <a:pt x="284" y="336"/>
                </a:lnTo>
                <a:lnTo>
                  <a:pt x="284" y="337"/>
                </a:lnTo>
                <a:lnTo>
                  <a:pt x="285" y="337"/>
                </a:lnTo>
                <a:lnTo>
                  <a:pt x="284" y="337"/>
                </a:lnTo>
                <a:lnTo>
                  <a:pt x="285" y="337"/>
                </a:lnTo>
                <a:lnTo>
                  <a:pt x="284" y="337"/>
                </a:lnTo>
                <a:lnTo>
                  <a:pt x="285" y="337"/>
                </a:lnTo>
                <a:lnTo>
                  <a:pt x="285" y="338"/>
                </a:lnTo>
                <a:lnTo>
                  <a:pt x="285" y="337"/>
                </a:lnTo>
                <a:lnTo>
                  <a:pt x="285" y="338"/>
                </a:lnTo>
                <a:lnTo>
                  <a:pt x="285" y="337"/>
                </a:lnTo>
                <a:lnTo>
                  <a:pt x="285" y="338"/>
                </a:lnTo>
                <a:lnTo>
                  <a:pt x="284" y="338"/>
                </a:lnTo>
                <a:lnTo>
                  <a:pt x="285" y="338"/>
                </a:lnTo>
                <a:lnTo>
                  <a:pt x="284" y="338"/>
                </a:lnTo>
                <a:lnTo>
                  <a:pt x="285" y="338"/>
                </a:lnTo>
                <a:lnTo>
                  <a:pt x="284" y="338"/>
                </a:lnTo>
                <a:lnTo>
                  <a:pt x="283" y="338"/>
                </a:lnTo>
                <a:lnTo>
                  <a:pt x="284" y="338"/>
                </a:lnTo>
                <a:lnTo>
                  <a:pt x="283" y="338"/>
                </a:lnTo>
                <a:lnTo>
                  <a:pt x="284" y="338"/>
                </a:lnTo>
                <a:lnTo>
                  <a:pt x="283" y="338"/>
                </a:lnTo>
                <a:lnTo>
                  <a:pt x="283" y="339"/>
                </a:lnTo>
                <a:lnTo>
                  <a:pt x="283" y="338"/>
                </a:lnTo>
                <a:lnTo>
                  <a:pt x="283" y="339"/>
                </a:lnTo>
                <a:lnTo>
                  <a:pt x="283" y="338"/>
                </a:lnTo>
                <a:lnTo>
                  <a:pt x="283" y="339"/>
                </a:lnTo>
                <a:lnTo>
                  <a:pt x="284" y="339"/>
                </a:lnTo>
                <a:lnTo>
                  <a:pt x="283" y="339"/>
                </a:lnTo>
                <a:lnTo>
                  <a:pt x="284" y="339"/>
                </a:lnTo>
                <a:lnTo>
                  <a:pt x="283" y="339"/>
                </a:lnTo>
                <a:lnTo>
                  <a:pt x="284" y="339"/>
                </a:lnTo>
                <a:lnTo>
                  <a:pt x="284" y="340"/>
                </a:lnTo>
                <a:lnTo>
                  <a:pt x="284" y="339"/>
                </a:lnTo>
                <a:lnTo>
                  <a:pt x="284" y="340"/>
                </a:lnTo>
                <a:lnTo>
                  <a:pt x="284" y="339"/>
                </a:lnTo>
                <a:lnTo>
                  <a:pt x="284" y="340"/>
                </a:lnTo>
                <a:lnTo>
                  <a:pt x="284" y="341"/>
                </a:lnTo>
                <a:lnTo>
                  <a:pt x="284" y="340"/>
                </a:lnTo>
                <a:lnTo>
                  <a:pt x="284" y="341"/>
                </a:lnTo>
                <a:lnTo>
                  <a:pt x="284" y="340"/>
                </a:lnTo>
                <a:lnTo>
                  <a:pt x="284" y="341"/>
                </a:lnTo>
                <a:lnTo>
                  <a:pt x="285" y="341"/>
                </a:lnTo>
                <a:lnTo>
                  <a:pt x="284" y="341"/>
                </a:lnTo>
                <a:lnTo>
                  <a:pt x="285" y="341"/>
                </a:lnTo>
                <a:lnTo>
                  <a:pt x="284" y="341"/>
                </a:lnTo>
                <a:lnTo>
                  <a:pt x="285" y="341"/>
                </a:lnTo>
                <a:lnTo>
                  <a:pt x="285" y="342"/>
                </a:lnTo>
                <a:lnTo>
                  <a:pt x="285" y="341"/>
                </a:lnTo>
                <a:lnTo>
                  <a:pt x="285" y="342"/>
                </a:lnTo>
                <a:lnTo>
                  <a:pt x="285" y="341"/>
                </a:lnTo>
                <a:lnTo>
                  <a:pt x="285" y="342"/>
                </a:lnTo>
                <a:lnTo>
                  <a:pt x="284" y="342"/>
                </a:lnTo>
                <a:lnTo>
                  <a:pt x="285" y="342"/>
                </a:lnTo>
                <a:lnTo>
                  <a:pt x="284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4" y="342"/>
                </a:lnTo>
                <a:lnTo>
                  <a:pt x="283" y="342"/>
                </a:lnTo>
                <a:lnTo>
                  <a:pt x="284" y="342"/>
                </a:lnTo>
                <a:lnTo>
                  <a:pt x="283" y="342"/>
                </a:lnTo>
                <a:lnTo>
                  <a:pt x="283" y="343"/>
                </a:lnTo>
                <a:lnTo>
                  <a:pt x="283" y="342"/>
                </a:lnTo>
                <a:lnTo>
                  <a:pt x="283" y="343"/>
                </a:lnTo>
                <a:lnTo>
                  <a:pt x="283" y="342"/>
                </a:lnTo>
                <a:lnTo>
                  <a:pt x="283" y="343"/>
                </a:lnTo>
                <a:lnTo>
                  <a:pt x="284" y="343"/>
                </a:lnTo>
                <a:lnTo>
                  <a:pt x="283" y="343"/>
                </a:lnTo>
                <a:lnTo>
                  <a:pt x="284" y="343"/>
                </a:lnTo>
                <a:lnTo>
                  <a:pt x="283" y="343"/>
                </a:lnTo>
                <a:lnTo>
                  <a:pt x="284" y="343"/>
                </a:lnTo>
                <a:lnTo>
                  <a:pt x="284" y="344"/>
                </a:lnTo>
                <a:lnTo>
                  <a:pt x="284" y="343"/>
                </a:lnTo>
                <a:lnTo>
                  <a:pt x="284" y="344"/>
                </a:lnTo>
                <a:lnTo>
                  <a:pt x="284" y="343"/>
                </a:lnTo>
                <a:lnTo>
                  <a:pt x="284" y="344"/>
                </a:lnTo>
                <a:lnTo>
                  <a:pt x="285" y="344"/>
                </a:lnTo>
                <a:lnTo>
                  <a:pt x="284" y="344"/>
                </a:lnTo>
                <a:lnTo>
                  <a:pt x="285" y="344"/>
                </a:lnTo>
                <a:lnTo>
                  <a:pt x="284" y="344"/>
                </a:lnTo>
                <a:lnTo>
                  <a:pt x="285" y="344"/>
                </a:lnTo>
                <a:lnTo>
                  <a:pt x="285" y="343"/>
                </a:lnTo>
                <a:lnTo>
                  <a:pt x="285" y="344"/>
                </a:lnTo>
                <a:lnTo>
                  <a:pt x="285" y="343"/>
                </a:lnTo>
                <a:lnTo>
                  <a:pt x="285" y="344"/>
                </a:lnTo>
                <a:lnTo>
                  <a:pt x="285" y="343"/>
                </a:lnTo>
                <a:lnTo>
                  <a:pt x="286" y="343"/>
                </a:lnTo>
                <a:lnTo>
                  <a:pt x="285" y="343"/>
                </a:lnTo>
                <a:lnTo>
                  <a:pt x="286" y="343"/>
                </a:lnTo>
                <a:lnTo>
                  <a:pt x="285" y="343"/>
                </a:lnTo>
                <a:lnTo>
                  <a:pt x="286" y="343"/>
                </a:lnTo>
                <a:lnTo>
                  <a:pt x="286" y="344"/>
                </a:lnTo>
                <a:lnTo>
                  <a:pt x="286" y="343"/>
                </a:lnTo>
                <a:lnTo>
                  <a:pt x="286" y="344"/>
                </a:lnTo>
                <a:lnTo>
                  <a:pt x="286" y="343"/>
                </a:lnTo>
                <a:lnTo>
                  <a:pt x="286" y="344"/>
                </a:lnTo>
                <a:lnTo>
                  <a:pt x="286" y="345"/>
                </a:lnTo>
                <a:lnTo>
                  <a:pt x="286" y="344"/>
                </a:lnTo>
                <a:lnTo>
                  <a:pt x="286" y="345"/>
                </a:lnTo>
                <a:lnTo>
                  <a:pt x="286" y="344"/>
                </a:lnTo>
                <a:lnTo>
                  <a:pt x="286" y="345"/>
                </a:lnTo>
                <a:lnTo>
                  <a:pt x="287" y="345"/>
                </a:lnTo>
                <a:lnTo>
                  <a:pt x="286" y="345"/>
                </a:lnTo>
                <a:lnTo>
                  <a:pt x="287" y="345"/>
                </a:lnTo>
                <a:lnTo>
                  <a:pt x="286" y="345"/>
                </a:lnTo>
                <a:lnTo>
                  <a:pt x="287" y="345"/>
                </a:lnTo>
                <a:lnTo>
                  <a:pt x="287" y="344"/>
                </a:lnTo>
                <a:lnTo>
                  <a:pt x="287" y="345"/>
                </a:lnTo>
                <a:lnTo>
                  <a:pt x="287" y="344"/>
                </a:lnTo>
                <a:lnTo>
                  <a:pt x="287" y="345"/>
                </a:lnTo>
                <a:lnTo>
                  <a:pt x="287" y="344"/>
                </a:lnTo>
                <a:lnTo>
                  <a:pt x="288" y="344"/>
                </a:lnTo>
                <a:lnTo>
                  <a:pt x="287" y="344"/>
                </a:lnTo>
                <a:lnTo>
                  <a:pt x="288" y="344"/>
                </a:lnTo>
                <a:lnTo>
                  <a:pt x="287" y="344"/>
                </a:lnTo>
                <a:lnTo>
                  <a:pt x="288" y="344"/>
                </a:lnTo>
                <a:lnTo>
                  <a:pt x="288" y="343"/>
                </a:lnTo>
                <a:lnTo>
                  <a:pt x="288" y="344"/>
                </a:lnTo>
                <a:lnTo>
                  <a:pt x="288" y="343"/>
                </a:lnTo>
                <a:lnTo>
                  <a:pt x="288" y="344"/>
                </a:lnTo>
                <a:lnTo>
                  <a:pt x="288" y="343"/>
                </a:lnTo>
                <a:lnTo>
                  <a:pt x="287" y="343"/>
                </a:lnTo>
                <a:lnTo>
                  <a:pt x="288" y="343"/>
                </a:lnTo>
                <a:lnTo>
                  <a:pt x="287" y="343"/>
                </a:lnTo>
                <a:lnTo>
                  <a:pt x="288" y="343"/>
                </a:lnTo>
                <a:lnTo>
                  <a:pt x="287" y="343"/>
                </a:lnTo>
                <a:lnTo>
                  <a:pt x="287" y="342"/>
                </a:lnTo>
                <a:lnTo>
                  <a:pt x="287" y="343"/>
                </a:lnTo>
                <a:lnTo>
                  <a:pt x="287" y="342"/>
                </a:lnTo>
                <a:lnTo>
                  <a:pt x="287" y="343"/>
                </a:lnTo>
                <a:lnTo>
                  <a:pt x="287" y="342"/>
                </a:lnTo>
                <a:lnTo>
                  <a:pt x="288" y="342"/>
                </a:lnTo>
                <a:lnTo>
                  <a:pt x="287" y="342"/>
                </a:lnTo>
                <a:lnTo>
                  <a:pt x="288" y="342"/>
                </a:lnTo>
                <a:lnTo>
                  <a:pt x="287" y="342"/>
                </a:lnTo>
                <a:lnTo>
                  <a:pt x="288" y="342"/>
                </a:lnTo>
                <a:lnTo>
                  <a:pt x="289" y="342"/>
                </a:lnTo>
                <a:lnTo>
                  <a:pt x="288" y="342"/>
                </a:lnTo>
                <a:lnTo>
                  <a:pt x="289" y="342"/>
                </a:lnTo>
                <a:lnTo>
                  <a:pt x="288" y="342"/>
                </a:lnTo>
                <a:lnTo>
                  <a:pt x="289" y="342"/>
                </a:lnTo>
                <a:lnTo>
                  <a:pt x="289" y="341"/>
                </a:lnTo>
                <a:lnTo>
                  <a:pt x="289" y="342"/>
                </a:lnTo>
                <a:lnTo>
                  <a:pt x="289" y="341"/>
                </a:lnTo>
                <a:lnTo>
                  <a:pt x="289" y="342"/>
                </a:lnTo>
                <a:lnTo>
                  <a:pt x="289" y="341"/>
                </a:lnTo>
                <a:lnTo>
                  <a:pt x="288" y="341"/>
                </a:lnTo>
                <a:lnTo>
                  <a:pt x="289" y="341"/>
                </a:lnTo>
                <a:lnTo>
                  <a:pt x="288" y="341"/>
                </a:lnTo>
                <a:lnTo>
                  <a:pt x="289" y="341"/>
                </a:lnTo>
                <a:lnTo>
                  <a:pt x="288" y="341"/>
                </a:lnTo>
                <a:lnTo>
                  <a:pt x="288" y="340"/>
                </a:lnTo>
                <a:lnTo>
                  <a:pt x="288" y="341"/>
                </a:lnTo>
                <a:lnTo>
                  <a:pt x="288" y="340"/>
                </a:lnTo>
                <a:lnTo>
                  <a:pt x="288" y="341"/>
                </a:lnTo>
                <a:lnTo>
                  <a:pt x="288" y="340"/>
                </a:lnTo>
                <a:lnTo>
                  <a:pt x="289" y="340"/>
                </a:lnTo>
                <a:lnTo>
                  <a:pt x="288" y="340"/>
                </a:lnTo>
                <a:lnTo>
                  <a:pt x="289" y="340"/>
                </a:lnTo>
                <a:lnTo>
                  <a:pt x="288" y="340"/>
                </a:lnTo>
                <a:lnTo>
                  <a:pt x="289" y="340"/>
                </a:lnTo>
                <a:lnTo>
                  <a:pt x="289" y="339"/>
                </a:lnTo>
                <a:lnTo>
                  <a:pt x="289" y="340"/>
                </a:lnTo>
                <a:lnTo>
                  <a:pt x="289" y="339"/>
                </a:lnTo>
                <a:lnTo>
                  <a:pt x="289" y="340"/>
                </a:lnTo>
                <a:lnTo>
                  <a:pt x="289" y="339"/>
                </a:lnTo>
                <a:lnTo>
                  <a:pt x="290" y="339"/>
                </a:lnTo>
                <a:lnTo>
                  <a:pt x="289" y="339"/>
                </a:lnTo>
                <a:lnTo>
                  <a:pt x="290" y="339"/>
                </a:lnTo>
                <a:lnTo>
                  <a:pt x="289" y="339"/>
                </a:lnTo>
                <a:lnTo>
                  <a:pt x="290" y="339"/>
                </a:lnTo>
                <a:lnTo>
                  <a:pt x="290" y="340"/>
                </a:lnTo>
                <a:lnTo>
                  <a:pt x="290" y="339"/>
                </a:lnTo>
                <a:lnTo>
                  <a:pt x="290" y="340"/>
                </a:lnTo>
                <a:lnTo>
                  <a:pt x="290" y="339"/>
                </a:lnTo>
                <a:lnTo>
                  <a:pt x="290" y="340"/>
                </a:lnTo>
                <a:lnTo>
                  <a:pt x="290" y="341"/>
                </a:lnTo>
                <a:lnTo>
                  <a:pt x="290" y="340"/>
                </a:lnTo>
                <a:lnTo>
                  <a:pt x="290" y="341"/>
                </a:lnTo>
                <a:lnTo>
                  <a:pt x="290" y="340"/>
                </a:lnTo>
                <a:lnTo>
                  <a:pt x="290" y="341"/>
                </a:lnTo>
                <a:lnTo>
                  <a:pt x="291" y="341"/>
                </a:lnTo>
                <a:lnTo>
                  <a:pt x="290" y="341"/>
                </a:lnTo>
                <a:lnTo>
                  <a:pt x="291" y="341"/>
                </a:lnTo>
                <a:lnTo>
                  <a:pt x="290" y="341"/>
                </a:lnTo>
                <a:lnTo>
                  <a:pt x="291" y="341"/>
                </a:lnTo>
                <a:lnTo>
                  <a:pt x="291" y="340"/>
                </a:lnTo>
                <a:lnTo>
                  <a:pt x="291" y="341"/>
                </a:lnTo>
                <a:lnTo>
                  <a:pt x="291" y="340"/>
                </a:lnTo>
                <a:lnTo>
                  <a:pt x="291" y="341"/>
                </a:lnTo>
                <a:lnTo>
                  <a:pt x="291" y="340"/>
                </a:lnTo>
                <a:lnTo>
                  <a:pt x="292" y="340"/>
                </a:lnTo>
                <a:lnTo>
                  <a:pt x="291" y="340"/>
                </a:lnTo>
                <a:lnTo>
                  <a:pt x="292" y="340"/>
                </a:lnTo>
                <a:lnTo>
                  <a:pt x="291" y="340"/>
                </a:lnTo>
                <a:lnTo>
                  <a:pt x="292" y="340"/>
                </a:lnTo>
                <a:lnTo>
                  <a:pt x="292" y="339"/>
                </a:lnTo>
                <a:lnTo>
                  <a:pt x="292" y="340"/>
                </a:lnTo>
                <a:lnTo>
                  <a:pt x="292" y="339"/>
                </a:lnTo>
                <a:lnTo>
                  <a:pt x="292" y="340"/>
                </a:lnTo>
                <a:lnTo>
                  <a:pt x="292" y="339"/>
                </a:lnTo>
                <a:lnTo>
                  <a:pt x="291" y="339"/>
                </a:lnTo>
                <a:lnTo>
                  <a:pt x="292" y="339"/>
                </a:lnTo>
                <a:lnTo>
                  <a:pt x="291" y="339"/>
                </a:lnTo>
                <a:lnTo>
                  <a:pt x="292" y="339"/>
                </a:lnTo>
                <a:lnTo>
                  <a:pt x="291" y="339"/>
                </a:lnTo>
                <a:lnTo>
                  <a:pt x="291" y="338"/>
                </a:lnTo>
                <a:lnTo>
                  <a:pt x="291" y="339"/>
                </a:lnTo>
                <a:lnTo>
                  <a:pt x="291" y="338"/>
                </a:lnTo>
                <a:lnTo>
                  <a:pt x="291" y="339"/>
                </a:lnTo>
                <a:lnTo>
                  <a:pt x="291" y="338"/>
                </a:lnTo>
                <a:lnTo>
                  <a:pt x="292" y="338"/>
                </a:lnTo>
                <a:lnTo>
                  <a:pt x="291" y="338"/>
                </a:lnTo>
                <a:lnTo>
                  <a:pt x="292" y="338"/>
                </a:lnTo>
                <a:lnTo>
                  <a:pt x="291" y="338"/>
                </a:lnTo>
                <a:lnTo>
                  <a:pt x="292" y="338"/>
                </a:lnTo>
                <a:lnTo>
                  <a:pt x="293" y="338"/>
                </a:lnTo>
                <a:lnTo>
                  <a:pt x="292" y="338"/>
                </a:lnTo>
                <a:lnTo>
                  <a:pt x="293" y="338"/>
                </a:lnTo>
                <a:lnTo>
                  <a:pt x="292" y="338"/>
                </a:lnTo>
                <a:lnTo>
                  <a:pt x="293" y="338"/>
                </a:lnTo>
                <a:lnTo>
                  <a:pt x="293" y="337"/>
                </a:lnTo>
                <a:lnTo>
                  <a:pt x="293" y="338"/>
                </a:lnTo>
                <a:lnTo>
                  <a:pt x="293" y="337"/>
                </a:lnTo>
                <a:lnTo>
                  <a:pt x="293" y="338"/>
                </a:lnTo>
                <a:lnTo>
                  <a:pt x="293" y="337"/>
                </a:lnTo>
                <a:lnTo>
                  <a:pt x="292" y="337"/>
                </a:lnTo>
                <a:lnTo>
                  <a:pt x="293" y="337"/>
                </a:lnTo>
                <a:lnTo>
                  <a:pt x="292" y="337"/>
                </a:lnTo>
                <a:lnTo>
                  <a:pt x="293" y="337"/>
                </a:lnTo>
                <a:lnTo>
                  <a:pt x="292" y="337"/>
                </a:lnTo>
                <a:lnTo>
                  <a:pt x="292" y="336"/>
                </a:lnTo>
                <a:lnTo>
                  <a:pt x="292" y="337"/>
                </a:lnTo>
                <a:lnTo>
                  <a:pt x="292" y="336"/>
                </a:lnTo>
                <a:lnTo>
                  <a:pt x="292" y="337"/>
                </a:lnTo>
                <a:lnTo>
                  <a:pt x="292" y="336"/>
                </a:lnTo>
                <a:lnTo>
                  <a:pt x="291" y="336"/>
                </a:lnTo>
                <a:lnTo>
                  <a:pt x="292" y="336"/>
                </a:lnTo>
                <a:lnTo>
                  <a:pt x="291" y="336"/>
                </a:lnTo>
                <a:lnTo>
                  <a:pt x="292" y="336"/>
                </a:lnTo>
                <a:lnTo>
                  <a:pt x="291" y="336"/>
                </a:lnTo>
                <a:lnTo>
                  <a:pt x="291" y="337"/>
                </a:lnTo>
                <a:lnTo>
                  <a:pt x="291" y="336"/>
                </a:lnTo>
                <a:lnTo>
                  <a:pt x="291" y="337"/>
                </a:lnTo>
                <a:lnTo>
                  <a:pt x="291" y="336"/>
                </a:lnTo>
                <a:lnTo>
                  <a:pt x="291" y="337"/>
                </a:lnTo>
                <a:lnTo>
                  <a:pt x="290" y="337"/>
                </a:lnTo>
                <a:lnTo>
                  <a:pt x="291" y="337"/>
                </a:lnTo>
                <a:lnTo>
                  <a:pt x="290" y="337"/>
                </a:lnTo>
                <a:lnTo>
                  <a:pt x="291" y="337"/>
                </a:lnTo>
                <a:lnTo>
                  <a:pt x="290" y="337"/>
                </a:lnTo>
                <a:lnTo>
                  <a:pt x="290" y="336"/>
                </a:lnTo>
                <a:lnTo>
                  <a:pt x="290" y="337"/>
                </a:lnTo>
                <a:lnTo>
                  <a:pt x="290" y="336"/>
                </a:lnTo>
                <a:lnTo>
                  <a:pt x="290" y="337"/>
                </a:lnTo>
                <a:lnTo>
                  <a:pt x="290" y="336"/>
                </a:lnTo>
                <a:lnTo>
                  <a:pt x="290" y="335"/>
                </a:lnTo>
                <a:lnTo>
                  <a:pt x="290" y="336"/>
                </a:lnTo>
                <a:lnTo>
                  <a:pt x="290" y="335"/>
                </a:lnTo>
                <a:lnTo>
                  <a:pt x="290" y="336"/>
                </a:lnTo>
                <a:lnTo>
                  <a:pt x="290" y="335"/>
                </a:lnTo>
                <a:lnTo>
                  <a:pt x="289" y="335"/>
                </a:lnTo>
                <a:lnTo>
                  <a:pt x="290" y="335"/>
                </a:lnTo>
                <a:lnTo>
                  <a:pt x="289" y="335"/>
                </a:lnTo>
                <a:lnTo>
                  <a:pt x="290" y="335"/>
                </a:lnTo>
                <a:lnTo>
                  <a:pt x="289" y="335"/>
                </a:lnTo>
                <a:lnTo>
                  <a:pt x="289" y="336"/>
                </a:lnTo>
                <a:lnTo>
                  <a:pt x="289" y="335"/>
                </a:lnTo>
                <a:lnTo>
                  <a:pt x="289" y="336"/>
                </a:lnTo>
                <a:lnTo>
                  <a:pt x="289" y="335"/>
                </a:lnTo>
                <a:lnTo>
                  <a:pt x="289" y="336"/>
                </a:lnTo>
                <a:lnTo>
                  <a:pt x="288" y="336"/>
                </a:lnTo>
                <a:lnTo>
                  <a:pt x="289" y="336"/>
                </a:lnTo>
                <a:lnTo>
                  <a:pt x="288" y="336"/>
                </a:lnTo>
                <a:lnTo>
                  <a:pt x="289" y="336"/>
                </a:lnTo>
                <a:lnTo>
                  <a:pt x="288" y="336"/>
                </a:lnTo>
                <a:lnTo>
                  <a:pt x="288" y="335"/>
                </a:lnTo>
                <a:lnTo>
                  <a:pt x="288" y="336"/>
                </a:lnTo>
                <a:lnTo>
                  <a:pt x="288" y="335"/>
                </a:lnTo>
                <a:lnTo>
                  <a:pt x="288" y="336"/>
                </a:lnTo>
                <a:lnTo>
                  <a:pt x="288" y="335"/>
                </a:lnTo>
                <a:lnTo>
                  <a:pt x="287" y="335"/>
                </a:lnTo>
                <a:lnTo>
                  <a:pt x="288" y="335"/>
                </a:lnTo>
                <a:lnTo>
                  <a:pt x="287" y="335"/>
                </a:lnTo>
                <a:lnTo>
                  <a:pt x="288" y="335"/>
                </a:lnTo>
                <a:lnTo>
                  <a:pt x="287" y="335"/>
                </a:lnTo>
                <a:lnTo>
                  <a:pt x="287" y="334"/>
                </a:lnTo>
                <a:lnTo>
                  <a:pt x="287" y="335"/>
                </a:lnTo>
                <a:lnTo>
                  <a:pt x="287" y="334"/>
                </a:lnTo>
                <a:lnTo>
                  <a:pt x="287" y="335"/>
                </a:lnTo>
                <a:lnTo>
                  <a:pt x="287" y="334"/>
                </a:lnTo>
                <a:lnTo>
                  <a:pt x="288" y="334"/>
                </a:lnTo>
                <a:lnTo>
                  <a:pt x="287" y="334"/>
                </a:lnTo>
                <a:lnTo>
                  <a:pt x="288" y="334"/>
                </a:lnTo>
                <a:lnTo>
                  <a:pt x="287" y="334"/>
                </a:lnTo>
                <a:lnTo>
                  <a:pt x="288" y="334"/>
                </a:lnTo>
                <a:lnTo>
                  <a:pt x="289" y="334"/>
                </a:lnTo>
                <a:lnTo>
                  <a:pt x="288" y="334"/>
                </a:lnTo>
                <a:lnTo>
                  <a:pt x="289" y="334"/>
                </a:lnTo>
                <a:lnTo>
                  <a:pt x="288" y="334"/>
                </a:lnTo>
                <a:lnTo>
                  <a:pt x="289" y="334"/>
                </a:lnTo>
                <a:lnTo>
                  <a:pt x="289" y="333"/>
                </a:lnTo>
                <a:lnTo>
                  <a:pt x="289" y="334"/>
                </a:lnTo>
                <a:lnTo>
                  <a:pt x="289" y="333"/>
                </a:lnTo>
                <a:lnTo>
                  <a:pt x="289" y="334"/>
                </a:lnTo>
                <a:lnTo>
                  <a:pt x="289" y="333"/>
                </a:lnTo>
                <a:lnTo>
                  <a:pt x="288" y="333"/>
                </a:lnTo>
                <a:lnTo>
                  <a:pt x="289" y="333"/>
                </a:lnTo>
                <a:lnTo>
                  <a:pt x="288" y="333"/>
                </a:lnTo>
                <a:lnTo>
                  <a:pt x="289" y="333"/>
                </a:lnTo>
                <a:lnTo>
                  <a:pt x="288" y="333"/>
                </a:lnTo>
                <a:lnTo>
                  <a:pt x="288" y="332"/>
                </a:lnTo>
                <a:lnTo>
                  <a:pt x="288" y="333"/>
                </a:lnTo>
                <a:lnTo>
                  <a:pt x="288" y="332"/>
                </a:lnTo>
                <a:lnTo>
                  <a:pt x="288" y="333"/>
                </a:lnTo>
                <a:lnTo>
                  <a:pt x="288" y="332"/>
                </a:lnTo>
                <a:lnTo>
                  <a:pt x="289" y="332"/>
                </a:lnTo>
                <a:lnTo>
                  <a:pt x="288" y="332"/>
                </a:lnTo>
                <a:lnTo>
                  <a:pt x="289" y="332"/>
                </a:lnTo>
                <a:lnTo>
                  <a:pt x="288" y="332"/>
                </a:lnTo>
                <a:lnTo>
                  <a:pt x="289" y="332"/>
                </a:lnTo>
                <a:lnTo>
                  <a:pt x="289" y="331"/>
                </a:lnTo>
                <a:lnTo>
                  <a:pt x="289" y="332"/>
                </a:lnTo>
                <a:lnTo>
                  <a:pt x="289" y="331"/>
                </a:lnTo>
                <a:lnTo>
                  <a:pt x="289" y="332"/>
                </a:lnTo>
                <a:lnTo>
                  <a:pt x="289" y="331"/>
                </a:lnTo>
                <a:lnTo>
                  <a:pt x="290" y="331"/>
                </a:lnTo>
                <a:lnTo>
                  <a:pt x="289" y="331"/>
                </a:lnTo>
                <a:lnTo>
                  <a:pt x="290" y="331"/>
                </a:lnTo>
                <a:lnTo>
                  <a:pt x="289" y="331"/>
                </a:lnTo>
                <a:lnTo>
                  <a:pt x="290" y="331"/>
                </a:lnTo>
                <a:lnTo>
                  <a:pt x="290" y="332"/>
                </a:lnTo>
                <a:lnTo>
                  <a:pt x="290" y="331"/>
                </a:lnTo>
                <a:lnTo>
                  <a:pt x="290" y="332"/>
                </a:lnTo>
                <a:lnTo>
                  <a:pt x="290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2"/>
                </a:lnTo>
                <a:lnTo>
                  <a:pt x="290" y="333"/>
                </a:lnTo>
                <a:lnTo>
                  <a:pt x="290" y="332"/>
                </a:lnTo>
                <a:lnTo>
                  <a:pt x="290" y="333"/>
                </a:lnTo>
                <a:lnTo>
                  <a:pt x="291" y="333"/>
                </a:lnTo>
                <a:lnTo>
                  <a:pt x="290" y="333"/>
                </a:lnTo>
                <a:lnTo>
                  <a:pt x="291" y="333"/>
                </a:lnTo>
                <a:lnTo>
                  <a:pt x="290" y="333"/>
                </a:lnTo>
                <a:lnTo>
                  <a:pt x="291" y="333"/>
                </a:lnTo>
                <a:lnTo>
                  <a:pt x="291" y="332"/>
                </a:lnTo>
                <a:lnTo>
                  <a:pt x="291" y="333"/>
                </a:lnTo>
                <a:lnTo>
                  <a:pt x="291" y="332"/>
                </a:lnTo>
                <a:lnTo>
                  <a:pt x="291" y="333"/>
                </a:lnTo>
                <a:lnTo>
                  <a:pt x="291" y="332"/>
                </a:lnTo>
                <a:lnTo>
                  <a:pt x="292" y="332"/>
                </a:lnTo>
                <a:lnTo>
                  <a:pt x="291" y="332"/>
                </a:lnTo>
                <a:lnTo>
                  <a:pt x="292" y="332"/>
                </a:lnTo>
                <a:lnTo>
                  <a:pt x="291" y="332"/>
                </a:lnTo>
                <a:lnTo>
                  <a:pt x="292" y="332"/>
                </a:lnTo>
                <a:lnTo>
                  <a:pt x="293" y="332"/>
                </a:lnTo>
                <a:lnTo>
                  <a:pt x="292" y="332"/>
                </a:lnTo>
                <a:lnTo>
                  <a:pt x="293" y="332"/>
                </a:lnTo>
                <a:lnTo>
                  <a:pt x="292" y="332"/>
                </a:lnTo>
                <a:lnTo>
                  <a:pt x="293" y="332"/>
                </a:lnTo>
                <a:lnTo>
                  <a:pt x="293" y="331"/>
                </a:lnTo>
                <a:lnTo>
                  <a:pt x="293" y="332"/>
                </a:lnTo>
                <a:lnTo>
                  <a:pt x="293" y="331"/>
                </a:lnTo>
                <a:lnTo>
                  <a:pt x="293" y="332"/>
                </a:lnTo>
                <a:lnTo>
                  <a:pt x="293" y="331"/>
                </a:lnTo>
                <a:lnTo>
                  <a:pt x="294" y="331"/>
                </a:lnTo>
                <a:lnTo>
                  <a:pt x="293" y="331"/>
                </a:lnTo>
                <a:lnTo>
                  <a:pt x="294" y="331"/>
                </a:lnTo>
                <a:lnTo>
                  <a:pt x="293" y="331"/>
                </a:lnTo>
                <a:lnTo>
                  <a:pt x="294" y="331"/>
                </a:lnTo>
                <a:lnTo>
                  <a:pt x="294" y="332"/>
                </a:lnTo>
                <a:lnTo>
                  <a:pt x="294" y="331"/>
                </a:lnTo>
                <a:lnTo>
                  <a:pt x="294" y="332"/>
                </a:lnTo>
                <a:lnTo>
                  <a:pt x="294" y="331"/>
                </a:lnTo>
                <a:lnTo>
                  <a:pt x="294" y="332"/>
                </a:lnTo>
                <a:lnTo>
                  <a:pt x="294" y="333"/>
                </a:lnTo>
                <a:lnTo>
                  <a:pt x="294" y="332"/>
                </a:lnTo>
                <a:lnTo>
                  <a:pt x="294" y="333"/>
                </a:lnTo>
                <a:lnTo>
                  <a:pt x="294" y="332"/>
                </a:lnTo>
                <a:lnTo>
                  <a:pt x="294" y="333"/>
                </a:lnTo>
                <a:lnTo>
                  <a:pt x="295" y="333"/>
                </a:lnTo>
                <a:lnTo>
                  <a:pt x="294" y="333"/>
                </a:lnTo>
                <a:lnTo>
                  <a:pt x="295" y="333"/>
                </a:lnTo>
                <a:lnTo>
                  <a:pt x="294" y="333"/>
                </a:lnTo>
                <a:lnTo>
                  <a:pt x="295" y="333"/>
                </a:lnTo>
                <a:lnTo>
                  <a:pt x="295" y="332"/>
                </a:lnTo>
                <a:lnTo>
                  <a:pt x="295" y="333"/>
                </a:lnTo>
                <a:lnTo>
                  <a:pt x="295" y="332"/>
                </a:lnTo>
                <a:lnTo>
                  <a:pt x="295" y="333"/>
                </a:lnTo>
                <a:lnTo>
                  <a:pt x="295" y="332"/>
                </a:lnTo>
                <a:lnTo>
                  <a:pt x="296" y="332"/>
                </a:lnTo>
                <a:lnTo>
                  <a:pt x="295" y="332"/>
                </a:lnTo>
                <a:lnTo>
                  <a:pt x="296" y="332"/>
                </a:lnTo>
                <a:lnTo>
                  <a:pt x="295" y="332"/>
                </a:lnTo>
                <a:lnTo>
                  <a:pt x="296" y="332"/>
                </a:lnTo>
                <a:lnTo>
                  <a:pt x="296" y="331"/>
                </a:lnTo>
                <a:lnTo>
                  <a:pt x="296" y="332"/>
                </a:lnTo>
                <a:lnTo>
                  <a:pt x="296" y="331"/>
                </a:lnTo>
                <a:lnTo>
                  <a:pt x="296" y="332"/>
                </a:lnTo>
                <a:lnTo>
                  <a:pt x="296" y="331"/>
                </a:lnTo>
                <a:lnTo>
                  <a:pt x="295" y="331"/>
                </a:lnTo>
                <a:lnTo>
                  <a:pt x="296" y="331"/>
                </a:lnTo>
                <a:lnTo>
                  <a:pt x="295" y="331"/>
                </a:lnTo>
                <a:lnTo>
                  <a:pt x="296" y="331"/>
                </a:lnTo>
                <a:lnTo>
                  <a:pt x="295" y="331"/>
                </a:lnTo>
                <a:lnTo>
                  <a:pt x="295" y="330"/>
                </a:lnTo>
                <a:lnTo>
                  <a:pt x="295" y="331"/>
                </a:lnTo>
                <a:lnTo>
                  <a:pt x="295" y="330"/>
                </a:lnTo>
                <a:lnTo>
                  <a:pt x="295" y="331"/>
                </a:lnTo>
                <a:lnTo>
                  <a:pt x="295" y="330"/>
                </a:lnTo>
                <a:lnTo>
                  <a:pt x="296" y="330"/>
                </a:lnTo>
                <a:lnTo>
                  <a:pt x="295" y="330"/>
                </a:lnTo>
                <a:lnTo>
                  <a:pt x="296" y="330"/>
                </a:lnTo>
                <a:lnTo>
                  <a:pt x="295" y="330"/>
                </a:lnTo>
                <a:lnTo>
                  <a:pt x="296" y="330"/>
                </a:lnTo>
                <a:lnTo>
                  <a:pt x="297" y="330"/>
                </a:lnTo>
                <a:lnTo>
                  <a:pt x="296" y="330"/>
                </a:lnTo>
                <a:lnTo>
                  <a:pt x="297" y="330"/>
                </a:lnTo>
                <a:lnTo>
                  <a:pt x="296" y="330"/>
                </a:lnTo>
                <a:lnTo>
                  <a:pt x="297" y="330"/>
                </a:lnTo>
                <a:lnTo>
                  <a:pt x="297" y="329"/>
                </a:lnTo>
                <a:lnTo>
                  <a:pt x="297" y="330"/>
                </a:lnTo>
                <a:lnTo>
                  <a:pt x="297" y="329"/>
                </a:lnTo>
                <a:lnTo>
                  <a:pt x="297" y="330"/>
                </a:lnTo>
                <a:lnTo>
                  <a:pt x="297" y="329"/>
                </a:lnTo>
                <a:lnTo>
                  <a:pt x="296" y="329"/>
                </a:lnTo>
                <a:lnTo>
                  <a:pt x="297" y="329"/>
                </a:lnTo>
                <a:lnTo>
                  <a:pt x="296" y="329"/>
                </a:lnTo>
                <a:lnTo>
                  <a:pt x="297" y="329"/>
                </a:lnTo>
                <a:lnTo>
                  <a:pt x="296" y="329"/>
                </a:lnTo>
                <a:lnTo>
                  <a:pt x="296" y="328"/>
                </a:lnTo>
                <a:lnTo>
                  <a:pt x="296" y="329"/>
                </a:lnTo>
                <a:lnTo>
                  <a:pt x="296" y="328"/>
                </a:lnTo>
                <a:lnTo>
                  <a:pt x="296" y="329"/>
                </a:lnTo>
                <a:lnTo>
                  <a:pt x="296" y="328"/>
                </a:lnTo>
                <a:lnTo>
                  <a:pt x="295" y="328"/>
                </a:lnTo>
                <a:lnTo>
                  <a:pt x="296" y="328"/>
                </a:lnTo>
                <a:lnTo>
                  <a:pt x="295" y="328"/>
                </a:lnTo>
                <a:lnTo>
                  <a:pt x="296" y="328"/>
                </a:lnTo>
                <a:lnTo>
                  <a:pt x="295" y="328"/>
                </a:lnTo>
                <a:lnTo>
                  <a:pt x="295" y="329"/>
                </a:lnTo>
                <a:lnTo>
                  <a:pt x="295" y="328"/>
                </a:lnTo>
                <a:lnTo>
                  <a:pt x="295" y="329"/>
                </a:lnTo>
                <a:lnTo>
                  <a:pt x="295" y="328"/>
                </a:lnTo>
                <a:lnTo>
                  <a:pt x="295" y="329"/>
                </a:lnTo>
                <a:lnTo>
                  <a:pt x="294" y="329"/>
                </a:lnTo>
                <a:lnTo>
                  <a:pt x="295" y="329"/>
                </a:lnTo>
                <a:lnTo>
                  <a:pt x="294" y="329"/>
                </a:lnTo>
                <a:lnTo>
                  <a:pt x="295" y="329"/>
                </a:lnTo>
                <a:lnTo>
                  <a:pt x="294" y="329"/>
                </a:lnTo>
                <a:lnTo>
                  <a:pt x="294" y="328"/>
                </a:lnTo>
                <a:lnTo>
                  <a:pt x="294" y="329"/>
                </a:lnTo>
                <a:lnTo>
                  <a:pt x="294" y="328"/>
                </a:lnTo>
                <a:lnTo>
                  <a:pt x="294" y="329"/>
                </a:lnTo>
                <a:lnTo>
                  <a:pt x="294" y="328"/>
                </a:lnTo>
                <a:lnTo>
                  <a:pt x="294" y="327"/>
                </a:lnTo>
                <a:lnTo>
                  <a:pt x="294" y="328"/>
                </a:lnTo>
                <a:lnTo>
                  <a:pt x="294" y="327"/>
                </a:lnTo>
                <a:lnTo>
                  <a:pt x="294" y="328"/>
                </a:lnTo>
                <a:lnTo>
                  <a:pt x="294" y="327"/>
                </a:lnTo>
                <a:lnTo>
                  <a:pt x="293" y="327"/>
                </a:lnTo>
                <a:lnTo>
                  <a:pt x="294" y="327"/>
                </a:lnTo>
                <a:lnTo>
                  <a:pt x="293" y="327"/>
                </a:lnTo>
                <a:lnTo>
                  <a:pt x="294" y="327"/>
                </a:lnTo>
                <a:lnTo>
                  <a:pt x="293" y="327"/>
                </a:lnTo>
                <a:lnTo>
                  <a:pt x="293" y="328"/>
                </a:lnTo>
                <a:lnTo>
                  <a:pt x="293" y="327"/>
                </a:lnTo>
                <a:lnTo>
                  <a:pt x="293" y="328"/>
                </a:lnTo>
                <a:lnTo>
                  <a:pt x="293" y="327"/>
                </a:lnTo>
                <a:lnTo>
                  <a:pt x="293" y="328"/>
                </a:lnTo>
                <a:lnTo>
                  <a:pt x="292" y="328"/>
                </a:lnTo>
                <a:lnTo>
                  <a:pt x="293" y="328"/>
                </a:lnTo>
                <a:lnTo>
                  <a:pt x="292" y="328"/>
                </a:lnTo>
                <a:lnTo>
                  <a:pt x="293" y="328"/>
                </a:lnTo>
                <a:lnTo>
                  <a:pt x="292" y="328"/>
                </a:lnTo>
                <a:lnTo>
                  <a:pt x="292" y="327"/>
                </a:lnTo>
                <a:lnTo>
                  <a:pt x="292" y="328"/>
                </a:lnTo>
                <a:lnTo>
                  <a:pt x="292" y="327"/>
                </a:lnTo>
                <a:lnTo>
                  <a:pt x="292" y="328"/>
                </a:lnTo>
                <a:lnTo>
                  <a:pt x="292" y="327"/>
                </a:lnTo>
                <a:lnTo>
                  <a:pt x="291" y="327"/>
                </a:lnTo>
                <a:lnTo>
                  <a:pt x="292" y="327"/>
                </a:lnTo>
                <a:lnTo>
                  <a:pt x="291" y="327"/>
                </a:lnTo>
                <a:lnTo>
                  <a:pt x="292" y="327"/>
                </a:lnTo>
                <a:lnTo>
                  <a:pt x="291" y="327"/>
                </a:lnTo>
                <a:lnTo>
                  <a:pt x="291" y="326"/>
                </a:lnTo>
                <a:lnTo>
                  <a:pt x="291" y="327"/>
                </a:lnTo>
                <a:lnTo>
                  <a:pt x="291" y="326"/>
                </a:lnTo>
                <a:lnTo>
                  <a:pt x="291" y="327"/>
                </a:lnTo>
                <a:lnTo>
                  <a:pt x="291" y="326"/>
                </a:lnTo>
                <a:lnTo>
                  <a:pt x="292" y="326"/>
                </a:lnTo>
                <a:lnTo>
                  <a:pt x="291" y="326"/>
                </a:lnTo>
                <a:lnTo>
                  <a:pt x="292" y="326"/>
                </a:lnTo>
                <a:lnTo>
                  <a:pt x="291" y="326"/>
                </a:lnTo>
                <a:lnTo>
                  <a:pt x="292" y="326"/>
                </a:lnTo>
                <a:lnTo>
                  <a:pt x="293" y="326"/>
                </a:lnTo>
                <a:lnTo>
                  <a:pt x="292" y="326"/>
                </a:lnTo>
                <a:lnTo>
                  <a:pt x="293" y="326"/>
                </a:lnTo>
                <a:lnTo>
                  <a:pt x="292" y="326"/>
                </a:lnTo>
                <a:lnTo>
                  <a:pt x="293" y="326"/>
                </a:lnTo>
                <a:lnTo>
                  <a:pt x="293" y="325"/>
                </a:lnTo>
                <a:lnTo>
                  <a:pt x="293" y="326"/>
                </a:lnTo>
                <a:lnTo>
                  <a:pt x="293" y="325"/>
                </a:lnTo>
                <a:lnTo>
                  <a:pt x="293" y="326"/>
                </a:lnTo>
                <a:lnTo>
                  <a:pt x="293" y="325"/>
                </a:lnTo>
                <a:lnTo>
                  <a:pt x="292" y="325"/>
                </a:lnTo>
                <a:lnTo>
                  <a:pt x="293" y="325"/>
                </a:lnTo>
                <a:lnTo>
                  <a:pt x="292" y="325"/>
                </a:lnTo>
                <a:lnTo>
                  <a:pt x="293" y="325"/>
                </a:lnTo>
                <a:lnTo>
                  <a:pt x="292" y="325"/>
                </a:lnTo>
                <a:lnTo>
                  <a:pt x="292" y="324"/>
                </a:lnTo>
                <a:lnTo>
                  <a:pt x="292" y="325"/>
                </a:lnTo>
                <a:lnTo>
                  <a:pt x="292" y="324"/>
                </a:lnTo>
                <a:lnTo>
                  <a:pt x="292" y="325"/>
                </a:lnTo>
                <a:lnTo>
                  <a:pt x="292" y="324"/>
                </a:lnTo>
                <a:lnTo>
                  <a:pt x="293" y="324"/>
                </a:lnTo>
                <a:lnTo>
                  <a:pt x="292" y="324"/>
                </a:lnTo>
                <a:lnTo>
                  <a:pt x="293" y="324"/>
                </a:lnTo>
                <a:lnTo>
                  <a:pt x="292" y="324"/>
                </a:lnTo>
                <a:lnTo>
                  <a:pt x="293" y="324"/>
                </a:lnTo>
                <a:lnTo>
                  <a:pt x="293" y="323"/>
                </a:lnTo>
                <a:lnTo>
                  <a:pt x="293" y="324"/>
                </a:lnTo>
                <a:lnTo>
                  <a:pt x="293" y="323"/>
                </a:lnTo>
                <a:lnTo>
                  <a:pt x="293" y="324"/>
                </a:lnTo>
                <a:lnTo>
                  <a:pt x="293" y="323"/>
                </a:lnTo>
                <a:lnTo>
                  <a:pt x="294" y="323"/>
                </a:lnTo>
                <a:lnTo>
                  <a:pt x="293" y="323"/>
                </a:lnTo>
                <a:lnTo>
                  <a:pt x="294" y="323"/>
                </a:lnTo>
                <a:lnTo>
                  <a:pt x="293" y="323"/>
                </a:lnTo>
                <a:lnTo>
                  <a:pt x="294" y="323"/>
                </a:lnTo>
                <a:lnTo>
                  <a:pt x="294" y="324"/>
                </a:lnTo>
                <a:lnTo>
                  <a:pt x="294" y="323"/>
                </a:lnTo>
                <a:lnTo>
                  <a:pt x="294" y="324"/>
                </a:lnTo>
                <a:lnTo>
                  <a:pt x="294" y="323"/>
                </a:lnTo>
                <a:lnTo>
                  <a:pt x="294" y="324"/>
                </a:lnTo>
                <a:lnTo>
                  <a:pt x="294" y="325"/>
                </a:lnTo>
                <a:lnTo>
                  <a:pt x="294" y="324"/>
                </a:lnTo>
                <a:lnTo>
                  <a:pt x="294" y="325"/>
                </a:lnTo>
                <a:lnTo>
                  <a:pt x="294" y="324"/>
                </a:lnTo>
                <a:lnTo>
                  <a:pt x="294" y="325"/>
                </a:lnTo>
                <a:lnTo>
                  <a:pt x="295" y="325"/>
                </a:lnTo>
                <a:lnTo>
                  <a:pt x="294" y="325"/>
                </a:lnTo>
                <a:lnTo>
                  <a:pt x="295" y="325"/>
                </a:lnTo>
                <a:lnTo>
                  <a:pt x="294" y="325"/>
                </a:lnTo>
                <a:lnTo>
                  <a:pt x="295" y="325"/>
                </a:lnTo>
                <a:lnTo>
                  <a:pt x="295" y="324"/>
                </a:lnTo>
                <a:lnTo>
                  <a:pt x="295" y="325"/>
                </a:lnTo>
                <a:lnTo>
                  <a:pt x="295" y="324"/>
                </a:lnTo>
                <a:lnTo>
                  <a:pt x="295" y="325"/>
                </a:lnTo>
                <a:lnTo>
                  <a:pt x="295" y="324"/>
                </a:lnTo>
                <a:lnTo>
                  <a:pt x="296" y="324"/>
                </a:lnTo>
                <a:lnTo>
                  <a:pt x="295" y="324"/>
                </a:lnTo>
                <a:lnTo>
                  <a:pt x="296" y="324"/>
                </a:lnTo>
                <a:lnTo>
                  <a:pt x="295" y="324"/>
                </a:lnTo>
                <a:lnTo>
                  <a:pt x="296" y="324"/>
                </a:lnTo>
                <a:lnTo>
                  <a:pt x="296" y="323"/>
                </a:lnTo>
                <a:lnTo>
                  <a:pt x="296" y="324"/>
                </a:lnTo>
                <a:lnTo>
                  <a:pt x="296" y="323"/>
                </a:lnTo>
                <a:lnTo>
                  <a:pt x="296" y="324"/>
                </a:lnTo>
                <a:lnTo>
                  <a:pt x="296" y="323"/>
                </a:lnTo>
                <a:lnTo>
                  <a:pt x="295" y="323"/>
                </a:lnTo>
                <a:lnTo>
                  <a:pt x="296" y="323"/>
                </a:lnTo>
                <a:lnTo>
                  <a:pt x="295" y="323"/>
                </a:lnTo>
                <a:lnTo>
                  <a:pt x="296" y="323"/>
                </a:lnTo>
                <a:lnTo>
                  <a:pt x="295" y="323"/>
                </a:lnTo>
                <a:lnTo>
                  <a:pt x="295" y="322"/>
                </a:lnTo>
                <a:lnTo>
                  <a:pt x="295" y="323"/>
                </a:lnTo>
                <a:lnTo>
                  <a:pt x="295" y="322"/>
                </a:lnTo>
                <a:lnTo>
                  <a:pt x="295" y="323"/>
                </a:lnTo>
                <a:lnTo>
                  <a:pt x="295" y="322"/>
                </a:lnTo>
                <a:lnTo>
                  <a:pt x="296" y="322"/>
                </a:lnTo>
                <a:lnTo>
                  <a:pt x="295" y="322"/>
                </a:lnTo>
                <a:lnTo>
                  <a:pt x="296" y="322"/>
                </a:lnTo>
                <a:lnTo>
                  <a:pt x="295" y="322"/>
                </a:lnTo>
                <a:lnTo>
                  <a:pt x="296" y="322"/>
                </a:lnTo>
                <a:lnTo>
                  <a:pt x="297" y="322"/>
                </a:lnTo>
                <a:lnTo>
                  <a:pt x="296" y="322"/>
                </a:lnTo>
                <a:lnTo>
                  <a:pt x="297" y="322"/>
                </a:lnTo>
                <a:lnTo>
                  <a:pt x="296" y="322"/>
                </a:lnTo>
                <a:lnTo>
                  <a:pt x="297" y="322"/>
                </a:lnTo>
                <a:lnTo>
                  <a:pt x="297" y="321"/>
                </a:lnTo>
                <a:lnTo>
                  <a:pt x="297" y="322"/>
                </a:lnTo>
                <a:lnTo>
                  <a:pt x="297" y="321"/>
                </a:lnTo>
                <a:lnTo>
                  <a:pt x="297" y="322"/>
                </a:lnTo>
                <a:lnTo>
                  <a:pt x="297" y="321"/>
                </a:lnTo>
                <a:lnTo>
                  <a:pt x="296" y="321"/>
                </a:lnTo>
                <a:lnTo>
                  <a:pt x="297" y="321"/>
                </a:lnTo>
                <a:lnTo>
                  <a:pt x="296" y="321"/>
                </a:lnTo>
                <a:lnTo>
                  <a:pt x="297" y="321"/>
                </a:lnTo>
                <a:lnTo>
                  <a:pt x="296" y="321"/>
                </a:lnTo>
                <a:lnTo>
                  <a:pt x="296" y="320"/>
                </a:lnTo>
                <a:lnTo>
                  <a:pt x="296" y="321"/>
                </a:lnTo>
                <a:lnTo>
                  <a:pt x="296" y="320"/>
                </a:lnTo>
                <a:lnTo>
                  <a:pt x="296" y="321"/>
                </a:lnTo>
                <a:lnTo>
                  <a:pt x="296" y="320"/>
                </a:lnTo>
                <a:lnTo>
                  <a:pt x="297" y="320"/>
                </a:lnTo>
                <a:lnTo>
                  <a:pt x="296" y="320"/>
                </a:lnTo>
                <a:lnTo>
                  <a:pt x="297" y="320"/>
                </a:lnTo>
                <a:lnTo>
                  <a:pt x="296" y="320"/>
                </a:lnTo>
                <a:lnTo>
                  <a:pt x="297" y="320"/>
                </a:lnTo>
                <a:lnTo>
                  <a:pt x="297" y="319"/>
                </a:lnTo>
                <a:lnTo>
                  <a:pt x="297" y="320"/>
                </a:lnTo>
                <a:lnTo>
                  <a:pt x="297" y="319"/>
                </a:lnTo>
                <a:lnTo>
                  <a:pt x="297" y="320"/>
                </a:lnTo>
                <a:lnTo>
                  <a:pt x="297" y="319"/>
                </a:lnTo>
                <a:lnTo>
                  <a:pt x="298" y="319"/>
                </a:lnTo>
                <a:lnTo>
                  <a:pt x="297" y="319"/>
                </a:lnTo>
                <a:lnTo>
                  <a:pt x="298" y="319"/>
                </a:lnTo>
                <a:lnTo>
                  <a:pt x="297" y="319"/>
                </a:lnTo>
                <a:lnTo>
                  <a:pt x="298" y="319"/>
                </a:lnTo>
                <a:lnTo>
                  <a:pt x="298" y="320"/>
                </a:lnTo>
                <a:lnTo>
                  <a:pt x="298" y="319"/>
                </a:lnTo>
                <a:lnTo>
                  <a:pt x="298" y="320"/>
                </a:lnTo>
                <a:lnTo>
                  <a:pt x="298" y="319"/>
                </a:lnTo>
                <a:lnTo>
                  <a:pt x="298" y="320"/>
                </a:lnTo>
                <a:lnTo>
                  <a:pt x="298" y="321"/>
                </a:lnTo>
                <a:lnTo>
                  <a:pt x="298" y="320"/>
                </a:lnTo>
                <a:lnTo>
                  <a:pt x="298" y="321"/>
                </a:lnTo>
                <a:lnTo>
                  <a:pt x="298" y="320"/>
                </a:lnTo>
                <a:lnTo>
                  <a:pt x="298" y="321"/>
                </a:lnTo>
                <a:lnTo>
                  <a:pt x="299" y="321"/>
                </a:lnTo>
                <a:lnTo>
                  <a:pt x="298" y="321"/>
                </a:lnTo>
                <a:lnTo>
                  <a:pt x="299" y="321"/>
                </a:lnTo>
                <a:lnTo>
                  <a:pt x="298" y="321"/>
                </a:lnTo>
                <a:lnTo>
                  <a:pt x="299" y="321"/>
                </a:lnTo>
                <a:lnTo>
                  <a:pt x="299" y="320"/>
                </a:lnTo>
                <a:lnTo>
                  <a:pt x="299" y="321"/>
                </a:lnTo>
                <a:lnTo>
                  <a:pt x="299" y="320"/>
                </a:lnTo>
                <a:lnTo>
                  <a:pt x="299" y="321"/>
                </a:lnTo>
                <a:lnTo>
                  <a:pt x="299" y="320"/>
                </a:lnTo>
                <a:lnTo>
                  <a:pt x="300" y="320"/>
                </a:lnTo>
                <a:lnTo>
                  <a:pt x="299" y="320"/>
                </a:lnTo>
                <a:lnTo>
                  <a:pt x="300" y="320"/>
                </a:lnTo>
                <a:lnTo>
                  <a:pt x="299" y="320"/>
                </a:lnTo>
                <a:lnTo>
                  <a:pt x="300" y="320"/>
                </a:lnTo>
                <a:lnTo>
                  <a:pt x="300" y="321"/>
                </a:lnTo>
                <a:lnTo>
                  <a:pt x="300" y="320"/>
                </a:lnTo>
                <a:lnTo>
                  <a:pt x="300" y="321"/>
                </a:lnTo>
                <a:lnTo>
                  <a:pt x="300" y="320"/>
                </a:lnTo>
                <a:lnTo>
                  <a:pt x="300" y="321"/>
                </a:lnTo>
                <a:lnTo>
                  <a:pt x="301" y="321"/>
                </a:lnTo>
                <a:lnTo>
                  <a:pt x="300" y="321"/>
                </a:lnTo>
                <a:lnTo>
                  <a:pt x="301" y="321"/>
                </a:lnTo>
                <a:lnTo>
                  <a:pt x="300" y="321"/>
                </a:lnTo>
                <a:lnTo>
                  <a:pt x="301" y="321"/>
                </a:lnTo>
                <a:lnTo>
                  <a:pt x="301" y="322"/>
                </a:lnTo>
                <a:lnTo>
                  <a:pt x="301" y="321"/>
                </a:lnTo>
                <a:lnTo>
                  <a:pt x="301" y="322"/>
                </a:lnTo>
                <a:lnTo>
                  <a:pt x="301" y="321"/>
                </a:lnTo>
                <a:lnTo>
                  <a:pt x="301" y="322"/>
                </a:lnTo>
                <a:lnTo>
                  <a:pt x="300" y="322"/>
                </a:lnTo>
                <a:lnTo>
                  <a:pt x="301" y="322"/>
                </a:lnTo>
                <a:lnTo>
                  <a:pt x="300" y="322"/>
                </a:lnTo>
                <a:lnTo>
                  <a:pt x="301" y="322"/>
                </a:lnTo>
                <a:lnTo>
                  <a:pt x="300" y="322"/>
                </a:lnTo>
                <a:lnTo>
                  <a:pt x="299" y="322"/>
                </a:lnTo>
                <a:lnTo>
                  <a:pt x="300" y="322"/>
                </a:lnTo>
                <a:lnTo>
                  <a:pt x="299" y="322"/>
                </a:lnTo>
                <a:lnTo>
                  <a:pt x="300" y="322"/>
                </a:lnTo>
                <a:lnTo>
                  <a:pt x="299" y="322"/>
                </a:lnTo>
                <a:lnTo>
                  <a:pt x="299" y="323"/>
                </a:lnTo>
                <a:lnTo>
                  <a:pt x="299" y="322"/>
                </a:lnTo>
                <a:lnTo>
                  <a:pt x="299" y="323"/>
                </a:lnTo>
                <a:lnTo>
                  <a:pt x="299" y="322"/>
                </a:lnTo>
                <a:lnTo>
                  <a:pt x="299" y="323"/>
                </a:lnTo>
                <a:lnTo>
                  <a:pt x="300" y="323"/>
                </a:lnTo>
                <a:lnTo>
                  <a:pt x="299" y="323"/>
                </a:lnTo>
                <a:lnTo>
                  <a:pt x="300" y="323"/>
                </a:lnTo>
                <a:lnTo>
                  <a:pt x="299" y="323"/>
                </a:lnTo>
                <a:lnTo>
                  <a:pt x="300" y="323"/>
                </a:lnTo>
                <a:lnTo>
                  <a:pt x="300" y="324"/>
                </a:lnTo>
                <a:lnTo>
                  <a:pt x="300" y="323"/>
                </a:lnTo>
                <a:lnTo>
                  <a:pt x="300" y="324"/>
                </a:lnTo>
                <a:lnTo>
                  <a:pt x="300" y="323"/>
                </a:lnTo>
                <a:lnTo>
                  <a:pt x="300" y="324"/>
                </a:lnTo>
                <a:lnTo>
                  <a:pt x="300" y="325"/>
                </a:lnTo>
                <a:lnTo>
                  <a:pt x="300" y="324"/>
                </a:lnTo>
                <a:lnTo>
                  <a:pt x="300" y="325"/>
                </a:lnTo>
                <a:lnTo>
                  <a:pt x="300" y="324"/>
                </a:lnTo>
                <a:lnTo>
                  <a:pt x="300" y="325"/>
                </a:lnTo>
                <a:lnTo>
                  <a:pt x="301" y="325"/>
                </a:lnTo>
                <a:lnTo>
                  <a:pt x="300" y="325"/>
                </a:lnTo>
                <a:lnTo>
                  <a:pt x="301" y="325"/>
                </a:lnTo>
                <a:lnTo>
                  <a:pt x="300" y="325"/>
                </a:lnTo>
                <a:lnTo>
                  <a:pt x="301" y="325"/>
                </a:lnTo>
                <a:lnTo>
                  <a:pt x="301" y="326"/>
                </a:lnTo>
                <a:lnTo>
                  <a:pt x="301" y="325"/>
                </a:lnTo>
                <a:lnTo>
                  <a:pt x="301" y="326"/>
                </a:lnTo>
                <a:lnTo>
                  <a:pt x="301" y="325"/>
                </a:lnTo>
                <a:lnTo>
                  <a:pt x="301" y="326"/>
                </a:lnTo>
                <a:lnTo>
                  <a:pt x="300" y="326"/>
                </a:lnTo>
                <a:lnTo>
                  <a:pt x="301" y="326"/>
                </a:lnTo>
                <a:lnTo>
                  <a:pt x="300" y="326"/>
                </a:lnTo>
                <a:lnTo>
                  <a:pt x="301" y="326"/>
                </a:lnTo>
                <a:lnTo>
                  <a:pt x="300" y="326"/>
                </a:lnTo>
                <a:lnTo>
                  <a:pt x="299" y="326"/>
                </a:lnTo>
                <a:lnTo>
                  <a:pt x="300" y="326"/>
                </a:lnTo>
                <a:lnTo>
                  <a:pt x="299" y="326"/>
                </a:lnTo>
                <a:lnTo>
                  <a:pt x="300" y="326"/>
                </a:lnTo>
                <a:lnTo>
                  <a:pt x="299" y="326"/>
                </a:lnTo>
                <a:lnTo>
                  <a:pt x="299" y="327"/>
                </a:lnTo>
                <a:lnTo>
                  <a:pt x="299" y="326"/>
                </a:lnTo>
                <a:lnTo>
                  <a:pt x="299" y="327"/>
                </a:lnTo>
                <a:lnTo>
                  <a:pt x="299" y="326"/>
                </a:lnTo>
                <a:lnTo>
                  <a:pt x="299" y="327"/>
                </a:lnTo>
                <a:lnTo>
                  <a:pt x="300" y="327"/>
                </a:lnTo>
                <a:lnTo>
                  <a:pt x="299" y="327"/>
                </a:lnTo>
                <a:lnTo>
                  <a:pt x="300" y="327"/>
                </a:lnTo>
                <a:lnTo>
                  <a:pt x="299" y="327"/>
                </a:lnTo>
                <a:lnTo>
                  <a:pt x="300" y="327"/>
                </a:lnTo>
                <a:lnTo>
                  <a:pt x="300" y="328"/>
                </a:lnTo>
                <a:lnTo>
                  <a:pt x="300" y="327"/>
                </a:lnTo>
                <a:lnTo>
                  <a:pt x="300" y="328"/>
                </a:lnTo>
                <a:lnTo>
                  <a:pt x="300" y="327"/>
                </a:lnTo>
                <a:lnTo>
                  <a:pt x="300" y="328"/>
                </a:lnTo>
                <a:lnTo>
                  <a:pt x="301" y="328"/>
                </a:lnTo>
                <a:lnTo>
                  <a:pt x="300" y="328"/>
                </a:lnTo>
                <a:lnTo>
                  <a:pt x="301" y="328"/>
                </a:lnTo>
                <a:lnTo>
                  <a:pt x="300" y="328"/>
                </a:lnTo>
                <a:lnTo>
                  <a:pt x="301" y="328"/>
                </a:lnTo>
                <a:lnTo>
                  <a:pt x="301" y="327"/>
                </a:lnTo>
                <a:lnTo>
                  <a:pt x="301" y="328"/>
                </a:lnTo>
                <a:lnTo>
                  <a:pt x="301" y="327"/>
                </a:lnTo>
                <a:lnTo>
                  <a:pt x="301" y="328"/>
                </a:lnTo>
                <a:lnTo>
                  <a:pt x="301" y="327"/>
                </a:lnTo>
                <a:lnTo>
                  <a:pt x="302" y="327"/>
                </a:lnTo>
                <a:lnTo>
                  <a:pt x="301" y="327"/>
                </a:lnTo>
                <a:lnTo>
                  <a:pt x="302" y="327"/>
                </a:lnTo>
                <a:lnTo>
                  <a:pt x="301" y="327"/>
                </a:lnTo>
                <a:lnTo>
                  <a:pt x="302" y="327"/>
                </a:lnTo>
                <a:lnTo>
                  <a:pt x="302" y="328"/>
                </a:lnTo>
                <a:lnTo>
                  <a:pt x="302" y="327"/>
                </a:lnTo>
                <a:lnTo>
                  <a:pt x="302" y="328"/>
                </a:lnTo>
                <a:lnTo>
                  <a:pt x="302" y="327"/>
                </a:lnTo>
                <a:lnTo>
                  <a:pt x="302" y="328"/>
                </a:lnTo>
                <a:lnTo>
                  <a:pt x="302" y="329"/>
                </a:lnTo>
                <a:lnTo>
                  <a:pt x="302" y="328"/>
                </a:lnTo>
                <a:lnTo>
                  <a:pt x="302" y="329"/>
                </a:lnTo>
                <a:lnTo>
                  <a:pt x="302" y="328"/>
                </a:lnTo>
                <a:lnTo>
                  <a:pt x="302" y="329"/>
                </a:lnTo>
                <a:lnTo>
                  <a:pt x="303" y="329"/>
                </a:lnTo>
                <a:lnTo>
                  <a:pt x="302" y="329"/>
                </a:lnTo>
                <a:lnTo>
                  <a:pt x="303" y="329"/>
                </a:lnTo>
                <a:lnTo>
                  <a:pt x="302" y="329"/>
                </a:lnTo>
                <a:lnTo>
                  <a:pt x="303" y="329"/>
                </a:lnTo>
                <a:lnTo>
                  <a:pt x="303" y="328"/>
                </a:lnTo>
                <a:lnTo>
                  <a:pt x="303" y="329"/>
                </a:lnTo>
                <a:lnTo>
                  <a:pt x="303" y="328"/>
                </a:lnTo>
                <a:lnTo>
                  <a:pt x="303" y="329"/>
                </a:lnTo>
                <a:lnTo>
                  <a:pt x="303" y="328"/>
                </a:lnTo>
                <a:lnTo>
                  <a:pt x="304" y="328"/>
                </a:lnTo>
                <a:lnTo>
                  <a:pt x="303" y="328"/>
                </a:lnTo>
                <a:lnTo>
                  <a:pt x="304" y="328"/>
                </a:lnTo>
                <a:lnTo>
                  <a:pt x="303" y="328"/>
                </a:lnTo>
                <a:lnTo>
                  <a:pt x="304" y="328"/>
                </a:lnTo>
                <a:lnTo>
                  <a:pt x="304" y="327"/>
                </a:lnTo>
                <a:lnTo>
                  <a:pt x="304" y="328"/>
                </a:lnTo>
                <a:lnTo>
                  <a:pt x="304" y="327"/>
                </a:lnTo>
                <a:lnTo>
                  <a:pt x="304" y="328"/>
                </a:lnTo>
                <a:lnTo>
                  <a:pt x="304" y="327"/>
                </a:lnTo>
                <a:lnTo>
                  <a:pt x="303" y="327"/>
                </a:lnTo>
                <a:lnTo>
                  <a:pt x="304" y="327"/>
                </a:lnTo>
                <a:lnTo>
                  <a:pt x="303" y="327"/>
                </a:lnTo>
                <a:lnTo>
                  <a:pt x="304" y="327"/>
                </a:lnTo>
                <a:lnTo>
                  <a:pt x="303" y="327"/>
                </a:lnTo>
                <a:lnTo>
                  <a:pt x="303" y="326"/>
                </a:lnTo>
                <a:lnTo>
                  <a:pt x="303" y="327"/>
                </a:lnTo>
                <a:lnTo>
                  <a:pt x="303" y="326"/>
                </a:lnTo>
                <a:lnTo>
                  <a:pt x="303" y="327"/>
                </a:lnTo>
                <a:lnTo>
                  <a:pt x="303" y="326"/>
                </a:lnTo>
                <a:lnTo>
                  <a:pt x="304" y="326"/>
                </a:lnTo>
                <a:lnTo>
                  <a:pt x="303" y="326"/>
                </a:lnTo>
                <a:lnTo>
                  <a:pt x="304" y="326"/>
                </a:lnTo>
                <a:lnTo>
                  <a:pt x="303" y="326"/>
                </a:lnTo>
                <a:lnTo>
                  <a:pt x="304" y="326"/>
                </a:lnTo>
                <a:lnTo>
                  <a:pt x="305" y="326"/>
                </a:lnTo>
                <a:lnTo>
                  <a:pt x="304" y="326"/>
                </a:lnTo>
                <a:lnTo>
                  <a:pt x="305" y="326"/>
                </a:lnTo>
                <a:lnTo>
                  <a:pt x="304" y="326"/>
                </a:lnTo>
                <a:lnTo>
                  <a:pt x="305" y="326"/>
                </a:lnTo>
                <a:lnTo>
                  <a:pt x="305" y="325"/>
                </a:lnTo>
                <a:lnTo>
                  <a:pt x="305" y="326"/>
                </a:lnTo>
                <a:lnTo>
                  <a:pt x="305" y="325"/>
                </a:lnTo>
                <a:lnTo>
                  <a:pt x="305" y="326"/>
                </a:lnTo>
                <a:lnTo>
                  <a:pt x="305" y="325"/>
                </a:lnTo>
                <a:lnTo>
                  <a:pt x="304" y="325"/>
                </a:lnTo>
                <a:lnTo>
                  <a:pt x="305" y="325"/>
                </a:lnTo>
                <a:lnTo>
                  <a:pt x="304" y="325"/>
                </a:lnTo>
                <a:lnTo>
                  <a:pt x="305" y="325"/>
                </a:lnTo>
                <a:lnTo>
                  <a:pt x="304" y="325"/>
                </a:lnTo>
                <a:lnTo>
                  <a:pt x="304" y="324"/>
                </a:lnTo>
                <a:lnTo>
                  <a:pt x="304" y="325"/>
                </a:lnTo>
                <a:lnTo>
                  <a:pt x="304" y="324"/>
                </a:lnTo>
                <a:lnTo>
                  <a:pt x="304" y="325"/>
                </a:lnTo>
                <a:lnTo>
                  <a:pt x="304" y="324"/>
                </a:lnTo>
                <a:lnTo>
                  <a:pt x="305" y="324"/>
                </a:lnTo>
                <a:lnTo>
                  <a:pt x="304" y="324"/>
                </a:lnTo>
                <a:lnTo>
                  <a:pt x="305" y="324"/>
                </a:lnTo>
                <a:lnTo>
                  <a:pt x="304" y="324"/>
                </a:lnTo>
                <a:lnTo>
                  <a:pt x="305" y="324"/>
                </a:lnTo>
                <a:lnTo>
                  <a:pt x="305" y="323"/>
                </a:lnTo>
                <a:lnTo>
                  <a:pt x="305" y="324"/>
                </a:lnTo>
                <a:lnTo>
                  <a:pt x="305" y="323"/>
                </a:lnTo>
                <a:lnTo>
                  <a:pt x="305" y="324"/>
                </a:lnTo>
                <a:lnTo>
                  <a:pt x="305" y="323"/>
                </a:lnTo>
                <a:lnTo>
                  <a:pt x="306" y="323"/>
                </a:lnTo>
                <a:lnTo>
                  <a:pt x="305" y="323"/>
                </a:lnTo>
                <a:lnTo>
                  <a:pt x="306" y="323"/>
                </a:lnTo>
                <a:lnTo>
                  <a:pt x="305" y="323"/>
                </a:lnTo>
                <a:lnTo>
                  <a:pt x="306" y="323"/>
                </a:lnTo>
                <a:lnTo>
                  <a:pt x="306" y="324"/>
                </a:lnTo>
                <a:lnTo>
                  <a:pt x="306" y="323"/>
                </a:lnTo>
                <a:lnTo>
                  <a:pt x="306" y="324"/>
                </a:lnTo>
                <a:lnTo>
                  <a:pt x="306" y="323"/>
                </a:lnTo>
                <a:lnTo>
                  <a:pt x="306" y="324"/>
                </a:lnTo>
                <a:lnTo>
                  <a:pt x="306" y="325"/>
                </a:lnTo>
                <a:lnTo>
                  <a:pt x="306" y="324"/>
                </a:lnTo>
                <a:lnTo>
                  <a:pt x="306" y="325"/>
                </a:lnTo>
                <a:lnTo>
                  <a:pt x="306" y="324"/>
                </a:lnTo>
                <a:lnTo>
                  <a:pt x="306" y="325"/>
                </a:lnTo>
                <a:lnTo>
                  <a:pt x="307" y="325"/>
                </a:lnTo>
                <a:lnTo>
                  <a:pt x="306" y="325"/>
                </a:lnTo>
                <a:lnTo>
                  <a:pt x="307" y="325"/>
                </a:lnTo>
                <a:lnTo>
                  <a:pt x="306" y="325"/>
                </a:lnTo>
                <a:lnTo>
                  <a:pt x="307" y="325"/>
                </a:lnTo>
                <a:lnTo>
                  <a:pt x="307" y="324"/>
                </a:lnTo>
                <a:lnTo>
                  <a:pt x="307" y="325"/>
                </a:lnTo>
                <a:lnTo>
                  <a:pt x="307" y="324"/>
                </a:lnTo>
                <a:lnTo>
                  <a:pt x="307" y="325"/>
                </a:lnTo>
                <a:lnTo>
                  <a:pt x="307" y="324"/>
                </a:lnTo>
                <a:lnTo>
                  <a:pt x="308" y="324"/>
                </a:lnTo>
                <a:lnTo>
                  <a:pt x="307" y="324"/>
                </a:lnTo>
                <a:lnTo>
                  <a:pt x="308" y="324"/>
                </a:lnTo>
                <a:lnTo>
                  <a:pt x="307" y="324"/>
                </a:lnTo>
                <a:lnTo>
                  <a:pt x="308" y="324"/>
                </a:lnTo>
                <a:lnTo>
                  <a:pt x="308" y="325"/>
                </a:lnTo>
                <a:lnTo>
                  <a:pt x="308" y="324"/>
                </a:lnTo>
                <a:lnTo>
                  <a:pt x="308" y="325"/>
                </a:lnTo>
                <a:lnTo>
                  <a:pt x="308" y="324"/>
                </a:lnTo>
                <a:lnTo>
                  <a:pt x="308" y="325"/>
                </a:lnTo>
                <a:lnTo>
                  <a:pt x="309" y="325"/>
                </a:lnTo>
                <a:lnTo>
                  <a:pt x="308" y="325"/>
                </a:lnTo>
                <a:lnTo>
                  <a:pt x="309" y="325"/>
                </a:lnTo>
                <a:lnTo>
                  <a:pt x="308" y="325"/>
                </a:lnTo>
                <a:lnTo>
                  <a:pt x="309" y="325"/>
                </a:lnTo>
                <a:lnTo>
                  <a:pt x="309" y="326"/>
                </a:lnTo>
                <a:lnTo>
                  <a:pt x="309" y="325"/>
                </a:lnTo>
                <a:lnTo>
                  <a:pt x="309" y="326"/>
                </a:lnTo>
                <a:lnTo>
                  <a:pt x="309" y="325"/>
                </a:lnTo>
                <a:lnTo>
                  <a:pt x="309" y="326"/>
                </a:lnTo>
                <a:lnTo>
                  <a:pt x="308" y="326"/>
                </a:lnTo>
                <a:lnTo>
                  <a:pt x="309" y="326"/>
                </a:lnTo>
                <a:lnTo>
                  <a:pt x="308" y="326"/>
                </a:lnTo>
                <a:lnTo>
                  <a:pt x="309" y="326"/>
                </a:lnTo>
                <a:lnTo>
                  <a:pt x="308" y="326"/>
                </a:lnTo>
                <a:lnTo>
                  <a:pt x="307" y="326"/>
                </a:lnTo>
                <a:lnTo>
                  <a:pt x="308" y="326"/>
                </a:lnTo>
                <a:lnTo>
                  <a:pt x="307" y="326"/>
                </a:lnTo>
                <a:lnTo>
                  <a:pt x="308" y="326"/>
                </a:lnTo>
                <a:lnTo>
                  <a:pt x="307" y="326"/>
                </a:lnTo>
                <a:lnTo>
                  <a:pt x="307" y="327"/>
                </a:lnTo>
                <a:lnTo>
                  <a:pt x="307" y="326"/>
                </a:lnTo>
                <a:lnTo>
                  <a:pt x="307" y="327"/>
                </a:lnTo>
                <a:lnTo>
                  <a:pt x="307" y="326"/>
                </a:lnTo>
                <a:lnTo>
                  <a:pt x="307" y="327"/>
                </a:lnTo>
                <a:lnTo>
                  <a:pt x="308" y="327"/>
                </a:lnTo>
                <a:lnTo>
                  <a:pt x="307" y="327"/>
                </a:lnTo>
                <a:lnTo>
                  <a:pt x="308" y="327"/>
                </a:lnTo>
                <a:lnTo>
                  <a:pt x="307" y="327"/>
                </a:lnTo>
                <a:lnTo>
                  <a:pt x="308" y="327"/>
                </a:lnTo>
                <a:lnTo>
                  <a:pt x="308" y="328"/>
                </a:lnTo>
                <a:lnTo>
                  <a:pt x="308" y="327"/>
                </a:lnTo>
                <a:lnTo>
                  <a:pt x="308" y="328"/>
                </a:lnTo>
                <a:lnTo>
                  <a:pt x="308" y="327"/>
                </a:lnTo>
                <a:lnTo>
                  <a:pt x="308" y="328"/>
                </a:lnTo>
                <a:lnTo>
                  <a:pt x="309" y="328"/>
                </a:lnTo>
                <a:lnTo>
                  <a:pt x="308" y="328"/>
                </a:lnTo>
                <a:lnTo>
                  <a:pt x="309" y="328"/>
                </a:lnTo>
                <a:lnTo>
                  <a:pt x="308" y="328"/>
                </a:lnTo>
                <a:lnTo>
                  <a:pt x="309" y="328"/>
                </a:lnTo>
                <a:lnTo>
                  <a:pt x="309" y="327"/>
                </a:lnTo>
                <a:lnTo>
                  <a:pt x="309" y="328"/>
                </a:lnTo>
                <a:lnTo>
                  <a:pt x="309" y="327"/>
                </a:lnTo>
                <a:lnTo>
                  <a:pt x="309" y="328"/>
                </a:lnTo>
                <a:lnTo>
                  <a:pt x="309" y="327"/>
                </a:lnTo>
                <a:lnTo>
                  <a:pt x="310" y="327"/>
                </a:lnTo>
                <a:lnTo>
                  <a:pt x="309" y="327"/>
                </a:lnTo>
                <a:lnTo>
                  <a:pt x="310" y="327"/>
                </a:lnTo>
                <a:lnTo>
                  <a:pt x="309" y="327"/>
                </a:lnTo>
                <a:lnTo>
                  <a:pt x="310" y="327"/>
                </a:lnTo>
                <a:lnTo>
                  <a:pt x="310" y="328"/>
                </a:lnTo>
                <a:lnTo>
                  <a:pt x="310" y="327"/>
                </a:lnTo>
                <a:lnTo>
                  <a:pt x="310" y="328"/>
                </a:lnTo>
                <a:lnTo>
                  <a:pt x="310" y="327"/>
                </a:lnTo>
                <a:lnTo>
                  <a:pt x="310" y="328"/>
                </a:lnTo>
                <a:lnTo>
                  <a:pt x="310" y="329"/>
                </a:lnTo>
                <a:lnTo>
                  <a:pt x="310" y="328"/>
                </a:lnTo>
                <a:lnTo>
                  <a:pt x="310" y="329"/>
                </a:lnTo>
                <a:lnTo>
                  <a:pt x="310" y="328"/>
                </a:lnTo>
                <a:lnTo>
                  <a:pt x="310" y="329"/>
                </a:lnTo>
                <a:lnTo>
                  <a:pt x="311" y="329"/>
                </a:lnTo>
                <a:lnTo>
                  <a:pt x="310" y="329"/>
                </a:lnTo>
                <a:lnTo>
                  <a:pt x="311" y="329"/>
                </a:lnTo>
                <a:lnTo>
                  <a:pt x="310" y="329"/>
                </a:lnTo>
                <a:lnTo>
                  <a:pt x="311" y="329"/>
                </a:lnTo>
                <a:lnTo>
                  <a:pt x="311" y="328"/>
                </a:lnTo>
                <a:lnTo>
                  <a:pt x="311" y="329"/>
                </a:lnTo>
                <a:lnTo>
                  <a:pt x="311" y="328"/>
                </a:lnTo>
                <a:lnTo>
                  <a:pt x="311" y="329"/>
                </a:lnTo>
                <a:lnTo>
                  <a:pt x="311" y="328"/>
                </a:lnTo>
                <a:lnTo>
                  <a:pt x="312" y="328"/>
                </a:lnTo>
                <a:lnTo>
                  <a:pt x="311" y="328"/>
                </a:lnTo>
                <a:lnTo>
                  <a:pt x="312" y="328"/>
                </a:lnTo>
                <a:lnTo>
                  <a:pt x="311" y="328"/>
                </a:lnTo>
                <a:lnTo>
                  <a:pt x="312" y="328"/>
                </a:lnTo>
                <a:lnTo>
                  <a:pt x="312" y="329"/>
                </a:lnTo>
                <a:lnTo>
                  <a:pt x="312" y="328"/>
                </a:lnTo>
                <a:lnTo>
                  <a:pt x="312" y="329"/>
                </a:lnTo>
                <a:lnTo>
                  <a:pt x="312" y="328"/>
                </a:lnTo>
                <a:lnTo>
                  <a:pt x="312" y="329"/>
                </a:lnTo>
                <a:lnTo>
                  <a:pt x="313" y="329"/>
                </a:lnTo>
                <a:lnTo>
                  <a:pt x="312" y="329"/>
                </a:lnTo>
                <a:lnTo>
                  <a:pt x="313" y="329"/>
                </a:lnTo>
                <a:lnTo>
                  <a:pt x="312" y="329"/>
                </a:lnTo>
                <a:lnTo>
                  <a:pt x="313" y="329"/>
                </a:lnTo>
                <a:lnTo>
                  <a:pt x="313" y="330"/>
                </a:lnTo>
                <a:lnTo>
                  <a:pt x="313" y="329"/>
                </a:lnTo>
                <a:lnTo>
                  <a:pt x="313" y="330"/>
                </a:lnTo>
                <a:lnTo>
                  <a:pt x="313" y="329"/>
                </a:lnTo>
                <a:lnTo>
                  <a:pt x="313" y="330"/>
                </a:lnTo>
                <a:lnTo>
                  <a:pt x="312" y="330"/>
                </a:lnTo>
                <a:lnTo>
                  <a:pt x="313" y="330"/>
                </a:lnTo>
                <a:lnTo>
                  <a:pt x="312" y="330"/>
                </a:lnTo>
                <a:lnTo>
                  <a:pt x="313" y="330"/>
                </a:lnTo>
                <a:lnTo>
                  <a:pt x="312" y="330"/>
                </a:lnTo>
                <a:lnTo>
                  <a:pt x="311" y="330"/>
                </a:lnTo>
                <a:lnTo>
                  <a:pt x="312" y="330"/>
                </a:lnTo>
                <a:lnTo>
                  <a:pt x="311" y="330"/>
                </a:lnTo>
                <a:lnTo>
                  <a:pt x="312" y="330"/>
                </a:lnTo>
                <a:lnTo>
                  <a:pt x="311" y="330"/>
                </a:lnTo>
                <a:lnTo>
                  <a:pt x="311" y="331"/>
                </a:lnTo>
                <a:lnTo>
                  <a:pt x="311" y="330"/>
                </a:lnTo>
                <a:lnTo>
                  <a:pt x="311" y="331"/>
                </a:lnTo>
                <a:lnTo>
                  <a:pt x="311" y="330"/>
                </a:lnTo>
                <a:lnTo>
                  <a:pt x="311" y="331"/>
                </a:lnTo>
                <a:lnTo>
                  <a:pt x="312" y="331"/>
                </a:lnTo>
                <a:lnTo>
                  <a:pt x="311" y="331"/>
                </a:lnTo>
                <a:lnTo>
                  <a:pt x="312" y="331"/>
                </a:lnTo>
                <a:lnTo>
                  <a:pt x="311" y="331"/>
                </a:lnTo>
                <a:lnTo>
                  <a:pt x="312" y="331"/>
                </a:lnTo>
                <a:lnTo>
                  <a:pt x="312" y="332"/>
                </a:lnTo>
                <a:lnTo>
                  <a:pt x="312" y="331"/>
                </a:lnTo>
                <a:lnTo>
                  <a:pt x="312" y="332"/>
                </a:lnTo>
                <a:lnTo>
                  <a:pt x="312" y="331"/>
                </a:lnTo>
                <a:lnTo>
                  <a:pt x="312" y="332"/>
                </a:lnTo>
                <a:lnTo>
                  <a:pt x="311" y="332"/>
                </a:lnTo>
                <a:lnTo>
                  <a:pt x="312" y="332"/>
                </a:lnTo>
                <a:lnTo>
                  <a:pt x="311" y="332"/>
                </a:lnTo>
                <a:lnTo>
                  <a:pt x="312" y="332"/>
                </a:lnTo>
                <a:lnTo>
                  <a:pt x="311" y="332"/>
                </a:lnTo>
                <a:lnTo>
                  <a:pt x="311" y="333"/>
                </a:lnTo>
                <a:lnTo>
                  <a:pt x="311" y="332"/>
                </a:lnTo>
                <a:lnTo>
                  <a:pt x="311" y="333"/>
                </a:lnTo>
                <a:lnTo>
                  <a:pt x="311" y="332"/>
                </a:lnTo>
                <a:lnTo>
                  <a:pt x="311" y="333"/>
                </a:lnTo>
                <a:lnTo>
                  <a:pt x="310" y="333"/>
                </a:lnTo>
                <a:lnTo>
                  <a:pt x="311" y="333"/>
                </a:lnTo>
                <a:lnTo>
                  <a:pt x="310" y="333"/>
                </a:lnTo>
                <a:lnTo>
                  <a:pt x="311" y="333"/>
                </a:lnTo>
                <a:lnTo>
                  <a:pt x="310" y="333"/>
                </a:lnTo>
                <a:lnTo>
                  <a:pt x="310" y="332"/>
                </a:lnTo>
                <a:lnTo>
                  <a:pt x="310" y="333"/>
                </a:lnTo>
                <a:lnTo>
                  <a:pt x="310" y="332"/>
                </a:lnTo>
                <a:lnTo>
                  <a:pt x="310" y="333"/>
                </a:lnTo>
                <a:lnTo>
                  <a:pt x="310" y="332"/>
                </a:lnTo>
                <a:lnTo>
                  <a:pt x="310" y="331"/>
                </a:lnTo>
                <a:lnTo>
                  <a:pt x="310" y="332"/>
                </a:lnTo>
                <a:lnTo>
                  <a:pt x="310" y="331"/>
                </a:lnTo>
                <a:lnTo>
                  <a:pt x="310" y="332"/>
                </a:lnTo>
                <a:lnTo>
                  <a:pt x="310" y="331"/>
                </a:lnTo>
                <a:lnTo>
                  <a:pt x="309" y="331"/>
                </a:lnTo>
                <a:lnTo>
                  <a:pt x="310" y="331"/>
                </a:lnTo>
                <a:lnTo>
                  <a:pt x="309" y="331"/>
                </a:lnTo>
                <a:lnTo>
                  <a:pt x="310" y="331"/>
                </a:lnTo>
                <a:lnTo>
                  <a:pt x="309" y="331"/>
                </a:lnTo>
                <a:lnTo>
                  <a:pt x="309" y="332"/>
                </a:lnTo>
                <a:lnTo>
                  <a:pt x="309" y="331"/>
                </a:lnTo>
                <a:lnTo>
                  <a:pt x="309" y="332"/>
                </a:lnTo>
                <a:lnTo>
                  <a:pt x="309" y="331"/>
                </a:lnTo>
                <a:lnTo>
                  <a:pt x="309" y="332"/>
                </a:lnTo>
                <a:lnTo>
                  <a:pt x="308" y="332"/>
                </a:lnTo>
                <a:lnTo>
                  <a:pt x="309" y="332"/>
                </a:lnTo>
                <a:lnTo>
                  <a:pt x="308" y="332"/>
                </a:lnTo>
                <a:lnTo>
                  <a:pt x="309" y="332"/>
                </a:lnTo>
                <a:lnTo>
                  <a:pt x="308" y="332"/>
                </a:lnTo>
                <a:lnTo>
                  <a:pt x="307" y="332"/>
                </a:lnTo>
                <a:lnTo>
                  <a:pt x="308" y="332"/>
                </a:lnTo>
                <a:lnTo>
                  <a:pt x="307" y="332"/>
                </a:lnTo>
                <a:lnTo>
                  <a:pt x="308" y="332"/>
                </a:lnTo>
                <a:lnTo>
                  <a:pt x="307" y="332"/>
                </a:lnTo>
                <a:lnTo>
                  <a:pt x="307" y="333"/>
                </a:lnTo>
                <a:lnTo>
                  <a:pt x="307" y="332"/>
                </a:lnTo>
                <a:lnTo>
                  <a:pt x="307" y="333"/>
                </a:lnTo>
                <a:lnTo>
                  <a:pt x="307" y="332"/>
                </a:lnTo>
                <a:lnTo>
                  <a:pt x="307" y="333"/>
                </a:lnTo>
                <a:lnTo>
                  <a:pt x="306" y="333"/>
                </a:lnTo>
                <a:lnTo>
                  <a:pt x="307" y="333"/>
                </a:lnTo>
                <a:lnTo>
                  <a:pt x="306" y="333"/>
                </a:lnTo>
                <a:lnTo>
                  <a:pt x="307" y="333"/>
                </a:lnTo>
                <a:lnTo>
                  <a:pt x="306" y="333"/>
                </a:lnTo>
                <a:lnTo>
                  <a:pt x="306" y="332"/>
                </a:lnTo>
                <a:lnTo>
                  <a:pt x="306" y="333"/>
                </a:lnTo>
                <a:lnTo>
                  <a:pt x="306" y="332"/>
                </a:lnTo>
                <a:lnTo>
                  <a:pt x="306" y="333"/>
                </a:lnTo>
                <a:lnTo>
                  <a:pt x="306" y="332"/>
                </a:lnTo>
                <a:lnTo>
                  <a:pt x="306" y="331"/>
                </a:lnTo>
                <a:lnTo>
                  <a:pt x="306" y="332"/>
                </a:lnTo>
                <a:lnTo>
                  <a:pt x="306" y="331"/>
                </a:lnTo>
                <a:lnTo>
                  <a:pt x="306" y="332"/>
                </a:lnTo>
                <a:lnTo>
                  <a:pt x="306" y="331"/>
                </a:lnTo>
                <a:lnTo>
                  <a:pt x="305" y="331"/>
                </a:lnTo>
                <a:lnTo>
                  <a:pt x="306" y="331"/>
                </a:lnTo>
                <a:lnTo>
                  <a:pt x="305" y="331"/>
                </a:lnTo>
                <a:lnTo>
                  <a:pt x="306" y="331"/>
                </a:lnTo>
                <a:lnTo>
                  <a:pt x="305" y="331"/>
                </a:lnTo>
                <a:lnTo>
                  <a:pt x="305" y="332"/>
                </a:lnTo>
                <a:lnTo>
                  <a:pt x="305" y="331"/>
                </a:lnTo>
                <a:lnTo>
                  <a:pt x="305" y="332"/>
                </a:lnTo>
                <a:lnTo>
                  <a:pt x="305" y="331"/>
                </a:lnTo>
                <a:lnTo>
                  <a:pt x="305" y="332"/>
                </a:lnTo>
                <a:lnTo>
                  <a:pt x="304" y="332"/>
                </a:lnTo>
                <a:lnTo>
                  <a:pt x="305" y="332"/>
                </a:lnTo>
                <a:lnTo>
                  <a:pt x="304" y="332"/>
                </a:lnTo>
                <a:lnTo>
                  <a:pt x="305" y="332"/>
                </a:lnTo>
                <a:lnTo>
                  <a:pt x="304" y="332"/>
                </a:lnTo>
                <a:lnTo>
                  <a:pt x="304" y="333"/>
                </a:lnTo>
                <a:lnTo>
                  <a:pt x="304" y="332"/>
                </a:lnTo>
                <a:lnTo>
                  <a:pt x="304" y="333"/>
                </a:lnTo>
                <a:lnTo>
                  <a:pt x="304" y="332"/>
                </a:lnTo>
                <a:lnTo>
                  <a:pt x="304" y="333"/>
                </a:lnTo>
                <a:lnTo>
                  <a:pt x="305" y="333"/>
                </a:lnTo>
                <a:lnTo>
                  <a:pt x="304" y="333"/>
                </a:lnTo>
                <a:lnTo>
                  <a:pt x="305" y="333"/>
                </a:lnTo>
                <a:lnTo>
                  <a:pt x="304" y="333"/>
                </a:lnTo>
                <a:lnTo>
                  <a:pt x="305" y="333"/>
                </a:lnTo>
                <a:lnTo>
                  <a:pt x="305" y="334"/>
                </a:lnTo>
                <a:lnTo>
                  <a:pt x="305" y="333"/>
                </a:lnTo>
                <a:lnTo>
                  <a:pt x="305" y="334"/>
                </a:lnTo>
                <a:lnTo>
                  <a:pt x="305" y="333"/>
                </a:lnTo>
                <a:lnTo>
                  <a:pt x="305" y="334"/>
                </a:lnTo>
                <a:lnTo>
                  <a:pt x="304" y="334"/>
                </a:lnTo>
                <a:lnTo>
                  <a:pt x="305" y="334"/>
                </a:lnTo>
                <a:lnTo>
                  <a:pt x="304" y="334"/>
                </a:lnTo>
                <a:lnTo>
                  <a:pt x="305" y="334"/>
                </a:lnTo>
                <a:lnTo>
                  <a:pt x="304" y="334"/>
                </a:lnTo>
                <a:lnTo>
                  <a:pt x="303" y="334"/>
                </a:lnTo>
                <a:lnTo>
                  <a:pt x="304" y="334"/>
                </a:lnTo>
                <a:lnTo>
                  <a:pt x="303" y="334"/>
                </a:lnTo>
                <a:lnTo>
                  <a:pt x="304" y="334"/>
                </a:lnTo>
                <a:lnTo>
                  <a:pt x="303" y="334"/>
                </a:lnTo>
                <a:lnTo>
                  <a:pt x="303" y="335"/>
                </a:lnTo>
                <a:lnTo>
                  <a:pt x="303" y="334"/>
                </a:lnTo>
                <a:lnTo>
                  <a:pt x="303" y="335"/>
                </a:lnTo>
                <a:lnTo>
                  <a:pt x="303" y="334"/>
                </a:lnTo>
                <a:lnTo>
                  <a:pt x="303" y="335"/>
                </a:lnTo>
                <a:lnTo>
                  <a:pt x="304" y="335"/>
                </a:lnTo>
                <a:lnTo>
                  <a:pt x="303" y="335"/>
                </a:lnTo>
                <a:lnTo>
                  <a:pt x="304" y="335"/>
                </a:lnTo>
                <a:lnTo>
                  <a:pt x="303" y="335"/>
                </a:lnTo>
                <a:lnTo>
                  <a:pt x="304" y="335"/>
                </a:lnTo>
                <a:lnTo>
                  <a:pt x="304" y="336"/>
                </a:lnTo>
                <a:lnTo>
                  <a:pt x="304" y="335"/>
                </a:lnTo>
                <a:lnTo>
                  <a:pt x="304" y="336"/>
                </a:lnTo>
                <a:lnTo>
                  <a:pt x="304" y="335"/>
                </a:lnTo>
                <a:lnTo>
                  <a:pt x="304" y="336"/>
                </a:lnTo>
                <a:lnTo>
                  <a:pt x="305" y="336"/>
                </a:lnTo>
                <a:lnTo>
                  <a:pt x="304" y="336"/>
                </a:lnTo>
                <a:lnTo>
                  <a:pt x="305" y="336"/>
                </a:lnTo>
                <a:lnTo>
                  <a:pt x="304" y="336"/>
                </a:lnTo>
                <a:lnTo>
                  <a:pt x="305" y="336"/>
                </a:lnTo>
                <a:lnTo>
                  <a:pt x="305" y="335"/>
                </a:lnTo>
                <a:lnTo>
                  <a:pt x="305" y="336"/>
                </a:lnTo>
                <a:lnTo>
                  <a:pt x="305" y="335"/>
                </a:lnTo>
                <a:lnTo>
                  <a:pt x="305" y="336"/>
                </a:lnTo>
                <a:lnTo>
                  <a:pt x="305" y="335"/>
                </a:lnTo>
                <a:lnTo>
                  <a:pt x="306" y="335"/>
                </a:lnTo>
                <a:lnTo>
                  <a:pt x="305" y="335"/>
                </a:lnTo>
                <a:lnTo>
                  <a:pt x="306" y="335"/>
                </a:lnTo>
                <a:lnTo>
                  <a:pt x="305" y="335"/>
                </a:lnTo>
                <a:lnTo>
                  <a:pt x="306" y="335"/>
                </a:lnTo>
                <a:lnTo>
                  <a:pt x="306" y="336"/>
                </a:lnTo>
                <a:lnTo>
                  <a:pt x="306" y="335"/>
                </a:lnTo>
                <a:lnTo>
                  <a:pt x="306" y="336"/>
                </a:lnTo>
                <a:lnTo>
                  <a:pt x="306" y="335"/>
                </a:lnTo>
                <a:lnTo>
                  <a:pt x="306" y="336"/>
                </a:lnTo>
                <a:lnTo>
                  <a:pt x="306" y="337"/>
                </a:lnTo>
                <a:lnTo>
                  <a:pt x="306" y="336"/>
                </a:lnTo>
                <a:lnTo>
                  <a:pt x="306" y="337"/>
                </a:lnTo>
                <a:lnTo>
                  <a:pt x="306" y="336"/>
                </a:lnTo>
                <a:lnTo>
                  <a:pt x="306" y="337"/>
                </a:lnTo>
                <a:lnTo>
                  <a:pt x="307" y="337"/>
                </a:lnTo>
                <a:lnTo>
                  <a:pt x="306" y="337"/>
                </a:lnTo>
                <a:lnTo>
                  <a:pt x="307" y="337"/>
                </a:lnTo>
                <a:lnTo>
                  <a:pt x="306" y="337"/>
                </a:lnTo>
                <a:lnTo>
                  <a:pt x="307" y="337"/>
                </a:lnTo>
                <a:lnTo>
                  <a:pt x="307" y="336"/>
                </a:lnTo>
                <a:lnTo>
                  <a:pt x="307" y="337"/>
                </a:lnTo>
                <a:lnTo>
                  <a:pt x="307" y="336"/>
                </a:lnTo>
                <a:lnTo>
                  <a:pt x="307" y="337"/>
                </a:lnTo>
                <a:lnTo>
                  <a:pt x="307" y="336"/>
                </a:lnTo>
                <a:lnTo>
                  <a:pt x="308" y="336"/>
                </a:lnTo>
                <a:lnTo>
                  <a:pt x="307" y="336"/>
                </a:lnTo>
                <a:lnTo>
                  <a:pt x="308" y="336"/>
                </a:lnTo>
                <a:lnTo>
                  <a:pt x="307" y="336"/>
                </a:lnTo>
                <a:lnTo>
                  <a:pt x="308" y="336"/>
                </a:lnTo>
                <a:lnTo>
                  <a:pt x="308" y="337"/>
                </a:lnTo>
                <a:lnTo>
                  <a:pt x="308" y="336"/>
                </a:lnTo>
                <a:lnTo>
                  <a:pt x="308" y="337"/>
                </a:lnTo>
                <a:lnTo>
                  <a:pt x="308" y="336"/>
                </a:lnTo>
                <a:lnTo>
                  <a:pt x="308" y="337"/>
                </a:lnTo>
                <a:lnTo>
                  <a:pt x="309" y="337"/>
                </a:lnTo>
                <a:lnTo>
                  <a:pt x="308" y="337"/>
                </a:lnTo>
                <a:lnTo>
                  <a:pt x="309" y="337"/>
                </a:lnTo>
                <a:lnTo>
                  <a:pt x="308" y="337"/>
                </a:lnTo>
                <a:lnTo>
                  <a:pt x="309" y="337"/>
                </a:lnTo>
                <a:lnTo>
                  <a:pt x="309" y="338"/>
                </a:lnTo>
                <a:lnTo>
                  <a:pt x="309" y="337"/>
                </a:lnTo>
                <a:lnTo>
                  <a:pt x="309" y="338"/>
                </a:lnTo>
                <a:lnTo>
                  <a:pt x="309" y="337"/>
                </a:lnTo>
                <a:lnTo>
                  <a:pt x="309" y="338"/>
                </a:lnTo>
                <a:lnTo>
                  <a:pt x="308" y="338"/>
                </a:lnTo>
                <a:lnTo>
                  <a:pt x="309" y="338"/>
                </a:lnTo>
                <a:lnTo>
                  <a:pt x="308" y="338"/>
                </a:lnTo>
                <a:lnTo>
                  <a:pt x="309" y="338"/>
                </a:lnTo>
                <a:lnTo>
                  <a:pt x="308" y="338"/>
                </a:lnTo>
                <a:lnTo>
                  <a:pt x="307" y="338"/>
                </a:lnTo>
                <a:lnTo>
                  <a:pt x="308" y="338"/>
                </a:lnTo>
                <a:lnTo>
                  <a:pt x="307" y="338"/>
                </a:lnTo>
                <a:lnTo>
                  <a:pt x="308" y="338"/>
                </a:lnTo>
                <a:lnTo>
                  <a:pt x="307" y="338"/>
                </a:lnTo>
                <a:lnTo>
                  <a:pt x="307" y="339"/>
                </a:lnTo>
                <a:lnTo>
                  <a:pt x="307" y="338"/>
                </a:lnTo>
                <a:lnTo>
                  <a:pt x="307" y="339"/>
                </a:lnTo>
                <a:lnTo>
                  <a:pt x="307" y="338"/>
                </a:lnTo>
                <a:lnTo>
                  <a:pt x="307" y="339"/>
                </a:lnTo>
                <a:lnTo>
                  <a:pt x="308" y="339"/>
                </a:lnTo>
                <a:lnTo>
                  <a:pt x="307" y="339"/>
                </a:lnTo>
                <a:lnTo>
                  <a:pt x="308" y="339"/>
                </a:lnTo>
                <a:lnTo>
                  <a:pt x="307" y="339"/>
                </a:lnTo>
                <a:lnTo>
                  <a:pt x="308" y="339"/>
                </a:lnTo>
                <a:lnTo>
                  <a:pt x="308" y="340"/>
                </a:lnTo>
                <a:lnTo>
                  <a:pt x="308" y="339"/>
                </a:lnTo>
                <a:lnTo>
                  <a:pt x="308" y="340"/>
                </a:lnTo>
                <a:lnTo>
                  <a:pt x="308" y="339"/>
                </a:lnTo>
                <a:lnTo>
                  <a:pt x="308" y="340"/>
                </a:lnTo>
                <a:lnTo>
                  <a:pt x="308" y="341"/>
                </a:lnTo>
                <a:lnTo>
                  <a:pt x="308" y="340"/>
                </a:lnTo>
                <a:lnTo>
                  <a:pt x="308" y="341"/>
                </a:lnTo>
                <a:lnTo>
                  <a:pt x="308" y="340"/>
                </a:lnTo>
                <a:lnTo>
                  <a:pt x="308" y="341"/>
                </a:lnTo>
                <a:lnTo>
                  <a:pt x="309" y="341"/>
                </a:lnTo>
                <a:lnTo>
                  <a:pt x="308" y="341"/>
                </a:lnTo>
                <a:lnTo>
                  <a:pt x="309" y="341"/>
                </a:lnTo>
                <a:lnTo>
                  <a:pt x="308" y="341"/>
                </a:lnTo>
                <a:lnTo>
                  <a:pt x="309" y="341"/>
                </a:lnTo>
                <a:lnTo>
                  <a:pt x="309" y="342"/>
                </a:lnTo>
                <a:lnTo>
                  <a:pt x="309" y="341"/>
                </a:lnTo>
                <a:lnTo>
                  <a:pt x="309" y="342"/>
                </a:lnTo>
                <a:lnTo>
                  <a:pt x="309" y="341"/>
                </a:lnTo>
                <a:lnTo>
                  <a:pt x="309" y="342"/>
                </a:lnTo>
                <a:lnTo>
                  <a:pt x="308" y="342"/>
                </a:lnTo>
                <a:lnTo>
                  <a:pt x="309" y="342"/>
                </a:lnTo>
                <a:lnTo>
                  <a:pt x="308" y="342"/>
                </a:lnTo>
                <a:lnTo>
                  <a:pt x="309" y="342"/>
                </a:lnTo>
                <a:lnTo>
                  <a:pt x="308" y="342"/>
                </a:lnTo>
                <a:lnTo>
                  <a:pt x="307" y="342"/>
                </a:lnTo>
                <a:lnTo>
                  <a:pt x="308" y="342"/>
                </a:lnTo>
                <a:lnTo>
                  <a:pt x="307" y="342"/>
                </a:lnTo>
                <a:lnTo>
                  <a:pt x="308" y="342"/>
                </a:lnTo>
                <a:lnTo>
                  <a:pt x="307" y="342"/>
                </a:lnTo>
                <a:lnTo>
                  <a:pt x="307" y="343"/>
                </a:lnTo>
                <a:lnTo>
                  <a:pt x="307" y="342"/>
                </a:lnTo>
                <a:lnTo>
                  <a:pt x="307" y="343"/>
                </a:lnTo>
                <a:lnTo>
                  <a:pt x="307" y="342"/>
                </a:lnTo>
                <a:lnTo>
                  <a:pt x="307" y="343"/>
                </a:lnTo>
                <a:lnTo>
                  <a:pt x="308" y="343"/>
                </a:lnTo>
                <a:lnTo>
                  <a:pt x="307" y="343"/>
                </a:lnTo>
                <a:lnTo>
                  <a:pt x="308" y="343"/>
                </a:lnTo>
                <a:lnTo>
                  <a:pt x="307" y="343"/>
                </a:lnTo>
                <a:lnTo>
                  <a:pt x="308" y="343"/>
                </a:lnTo>
                <a:lnTo>
                  <a:pt x="308" y="344"/>
                </a:lnTo>
                <a:lnTo>
                  <a:pt x="308" y="343"/>
                </a:lnTo>
                <a:lnTo>
                  <a:pt x="308" y="344"/>
                </a:lnTo>
                <a:lnTo>
                  <a:pt x="308" y="343"/>
                </a:lnTo>
                <a:lnTo>
                  <a:pt x="308" y="344"/>
                </a:lnTo>
                <a:lnTo>
                  <a:pt x="309" y="344"/>
                </a:lnTo>
                <a:lnTo>
                  <a:pt x="308" y="344"/>
                </a:lnTo>
                <a:lnTo>
                  <a:pt x="309" y="344"/>
                </a:lnTo>
                <a:lnTo>
                  <a:pt x="308" y="344"/>
                </a:lnTo>
                <a:lnTo>
                  <a:pt x="309" y="344"/>
                </a:lnTo>
                <a:lnTo>
                  <a:pt x="309" y="343"/>
                </a:lnTo>
                <a:lnTo>
                  <a:pt x="309" y="344"/>
                </a:lnTo>
                <a:lnTo>
                  <a:pt x="309" y="343"/>
                </a:lnTo>
                <a:lnTo>
                  <a:pt x="309" y="344"/>
                </a:lnTo>
                <a:lnTo>
                  <a:pt x="309" y="343"/>
                </a:lnTo>
                <a:lnTo>
                  <a:pt x="310" y="343"/>
                </a:lnTo>
                <a:lnTo>
                  <a:pt x="309" y="343"/>
                </a:lnTo>
                <a:lnTo>
                  <a:pt x="310" y="343"/>
                </a:lnTo>
                <a:lnTo>
                  <a:pt x="309" y="343"/>
                </a:lnTo>
                <a:lnTo>
                  <a:pt x="310" y="343"/>
                </a:lnTo>
                <a:lnTo>
                  <a:pt x="310" y="344"/>
                </a:lnTo>
                <a:lnTo>
                  <a:pt x="310" y="343"/>
                </a:lnTo>
                <a:lnTo>
                  <a:pt x="310" y="344"/>
                </a:lnTo>
                <a:lnTo>
                  <a:pt x="310" y="343"/>
                </a:lnTo>
                <a:lnTo>
                  <a:pt x="310" y="344"/>
                </a:lnTo>
                <a:lnTo>
                  <a:pt x="310" y="345"/>
                </a:lnTo>
                <a:lnTo>
                  <a:pt x="310" y="344"/>
                </a:lnTo>
                <a:lnTo>
                  <a:pt x="310" y="345"/>
                </a:lnTo>
                <a:lnTo>
                  <a:pt x="310" y="344"/>
                </a:lnTo>
                <a:lnTo>
                  <a:pt x="310" y="345"/>
                </a:lnTo>
                <a:lnTo>
                  <a:pt x="311" y="345"/>
                </a:lnTo>
                <a:lnTo>
                  <a:pt x="310" y="345"/>
                </a:lnTo>
                <a:lnTo>
                  <a:pt x="311" y="345"/>
                </a:lnTo>
                <a:lnTo>
                  <a:pt x="310" y="345"/>
                </a:lnTo>
                <a:lnTo>
                  <a:pt x="311" y="345"/>
                </a:lnTo>
                <a:lnTo>
                  <a:pt x="311" y="344"/>
                </a:lnTo>
                <a:lnTo>
                  <a:pt x="311" y="345"/>
                </a:lnTo>
                <a:lnTo>
                  <a:pt x="311" y="344"/>
                </a:lnTo>
                <a:lnTo>
                  <a:pt x="311" y="345"/>
                </a:lnTo>
                <a:lnTo>
                  <a:pt x="311" y="344"/>
                </a:lnTo>
                <a:lnTo>
                  <a:pt x="312" y="344"/>
                </a:lnTo>
                <a:lnTo>
                  <a:pt x="311" y="344"/>
                </a:lnTo>
                <a:lnTo>
                  <a:pt x="312" y="344"/>
                </a:lnTo>
                <a:lnTo>
                  <a:pt x="311" y="344"/>
                </a:lnTo>
                <a:lnTo>
                  <a:pt x="312" y="344"/>
                </a:lnTo>
                <a:lnTo>
                  <a:pt x="312" y="345"/>
                </a:lnTo>
                <a:lnTo>
                  <a:pt x="312" y="344"/>
                </a:lnTo>
                <a:lnTo>
                  <a:pt x="312" y="345"/>
                </a:lnTo>
                <a:lnTo>
                  <a:pt x="312" y="344"/>
                </a:lnTo>
                <a:lnTo>
                  <a:pt x="312" y="345"/>
                </a:lnTo>
                <a:lnTo>
                  <a:pt x="313" y="345"/>
                </a:lnTo>
                <a:lnTo>
                  <a:pt x="312" y="345"/>
                </a:lnTo>
                <a:lnTo>
                  <a:pt x="313" y="345"/>
                </a:lnTo>
                <a:lnTo>
                  <a:pt x="312" y="345"/>
                </a:lnTo>
                <a:lnTo>
                  <a:pt x="313" y="345"/>
                </a:lnTo>
                <a:lnTo>
                  <a:pt x="313" y="346"/>
                </a:lnTo>
                <a:lnTo>
                  <a:pt x="313" y="345"/>
                </a:lnTo>
                <a:lnTo>
                  <a:pt x="313" y="346"/>
                </a:lnTo>
                <a:lnTo>
                  <a:pt x="313" y="345"/>
                </a:lnTo>
                <a:lnTo>
                  <a:pt x="313" y="346"/>
                </a:lnTo>
                <a:lnTo>
                  <a:pt x="312" y="346"/>
                </a:lnTo>
                <a:lnTo>
                  <a:pt x="313" y="346"/>
                </a:lnTo>
                <a:lnTo>
                  <a:pt x="312" y="346"/>
                </a:lnTo>
                <a:lnTo>
                  <a:pt x="313" y="346"/>
                </a:lnTo>
                <a:lnTo>
                  <a:pt x="312" y="346"/>
                </a:lnTo>
                <a:lnTo>
                  <a:pt x="311" y="346"/>
                </a:lnTo>
                <a:lnTo>
                  <a:pt x="312" y="346"/>
                </a:lnTo>
                <a:lnTo>
                  <a:pt x="311" y="346"/>
                </a:lnTo>
                <a:lnTo>
                  <a:pt x="312" y="346"/>
                </a:lnTo>
                <a:lnTo>
                  <a:pt x="311" y="346"/>
                </a:lnTo>
                <a:lnTo>
                  <a:pt x="311" y="347"/>
                </a:lnTo>
                <a:lnTo>
                  <a:pt x="311" y="346"/>
                </a:lnTo>
                <a:lnTo>
                  <a:pt x="311" y="347"/>
                </a:lnTo>
                <a:lnTo>
                  <a:pt x="311" y="346"/>
                </a:lnTo>
                <a:lnTo>
                  <a:pt x="311" y="347"/>
                </a:lnTo>
                <a:lnTo>
                  <a:pt x="312" y="347"/>
                </a:lnTo>
                <a:lnTo>
                  <a:pt x="311" y="347"/>
                </a:lnTo>
                <a:lnTo>
                  <a:pt x="312" y="347"/>
                </a:lnTo>
                <a:lnTo>
                  <a:pt x="311" y="347"/>
                </a:lnTo>
                <a:lnTo>
                  <a:pt x="312" y="347"/>
                </a:lnTo>
                <a:lnTo>
                  <a:pt x="312" y="348"/>
                </a:lnTo>
                <a:lnTo>
                  <a:pt x="312" y="347"/>
                </a:lnTo>
                <a:lnTo>
                  <a:pt x="312" y="348"/>
                </a:lnTo>
                <a:lnTo>
                  <a:pt x="312" y="347"/>
                </a:lnTo>
                <a:lnTo>
                  <a:pt x="312" y="348"/>
                </a:lnTo>
                <a:lnTo>
                  <a:pt x="311" y="348"/>
                </a:lnTo>
                <a:lnTo>
                  <a:pt x="312" y="348"/>
                </a:lnTo>
                <a:lnTo>
                  <a:pt x="311" y="348"/>
                </a:lnTo>
                <a:lnTo>
                  <a:pt x="312" y="348"/>
                </a:lnTo>
                <a:lnTo>
                  <a:pt x="311" y="348"/>
                </a:lnTo>
                <a:lnTo>
                  <a:pt x="311" y="349"/>
                </a:lnTo>
                <a:lnTo>
                  <a:pt x="311" y="348"/>
                </a:lnTo>
                <a:lnTo>
                  <a:pt x="311" y="349"/>
                </a:lnTo>
                <a:lnTo>
                  <a:pt x="311" y="348"/>
                </a:lnTo>
                <a:lnTo>
                  <a:pt x="311" y="349"/>
                </a:lnTo>
                <a:lnTo>
                  <a:pt x="310" y="349"/>
                </a:lnTo>
                <a:lnTo>
                  <a:pt x="311" y="349"/>
                </a:lnTo>
                <a:lnTo>
                  <a:pt x="310" y="349"/>
                </a:lnTo>
                <a:lnTo>
                  <a:pt x="311" y="349"/>
                </a:lnTo>
                <a:lnTo>
                  <a:pt x="310" y="349"/>
                </a:lnTo>
                <a:lnTo>
                  <a:pt x="310" y="348"/>
                </a:lnTo>
                <a:lnTo>
                  <a:pt x="310" y="349"/>
                </a:lnTo>
                <a:lnTo>
                  <a:pt x="310" y="348"/>
                </a:lnTo>
                <a:lnTo>
                  <a:pt x="310" y="349"/>
                </a:lnTo>
                <a:lnTo>
                  <a:pt x="310" y="348"/>
                </a:lnTo>
                <a:lnTo>
                  <a:pt x="310" y="347"/>
                </a:lnTo>
                <a:lnTo>
                  <a:pt x="310" y="348"/>
                </a:lnTo>
                <a:lnTo>
                  <a:pt x="310" y="347"/>
                </a:lnTo>
                <a:lnTo>
                  <a:pt x="310" y="348"/>
                </a:lnTo>
                <a:lnTo>
                  <a:pt x="310" y="347"/>
                </a:lnTo>
                <a:lnTo>
                  <a:pt x="309" y="347"/>
                </a:lnTo>
                <a:lnTo>
                  <a:pt x="310" y="347"/>
                </a:lnTo>
                <a:lnTo>
                  <a:pt x="309" y="347"/>
                </a:lnTo>
                <a:lnTo>
                  <a:pt x="310" y="347"/>
                </a:lnTo>
                <a:lnTo>
                  <a:pt x="309" y="347"/>
                </a:lnTo>
                <a:lnTo>
                  <a:pt x="309" y="348"/>
                </a:lnTo>
                <a:lnTo>
                  <a:pt x="309" y="347"/>
                </a:lnTo>
                <a:lnTo>
                  <a:pt x="309" y="348"/>
                </a:lnTo>
                <a:lnTo>
                  <a:pt x="309" y="347"/>
                </a:lnTo>
                <a:lnTo>
                  <a:pt x="309" y="348"/>
                </a:lnTo>
                <a:lnTo>
                  <a:pt x="308" y="348"/>
                </a:lnTo>
                <a:lnTo>
                  <a:pt x="309" y="348"/>
                </a:lnTo>
                <a:lnTo>
                  <a:pt x="308" y="348"/>
                </a:lnTo>
                <a:lnTo>
                  <a:pt x="309" y="348"/>
                </a:lnTo>
                <a:lnTo>
                  <a:pt x="308" y="348"/>
                </a:lnTo>
                <a:lnTo>
                  <a:pt x="307" y="348"/>
                </a:lnTo>
                <a:lnTo>
                  <a:pt x="308" y="348"/>
                </a:lnTo>
                <a:lnTo>
                  <a:pt x="307" y="348"/>
                </a:lnTo>
                <a:lnTo>
                  <a:pt x="308" y="348"/>
                </a:lnTo>
                <a:lnTo>
                  <a:pt x="307" y="348"/>
                </a:lnTo>
                <a:lnTo>
                  <a:pt x="307" y="349"/>
                </a:lnTo>
                <a:lnTo>
                  <a:pt x="307" y="348"/>
                </a:lnTo>
                <a:lnTo>
                  <a:pt x="307" y="349"/>
                </a:lnTo>
                <a:lnTo>
                  <a:pt x="307" y="348"/>
                </a:lnTo>
                <a:lnTo>
                  <a:pt x="307" y="349"/>
                </a:lnTo>
                <a:lnTo>
                  <a:pt x="306" y="349"/>
                </a:lnTo>
                <a:lnTo>
                  <a:pt x="307" y="349"/>
                </a:lnTo>
                <a:lnTo>
                  <a:pt x="306" y="349"/>
                </a:lnTo>
                <a:lnTo>
                  <a:pt x="307" y="349"/>
                </a:lnTo>
                <a:lnTo>
                  <a:pt x="306" y="349"/>
                </a:lnTo>
                <a:lnTo>
                  <a:pt x="306" y="348"/>
                </a:lnTo>
                <a:lnTo>
                  <a:pt x="306" y="349"/>
                </a:lnTo>
                <a:lnTo>
                  <a:pt x="306" y="348"/>
                </a:lnTo>
                <a:lnTo>
                  <a:pt x="306" y="349"/>
                </a:lnTo>
                <a:lnTo>
                  <a:pt x="306" y="348"/>
                </a:lnTo>
                <a:lnTo>
                  <a:pt x="306" y="347"/>
                </a:lnTo>
                <a:lnTo>
                  <a:pt x="306" y="348"/>
                </a:lnTo>
                <a:lnTo>
                  <a:pt x="306" y="347"/>
                </a:lnTo>
                <a:lnTo>
                  <a:pt x="306" y="348"/>
                </a:lnTo>
                <a:lnTo>
                  <a:pt x="306" y="347"/>
                </a:lnTo>
                <a:lnTo>
                  <a:pt x="305" y="347"/>
                </a:lnTo>
                <a:lnTo>
                  <a:pt x="306" y="347"/>
                </a:lnTo>
                <a:lnTo>
                  <a:pt x="305" y="347"/>
                </a:lnTo>
                <a:lnTo>
                  <a:pt x="306" y="347"/>
                </a:lnTo>
                <a:lnTo>
                  <a:pt x="305" y="347"/>
                </a:lnTo>
                <a:lnTo>
                  <a:pt x="305" y="348"/>
                </a:lnTo>
                <a:lnTo>
                  <a:pt x="305" y="347"/>
                </a:lnTo>
                <a:lnTo>
                  <a:pt x="305" y="348"/>
                </a:lnTo>
                <a:lnTo>
                  <a:pt x="305" y="347"/>
                </a:lnTo>
                <a:lnTo>
                  <a:pt x="305" y="348"/>
                </a:lnTo>
                <a:lnTo>
                  <a:pt x="304" y="348"/>
                </a:lnTo>
                <a:lnTo>
                  <a:pt x="305" y="348"/>
                </a:lnTo>
                <a:lnTo>
                  <a:pt x="304" y="348"/>
                </a:lnTo>
                <a:lnTo>
                  <a:pt x="305" y="348"/>
                </a:lnTo>
                <a:lnTo>
                  <a:pt x="304" y="348"/>
                </a:lnTo>
                <a:lnTo>
                  <a:pt x="304" y="349"/>
                </a:lnTo>
                <a:lnTo>
                  <a:pt x="304" y="348"/>
                </a:lnTo>
                <a:lnTo>
                  <a:pt x="304" y="349"/>
                </a:lnTo>
                <a:lnTo>
                  <a:pt x="304" y="348"/>
                </a:lnTo>
                <a:lnTo>
                  <a:pt x="304" y="349"/>
                </a:lnTo>
                <a:lnTo>
                  <a:pt x="305" y="349"/>
                </a:lnTo>
                <a:lnTo>
                  <a:pt x="304" y="349"/>
                </a:lnTo>
                <a:lnTo>
                  <a:pt x="305" y="349"/>
                </a:lnTo>
                <a:lnTo>
                  <a:pt x="304" y="349"/>
                </a:lnTo>
                <a:lnTo>
                  <a:pt x="305" y="349"/>
                </a:lnTo>
                <a:lnTo>
                  <a:pt x="305" y="350"/>
                </a:lnTo>
                <a:lnTo>
                  <a:pt x="305" y="349"/>
                </a:lnTo>
                <a:lnTo>
                  <a:pt x="305" y="350"/>
                </a:lnTo>
                <a:lnTo>
                  <a:pt x="305" y="349"/>
                </a:lnTo>
                <a:lnTo>
                  <a:pt x="305" y="350"/>
                </a:lnTo>
                <a:lnTo>
                  <a:pt x="304" y="350"/>
                </a:lnTo>
                <a:lnTo>
                  <a:pt x="305" y="350"/>
                </a:lnTo>
                <a:lnTo>
                  <a:pt x="304" y="350"/>
                </a:lnTo>
                <a:lnTo>
                  <a:pt x="305" y="350"/>
                </a:lnTo>
                <a:lnTo>
                  <a:pt x="304" y="350"/>
                </a:lnTo>
                <a:lnTo>
                  <a:pt x="303" y="350"/>
                </a:lnTo>
                <a:lnTo>
                  <a:pt x="304" y="350"/>
                </a:lnTo>
                <a:lnTo>
                  <a:pt x="303" y="350"/>
                </a:lnTo>
                <a:lnTo>
                  <a:pt x="304" y="350"/>
                </a:lnTo>
                <a:lnTo>
                  <a:pt x="303" y="350"/>
                </a:lnTo>
                <a:lnTo>
                  <a:pt x="303" y="351"/>
                </a:lnTo>
                <a:lnTo>
                  <a:pt x="303" y="350"/>
                </a:lnTo>
                <a:lnTo>
                  <a:pt x="303" y="351"/>
                </a:lnTo>
                <a:lnTo>
                  <a:pt x="303" y="350"/>
                </a:lnTo>
                <a:lnTo>
                  <a:pt x="303" y="351"/>
                </a:lnTo>
                <a:lnTo>
                  <a:pt x="304" y="351"/>
                </a:lnTo>
                <a:lnTo>
                  <a:pt x="303" y="351"/>
                </a:lnTo>
                <a:lnTo>
                  <a:pt x="304" y="351"/>
                </a:lnTo>
                <a:lnTo>
                  <a:pt x="303" y="351"/>
                </a:lnTo>
                <a:lnTo>
                  <a:pt x="304" y="351"/>
                </a:lnTo>
                <a:lnTo>
                  <a:pt x="304" y="352"/>
                </a:lnTo>
                <a:lnTo>
                  <a:pt x="304" y="351"/>
                </a:lnTo>
                <a:lnTo>
                  <a:pt x="304" y="352"/>
                </a:lnTo>
                <a:lnTo>
                  <a:pt x="304" y="351"/>
                </a:lnTo>
                <a:lnTo>
                  <a:pt x="304" y="352"/>
                </a:lnTo>
                <a:lnTo>
                  <a:pt x="305" y="352"/>
                </a:lnTo>
                <a:lnTo>
                  <a:pt x="304" y="352"/>
                </a:lnTo>
                <a:lnTo>
                  <a:pt x="305" y="352"/>
                </a:lnTo>
                <a:lnTo>
                  <a:pt x="304" y="352"/>
                </a:lnTo>
                <a:lnTo>
                  <a:pt x="305" y="352"/>
                </a:lnTo>
                <a:lnTo>
                  <a:pt x="305" y="351"/>
                </a:lnTo>
                <a:lnTo>
                  <a:pt x="305" y="352"/>
                </a:lnTo>
                <a:lnTo>
                  <a:pt x="305" y="351"/>
                </a:lnTo>
                <a:lnTo>
                  <a:pt x="305" y="352"/>
                </a:lnTo>
                <a:lnTo>
                  <a:pt x="305" y="351"/>
                </a:lnTo>
                <a:lnTo>
                  <a:pt x="306" y="351"/>
                </a:lnTo>
                <a:lnTo>
                  <a:pt x="305" y="351"/>
                </a:lnTo>
                <a:lnTo>
                  <a:pt x="306" y="351"/>
                </a:lnTo>
                <a:lnTo>
                  <a:pt x="305" y="351"/>
                </a:lnTo>
                <a:lnTo>
                  <a:pt x="306" y="351"/>
                </a:lnTo>
                <a:lnTo>
                  <a:pt x="306" y="352"/>
                </a:lnTo>
                <a:lnTo>
                  <a:pt x="306" y="351"/>
                </a:lnTo>
                <a:lnTo>
                  <a:pt x="306" y="352"/>
                </a:lnTo>
                <a:lnTo>
                  <a:pt x="306" y="351"/>
                </a:lnTo>
                <a:lnTo>
                  <a:pt x="306" y="352"/>
                </a:lnTo>
                <a:lnTo>
                  <a:pt x="306" y="353"/>
                </a:lnTo>
                <a:lnTo>
                  <a:pt x="306" y="352"/>
                </a:lnTo>
                <a:lnTo>
                  <a:pt x="306" y="353"/>
                </a:lnTo>
                <a:lnTo>
                  <a:pt x="306" y="352"/>
                </a:lnTo>
                <a:lnTo>
                  <a:pt x="306" y="353"/>
                </a:lnTo>
                <a:lnTo>
                  <a:pt x="307" y="353"/>
                </a:lnTo>
                <a:lnTo>
                  <a:pt x="306" y="353"/>
                </a:lnTo>
                <a:lnTo>
                  <a:pt x="307" y="353"/>
                </a:lnTo>
                <a:lnTo>
                  <a:pt x="306" y="353"/>
                </a:lnTo>
                <a:lnTo>
                  <a:pt x="307" y="353"/>
                </a:lnTo>
                <a:lnTo>
                  <a:pt x="307" y="352"/>
                </a:lnTo>
                <a:lnTo>
                  <a:pt x="307" y="353"/>
                </a:lnTo>
                <a:lnTo>
                  <a:pt x="307" y="352"/>
                </a:lnTo>
                <a:lnTo>
                  <a:pt x="307" y="353"/>
                </a:lnTo>
                <a:lnTo>
                  <a:pt x="307" y="352"/>
                </a:lnTo>
                <a:lnTo>
                  <a:pt x="308" y="352"/>
                </a:lnTo>
                <a:lnTo>
                  <a:pt x="307" y="352"/>
                </a:lnTo>
                <a:lnTo>
                  <a:pt x="308" y="352"/>
                </a:lnTo>
                <a:lnTo>
                  <a:pt x="307" y="352"/>
                </a:lnTo>
                <a:lnTo>
                  <a:pt x="308" y="352"/>
                </a:lnTo>
                <a:lnTo>
                  <a:pt x="308" y="353"/>
                </a:lnTo>
                <a:lnTo>
                  <a:pt x="308" y="352"/>
                </a:lnTo>
                <a:lnTo>
                  <a:pt x="308" y="353"/>
                </a:lnTo>
                <a:lnTo>
                  <a:pt x="308" y="352"/>
                </a:lnTo>
                <a:lnTo>
                  <a:pt x="308" y="353"/>
                </a:lnTo>
                <a:lnTo>
                  <a:pt x="309" y="353"/>
                </a:lnTo>
                <a:lnTo>
                  <a:pt x="308" y="353"/>
                </a:lnTo>
                <a:lnTo>
                  <a:pt x="309" y="353"/>
                </a:lnTo>
                <a:lnTo>
                  <a:pt x="308" y="353"/>
                </a:lnTo>
                <a:lnTo>
                  <a:pt x="309" y="353"/>
                </a:lnTo>
                <a:lnTo>
                  <a:pt x="309" y="354"/>
                </a:lnTo>
                <a:lnTo>
                  <a:pt x="309" y="353"/>
                </a:lnTo>
                <a:lnTo>
                  <a:pt x="309" y="354"/>
                </a:lnTo>
                <a:lnTo>
                  <a:pt x="309" y="353"/>
                </a:lnTo>
                <a:lnTo>
                  <a:pt x="309" y="354"/>
                </a:lnTo>
                <a:lnTo>
                  <a:pt x="308" y="354"/>
                </a:lnTo>
                <a:lnTo>
                  <a:pt x="309" y="354"/>
                </a:lnTo>
                <a:lnTo>
                  <a:pt x="308" y="354"/>
                </a:lnTo>
                <a:lnTo>
                  <a:pt x="309" y="354"/>
                </a:lnTo>
                <a:lnTo>
                  <a:pt x="308" y="354"/>
                </a:lnTo>
                <a:lnTo>
                  <a:pt x="307" y="354"/>
                </a:lnTo>
                <a:lnTo>
                  <a:pt x="308" y="354"/>
                </a:lnTo>
                <a:lnTo>
                  <a:pt x="307" y="354"/>
                </a:lnTo>
                <a:lnTo>
                  <a:pt x="308" y="354"/>
                </a:lnTo>
                <a:lnTo>
                  <a:pt x="307" y="354"/>
                </a:lnTo>
                <a:lnTo>
                  <a:pt x="307" y="355"/>
                </a:lnTo>
                <a:lnTo>
                  <a:pt x="307" y="354"/>
                </a:lnTo>
                <a:lnTo>
                  <a:pt x="307" y="355"/>
                </a:lnTo>
                <a:lnTo>
                  <a:pt x="307" y="354"/>
                </a:lnTo>
                <a:lnTo>
                  <a:pt x="307" y="355"/>
                </a:lnTo>
                <a:lnTo>
                  <a:pt x="308" y="355"/>
                </a:lnTo>
                <a:lnTo>
                  <a:pt x="307" y="355"/>
                </a:lnTo>
                <a:lnTo>
                  <a:pt x="308" y="355"/>
                </a:lnTo>
                <a:lnTo>
                  <a:pt x="307" y="355"/>
                </a:lnTo>
                <a:lnTo>
                  <a:pt x="308" y="355"/>
                </a:lnTo>
                <a:lnTo>
                  <a:pt x="308" y="356"/>
                </a:lnTo>
                <a:lnTo>
                  <a:pt x="308" y="355"/>
                </a:lnTo>
                <a:lnTo>
                  <a:pt x="308" y="356"/>
                </a:lnTo>
                <a:lnTo>
                  <a:pt x="308" y="355"/>
                </a:lnTo>
                <a:lnTo>
                  <a:pt x="308" y="356"/>
                </a:lnTo>
                <a:lnTo>
                  <a:pt x="309" y="356"/>
                </a:lnTo>
                <a:lnTo>
                  <a:pt x="308" y="356"/>
                </a:lnTo>
                <a:lnTo>
                  <a:pt x="309" y="356"/>
                </a:lnTo>
                <a:lnTo>
                  <a:pt x="308" y="356"/>
                </a:lnTo>
                <a:lnTo>
                  <a:pt x="309" y="356"/>
                </a:lnTo>
                <a:lnTo>
                  <a:pt x="309" y="355"/>
                </a:lnTo>
                <a:lnTo>
                  <a:pt x="309" y="356"/>
                </a:lnTo>
                <a:lnTo>
                  <a:pt x="309" y="355"/>
                </a:lnTo>
                <a:lnTo>
                  <a:pt x="309" y="356"/>
                </a:lnTo>
                <a:lnTo>
                  <a:pt x="309" y="355"/>
                </a:lnTo>
                <a:lnTo>
                  <a:pt x="310" y="355"/>
                </a:lnTo>
                <a:lnTo>
                  <a:pt x="309" y="355"/>
                </a:lnTo>
                <a:lnTo>
                  <a:pt x="310" y="355"/>
                </a:lnTo>
                <a:lnTo>
                  <a:pt x="309" y="355"/>
                </a:lnTo>
                <a:lnTo>
                  <a:pt x="310" y="355"/>
                </a:lnTo>
                <a:lnTo>
                  <a:pt x="310" y="356"/>
                </a:lnTo>
                <a:lnTo>
                  <a:pt x="310" y="355"/>
                </a:lnTo>
                <a:lnTo>
                  <a:pt x="310" y="356"/>
                </a:lnTo>
                <a:lnTo>
                  <a:pt x="310" y="355"/>
                </a:lnTo>
                <a:lnTo>
                  <a:pt x="310" y="356"/>
                </a:lnTo>
                <a:lnTo>
                  <a:pt x="310" y="357"/>
                </a:lnTo>
                <a:lnTo>
                  <a:pt x="310" y="356"/>
                </a:lnTo>
                <a:lnTo>
                  <a:pt x="310" y="357"/>
                </a:lnTo>
                <a:lnTo>
                  <a:pt x="310" y="356"/>
                </a:lnTo>
                <a:lnTo>
                  <a:pt x="310" y="357"/>
                </a:lnTo>
                <a:lnTo>
                  <a:pt x="311" y="357"/>
                </a:lnTo>
                <a:lnTo>
                  <a:pt x="310" y="357"/>
                </a:lnTo>
                <a:lnTo>
                  <a:pt x="311" y="357"/>
                </a:lnTo>
                <a:lnTo>
                  <a:pt x="310" y="357"/>
                </a:lnTo>
                <a:lnTo>
                  <a:pt x="311" y="357"/>
                </a:lnTo>
                <a:lnTo>
                  <a:pt x="311" y="356"/>
                </a:lnTo>
                <a:lnTo>
                  <a:pt x="311" y="357"/>
                </a:lnTo>
                <a:lnTo>
                  <a:pt x="311" y="356"/>
                </a:lnTo>
                <a:lnTo>
                  <a:pt x="311" y="357"/>
                </a:lnTo>
                <a:lnTo>
                  <a:pt x="311" y="356"/>
                </a:lnTo>
                <a:lnTo>
                  <a:pt x="312" y="356"/>
                </a:lnTo>
                <a:lnTo>
                  <a:pt x="311" y="356"/>
                </a:lnTo>
                <a:lnTo>
                  <a:pt x="312" y="356"/>
                </a:lnTo>
                <a:lnTo>
                  <a:pt x="311" y="356"/>
                </a:lnTo>
                <a:lnTo>
                  <a:pt x="312" y="356"/>
                </a:lnTo>
                <a:lnTo>
                  <a:pt x="312" y="355"/>
                </a:lnTo>
                <a:lnTo>
                  <a:pt x="312" y="356"/>
                </a:lnTo>
                <a:lnTo>
                  <a:pt x="312" y="355"/>
                </a:lnTo>
                <a:lnTo>
                  <a:pt x="312" y="356"/>
                </a:lnTo>
                <a:lnTo>
                  <a:pt x="312" y="355"/>
                </a:lnTo>
                <a:lnTo>
                  <a:pt x="311" y="355"/>
                </a:lnTo>
                <a:lnTo>
                  <a:pt x="312" y="355"/>
                </a:lnTo>
                <a:lnTo>
                  <a:pt x="311" y="355"/>
                </a:lnTo>
                <a:lnTo>
                  <a:pt x="312" y="355"/>
                </a:lnTo>
                <a:lnTo>
                  <a:pt x="311" y="355"/>
                </a:lnTo>
                <a:lnTo>
                  <a:pt x="311" y="354"/>
                </a:lnTo>
                <a:lnTo>
                  <a:pt x="311" y="355"/>
                </a:lnTo>
                <a:lnTo>
                  <a:pt x="311" y="354"/>
                </a:lnTo>
                <a:lnTo>
                  <a:pt x="311" y="355"/>
                </a:lnTo>
                <a:lnTo>
                  <a:pt x="311" y="354"/>
                </a:lnTo>
                <a:lnTo>
                  <a:pt x="312" y="354"/>
                </a:lnTo>
                <a:lnTo>
                  <a:pt x="311" y="354"/>
                </a:lnTo>
                <a:lnTo>
                  <a:pt x="312" y="354"/>
                </a:lnTo>
                <a:lnTo>
                  <a:pt x="311" y="354"/>
                </a:lnTo>
                <a:lnTo>
                  <a:pt x="312" y="354"/>
                </a:lnTo>
                <a:lnTo>
                  <a:pt x="313" y="354"/>
                </a:lnTo>
                <a:lnTo>
                  <a:pt x="312" y="354"/>
                </a:lnTo>
                <a:lnTo>
                  <a:pt x="313" y="354"/>
                </a:lnTo>
                <a:lnTo>
                  <a:pt x="312" y="354"/>
                </a:lnTo>
                <a:lnTo>
                  <a:pt x="313" y="354"/>
                </a:lnTo>
                <a:lnTo>
                  <a:pt x="313" y="353"/>
                </a:lnTo>
                <a:lnTo>
                  <a:pt x="313" y="354"/>
                </a:lnTo>
                <a:lnTo>
                  <a:pt x="313" y="353"/>
                </a:lnTo>
                <a:lnTo>
                  <a:pt x="313" y="354"/>
                </a:lnTo>
                <a:lnTo>
                  <a:pt x="313" y="353"/>
                </a:lnTo>
                <a:lnTo>
                  <a:pt x="312" y="353"/>
                </a:lnTo>
                <a:lnTo>
                  <a:pt x="313" y="353"/>
                </a:lnTo>
                <a:lnTo>
                  <a:pt x="312" y="353"/>
                </a:lnTo>
                <a:lnTo>
                  <a:pt x="313" y="353"/>
                </a:lnTo>
                <a:lnTo>
                  <a:pt x="312" y="353"/>
                </a:lnTo>
                <a:lnTo>
                  <a:pt x="312" y="352"/>
                </a:lnTo>
                <a:lnTo>
                  <a:pt x="312" y="353"/>
                </a:lnTo>
                <a:lnTo>
                  <a:pt x="312" y="352"/>
                </a:lnTo>
                <a:lnTo>
                  <a:pt x="312" y="353"/>
                </a:lnTo>
                <a:lnTo>
                  <a:pt x="312" y="352"/>
                </a:lnTo>
                <a:lnTo>
                  <a:pt x="313" y="352"/>
                </a:lnTo>
                <a:lnTo>
                  <a:pt x="312" y="352"/>
                </a:lnTo>
                <a:lnTo>
                  <a:pt x="313" y="352"/>
                </a:lnTo>
                <a:lnTo>
                  <a:pt x="312" y="352"/>
                </a:lnTo>
                <a:lnTo>
                  <a:pt x="313" y="352"/>
                </a:lnTo>
                <a:lnTo>
                  <a:pt x="313" y="351"/>
                </a:lnTo>
                <a:lnTo>
                  <a:pt x="313" y="352"/>
                </a:lnTo>
                <a:lnTo>
                  <a:pt x="313" y="351"/>
                </a:lnTo>
                <a:lnTo>
                  <a:pt x="313" y="352"/>
                </a:lnTo>
                <a:lnTo>
                  <a:pt x="313" y="351"/>
                </a:lnTo>
                <a:lnTo>
                  <a:pt x="314" y="351"/>
                </a:lnTo>
                <a:lnTo>
                  <a:pt x="313" y="351"/>
                </a:lnTo>
                <a:lnTo>
                  <a:pt x="314" y="351"/>
                </a:lnTo>
                <a:lnTo>
                  <a:pt x="313" y="351"/>
                </a:lnTo>
                <a:lnTo>
                  <a:pt x="314" y="351"/>
                </a:lnTo>
                <a:lnTo>
                  <a:pt x="314" y="352"/>
                </a:lnTo>
                <a:lnTo>
                  <a:pt x="314" y="351"/>
                </a:lnTo>
                <a:lnTo>
                  <a:pt x="314" y="352"/>
                </a:lnTo>
                <a:lnTo>
                  <a:pt x="314" y="351"/>
                </a:lnTo>
                <a:lnTo>
                  <a:pt x="314" y="352"/>
                </a:lnTo>
                <a:lnTo>
                  <a:pt x="314" y="353"/>
                </a:lnTo>
                <a:lnTo>
                  <a:pt x="314" y="352"/>
                </a:lnTo>
                <a:lnTo>
                  <a:pt x="314" y="353"/>
                </a:lnTo>
                <a:lnTo>
                  <a:pt x="314" y="352"/>
                </a:lnTo>
                <a:lnTo>
                  <a:pt x="314" y="353"/>
                </a:lnTo>
                <a:lnTo>
                  <a:pt x="315" y="353"/>
                </a:lnTo>
                <a:lnTo>
                  <a:pt x="314" y="353"/>
                </a:lnTo>
                <a:lnTo>
                  <a:pt x="315" y="353"/>
                </a:lnTo>
                <a:lnTo>
                  <a:pt x="314" y="353"/>
                </a:lnTo>
                <a:lnTo>
                  <a:pt x="315" y="353"/>
                </a:lnTo>
                <a:lnTo>
                  <a:pt x="315" y="352"/>
                </a:lnTo>
                <a:lnTo>
                  <a:pt x="315" y="353"/>
                </a:lnTo>
                <a:lnTo>
                  <a:pt x="315" y="352"/>
                </a:lnTo>
                <a:lnTo>
                  <a:pt x="315" y="353"/>
                </a:lnTo>
                <a:lnTo>
                  <a:pt x="315" y="352"/>
                </a:lnTo>
                <a:lnTo>
                  <a:pt x="316" y="352"/>
                </a:lnTo>
                <a:lnTo>
                  <a:pt x="315" y="352"/>
                </a:lnTo>
                <a:lnTo>
                  <a:pt x="316" y="352"/>
                </a:lnTo>
                <a:lnTo>
                  <a:pt x="315" y="352"/>
                </a:lnTo>
                <a:lnTo>
                  <a:pt x="316" y="352"/>
                </a:lnTo>
                <a:lnTo>
                  <a:pt x="316" y="353"/>
                </a:lnTo>
                <a:lnTo>
                  <a:pt x="316" y="352"/>
                </a:lnTo>
                <a:lnTo>
                  <a:pt x="316" y="353"/>
                </a:lnTo>
                <a:lnTo>
                  <a:pt x="316" y="352"/>
                </a:lnTo>
                <a:lnTo>
                  <a:pt x="316" y="353"/>
                </a:lnTo>
                <a:lnTo>
                  <a:pt x="317" y="353"/>
                </a:lnTo>
                <a:lnTo>
                  <a:pt x="316" y="353"/>
                </a:lnTo>
                <a:lnTo>
                  <a:pt x="317" y="353"/>
                </a:lnTo>
                <a:lnTo>
                  <a:pt x="316" y="353"/>
                </a:lnTo>
                <a:lnTo>
                  <a:pt x="317" y="353"/>
                </a:lnTo>
                <a:lnTo>
                  <a:pt x="317" y="354"/>
                </a:lnTo>
                <a:lnTo>
                  <a:pt x="317" y="353"/>
                </a:lnTo>
                <a:lnTo>
                  <a:pt x="317" y="354"/>
                </a:lnTo>
                <a:lnTo>
                  <a:pt x="317" y="353"/>
                </a:lnTo>
                <a:lnTo>
                  <a:pt x="317" y="354"/>
                </a:lnTo>
                <a:lnTo>
                  <a:pt x="316" y="354"/>
                </a:lnTo>
                <a:lnTo>
                  <a:pt x="317" y="354"/>
                </a:lnTo>
                <a:lnTo>
                  <a:pt x="316" y="354"/>
                </a:lnTo>
                <a:lnTo>
                  <a:pt x="317" y="354"/>
                </a:lnTo>
                <a:lnTo>
                  <a:pt x="316" y="354"/>
                </a:lnTo>
                <a:lnTo>
                  <a:pt x="315" y="354"/>
                </a:lnTo>
                <a:lnTo>
                  <a:pt x="316" y="354"/>
                </a:lnTo>
                <a:lnTo>
                  <a:pt x="315" y="354"/>
                </a:lnTo>
                <a:lnTo>
                  <a:pt x="316" y="354"/>
                </a:lnTo>
                <a:lnTo>
                  <a:pt x="315" y="354"/>
                </a:lnTo>
                <a:lnTo>
                  <a:pt x="315" y="355"/>
                </a:lnTo>
                <a:lnTo>
                  <a:pt x="315" y="354"/>
                </a:lnTo>
                <a:lnTo>
                  <a:pt x="315" y="355"/>
                </a:lnTo>
                <a:lnTo>
                  <a:pt x="315" y="354"/>
                </a:lnTo>
                <a:lnTo>
                  <a:pt x="315" y="355"/>
                </a:lnTo>
                <a:lnTo>
                  <a:pt x="316" y="355"/>
                </a:lnTo>
                <a:lnTo>
                  <a:pt x="315" y="355"/>
                </a:lnTo>
                <a:lnTo>
                  <a:pt x="316" y="355"/>
                </a:lnTo>
                <a:lnTo>
                  <a:pt x="315" y="355"/>
                </a:lnTo>
                <a:lnTo>
                  <a:pt x="316" y="355"/>
                </a:lnTo>
                <a:lnTo>
                  <a:pt x="316" y="356"/>
                </a:lnTo>
                <a:lnTo>
                  <a:pt x="316" y="355"/>
                </a:lnTo>
                <a:lnTo>
                  <a:pt x="316" y="356"/>
                </a:lnTo>
                <a:lnTo>
                  <a:pt x="316" y="355"/>
                </a:lnTo>
                <a:lnTo>
                  <a:pt x="316" y="356"/>
                </a:lnTo>
                <a:lnTo>
                  <a:pt x="316" y="357"/>
                </a:lnTo>
                <a:lnTo>
                  <a:pt x="316" y="356"/>
                </a:lnTo>
                <a:lnTo>
                  <a:pt x="316" y="357"/>
                </a:lnTo>
                <a:lnTo>
                  <a:pt x="316" y="356"/>
                </a:lnTo>
                <a:lnTo>
                  <a:pt x="316" y="357"/>
                </a:lnTo>
                <a:lnTo>
                  <a:pt x="317" y="357"/>
                </a:lnTo>
                <a:lnTo>
                  <a:pt x="316" y="357"/>
                </a:lnTo>
                <a:lnTo>
                  <a:pt x="317" y="357"/>
                </a:lnTo>
                <a:lnTo>
                  <a:pt x="316" y="357"/>
                </a:lnTo>
                <a:lnTo>
                  <a:pt x="317" y="357"/>
                </a:lnTo>
                <a:lnTo>
                  <a:pt x="317" y="358"/>
                </a:lnTo>
                <a:lnTo>
                  <a:pt x="317" y="357"/>
                </a:lnTo>
                <a:lnTo>
                  <a:pt x="317" y="358"/>
                </a:lnTo>
                <a:lnTo>
                  <a:pt x="317" y="357"/>
                </a:lnTo>
                <a:lnTo>
                  <a:pt x="317" y="358"/>
                </a:lnTo>
                <a:lnTo>
                  <a:pt x="316" y="358"/>
                </a:lnTo>
                <a:lnTo>
                  <a:pt x="317" y="358"/>
                </a:lnTo>
                <a:lnTo>
                  <a:pt x="316" y="358"/>
                </a:lnTo>
                <a:lnTo>
                  <a:pt x="317" y="358"/>
                </a:lnTo>
                <a:lnTo>
                  <a:pt x="316" y="358"/>
                </a:lnTo>
                <a:lnTo>
                  <a:pt x="315" y="358"/>
                </a:lnTo>
                <a:lnTo>
                  <a:pt x="316" y="358"/>
                </a:lnTo>
                <a:lnTo>
                  <a:pt x="315" y="358"/>
                </a:lnTo>
                <a:lnTo>
                  <a:pt x="316" y="358"/>
                </a:lnTo>
                <a:lnTo>
                  <a:pt x="315" y="358"/>
                </a:lnTo>
                <a:lnTo>
                  <a:pt x="315" y="359"/>
                </a:lnTo>
                <a:lnTo>
                  <a:pt x="315" y="358"/>
                </a:lnTo>
                <a:lnTo>
                  <a:pt x="315" y="359"/>
                </a:lnTo>
                <a:lnTo>
                  <a:pt x="315" y="358"/>
                </a:lnTo>
                <a:lnTo>
                  <a:pt x="315" y="359"/>
                </a:lnTo>
                <a:lnTo>
                  <a:pt x="316" y="359"/>
                </a:lnTo>
                <a:lnTo>
                  <a:pt x="315" y="359"/>
                </a:lnTo>
                <a:lnTo>
                  <a:pt x="316" y="359"/>
                </a:lnTo>
                <a:lnTo>
                  <a:pt x="315" y="359"/>
                </a:lnTo>
                <a:lnTo>
                  <a:pt x="316" y="359"/>
                </a:lnTo>
                <a:lnTo>
                  <a:pt x="316" y="360"/>
                </a:lnTo>
                <a:lnTo>
                  <a:pt x="316" y="359"/>
                </a:lnTo>
                <a:lnTo>
                  <a:pt x="316" y="360"/>
                </a:lnTo>
                <a:lnTo>
                  <a:pt x="316" y="359"/>
                </a:lnTo>
                <a:lnTo>
                  <a:pt x="316" y="360"/>
                </a:lnTo>
                <a:lnTo>
                  <a:pt x="317" y="360"/>
                </a:lnTo>
                <a:lnTo>
                  <a:pt x="316" y="360"/>
                </a:lnTo>
                <a:lnTo>
                  <a:pt x="317" y="360"/>
                </a:lnTo>
                <a:lnTo>
                  <a:pt x="316" y="360"/>
                </a:lnTo>
                <a:lnTo>
                  <a:pt x="317" y="360"/>
                </a:lnTo>
                <a:lnTo>
                  <a:pt x="317" y="359"/>
                </a:lnTo>
                <a:lnTo>
                  <a:pt x="317" y="360"/>
                </a:lnTo>
                <a:lnTo>
                  <a:pt x="317" y="359"/>
                </a:lnTo>
                <a:lnTo>
                  <a:pt x="317" y="360"/>
                </a:lnTo>
                <a:lnTo>
                  <a:pt x="317" y="359"/>
                </a:lnTo>
                <a:lnTo>
                  <a:pt x="318" y="359"/>
                </a:lnTo>
                <a:lnTo>
                  <a:pt x="317" y="359"/>
                </a:lnTo>
                <a:lnTo>
                  <a:pt x="318" y="359"/>
                </a:lnTo>
                <a:lnTo>
                  <a:pt x="317" y="359"/>
                </a:lnTo>
                <a:lnTo>
                  <a:pt x="318" y="359"/>
                </a:lnTo>
                <a:lnTo>
                  <a:pt x="318" y="360"/>
                </a:lnTo>
                <a:lnTo>
                  <a:pt x="318" y="359"/>
                </a:lnTo>
                <a:lnTo>
                  <a:pt x="318" y="360"/>
                </a:lnTo>
                <a:lnTo>
                  <a:pt x="318" y="359"/>
                </a:lnTo>
                <a:lnTo>
                  <a:pt x="318" y="360"/>
                </a:lnTo>
                <a:lnTo>
                  <a:pt x="318" y="361"/>
                </a:lnTo>
                <a:lnTo>
                  <a:pt x="318" y="360"/>
                </a:lnTo>
                <a:lnTo>
                  <a:pt x="318" y="361"/>
                </a:lnTo>
                <a:lnTo>
                  <a:pt x="318" y="360"/>
                </a:lnTo>
                <a:lnTo>
                  <a:pt x="318" y="361"/>
                </a:lnTo>
                <a:lnTo>
                  <a:pt x="319" y="361"/>
                </a:lnTo>
                <a:lnTo>
                  <a:pt x="318" y="361"/>
                </a:lnTo>
                <a:lnTo>
                  <a:pt x="319" y="361"/>
                </a:lnTo>
                <a:lnTo>
                  <a:pt x="318" y="361"/>
                </a:lnTo>
                <a:lnTo>
                  <a:pt x="319" y="361"/>
                </a:lnTo>
                <a:lnTo>
                  <a:pt x="319" y="360"/>
                </a:lnTo>
                <a:lnTo>
                  <a:pt x="319" y="361"/>
                </a:lnTo>
                <a:lnTo>
                  <a:pt x="319" y="360"/>
                </a:lnTo>
                <a:lnTo>
                  <a:pt x="319" y="361"/>
                </a:lnTo>
                <a:lnTo>
                  <a:pt x="319" y="360"/>
                </a:lnTo>
                <a:lnTo>
                  <a:pt x="320" y="360"/>
                </a:lnTo>
                <a:lnTo>
                  <a:pt x="319" y="360"/>
                </a:lnTo>
                <a:lnTo>
                  <a:pt x="320" y="360"/>
                </a:lnTo>
                <a:lnTo>
                  <a:pt x="319" y="360"/>
                </a:lnTo>
                <a:lnTo>
                  <a:pt x="320" y="360"/>
                </a:lnTo>
                <a:lnTo>
                  <a:pt x="320" y="359"/>
                </a:lnTo>
                <a:lnTo>
                  <a:pt x="320" y="360"/>
                </a:lnTo>
                <a:lnTo>
                  <a:pt x="320" y="359"/>
                </a:lnTo>
                <a:lnTo>
                  <a:pt x="320" y="360"/>
                </a:lnTo>
                <a:lnTo>
                  <a:pt x="320" y="359"/>
                </a:lnTo>
                <a:lnTo>
                  <a:pt x="319" y="359"/>
                </a:lnTo>
                <a:lnTo>
                  <a:pt x="320" y="359"/>
                </a:lnTo>
                <a:lnTo>
                  <a:pt x="319" y="359"/>
                </a:lnTo>
                <a:lnTo>
                  <a:pt x="320" y="359"/>
                </a:lnTo>
                <a:lnTo>
                  <a:pt x="319" y="359"/>
                </a:lnTo>
                <a:lnTo>
                  <a:pt x="319" y="358"/>
                </a:lnTo>
                <a:lnTo>
                  <a:pt x="319" y="359"/>
                </a:lnTo>
                <a:lnTo>
                  <a:pt x="319" y="358"/>
                </a:lnTo>
                <a:lnTo>
                  <a:pt x="319" y="359"/>
                </a:lnTo>
                <a:lnTo>
                  <a:pt x="319" y="358"/>
                </a:lnTo>
                <a:lnTo>
                  <a:pt x="320" y="358"/>
                </a:lnTo>
                <a:lnTo>
                  <a:pt x="319" y="358"/>
                </a:lnTo>
                <a:lnTo>
                  <a:pt x="320" y="358"/>
                </a:lnTo>
                <a:lnTo>
                  <a:pt x="319" y="358"/>
                </a:lnTo>
                <a:lnTo>
                  <a:pt x="320" y="358"/>
                </a:lnTo>
                <a:lnTo>
                  <a:pt x="321" y="358"/>
                </a:lnTo>
                <a:lnTo>
                  <a:pt x="320" y="358"/>
                </a:lnTo>
                <a:lnTo>
                  <a:pt x="321" y="358"/>
                </a:lnTo>
                <a:lnTo>
                  <a:pt x="320" y="358"/>
                </a:lnTo>
                <a:lnTo>
                  <a:pt x="321" y="358"/>
                </a:lnTo>
                <a:lnTo>
                  <a:pt x="321" y="357"/>
                </a:lnTo>
                <a:lnTo>
                  <a:pt x="321" y="358"/>
                </a:lnTo>
                <a:lnTo>
                  <a:pt x="321" y="357"/>
                </a:lnTo>
                <a:lnTo>
                  <a:pt x="321" y="358"/>
                </a:lnTo>
                <a:lnTo>
                  <a:pt x="321" y="357"/>
                </a:lnTo>
                <a:lnTo>
                  <a:pt x="320" y="357"/>
                </a:lnTo>
                <a:lnTo>
                  <a:pt x="321" y="357"/>
                </a:lnTo>
                <a:lnTo>
                  <a:pt x="320" y="357"/>
                </a:lnTo>
                <a:lnTo>
                  <a:pt x="321" y="357"/>
                </a:lnTo>
                <a:lnTo>
                  <a:pt x="320" y="357"/>
                </a:lnTo>
                <a:lnTo>
                  <a:pt x="320" y="356"/>
                </a:lnTo>
                <a:lnTo>
                  <a:pt x="320" y="357"/>
                </a:lnTo>
                <a:lnTo>
                  <a:pt x="320" y="356"/>
                </a:lnTo>
                <a:lnTo>
                  <a:pt x="320" y="357"/>
                </a:lnTo>
                <a:lnTo>
                  <a:pt x="320" y="356"/>
                </a:lnTo>
                <a:lnTo>
                  <a:pt x="321" y="356"/>
                </a:lnTo>
                <a:lnTo>
                  <a:pt x="320" y="356"/>
                </a:lnTo>
                <a:lnTo>
                  <a:pt x="321" y="356"/>
                </a:lnTo>
                <a:lnTo>
                  <a:pt x="320" y="356"/>
                </a:lnTo>
                <a:lnTo>
                  <a:pt x="321" y="356"/>
                </a:lnTo>
                <a:lnTo>
                  <a:pt x="321" y="355"/>
                </a:lnTo>
                <a:lnTo>
                  <a:pt x="321" y="356"/>
                </a:lnTo>
                <a:lnTo>
                  <a:pt x="321" y="355"/>
                </a:lnTo>
                <a:lnTo>
                  <a:pt x="321" y="356"/>
                </a:lnTo>
                <a:lnTo>
                  <a:pt x="321" y="355"/>
                </a:lnTo>
                <a:lnTo>
                  <a:pt x="322" y="355"/>
                </a:lnTo>
                <a:lnTo>
                  <a:pt x="321" y="355"/>
                </a:lnTo>
                <a:lnTo>
                  <a:pt x="322" y="355"/>
                </a:lnTo>
                <a:lnTo>
                  <a:pt x="321" y="355"/>
                </a:lnTo>
                <a:lnTo>
                  <a:pt x="322" y="355"/>
                </a:lnTo>
                <a:lnTo>
                  <a:pt x="322" y="356"/>
                </a:lnTo>
                <a:lnTo>
                  <a:pt x="322" y="355"/>
                </a:lnTo>
                <a:lnTo>
                  <a:pt x="322" y="356"/>
                </a:lnTo>
                <a:lnTo>
                  <a:pt x="322" y="355"/>
                </a:lnTo>
                <a:lnTo>
                  <a:pt x="322" y="356"/>
                </a:lnTo>
                <a:lnTo>
                  <a:pt x="322" y="357"/>
                </a:lnTo>
                <a:lnTo>
                  <a:pt x="322" y="356"/>
                </a:lnTo>
                <a:lnTo>
                  <a:pt x="322" y="357"/>
                </a:lnTo>
                <a:lnTo>
                  <a:pt x="322" y="356"/>
                </a:lnTo>
                <a:lnTo>
                  <a:pt x="322" y="357"/>
                </a:lnTo>
                <a:lnTo>
                  <a:pt x="323" y="357"/>
                </a:lnTo>
                <a:lnTo>
                  <a:pt x="322" y="357"/>
                </a:lnTo>
                <a:lnTo>
                  <a:pt x="323" y="357"/>
                </a:lnTo>
                <a:lnTo>
                  <a:pt x="322" y="357"/>
                </a:lnTo>
                <a:lnTo>
                  <a:pt x="323" y="357"/>
                </a:lnTo>
                <a:lnTo>
                  <a:pt x="323" y="356"/>
                </a:lnTo>
                <a:lnTo>
                  <a:pt x="323" y="357"/>
                </a:lnTo>
                <a:lnTo>
                  <a:pt x="323" y="356"/>
                </a:lnTo>
                <a:lnTo>
                  <a:pt x="323" y="357"/>
                </a:lnTo>
                <a:lnTo>
                  <a:pt x="323" y="356"/>
                </a:lnTo>
                <a:lnTo>
                  <a:pt x="324" y="356"/>
                </a:lnTo>
                <a:lnTo>
                  <a:pt x="323" y="356"/>
                </a:lnTo>
                <a:lnTo>
                  <a:pt x="324" y="356"/>
                </a:lnTo>
                <a:lnTo>
                  <a:pt x="323" y="356"/>
                </a:lnTo>
                <a:lnTo>
                  <a:pt x="324" y="356"/>
                </a:lnTo>
                <a:lnTo>
                  <a:pt x="324" y="355"/>
                </a:lnTo>
                <a:lnTo>
                  <a:pt x="324" y="356"/>
                </a:lnTo>
                <a:lnTo>
                  <a:pt x="324" y="355"/>
                </a:lnTo>
                <a:lnTo>
                  <a:pt x="324" y="356"/>
                </a:lnTo>
                <a:lnTo>
                  <a:pt x="324" y="355"/>
                </a:lnTo>
                <a:lnTo>
                  <a:pt x="323" y="355"/>
                </a:lnTo>
                <a:lnTo>
                  <a:pt x="324" y="355"/>
                </a:lnTo>
                <a:lnTo>
                  <a:pt x="323" y="355"/>
                </a:lnTo>
                <a:lnTo>
                  <a:pt x="324" y="355"/>
                </a:lnTo>
                <a:lnTo>
                  <a:pt x="323" y="355"/>
                </a:lnTo>
                <a:lnTo>
                  <a:pt x="323" y="354"/>
                </a:lnTo>
                <a:lnTo>
                  <a:pt x="323" y="355"/>
                </a:lnTo>
                <a:lnTo>
                  <a:pt x="323" y="354"/>
                </a:lnTo>
                <a:lnTo>
                  <a:pt x="323" y="355"/>
                </a:lnTo>
                <a:lnTo>
                  <a:pt x="323" y="354"/>
                </a:lnTo>
                <a:lnTo>
                  <a:pt x="324" y="354"/>
                </a:lnTo>
                <a:lnTo>
                  <a:pt x="323" y="354"/>
                </a:lnTo>
                <a:lnTo>
                  <a:pt x="324" y="354"/>
                </a:lnTo>
                <a:lnTo>
                  <a:pt x="323" y="354"/>
                </a:lnTo>
                <a:lnTo>
                  <a:pt x="324" y="354"/>
                </a:lnTo>
                <a:lnTo>
                  <a:pt x="325" y="354"/>
                </a:lnTo>
                <a:lnTo>
                  <a:pt x="324" y="354"/>
                </a:lnTo>
                <a:lnTo>
                  <a:pt x="325" y="354"/>
                </a:lnTo>
                <a:lnTo>
                  <a:pt x="324" y="354"/>
                </a:lnTo>
                <a:lnTo>
                  <a:pt x="325" y="354"/>
                </a:lnTo>
                <a:lnTo>
                  <a:pt x="325" y="353"/>
                </a:lnTo>
                <a:lnTo>
                  <a:pt x="325" y="354"/>
                </a:lnTo>
                <a:lnTo>
                  <a:pt x="325" y="353"/>
                </a:lnTo>
                <a:lnTo>
                  <a:pt x="325" y="354"/>
                </a:lnTo>
                <a:lnTo>
                  <a:pt x="325" y="353"/>
                </a:lnTo>
                <a:lnTo>
                  <a:pt x="324" y="353"/>
                </a:lnTo>
                <a:lnTo>
                  <a:pt x="325" y="353"/>
                </a:lnTo>
                <a:lnTo>
                  <a:pt x="324" y="353"/>
                </a:lnTo>
                <a:lnTo>
                  <a:pt x="325" y="353"/>
                </a:lnTo>
                <a:lnTo>
                  <a:pt x="324" y="353"/>
                </a:lnTo>
                <a:lnTo>
                  <a:pt x="324" y="352"/>
                </a:lnTo>
                <a:lnTo>
                  <a:pt x="324" y="353"/>
                </a:lnTo>
                <a:lnTo>
                  <a:pt x="324" y="352"/>
                </a:lnTo>
                <a:lnTo>
                  <a:pt x="324" y="353"/>
                </a:lnTo>
                <a:lnTo>
                  <a:pt x="324" y="352"/>
                </a:lnTo>
                <a:lnTo>
                  <a:pt x="323" y="352"/>
                </a:lnTo>
                <a:lnTo>
                  <a:pt x="324" y="352"/>
                </a:lnTo>
                <a:lnTo>
                  <a:pt x="323" y="352"/>
                </a:lnTo>
                <a:lnTo>
                  <a:pt x="324" y="352"/>
                </a:lnTo>
                <a:lnTo>
                  <a:pt x="323" y="352"/>
                </a:lnTo>
                <a:lnTo>
                  <a:pt x="323" y="353"/>
                </a:lnTo>
                <a:lnTo>
                  <a:pt x="323" y="352"/>
                </a:lnTo>
                <a:lnTo>
                  <a:pt x="323" y="353"/>
                </a:lnTo>
                <a:lnTo>
                  <a:pt x="323" y="352"/>
                </a:lnTo>
                <a:lnTo>
                  <a:pt x="323" y="353"/>
                </a:lnTo>
                <a:lnTo>
                  <a:pt x="322" y="353"/>
                </a:lnTo>
                <a:lnTo>
                  <a:pt x="323" y="353"/>
                </a:lnTo>
                <a:lnTo>
                  <a:pt x="322" y="353"/>
                </a:lnTo>
                <a:lnTo>
                  <a:pt x="323" y="353"/>
                </a:lnTo>
                <a:lnTo>
                  <a:pt x="322" y="353"/>
                </a:lnTo>
                <a:lnTo>
                  <a:pt x="322" y="352"/>
                </a:lnTo>
                <a:lnTo>
                  <a:pt x="322" y="353"/>
                </a:lnTo>
                <a:lnTo>
                  <a:pt x="322" y="352"/>
                </a:lnTo>
                <a:lnTo>
                  <a:pt x="322" y="353"/>
                </a:lnTo>
                <a:lnTo>
                  <a:pt x="322" y="352"/>
                </a:lnTo>
                <a:lnTo>
                  <a:pt x="322" y="351"/>
                </a:lnTo>
                <a:lnTo>
                  <a:pt x="322" y="352"/>
                </a:lnTo>
                <a:lnTo>
                  <a:pt x="322" y="351"/>
                </a:lnTo>
                <a:lnTo>
                  <a:pt x="322" y="352"/>
                </a:lnTo>
                <a:lnTo>
                  <a:pt x="322" y="351"/>
                </a:lnTo>
                <a:lnTo>
                  <a:pt x="321" y="351"/>
                </a:lnTo>
                <a:lnTo>
                  <a:pt x="322" y="351"/>
                </a:lnTo>
                <a:lnTo>
                  <a:pt x="321" y="351"/>
                </a:lnTo>
                <a:lnTo>
                  <a:pt x="322" y="351"/>
                </a:lnTo>
                <a:lnTo>
                  <a:pt x="321" y="351"/>
                </a:lnTo>
                <a:lnTo>
                  <a:pt x="321" y="352"/>
                </a:lnTo>
                <a:lnTo>
                  <a:pt x="321" y="351"/>
                </a:lnTo>
                <a:lnTo>
                  <a:pt x="321" y="352"/>
                </a:lnTo>
                <a:lnTo>
                  <a:pt x="321" y="351"/>
                </a:lnTo>
                <a:lnTo>
                  <a:pt x="321" y="352"/>
                </a:lnTo>
                <a:lnTo>
                  <a:pt x="320" y="352"/>
                </a:lnTo>
                <a:lnTo>
                  <a:pt x="321" y="352"/>
                </a:lnTo>
                <a:lnTo>
                  <a:pt x="320" y="352"/>
                </a:lnTo>
                <a:lnTo>
                  <a:pt x="321" y="352"/>
                </a:lnTo>
                <a:lnTo>
                  <a:pt x="320" y="352"/>
                </a:lnTo>
                <a:lnTo>
                  <a:pt x="320" y="351"/>
                </a:lnTo>
                <a:lnTo>
                  <a:pt x="320" y="352"/>
                </a:lnTo>
                <a:lnTo>
                  <a:pt x="320" y="351"/>
                </a:lnTo>
                <a:lnTo>
                  <a:pt x="320" y="352"/>
                </a:lnTo>
                <a:lnTo>
                  <a:pt x="320" y="351"/>
                </a:lnTo>
                <a:lnTo>
                  <a:pt x="319" y="351"/>
                </a:lnTo>
                <a:lnTo>
                  <a:pt x="320" y="351"/>
                </a:lnTo>
                <a:lnTo>
                  <a:pt x="319" y="351"/>
                </a:lnTo>
                <a:lnTo>
                  <a:pt x="320" y="351"/>
                </a:lnTo>
                <a:lnTo>
                  <a:pt x="319" y="351"/>
                </a:lnTo>
                <a:lnTo>
                  <a:pt x="319" y="350"/>
                </a:lnTo>
                <a:lnTo>
                  <a:pt x="319" y="351"/>
                </a:lnTo>
                <a:lnTo>
                  <a:pt x="319" y="350"/>
                </a:lnTo>
                <a:lnTo>
                  <a:pt x="319" y="351"/>
                </a:lnTo>
                <a:lnTo>
                  <a:pt x="319" y="350"/>
                </a:lnTo>
                <a:lnTo>
                  <a:pt x="320" y="350"/>
                </a:lnTo>
                <a:lnTo>
                  <a:pt x="319" y="350"/>
                </a:lnTo>
                <a:lnTo>
                  <a:pt x="320" y="350"/>
                </a:lnTo>
                <a:lnTo>
                  <a:pt x="319" y="350"/>
                </a:lnTo>
                <a:lnTo>
                  <a:pt x="320" y="350"/>
                </a:lnTo>
                <a:lnTo>
                  <a:pt x="321" y="350"/>
                </a:lnTo>
                <a:lnTo>
                  <a:pt x="320" y="350"/>
                </a:lnTo>
                <a:lnTo>
                  <a:pt x="321" y="350"/>
                </a:lnTo>
                <a:lnTo>
                  <a:pt x="320" y="350"/>
                </a:lnTo>
                <a:lnTo>
                  <a:pt x="321" y="350"/>
                </a:lnTo>
                <a:lnTo>
                  <a:pt x="321" y="349"/>
                </a:lnTo>
                <a:lnTo>
                  <a:pt x="321" y="350"/>
                </a:lnTo>
                <a:lnTo>
                  <a:pt x="321" y="349"/>
                </a:lnTo>
                <a:lnTo>
                  <a:pt x="321" y="350"/>
                </a:lnTo>
                <a:lnTo>
                  <a:pt x="321" y="349"/>
                </a:lnTo>
                <a:lnTo>
                  <a:pt x="320" y="349"/>
                </a:lnTo>
                <a:lnTo>
                  <a:pt x="321" y="349"/>
                </a:lnTo>
                <a:lnTo>
                  <a:pt x="320" y="349"/>
                </a:lnTo>
                <a:lnTo>
                  <a:pt x="321" y="349"/>
                </a:lnTo>
                <a:lnTo>
                  <a:pt x="320" y="349"/>
                </a:lnTo>
                <a:lnTo>
                  <a:pt x="320" y="348"/>
                </a:lnTo>
                <a:lnTo>
                  <a:pt x="320" y="349"/>
                </a:lnTo>
                <a:lnTo>
                  <a:pt x="320" y="348"/>
                </a:lnTo>
                <a:lnTo>
                  <a:pt x="320" y="349"/>
                </a:lnTo>
                <a:lnTo>
                  <a:pt x="320" y="348"/>
                </a:lnTo>
                <a:lnTo>
                  <a:pt x="321" y="348"/>
                </a:lnTo>
                <a:lnTo>
                  <a:pt x="320" y="348"/>
                </a:lnTo>
                <a:lnTo>
                  <a:pt x="321" y="348"/>
                </a:lnTo>
                <a:lnTo>
                  <a:pt x="320" y="348"/>
                </a:lnTo>
                <a:lnTo>
                  <a:pt x="321" y="348"/>
                </a:lnTo>
                <a:lnTo>
                  <a:pt x="321" y="347"/>
                </a:lnTo>
                <a:lnTo>
                  <a:pt x="321" y="348"/>
                </a:lnTo>
                <a:lnTo>
                  <a:pt x="321" y="347"/>
                </a:lnTo>
                <a:lnTo>
                  <a:pt x="321" y="348"/>
                </a:lnTo>
                <a:lnTo>
                  <a:pt x="321" y="347"/>
                </a:lnTo>
                <a:lnTo>
                  <a:pt x="322" y="347"/>
                </a:lnTo>
                <a:lnTo>
                  <a:pt x="321" y="347"/>
                </a:lnTo>
                <a:lnTo>
                  <a:pt x="322" y="347"/>
                </a:lnTo>
                <a:lnTo>
                  <a:pt x="321" y="347"/>
                </a:lnTo>
                <a:lnTo>
                  <a:pt x="322" y="347"/>
                </a:lnTo>
                <a:lnTo>
                  <a:pt x="322" y="348"/>
                </a:lnTo>
                <a:lnTo>
                  <a:pt x="322" y="347"/>
                </a:lnTo>
                <a:lnTo>
                  <a:pt x="322" y="348"/>
                </a:lnTo>
                <a:lnTo>
                  <a:pt x="322" y="347"/>
                </a:lnTo>
                <a:lnTo>
                  <a:pt x="322" y="348"/>
                </a:lnTo>
                <a:lnTo>
                  <a:pt x="322" y="349"/>
                </a:lnTo>
                <a:lnTo>
                  <a:pt x="322" y="348"/>
                </a:lnTo>
                <a:lnTo>
                  <a:pt x="322" y="349"/>
                </a:lnTo>
                <a:lnTo>
                  <a:pt x="322" y="348"/>
                </a:lnTo>
                <a:lnTo>
                  <a:pt x="322" y="349"/>
                </a:lnTo>
                <a:lnTo>
                  <a:pt x="323" y="349"/>
                </a:lnTo>
                <a:lnTo>
                  <a:pt x="322" y="349"/>
                </a:lnTo>
                <a:lnTo>
                  <a:pt x="323" y="349"/>
                </a:lnTo>
                <a:lnTo>
                  <a:pt x="322" y="349"/>
                </a:lnTo>
                <a:lnTo>
                  <a:pt x="323" y="349"/>
                </a:lnTo>
                <a:lnTo>
                  <a:pt x="323" y="348"/>
                </a:lnTo>
                <a:lnTo>
                  <a:pt x="323" y="349"/>
                </a:lnTo>
                <a:lnTo>
                  <a:pt x="323" y="348"/>
                </a:lnTo>
                <a:lnTo>
                  <a:pt x="323" y="349"/>
                </a:lnTo>
                <a:lnTo>
                  <a:pt x="323" y="348"/>
                </a:lnTo>
                <a:lnTo>
                  <a:pt x="324" y="348"/>
                </a:lnTo>
                <a:lnTo>
                  <a:pt x="323" y="348"/>
                </a:lnTo>
                <a:lnTo>
                  <a:pt x="324" y="348"/>
                </a:lnTo>
                <a:lnTo>
                  <a:pt x="323" y="348"/>
                </a:lnTo>
                <a:lnTo>
                  <a:pt x="324" y="348"/>
                </a:lnTo>
                <a:lnTo>
                  <a:pt x="325" y="348"/>
                </a:lnTo>
                <a:lnTo>
                  <a:pt x="324" y="348"/>
                </a:lnTo>
                <a:lnTo>
                  <a:pt x="325" y="348"/>
                </a:lnTo>
                <a:lnTo>
                  <a:pt x="324" y="348"/>
                </a:lnTo>
                <a:lnTo>
                  <a:pt x="325" y="348"/>
                </a:lnTo>
                <a:lnTo>
                  <a:pt x="325" y="347"/>
                </a:lnTo>
                <a:lnTo>
                  <a:pt x="325" y="348"/>
                </a:lnTo>
                <a:lnTo>
                  <a:pt x="325" y="347"/>
                </a:lnTo>
                <a:lnTo>
                  <a:pt x="325" y="348"/>
                </a:lnTo>
                <a:lnTo>
                  <a:pt x="325" y="347"/>
                </a:lnTo>
                <a:lnTo>
                  <a:pt x="326" y="347"/>
                </a:lnTo>
                <a:lnTo>
                  <a:pt x="325" y="347"/>
                </a:lnTo>
                <a:lnTo>
                  <a:pt x="326" y="347"/>
                </a:lnTo>
                <a:lnTo>
                  <a:pt x="325" y="347"/>
                </a:lnTo>
                <a:lnTo>
                  <a:pt x="326" y="347"/>
                </a:lnTo>
                <a:lnTo>
                  <a:pt x="326" y="348"/>
                </a:lnTo>
                <a:lnTo>
                  <a:pt x="326" y="347"/>
                </a:lnTo>
                <a:lnTo>
                  <a:pt x="326" y="348"/>
                </a:lnTo>
                <a:lnTo>
                  <a:pt x="326" y="347"/>
                </a:lnTo>
                <a:lnTo>
                  <a:pt x="326" y="348"/>
                </a:lnTo>
                <a:lnTo>
                  <a:pt x="326" y="349"/>
                </a:lnTo>
                <a:lnTo>
                  <a:pt x="326" y="348"/>
                </a:lnTo>
                <a:lnTo>
                  <a:pt x="326" y="349"/>
                </a:lnTo>
                <a:lnTo>
                  <a:pt x="326" y="348"/>
                </a:lnTo>
                <a:lnTo>
                  <a:pt x="326" y="349"/>
                </a:lnTo>
                <a:lnTo>
                  <a:pt x="327" y="349"/>
                </a:lnTo>
                <a:lnTo>
                  <a:pt x="326" y="349"/>
                </a:lnTo>
                <a:lnTo>
                  <a:pt x="327" y="349"/>
                </a:lnTo>
                <a:lnTo>
                  <a:pt x="326" y="349"/>
                </a:lnTo>
                <a:lnTo>
                  <a:pt x="327" y="349"/>
                </a:lnTo>
                <a:lnTo>
                  <a:pt x="327" y="348"/>
                </a:lnTo>
                <a:lnTo>
                  <a:pt x="327" y="349"/>
                </a:lnTo>
                <a:lnTo>
                  <a:pt x="327" y="348"/>
                </a:lnTo>
                <a:lnTo>
                  <a:pt x="327" y="349"/>
                </a:lnTo>
                <a:lnTo>
                  <a:pt x="327" y="348"/>
                </a:lnTo>
                <a:lnTo>
                  <a:pt x="328" y="348"/>
                </a:lnTo>
                <a:lnTo>
                  <a:pt x="327" y="348"/>
                </a:lnTo>
                <a:lnTo>
                  <a:pt x="328" y="348"/>
                </a:lnTo>
                <a:lnTo>
                  <a:pt x="327" y="348"/>
                </a:lnTo>
                <a:lnTo>
                  <a:pt x="328" y="348"/>
                </a:lnTo>
                <a:lnTo>
                  <a:pt x="328" y="347"/>
                </a:lnTo>
                <a:lnTo>
                  <a:pt x="328" y="348"/>
                </a:lnTo>
                <a:lnTo>
                  <a:pt x="328" y="347"/>
                </a:lnTo>
                <a:lnTo>
                  <a:pt x="328" y="348"/>
                </a:lnTo>
                <a:lnTo>
                  <a:pt x="328" y="347"/>
                </a:lnTo>
                <a:lnTo>
                  <a:pt x="327" y="347"/>
                </a:lnTo>
                <a:lnTo>
                  <a:pt x="328" y="347"/>
                </a:lnTo>
                <a:lnTo>
                  <a:pt x="327" y="347"/>
                </a:lnTo>
                <a:lnTo>
                  <a:pt x="328" y="347"/>
                </a:lnTo>
                <a:lnTo>
                  <a:pt x="327" y="347"/>
                </a:lnTo>
                <a:lnTo>
                  <a:pt x="327" y="346"/>
                </a:lnTo>
                <a:lnTo>
                  <a:pt x="327" y="347"/>
                </a:lnTo>
                <a:lnTo>
                  <a:pt x="327" y="346"/>
                </a:lnTo>
                <a:lnTo>
                  <a:pt x="327" y="347"/>
                </a:lnTo>
                <a:lnTo>
                  <a:pt x="327" y="346"/>
                </a:lnTo>
                <a:lnTo>
                  <a:pt x="328" y="346"/>
                </a:lnTo>
                <a:lnTo>
                  <a:pt x="327" y="346"/>
                </a:lnTo>
                <a:lnTo>
                  <a:pt x="328" y="346"/>
                </a:lnTo>
                <a:lnTo>
                  <a:pt x="327" y="346"/>
                </a:lnTo>
                <a:lnTo>
                  <a:pt x="328" y="346"/>
                </a:lnTo>
                <a:lnTo>
                  <a:pt x="329" y="346"/>
                </a:lnTo>
                <a:lnTo>
                  <a:pt x="328" y="346"/>
                </a:lnTo>
                <a:lnTo>
                  <a:pt x="329" y="346"/>
                </a:lnTo>
                <a:lnTo>
                  <a:pt x="328" y="346"/>
                </a:lnTo>
                <a:lnTo>
                  <a:pt x="329" y="346"/>
                </a:lnTo>
                <a:lnTo>
                  <a:pt x="329" y="345"/>
                </a:lnTo>
                <a:lnTo>
                  <a:pt x="329" y="346"/>
                </a:lnTo>
                <a:lnTo>
                  <a:pt x="329" y="345"/>
                </a:lnTo>
                <a:lnTo>
                  <a:pt x="329" y="346"/>
                </a:lnTo>
                <a:lnTo>
                  <a:pt x="329" y="345"/>
                </a:lnTo>
                <a:lnTo>
                  <a:pt x="328" y="345"/>
                </a:lnTo>
                <a:lnTo>
                  <a:pt x="329" y="345"/>
                </a:lnTo>
                <a:lnTo>
                  <a:pt x="328" y="345"/>
                </a:lnTo>
                <a:lnTo>
                  <a:pt x="329" y="345"/>
                </a:lnTo>
                <a:lnTo>
                  <a:pt x="328" y="345"/>
                </a:lnTo>
                <a:lnTo>
                  <a:pt x="328" y="344"/>
                </a:lnTo>
                <a:lnTo>
                  <a:pt x="328" y="345"/>
                </a:lnTo>
                <a:lnTo>
                  <a:pt x="328" y="344"/>
                </a:lnTo>
                <a:lnTo>
                  <a:pt x="328" y="345"/>
                </a:lnTo>
                <a:lnTo>
                  <a:pt x="328" y="344"/>
                </a:lnTo>
                <a:lnTo>
                  <a:pt x="327" y="344"/>
                </a:lnTo>
                <a:lnTo>
                  <a:pt x="328" y="344"/>
                </a:lnTo>
                <a:lnTo>
                  <a:pt x="327" y="344"/>
                </a:lnTo>
                <a:lnTo>
                  <a:pt x="328" y="344"/>
                </a:lnTo>
                <a:lnTo>
                  <a:pt x="327" y="344"/>
                </a:lnTo>
                <a:lnTo>
                  <a:pt x="327" y="345"/>
                </a:lnTo>
                <a:lnTo>
                  <a:pt x="327" y="344"/>
                </a:lnTo>
                <a:lnTo>
                  <a:pt x="327" y="345"/>
                </a:lnTo>
                <a:lnTo>
                  <a:pt x="327" y="344"/>
                </a:lnTo>
                <a:lnTo>
                  <a:pt x="327" y="345"/>
                </a:lnTo>
                <a:lnTo>
                  <a:pt x="326" y="345"/>
                </a:lnTo>
                <a:lnTo>
                  <a:pt x="327" y="345"/>
                </a:lnTo>
                <a:lnTo>
                  <a:pt x="326" y="345"/>
                </a:lnTo>
                <a:lnTo>
                  <a:pt x="327" y="345"/>
                </a:lnTo>
                <a:lnTo>
                  <a:pt x="326" y="345"/>
                </a:lnTo>
                <a:lnTo>
                  <a:pt x="326" y="344"/>
                </a:lnTo>
                <a:lnTo>
                  <a:pt x="326" y="345"/>
                </a:lnTo>
                <a:lnTo>
                  <a:pt x="326" y="344"/>
                </a:lnTo>
                <a:lnTo>
                  <a:pt x="326" y="345"/>
                </a:lnTo>
                <a:lnTo>
                  <a:pt x="326" y="344"/>
                </a:lnTo>
                <a:lnTo>
                  <a:pt x="326" y="343"/>
                </a:lnTo>
                <a:lnTo>
                  <a:pt x="326" y="344"/>
                </a:lnTo>
                <a:lnTo>
                  <a:pt x="326" y="343"/>
                </a:lnTo>
                <a:lnTo>
                  <a:pt x="326" y="344"/>
                </a:lnTo>
                <a:lnTo>
                  <a:pt x="326" y="343"/>
                </a:lnTo>
                <a:lnTo>
                  <a:pt x="325" y="343"/>
                </a:lnTo>
                <a:lnTo>
                  <a:pt x="326" y="343"/>
                </a:lnTo>
                <a:lnTo>
                  <a:pt x="325" y="343"/>
                </a:lnTo>
                <a:lnTo>
                  <a:pt x="326" y="343"/>
                </a:lnTo>
                <a:lnTo>
                  <a:pt x="325" y="343"/>
                </a:lnTo>
                <a:lnTo>
                  <a:pt x="325" y="344"/>
                </a:lnTo>
                <a:lnTo>
                  <a:pt x="325" y="343"/>
                </a:lnTo>
                <a:lnTo>
                  <a:pt x="325" y="344"/>
                </a:lnTo>
                <a:lnTo>
                  <a:pt x="325" y="343"/>
                </a:lnTo>
                <a:lnTo>
                  <a:pt x="325" y="344"/>
                </a:lnTo>
                <a:lnTo>
                  <a:pt x="324" y="344"/>
                </a:lnTo>
                <a:lnTo>
                  <a:pt x="325" y="344"/>
                </a:lnTo>
                <a:lnTo>
                  <a:pt x="324" y="344"/>
                </a:lnTo>
                <a:lnTo>
                  <a:pt x="325" y="344"/>
                </a:lnTo>
                <a:lnTo>
                  <a:pt x="324" y="344"/>
                </a:lnTo>
                <a:lnTo>
                  <a:pt x="324" y="343"/>
                </a:lnTo>
                <a:lnTo>
                  <a:pt x="324" y="344"/>
                </a:lnTo>
                <a:lnTo>
                  <a:pt x="324" y="343"/>
                </a:lnTo>
                <a:lnTo>
                  <a:pt x="324" y="344"/>
                </a:lnTo>
                <a:lnTo>
                  <a:pt x="324" y="343"/>
                </a:lnTo>
                <a:lnTo>
                  <a:pt x="323" y="343"/>
                </a:lnTo>
                <a:lnTo>
                  <a:pt x="324" y="343"/>
                </a:lnTo>
                <a:lnTo>
                  <a:pt x="323" y="343"/>
                </a:lnTo>
                <a:lnTo>
                  <a:pt x="324" y="343"/>
                </a:lnTo>
                <a:lnTo>
                  <a:pt x="323" y="343"/>
                </a:lnTo>
                <a:lnTo>
                  <a:pt x="323" y="342"/>
                </a:lnTo>
                <a:lnTo>
                  <a:pt x="323" y="343"/>
                </a:lnTo>
                <a:lnTo>
                  <a:pt x="323" y="342"/>
                </a:lnTo>
                <a:lnTo>
                  <a:pt x="323" y="343"/>
                </a:lnTo>
                <a:lnTo>
                  <a:pt x="323" y="342"/>
                </a:lnTo>
                <a:lnTo>
                  <a:pt x="324" y="342"/>
                </a:lnTo>
                <a:lnTo>
                  <a:pt x="323" y="342"/>
                </a:lnTo>
                <a:lnTo>
                  <a:pt x="324" y="342"/>
                </a:lnTo>
                <a:lnTo>
                  <a:pt x="323" y="342"/>
                </a:lnTo>
                <a:lnTo>
                  <a:pt x="324" y="342"/>
                </a:lnTo>
                <a:lnTo>
                  <a:pt x="325" y="342"/>
                </a:lnTo>
                <a:lnTo>
                  <a:pt x="324" y="342"/>
                </a:lnTo>
                <a:lnTo>
                  <a:pt x="325" y="342"/>
                </a:lnTo>
                <a:lnTo>
                  <a:pt x="324" y="342"/>
                </a:lnTo>
                <a:lnTo>
                  <a:pt x="325" y="342"/>
                </a:lnTo>
                <a:lnTo>
                  <a:pt x="325" y="341"/>
                </a:lnTo>
                <a:lnTo>
                  <a:pt x="325" y="342"/>
                </a:lnTo>
                <a:lnTo>
                  <a:pt x="325" y="341"/>
                </a:lnTo>
                <a:lnTo>
                  <a:pt x="325" y="342"/>
                </a:lnTo>
                <a:lnTo>
                  <a:pt x="325" y="341"/>
                </a:lnTo>
                <a:lnTo>
                  <a:pt x="324" y="341"/>
                </a:lnTo>
                <a:lnTo>
                  <a:pt x="325" y="341"/>
                </a:lnTo>
                <a:lnTo>
                  <a:pt x="324" y="341"/>
                </a:lnTo>
                <a:lnTo>
                  <a:pt x="325" y="341"/>
                </a:lnTo>
                <a:lnTo>
                  <a:pt x="324" y="341"/>
                </a:lnTo>
                <a:lnTo>
                  <a:pt x="324" y="340"/>
                </a:lnTo>
                <a:lnTo>
                  <a:pt x="324" y="341"/>
                </a:lnTo>
                <a:lnTo>
                  <a:pt x="324" y="340"/>
                </a:lnTo>
                <a:lnTo>
                  <a:pt x="324" y="341"/>
                </a:lnTo>
                <a:lnTo>
                  <a:pt x="324" y="340"/>
                </a:lnTo>
                <a:lnTo>
                  <a:pt x="325" y="340"/>
                </a:lnTo>
                <a:lnTo>
                  <a:pt x="324" y="340"/>
                </a:lnTo>
                <a:lnTo>
                  <a:pt x="325" y="340"/>
                </a:lnTo>
                <a:lnTo>
                  <a:pt x="324" y="340"/>
                </a:lnTo>
                <a:lnTo>
                  <a:pt x="325" y="340"/>
                </a:lnTo>
                <a:lnTo>
                  <a:pt x="325" y="339"/>
                </a:lnTo>
                <a:lnTo>
                  <a:pt x="325" y="340"/>
                </a:lnTo>
                <a:lnTo>
                  <a:pt x="325" y="339"/>
                </a:lnTo>
                <a:lnTo>
                  <a:pt x="325" y="340"/>
                </a:lnTo>
                <a:lnTo>
                  <a:pt x="325" y="339"/>
                </a:lnTo>
                <a:lnTo>
                  <a:pt x="326" y="339"/>
                </a:lnTo>
                <a:lnTo>
                  <a:pt x="325" y="339"/>
                </a:lnTo>
                <a:lnTo>
                  <a:pt x="326" y="339"/>
                </a:lnTo>
                <a:lnTo>
                  <a:pt x="325" y="339"/>
                </a:lnTo>
                <a:lnTo>
                  <a:pt x="326" y="339"/>
                </a:lnTo>
                <a:lnTo>
                  <a:pt x="326" y="340"/>
                </a:lnTo>
                <a:lnTo>
                  <a:pt x="326" y="339"/>
                </a:lnTo>
                <a:lnTo>
                  <a:pt x="326" y="340"/>
                </a:lnTo>
                <a:lnTo>
                  <a:pt x="326" y="339"/>
                </a:lnTo>
                <a:lnTo>
                  <a:pt x="326" y="340"/>
                </a:lnTo>
                <a:lnTo>
                  <a:pt x="326" y="341"/>
                </a:lnTo>
                <a:lnTo>
                  <a:pt x="326" y="340"/>
                </a:lnTo>
                <a:lnTo>
                  <a:pt x="326" y="341"/>
                </a:lnTo>
                <a:lnTo>
                  <a:pt x="326" y="340"/>
                </a:lnTo>
                <a:lnTo>
                  <a:pt x="326" y="341"/>
                </a:lnTo>
                <a:lnTo>
                  <a:pt x="327" y="341"/>
                </a:lnTo>
                <a:lnTo>
                  <a:pt x="326" y="341"/>
                </a:lnTo>
                <a:lnTo>
                  <a:pt x="327" y="341"/>
                </a:lnTo>
                <a:lnTo>
                  <a:pt x="326" y="341"/>
                </a:lnTo>
                <a:lnTo>
                  <a:pt x="327" y="341"/>
                </a:lnTo>
                <a:lnTo>
                  <a:pt x="327" y="340"/>
                </a:lnTo>
                <a:lnTo>
                  <a:pt x="327" y="341"/>
                </a:lnTo>
                <a:lnTo>
                  <a:pt x="327" y="340"/>
                </a:lnTo>
                <a:lnTo>
                  <a:pt x="327" y="341"/>
                </a:lnTo>
                <a:lnTo>
                  <a:pt x="327" y="340"/>
                </a:lnTo>
                <a:lnTo>
                  <a:pt x="328" y="340"/>
                </a:lnTo>
                <a:lnTo>
                  <a:pt x="327" y="340"/>
                </a:lnTo>
                <a:lnTo>
                  <a:pt x="328" y="340"/>
                </a:lnTo>
                <a:lnTo>
                  <a:pt x="327" y="340"/>
                </a:lnTo>
                <a:lnTo>
                  <a:pt x="328" y="340"/>
                </a:lnTo>
                <a:lnTo>
                  <a:pt x="328" y="339"/>
                </a:lnTo>
                <a:lnTo>
                  <a:pt x="328" y="340"/>
                </a:lnTo>
                <a:lnTo>
                  <a:pt x="328" y="339"/>
                </a:lnTo>
                <a:lnTo>
                  <a:pt x="328" y="340"/>
                </a:lnTo>
                <a:lnTo>
                  <a:pt x="328" y="339"/>
                </a:lnTo>
                <a:lnTo>
                  <a:pt x="327" y="339"/>
                </a:lnTo>
                <a:lnTo>
                  <a:pt x="328" y="339"/>
                </a:lnTo>
                <a:lnTo>
                  <a:pt x="327" y="339"/>
                </a:lnTo>
                <a:lnTo>
                  <a:pt x="328" y="339"/>
                </a:lnTo>
                <a:lnTo>
                  <a:pt x="327" y="339"/>
                </a:lnTo>
                <a:lnTo>
                  <a:pt x="327" y="338"/>
                </a:lnTo>
                <a:lnTo>
                  <a:pt x="327" y="339"/>
                </a:lnTo>
                <a:lnTo>
                  <a:pt x="327" y="338"/>
                </a:lnTo>
                <a:lnTo>
                  <a:pt x="327" y="339"/>
                </a:lnTo>
                <a:lnTo>
                  <a:pt x="327" y="338"/>
                </a:lnTo>
                <a:lnTo>
                  <a:pt x="328" y="338"/>
                </a:lnTo>
                <a:lnTo>
                  <a:pt x="327" y="338"/>
                </a:lnTo>
                <a:lnTo>
                  <a:pt x="328" y="338"/>
                </a:lnTo>
                <a:lnTo>
                  <a:pt x="327" y="338"/>
                </a:lnTo>
                <a:lnTo>
                  <a:pt x="328" y="338"/>
                </a:lnTo>
                <a:lnTo>
                  <a:pt x="329" y="338"/>
                </a:lnTo>
                <a:lnTo>
                  <a:pt x="328" y="338"/>
                </a:lnTo>
                <a:lnTo>
                  <a:pt x="329" y="338"/>
                </a:lnTo>
                <a:lnTo>
                  <a:pt x="328" y="338"/>
                </a:lnTo>
                <a:lnTo>
                  <a:pt x="329" y="338"/>
                </a:lnTo>
                <a:lnTo>
                  <a:pt x="329" y="337"/>
                </a:lnTo>
                <a:lnTo>
                  <a:pt x="329" y="338"/>
                </a:lnTo>
                <a:lnTo>
                  <a:pt x="329" y="337"/>
                </a:lnTo>
                <a:lnTo>
                  <a:pt x="329" y="338"/>
                </a:lnTo>
                <a:lnTo>
                  <a:pt x="329" y="337"/>
                </a:lnTo>
                <a:lnTo>
                  <a:pt x="328" y="337"/>
                </a:lnTo>
                <a:lnTo>
                  <a:pt x="329" y="337"/>
                </a:lnTo>
                <a:lnTo>
                  <a:pt x="328" y="337"/>
                </a:lnTo>
                <a:lnTo>
                  <a:pt x="329" y="337"/>
                </a:lnTo>
                <a:lnTo>
                  <a:pt x="328" y="337"/>
                </a:lnTo>
                <a:lnTo>
                  <a:pt x="328" y="336"/>
                </a:lnTo>
                <a:lnTo>
                  <a:pt x="328" y="337"/>
                </a:lnTo>
                <a:lnTo>
                  <a:pt x="328" y="336"/>
                </a:lnTo>
                <a:lnTo>
                  <a:pt x="328" y="337"/>
                </a:lnTo>
                <a:lnTo>
                  <a:pt x="328" y="336"/>
                </a:lnTo>
                <a:lnTo>
                  <a:pt x="329" y="336"/>
                </a:lnTo>
                <a:lnTo>
                  <a:pt x="328" y="336"/>
                </a:lnTo>
                <a:lnTo>
                  <a:pt x="329" y="336"/>
                </a:lnTo>
                <a:lnTo>
                  <a:pt x="328" y="336"/>
                </a:lnTo>
                <a:lnTo>
                  <a:pt x="329" y="336"/>
                </a:lnTo>
                <a:lnTo>
                  <a:pt x="329" y="335"/>
                </a:lnTo>
                <a:lnTo>
                  <a:pt x="329" y="336"/>
                </a:lnTo>
                <a:lnTo>
                  <a:pt x="329" y="335"/>
                </a:lnTo>
                <a:lnTo>
                  <a:pt x="329" y="336"/>
                </a:lnTo>
                <a:lnTo>
                  <a:pt x="329" y="335"/>
                </a:lnTo>
                <a:lnTo>
                  <a:pt x="330" y="335"/>
                </a:lnTo>
                <a:lnTo>
                  <a:pt x="329" y="335"/>
                </a:lnTo>
                <a:lnTo>
                  <a:pt x="330" y="335"/>
                </a:lnTo>
                <a:lnTo>
                  <a:pt x="329" y="335"/>
                </a:lnTo>
                <a:lnTo>
                  <a:pt x="330" y="335"/>
                </a:lnTo>
                <a:lnTo>
                  <a:pt x="330" y="336"/>
                </a:lnTo>
                <a:lnTo>
                  <a:pt x="330" y="335"/>
                </a:lnTo>
                <a:lnTo>
                  <a:pt x="330" y="336"/>
                </a:lnTo>
                <a:lnTo>
                  <a:pt x="330" y="335"/>
                </a:lnTo>
                <a:lnTo>
                  <a:pt x="330" y="336"/>
                </a:lnTo>
                <a:lnTo>
                  <a:pt x="330" y="337"/>
                </a:lnTo>
                <a:lnTo>
                  <a:pt x="330" y="336"/>
                </a:lnTo>
                <a:lnTo>
                  <a:pt x="330" y="337"/>
                </a:lnTo>
                <a:lnTo>
                  <a:pt x="330" y="336"/>
                </a:lnTo>
                <a:lnTo>
                  <a:pt x="330" y="337"/>
                </a:lnTo>
                <a:lnTo>
                  <a:pt x="331" y="337"/>
                </a:lnTo>
                <a:lnTo>
                  <a:pt x="330" y="337"/>
                </a:lnTo>
                <a:lnTo>
                  <a:pt x="331" y="337"/>
                </a:lnTo>
                <a:lnTo>
                  <a:pt x="330" y="337"/>
                </a:lnTo>
                <a:lnTo>
                  <a:pt x="331" y="337"/>
                </a:lnTo>
                <a:lnTo>
                  <a:pt x="331" y="336"/>
                </a:lnTo>
                <a:lnTo>
                  <a:pt x="331" y="337"/>
                </a:lnTo>
                <a:lnTo>
                  <a:pt x="331" y="336"/>
                </a:lnTo>
                <a:lnTo>
                  <a:pt x="331" y="337"/>
                </a:lnTo>
                <a:lnTo>
                  <a:pt x="331" y="336"/>
                </a:lnTo>
                <a:lnTo>
                  <a:pt x="332" y="336"/>
                </a:lnTo>
                <a:lnTo>
                  <a:pt x="331" y="336"/>
                </a:lnTo>
                <a:lnTo>
                  <a:pt x="332" y="336"/>
                </a:lnTo>
                <a:lnTo>
                  <a:pt x="331" y="336"/>
                </a:lnTo>
                <a:lnTo>
                  <a:pt x="332" y="336"/>
                </a:lnTo>
                <a:lnTo>
                  <a:pt x="332" y="337"/>
                </a:lnTo>
                <a:lnTo>
                  <a:pt x="332" y="336"/>
                </a:lnTo>
                <a:lnTo>
                  <a:pt x="332" y="337"/>
                </a:lnTo>
                <a:lnTo>
                  <a:pt x="332" y="336"/>
                </a:lnTo>
                <a:lnTo>
                  <a:pt x="332" y="337"/>
                </a:lnTo>
                <a:lnTo>
                  <a:pt x="333" y="337"/>
                </a:lnTo>
                <a:lnTo>
                  <a:pt x="332" y="337"/>
                </a:lnTo>
                <a:lnTo>
                  <a:pt x="333" y="337"/>
                </a:lnTo>
                <a:lnTo>
                  <a:pt x="332" y="337"/>
                </a:lnTo>
                <a:lnTo>
                  <a:pt x="333" y="337"/>
                </a:lnTo>
                <a:lnTo>
                  <a:pt x="333" y="338"/>
                </a:lnTo>
                <a:lnTo>
                  <a:pt x="333" y="337"/>
                </a:lnTo>
                <a:lnTo>
                  <a:pt x="333" y="338"/>
                </a:lnTo>
                <a:lnTo>
                  <a:pt x="333" y="337"/>
                </a:lnTo>
                <a:lnTo>
                  <a:pt x="333" y="338"/>
                </a:lnTo>
                <a:lnTo>
                  <a:pt x="332" y="338"/>
                </a:lnTo>
                <a:lnTo>
                  <a:pt x="333" y="338"/>
                </a:lnTo>
                <a:lnTo>
                  <a:pt x="332" y="338"/>
                </a:lnTo>
                <a:lnTo>
                  <a:pt x="333" y="338"/>
                </a:lnTo>
                <a:lnTo>
                  <a:pt x="332" y="338"/>
                </a:lnTo>
                <a:lnTo>
                  <a:pt x="331" y="338"/>
                </a:lnTo>
                <a:lnTo>
                  <a:pt x="332" y="338"/>
                </a:lnTo>
                <a:lnTo>
                  <a:pt x="331" y="338"/>
                </a:lnTo>
                <a:lnTo>
                  <a:pt x="332" y="338"/>
                </a:lnTo>
                <a:lnTo>
                  <a:pt x="331" y="338"/>
                </a:lnTo>
                <a:lnTo>
                  <a:pt x="331" y="339"/>
                </a:lnTo>
                <a:lnTo>
                  <a:pt x="331" y="338"/>
                </a:lnTo>
                <a:lnTo>
                  <a:pt x="331" y="339"/>
                </a:lnTo>
                <a:lnTo>
                  <a:pt x="331" y="338"/>
                </a:lnTo>
                <a:lnTo>
                  <a:pt x="331" y="339"/>
                </a:lnTo>
                <a:lnTo>
                  <a:pt x="332" y="339"/>
                </a:lnTo>
                <a:lnTo>
                  <a:pt x="331" y="339"/>
                </a:lnTo>
                <a:lnTo>
                  <a:pt x="332" y="339"/>
                </a:lnTo>
                <a:lnTo>
                  <a:pt x="331" y="339"/>
                </a:lnTo>
                <a:lnTo>
                  <a:pt x="332" y="339"/>
                </a:lnTo>
                <a:lnTo>
                  <a:pt x="332" y="340"/>
                </a:lnTo>
                <a:lnTo>
                  <a:pt x="332" y="339"/>
                </a:lnTo>
                <a:lnTo>
                  <a:pt x="332" y="340"/>
                </a:lnTo>
                <a:lnTo>
                  <a:pt x="332" y="339"/>
                </a:lnTo>
                <a:lnTo>
                  <a:pt x="332" y="340"/>
                </a:lnTo>
                <a:lnTo>
                  <a:pt x="332" y="341"/>
                </a:lnTo>
                <a:lnTo>
                  <a:pt x="332" y="340"/>
                </a:lnTo>
                <a:lnTo>
                  <a:pt x="332" y="341"/>
                </a:lnTo>
                <a:lnTo>
                  <a:pt x="332" y="340"/>
                </a:lnTo>
                <a:lnTo>
                  <a:pt x="332" y="341"/>
                </a:lnTo>
                <a:lnTo>
                  <a:pt x="333" y="341"/>
                </a:lnTo>
                <a:lnTo>
                  <a:pt x="332" y="341"/>
                </a:lnTo>
                <a:lnTo>
                  <a:pt x="333" y="341"/>
                </a:lnTo>
                <a:lnTo>
                  <a:pt x="332" y="341"/>
                </a:lnTo>
                <a:lnTo>
                  <a:pt x="333" y="341"/>
                </a:lnTo>
                <a:lnTo>
                  <a:pt x="333" y="342"/>
                </a:lnTo>
                <a:lnTo>
                  <a:pt x="333" y="341"/>
                </a:lnTo>
                <a:lnTo>
                  <a:pt x="333" y="342"/>
                </a:lnTo>
                <a:lnTo>
                  <a:pt x="333" y="341"/>
                </a:lnTo>
                <a:lnTo>
                  <a:pt x="333" y="342"/>
                </a:lnTo>
                <a:lnTo>
                  <a:pt x="332" y="342"/>
                </a:lnTo>
                <a:lnTo>
                  <a:pt x="333" y="342"/>
                </a:lnTo>
                <a:lnTo>
                  <a:pt x="332" y="342"/>
                </a:lnTo>
                <a:lnTo>
                  <a:pt x="333" y="342"/>
                </a:lnTo>
                <a:lnTo>
                  <a:pt x="332" y="342"/>
                </a:lnTo>
                <a:lnTo>
                  <a:pt x="331" y="342"/>
                </a:lnTo>
                <a:lnTo>
                  <a:pt x="332" y="342"/>
                </a:lnTo>
                <a:lnTo>
                  <a:pt x="331" y="342"/>
                </a:lnTo>
                <a:lnTo>
                  <a:pt x="332" y="342"/>
                </a:lnTo>
                <a:lnTo>
                  <a:pt x="331" y="342"/>
                </a:lnTo>
                <a:lnTo>
                  <a:pt x="331" y="343"/>
                </a:lnTo>
                <a:lnTo>
                  <a:pt x="331" y="342"/>
                </a:lnTo>
                <a:lnTo>
                  <a:pt x="331" y="343"/>
                </a:lnTo>
                <a:lnTo>
                  <a:pt x="331" y="342"/>
                </a:lnTo>
                <a:lnTo>
                  <a:pt x="331" y="343"/>
                </a:lnTo>
                <a:lnTo>
                  <a:pt x="332" y="343"/>
                </a:lnTo>
                <a:lnTo>
                  <a:pt x="331" y="343"/>
                </a:lnTo>
                <a:lnTo>
                  <a:pt x="332" y="343"/>
                </a:lnTo>
                <a:lnTo>
                  <a:pt x="331" y="343"/>
                </a:lnTo>
                <a:lnTo>
                  <a:pt x="332" y="343"/>
                </a:lnTo>
                <a:lnTo>
                  <a:pt x="332" y="344"/>
                </a:lnTo>
                <a:lnTo>
                  <a:pt x="332" y="343"/>
                </a:lnTo>
                <a:lnTo>
                  <a:pt x="332" y="344"/>
                </a:lnTo>
                <a:lnTo>
                  <a:pt x="332" y="343"/>
                </a:lnTo>
                <a:lnTo>
                  <a:pt x="332" y="344"/>
                </a:lnTo>
                <a:lnTo>
                  <a:pt x="333" y="344"/>
                </a:lnTo>
                <a:lnTo>
                  <a:pt x="332" y="344"/>
                </a:lnTo>
                <a:lnTo>
                  <a:pt x="333" y="344"/>
                </a:lnTo>
                <a:lnTo>
                  <a:pt x="332" y="344"/>
                </a:lnTo>
                <a:lnTo>
                  <a:pt x="333" y="344"/>
                </a:lnTo>
                <a:lnTo>
                  <a:pt x="333" y="343"/>
                </a:lnTo>
                <a:lnTo>
                  <a:pt x="333" y="344"/>
                </a:lnTo>
                <a:lnTo>
                  <a:pt x="333" y="343"/>
                </a:lnTo>
                <a:lnTo>
                  <a:pt x="333" y="344"/>
                </a:lnTo>
                <a:lnTo>
                  <a:pt x="333" y="343"/>
                </a:lnTo>
                <a:lnTo>
                  <a:pt x="334" y="343"/>
                </a:lnTo>
                <a:lnTo>
                  <a:pt x="333" y="343"/>
                </a:lnTo>
                <a:lnTo>
                  <a:pt x="334" y="343"/>
                </a:lnTo>
                <a:lnTo>
                  <a:pt x="333" y="343"/>
                </a:lnTo>
                <a:lnTo>
                  <a:pt x="334" y="343"/>
                </a:lnTo>
                <a:lnTo>
                  <a:pt x="334" y="344"/>
                </a:lnTo>
                <a:lnTo>
                  <a:pt x="334" y="343"/>
                </a:lnTo>
                <a:lnTo>
                  <a:pt x="334" y="344"/>
                </a:lnTo>
                <a:lnTo>
                  <a:pt x="334" y="343"/>
                </a:lnTo>
                <a:lnTo>
                  <a:pt x="334" y="344"/>
                </a:lnTo>
                <a:lnTo>
                  <a:pt x="334" y="345"/>
                </a:lnTo>
                <a:lnTo>
                  <a:pt x="334" y="344"/>
                </a:lnTo>
                <a:lnTo>
                  <a:pt x="334" y="345"/>
                </a:lnTo>
                <a:lnTo>
                  <a:pt x="334" y="344"/>
                </a:lnTo>
                <a:lnTo>
                  <a:pt x="334" y="345"/>
                </a:lnTo>
                <a:lnTo>
                  <a:pt x="335" y="345"/>
                </a:lnTo>
                <a:lnTo>
                  <a:pt x="334" y="345"/>
                </a:lnTo>
                <a:lnTo>
                  <a:pt x="335" y="345"/>
                </a:lnTo>
                <a:lnTo>
                  <a:pt x="334" y="345"/>
                </a:lnTo>
                <a:lnTo>
                  <a:pt x="335" y="345"/>
                </a:lnTo>
                <a:lnTo>
                  <a:pt x="335" y="344"/>
                </a:lnTo>
                <a:lnTo>
                  <a:pt x="335" y="345"/>
                </a:lnTo>
                <a:lnTo>
                  <a:pt x="335" y="344"/>
                </a:lnTo>
                <a:lnTo>
                  <a:pt x="335" y="345"/>
                </a:lnTo>
                <a:lnTo>
                  <a:pt x="335" y="344"/>
                </a:lnTo>
                <a:lnTo>
                  <a:pt x="336" y="344"/>
                </a:lnTo>
                <a:lnTo>
                  <a:pt x="335" y="344"/>
                </a:lnTo>
                <a:lnTo>
                  <a:pt x="336" y="344"/>
                </a:lnTo>
                <a:lnTo>
                  <a:pt x="335" y="344"/>
                </a:lnTo>
                <a:lnTo>
                  <a:pt x="336" y="344"/>
                </a:lnTo>
                <a:lnTo>
                  <a:pt x="336" y="343"/>
                </a:lnTo>
                <a:lnTo>
                  <a:pt x="336" y="344"/>
                </a:lnTo>
                <a:lnTo>
                  <a:pt x="336" y="343"/>
                </a:lnTo>
                <a:lnTo>
                  <a:pt x="336" y="344"/>
                </a:lnTo>
                <a:lnTo>
                  <a:pt x="336" y="343"/>
                </a:lnTo>
                <a:lnTo>
                  <a:pt x="335" y="343"/>
                </a:lnTo>
                <a:lnTo>
                  <a:pt x="336" y="343"/>
                </a:lnTo>
                <a:lnTo>
                  <a:pt x="335" y="343"/>
                </a:lnTo>
                <a:lnTo>
                  <a:pt x="336" y="343"/>
                </a:lnTo>
                <a:lnTo>
                  <a:pt x="335" y="343"/>
                </a:lnTo>
                <a:lnTo>
                  <a:pt x="335" y="342"/>
                </a:lnTo>
                <a:lnTo>
                  <a:pt x="335" y="343"/>
                </a:lnTo>
                <a:lnTo>
                  <a:pt x="335" y="342"/>
                </a:lnTo>
                <a:lnTo>
                  <a:pt x="335" y="343"/>
                </a:lnTo>
                <a:lnTo>
                  <a:pt x="335" y="342"/>
                </a:lnTo>
                <a:lnTo>
                  <a:pt x="336" y="342"/>
                </a:lnTo>
                <a:lnTo>
                  <a:pt x="335" y="342"/>
                </a:lnTo>
                <a:lnTo>
                  <a:pt x="336" y="342"/>
                </a:lnTo>
                <a:lnTo>
                  <a:pt x="335" y="342"/>
                </a:lnTo>
                <a:lnTo>
                  <a:pt x="336" y="342"/>
                </a:lnTo>
                <a:lnTo>
                  <a:pt x="337" y="342"/>
                </a:lnTo>
                <a:lnTo>
                  <a:pt x="336" y="342"/>
                </a:lnTo>
                <a:lnTo>
                  <a:pt x="337" y="342"/>
                </a:lnTo>
                <a:lnTo>
                  <a:pt x="336" y="342"/>
                </a:lnTo>
                <a:lnTo>
                  <a:pt x="337" y="342"/>
                </a:lnTo>
                <a:lnTo>
                  <a:pt x="337" y="341"/>
                </a:lnTo>
                <a:lnTo>
                  <a:pt x="337" y="342"/>
                </a:lnTo>
                <a:lnTo>
                  <a:pt x="337" y="341"/>
                </a:lnTo>
                <a:lnTo>
                  <a:pt x="337" y="342"/>
                </a:lnTo>
                <a:lnTo>
                  <a:pt x="337" y="341"/>
                </a:lnTo>
                <a:lnTo>
                  <a:pt x="336" y="341"/>
                </a:lnTo>
                <a:lnTo>
                  <a:pt x="337" y="341"/>
                </a:lnTo>
                <a:lnTo>
                  <a:pt x="336" y="341"/>
                </a:lnTo>
                <a:lnTo>
                  <a:pt x="337" y="341"/>
                </a:lnTo>
                <a:lnTo>
                  <a:pt x="336" y="341"/>
                </a:lnTo>
                <a:lnTo>
                  <a:pt x="336" y="340"/>
                </a:lnTo>
                <a:lnTo>
                  <a:pt x="336" y="341"/>
                </a:lnTo>
                <a:lnTo>
                  <a:pt x="336" y="340"/>
                </a:lnTo>
                <a:lnTo>
                  <a:pt x="336" y="341"/>
                </a:lnTo>
                <a:lnTo>
                  <a:pt x="336" y="340"/>
                </a:lnTo>
                <a:lnTo>
                  <a:pt x="337" y="340"/>
                </a:lnTo>
                <a:lnTo>
                  <a:pt x="336" y="340"/>
                </a:lnTo>
                <a:lnTo>
                  <a:pt x="337" y="340"/>
                </a:lnTo>
                <a:lnTo>
                  <a:pt x="336" y="340"/>
                </a:lnTo>
                <a:lnTo>
                  <a:pt x="337" y="340"/>
                </a:lnTo>
                <a:lnTo>
                  <a:pt x="337" y="339"/>
                </a:lnTo>
                <a:lnTo>
                  <a:pt x="337" y="340"/>
                </a:lnTo>
                <a:lnTo>
                  <a:pt x="337" y="339"/>
                </a:lnTo>
                <a:lnTo>
                  <a:pt x="337" y="340"/>
                </a:lnTo>
                <a:lnTo>
                  <a:pt x="337" y="339"/>
                </a:lnTo>
                <a:lnTo>
                  <a:pt x="338" y="339"/>
                </a:lnTo>
                <a:lnTo>
                  <a:pt x="337" y="339"/>
                </a:lnTo>
                <a:lnTo>
                  <a:pt x="338" y="339"/>
                </a:lnTo>
                <a:lnTo>
                  <a:pt x="337" y="339"/>
                </a:lnTo>
                <a:lnTo>
                  <a:pt x="338" y="339"/>
                </a:lnTo>
                <a:lnTo>
                  <a:pt x="338" y="340"/>
                </a:lnTo>
                <a:lnTo>
                  <a:pt x="338" y="339"/>
                </a:lnTo>
                <a:lnTo>
                  <a:pt x="338" y="340"/>
                </a:lnTo>
                <a:lnTo>
                  <a:pt x="338" y="339"/>
                </a:lnTo>
                <a:lnTo>
                  <a:pt x="338" y="340"/>
                </a:lnTo>
                <a:lnTo>
                  <a:pt x="338" y="341"/>
                </a:lnTo>
                <a:lnTo>
                  <a:pt x="338" y="340"/>
                </a:lnTo>
                <a:lnTo>
                  <a:pt x="338" y="341"/>
                </a:lnTo>
                <a:lnTo>
                  <a:pt x="338" y="340"/>
                </a:lnTo>
                <a:lnTo>
                  <a:pt x="338" y="341"/>
                </a:lnTo>
                <a:lnTo>
                  <a:pt x="339" y="341"/>
                </a:lnTo>
                <a:lnTo>
                  <a:pt x="338" y="341"/>
                </a:lnTo>
                <a:lnTo>
                  <a:pt x="339" y="341"/>
                </a:lnTo>
                <a:lnTo>
                  <a:pt x="338" y="341"/>
                </a:lnTo>
                <a:lnTo>
                  <a:pt x="339" y="341"/>
                </a:lnTo>
                <a:lnTo>
                  <a:pt x="339" y="340"/>
                </a:lnTo>
                <a:lnTo>
                  <a:pt x="339" y="341"/>
                </a:lnTo>
                <a:lnTo>
                  <a:pt x="339" y="340"/>
                </a:lnTo>
                <a:lnTo>
                  <a:pt x="339" y="341"/>
                </a:lnTo>
                <a:lnTo>
                  <a:pt x="339" y="340"/>
                </a:lnTo>
                <a:lnTo>
                  <a:pt x="340" y="340"/>
                </a:lnTo>
                <a:lnTo>
                  <a:pt x="339" y="340"/>
                </a:lnTo>
                <a:lnTo>
                  <a:pt x="340" y="340"/>
                </a:lnTo>
                <a:lnTo>
                  <a:pt x="339" y="340"/>
                </a:lnTo>
                <a:lnTo>
                  <a:pt x="340" y="340"/>
                </a:lnTo>
                <a:lnTo>
                  <a:pt x="340" y="339"/>
                </a:lnTo>
                <a:lnTo>
                  <a:pt x="340" y="340"/>
                </a:lnTo>
                <a:lnTo>
                  <a:pt x="340" y="339"/>
                </a:lnTo>
                <a:lnTo>
                  <a:pt x="340" y="340"/>
                </a:lnTo>
                <a:lnTo>
                  <a:pt x="340" y="339"/>
                </a:lnTo>
                <a:lnTo>
                  <a:pt x="339" y="339"/>
                </a:lnTo>
                <a:lnTo>
                  <a:pt x="340" y="339"/>
                </a:lnTo>
                <a:lnTo>
                  <a:pt x="339" y="339"/>
                </a:lnTo>
                <a:lnTo>
                  <a:pt x="340" y="339"/>
                </a:lnTo>
                <a:lnTo>
                  <a:pt x="339" y="339"/>
                </a:lnTo>
                <a:lnTo>
                  <a:pt x="339" y="338"/>
                </a:lnTo>
                <a:lnTo>
                  <a:pt x="339" y="339"/>
                </a:lnTo>
                <a:lnTo>
                  <a:pt x="339" y="338"/>
                </a:lnTo>
                <a:lnTo>
                  <a:pt x="339" y="339"/>
                </a:lnTo>
                <a:lnTo>
                  <a:pt x="339" y="338"/>
                </a:lnTo>
                <a:lnTo>
                  <a:pt x="340" y="338"/>
                </a:lnTo>
                <a:lnTo>
                  <a:pt x="339" y="338"/>
                </a:lnTo>
                <a:lnTo>
                  <a:pt x="340" y="338"/>
                </a:lnTo>
                <a:lnTo>
                  <a:pt x="339" y="338"/>
                </a:lnTo>
                <a:lnTo>
                  <a:pt x="340" y="338"/>
                </a:lnTo>
                <a:lnTo>
                  <a:pt x="341" y="338"/>
                </a:lnTo>
                <a:lnTo>
                  <a:pt x="340" y="338"/>
                </a:lnTo>
                <a:lnTo>
                  <a:pt x="341" y="338"/>
                </a:lnTo>
                <a:lnTo>
                  <a:pt x="340" y="338"/>
                </a:lnTo>
                <a:lnTo>
                  <a:pt x="341" y="338"/>
                </a:lnTo>
                <a:lnTo>
                  <a:pt x="341" y="337"/>
                </a:lnTo>
                <a:lnTo>
                  <a:pt x="341" y="338"/>
                </a:lnTo>
                <a:lnTo>
                  <a:pt x="341" y="337"/>
                </a:lnTo>
                <a:lnTo>
                  <a:pt x="341" y="338"/>
                </a:lnTo>
                <a:lnTo>
                  <a:pt x="341" y="337"/>
                </a:lnTo>
                <a:lnTo>
                  <a:pt x="340" y="337"/>
                </a:lnTo>
                <a:lnTo>
                  <a:pt x="341" y="337"/>
                </a:lnTo>
                <a:lnTo>
                  <a:pt x="340" y="337"/>
                </a:lnTo>
                <a:lnTo>
                  <a:pt x="341" y="337"/>
                </a:lnTo>
                <a:lnTo>
                  <a:pt x="340" y="337"/>
                </a:lnTo>
                <a:lnTo>
                  <a:pt x="340" y="336"/>
                </a:lnTo>
                <a:lnTo>
                  <a:pt x="340" y="337"/>
                </a:lnTo>
                <a:lnTo>
                  <a:pt x="340" y="336"/>
                </a:lnTo>
                <a:lnTo>
                  <a:pt x="340" y="337"/>
                </a:lnTo>
                <a:lnTo>
                  <a:pt x="340" y="336"/>
                </a:lnTo>
                <a:lnTo>
                  <a:pt x="339" y="336"/>
                </a:lnTo>
                <a:lnTo>
                  <a:pt x="340" y="336"/>
                </a:lnTo>
                <a:lnTo>
                  <a:pt x="339" y="336"/>
                </a:lnTo>
                <a:lnTo>
                  <a:pt x="340" y="336"/>
                </a:lnTo>
                <a:lnTo>
                  <a:pt x="339" y="336"/>
                </a:lnTo>
                <a:lnTo>
                  <a:pt x="339" y="337"/>
                </a:lnTo>
                <a:lnTo>
                  <a:pt x="339" y="336"/>
                </a:lnTo>
                <a:lnTo>
                  <a:pt x="339" y="337"/>
                </a:lnTo>
                <a:lnTo>
                  <a:pt x="339" y="336"/>
                </a:lnTo>
                <a:lnTo>
                  <a:pt x="339" y="337"/>
                </a:lnTo>
                <a:lnTo>
                  <a:pt x="338" y="337"/>
                </a:lnTo>
                <a:lnTo>
                  <a:pt x="339" y="337"/>
                </a:lnTo>
                <a:lnTo>
                  <a:pt x="338" y="337"/>
                </a:lnTo>
                <a:lnTo>
                  <a:pt x="339" y="337"/>
                </a:lnTo>
                <a:lnTo>
                  <a:pt x="338" y="337"/>
                </a:lnTo>
                <a:lnTo>
                  <a:pt x="338" y="336"/>
                </a:lnTo>
                <a:lnTo>
                  <a:pt x="338" y="337"/>
                </a:lnTo>
                <a:lnTo>
                  <a:pt x="338" y="336"/>
                </a:lnTo>
                <a:lnTo>
                  <a:pt x="338" y="337"/>
                </a:lnTo>
                <a:lnTo>
                  <a:pt x="338" y="336"/>
                </a:lnTo>
                <a:lnTo>
                  <a:pt x="338" y="335"/>
                </a:lnTo>
                <a:lnTo>
                  <a:pt x="338" y="336"/>
                </a:lnTo>
                <a:lnTo>
                  <a:pt x="338" y="335"/>
                </a:lnTo>
                <a:lnTo>
                  <a:pt x="338" y="336"/>
                </a:lnTo>
                <a:lnTo>
                  <a:pt x="338" y="335"/>
                </a:lnTo>
                <a:lnTo>
                  <a:pt x="337" y="335"/>
                </a:lnTo>
                <a:lnTo>
                  <a:pt x="338" y="335"/>
                </a:lnTo>
                <a:lnTo>
                  <a:pt x="337" y="335"/>
                </a:lnTo>
                <a:lnTo>
                  <a:pt x="338" y="335"/>
                </a:lnTo>
                <a:lnTo>
                  <a:pt x="337" y="335"/>
                </a:lnTo>
                <a:lnTo>
                  <a:pt x="337" y="336"/>
                </a:lnTo>
                <a:lnTo>
                  <a:pt x="337" y="335"/>
                </a:lnTo>
                <a:lnTo>
                  <a:pt x="337" y="336"/>
                </a:lnTo>
                <a:lnTo>
                  <a:pt x="337" y="335"/>
                </a:lnTo>
                <a:lnTo>
                  <a:pt x="337" y="336"/>
                </a:lnTo>
                <a:lnTo>
                  <a:pt x="336" y="336"/>
                </a:lnTo>
                <a:lnTo>
                  <a:pt x="337" y="336"/>
                </a:lnTo>
                <a:lnTo>
                  <a:pt x="336" y="336"/>
                </a:lnTo>
                <a:lnTo>
                  <a:pt x="337" y="336"/>
                </a:lnTo>
                <a:lnTo>
                  <a:pt x="336" y="336"/>
                </a:lnTo>
                <a:lnTo>
                  <a:pt x="336" y="335"/>
                </a:lnTo>
                <a:lnTo>
                  <a:pt x="336" y="336"/>
                </a:lnTo>
                <a:lnTo>
                  <a:pt x="336" y="335"/>
                </a:lnTo>
                <a:lnTo>
                  <a:pt x="336" y="336"/>
                </a:lnTo>
                <a:lnTo>
                  <a:pt x="336" y="335"/>
                </a:lnTo>
                <a:lnTo>
                  <a:pt x="335" y="335"/>
                </a:lnTo>
                <a:lnTo>
                  <a:pt x="336" y="335"/>
                </a:lnTo>
                <a:lnTo>
                  <a:pt x="335" y="335"/>
                </a:lnTo>
                <a:lnTo>
                  <a:pt x="336" y="335"/>
                </a:lnTo>
                <a:lnTo>
                  <a:pt x="335" y="335"/>
                </a:lnTo>
                <a:lnTo>
                  <a:pt x="335" y="334"/>
                </a:lnTo>
                <a:lnTo>
                  <a:pt x="335" y="335"/>
                </a:lnTo>
                <a:lnTo>
                  <a:pt x="335" y="334"/>
                </a:lnTo>
                <a:lnTo>
                  <a:pt x="335" y="335"/>
                </a:lnTo>
                <a:lnTo>
                  <a:pt x="335" y="334"/>
                </a:lnTo>
                <a:lnTo>
                  <a:pt x="336" y="334"/>
                </a:lnTo>
                <a:lnTo>
                  <a:pt x="335" y="334"/>
                </a:lnTo>
                <a:lnTo>
                  <a:pt x="336" y="334"/>
                </a:lnTo>
                <a:lnTo>
                  <a:pt x="335" y="334"/>
                </a:lnTo>
                <a:lnTo>
                  <a:pt x="336" y="334"/>
                </a:lnTo>
                <a:lnTo>
                  <a:pt x="337" y="334"/>
                </a:lnTo>
                <a:lnTo>
                  <a:pt x="336" y="334"/>
                </a:lnTo>
                <a:lnTo>
                  <a:pt x="337" y="334"/>
                </a:lnTo>
                <a:lnTo>
                  <a:pt x="336" y="334"/>
                </a:lnTo>
                <a:lnTo>
                  <a:pt x="337" y="334"/>
                </a:lnTo>
                <a:lnTo>
                  <a:pt x="337" y="333"/>
                </a:lnTo>
                <a:lnTo>
                  <a:pt x="337" y="334"/>
                </a:lnTo>
                <a:lnTo>
                  <a:pt x="337" y="333"/>
                </a:lnTo>
                <a:lnTo>
                  <a:pt x="337" y="334"/>
                </a:lnTo>
                <a:lnTo>
                  <a:pt x="337" y="333"/>
                </a:lnTo>
                <a:lnTo>
                  <a:pt x="336" y="333"/>
                </a:lnTo>
                <a:lnTo>
                  <a:pt x="337" y="333"/>
                </a:lnTo>
                <a:lnTo>
                  <a:pt x="336" y="333"/>
                </a:lnTo>
                <a:lnTo>
                  <a:pt x="337" y="333"/>
                </a:lnTo>
                <a:lnTo>
                  <a:pt x="336" y="333"/>
                </a:lnTo>
                <a:lnTo>
                  <a:pt x="336" y="332"/>
                </a:lnTo>
                <a:lnTo>
                  <a:pt x="336" y="333"/>
                </a:lnTo>
                <a:lnTo>
                  <a:pt x="336" y="332"/>
                </a:lnTo>
                <a:lnTo>
                  <a:pt x="336" y="333"/>
                </a:lnTo>
                <a:lnTo>
                  <a:pt x="336" y="332"/>
                </a:lnTo>
                <a:lnTo>
                  <a:pt x="337" y="332"/>
                </a:lnTo>
                <a:lnTo>
                  <a:pt x="336" y="332"/>
                </a:lnTo>
                <a:lnTo>
                  <a:pt x="337" y="332"/>
                </a:lnTo>
                <a:lnTo>
                  <a:pt x="336" y="332"/>
                </a:lnTo>
                <a:lnTo>
                  <a:pt x="337" y="332"/>
                </a:lnTo>
                <a:lnTo>
                  <a:pt x="337" y="331"/>
                </a:lnTo>
                <a:lnTo>
                  <a:pt x="337" y="332"/>
                </a:lnTo>
                <a:lnTo>
                  <a:pt x="337" y="331"/>
                </a:lnTo>
                <a:lnTo>
                  <a:pt x="337" y="332"/>
                </a:lnTo>
                <a:lnTo>
                  <a:pt x="337" y="331"/>
                </a:lnTo>
                <a:lnTo>
                  <a:pt x="338" y="331"/>
                </a:lnTo>
                <a:lnTo>
                  <a:pt x="337" y="331"/>
                </a:lnTo>
                <a:lnTo>
                  <a:pt x="338" y="331"/>
                </a:lnTo>
                <a:lnTo>
                  <a:pt x="337" y="331"/>
                </a:lnTo>
                <a:lnTo>
                  <a:pt x="338" y="331"/>
                </a:lnTo>
                <a:lnTo>
                  <a:pt x="338" y="332"/>
                </a:lnTo>
                <a:lnTo>
                  <a:pt x="338" y="331"/>
                </a:lnTo>
                <a:lnTo>
                  <a:pt x="338" y="332"/>
                </a:lnTo>
                <a:lnTo>
                  <a:pt x="338" y="331"/>
                </a:lnTo>
                <a:lnTo>
                  <a:pt x="338" y="332"/>
                </a:lnTo>
                <a:lnTo>
                  <a:pt x="338" y="333"/>
                </a:lnTo>
                <a:lnTo>
                  <a:pt x="338" y="332"/>
                </a:lnTo>
                <a:lnTo>
                  <a:pt x="338" y="333"/>
                </a:lnTo>
                <a:lnTo>
                  <a:pt x="338" y="332"/>
                </a:lnTo>
                <a:lnTo>
                  <a:pt x="338" y="333"/>
                </a:lnTo>
                <a:lnTo>
                  <a:pt x="339" y="333"/>
                </a:lnTo>
                <a:lnTo>
                  <a:pt x="338" y="333"/>
                </a:lnTo>
                <a:lnTo>
                  <a:pt x="339" y="333"/>
                </a:lnTo>
                <a:lnTo>
                  <a:pt x="338" y="333"/>
                </a:lnTo>
                <a:lnTo>
                  <a:pt x="339" y="333"/>
                </a:lnTo>
                <a:lnTo>
                  <a:pt x="339" y="332"/>
                </a:lnTo>
                <a:lnTo>
                  <a:pt x="339" y="333"/>
                </a:lnTo>
                <a:lnTo>
                  <a:pt x="339" y="332"/>
                </a:lnTo>
                <a:lnTo>
                  <a:pt x="339" y="333"/>
                </a:lnTo>
                <a:lnTo>
                  <a:pt x="339" y="332"/>
                </a:lnTo>
                <a:lnTo>
                  <a:pt x="340" y="332"/>
                </a:lnTo>
                <a:lnTo>
                  <a:pt x="339" y="332"/>
                </a:lnTo>
                <a:lnTo>
                  <a:pt x="340" y="332"/>
                </a:lnTo>
                <a:lnTo>
                  <a:pt x="339" y="332"/>
                </a:lnTo>
                <a:lnTo>
                  <a:pt x="340" y="332"/>
                </a:lnTo>
                <a:lnTo>
                  <a:pt x="341" y="332"/>
                </a:lnTo>
                <a:lnTo>
                  <a:pt x="340" y="332"/>
                </a:lnTo>
                <a:lnTo>
                  <a:pt x="341" y="332"/>
                </a:lnTo>
                <a:lnTo>
                  <a:pt x="340" y="332"/>
                </a:lnTo>
                <a:lnTo>
                  <a:pt x="341" y="332"/>
                </a:lnTo>
                <a:lnTo>
                  <a:pt x="341" y="331"/>
                </a:lnTo>
                <a:lnTo>
                  <a:pt x="341" y="332"/>
                </a:lnTo>
                <a:lnTo>
                  <a:pt x="341" y="331"/>
                </a:lnTo>
                <a:lnTo>
                  <a:pt x="341" y="332"/>
                </a:lnTo>
                <a:lnTo>
                  <a:pt x="341" y="331"/>
                </a:lnTo>
                <a:lnTo>
                  <a:pt x="342" y="331"/>
                </a:lnTo>
                <a:lnTo>
                  <a:pt x="341" y="331"/>
                </a:lnTo>
                <a:lnTo>
                  <a:pt x="342" y="331"/>
                </a:lnTo>
                <a:lnTo>
                  <a:pt x="341" y="331"/>
                </a:lnTo>
                <a:lnTo>
                  <a:pt x="342" y="331"/>
                </a:lnTo>
                <a:lnTo>
                  <a:pt x="342" y="332"/>
                </a:lnTo>
                <a:lnTo>
                  <a:pt x="342" y="331"/>
                </a:lnTo>
                <a:lnTo>
                  <a:pt x="342" y="332"/>
                </a:lnTo>
                <a:lnTo>
                  <a:pt x="342" y="331"/>
                </a:lnTo>
                <a:lnTo>
                  <a:pt x="342" y="332"/>
                </a:lnTo>
                <a:lnTo>
                  <a:pt x="342" y="333"/>
                </a:lnTo>
                <a:lnTo>
                  <a:pt x="342" y="332"/>
                </a:lnTo>
                <a:lnTo>
                  <a:pt x="342" y="333"/>
                </a:lnTo>
                <a:lnTo>
                  <a:pt x="342" y="332"/>
                </a:lnTo>
                <a:lnTo>
                  <a:pt x="342" y="333"/>
                </a:lnTo>
                <a:lnTo>
                  <a:pt x="343" y="333"/>
                </a:lnTo>
                <a:lnTo>
                  <a:pt x="342" y="333"/>
                </a:lnTo>
                <a:lnTo>
                  <a:pt x="343" y="333"/>
                </a:lnTo>
                <a:lnTo>
                  <a:pt x="342" y="333"/>
                </a:lnTo>
                <a:lnTo>
                  <a:pt x="343" y="333"/>
                </a:lnTo>
                <a:lnTo>
                  <a:pt x="343" y="332"/>
                </a:lnTo>
                <a:lnTo>
                  <a:pt x="343" y="333"/>
                </a:lnTo>
                <a:lnTo>
                  <a:pt x="343" y="332"/>
                </a:lnTo>
                <a:lnTo>
                  <a:pt x="343" y="333"/>
                </a:lnTo>
                <a:lnTo>
                  <a:pt x="343" y="332"/>
                </a:lnTo>
                <a:lnTo>
                  <a:pt x="344" y="332"/>
                </a:lnTo>
                <a:lnTo>
                  <a:pt x="343" y="332"/>
                </a:lnTo>
                <a:lnTo>
                  <a:pt x="344" y="332"/>
                </a:lnTo>
                <a:lnTo>
                  <a:pt x="343" y="332"/>
                </a:lnTo>
                <a:lnTo>
                  <a:pt x="344" y="332"/>
                </a:lnTo>
                <a:lnTo>
                  <a:pt x="344" y="331"/>
                </a:lnTo>
                <a:lnTo>
                  <a:pt x="344" y="332"/>
                </a:lnTo>
                <a:lnTo>
                  <a:pt x="344" y="331"/>
                </a:lnTo>
                <a:lnTo>
                  <a:pt x="344" y="332"/>
                </a:lnTo>
                <a:lnTo>
                  <a:pt x="344" y="331"/>
                </a:lnTo>
                <a:lnTo>
                  <a:pt x="343" y="331"/>
                </a:lnTo>
                <a:lnTo>
                  <a:pt x="344" y="331"/>
                </a:lnTo>
                <a:lnTo>
                  <a:pt x="343" y="331"/>
                </a:lnTo>
                <a:lnTo>
                  <a:pt x="344" y="331"/>
                </a:lnTo>
                <a:lnTo>
                  <a:pt x="343" y="331"/>
                </a:lnTo>
                <a:lnTo>
                  <a:pt x="343" y="330"/>
                </a:lnTo>
                <a:lnTo>
                  <a:pt x="343" y="331"/>
                </a:lnTo>
                <a:lnTo>
                  <a:pt x="343" y="330"/>
                </a:lnTo>
                <a:lnTo>
                  <a:pt x="343" y="331"/>
                </a:lnTo>
                <a:lnTo>
                  <a:pt x="343" y="330"/>
                </a:lnTo>
                <a:lnTo>
                  <a:pt x="344" y="330"/>
                </a:lnTo>
                <a:lnTo>
                  <a:pt x="343" y="330"/>
                </a:lnTo>
                <a:lnTo>
                  <a:pt x="344" y="330"/>
                </a:lnTo>
                <a:lnTo>
                  <a:pt x="343" y="330"/>
                </a:lnTo>
                <a:lnTo>
                  <a:pt x="344" y="330"/>
                </a:lnTo>
                <a:lnTo>
                  <a:pt x="345" y="330"/>
                </a:lnTo>
                <a:lnTo>
                  <a:pt x="344" y="330"/>
                </a:lnTo>
                <a:lnTo>
                  <a:pt x="345" y="330"/>
                </a:lnTo>
                <a:lnTo>
                  <a:pt x="344" y="330"/>
                </a:lnTo>
                <a:lnTo>
                  <a:pt x="345" y="330"/>
                </a:lnTo>
                <a:lnTo>
                  <a:pt x="345" y="329"/>
                </a:lnTo>
                <a:lnTo>
                  <a:pt x="345" y="330"/>
                </a:lnTo>
                <a:lnTo>
                  <a:pt x="345" y="329"/>
                </a:lnTo>
                <a:lnTo>
                  <a:pt x="345" y="330"/>
                </a:lnTo>
                <a:lnTo>
                  <a:pt x="345" y="329"/>
                </a:lnTo>
                <a:lnTo>
                  <a:pt x="344" y="329"/>
                </a:lnTo>
                <a:lnTo>
                  <a:pt x="345" y="329"/>
                </a:lnTo>
                <a:lnTo>
                  <a:pt x="344" y="329"/>
                </a:lnTo>
                <a:lnTo>
                  <a:pt x="345" y="329"/>
                </a:lnTo>
                <a:lnTo>
                  <a:pt x="344" y="329"/>
                </a:lnTo>
                <a:lnTo>
                  <a:pt x="344" y="328"/>
                </a:lnTo>
                <a:lnTo>
                  <a:pt x="344" y="329"/>
                </a:lnTo>
                <a:lnTo>
                  <a:pt x="344" y="328"/>
                </a:lnTo>
                <a:lnTo>
                  <a:pt x="344" y="329"/>
                </a:lnTo>
                <a:lnTo>
                  <a:pt x="344" y="328"/>
                </a:lnTo>
                <a:lnTo>
                  <a:pt x="343" y="328"/>
                </a:lnTo>
                <a:lnTo>
                  <a:pt x="344" y="328"/>
                </a:lnTo>
                <a:lnTo>
                  <a:pt x="343" y="328"/>
                </a:lnTo>
                <a:lnTo>
                  <a:pt x="344" y="328"/>
                </a:lnTo>
                <a:lnTo>
                  <a:pt x="343" y="328"/>
                </a:lnTo>
                <a:lnTo>
                  <a:pt x="343" y="329"/>
                </a:lnTo>
                <a:lnTo>
                  <a:pt x="343" y="328"/>
                </a:lnTo>
                <a:lnTo>
                  <a:pt x="343" y="329"/>
                </a:lnTo>
                <a:lnTo>
                  <a:pt x="343" y="328"/>
                </a:lnTo>
                <a:lnTo>
                  <a:pt x="343" y="329"/>
                </a:lnTo>
                <a:lnTo>
                  <a:pt x="342" y="329"/>
                </a:lnTo>
                <a:lnTo>
                  <a:pt x="343" y="329"/>
                </a:lnTo>
                <a:lnTo>
                  <a:pt x="342" y="329"/>
                </a:lnTo>
                <a:lnTo>
                  <a:pt x="343" y="329"/>
                </a:lnTo>
                <a:lnTo>
                  <a:pt x="342" y="329"/>
                </a:lnTo>
                <a:lnTo>
                  <a:pt x="342" y="328"/>
                </a:lnTo>
                <a:lnTo>
                  <a:pt x="342" y="329"/>
                </a:lnTo>
                <a:lnTo>
                  <a:pt x="342" y="328"/>
                </a:lnTo>
                <a:lnTo>
                  <a:pt x="342" y="329"/>
                </a:lnTo>
                <a:lnTo>
                  <a:pt x="342" y="328"/>
                </a:lnTo>
                <a:lnTo>
                  <a:pt x="342" y="327"/>
                </a:lnTo>
                <a:lnTo>
                  <a:pt x="342" y="328"/>
                </a:lnTo>
                <a:lnTo>
                  <a:pt x="342" y="327"/>
                </a:lnTo>
                <a:lnTo>
                  <a:pt x="342" y="328"/>
                </a:lnTo>
                <a:lnTo>
                  <a:pt x="342" y="327"/>
                </a:lnTo>
                <a:lnTo>
                  <a:pt x="341" y="327"/>
                </a:lnTo>
                <a:lnTo>
                  <a:pt x="342" y="327"/>
                </a:lnTo>
                <a:lnTo>
                  <a:pt x="341" y="327"/>
                </a:lnTo>
                <a:lnTo>
                  <a:pt x="342" y="327"/>
                </a:lnTo>
                <a:lnTo>
                  <a:pt x="341" y="327"/>
                </a:lnTo>
                <a:lnTo>
                  <a:pt x="341" y="328"/>
                </a:lnTo>
                <a:lnTo>
                  <a:pt x="341" y="327"/>
                </a:lnTo>
                <a:lnTo>
                  <a:pt x="341" y="328"/>
                </a:lnTo>
                <a:lnTo>
                  <a:pt x="341" y="327"/>
                </a:lnTo>
                <a:lnTo>
                  <a:pt x="341" y="328"/>
                </a:lnTo>
                <a:lnTo>
                  <a:pt x="340" y="328"/>
                </a:lnTo>
                <a:lnTo>
                  <a:pt x="341" y="328"/>
                </a:lnTo>
                <a:lnTo>
                  <a:pt x="340" y="328"/>
                </a:lnTo>
                <a:lnTo>
                  <a:pt x="341" y="328"/>
                </a:lnTo>
                <a:lnTo>
                  <a:pt x="340" y="328"/>
                </a:lnTo>
                <a:lnTo>
                  <a:pt x="340" y="327"/>
                </a:lnTo>
                <a:lnTo>
                  <a:pt x="340" y="328"/>
                </a:lnTo>
                <a:lnTo>
                  <a:pt x="340" y="327"/>
                </a:lnTo>
                <a:lnTo>
                  <a:pt x="340" y="328"/>
                </a:lnTo>
                <a:lnTo>
                  <a:pt x="340" y="327"/>
                </a:lnTo>
                <a:lnTo>
                  <a:pt x="339" y="327"/>
                </a:lnTo>
                <a:lnTo>
                  <a:pt x="340" y="327"/>
                </a:lnTo>
                <a:lnTo>
                  <a:pt x="339" y="327"/>
                </a:lnTo>
                <a:lnTo>
                  <a:pt x="340" y="327"/>
                </a:lnTo>
                <a:lnTo>
                  <a:pt x="339" y="327"/>
                </a:lnTo>
                <a:lnTo>
                  <a:pt x="339" y="326"/>
                </a:lnTo>
                <a:lnTo>
                  <a:pt x="339" y="327"/>
                </a:lnTo>
                <a:lnTo>
                  <a:pt x="339" y="326"/>
                </a:lnTo>
                <a:lnTo>
                  <a:pt x="339" y="327"/>
                </a:lnTo>
                <a:lnTo>
                  <a:pt x="339" y="326"/>
                </a:lnTo>
                <a:lnTo>
                  <a:pt x="340" y="326"/>
                </a:lnTo>
                <a:lnTo>
                  <a:pt x="339" y="326"/>
                </a:lnTo>
                <a:lnTo>
                  <a:pt x="340" y="326"/>
                </a:lnTo>
                <a:lnTo>
                  <a:pt x="339" y="326"/>
                </a:lnTo>
                <a:lnTo>
                  <a:pt x="340" y="326"/>
                </a:lnTo>
                <a:lnTo>
                  <a:pt x="341" y="326"/>
                </a:lnTo>
                <a:lnTo>
                  <a:pt x="340" y="326"/>
                </a:lnTo>
                <a:lnTo>
                  <a:pt x="341" y="326"/>
                </a:lnTo>
                <a:lnTo>
                  <a:pt x="340" y="326"/>
                </a:lnTo>
                <a:lnTo>
                  <a:pt x="341" y="326"/>
                </a:lnTo>
                <a:lnTo>
                  <a:pt x="341" y="325"/>
                </a:lnTo>
                <a:lnTo>
                  <a:pt x="341" y="326"/>
                </a:lnTo>
                <a:lnTo>
                  <a:pt x="341" y="325"/>
                </a:lnTo>
                <a:lnTo>
                  <a:pt x="341" y="326"/>
                </a:lnTo>
                <a:lnTo>
                  <a:pt x="341" y="325"/>
                </a:lnTo>
                <a:lnTo>
                  <a:pt x="340" y="325"/>
                </a:lnTo>
                <a:lnTo>
                  <a:pt x="341" y="325"/>
                </a:lnTo>
                <a:lnTo>
                  <a:pt x="340" y="325"/>
                </a:lnTo>
                <a:lnTo>
                  <a:pt x="341" y="325"/>
                </a:lnTo>
                <a:lnTo>
                  <a:pt x="340" y="325"/>
                </a:lnTo>
                <a:lnTo>
                  <a:pt x="340" y="324"/>
                </a:lnTo>
                <a:lnTo>
                  <a:pt x="340" y="325"/>
                </a:lnTo>
                <a:lnTo>
                  <a:pt x="340" y="324"/>
                </a:lnTo>
                <a:lnTo>
                  <a:pt x="340" y="325"/>
                </a:lnTo>
                <a:lnTo>
                  <a:pt x="340" y="324"/>
                </a:lnTo>
                <a:lnTo>
                  <a:pt x="339" y="324"/>
                </a:lnTo>
                <a:lnTo>
                  <a:pt x="340" y="324"/>
                </a:lnTo>
                <a:lnTo>
                  <a:pt x="339" y="324"/>
                </a:lnTo>
                <a:lnTo>
                  <a:pt x="340" y="324"/>
                </a:lnTo>
                <a:lnTo>
                  <a:pt x="339" y="324"/>
                </a:lnTo>
                <a:lnTo>
                  <a:pt x="339" y="325"/>
                </a:lnTo>
                <a:lnTo>
                  <a:pt x="339" y="324"/>
                </a:lnTo>
                <a:lnTo>
                  <a:pt x="339" y="325"/>
                </a:lnTo>
                <a:lnTo>
                  <a:pt x="339" y="324"/>
                </a:lnTo>
                <a:lnTo>
                  <a:pt x="339" y="325"/>
                </a:lnTo>
                <a:lnTo>
                  <a:pt x="338" y="325"/>
                </a:lnTo>
                <a:lnTo>
                  <a:pt x="339" y="325"/>
                </a:lnTo>
                <a:lnTo>
                  <a:pt x="338" y="325"/>
                </a:lnTo>
                <a:lnTo>
                  <a:pt x="339" y="325"/>
                </a:lnTo>
                <a:lnTo>
                  <a:pt x="338" y="325"/>
                </a:lnTo>
                <a:lnTo>
                  <a:pt x="338" y="324"/>
                </a:lnTo>
                <a:lnTo>
                  <a:pt x="338" y="325"/>
                </a:lnTo>
                <a:lnTo>
                  <a:pt x="338" y="324"/>
                </a:lnTo>
                <a:lnTo>
                  <a:pt x="338" y="325"/>
                </a:lnTo>
                <a:lnTo>
                  <a:pt x="338" y="324"/>
                </a:lnTo>
                <a:lnTo>
                  <a:pt x="338" y="323"/>
                </a:lnTo>
                <a:lnTo>
                  <a:pt x="338" y="324"/>
                </a:lnTo>
                <a:lnTo>
                  <a:pt x="338" y="323"/>
                </a:lnTo>
                <a:lnTo>
                  <a:pt x="338" y="324"/>
                </a:lnTo>
                <a:lnTo>
                  <a:pt x="338" y="323"/>
                </a:lnTo>
                <a:lnTo>
                  <a:pt x="337" y="323"/>
                </a:lnTo>
                <a:lnTo>
                  <a:pt x="338" y="323"/>
                </a:lnTo>
                <a:lnTo>
                  <a:pt x="337" y="323"/>
                </a:lnTo>
                <a:lnTo>
                  <a:pt x="338" y="323"/>
                </a:lnTo>
                <a:lnTo>
                  <a:pt x="337" y="323"/>
                </a:lnTo>
                <a:lnTo>
                  <a:pt x="337" y="324"/>
                </a:lnTo>
                <a:lnTo>
                  <a:pt x="337" y="323"/>
                </a:lnTo>
                <a:lnTo>
                  <a:pt x="337" y="324"/>
                </a:lnTo>
                <a:lnTo>
                  <a:pt x="337" y="323"/>
                </a:lnTo>
                <a:lnTo>
                  <a:pt x="337" y="324"/>
                </a:lnTo>
                <a:lnTo>
                  <a:pt x="336" y="324"/>
                </a:lnTo>
                <a:lnTo>
                  <a:pt x="337" y="324"/>
                </a:lnTo>
                <a:lnTo>
                  <a:pt x="336" y="324"/>
                </a:lnTo>
                <a:lnTo>
                  <a:pt x="337" y="324"/>
                </a:lnTo>
                <a:lnTo>
                  <a:pt x="336" y="324"/>
                </a:lnTo>
                <a:lnTo>
                  <a:pt x="336" y="325"/>
                </a:lnTo>
                <a:lnTo>
                  <a:pt x="336" y="324"/>
                </a:lnTo>
                <a:lnTo>
                  <a:pt x="336" y="325"/>
                </a:lnTo>
                <a:lnTo>
                  <a:pt x="336" y="324"/>
                </a:lnTo>
                <a:lnTo>
                  <a:pt x="336" y="325"/>
                </a:lnTo>
                <a:lnTo>
                  <a:pt x="337" y="325"/>
                </a:lnTo>
                <a:lnTo>
                  <a:pt x="336" y="325"/>
                </a:lnTo>
                <a:lnTo>
                  <a:pt x="337" y="325"/>
                </a:lnTo>
                <a:lnTo>
                  <a:pt x="336" y="325"/>
                </a:lnTo>
                <a:lnTo>
                  <a:pt x="337" y="325"/>
                </a:lnTo>
                <a:lnTo>
                  <a:pt x="337" y="326"/>
                </a:lnTo>
                <a:lnTo>
                  <a:pt x="337" y="325"/>
                </a:lnTo>
                <a:lnTo>
                  <a:pt x="337" y="326"/>
                </a:lnTo>
                <a:lnTo>
                  <a:pt x="337" y="325"/>
                </a:lnTo>
                <a:lnTo>
                  <a:pt x="337" y="326"/>
                </a:lnTo>
                <a:lnTo>
                  <a:pt x="336" y="326"/>
                </a:lnTo>
                <a:lnTo>
                  <a:pt x="337" y="326"/>
                </a:lnTo>
                <a:lnTo>
                  <a:pt x="336" y="326"/>
                </a:lnTo>
                <a:lnTo>
                  <a:pt x="337" y="326"/>
                </a:lnTo>
                <a:lnTo>
                  <a:pt x="336" y="326"/>
                </a:lnTo>
                <a:lnTo>
                  <a:pt x="335" y="326"/>
                </a:lnTo>
                <a:lnTo>
                  <a:pt x="336" y="326"/>
                </a:lnTo>
                <a:lnTo>
                  <a:pt x="335" y="326"/>
                </a:lnTo>
                <a:lnTo>
                  <a:pt x="336" y="326"/>
                </a:lnTo>
                <a:lnTo>
                  <a:pt x="335" y="326"/>
                </a:lnTo>
                <a:lnTo>
                  <a:pt x="335" y="327"/>
                </a:lnTo>
                <a:lnTo>
                  <a:pt x="335" y="326"/>
                </a:lnTo>
                <a:lnTo>
                  <a:pt x="335" y="327"/>
                </a:lnTo>
                <a:lnTo>
                  <a:pt x="335" y="326"/>
                </a:lnTo>
                <a:lnTo>
                  <a:pt x="335" y="327"/>
                </a:lnTo>
                <a:lnTo>
                  <a:pt x="336" y="327"/>
                </a:lnTo>
                <a:lnTo>
                  <a:pt x="335" y="327"/>
                </a:lnTo>
                <a:lnTo>
                  <a:pt x="336" y="327"/>
                </a:lnTo>
                <a:lnTo>
                  <a:pt x="335" y="327"/>
                </a:lnTo>
                <a:lnTo>
                  <a:pt x="336" y="327"/>
                </a:lnTo>
                <a:lnTo>
                  <a:pt x="336" y="328"/>
                </a:lnTo>
                <a:lnTo>
                  <a:pt x="336" y="327"/>
                </a:lnTo>
                <a:lnTo>
                  <a:pt x="336" y="328"/>
                </a:lnTo>
                <a:lnTo>
                  <a:pt x="336" y="327"/>
                </a:lnTo>
                <a:lnTo>
                  <a:pt x="336" y="328"/>
                </a:lnTo>
                <a:lnTo>
                  <a:pt x="335" y="328"/>
                </a:lnTo>
                <a:lnTo>
                  <a:pt x="336" y="328"/>
                </a:lnTo>
                <a:lnTo>
                  <a:pt x="335" y="328"/>
                </a:lnTo>
                <a:lnTo>
                  <a:pt x="336" y="328"/>
                </a:lnTo>
                <a:lnTo>
                  <a:pt x="335" y="328"/>
                </a:lnTo>
                <a:lnTo>
                  <a:pt x="335" y="329"/>
                </a:lnTo>
                <a:lnTo>
                  <a:pt x="335" y="328"/>
                </a:lnTo>
                <a:lnTo>
                  <a:pt x="335" y="329"/>
                </a:lnTo>
                <a:lnTo>
                  <a:pt x="335" y="328"/>
                </a:lnTo>
                <a:lnTo>
                  <a:pt x="335" y="329"/>
                </a:lnTo>
                <a:lnTo>
                  <a:pt x="334" y="329"/>
                </a:lnTo>
                <a:lnTo>
                  <a:pt x="335" y="329"/>
                </a:lnTo>
                <a:lnTo>
                  <a:pt x="334" y="329"/>
                </a:lnTo>
                <a:lnTo>
                  <a:pt x="335" y="329"/>
                </a:lnTo>
                <a:lnTo>
                  <a:pt x="334" y="329"/>
                </a:lnTo>
                <a:lnTo>
                  <a:pt x="334" y="328"/>
                </a:lnTo>
                <a:lnTo>
                  <a:pt x="334" y="329"/>
                </a:lnTo>
                <a:lnTo>
                  <a:pt x="334" y="328"/>
                </a:lnTo>
                <a:lnTo>
                  <a:pt x="334" y="329"/>
                </a:lnTo>
                <a:lnTo>
                  <a:pt x="334" y="328"/>
                </a:lnTo>
                <a:lnTo>
                  <a:pt x="334" y="327"/>
                </a:lnTo>
                <a:lnTo>
                  <a:pt x="334" y="328"/>
                </a:lnTo>
                <a:lnTo>
                  <a:pt x="334" y="327"/>
                </a:lnTo>
                <a:lnTo>
                  <a:pt x="334" y="328"/>
                </a:lnTo>
                <a:lnTo>
                  <a:pt x="334" y="327"/>
                </a:lnTo>
                <a:lnTo>
                  <a:pt x="333" y="327"/>
                </a:lnTo>
                <a:lnTo>
                  <a:pt x="334" y="327"/>
                </a:lnTo>
                <a:lnTo>
                  <a:pt x="333" y="327"/>
                </a:lnTo>
                <a:lnTo>
                  <a:pt x="334" y="327"/>
                </a:lnTo>
                <a:lnTo>
                  <a:pt x="333" y="327"/>
                </a:lnTo>
                <a:lnTo>
                  <a:pt x="333" y="328"/>
                </a:lnTo>
                <a:lnTo>
                  <a:pt x="333" y="327"/>
                </a:lnTo>
                <a:lnTo>
                  <a:pt x="333" y="328"/>
                </a:lnTo>
                <a:lnTo>
                  <a:pt x="333" y="327"/>
                </a:lnTo>
                <a:lnTo>
                  <a:pt x="333" y="328"/>
                </a:lnTo>
                <a:lnTo>
                  <a:pt x="332" y="328"/>
                </a:lnTo>
                <a:lnTo>
                  <a:pt x="333" y="328"/>
                </a:lnTo>
                <a:lnTo>
                  <a:pt x="332" y="328"/>
                </a:lnTo>
                <a:lnTo>
                  <a:pt x="333" y="328"/>
                </a:lnTo>
                <a:lnTo>
                  <a:pt x="332" y="328"/>
                </a:lnTo>
                <a:lnTo>
                  <a:pt x="332" y="327"/>
                </a:lnTo>
                <a:lnTo>
                  <a:pt x="332" y="328"/>
                </a:lnTo>
                <a:lnTo>
                  <a:pt x="332" y="327"/>
                </a:lnTo>
                <a:lnTo>
                  <a:pt x="332" y="328"/>
                </a:lnTo>
                <a:lnTo>
                  <a:pt x="332" y="327"/>
                </a:lnTo>
                <a:lnTo>
                  <a:pt x="331" y="327"/>
                </a:lnTo>
                <a:lnTo>
                  <a:pt x="332" y="327"/>
                </a:lnTo>
                <a:lnTo>
                  <a:pt x="331" y="327"/>
                </a:lnTo>
                <a:lnTo>
                  <a:pt x="332" y="327"/>
                </a:lnTo>
                <a:lnTo>
                  <a:pt x="331" y="327"/>
                </a:lnTo>
                <a:lnTo>
                  <a:pt x="331" y="326"/>
                </a:lnTo>
                <a:lnTo>
                  <a:pt x="331" y="327"/>
                </a:lnTo>
                <a:lnTo>
                  <a:pt x="331" y="326"/>
                </a:lnTo>
                <a:lnTo>
                  <a:pt x="331" y="327"/>
                </a:lnTo>
                <a:lnTo>
                  <a:pt x="331" y="326"/>
                </a:lnTo>
                <a:lnTo>
                  <a:pt x="332" y="326"/>
                </a:lnTo>
                <a:lnTo>
                  <a:pt x="331" y="326"/>
                </a:lnTo>
                <a:lnTo>
                  <a:pt x="332" y="326"/>
                </a:lnTo>
                <a:lnTo>
                  <a:pt x="331" y="326"/>
                </a:lnTo>
                <a:lnTo>
                  <a:pt x="332" y="326"/>
                </a:lnTo>
                <a:lnTo>
                  <a:pt x="333" y="326"/>
                </a:lnTo>
                <a:lnTo>
                  <a:pt x="332" y="326"/>
                </a:lnTo>
                <a:lnTo>
                  <a:pt x="333" y="326"/>
                </a:lnTo>
                <a:lnTo>
                  <a:pt x="332" y="326"/>
                </a:lnTo>
                <a:lnTo>
                  <a:pt x="333" y="326"/>
                </a:lnTo>
                <a:lnTo>
                  <a:pt x="333" y="325"/>
                </a:lnTo>
                <a:lnTo>
                  <a:pt x="333" y="326"/>
                </a:lnTo>
                <a:lnTo>
                  <a:pt x="333" y="325"/>
                </a:lnTo>
                <a:lnTo>
                  <a:pt x="333" y="326"/>
                </a:lnTo>
                <a:lnTo>
                  <a:pt x="333" y="325"/>
                </a:lnTo>
                <a:lnTo>
                  <a:pt x="332" y="325"/>
                </a:lnTo>
                <a:lnTo>
                  <a:pt x="333" y="325"/>
                </a:lnTo>
                <a:lnTo>
                  <a:pt x="332" y="325"/>
                </a:lnTo>
                <a:lnTo>
                  <a:pt x="333" y="325"/>
                </a:lnTo>
                <a:lnTo>
                  <a:pt x="332" y="325"/>
                </a:lnTo>
                <a:lnTo>
                  <a:pt x="332" y="324"/>
                </a:lnTo>
                <a:lnTo>
                  <a:pt x="332" y="325"/>
                </a:lnTo>
                <a:lnTo>
                  <a:pt x="332" y="324"/>
                </a:lnTo>
                <a:lnTo>
                  <a:pt x="332" y="325"/>
                </a:lnTo>
                <a:lnTo>
                  <a:pt x="332" y="324"/>
                </a:lnTo>
                <a:lnTo>
                  <a:pt x="332" y="323"/>
                </a:lnTo>
                <a:lnTo>
                  <a:pt x="332" y="324"/>
                </a:lnTo>
                <a:lnTo>
                  <a:pt x="332" y="323"/>
                </a:lnTo>
                <a:lnTo>
                  <a:pt x="332" y="324"/>
                </a:lnTo>
                <a:lnTo>
                  <a:pt x="332" y="323"/>
                </a:lnTo>
                <a:lnTo>
                  <a:pt x="331" y="323"/>
                </a:lnTo>
                <a:lnTo>
                  <a:pt x="332" y="323"/>
                </a:lnTo>
                <a:lnTo>
                  <a:pt x="331" y="323"/>
                </a:lnTo>
                <a:lnTo>
                  <a:pt x="332" y="323"/>
                </a:lnTo>
                <a:lnTo>
                  <a:pt x="331" y="323"/>
                </a:lnTo>
                <a:lnTo>
                  <a:pt x="331" y="322"/>
                </a:lnTo>
                <a:lnTo>
                  <a:pt x="331" y="323"/>
                </a:lnTo>
                <a:lnTo>
                  <a:pt x="331" y="322"/>
                </a:lnTo>
                <a:lnTo>
                  <a:pt x="331" y="323"/>
                </a:lnTo>
                <a:lnTo>
                  <a:pt x="331" y="322"/>
                </a:lnTo>
                <a:lnTo>
                  <a:pt x="332" y="322"/>
                </a:lnTo>
                <a:lnTo>
                  <a:pt x="331" y="322"/>
                </a:lnTo>
                <a:lnTo>
                  <a:pt x="332" y="322"/>
                </a:lnTo>
                <a:lnTo>
                  <a:pt x="331" y="322"/>
                </a:lnTo>
                <a:lnTo>
                  <a:pt x="332" y="322"/>
                </a:lnTo>
                <a:lnTo>
                  <a:pt x="333" y="322"/>
                </a:lnTo>
                <a:lnTo>
                  <a:pt x="332" y="322"/>
                </a:lnTo>
                <a:lnTo>
                  <a:pt x="333" y="322"/>
                </a:lnTo>
                <a:lnTo>
                  <a:pt x="332" y="322"/>
                </a:lnTo>
                <a:lnTo>
                  <a:pt x="333" y="322"/>
                </a:lnTo>
                <a:lnTo>
                  <a:pt x="333" y="321"/>
                </a:lnTo>
                <a:lnTo>
                  <a:pt x="333" y="322"/>
                </a:lnTo>
                <a:lnTo>
                  <a:pt x="333" y="321"/>
                </a:lnTo>
                <a:lnTo>
                  <a:pt x="333" y="322"/>
                </a:lnTo>
                <a:lnTo>
                  <a:pt x="333" y="321"/>
                </a:lnTo>
                <a:lnTo>
                  <a:pt x="332" y="321"/>
                </a:lnTo>
                <a:lnTo>
                  <a:pt x="333" y="321"/>
                </a:lnTo>
                <a:lnTo>
                  <a:pt x="332" y="321"/>
                </a:lnTo>
                <a:lnTo>
                  <a:pt x="333" y="321"/>
                </a:lnTo>
                <a:lnTo>
                  <a:pt x="332" y="321"/>
                </a:lnTo>
                <a:lnTo>
                  <a:pt x="332" y="320"/>
                </a:lnTo>
                <a:lnTo>
                  <a:pt x="332" y="321"/>
                </a:lnTo>
                <a:lnTo>
                  <a:pt x="332" y="320"/>
                </a:lnTo>
                <a:lnTo>
                  <a:pt x="332" y="321"/>
                </a:lnTo>
                <a:lnTo>
                  <a:pt x="332" y="320"/>
                </a:lnTo>
                <a:lnTo>
                  <a:pt x="331" y="320"/>
                </a:lnTo>
                <a:lnTo>
                  <a:pt x="332" y="320"/>
                </a:lnTo>
                <a:lnTo>
                  <a:pt x="331" y="320"/>
                </a:lnTo>
                <a:lnTo>
                  <a:pt x="332" y="320"/>
                </a:lnTo>
                <a:lnTo>
                  <a:pt x="331" y="320"/>
                </a:lnTo>
                <a:lnTo>
                  <a:pt x="331" y="321"/>
                </a:lnTo>
                <a:lnTo>
                  <a:pt x="331" y="320"/>
                </a:lnTo>
                <a:lnTo>
                  <a:pt x="331" y="321"/>
                </a:lnTo>
                <a:lnTo>
                  <a:pt x="331" y="320"/>
                </a:lnTo>
                <a:lnTo>
                  <a:pt x="331" y="321"/>
                </a:lnTo>
                <a:lnTo>
                  <a:pt x="330" y="321"/>
                </a:lnTo>
                <a:lnTo>
                  <a:pt x="331" y="321"/>
                </a:lnTo>
                <a:lnTo>
                  <a:pt x="330" y="321"/>
                </a:lnTo>
                <a:lnTo>
                  <a:pt x="331" y="321"/>
                </a:lnTo>
                <a:lnTo>
                  <a:pt x="330" y="321"/>
                </a:lnTo>
                <a:lnTo>
                  <a:pt x="330" y="320"/>
                </a:lnTo>
                <a:lnTo>
                  <a:pt x="330" y="321"/>
                </a:lnTo>
                <a:lnTo>
                  <a:pt x="330" y="320"/>
                </a:lnTo>
                <a:lnTo>
                  <a:pt x="330" y="321"/>
                </a:lnTo>
                <a:lnTo>
                  <a:pt x="330" y="320"/>
                </a:lnTo>
                <a:lnTo>
                  <a:pt x="330" y="319"/>
                </a:lnTo>
                <a:lnTo>
                  <a:pt x="330" y="320"/>
                </a:lnTo>
                <a:lnTo>
                  <a:pt x="330" y="319"/>
                </a:lnTo>
                <a:lnTo>
                  <a:pt x="330" y="320"/>
                </a:lnTo>
                <a:lnTo>
                  <a:pt x="330" y="319"/>
                </a:lnTo>
                <a:lnTo>
                  <a:pt x="329" y="319"/>
                </a:lnTo>
                <a:lnTo>
                  <a:pt x="330" y="319"/>
                </a:lnTo>
                <a:lnTo>
                  <a:pt x="329" y="319"/>
                </a:lnTo>
                <a:lnTo>
                  <a:pt x="330" y="319"/>
                </a:lnTo>
                <a:lnTo>
                  <a:pt x="329" y="319"/>
                </a:lnTo>
                <a:lnTo>
                  <a:pt x="329" y="320"/>
                </a:lnTo>
                <a:lnTo>
                  <a:pt x="329" y="319"/>
                </a:lnTo>
                <a:lnTo>
                  <a:pt x="329" y="320"/>
                </a:lnTo>
                <a:lnTo>
                  <a:pt x="329" y="319"/>
                </a:lnTo>
                <a:lnTo>
                  <a:pt x="329" y="320"/>
                </a:lnTo>
                <a:lnTo>
                  <a:pt x="328" y="320"/>
                </a:lnTo>
                <a:lnTo>
                  <a:pt x="329" y="320"/>
                </a:lnTo>
                <a:lnTo>
                  <a:pt x="328" y="320"/>
                </a:lnTo>
                <a:lnTo>
                  <a:pt x="329" y="320"/>
                </a:lnTo>
                <a:lnTo>
                  <a:pt x="328" y="320"/>
                </a:lnTo>
                <a:lnTo>
                  <a:pt x="328" y="321"/>
                </a:lnTo>
                <a:lnTo>
                  <a:pt x="328" y="320"/>
                </a:lnTo>
                <a:lnTo>
                  <a:pt x="328" y="321"/>
                </a:lnTo>
                <a:lnTo>
                  <a:pt x="328" y="320"/>
                </a:lnTo>
                <a:lnTo>
                  <a:pt x="328" y="321"/>
                </a:lnTo>
                <a:lnTo>
                  <a:pt x="329" y="321"/>
                </a:lnTo>
                <a:lnTo>
                  <a:pt x="328" y="321"/>
                </a:lnTo>
                <a:lnTo>
                  <a:pt x="329" y="321"/>
                </a:lnTo>
                <a:lnTo>
                  <a:pt x="328" y="321"/>
                </a:lnTo>
                <a:lnTo>
                  <a:pt x="329" y="321"/>
                </a:lnTo>
                <a:lnTo>
                  <a:pt x="329" y="322"/>
                </a:lnTo>
                <a:lnTo>
                  <a:pt x="329" y="321"/>
                </a:lnTo>
                <a:lnTo>
                  <a:pt x="329" y="322"/>
                </a:lnTo>
                <a:lnTo>
                  <a:pt x="329" y="321"/>
                </a:lnTo>
                <a:lnTo>
                  <a:pt x="329" y="322"/>
                </a:lnTo>
                <a:lnTo>
                  <a:pt x="328" y="322"/>
                </a:lnTo>
                <a:lnTo>
                  <a:pt x="329" y="322"/>
                </a:lnTo>
                <a:lnTo>
                  <a:pt x="328" y="322"/>
                </a:lnTo>
                <a:lnTo>
                  <a:pt x="329" y="322"/>
                </a:lnTo>
                <a:lnTo>
                  <a:pt x="328" y="322"/>
                </a:lnTo>
                <a:lnTo>
                  <a:pt x="327" y="322"/>
                </a:lnTo>
                <a:lnTo>
                  <a:pt x="328" y="322"/>
                </a:lnTo>
                <a:lnTo>
                  <a:pt x="327" y="322"/>
                </a:lnTo>
                <a:lnTo>
                  <a:pt x="328" y="322"/>
                </a:lnTo>
                <a:lnTo>
                  <a:pt x="327" y="322"/>
                </a:lnTo>
                <a:lnTo>
                  <a:pt x="327" y="323"/>
                </a:lnTo>
                <a:lnTo>
                  <a:pt x="327" y="322"/>
                </a:lnTo>
                <a:lnTo>
                  <a:pt x="327" y="323"/>
                </a:lnTo>
                <a:lnTo>
                  <a:pt x="327" y="322"/>
                </a:lnTo>
                <a:lnTo>
                  <a:pt x="327" y="323"/>
                </a:lnTo>
                <a:lnTo>
                  <a:pt x="328" y="323"/>
                </a:lnTo>
                <a:lnTo>
                  <a:pt x="327" y="323"/>
                </a:lnTo>
                <a:lnTo>
                  <a:pt x="328" y="323"/>
                </a:lnTo>
                <a:lnTo>
                  <a:pt x="327" y="323"/>
                </a:lnTo>
                <a:lnTo>
                  <a:pt x="328" y="323"/>
                </a:lnTo>
                <a:lnTo>
                  <a:pt x="328" y="324"/>
                </a:lnTo>
                <a:lnTo>
                  <a:pt x="328" y="323"/>
                </a:lnTo>
                <a:lnTo>
                  <a:pt x="328" y="324"/>
                </a:lnTo>
                <a:lnTo>
                  <a:pt x="328" y="323"/>
                </a:lnTo>
                <a:lnTo>
                  <a:pt x="328" y="324"/>
                </a:lnTo>
                <a:lnTo>
                  <a:pt x="327" y="324"/>
                </a:lnTo>
                <a:lnTo>
                  <a:pt x="328" y="324"/>
                </a:lnTo>
                <a:lnTo>
                  <a:pt x="327" y="324"/>
                </a:lnTo>
                <a:lnTo>
                  <a:pt x="328" y="324"/>
                </a:lnTo>
                <a:lnTo>
                  <a:pt x="327" y="324"/>
                </a:lnTo>
                <a:lnTo>
                  <a:pt x="327" y="325"/>
                </a:lnTo>
                <a:lnTo>
                  <a:pt x="327" y="324"/>
                </a:lnTo>
                <a:lnTo>
                  <a:pt x="327" y="325"/>
                </a:lnTo>
                <a:lnTo>
                  <a:pt x="327" y="324"/>
                </a:lnTo>
                <a:lnTo>
                  <a:pt x="327" y="325"/>
                </a:lnTo>
                <a:lnTo>
                  <a:pt x="326" y="325"/>
                </a:lnTo>
                <a:lnTo>
                  <a:pt x="327" y="325"/>
                </a:lnTo>
                <a:lnTo>
                  <a:pt x="326" y="325"/>
                </a:lnTo>
                <a:lnTo>
                  <a:pt x="327" y="325"/>
                </a:lnTo>
                <a:lnTo>
                  <a:pt x="326" y="325"/>
                </a:lnTo>
                <a:lnTo>
                  <a:pt x="326" y="324"/>
                </a:lnTo>
                <a:lnTo>
                  <a:pt x="326" y="325"/>
                </a:lnTo>
                <a:lnTo>
                  <a:pt x="326" y="324"/>
                </a:lnTo>
                <a:lnTo>
                  <a:pt x="326" y="325"/>
                </a:lnTo>
                <a:lnTo>
                  <a:pt x="326" y="324"/>
                </a:lnTo>
                <a:lnTo>
                  <a:pt x="326" y="323"/>
                </a:lnTo>
                <a:lnTo>
                  <a:pt x="326" y="324"/>
                </a:lnTo>
                <a:lnTo>
                  <a:pt x="326" y="323"/>
                </a:lnTo>
                <a:lnTo>
                  <a:pt x="326" y="324"/>
                </a:lnTo>
                <a:lnTo>
                  <a:pt x="326" y="323"/>
                </a:lnTo>
                <a:lnTo>
                  <a:pt x="325" y="323"/>
                </a:lnTo>
                <a:lnTo>
                  <a:pt x="326" y="323"/>
                </a:lnTo>
                <a:lnTo>
                  <a:pt x="325" y="323"/>
                </a:lnTo>
                <a:lnTo>
                  <a:pt x="326" y="323"/>
                </a:lnTo>
                <a:lnTo>
                  <a:pt x="325" y="323"/>
                </a:lnTo>
                <a:lnTo>
                  <a:pt x="325" y="324"/>
                </a:lnTo>
                <a:lnTo>
                  <a:pt x="325" y="323"/>
                </a:lnTo>
                <a:lnTo>
                  <a:pt x="325" y="324"/>
                </a:lnTo>
                <a:lnTo>
                  <a:pt x="325" y="323"/>
                </a:lnTo>
                <a:lnTo>
                  <a:pt x="325" y="324"/>
                </a:lnTo>
                <a:lnTo>
                  <a:pt x="324" y="324"/>
                </a:lnTo>
                <a:lnTo>
                  <a:pt x="325" y="324"/>
                </a:lnTo>
                <a:lnTo>
                  <a:pt x="324" y="324"/>
                </a:lnTo>
                <a:lnTo>
                  <a:pt x="325" y="324"/>
                </a:lnTo>
                <a:lnTo>
                  <a:pt x="324" y="324"/>
                </a:lnTo>
                <a:lnTo>
                  <a:pt x="324" y="323"/>
                </a:lnTo>
                <a:lnTo>
                  <a:pt x="324" y="324"/>
                </a:lnTo>
                <a:lnTo>
                  <a:pt x="324" y="323"/>
                </a:lnTo>
                <a:lnTo>
                  <a:pt x="324" y="324"/>
                </a:lnTo>
                <a:lnTo>
                  <a:pt x="324" y="323"/>
                </a:lnTo>
                <a:lnTo>
                  <a:pt x="323" y="323"/>
                </a:lnTo>
                <a:lnTo>
                  <a:pt x="324" y="323"/>
                </a:lnTo>
                <a:lnTo>
                  <a:pt x="323" y="323"/>
                </a:lnTo>
                <a:lnTo>
                  <a:pt x="324" y="323"/>
                </a:lnTo>
                <a:lnTo>
                  <a:pt x="323" y="323"/>
                </a:lnTo>
                <a:lnTo>
                  <a:pt x="323" y="322"/>
                </a:lnTo>
                <a:lnTo>
                  <a:pt x="323" y="323"/>
                </a:lnTo>
                <a:lnTo>
                  <a:pt x="323" y="322"/>
                </a:lnTo>
                <a:lnTo>
                  <a:pt x="323" y="323"/>
                </a:lnTo>
                <a:lnTo>
                  <a:pt x="323" y="322"/>
                </a:lnTo>
                <a:lnTo>
                  <a:pt x="324" y="322"/>
                </a:lnTo>
                <a:lnTo>
                  <a:pt x="323" y="322"/>
                </a:lnTo>
                <a:lnTo>
                  <a:pt x="324" y="322"/>
                </a:lnTo>
                <a:lnTo>
                  <a:pt x="323" y="322"/>
                </a:lnTo>
                <a:lnTo>
                  <a:pt x="324" y="322"/>
                </a:lnTo>
                <a:lnTo>
                  <a:pt x="325" y="322"/>
                </a:lnTo>
                <a:lnTo>
                  <a:pt x="324" y="322"/>
                </a:lnTo>
                <a:lnTo>
                  <a:pt x="325" y="322"/>
                </a:lnTo>
                <a:lnTo>
                  <a:pt x="324" y="322"/>
                </a:lnTo>
                <a:lnTo>
                  <a:pt x="325" y="322"/>
                </a:lnTo>
                <a:lnTo>
                  <a:pt x="325" y="321"/>
                </a:lnTo>
                <a:lnTo>
                  <a:pt x="325" y="322"/>
                </a:lnTo>
                <a:lnTo>
                  <a:pt x="325" y="321"/>
                </a:lnTo>
                <a:lnTo>
                  <a:pt x="325" y="322"/>
                </a:lnTo>
                <a:lnTo>
                  <a:pt x="325" y="321"/>
                </a:lnTo>
                <a:lnTo>
                  <a:pt x="324" y="321"/>
                </a:lnTo>
                <a:lnTo>
                  <a:pt x="325" y="321"/>
                </a:lnTo>
                <a:lnTo>
                  <a:pt x="324" y="321"/>
                </a:lnTo>
                <a:lnTo>
                  <a:pt x="325" y="321"/>
                </a:lnTo>
                <a:lnTo>
                  <a:pt x="324" y="321"/>
                </a:lnTo>
                <a:lnTo>
                  <a:pt x="324" y="320"/>
                </a:lnTo>
                <a:lnTo>
                  <a:pt x="324" y="321"/>
                </a:lnTo>
                <a:lnTo>
                  <a:pt x="324" y="320"/>
                </a:lnTo>
                <a:lnTo>
                  <a:pt x="324" y="321"/>
                </a:lnTo>
                <a:lnTo>
                  <a:pt x="324" y="320"/>
                </a:lnTo>
                <a:lnTo>
                  <a:pt x="323" y="320"/>
                </a:lnTo>
                <a:lnTo>
                  <a:pt x="324" y="320"/>
                </a:lnTo>
                <a:lnTo>
                  <a:pt x="323" y="320"/>
                </a:lnTo>
                <a:lnTo>
                  <a:pt x="324" y="320"/>
                </a:lnTo>
                <a:lnTo>
                  <a:pt x="323" y="320"/>
                </a:lnTo>
                <a:lnTo>
                  <a:pt x="323" y="321"/>
                </a:lnTo>
                <a:lnTo>
                  <a:pt x="323" y="320"/>
                </a:lnTo>
                <a:lnTo>
                  <a:pt x="323" y="321"/>
                </a:lnTo>
                <a:lnTo>
                  <a:pt x="323" y="320"/>
                </a:lnTo>
                <a:lnTo>
                  <a:pt x="323" y="321"/>
                </a:lnTo>
                <a:lnTo>
                  <a:pt x="322" y="321"/>
                </a:lnTo>
                <a:lnTo>
                  <a:pt x="323" y="321"/>
                </a:lnTo>
                <a:lnTo>
                  <a:pt x="322" y="321"/>
                </a:lnTo>
                <a:lnTo>
                  <a:pt x="323" y="321"/>
                </a:lnTo>
                <a:lnTo>
                  <a:pt x="322" y="321"/>
                </a:lnTo>
                <a:lnTo>
                  <a:pt x="322" y="320"/>
                </a:lnTo>
                <a:lnTo>
                  <a:pt x="322" y="321"/>
                </a:lnTo>
                <a:lnTo>
                  <a:pt x="322" y="320"/>
                </a:lnTo>
                <a:lnTo>
                  <a:pt x="322" y="321"/>
                </a:lnTo>
                <a:lnTo>
                  <a:pt x="322" y="320"/>
                </a:lnTo>
                <a:lnTo>
                  <a:pt x="322" y="319"/>
                </a:lnTo>
                <a:lnTo>
                  <a:pt x="322" y="320"/>
                </a:lnTo>
                <a:lnTo>
                  <a:pt x="322" y="319"/>
                </a:lnTo>
                <a:lnTo>
                  <a:pt x="322" y="320"/>
                </a:lnTo>
                <a:lnTo>
                  <a:pt x="322" y="319"/>
                </a:lnTo>
                <a:lnTo>
                  <a:pt x="321" y="319"/>
                </a:lnTo>
                <a:lnTo>
                  <a:pt x="322" y="319"/>
                </a:lnTo>
                <a:lnTo>
                  <a:pt x="321" y="319"/>
                </a:lnTo>
                <a:lnTo>
                  <a:pt x="322" y="319"/>
                </a:lnTo>
                <a:lnTo>
                  <a:pt x="321" y="319"/>
                </a:lnTo>
                <a:lnTo>
                  <a:pt x="321" y="320"/>
                </a:lnTo>
                <a:lnTo>
                  <a:pt x="321" y="319"/>
                </a:lnTo>
                <a:lnTo>
                  <a:pt x="321" y="320"/>
                </a:lnTo>
                <a:lnTo>
                  <a:pt x="321" y="319"/>
                </a:lnTo>
                <a:lnTo>
                  <a:pt x="321" y="320"/>
                </a:lnTo>
                <a:lnTo>
                  <a:pt x="320" y="320"/>
                </a:lnTo>
                <a:lnTo>
                  <a:pt x="321" y="320"/>
                </a:lnTo>
                <a:lnTo>
                  <a:pt x="320" y="320"/>
                </a:lnTo>
                <a:lnTo>
                  <a:pt x="321" y="320"/>
                </a:lnTo>
                <a:lnTo>
                  <a:pt x="320" y="320"/>
                </a:lnTo>
                <a:lnTo>
                  <a:pt x="320" y="319"/>
                </a:lnTo>
                <a:lnTo>
                  <a:pt x="320" y="320"/>
                </a:lnTo>
                <a:lnTo>
                  <a:pt x="320" y="319"/>
                </a:lnTo>
                <a:lnTo>
                  <a:pt x="320" y="320"/>
                </a:lnTo>
                <a:lnTo>
                  <a:pt x="320" y="319"/>
                </a:lnTo>
                <a:lnTo>
                  <a:pt x="319" y="319"/>
                </a:lnTo>
                <a:lnTo>
                  <a:pt x="320" y="319"/>
                </a:lnTo>
                <a:lnTo>
                  <a:pt x="319" y="319"/>
                </a:lnTo>
                <a:lnTo>
                  <a:pt x="320" y="319"/>
                </a:lnTo>
                <a:lnTo>
                  <a:pt x="319" y="319"/>
                </a:lnTo>
                <a:lnTo>
                  <a:pt x="319" y="318"/>
                </a:lnTo>
                <a:lnTo>
                  <a:pt x="319" y="319"/>
                </a:lnTo>
                <a:lnTo>
                  <a:pt x="319" y="318"/>
                </a:lnTo>
                <a:lnTo>
                  <a:pt x="319" y="319"/>
                </a:lnTo>
                <a:lnTo>
                  <a:pt x="319" y="318"/>
                </a:lnTo>
                <a:lnTo>
                  <a:pt x="320" y="318"/>
                </a:lnTo>
                <a:lnTo>
                  <a:pt x="319" y="318"/>
                </a:lnTo>
                <a:lnTo>
                  <a:pt x="320" y="318"/>
                </a:lnTo>
                <a:lnTo>
                  <a:pt x="319" y="318"/>
                </a:lnTo>
                <a:lnTo>
                  <a:pt x="320" y="318"/>
                </a:lnTo>
                <a:lnTo>
                  <a:pt x="321" y="318"/>
                </a:lnTo>
                <a:lnTo>
                  <a:pt x="320" y="318"/>
                </a:lnTo>
                <a:lnTo>
                  <a:pt x="321" y="318"/>
                </a:lnTo>
                <a:lnTo>
                  <a:pt x="320" y="318"/>
                </a:lnTo>
                <a:lnTo>
                  <a:pt x="321" y="318"/>
                </a:lnTo>
                <a:lnTo>
                  <a:pt x="321" y="317"/>
                </a:lnTo>
                <a:lnTo>
                  <a:pt x="321" y="318"/>
                </a:lnTo>
                <a:lnTo>
                  <a:pt x="321" y="317"/>
                </a:lnTo>
                <a:lnTo>
                  <a:pt x="321" y="318"/>
                </a:lnTo>
                <a:lnTo>
                  <a:pt x="321" y="317"/>
                </a:lnTo>
                <a:lnTo>
                  <a:pt x="320" y="317"/>
                </a:lnTo>
                <a:lnTo>
                  <a:pt x="321" y="317"/>
                </a:lnTo>
                <a:lnTo>
                  <a:pt x="320" y="317"/>
                </a:lnTo>
                <a:lnTo>
                  <a:pt x="321" y="317"/>
                </a:lnTo>
                <a:lnTo>
                  <a:pt x="320" y="317"/>
                </a:lnTo>
                <a:lnTo>
                  <a:pt x="320" y="316"/>
                </a:lnTo>
                <a:lnTo>
                  <a:pt x="320" y="317"/>
                </a:lnTo>
                <a:lnTo>
                  <a:pt x="320" y="316"/>
                </a:lnTo>
                <a:lnTo>
                  <a:pt x="320" y="317"/>
                </a:lnTo>
                <a:lnTo>
                  <a:pt x="320" y="316"/>
                </a:lnTo>
                <a:lnTo>
                  <a:pt x="321" y="316"/>
                </a:lnTo>
                <a:lnTo>
                  <a:pt x="320" y="316"/>
                </a:lnTo>
                <a:lnTo>
                  <a:pt x="321" y="316"/>
                </a:lnTo>
                <a:lnTo>
                  <a:pt x="320" y="316"/>
                </a:lnTo>
                <a:lnTo>
                  <a:pt x="321" y="316"/>
                </a:lnTo>
                <a:lnTo>
                  <a:pt x="321" y="315"/>
                </a:lnTo>
                <a:lnTo>
                  <a:pt x="321" y="316"/>
                </a:lnTo>
                <a:lnTo>
                  <a:pt x="321" y="315"/>
                </a:lnTo>
                <a:lnTo>
                  <a:pt x="321" y="316"/>
                </a:lnTo>
                <a:lnTo>
                  <a:pt x="321" y="315"/>
                </a:lnTo>
                <a:lnTo>
                  <a:pt x="322" y="315"/>
                </a:lnTo>
                <a:lnTo>
                  <a:pt x="321" y="315"/>
                </a:lnTo>
                <a:lnTo>
                  <a:pt x="322" y="315"/>
                </a:lnTo>
                <a:lnTo>
                  <a:pt x="321" y="315"/>
                </a:lnTo>
                <a:lnTo>
                  <a:pt x="322" y="315"/>
                </a:lnTo>
                <a:lnTo>
                  <a:pt x="322" y="316"/>
                </a:lnTo>
                <a:lnTo>
                  <a:pt x="322" y="315"/>
                </a:lnTo>
                <a:lnTo>
                  <a:pt x="322" y="316"/>
                </a:lnTo>
                <a:lnTo>
                  <a:pt x="322" y="315"/>
                </a:lnTo>
                <a:lnTo>
                  <a:pt x="322" y="316"/>
                </a:lnTo>
                <a:lnTo>
                  <a:pt x="322" y="317"/>
                </a:lnTo>
                <a:lnTo>
                  <a:pt x="322" y="316"/>
                </a:lnTo>
                <a:lnTo>
                  <a:pt x="322" y="317"/>
                </a:lnTo>
                <a:lnTo>
                  <a:pt x="322" y="316"/>
                </a:lnTo>
                <a:lnTo>
                  <a:pt x="322" y="317"/>
                </a:lnTo>
                <a:lnTo>
                  <a:pt x="323" y="317"/>
                </a:lnTo>
                <a:lnTo>
                  <a:pt x="322" y="317"/>
                </a:lnTo>
                <a:lnTo>
                  <a:pt x="323" y="317"/>
                </a:lnTo>
                <a:lnTo>
                  <a:pt x="322" y="317"/>
                </a:lnTo>
                <a:lnTo>
                  <a:pt x="323" y="317"/>
                </a:lnTo>
                <a:lnTo>
                  <a:pt x="323" y="316"/>
                </a:lnTo>
                <a:lnTo>
                  <a:pt x="323" y="317"/>
                </a:lnTo>
                <a:lnTo>
                  <a:pt x="323" y="316"/>
                </a:lnTo>
                <a:lnTo>
                  <a:pt x="323" y="317"/>
                </a:lnTo>
                <a:lnTo>
                  <a:pt x="323" y="316"/>
                </a:lnTo>
                <a:lnTo>
                  <a:pt x="324" y="316"/>
                </a:lnTo>
                <a:lnTo>
                  <a:pt x="323" y="316"/>
                </a:lnTo>
                <a:lnTo>
                  <a:pt x="324" y="316"/>
                </a:lnTo>
                <a:lnTo>
                  <a:pt x="323" y="316"/>
                </a:lnTo>
                <a:lnTo>
                  <a:pt x="324" y="316"/>
                </a:lnTo>
                <a:lnTo>
                  <a:pt x="325" y="316"/>
                </a:lnTo>
                <a:lnTo>
                  <a:pt x="324" y="316"/>
                </a:lnTo>
                <a:lnTo>
                  <a:pt x="325" y="316"/>
                </a:lnTo>
                <a:lnTo>
                  <a:pt x="324" y="316"/>
                </a:lnTo>
                <a:lnTo>
                  <a:pt x="325" y="316"/>
                </a:lnTo>
                <a:lnTo>
                  <a:pt x="325" y="315"/>
                </a:lnTo>
                <a:lnTo>
                  <a:pt x="325" y="316"/>
                </a:lnTo>
                <a:lnTo>
                  <a:pt x="325" y="315"/>
                </a:lnTo>
                <a:lnTo>
                  <a:pt x="325" y="316"/>
                </a:lnTo>
                <a:lnTo>
                  <a:pt x="325" y="315"/>
                </a:lnTo>
                <a:lnTo>
                  <a:pt x="326" y="315"/>
                </a:lnTo>
                <a:lnTo>
                  <a:pt x="325" y="315"/>
                </a:lnTo>
                <a:lnTo>
                  <a:pt x="326" y="315"/>
                </a:lnTo>
                <a:lnTo>
                  <a:pt x="325" y="315"/>
                </a:lnTo>
                <a:lnTo>
                  <a:pt x="326" y="315"/>
                </a:lnTo>
                <a:lnTo>
                  <a:pt x="326" y="316"/>
                </a:lnTo>
                <a:lnTo>
                  <a:pt x="326" y="315"/>
                </a:lnTo>
                <a:lnTo>
                  <a:pt x="326" y="316"/>
                </a:lnTo>
                <a:lnTo>
                  <a:pt x="326" y="315"/>
                </a:lnTo>
                <a:lnTo>
                  <a:pt x="326" y="316"/>
                </a:lnTo>
                <a:lnTo>
                  <a:pt x="326" y="317"/>
                </a:lnTo>
                <a:lnTo>
                  <a:pt x="326" y="316"/>
                </a:lnTo>
                <a:lnTo>
                  <a:pt x="326" y="317"/>
                </a:lnTo>
                <a:lnTo>
                  <a:pt x="326" y="316"/>
                </a:lnTo>
                <a:lnTo>
                  <a:pt x="326" y="317"/>
                </a:lnTo>
                <a:lnTo>
                  <a:pt x="327" y="317"/>
                </a:lnTo>
                <a:lnTo>
                  <a:pt x="326" y="317"/>
                </a:lnTo>
                <a:lnTo>
                  <a:pt x="327" y="317"/>
                </a:lnTo>
                <a:lnTo>
                  <a:pt x="326" y="317"/>
                </a:lnTo>
                <a:lnTo>
                  <a:pt x="327" y="317"/>
                </a:lnTo>
                <a:lnTo>
                  <a:pt x="327" y="316"/>
                </a:lnTo>
                <a:lnTo>
                  <a:pt x="327" y="317"/>
                </a:lnTo>
                <a:lnTo>
                  <a:pt x="327" y="316"/>
                </a:lnTo>
                <a:lnTo>
                  <a:pt x="327" y="317"/>
                </a:lnTo>
                <a:lnTo>
                  <a:pt x="327" y="316"/>
                </a:lnTo>
                <a:lnTo>
                  <a:pt x="328" y="316"/>
                </a:lnTo>
                <a:lnTo>
                  <a:pt x="327" y="316"/>
                </a:lnTo>
                <a:lnTo>
                  <a:pt x="328" y="316"/>
                </a:lnTo>
                <a:lnTo>
                  <a:pt x="327" y="316"/>
                </a:lnTo>
                <a:lnTo>
                  <a:pt x="328" y="316"/>
                </a:lnTo>
                <a:lnTo>
                  <a:pt x="328" y="315"/>
                </a:lnTo>
                <a:lnTo>
                  <a:pt x="328" y="316"/>
                </a:lnTo>
                <a:lnTo>
                  <a:pt x="328" y="315"/>
                </a:lnTo>
                <a:lnTo>
                  <a:pt x="328" y="316"/>
                </a:lnTo>
                <a:lnTo>
                  <a:pt x="328" y="315"/>
                </a:lnTo>
                <a:lnTo>
                  <a:pt x="327" y="315"/>
                </a:lnTo>
                <a:lnTo>
                  <a:pt x="328" y="315"/>
                </a:lnTo>
                <a:lnTo>
                  <a:pt x="327" y="315"/>
                </a:lnTo>
                <a:lnTo>
                  <a:pt x="328" y="315"/>
                </a:lnTo>
                <a:lnTo>
                  <a:pt x="327" y="315"/>
                </a:lnTo>
                <a:lnTo>
                  <a:pt x="327" y="314"/>
                </a:lnTo>
                <a:lnTo>
                  <a:pt x="327" y="315"/>
                </a:lnTo>
                <a:lnTo>
                  <a:pt x="327" y="314"/>
                </a:lnTo>
                <a:lnTo>
                  <a:pt x="327" y="315"/>
                </a:lnTo>
                <a:lnTo>
                  <a:pt x="327" y="314"/>
                </a:lnTo>
                <a:lnTo>
                  <a:pt x="328" y="314"/>
                </a:lnTo>
                <a:lnTo>
                  <a:pt x="327" y="314"/>
                </a:lnTo>
                <a:lnTo>
                  <a:pt x="328" y="314"/>
                </a:lnTo>
                <a:lnTo>
                  <a:pt x="327" y="314"/>
                </a:lnTo>
                <a:lnTo>
                  <a:pt x="328" y="314"/>
                </a:lnTo>
                <a:lnTo>
                  <a:pt x="329" y="314"/>
                </a:lnTo>
                <a:lnTo>
                  <a:pt x="328" y="314"/>
                </a:lnTo>
                <a:lnTo>
                  <a:pt x="329" y="314"/>
                </a:lnTo>
                <a:lnTo>
                  <a:pt x="328" y="314"/>
                </a:lnTo>
                <a:lnTo>
                  <a:pt x="329" y="314"/>
                </a:lnTo>
                <a:lnTo>
                  <a:pt x="329" y="313"/>
                </a:lnTo>
                <a:lnTo>
                  <a:pt x="329" y="314"/>
                </a:lnTo>
                <a:lnTo>
                  <a:pt x="329" y="313"/>
                </a:lnTo>
                <a:lnTo>
                  <a:pt x="329" y="314"/>
                </a:lnTo>
                <a:lnTo>
                  <a:pt x="329" y="313"/>
                </a:lnTo>
                <a:lnTo>
                  <a:pt x="328" y="313"/>
                </a:lnTo>
                <a:lnTo>
                  <a:pt x="329" y="313"/>
                </a:lnTo>
                <a:lnTo>
                  <a:pt x="328" y="313"/>
                </a:lnTo>
                <a:lnTo>
                  <a:pt x="329" y="313"/>
                </a:lnTo>
                <a:lnTo>
                  <a:pt x="328" y="313"/>
                </a:lnTo>
                <a:lnTo>
                  <a:pt x="328" y="312"/>
                </a:lnTo>
                <a:lnTo>
                  <a:pt x="328" y="313"/>
                </a:lnTo>
                <a:lnTo>
                  <a:pt x="328" y="312"/>
                </a:lnTo>
                <a:lnTo>
                  <a:pt x="328" y="313"/>
                </a:lnTo>
                <a:lnTo>
                  <a:pt x="328" y="312"/>
                </a:lnTo>
                <a:lnTo>
                  <a:pt x="327" y="312"/>
                </a:lnTo>
                <a:lnTo>
                  <a:pt x="328" y="312"/>
                </a:lnTo>
                <a:lnTo>
                  <a:pt x="327" y="312"/>
                </a:lnTo>
                <a:lnTo>
                  <a:pt x="328" y="312"/>
                </a:lnTo>
                <a:lnTo>
                  <a:pt x="327" y="312"/>
                </a:lnTo>
                <a:lnTo>
                  <a:pt x="327" y="313"/>
                </a:lnTo>
                <a:lnTo>
                  <a:pt x="327" y="312"/>
                </a:lnTo>
                <a:lnTo>
                  <a:pt x="327" y="313"/>
                </a:lnTo>
                <a:lnTo>
                  <a:pt x="327" y="312"/>
                </a:lnTo>
                <a:lnTo>
                  <a:pt x="327" y="313"/>
                </a:lnTo>
                <a:lnTo>
                  <a:pt x="326" y="313"/>
                </a:lnTo>
                <a:lnTo>
                  <a:pt x="327" y="313"/>
                </a:lnTo>
                <a:lnTo>
                  <a:pt x="326" y="313"/>
                </a:lnTo>
                <a:lnTo>
                  <a:pt x="327" y="313"/>
                </a:lnTo>
                <a:lnTo>
                  <a:pt x="326" y="313"/>
                </a:lnTo>
                <a:lnTo>
                  <a:pt x="326" y="312"/>
                </a:lnTo>
                <a:lnTo>
                  <a:pt x="326" y="313"/>
                </a:lnTo>
                <a:lnTo>
                  <a:pt x="326" y="312"/>
                </a:lnTo>
                <a:lnTo>
                  <a:pt x="326" y="313"/>
                </a:lnTo>
                <a:lnTo>
                  <a:pt x="326" y="312"/>
                </a:lnTo>
                <a:lnTo>
                  <a:pt x="326" y="311"/>
                </a:lnTo>
                <a:lnTo>
                  <a:pt x="326" y="312"/>
                </a:lnTo>
                <a:lnTo>
                  <a:pt x="326" y="311"/>
                </a:lnTo>
                <a:lnTo>
                  <a:pt x="326" y="312"/>
                </a:lnTo>
                <a:lnTo>
                  <a:pt x="326" y="311"/>
                </a:lnTo>
                <a:lnTo>
                  <a:pt x="325" y="311"/>
                </a:lnTo>
                <a:lnTo>
                  <a:pt x="326" y="311"/>
                </a:lnTo>
                <a:lnTo>
                  <a:pt x="325" y="311"/>
                </a:lnTo>
                <a:lnTo>
                  <a:pt x="326" y="311"/>
                </a:lnTo>
                <a:lnTo>
                  <a:pt x="325" y="311"/>
                </a:lnTo>
                <a:lnTo>
                  <a:pt x="325" y="312"/>
                </a:lnTo>
                <a:lnTo>
                  <a:pt x="325" y="311"/>
                </a:lnTo>
                <a:lnTo>
                  <a:pt x="325" y="312"/>
                </a:lnTo>
                <a:lnTo>
                  <a:pt x="325" y="311"/>
                </a:lnTo>
                <a:lnTo>
                  <a:pt x="325" y="312"/>
                </a:lnTo>
                <a:lnTo>
                  <a:pt x="324" y="312"/>
                </a:lnTo>
                <a:lnTo>
                  <a:pt x="325" y="312"/>
                </a:lnTo>
                <a:lnTo>
                  <a:pt x="324" y="312"/>
                </a:lnTo>
                <a:lnTo>
                  <a:pt x="325" y="312"/>
                </a:lnTo>
                <a:lnTo>
                  <a:pt x="324" y="312"/>
                </a:lnTo>
                <a:lnTo>
                  <a:pt x="324" y="311"/>
                </a:lnTo>
                <a:lnTo>
                  <a:pt x="324" y="312"/>
                </a:lnTo>
                <a:lnTo>
                  <a:pt x="324" y="311"/>
                </a:lnTo>
                <a:lnTo>
                  <a:pt x="324" y="312"/>
                </a:lnTo>
                <a:lnTo>
                  <a:pt x="324" y="311"/>
                </a:lnTo>
                <a:lnTo>
                  <a:pt x="323" y="311"/>
                </a:lnTo>
                <a:lnTo>
                  <a:pt x="324" y="311"/>
                </a:lnTo>
                <a:lnTo>
                  <a:pt x="323" y="311"/>
                </a:lnTo>
                <a:lnTo>
                  <a:pt x="324" y="311"/>
                </a:lnTo>
                <a:lnTo>
                  <a:pt x="323" y="311"/>
                </a:lnTo>
                <a:lnTo>
                  <a:pt x="323" y="310"/>
                </a:lnTo>
                <a:lnTo>
                  <a:pt x="323" y="311"/>
                </a:lnTo>
                <a:lnTo>
                  <a:pt x="323" y="310"/>
                </a:lnTo>
                <a:lnTo>
                  <a:pt x="323" y="311"/>
                </a:lnTo>
                <a:lnTo>
                  <a:pt x="323" y="310"/>
                </a:lnTo>
                <a:lnTo>
                  <a:pt x="324" y="310"/>
                </a:lnTo>
                <a:lnTo>
                  <a:pt x="323" y="310"/>
                </a:lnTo>
                <a:lnTo>
                  <a:pt x="324" y="310"/>
                </a:lnTo>
                <a:lnTo>
                  <a:pt x="323" y="310"/>
                </a:lnTo>
                <a:lnTo>
                  <a:pt x="324" y="310"/>
                </a:lnTo>
                <a:lnTo>
                  <a:pt x="325" y="310"/>
                </a:lnTo>
                <a:lnTo>
                  <a:pt x="324" y="310"/>
                </a:lnTo>
                <a:lnTo>
                  <a:pt x="325" y="310"/>
                </a:lnTo>
                <a:lnTo>
                  <a:pt x="324" y="310"/>
                </a:lnTo>
                <a:lnTo>
                  <a:pt x="325" y="310"/>
                </a:lnTo>
                <a:lnTo>
                  <a:pt x="325" y="309"/>
                </a:lnTo>
                <a:lnTo>
                  <a:pt x="325" y="310"/>
                </a:lnTo>
                <a:lnTo>
                  <a:pt x="325" y="309"/>
                </a:lnTo>
                <a:lnTo>
                  <a:pt x="325" y="310"/>
                </a:lnTo>
                <a:lnTo>
                  <a:pt x="325" y="309"/>
                </a:lnTo>
                <a:lnTo>
                  <a:pt x="324" y="309"/>
                </a:lnTo>
                <a:lnTo>
                  <a:pt x="325" y="309"/>
                </a:lnTo>
                <a:lnTo>
                  <a:pt x="324" y="309"/>
                </a:lnTo>
                <a:lnTo>
                  <a:pt x="325" y="309"/>
                </a:lnTo>
                <a:lnTo>
                  <a:pt x="324" y="309"/>
                </a:lnTo>
                <a:lnTo>
                  <a:pt x="324" y="308"/>
                </a:lnTo>
                <a:lnTo>
                  <a:pt x="324" y="309"/>
                </a:lnTo>
                <a:lnTo>
                  <a:pt x="324" y="308"/>
                </a:lnTo>
                <a:lnTo>
                  <a:pt x="324" y="309"/>
                </a:lnTo>
                <a:lnTo>
                  <a:pt x="324" y="308"/>
                </a:lnTo>
                <a:lnTo>
                  <a:pt x="325" y="308"/>
                </a:lnTo>
                <a:lnTo>
                  <a:pt x="324" y="308"/>
                </a:lnTo>
                <a:lnTo>
                  <a:pt x="325" y="308"/>
                </a:lnTo>
                <a:lnTo>
                  <a:pt x="324" y="308"/>
                </a:lnTo>
                <a:lnTo>
                  <a:pt x="325" y="308"/>
                </a:lnTo>
                <a:lnTo>
                  <a:pt x="325" y="307"/>
                </a:lnTo>
                <a:lnTo>
                  <a:pt x="325" y="308"/>
                </a:lnTo>
                <a:lnTo>
                  <a:pt x="325" y="307"/>
                </a:lnTo>
                <a:lnTo>
                  <a:pt x="325" y="308"/>
                </a:lnTo>
                <a:lnTo>
                  <a:pt x="325" y="307"/>
                </a:lnTo>
                <a:lnTo>
                  <a:pt x="326" y="307"/>
                </a:lnTo>
                <a:lnTo>
                  <a:pt x="325" y="307"/>
                </a:lnTo>
                <a:lnTo>
                  <a:pt x="326" y="307"/>
                </a:lnTo>
                <a:lnTo>
                  <a:pt x="325" y="307"/>
                </a:lnTo>
                <a:lnTo>
                  <a:pt x="326" y="307"/>
                </a:lnTo>
                <a:lnTo>
                  <a:pt x="326" y="308"/>
                </a:lnTo>
                <a:lnTo>
                  <a:pt x="326" y="307"/>
                </a:lnTo>
                <a:lnTo>
                  <a:pt x="326" y="308"/>
                </a:lnTo>
                <a:lnTo>
                  <a:pt x="326" y="307"/>
                </a:lnTo>
                <a:lnTo>
                  <a:pt x="326" y="308"/>
                </a:lnTo>
                <a:lnTo>
                  <a:pt x="326" y="309"/>
                </a:lnTo>
                <a:lnTo>
                  <a:pt x="326" y="308"/>
                </a:lnTo>
                <a:lnTo>
                  <a:pt x="326" y="309"/>
                </a:lnTo>
                <a:lnTo>
                  <a:pt x="326" y="308"/>
                </a:lnTo>
                <a:lnTo>
                  <a:pt x="326" y="309"/>
                </a:lnTo>
                <a:lnTo>
                  <a:pt x="327" y="309"/>
                </a:lnTo>
                <a:lnTo>
                  <a:pt x="326" y="309"/>
                </a:lnTo>
                <a:lnTo>
                  <a:pt x="327" y="309"/>
                </a:lnTo>
                <a:lnTo>
                  <a:pt x="326" y="309"/>
                </a:lnTo>
                <a:lnTo>
                  <a:pt x="327" y="309"/>
                </a:lnTo>
                <a:lnTo>
                  <a:pt x="327" y="308"/>
                </a:lnTo>
                <a:lnTo>
                  <a:pt x="327" y="309"/>
                </a:lnTo>
                <a:lnTo>
                  <a:pt x="327" y="308"/>
                </a:lnTo>
                <a:lnTo>
                  <a:pt x="327" y="309"/>
                </a:lnTo>
                <a:lnTo>
                  <a:pt x="327" y="308"/>
                </a:lnTo>
                <a:lnTo>
                  <a:pt x="328" y="308"/>
                </a:lnTo>
                <a:lnTo>
                  <a:pt x="327" y="308"/>
                </a:lnTo>
                <a:lnTo>
                  <a:pt x="328" y="308"/>
                </a:lnTo>
                <a:lnTo>
                  <a:pt x="327" y="308"/>
                </a:lnTo>
                <a:lnTo>
                  <a:pt x="328" y="308"/>
                </a:lnTo>
                <a:lnTo>
                  <a:pt x="328" y="307"/>
                </a:lnTo>
                <a:lnTo>
                  <a:pt x="328" y="308"/>
                </a:lnTo>
                <a:lnTo>
                  <a:pt x="328" y="307"/>
                </a:lnTo>
                <a:lnTo>
                  <a:pt x="328" y="308"/>
                </a:lnTo>
                <a:lnTo>
                  <a:pt x="328" y="307"/>
                </a:lnTo>
                <a:lnTo>
                  <a:pt x="327" y="307"/>
                </a:lnTo>
                <a:lnTo>
                  <a:pt x="328" y="307"/>
                </a:lnTo>
                <a:lnTo>
                  <a:pt x="327" y="307"/>
                </a:lnTo>
                <a:lnTo>
                  <a:pt x="328" y="307"/>
                </a:lnTo>
                <a:lnTo>
                  <a:pt x="327" y="307"/>
                </a:lnTo>
                <a:lnTo>
                  <a:pt x="327" y="306"/>
                </a:lnTo>
                <a:lnTo>
                  <a:pt x="327" y="307"/>
                </a:lnTo>
                <a:lnTo>
                  <a:pt x="327" y="306"/>
                </a:lnTo>
                <a:lnTo>
                  <a:pt x="327" y="307"/>
                </a:lnTo>
                <a:lnTo>
                  <a:pt x="327" y="306"/>
                </a:lnTo>
                <a:lnTo>
                  <a:pt x="328" y="306"/>
                </a:lnTo>
                <a:lnTo>
                  <a:pt x="327" y="306"/>
                </a:lnTo>
                <a:lnTo>
                  <a:pt x="328" y="306"/>
                </a:lnTo>
                <a:lnTo>
                  <a:pt x="327" y="306"/>
                </a:lnTo>
                <a:lnTo>
                  <a:pt x="328" y="306"/>
                </a:lnTo>
                <a:lnTo>
                  <a:pt x="329" y="306"/>
                </a:lnTo>
                <a:lnTo>
                  <a:pt x="328" y="306"/>
                </a:lnTo>
                <a:lnTo>
                  <a:pt x="329" y="306"/>
                </a:lnTo>
                <a:lnTo>
                  <a:pt x="328" y="306"/>
                </a:lnTo>
                <a:lnTo>
                  <a:pt x="329" y="306"/>
                </a:lnTo>
                <a:lnTo>
                  <a:pt x="329" y="305"/>
                </a:lnTo>
                <a:lnTo>
                  <a:pt x="329" y="306"/>
                </a:lnTo>
                <a:lnTo>
                  <a:pt x="329" y="305"/>
                </a:lnTo>
                <a:lnTo>
                  <a:pt x="329" y="306"/>
                </a:lnTo>
                <a:lnTo>
                  <a:pt x="329" y="305"/>
                </a:lnTo>
                <a:lnTo>
                  <a:pt x="328" y="305"/>
                </a:lnTo>
                <a:lnTo>
                  <a:pt x="329" y="305"/>
                </a:lnTo>
                <a:lnTo>
                  <a:pt x="328" y="305"/>
                </a:lnTo>
                <a:lnTo>
                  <a:pt x="329" y="305"/>
                </a:lnTo>
                <a:lnTo>
                  <a:pt x="328" y="305"/>
                </a:lnTo>
                <a:lnTo>
                  <a:pt x="328" y="304"/>
                </a:lnTo>
                <a:lnTo>
                  <a:pt x="328" y="305"/>
                </a:lnTo>
                <a:lnTo>
                  <a:pt x="328" y="304"/>
                </a:lnTo>
                <a:lnTo>
                  <a:pt x="328" y="305"/>
                </a:lnTo>
                <a:lnTo>
                  <a:pt x="328" y="304"/>
                </a:lnTo>
                <a:lnTo>
                  <a:pt x="329" y="304"/>
                </a:lnTo>
                <a:lnTo>
                  <a:pt x="328" y="304"/>
                </a:lnTo>
                <a:lnTo>
                  <a:pt x="329" y="304"/>
                </a:lnTo>
                <a:lnTo>
                  <a:pt x="328" y="304"/>
                </a:lnTo>
                <a:lnTo>
                  <a:pt x="329" y="304"/>
                </a:lnTo>
                <a:lnTo>
                  <a:pt x="329" y="303"/>
                </a:lnTo>
                <a:lnTo>
                  <a:pt x="329" y="304"/>
                </a:lnTo>
                <a:lnTo>
                  <a:pt x="329" y="303"/>
                </a:lnTo>
                <a:lnTo>
                  <a:pt x="329" y="304"/>
                </a:lnTo>
                <a:lnTo>
                  <a:pt x="329" y="303"/>
                </a:lnTo>
                <a:lnTo>
                  <a:pt x="330" y="303"/>
                </a:lnTo>
                <a:lnTo>
                  <a:pt x="329" y="303"/>
                </a:lnTo>
                <a:lnTo>
                  <a:pt x="330" y="303"/>
                </a:lnTo>
                <a:lnTo>
                  <a:pt x="329" y="303"/>
                </a:lnTo>
                <a:lnTo>
                  <a:pt x="330" y="303"/>
                </a:lnTo>
                <a:lnTo>
                  <a:pt x="330" y="304"/>
                </a:lnTo>
                <a:lnTo>
                  <a:pt x="330" y="303"/>
                </a:lnTo>
                <a:lnTo>
                  <a:pt x="330" y="304"/>
                </a:lnTo>
                <a:lnTo>
                  <a:pt x="330" y="303"/>
                </a:lnTo>
                <a:lnTo>
                  <a:pt x="330" y="304"/>
                </a:lnTo>
                <a:lnTo>
                  <a:pt x="330" y="305"/>
                </a:lnTo>
                <a:lnTo>
                  <a:pt x="330" y="304"/>
                </a:lnTo>
                <a:lnTo>
                  <a:pt x="330" y="305"/>
                </a:lnTo>
                <a:lnTo>
                  <a:pt x="330" y="304"/>
                </a:lnTo>
                <a:lnTo>
                  <a:pt x="330" y="305"/>
                </a:lnTo>
                <a:lnTo>
                  <a:pt x="331" y="305"/>
                </a:lnTo>
                <a:lnTo>
                  <a:pt x="330" y="305"/>
                </a:lnTo>
                <a:lnTo>
                  <a:pt x="331" y="305"/>
                </a:lnTo>
                <a:lnTo>
                  <a:pt x="330" y="305"/>
                </a:lnTo>
                <a:lnTo>
                  <a:pt x="331" y="305"/>
                </a:lnTo>
                <a:lnTo>
                  <a:pt x="331" y="304"/>
                </a:lnTo>
                <a:lnTo>
                  <a:pt x="331" y="305"/>
                </a:lnTo>
                <a:lnTo>
                  <a:pt x="331" y="304"/>
                </a:lnTo>
                <a:lnTo>
                  <a:pt x="331" y="305"/>
                </a:lnTo>
                <a:lnTo>
                  <a:pt x="331" y="304"/>
                </a:lnTo>
                <a:lnTo>
                  <a:pt x="332" y="304"/>
                </a:lnTo>
                <a:lnTo>
                  <a:pt x="331" y="304"/>
                </a:lnTo>
                <a:lnTo>
                  <a:pt x="332" y="304"/>
                </a:lnTo>
                <a:lnTo>
                  <a:pt x="331" y="304"/>
                </a:lnTo>
                <a:lnTo>
                  <a:pt x="332" y="304"/>
                </a:lnTo>
                <a:lnTo>
                  <a:pt x="332" y="305"/>
                </a:lnTo>
                <a:lnTo>
                  <a:pt x="332" y="304"/>
                </a:lnTo>
                <a:lnTo>
                  <a:pt x="332" y="305"/>
                </a:lnTo>
                <a:lnTo>
                  <a:pt x="332" y="304"/>
                </a:lnTo>
                <a:lnTo>
                  <a:pt x="332" y="305"/>
                </a:lnTo>
                <a:lnTo>
                  <a:pt x="333" y="305"/>
                </a:lnTo>
                <a:lnTo>
                  <a:pt x="332" y="305"/>
                </a:lnTo>
                <a:lnTo>
                  <a:pt x="333" y="305"/>
                </a:lnTo>
                <a:lnTo>
                  <a:pt x="332" y="305"/>
                </a:lnTo>
                <a:lnTo>
                  <a:pt x="333" y="305"/>
                </a:lnTo>
                <a:lnTo>
                  <a:pt x="333" y="306"/>
                </a:lnTo>
                <a:lnTo>
                  <a:pt x="333" y="305"/>
                </a:lnTo>
                <a:lnTo>
                  <a:pt x="333" y="306"/>
                </a:lnTo>
                <a:lnTo>
                  <a:pt x="333" y="305"/>
                </a:lnTo>
                <a:lnTo>
                  <a:pt x="333" y="306"/>
                </a:lnTo>
                <a:lnTo>
                  <a:pt x="332" y="306"/>
                </a:lnTo>
                <a:lnTo>
                  <a:pt x="333" y="306"/>
                </a:lnTo>
                <a:lnTo>
                  <a:pt x="332" y="306"/>
                </a:lnTo>
                <a:lnTo>
                  <a:pt x="333" y="306"/>
                </a:lnTo>
                <a:lnTo>
                  <a:pt x="332" y="306"/>
                </a:lnTo>
                <a:lnTo>
                  <a:pt x="331" y="306"/>
                </a:lnTo>
                <a:lnTo>
                  <a:pt x="332" y="306"/>
                </a:lnTo>
                <a:lnTo>
                  <a:pt x="331" y="306"/>
                </a:lnTo>
                <a:lnTo>
                  <a:pt x="332" y="306"/>
                </a:lnTo>
                <a:lnTo>
                  <a:pt x="331" y="306"/>
                </a:lnTo>
                <a:lnTo>
                  <a:pt x="331" y="307"/>
                </a:lnTo>
                <a:lnTo>
                  <a:pt x="331" y="306"/>
                </a:lnTo>
                <a:lnTo>
                  <a:pt x="331" y="307"/>
                </a:lnTo>
                <a:lnTo>
                  <a:pt x="331" y="306"/>
                </a:lnTo>
                <a:lnTo>
                  <a:pt x="331" y="307"/>
                </a:lnTo>
                <a:lnTo>
                  <a:pt x="332" y="307"/>
                </a:lnTo>
                <a:lnTo>
                  <a:pt x="331" y="307"/>
                </a:lnTo>
                <a:lnTo>
                  <a:pt x="332" y="307"/>
                </a:lnTo>
                <a:lnTo>
                  <a:pt x="331" y="307"/>
                </a:lnTo>
                <a:lnTo>
                  <a:pt x="332" y="307"/>
                </a:lnTo>
                <a:lnTo>
                  <a:pt x="332" y="308"/>
                </a:lnTo>
                <a:lnTo>
                  <a:pt x="332" y="307"/>
                </a:lnTo>
                <a:lnTo>
                  <a:pt x="332" y="308"/>
                </a:lnTo>
                <a:lnTo>
                  <a:pt x="332" y="307"/>
                </a:lnTo>
                <a:lnTo>
                  <a:pt x="332" y="308"/>
                </a:lnTo>
                <a:lnTo>
                  <a:pt x="332" y="309"/>
                </a:lnTo>
                <a:lnTo>
                  <a:pt x="332" y="308"/>
                </a:lnTo>
                <a:lnTo>
                  <a:pt x="332" y="309"/>
                </a:lnTo>
                <a:lnTo>
                  <a:pt x="332" y="308"/>
                </a:lnTo>
                <a:lnTo>
                  <a:pt x="332" y="309"/>
                </a:lnTo>
                <a:lnTo>
                  <a:pt x="333" y="309"/>
                </a:lnTo>
                <a:lnTo>
                  <a:pt x="332" y="309"/>
                </a:lnTo>
                <a:lnTo>
                  <a:pt x="333" y="309"/>
                </a:lnTo>
                <a:lnTo>
                  <a:pt x="332" y="309"/>
                </a:lnTo>
                <a:lnTo>
                  <a:pt x="333" y="309"/>
                </a:lnTo>
                <a:lnTo>
                  <a:pt x="333" y="310"/>
                </a:lnTo>
                <a:lnTo>
                  <a:pt x="333" y="309"/>
                </a:lnTo>
                <a:lnTo>
                  <a:pt x="333" y="310"/>
                </a:lnTo>
                <a:lnTo>
                  <a:pt x="333" y="309"/>
                </a:lnTo>
                <a:lnTo>
                  <a:pt x="333" y="310"/>
                </a:lnTo>
                <a:lnTo>
                  <a:pt x="332" y="310"/>
                </a:lnTo>
                <a:lnTo>
                  <a:pt x="333" y="310"/>
                </a:lnTo>
                <a:lnTo>
                  <a:pt x="332" y="310"/>
                </a:lnTo>
                <a:lnTo>
                  <a:pt x="333" y="310"/>
                </a:lnTo>
                <a:lnTo>
                  <a:pt x="332" y="310"/>
                </a:lnTo>
                <a:lnTo>
                  <a:pt x="331" y="310"/>
                </a:lnTo>
                <a:lnTo>
                  <a:pt x="332" y="310"/>
                </a:lnTo>
                <a:lnTo>
                  <a:pt x="331" y="310"/>
                </a:lnTo>
                <a:lnTo>
                  <a:pt x="332" y="310"/>
                </a:lnTo>
                <a:lnTo>
                  <a:pt x="331" y="310"/>
                </a:lnTo>
                <a:lnTo>
                  <a:pt x="331" y="311"/>
                </a:lnTo>
                <a:lnTo>
                  <a:pt x="331" y="310"/>
                </a:lnTo>
                <a:lnTo>
                  <a:pt x="331" y="311"/>
                </a:lnTo>
                <a:lnTo>
                  <a:pt x="331" y="310"/>
                </a:lnTo>
                <a:lnTo>
                  <a:pt x="331" y="311"/>
                </a:lnTo>
                <a:lnTo>
                  <a:pt x="332" y="311"/>
                </a:lnTo>
                <a:lnTo>
                  <a:pt x="331" y="311"/>
                </a:lnTo>
                <a:lnTo>
                  <a:pt x="332" y="311"/>
                </a:lnTo>
                <a:lnTo>
                  <a:pt x="331" y="311"/>
                </a:lnTo>
                <a:lnTo>
                  <a:pt x="332" y="311"/>
                </a:lnTo>
                <a:lnTo>
                  <a:pt x="332" y="312"/>
                </a:lnTo>
                <a:lnTo>
                  <a:pt x="332" y="311"/>
                </a:lnTo>
                <a:lnTo>
                  <a:pt x="332" y="312"/>
                </a:lnTo>
                <a:lnTo>
                  <a:pt x="332" y="311"/>
                </a:lnTo>
                <a:lnTo>
                  <a:pt x="332" y="312"/>
                </a:lnTo>
                <a:lnTo>
                  <a:pt x="333" y="312"/>
                </a:lnTo>
                <a:lnTo>
                  <a:pt x="332" y="312"/>
                </a:lnTo>
                <a:lnTo>
                  <a:pt x="333" y="312"/>
                </a:lnTo>
                <a:lnTo>
                  <a:pt x="332" y="312"/>
                </a:lnTo>
                <a:lnTo>
                  <a:pt x="333" y="312"/>
                </a:lnTo>
                <a:lnTo>
                  <a:pt x="333" y="311"/>
                </a:lnTo>
                <a:lnTo>
                  <a:pt x="333" y="312"/>
                </a:lnTo>
                <a:lnTo>
                  <a:pt x="333" y="311"/>
                </a:lnTo>
                <a:lnTo>
                  <a:pt x="333" y="312"/>
                </a:lnTo>
                <a:lnTo>
                  <a:pt x="333" y="311"/>
                </a:lnTo>
                <a:lnTo>
                  <a:pt x="334" y="311"/>
                </a:lnTo>
                <a:lnTo>
                  <a:pt x="333" y="311"/>
                </a:lnTo>
                <a:lnTo>
                  <a:pt x="334" y="311"/>
                </a:lnTo>
                <a:lnTo>
                  <a:pt x="333" y="311"/>
                </a:lnTo>
                <a:lnTo>
                  <a:pt x="334" y="311"/>
                </a:lnTo>
                <a:lnTo>
                  <a:pt x="334" y="312"/>
                </a:lnTo>
                <a:lnTo>
                  <a:pt x="334" y="311"/>
                </a:lnTo>
                <a:lnTo>
                  <a:pt x="334" y="312"/>
                </a:lnTo>
                <a:lnTo>
                  <a:pt x="334" y="311"/>
                </a:lnTo>
                <a:lnTo>
                  <a:pt x="334" y="312"/>
                </a:lnTo>
                <a:lnTo>
                  <a:pt x="334" y="313"/>
                </a:lnTo>
                <a:lnTo>
                  <a:pt x="334" y="312"/>
                </a:lnTo>
                <a:lnTo>
                  <a:pt x="334" y="313"/>
                </a:lnTo>
                <a:lnTo>
                  <a:pt x="334" y="312"/>
                </a:lnTo>
                <a:lnTo>
                  <a:pt x="334" y="313"/>
                </a:lnTo>
                <a:lnTo>
                  <a:pt x="335" y="313"/>
                </a:lnTo>
                <a:lnTo>
                  <a:pt x="334" y="313"/>
                </a:lnTo>
                <a:lnTo>
                  <a:pt x="335" y="313"/>
                </a:lnTo>
                <a:lnTo>
                  <a:pt x="334" y="313"/>
                </a:lnTo>
                <a:lnTo>
                  <a:pt x="335" y="313"/>
                </a:lnTo>
                <a:lnTo>
                  <a:pt x="335" y="312"/>
                </a:lnTo>
                <a:lnTo>
                  <a:pt x="335" y="313"/>
                </a:lnTo>
                <a:lnTo>
                  <a:pt x="335" y="312"/>
                </a:lnTo>
                <a:lnTo>
                  <a:pt x="335" y="313"/>
                </a:lnTo>
                <a:lnTo>
                  <a:pt x="335" y="312"/>
                </a:lnTo>
                <a:lnTo>
                  <a:pt x="336" y="312"/>
                </a:lnTo>
                <a:lnTo>
                  <a:pt x="335" y="312"/>
                </a:lnTo>
                <a:lnTo>
                  <a:pt x="336" y="312"/>
                </a:lnTo>
                <a:lnTo>
                  <a:pt x="335" y="312"/>
                </a:lnTo>
                <a:lnTo>
                  <a:pt x="336" y="312"/>
                </a:lnTo>
                <a:lnTo>
                  <a:pt x="336" y="311"/>
                </a:lnTo>
                <a:lnTo>
                  <a:pt x="336" y="312"/>
                </a:lnTo>
                <a:lnTo>
                  <a:pt x="336" y="311"/>
                </a:lnTo>
                <a:lnTo>
                  <a:pt x="336" y="312"/>
                </a:lnTo>
                <a:lnTo>
                  <a:pt x="336" y="311"/>
                </a:lnTo>
                <a:lnTo>
                  <a:pt x="335" y="311"/>
                </a:lnTo>
                <a:lnTo>
                  <a:pt x="336" y="311"/>
                </a:lnTo>
                <a:lnTo>
                  <a:pt x="335" y="311"/>
                </a:lnTo>
                <a:lnTo>
                  <a:pt x="336" y="311"/>
                </a:lnTo>
                <a:lnTo>
                  <a:pt x="335" y="311"/>
                </a:lnTo>
                <a:lnTo>
                  <a:pt x="335" y="310"/>
                </a:lnTo>
                <a:lnTo>
                  <a:pt x="335" y="311"/>
                </a:lnTo>
                <a:lnTo>
                  <a:pt x="335" y="310"/>
                </a:lnTo>
                <a:lnTo>
                  <a:pt x="335" y="311"/>
                </a:lnTo>
                <a:lnTo>
                  <a:pt x="335" y="310"/>
                </a:lnTo>
                <a:lnTo>
                  <a:pt x="336" y="310"/>
                </a:lnTo>
                <a:lnTo>
                  <a:pt x="335" y="310"/>
                </a:lnTo>
                <a:lnTo>
                  <a:pt x="336" y="310"/>
                </a:lnTo>
                <a:lnTo>
                  <a:pt x="335" y="310"/>
                </a:lnTo>
                <a:lnTo>
                  <a:pt x="336" y="310"/>
                </a:lnTo>
                <a:lnTo>
                  <a:pt x="337" y="310"/>
                </a:lnTo>
                <a:lnTo>
                  <a:pt x="336" y="310"/>
                </a:lnTo>
                <a:lnTo>
                  <a:pt x="337" y="310"/>
                </a:lnTo>
                <a:lnTo>
                  <a:pt x="336" y="310"/>
                </a:lnTo>
                <a:lnTo>
                  <a:pt x="337" y="310"/>
                </a:lnTo>
                <a:lnTo>
                  <a:pt x="337" y="309"/>
                </a:lnTo>
                <a:lnTo>
                  <a:pt x="337" y="310"/>
                </a:lnTo>
                <a:lnTo>
                  <a:pt x="337" y="309"/>
                </a:lnTo>
                <a:lnTo>
                  <a:pt x="337" y="310"/>
                </a:lnTo>
                <a:lnTo>
                  <a:pt x="337" y="309"/>
                </a:lnTo>
                <a:lnTo>
                  <a:pt x="336" y="309"/>
                </a:lnTo>
                <a:lnTo>
                  <a:pt x="337" y="309"/>
                </a:lnTo>
                <a:lnTo>
                  <a:pt x="336" y="309"/>
                </a:lnTo>
                <a:lnTo>
                  <a:pt x="337" y="309"/>
                </a:lnTo>
                <a:lnTo>
                  <a:pt x="336" y="309"/>
                </a:lnTo>
                <a:lnTo>
                  <a:pt x="336" y="308"/>
                </a:lnTo>
                <a:lnTo>
                  <a:pt x="336" y="309"/>
                </a:lnTo>
                <a:lnTo>
                  <a:pt x="336" y="308"/>
                </a:lnTo>
                <a:lnTo>
                  <a:pt x="336" y="309"/>
                </a:lnTo>
                <a:lnTo>
                  <a:pt x="336" y="308"/>
                </a:lnTo>
                <a:lnTo>
                  <a:pt x="337" y="308"/>
                </a:lnTo>
                <a:lnTo>
                  <a:pt x="336" y="308"/>
                </a:lnTo>
                <a:lnTo>
                  <a:pt x="337" y="308"/>
                </a:lnTo>
                <a:lnTo>
                  <a:pt x="336" y="308"/>
                </a:lnTo>
                <a:lnTo>
                  <a:pt x="337" y="308"/>
                </a:lnTo>
                <a:lnTo>
                  <a:pt x="337" y="307"/>
                </a:lnTo>
                <a:lnTo>
                  <a:pt x="337" y="308"/>
                </a:lnTo>
                <a:lnTo>
                  <a:pt x="337" y="307"/>
                </a:lnTo>
                <a:lnTo>
                  <a:pt x="337" y="308"/>
                </a:lnTo>
                <a:lnTo>
                  <a:pt x="337" y="307"/>
                </a:lnTo>
                <a:lnTo>
                  <a:pt x="338" y="307"/>
                </a:lnTo>
                <a:lnTo>
                  <a:pt x="337" y="307"/>
                </a:lnTo>
                <a:lnTo>
                  <a:pt x="338" y="307"/>
                </a:lnTo>
                <a:lnTo>
                  <a:pt x="337" y="307"/>
                </a:lnTo>
                <a:lnTo>
                  <a:pt x="338" y="307"/>
                </a:lnTo>
                <a:lnTo>
                  <a:pt x="338" y="308"/>
                </a:lnTo>
                <a:lnTo>
                  <a:pt x="338" y="307"/>
                </a:lnTo>
                <a:lnTo>
                  <a:pt x="338" y="308"/>
                </a:lnTo>
                <a:lnTo>
                  <a:pt x="338" y="307"/>
                </a:lnTo>
                <a:lnTo>
                  <a:pt x="338" y="308"/>
                </a:lnTo>
                <a:lnTo>
                  <a:pt x="338" y="309"/>
                </a:lnTo>
                <a:lnTo>
                  <a:pt x="338" y="308"/>
                </a:lnTo>
                <a:lnTo>
                  <a:pt x="338" y="309"/>
                </a:lnTo>
                <a:lnTo>
                  <a:pt x="338" y="308"/>
                </a:lnTo>
                <a:lnTo>
                  <a:pt x="338" y="309"/>
                </a:lnTo>
                <a:lnTo>
                  <a:pt x="339" y="309"/>
                </a:lnTo>
                <a:lnTo>
                  <a:pt x="338" y="309"/>
                </a:lnTo>
                <a:lnTo>
                  <a:pt x="339" y="309"/>
                </a:lnTo>
                <a:lnTo>
                  <a:pt x="338" y="309"/>
                </a:lnTo>
                <a:lnTo>
                  <a:pt x="339" y="309"/>
                </a:lnTo>
                <a:lnTo>
                  <a:pt x="339" y="308"/>
                </a:lnTo>
                <a:lnTo>
                  <a:pt x="339" y="309"/>
                </a:lnTo>
                <a:lnTo>
                  <a:pt x="339" y="308"/>
                </a:lnTo>
                <a:lnTo>
                  <a:pt x="339" y="309"/>
                </a:lnTo>
                <a:lnTo>
                  <a:pt x="339" y="308"/>
                </a:lnTo>
                <a:lnTo>
                  <a:pt x="340" y="308"/>
                </a:lnTo>
                <a:lnTo>
                  <a:pt x="339" y="308"/>
                </a:lnTo>
                <a:lnTo>
                  <a:pt x="340" y="308"/>
                </a:lnTo>
                <a:lnTo>
                  <a:pt x="339" y="308"/>
                </a:lnTo>
                <a:lnTo>
                  <a:pt x="340" y="308"/>
                </a:lnTo>
                <a:lnTo>
                  <a:pt x="341" y="308"/>
                </a:lnTo>
                <a:lnTo>
                  <a:pt x="340" y="308"/>
                </a:lnTo>
                <a:lnTo>
                  <a:pt x="341" y="308"/>
                </a:lnTo>
                <a:lnTo>
                  <a:pt x="340" y="308"/>
                </a:lnTo>
                <a:lnTo>
                  <a:pt x="341" y="308"/>
                </a:lnTo>
                <a:lnTo>
                  <a:pt x="341" y="307"/>
                </a:lnTo>
                <a:lnTo>
                  <a:pt x="341" y="308"/>
                </a:lnTo>
                <a:lnTo>
                  <a:pt x="341" y="307"/>
                </a:lnTo>
                <a:lnTo>
                  <a:pt x="341" y="308"/>
                </a:lnTo>
                <a:lnTo>
                  <a:pt x="341" y="307"/>
                </a:lnTo>
                <a:lnTo>
                  <a:pt x="342" y="307"/>
                </a:lnTo>
                <a:lnTo>
                  <a:pt x="341" y="307"/>
                </a:lnTo>
                <a:lnTo>
                  <a:pt x="342" y="307"/>
                </a:lnTo>
                <a:lnTo>
                  <a:pt x="341" y="307"/>
                </a:lnTo>
                <a:lnTo>
                  <a:pt x="342" y="307"/>
                </a:lnTo>
                <a:lnTo>
                  <a:pt x="342" y="308"/>
                </a:lnTo>
                <a:lnTo>
                  <a:pt x="342" y="307"/>
                </a:lnTo>
                <a:lnTo>
                  <a:pt x="342" y="308"/>
                </a:lnTo>
                <a:lnTo>
                  <a:pt x="342" y="307"/>
                </a:lnTo>
                <a:lnTo>
                  <a:pt x="342" y="308"/>
                </a:lnTo>
                <a:lnTo>
                  <a:pt x="342" y="309"/>
                </a:lnTo>
                <a:lnTo>
                  <a:pt x="342" y="308"/>
                </a:lnTo>
                <a:lnTo>
                  <a:pt x="342" y="309"/>
                </a:lnTo>
                <a:lnTo>
                  <a:pt x="342" y="308"/>
                </a:lnTo>
                <a:lnTo>
                  <a:pt x="342" y="309"/>
                </a:lnTo>
                <a:lnTo>
                  <a:pt x="343" y="309"/>
                </a:lnTo>
                <a:lnTo>
                  <a:pt x="342" y="309"/>
                </a:lnTo>
                <a:lnTo>
                  <a:pt x="343" y="309"/>
                </a:lnTo>
                <a:lnTo>
                  <a:pt x="342" y="309"/>
                </a:lnTo>
                <a:lnTo>
                  <a:pt x="343" y="309"/>
                </a:lnTo>
                <a:lnTo>
                  <a:pt x="343" y="308"/>
                </a:lnTo>
                <a:lnTo>
                  <a:pt x="343" y="309"/>
                </a:lnTo>
                <a:lnTo>
                  <a:pt x="343" y="308"/>
                </a:lnTo>
                <a:lnTo>
                  <a:pt x="343" y="309"/>
                </a:lnTo>
                <a:lnTo>
                  <a:pt x="343" y="308"/>
                </a:lnTo>
                <a:lnTo>
                  <a:pt x="344" y="308"/>
                </a:lnTo>
                <a:lnTo>
                  <a:pt x="343" y="308"/>
                </a:lnTo>
                <a:lnTo>
                  <a:pt x="344" y="308"/>
                </a:lnTo>
                <a:lnTo>
                  <a:pt x="343" y="308"/>
                </a:lnTo>
                <a:lnTo>
                  <a:pt x="344" y="308"/>
                </a:lnTo>
                <a:lnTo>
                  <a:pt x="344" y="307"/>
                </a:lnTo>
                <a:lnTo>
                  <a:pt x="344" y="308"/>
                </a:lnTo>
                <a:lnTo>
                  <a:pt x="344" y="307"/>
                </a:lnTo>
                <a:lnTo>
                  <a:pt x="344" y="308"/>
                </a:lnTo>
                <a:lnTo>
                  <a:pt x="344" y="307"/>
                </a:lnTo>
                <a:lnTo>
                  <a:pt x="343" y="307"/>
                </a:lnTo>
                <a:lnTo>
                  <a:pt x="344" y="307"/>
                </a:lnTo>
                <a:lnTo>
                  <a:pt x="343" y="307"/>
                </a:lnTo>
                <a:lnTo>
                  <a:pt x="344" y="307"/>
                </a:lnTo>
                <a:lnTo>
                  <a:pt x="343" y="307"/>
                </a:lnTo>
                <a:lnTo>
                  <a:pt x="343" y="306"/>
                </a:lnTo>
                <a:lnTo>
                  <a:pt x="343" y="307"/>
                </a:lnTo>
                <a:lnTo>
                  <a:pt x="343" y="306"/>
                </a:lnTo>
                <a:lnTo>
                  <a:pt x="343" y="307"/>
                </a:lnTo>
                <a:lnTo>
                  <a:pt x="343" y="306"/>
                </a:lnTo>
                <a:lnTo>
                  <a:pt x="344" y="306"/>
                </a:lnTo>
                <a:lnTo>
                  <a:pt x="343" y="306"/>
                </a:lnTo>
                <a:lnTo>
                  <a:pt x="344" y="306"/>
                </a:lnTo>
                <a:lnTo>
                  <a:pt x="343" y="306"/>
                </a:lnTo>
                <a:lnTo>
                  <a:pt x="344" y="306"/>
                </a:lnTo>
                <a:lnTo>
                  <a:pt x="345" y="306"/>
                </a:lnTo>
                <a:lnTo>
                  <a:pt x="344" y="306"/>
                </a:lnTo>
                <a:lnTo>
                  <a:pt x="345" y="306"/>
                </a:lnTo>
                <a:lnTo>
                  <a:pt x="344" y="306"/>
                </a:lnTo>
                <a:lnTo>
                  <a:pt x="345" y="306"/>
                </a:lnTo>
                <a:lnTo>
                  <a:pt x="345" y="305"/>
                </a:lnTo>
                <a:lnTo>
                  <a:pt x="345" y="306"/>
                </a:lnTo>
                <a:lnTo>
                  <a:pt x="345" y="305"/>
                </a:lnTo>
                <a:lnTo>
                  <a:pt x="345" y="306"/>
                </a:lnTo>
                <a:lnTo>
                  <a:pt x="345" y="305"/>
                </a:lnTo>
                <a:lnTo>
                  <a:pt x="344" y="305"/>
                </a:lnTo>
                <a:lnTo>
                  <a:pt x="345" y="305"/>
                </a:lnTo>
                <a:lnTo>
                  <a:pt x="344" y="305"/>
                </a:lnTo>
                <a:lnTo>
                  <a:pt x="345" y="305"/>
                </a:lnTo>
                <a:lnTo>
                  <a:pt x="344" y="305"/>
                </a:lnTo>
                <a:lnTo>
                  <a:pt x="344" y="304"/>
                </a:lnTo>
                <a:lnTo>
                  <a:pt x="344" y="305"/>
                </a:lnTo>
                <a:lnTo>
                  <a:pt x="344" y="304"/>
                </a:lnTo>
                <a:lnTo>
                  <a:pt x="344" y="305"/>
                </a:lnTo>
                <a:lnTo>
                  <a:pt x="344" y="304"/>
                </a:lnTo>
                <a:lnTo>
                  <a:pt x="345" y="304"/>
                </a:lnTo>
                <a:lnTo>
                  <a:pt x="344" y="304"/>
                </a:lnTo>
                <a:lnTo>
                  <a:pt x="345" y="304"/>
                </a:lnTo>
                <a:lnTo>
                  <a:pt x="344" y="304"/>
                </a:lnTo>
                <a:lnTo>
                  <a:pt x="345" y="304"/>
                </a:lnTo>
                <a:lnTo>
                  <a:pt x="345" y="303"/>
                </a:lnTo>
                <a:lnTo>
                  <a:pt x="345" y="304"/>
                </a:lnTo>
                <a:lnTo>
                  <a:pt x="345" y="303"/>
                </a:lnTo>
                <a:lnTo>
                  <a:pt x="345" y="304"/>
                </a:lnTo>
                <a:lnTo>
                  <a:pt x="345" y="303"/>
                </a:lnTo>
                <a:lnTo>
                  <a:pt x="346" y="303"/>
                </a:lnTo>
                <a:lnTo>
                  <a:pt x="345" y="303"/>
                </a:lnTo>
                <a:lnTo>
                  <a:pt x="346" y="303"/>
                </a:lnTo>
                <a:lnTo>
                  <a:pt x="345" y="303"/>
                </a:lnTo>
                <a:lnTo>
                  <a:pt x="346" y="303"/>
                </a:lnTo>
                <a:lnTo>
                  <a:pt x="346" y="304"/>
                </a:lnTo>
                <a:lnTo>
                  <a:pt x="346" y="303"/>
                </a:lnTo>
                <a:lnTo>
                  <a:pt x="346" y="304"/>
                </a:lnTo>
                <a:lnTo>
                  <a:pt x="346" y="303"/>
                </a:lnTo>
                <a:lnTo>
                  <a:pt x="346" y="304"/>
                </a:lnTo>
                <a:lnTo>
                  <a:pt x="346" y="305"/>
                </a:lnTo>
                <a:lnTo>
                  <a:pt x="346" y="304"/>
                </a:lnTo>
                <a:lnTo>
                  <a:pt x="346" y="305"/>
                </a:lnTo>
                <a:lnTo>
                  <a:pt x="346" y="304"/>
                </a:lnTo>
                <a:lnTo>
                  <a:pt x="346" y="305"/>
                </a:lnTo>
                <a:lnTo>
                  <a:pt x="347" y="305"/>
                </a:lnTo>
                <a:lnTo>
                  <a:pt x="346" y="305"/>
                </a:lnTo>
                <a:lnTo>
                  <a:pt x="347" y="305"/>
                </a:lnTo>
                <a:lnTo>
                  <a:pt x="346" y="305"/>
                </a:lnTo>
                <a:lnTo>
                  <a:pt x="347" y="305"/>
                </a:lnTo>
                <a:lnTo>
                  <a:pt x="347" y="304"/>
                </a:lnTo>
                <a:lnTo>
                  <a:pt x="347" y="305"/>
                </a:lnTo>
                <a:lnTo>
                  <a:pt x="347" y="304"/>
                </a:lnTo>
                <a:lnTo>
                  <a:pt x="347" y="305"/>
                </a:lnTo>
                <a:lnTo>
                  <a:pt x="347" y="304"/>
                </a:lnTo>
                <a:lnTo>
                  <a:pt x="348" y="304"/>
                </a:lnTo>
                <a:lnTo>
                  <a:pt x="347" y="304"/>
                </a:lnTo>
                <a:lnTo>
                  <a:pt x="348" y="304"/>
                </a:lnTo>
                <a:lnTo>
                  <a:pt x="347" y="304"/>
                </a:lnTo>
                <a:lnTo>
                  <a:pt x="348" y="304"/>
                </a:lnTo>
                <a:lnTo>
                  <a:pt x="348" y="305"/>
                </a:lnTo>
                <a:lnTo>
                  <a:pt x="348" y="304"/>
                </a:lnTo>
                <a:lnTo>
                  <a:pt x="348" y="305"/>
                </a:lnTo>
                <a:lnTo>
                  <a:pt x="348" y="304"/>
                </a:lnTo>
                <a:lnTo>
                  <a:pt x="348" y="305"/>
                </a:lnTo>
                <a:lnTo>
                  <a:pt x="349" y="305"/>
                </a:lnTo>
                <a:lnTo>
                  <a:pt x="348" y="305"/>
                </a:lnTo>
                <a:lnTo>
                  <a:pt x="349" y="305"/>
                </a:lnTo>
                <a:lnTo>
                  <a:pt x="348" y="305"/>
                </a:lnTo>
                <a:lnTo>
                  <a:pt x="349" y="305"/>
                </a:lnTo>
                <a:lnTo>
                  <a:pt x="349" y="306"/>
                </a:lnTo>
                <a:lnTo>
                  <a:pt x="349" y="305"/>
                </a:lnTo>
                <a:lnTo>
                  <a:pt x="349" y="306"/>
                </a:lnTo>
                <a:lnTo>
                  <a:pt x="349" y="305"/>
                </a:lnTo>
                <a:lnTo>
                  <a:pt x="349" y="306"/>
                </a:lnTo>
                <a:lnTo>
                  <a:pt x="348" y="306"/>
                </a:lnTo>
                <a:lnTo>
                  <a:pt x="349" y="306"/>
                </a:lnTo>
                <a:lnTo>
                  <a:pt x="348" y="306"/>
                </a:lnTo>
                <a:lnTo>
                  <a:pt x="349" y="306"/>
                </a:lnTo>
                <a:lnTo>
                  <a:pt x="348" y="306"/>
                </a:lnTo>
                <a:lnTo>
                  <a:pt x="347" y="306"/>
                </a:lnTo>
                <a:lnTo>
                  <a:pt x="348" y="306"/>
                </a:lnTo>
                <a:lnTo>
                  <a:pt x="347" y="306"/>
                </a:lnTo>
                <a:lnTo>
                  <a:pt x="348" y="306"/>
                </a:lnTo>
                <a:lnTo>
                  <a:pt x="347" y="306"/>
                </a:lnTo>
                <a:lnTo>
                  <a:pt x="347" y="307"/>
                </a:lnTo>
                <a:lnTo>
                  <a:pt x="347" y="306"/>
                </a:lnTo>
                <a:lnTo>
                  <a:pt x="347" y="307"/>
                </a:lnTo>
                <a:lnTo>
                  <a:pt x="347" y="306"/>
                </a:lnTo>
                <a:lnTo>
                  <a:pt x="347" y="307"/>
                </a:lnTo>
                <a:lnTo>
                  <a:pt x="348" y="307"/>
                </a:lnTo>
                <a:lnTo>
                  <a:pt x="347" y="307"/>
                </a:lnTo>
                <a:lnTo>
                  <a:pt x="348" y="307"/>
                </a:lnTo>
                <a:lnTo>
                  <a:pt x="347" y="307"/>
                </a:lnTo>
                <a:lnTo>
                  <a:pt x="348" y="307"/>
                </a:lnTo>
                <a:lnTo>
                  <a:pt x="348" y="308"/>
                </a:lnTo>
                <a:lnTo>
                  <a:pt x="348" y="307"/>
                </a:lnTo>
                <a:lnTo>
                  <a:pt x="348" y="308"/>
                </a:lnTo>
                <a:lnTo>
                  <a:pt x="348" y="307"/>
                </a:lnTo>
                <a:lnTo>
                  <a:pt x="348" y="308"/>
                </a:lnTo>
                <a:lnTo>
                  <a:pt x="348" y="309"/>
                </a:lnTo>
                <a:lnTo>
                  <a:pt x="348" y="308"/>
                </a:lnTo>
                <a:lnTo>
                  <a:pt x="348" y="309"/>
                </a:lnTo>
                <a:lnTo>
                  <a:pt x="348" y="308"/>
                </a:lnTo>
                <a:lnTo>
                  <a:pt x="348" y="309"/>
                </a:lnTo>
                <a:lnTo>
                  <a:pt x="349" y="309"/>
                </a:lnTo>
                <a:lnTo>
                  <a:pt x="348" y="309"/>
                </a:lnTo>
                <a:lnTo>
                  <a:pt x="349" y="309"/>
                </a:lnTo>
                <a:lnTo>
                  <a:pt x="348" y="309"/>
                </a:lnTo>
                <a:lnTo>
                  <a:pt x="349" y="309"/>
                </a:lnTo>
                <a:lnTo>
                  <a:pt x="349" y="310"/>
                </a:lnTo>
                <a:lnTo>
                  <a:pt x="349" y="309"/>
                </a:lnTo>
                <a:lnTo>
                  <a:pt x="349" y="310"/>
                </a:lnTo>
                <a:lnTo>
                  <a:pt x="349" y="309"/>
                </a:lnTo>
                <a:lnTo>
                  <a:pt x="349" y="310"/>
                </a:lnTo>
                <a:lnTo>
                  <a:pt x="348" y="310"/>
                </a:lnTo>
                <a:lnTo>
                  <a:pt x="349" y="310"/>
                </a:lnTo>
                <a:lnTo>
                  <a:pt x="348" y="310"/>
                </a:lnTo>
                <a:lnTo>
                  <a:pt x="349" y="310"/>
                </a:lnTo>
                <a:lnTo>
                  <a:pt x="348" y="310"/>
                </a:lnTo>
                <a:lnTo>
                  <a:pt x="347" y="310"/>
                </a:lnTo>
                <a:lnTo>
                  <a:pt x="348" y="310"/>
                </a:lnTo>
                <a:lnTo>
                  <a:pt x="347" y="310"/>
                </a:lnTo>
                <a:lnTo>
                  <a:pt x="348" y="310"/>
                </a:lnTo>
                <a:lnTo>
                  <a:pt x="347" y="310"/>
                </a:lnTo>
                <a:lnTo>
                  <a:pt x="347" y="311"/>
                </a:lnTo>
                <a:lnTo>
                  <a:pt x="347" y="310"/>
                </a:lnTo>
                <a:lnTo>
                  <a:pt x="347" y="311"/>
                </a:lnTo>
                <a:lnTo>
                  <a:pt x="347" y="310"/>
                </a:lnTo>
                <a:lnTo>
                  <a:pt x="347" y="311"/>
                </a:lnTo>
                <a:lnTo>
                  <a:pt x="348" y="311"/>
                </a:lnTo>
                <a:lnTo>
                  <a:pt x="347" y="311"/>
                </a:lnTo>
                <a:lnTo>
                  <a:pt x="348" y="311"/>
                </a:lnTo>
                <a:lnTo>
                  <a:pt x="347" y="311"/>
                </a:lnTo>
                <a:lnTo>
                  <a:pt x="348" y="311"/>
                </a:lnTo>
                <a:lnTo>
                  <a:pt x="348" y="312"/>
                </a:lnTo>
                <a:lnTo>
                  <a:pt x="348" y="311"/>
                </a:lnTo>
                <a:lnTo>
                  <a:pt x="348" y="312"/>
                </a:lnTo>
                <a:lnTo>
                  <a:pt x="348" y="311"/>
                </a:lnTo>
                <a:lnTo>
                  <a:pt x="348" y="312"/>
                </a:lnTo>
                <a:lnTo>
                  <a:pt x="349" y="312"/>
                </a:lnTo>
                <a:lnTo>
                  <a:pt x="348" y="312"/>
                </a:lnTo>
                <a:lnTo>
                  <a:pt x="349" y="312"/>
                </a:lnTo>
                <a:lnTo>
                  <a:pt x="348" y="312"/>
                </a:lnTo>
                <a:lnTo>
                  <a:pt x="349" y="312"/>
                </a:lnTo>
                <a:lnTo>
                  <a:pt x="349" y="311"/>
                </a:lnTo>
                <a:lnTo>
                  <a:pt x="349" y="312"/>
                </a:lnTo>
                <a:lnTo>
                  <a:pt x="349" y="311"/>
                </a:lnTo>
                <a:lnTo>
                  <a:pt x="349" y="312"/>
                </a:lnTo>
                <a:lnTo>
                  <a:pt x="349" y="311"/>
                </a:lnTo>
                <a:lnTo>
                  <a:pt x="350" y="311"/>
                </a:lnTo>
                <a:lnTo>
                  <a:pt x="349" y="311"/>
                </a:lnTo>
                <a:lnTo>
                  <a:pt x="350" y="311"/>
                </a:lnTo>
                <a:lnTo>
                  <a:pt x="349" y="311"/>
                </a:lnTo>
                <a:lnTo>
                  <a:pt x="350" y="311"/>
                </a:lnTo>
                <a:lnTo>
                  <a:pt x="350" y="312"/>
                </a:lnTo>
                <a:lnTo>
                  <a:pt x="350" y="311"/>
                </a:lnTo>
                <a:lnTo>
                  <a:pt x="350" y="312"/>
                </a:lnTo>
                <a:lnTo>
                  <a:pt x="350" y="311"/>
                </a:lnTo>
                <a:lnTo>
                  <a:pt x="350" y="312"/>
                </a:lnTo>
                <a:lnTo>
                  <a:pt x="350" y="313"/>
                </a:lnTo>
                <a:lnTo>
                  <a:pt x="350" y="312"/>
                </a:lnTo>
                <a:lnTo>
                  <a:pt x="350" y="313"/>
                </a:lnTo>
                <a:lnTo>
                  <a:pt x="350" y="312"/>
                </a:lnTo>
                <a:lnTo>
                  <a:pt x="350" y="313"/>
                </a:lnTo>
                <a:lnTo>
                  <a:pt x="351" y="313"/>
                </a:lnTo>
                <a:lnTo>
                  <a:pt x="350" y="313"/>
                </a:lnTo>
                <a:lnTo>
                  <a:pt x="351" y="313"/>
                </a:lnTo>
                <a:lnTo>
                  <a:pt x="350" y="313"/>
                </a:lnTo>
                <a:lnTo>
                  <a:pt x="351" y="313"/>
                </a:lnTo>
                <a:lnTo>
                  <a:pt x="351" y="312"/>
                </a:lnTo>
                <a:lnTo>
                  <a:pt x="351" y="313"/>
                </a:lnTo>
                <a:lnTo>
                  <a:pt x="351" y="312"/>
                </a:lnTo>
                <a:lnTo>
                  <a:pt x="351" y="313"/>
                </a:lnTo>
                <a:lnTo>
                  <a:pt x="351" y="312"/>
                </a:lnTo>
                <a:lnTo>
                  <a:pt x="352" y="312"/>
                </a:lnTo>
                <a:lnTo>
                  <a:pt x="351" y="312"/>
                </a:lnTo>
                <a:lnTo>
                  <a:pt x="352" y="312"/>
                </a:lnTo>
                <a:lnTo>
                  <a:pt x="351" y="312"/>
                </a:lnTo>
                <a:lnTo>
                  <a:pt x="352" y="312"/>
                </a:lnTo>
                <a:lnTo>
                  <a:pt x="352" y="311"/>
                </a:lnTo>
                <a:lnTo>
                  <a:pt x="352" y="312"/>
                </a:lnTo>
                <a:lnTo>
                  <a:pt x="352" y="311"/>
                </a:lnTo>
                <a:lnTo>
                  <a:pt x="352" y="312"/>
                </a:lnTo>
                <a:lnTo>
                  <a:pt x="352" y="311"/>
                </a:lnTo>
                <a:lnTo>
                  <a:pt x="351" y="311"/>
                </a:lnTo>
                <a:lnTo>
                  <a:pt x="352" y="311"/>
                </a:lnTo>
                <a:lnTo>
                  <a:pt x="351" y="311"/>
                </a:lnTo>
                <a:lnTo>
                  <a:pt x="352" y="311"/>
                </a:lnTo>
                <a:lnTo>
                  <a:pt x="351" y="311"/>
                </a:lnTo>
                <a:lnTo>
                  <a:pt x="351" y="310"/>
                </a:lnTo>
                <a:lnTo>
                  <a:pt x="351" y="311"/>
                </a:lnTo>
                <a:lnTo>
                  <a:pt x="351" y="310"/>
                </a:lnTo>
                <a:lnTo>
                  <a:pt x="351" y="311"/>
                </a:lnTo>
                <a:lnTo>
                  <a:pt x="351" y="310"/>
                </a:lnTo>
                <a:lnTo>
                  <a:pt x="352" y="310"/>
                </a:lnTo>
                <a:lnTo>
                  <a:pt x="351" y="310"/>
                </a:lnTo>
                <a:lnTo>
                  <a:pt x="352" y="310"/>
                </a:lnTo>
                <a:lnTo>
                  <a:pt x="351" y="310"/>
                </a:lnTo>
                <a:lnTo>
                  <a:pt x="352" y="310"/>
                </a:lnTo>
                <a:lnTo>
                  <a:pt x="353" y="310"/>
                </a:lnTo>
                <a:lnTo>
                  <a:pt x="352" y="310"/>
                </a:lnTo>
                <a:lnTo>
                  <a:pt x="353" y="310"/>
                </a:lnTo>
                <a:lnTo>
                  <a:pt x="352" y="310"/>
                </a:lnTo>
                <a:lnTo>
                  <a:pt x="353" y="310"/>
                </a:lnTo>
                <a:lnTo>
                  <a:pt x="353" y="309"/>
                </a:lnTo>
                <a:lnTo>
                  <a:pt x="353" y="310"/>
                </a:lnTo>
                <a:lnTo>
                  <a:pt x="353" y="309"/>
                </a:lnTo>
                <a:lnTo>
                  <a:pt x="353" y="310"/>
                </a:lnTo>
                <a:lnTo>
                  <a:pt x="353" y="309"/>
                </a:lnTo>
                <a:lnTo>
                  <a:pt x="352" y="309"/>
                </a:lnTo>
                <a:lnTo>
                  <a:pt x="353" y="309"/>
                </a:lnTo>
                <a:lnTo>
                  <a:pt x="352" y="309"/>
                </a:lnTo>
                <a:lnTo>
                  <a:pt x="353" y="309"/>
                </a:lnTo>
                <a:lnTo>
                  <a:pt x="352" y="309"/>
                </a:lnTo>
                <a:lnTo>
                  <a:pt x="352" y="308"/>
                </a:lnTo>
                <a:lnTo>
                  <a:pt x="352" y="309"/>
                </a:lnTo>
                <a:lnTo>
                  <a:pt x="352" y="308"/>
                </a:lnTo>
                <a:lnTo>
                  <a:pt x="352" y="309"/>
                </a:lnTo>
                <a:lnTo>
                  <a:pt x="352" y="308"/>
                </a:lnTo>
                <a:lnTo>
                  <a:pt x="353" y="308"/>
                </a:lnTo>
                <a:lnTo>
                  <a:pt x="352" y="308"/>
                </a:lnTo>
                <a:lnTo>
                  <a:pt x="353" y="308"/>
                </a:lnTo>
                <a:lnTo>
                  <a:pt x="352" y="308"/>
                </a:lnTo>
                <a:lnTo>
                  <a:pt x="353" y="308"/>
                </a:lnTo>
                <a:lnTo>
                  <a:pt x="353" y="307"/>
                </a:lnTo>
                <a:lnTo>
                  <a:pt x="353" y="308"/>
                </a:lnTo>
                <a:lnTo>
                  <a:pt x="353" y="307"/>
                </a:lnTo>
                <a:lnTo>
                  <a:pt x="353" y="308"/>
                </a:lnTo>
                <a:lnTo>
                  <a:pt x="353" y="307"/>
                </a:lnTo>
                <a:lnTo>
                  <a:pt x="354" y="307"/>
                </a:lnTo>
                <a:lnTo>
                  <a:pt x="353" y="307"/>
                </a:lnTo>
                <a:lnTo>
                  <a:pt x="354" y="307"/>
                </a:lnTo>
                <a:lnTo>
                  <a:pt x="353" y="307"/>
                </a:lnTo>
                <a:lnTo>
                  <a:pt x="354" y="307"/>
                </a:lnTo>
                <a:lnTo>
                  <a:pt x="354" y="308"/>
                </a:lnTo>
                <a:lnTo>
                  <a:pt x="354" y="307"/>
                </a:lnTo>
                <a:lnTo>
                  <a:pt x="354" y="308"/>
                </a:lnTo>
                <a:lnTo>
                  <a:pt x="354" y="307"/>
                </a:lnTo>
                <a:lnTo>
                  <a:pt x="354" y="308"/>
                </a:lnTo>
                <a:lnTo>
                  <a:pt x="354" y="309"/>
                </a:lnTo>
                <a:lnTo>
                  <a:pt x="354" y="308"/>
                </a:lnTo>
                <a:lnTo>
                  <a:pt x="354" y="309"/>
                </a:lnTo>
                <a:lnTo>
                  <a:pt x="354" y="308"/>
                </a:lnTo>
                <a:lnTo>
                  <a:pt x="354" y="309"/>
                </a:lnTo>
                <a:lnTo>
                  <a:pt x="355" y="309"/>
                </a:lnTo>
                <a:lnTo>
                  <a:pt x="354" y="309"/>
                </a:lnTo>
                <a:lnTo>
                  <a:pt x="355" y="309"/>
                </a:lnTo>
                <a:lnTo>
                  <a:pt x="354" y="309"/>
                </a:lnTo>
                <a:lnTo>
                  <a:pt x="355" y="309"/>
                </a:lnTo>
                <a:lnTo>
                  <a:pt x="355" y="308"/>
                </a:lnTo>
                <a:lnTo>
                  <a:pt x="355" y="309"/>
                </a:lnTo>
                <a:lnTo>
                  <a:pt x="355" y="308"/>
                </a:lnTo>
                <a:lnTo>
                  <a:pt x="355" y="309"/>
                </a:lnTo>
                <a:lnTo>
                  <a:pt x="355" y="308"/>
                </a:lnTo>
                <a:lnTo>
                  <a:pt x="356" y="308"/>
                </a:lnTo>
                <a:lnTo>
                  <a:pt x="355" y="308"/>
                </a:lnTo>
                <a:lnTo>
                  <a:pt x="356" y="308"/>
                </a:lnTo>
                <a:lnTo>
                  <a:pt x="355" y="308"/>
                </a:lnTo>
                <a:lnTo>
                  <a:pt x="356" y="308"/>
                </a:lnTo>
                <a:lnTo>
                  <a:pt x="356" y="307"/>
                </a:lnTo>
                <a:lnTo>
                  <a:pt x="356" y="308"/>
                </a:lnTo>
                <a:lnTo>
                  <a:pt x="356" y="307"/>
                </a:lnTo>
                <a:lnTo>
                  <a:pt x="356" y="308"/>
                </a:lnTo>
                <a:lnTo>
                  <a:pt x="356" y="307"/>
                </a:lnTo>
                <a:lnTo>
                  <a:pt x="355" y="307"/>
                </a:lnTo>
                <a:lnTo>
                  <a:pt x="356" y="307"/>
                </a:lnTo>
                <a:lnTo>
                  <a:pt x="355" y="307"/>
                </a:lnTo>
                <a:lnTo>
                  <a:pt x="356" y="307"/>
                </a:lnTo>
                <a:lnTo>
                  <a:pt x="355" y="307"/>
                </a:lnTo>
                <a:lnTo>
                  <a:pt x="355" y="306"/>
                </a:lnTo>
                <a:lnTo>
                  <a:pt x="355" y="307"/>
                </a:lnTo>
                <a:lnTo>
                  <a:pt x="355" y="306"/>
                </a:lnTo>
                <a:lnTo>
                  <a:pt x="355" y="307"/>
                </a:lnTo>
                <a:lnTo>
                  <a:pt x="355" y="306"/>
                </a:lnTo>
                <a:lnTo>
                  <a:pt x="356" y="306"/>
                </a:lnTo>
                <a:lnTo>
                  <a:pt x="355" y="306"/>
                </a:lnTo>
                <a:lnTo>
                  <a:pt x="356" y="306"/>
                </a:lnTo>
                <a:lnTo>
                  <a:pt x="355" y="306"/>
                </a:lnTo>
                <a:lnTo>
                  <a:pt x="356" y="306"/>
                </a:lnTo>
                <a:lnTo>
                  <a:pt x="357" y="306"/>
                </a:lnTo>
                <a:lnTo>
                  <a:pt x="356" y="306"/>
                </a:lnTo>
                <a:lnTo>
                  <a:pt x="357" y="306"/>
                </a:lnTo>
                <a:lnTo>
                  <a:pt x="356" y="306"/>
                </a:lnTo>
                <a:lnTo>
                  <a:pt x="357" y="306"/>
                </a:lnTo>
                <a:lnTo>
                  <a:pt x="357" y="305"/>
                </a:lnTo>
                <a:lnTo>
                  <a:pt x="357" y="306"/>
                </a:lnTo>
                <a:lnTo>
                  <a:pt x="357" y="305"/>
                </a:lnTo>
                <a:lnTo>
                  <a:pt x="357" y="306"/>
                </a:lnTo>
                <a:lnTo>
                  <a:pt x="357" y="305"/>
                </a:lnTo>
                <a:lnTo>
                  <a:pt x="356" y="305"/>
                </a:lnTo>
                <a:lnTo>
                  <a:pt x="357" y="305"/>
                </a:lnTo>
                <a:lnTo>
                  <a:pt x="356" y="305"/>
                </a:lnTo>
                <a:lnTo>
                  <a:pt x="357" y="305"/>
                </a:lnTo>
                <a:lnTo>
                  <a:pt x="356" y="305"/>
                </a:lnTo>
                <a:lnTo>
                  <a:pt x="356" y="304"/>
                </a:lnTo>
                <a:lnTo>
                  <a:pt x="356" y="305"/>
                </a:lnTo>
                <a:lnTo>
                  <a:pt x="356" y="304"/>
                </a:lnTo>
                <a:lnTo>
                  <a:pt x="356" y="305"/>
                </a:lnTo>
                <a:lnTo>
                  <a:pt x="356" y="304"/>
                </a:lnTo>
                <a:lnTo>
                  <a:pt x="355" y="304"/>
                </a:lnTo>
                <a:lnTo>
                  <a:pt x="356" y="304"/>
                </a:lnTo>
                <a:lnTo>
                  <a:pt x="355" y="304"/>
                </a:lnTo>
                <a:lnTo>
                  <a:pt x="356" y="304"/>
                </a:lnTo>
                <a:lnTo>
                  <a:pt x="355" y="304"/>
                </a:lnTo>
                <a:lnTo>
                  <a:pt x="355" y="305"/>
                </a:lnTo>
                <a:lnTo>
                  <a:pt x="355" y="304"/>
                </a:lnTo>
                <a:lnTo>
                  <a:pt x="355" y="305"/>
                </a:lnTo>
                <a:lnTo>
                  <a:pt x="355" y="304"/>
                </a:lnTo>
                <a:lnTo>
                  <a:pt x="355" y="305"/>
                </a:lnTo>
                <a:lnTo>
                  <a:pt x="354" y="305"/>
                </a:lnTo>
                <a:lnTo>
                  <a:pt x="355" y="305"/>
                </a:lnTo>
                <a:lnTo>
                  <a:pt x="354" y="305"/>
                </a:lnTo>
                <a:lnTo>
                  <a:pt x="355" y="305"/>
                </a:lnTo>
                <a:lnTo>
                  <a:pt x="354" y="305"/>
                </a:lnTo>
                <a:lnTo>
                  <a:pt x="354" y="304"/>
                </a:lnTo>
                <a:lnTo>
                  <a:pt x="354" y="305"/>
                </a:lnTo>
                <a:lnTo>
                  <a:pt x="354" y="304"/>
                </a:lnTo>
                <a:lnTo>
                  <a:pt x="354" y="305"/>
                </a:lnTo>
                <a:lnTo>
                  <a:pt x="354" y="304"/>
                </a:lnTo>
                <a:lnTo>
                  <a:pt x="354" y="303"/>
                </a:lnTo>
                <a:lnTo>
                  <a:pt x="354" y="304"/>
                </a:lnTo>
                <a:lnTo>
                  <a:pt x="354" y="303"/>
                </a:lnTo>
                <a:lnTo>
                  <a:pt x="354" y="304"/>
                </a:lnTo>
                <a:lnTo>
                  <a:pt x="354" y="303"/>
                </a:lnTo>
                <a:lnTo>
                  <a:pt x="353" y="303"/>
                </a:lnTo>
                <a:lnTo>
                  <a:pt x="354" y="303"/>
                </a:lnTo>
                <a:lnTo>
                  <a:pt x="353" y="303"/>
                </a:lnTo>
                <a:lnTo>
                  <a:pt x="354" y="303"/>
                </a:lnTo>
                <a:lnTo>
                  <a:pt x="353" y="303"/>
                </a:lnTo>
                <a:lnTo>
                  <a:pt x="353" y="304"/>
                </a:lnTo>
                <a:lnTo>
                  <a:pt x="353" y="303"/>
                </a:lnTo>
                <a:lnTo>
                  <a:pt x="353" y="304"/>
                </a:lnTo>
                <a:lnTo>
                  <a:pt x="353" y="303"/>
                </a:lnTo>
                <a:lnTo>
                  <a:pt x="353" y="304"/>
                </a:lnTo>
                <a:lnTo>
                  <a:pt x="352" y="304"/>
                </a:lnTo>
                <a:lnTo>
                  <a:pt x="353" y="304"/>
                </a:lnTo>
                <a:lnTo>
                  <a:pt x="352" y="304"/>
                </a:lnTo>
                <a:lnTo>
                  <a:pt x="353" y="304"/>
                </a:lnTo>
                <a:lnTo>
                  <a:pt x="352" y="304"/>
                </a:lnTo>
                <a:lnTo>
                  <a:pt x="352" y="303"/>
                </a:lnTo>
                <a:lnTo>
                  <a:pt x="352" y="304"/>
                </a:lnTo>
                <a:lnTo>
                  <a:pt x="352" y="303"/>
                </a:lnTo>
                <a:lnTo>
                  <a:pt x="352" y="304"/>
                </a:lnTo>
                <a:lnTo>
                  <a:pt x="352" y="303"/>
                </a:lnTo>
                <a:lnTo>
                  <a:pt x="351" y="303"/>
                </a:lnTo>
                <a:lnTo>
                  <a:pt x="352" y="303"/>
                </a:lnTo>
                <a:lnTo>
                  <a:pt x="351" y="303"/>
                </a:lnTo>
                <a:lnTo>
                  <a:pt x="352" y="303"/>
                </a:lnTo>
                <a:lnTo>
                  <a:pt x="351" y="303"/>
                </a:lnTo>
                <a:lnTo>
                  <a:pt x="351" y="302"/>
                </a:lnTo>
                <a:lnTo>
                  <a:pt x="351" y="303"/>
                </a:lnTo>
                <a:lnTo>
                  <a:pt x="351" y="302"/>
                </a:lnTo>
                <a:lnTo>
                  <a:pt x="351" y="303"/>
                </a:lnTo>
                <a:lnTo>
                  <a:pt x="351" y="302"/>
                </a:lnTo>
                <a:lnTo>
                  <a:pt x="352" y="302"/>
                </a:lnTo>
                <a:lnTo>
                  <a:pt x="351" y="302"/>
                </a:lnTo>
                <a:lnTo>
                  <a:pt x="352" y="302"/>
                </a:lnTo>
                <a:lnTo>
                  <a:pt x="351" y="302"/>
                </a:lnTo>
                <a:lnTo>
                  <a:pt x="352" y="302"/>
                </a:lnTo>
                <a:lnTo>
                  <a:pt x="353" y="302"/>
                </a:lnTo>
                <a:lnTo>
                  <a:pt x="352" y="302"/>
                </a:lnTo>
                <a:lnTo>
                  <a:pt x="353" y="302"/>
                </a:lnTo>
                <a:lnTo>
                  <a:pt x="352" y="302"/>
                </a:lnTo>
                <a:lnTo>
                  <a:pt x="353" y="302"/>
                </a:lnTo>
                <a:lnTo>
                  <a:pt x="353" y="301"/>
                </a:lnTo>
                <a:lnTo>
                  <a:pt x="353" y="302"/>
                </a:lnTo>
                <a:lnTo>
                  <a:pt x="353" y="301"/>
                </a:lnTo>
                <a:lnTo>
                  <a:pt x="353" y="302"/>
                </a:lnTo>
                <a:lnTo>
                  <a:pt x="353" y="301"/>
                </a:lnTo>
                <a:lnTo>
                  <a:pt x="352" y="301"/>
                </a:lnTo>
                <a:lnTo>
                  <a:pt x="353" y="301"/>
                </a:lnTo>
                <a:lnTo>
                  <a:pt x="352" y="301"/>
                </a:lnTo>
                <a:lnTo>
                  <a:pt x="353" y="301"/>
                </a:lnTo>
                <a:lnTo>
                  <a:pt x="352" y="301"/>
                </a:lnTo>
                <a:lnTo>
                  <a:pt x="352" y="300"/>
                </a:lnTo>
                <a:lnTo>
                  <a:pt x="352" y="301"/>
                </a:lnTo>
                <a:lnTo>
                  <a:pt x="352" y="300"/>
                </a:lnTo>
                <a:lnTo>
                  <a:pt x="352" y="301"/>
                </a:lnTo>
                <a:lnTo>
                  <a:pt x="352" y="300"/>
                </a:lnTo>
                <a:lnTo>
                  <a:pt x="353" y="300"/>
                </a:lnTo>
                <a:lnTo>
                  <a:pt x="352" y="300"/>
                </a:lnTo>
                <a:lnTo>
                  <a:pt x="353" y="300"/>
                </a:lnTo>
                <a:lnTo>
                  <a:pt x="352" y="300"/>
                </a:lnTo>
                <a:lnTo>
                  <a:pt x="353" y="300"/>
                </a:lnTo>
                <a:lnTo>
                  <a:pt x="353" y="299"/>
                </a:lnTo>
                <a:lnTo>
                  <a:pt x="353" y="300"/>
                </a:lnTo>
                <a:lnTo>
                  <a:pt x="353" y="299"/>
                </a:lnTo>
                <a:lnTo>
                  <a:pt x="353" y="300"/>
                </a:lnTo>
                <a:lnTo>
                  <a:pt x="353" y="299"/>
                </a:lnTo>
                <a:lnTo>
                  <a:pt x="354" y="299"/>
                </a:lnTo>
                <a:lnTo>
                  <a:pt x="353" y="299"/>
                </a:lnTo>
                <a:lnTo>
                  <a:pt x="354" y="299"/>
                </a:lnTo>
                <a:lnTo>
                  <a:pt x="353" y="299"/>
                </a:lnTo>
                <a:lnTo>
                  <a:pt x="354" y="299"/>
                </a:lnTo>
                <a:lnTo>
                  <a:pt x="354" y="300"/>
                </a:lnTo>
                <a:lnTo>
                  <a:pt x="354" y="299"/>
                </a:lnTo>
                <a:lnTo>
                  <a:pt x="354" y="300"/>
                </a:lnTo>
                <a:lnTo>
                  <a:pt x="354" y="299"/>
                </a:lnTo>
                <a:lnTo>
                  <a:pt x="354" y="300"/>
                </a:lnTo>
                <a:lnTo>
                  <a:pt x="354" y="301"/>
                </a:lnTo>
                <a:lnTo>
                  <a:pt x="354" y="300"/>
                </a:lnTo>
                <a:lnTo>
                  <a:pt x="354" y="301"/>
                </a:lnTo>
                <a:lnTo>
                  <a:pt x="354" y="300"/>
                </a:lnTo>
                <a:lnTo>
                  <a:pt x="354" y="301"/>
                </a:lnTo>
                <a:lnTo>
                  <a:pt x="355" y="301"/>
                </a:lnTo>
                <a:lnTo>
                  <a:pt x="354" y="301"/>
                </a:lnTo>
                <a:lnTo>
                  <a:pt x="355" y="301"/>
                </a:lnTo>
                <a:lnTo>
                  <a:pt x="354" y="301"/>
                </a:lnTo>
                <a:lnTo>
                  <a:pt x="355" y="301"/>
                </a:lnTo>
                <a:lnTo>
                  <a:pt x="355" y="300"/>
                </a:lnTo>
                <a:lnTo>
                  <a:pt x="355" y="301"/>
                </a:lnTo>
                <a:lnTo>
                  <a:pt x="355" y="300"/>
                </a:lnTo>
                <a:lnTo>
                  <a:pt x="355" y="301"/>
                </a:lnTo>
                <a:lnTo>
                  <a:pt x="355" y="300"/>
                </a:lnTo>
                <a:lnTo>
                  <a:pt x="356" y="300"/>
                </a:lnTo>
                <a:lnTo>
                  <a:pt x="355" y="300"/>
                </a:lnTo>
                <a:lnTo>
                  <a:pt x="356" y="300"/>
                </a:lnTo>
                <a:lnTo>
                  <a:pt x="355" y="300"/>
                </a:lnTo>
                <a:lnTo>
                  <a:pt x="356" y="300"/>
                </a:lnTo>
                <a:lnTo>
                  <a:pt x="357" y="300"/>
                </a:lnTo>
                <a:lnTo>
                  <a:pt x="356" y="300"/>
                </a:lnTo>
                <a:lnTo>
                  <a:pt x="357" y="300"/>
                </a:lnTo>
                <a:lnTo>
                  <a:pt x="356" y="300"/>
                </a:lnTo>
                <a:lnTo>
                  <a:pt x="357" y="300"/>
                </a:lnTo>
                <a:lnTo>
                  <a:pt x="357" y="299"/>
                </a:lnTo>
                <a:lnTo>
                  <a:pt x="357" y="300"/>
                </a:lnTo>
                <a:lnTo>
                  <a:pt x="357" y="299"/>
                </a:lnTo>
                <a:lnTo>
                  <a:pt x="357" y="300"/>
                </a:lnTo>
                <a:lnTo>
                  <a:pt x="357" y="299"/>
                </a:lnTo>
                <a:lnTo>
                  <a:pt x="358" y="299"/>
                </a:lnTo>
                <a:lnTo>
                  <a:pt x="357" y="299"/>
                </a:lnTo>
                <a:lnTo>
                  <a:pt x="358" y="299"/>
                </a:lnTo>
                <a:lnTo>
                  <a:pt x="357" y="299"/>
                </a:lnTo>
                <a:lnTo>
                  <a:pt x="358" y="299"/>
                </a:lnTo>
                <a:lnTo>
                  <a:pt x="358" y="300"/>
                </a:lnTo>
                <a:lnTo>
                  <a:pt x="358" y="299"/>
                </a:lnTo>
                <a:lnTo>
                  <a:pt x="358" y="300"/>
                </a:lnTo>
                <a:lnTo>
                  <a:pt x="358" y="299"/>
                </a:lnTo>
                <a:lnTo>
                  <a:pt x="358" y="300"/>
                </a:lnTo>
                <a:lnTo>
                  <a:pt x="358" y="301"/>
                </a:lnTo>
                <a:lnTo>
                  <a:pt x="358" y="300"/>
                </a:lnTo>
                <a:lnTo>
                  <a:pt x="358" y="301"/>
                </a:lnTo>
                <a:lnTo>
                  <a:pt x="358" y="300"/>
                </a:lnTo>
                <a:lnTo>
                  <a:pt x="358" y="301"/>
                </a:lnTo>
                <a:lnTo>
                  <a:pt x="359" y="301"/>
                </a:lnTo>
                <a:lnTo>
                  <a:pt x="358" y="301"/>
                </a:lnTo>
                <a:lnTo>
                  <a:pt x="359" y="301"/>
                </a:lnTo>
                <a:lnTo>
                  <a:pt x="358" y="301"/>
                </a:lnTo>
                <a:lnTo>
                  <a:pt x="359" y="301"/>
                </a:lnTo>
                <a:lnTo>
                  <a:pt x="359" y="300"/>
                </a:lnTo>
                <a:lnTo>
                  <a:pt x="359" y="301"/>
                </a:lnTo>
                <a:lnTo>
                  <a:pt x="359" y="300"/>
                </a:lnTo>
                <a:lnTo>
                  <a:pt x="359" y="301"/>
                </a:lnTo>
                <a:lnTo>
                  <a:pt x="359" y="300"/>
                </a:lnTo>
                <a:lnTo>
                  <a:pt x="360" y="300"/>
                </a:lnTo>
                <a:lnTo>
                  <a:pt x="359" y="300"/>
                </a:lnTo>
                <a:lnTo>
                  <a:pt x="360" y="300"/>
                </a:lnTo>
                <a:lnTo>
                  <a:pt x="359" y="300"/>
                </a:lnTo>
                <a:lnTo>
                  <a:pt x="360" y="300"/>
                </a:lnTo>
                <a:lnTo>
                  <a:pt x="360" y="299"/>
                </a:lnTo>
                <a:lnTo>
                  <a:pt x="360" y="300"/>
                </a:lnTo>
                <a:lnTo>
                  <a:pt x="360" y="299"/>
                </a:lnTo>
                <a:lnTo>
                  <a:pt x="360" y="300"/>
                </a:lnTo>
                <a:lnTo>
                  <a:pt x="360" y="299"/>
                </a:lnTo>
                <a:lnTo>
                  <a:pt x="359" y="299"/>
                </a:lnTo>
                <a:lnTo>
                  <a:pt x="360" y="299"/>
                </a:lnTo>
                <a:lnTo>
                  <a:pt x="359" y="299"/>
                </a:lnTo>
                <a:lnTo>
                  <a:pt x="360" y="299"/>
                </a:lnTo>
                <a:lnTo>
                  <a:pt x="359" y="299"/>
                </a:lnTo>
                <a:lnTo>
                  <a:pt x="359" y="298"/>
                </a:lnTo>
                <a:lnTo>
                  <a:pt x="359" y="299"/>
                </a:lnTo>
                <a:lnTo>
                  <a:pt x="359" y="298"/>
                </a:lnTo>
                <a:lnTo>
                  <a:pt x="359" y="299"/>
                </a:lnTo>
                <a:lnTo>
                  <a:pt x="359" y="298"/>
                </a:lnTo>
                <a:lnTo>
                  <a:pt x="360" y="298"/>
                </a:lnTo>
                <a:lnTo>
                  <a:pt x="359" y="298"/>
                </a:lnTo>
                <a:lnTo>
                  <a:pt x="360" y="298"/>
                </a:lnTo>
                <a:lnTo>
                  <a:pt x="359" y="298"/>
                </a:lnTo>
                <a:lnTo>
                  <a:pt x="360" y="298"/>
                </a:lnTo>
                <a:lnTo>
                  <a:pt x="361" y="298"/>
                </a:lnTo>
                <a:lnTo>
                  <a:pt x="360" y="298"/>
                </a:lnTo>
                <a:lnTo>
                  <a:pt x="361" y="298"/>
                </a:lnTo>
                <a:lnTo>
                  <a:pt x="360" y="298"/>
                </a:lnTo>
                <a:lnTo>
                  <a:pt x="361" y="298"/>
                </a:lnTo>
                <a:lnTo>
                  <a:pt x="361" y="297"/>
                </a:lnTo>
                <a:lnTo>
                  <a:pt x="361" y="298"/>
                </a:lnTo>
                <a:lnTo>
                  <a:pt x="361" y="297"/>
                </a:lnTo>
                <a:lnTo>
                  <a:pt x="361" y="298"/>
                </a:lnTo>
                <a:lnTo>
                  <a:pt x="361" y="297"/>
                </a:lnTo>
                <a:lnTo>
                  <a:pt x="360" y="297"/>
                </a:lnTo>
                <a:lnTo>
                  <a:pt x="361" y="297"/>
                </a:lnTo>
                <a:lnTo>
                  <a:pt x="360" y="297"/>
                </a:lnTo>
                <a:lnTo>
                  <a:pt x="361" y="297"/>
                </a:lnTo>
                <a:lnTo>
                  <a:pt x="360" y="297"/>
                </a:lnTo>
                <a:lnTo>
                  <a:pt x="360" y="296"/>
                </a:lnTo>
                <a:lnTo>
                  <a:pt x="360" y="297"/>
                </a:lnTo>
                <a:lnTo>
                  <a:pt x="360" y="296"/>
                </a:lnTo>
                <a:lnTo>
                  <a:pt x="360" y="297"/>
                </a:lnTo>
                <a:lnTo>
                  <a:pt x="360" y="296"/>
                </a:lnTo>
                <a:lnTo>
                  <a:pt x="359" y="296"/>
                </a:lnTo>
                <a:lnTo>
                  <a:pt x="360" y="296"/>
                </a:lnTo>
                <a:lnTo>
                  <a:pt x="359" y="296"/>
                </a:lnTo>
                <a:lnTo>
                  <a:pt x="360" y="296"/>
                </a:lnTo>
                <a:lnTo>
                  <a:pt x="359" y="296"/>
                </a:lnTo>
                <a:lnTo>
                  <a:pt x="359" y="297"/>
                </a:lnTo>
                <a:lnTo>
                  <a:pt x="359" y="296"/>
                </a:lnTo>
                <a:lnTo>
                  <a:pt x="359" y="297"/>
                </a:lnTo>
                <a:lnTo>
                  <a:pt x="359" y="296"/>
                </a:lnTo>
                <a:lnTo>
                  <a:pt x="359" y="297"/>
                </a:lnTo>
                <a:lnTo>
                  <a:pt x="358" y="297"/>
                </a:lnTo>
                <a:lnTo>
                  <a:pt x="359" y="297"/>
                </a:lnTo>
                <a:lnTo>
                  <a:pt x="358" y="297"/>
                </a:lnTo>
                <a:lnTo>
                  <a:pt x="359" y="297"/>
                </a:lnTo>
                <a:lnTo>
                  <a:pt x="358" y="297"/>
                </a:lnTo>
                <a:lnTo>
                  <a:pt x="358" y="296"/>
                </a:lnTo>
                <a:lnTo>
                  <a:pt x="358" y="297"/>
                </a:lnTo>
                <a:lnTo>
                  <a:pt x="358" y="296"/>
                </a:lnTo>
                <a:lnTo>
                  <a:pt x="358" y="297"/>
                </a:lnTo>
                <a:lnTo>
                  <a:pt x="358" y="296"/>
                </a:lnTo>
                <a:lnTo>
                  <a:pt x="358" y="295"/>
                </a:lnTo>
                <a:lnTo>
                  <a:pt x="358" y="296"/>
                </a:lnTo>
                <a:lnTo>
                  <a:pt x="358" y="295"/>
                </a:lnTo>
                <a:lnTo>
                  <a:pt x="358" y="296"/>
                </a:lnTo>
                <a:lnTo>
                  <a:pt x="358" y="295"/>
                </a:lnTo>
                <a:lnTo>
                  <a:pt x="357" y="295"/>
                </a:lnTo>
                <a:lnTo>
                  <a:pt x="358" y="295"/>
                </a:lnTo>
                <a:lnTo>
                  <a:pt x="357" y="295"/>
                </a:lnTo>
                <a:lnTo>
                  <a:pt x="358" y="295"/>
                </a:lnTo>
                <a:lnTo>
                  <a:pt x="357" y="295"/>
                </a:lnTo>
                <a:lnTo>
                  <a:pt x="357" y="296"/>
                </a:lnTo>
                <a:lnTo>
                  <a:pt x="357" y="295"/>
                </a:lnTo>
                <a:lnTo>
                  <a:pt x="357" y="296"/>
                </a:lnTo>
                <a:lnTo>
                  <a:pt x="357" y="295"/>
                </a:lnTo>
                <a:lnTo>
                  <a:pt x="357" y="296"/>
                </a:lnTo>
                <a:lnTo>
                  <a:pt x="356" y="296"/>
                </a:lnTo>
                <a:lnTo>
                  <a:pt x="357" y="296"/>
                </a:lnTo>
                <a:lnTo>
                  <a:pt x="356" y="296"/>
                </a:lnTo>
                <a:lnTo>
                  <a:pt x="357" y="296"/>
                </a:lnTo>
                <a:lnTo>
                  <a:pt x="356" y="296"/>
                </a:lnTo>
                <a:lnTo>
                  <a:pt x="356" y="295"/>
                </a:lnTo>
                <a:lnTo>
                  <a:pt x="356" y="296"/>
                </a:lnTo>
                <a:lnTo>
                  <a:pt x="356" y="295"/>
                </a:lnTo>
                <a:lnTo>
                  <a:pt x="356" y="296"/>
                </a:lnTo>
                <a:lnTo>
                  <a:pt x="356" y="295"/>
                </a:lnTo>
                <a:lnTo>
                  <a:pt x="355" y="295"/>
                </a:lnTo>
                <a:lnTo>
                  <a:pt x="356" y="295"/>
                </a:lnTo>
                <a:lnTo>
                  <a:pt x="355" y="295"/>
                </a:lnTo>
                <a:lnTo>
                  <a:pt x="356" y="295"/>
                </a:lnTo>
                <a:lnTo>
                  <a:pt x="355" y="295"/>
                </a:lnTo>
                <a:lnTo>
                  <a:pt x="355" y="294"/>
                </a:lnTo>
                <a:lnTo>
                  <a:pt x="355" y="295"/>
                </a:lnTo>
                <a:lnTo>
                  <a:pt x="355" y="294"/>
                </a:lnTo>
                <a:lnTo>
                  <a:pt x="355" y="295"/>
                </a:lnTo>
                <a:lnTo>
                  <a:pt x="355" y="294"/>
                </a:lnTo>
                <a:lnTo>
                  <a:pt x="356" y="294"/>
                </a:lnTo>
                <a:lnTo>
                  <a:pt x="355" y="294"/>
                </a:lnTo>
                <a:lnTo>
                  <a:pt x="356" y="294"/>
                </a:lnTo>
                <a:lnTo>
                  <a:pt x="355" y="294"/>
                </a:lnTo>
                <a:lnTo>
                  <a:pt x="356" y="294"/>
                </a:lnTo>
                <a:lnTo>
                  <a:pt x="357" y="294"/>
                </a:lnTo>
                <a:lnTo>
                  <a:pt x="356" y="294"/>
                </a:lnTo>
                <a:lnTo>
                  <a:pt x="357" y="294"/>
                </a:lnTo>
                <a:lnTo>
                  <a:pt x="356" y="294"/>
                </a:lnTo>
                <a:lnTo>
                  <a:pt x="357" y="294"/>
                </a:lnTo>
                <a:lnTo>
                  <a:pt x="357" y="293"/>
                </a:lnTo>
                <a:lnTo>
                  <a:pt x="357" y="294"/>
                </a:lnTo>
                <a:lnTo>
                  <a:pt x="357" y="293"/>
                </a:lnTo>
                <a:lnTo>
                  <a:pt x="357" y="294"/>
                </a:lnTo>
                <a:lnTo>
                  <a:pt x="357" y="293"/>
                </a:lnTo>
                <a:lnTo>
                  <a:pt x="356" y="293"/>
                </a:lnTo>
                <a:lnTo>
                  <a:pt x="357" y="293"/>
                </a:lnTo>
                <a:lnTo>
                  <a:pt x="356" y="293"/>
                </a:lnTo>
                <a:lnTo>
                  <a:pt x="357" y="293"/>
                </a:lnTo>
                <a:lnTo>
                  <a:pt x="356" y="293"/>
                </a:lnTo>
                <a:lnTo>
                  <a:pt x="356" y="292"/>
                </a:lnTo>
                <a:lnTo>
                  <a:pt x="356" y="293"/>
                </a:lnTo>
                <a:lnTo>
                  <a:pt x="356" y="292"/>
                </a:lnTo>
                <a:lnTo>
                  <a:pt x="356" y="293"/>
                </a:lnTo>
                <a:lnTo>
                  <a:pt x="356" y="292"/>
                </a:lnTo>
                <a:lnTo>
                  <a:pt x="355" y="292"/>
                </a:lnTo>
                <a:lnTo>
                  <a:pt x="356" y="292"/>
                </a:lnTo>
                <a:lnTo>
                  <a:pt x="355" y="292"/>
                </a:lnTo>
                <a:lnTo>
                  <a:pt x="356" y="292"/>
                </a:lnTo>
                <a:lnTo>
                  <a:pt x="355" y="292"/>
                </a:lnTo>
                <a:lnTo>
                  <a:pt x="355" y="293"/>
                </a:lnTo>
                <a:lnTo>
                  <a:pt x="355" y="292"/>
                </a:lnTo>
                <a:lnTo>
                  <a:pt x="355" y="293"/>
                </a:lnTo>
                <a:lnTo>
                  <a:pt x="355" y="292"/>
                </a:lnTo>
                <a:lnTo>
                  <a:pt x="355" y="293"/>
                </a:lnTo>
                <a:lnTo>
                  <a:pt x="354" y="293"/>
                </a:lnTo>
                <a:lnTo>
                  <a:pt x="355" y="293"/>
                </a:lnTo>
                <a:lnTo>
                  <a:pt x="354" y="293"/>
                </a:lnTo>
                <a:lnTo>
                  <a:pt x="355" y="293"/>
                </a:lnTo>
                <a:lnTo>
                  <a:pt x="354" y="293"/>
                </a:lnTo>
                <a:lnTo>
                  <a:pt x="354" y="292"/>
                </a:lnTo>
                <a:lnTo>
                  <a:pt x="354" y="293"/>
                </a:lnTo>
                <a:lnTo>
                  <a:pt x="354" y="292"/>
                </a:lnTo>
                <a:lnTo>
                  <a:pt x="354" y="293"/>
                </a:lnTo>
                <a:lnTo>
                  <a:pt x="354" y="292"/>
                </a:lnTo>
                <a:lnTo>
                  <a:pt x="354" y="291"/>
                </a:lnTo>
                <a:lnTo>
                  <a:pt x="354" y="292"/>
                </a:lnTo>
                <a:lnTo>
                  <a:pt x="354" y="291"/>
                </a:lnTo>
                <a:lnTo>
                  <a:pt x="354" y="292"/>
                </a:lnTo>
                <a:lnTo>
                  <a:pt x="354" y="291"/>
                </a:lnTo>
                <a:lnTo>
                  <a:pt x="353" y="291"/>
                </a:lnTo>
                <a:lnTo>
                  <a:pt x="354" y="291"/>
                </a:lnTo>
                <a:lnTo>
                  <a:pt x="353" y="291"/>
                </a:lnTo>
                <a:lnTo>
                  <a:pt x="354" y="291"/>
                </a:lnTo>
                <a:lnTo>
                  <a:pt x="353" y="291"/>
                </a:lnTo>
                <a:lnTo>
                  <a:pt x="353" y="292"/>
                </a:lnTo>
                <a:lnTo>
                  <a:pt x="353" y="291"/>
                </a:lnTo>
                <a:lnTo>
                  <a:pt x="353" y="292"/>
                </a:lnTo>
                <a:lnTo>
                  <a:pt x="353" y="291"/>
                </a:lnTo>
                <a:lnTo>
                  <a:pt x="353" y="292"/>
                </a:lnTo>
                <a:lnTo>
                  <a:pt x="352" y="292"/>
                </a:lnTo>
                <a:lnTo>
                  <a:pt x="353" y="292"/>
                </a:lnTo>
                <a:lnTo>
                  <a:pt x="352" y="292"/>
                </a:lnTo>
                <a:lnTo>
                  <a:pt x="353" y="292"/>
                </a:lnTo>
                <a:lnTo>
                  <a:pt x="352" y="292"/>
                </a:lnTo>
                <a:lnTo>
                  <a:pt x="352" y="293"/>
                </a:lnTo>
                <a:lnTo>
                  <a:pt x="352" y="292"/>
                </a:lnTo>
                <a:lnTo>
                  <a:pt x="352" y="293"/>
                </a:lnTo>
                <a:lnTo>
                  <a:pt x="352" y="292"/>
                </a:lnTo>
                <a:lnTo>
                  <a:pt x="352" y="293"/>
                </a:lnTo>
                <a:lnTo>
                  <a:pt x="353" y="293"/>
                </a:lnTo>
                <a:lnTo>
                  <a:pt x="352" y="293"/>
                </a:lnTo>
                <a:lnTo>
                  <a:pt x="353" y="293"/>
                </a:lnTo>
                <a:lnTo>
                  <a:pt x="352" y="293"/>
                </a:lnTo>
                <a:lnTo>
                  <a:pt x="353" y="293"/>
                </a:lnTo>
                <a:lnTo>
                  <a:pt x="353" y="294"/>
                </a:lnTo>
                <a:lnTo>
                  <a:pt x="353" y="293"/>
                </a:lnTo>
                <a:lnTo>
                  <a:pt x="353" y="294"/>
                </a:lnTo>
                <a:lnTo>
                  <a:pt x="353" y="293"/>
                </a:lnTo>
                <a:lnTo>
                  <a:pt x="353" y="294"/>
                </a:lnTo>
                <a:lnTo>
                  <a:pt x="352" y="294"/>
                </a:lnTo>
                <a:lnTo>
                  <a:pt x="353" y="294"/>
                </a:lnTo>
                <a:lnTo>
                  <a:pt x="352" y="294"/>
                </a:lnTo>
                <a:lnTo>
                  <a:pt x="353" y="294"/>
                </a:lnTo>
                <a:lnTo>
                  <a:pt x="352" y="294"/>
                </a:lnTo>
                <a:lnTo>
                  <a:pt x="351" y="294"/>
                </a:lnTo>
                <a:lnTo>
                  <a:pt x="352" y="294"/>
                </a:lnTo>
                <a:lnTo>
                  <a:pt x="351" y="294"/>
                </a:lnTo>
                <a:lnTo>
                  <a:pt x="352" y="294"/>
                </a:lnTo>
                <a:lnTo>
                  <a:pt x="351" y="294"/>
                </a:lnTo>
                <a:lnTo>
                  <a:pt x="351" y="295"/>
                </a:lnTo>
                <a:lnTo>
                  <a:pt x="351" y="294"/>
                </a:lnTo>
                <a:lnTo>
                  <a:pt x="351" y="295"/>
                </a:lnTo>
                <a:lnTo>
                  <a:pt x="351" y="294"/>
                </a:lnTo>
                <a:lnTo>
                  <a:pt x="351" y="295"/>
                </a:lnTo>
                <a:lnTo>
                  <a:pt x="352" y="295"/>
                </a:lnTo>
                <a:lnTo>
                  <a:pt x="351" y="295"/>
                </a:lnTo>
                <a:lnTo>
                  <a:pt x="352" y="295"/>
                </a:lnTo>
                <a:lnTo>
                  <a:pt x="351" y="295"/>
                </a:lnTo>
                <a:lnTo>
                  <a:pt x="352" y="295"/>
                </a:lnTo>
                <a:lnTo>
                  <a:pt x="352" y="296"/>
                </a:lnTo>
                <a:lnTo>
                  <a:pt x="352" y="295"/>
                </a:lnTo>
                <a:lnTo>
                  <a:pt x="352" y="296"/>
                </a:lnTo>
                <a:lnTo>
                  <a:pt x="352" y="295"/>
                </a:lnTo>
                <a:lnTo>
                  <a:pt x="352" y="296"/>
                </a:lnTo>
                <a:lnTo>
                  <a:pt x="351" y="296"/>
                </a:lnTo>
                <a:lnTo>
                  <a:pt x="352" y="296"/>
                </a:lnTo>
                <a:lnTo>
                  <a:pt x="351" y="296"/>
                </a:lnTo>
                <a:lnTo>
                  <a:pt x="352" y="296"/>
                </a:lnTo>
                <a:lnTo>
                  <a:pt x="351" y="296"/>
                </a:lnTo>
                <a:lnTo>
                  <a:pt x="351" y="297"/>
                </a:lnTo>
                <a:lnTo>
                  <a:pt x="351" y="296"/>
                </a:lnTo>
                <a:lnTo>
                  <a:pt x="351" y="297"/>
                </a:lnTo>
                <a:lnTo>
                  <a:pt x="351" y="296"/>
                </a:lnTo>
                <a:lnTo>
                  <a:pt x="351" y="297"/>
                </a:lnTo>
                <a:lnTo>
                  <a:pt x="350" y="297"/>
                </a:lnTo>
                <a:lnTo>
                  <a:pt x="351" y="297"/>
                </a:lnTo>
                <a:lnTo>
                  <a:pt x="350" y="297"/>
                </a:lnTo>
                <a:lnTo>
                  <a:pt x="351" y="297"/>
                </a:lnTo>
                <a:lnTo>
                  <a:pt x="350" y="297"/>
                </a:lnTo>
                <a:lnTo>
                  <a:pt x="350" y="296"/>
                </a:lnTo>
                <a:lnTo>
                  <a:pt x="350" y="297"/>
                </a:lnTo>
                <a:lnTo>
                  <a:pt x="350" y="296"/>
                </a:lnTo>
                <a:lnTo>
                  <a:pt x="350" y="297"/>
                </a:lnTo>
                <a:lnTo>
                  <a:pt x="350" y="296"/>
                </a:lnTo>
                <a:lnTo>
                  <a:pt x="350" y="295"/>
                </a:lnTo>
                <a:lnTo>
                  <a:pt x="350" y="296"/>
                </a:lnTo>
                <a:lnTo>
                  <a:pt x="350" y="295"/>
                </a:lnTo>
                <a:lnTo>
                  <a:pt x="350" y="296"/>
                </a:lnTo>
                <a:lnTo>
                  <a:pt x="350" y="295"/>
                </a:lnTo>
                <a:lnTo>
                  <a:pt x="349" y="295"/>
                </a:lnTo>
                <a:lnTo>
                  <a:pt x="350" y="295"/>
                </a:lnTo>
                <a:lnTo>
                  <a:pt x="349" y="295"/>
                </a:lnTo>
                <a:lnTo>
                  <a:pt x="350" y="295"/>
                </a:lnTo>
                <a:lnTo>
                  <a:pt x="349" y="295"/>
                </a:lnTo>
                <a:lnTo>
                  <a:pt x="349" y="296"/>
                </a:lnTo>
                <a:lnTo>
                  <a:pt x="349" y="295"/>
                </a:lnTo>
                <a:lnTo>
                  <a:pt x="349" y="296"/>
                </a:lnTo>
                <a:lnTo>
                  <a:pt x="349" y="295"/>
                </a:lnTo>
                <a:lnTo>
                  <a:pt x="349" y="296"/>
                </a:lnTo>
                <a:lnTo>
                  <a:pt x="348" y="296"/>
                </a:lnTo>
                <a:lnTo>
                  <a:pt x="349" y="296"/>
                </a:lnTo>
                <a:lnTo>
                  <a:pt x="348" y="296"/>
                </a:lnTo>
                <a:lnTo>
                  <a:pt x="349" y="296"/>
                </a:lnTo>
                <a:lnTo>
                  <a:pt x="348" y="296"/>
                </a:lnTo>
                <a:lnTo>
                  <a:pt x="348" y="295"/>
                </a:lnTo>
                <a:lnTo>
                  <a:pt x="348" y="296"/>
                </a:lnTo>
                <a:lnTo>
                  <a:pt x="348" y="295"/>
                </a:lnTo>
                <a:lnTo>
                  <a:pt x="348" y="296"/>
                </a:lnTo>
                <a:lnTo>
                  <a:pt x="348" y="295"/>
                </a:lnTo>
                <a:lnTo>
                  <a:pt x="347" y="295"/>
                </a:lnTo>
                <a:lnTo>
                  <a:pt x="348" y="295"/>
                </a:lnTo>
                <a:lnTo>
                  <a:pt x="347" y="295"/>
                </a:lnTo>
                <a:lnTo>
                  <a:pt x="348" y="295"/>
                </a:lnTo>
                <a:lnTo>
                  <a:pt x="347" y="295"/>
                </a:lnTo>
                <a:lnTo>
                  <a:pt x="347" y="294"/>
                </a:lnTo>
                <a:lnTo>
                  <a:pt x="347" y="295"/>
                </a:lnTo>
                <a:lnTo>
                  <a:pt x="347" y="294"/>
                </a:lnTo>
                <a:lnTo>
                  <a:pt x="347" y="295"/>
                </a:lnTo>
                <a:lnTo>
                  <a:pt x="347" y="294"/>
                </a:lnTo>
                <a:lnTo>
                  <a:pt x="348" y="294"/>
                </a:lnTo>
                <a:lnTo>
                  <a:pt x="347" y="294"/>
                </a:lnTo>
                <a:lnTo>
                  <a:pt x="348" y="294"/>
                </a:lnTo>
                <a:lnTo>
                  <a:pt x="347" y="294"/>
                </a:lnTo>
                <a:lnTo>
                  <a:pt x="348" y="294"/>
                </a:lnTo>
                <a:lnTo>
                  <a:pt x="349" y="294"/>
                </a:lnTo>
                <a:lnTo>
                  <a:pt x="348" y="294"/>
                </a:lnTo>
                <a:lnTo>
                  <a:pt x="349" y="294"/>
                </a:lnTo>
                <a:lnTo>
                  <a:pt x="348" y="294"/>
                </a:lnTo>
                <a:lnTo>
                  <a:pt x="349" y="294"/>
                </a:lnTo>
                <a:lnTo>
                  <a:pt x="349" y="293"/>
                </a:lnTo>
                <a:lnTo>
                  <a:pt x="349" y="294"/>
                </a:lnTo>
                <a:lnTo>
                  <a:pt x="349" y="293"/>
                </a:lnTo>
                <a:lnTo>
                  <a:pt x="349" y="294"/>
                </a:lnTo>
                <a:lnTo>
                  <a:pt x="349" y="293"/>
                </a:lnTo>
                <a:lnTo>
                  <a:pt x="348" y="293"/>
                </a:lnTo>
                <a:lnTo>
                  <a:pt x="349" y="293"/>
                </a:lnTo>
                <a:lnTo>
                  <a:pt x="348" y="293"/>
                </a:lnTo>
                <a:lnTo>
                  <a:pt x="349" y="293"/>
                </a:lnTo>
                <a:lnTo>
                  <a:pt x="348" y="293"/>
                </a:lnTo>
                <a:lnTo>
                  <a:pt x="348" y="292"/>
                </a:lnTo>
                <a:lnTo>
                  <a:pt x="348" y="293"/>
                </a:lnTo>
                <a:lnTo>
                  <a:pt x="348" y="292"/>
                </a:lnTo>
                <a:lnTo>
                  <a:pt x="348" y="293"/>
                </a:lnTo>
                <a:lnTo>
                  <a:pt x="348" y="292"/>
                </a:lnTo>
                <a:lnTo>
                  <a:pt x="348" y="291"/>
                </a:lnTo>
                <a:lnTo>
                  <a:pt x="348" y="292"/>
                </a:lnTo>
                <a:lnTo>
                  <a:pt x="348" y="291"/>
                </a:lnTo>
                <a:lnTo>
                  <a:pt x="348" y="292"/>
                </a:lnTo>
                <a:lnTo>
                  <a:pt x="348" y="291"/>
                </a:lnTo>
                <a:lnTo>
                  <a:pt x="347" y="291"/>
                </a:lnTo>
                <a:lnTo>
                  <a:pt x="348" y="291"/>
                </a:lnTo>
                <a:lnTo>
                  <a:pt x="347" y="291"/>
                </a:lnTo>
                <a:lnTo>
                  <a:pt x="348" y="291"/>
                </a:lnTo>
                <a:lnTo>
                  <a:pt x="347" y="291"/>
                </a:lnTo>
                <a:lnTo>
                  <a:pt x="347" y="290"/>
                </a:lnTo>
                <a:lnTo>
                  <a:pt x="347" y="291"/>
                </a:lnTo>
                <a:lnTo>
                  <a:pt x="347" y="290"/>
                </a:lnTo>
                <a:lnTo>
                  <a:pt x="347" y="291"/>
                </a:lnTo>
                <a:lnTo>
                  <a:pt x="347" y="290"/>
                </a:lnTo>
                <a:lnTo>
                  <a:pt x="348" y="290"/>
                </a:lnTo>
                <a:lnTo>
                  <a:pt x="347" y="290"/>
                </a:lnTo>
                <a:lnTo>
                  <a:pt x="348" y="290"/>
                </a:lnTo>
                <a:lnTo>
                  <a:pt x="347" y="290"/>
                </a:lnTo>
                <a:lnTo>
                  <a:pt x="348" y="290"/>
                </a:lnTo>
                <a:lnTo>
                  <a:pt x="349" y="290"/>
                </a:lnTo>
                <a:lnTo>
                  <a:pt x="348" y="290"/>
                </a:lnTo>
                <a:lnTo>
                  <a:pt x="349" y="290"/>
                </a:lnTo>
                <a:lnTo>
                  <a:pt x="348" y="290"/>
                </a:lnTo>
                <a:lnTo>
                  <a:pt x="349" y="290"/>
                </a:lnTo>
                <a:lnTo>
                  <a:pt x="349" y="289"/>
                </a:lnTo>
                <a:lnTo>
                  <a:pt x="349" y="290"/>
                </a:lnTo>
                <a:lnTo>
                  <a:pt x="349" y="289"/>
                </a:lnTo>
                <a:lnTo>
                  <a:pt x="349" y="290"/>
                </a:lnTo>
                <a:lnTo>
                  <a:pt x="349" y="289"/>
                </a:lnTo>
                <a:lnTo>
                  <a:pt x="348" y="289"/>
                </a:lnTo>
                <a:lnTo>
                  <a:pt x="349" y="289"/>
                </a:lnTo>
                <a:lnTo>
                  <a:pt x="348" y="289"/>
                </a:lnTo>
                <a:lnTo>
                  <a:pt x="349" y="289"/>
                </a:lnTo>
                <a:lnTo>
                  <a:pt x="348" y="289"/>
                </a:lnTo>
                <a:lnTo>
                  <a:pt x="348" y="288"/>
                </a:lnTo>
                <a:lnTo>
                  <a:pt x="348" y="289"/>
                </a:lnTo>
                <a:lnTo>
                  <a:pt x="348" y="288"/>
                </a:lnTo>
                <a:lnTo>
                  <a:pt x="348" y="289"/>
                </a:lnTo>
                <a:lnTo>
                  <a:pt x="348" y="288"/>
                </a:lnTo>
                <a:lnTo>
                  <a:pt x="347" y="288"/>
                </a:lnTo>
                <a:lnTo>
                  <a:pt x="348" y="288"/>
                </a:lnTo>
                <a:lnTo>
                  <a:pt x="347" y="288"/>
                </a:lnTo>
                <a:lnTo>
                  <a:pt x="348" y="288"/>
                </a:lnTo>
                <a:lnTo>
                  <a:pt x="347" y="288"/>
                </a:lnTo>
                <a:lnTo>
                  <a:pt x="347" y="289"/>
                </a:lnTo>
                <a:lnTo>
                  <a:pt x="347" y="288"/>
                </a:lnTo>
                <a:lnTo>
                  <a:pt x="347" y="289"/>
                </a:lnTo>
                <a:lnTo>
                  <a:pt x="347" y="288"/>
                </a:lnTo>
                <a:lnTo>
                  <a:pt x="347" y="289"/>
                </a:lnTo>
                <a:lnTo>
                  <a:pt x="346" y="289"/>
                </a:lnTo>
                <a:lnTo>
                  <a:pt x="347" y="289"/>
                </a:lnTo>
                <a:lnTo>
                  <a:pt x="346" y="289"/>
                </a:lnTo>
                <a:lnTo>
                  <a:pt x="347" y="289"/>
                </a:lnTo>
                <a:lnTo>
                  <a:pt x="346" y="289"/>
                </a:lnTo>
                <a:lnTo>
                  <a:pt x="346" y="288"/>
                </a:lnTo>
                <a:lnTo>
                  <a:pt x="346" y="289"/>
                </a:lnTo>
                <a:lnTo>
                  <a:pt x="346" y="288"/>
                </a:lnTo>
                <a:lnTo>
                  <a:pt x="346" y="289"/>
                </a:lnTo>
                <a:lnTo>
                  <a:pt x="346" y="288"/>
                </a:lnTo>
                <a:lnTo>
                  <a:pt x="346" y="287"/>
                </a:lnTo>
                <a:lnTo>
                  <a:pt x="346" y="288"/>
                </a:lnTo>
                <a:lnTo>
                  <a:pt x="346" y="287"/>
                </a:lnTo>
                <a:lnTo>
                  <a:pt x="346" y="288"/>
                </a:lnTo>
                <a:lnTo>
                  <a:pt x="346" y="287"/>
                </a:lnTo>
                <a:lnTo>
                  <a:pt x="345" y="287"/>
                </a:lnTo>
                <a:lnTo>
                  <a:pt x="346" y="287"/>
                </a:lnTo>
                <a:lnTo>
                  <a:pt x="345" y="287"/>
                </a:lnTo>
                <a:lnTo>
                  <a:pt x="346" y="287"/>
                </a:lnTo>
                <a:lnTo>
                  <a:pt x="345" y="287"/>
                </a:lnTo>
                <a:lnTo>
                  <a:pt x="345" y="288"/>
                </a:lnTo>
                <a:lnTo>
                  <a:pt x="345" y="287"/>
                </a:lnTo>
                <a:lnTo>
                  <a:pt x="345" y="288"/>
                </a:lnTo>
                <a:lnTo>
                  <a:pt x="345" y="287"/>
                </a:lnTo>
                <a:lnTo>
                  <a:pt x="345" y="288"/>
                </a:lnTo>
                <a:lnTo>
                  <a:pt x="344" y="288"/>
                </a:lnTo>
                <a:lnTo>
                  <a:pt x="345" y="288"/>
                </a:lnTo>
                <a:lnTo>
                  <a:pt x="344" y="288"/>
                </a:lnTo>
                <a:lnTo>
                  <a:pt x="345" y="288"/>
                </a:lnTo>
                <a:lnTo>
                  <a:pt x="344" y="288"/>
                </a:lnTo>
                <a:lnTo>
                  <a:pt x="344" y="289"/>
                </a:lnTo>
                <a:lnTo>
                  <a:pt x="344" y="288"/>
                </a:lnTo>
                <a:lnTo>
                  <a:pt x="344" y="289"/>
                </a:lnTo>
                <a:lnTo>
                  <a:pt x="344" y="288"/>
                </a:lnTo>
                <a:lnTo>
                  <a:pt x="344" y="289"/>
                </a:lnTo>
                <a:lnTo>
                  <a:pt x="345" y="289"/>
                </a:lnTo>
                <a:lnTo>
                  <a:pt x="344" y="289"/>
                </a:lnTo>
                <a:lnTo>
                  <a:pt x="345" y="289"/>
                </a:lnTo>
                <a:lnTo>
                  <a:pt x="344" y="289"/>
                </a:lnTo>
                <a:lnTo>
                  <a:pt x="345" y="289"/>
                </a:lnTo>
                <a:lnTo>
                  <a:pt x="345" y="290"/>
                </a:lnTo>
                <a:lnTo>
                  <a:pt x="345" y="289"/>
                </a:lnTo>
                <a:lnTo>
                  <a:pt x="345" y="290"/>
                </a:lnTo>
                <a:lnTo>
                  <a:pt x="345" y="289"/>
                </a:lnTo>
                <a:lnTo>
                  <a:pt x="345" y="290"/>
                </a:lnTo>
                <a:lnTo>
                  <a:pt x="344" y="290"/>
                </a:lnTo>
                <a:lnTo>
                  <a:pt x="345" y="290"/>
                </a:lnTo>
                <a:lnTo>
                  <a:pt x="344" y="290"/>
                </a:lnTo>
                <a:lnTo>
                  <a:pt x="345" y="290"/>
                </a:lnTo>
                <a:lnTo>
                  <a:pt x="344" y="290"/>
                </a:lnTo>
                <a:lnTo>
                  <a:pt x="343" y="290"/>
                </a:lnTo>
                <a:lnTo>
                  <a:pt x="344" y="290"/>
                </a:lnTo>
                <a:lnTo>
                  <a:pt x="343" y="290"/>
                </a:lnTo>
                <a:lnTo>
                  <a:pt x="344" y="290"/>
                </a:lnTo>
                <a:lnTo>
                  <a:pt x="343" y="290"/>
                </a:lnTo>
                <a:lnTo>
                  <a:pt x="343" y="291"/>
                </a:lnTo>
                <a:lnTo>
                  <a:pt x="343" y="290"/>
                </a:lnTo>
                <a:lnTo>
                  <a:pt x="343" y="291"/>
                </a:lnTo>
                <a:lnTo>
                  <a:pt x="343" y="290"/>
                </a:lnTo>
                <a:lnTo>
                  <a:pt x="343" y="291"/>
                </a:lnTo>
                <a:lnTo>
                  <a:pt x="344" y="291"/>
                </a:lnTo>
                <a:lnTo>
                  <a:pt x="343" y="291"/>
                </a:lnTo>
                <a:lnTo>
                  <a:pt x="344" y="291"/>
                </a:lnTo>
                <a:lnTo>
                  <a:pt x="343" y="291"/>
                </a:lnTo>
                <a:lnTo>
                  <a:pt x="344" y="291"/>
                </a:lnTo>
                <a:lnTo>
                  <a:pt x="344" y="292"/>
                </a:lnTo>
                <a:lnTo>
                  <a:pt x="344" y="291"/>
                </a:lnTo>
                <a:lnTo>
                  <a:pt x="344" y="292"/>
                </a:lnTo>
                <a:lnTo>
                  <a:pt x="344" y="291"/>
                </a:lnTo>
                <a:lnTo>
                  <a:pt x="344" y="292"/>
                </a:lnTo>
                <a:lnTo>
                  <a:pt x="343" y="292"/>
                </a:lnTo>
                <a:lnTo>
                  <a:pt x="344" y="292"/>
                </a:lnTo>
                <a:lnTo>
                  <a:pt x="343" y="292"/>
                </a:lnTo>
                <a:lnTo>
                  <a:pt x="344" y="292"/>
                </a:lnTo>
                <a:lnTo>
                  <a:pt x="343" y="292"/>
                </a:lnTo>
                <a:lnTo>
                  <a:pt x="343" y="293"/>
                </a:lnTo>
                <a:lnTo>
                  <a:pt x="343" y="292"/>
                </a:lnTo>
                <a:lnTo>
                  <a:pt x="343" y="293"/>
                </a:lnTo>
                <a:lnTo>
                  <a:pt x="343" y="292"/>
                </a:lnTo>
                <a:lnTo>
                  <a:pt x="343" y="293"/>
                </a:lnTo>
                <a:lnTo>
                  <a:pt x="342" y="293"/>
                </a:lnTo>
                <a:lnTo>
                  <a:pt x="343" y="293"/>
                </a:lnTo>
                <a:lnTo>
                  <a:pt x="342" y="293"/>
                </a:lnTo>
                <a:lnTo>
                  <a:pt x="343" y="293"/>
                </a:lnTo>
                <a:lnTo>
                  <a:pt x="342" y="293"/>
                </a:lnTo>
                <a:lnTo>
                  <a:pt x="342" y="292"/>
                </a:lnTo>
                <a:lnTo>
                  <a:pt x="342" y="293"/>
                </a:lnTo>
                <a:lnTo>
                  <a:pt x="342" y="292"/>
                </a:lnTo>
                <a:lnTo>
                  <a:pt x="342" y="293"/>
                </a:lnTo>
                <a:lnTo>
                  <a:pt x="342" y="292"/>
                </a:lnTo>
                <a:lnTo>
                  <a:pt x="342" y="291"/>
                </a:lnTo>
                <a:lnTo>
                  <a:pt x="342" y="292"/>
                </a:lnTo>
                <a:lnTo>
                  <a:pt x="342" y="291"/>
                </a:lnTo>
                <a:lnTo>
                  <a:pt x="342" y="292"/>
                </a:lnTo>
                <a:lnTo>
                  <a:pt x="342" y="291"/>
                </a:lnTo>
                <a:lnTo>
                  <a:pt x="341" y="291"/>
                </a:lnTo>
                <a:lnTo>
                  <a:pt x="342" y="291"/>
                </a:lnTo>
                <a:lnTo>
                  <a:pt x="341" y="291"/>
                </a:lnTo>
                <a:lnTo>
                  <a:pt x="342" y="291"/>
                </a:lnTo>
                <a:lnTo>
                  <a:pt x="341" y="291"/>
                </a:lnTo>
                <a:lnTo>
                  <a:pt x="341" y="292"/>
                </a:lnTo>
                <a:lnTo>
                  <a:pt x="341" y="291"/>
                </a:lnTo>
                <a:lnTo>
                  <a:pt x="341" y="292"/>
                </a:lnTo>
                <a:lnTo>
                  <a:pt x="341" y="291"/>
                </a:lnTo>
                <a:lnTo>
                  <a:pt x="341" y="292"/>
                </a:lnTo>
                <a:lnTo>
                  <a:pt x="340" y="292"/>
                </a:lnTo>
                <a:lnTo>
                  <a:pt x="341" y="292"/>
                </a:lnTo>
                <a:lnTo>
                  <a:pt x="340" y="292"/>
                </a:lnTo>
                <a:lnTo>
                  <a:pt x="341" y="292"/>
                </a:lnTo>
                <a:lnTo>
                  <a:pt x="340" y="292"/>
                </a:lnTo>
                <a:lnTo>
                  <a:pt x="340" y="291"/>
                </a:lnTo>
                <a:lnTo>
                  <a:pt x="340" y="292"/>
                </a:lnTo>
                <a:lnTo>
                  <a:pt x="340" y="291"/>
                </a:lnTo>
                <a:lnTo>
                  <a:pt x="340" y="292"/>
                </a:lnTo>
                <a:lnTo>
                  <a:pt x="340" y="291"/>
                </a:lnTo>
                <a:lnTo>
                  <a:pt x="339" y="291"/>
                </a:lnTo>
                <a:lnTo>
                  <a:pt x="340" y="291"/>
                </a:lnTo>
                <a:lnTo>
                  <a:pt x="339" y="291"/>
                </a:lnTo>
                <a:lnTo>
                  <a:pt x="340" y="291"/>
                </a:lnTo>
                <a:lnTo>
                  <a:pt x="339" y="291"/>
                </a:lnTo>
                <a:lnTo>
                  <a:pt x="339" y="290"/>
                </a:lnTo>
                <a:lnTo>
                  <a:pt x="339" y="291"/>
                </a:lnTo>
                <a:lnTo>
                  <a:pt x="339" y="290"/>
                </a:lnTo>
                <a:lnTo>
                  <a:pt x="339" y="291"/>
                </a:lnTo>
                <a:lnTo>
                  <a:pt x="339" y="290"/>
                </a:lnTo>
                <a:lnTo>
                  <a:pt x="340" y="290"/>
                </a:lnTo>
                <a:lnTo>
                  <a:pt x="339" y="290"/>
                </a:lnTo>
                <a:lnTo>
                  <a:pt x="340" y="290"/>
                </a:lnTo>
                <a:lnTo>
                  <a:pt x="339" y="290"/>
                </a:lnTo>
                <a:lnTo>
                  <a:pt x="340" y="290"/>
                </a:lnTo>
                <a:lnTo>
                  <a:pt x="341" y="290"/>
                </a:lnTo>
                <a:lnTo>
                  <a:pt x="340" y="290"/>
                </a:lnTo>
                <a:lnTo>
                  <a:pt x="341" y="290"/>
                </a:lnTo>
                <a:lnTo>
                  <a:pt x="340" y="290"/>
                </a:lnTo>
                <a:lnTo>
                  <a:pt x="341" y="290"/>
                </a:lnTo>
                <a:lnTo>
                  <a:pt x="341" y="289"/>
                </a:lnTo>
                <a:lnTo>
                  <a:pt x="341" y="290"/>
                </a:lnTo>
                <a:lnTo>
                  <a:pt x="341" y="289"/>
                </a:lnTo>
                <a:lnTo>
                  <a:pt x="341" y="290"/>
                </a:lnTo>
                <a:lnTo>
                  <a:pt x="341" y="289"/>
                </a:lnTo>
                <a:lnTo>
                  <a:pt x="340" y="289"/>
                </a:lnTo>
                <a:lnTo>
                  <a:pt x="341" y="289"/>
                </a:lnTo>
                <a:lnTo>
                  <a:pt x="340" y="289"/>
                </a:lnTo>
                <a:lnTo>
                  <a:pt x="341" y="289"/>
                </a:lnTo>
                <a:lnTo>
                  <a:pt x="340" y="289"/>
                </a:lnTo>
                <a:lnTo>
                  <a:pt x="340" y="288"/>
                </a:lnTo>
                <a:lnTo>
                  <a:pt x="340" y="289"/>
                </a:lnTo>
                <a:lnTo>
                  <a:pt x="340" y="288"/>
                </a:lnTo>
                <a:lnTo>
                  <a:pt x="340" y="289"/>
                </a:lnTo>
                <a:lnTo>
                  <a:pt x="340" y="288"/>
                </a:lnTo>
                <a:lnTo>
                  <a:pt x="339" y="288"/>
                </a:lnTo>
                <a:lnTo>
                  <a:pt x="340" y="288"/>
                </a:lnTo>
                <a:lnTo>
                  <a:pt x="339" y="288"/>
                </a:lnTo>
                <a:lnTo>
                  <a:pt x="340" y="288"/>
                </a:lnTo>
                <a:lnTo>
                  <a:pt x="339" y="288"/>
                </a:lnTo>
                <a:lnTo>
                  <a:pt x="339" y="289"/>
                </a:lnTo>
                <a:lnTo>
                  <a:pt x="339" y="288"/>
                </a:lnTo>
                <a:lnTo>
                  <a:pt x="339" y="289"/>
                </a:lnTo>
                <a:lnTo>
                  <a:pt x="339" y="288"/>
                </a:lnTo>
                <a:lnTo>
                  <a:pt x="339" y="289"/>
                </a:lnTo>
                <a:lnTo>
                  <a:pt x="338" y="289"/>
                </a:lnTo>
                <a:lnTo>
                  <a:pt x="339" y="289"/>
                </a:lnTo>
                <a:lnTo>
                  <a:pt x="338" y="289"/>
                </a:lnTo>
                <a:lnTo>
                  <a:pt x="339" y="289"/>
                </a:lnTo>
                <a:lnTo>
                  <a:pt x="338" y="289"/>
                </a:lnTo>
                <a:lnTo>
                  <a:pt x="338" y="288"/>
                </a:lnTo>
                <a:lnTo>
                  <a:pt x="338" y="289"/>
                </a:lnTo>
                <a:lnTo>
                  <a:pt x="338" y="288"/>
                </a:lnTo>
                <a:lnTo>
                  <a:pt x="338" y="289"/>
                </a:lnTo>
                <a:lnTo>
                  <a:pt x="338" y="288"/>
                </a:lnTo>
                <a:lnTo>
                  <a:pt x="338" y="287"/>
                </a:lnTo>
                <a:lnTo>
                  <a:pt x="338" y="288"/>
                </a:lnTo>
                <a:lnTo>
                  <a:pt x="338" y="287"/>
                </a:lnTo>
                <a:lnTo>
                  <a:pt x="338" y="288"/>
                </a:lnTo>
                <a:lnTo>
                  <a:pt x="338" y="287"/>
                </a:lnTo>
                <a:lnTo>
                  <a:pt x="337" y="287"/>
                </a:lnTo>
                <a:lnTo>
                  <a:pt x="338" y="287"/>
                </a:lnTo>
                <a:lnTo>
                  <a:pt x="337" y="287"/>
                </a:lnTo>
                <a:lnTo>
                  <a:pt x="338" y="287"/>
                </a:lnTo>
                <a:lnTo>
                  <a:pt x="337" y="287"/>
                </a:lnTo>
                <a:lnTo>
                  <a:pt x="337" y="288"/>
                </a:lnTo>
                <a:lnTo>
                  <a:pt x="337" y="287"/>
                </a:lnTo>
                <a:lnTo>
                  <a:pt x="337" y="288"/>
                </a:lnTo>
                <a:lnTo>
                  <a:pt x="337" y="287"/>
                </a:lnTo>
                <a:lnTo>
                  <a:pt x="337" y="288"/>
                </a:lnTo>
                <a:lnTo>
                  <a:pt x="336" y="288"/>
                </a:lnTo>
                <a:lnTo>
                  <a:pt x="337" y="288"/>
                </a:lnTo>
                <a:lnTo>
                  <a:pt x="336" y="288"/>
                </a:lnTo>
                <a:lnTo>
                  <a:pt x="337" y="288"/>
                </a:lnTo>
                <a:lnTo>
                  <a:pt x="336" y="288"/>
                </a:lnTo>
                <a:lnTo>
                  <a:pt x="336" y="287"/>
                </a:lnTo>
                <a:lnTo>
                  <a:pt x="336" y="288"/>
                </a:lnTo>
                <a:lnTo>
                  <a:pt x="336" y="287"/>
                </a:lnTo>
                <a:lnTo>
                  <a:pt x="336" y="288"/>
                </a:lnTo>
                <a:lnTo>
                  <a:pt x="336" y="287"/>
                </a:lnTo>
                <a:lnTo>
                  <a:pt x="335" y="287"/>
                </a:lnTo>
                <a:lnTo>
                  <a:pt x="336" y="287"/>
                </a:lnTo>
                <a:lnTo>
                  <a:pt x="335" y="287"/>
                </a:lnTo>
                <a:lnTo>
                  <a:pt x="336" y="287"/>
                </a:lnTo>
                <a:lnTo>
                  <a:pt x="335" y="287"/>
                </a:lnTo>
                <a:lnTo>
                  <a:pt x="335" y="286"/>
                </a:lnTo>
                <a:lnTo>
                  <a:pt x="335" y="287"/>
                </a:lnTo>
                <a:lnTo>
                  <a:pt x="335" y="286"/>
                </a:lnTo>
                <a:lnTo>
                  <a:pt x="335" y="287"/>
                </a:lnTo>
                <a:lnTo>
                  <a:pt x="335" y="286"/>
                </a:lnTo>
                <a:lnTo>
                  <a:pt x="336" y="286"/>
                </a:lnTo>
                <a:lnTo>
                  <a:pt x="335" y="286"/>
                </a:lnTo>
                <a:lnTo>
                  <a:pt x="336" y="286"/>
                </a:lnTo>
                <a:lnTo>
                  <a:pt x="335" y="286"/>
                </a:lnTo>
                <a:lnTo>
                  <a:pt x="336" y="286"/>
                </a:lnTo>
                <a:lnTo>
                  <a:pt x="337" y="286"/>
                </a:lnTo>
                <a:lnTo>
                  <a:pt x="336" y="286"/>
                </a:lnTo>
                <a:lnTo>
                  <a:pt x="337" y="286"/>
                </a:lnTo>
                <a:lnTo>
                  <a:pt x="336" y="286"/>
                </a:lnTo>
                <a:lnTo>
                  <a:pt x="337" y="286"/>
                </a:lnTo>
                <a:lnTo>
                  <a:pt x="337" y="285"/>
                </a:lnTo>
                <a:lnTo>
                  <a:pt x="337" y="286"/>
                </a:lnTo>
                <a:lnTo>
                  <a:pt x="337" y="285"/>
                </a:lnTo>
                <a:lnTo>
                  <a:pt x="337" y="286"/>
                </a:lnTo>
                <a:lnTo>
                  <a:pt x="337" y="285"/>
                </a:lnTo>
                <a:lnTo>
                  <a:pt x="336" y="285"/>
                </a:lnTo>
                <a:lnTo>
                  <a:pt x="337" y="285"/>
                </a:lnTo>
                <a:lnTo>
                  <a:pt x="336" y="285"/>
                </a:lnTo>
                <a:lnTo>
                  <a:pt x="337" y="285"/>
                </a:lnTo>
                <a:lnTo>
                  <a:pt x="336" y="285"/>
                </a:lnTo>
                <a:lnTo>
                  <a:pt x="336" y="284"/>
                </a:lnTo>
                <a:lnTo>
                  <a:pt x="336" y="285"/>
                </a:lnTo>
                <a:lnTo>
                  <a:pt x="336" y="284"/>
                </a:lnTo>
                <a:lnTo>
                  <a:pt x="336" y="285"/>
                </a:lnTo>
                <a:lnTo>
                  <a:pt x="336" y="284"/>
                </a:lnTo>
                <a:lnTo>
                  <a:pt x="337" y="284"/>
                </a:lnTo>
                <a:lnTo>
                  <a:pt x="336" y="284"/>
                </a:lnTo>
                <a:lnTo>
                  <a:pt x="337" y="284"/>
                </a:lnTo>
                <a:lnTo>
                  <a:pt x="336" y="284"/>
                </a:lnTo>
                <a:lnTo>
                  <a:pt x="337" y="284"/>
                </a:lnTo>
                <a:lnTo>
                  <a:pt x="337" y="283"/>
                </a:lnTo>
                <a:lnTo>
                  <a:pt x="337" y="284"/>
                </a:lnTo>
                <a:lnTo>
                  <a:pt x="337" y="283"/>
                </a:lnTo>
                <a:lnTo>
                  <a:pt x="337" y="284"/>
                </a:lnTo>
                <a:lnTo>
                  <a:pt x="337" y="283"/>
                </a:lnTo>
                <a:lnTo>
                  <a:pt x="338" y="283"/>
                </a:lnTo>
                <a:lnTo>
                  <a:pt x="337" y="283"/>
                </a:lnTo>
                <a:lnTo>
                  <a:pt x="338" y="283"/>
                </a:lnTo>
                <a:lnTo>
                  <a:pt x="337" y="283"/>
                </a:lnTo>
                <a:lnTo>
                  <a:pt x="338" y="283"/>
                </a:lnTo>
                <a:lnTo>
                  <a:pt x="338" y="284"/>
                </a:lnTo>
                <a:lnTo>
                  <a:pt x="338" y="283"/>
                </a:lnTo>
                <a:lnTo>
                  <a:pt x="338" y="284"/>
                </a:lnTo>
                <a:lnTo>
                  <a:pt x="338" y="283"/>
                </a:lnTo>
                <a:lnTo>
                  <a:pt x="338" y="284"/>
                </a:lnTo>
                <a:lnTo>
                  <a:pt x="338" y="285"/>
                </a:lnTo>
                <a:lnTo>
                  <a:pt x="338" y="284"/>
                </a:lnTo>
                <a:lnTo>
                  <a:pt x="338" y="285"/>
                </a:lnTo>
                <a:lnTo>
                  <a:pt x="338" y="284"/>
                </a:lnTo>
                <a:lnTo>
                  <a:pt x="338" y="285"/>
                </a:lnTo>
                <a:lnTo>
                  <a:pt x="339" y="285"/>
                </a:lnTo>
                <a:lnTo>
                  <a:pt x="338" y="285"/>
                </a:lnTo>
                <a:lnTo>
                  <a:pt x="339" y="285"/>
                </a:lnTo>
                <a:lnTo>
                  <a:pt x="338" y="285"/>
                </a:lnTo>
                <a:lnTo>
                  <a:pt x="339" y="285"/>
                </a:lnTo>
                <a:lnTo>
                  <a:pt x="339" y="284"/>
                </a:lnTo>
                <a:lnTo>
                  <a:pt x="339" y="285"/>
                </a:lnTo>
                <a:lnTo>
                  <a:pt x="339" y="284"/>
                </a:lnTo>
                <a:lnTo>
                  <a:pt x="339" y="285"/>
                </a:lnTo>
                <a:lnTo>
                  <a:pt x="339" y="284"/>
                </a:lnTo>
                <a:lnTo>
                  <a:pt x="340" y="284"/>
                </a:lnTo>
                <a:lnTo>
                  <a:pt x="339" y="284"/>
                </a:lnTo>
                <a:lnTo>
                  <a:pt x="340" y="284"/>
                </a:lnTo>
                <a:lnTo>
                  <a:pt x="339" y="284"/>
                </a:lnTo>
                <a:lnTo>
                  <a:pt x="340" y="284"/>
                </a:lnTo>
                <a:lnTo>
                  <a:pt x="341" y="284"/>
                </a:lnTo>
                <a:lnTo>
                  <a:pt x="340" y="284"/>
                </a:lnTo>
                <a:lnTo>
                  <a:pt x="341" y="284"/>
                </a:lnTo>
                <a:lnTo>
                  <a:pt x="340" y="284"/>
                </a:lnTo>
                <a:lnTo>
                  <a:pt x="341" y="284"/>
                </a:lnTo>
                <a:lnTo>
                  <a:pt x="341" y="283"/>
                </a:lnTo>
                <a:lnTo>
                  <a:pt x="341" y="284"/>
                </a:lnTo>
                <a:lnTo>
                  <a:pt x="341" y="283"/>
                </a:lnTo>
                <a:lnTo>
                  <a:pt x="341" y="284"/>
                </a:lnTo>
                <a:lnTo>
                  <a:pt x="341" y="283"/>
                </a:lnTo>
                <a:lnTo>
                  <a:pt x="342" y="283"/>
                </a:lnTo>
                <a:lnTo>
                  <a:pt x="341" y="283"/>
                </a:lnTo>
                <a:lnTo>
                  <a:pt x="342" y="283"/>
                </a:lnTo>
                <a:lnTo>
                  <a:pt x="341" y="283"/>
                </a:lnTo>
                <a:lnTo>
                  <a:pt x="342" y="283"/>
                </a:lnTo>
                <a:lnTo>
                  <a:pt x="342" y="284"/>
                </a:lnTo>
                <a:lnTo>
                  <a:pt x="342" y="283"/>
                </a:lnTo>
                <a:lnTo>
                  <a:pt x="342" y="284"/>
                </a:lnTo>
                <a:lnTo>
                  <a:pt x="342" y="283"/>
                </a:lnTo>
                <a:lnTo>
                  <a:pt x="342" y="284"/>
                </a:lnTo>
                <a:lnTo>
                  <a:pt x="342" y="285"/>
                </a:lnTo>
                <a:lnTo>
                  <a:pt x="342" y="284"/>
                </a:lnTo>
                <a:lnTo>
                  <a:pt x="342" y="285"/>
                </a:lnTo>
                <a:lnTo>
                  <a:pt x="342" y="284"/>
                </a:lnTo>
                <a:lnTo>
                  <a:pt x="342" y="285"/>
                </a:lnTo>
                <a:lnTo>
                  <a:pt x="343" y="285"/>
                </a:lnTo>
                <a:lnTo>
                  <a:pt x="342" y="285"/>
                </a:lnTo>
                <a:lnTo>
                  <a:pt x="343" y="285"/>
                </a:lnTo>
                <a:lnTo>
                  <a:pt x="342" y="285"/>
                </a:lnTo>
                <a:lnTo>
                  <a:pt x="343" y="285"/>
                </a:lnTo>
                <a:lnTo>
                  <a:pt x="343" y="284"/>
                </a:lnTo>
                <a:lnTo>
                  <a:pt x="343" y="285"/>
                </a:lnTo>
                <a:lnTo>
                  <a:pt x="343" y="284"/>
                </a:lnTo>
                <a:lnTo>
                  <a:pt x="343" y="285"/>
                </a:lnTo>
                <a:lnTo>
                  <a:pt x="343" y="284"/>
                </a:lnTo>
                <a:lnTo>
                  <a:pt x="344" y="284"/>
                </a:lnTo>
                <a:lnTo>
                  <a:pt x="343" y="284"/>
                </a:lnTo>
                <a:lnTo>
                  <a:pt x="344" y="284"/>
                </a:lnTo>
                <a:lnTo>
                  <a:pt x="343" y="284"/>
                </a:lnTo>
                <a:lnTo>
                  <a:pt x="344" y="284"/>
                </a:lnTo>
                <a:lnTo>
                  <a:pt x="344" y="283"/>
                </a:lnTo>
                <a:lnTo>
                  <a:pt x="344" y="284"/>
                </a:lnTo>
                <a:lnTo>
                  <a:pt x="344" y="283"/>
                </a:lnTo>
                <a:lnTo>
                  <a:pt x="344" y="284"/>
                </a:lnTo>
                <a:lnTo>
                  <a:pt x="344" y="283"/>
                </a:lnTo>
                <a:lnTo>
                  <a:pt x="343" y="283"/>
                </a:lnTo>
                <a:lnTo>
                  <a:pt x="344" y="283"/>
                </a:lnTo>
                <a:lnTo>
                  <a:pt x="343" y="283"/>
                </a:lnTo>
                <a:lnTo>
                  <a:pt x="344" y="283"/>
                </a:lnTo>
                <a:lnTo>
                  <a:pt x="343" y="283"/>
                </a:lnTo>
                <a:lnTo>
                  <a:pt x="343" y="282"/>
                </a:lnTo>
                <a:lnTo>
                  <a:pt x="343" y="283"/>
                </a:lnTo>
                <a:lnTo>
                  <a:pt x="343" y="282"/>
                </a:lnTo>
                <a:lnTo>
                  <a:pt x="343" y="283"/>
                </a:lnTo>
                <a:lnTo>
                  <a:pt x="343" y="282"/>
                </a:lnTo>
                <a:lnTo>
                  <a:pt x="344" y="282"/>
                </a:lnTo>
                <a:lnTo>
                  <a:pt x="343" y="282"/>
                </a:lnTo>
                <a:lnTo>
                  <a:pt x="344" y="282"/>
                </a:lnTo>
                <a:lnTo>
                  <a:pt x="343" y="282"/>
                </a:lnTo>
                <a:lnTo>
                  <a:pt x="344" y="282"/>
                </a:lnTo>
                <a:lnTo>
                  <a:pt x="345" y="282"/>
                </a:lnTo>
                <a:lnTo>
                  <a:pt x="344" y="282"/>
                </a:lnTo>
                <a:lnTo>
                  <a:pt x="345" y="282"/>
                </a:lnTo>
                <a:lnTo>
                  <a:pt x="344" y="282"/>
                </a:lnTo>
                <a:lnTo>
                  <a:pt x="345" y="282"/>
                </a:lnTo>
                <a:lnTo>
                  <a:pt x="345" y="281"/>
                </a:lnTo>
                <a:lnTo>
                  <a:pt x="345" y="282"/>
                </a:lnTo>
                <a:lnTo>
                  <a:pt x="345" y="281"/>
                </a:lnTo>
                <a:lnTo>
                  <a:pt x="345" y="282"/>
                </a:lnTo>
                <a:lnTo>
                  <a:pt x="345" y="281"/>
                </a:lnTo>
                <a:lnTo>
                  <a:pt x="344" y="281"/>
                </a:lnTo>
                <a:lnTo>
                  <a:pt x="345" y="281"/>
                </a:lnTo>
                <a:lnTo>
                  <a:pt x="344" y="281"/>
                </a:lnTo>
                <a:lnTo>
                  <a:pt x="345" y="281"/>
                </a:lnTo>
                <a:lnTo>
                  <a:pt x="344" y="281"/>
                </a:lnTo>
                <a:lnTo>
                  <a:pt x="344" y="280"/>
                </a:lnTo>
                <a:lnTo>
                  <a:pt x="344" y="281"/>
                </a:lnTo>
                <a:lnTo>
                  <a:pt x="344" y="280"/>
                </a:lnTo>
                <a:lnTo>
                  <a:pt x="344" y="281"/>
                </a:lnTo>
                <a:lnTo>
                  <a:pt x="344" y="280"/>
                </a:lnTo>
                <a:lnTo>
                  <a:pt x="343" y="280"/>
                </a:lnTo>
                <a:lnTo>
                  <a:pt x="344" y="280"/>
                </a:lnTo>
                <a:lnTo>
                  <a:pt x="343" y="280"/>
                </a:lnTo>
                <a:lnTo>
                  <a:pt x="344" y="280"/>
                </a:lnTo>
                <a:lnTo>
                  <a:pt x="343" y="280"/>
                </a:lnTo>
                <a:lnTo>
                  <a:pt x="343" y="281"/>
                </a:lnTo>
                <a:lnTo>
                  <a:pt x="343" y="280"/>
                </a:lnTo>
                <a:lnTo>
                  <a:pt x="343" y="281"/>
                </a:lnTo>
                <a:lnTo>
                  <a:pt x="343" y="280"/>
                </a:lnTo>
                <a:lnTo>
                  <a:pt x="343" y="281"/>
                </a:lnTo>
                <a:lnTo>
                  <a:pt x="342" y="281"/>
                </a:lnTo>
                <a:lnTo>
                  <a:pt x="343" y="281"/>
                </a:lnTo>
                <a:lnTo>
                  <a:pt x="342" y="281"/>
                </a:lnTo>
                <a:lnTo>
                  <a:pt x="343" y="281"/>
                </a:lnTo>
                <a:lnTo>
                  <a:pt x="342" y="281"/>
                </a:lnTo>
                <a:lnTo>
                  <a:pt x="342" y="280"/>
                </a:lnTo>
                <a:lnTo>
                  <a:pt x="342" y="281"/>
                </a:lnTo>
                <a:lnTo>
                  <a:pt x="342" y="280"/>
                </a:lnTo>
                <a:lnTo>
                  <a:pt x="342" y="281"/>
                </a:lnTo>
                <a:lnTo>
                  <a:pt x="342" y="280"/>
                </a:lnTo>
                <a:lnTo>
                  <a:pt x="342" y="279"/>
                </a:lnTo>
                <a:lnTo>
                  <a:pt x="342" y="280"/>
                </a:lnTo>
                <a:lnTo>
                  <a:pt x="342" y="279"/>
                </a:lnTo>
                <a:lnTo>
                  <a:pt x="342" y="280"/>
                </a:lnTo>
                <a:lnTo>
                  <a:pt x="342" y="279"/>
                </a:lnTo>
                <a:lnTo>
                  <a:pt x="341" y="279"/>
                </a:lnTo>
                <a:lnTo>
                  <a:pt x="342" y="279"/>
                </a:lnTo>
                <a:lnTo>
                  <a:pt x="341" y="279"/>
                </a:lnTo>
                <a:lnTo>
                  <a:pt x="342" y="279"/>
                </a:lnTo>
                <a:lnTo>
                  <a:pt x="341" y="279"/>
                </a:lnTo>
                <a:lnTo>
                  <a:pt x="341" y="280"/>
                </a:lnTo>
                <a:lnTo>
                  <a:pt x="341" y="279"/>
                </a:lnTo>
                <a:lnTo>
                  <a:pt x="341" y="280"/>
                </a:lnTo>
                <a:lnTo>
                  <a:pt x="341" y="279"/>
                </a:lnTo>
                <a:lnTo>
                  <a:pt x="341" y="280"/>
                </a:lnTo>
                <a:lnTo>
                  <a:pt x="340" y="280"/>
                </a:lnTo>
                <a:lnTo>
                  <a:pt x="341" y="280"/>
                </a:lnTo>
                <a:lnTo>
                  <a:pt x="340" y="280"/>
                </a:lnTo>
                <a:lnTo>
                  <a:pt x="341" y="280"/>
                </a:lnTo>
                <a:lnTo>
                  <a:pt x="340" y="280"/>
                </a:lnTo>
                <a:lnTo>
                  <a:pt x="340" y="279"/>
                </a:lnTo>
                <a:lnTo>
                  <a:pt x="340" y="280"/>
                </a:lnTo>
                <a:lnTo>
                  <a:pt x="340" y="279"/>
                </a:lnTo>
                <a:lnTo>
                  <a:pt x="340" y="280"/>
                </a:lnTo>
                <a:lnTo>
                  <a:pt x="340" y="279"/>
                </a:lnTo>
                <a:lnTo>
                  <a:pt x="339" y="279"/>
                </a:lnTo>
                <a:lnTo>
                  <a:pt x="340" y="279"/>
                </a:lnTo>
                <a:lnTo>
                  <a:pt x="339" y="279"/>
                </a:lnTo>
                <a:lnTo>
                  <a:pt x="340" y="279"/>
                </a:lnTo>
                <a:lnTo>
                  <a:pt x="339" y="279"/>
                </a:lnTo>
                <a:lnTo>
                  <a:pt x="339" y="278"/>
                </a:lnTo>
                <a:lnTo>
                  <a:pt x="339" y="279"/>
                </a:lnTo>
                <a:lnTo>
                  <a:pt x="339" y="278"/>
                </a:lnTo>
                <a:lnTo>
                  <a:pt x="339" y="279"/>
                </a:lnTo>
                <a:lnTo>
                  <a:pt x="339" y="278"/>
                </a:lnTo>
                <a:lnTo>
                  <a:pt x="340" y="278"/>
                </a:lnTo>
                <a:lnTo>
                  <a:pt x="339" y="278"/>
                </a:lnTo>
                <a:lnTo>
                  <a:pt x="340" y="278"/>
                </a:lnTo>
                <a:lnTo>
                  <a:pt x="339" y="278"/>
                </a:lnTo>
                <a:lnTo>
                  <a:pt x="340" y="278"/>
                </a:lnTo>
                <a:lnTo>
                  <a:pt x="341" y="278"/>
                </a:lnTo>
                <a:lnTo>
                  <a:pt x="340" y="278"/>
                </a:lnTo>
                <a:lnTo>
                  <a:pt x="341" y="278"/>
                </a:lnTo>
                <a:lnTo>
                  <a:pt x="340" y="278"/>
                </a:lnTo>
                <a:lnTo>
                  <a:pt x="341" y="278"/>
                </a:lnTo>
                <a:lnTo>
                  <a:pt x="341" y="277"/>
                </a:lnTo>
                <a:lnTo>
                  <a:pt x="341" y="278"/>
                </a:lnTo>
                <a:lnTo>
                  <a:pt x="341" y="277"/>
                </a:lnTo>
                <a:lnTo>
                  <a:pt x="341" y="278"/>
                </a:lnTo>
                <a:lnTo>
                  <a:pt x="341" y="277"/>
                </a:lnTo>
                <a:lnTo>
                  <a:pt x="340" y="277"/>
                </a:lnTo>
                <a:lnTo>
                  <a:pt x="341" y="277"/>
                </a:lnTo>
                <a:lnTo>
                  <a:pt x="340" y="277"/>
                </a:lnTo>
                <a:lnTo>
                  <a:pt x="341" y="277"/>
                </a:lnTo>
                <a:lnTo>
                  <a:pt x="340" y="277"/>
                </a:lnTo>
                <a:lnTo>
                  <a:pt x="340" y="276"/>
                </a:lnTo>
                <a:lnTo>
                  <a:pt x="340" y="277"/>
                </a:lnTo>
                <a:lnTo>
                  <a:pt x="340" y="276"/>
                </a:lnTo>
                <a:lnTo>
                  <a:pt x="340" y="277"/>
                </a:lnTo>
                <a:lnTo>
                  <a:pt x="340" y="276"/>
                </a:lnTo>
                <a:lnTo>
                  <a:pt x="339" y="276"/>
                </a:lnTo>
                <a:lnTo>
                  <a:pt x="340" y="276"/>
                </a:lnTo>
                <a:lnTo>
                  <a:pt x="339" y="276"/>
                </a:lnTo>
                <a:lnTo>
                  <a:pt x="340" y="276"/>
                </a:lnTo>
                <a:lnTo>
                  <a:pt x="339" y="276"/>
                </a:lnTo>
                <a:lnTo>
                  <a:pt x="339" y="277"/>
                </a:lnTo>
                <a:lnTo>
                  <a:pt x="339" y="276"/>
                </a:lnTo>
                <a:lnTo>
                  <a:pt x="339" y="277"/>
                </a:lnTo>
                <a:lnTo>
                  <a:pt x="339" y="276"/>
                </a:lnTo>
                <a:lnTo>
                  <a:pt x="339" y="277"/>
                </a:lnTo>
                <a:lnTo>
                  <a:pt x="338" y="277"/>
                </a:lnTo>
                <a:lnTo>
                  <a:pt x="339" y="277"/>
                </a:lnTo>
                <a:lnTo>
                  <a:pt x="338" y="277"/>
                </a:lnTo>
                <a:lnTo>
                  <a:pt x="339" y="277"/>
                </a:lnTo>
                <a:lnTo>
                  <a:pt x="338" y="277"/>
                </a:lnTo>
                <a:lnTo>
                  <a:pt x="338" y="276"/>
                </a:lnTo>
                <a:lnTo>
                  <a:pt x="338" y="277"/>
                </a:lnTo>
                <a:lnTo>
                  <a:pt x="338" y="276"/>
                </a:lnTo>
                <a:lnTo>
                  <a:pt x="338" y="277"/>
                </a:lnTo>
                <a:lnTo>
                  <a:pt x="338" y="276"/>
                </a:lnTo>
                <a:lnTo>
                  <a:pt x="338" y="275"/>
                </a:lnTo>
                <a:lnTo>
                  <a:pt x="338" y="276"/>
                </a:lnTo>
                <a:lnTo>
                  <a:pt x="338" y="275"/>
                </a:lnTo>
                <a:lnTo>
                  <a:pt x="338" y="276"/>
                </a:lnTo>
                <a:lnTo>
                  <a:pt x="338" y="275"/>
                </a:lnTo>
                <a:lnTo>
                  <a:pt x="337" y="275"/>
                </a:lnTo>
                <a:lnTo>
                  <a:pt x="338" y="275"/>
                </a:lnTo>
                <a:lnTo>
                  <a:pt x="337" y="275"/>
                </a:lnTo>
                <a:lnTo>
                  <a:pt x="338" y="275"/>
                </a:lnTo>
                <a:lnTo>
                  <a:pt x="337" y="275"/>
                </a:lnTo>
                <a:lnTo>
                  <a:pt x="337" y="276"/>
                </a:lnTo>
                <a:lnTo>
                  <a:pt x="337" y="275"/>
                </a:lnTo>
                <a:lnTo>
                  <a:pt x="337" y="276"/>
                </a:lnTo>
                <a:lnTo>
                  <a:pt x="337" y="275"/>
                </a:lnTo>
                <a:lnTo>
                  <a:pt x="337" y="276"/>
                </a:lnTo>
                <a:lnTo>
                  <a:pt x="336" y="276"/>
                </a:lnTo>
                <a:lnTo>
                  <a:pt x="337" y="276"/>
                </a:lnTo>
                <a:lnTo>
                  <a:pt x="336" y="276"/>
                </a:lnTo>
                <a:lnTo>
                  <a:pt x="337" y="276"/>
                </a:lnTo>
                <a:lnTo>
                  <a:pt x="336" y="276"/>
                </a:lnTo>
                <a:lnTo>
                  <a:pt x="336" y="277"/>
                </a:lnTo>
                <a:lnTo>
                  <a:pt x="336" y="276"/>
                </a:lnTo>
                <a:lnTo>
                  <a:pt x="336" y="277"/>
                </a:lnTo>
                <a:lnTo>
                  <a:pt x="336" y="276"/>
                </a:lnTo>
                <a:lnTo>
                  <a:pt x="336" y="277"/>
                </a:lnTo>
                <a:lnTo>
                  <a:pt x="337" y="277"/>
                </a:lnTo>
                <a:lnTo>
                  <a:pt x="336" y="277"/>
                </a:lnTo>
                <a:lnTo>
                  <a:pt x="337" y="277"/>
                </a:lnTo>
                <a:lnTo>
                  <a:pt x="336" y="277"/>
                </a:lnTo>
                <a:lnTo>
                  <a:pt x="337" y="277"/>
                </a:lnTo>
                <a:lnTo>
                  <a:pt x="337" y="278"/>
                </a:lnTo>
                <a:lnTo>
                  <a:pt x="337" y="277"/>
                </a:lnTo>
                <a:lnTo>
                  <a:pt x="337" y="278"/>
                </a:lnTo>
                <a:lnTo>
                  <a:pt x="337" y="277"/>
                </a:lnTo>
                <a:lnTo>
                  <a:pt x="337" y="278"/>
                </a:lnTo>
                <a:lnTo>
                  <a:pt x="336" y="278"/>
                </a:lnTo>
                <a:lnTo>
                  <a:pt x="337" y="278"/>
                </a:lnTo>
                <a:lnTo>
                  <a:pt x="336" y="278"/>
                </a:lnTo>
                <a:lnTo>
                  <a:pt x="337" y="278"/>
                </a:lnTo>
                <a:lnTo>
                  <a:pt x="336" y="278"/>
                </a:lnTo>
                <a:lnTo>
                  <a:pt x="335" y="278"/>
                </a:lnTo>
                <a:lnTo>
                  <a:pt x="336" y="278"/>
                </a:lnTo>
                <a:lnTo>
                  <a:pt x="335" y="278"/>
                </a:lnTo>
                <a:lnTo>
                  <a:pt x="336" y="278"/>
                </a:lnTo>
                <a:lnTo>
                  <a:pt x="335" y="278"/>
                </a:lnTo>
                <a:lnTo>
                  <a:pt x="335" y="279"/>
                </a:lnTo>
                <a:lnTo>
                  <a:pt x="335" y="278"/>
                </a:lnTo>
                <a:lnTo>
                  <a:pt x="335" y="279"/>
                </a:lnTo>
                <a:lnTo>
                  <a:pt x="335" y="278"/>
                </a:lnTo>
                <a:lnTo>
                  <a:pt x="335" y="279"/>
                </a:lnTo>
                <a:lnTo>
                  <a:pt x="336" y="279"/>
                </a:lnTo>
                <a:lnTo>
                  <a:pt x="335" y="279"/>
                </a:lnTo>
                <a:lnTo>
                  <a:pt x="336" y="279"/>
                </a:lnTo>
                <a:lnTo>
                  <a:pt x="335" y="279"/>
                </a:lnTo>
                <a:lnTo>
                  <a:pt x="336" y="279"/>
                </a:lnTo>
                <a:lnTo>
                  <a:pt x="336" y="280"/>
                </a:lnTo>
                <a:lnTo>
                  <a:pt x="336" y="279"/>
                </a:lnTo>
                <a:lnTo>
                  <a:pt x="336" y="280"/>
                </a:lnTo>
                <a:lnTo>
                  <a:pt x="336" y="279"/>
                </a:lnTo>
                <a:lnTo>
                  <a:pt x="336" y="280"/>
                </a:lnTo>
                <a:lnTo>
                  <a:pt x="335" y="280"/>
                </a:lnTo>
                <a:lnTo>
                  <a:pt x="336" y="280"/>
                </a:lnTo>
                <a:lnTo>
                  <a:pt x="335" y="280"/>
                </a:lnTo>
                <a:lnTo>
                  <a:pt x="336" y="280"/>
                </a:lnTo>
                <a:lnTo>
                  <a:pt x="335" y="280"/>
                </a:lnTo>
                <a:lnTo>
                  <a:pt x="335" y="281"/>
                </a:lnTo>
                <a:lnTo>
                  <a:pt x="335" y="280"/>
                </a:lnTo>
                <a:lnTo>
                  <a:pt x="335" y="281"/>
                </a:lnTo>
                <a:lnTo>
                  <a:pt x="335" y="280"/>
                </a:lnTo>
                <a:lnTo>
                  <a:pt x="335" y="281"/>
                </a:lnTo>
                <a:lnTo>
                  <a:pt x="334" y="281"/>
                </a:lnTo>
                <a:lnTo>
                  <a:pt x="335" y="281"/>
                </a:lnTo>
                <a:lnTo>
                  <a:pt x="334" y="281"/>
                </a:lnTo>
                <a:lnTo>
                  <a:pt x="335" y="281"/>
                </a:lnTo>
                <a:lnTo>
                  <a:pt x="334" y="281"/>
                </a:lnTo>
                <a:lnTo>
                  <a:pt x="334" y="280"/>
                </a:lnTo>
                <a:lnTo>
                  <a:pt x="334" y="281"/>
                </a:lnTo>
                <a:lnTo>
                  <a:pt x="334" y="280"/>
                </a:lnTo>
                <a:lnTo>
                  <a:pt x="334" y="281"/>
                </a:lnTo>
                <a:lnTo>
                  <a:pt x="334" y="280"/>
                </a:lnTo>
                <a:lnTo>
                  <a:pt x="334" y="279"/>
                </a:lnTo>
                <a:lnTo>
                  <a:pt x="334" y="280"/>
                </a:lnTo>
                <a:lnTo>
                  <a:pt x="334" y="279"/>
                </a:lnTo>
                <a:lnTo>
                  <a:pt x="334" y="280"/>
                </a:lnTo>
                <a:lnTo>
                  <a:pt x="334" y="279"/>
                </a:lnTo>
                <a:lnTo>
                  <a:pt x="333" y="279"/>
                </a:lnTo>
                <a:lnTo>
                  <a:pt x="334" y="279"/>
                </a:lnTo>
                <a:lnTo>
                  <a:pt x="333" y="279"/>
                </a:lnTo>
                <a:lnTo>
                  <a:pt x="334" y="279"/>
                </a:lnTo>
                <a:lnTo>
                  <a:pt x="333" y="279"/>
                </a:lnTo>
                <a:lnTo>
                  <a:pt x="333" y="280"/>
                </a:lnTo>
                <a:lnTo>
                  <a:pt x="333" y="279"/>
                </a:lnTo>
                <a:lnTo>
                  <a:pt x="333" y="280"/>
                </a:lnTo>
                <a:lnTo>
                  <a:pt x="333" y="279"/>
                </a:lnTo>
                <a:lnTo>
                  <a:pt x="333" y="280"/>
                </a:lnTo>
                <a:lnTo>
                  <a:pt x="332" y="280"/>
                </a:lnTo>
                <a:lnTo>
                  <a:pt x="333" y="280"/>
                </a:lnTo>
                <a:lnTo>
                  <a:pt x="332" y="280"/>
                </a:lnTo>
                <a:lnTo>
                  <a:pt x="333" y="280"/>
                </a:lnTo>
                <a:lnTo>
                  <a:pt x="332" y="280"/>
                </a:lnTo>
                <a:lnTo>
                  <a:pt x="332" y="279"/>
                </a:lnTo>
                <a:lnTo>
                  <a:pt x="332" y="280"/>
                </a:lnTo>
                <a:lnTo>
                  <a:pt x="332" y="279"/>
                </a:lnTo>
                <a:lnTo>
                  <a:pt x="332" y="280"/>
                </a:lnTo>
                <a:lnTo>
                  <a:pt x="332" y="279"/>
                </a:lnTo>
                <a:lnTo>
                  <a:pt x="331" y="279"/>
                </a:lnTo>
                <a:lnTo>
                  <a:pt x="332" y="279"/>
                </a:lnTo>
                <a:lnTo>
                  <a:pt x="331" y="279"/>
                </a:lnTo>
                <a:lnTo>
                  <a:pt x="332" y="279"/>
                </a:lnTo>
                <a:lnTo>
                  <a:pt x="331" y="279"/>
                </a:lnTo>
                <a:lnTo>
                  <a:pt x="331" y="278"/>
                </a:lnTo>
                <a:lnTo>
                  <a:pt x="331" y="279"/>
                </a:lnTo>
                <a:lnTo>
                  <a:pt x="331" y="278"/>
                </a:lnTo>
                <a:lnTo>
                  <a:pt x="331" y="279"/>
                </a:lnTo>
                <a:lnTo>
                  <a:pt x="331" y="278"/>
                </a:lnTo>
                <a:lnTo>
                  <a:pt x="332" y="278"/>
                </a:lnTo>
                <a:lnTo>
                  <a:pt x="331" y="278"/>
                </a:lnTo>
                <a:lnTo>
                  <a:pt x="332" y="278"/>
                </a:lnTo>
                <a:lnTo>
                  <a:pt x="331" y="278"/>
                </a:lnTo>
                <a:lnTo>
                  <a:pt x="332" y="278"/>
                </a:lnTo>
                <a:lnTo>
                  <a:pt x="333" y="278"/>
                </a:lnTo>
                <a:lnTo>
                  <a:pt x="332" y="278"/>
                </a:lnTo>
                <a:lnTo>
                  <a:pt x="333" y="278"/>
                </a:lnTo>
                <a:lnTo>
                  <a:pt x="332" y="278"/>
                </a:lnTo>
                <a:lnTo>
                  <a:pt x="333" y="278"/>
                </a:lnTo>
                <a:lnTo>
                  <a:pt x="333" y="277"/>
                </a:lnTo>
                <a:lnTo>
                  <a:pt x="333" y="278"/>
                </a:lnTo>
                <a:lnTo>
                  <a:pt x="333" y="277"/>
                </a:lnTo>
                <a:lnTo>
                  <a:pt x="333" y="278"/>
                </a:lnTo>
                <a:lnTo>
                  <a:pt x="333" y="277"/>
                </a:lnTo>
                <a:lnTo>
                  <a:pt x="332" y="277"/>
                </a:lnTo>
                <a:lnTo>
                  <a:pt x="333" y="277"/>
                </a:lnTo>
                <a:lnTo>
                  <a:pt x="332" y="277"/>
                </a:lnTo>
                <a:lnTo>
                  <a:pt x="333" y="277"/>
                </a:lnTo>
                <a:lnTo>
                  <a:pt x="332" y="277"/>
                </a:lnTo>
                <a:lnTo>
                  <a:pt x="332" y="276"/>
                </a:lnTo>
                <a:lnTo>
                  <a:pt x="332" y="277"/>
                </a:lnTo>
                <a:lnTo>
                  <a:pt x="332" y="276"/>
                </a:lnTo>
                <a:lnTo>
                  <a:pt x="332" y="277"/>
                </a:lnTo>
                <a:lnTo>
                  <a:pt x="332" y="276"/>
                </a:lnTo>
                <a:lnTo>
                  <a:pt x="332" y="275"/>
                </a:lnTo>
                <a:lnTo>
                  <a:pt x="332" y="276"/>
                </a:lnTo>
                <a:lnTo>
                  <a:pt x="332" y="275"/>
                </a:lnTo>
                <a:lnTo>
                  <a:pt x="332" y="276"/>
                </a:lnTo>
                <a:lnTo>
                  <a:pt x="332" y="275"/>
                </a:lnTo>
                <a:lnTo>
                  <a:pt x="331" y="275"/>
                </a:lnTo>
                <a:lnTo>
                  <a:pt x="332" y="275"/>
                </a:lnTo>
                <a:lnTo>
                  <a:pt x="331" y="275"/>
                </a:lnTo>
                <a:lnTo>
                  <a:pt x="332" y="275"/>
                </a:lnTo>
                <a:lnTo>
                  <a:pt x="331" y="275"/>
                </a:lnTo>
                <a:lnTo>
                  <a:pt x="331" y="274"/>
                </a:lnTo>
                <a:lnTo>
                  <a:pt x="331" y="275"/>
                </a:lnTo>
                <a:lnTo>
                  <a:pt x="331" y="274"/>
                </a:lnTo>
                <a:lnTo>
                  <a:pt x="331" y="275"/>
                </a:lnTo>
                <a:lnTo>
                  <a:pt x="331" y="274"/>
                </a:lnTo>
                <a:lnTo>
                  <a:pt x="332" y="274"/>
                </a:lnTo>
                <a:lnTo>
                  <a:pt x="331" y="274"/>
                </a:lnTo>
                <a:lnTo>
                  <a:pt x="332" y="274"/>
                </a:lnTo>
                <a:lnTo>
                  <a:pt x="331" y="274"/>
                </a:lnTo>
                <a:lnTo>
                  <a:pt x="332" y="274"/>
                </a:lnTo>
                <a:lnTo>
                  <a:pt x="333" y="274"/>
                </a:lnTo>
                <a:lnTo>
                  <a:pt x="332" y="274"/>
                </a:lnTo>
                <a:lnTo>
                  <a:pt x="333" y="274"/>
                </a:lnTo>
                <a:lnTo>
                  <a:pt x="332" y="274"/>
                </a:lnTo>
                <a:lnTo>
                  <a:pt x="333" y="274"/>
                </a:lnTo>
                <a:lnTo>
                  <a:pt x="333" y="273"/>
                </a:lnTo>
                <a:lnTo>
                  <a:pt x="333" y="274"/>
                </a:lnTo>
                <a:lnTo>
                  <a:pt x="333" y="273"/>
                </a:lnTo>
                <a:lnTo>
                  <a:pt x="333" y="274"/>
                </a:lnTo>
                <a:lnTo>
                  <a:pt x="333" y="273"/>
                </a:lnTo>
                <a:lnTo>
                  <a:pt x="332" y="273"/>
                </a:lnTo>
                <a:lnTo>
                  <a:pt x="333" y="273"/>
                </a:lnTo>
                <a:lnTo>
                  <a:pt x="332" y="273"/>
                </a:lnTo>
                <a:lnTo>
                  <a:pt x="333" y="273"/>
                </a:lnTo>
                <a:lnTo>
                  <a:pt x="332" y="273"/>
                </a:lnTo>
                <a:lnTo>
                  <a:pt x="332" y="272"/>
                </a:lnTo>
                <a:lnTo>
                  <a:pt x="332" y="273"/>
                </a:lnTo>
                <a:lnTo>
                  <a:pt x="332" y="272"/>
                </a:lnTo>
                <a:lnTo>
                  <a:pt x="332" y="273"/>
                </a:lnTo>
                <a:lnTo>
                  <a:pt x="332" y="272"/>
                </a:lnTo>
                <a:lnTo>
                  <a:pt x="331" y="272"/>
                </a:lnTo>
                <a:lnTo>
                  <a:pt x="332" y="272"/>
                </a:lnTo>
                <a:lnTo>
                  <a:pt x="331" y="272"/>
                </a:lnTo>
                <a:lnTo>
                  <a:pt x="332" y="272"/>
                </a:lnTo>
                <a:lnTo>
                  <a:pt x="331" y="272"/>
                </a:lnTo>
                <a:lnTo>
                  <a:pt x="331" y="273"/>
                </a:lnTo>
                <a:lnTo>
                  <a:pt x="331" y="272"/>
                </a:lnTo>
                <a:lnTo>
                  <a:pt x="331" y="273"/>
                </a:lnTo>
                <a:lnTo>
                  <a:pt x="331" y="272"/>
                </a:lnTo>
                <a:lnTo>
                  <a:pt x="331" y="273"/>
                </a:lnTo>
                <a:lnTo>
                  <a:pt x="330" y="273"/>
                </a:lnTo>
                <a:lnTo>
                  <a:pt x="331" y="273"/>
                </a:lnTo>
                <a:lnTo>
                  <a:pt x="330" y="273"/>
                </a:lnTo>
                <a:lnTo>
                  <a:pt x="331" y="273"/>
                </a:lnTo>
                <a:lnTo>
                  <a:pt x="330" y="273"/>
                </a:lnTo>
                <a:lnTo>
                  <a:pt x="330" y="272"/>
                </a:lnTo>
                <a:lnTo>
                  <a:pt x="330" y="273"/>
                </a:lnTo>
                <a:lnTo>
                  <a:pt x="330" y="272"/>
                </a:lnTo>
                <a:lnTo>
                  <a:pt x="330" y="273"/>
                </a:lnTo>
                <a:lnTo>
                  <a:pt x="330" y="272"/>
                </a:lnTo>
                <a:lnTo>
                  <a:pt x="330" y="271"/>
                </a:lnTo>
                <a:lnTo>
                  <a:pt x="330" y="272"/>
                </a:lnTo>
                <a:lnTo>
                  <a:pt x="330" y="271"/>
                </a:lnTo>
                <a:lnTo>
                  <a:pt x="330" y="272"/>
                </a:lnTo>
                <a:lnTo>
                  <a:pt x="330" y="271"/>
                </a:lnTo>
                <a:lnTo>
                  <a:pt x="329" y="271"/>
                </a:lnTo>
                <a:lnTo>
                  <a:pt x="330" y="271"/>
                </a:lnTo>
                <a:lnTo>
                  <a:pt x="329" y="271"/>
                </a:lnTo>
                <a:lnTo>
                  <a:pt x="330" y="271"/>
                </a:lnTo>
                <a:lnTo>
                  <a:pt x="329" y="271"/>
                </a:lnTo>
                <a:lnTo>
                  <a:pt x="329" y="272"/>
                </a:lnTo>
                <a:lnTo>
                  <a:pt x="329" y="271"/>
                </a:lnTo>
                <a:lnTo>
                  <a:pt x="329" y="272"/>
                </a:lnTo>
                <a:lnTo>
                  <a:pt x="329" y="271"/>
                </a:lnTo>
                <a:lnTo>
                  <a:pt x="329" y="272"/>
                </a:lnTo>
                <a:lnTo>
                  <a:pt x="328" y="272"/>
                </a:lnTo>
                <a:lnTo>
                  <a:pt x="329" y="272"/>
                </a:lnTo>
                <a:lnTo>
                  <a:pt x="328" y="272"/>
                </a:lnTo>
                <a:lnTo>
                  <a:pt x="329" y="272"/>
                </a:lnTo>
                <a:lnTo>
                  <a:pt x="328" y="272"/>
                </a:lnTo>
                <a:lnTo>
                  <a:pt x="328" y="273"/>
                </a:lnTo>
                <a:lnTo>
                  <a:pt x="328" y="272"/>
                </a:lnTo>
                <a:lnTo>
                  <a:pt x="328" y="273"/>
                </a:lnTo>
                <a:lnTo>
                  <a:pt x="328" y="272"/>
                </a:lnTo>
                <a:lnTo>
                  <a:pt x="328" y="273"/>
                </a:lnTo>
                <a:lnTo>
                  <a:pt x="329" y="273"/>
                </a:lnTo>
                <a:lnTo>
                  <a:pt x="328" y="273"/>
                </a:lnTo>
                <a:lnTo>
                  <a:pt x="329" y="273"/>
                </a:lnTo>
                <a:lnTo>
                  <a:pt x="328" y="273"/>
                </a:lnTo>
                <a:lnTo>
                  <a:pt x="329" y="273"/>
                </a:lnTo>
                <a:lnTo>
                  <a:pt x="329" y="274"/>
                </a:lnTo>
                <a:lnTo>
                  <a:pt x="329" y="273"/>
                </a:lnTo>
                <a:lnTo>
                  <a:pt x="329" y="274"/>
                </a:lnTo>
                <a:lnTo>
                  <a:pt x="329" y="273"/>
                </a:lnTo>
                <a:lnTo>
                  <a:pt x="329" y="274"/>
                </a:lnTo>
                <a:lnTo>
                  <a:pt x="328" y="274"/>
                </a:lnTo>
                <a:lnTo>
                  <a:pt x="329" y="274"/>
                </a:lnTo>
                <a:lnTo>
                  <a:pt x="328" y="274"/>
                </a:lnTo>
                <a:lnTo>
                  <a:pt x="329" y="274"/>
                </a:lnTo>
                <a:lnTo>
                  <a:pt x="328" y="274"/>
                </a:lnTo>
                <a:lnTo>
                  <a:pt x="327" y="274"/>
                </a:lnTo>
                <a:lnTo>
                  <a:pt x="328" y="274"/>
                </a:lnTo>
                <a:lnTo>
                  <a:pt x="327" y="274"/>
                </a:lnTo>
                <a:lnTo>
                  <a:pt x="328" y="274"/>
                </a:lnTo>
                <a:lnTo>
                  <a:pt x="327" y="274"/>
                </a:lnTo>
                <a:lnTo>
                  <a:pt x="327" y="275"/>
                </a:lnTo>
                <a:lnTo>
                  <a:pt x="327" y="274"/>
                </a:lnTo>
                <a:lnTo>
                  <a:pt x="327" y="275"/>
                </a:lnTo>
                <a:lnTo>
                  <a:pt x="327" y="274"/>
                </a:lnTo>
                <a:lnTo>
                  <a:pt x="327" y="275"/>
                </a:lnTo>
                <a:lnTo>
                  <a:pt x="328" y="275"/>
                </a:lnTo>
                <a:lnTo>
                  <a:pt x="327" y="275"/>
                </a:lnTo>
                <a:lnTo>
                  <a:pt x="328" y="275"/>
                </a:lnTo>
                <a:lnTo>
                  <a:pt x="327" y="275"/>
                </a:lnTo>
                <a:lnTo>
                  <a:pt x="328" y="275"/>
                </a:lnTo>
                <a:lnTo>
                  <a:pt x="328" y="276"/>
                </a:lnTo>
                <a:lnTo>
                  <a:pt x="328" y="275"/>
                </a:lnTo>
                <a:lnTo>
                  <a:pt x="328" y="276"/>
                </a:lnTo>
                <a:lnTo>
                  <a:pt x="328" y="275"/>
                </a:lnTo>
                <a:lnTo>
                  <a:pt x="328" y="276"/>
                </a:lnTo>
                <a:lnTo>
                  <a:pt x="327" y="276"/>
                </a:lnTo>
                <a:lnTo>
                  <a:pt x="328" y="276"/>
                </a:lnTo>
                <a:lnTo>
                  <a:pt x="327" y="276"/>
                </a:lnTo>
                <a:lnTo>
                  <a:pt x="328" y="276"/>
                </a:lnTo>
                <a:lnTo>
                  <a:pt x="327" y="276"/>
                </a:lnTo>
                <a:lnTo>
                  <a:pt x="327" y="277"/>
                </a:lnTo>
                <a:lnTo>
                  <a:pt x="327" y="276"/>
                </a:lnTo>
                <a:lnTo>
                  <a:pt x="327" y="277"/>
                </a:lnTo>
                <a:lnTo>
                  <a:pt x="327" y="276"/>
                </a:lnTo>
                <a:lnTo>
                  <a:pt x="327" y="277"/>
                </a:lnTo>
                <a:lnTo>
                  <a:pt x="326" y="277"/>
                </a:lnTo>
                <a:lnTo>
                  <a:pt x="327" y="277"/>
                </a:lnTo>
                <a:lnTo>
                  <a:pt x="326" y="277"/>
                </a:lnTo>
                <a:lnTo>
                  <a:pt x="327" y="277"/>
                </a:lnTo>
                <a:lnTo>
                  <a:pt x="326" y="277"/>
                </a:lnTo>
                <a:lnTo>
                  <a:pt x="326" y="276"/>
                </a:lnTo>
                <a:lnTo>
                  <a:pt x="326" y="277"/>
                </a:lnTo>
                <a:lnTo>
                  <a:pt x="326" y="276"/>
                </a:lnTo>
                <a:lnTo>
                  <a:pt x="326" y="277"/>
                </a:lnTo>
                <a:lnTo>
                  <a:pt x="326" y="276"/>
                </a:lnTo>
                <a:lnTo>
                  <a:pt x="326" y="275"/>
                </a:lnTo>
                <a:lnTo>
                  <a:pt x="326" y="276"/>
                </a:lnTo>
                <a:lnTo>
                  <a:pt x="326" y="275"/>
                </a:lnTo>
                <a:lnTo>
                  <a:pt x="326" y="276"/>
                </a:lnTo>
                <a:lnTo>
                  <a:pt x="326" y="275"/>
                </a:lnTo>
                <a:lnTo>
                  <a:pt x="325" y="275"/>
                </a:lnTo>
                <a:lnTo>
                  <a:pt x="326" y="275"/>
                </a:lnTo>
                <a:lnTo>
                  <a:pt x="325" y="275"/>
                </a:lnTo>
                <a:lnTo>
                  <a:pt x="326" y="275"/>
                </a:lnTo>
                <a:lnTo>
                  <a:pt x="325" y="275"/>
                </a:lnTo>
                <a:lnTo>
                  <a:pt x="325" y="276"/>
                </a:lnTo>
                <a:lnTo>
                  <a:pt x="325" y="275"/>
                </a:lnTo>
                <a:lnTo>
                  <a:pt x="325" y="276"/>
                </a:lnTo>
                <a:lnTo>
                  <a:pt x="325" y="275"/>
                </a:lnTo>
                <a:lnTo>
                  <a:pt x="325" y="276"/>
                </a:lnTo>
                <a:lnTo>
                  <a:pt x="324" y="276"/>
                </a:lnTo>
                <a:lnTo>
                  <a:pt x="325" y="276"/>
                </a:lnTo>
                <a:lnTo>
                  <a:pt x="324" y="276"/>
                </a:lnTo>
                <a:lnTo>
                  <a:pt x="325" y="276"/>
                </a:lnTo>
                <a:lnTo>
                  <a:pt x="324" y="276"/>
                </a:lnTo>
                <a:lnTo>
                  <a:pt x="324" y="277"/>
                </a:lnTo>
                <a:lnTo>
                  <a:pt x="324" y="276"/>
                </a:lnTo>
                <a:lnTo>
                  <a:pt x="324" y="277"/>
                </a:lnTo>
                <a:lnTo>
                  <a:pt x="324" y="276"/>
                </a:lnTo>
                <a:lnTo>
                  <a:pt x="324" y="277"/>
                </a:lnTo>
                <a:lnTo>
                  <a:pt x="325" y="277"/>
                </a:lnTo>
                <a:lnTo>
                  <a:pt x="324" y="277"/>
                </a:lnTo>
                <a:lnTo>
                  <a:pt x="325" y="277"/>
                </a:lnTo>
                <a:lnTo>
                  <a:pt x="324" y="277"/>
                </a:lnTo>
                <a:lnTo>
                  <a:pt x="325" y="277"/>
                </a:lnTo>
                <a:lnTo>
                  <a:pt x="325" y="278"/>
                </a:lnTo>
                <a:lnTo>
                  <a:pt x="325" y="277"/>
                </a:lnTo>
                <a:lnTo>
                  <a:pt x="325" y="278"/>
                </a:lnTo>
                <a:lnTo>
                  <a:pt x="325" y="277"/>
                </a:lnTo>
                <a:lnTo>
                  <a:pt x="325" y="278"/>
                </a:lnTo>
                <a:lnTo>
                  <a:pt x="324" y="278"/>
                </a:lnTo>
                <a:lnTo>
                  <a:pt x="325" y="278"/>
                </a:lnTo>
                <a:lnTo>
                  <a:pt x="324" y="278"/>
                </a:lnTo>
                <a:lnTo>
                  <a:pt x="325" y="278"/>
                </a:lnTo>
                <a:lnTo>
                  <a:pt x="324" y="278"/>
                </a:lnTo>
                <a:lnTo>
                  <a:pt x="323" y="278"/>
                </a:lnTo>
                <a:lnTo>
                  <a:pt x="324" y="278"/>
                </a:lnTo>
                <a:lnTo>
                  <a:pt x="323" y="278"/>
                </a:lnTo>
                <a:lnTo>
                  <a:pt x="324" y="278"/>
                </a:lnTo>
                <a:lnTo>
                  <a:pt x="323" y="278"/>
                </a:lnTo>
                <a:lnTo>
                  <a:pt x="323" y="279"/>
                </a:lnTo>
                <a:lnTo>
                  <a:pt x="323" y="278"/>
                </a:lnTo>
                <a:lnTo>
                  <a:pt x="323" y="279"/>
                </a:lnTo>
                <a:lnTo>
                  <a:pt x="323" y="278"/>
                </a:lnTo>
                <a:lnTo>
                  <a:pt x="323" y="279"/>
                </a:lnTo>
                <a:lnTo>
                  <a:pt x="324" y="279"/>
                </a:lnTo>
                <a:lnTo>
                  <a:pt x="323" y="279"/>
                </a:lnTo>
                <a:lnTo>
                  <a:pt x="324" y="279"/>
                </a:lnTo>
                <a:lnTo>
                  <a:pt x="323" y="279"/>
                </a:lnTo>
                <a:lnTo>
                  <a:pt x="324" y="279"/>
                </a:lnTo>
                <a:lnTo>
                  <a:pt x="324" y="280"/>
                </a:lnTo>
                <a:lnTo>
                  <a:pt x="324" y="279"/>
                </a:lnTo>
                <a:lnTo>
                  <a:pt x="324" y="280"/>
                </a:lnTo>
                <a:lnTo>
                  <a:pt x="324" y="279"/>
                </a:lnTo>
                <a:lnTo>
                  <a:pt x="324" y="280"/>
                </a:lnTo>
                <a:lnTo>
                  <a:pt x="325" y="280"/>
                </a:lnTo>
                <a:lnTo>
                  <a:pt x="324" y="280"/>
                </a:lnTo>
                <a:lnTo>
                  <a:pt x="325" y="280"/>
                </a:lnTo>
                <a:lnTo>
                  <a:pt x="324" y="280"/>
                </a:lnTo>
                <a:lnTo>
                  <a:pt x="325" y="280"/>
                </a:lnTo>
                <a:lnTo>
                  <a:pt x="325" y="279"/>
                </a:lnTo>
                <a:lnTo>
                  <a:pt x="325" y="280"/>
                </a:lnTo>
                <a:lnTo>
                  <a:pt x="325" y="279"/>
                </a:lnTo>
                <a:lnTo>
                  <a:pt x="325" y="280"/>
                </a:lnTo>
                <a:lnTo>
                  <a:pt x="325" y="279"/>
                </a:lnTo>
                <a:lnTo>
                  <a:pt x="326" y="279"/>
                </a:lnTo>
                <a:lnTo>
                  <a:pt x="325" y="279"/>
                </a:lnTo>
                <a:lnTo>
                  <a:pt x="326" y="279"/>
                </a:lnTo>
                <a:lnTo>
                  <a:pt x="325" y="279"/>
                </a:lnTo>
                <a:lnTo>
                  <a:pt x="326" y="279"/>
                </a:lnTo>
                <a:lnTo>
                  <a:pt x="326" y="280"/>
                </a:lnTo>
                <a:lnTo>
                  <a:pt x="326" y="279"/>
                </a:lnTo>
                <a:lnTo>
                  <a:pt x="326" y="280"/>
                </a:lnTo>
                <a:lnTo>
                  <a:pt x="326" y="279"/>
                </a:lnTo>
                <a:lnTo>
                  <a:pt x="326" y="280"/>
                </a:lnTo>
                <a:lnTo>
                  <a:pt x="326" y="281"/>
                </a:lnTo>
                <a:lnTo>
                  <a:pt x="326" y="280"/>
                </a:lnTo>
                <a:lnTo>
                  <a:pt x="326" y="281"/>
                </a:lnTo>
                <a:lnTo>
                  <a:pt x="326" y="280"/>
                </a:lnTo>
                <a:lnTo>
                  <a:pt x="326" y="281"/>
                </a:lnTo>
                <a:lnTo>
                  <a:pt x="327" y="281"/>
                </a:lnTo>
                <a:lnTo>
                  <a:pt x="326" y="281"/>
                </a:lnTo>
                <a:lnTo>
                  <a:pt x="327" y="281"/>
                </a:lnTo>
                <a:lnTo>
                  <a:pt x="326" y="281"/>
                </a:lnTo>
                <a:lnTo>
                  <a:pt x="327" y="281"/>
                </a:lnTo>
                <a:lnTo>
                  <a:pt x="327" y="280"/>
                </a:lnTo>
                <a:lnTo>
                  <a:pt x="327" y="281"/>
                </a:lnTo>
                <a:lnTo>
                  <a:pt x="327" y="280"/>
                </a:lnTo>
                <a:lnTo>
                  <a:pt x="327" y="281"/>
                </a:lnTo>
                <a:lnTo>
                  <a:pt x="327" y="280"/>
                </a:lnTo>
                <a:lnTo>
                  <a:pt x="328" y="280"/>
                </a:lnTo>
                <a:lnTo>
                  <a:pt x="327" y="280"/>
                </a:lnTo>
                <a:lnTo>
                  <a:pt x="328" y="280"/>
                </a:lnTo>
                <a:lnTo>
                  <a:pt x="327" y="280"/>
                </a:lnTo>
                <a:lnTo>
                  <a:pt x="328" y="280"/>
                </a:lnTo>
                <a:lnTo>
                  <a:pt x="328" y="281"/>
                </a:lnTo>
                <a:lnTo>
                  <a:pt x="328" y="280"/>
                </a:lnTo>
                <a:lnTo>
                  <a:pt x="328" y="281"/>
                </a:lnTo>
                <a:lnTo>
                  <a:pt x="328" y="280"/>
                </a:lnTo>
                <a:lnTo>
                  <a:pt x="328" y="281"/>
                </a:lnTo>
                <a:lnTo>
                  <a:pt x="329" y="281"/>
                </a:lnTo>
                <a:lnTo>
                  <a:pt x="328" y="281"/>
                </a:lnTo>
                <a:lnTo>
                  <a:pt x="329" y="281"/>
                </a:lnTo>
                <a:lnTo>
                  <a:pt x="328" y="281"/>
                </a:lnTo>
                <a:lnTo>
                  <a:pt x="329" y="281"/>
                </a:lnTo>
                <a:lnTo>
                  <a:pt x="329" y="282"/>
                </a:lnTo>
                <a:lnTo>
                  <a:pt x="329" y="281"/>
                </a:lnTo>
                <a:lnTo>
                  <a:pt x="329" y="282"/>
                </a:lnTo>
                <a:lnTo>
                  <a:pt x="329" y="281"/>
                </a:lnTo>
                <a:lnTo>
                  <a:pt x="329" y="282"/>
                </a:lnTo>
                <a:lnTo>
                  <a:pt x="328" y="282"/>
                </a:lnTo>
                <a:lnTo>
                  <a:pt x="329" y="282"/>
                </a:lnTo>
                <a:lnTo>
                  <a:pt x="328" y="282"/>
                </a:lnTo>
                <a:lnTo>
                  <a:pt x="329" y="282"/>
                </a:lnTo>
                <a:lnTo>
                  <a:pt x="328" y="282"/>
                </a:lnTo>
                <a:lnTo>
                  <a:pt x="327" y="282"/>
                </a:lnTo>
                <a:lnTo>
                  <a:pt x="328" y="282"/>
                </a:lnTo>
                <a:lnTo>
                  <a:pt x="327" y="282"/>
                </a:lnTo>
                <a:lnTo>
                  <a:pt x="328" y="282"/>
                </a:lnTo>
                <a:lnTo>
                  <a:pt x="327" y="282"/>
                </a:lnTo>
                <a:lnTo>
                  <a:pt x="327" y="283"/>
                </a:lnTo>
                <a:lnTo>
                  <a:pt x="327" y="282"/>
                </a:lnTo>
                <a:lnTo>
                  <a:pt x="327" y="283"/>
                </a:lnTo>
                <a:lnTo>
                  <a:pt x="327" y="282"/>
                </a:lnTo>
                <a:lnTo>
                  <a:pt x="327" y="283"/>
                </a:lnTo>
                <a:lnTo>
                  <a:pt x="328" y="283"/>
                </a:lnTo>
                <a:lnTo>
                  <a:pt x="327" y="283"/>
                </a:lnTo>
                <a:lnTo>
                  <a:pt x="328" y="283"/>
                </a:lnTo>
                <a:lnTo>
                  <a:pt x="327" y="283"/>
                </a:lnTo>
                <a:lnTo>
                  <a:pt x="328" y="283"/>
                </a:lnTo>
                <a:lnTo>
                  <a:pt x="328" y="284"/>
                </a:lnTo>
                <a:lnTo>
                  <a:pt x="328" y="283"/>
                </a:lnTo>
                <a:lnTo>
                  <a:pt x="328" y="284"/>
                </a:lnTo>
                <a:lnTo>
                  <a:pt x="328" y="283"/>
                </a:lnTo>
                <a:lnTo>
                  <a:pt x="328" y="284"/>
                </a:lnTo>
                <a:lnTo>
                  <a:pt x="327" y="284"/>
                </a:lnTo>
                <a:lnTo>
                  <a:pt x="328" y="284"/>
                </a:lnTo>
                <a:lnTo>
                  <a:pt x="327" y="284"/>
                </a:lnTo>
                <a:lnTo>
                  <a:pt x="328" y="284"/>
                </a:lnTo>
                <a:lnTo>
                  <a:pt x="327" y="284"/>
                </a:lnTo>
                <a:lnTo>
                  <a:pt x="327" y="285"/>
                </a:lnTo>
                <a:lnTo>
                  <a:pt x="327" y="284"/>
                </a:lnTo>
                <a:lnTo>
                  <a:pt x="327" y="285"/>
                </a:lnTo>
                <a:lnTo>
                  <a:pt x="327" y="284"/>
                </a:lnTo>
                <a:lnTo>
                  <a:pt x="327" y="285"/>
                </a:lnTo>
                <a:lnTo>
                  <a:pt x="326" y="285"/>
                </a:lnTo>
                <a:lnTo>
                  <a:pt x="327" y="285"/>
                </a:lnTo>
                <a:lnTo>
                  <a:pt x="326" y="285"/>
                </a:lnTo>
                <a:lnTo>
                  <a:pt x="327" y="285"/>
                </a:lnTo>
                <a:lnTo>
                  <a:pt x="326" y="285"/>
                </a:lnTo>
                <a:lnTo>
                  <a:pt x="326" y="284"/>
                </a:lnTo>
                <a:lnTo>
                  <a:pt x="326" y="285"/>
                </a:lnTo>
                <a:lnTo>
                  <a:pt x="326" y="284"/>
                </a:lnTo>
                <a:lnTo>
                  <a:pt x="326" y="285"/>
                </a:lnTo>
                <a:lnTo>
                  <a:pt x="326" y="284"/>
                </a:lnTo>
                <a:lnTo>
                  <a:pt x="326" y="283"/>
                </a:lnTo>
                <a:lnTo>
                  <a:pt x="326" y="284"/>
                </a:lnTo>
                <a:lnTo>
                  <a:pt x="326" y="283"/>
                </a:lnTo>
                <a:lnTo>
                  <a:pt x="326" y="284"/>
                </a:lnTo>
                <a:lnTo>
                  <a:pt x="326" y="283"/>
                </a:lnTo>
                <a:lnTo>
                  <a:pt x="325" y="283"/>
                </a:lnTo>
                <a:lnTo>
                  <a:pt x="326" y="283"/>
                </a:lnTo>
                <a:lnTo>
                  <a:pt x="325" y="283"/>
                </a:lnTo>
                <a:lnTo>
                  <a:pt x="326" y="283"/>
                </a:lnTo>
                <a:lnTo>
                  <a:pt x="325" y="283"/>
                </a:lnTo>
                <a:lnTo>
                  <a:pt x="325" y="284"/>
                </a:lnTo>
                <a:lnTo>
                  <a:pt x="325" y="283"/>
                </a:lnTo>
                <a:lnTo>
                  <a:pt x="325" y="284"/>
                </a:lnTo>
                <a:lnTo>
                  <a:pt x="325" y="283"/>
                </a:lnTo>
                <a:lnTo>
                  <a:pt x="325" y="284"/>
                </a:lnTo>
                <a:lnTo>
                  <a:pt x="324" y="284"/>
                </a:lnTo>
                <a:lnTo>
                  <a:pt x="325" y="284"/>
                </a:lnTo>
                <a:lnTo>
                  <a:pt x="324" y="284"/>
                </a:lnTo>
                <a:lnTo>
                  <a:pt x="325" y="284"/>
                </a:lnTo>
                <a:lnTo>
                  <a:pt x="324" y="284"/>
                </a:lnTo>
                <a:lnTo>
                  <a:pt x="323" y="284"/>
                </a:lnTo>
                <a:lnTo>
                  <a:pt x="324" y="284"/>
                </a:lnTo>
                <a:lnTo>
                  <a:pt x="323" y="284"/>
                </a:lnTo>
                <a:lnTo>
                  <a:pt x="324" y="284"/>
                </a:lnTo>
                <a:lnTo>
                  <a:pt x="323" y="284"/>
                </a:lnTo>
                <a:lnTo>
                  <a:pt x="323" y="285"/>
                </a:lnTo>
                <a:lnTo>
                  <a:pt x="323" y="284"/>
                </a:lnTo>
                <a:lnTo>
                  <a:pt x="323" y="285"/>
                </a:lnTo>
                <a:lnTo>
                  <a:pt x="323" y="284"/>
                </a:lnTo>
                <a:lnTo>
                  <a:pt x="323" y="285"/>
                </a:lnTo>
                <a:lnTo>
                  <a:pt x="322" y="285"/>
                </a:lnTo>
                <a:lnTo>
                  <a:pt x="323" y="285"/>
                </a:lnTo>
                <a:lnTo>
                  <a:pt x="322" y="285"/>
                </a:lnTo>
                <a:lnTo>
                  <a:pt x="323" y="285"/>
                </a:lnTo>
                <a:lnTo>
                  <a:pt x="322" y="285"/>
                </a:lnTo>
                <a:lnTo>
                  <a:pt x="322" y="284"/>
                </a:lnTo>
                <a:lnTo>
                  <a:pt x="322" y="285"/>
                </a:lnTo>
                <a:lnTo>
                  <a:pt x="322" y="284"/>
                </a:lnTo>
                <a:lnTo>
                  <a:pt x="322" y="285"/>
                </a:lnTo>
                <a:lnTo>
                  <a:pt x="322" y="284"/>
                </a:lnTo>
                <a:lnTo>
                  <a:pt x="322" y="283"/>
                </a:lnTo>
                <a:lnTo>
                  <a:pt x="322" y="284"/>
                </a:lnTo>
                <a:lnTo>
                  <a:pt x="322" y="283"/>
                </a:lnTo>
                <a:lnTo>
                  <a:pt x="322" y="284"/>
                </a:lnTo>
                <a:lnTo>
                  <a:pt x="322" y="283"/>
                </a:lnTo>
                <a:lnTo>
                  <a:pt x="321" y="283"/>
                </a:lnTo>
                <a:lnTo>
                  <a:pt x="322" y="283"/>
                </a:lnTo>
                <a:lnTo>
                  <a:pt x="321" y="283"/>
                </a:lnTo>
                <a:lnTo>
                  <a:pt x="322" y="283"/>
                </a:lnTo>
                <a:lnTo>
                  <a:pt x="321" y="283"/>
                </a:lnTo>
                <a:lnTo>
                  <a:pt x="321" y="284"/>
                </a:lnTo>
                <a:lnTo>
                  <a:pt x="321" y="283"/>
                </a:lnTo>
                <a:lnTo>
                  <a:pt x="321" y="284"/>
                </a:lnTo>
                <a:lnTo>
                  <a:pt x="321" y="283"/>
                </a:lnTo>
                <a:lnTo>
                  <a:pt x="321" y="284"/>
                </a:lnTo>
                <a:lnTo>
                  <a:pt x="320" y="284"/>
                </a:lnTo>
                <a:lnTo>
                  <a:pt x="321" y="284"/>
                </a:lnTo>
                <a:lnTo>
                  <a:pt x="320" y="284"/>
                </a:lnTo>
                <a:lnTo>
                  <a:pt x="321" y="284"/>
                </a:lnTo>
                <a:lnTo>
                  <a:pt x="320" y="284"/>
                </a:lnTo>
                <a:lnTo>
                  <a:pt x="320" y="285"/>
                </a:lnTo>
                <a:lnTo>
                  <a:pt x="320" y="284"/>
                </a:lnTo>
                <a:lnTo>
                  <a:pt x="320" y="285"/>
                </a:lnTo>
                <a:lnTo>
                  <a:pt x="320" y="284"/>
                </a:lnTo>
                <a:lnTo>
                  <a:pt x="320" y="285"/>
                </a:lnTo>
                <a:lnTo>
                  <a:pt x="321" y="285"/>
                </a:lnTo>
                <a:lnTo>
                  <a:pt x="320" y="285"/>
                </a:lnTo>
                <a:lnTo>
                  <a:pt x="321" y="285"/>
                </a:lnTo>
                <a:lnTo>
                  <a:pt x="320" y="285"/>
                </a:lnTo>
                <a:lnTo>
                  <a:pt x="321" y="285"/>
                </a:lnTo>
                <a:lnTo>
                  <a:pt x="321" y="286"/>
                </a:lnTo>
                <a:lnTo>
                  <a:pt x="321" y="285"/>
                </a:lnTo>
                <a:lnTo>
                  <a:pt x="321" y="286"/>
                </a:lnTo>
                <a:lnTo>
                  <a:pt x="321" y="285"/>
                </a:lnTo>
                <a:lnTo>
                  <a:pt x="321" y="286"/>
                </a:lnTo>
                <a:lnTo>
                  <a:pt x="320" y="286"/>
                </a:lnTo>
                <a:lnTo>
                  <a:pt x="321" y="286"/>
                </a:lnTo>
                <a:lnTo>
                  <a:pt x="320" y="286"/>
                </a:lnTo>
                <a:lnTo>
                  <a:pt x="321" y="286"/>
                </a:lnTo>
                <a:lnTo>
                  <a:pt x="320" y="286"/>
                </a:lnTo>
                <a:lnTo>
                  <a:pt x="319" y="286"/>
                </a:lnTo>
                <a:lnTo>
                  <a:pt x="320" y="286"/>
                </a:lnTo>
                <a:lnTo>
                  <a:pt x="319" y="286"/>
                </a:lnTo>
                <a:lnTo>
                  <a:pt x="320" y="286"/>
                </a:lnTo>
                <a:lnTo>
                  <a:pt x="319" y="286"/>
                </a:lnTo>
                <a:lnTo>
                  <a:pt x="319" y="287"/>
                </a:lnTo>
                <a:lnTo>
                  <a:pt x="319" y="286"/>
                </a:lnTo>
                <a:lnTo>
                  <a:pt x="319" y="287"/>
                </a:lnTo>
                <a:lnTo>
                  <a:pt x="319" y="286"/>
                </a:lnTo>
                <a:lnTo>
                  <a:pt x="319" y="287"/>
                </a:lnTo>
                <a:lnTo>
                  <a:pt x="320" y="287"/>
                </a:lnTo>
                <a:lnTo>
                  <a:pt x="319" y="287"/>
                </a:lnTo>
                <a:lnTo>
                  <a:pt x="320" y="287"/>
                </a:lnTo>
                <a:lnTo>
                  <a:pt x="319" y="287"/>
                </a:lnTo>
                <a:lnTo>
                  <a:pt x="320" y="287"/>
                </a:lnTo>
                <a:lnTo>
                  <a:pt x="320" y="288"/>
                </a:lnTo>
                <a:lnTo>
                  <a:pt x="320" y="287"/>
                </a:lnTo>
                <a:lnTo>
                  <a:pt x="320" y="288"/>
                </a:lnTo>
                <a:lnTo>
                  <a:pt x="320" y="287"/>
                </a:lnTo>
                <a:lnTo>
                  <a:pt x="320" y="288"/>
                </a:lnTo>
                <a:lnTo>
                  <a:pt x="321" y="288"/>
                </a:lnTo>
                <a:lnTo>
                  <a:pt x="320" y="288"/>
                </a:lnTo>
                <a:lnTo>
                  <a:pt x="321" y="288"/>
                </a:lnTo>
                <a:lnTo>
                  <a:pt x="320" y="288"/>
                </a:lnTo>
                <a:lnTo>
                  <a:pt x="321" y="288"/>
                </a:lnTo>
                <a:lnTo>
                  <a:pt x="321" y="287"/>
                </a:lnTo>
                <a:lnTo>
                  <a:pt x="321" y="288"/>
                </a:lnTo>
                <a:lnTo>
                  <a:pt x="321" y="287"/>
                </a:lnTo>
                <a:lnTo>
                  <a:pt x="321" y="288"/>
                </a:lnTo>
                <a:lnTo>
                  <a:pt x="321" y="287"/>
                </a:lnTo>
                <a:lnTo>
                  <a:pt x="322" y="287"/>
                </a:lnTo>
                <a:lnTo>
                  <a:pt x="321" y="287"/>
                </a:lnTo>
                <a:lnTo>
                  <a:pt x="322" y="287"/>
                </a:lnTo>
                <a:lnTo>
                  <a:pt x="321" y="287"/>
                </a:lnTo>
                <a:lnTo>
                  <a:pt x="322" y="287"/>
                </a:lnTo>
                <a:lnTo>
                  <a:pt x="322" y="288"/>
                </a:lnTo>
                <a:lnTo>
                  <a:pt x="322" y="287"/>
                </a:lnTo>
                <a:lnTo>
                  <a:pt x="322" y="288"/>
                </a:lnTo>
                <a:lnTo>
                  <a:pt x="322" y="287"/>
                </a:lnTo>
                <a:lnTo>
                  <a:pt x="322" y="288"/>
                </a:lnTo>
                <a:lnTo>
                  <a:pt x="322" y="289"/>
                </a:lnTo>
                <a:lnTo>
                  <a:pt x="322" y="288"/>
                </a:lnTo>
                <a:lnTo>
                  <a:pt x="322" y="289"/>
                </a:lnTo>
                <a:lnTo>
                  <a:pt x="322" y="288"/>
                </a:lnTo>
                <a:lnTo>
                  <a:pt x="322" y="289"/>
                </a:lnTo>
                <a:lnTo>
                  <a:pt x="323" y="289"/>
                </a:lnTo>
                <a:lnTo>
                  <a:pt x="322" y="289"/>
                </a:lnTo>
                <a:lnTo>
                  <a:pt x="323" y="289"/>
                </a:lnTo>
                <a:lnTo>
                  <a:pt x="322" y="289"/>
                </a:lnTo>
                <a:lnTo>
                  <a:pt x="323" y="289"/>
                </a:lnTo>
                <a:lnTo>
                  <a:pt x="323" y="288"/>
                </a:lnTo>
                <a:lnTo>
                  <a:pt x="323" y="289"/>
                </a:lnTo>
                <a:lnTo>
                  <a:pt x="323" y="288"/>
                </a:lnTo>
                <a:lnTo>
                  <a:pt x="323" y="289"/>
                </a:lnTo>
                <a:lnTo>
                  <a:pt x="323" y="288"/>
                </a:lnTo>
                <a:lnTo>
                  <a:pt x="324" y="288"/>
                </a:lnTo>
                <a:lnTo>
                  <a:pt x="323" y="288"/>
                </a:lnTo>
                <a:lnTo>
                  <a:pt x="324" y="288"/>
                </a:lnTo>
                <a:lnTo>
                  <a:pt x="323" y="288"/>
                </a:lnTo>
                <a:lnTo>
                  <a:pt x="324" y="288"/>
                </a:lnTo>
                <a:lnTo>
                  <a:pt x="324" y="289"/>
                </a:lnTo>
                <a:lnTo>
                  <a:pt x="324" y="288"/>
                </a:lnTo>
                <a:lnTo>
                  <a:pt x="324" y="289"/>
                </a:lnTo>
                <a:lnTo>
                  <a:pt x="324" y="288"/>
                </a:lnTo>
                <a:lnTo>
                  <a:pt x="324" y="289"/>
                </a:lnTo>
                <a:lnTo>
                  <a:pt x="325" y="289"/>
                </a:lnTo>
                <a:lnTo>
                  <a:pt x="324" y="289"/>
                </a:lnTo>
                <a:lnTo>
                  <a:pt x="325" y="289"/>
                </a:lnTo>
                <a:lnTo>
                  <a:pt x="324" y="289"/>
                </a:lnTo>
                <a:lnTo>
                  <a:pt x="325" y="289"/>
                </a:lnTo>
                <a:lnTo>
                  <a:pt x="325" y="290"/>
                </a:lnTo>
                <a:lnTo>
                  <a:pt x="325" y="289"/>
                </a:lnTo>
                <a:lnTo>
                  <a:pt x="325" y="290"/>
                </a:lnTo>
                <a:lnTo>
                  <a:pt x="325" y="289"/>
                </a:lnTo>
                <a:lnTo>
                  <a:pt x="325" y="290"/>
                </a:lnTo>
                <a:lnTo>
                  <a:pt x="324" y="290"/>
                </a:lnTo>
                <a:lnTo>
                  <a:pt x="325" y="290"/>
                </a:lnTo>
                <a:lnTo>
                  <a:pt x="324" y="290"/>
                </a:lnTo>
                <a:lnTo>
                  <a:pt x="325" y="290"/>
                </a:lnTo>
                <a:lnTo>
                  <a:pt x="324" y="290"/>
                </a:lnTo>
                <a:lnTo>
                  <a:pt x="323" y="290"/>
                </a:lnTo>
                <a:lnTo>
                  <a:pt x="324" y="290"/>
                </a:lnTo>
                <a:lnTo>
                  <a:pt x="323" y="290"/>
                </a:lnTo>
                <a:lnTo>
                  <a:pt x="324" y="290"/>
                </a:lnTo>
                <a:lnTo>
                  <a:pt x="323" y="290"/>
                </a:lnTo>
                <a:lnTo>
                  <a:pt x="323" y="291"/>
                </a:lnTo>
                <a:lnTo>
                  <a:pt x="323" y="290"/>
                </a:lnTo>
                <a:lnTo>
                  <a:pt x="323" y="291"/>
                </a:lnTo>
                <a:lnTo>
                  <a:pt x="323" y="290"/>
                </a:lnTo>
                <a:lnTo>
                  <a:pt x="323" y="291"/>
                </a:lnTo>
                <a:lnTo>
                  <a:pt x="324" y="291"/>
                </a:lnTo>
                <a:lnTo>
                  <a:pt x="323" y="291"/>
                </a:lnTo>
                <a:lnTo>
                  <a:pt x="324" y="291"/>
                </a:lnTo>
                <a:lnTo>
                  <a:pt x="323" y="291"/>
                </a:lnTo>
                <a:lnTo>
                  <a:pt x="324" y="291"/>
                </a:lnTo>
                <a:lnTo>
                  <a:pt x="324" y="292"/>
                </a:lnTo>
                <a:lnTo>
                  <a:pt x="324" y="291"/>
                </a:lnTo>
                <a:lnTo>
                  <a:pt x="324" y="292"/>
                </a:lnTo>
                <a:lnTo>
                  <a:pt x="324" y="291"/>
                </a:lnTo>
                <a:lnTo>
                  <a:pt x="324" y="292"/>
                </a:lnTo>
                <a:lnTo>
                  <a:pt x="323" y="292"/>
                </a:lnTo>
                <a:lnTo>
                  <a:pt x="324" y="292"/>
                </a:lnTo>
                <a:lnTo>
                  <a:pt x="323" y="292"/>
                </a:lnTo>
                <a:lnTo>
                  <a:pt x="324" y="292"/>
                </a:lnTo>
                <a:lnTo>
                  <a:pt x="323" y="292"/>
                </a:lnTo>
                <a:lnTo>
                  <a:pt x="323" y="293"/>
                </a:lnTo>
                <a:lnTo>
                  <a:pt x="323" y="292"/>
                </a:lnTo>
                <a:lnTo>
                  <a:pt x="323" y="293"/>
                </a:lnTo>
                <a:lnTo>
                  <a:pt x="323" y="292"/>
                </a:lnTo>
                <a:lnTo>
                  <a:pt x="323" y="293"/>
                </a:lnTo>
                <a:lnTo>
                  <a:pt x="322" y="293"/>
                </a:lnTo>
                <a:lnTo>
                  <a:pt x="323" y="293"/>
                </a:lnTo>
                <a:lnTo>
                  <a:pt x="322" y="293"/>
                </a:lnTo>
                <a:lnTo>
                  <a:pt x="323" y="293"/>
                </a:lnTo>
                <a:lnTo>
                  <a:pt x="322" y="293"/>
                </a:lnTo>
                <a:lnTo>
                  <a:pt x="322" y="292"/>
                </a:lnTo>
                <a:lnTo>
                  <a:pt x="322" y="293"/>
                </a:lnTo>
                <a:lnTo>
                  <a:pt x="322" y="292"/>
                </a:lnTo>
                <a:lnTo>
                  <a:pt x="322" y="293"/>
                </a:lnTo>
                <a:lnTo>
                  <a:pt x="322" y="292"/>
                </a:lnTo>
                <a:lnTo>
                  <a:pt x="322" y="291"/>
                </a:lnTo>
                <a:lnTo>
                  <a:pt x="322" y="292"/>
                </a:lnTo>
                <a:lnTo>
                  <a:pt x="322" y="291"/>
                </a:lnTo>
                <a:lnTo>
                  <a:pt x="322" y="292"/>
                </a:lnTo>
                <a:lnTo>
                  <a:pt x="322" y="291"/>
                </a:lnTo>
                <a:lnTo>
                  <a:pt x="321" y="291"/>
                </a:lnTo>
                <a:lnTo>
                  <a:pt x="322" y="291"/>
                </a:lnTo>
                <a:lnTo>
                  <a:pt x="321" y="291"/>
                </a:lnTo>
                <a:lnTo>
                  <a:pt x="322" y="291"/>
                </a:lnTo>
                <a:lnTo>
                  <a:pt x="321" y="291"/>
                </a:lnTo>
                <a:lnTo>
                  <a:pt x="321" y="292"/>
                </a:lnTo>
                <a:lnTo>
                  <a:pt x="321" y="291"/>
                </a:lnTo>
                <a:lnTo>
                  <a:pt x="321" y="292"/>
                </a:lnTo>
                <a:lnTo>
                  <a:pt x="321" y="291"/>
                </a:lnTo>
                <a:lnTo>
                  <a:pt x="321" y="292"/>
                </a:lnTo>
                <a:lnTo>
                  <a:pt x="320" y="292"/>
                </a:lnTo>
                <a:lnTo>
                  <a:pt x="321" y="292"/>
                </a:lnTo>
                <a:lnTo>
                  <a:pt x="320" y="292"/>
                </a:lnTo>
                <a:lnTo>
                  <a:pt x="321" y="292"/>
                </a:lnTo>
                <a:lnTo>
                  <a:pt x="320" y="292"/>
                </a:lnTo>
                <a:lnTo>
                  <a:pt x="320" y="293"/>
                </a:lnTo>
                <a:lnTo>
                  <a:pt x="320" y="292"/>
                </a:lnTo>
                <a:lnTo>
                  <a:pt x="320" y="293"/>
                </a:lnTo>
                <a:lnTo>
                  <a:pt x="320" y="292"/>
                </a:lnTo>
                <a:lnTo>
                  <a:pt x="320" y="293"/>
                </a:lnTo>
                <a:lnTo>
                  <a:pt x="321" y="293"/>
                </a:lnTo>
                <a:lnTo>
                  <a:pt x="320" y="293"/>
                </a:lnTo>
                <a:lnTo>
                  <a:pt x="321" y="293"/>
                </a:lnTo>
                <a:lnTo>
                  <a:pt x="320" y="293"/>
                </a:lnTo>
                <a:lnTo>
                  <a:pt x="321" y="293"/>
                </a:lnTo>
                <a:lnTo>
                  <a:pt x="321" y="294"/>
                </a:lnTo>
                <a:lnTo>
                  <a:pt x="321" y="293"/>
                </a:lnTo>
                <a:lnTo>
                  <a:pt x="321" y="294"/>
                </a:lnTo>
                <a:lnTo>
                  <a:pt x="321" y="293"/>
                </a:lnTo>
                <a:lnTo>
                  <a:pt x="321" y="294"/>
                </a:lnTo>
                <a:lnTo>
                  <a:pt x="320" y="294"/>
                </a:lnTo>
                <a:lnTo>
                  <a:pt x="321" y="294"/>
                </a:lnTo>
                <a:lnTo>
                  <a:pt x="320" y="294"/>
                </a:lnTo>
                <a:lnTo>
                  <a:pt x="321" y="294"/>
                </a:lnTo>
                <a:lnTo>
                  <a:pt x="320" y="294"/>
                </a:lnTo>
                <a:lnTo>
                  <a:pt x="319" y="294"/>
                </a:lnTo>
                <a:lnTo>
                  <a:pt x="320" y="294"/>
                </a:lnTo>
                <a:lnTo>
                  <a:pt x="319" y="294"/>
                </a:lnTo>
                <a:lnTo>
                  <a:pt x="320" y="294"/>
                </a:lnTo>
                <a:lnTo>
                  <a:pt x="319" y="294"/>
                </a:lnTo>
                <a:lnTo>
                  <a:pt x="319" y="295"/>
                </a:lnTo>
                <a:lnTo>
                  <a:pt x="319" y="294"/>
                </a:lnTo>
                <a:lnTo>
                  <a:pt x="319" y="295"/>
                </a:lnTo>
                <a:lnTo>
                  <a:pt x="319" y="294"/>
                </a:lnTo>
                <a:lnTo>
                  <a:pt x="319" y="295"/>
                </a:lnTo>
                <a:lnTo>
                  <a:pt x="320" y="295"/>
                </a:lnTo>
                <a:lnTo>
                  <a:pt x="319" y="295"/>
                </a:lnTo>
                <a:lnTo>
                  <a:pt x="320" y="295"/>
                </a:lnTo>
                <a:lnTo>
                  <a:pt x="319" y="295"/>
                </a:lnTo>
                <a:lnTo>
                  <a:pt x="320" y="295"/>
                </a:lnTo>
                <a:lnTo>
                  <a:pt x="320" y="296"/>
                </a:lnTo>
                <a:lnTo>
                  <a:pt x="320" y="295"/>
                </a:lnTo>
                <a:lnTo>
                  <a:pt x="320" y="296"/>
                </a:lnTo>
                <a:lnTo>
                  <a:pt x="320" y="295"/>
                </a:lnTo>
                <a:lnTo>
                  <a:pt x="320" y="296"/>
                </a:lnTo>
                <a:lnTo>
                  <a:pt x="319" y="296"/>
                </a:lnTo>
                <a:lnTo>
                  <a:pt x="320" y="296"/>
                </a:lnTo>
                <a:lnTo>
                  <a:pt x="319" y="296"/>
                </a:lnTo>
                <a:lnTo>
                  <a:pt x="320" y="296"/>
                </a:lnTo>
                <a:lnTo>
                  <a:pt x="319" y="296"/>
                </a:lnTo>
                <a:lnTo>
                  <a:pt x="319" y="297"/>
                </a:lnTo>
                <a:lnTo>
                  <a:pt x="319" y="296"/>
                </a:lnTo>
                <a:lnTo>
                  <a:pt x="319" y="297"/>
                </a:lnTo>
                <a:lnTo>
                  <a:pt x="319" y="296"/>
                </a:lnTo>
                <a:lnTo>
                  <a:pt x="319" y="297"/>
                </a:lnTo>
                <a:lnTo>
                  <a:pt x="318" y="297"/>
                </a:lnTo>
                <a:lnTo>
                  <a:pt x="319" y="297"/>
                </a:lnTo>
                <a:lnTo>
                  <a:pt x="318" y="297"/>
                </a:lnTo>
                <a:lnTo>
                  <a:pt x="319" y="297"/>
                </a:lnTo>
                <a:lnTo>
                  <a:pt x="318" y="297"/>
                </a:lnTo>
                <a:lnTo>
                  <a:pt x="318" y="296"/>
                </a:lnTo>
                <a:lnTo>
                  <a:pt x="318" y="297"/>
                </a:lnTo>
                <a:lnTo>
                  <a:pt x="318" y="296"/>
                </a:lnTo>
                <a:lnTo>
                  <a:pt x="318" y="297"/>
                </a:lnTo>
                <a:lnTo>
                  <a:pt x="318" y="296"/>
                </a:lnTo>
                <a:lnTo>
                  <a:pt x="318" y="295"/>
                </a:lnTo>
                <a:lnTo>
                  <a:pt x="318" y="296"/>
                </a:lnTo>
                <a:lnTo>
                  <a:pt x="318" y="295"/>
                </a:lnTo>
                <a:lnTo>
                  <a:pt x="318" y="296"/>
                </a:lnTo>
                <a:lnTo>
                  <a:pt x="318" y="295"/>
                </a:lnTo>
                <a:lnTo>
                  <a:pt x="317" y="295"/>
                </a:lnTo>
                <a:lnTo>
                  <a:pt x="318" y="295"/>
                </a:lnTo>
                <a:lnTo>
                  <a:pt x="317" y="295"/>
                </a:lnTo>
                <a:lnTo>
                  <a:pt x="318" y="295"/>
                </a:lnTo>
                <a:lnTo>
                  <a:pt x="317" y="295"/>
                </a:lnTo>
                <a:lnTo>
                  <a:pt x="317" y="296"/>
                </a:lnTo>
                <a:lnTo>
                  <a:pt x="317" y="295"/>
                </a:lnTo>
                <a:lnTo>
                  <a:pt x="317" y="296"/>
                </a:lnTo>
                <a:lnTo>
                  <a:pt x="317" y="295"/>
                </a:lnTo>
                <a:lnTo>
                  <a:pt x="317" y="296"/>
                </a:lnTo>
                <a:lnTo>
                  <a:pt x="316" y="296"/>
                </a:lnTo>
                <a:lnTo>
                  <a:pt x="317" y="296"/>
                </a:lnTo>
                <a:lnTo>
                  <a:pt x="316" y="296"/>
                </a:lnTo>
                <a:lnTo>
                  <a:pt x="317" y="296"/>
                </a:lnTo>
                <a:lnTo>
                  <a:pt x="316" y="296"/>
                </a:lnTo>
                <a:lnTo>
                  <a:pt x="316" y="295"/>
                </a:lnTo>
                <a:lnTo>
                  <a:pt x="316" y="296"/>
                </a:lnTo>
                <a:lnTo>
                  <a:pt x="316" y="295"/>
                </a:lnTo>
                <a:lnTo>
                  <a:pt x="316" y="296"/>
                </a:lnTo>
                <a:lnTo>
                  <a:pt x="316" y="295"/>
                </a:lnTo>
                <a:lnTo>
                  <a:pt x="315" y="295"/>
                </a:lnTo>
                <a:lnTo>
                  <a:pt x="316" y="295"/>
                </a:lnTo>
                <a:lnTo>
                  <a:pt x="315" y="295"/>
                </a:lnTo>
                <a:lnTo>
                  <a:pt x="316" y="295"/>
                </a:lnTo>
                <a:lnTo>
                  <a:pt x="315" y="295"/>
                </a:lnTo>
                <a:lnTo>
                  <a:pt x="315" y="294"/>
                </a:lnTo>
                <a:lnTo>
                  <a:pt x="315" y="295"/>
                </a:lnTo>
                <a:lnTo>
                  <a:pt x="315" y="294"/>
                </a:lnTo>
                <a:lnTo>
                  <a:pt x="315" y="295"/>
                </a:lnTo>
                <a:lnTo>
                  <a:pt x="315" y="294"/>
                </a:lnTo>
                <a:lnTo>
                  <a:pt x="316" y="294"/>
                </a:lnTo>
                <a:lnTo>
                  <a:pt x="315" y="294"/>
                </a:lnTo>
                <a:lnTo>
                  <a:pt x="316" y="294"/>
                </a:lnTo>
                <a:lnTo>
                  <a:pt x="315" y="294"/>
                </a:lnTo>
                <a:lnTo>
                  <a:pt x="316" y="294"/>
                </a:lnTo>
                <a:lnTo>
                  <a:pt x="317" y="294"/>
                </a:lnTo>
                <a:lnTo>
                  <a:pt x="316" y="294"/>
                </a:lnTo>
                <a:lnTo>
                  <a:pt x="317" y="294"/>
                </a:lnTo>
                <a:lnTo>
                  <a:pt x="316" y="294"/>
                </a:lnTo>
                <a:lnTo>
                  <a:pt x="317" y="294"/>
                </a:lnTo>
                <a:lnTo>
                  <a:pt x="317" y="293"/>
                </a:lnTo>
                <a:lnTo>
                  <a:pt x="317" y="294"/>
                </a:lnTo>
                <a:lnTo>
                  <a:pt x="317" y="293"/>
                </a:lnTo>
                <a:lnTo>
                  <a:pt x="317" y="294"/>
                </a:lnTo>
                <a:lnTo>
                  <a:pt x="317" y="293"/>
                </a:lnTo>
                <a:lnTo>
                  <a:pt x="316" y="293"/>
                </a:lnTo>
                <a:lnTo>
                  <a:pt x="317" y="293"/>
                </a:lnTo>
                <a:lnTo>
                  <a:pt x="316" y="293"/>
                </a:lnTo>
                <a:lnTo>
                  <a:pt x="317" y="293"/>
                </a:lnTo>
                <a:lnTo>
                  <a:pt x="316" y="293"/>
                </a:lnTo>
                <a:lnTo>
                  <a:pt x="316" y="292"/>
                </a:lnTo>
                <a:lnTo>
                  <a:pt x="316" y="293"/>
                </a:lnTo>
                <a:lnTo>
                  <a:pt x="316" y="292"/>
                </a:lnTo>
                <a:lnTo>
                  <a:pt x="316" y="293"/>
                </a:lnTo>
                <a:lnTo>
                  <a:pt x="316" y="292"/>
                </a:lnTo>
                <a:lnTo>
                  <a:pt x="316" y="291"/>
                </a:lnTo>
                <a:lnTo>
                  <a:pt x="316" y="292"/>
                </a:lnTo>
                <a:lnTo>
                  <a:pt x="316" y="291"/>
                </a:lnTo>
                <a:lnTo>
                  <a:pt x="316" y="292"/>
                </a:lnTo>
                <a:lnTo>
                  <a:pt x="316" y="291"/>
                </a:lnTo>
                <a:lnTo>
                  <a:pt x="315" y="291"/>
                </a:lnTo>
                <a:lnTo>
                  <a:pt x="316" y="291"/>
                </a:lnTo>
                <a:lnTo>
                  <a:pt x="315" y="291"/>
                </a:lnTo>
                <a:lnTo>
                  <a:pt x="316" y="291"/>
                </a:lnTo>
                <a:lnTo>
                  <a:pt x="315" y="291"/>
                </a:lnTo>
                <a:lnTo>
                  <a:pt x="315" y="290"/>
                </a:lnTo>
                <a:lnTo>
                  <a:pt x="315" y="291"/>
                </a:lnTo>
                <a:lnTo>
                  <a:pt x="315" y="290"/>
                </a:lnTo>
                <a:lnTo>
                  <a:pt x="315" y="291"/>
                </a:lnTo>
                <a:lnTo>
                  <a:pt x="315" y="290"/>
                </a:lnTo>
                <a:lnTo>
                  <a:pt x="316" y="290"/>
                </a:lnTo>
                <a:lnTo>
                  <a:pt x="315" y="290"/>
                </a:lnTo>
                <a:lnTo>
                  <a:pt x="316" y="290"/>
                </a:lnTo>
                <a:lnTo>
                  <a:pt x="315" y="290"/>
                </a:lnTo>
                <a:lnTo>
                  <a:pt x="316" y="290"/>
                </a:lnTo>
                <a:lnTo>
                  <a:pt x="317" y="290"/>
                </a:lnTo>
                <a:lnTo>
                  <a:pt x="316" y="290"/>
                </a:lnTo>
                <a:lnTo>
                  <a:pt x="317" y="290"/>
                </a:lnTo>
                <a:lnTo>
                  <a:pt x="316" y="290"/>
                </a:lnTo>
                <a:lnTo>
                  <a:pt x="317" y="290"/>
                </a:lnTo>
                <a:lnTo>
                  <a:pt x="317" y="289"/>
                </a:lnTo>
                <a:lnTo>
                  <a:pt x="317" y="290"/>
                </a:lnTo>
                <a:lnTo>
                  <a:pt x="317" y="289"/>
                </a:lnTo>
                <a:lnTo>
                  <a:pt x="317" y="290"/>
                </a:lnTo>
                <a:lnTo>
                  <a:pt x="317" y="289"/>
                </a:lnTo>
                <a:lnTo>
                  <a:pt x="316" y="289"/>
                </a:lnTo>
                <a:lnTo>
                  <a:pt x="317" y="289"/>
                </a:lnTo>
                <a:lnTo>
                  <a:pt x="316" y="289"/>
                </a:lnTo>
                <a:lnTo>
                  <a:pt x="317" y="289"/>
                </a:lnTo>
                <a:lnTo>
                  <a:pt x="316" y="289"/>
                </a:lnTo>
                <a:lnTo>
                  <a:pt x="316" y="288"/>
                </a:lnTo>
                <a:lnTo>
                  <a:pt x="316" y="289"/>
                </a:lnTo>
                <a:lnTo>
                  <a:pt x="316" y="288"/>
                </a:lnTo>
                <a:lnTo>
                  <a:pt x="316" y="289"/>
                </a:lnTo>
                <a:lnTo>
                  <a:pt x="316" y="288"/>
                </a:lnTo>
                <a:lnTo>
                  <a:pt x="315" y="288"/>
                </a:lnTo>
                <a:lnTo>
                  <a:pt x="316" y="288"/>
                </a:lnTo>
                <a:lnTo>
                  <a:pt x="315" y="288"/>
                </a:lnTo>
                <a:lnTo>
                  <a:pt x="316" y="288"/>
                </a:lnTo>
                <a:lnTo>
                  <a:pt x="315" y="288"/>
                </a:lnTo>
                <a:lnTo>
                  <a:pt x="315" y="289"/>
                </a:lnTo>
                <a:lnTo>
                  <a:pt x="315" y="288"/>
                </a:lnTo>
                <a:lnTo>
                  <a:pt x="315" y="289"/>
                </a:lnTo>
                <a:lnTo>
                  <a:pt x="315" y="288"/>
                </a:lnTo>
                <a:lnTo>
                  <a:pt x="315" y="289"/>
                </a:lnTo>
                <a:lnTo>
                  <a:pt x="314" y="289"/>
                </a:lnTo>
                <a:lnTo>
                  <a:pt x="315" y="289"/>
                </a:lnTo>
                <a:lnTo>
                  <a:pt x="314" y="289"/>
                </a:lnTo>
                <a:lnTo>
                  <a:pt x="315" y="289"/>
                </a:lnTo>
                <a:lnTo>
                  <a:pt x="314" y="289"/>
                </a:lnTo>
                <a:lnTo>
                  <a:pt x="314" y="288"/>
                </a:lnTo>
                <a:lnTo>
                  <a:pt x="314" y="289"/>
                </a:lnTo>
                <a:lnTo>
                  <a:pt x="314" y="288"/>
                </a:lnTo>
                <a:lnTo>
                  <a:pt x="314" y="289"/>
                </a:lnTo>
                <a:lnTo>
                  <a:pt x="314" y="288"/>
                </a:lnTo>
                <a:lnTo>
                  <a:pt x="314" y="287"/>
                </a:lnTo>
                <a:lnTo>
                  <a:pt x="314" y="288"/>
                </a:lnTo>
                <a:lnTo>
                  <a:pt x="314" y="287"/>
                </a:lnTo>
                <a:lnTo>
                  <a:pt x="314" y="288"/>
                </a:lnTo>
                <a:lnTo>
                  <a:pt x="314" y="287"/>
                </a:lnTo>
                <a:lnTo>
                  <a:pt x="313" y="287"/>
                </a:lnTo>
                <a:lnTo>
                  <a:pt x="314" y="287"/>
                </a:lnTo>
                <a:lnTo>
                  <a:pt x="313" y="287"/>
                </a:lnTo>
                <a:lnTo>
                  <a:pt x="314" y="287"/>
                </a:lnTo>
                <a:lnTo>
                  <a:pt x="313" y="287"/>
                </a:lnTo>
                <a:lnTo>
                  <a:pt x="313" y="288"/>
                </a:lnTo>
                <a:lnTo>
                  <a:pt x="313" y="287"/>
                </a:lnTo>
                <a:lnTo>
                  <a:pt x="313" y="288"/>
                </a:lnTo>
                <a:lnTo>
                  <a:pt x="313" y="287"/>
                </a:lnTo>
                <a:lnTo>
                  <a:pt x="313" y="288"/>
                </a:lnTo>
                <a:lnTo>
                  <a:pt x="312" y="288"/>
                </a:lnTo>
                <a:lnTo>
                  <a:pt x="313" y="288"/>
                </a:lnTo>
                <a:lnTo>
                  <a:pt x="312" y="288"/>
                </a:lnTo>
                <a:lnTo>
                  <a:pt x="313" y="288"/>
                </a:lnTo>
                <a:lnTo>
                  <a:pt x="312" y="288"/>
                </a:lnTo>
                <a:lnTo>
                  <a:pt x="312" y="289"/>
                </a:lnTo>
                <a:lnTo>
                  <a:pt x="312" y="288"/>
                </a:lnTo>
                <a:lnTo>
                  <a:pt x="312" y="289"/>
                </a:lnTo>
                <a:lnTo>
                  <a:pt x="312" y="288"/>
                </a:lnTo>
                <a:lnTo>
                  <a:pt x="312" y="289"/>
                </a:lnTo>
                <a:lnTo>
                  <a:pt x="313" y="289"/>
                </a:lnTo>
                <a:lnTo>
                  <a:pt x="312" y="289"/>
                </a:lnTo>
                <a:lnTo>
                  <a:pt x="313" y="289"/>
                </a:lnTo>
                <a:lnTo>
                  <a:pt x="312" y="289"/>
                </a:lnTo>
                <a:lnTo>
                  <a:pt x="313" y="289"/>
                </a:lnTo>
                <a:lnTo>
                  <a:pt x="313" y="290"/>
                </a:lnTo>
                <a:lnTo>
                  <a:pt x="313" y="289"/>
                </a:lnTo>
                <a:lnTo>
                  <a:pt x="313" y="290"/>
                </a:lnTo>
                <a:lnTo>
                  <a:pt x="313" y="289"/>
                </a:lnTo>
                <a:lnTo>
                  <a:pt x="313" y="290"/>
                </a:lnTo>
                <a:lnTo>
                  <a:pt x="312" y="290"/>
                </a:lnTo>
                <a:lnTo>
                  <a:pt x="313" y="290"/>
                </a:lnTo>
                <a:lnTo>
                  <a:pt x="312" y="290"/>
                </a:lnTo>
                <a:lnTo>
                  <a:pt x="313" y="290"/>
                </a:lnTo>
                <a:lnTo>
                  <a:pt x="312" y="290"/>
                </a:lnTo>
                <a:lnTo>
                  <a:pt x="311" y="290"/>
                </a:lnTo>
                <a:lnTo>
                  <a:pt x="312" y="290"/>
                </a:lnTo>
                <a:lnTo>
                  <a:pt x="311" y="290"/>
                </a:lnTo>
                <a:lnTo>
                  <a:pt x="312" y="290"/>
                </a:lnTo>
                <a:lnTo>
                  <a:pt x="311" y="290"/>
                </a:lnTo>
                <a:lnTo>
                  <a:pt x="311" y="291"/>
                </a:lnTo>
                <a:lnTo>
                  <a:pt x="311" y="290"/>
                </a:lnTo>
                <a:lnTo>
                  <a:pt x="311" y="291"/>
                </a:lnTo>
                <a:lnTo>
                  <a:pt x="311" y="290"/>
                </a:lnTo>
                <a:lnTo>
                  <a:pt x="311" y="291"/>
                </a:lnTo>
                <a:lnTo>
                  <a:pt x="312" y="291"/>
                </a:lnTo>
                <a:lnTo>
                  <a:pt x="311" y="291"/>
                </a:lnTo>
                <a:lnTo>
                  <a:pt x="312" y="291"/>
                </a:lnTo>
                <a:lnTo>
                  <a:pt x="311" y="291"/>
                </a:lnTo>
                <a:lnTo>
                  <a:pt x="312" y="291"/>
                </a:lnTo>
                <a:lnTo>
                  <a:pt x="312" y="292"/>
                </a:lnTo>
                <a:lnTo>
                  <a:pt x="312" y="291"/>
                </a:lnTo>
                <a:lnTo>
                  <a:pt x="312" y="292"/>
                </a:lnTo>
                <a:lnTo>
                  <a:pt x="312" y="291"/>
                </a:lnTo>
                <a:lnTo>
                  <a:pt x="312" y="292"/>
                </a:lnTo>
                <a:lnTo>
                  <a:pt x="311" y="292"/>
                </a:lnTo>
                <a:lnTo>
                  <a:pt x="312" y="292"/>
                </a:lnTo>
                <a:lnTo>
                  <a:pt x="311" y="292"/>
                </a:lnTo>
                <a:lnTo>
                  <a:pt x="312" y="292"/>
                </a:lnTo>
                <a:lnTo>
                  <a:pt x="311" y="292"/>
                </a:lnTo>
                <a:lnTo>
                  <a:pt x="311" y="293"/>
                </a:lnTo>
                <a:lnTo>
                  <a:pt x="311" y="292"/>
                </a:lnTo>
                <a:lnTo>
                  <a:pt x="311" y="293"/>
                </a:lnTo>
                <a:lnTo>
                  <a:pt x="311" y="292"/>
                </a:lnTo>
                <a:lnTo>
                  <a:pt x="311" y="293"/>
                </a:lnTo>
                <a:lnTo>
                  <a:pt x="310" y="293"/>
                </a:lnTo>
                <a:lnTo>
                  <a:pt x="311" y="293"/>
                </a:lnTo>
                <a:lnTo>
                  <a:pt x="310" y="293"/>
                </a:lnTo>
                <a:lnTo>
                  <a:pt x="311" y="293"/>
                </a:lnTo>
                <a:lnTo>
                  <a:pt x="310" y="293"/>
                </a:lnTo>
                <a:lnTo>
                  <a:pt x="310" y="292"/>
                </a:lnTo>
                <a:lnTo>
                  <a:pt x="310" y="293"/>
                </a:lnTo>
                <a:lnTo>
                  <a:pt x="310" y="292"/>
                </a:lnTo>
                <a:lnTo>
                  <a:pt x="310" y="293"/>
                </a:lnTo>
                <a:lnTo>
                  <a:pt x="310" y="292"/>
                </a:lnTo>
                <a:lnTo>
                  <a:pt x="310" y="291"/>
                </a:lnTo>
                <a:lnTo>
                  <a:pt x="310" y="292"/>
                </a:lnTo>
                <a:lnTo>
                  <a:pt x="310" y="291"/>
                </a:lnTo>
                <a:lnTo>
                  <a:pt x="310" y="292"/>
                </a:lnTo>
                <a:lnTo>
                  <a:pt x="310" y="291"/>
                </a:lnTo>
                <a:lnTo>
                  <a:pt x="309" y="291"/>
                </a:lnTo>
                <a:lnTo>
                  <a:pt x="310" y="291"/>
                </a:lnTo>
                <a:lnTo>
                  <a:pt x="309" y="291"/>
                </a:lnTo>
                <a:lnTo>
                  <a:pt x="310" y="291"/>
                </a:lnTo>
                <a:lnTo>
                  <a:pt x="309" y="291"/>
                </a:lnTo>
                <a:lnTo>
                  <a:pt x="309" y="292"/>
                </a:lnTo>
                <a:lnTo>
                  <a:pt x="309" y="291"/>
                </a:lnTo>
                <a:lnTo>
                  <a:pt x="309" y="292"/>
                </a:lnTo>
                <a:lnTo>
                  <a:pt x="309" y="291"/>
                </a:lnTo>
                <a:lnTo>
                  <a:pt x="309" y="292"/>
                </a:lnTo>
                <a:lnTo>
                  <a:pt x="308" y="292"/>
                </a:lnTo>
                <a:lnTo>
                  <a:pt x="309" y="292"/>
                </a:lnTo>
                <a:lnTo>
                  <a:pt x="308" y="292"/>
                </a:lnTo>
                <a:lnTo>
                  <a:pt x="309" y="292"/>
                </a:lnTo>
                <a:lnTo>
                  <a:pt x="308" y="292"/>
                </a:lnTo>
                <a:lnTo>
                  <a:pt x="308" y="291"/>
                </a:lnTo>
                <a:lnTo>
                  <a:pt x="308" y="292"/>
                </a:lnTo>
                <a:lnTo>
                  <a:pt x="308" y="291"/>
                </a:lnTo>
                <a:lnTo>
                  <a:pt x="308" y="292"/>
                </a:lnTo>
                <a:lnTo>
                  <a:pt x="308" y="291"/>
                </a:lnTo>
                <a:lnTo>
                  <a:pt x="307" y="291"/>
                </a:lnTo>
                <a:lnTo>
                  <a:pt x="308" y="291"/>
                </a:lnTo>
                <a:lnTo>
                  <a:pt x="307" y="291"/>
                </a:lnTo>
                <a:lnTo>
                  <a:pt x="308" y="291"/>
                </a:lnTo>
                <a:lnTo>
                  <a:pt x="307" y="291"/>
                </a:lnTo>
                <a:lnTo>
                  <a:pt x="307" y="290"/>
                </a:lnTo>
                <a:lnTo>
                  <a:pt x="307" y="291"/>
                </a:lnTo>
                <a:lnTo>
                  <a:pt x="307" y="290"/>
                </a:lnTo>
                <a:lnTo>
                  <a:pt x="307" y="291"/>
                </a:lnTo>
                <a:lnTo>
                  <a:pt x="307" y="290"/>
                </a:lnTo>
                <a:lnTo>
                  <a:pt x="308" y="290"/>
                </a:lnTo>
                <a:lnTo>
                  <a:pt x="307" y="290"/>
                </a:lnTo>
                <a:lnTo>
                  <a:pt x="308" y="290"/>
                </a:lnTo>
                <a:lnTo>
                  <a:pt x="307" y="290"/>
                </a:lnTo>
                <a:lnTo>
                  <a:pt x="308" y="290"/>
                </a:lnTo>
                <a:lnTo>
                  <a:pt x="309" y="290"/>
                </a:lnTo>
                <a:lnTo>
                  <a:pt x="308" y="290"/>
                </a:lnTo>
                <a:lnTo>
                  <a:pt x="309" y="290"/>
                </a:lnTo>
                <a:lnTo>
                  <a:pt x="308" y="290"/>
                </a:lnTo>
                <a:lnTo>
                  <a:pt x="309" y="290"/>
                </a:lnTo>
                <a:lnTo>
                  <a:pt x="309" y="289"/>
                </a:lnTo>
                <a:lnTo>
                  <a:pt x="309" y="290"/>
                </a:lnTo>
                <a:lnTo>
                  <a:pt x="309" y="289"/>
                </a:lnTo>
                <a:lnTo>
                  <a:pt x="309" y="290"/>
                </a:lnTo>
                <a:lnTo>
                  <a:pt x="309" y="289"/>
                </a:lnTo>
                <a:lnTo>
                  <a:pt x="308" y="289"/>
                </a:lnTo>
                <a:lnTo>
                  <a:pt x="309" y="289"/>
                </a:lnTo>
                <a:lnTo>
                  <a:pt x="308" y="289"/>
                </a:lnTo>
                <a:lnTo>
                  <a:pt x="309" y="289"/>
                </a:lnTo>
                <a:lnTo>
                  <a:pt x="308" y="289"/>
                </a:lnTo>
                <a:lnTo>
                  <a:pt x="308" y="288"/>
                </a:lnTo>
                <a:lnTo>
                  <a:pt x="308" y="289"/>
                </a:lnTo>
                <a:lnTo>
                  <a:pt x="308" y="288"/>
                </a:lnTo>
                <a:lnTo>
                  <a:pt x="308" y="289"/>
                </a:lnTo>
                <a:lnTo>
                  <a:pt x="308" y="288"/>
                </a:lnTo>
                <a:lnTo>
                  <a:pt x="307" y="288"/>
                </a:lnTo>
                <a:lnTo>
                  <a:pt x="308" y="288"/>
                </a:lnTo>
                <a:lnTo>
                  <a:pt x="307" y="288"/>
                </a:lnTo>
                <a:lnTo>
                  <a:pt x="308" y="288"/>
                </a:lnTo>
                <a:lnTo>
                  <a:pt x="307" y="288"/>
                </a:lnTo>
                <a:lnTo>
                  <a:pt x="307" y="289"/>
                </a:lnTo>
                <a:lnTo>
                  <a:pt x="307" y="288"/>
                </a:lnTo>
                <a:lnTo>
                  <a:pt x="307" y="289"/>
                </a:lnTo>
                <a:lnTo>
                  <a:pt x="307" y="288"/>
                </a:lnTo>
                <a:lnTo>
                  <a:pt x="307" y="289"/>
                </a:lnTo>
                <a:lnTo>
                  <a:pt x="306" y="289"/>
                </a:lnTo>
                <a:lnTo>
                  <a:pt x="307" y="289"/>
                </a:lnTo>
                <a:lnTo>
                  <a:pt x="306" y="289"/>
                </a:lnTo>
                <a:lnTo>
                  <a:pt x="307" y="289"/>
                </a:lnTo>
                <a:lnTo>
                  <a:pt x="306" y="289"/>
                </a:lnTo>
                <a:lnTo>
                  <a:pt x="306" y="288"/>
                </a:lnTo>
                <a:lnTo>
                  <a:pt x="306" y="289"/>
                </a:lnTo>
                <a:lnTo>
                  <a:pt x="306" y="288"/>
                </a:lnTo>
                <a:lnTo>
                  <a:pt x="306" y="289"/>
                </a:lnTo>
                <a:lnTo>
                  <a:pt x="306" y="288"/>
                </a:lnTo>
                <a:lnTo>
                  <a:pt x="306" y="287"/>
                </a:lnTo>
                <a:lnTo>
                  <a:pt x="306" y="288"/>
                </a:lnTo>
                <a:lnTo>
                  <a:pt x="306" y="287"/>
                </a:lnTo>
                <a:lnTo>
                  <a:pt x="306" y="288"/>
                </a:lnTo>
                <a:lnTo>
                  <a:pt x="306" y="287"/>
                </a:lnTo>
                <a:lnTo>
                  <a:pt x="305" y="287"/>
                </a:lnTo>
                <a:lnTo>
                  <a:pt x="306" y="287"/>
                </a:lnTo>
                <a:lnTo>
                  <a:pt x="305" y="287"/>
                </a:lnTo>
                <a:lnTo>
                  <a:pt x="306" y="287"/>
                </a:lnTo>
                <a:lnTo>
                  <a:pt x="305" y="287"/>
                </a:lnTo>
                <a:lnTo>
                  <a:pt x="305" y="288"/>
                </a:lnTo>
                <a:lnTo>
                  <a:pt x="305" y="287"/>
                </a:lnTo>
                <a:lnTo>
                  <a:pt x="305" y="288"/>
                </a:lnTo>
                <a:lnTo>
                  <a:pt x="305" y="287"/>
                </a:lnTo>
                <a:lnTo>
                  <a:pt x="305" y="288"/>
                </a:lnTo>
                <a:lnTo>
                  <a:pt x="304" y="288"/>
                </a:lnTo>
                <a:lnTo>
                  <a:pt x="305" y="288"/>
                </a:lnTo>
                <a:lnTo>
                  <a:pt x="304" y="288"/>
                </a:lnTo>
                <a:lnTo>
                  <a:pt x="305" y="288"/>
                </a:lnTo>
                <a:lnTo>
                  <a:pt x="304" y="288"/>
                </a:lnTo>
                <a:lnTo>
                  <a:pt x="304" y="287"/>
                </a:lnTo>
                <a:lnTo>
                  <a:pt x="304" y="288"/>
                </a:lnTo>
                <a:lnTo>
                  <a:pt x="304" y="287"/>
                </a:lnTo>
                <a:lnTo>
                  <a:pt x="304" y="288"/>
                </a:lnTo>
                <a:lnTo>
                  <a:pt x="304" y="287"/>
                </a:lnTo>
                <a:lnTo>
                  <a:pt x="303" y="287"/>
                </a:lnTo>
                <a:lnTo>
                  <a:pt x="304" y="287"/>
                </a:lnTo>
                <a:lnTo>
                  <a:pt x="303" y="287"/>
                </a:lnTo>
                <a:lnTo>
                  <a:pt x="304" y="287"/>
                </a:lnTo>
                <a:lnTo>
                  <a:pt x="303" y="287"/>
                </a:lnTo>
                <a:lnTo>
                  <a:pt x="303" y="286"/>
                </a:lnTo>
                <a:lnTo>
                  <a:pt x="303" y="287"/>
                </a:lnTo>
                <a:lnTo>
                  <a:pt x="303" y="286"/>
                </a:lnTo>
                <a:lnTo>
                  <a:pt x="303" y="287"/>
                </a:lnTo>
                <a:lnTo>
                  <a:pt x="303" y="286"/>
                </a:lnTo>
                <a:lnTo>
                  <a:pt x="304" y="286"/>
                </a:lnTo>
                <a:lnTo>
                  <a:pt x="303" y="286"/>
                </a:lnTo>
                <a:lnTo>
                  <a:pt x="304" y="286"/>
                </a:lnTo>
                <a:lnTo>
                  <a:pt x="303" y="286"/>
                </a:lnTo>
                <a:lnTo>
                  <a:pt x="304" y="286"/>
                </a:lnTo>
                <a:lnTo>
                  <a:pt x="305" y="286"/>
                </a:lnTo>
                <a:lnTo>
                  <a:pt x="304" y="286"/>
                </a:lnTo>
                <a:lnTo>
                  <a:pt x="305" y="286"/>
                </a:lnTo>
                <a:lnTo>
                  <a:pt x="304" y="286"/>
                </a:lnTo>
                <a:lnTo>
                  <a:pt x="305" y="286"/>
                </a:lnTo>
                <a:lnTo>
                  <a:pt x="305" y="285"/>
                </a:lnTo>
                <a:lnTo>
                  <a:pt x="305" y="286"/>
                </a:lnTo>
                <a:lnTo>
                  <a:pt x="305" y="285"/>
                </a:lnTo>
                <a:lnTo>
                  <a:pt x="305" y="286"/>
                </a:lnTo>
                <a:lnTo>
                  <a:pt x="305" y="285"/>
                </a:lnTo>
                <a:lnTo>
                  <a:pt x="304" y="285"/>
                </a:lnTo>
                <a:lnTo>
                  <a:pt x="305" y="285"/>
                </a:lnTo>
                <a:lnTo>
                  <a:pt x="304" y="285"/>
                </a:lnTo>
                <a:lnTo>
                  <a:pt x="305" y="285"/>
                </a:lnTo>
                <a:lnTo>
                  <a:pt x="304" y="285"/>
                </a:lnTo>
                <a:lnTo>
                  <a:pt x="304" y="284"/>
                </a:lnTo>
                <a:lnTo>
                  <a:pt x="304" y="285"/>
                </a:lnTo>
                <a:lnTo>
                  <a:pt x="304" y="284"/>
                </a:lnTo>
                <a:lnTo>
                  <a:pt x="304" y="285"/>
                </a:lnTo>
                <a:lnTo>
                  <a:pt x="304" y="284"/>
                </a:lnTo>
                <a:lnTo>
                  <a:pt x="305" y="284"/>
                </a:lnTo>
                <a:lnTo>
                  <a:pt x="304" y="284"/>
                </a:lnTo>
                <a:lnTo>
                  <a:pt x="305" y="284"/>
                </a:lnTo>
                <a:lnTo>
                  <a:pt x="304" y="284"/>
                </a:lnTo>
                <a:lnTo>
                  <a:pt x="305" y="284"/>
                </a:lnTo>
                <a:lnTo>
                  <a:pt x="305" y="283"/>
                </a:lnTo>
                <a:lnTo>
                  <a:pt x="305" y="284"/>
                </a:lnTo>
                <a:lnTo>
                  <a:pt x="305" y="283"/>
                </a:lnTo>
                <a:lnTo>
                  <a:pt x="305" y="284"/>
                </a:lnTo>
                <a:lnTo>
                  <a:pt x="305" y="283"/>
                </a:lnTo>
                <a:lnTo>
                  <a:pt x="306" y="283"/>
                </a:lnTo>
                <a:lnTo>
                  <a:pt x="305" y="283"/>
                </a:lnTo>
                <a:lnTo>
                  <a:pt x="306" y="283"/>
                </a:lnTo>
                <a:lnTo>
                  <a:pt x="305" y="283"/>
                </a:lnTo>
                <a:lnTo>
                  <a:pt x="306" y="283"/>
                </a:lnTo>
                <a:lnTo>
                  <a:pt x="306" y="284"/>
                </a:lnTo>
                <a:lnTo>
                  <a:pt x="306" y="283"/>
                </a:lnTo>
                <a:lnTo>
                  <a:pt x="306" y="284"/>
                </a:lnTo>
                <a:lnTo>
                  <a:pt x="306" y="283"/>
                </a:lnTo>
                <a:lnTo>
                  <a:pt x="306" y="284"/>
                </a:lnTo>
                <a:lnTo>
                  <a:pt x="306" y="285"/>
                </a:lnTo>
                <a:lnTo>
                  <a:pt x="306" y="284"/>
                </a:lnTo>
                <a:lnTo>
                  <a:pt x="306" y="285"/>
                </a:lnTo>
                <a:lnTo>
                  <a:pt x="306" y="284"/>
                </a:lnTo>
                <a:lnTo>
                  <a:pt x="306" y="285"/>
                </a:lnTo>
                <a:lnTo>
                  <a:pt x="307" y="285"/>
                </a:lnTo>
                <a:lnTo>
                  <a:pt x="306" y="285"/>
                </a:lnTo>
                <a:lnTo>
                  <a:pt x="307" y="285"/>
                </a:lnTo>
                <a:lnTo>
                  <a:pt x="306" y="285"/>
                </a:lnTo>
                <a:lnTo>
                  <a:pt x="307" y="285"/>
                </a:lnTo>
                <a:lnTo>
                  <a:pt x="307" y="284"/>
                </a:lnTo>
                <a:lnTo>
                  <a:pt x="307" y="285"/>
                </a:lnTo>
                <a:lnTo>
                  <a:pt x="307" y="284"/>
                </a:lnTo>
                <a:lnTo>
                  <a:pt x="307" y="285"/>
                </a:lnTo>
                <a:lnTo>
                  <a:pt x="307" y="284"/>
                </a:lnTo>
                <a:lnTo>
                  <a:pt x="308" y="284"/>
                </a:lnTo>
                <a:lnTo>
                  <a:pt x="307" y="284"/>
                </a:lnTo>
                <a:lnTo>
                  <a:pt x="308" y="284"/>
                </a:lnTo>
                <a:lnTo>
                  <a:pt x="307" y="284"/>
                </a:lnTo>
                <a:lnTo>
                  <a:pt x="308" y="284"/>
                </a:lnTo>
                <a:lnTo>
                  <a:pt x="309" y="284"/>
                </a:lnTo>
                <a:lnTo>
                  <a:pt x="308" y="284"/>
                </a:lnTo>
                <a:lnTo>
                  <a:pt x="309" y="284"/>
                </a:lnTo>
                <a:lnTo>
                  <a:pt x="308" y="284"/>
                </a:lnTo>
                <a:lnTo>
                  <a:pt x="309" y="284"/>
                </a:lnTo>
                <a:lnTo>
                  <a:pt x="309" y="283"/>
                </a:lnTo>
                <a:lnTo>
                  <a:pt x="309" y="284"/>
                </a:lnTo>
                <a:lnTo>
                  <a:pt x="309" y="283"/>
                </a:lnTo>
                <a:lnTo>
                  <a:pt x="309" y="284"/>
                </a:lnTo>
                <a:lnTo>
                  <a:pt x="309" y="283"/>
                </a:lnTo>
                <a:lnTo>
                  <a:pt x="310" y="283"/>
                </a:lnTo>
                <a:lnTo>
                  <a:pt x="309" y="283"/>
                </a:lnTo>
                <a:lnTo>
                  <a:pt x="310" y="283"/>
                </a:lnTo>
                <a:lnTo>
                  <a:pt x="309" y="283"/>
                </a:lnTo>
                <a:lnTo>
                  <a:pt x="310" y="283"/>
                </a:lnTo>
                <a:lnTo>
                  <a:pt x="310" y="284"/>
                </a:lnTo>
                <a:lnTo>
                  <a:pt x="310" y="283"/>
                </a:lnTo>
                <a:lnTo>
                  <a:pt x="310" y="284"/>
                </a:lnTo>
                <a:lnTo>
                  <a:pt x="310" y="283"/>
                </a:lnTo>
                <a:lnTo>
                  <a:pt x="310" y="284"/>
                </a:lnTo>
                <a:lnTo>
                  <a:pt x="310" y="285"/>
                </a:lnTo>
                <a:lnTo>
                  <a:pt x="310" y="284"/>
                </a:lnTo>
                <a:lnTo>
                  <a:pt x="310" y="285"/>
                </a:lnTo>
                <a:lnTo>
                  <a:pt x="310" y="284"/>
                </a:lnTo>
                <a:lnTo>
                  <a:pt x="310" y="285"/>
                </a:lnTo>
                <a:lnTo>
                  <a:pt x="311" y="285"/>
                </a:lnTo>
                <a:lnTo>
                  <a:pt x="310" y="285"/>
                </a:lnTo>
                <a:lnTo>
                  <a:pt x="311" y="285"/>
                </a:lnTo>
                <a:lnTo>
                  <a:pt x="310" y="285"/>
                </a:lnTo>
                <a:lnTo>
                  <a:pt x="311" y="285"/>
                </a:lnTo>
                <a:lnTo>
                  <a:pt x="311" y="284"/>
                </a:lnTo>
                <a:lnTo>
                  <a:pt x="311" y="285"/>
                </a:lnTo>
                <a:lnTo>
                  <a:pt x="311" y="284"/>
                </a:lnTo>
                <a:lnTo>
                  <a:pt x="311" y="285"/>
                </a:lnTo>
                <a:lnTo>
                  <a:pt x="311" y="284"/>
                </a:lnTo>
                <a:lnTo>
                  <a:pt x="312" y="284"/>
                </a:lnTo>
                <a:lnTo>
                  <a:pt x="311" y="284"/>
                </a:lnTo>
                <a:lnTo>
                  <a:pt x="312" y="284"/>
                </a:lnTo>
                <a:lnTo>
                  <a:pt x="311" y="284"/>
                </a:lnTo>
                <a:lnTo>
                  <a:pt x="312" y="284"/>
                </a:lnTo>
                <a:lnTo>
                  <a:pt x="312" y="283"/>
                </a:lnTo>
                <a:lnTo>
                  <a:pt x="312" y="284"/>
                </a:lnTo>
                <a:lnTo>
                  <a:pt x="312" y="283"/>
                </a:lnTo>
                <a:lnTo>
                  <a:pt x="312" y="284"/>
                </a:lnTo>
                <a:lnTo>
                  <a:pt x="312" y="283"/>
                </a:lnTo>
                <a:lnTo>
                  <a:pt x="311" y="283"/>
                </a:lnTo>
                <a:lnTo>
                  <a:pt x="312" y="283"/>
                </a:lnTo>
                <a:lnTo>
                  <a:pt x="311" y="283"/>
                </a:lnTo>
                <a:lnTo>
                  <a:pt x="312" y="283"/>
                </a:lnTo>
                <a:lnTo>
                  <a:pt x="311" y="283"/>
                </a:lnTo>
                <a:lnTo>
                  <a:pt x="311" y="282"/>
                </a:lnTo>
                <a:lnTo>
                  <a:pt x="311" y="283"/>
                </a:lnTo>
                <a:lnTo>
                  <a:pt x="311" y="282"/>
                </a:lnTo>
                <a:lnTo>
                  <a:pt x="311" y="283"/>
                </a:lnTo>
                <a:lnTo>
                  <a:pt x="311" y="282"/>
                </a:lnTo>
                <a:lnTo>
                  <a:pt x="312" y="282"/>
                </a:lnTo>
                <a:lnTo>
                  <a:pt x="311" y="282"/>
                </a:lnTo>
                <a:lnTo>
                  <a:pt x="312" y="282"/>
                </a:lnTo>
                <a:lnTo>
                  <a:pt x="311" y="282"/>
                </a:lnTo>
                <a:lnTo>
                  <a:pt x="312" y="282"/>
                </a:lnTo>
                <a:lnTo>
                  <a:pt x="313" y="282"/>
                </a:lnTo>
                <a:lnTo>
                  <a:pt x="312" y="282"/>
                </a:lnTo>
                <a:lnTo>
                  <a:pt x="313" y="282"/>
                </a:lnTo>
                <a:lnTo>
                  <a:pt x="312" y="282"/>
                </a:lnTo>
                <a:lnTo>
                  <a:pt x="313" y="282"/>
                </a:lnTo>
                <a:lnTo>
                  <a:pt x="313" y="281"/>
                </a:lnTo>
                <a:lnTo>
                  <a:pt x="313" y="282"/>
                </a:lnTo>
                <a:lnTo>
                  <a:pt x="313" y="281"/>
                </a:lnTo>
                <a:lnTo>
                  <a:pt x="313" y="282"/>
                </a:lnTo>
                <a:lnTo>
                  <a:pt x="313" y="281"/>
                </a:lnTo>
                <a:lnTo>
                  <a:pt x="312" y="281"/>
                </a:lnTo>
                <a:lnTo>
                  <a:pt x="313" y="281"/>
                </a:lnTo>
                <a:lnTo>
                  <a:pt x="312" y="281"/>
                </a:lnTo>
                <a:lnTo>
                  <a:pt x="313" y="281"/>
                </a:lnTo>
                <a:lnTo>
                  <a:pt x="312" y="281"/>
                </a:lnTo>
                <a:lnTo>
                  <a:pt x="312" y="280"/>
                </a:lnTo>
                <a:lnTo>
                  <a:pt x="312" y="281"/>
                </a:lnTo>
                <a:lnTo>
                  <a:pt x="312" y="280"/>
                </a:lnTo>
                <a:lnTo>
                  <a:pt x="312" y="281"/>
                </a:lnTo>
                <a:lnTo>
                  <a:pt x="312" y="280"/>
                </a:lnTo>
                <a:lnTo>
                  <a:pt x="311" y="280"/>
                </a:lnTo>
                <a:lnTo>
                  <a:pt x="312" y="280"/>
                </a:lnTo>
                <a:lnTo>
                  <a:pt x="311" y="280"/>
                </a:lnTo>
                <a:lnTo>
                  <a:pt x="312" y="280"/>
                </a:lnTo>
                <a:lnTo>
                  <a:pt x="311" y="280"/>
                </a:lnTo>
                <a:lnTo>
                  <a:pt x="311" y="281"/>
                </a:lnTo>
                <a:lnTo>
                  <a:pt x="311" y="280"/>
                </a:lnTo>
                <a:lnTo>
                  <a:pt x="311" y="281"/>
                </a:lnTo>
                <a:lnTo>
                  <a:pt x="311" y="280"/>
                </a:lnTo>
                <a:lnTo>
                  <a:pt x="311" y="281"/>
                </a:lnTo>
                <a:lnTo>
                  <a:pt x="310" y="281"/>
                </a:lnTo>
                <a:lnTo>
                  <a:pt x="311" y="281"/>
                </a:lnTo>
                <a:lnTo>
                  <a:pt x="310" y="281"/>
                </a:lnTo>
                <a:lnTo>
                  <a:pt x="311" y="281"/>
                </a:lnTo>
                <a:lnTo>
                  <a:pt x="310" y="281"/>
                </a:lnTo>
                <a:lnTo>
                  <a:pt x="310" y="280"/>
                </a:lnTo>
                <a:lnTo>
                  <a:pt x="310" y="281"/>
                </a:lnTo>
                <a:lnTo>
                  <a:pt x="310" y="280"/>
                </a:lnTo>
                <a:lnTo>
                  <a:pt x="310" y="281"/>
                </a:lnTo>
                <a:lnTo>
                  <a:pt x="310" y="280"/>
                </a:lnTo>
                <a:lnTo>
                  <a:pt x="310" y="279"/>
                </a:lnTo>
                <a:lnTo>
                  <a:pt x="310" y="280"/>
                </a:lnTo>
                <a:lnTo>
                  <a:pt x="310" y="279"/>
                </a:lnTo>
                <a:lnTo>
                  <a:pt x="310" y="280"/>
                </a:lnTo>
                <a:lnTo>
                  <a:pt x="310" y="279"/>
                </a:lnTo>
                <a:lnTo>
                  <a:pt x="309" y="279"/>
                </a:lnTo>
                <a:lnTo>
                  <a:pt x="310" y="279"/>
                </a:lnTo>
                <a:lnTo>
                  <a:pt x="309" y="279"/>
                </a:lnTo>
                <a:lnTo>
                  <a:pt x="310" y="279"/>
                </a:lnTo>
                <a:lnTo>
                  <a:pt x="309" y="279"/>
                </a:lnTo>
                <a:lnTo>
                  <a:pt x="309" y="280"/>
                </a:lnTo>
                <a:lnTo>
                  <a:pt x="309" y="279"/>
                </a:lnTo>
                <a:lnTo>
                  <a:pt x="309" y="280"/>
                </a:lnTo>
                <a:lnTo>
                  <a:pt x="309" y="279"/>
                </a:lnTo>
                <a:lnTo>
                  <a:pt x="309" y="280"/>
                </a:lnTo>
                <a:lnTo>
                  <a:pt x="308" y="280"/>
                </a:lnTo>
                <a:lnTo>
                  <a:pt x="309" y="280"/>
                </a:lnTo>
                <a:lnTo>
                  <a:pt x="308" y="280"/>
                </a:lnTo>
                <a:lnTo>
                  <a:pt x="309" y="280"/>
                </a:lnTo>
                <a:lnTo>
                  <a:pt x="308" y="280"/>
                </a:lnTo>
                <a:lnTo>
                  <a:pt x="308" y="279"/>
                </a:lnTo>
                <a:lnTo>
                  <a:pt x="308" y="280"/>
                </a:lnTo>
                <a:lnTo>
                  <a:pt x="308" y="279"/>
                </a:lnTo>
                <a:lnTo>
                  <a:pt x="308" y="280"/>
                </a:lnTo>
                <a:lnTo>
                  <a:pt x="308" y="279"/>
                </a:lnTo>
                <a:lnTo>
                  <a:pt x="307" y="279"/>
                </a:lnTo>
                <a:lnTo>
                  <a:pt x="308" y="279"/>
                </a:lnTo>
                <a:lnTo>
                  <a:pt x="307" y="279"/>
                </a:lnTo>
                <a:lnTo>
                  <a:pt x="308" y="279"/>
                </a:lnTo>
                <a:lnTo>
                  <a:pt x="307" y="279"/>
                </a:lnTo>
                <a:lnTo>
                  <a:pt x="307" y="278"/>
                </a:lnTo>
                <a:lnTo>
                  <a:pt x="307" y="279"/>
                </a:lnTo>
                <a:lnTo>
                  <a:pt x="307" y="278"/>
                </a:lnTo>
                <a:lnTo>
                  <a:pt x="307" y="279"/>
                </a:lnTo>
                <a:lnTo>
                  <a:pt x="307" y="278"/>
                </a:lnTo>
                <a:lnTo>
                  <a:pt x="308" y="278"/>
                </a:lnTo>
                <a:lnTo>
                  <a:pt x="307" y="278"/>
                </a:lnTo>
                <a:lnTo>
                  <a:pt x="308" y="278"/>
                </a:lnTo>
                <a:lnTo>
                  <a:pt x="307" y="278"/>
                </a:lnTo>
                <a:lnTo>
                  <a:pt x="308" y="278"/>
                </a:lnTo>
                <a:lnTo>
                  <a:pt x="309" y="278"/>
                </a:lnTo>
                <a:lnTo>
                  <a:pt x="308" y="278"/>
                </a:lnTo>
                <a:lnTo>
                  <a:pt x="309" y="278"/>
                </a:lnTo>
                <a:lnTo>
                  <a:pt x="308" y="278"/>
                </a:lnTo>
                <a:lnTo>
                  <a:pt x="309" y="278"/>
                </a:lnTo>
                <a:lnTo>
                  <a:pt x="309" y="277"/>
                </a:lnTo>
                <a:lnTo>
                  <a:pt x="309" y="278"/>
                </a:lnTo>
                <a:lnTo>
                  <a:pt x="309" y="277"/>
                </a:lnTo>
                <a:lnTo>
                  <a:pt x="309" y="278"/>
                </a:lnTo>
                <a:lnTo>
                  <a:pt x="309" y="277"/>
                </a:lnTo>
                <a:lnTo>
                  <a:pt x="308" y="277"/>
                </a:lnTo>
                <a:lnTo>
                  <a:pt x="309" y="277"/>
                </a:lnTo>
                <a:lnTo>
                  <a:pt x="308" y="277"/>
                </a:lnTo>
                <a:lnTo>
                  <a:pt x="309" y="277"/>
                </a:lnTo>
                <a:lnTo>
                  <a:pt x="308" y="277"/>
                </a:lnTo>
                <a:lnTo>
                  <a:pt x="308" y="276"/>
                </a:lnTo>
                <a:lnTo>
                  <a:pt x="308" y="277"/>
                </a:lnTo>
                <a:lnTo>
                  <a:pt x="308" y="276"/>
                </a:lnTo>
                <a:lnTo>
                  <a:pt x="308" y="277"/>
                </a:lnTo>
                <a:lnTo>
                  <a:pt x="308" y="276"/>
                </a:lnTo>
                <a:lnTo>
                  <a:pt x="308" y="275"/>
                </a:lnTo>
                <a:lnTo>
                  <a:pt x="308" y="276"/>
                </a:lnTo>
                <a:lnTo>
                  <a:pt x="308" y="275"/>
                </a:lnTo>
                <a:lnTo>
                  <a:pt x="308" y="276"/>
                </a:lnTo>
                <a:lnTo>
                  <a:pt x="308" y="275"/>
                </a:lnTo>
                <a:lnTo>
                  <a:pt x="307" y="275"/>
                </a:lnTo>
                <a:lnTo>
                  <a:pt x="308" y="275"/>
                </a:lnTo>
                <a:lnTo>
                  <a:pt x="307" y="275"/>
                </a:lnTo>
                <a:lnTo>
                  <a:pt x="308" y="275"/>
                </a:lnTo>
                <a:lnTo>
                  <a:pt x="307" y="275"/>
                </a:lnTo>
                <a:lnTo>
                  <a:pt x="307" y="274"/>
                </a:lnTo>
                <a:lnTo>
                  <a:pt x="307" y="275"/>
                </a:lnTo>
                <a:lnTo>
                  <a:pt x="307" y="274"/>
                </a:lnTo>
                <a:lnTo>
                  <a:pt x="307" y="275"/>
                </a:lnTo>
                <a:lnTo>
                  <a:pt x="307" y="274"/>
                </a:lnTo>
                <a:lnTo>
                  <a:pt x="308" y="274"/>
                </a:lnTo>
                <a:lnTo>
                  <a:pt x="307" y="274"/>
                </a:lnTo>
                <a:lnTo>
                  <a:pt x="308" y="274"/>
                </a:lnTo>
                <a:lnTo>
                  <a:pt x="307" y="274"/>
                </a:lnTo>
                <a:lnTo>
                  <a:pt x="308" y="274"/>
                </a:lnTo>
                <a:lnTo>
                  <a:pt x="309" y="274"/>
                </a:lnTo>
                <a:lnTo>
                  <a:pt x="308" y="274"/>
                </a:lnTo>
                <a:lnTo>
                  <a:pt x="309" y="274"/>
                </a:lnTo>
                <a:lnTo>
                  <a:pt x="308" y="274"/>
                </a:lnTo>
                <a:lnTo>
                  <a:pt x="309" y="274"/>
                </a:lnTo>
                <a:lnTo>
                  <a:pt x="309" y="273"/>
                </a:lnTo>
                <a:lnTo>
                  <a:pt x="309" y="274"/>
                </a:lnTo>
                <a:lnTo>
                  <a:pt x="309" y="273"/>
                </a:lnTo>
                <a:lnTo>
                  <a:pt x="309" y="274"/>
                </a:lnTo>
                <a:lnTo>
                  <a:pt x="309" y="273"/>
                </a:lnTo>
                <a:lnTo>
                  <a:pt x="308" y="273"/>
                </a:lnTo>
                <a:lnTo>
                  <a:pt x="309" y="273"/>
                </a:lnTo>
                <a:lnTo>
                  <a:pt x="308" y="273"/>
                </a:lnTo>
                <a:lnTo>
                  <a:pt x="309" y="273"/>
                </a:lnTo>
                <a:lnTo>
                  <a:pt x="308" y="273"/>
                </a:lnTo>
                <a:lnTo>
                  <a:pt x="308" y="272"/>
                </a:lnTo>
                <a:lnTo>
                  <a:pt x="308" y="273"/>
                </a:lnTo>
                <a:lnTo>
                  <a:pt x="308" y="272"/>
                </a:lnTo>
                <a:lnTo>
                  <a:pt x="308" y="273"/>
                </a:lnTo>
                <a:lnTo>
                  <a:pt x="308" y="272"/>
                </a:lnTo>
                <a:lnTo>
                  <a:pt x="307" y="272"/>
                </a:lnTo>
                <a:lnTo>
                  <a:pt x="308" y="272"/>
                </a:lnTo>
                <a:lnTo>
                  <a:pt x="307" y="272"/>
                </a:lnTo>
                <a:lnTo>
                  <a:pt x="308" y="272"/>
                </a:lnTo>
                <a:lnTo>
                  <a:pt x="307" y="272"/>
                </a:lnTo>
                <a:lnTo>
                  <a:pt x="307" y="273"/>
                </a:lnTo>
                <a:lnTo>
                  <a:pt x="307" y="272"/>
                </a:lnTo>
                <a:lnTo>
                  <a:pt x="307" y="273"/>
                </a:lnTo>
                <a:lnTo>
                  <a:pt x="307" y="272"/>
                </a:lnTo>
                <a:lnTo>
                  <a:pt x="307" y="273"/>
                </a:lnTo>
                <a:lnTo>
                  <a:pt x="306" y="273"/>
                </a:lnTo>
                <a:lnTo>
                  <a:pt x="307" y="273"/>
                </a:lnTo>
                <a:lnTo>
                  <a:pt x="306" y="273"/>
                </a:lnTo>
                <a:lnTo>
                  <a:pt x="307" y="273"/>
                </a:lnTo>
                <a:lnTo>
                  <a:pt x="306" y="273"/>
                </a:lnTo>
                <a:lnTo>
                  <a:pt x="306" y="272"/>
                </a:lnTo>
                <a:lnTo>
                  <a:pt x="306" y="273"/>
                </a:lnTo>
                <a:lnTo>
                  <a:pt x="306" y="272"/>
                </a:lnTo>
                <a:lnTo>
                  <a:pt x="306" y="273"/>
                </a:lnTo>
                <a:lnTo>
                  <a:pt x="306" y="272"/>
                </a:lnTo>
                <a:lnTo>
                  <a:pt x="306" y="271"/>
                </a:lnTo>
                <a:lnTo>
                  <a:pt x="306" y="272"/>
                </a:lnTo>
                <a:lnTo>
                  <a:pt x="306" y="271"/>
                </a:lnTo>
                <a:lnTo>
                  <a:pt x="306" y="272"/>
                </a:lnTo>
                <a:lnTo>
                  <a:pt x="306" y="271"/>
                </a:lnTo>
                <a:lnTo>
                  <a:pt x="305" y="271"/>
                </a:lnTo>
                <a:lnTo>
                  <a:pt x="306" y="271"/>
                </a:lnTo>
                <a:lnTo>
                  <a:pt x="305" y="271"/>
                </a:lnTo>
                <a:lnTo>
                  <a:pt x="306" y="271"/>
                </a:lnTo>
                <a:lnTo>
                  <a:pt x="305" y="271"/>
                </a:lnTo>
                <a:lnTo>
                  <a:pt x="305" y="272"/>
                </a:lnTo>
                <a:lnTo>
                  <a:pt x="305" y="271"/>
                </a:lnTo>
                <a:lnTo>
                  <a:pt x="305" y="272"/>
                </a:lnTo>
                <a:lnTo>
                  <a:pt x="305" y="271"/>
                </a:lnTo>
                <a:lnTo>
                  <a:pt x="305" y="272"/>
                </a:lnTo>
                <a:lnTo>
                  <a:pt x="304" y="272"/>
                </a:lnTo>
                <a:lnTo>
                  <a:pt x="305" y="272"/>
                </a:lnTo>
                <a:lnTo>
                  <a:pt x="304" y="272"/>
                </a:lnTo>
                <a:lnTo>
                  <a:pt x="305" y="272"/>
                </a:lnTo>
                <a:lnTo>
                  <a:pt x="304" y="272"/>
                </a:lnTo>
                <a:lnTo>
                  <a:pt x="304" y="271"/>
                </a:lnTo>
                <a:lnTo>
                  <a:pt x="304" y="272"/>
                </a:lnTo>
                <a:lnTo>
                  <a:pt x="304" y="271"/>
                </a:lnTo>
                <a:lnTo>
                  <a:pt x="304" y="272"/>
                </a:lnTo>
                <a:lnTo>
                  <a:pt x="304" y="271"/>
                </a:lnTo>
                <a:lnTo>
                  <a:pt x="303" y="271"/>
                </a:lnTo>
                <a:lnTo>
                  <a:pt x="304" y="271"/>
                </a:lnTo>
                <a:lnTo>
                  <a:pt x="303" y="271"/>
                </a:lnTo>
                <a:lnTo>
                  <a:pt x="304" y="271"/>
                </a:lnTo>
                <a:lnTo>
                  <a:pt x="303" y="271"/>
                </a:lnTo>
                <a:lnTo>
                  <a:pt x="303" y="270"/>
                </a:lnTo>
                <a:lnTo>
                  <a:pt x="303" y="271"/>
                </a:lnTo>
                <a:lnTo>
                  <a:pt x="303" y="270"/>
                </a:lnTo>
                <a:lnTo>
                  <a:pt x="303" y="271"/>
                </a:lnTo>
                <a:lnTo>
                  <a:pt x="303" y="270"/>
                </a:lnTo>
                <a:lnTo>
                  <a:pt x="304" y="270"/>
                </a:lnTo>
                <a:lnTo>
                  <a:pt x="303" y="270"/>
                </a:lnTo>
                <a:lnTo>
                  <a:pt x="304" y="270"/>
                </a:lnTo>
                <a:lnTo>
                  <a:pt x="303" y="270"/>
                </a:lnTo>
                <a:lnTo>
                  <a:pt x="304" y="270"/>
                </a:lnTo>
                <a:lnTo>
                  <a:pt x="305" y="270"/>
                </a:lnTo>
                <a:lnTo>
                  <a:pt x="304" y="270"/>
                </a:lnTo>
                <a:lnTo>
                  <a:pt x="305" y="270"/>
                </a:lnTo>
                <a:lnTo>
                  <a:pt x="304" y="270"/>
                </a:lnTo>
                <a:lnTo>
                  <a:pt x="305" y="270"/>
                </a:lnTo>
                <a:lnTo>
                  <a:pt x="305" y="269"/>
                </a:lnTo>
                <a:lnTo>
                  <a:pt x="305" y="270"/>
                </a:lnTo>
                <a:lnTo>
                  <a:pt x="305" y="269"/>
                </a:lnTo>
                <a:lnTo>
                  <a:pt x="305" y="270"/>
                </a:lnTo>
                <a:lnTo>
                  <a:pt x="305" y="269"/>
                </a:lnTo>
                <a:lnTo>
                  <a:pt x="304" y="269"/>
                </a:lnTo>
                <a:lnTo>
                  <a:pt x="305" y="269"/>
                </a:lnTo>
                <a:lnTo>
                  <a:pt x="304" y="269"/>
                </a:lnTo>
                <a:lnTo>
                  <a:pt x="305" y="269"/>
                </a:lnTo>
                <a:lnTo>
                  <a:pt x="304" y="269"/>
                </a:lnTo>
                <a:lnTo>
                  <a:pt x="304" y="268"/>
                </a:lnTo>
                <a:lnTo>
                  <a:pt x="304" y="269"/>
                </a:lnTo>
                <a:lnTo>
                  <a:pt x="304" y="268"/>
                </a:lnTo>
                <a:lnTo>
                  <a:pt x="304" y="269"/>
                </a:lnTo>
                <a:lnTo>
                  <a:pt x="304" y="268"/>
                </a:lnTo>
                <a:lnTo>
                  <a:pt x="305" y="268"/>
                </a:lnTo>
                <a:lnTo>
                  <a:pt x="304" y="268"/>
                </a:lnTo>
                <a:lnTo>
                  <a:pt x="305" y="268"/>
                </a:lnTo>
                <a:lnTo>
                  <a:pt x="304" y="268"/>
                </a:lnTo>
                <a:lnTo>
                  <a:pt x="305" y="268"/>
                </a:lnTo>
                <a:lnTo>
                  <a:pt x="305" y="267"/>
                </a:lnTo>
                <a:lnTo>
                  <a:pt x="305" y="268"/>
                </a:lnTo>
                <a:lnTo>
                  <a:pt x="305" y="267"/>
                </a:lnTo>
                <a:lnTo>
                  <a:pt x="305" y="268"/>
                </a:lnTo>
                <a:lnTo>
                  <a:pt x="305" y="267"/>
                </a:lnTo>
                <a:lnTo>
                  <a:pt x="306" y="267"/>
                </a:lnTo>
                <a:lnTo>
                  <a:pt x="305" y="267"/>
                </a:lnTo>
                <a:lnTo>
                  <a:pt x="306" y="267"/>
                </a:lnTo>
                <a:lnTo>
                  <a:pt x="305" y="267"/>
                </a:lnTo>
                <a:lnTo>
                  <a:pt x="306" y="267"/>
                </a:lnTo>
                <a:lnTo>
                  <a:pt x="306" y="268"/>
                </a:lnTo>
                <a:lnTo>
                  <a:pt x="306" y="267"/>
                </a:lnTo>
                <a:lnTo>
                  <a:pt x="306" y="268"/>
                </a:lnTo>
                <a:lnTo>
                  <a:pt x="306" y="267"/>
                </a:lnTo>
                <a:lnTo>
                  <a:pt x="306" y="268"/>
                </a:lnTo>
                <a:lnTo>
                  <a:pt x="306" y="269"/>
                </a:lnTo>
                <a:lnTo>
                  <a:pt x="306" y="268"/>
                </a:lnTo>
                <a:lnTo>
                  <a:pt x="306" y="269"/>
                </a:lnTo>
                <a:lnTo>
                  <a:pt x="306" y="268"/>
                </a:lnTo>
                <a:lnTo>
                  <a:pt x="306" y="269"/>
                </a:lnTo>
                <a:lnTo>
                  <a:pt x="307" y="269"/>
                </a:lnTo>
                <a:lnTo>
                  <a:pt x="306" y="269"/>
                </a:lnTo>
                <a:lnTo>
                  <a:pt x="307" y="269"/>
                </a:lnTo>
                <a:lnTo>
                  <a:pt x="306" y="269"/>
                </a:lnTo>
                <a:lnTo>
                  <a:pt x="307" y="269"/>
                </a:lnTo>
                <a:lnTo>
                  <a:pt x="307" y="268"/>
                </a:lnTo>
                <a:lnTo>
                  <a:pt x="307" y="269"/>
                </a:lnTo>
                <a:lnTo>
                  <a:pt x="307" y="268"/>
                </a:lnTo>
                <a:lnTo>
                  <a:pt x="307" y="269"/>
                </a:lnTo>
                <a:lnTo>
                  <a:pt x="307" y="268"/>
                </a:lnTo>
                <a:lnTo>
                  <a:pt x="308" y="268"/>
                </a:lnTo>
                <a:lnTo>
                  <a:pt x="307" y="268"/>
                </a:lnTo>
                <a:lnTo>
                  <a:pt x="308" y="268"/>
                </a:lnTo>
                <a:lnTo>
                  <a:pt x="307" y="268"/>
                </a:lnTo>
                <a:lnTo>
                  <a:pt x="308" y="268"/>
                </a:lnTo>
                <a:lnTo>
                  <a:pt x="309" y="268"/>
                </a:lnTo>
                <a:lnTo>
                  <a:pt x="308" y="268"/>
                </a:lnTo>
                <a:lnTo>
                  <a:pt x="309" y="268"/>
                </a:lnTo>
                <a:lnTo>
                  <a:pt x="308" y="268"/>
                </a:lnTo>
                <a:lnTo>
                  <a:pt x="309" y="268"/>
                </a:lnTo>
                <a:lnTo>
                  <a:pt x="309" y="267"/>
                </a:lnTo>
                <a:lnTo>
                  <a:pt x="309" y="268"/>
                </a:lnTo>
                <a:lnTo>
                  <a:pt x="309" y="267"/>
                </a:lnTo>
                <a:lnTo>
                  <a:pt x="309" y="268"/>
                </a:lnTo>
                <a:lnTo>
                  <a:pt x="309" y="267"/>
                </a:lnTo>
                <a:lnTo>
                  <a:pt x="310" y="267"/>
                </a:lnTo>
                <a:lnTo>
                  <a:pt x="309" y="267"/>
                </a:lnTo>
                <a:lnTo>
                  <a:pt x="310" y="267"/>
                </a:lnTo>
                <a:lnTo>
                  <a:pt x="309" y="267"/>
                </a:lnTo>
                <a:lnTo>
                  <a:pt x="310" y="267"/>
                </a:lnTo>
                <a:lnTo>
                  <a:pt x="310" y="268"/>
                </a:lnTo>
                <a:lnTo>
                  <a:pt x="310" y="267"/>
                </a:lnTo>
                <a:lnTo>
                  <a:pt x="310" y="268"/>
                </a:lnTo>
                <a:lnTo>
                  <a:pt x="310" y="267"/>
                </a:lnTo>
                <a:lnTo>
                  <a:pt x="310" y="268"/>
                </a:lnTo>
                <a:lnTo>
                  <a:pt x="310" y="269"/>
                </a:lnTo>
                <a:lnTo>
                  <a:pt x="310" y="268"/>
                </a:lnTo>
                <a:lnTo>
                  <a:pt x="310" y="269"/>
                </a:lnTo>
                <a:lnTo>
                  <a:pt x="310" y="268"/>
                </a:lnTo>
                <a:lnTo>
                  <a:pt x="310" y="269"/>
                </a:lnTo>
                <a:lnTo>
                  <a:pt x="311" y="269"/>
                </a:lnTo>
                <a:lnTo>
                  <a:pt x="310" y="269"/>
                </a:lnTo>
                <a:lnTo>
                  <a:pt x="311" y="269"/>
                </a:lnTo>
                <a:lnTo>
                  <a:pt x="310" y="269"/>
                </a:lnTo>
                <a:lnTo>
                  <a:pt x="311" y="269"/>
                </a:lnTo>
                <a:lnTo>
                  <a:pt x="311" y="268"/>
                </a:lnTo>
                <a:lnTo>
                  <a:pt x="311" y="269"/>
                </a:lnTo>
                <a:lnTo>
                  <a:pt x="311" y="268"/>
                </a:lnTo>
                <a:lnTo>
                  <a:pt x="311" y="269"/>
                </a:lnTo>
                <a:lnTo>
                  <a:pt x="311" y="268"/>
                </a:lnTo>
                <a:lnTo>
                  <a:pt x="312" y="268"/>
                </a:lnTo>
                <a:lnTo>
                  <a:pt x="311" y="268"/>
                </a:lnTo>
                <a:lnTo>
                  <a:pt x="312" y="268"/>
                </a:lnTo>
                <a:lnTo>
                  <a:pt x="311" y="268"/>
                </a:lnTo>
                <a:lnTo>
                  <a:pt x="312" y="268"/>
                </a:lnTo>
                <a:lnTo>
                  <a:pt x="312" y="267"/>
                </a:lnTo>
                <a:lnTo>
                  <a:pt x="312" y="268"/>
                </a:lnTo>
                <a:lnTo>
                  <a:pt x="312" y="267"/>
                </a:lnTo>
                <a:lnTo>
                  <a:pt x="312" y="268"/>
                </a:lnTo>
                <a:lnTo>
                  <a:pt x="312" y="267"/>
                </a:lnTo>
                <a:lnTo>
                  <a:pt x="311" y="267"/>
                </a:lnTo>
                <a:lnTo>
                  <a:pt x="312" y="267"/>
                </a:lnTo>
                <a:lnTo>
                  <a:pt x="311" y="267"/>
                </a:lnTo>
                <a:lnTo>
                  <a:pt x="312" y="267"/>
                </a:lnTo>
                <a:lnTo>
                  <a:pt x="311" y="267"/>
                </a:lnTo>
                <a:lnTo>
                  <a:pt x="311" y="266"/>
                </a:lnTo>
                <a:lnTo>
                  <a:pt x="311" y="267"/>
                </a:lnTo>
                <a:lnTo>
                  <a:pt x="311" y="266"/>
                </a:lnTo>
                <a:lnTo>
                  <a:pt x="311" y="267"/>
                </a:lnTo>
                <a:lnTo>
                  <a:pt x="311" y="266"/>
                </a:lnTo>
                <a:lnTo>
                  <a:pt x="312" y="266"/>
                </a:lnTo>
                <a:lnTo>
                  <a:pt x="311" y="266"/>
                </a:lnTo>
                <a:lnTo>
                  <a:pt x="312" y="266"/>
                </a:lnTo>
                <a:lnTo>
                  <a:pt x="311" y="266"/>
                </a:lnTo>
                <a:lnTo>
                  <a:pt x="312" y="266"/>
                </a:lnTo>
                <a:lnTo>
                  <a:pt x="313" y="266"/>
                </a:lnTo>
                <a:lnTo>
                  <a:pt x="312" y="266"/>
                </a:lnTo>
                <a:lnTo>
                  <a:pt x="313" y="266"/>
                </a:lnTo>
                <a:lnTo>
                  <a:pt x="312" y="266"/>
                </a:lnTo>
                <a:lnTo>
                  <a:pt x="313" y="266"/>
                </a:lnTo>
                <a:lnTo>
                  <a:pt x="313" y="265"/>
                </a:lnTo>
                <a:lnTo>
                  <a:pt x="313" y="266"/>
                </a:lnTo>
                <a:lnTo>
                  <a:pt x="313" y="265"/>
                </a:lnTo>
                <a:lnTo>
                  <a:pt x="313" y="266"/>
                </a:lnTo>
                <a:lnTo>
                  <a:pt x="313" y="265"/>
                </a:lnTo>
                <a:lnTo>
                  <a:pt x="312" y="265"/>
                </a:lnTo>
                <a:lnTo>
                  <a:pt x="313" y="265"/>
                </a:lnTo>
                <a:lnTo>
                  <a:pt x="312" y="265"/>
                </a:lnTo>
                <a:lnTo>
                  <a:pt x="313" y="265"/>
                </a:lnTo>
                <a:lnTo>
                  <a:pt x="312" y="265"/>
                </a:lnTo>
                <a:lnTo>
                  <a:pt x="312" y="264"/>
                </a:lnTo>
                <a:lnTo>
                  <a:pt x="312" y="265"/>
                </a:lnTo>
                <a:lnTo>
                  <a:pt x="312" y="264"/>
                </a:lnTo>
                <a:lnTo>
                  <a:pt x="312" y="265"/>
                </a:lnTo>
                <a:lnTo>
                  <a:pt x="312" y="264"/>
                </a:lnTo>
                <a:lnTo>
                  <a:pt x="311" y="264"/>
                </a:lnTo>
                <a:lnTo>
                  <a:pt x="312" y="264"/>
                </a:lnTo>
                <a:lnTo>
                  <a:pt x="311" y="264"/>
                </a:lnTo>
                <a:lnTo>
                  <a:pt x="312" y="264"/>
                </a:lnTo>
                <a:lnTo>
                  <a:pt x="311" y="264"/>
                </a:lnTo>
                <a:lnTo>
                  <a:pt x="311" y="265"/>
                </a:lnTo>
                <a:lnTo>
                  <a:pt x="311" y="264"/>
                </a:lnTo>
                <a:lnTo>
                  <a:pt x="311" y="265"/>
                </a:lnTo>
                <a:lnTo>
                  <a:pt x="311" y="264"/>
                </a:lnTo>
                <a:lnTo>
                  <a:pt x="311" y="265"/>
                </a:lnTo>
                <a:lnTo>
                  <a:pt x="310" y="265"/>
                </a:lnTo>
                <a:lnTo>
                  <a:pt x="311" y="265"/>
                </a:lnTo>
                <a:lnTo>
                  <a:pt x="310" y="265"/>
                </a:lnTo>
                <a:lnTo>
                  <a:pt x="311" y="265"/>
                </a:lnTo>
                <a:lnTo>
                  <a:pt x="310" y="265"/>
                </a:lnTo>
                <a:lnTo>
                  <a:pt x="310" y="264"/>
                </a:lnTo>
                <a:lnTo>
                  <a:pt x="310" y="265"/>
                </a:lnTo>
                <a:lnTo>
                  <a:pt x="310" y="264"/>
                </a:lnTo>
                <a:lnTo>
                  <a:pt x="310" y="265"/>
                </a:lnTo>
                <a:lnTo>
                  <a:pt x="310" y="264"/>
                </a:lnTo>
                <a:lnTo>
                  <a:pt x="310" y="263"/>
                </a:lnTo>
                <a:lnTo>
                  <a:pt x="310" y="264"/>
                </a:lnTo>
                <a:lnTo>
                  <a:pt x="310" y="263"/>
                </a:lnTo>
                <a:lnTo>
                  <a:pt x="310" y="264"/>
                </a:lnTo>
                <a:lnTo>
                  <a:pt x="310" y="263"/>
                </a:lnTo>
                <a:lnTo>
                  <a:pt x="309" y="263"/>
                </a:lnTo>
                <a:lnTo>
                  <a:pt x="310" y="263"/>
                </a:lnTo>
                <a:lnTo>
                  <a:pt x="309" y="263"/>
                </a:lnTo>
                <a:lnTo>
                  <a:pt x="310" y="263"/>
                </a:lnTo>
                <a:lnTo>
                  <a:pt x="309" y="263"/>
                </a:lnTo>
                <a:lnTo>
                  <a:pt x="309" y="264"/>
                </a:lnTo>
                <a:lnTo>
                  <a:pt x="309" y="263"/>
                </a:lnTo>
                <a:lnTo>
                  <a:pt x="309" y="264"/>
                </a:lnTo>
                <a:lnTo>
                  <a:pt x="309" y="263"/>
                </a:lnTo>
                <a:lnTo>
                  <a:pt x="309" y="264"/>
                </a:lnTo>
                <a:lnTo>
                  <a:pt x="308" y="264"/>
                </a:lnTo>
                <a:lnTo>
                  <a:pt x="309" y="264"/>
                </a:lnTo>
                <a:lnTo>
                  <a:pt x="308" y="264"/>
                </a:lnTo>
                <a:lnTo>
                  <a:pt x="309" y="264"/>
                </a:lnTo>
                <a:lnTo>
                  <a:pt x="308" y="264"/>
                </a:lnTo>
                <a:lnTo>
                  <a:pt x="308" y="263"/>
                </a:lnTo>
                <a:lnTo>
                  <a:pt x="308" y="264"/>
                </a:lnTo>
                <a:lnTo>
                  <a:pt x="308" y="263"/>
                </a:lnTo>
                <a:lnTo>
                  <a:pt x="308" y="264"/>
                </a:lnTo>
                <a:lnTo>
                  <a:pt x="308" y="263"/>
                </a:lnTo>
                <a:lnTo>
                  <a:pt x="307" y="263"/>
                </a:lnTo>
                <a:lnTo>
                  <a:pt x="308" y="263"/>
                </a:lnTo>
                <a:lnTo>
                  <a:pt x="307" y="263"/>
                </a:lnTo>
                <a:lnTo>
                  <a:pt x="308" y="263"/>
                </a:lnTo>
                <a:lnTo>
                  <a:pt x="307" y="263"/>
                </a:lnTo>
                <a:lnTo>
                  <a:pt x="307" y="262"/>
                </a:lnTo>
                <a:lnTo>
                  <a:pt x="307" y="263"/>
                </a:lnTo>
                <a:lnTo>
                  <a:pt x="307" y="262"/>
                </a:lnTo>
                <a:lnTo>
                  <a:pt x="307" y="263"/>
                </a:lnTo>
                <a:lnTo>
                  <a:pt x="307" y="262"/>
                </a:lnTo>
                <a:lnTo>
                  <a:pt x="308" y="262"/>
                </a:lnTo>
                <a:lnTo>
                  <a:pt x="307" y="262"/>
                </a:lnTo>
                <a:lnTo>
                  <a:pt x="308" y="262"/>
                </a:lnTo>
                <a:lnTo>
                  <a:pt x="307" y="262"/>
                </a:lnTo>
                <a:lnTo>
                  <a:pt x="308" y="262"/>
                </a:lnTo>
                <a:lnTo>
                  <a:pt x="309" y="262"/>
                </a:lnTo>
                <a:lnTo>
                  <a:pt x="308" y="262"/>
                </a:lnTo>
                <a:lnTo>
                  <a:pt x="309" y="262"/>
                </a:lnTo>
                <a:lnTo>
                  <a:pt x="308" y="262"/>
                </a:lnTo>
                <a:lnTo>
                  <a:pt x="309" y="262"/>
                </a:lnTo>
                <a:lnTo>
                  <a:pt x="309" y="261"/>
                </a:lnTo>
                <a:lnTo>
                  <a:pt x="309" y="262"/>
                </a:lnTo>
                <a:lnTo>
                  <a:pt x="309" y="261"/>
                </a:lnTo>
                <a:lnTo>
                  <a:pt x="309" y="262"/>
                </a:lnTo>
                <a:lnTo>
                  <a:pt x="309" y="261"/>
                </a:lnTo>
                <a:lnTo>
                  <a:pt x="308" y="261"/>
                </a:lnTo>
                <a:lnTo>
                  <a:pt x="309" y="261"/>
                </a:lnTo>
                <a:lnTo>
                  <a:pt x="308" y="261"/>
                </a:lnTo>
                <a:lnTo>
                  <a:pt x="309" y="261"/>
                </a:lnTo>
                <a:lnTo>
                  <a:pt x="308" y="261"/>
                </a:lnTo>
                <a:lnTo>
                  <a:pt x="308" y="260"/>
                </a:lnTo>
                <a:lnTo>
                  <a:pt x="308" y="261"/>
                </a:lnTo>
                <a:lnTo>
                  <a:pt x="308" y="260"/>
                </a:lnTo>
                <a:lnTo>
                  <a:pt x="308" y="261"/>
                </a:lnTo>
                <a:lnTo>
                  <a:pt x="308" y="260"/>
                </a:lnTo>
                <a:lnTo>
                  <a:pt x="307" y="260"/>
                </a:lnTo>
                <a:lnTo>
                  <a:pt x="308" y="260"/>
                </a:lnTo>
                <a:lnTo>
                  <a:pt x="307" y="260"/>
                </a:lnTo>
                <a:lnTo>
                  <a:pt x="308" y="260"/>
                </a:lnTo>
                <a:lnTo>
                  <a:pt x="307" y="260"/>
                </a:lnTo>
                <a:lnTo>
                  <a:pt x="307" y="261"/>
                </a:lnTo>
                <a:lnTo>
                  <a:pt x="307" y="260"/>
                </a:lnTo>
                <a:lnTo>
                  <a:pt x="307" y="261"/>
                </a:lnTo>
                <a:lnTo>
                  <a:pt x="307" y="260"/>
                </a:lnTo>
                <a:lnTo>
                  <a:pt x="307" y="261"/>
                </a:lnTo>
                <a:lnTo>
                  <a:pt x="306" y="261"/>
                </a:lnTo>
                <a:lnTo>
                  <a:pt x="307" y="261"/>
                </a:lnTo>
                <a:lnTo>
                  <a:pt x="306" y="261"/>
                </a:lnTo>
                <a:lnTo>
                  <a:pt x="307" y="261"/>
                </a:lnTo>
                <a:lnTo>
                  <a:pt x="306" y="261"/>
                </a:lnTo>
                <a:lnTo>
                  <a:pt x="306" y="260"/>
                </a:lnTo>
                <a:lnTo>
                  <a:pt x="306" y="261"/>
                </a:lnTo>
                <a:lnTo>
                  <a:pt x="306" y="260"/>
                </a:lnTo>
                <a:lnTo>
                  <a:pt x="306" y="261"/>
                </a:lnTo>
                <a:lnTo>
                  <a:pt x="306" y="260"/>
                </a:lnTo>
                <a:lnTo>
                  <a:pt x="306" y="259"/>
                </a:lnTo>
                <a:lnTo>
                  <a:pt x="306" y="260"/>
                </a:lnTo>
                <a:lnTo>
                  <a:pt x="306" y="259"/>
                </a:lnTo>
                <a:lnTo>
                  <a:pt x="306" y="260"/>
                </a:lnTo>
                <a:lnTo>
                  <a:pt x="306" y="259"/>
                </a:lnTo>
                <a:lnTo>
                  <a:pt x="305" y="259"/>
                </a:lnTo>
                <a:lnTo>
                  <a:pt x="306" y="259"/>
                </a:lnTo>
                <a:lnTo>
                  <a:pt x="305" y="259"/>
                </a:lnTo>
                <a:lnTo>
                  <a:pt x="306" y="259"/>
                </a:lnTo>
                <a:lnTo>
                  <a:pt x="305" y="259"/>
                </a:lnTo>
                <a:lnTo>
                  <a:pt x="305" y="260"/>
                </a:lnTo>
                <a:lnTo>
                  <a:pt x="305" y="259"/>
                </a:lnTo>
                <a:lnTo>
                  <a:pt x="305" y="260"/>
                </a:lnTo>
                <a:lnTo>
                  <a:pt x="305" y="259"/>
                </a:lnTo>
                <a:lnTo>
                  <a:pt x="305" y="260"/>
                </a:lnTo>
                <a:lnTo>
                  <a:pt x="304" y="260"/>
                </a:lnTo>
                <a:lnTo>
                  <a:pt x="305" y="260"/>
                </a:lnTo>
                <a:lnTo>
                  <a:pt x="304" y="260"/>
                </a:lnTo>
                <a:lnTo>
                  <a:pt x="305" y="260"/>
                </a:lnTo>
                <a:lnTo>
                  <a:pt x="304" y="260"/>
                </a:lnTo>
                <a:lnTo>
                  <a:pt x="304" y="261"/>
                </a:lnTo>
                <a:lnTo>
                  <a:pt x="304" y="260"/>
                </a:lnTo>
                <a:lnTo>
                  <a:pt x="304" y="261"/>
                </a:lnTo>
                <a:lnTo>
                  <a:pt x="304" y="260"/>
                </a:lnTo>
                <a:lnTo>
                  <a:pt x="304" y="261"/>
                </a:lnTo>
                <a:lnTo>
                  <a:pt x="305" y="261"/>
                </a:lnTo>
                <a:lnTo>
                  <a:pt x="304" y="261"/>
                </a:lnTo>
                <a:lnTo>
                  <a:pt x="305" y="261"/>
                </a:lnTo>
                <a:lnTo>
                  <a:pt x="304" y="261"/>
                </a:lnTo>
                <a:lnTo>
                  <a:pt x="305" y="261"/>
                </a:lnTo>
                <a:lnTo>
                  <a:pt x="305" y="262"/>
                </a:lnTo>
                <a:lnTo>
                  <a:pt x="305" y="261"/>
                </a:lnTo>
                <a:lnTo>
                  <a:pt x="305" y="262"/>
                </a:lnTo>
                <a:lnTo>
                  <a:pt x="305" y="261"/>
                </a:lnTo>
                <a:lnTo>
                  <a:pt x="305" y="262"/>
                </a:lnTo>
                <a:lnTo>
                  <a:pt x="304" y="262"/>
                </a:lnTo>
                <a:lnTo>
                  <a:pt x="305" y="262"/>
                </a:lnTo>
                <a:lnTo>
                  <a:pt x="304" y="262"/>
                </a:lnTo>
                <a:lnTo>
                  <a:pt x="305" y="262"/>
                </a:lnTo>
                <a:lnTo>
                  <a:pt x="304" y="262"/>
                </a:lnTo>
                <a:lnTo>
                  <a:pt x="303" y="262"/>
                </a:lnTo>
                <a:lnTo>
                  <a:pt x="304" y="262"/>
                </a:lnTo>
                <a:lnTo>
                  <a:pt x="303" y="262"/>
                </a:lnTo>
                <a:lnTo>
                  <a:pt x="304" y="262"/>
                </a:lnTo>
                <a:lnTo>
                  <a:pt x="303" y="262"/>
                </a:lnTo>
                <a:lnTo>
                  <a:pt x="303" y="263"/>
                </a:lnTo>
                <a:lnTo>
                  <a:pt x="303" y="262"/>
                </a:lnTo>
                <a:lnTo>
                  <a:pt x="303" y="263"/>
                </a:lnTo>
                <a:lnTo>
                  <a:pt x="303" y="262"/>
                </a:lnTo>
                <a:lnTo>
                  <a:pt x="303" y="263"/>
                </a:lnTo>
                <a:lnTo>
                  <a:pt x="304" y="263"/>
                </a:lnTo>
                <a:lnTo>
                  <a:pt x="303" y="263"/>
                </a:lnTo>
                <a:lnTo>
                  <a:pt x="304" y="263"/>
                </a:lnTo>
                <a:lnTo>
                  <a:pt x="303" y="263"/>
                </a:lnTo>
                <a:lnTo>
                  <a:pt x="304" y="263"/>
                </a:lnTo>
                <a:lnTo>
                  <a:pt x="304" y="264"/>
                </a:lnTo>
                <a:lnTo>
                  <a:pt x="304" y="263"/>
                </a:lnTo>
                <a:lnTo>
                  <a:pt x="304" y="264"/>
                </a:lnTo>
                <a:lnTo>
                  <a:pt x="304" y="263"/>
                </a:lnTo>
                <a:lnTo>
                  <a:pt x="304" y="264"/>
                </a:lnTo>
                <a:lnTo>
                  <a:pt x="303" y="264"/>
                </a:lnTo>
                <a:lnTo>
                  <a:pt x="304" y="264"/>
                </a:lnTo>
                <a:lnTo>
                  <a:pt x="303" y="264"/>
                </a:lnTo>
                <a:lnTo>
                  <a:pt x="304" y="264"/>
                </a:lnTo>
                <a:lnTo>
                  <a:pt x="303" y="264"/>
                </a:lnTo>
                <a:lnTo>
                  <a:pt x="303" y="265"/>
                </a:lnTo>
                <a:lnTo>
                  <a:pt x="303" y="264"/>
                </a:lnTo>
                <a:lnTo>
                  <a:pt x="303" y="265"/>
                </a:lnTo>
                <a:lnTo>
                  <a:pt x="303" y="264"/>
                </a:lnTo>
                <a:lnTo>
                  <a:pt x="303" y="265"/>
                </a:lnTo>
                <a:lnTo>
                  <a:pt x="302" y="265"/>
                </a:lnTo>
                <a:lnTo>
                  <a:pt x="303" y="265"/>
                </a:lnTo>
                <a:lnTo>
                  <a:pt x="302" y="265"/>
                </a:lnTo>
                <a:lnTo>
                  <a:pt x="303" y="265"/>
                </a:lnTo>
                <a:lnTo>
                  <a:pt x="302" y="265"/>
                </a:lnTo>
                <a:lnTo>
                  <a:pt x="302" y="264"/>
                </a:lnTo>
                <a:lnTo>
                  <a:pt x="302" y="265"/>
                </a:lnTo>
                <a:lnTo>
                  <a:pt x="302" y="264"/>
                </a:lnTo>
                <a:lnTo>
                  <a:pt x="302" y="265"/>
                </a:lnTo>
                <a:lnTo>
                  <a:pt x="302" y="264"/>
                </a:lnTo>
                <a:lnTo>
                  <a:pt x="302" y="263"/>
                </a:lnTo>
                <a:lnTo>
                  <a:pt x="302" y="264"/>
                </a:lnTo>
                <a:lnTo>
                  <a:pt x="302" y="263"/>
                </a:lnTo>
                <a:lnTo>
                  <a:pt x="302" y="264"/>
                </a:lnTo>
                <a:lnTo>
                  <a:pt x="302" y="263"/>
                </a:lnTo>
                <a:lnTo>
                  <a:pt x="301" y="263"/>
                </a:lnTo>
                <a:lnTo>
                  <a:pt x="302" y="263"/>
                </a:lnTo>
                <a:lnTo>
                  <a:pt x="301" y="263"/>
                </a:lnTo>
                <a:lnTo>
                  <a:pt x="302" y="263"/>
                </a:lnTo>
                <a:lnTo>
                  <a:pt x="301" y="263"/>
                </a:lnTo>
                <a:lnTo>
                  <a:pt x="301" y="264"/>
                </a:lnTo>
                <a:lnTo>
                  <a:pt x="301" y="263"/>
                </a:lnTo>
                <a:lnTo>
                  <a:pt x="301" y="264"/>
                </a:lnTo>
                <a:lnTo>
                  <a:pt x="301" y="263"/>
                </a:lnTo>
                <a:lnTo>
                  <a:pt x="301" y="264"/>
                </a:lnTo>
                <a:lnTo>
                  <a:pt x="300" y="264"/>
                </a:lnTo>
                <a:lnTo>
                  <a:pt x="301" y="264"/>
                </a:lnTo>
                <a:lnTo>
                  <a:pt x="300" y="264"/>
                </a:lnTo>
                <a:lnTo>
                  <a:pt x="301" y="264"/>
                </a:lnTo>
                <a:lnTo>
                  <a:pt x="300" y="264"/>
                </a:lnTo>
                <a:lnTo>
                  <a:pt x="300" y="263"/>
                </a:lnTo>
                <a:lnTo>
                  <a:pt x="300" y="264"/>
                </a:lnTo>
                <a:lnTo>
                  <a:pt x="300" y="263"/>
                </a:lnTo>
                <a:lnTo>
                  <a:pt x="300" y="264"/>
                </a:lnTo>
                <a:lnTo>
                  <a:pt x="300" y="263"/>
                </a:lnTo>
                <a:lnTo>
                  <a:pt x="299" y="263"/>
                </a:lnTo>
                <a:lnTo>
                  <a:pt x="300" y="263"/>
                </a:lnTo>
                <a:lnTo>
                  <a:pt x="299" y="263"/>
                </a:lnTo>
                <a:lnTo>
                  <a:pt x="300" y="263"/>
                </a:lnTo>
                <a:lnTo>
                  <a:pt x="299" y="263"/>
                </a:lnTo>
                <a:lnTo>
                  <a:pt x="299" y="262"/>
                </a:lnTo>
                <a:lnTo>
                  <a:pt x="299" y="263"/>
                </a:lnTo>
                <a:lnTo>
                  <a:pt x="299" y="262"/>
                </a:lnTo>
                <a:lnTo>
                  <a:pt x="299" y="263"/>
                </a:lnTo>
                <a:lnTo>
                  <a:pt x="299" y="262"/>
                </a:lnTo>
                <a:lnTo>
                  <a:pt x="300" y="262"/>
                </a:lnTo>
                <a:lnTo>
                  <a:pt x="299" y="262"/>
                </a:lnTo>
                <a:lnTo>
                  <a:pt x="300" y="262"/>
                </a:lnTo>
                <a:lnTo>
                  <a:pt x="299" y="262"/>
                </a:lnTo>
                <a:lnTo>
                  <a:pt x="300" y="262"/>
                </a:lnTo>
                <a:lnTo>
                  <a:pt x="301" y="262"/>
                </a:lnTo>
                <a:lnTo>
                  <a:pt x="300" y="262"/>
                </a:lnTo>
                <a:lnTo>
                  <a:pt x="301" y="262"/>
                </a:lnTo>
                <a:lnTo>
                  <a:pt x="300" y="262"/>
                </a:lnTo>
                <a:lnTo>
                  <a:pt x="301" y="262"/>
                </a:lnTo>
                <a:lnTo>
                  <a:pt x="301" y="261"/>
                </a:lnTo>
                <a:lnTo>
                  <a:pt x="301" y="262"/>
                </a:lnTo>
                <a:lnTo>
                  <a:pt x="301" y="261"/>
                </a:lnTo>
                <a:lnTo>
                  <a:pt x="301" y="262"/>
                </a:lnTo>
                <a:lnTo>
                  <a:pt x="301" y="261"/>
                </a:lnTo>
                <a:lnTo>
                  <a:pt x="300" y="261"/>
                </a:lnTo>
                <a:lnTo>
                  <a:pt x="301" y="261"/>
                </a:lnTo>
                <a:lnTo>
                  <a:pt x="300" y="261"/>
                </a:lnTo>
                <a:lnTo>
                  <a:pt x="301" y="261"/>
                </a:lnTo>
                <a:lnTo>
                  <a:pt x="300" y="261"/>
                </a:lnTo>
                <a:lnTo>
                  <a:pt x="300" y="260"/>
                </a:lnTo>
                <a:lnTo>
                  <a:pt x="300" y="261"/>
                </a:lnTo>
                <a:lnTo>
                  <a:pt x="300" y="260"/>
                </a:lnTo>
                <a:lnTo>
                  <a:pt x="300" y="261"/>
                </a:lnTo>
                <a:lnTo>
                  <a:pt x="300" y="260"/>
                </a:lnTo>
                <a:lnTo>
                  <a:pt x="300" y="259"/>
                </a:lnTo>
                <a:lnTo>
                  <a:pt x="300" y="260"/>
                </a:lnTo>
                <a:lnTo>
                  <a:pt x="300" y="259"/>
                </a:lnTo>
                <a:lnTo>
                  <a:pt x="300" y="260"/>
                </a:lnTo>
                <a:lnTo>
                  <a:pt x="300" y="259"/>
                </a:lnTo>
                <a:lnTo>
                  <a:pt x="299" y="259"/>
                </a:lnTo>
                <a:lnTo>
                  <a:pt x="300" y="259"/>
                </a:lnTo>
                <a:lnTo>
                  <a:pt x="299" y="259"/>
                </a:lnTo>
                <a:lnTo>
                  <a:pt x="300" y="259"/>
                </a:lnTo>
                <a:lnTo>
                  <a:pt x="299" y="259"/>
                </a:lnTo>
                <a:lnTo>
                  <a:pt x="299" y="258"/>
                </a:lnTo>
                <a:lnTo>
                  <a:pt x="299" y="259"/>
                </a:lnTo>
                <a:lnTo>
                  <a:pt x="299" y="258"/>
                </a:lnTo>
                <a:lnTo>
                  <a:pt x="299" y="259"/>
                </a:lnTo>
                <a:lnTo>
                  <a:pt x="299" y="258"/>
                </a:lnTo>
                <a:lnTo>
                  <a:pt x="300" y="258"/>
                </a:lnTo>
                <a:lnTo>
                  <a:pt x="299" y="258"/>
                </a:lnTo>
                <a:lnTo>
                  <a:pt x="300" y="258"/>
                </a:lnTo>
                <a:lnTo>
                  <a:pt x="299" y="258"/>
                </a:lnTo>
                <a:lnTo>
                  <a:pt x="300" y="258"/>
                </a:lnTo>
                <a:lnTo>
                  <a:pt x="301" y="258"/>
                </a:lnTo>
                <a:lnTo>
                  <a:pt x="300" y="258"/>
                </a:lnTo>
                <a:lnTo>
                  <a:pt x="301" y="258"/>
                </a:lnTo>
                <a:lnTo>
                  <a:pt x="300" y="258"/>
                </a:lnTo>
                <a:lnTo>
                  <a:pt x="301" y="258"/>
                </a:lnTo>
                <a:lnTo>
                  <a:pt x="301" y="257"/>
                </a:lnTo>
                <a:lnTo>
                  <a:pt x="301" y="258"/>
                </a:lnTo>
                <a:lnTo>
                  <a:pt x="301" y="257"/>
                </a:lnTo>
                <a:lnTo>
                  <a:pt x="301" y="258"/>
                </a:lnTo>
                <a:lnTo>
                  <a:pt x="301" y="257"/>
                </a:lnTo>
                <a:lnTo>
                  <a:pt x="300" y="257"/>
                </a:lnTo>
                <a:lnTo>
                  <a:pt x="301" y="257"/>
                </a:lnTo>
                <a:lnTo>
                  <a:pt x="300" y="257"/>
                </a:lnTo>
                <a:lnTo>
                  <a:pt x="301" y="257"/>
                </a:lnTo>
                <a:lnTo>
                  <a:pt x="300" y="257"/>
                </a:lnTo>
                <a:lnTo>
                  <a:pt x="300" y="256"/>
                </a:lnTo>
                <a:lnTo>
                  <a:pt x="300" y="257"/>
                </a:lnTo>
                <a:lnTo>
                  <a:pt x="300" y="256"/>
                </a:lnTo>
                <a:lnTo>
                  <a:pt x="300" y="257"/>
                </a:lnTo>
                <a:lnTo>
                  <a:pt x="300" y="256"/>
                </a:lnTo>
                <a:lnTo>
                  <a:pt x="299" y="256"/>
                </a:lnTo>
                <a:lnTo>
                  <a:pt x="300" y="256"/>
                </a:lnTo>
                <a:lnTo>
                  <a:pt x="299" y="256"/>
                </a:lnTo>
                <a:lnTo>
                  <a:pt x="300" y="256"/>
                </a:lnTo>
                <a:lnTo>
                  <a:pt x="299" y="256"/>
                </a:lnTo>
                <a:lnTo>
                  <a:pt x="299" y="257"/>
                </a:lnTo>
                <a:lnTo>
                  <a:pt x="299" y="256"/>
                </a:lnTo>
                <a:lnTo>
                  <a:pt x="299" y="257"/>
                </a:lnTo>
                <a:lnTo>
                  <a:pt x="299" y="256"/>
                </a:lnTo>
                <a:lnTo>
                  <a:pt x="299" y="257"/>
                </a:lnTo>
                <a:lnTo>
                  <a:pt x="298" y="257"/>
                </a:lnTo>
                <a:lnTo>
                  <a:pt x="299" y="257"/>
                </a:lnTo>
                <a:lnTo>
                  <a:pt x="298" y="257"/>
                </a:lnTo>
                <a:lnTo>
                  <a:pt x="299" y="257"/>
                </a:lnTo>
                <a:lnTo>
                  <a:pt x="298" y="257"/>
                </a:lnTo>
                <a:lnTo>
                  <a:pt x="298" y="256"/>
                </a:lnTo>
                <a:lnTo>
                  <a:pt x="298" y="257"/>
                </a:lnTo>
                <a:lnTo>
                  <a:pt x="298" y="256"/>
                </a:lnTo>
                <a:lnTo>
                  <a:pt x="298" y="257"/>
                </a:lnTo>
                <a:lnTo>
                  <a:pt x="298" y="256"/>
                </a:lnTo>
                <a:lnTo>
                  <a:pt x="298" y="255"/>
                </a:lnTo>
                <a:lnTo>
                  <a:pt x="298" y="256"/>
                </a:lnTo>
                <a:lnTo>
                  <a:pt x="298" y="255"/>
                </a:lnTo>
                <a:lnTo>
                  <a:pt x="298" y="256"/>
                </a:lnTo>
                <a:lnTo>
                  <a:pt x="298" y="255"/>
                </a:lnTo>
                <a:lnTo>
                  <a:pt x="297" y="255"/>
                </a:lnTo>
                <a:lnTo>
                  <a:pt x="298" y="255"/>
                </a:lnTo>
                <a:lnTo>
                  <a:pt x="297" y="255"/>
                </a:lnTo>
                <a:lnTo>
                  <a:pt x="298" y="255"/>
                </a:lnTo>
                <a:lnTo>
                  <a:pt x="297" y="255"/>
                </a:lnTo>
                <a:lnTo>
                  <a:pt x="297" y="256"/>
                </a:lnTo>
                <a:lnTo>
                  <a:pt x="297" y="255"/>
                </a:lnTo>
                <a:lnTo>
                  <a:pt x="297" y="256"/>
                </a:lnTo>
                <a:lnTo>
                  <a:pt x="297" y="255"/>
                </a:lnTo>
                <a:lnTo>
                  <a:pt x="297" y="256"/>
                </a:lnTo>
                <a:lnTo>
                  <a:pt x="296" y="256"/>
                </a:lnTo>
                <a:lnTo>
                  <a:pt x="297" y="256"/>
                </a:lnTo>
                <a:lnTo>
                  <a:pt x="296" y="256"/>
                </a:lnTo>
                <a:lnTo>
                  <a:pt x="297" y="256"/>
                </a:lnTo>
                <a:lnTo>
                  <a:pt x="296" y="256"/>
                </a:lnTo>
                <a:lnTo>
                  <a:pt x="296" y="257"/>
                </a:lnTo>
                <a:lnTo>
                  <a:pt x="296" y="256"/>
                </a:lnTo>
                <a:lnTo>
                  <a:pt x="296" y="257"/>
                </a:lnTo>
                <a:lnTo>
                  <a:pt x="296" y="256"/>
                </a:lnTo>
                <a:lnTo>
                  <a:pt x="296" y="257"/>
                </a:lnTo>
                <a:lnTo>
                  <a:pt x="297" y="257"/>
                </a:lnTo>
                <a:lnTo>
                  <a:pt x="296" y="257"/>
                </a:lnTo>
                <a:lnTo>
                  <a:pt x="297" y="257"/>
                </a:lnTo>
                <a:lnTo>
                  <a:pt x="296" y="257"/>
                </a:lnTo>
                <a:lnTo>
                  <a:pt x="297" y="257"/>
                </a:lnTo>
                <a:lnTo>
                  <a:pt x="297" y="258"/>
                </a:lnTo>
                <a:lnTo>
                  <a:pt x="297" y="257"/>
                </a:lnTo>
                <a:lnTo>
                  <a:pt x="297" y="258"/>
                </a:lnTo>
                <a:lnTo>
                  <a:pt x="297" y="257"/>
                </a:lnTo>
                <a:lnTo>
                  <a:pt x="297" y="258"/>
                </a:lnTo>
                <a:lnTo>
                  <a:pt x="296" y="258"/>
                </a:lnTo>
                <a:lnTo>
                  <a:pt x="297" y="258"/>
                </a:lnTo>
                <a:lnTo>
                  <a:pt x="296" y="258"/>
                </a:lnTo>
                <a:lnTo>
                  <a:pt x="297" y="258"/>
                </a:lnTo>
                <a:lnTo>
                  <a:pt x="296" y="258"/>
                </a:lnTo>
                <a:lnTo>
                  <a:pt x="295" y="258"/>
                </a:lnTo>
                <a:lnTo>
                  <a:pt x="296" y="258"/>
                </a:lnTo>
                <a:lnTo>
                  <a:pt x="295" y="258"/>
                </a:lnTo>
                <a:lnTo>
                  <a:pt x="296" y="258"/>
                </a:lnTo>
                <a:lnTo>
                  <a:pt x="295" y="258"/>
                </a:lnTo>
                <a:lnTo>
                  <a:pt x="295" y="259"/>
                </a:lnTo>
                <a:lnTo>
                  <a:pt x="295" y="258"/>
                </a:lnTo>
                <a:lnTo>
                  <a:pt x="295" y="259"/>
                </a:lnTo>
                <a:lnTo>
                  <a:pt x="295" y="258"/>
                </a:lnTo>
                <a:lnTo>
                  <a:pt x="295" y="259"/>
                </a:lnTo>
                <a:lnTo>
                  <a:pt x="296" y="259"/>
                </a:lnTo>
                <a:lnTo>
                  <a:pt x="295" y="259"/>
                </a:lnTo>
                <a:lnTo>
                  <a:pt x="296" y="259"/>
                </a:lnTo>
                <a:lnTo>
                  <a:pt x="295" y="259"/>
                </a:lnTo>
                <a:lnTo>
                  <a:pt x="296" y="259"/>
                </a:lnTo>
                <a:lnTo>
                  <a:pt x="296" y="260"/>
                </a:lnTo>
                <a:lnTo>
                  <a:pt x="296" y="259"/>
                </a:lnTo>
                <a:lnTo>
                  <a:pt x="296" y="260"/>
                </a:lnTo>
                <a:lnTo>
                  <a:pt x="296" y="259"/>
                </a:lnTo>
                <a:lnTo>
                  <a:pt x="296" y="260"/>
                </a:lnTo>
                <a:lnTo>
                  <a:pt x="295" y="260"/>
                </a:lnTo>
                <a:lnTo>
                  <a:pt x="296" y="260"/>
                </a:lnTo>
                <a:lnTo>
                  <a:pt x="295" y="260"/>
                </a:lnTo>
                <a:lnTo>
                  <a:pt x="296" y="260"/>
                </a:lnTo>
                <a:lnTo>
                  <a:pt x="295" y="260"/>
                </a:lnTo>
                <a:lnTo>
                  <a:pt x="295" y="261"/>
                </a:lnTo>
                <a:lnTo>
                  <a:pt x="295" y="260"/>
                </a:lnTo>
                <a:lnTo>
                  <a:pt x="295" y="261"/>
                </a:lnTo>
                <a:lnTo>
                  <a:pt x="295" y="260"/>
                </a:lnTo>
                <a:lnTo>
                  <a:pt x="295" y="261"/>
                </a:lnTo>
                <a:lnTo>
                  <a:pt x="294" y="261"/>
                </a:lnTo>
                <a:lnTo>
                  <a:pt x="295" y="261"/>
                </a:lnTo>
                <a:lnTo>
                  <a:pt x="294" y="261"/>
                </a:lnTo>
                <a:lnTo>
                  <a:pt x="295" y="261"/>
                </a:lnTo>
                <a:lnTo>
                  <a:pt x="294" y="261"/>
                </a:lnTo>
                <a:lnTo>
                  <a:pt x="294" y="260"/>
                </a:lnTo>
                <a:lnTo>
                  <a:pt x="294" y="261"/>
                </a:lnTo>
                <a:lnTo>
                  <a:pt x="294" y="260"/>
                </a:lnTo>
                <a:lnTo>
                  <a:pt x="294" y="261"/>
                </a:lnTo>
                <a:lnTo>
                  <a:pt x="294" y="260"/>
                </a:lnTo>
                <a:lnTo>
                  <a:pt x="294" y="259"/>
                </a:lnTo>
                <a:lnTo>
                  <a:pt x="294" y="260"/>
                </a:lnTo>
                <a:lnTo>
                  <a:pt x="294" y="259"/>
                </a:lnTo>
                <a:lnTo>
                  <a:pt x="294" y="260"/>
                </a:lnTo>
                <a:lnTo>
                  <a:pt x="294" y="259"/>
                </a:lnTo>
                <a:lnTo>
                  <a:pt x="293" y="259"/>
                </a:lnTo>
                <a:lnTo>
                  <a:pt x="294" y="259"/>
                </a:lnTo>
                <a:lnTo>
                  <a:pt x="293" y="259"/>
                </a:lnTo>
                <a:lnTo>
                  <a:pt x="294" y="259"/>
                </a:lnTo>
                <a:lnTo>
                  <a:pt x="293" y="259"/>
                </a:lnTo>
                <a:lnTo>
                  <a:pt x="293" y="260"/>
                </a:lnTo>
                <a:lnTo>
                  <a:pt x="293" y="259"/>
                </a:lnTo>
                <a:lnTo>
                  <a:pt x="293" y="260"/>
                </a:lnTo>
                <a:lnTo>
                  <a:pt x="293" y="259"/>
                </a:lnTo>
                <a:lnTo>
                  <a:pt x="293" y="260"/>
                </a:lnTo>
                <a:lnTo>
                  <a:pt x="292" y="260"/>
                </a:lnTo>
                <a:lnTo>
                  <a:pt x="293" y="260"/>
                </a:lnTo>
                <a:lnTo>
                  <a:pt x="292" y="260"/>
                </a:lnTo>
                <a:lnTo>
                  <a:pt x="293" y="260"/>
                </a:lnTo>
                <a:lnTo>
                  <a:pt x="292" y="260"/>
                </a:lnTo>
                <a:lnTo>
                  <a:pt x="292" y="261"/>
                </a:lnTo>
                <a:lnTo>
                  <a:pt x="292" y="260"/>
                </a:lnTo>
                <a:lnTo>
                  <a:pt x="292" y="261"/>
                </a:lnTo>
                <a:lnTo>
                  <a:pt x="292" y="260"/>
                </a:lnTo>
                <a:lnTo>
                  <a:pt x="292" y="261"/>
                </a:lnTo>
                <a:lnTo>
                  <a:pt x="293" y="261"/>
                </a:lnTo>
                <a:lnTo>
                  <a:pt x="292" y="261"/>
                </a:lnTo>
                <a:lnTo>
                  <a:pt x="293" y="261"/>
                </a:lnTo>
                <a:lnTo>
                  <a:pt x="292" y="261"/>
                </a:lnTo>
                <a:lnTo>
                  <a:pt x="293" y="261"/>
                </a:lnTo>
                <a:lnTo>
                  <a:pt x="293" y="262"/>
                </a:lnTo>
                <a:lnTo>
                  <a:pt x="293" y="261"/>
                </a:lnTo>
                <a:lnTo>
                  <a:pt x="293" y="262"/>
                </a:lnTo>
                <a:lnTo>
                  <a:pt x="293" y="261"/>
                </a:lnTo>
                <a:lnTo>
                  <a:pt x="293" y="262"/>
                </a:lnTo>
                <a:lnTo>
                  <a:pt x="292" y="262"/>
                </a:lnTo>
                <a:lnTo>
                  <a:pt x="293" y="262"/>
                </a:lnTo>
                <a:lnTo>
                  <a:pt x="292" y="262"/>
                </a:lnTo>
                <a:lnTo>
                  <a:pt x="293" y="262"/>
                </a:lnTo>
                <a:lnTo>
                  <a:pt x="292" y="262"/>
                </a:lnTo>
                <a:lnTo>
                  <a:pt x="291" y="262"/>
                </a:lnTo>
                <a:lnTo>
                  <a:pt x="292" y="262"/>
                </a:lnTo>
                <a:lnTo>
                  <a:pt x="291" y="262"/>
                </a:lnTo>
                <a:lnTo>
                  <a:pt x="292" y="262"/>
                </a:lnTo>
                <a:lnTo>
                  <a:pt x="291" y="262"/>
                </a:lnTo>
                <a:lnTo>
                  <a:pt x="291" y="263"/>
                </a:lnTo>
                <a:lnTo>
                  <a:pt x="291" y="262"/>
                </a:lnTo>
                <a:lnTo>
                  <a:pt x="291" y="263"/>
                </a:lnTo>
                <a:lnTo>
                  <a:pt x="291" y="262"/>
                </a:lnTo>
                <a:lnTo>
                  <a:pt x="291" y="263"/>
                </a:lnTo>
                <a:lnTo>
                  <a:pt x="292" y="263"/>
                </a:lnTo>
                <a:lnTo>
                  <a:pt x="291" y="263"/>
                </a:lnTo>
                <a:lnTo>
                  <a:pt x="292" y="263"/>
                </a:lnTo>
                <a:lnTo>
                  <a:pt x="291" y="263"/>
                </a:lnTo>
                <a:lnTo>
                  <a:pt x="292" y="263"/>
                </a:lnTo>
                <a:lnTo>
                  <a:pt x="292" y="264"/>
                </a:lnTo>
                <a:lnTo>
                  <a:pt x="292" y="263"/>
                </a:lnTo>
                <a:lnTo>
                  <a:pt x="292" y="264"/>
                </a:lnTo>
                <a:lnTo>
                  <a:pt x="292" y="263"/>
                </a:lnTo>
                <a:lnTo>
                  <a:pt x="292" y="264"/>
                </a:lnTo>
                <a:lnTo>
                  <a:pt x="293" y="264"/>
                </a:lnTo>
                <a:lnTo>
                  <a:pt x="292" y="264"/>
                </a:lnTo>
                <a:lnTo>
                  <a:pt x="293" y="264"/>
                </a:lnTo>
                <a:lnTo>
                  <a:pt x="292" y="264"/>
                </a:lnTo>
                <a:lnTo>
                  <a:pt x="293" y="264"/>
                </a:lnTo>
                <a:lnTo>
                  <a:pt x="293" y="263"/>
                </a:lnTo>
                <a:lnTo>
                  <a:pt x="293" y="264"/>
                </a:lnTo>
                <a:lnTo>
                  <a:pt x="293" y="263"/>
                </a:lnTo>
                <a:lnTo>
                  <a:pt x="293" y="264"/>
                </a:lnTo>
                <a:lnTo>
                  <a:pt x="293" y="263"/>
                </a:lnTo>
                <a:lnTo>
                  <a:pt x="294" y="263"/>
                </a:lnTo>
                <a:lnTo>
                  <a:pt x="293" y="263"/>
                </a:lnTo>
                <a:lnTo>
                  <a:pt x="294" y="263"/>
                </a:lnTo>
                <a:lnTo>
                  <a:pt x="293" y="263"/>
                </a:lnTo>
                <a:lnTo>
                  <a:pt x="294" y="263"/>
                </a:lnTo>
                <a:lnTo>
                  <a:pt x="294" y="264"/>
                </a:lnTo>
                <a:lnTo>
                  <a:pt x="294" y="263"/>
                </a:lnTo>
                <a:lnTo>
                  <a:pt x="294" y="264"/>
                </a:lnTo>
                <a:lnTo>
                  <a:pt x="294" y="263"/>
                </a:lnTo>
                <a:lnTo>
                  <a:pt x="294" y="264"/>
                </a:lnTo>
                <a:lnTo>
                  <a:pt x="294" y="265"/>
                </a:lnTo>
                <a:lnTo>
                  <a:pt x="294" y="264"/>
                </a:lnTo>
                <a:lnTo>
                  <a:pt x="294" y="265"/>
                </a:lnTo>
                <a:lnTo>
                  <a:pt x="294" y="264"/>
                </a:lnTo>
                <a:lnTo>
                  <a:pt x="294" y="265"/>
                </a:lnTo>
                <a:lnTo>
                  <a:pt x="295" y="265"/>
                </a:lnTo>
                <a:lnTo>
                  <a:pt x="294" y="265"/>
                </a:lnTo>
                <a:lnTo>
                  <a:pt x="295" y="265"/>
                </a:lnTo>
                <a:lnTo>
                  <a:pt x="294" y="265"/>
                </a:lnTo>
                <a:lnTo>
                  <a:pt x="295" y="265"/>
                </a:lnTo>
                <a:lnTo>
                  <a:pt x="295" y="264"/>
                </a:lnTo>
                <a:lnTo>
                  <a:pt x="295" y="265"/>
                </a:lnTo>
                <a:lnTo>
                  <a:pt x="295" y="264"/>
                </a:lnTo>
                <a:lnTo>
                  <a:pt x="295" y="265"/>
                </a:lnTo>
                <a:lnTo>
                  <a:pt x="295" y="264"/>
                </a:lnTo>
                <a:lnTo>
                  <a:pt x="296" y="264"/>
                </a:lnTo>
                <a:lnTo>
                  <a:pt x="295" y="264"/>
                </a:lnTo>
                <a:lnTo>
                  <a:pt x="296" y="264"/>
                </a:lnTo>
                <a:lnTo>
                  <a:pt x="295" y="264"/>
                </a:lnTo>
                <a:lnTo>
                  <a:pt x="296" y="264"/>
                </a:lnTo>
                <a:lnTo>
                  <a:pt x="296" y="265"/>
                </a:lnTo>
                <a:lnTo>
                  <a:pt x="296" y="264"/>
                </a:lnTo>
                <a:lnTo>
                  <a:pt x="296" y="265"/>
                </a:lnTo>
                <a:lnTo>
                  <a:pt x="296" y="264"/>
                </a:lnTo>
                <a:lnTo>
                  <a:pt x="296" y="265"/>
                </a:lnTo>
                <a:lnTo>
                  <a:pt x="297" y="265"/>
                </a:lnTo>
                <a:lnTo>
                  <a:pt x="296" y="265"/>
                </a:lnTo>
                <a:lnTo>
                  <a:pt x="297" y="265"/>
                </a:lnTo>
                <a:lnTo>
                  <a:pt x="296" y="265"/>
                </a:lnTo>
                <a:lnTo>
                  <a:pt x="297" y="265"/>
                </a:lnTo>
                <a:lnTo>
                  <a:pt x="297" y="266"/>
                </a:lnTo>
                <a:lnTo>
                  <a:pt x="297" y="265"/>
                </a:lnTo>
                <a:lnTo>
                  <a:pt x="297" y="266"/>
                </a:lnTo>
                <a:lnTo>
                  <a:pt x="297" y="265"/>
                </a:lnTo>
                <a:lnTo>
                  <a:pt x="297" y="266"/>
                </a:lnTo>
                <a:lnTo>
                  <a:pt x="296" y="266"/>
                </a:lnTo>
                <a:lnTo>
                  <a:pt x="297" y="266"/>
                </a:lnTo>
                <a:lnTo>
                  <a:pt x="296" y="266"/>
                </a:lnTo>
                <a:lnTo>
                  <a:pt x="297" y="266"/>
                </a:lnTo>
                <a:lnTo>
                  <a:pt x="296" y="266"/>
                </a:lnTo>
                <a:lnTo>
                  <a:pt x="295" y="266"/>
                </a:lnTo>
                <a:lnTo>
                  <a:pt x="296" y="266"/>
                </a:lnTo>
                <a:lnTo>
                  <a:pt x="295" y="266"/>
                </a:lnTo>
                <a:lnTo>
                  <a:pt x="296" y="266"/>
                </a:lnTo>
                <a:lnTo>
                  <a:pt x="295" y="266"/>
                </a:lnTo>
                <a:lnTo>
                  <a:pt x="295" y="267"/>
                </a:lnTo>
                <a:lnTo>
                  <a:pt x="295" y="266"/>
                </a:lnTo>
                <a:lnTo>
                  <a:pt x="295" y="267"/>
                </a:lnTo>
                <a:lnTo>
                  <a:pt x="295" y="266"/>
                </a:lnTo>
                <a:lnTo>
                  <a:pt x="295" y="267"/>
                </a:lnTo>
                <a:lnTo>
                  <a:pt x="296" y="267"/>
                </a:lnTo>
                <a:lnTo>
                  <a:pt x="295" y="267"/>
                </a:lnTo>
                <a:lnTo>
                  <a:pt x="296" y="267"/>
                </a:lnTo>
                <a:lnTo>
                  <a:pt x="295" y="267"/>
                </a:lnTo>
                <a:lnTo>
                  <a:pt x="296" y="267"/>
                </a:lnTo>
                <a:lnTo>
                  <a:pt x="296" y="268"/>
                </a:lnTo>
                <a:lnTo>
                  <a:pt x="296" y="267"/>
                </a:lnTo>
                <a:lnTo>
                  <a:pt x="296" y="268"/>
                </a:lnTo>
                <a:lnTo>
                  <a:pt x="296" y="267"/>
                </a:lnTo>
                <a:lnTo>
                  <a:pt x="296" y="268"/>
                </a:lnTo>
                <a:lnTo>
                  <a:pt x="295" y="268"/>
                </a:lnTo>
                <a:lnTo>
                  <a:pt x="296" y="268"/>
                </a:lnTo>
                <a:lnTo>
                  <a:pt x="295" y="268"/>
                </a:lnTo>
                <a:lnTo>
                  <a:pt x="296" y="268"/>
                </a:lnTo>
                <a:lnTo>
                  <a:pt x="295" y="268"/>
                </a:lnTo>
                <a:lnTo>
                  <a:pt x="295" y="269"/>
                </a:lnTo>
                <a:lnTo>
                  <a:pt x="295" y="268"/>
                </a:lnTo>
                <a:lnTo>
                  <a:pt x="295" y="269"/>
                </a:lnTo>
                <a:lnTo>
                  <a:pt x="295" y="268"/>
                </a:lnTo>
                <a:lnTo>
                  <a:pt x="295" y="269"/>
                </a:lnTo>
                <a:lnTo>
                  <a:pt x="294" y="269"/>
                </a:lnTo>
                <a:lnTo>
                  <a:pt x="295" y="269"/>
                </a:lnTo>
                <a:lnTo>
                  <a:pt x="294" y="269"/>
                </a:lnTo>
                <a:lnTo>
                  <a:pt x="295" y="269"/>
                </a:lnTo>
                <a:lnTo>
                  <a:pt x="294" y="269"/>
                </a:lnTo>
                <a:lnTo>
                  <a:pt x="294" y="268"/>
                </a:lnTo>
                <a:lnTo>
                  <a:pt x="294" y="269"/>
                </a:lnTo>
                <a:lnTo>
                  <a:pt x="294" y="268"/>
                </a:lnTo>
                <a:lnTo>
                  <a:pt x="294" y="269"/>
                </a:lnTo>
                <a:lnTo>
                  <a:pt x="294" y="268"/>
                </a:lnTo>
                <a:lnTo>
                  <a:pt x="294" y="267"/>
                </a:lnTo>
                <a:lnTo>
                  <a:pt x="294" y="268"/>
                </a:lnTo>
                <a:lnTo>
                  <a:pt x="294" y="267"/>
                </a:lnTo>
                <a:lnTo>
                  <a:pt x="294" y="268"/>
                </a:lnTo>
                <a:lnTo>
                  <a:pt x="294" y="267"/>
                </a:lnTo>
                <a:lnTo>
                  <a:pt x="293" y="267"/>
                </a:lnTo>
                <a:lnTo>
                  <a:pt x="294" y="267"/>
                </a:lnTo>
                <a:lnTo>
                  <a:pt x="293" y="267"/>
                </a:lnTo>
                <a:lnTo>
                  <a:pt x="294" y="267"/>
                </a:lnTo>
                <a:lnTo>
                  <a:pt x="293" y="267"/>
                </a:lnTo>
                <a:lnTo>
                  <a:pt x="293" y="268"/>
                </a:lnTo>
                <a:lnTo>
                  <a:pt x="293" y="267"/>
                </a:lnTo>
                <a:lnTo>
                  <a:pt x="293" y="268"/>
                </a:lnTo>
                <a:lnTo>
                  <a:pt x="293" y="267"/>
                </a:lnTo>
                <a:lnTo>
                  <a:pt x="293" y="268"/>
                </a:lnTo>
                <a:lnTo>
                  <a:pt x="292" y="268"/>
                </a:lnTo>
                <a:lnTo>
                  <a:pt x="293" y="268"/>
                </a:lnTo>
                <a:lnTo>
                  <a:pt x="292" y="268"/>
                </a:lnTo>
                <a:lnTo>
                  <a:pt x="293" y="268"/>
                </a:lnTo>
                <a:lnTo>
                  <a:pt x="292" y="268"/>
                </a:lnTo>
                <a:lnTo>
                  <a:pt x="291" y="268"/>
                </a:lnTo>
                <a:lnTo>
                  <a:pt x="292" y="268"/>
                </a:lnTo>
                <a:lnTo>
                  <a:pt x="291" y="268"/>
                </a:lnTo>
                <a:lnTo>
                  <a:pt x="292" y="268"/>
                </a:lnTo>
                <a:lnTo>
                  <a:pt x="291" y="268"/>
                </a:lnTo>
                <a:lnTo>
                  <a:pt x="291" y="269"/>
                </a:lnTo>
                <a:lnTo>
                  <a:pt x="291" y="268"/>
                </a:lnTo>
                <a:lnTo>
                  <a:pt x="291" y="269"/>
                </a:lnTo>
                <a:lnTo>
                  <a:pt x="291" y="268"/>
                </a:lnTo>
                <a:lnTo>
                  <a:pt x="291" y="269"/>
                </a:lnTo>
                <a:lnTo>
                  <a:pt x="290" y="269"/>
                </a:lnTo>
                <a:lnTo>
                  <a:pt x="291" y="269"/>
                </a:lnTo>
                <a:lnTo>
                  <a:pt x="290" y="269"/>
                </a:lnTo>
                <a:lnTo>
                  <a:pt x="291" y="269"/>
                </a:lnTo>
                <a:lnTo>
                  <a:pt x="290" y="269"/>
                </a:lnTo>
                <a:lnTo>
                  <a:pt x="290" y="268"/>
                </a:lnTo>
                <a:lnTo>
                  <a:pt x="290" y="269"/>
                </a:lnTo>
                <a:lnTo>
                  <a:pt x="290" y="268"/>
                </a:lnTo>
                <a:lnTo>
                  <a:pt x="290" y="269"/>
                </a:lnTo>
                <a:lnTo>
                  <a:pt x="290" y="268"/>
                </a:lnTo>
                <a:lnTo>
                  <a:pt x="290" y="267"/>
                </a:lnTo>
                <a:lnTo>
                  <a:pt x="290" y="268"/>
                </a:lnTo>
                <a:lnTo>
                  <a:pt x="290" y="267"/>
                </a:lnTo>
                <a:lnTo>
                  <a:pt x="290" y="268"/>
                </a:lnTo>
                <a:lnTo>
                  <a:pt x="290" y="267"/>
                </a:lnTo>
                <a:lnTo>
                  <a:pt x="289" y="267"/>
                </a:lnTo>
                <a:lnTo>
                  <a:pt x="290" y="267"/>
                </a:lnTo>
                <a:lnTo>
                  <a:pt x="289" y="267"/>
                </a:lnTo>
                <a:lnTo>
                  <a:pt x="290" y="267"/>
                </a:lnTo>
                <a:lnTo>
                  <a:pt x="289" y="267"/>
                </a:lnTo>
                <a:lnTo>
                  <a:pt x="289" y="268"/>
                </a:lnTo>
                <a:lnTo>
                  <a:pt x="289" y="267"/>
                </a:lnTo>
                <a:lnTo>
                  <a:pt x="289" y="268"/>
                </a:lnTo>
                <a:lnTo>
                  <a:pt x="289" y="267"/>
                </a:lnTo>
                <a:lnTo>
                  <a:pt x="289" y="268"/>
                </a:lnTo>
                <a:lnTo>
                  <a:pt x="288" y="268"/>
                </a:lnTo>
                <a:lnTo>
                  <a:pt x="289" y="268"/>
                </a:lnTo>
                <a:lnTo>
                  <a:pt x="288" y="268"/>
                </a:lnTo>
                <a:lnTo>
                  <a:pt x="289" y="268"/>
                </a:lnTo>
                <a:lnTo>
                  <a:pt x="288" y="268"/>
                </a:lnTo>
                <a:lnTo>
                  <a:pt x="288" y="269"/>
                </a:lnTo>
                <a:lnTo>
                  <a:pt x="288" y="268"/>
                </a:lnTo>
                <a:lnTo>
                  <a:pt x="288" y="269"/>
                </a:lnTo>
                <a:lnTo>
                  <a:pt x="288" y="268"/>
                </a:lnTo>
                <a:lnTo>
                  <a:pt x="288" y="269"/>
                </a:lnTo>
                <a:lnTo>
                  <a:pt x="289" y="269"/>
                </a:lnTo>
                <a:lnTo>
                  <a:pt x="288" y="269"/>
                </a:lnTo>
                <a:lnTo>
                  <a:pt x="289" y="269"/>
                </a:lnTo>
                <a:lnTo>
                  <a:pt x="288" y="269"/>
                </a:lnTo>
                <a:lnTo>
                  <a:pt x="289" y="269"/>
                </a:lnTo>
                <a:lnTo>
                  <a:pt x="289" y="270"/>
                </a:lnTo>
                <a:lnTo>
                  <a:pt x="289" y="269"/>
                </a:lnTo>
                <a:lnTo>
                  <a:pt x="289" y="270"/>
                </a:lnTo>
                <a:lnTo>
                  <a:pt x="289" y="269"/>
                </a:lnTo>
                <a:lnTo>
                  <a:pt x="289" y="270"/>
                </a:lnTo>
                <a:lnTo>
                  <a:pt x="288" y="270"/>
                </a:lnTo>
                <a:lnTo>
                  <a:pt x="289" y="270"/>
                </a:lnTo>
                <a:lnTo>
                  <a:pt x="288" y="270"/>
                </a:lnTo>
                <a:lnTo>
                  <a:pt x="289" y="270"/>
                </a:lnTo>
                <a:lnTo>
                  <a:pt x="288" y="270"/>
                </a:lnTo>
                <a:lnTo>
                  <a:pt x="287" y="270"/>
                </a:lnTo>
                <a:lnTo>
                  <a:pt x="288" y="270"/>
                </a:lnTo>
                <a:lnTo>
                  <a:pt x="287" y="270"/>
                </a:lnTo>
                <a:lnTo>
                  <a:pt x="288" y="270"/>
                </a:lnTo>
                <a:lnTo>
                  <a:pt x="287" y="270"/>
                </a:lnTo>
                <a:lnTo>
                  <a:pt x="287" y="271"/>
                </a:lnTo>
                <a:lnTo>
                  <a:pt x="287" y="270"/>
                </a:lnTo>
                <a:lnTo>
                  <a:pt x="287" y="271"/>
                </a:lnTo>
                <a:lnTo>
                  <a:pt x="287" y="270"/>
                </a:lnTo>
                <a:lnTo>
                  <a:pt x="287" y="271"/>
                </a:lnTo>
                <a:lnTo>
                  <a:pt x="288" y="271"/>
                </a:lnTo>
                <a:lnTo>
                  <a:pt x="287" y="271"/>
                </a:lnTo>
                <a:lnTo>
                  <a:pt x="288" y="271"/>
                </a:lnTo>
                <a:lnTo>
                  <a:pt x="287" y="271"/>
                </a:lnTo>
                <a:lnTo>
                  <a:pt x="288" y="271"/>
                </a:lnTo>
                <a:lnTo>
                  <a:pt x="288" y="272"/>
                </a:lnTo>
                <a:lnTo>
                  <a:pt x="288" y="271"/>
                </a:lnTo>
                <a:lnTo>
                  <a:pt x="288" y="272"/>
                </a:lnTo>
                <a:lnTo>
                  <a:pt x="288" y="271"/>
                </a:lnTo>
                <a:lnTo>
                  <a:pt x="288" y="272"/>
                </a:lnTo>
                <a:lnTo>
                  <a:pt x="289" y="272"/>
                </a:lnTo>
                <a:lnTo>
                  <a:pt x="288" y="272"/>
                </a:lnTo>
                <a:lnTo>
                  <a:pt x="289" y="272"/>
                </a:lnTo>
                <a:lnTo>
                  <a:pt x="288" y="272"/>
                </a:lnTo>
                <a:lnTo>
                  <a:pt x="289" y="272"/>
                </a:lnTo>
                <a:lnTo>
                  <a:pt x="289" y="271"/>
                </a:lnTo>
                <a:lnTo>
                  <a:pt x="289" y="272"/>
                </a:lnTo>
                <a:lnTo>
                  <a:pt x="289" y="271"/>
                </a:lnTo>
                <a:lnTo>
                  <a:pt x="289" y="272"/>
                </a:lnTo>
                <a:lnTo>
                  <a:pt x="289" y="271"/>
                </a:lnTo>
                <a:lnTo>
                  <a:pt x="290" y="271"/>
                </a:lnTo>
                <a:lnTo>
                  <a:pt x="289" y="271"/>
                </a:lnTo>
                <a:lnTo>
                  <a:pt x="290" y="271"/>
                </a:lnTo>
                <a:lnTo>
                  <a:pt x="289" y="271"/>
                </a:lnTo>
                <a:lnTo>
                  <a:pt x="290" y="271"/>
                </a:lnTo>
                <a:lnTo>
                  <a:pt x="290" y="272"/>
                </a:lnTo>
                <a:lnTo>
                  <a:pt x="290" y="271"/>
                </a:lnTo>
                <a:lnTo>
                  <a:pt x="290" y="272"/>
                </a:lnTo>
                <a:lnTo>
                  <a:pt x="290" y="271"/>
                </a:lnTo>
                <a:lnTo>
                  <a:pt x="290" y="272"/>
                </a:lnTo>
                <a:lnTo>
                  <a:pt x="290" y="273"/>
                </a:lnTo>
                <a:lnTo>
                  <a:pt x="290" y="272"/>
                </a:lnTo>
                <a:lnTo>
                  <a:pt x="290" y="273"/>
                </a:lnTo>
                <a:lnTo>
                  <a:pt x="290" y="272"/>
                </a:lnTo>
                <a:lnTo>
                  <a:pt x="290" y="273"/>
                </a:lnTo>
                <a:lnTo>
                  <a:pt x="291" y="273"/>
                </a:lnTo>
                <a:lnTo>
                  <a:pt x="290" y="273"/>
                </a:lnTo>
                <a:lnTo>
                  <a:pt x="291" y="273"/>
                </a:lnTo>
                <a:lnTo>
                  <a:pt x="290" y="273"/>
                </a:lnTo>
                <a:lnTo>
                  <a:pt x="291" y="273"/>
                </a:lnTo>
                <a:lnTo>
                  <a:pt x="291" y="272"/>
                </a:lnTo>
                <a:lnTo>
                  <a:pt x="291" y="273"/>
                </a:lnTo>
                <a:lnTo>
                  <a:pt x="291" y="272"/>
                </a:lnTo>
                <a:lnTo>
                  <a:pt x="291" y="273"/>
                </a:lnTo>
                <a:lnTo>
                  <a:pt x="291" y="272"/>
                </a:lnTo>
                <a:lnTo>
                  <a:pt x="292" y="272"/>
                </a:lnTo>
                <a:lnTo>
                  <a:pt x="291" y="272"/>
                </a:lnTo>
                <a:lnTo>
                  <a:pt x="292" y="272"/>
                </a:lnTo>
                <a:lnTo>
                  <a:pt x="291" y="272"/>
                </a:lnTo>
                <a:lnTo>
                  <a:pt x="292" y="272"/>
                </a:lnTo>
                <a:lnTo>
                  <a:pt x="292" y="273"/>
                </a:lnTo>
                <a:lnTo>
                  <a:pt x="292" y="272"/>
                </a:lnTo>
                <a:lnTo>
                  <a:pt x="292" y="273"/>
                </a:lnTo>
                <a:lnTo>
                  <a:pt x="292" y="272"/>
                </a:lnTo>
                <a:lnTo>
                  <a:pt x="292" y="273"/>
                </a:lnTo>
                <a:lnTo>
                  <a:pt x="293" y="273"/>
                </a:lnTo>
                <a:lnTo>
                  <a:pt x="292" y="273"/>
                </a:lnTo>
                <a:lnTo>
                  <a:pt x="293" y="273"/>
                </a:lnTo>
                <a:lnTo>
                  <a:pt x="292" y="273"/>
                </a:lnTo>
                <a:lnTo>
                  <a:pt x="293" y="273"/>
                </a:lnTo>
                <a:lnTo>
                  <a:pt x="293" y="274"/>
                </a:lnTo>
                <a:lnTo>
                  <a:pt x="293" y="273"/>
                </a:lnTo>
                <a:lnTo>
                  <a:pt x="293" y="274"/>
                </a:lnTo>
                <a:lnTo>
                  <a:pt x="293" y="273"/>
                </a:lnTo>
                <a:lnTo>
                  <a:pt x="293" y="274"/>
                </a:lnTo>
                <a:lnTo>
                  <a:pt x="292" y="274"/>
                </a:lnTo>
                <a:lnTo>
                  <a:pt x="293" y="274"/>
                </a:lnTo>
                <a:lnTo>
                  <a:pt x="292" y="274"/>
                </a:lnTo>
                <a:lnTo>
                  <a:pt x="293" y="274"/>
                </a:lnTo>
                <a:lnTo>
                  <a:pt x="292" y="274"/>
                </a:lnTo>
                <a:lnTo>
                  <a:pt x="291" y="274"/>
                </a:lnTo>
                <a:lnTo>
                  <a:pt x="292" y="274"/>
                </a:lnTo>
                <a:lnTo>
                  <a:pt x="291" y="274"/>
                </a:lnTo>
                <a:lnTo>
                  <a:pt x="292" y="274"/>
                </a:lnTo>
                <a:lnTo>
                  <a:pt x="291" y="274"/>
                </a:lnTo>
                <a:lnTo>
                  <a:pt x="291" y="275"/>
                </a:lnTo>
                <a:lnTo>
                  <a:pt x="291" y="274"/>
                </a:lnTo>
                <a:lnTo>
                  <a:pt x="291" y="275"/>
                </a:lnTo>
                <a:lnTo>
                  <a:pt x="291" y="274"/>
                </a:lnTo>
                <a:lnTo>
                  <a:pt x="291" y="275"/>
                </a:lnTo>
                <a:lnTo>
                  <a:pt x="292" y="275"/>
                </a:lnTo>
                <a:lnTo>
                  <a:pt x="291" y="275"/>
                </a:lnTo>
                <a:lnTo>
                  <a:pt x="292" y="275"/>
                </a:lnTo>
                <a:lnTo>
                  <a:pt x="291" y="275"/>
                </a:lnTo>
                <a:lnTo>
                  <a:pt x="292" y="275"/>
                </a:lnTo>
                <a:lnTo>
                  <a:pt x="292" y="276"/>
                </a:lnTo>
                <a:lnTo>
                  <a:pt x="292" y="275"/>
                </a:lnTo>
                <a:lnTo>
                  <a:pt x="292" y="276"/>
                </a:lnTo>
                <a:lnTo>
                  <a:pt x="292" y="275"/>
                </a:lnTo>
                <a:lnTo>
                  <a:pt x="292" y="276"/>
                </a:lnTo>
                <a:lnTo>
                  <a:pt x="291" y="276"/>
                </a:lnTo>
                <a:lnTo>
                  <a:pt x="292" y="276"/>
                </a:lnTo>
                <a:lnTo>
                  <a:pt x="291" y="276"/>
                </a:lnTo>
                <a:lnTo>
                  <a:pt x="292" y="276"/>
                </a:lnTo>
                <a:lnTo>
                  <a:pt x="291" y="276"/>
                </a:lnTo>
                <a:lnTo>
                  <a:pt x="291" y="277"/>
                </a:lnTo>
                <a:lnTo>
                  <a:pt x="291" y="276"/>
                </a:lnTo>
                <a:lnTo>
                  <a:pt x="291" y="277"/>
                </a:lnTo>
                <a:lnTo>
                  <a:pt x="291" y="276"/>
                </a:lnTo>
                <a:lnTo>
                  <a:pt x="291" y="277"/>
                </a:lnTo>
                <a:lnTo>
                  <a:pt x="290" y="277"/>
                </a:lnTo>
                <a:lnTo>
                  <a:pt x="291" y="277"/>
                </a:lnTo>
                <a:lnTo>
                  <a:pt x="290" y="277"/>
                </a:lnTo>
                <a:lnTo>
                  <a:pt x="291" y="277"/>
                </a:lnTo>
                <a:lnTo>
                  <a:pt x="290" y="277"/>
                </a:lnTo>
                <a:lnTo>
                  <a:pt x="290" y="276"/>
                </a:lnTo>
                <a:lnTo>
                  <a:pt x="290" y="277"/>
                </a:lnTo>
                <a:lnTo>
                  <a:pt x="290" y="276"/>
                </a:lnTo>
                <a:lnTo>
                  <a:pt x="290" y="277"/>
                </a:lnTo>
                <a:lnTo>
                  <a:pt x="290" y="276"/>
                </a:lnTo>
                <a:lnTo>
                  <a:pt x="290" y="275"/>
                </a:lnTo>
                <a:lnTo>
                  <a:pt x="290" y="276"/>
                </a:lnTo>
                <a:lnTo>
                  <a:pt x="290" y="275"/>
                </a:lnTo>
                <a:lnTo>
                  <a:pt x="290" y="276"/>
                </a:lnTo>
                <a:lnTo>
                  <a:pt x="290" y="275"/>
                </a:lnTo>
                <a:lnTo>
                  <a:pt x="289" y="275"/>
                </a:lnTo>
                <a:lnTo>
                  <a:pt x="290" y="275"/>
                </a:lnTo>
                <a:lnTo>
                  <a:pt x="289" y="275"/>
                </a:lnTo>
                <a:lnTo>
                  <a:pt x="290" y="275"/>
                </a:lnTo>
                <a:lnTo>
                  <a:pt x="289" y="275"/>
                </a:lnTo>
                <a:lnTo>
                  <a:pt x="289" y="276"/>
                </a:lnTo>
                <a:lnTo>
                  <a:pt x="289" y="275"/>
                </a:lnTo>
                <a:lnTo>
                  <a:pt x="289" y="276"/>
                </a:lnTo>
                <a:lnTo>
                  <a:pt x="289" y="275"/>
                </a:lnTo>
                <a:lnTo>
                  <a:pt x="289" y="276"/>
                </a:lnTo>
                <a:lnTo>
                  <a:pt x="288" y="276"/>
                </a:lnTo>
                <a:lnTo>
                  <a:pt x="289" y="276"/>
                </a:lnTo>
                <a:lnTo>
                  <a:pt x="288" y="276"/>
                </a:lnTo>
                <a:lnTo>
                  <a:pt x="289" y="276"/>
                </a:lnTo>
                <a:lnTo>
                  <a:pt x="288" y="276"/>
                </a:lnTo>
                <a:lnTo>
                  <a:pt x="288" y="277"/>
                </a:lnTo>
                <a:lnTo>
                  <a:pt x="288" y="276"/>
                </a:lnTo>
                <a:lnTo>
                  <a:pt x="288" y="277"/>
                </a:lnTo>
                <a:lnTo>
                  <a:pt x="288" y="276"/>
                </a:lnTo>
                <a:lnTo>
                  <a:pt x="288" y="277"/>
                </a:lnTo>
                <a:lnTo>
                  <a:pt x="289" y="277"/>
                </a:lnTo>
                <a:lnTo>
                  <a:pt x="288" y="277"/>
                </a:lnTo>
                <a:lnTo>
                  <a:pt x="289" y="277"/>
                </a:lnTo>
                <a:lnTo>
                  <a:pt x="288" y="277"/>
                </a:lnTo>
                <a:lnTo>
                  <a:pt x="289" y="277"/>
                </a:lnTo>
                <a:lnTo>
                  <a:pt x="289" y="278"/>
                </a:lnTo>
                <a:lnTo>
                  <a:pt x="289" y="277"/>
                </a:lnTo>
                <a:lnTo>
                  <a:pt x="289" y="278"/>
                </a:lnTo>
                <a:lnTo>
                  <a:pt x="289" y="277"/>
                </a:lnTo>
                <a:lnTo>
                  <a:pt x="289" y="278"/>
                </a:lnTo>
                <a:lnTo>
                  <a:pt x="288" y="278"/>
                </a:lnTo>
                <a:lnTo>
                  <a:pt x="289" y="278"/>
                </a:lnTo>
                <a:lnTo>
                  <a:pt x="288" y="278"/>
                </a:lnTo>
                <a:lnTo>
                  <a:pt x="289" y="278"/>
                </a:lnTo>
                <a:lnTo>
                  <a:pt x="288" y="278"/>
                </a:lnTo>
                <a:lnTo>
                  <a:pt x="287" y="278"/>
                </a:lnTo>
                <a:lnTo>
                  <a:pt x="288" y="278"/>
                </a:lnTo>
                <a:lnTo>
                  <a:pt x="287" y="278"/>
                </a:lnTo>
                <a:lnTo>
                  <a:pt x="288" y="278"/>
                </a:lnTo>
                <a:lnTo>
                  <a:pt x="287" y="278"/>
                </a:lnTo>
                <a:lnTo>
                  <a:pt x="287" y="279"/>
                </a:lnTo>
                <a:lnTo>
                  <a:pt x="287" y="278"/>
                </a:lnTo>
                <a:lnTo>
                  <a:pt x="287" y="279"/>
                </a:lnTo>
                <a:lnTo>
                  <a:pt x="287" y="278"/>
                </a:lnTo>
                <a:lnTo>
                  <a:pt x="287" y="279"/>
                </a:lnTo>
                <a:lnTo>
                  <a:pt x="288" y="279"/>
                </a:lnTo>
                <a:lnTo>
                  <a:pt x="287" y="279"/>
                </a:lnTo>
                <a:lnTo>
                  <a:pt x="288" y="279"/>
                </a:lnTo>
                <a:lnTo>
                  <a:pt x="287" y="279"/>
                </a:lnTo>
                <a:lnTo>
                  <a:pt x="288" y="279"/>
                </a:lnTo>
                <a:lnTo>
                  <a:pt x="288" y="280"/>
                </a:lnTo>
                <a:lnTo>
                  <a:pt x="288" y="279"/>
                </a:lnTo>
                <a:lnTo>
                  <a:pt x="288" y="280"/>
                </a:lnTo>
                <a:lnTo>
                  <a:pt x="288" y="279"/>
                </a:lnTo>
                <a:lnTo>
                  <a:pt x="288" y="280"/>
                </a:lnTo>
                <a:lnTo>
                  <a:pt x="287" y="280"/>
                </a:lnTo>
                <a:lnTo>
                  <a:pt x="288" y="280"/>
                </a:lnTo>
                <a:lnTo>
                  <a:pt x="287" y="280"/>
                </a:lnTo>
                <a:lnTo>
                  <a:pt x="288" y="280"/>
                </a:lnTo>
                <a:lnTo>
                  <a:pt x="287" y="280"/>
                </a:lnTo>
                <a:lnTo>
                  <a:pt x="287" y="281"/>
                </a:lnTo>
                <a:lnTo>
                  <a:pt x="287" y="280"/>
                </a:lnTo>
                <a:lnTo>
                  <a:pt x="287" y="281"/>
                </a:lnTo>
                <a:lnTo>
                  <a:pt x="287" y="280"/>
                </a:lnTo>
                <a:lnTo>
                  <a:pt x="287" y="281"/>
                </a:lnTo>
                <a:lnTo>
                  <a:pt x="286" y="281"/>
                </a:lnTo>
                <a:lnTo>
                  <a:pt x="287" y="281"/>
                </a:lnTo>
                <a:lnTo>
                  <a:pt x="286" y="281"/>
                </a:lnTo>
                <a:lnTo>
                  <a:pt x="287" y="281"/>
                </a:lnTo>
                <a:lnTo>
                  <a:pt x="286" y="281"/>
                </a:lnTo>
                <a:lnTo>
                  <a:pt x="286" y="280"/>
                </a:lnTo>
                <a:lnTo>
                  <a:pt x="286" y="281"/>
                </a:lnTo>
                <a:lnTo>
                  <a:pt x="286" y="280"/>
                </a:lnTo>
                <a:lnTo>
                  <a:pt x="286" y="281"/>
                </a:lnTo>
                <a:lnTo>
                  <a:pt x="286" y="280"/>
                </a:lnTo>
                <a:lnTo>
                  <a:pt x="286" y="279"/>
                </a:lnTo>
                <a:lnTo>
                  <a:pt x="286" y="280"/>
                </a:lnTo>
                <a:lnTo>
                  <a:pt x="286" y="279"/>
                </a:lnTo>
                <a:lnTo>
                  <a:pt x="286" y="280"/>
                </a:lnTo>
                <a:lnTo>
                  <a:pt x="286" y="279"/>
                </a:lnTo>
                <a:lnTo>
                  <a:pt x="285" y="279"/>
                </a:lnTo>
                <a:lnTo>
                  <a:pt x="286" y="279"/>
                </a:lnTo>
                <a:lnTo>
                  <a:pt x="285" y="279"/>
                </a:lnTo>
                <a:lnTo>
                  <a:pt x="286" y="279"/>
                </a:lnTo>
                <a:lnTo>
                  <a:pt x="285" y="279"/>
                </a:lnTo>
                <a:lnTo>
                  <a:pt x="285" y="280"/>
                </a:lnTo>
                <a:lnTo>
                  <a:pt x="285" y="279"/>
                </a:lnTo>
                <a:lnTo>
                  <a:pt x="285" y="280"/>
                </a:lnTo>
                <a:lnTo>
                  <a:pt x="285" y="279"/>
                </a:lnTo>
                <a:lnTo>
                  <a:pt x="285" y="280"/>
                </a:lnTo>
                <a:lnTo>
                  <a:pt x="284" y="280"/>
                </a:lnTo>
                <a:lnTo>
                  <a:pt x="285" y="280"/>
                </a:lnTo>
                <a:lnTo>
                  <a:pt x="284" y="280"/>
                </a:lnTo>
                <a:lnTo>
                  <a:pt x="285" y="280"/>
                </a:lnTo>
                <a:lnTo>
                  <a:pt x="284" y="280"/>
                </a:lnTo>
                <a:lnTo>
                  <a:pt x="284" y="279"/>
                </a:lnTo>
                <a:lnTo>
                  <a:pt x="284" y="280"/>
                </a:lnTo>
                <a:lnTo>
                  <a:pt x="284" y="279"/>
                </a:lnTo>
                <a:lnTo>
                  <a:pt x="284" y="280"/>
                </a:lnTo>
                <a:lnTo>
                  <a:pt x="284" y="279"/>
                </a:lnTo>
                <a:lnTo>
                  <a:pt x="283" y="279"/>
                </a:lnTo>
                <a:lnTo>
                  <a:pt x="284" y="279"/>
                </a:lnTo>
                <a:lnTo>
                  <a:pt x="283" y="279"/>
                </a:lnTo>
                <a:lnTo>
                  <a:pt x="284" y="279"/>
                </a:lnTo>
                <a:lnTo>
                  <a:pt x="283" y="279"/>
                </a:lnTo>
                <a:lnTo>
                  <a:pt x="283" y="278"/>
                </a:lnTo>
                <a:lnTo>
                  <a:pt x="283" y="279"/>
                </a:lnTo>
                <a:lnTo>
                  <a:pt x="283" y="278"/>
                </a:lnTo>
                <a:lnTo>
                  <a:pt x="283" y="279"/>
                </a:lnTo>
                <a:lnTo>
                  <a:pt x="283" y="278"/>
                </a:lnTo>
                <a:lnTo>
                  <a:pt x="284" y="278"/>
                </a:lnTo>
                <a:lnTo>
                  <a:pt x="283" y="278"/>
                </a:lnTo>
                <a:lnTo>
                  <a:pt x="284" y="278"/>
                </a:lnTo>
                <a:lnTo>
                  <a:pt x="283" y="278"/>
                </a:lnTo>
                <a:lnTo>
                  <a:pt x="284" y="278"/>
                </a:lnTo>
                <a:lnTo>
                  <a:pt x="285" y="278"/>
                </a:lnTo>
                <a:lnTo>
                  <a:pt x="284" y="278"/>
                </a:lnTo>
                <a:lnTo>
                  <a:pt x="285" y="278"/>
                </a:lnTo>
                <a:lnTo>
                  <a:pt x="284" y="278"/>
                </a:lnTo>
                <a:lnTo>
                  <a:pt x="285" y="278"/>
                </a:lnTo>
                <a:lnTo>
                  <a:pt x="285" y="277"/>
                </a:lnTo>
                <a:lnTo>
                  <a:pt x="285" y="278"/>
                </a:lnTo>
                <a:lnTo>
                  <a:pt x="285" y="277"/>
                </a:lnTo>
                <a:lnTo>
                  <a:pt x="285" y="278"/>
                </a:lnTo>
                <a:lnTo>
                  <a:pt x="285" y="277"/>
                </a:lnTo>
                <a:lnTo>
                  <a:pt x="284" y="277"/>
                </a:lnTo>
                <a:lnTo>
                  <a:pt x="285" y="277"/>
                </a:lnTo>
                <a:lnTo>
                  <a:pt x="284" y="277"/>
                </a:lnTo>
                <a:lnTo>
                  <a:pt x="285" y="277"/>
                </a:lnTo>
                <a:lnTo>
                  <a:pt x="284" y="277"/>
                </a:lnTo>
                <a:lnTo>
                  <a:pt x="284" y="276"/>
                </a:lnTo>
                <a:lnTo>
                  <a:pt x="284" y="277"/>
                </a:lnTo>
                <a:lnTo>
                  <a:pt x="284" y="276"/>
                </a:lnTo>
                <a:lnTo>
                  <a:pt x="284" y="277"/>
                </a:lnTo>
                <a:lnTo>
                  <a:pt x="284" y="276"/>
                </a:lnTo>
                <a:lnTo>
                  <a:pt x="284" y="275"/>
                </a:lnTo>
                <a:lnTo>
                  <a:pt x="284" y="276"/>
                </a:lnTo>
                <a:lnTo>
                  <a:pt x="284" y="275"/>
                </a:lnTo>
                <a:lnTo>
                  <a:pt x="284" y="276"/>
                </a:lnTo>
                <a:lnTo>
                  <a:pt x="284" y="275"/>
                </a:lnTo>
                <a:lnTo>
                  <a:pt x="283" y="275"/>
                </a:lnTo>
                <a:lnTo>
                  <a:pt x="284" y="275"/>
                </a:lnTo>
                <a:lnTo>
                  <a:pt x="283" y="275"/>
                </a:lnTo>
                <a:lnTo>
                  <a:pt x="284" y="275"/>
                </a:lnTo>
                <a:lnTo>
                  <a:pt x="283" y="275"/>
                </a:lnTo>
                <a:lnTo>
                  <a:pt x="283" y="274"/>
                </a:lnTo>
                <a:lnTo>
                  <a:pt x="283" y="275"/>
                </a:lnTo>
                <a:lnTo>
                  <a:pt x="283" y="274"/>
                </a:lnTo>
                <a:lnTo>
                  <a:pt x="283" y="275"/>
                </a:lnTo>
                <a:lnTo>
                  <a:pt x="283" y="274"/>
                </a:lnTo>
                <a:lnTo>
                  <a:pt x="284" y="274"/>
                </a:lnTo>
                <a:lnTo>
                  <a:pt x="283" y="274"/>
                </a:lnTo>
                <a:lnTo>
                  <a:pt x="284" y="274"/>
                </a:lnTo>
                <a:lnTo>
                  <a:pt x="283" y="274"/>
                </a:lnTo>
                <a:lnTo>
                  <a:pt x="284" y="274"/>
                </a:lnTo>
                <a:lnTo>
                  <a:pt x="285" y="274"/>
                </a:lnTo>
                <a:lnTo>
                  <a:pt x="284" y="274"/>
                </a:lnTo>
                <a:lnTo>
                  <a:pt x="285" y="274"/>
                </a:lnTo>
                <a:lnTo>
                  <a:pt x="284" y="274"/>
                </a:lnTo>
                <a:lnTo>
                  <a:pt x="285" y="274"/>
                </a:lnTo>
                <a:lnTo>
                  <a:pt x="285" y="273"/>
                </a:lnTo>
                <a:lnTo>
                  <a:pt x="285" y="274"/>
                </a:lnTo>
                <a:lnTo>
                  <a:pt x="285" y="273"/>
                </a:lnTo>
                <a:lnTo>
                  <a:pt x="285" y="274"/>
                </a:lnTo>
                <a:lnTo>
                  <a:pt x="285" y="273"/>
                </a:lnTo>
                <a:lnTo>
                  <a:pt x="284" y="273"/>
                </a:lnTo>
                <a:lnTo>
                  <a:pt x="285" y="273"/>
                </a:lnTo>
                <a:lnTo>
                  <a:pt x="284" y="273"/>
                </a:lnTo>
                <a:lnTo>
                  <a:pt x="285" y="273"/>
                </a:lnTo>
                <a:lnTo>
                  <a:pt x="284" y="273"/>
                </a:lnTo>
                <a:lnTo>
                  <a:pt x="284" y="272"/>
                </a:lnTo>
                <a:lnTo>
                  <a:pt x="284" y="273"/>
                </a:lnTo>
                <a:lnTo>
                  <a:pt x="284" y="272"/>
                </a:lnTo>
                <a:lnTo>
                  <a:pt x="284" y="273"/>
                </a:lnTo>
                <a:lnTo>
                  <a:pt x="284" y="272"/>
                </a:lnTo>
                <a:lnTo>
                  <a:pt x="283" y="272"/>
                </a:lnTo>
                <a:lnTo>
                  <a:pt x="284" y="272"/>
                </a:lnTo>
                <a:lnTo>
                  <a:pt x="283" y="272"/>
                </a:lnTo>
                <a:lnTo>
                  <a:pt x="284" y="272"/>
                </a:lnTo>
                <a:lnTo>
                  <a:pt x="283" y="272"/>
                </a:lnTo>
                <a:lnTo>
                  <a:pt x="283" y="273"/>
                </a:lnTo>
                <a:lnTo>
                  <a:pt x="283" y="272"/>
                </a:lnTo>
                <a:lnTo>
                  <a:pt x="283" y="273"/>
                </a:lnTo>
                <a:lnTo>
                  <a:pt x="283" y="272"/>
                </a:lnTo>
                <a:lnTo>
                  <a:pt x="283" y="273"/>
                </a:lnTo>
                <a:lnTo>
                  <a:pt x="282" y="273"/>
                </a:lnTo>
                <a:lnTo>
                  <a:pt x="283" y="273"/>
                </a:lnTo>
                <a:lnTo>
                  <a:pt x="282" y="273"/>
                </a:lnTo>
                <a:lnTo>
                  <a:pt x="283" y="273"/>
                </a:lnTo>
                <a:lnTo>
                  <a:pt x="282" y="273"/>
                </a:lnTo>
                <a:lnTo>
                  <a:pt x="282" y="272"/>
                </a:lnTo>
                <a:lnTo>
                  <a:pt x="282" y="273"/>
                </a:lnTo>
                <a:lnTo>
                  <a:pt x="282" y="272"/>
                </a:lnTo>
                <a:lnTo>
                  <a:pt x="282" y="273"/>
                </a:lnTo>
                <a:lnTo>
                  <a:pt x="282" y="272"/>
                </a:lnTo>
                <a:lnTo>
                  <a:pt x="282" y="271"/>
                </a:lnTo>
                <a:lnTo>
                  <a:pt x="282" y="272"/>
                </a:lnTo>
                <a:lnTo>
                  <a:pt x="282" y="271"/>
                </a:lnTo>
                <a:lnTo>
                  <a:pt x="282" y="272"/>
                </a:lnTo>
                <a:lnTo>
                  <a:pt x="282" y="271"/>
                </a:lnTo>
                <a:lnTo>
                  <a:pt x="281" y="271"/>
                </a:lnTo>
                <a:lnTo>
                  <a:pt x="282" y="271"/>
                </a:lnTo>
                <a:lnTo>
                  <a:pt x="281" y="271"/>
                </a:lnTo>
                <a:lnTo>
                  <a:pt x="282" y="271"/>
                </a:lnTo>
                <a:lnTo>
                  <a:pt x="281" y="271"/>
                </a:lnTo>
                <a:lnTo>
                  <a:pt x="281" y="272"/>
                </a:lnTo>
                <a:lnTo>
                  <a:pt x="281" y="271"/>
                </a:lnTo>
                <a:lnTo>
                  <a:pt x="281" y="272"/>
                </a:lnTo>
                <a:lnTo>
                  <a:pt x="281" y="271"/>
                </a:lnTo>
                <a:lnTo>
                  <a:pt x="281" y="272"/>
                </a:lnTo>
                <a:lnTo>
                  <a:pt x="280" y="272"/>
                </a:lnTo>
                <a:lnTo>
                  <a:pt x="281" y="272"/>
                </a:lnTo>
                <a:lnTo>
                  <a:pt x="280" y="272"/>
                </a:lnTo>
                <a:lnTo>
                  <a:pt x="281" y="272"/>
                </a:lnTo>
                <a:lnTo>
                  <a:pt x="280" y="272"/>
                </a:lnTo>
                <a:lnTo>
                  <a:pt x="280" y="273"/>
                </a:lnTo>
                <a:lnTo>
                  <a:pt x="280" y="272"/>
                </a:lnTo>
                <a:lnTo>
                  <a:pt x="280" y="273"/>
                </a:lnTo>
                <a:lnTo>
                  <a:pt x="280" y="272"/>
                </a:lnTo>
                <a:lnTo>
                  <a:pt x="280" y="273"/>
                </a:lnTo>
                <a:lnTo>
                  <a:pt x="281" y="273"/>
                </a:lnTo>
                <a:lnTo>
                  <a:pt x="280" y="273"/>
                </a:lnTo>
                <a:lnTo>
                  <a:pt x="281" y="273"/>
                </a:lnTo>
                <a:lnTo>
                  <a:pt x="280" y="273"/>
                </a:lnTo>
                <a:lnTo>
                  <a:pt x="281" y="273"/>
                </a:lnTo>
                <a:lnTo>
                  <a:pt x="281" y="274"/>
                </a:lnTo>
                <a:lnTo>
                  <a:pt x="281" y="273"/>
                </a:lnTo>
                <a:lnTo>
                  <a:pt x="281" y="274"/>
                </a:lnTo>
                <a:lnTo>
                  <a:pt x="281" y="273"/>
                </a:lnTo>
                <a:lnTo>
                  <a:pt x="281" y="274"/>
                </a:lnTo>
                <a:lnTo>
                  <a:pt x="280" y="274"/>
                </a:lnTo>
                <a:lnTo>
                  <a:pt x="281" y="274"/>
                </a:lnTo>
                <a:lnTo>
                  <a:pt x="280" y="274"/>
                </a:lnTo>
                <a:lnTo>
                  <a:pt x="281" y="274"/>
                </a:lnTo>
                <a:lnTo>
                  <a:pt x="280" y="274"/>
                </a:lnTo>
                <a:lnTo>
                  <a:pt x="279" y="274"/>
                </a:lnTo>
                <a:lnTo>
                  <a:pt x="280" y="274"/>
                </a:lnTo>
                <a:lnTo>
                  <a:pt x="279" y="274"/>
                </a:lnTo>
                <a:lnTo>
                  <a:pt x="280" y="274"/>
                </a:lnTo>
                <a:lnTo>
                  <a:pt x="279" y="274"/>
                </a:lnTo>
                <a:lnTo>
                  <a:pt x="279" y="275"/>
                </a:lnTo>
                <a:lnTo>
                  <a:pt x="279" y="274"/>
                </a:lnTo>
                <a:lnTo>
                  <a:pt x="279" y="275"/>
                </a:lnTo>
                <a:lnTo>
                  <a:pt x="279" y="274"/>
                </a:lnTo>
                <a:lnTo>
                  <a:pt x="279" y="275"/>
                </a:lnTo>
                <a:lnTo>
                  <a:pt x="280" y="275"/>
                </a:lnTo>
                <a:lnTo>
                  <a:pt x="279" y="275"/>
                </a:lnTo>
                <a:lnTo>
                  <a:pt x="280" y="275"/>
                </a:lnTo>
                <a:lnTo>
                  <a:pt x="279" y="275"/>
                </a:lnTo>
                <a:lnTo>
                  <a:pt x="280" y="275"/>
                </a:lnTo>
                <a:lnTo>
                  <a:pt x="280" y="276"/>
                </a:lnTo>
                <a:lnTo>
                  <a:pt x="280" y="275"/>
                </a:lnTo>
                <a:lnTo>
                  <a:pt x="280" y="276"/>
                </a:lnTo>
                <a:lnTo>
                  <a:pt x="280" y="275"/>
                </a:lnTo>
                <a:lnTo>
                  <a:pt x="280" y="276"/>
                </a:lnTo>
                <a:lnTo>
                  <a:pt x="279" y="276"/>
                </a:lnTo>
                <a:lnTo>
                  <a:pt x="280" y="276"/>
                </a:lnTo>
                <a:lnTo>
                  <a:pt x="279" y="276"/>
                </a:lnTo>
                <a:lnTo>
                  <a:pt x="280" y="276"/>
                </a:lnTo>
                <a:lnTo>
                  <a:pt x="279" y="276"/>
                </a:lnTo>
                <a:lnTo>
                  <a:pt x="279" y="277"/>
                </a:lnTo>
                <a:lnTo>
                  <a:pt x="279" y="276"/>
                </a:lnTo>
                <a:lnTo>
                  <a:pt x="279" y="277"/>
                </a:lnTo>
                <a:lnTo>
                  <a:pt x="279" y="276"/>
                </a:lnTo>
                <a:lnTo>
                  <a:pt x="279" y="277"/>
                </a:lnTo>
                <a:lnTo>
                  <a:pt x="278" y="277"/>
                </a:lnTo>
                <a:lnTo>
                  <a:pt x="279" y="277"/>
                </a:lnTo>
                <a:lnTo>
                  <a:pt x="278" y="277"/>
                </a:lnTo>
                <a:lnTo>
                  <a:pt x="279" y="277"/>
                </a:lnTo>
                <a:lnTo>
                  <a:pt x="278" y="277"/>
                </a:lnTo>
                <a:lnTo>
                  <a:pt x="278" y="276"/>
                </a:lnTo>
                <a:lnTo>
                  <a:pt x="278" y="277"/>
                </a:lnTo>
                <a:lnTo>
                  <a:pt x="278" y="276"/>
                </a:lnTo>
                <a:lnTo>
                  <a:pt x="278" y="277"/>
                </a:lnTo>
                <a:lnTo>
                  <a:pt x="278" y="276"/>
                </a:lnTo>
                <a:lnTo>
                  <a:pt x="278" y="275"/>
                </a:lnTo>
                <a:lnTo>
                  <a:pt x="278" y="276"/>
                </a:lnTo>
                <a:lnTo>
                  <a:pt x="278" y="275"/>
                </a:lnTo>
                <a:lnTo>
                  <a:pt x="278" y="276"/>
                </a:lnTo>
                <a:lnTo>
                  <a:pt x="278" y="275"/>
                </a:lnTo>
                <a:lnTo>
                  <a:pt x="277" y="275"/>
                </a:lnTo>
                <a:lnTo>
                  <a:pt x="278" y="275"/>
                </a:lnTo>
                <a:lnTo>
                  <a:pt x="277" y="275"/>
                </a:lnTo>
                <a:lnTo>
                  <a:pt x="278" y="275"/>
                </a:lnTo>
                <a:lnTo>
                  <a:pt x="277" y="275"/>
                </a:lnTo>
                <a:lnTo>
                  <a:pt x="277" y="276"/>
                </a:lnTo>
                <a:lnTo>
                  <a:pt x="277" y="275"/>
                </a:lnTo>
                <a:lnTo>
                  <a:pt x="277" y="276"/>
                </a:lnTo>
                <a:lnTo>
                  <a:pt x="277" y="275"/>
                </a:lnTo>
                <a:lnTo>
                  <a:pt x="277" y="276"/>
                </a:lnTo>
                <a:lnTo>
                  <a:pt x="276" y="276"/>
                </a:lnTo>
                <a:lnTo>
                  <a:pt x="277" y="276"/>
                </a:lnTo>
                <a:lnTo>
                  <a:pt x="276" y="276"/>
                </a:lnTo>
                <a:lnTo>
                  <a:pt x="277" y="276"/>
                </a:lnTo>
                <a:lnTo>
                  <a:pt x="276" y="276"/>
                </a:lnTo>
                <a:lnTo>
                  <a:pt x="276" y="275"/>
                </a:lnTo>
                <a:lnTo>
                  <a:pt x="276" y="276"/>
                </a:lnTo>
                <a:lnTo>
                  <a:pt x="276" y="275"/>
                </a:lnTo>
                <a:lnTo>
                  <a:pt x="276" y="276"/>
                </a:lnTo>
                <a:lnTo>
                  <a:pt x="276" y="275"/>
                </a:lnTo>
                <a:lnTo>
                  <a:pt x="275" y="275"/>
                </a:lnTo>
                <a:lnTo>
                  <a:pt x="276" y="275"/>
                </a:lnTo>
                <a:lnTo>
                  <a:pt x="275" y="275"/>
                </a:lnTo>
                <a:lnTo>
                  <a:pt x="276" y="275"/>
                </a:lnTo>
                <a:lnTo>
                  <a:pt x="275" y="275"/>
                </a:lnTo>
                <a:lnTo>
                  <a:pt x="275" y="274"/>
                </a:lnTo>
                <a:lnTo>
                  <a:pt x="275" y="275"/>
                </a:lnTo>
                <a:lnTo>
                  <a:pt x="275" y="274"/>
                </a:lnTo>
                <a:lnTo>
                  <a:pt x="275" y="275"/>
                </a:lnTo>
                <a:lnTo>
                  <a:pt x="275" y="274"/>
                </a:lnTo>
                <a:lnTo>
                  <a:pt x="276" y="274"/>
                </a:lnTo>
                <a:lnTo>
                  <a:pt x="275" y="274"/>
                </a:lnTo>
                <a:lnTo>
                  <a:pt x="276" y="274"/>
                </a:lnTo>
                <a:lnTo>
                  <a:pt x="275" y="274"/>
                </a:lnTo>
                <a:lnTo>
                  <a:pt x="276" y="274"/>
                </a:lnTo>
                <a:lnTo>
                  <a:pt x="277" y="274"/>
                </a:lnTo>
                <a:lnTo>
                  <a:pt x="276" y="274"/>
                </a:lnTo>
                <a:lnTo>
                  <a:pt x="277" y="274"/>
                </a:lnTo>
                <a:lnTo>
                  <a:pt x="276" y="274"/>
                </a:lnTo>
                <a:lnTo>
                  <a:pt x="277" y="274"/>
                </a:lnTo>
                <a:lnTo>
                  <a:pt x="277" y="273"/>
                </a:lnTo>
                <a:lnTo>
                  <a:pt x="277" y="274"/>
                </a:lnTo>
                <a:lnTo>
                  <a:pt x="277" y="273"/>
                </a:lnTo>
                <a:lnTo>
                  <a:pt x="277" y="274"/>
                </a:lnTo>
                <a:lnTo>
                  <a:pt x="277" y="273"/>
                </a:lnTo>
                <a:lnTo>
                  <a:pt x="276" y="273"/>
                </a:lnTo>
                <a:lnTo>
                  <a:pt x="277" y="273"/>
                </a:lnTo>
                <a:lnTo>
                  <a:pt x="276" y="273"/>
                </a:lnTo>
                <a:lnTo>
                  <a:pt x="277" y="273"/>
                </a:lnTo>
                <a:lnTo>
                  <a:pt x="276" y="273"/>
                </a:lnTo>
                <a:lnTo>
                  <a:pt x="276" y="272"/>
                </a:lnTo>
                <a:lnTo>
                  <a:pt x="276" y="273"/>
                </a:lnTo>
                <a:lnTo>
                  <a:pt x="276" y="272"/>
                </a:lnTo>
                <a:lnTo>
                  <a:pt x="276" y="273"/>
                </a:lnTo>
                <a:lnTo>
                  <a:pt x="276" y="272"/>
                </a:lnTo>
                <a:lnTo>
                  <a:pt x="275" y="272"/>
                </a:lnTo>
                <a:lnTo>
                  <a:pt x="276" y="272"/>
                </a:lnTo>
                <a:lnTo>
                  <a:pt x="275" y="272"/>
                </a:lnTo>
                <a:lnTo>
                  <a:pt x="276" y="272"/>
                </a:lnTo>
                <a:lnTo>
                  <a:pt x="275" y="272"/>
                </a:lnTo>
                <a:lnTo>
                  <a:pt x="275" y="273"/>
                </a:lnTo>
                <a:lnTo>
                  <a:pt x="275" y="272"/>
                </a:lnTo>
                <a:lnTo>
                  <a:pt x="275" y="273"/>
                </a:lnTo>
                <a:lnTo>
                  <a:pt x="275" y="272"/>
                </a:lnTo>
                <a:lnTo>
                  <a:pt x="275" y="273"/>
                </a:lnTo>
                <a:lnTo>
                  <a:pt x="274" y="273"/>
                </a:lnTo>
                <a:lnTo>
                  <a:pt x="275" y="273"/>
                </a:lnTo>
                <a:lnTo>
                  <a:pt x="274" y="273"/>
                </a:lnTo>
                <a:lnTo>
                  <a:pt x="275" y="273"/>
                </a:lnTo>
                <a:lnTo>
                  <a:pt x="274" y="273"/>
                </a:lnTo>
                <a:lnTo>
                  <a:pt x="274" y="272"/>
                </a:lnTo>
                <a:lnTo>
                  <a:pt x="274" y="273"/>
                </a:lnTo>
                <a:lnTo>
                  <a:pt x="274" y="272"/>
                </a:lnTo>
                <a:lnTo>
                  <a:pt x="274" y="273"/>
                </a:lnTo>
                <a:lnTo>
                  <a:pt x="274" y="272"/>
                </a:lnTo>
                <a:lnTo>
                  <a:pt x="274" y="271"/>
                </a:lnTo>
                <a:lnTo>
                  <a:pt x="274" y="272"/>
                </a:lnTo>
                <a:lnTo>
                  <a:pt x="274" y="271"/>
                </a:lnTo>
                <a:lnTo>
                  <a:pt x="274" y="272"/>
                </a:lnTo>
                <a:lnTo>
                  <a:pt x="274" y="271"/>
                </a:lnTo>
                <a:lnTo>
                  <a:pt x="273" y="271"/>
                </a:lnTo>
                <a:lnTo>
                  <a:pt x="274" y="271"/>
                </a:lnTo>
                <a:lnTo>
                  <a:pt x="273" y="271"/>
                </a:lnTo>
                <a:lnTo>
                  <a:pt x="274" y="271"/>
                </a:lnTo>
                <a:lnTo>
                  <a:pt x="273" y="271"/>
                </a:lnTo>
                <a:lnTo>
                  <a:pt x="273" y="272"/>
                </a:lnTo>
                <a:lnTo>
                  <a:pt x="273" y="271"/>
                </a:lnTo>
                <a:lnTo>
                  <a:pt x="273" y="272"/>
                </a:lnTo>
                <a:lnTo>
                  <a:pt x="273" y="271"/>
                </a:lnTo>
                <a:lnTo>
                  <a:pt x="273" y="272"/>
                </a:lnTo>
                <a:lnTo>
                  <a:pt x="272" y="272"/>
                </a:lnTo>
                <a:lnTo>
                  <a:pt x="273" y="272"/>
                </a:lnTo>
                <a:lnTo>
                  <a:pt x="272" y="272"/>
                </a:lnTo>
                <a:lnTo>
                  <a:pt x="273" y="272"/>
                </a:lnTo>
                <a:lnTo>
                  <a:pt x="272" y="272"/>
                </a:lnTo>
                <a:lnTo>
                  <a:pt x="272" y="271"/>
                </a:lnTo>
                <a:lnTo>
                  <a:pt x="272" y="272"/>
                </a:lnTo>
                <a:lnTo>
                  <a:pt x="272" y="271"/>
                </a:lnTo>
                <a:lnTo>
                  <a:pt x="272" y="272"/>
                </a:lnTo>
                <a:lnTo>
                  <a:pt x="272" y="271"/>
                </a:lnTo>
                <a:lnTo>
                  <a:pt x="271" y="271"/>
                </a:lnTo>
                <a:lnTo>
                  <a:pt x="272" y="271"/>
                </a:lnTo>
                <a:lnTo>
                  <a:pt x="271" y="271"/>
                </a:lnTo>
                <a:lnTo>
                  <a:pt x="272" y="271"/>
                </a:lnTo>
                <a:lnTo>
                  <a:pt x="271" y="271"/>
                </a:lnTo>
                <a:lnTo>
                  <a:pt x="271" y="270"/>
                </a:lnTo>
                <a:lnTo>
                  <a:pt x="271" y="271"/>
                </a:lnTo>
                <a:lnTo>
                  <a:pt x="271" y="270"/>
                </a:lnTo>
                <a:lnTo>
                  <a:pt x="271" y="271"/>
                </a:lnTo>
                <a:lnTo>
                  <a:pt x="271" y="270"/>
                </a:lnTo>
                <a:lnTo>
                  <a:pt x="272" y="270"/>
                </a:lnTo>
                <a:lnTo>
                  <a:pt x="271" y="270"/>
                </a:lnTo>
                <a:lnTo>
                  <a:pt x="272" y="270"/>
                </a:lnTo>
                <a:lnTo>
                  <a:pt x="271" y="270"/>
                </a:lnTo>
                <a:lnTo>
                  <a:pt x="272" y="270"/>
                </a:lnTo>
                <a:lnTo>
                  <a:pt x="273" y="270"/>
                </a:lnTo>
                <a:lnTo>
                  <a:pt x="272" y="270"/>
                </a:lnTo>
                <a:lnTo>
                  <a:pt x="273" y="270"/>
                </a:lnTo>
                <a:lnTo>
                  <a:pt x="272" y="270"/>
                </a:lnTo>
                <a:lnTo>
                  <a:pt x="273" y="270"/>
                </a:lnTo>
                <a:lnTo>
                  <a:pt x="273" y="269"/>
                </a:lnTo>
                <a:lnTo>
                  <a:pt x="273" y="270"/>
                </a:lnTo>
                <a:lnTo>
                  <a:pt x="273" y="269"/>
                </a:lnTo>
                <a:lnTo>
                  <a:pt x="273" y="270"/>
                </a:lnTo>
                <a:lnTo>
                  <a:pt x="273" y="269"/>
                </a:lnTo>
                <a:lnTo>
                  <a:pt x="272" y="269"/>
                </a:lnTo>
                <a:lnTo>
                  <a:pt x="273" y="269"/>
                </a:lnTo>
                <a:lnTo>
                  <a:pt x="272" y="269"/>
                </a:lnTo>
                <a:lnTo>
                  <a:pt x="273" y="269"/>
                </a:lnTo>
                <a:lnTo>
                  <a:pt x="272" y="269"/>
                </a:lnTo>
                <a:lnTo>
                  <a:pt x="272" y="268"/>
                </a:lnTo>
                <a:lnTo>
                  <a:pt x="272" y="269"/>
                </a:lnTo>
                <a:lnTo>
                  <a:pt x="272" y="268"/>
                </a:lnTo>
                <a:lnTo>
                  <a:pt x="272" y="269"/>
                </a:lnTo>
                <a:lnTo>
                  <a:pt x="272" y="268"/>
                </a:lnTo>
                <a:lnTo>
                  <a:pt x="273" y="268"/>
                </a:lnTo>
                <a:lnTo>
                  <a:pt x="272" y="268"/>
                </a:lnTo>
                <a:lnTo>
                  <a:pt x="273" y="268"/>
                </a:lnTo>
                <a:lnTo>
                  <a:pt x="272" y="268"/>
                </a:lnTo>
                <a:lnTo>
                  <a:pt x="273" y="268"/>
                </a:lnTo>
                <a:lnTo>
                  <a:pt x="273" y="267"/>
                </a:lnTo>
                <a:lnTo>
                  <a:pt x="273" y="268"/>
                </a:lnTo>
                <a:lnTo>
                  <a:pt x="273" y="267"/>
                </a:lnTo>
                <a:lnTo>
                  <a:pt x="273" y="268"/>
                </a:lnTo>
                <a:lnTo>
                  <a:pt x="273" y="267"/>
                </a:lnTo>
                <a:lnTo>
                  <a:pt x="274" y="267"/>
                </a:lnTo>
                <a:lnTo>
                  <a:pt x="273" y="267"/>
                </a:lnTo>
                <a:lnTo>
                  <a:pt x="274" y="267"/>
                </a:lnTo>
                <a:lnTo>
                  <a:pt x="273" y="267"/>
                </a:lnTo>
                <a:lnTo>
                  <a:pt x="274" y="267"/>
                </a:lnTo>
                <a:lnTo>
                  <a:pt x="274" y="268"/>
                </a:lnTo>
                <a:lnTo>
                  <a:pt x="274" y="267"/>
                </a:lnTo>
                <a:lnTo>
                  <a:pt x="274" y="268"/>
                </a:lnTo>
                <a:lnTo>
                  <a:pt x="274" y="267"/>
                </a:lnTo>
                <a:lnTo>
                  <a:pt x="274" y="268"/>
                </a:lnTo>
                <a:lnTo>
                  <a:pt x="274" y="269"/>
                </a:lnTo>
                <a:lnTo>
                  <a:pt x="274" y="268"/>
                </a:lnTo>
                <a:lnTo>
                  <a:pt x="274" y="269"/>
                </a:lnTo>
                <a:lnTo>
                  <a:pt x="274" y="268"/>
                </a:lnTo>
                <a:lnTo>
                  <a:pt x="274" y="269"/>
                </a:lnTo>
                <a:lnTo>
                  <a:pt x="275" y="269"/>
                </a:lnTo>
                <a:lnTo>
                  <a:pt x="274" y="269"/>
                </a:lnTo>
                <a:lnTo>
                  <a:pt x="275" y="269"/>
                </a:lnTo>
                <a:lnTo>
                  <a:pt x="274" y="269"/>
                </a:lnTo>
                <a:lnTo>
                  <a:pt x="275" y="269"/>
                </a:lnTo>
                <a:lnTo>
                  <a:pt x="275" y="268"/>
                </a:lnTo>
                <a:lnTo>
                  <a:pt x="275" y="269"/>
                </a:lnTo>
                <a:lnTo>
                  <a:pt x="275" y="268"/>
                </a:lnTo>
                <a:lnTo>
                  <a:pt x="275" y="269"/>
                </a:lnTo>
                <a:lnTo>
                  <a:pt x="275" y="268"/>
                </a:lnTo>
                <a:lnTo>
                  <a:pt x="276" y="268"/>
                </a:lnTo>
                <a:lnTo>
                  <a:pt x="275" y="268"/>
                </a:lnTo>
                <a:lnTo>
                  <a:pt x="276" y="268"/>
                </a:lnTo>
                <a:lnTo>
                  <a:pt x="275" y="268"/>
                </a:lnTo>
                <a:lnTo>
                  <a:pt x="276" y="268"/>
                </a:lnTo>
                <a:lnTo>
                  <a:pt x="277" y="268"/>
                </a:lnTo>
                <a:lnTo>
                  <a:pt x="276" y="268"/>
                </a:lnTo>
                <a:lnTo>
                  <a:pt x="277" y="268"/>
                </a:lnTo>
                <a:lnTo>
                  <a:pt x="276" y="268"/>
                </a:lnTo>
                <a:lnTo>
                  <a:pt x="277" y="268"/>
                </a:lnTo>
                <a:lnTo>
                  <a:pt x="277" y="267"/>
                </a:lnTo>
                <a:lnTo>
                  <a:pt x="277" y="268"/>
                </a:lnTo>
                <a:lnTo>
                  <a:pt x="277" y="267"/>
                </a:lnTo>
                <a:lnTo>
                  <a:pt x="277" y="268"/>
                </a:lnTo>
                <a:lnTo>
                  <a:pt x="277" y="267"/>
                </a:lnTo>
                <a:lnTo>
                  <a:pt x="278" y="267"/>
                </a:lnTo>
                <a:lnTo>
                  <a:pt x="277" y="267"/>
                </a:lnTo>
                <a:lnTo>
                  <a:pt x="278" y="267"/>
                </a:lnTo>
                <a:lnTo>
                  <a:pt x="277" y="267"/>
                </a:lnTo>
                <a:lnTo>
                  <a:pt x="278" y="267"/>
                </a:lnTo>
                <a:lnTo>
                  <a:pt x="278" y="268"/>
                </a:lnTo>
                <a:lnTo>
                  <a:pt x="278" y="267"/>
                </a:lnTo>
                <a:lnTo>
                  <a:pt x="278" y="268"/>
                </a:lnTo>
                <a:lnTo>
                  <a:pt x="278" y="267"/>
                </a:lnTo>
                <a:lnTo>
                  <a:pt x="278" y="268"/>
                </a:lnTo>
                <a:lnTo>
                  <a:pt x="278" y="269"/>
                </a:lnTo>
                <a:lnTo>
                  <a:pt x="278" y="268"/>
                </a:lnTo>
                <a:lnTo>
                  <a:pt x="278" y="269"/>
                </a:lnTo>
                <a:lnTo>
                  <a:pt x="278" y="268"/>
                </a:lnTo>
                <a:lnTo>
                  <a:pt x="278" y="269"/>
                </a:lnTo>
                <a:lnTo>
                  <a:pt x="279" y="269"/>
                </a:lnTo>
                <a:lnTo>
                  <a:pt x="278" y="269"/>
                </a:lnTo>
                <a:lnTo>
                  <a:pt x="279" y="269"/>
                </a:lnTo>
                <a:lnTo>
                  <a:pt x="278" y="269"/>
                </a:lnTo>
                <a:lnTo>
                  <a:pt x="279" y="269"/>
                </a:lnTo>
                <a:lnTo>
                  <a:pt x="279" y="268"/>
                </a:lnTo>
                <a:lnTo>
                  <a:pt x="279" y="269"/>
                </a:lnTo>
                <a:lnTo>
                  <a:pt x="279" y="268"/>
                </a:lnTo>
                <a:lnTo>
                  <a:pt x="279" y="269"/>
                </a:lnTo>
                <a:lnTo>
                  <a:pt x="279" y="268"/>
                </a:lnTo>
                <a:lnTo>
                  <a:pt x="280" y="268"/>
                </a:lnTo>
                <a:lnTo>
                  <a:pt x="279" y="268"/>
                </a:lnTo>
                <a:lnTo>
                  <a:pt x="280" y="268"/>
                </a:lnTo>
                <a:lnTo>
                  <a:pt x="279" y="268"/>
                </a:lnTo>
                <a:lnTo>
                  <a:pt x="280" y="268"/>
                </a:lnTo>
                <a:lnTo>
                  <a:pt x="280" y="267"/>
                </a:lnTo>
                <a:lnTo>
                  <a:pt x="280" y="268"/>
                </a:lnTo>
                <a:lnTo>
                  <a:pt x="280" y="267"/>
                </a:lnTo>
                <a:lnTo>
                  <a:pt x="280" y="268"/>
                </a:lnTo>
                <a:lnTo>
                  <a:pt x="280" y="267"/>
                </a:lnTo>
                <a:lnTo>
                  <a:pt x="279" y="267"/>
                </a:lnTo>
                <a:lnTo>
                  <a:pt x="280" y="267"/>
                </a:lnTo>
                <a:lnTo>
                  <a:pt x="279" y="267"/>
                </a:lnTo>
                <a:lnTo>
                  <a:pt x="280" y="267"/>
                </a:lnTo>
                <a:lnTo>
                  <a:pt x="279" y="267"/>
                </a:lnTo>
                <a:lnTo>
                  <a:pt x="279" y="266"/>
                </a:lnTo>
                <a:lnTo>
                  <a:pt x="279" y="267"/>
                </a:lnTo>
                <a:lnTo>
                  <a:pt x="279" y="266"/>
                </a:lnTo>
                <a:lnTo>
                  <a:pt x="279" y="267"/>
                </a:lnTo>
                <a:lnTo>
                  <a:pt x="279" y="266"/>
                </a:lnTo>
                <a:lnTo>
                  <a:pt x="280" y="266"/>
                </a:lnTo>
                <a:lnTo>
                  <a:pt x="279" y="266"/>
                </a:lnTo>
                <a:lnTo>
                  <a:pt x="280" y="266"/>
                </a:lnTo>
                <a:lnTo>
                  <a:pt x="279" y="266"/>
                </a:lnTo>
                <a:lnTo>
                  <a:pt x="280" y="266"/>
                </a:lnTo>
                <a:lnTo>
                  <a:pt x="281" y="266"/>
                </a:lnTo>
                <a:lnTo>
                  <a:pt x="280" y="266"/>
                </a:lnTo>
                <a:lnTo>
                  <a:pt x="281" y="266"/>
                </a:lnTo>
                <a:lnTo>
                  <a:pt x="280" y="266"/>
                </a:lnTo>
                <a:lnTo>
                  <a:pt x="281" y="266"/>
                </a:lnTo>
                <a:lnTo>
                  <a:pt x="281" y="265"/>
                </a:lnTo>
                <a:lnTo>
                  <a:pt x="281" y="266"/>
                </a:lnTo>
                <a:lnTo>
                  <a:pt x="281" y="265"/>
                </a:lnTo>
                <a:lnTo>
                  <a:pt x="281" y="266"/>
                </a:lnTo>
                <a:lnTo>
                  <a:pt x="281" y="265"/>
                </a:lnTo>
                <a:lnTo>
                  <a:pt x="280" y="265"/>
                </a:lnTo>
                <a:lnTo>
                  <a:pt x="281" y="265"/>
                </a:lnTo>
                <a:lnTo>
                  <a:pt x="280" y="265"/>
                </a:lnTo>
                <a:lnTo>
                  <a:pt x="281" y="265"/>
                </a:lnTo>
                <a:lnTo>
                  <a:pt x="280" y="265"/>
                </a:lnTo>
                <a:lnTo>
                  <a:pt x="280" y="264"/>
                </a:lnTo>
                <a:lnTo>
                  <a:pt x="280" y="265"/>
                </a:lnTo>
                <a:lnTo>
                  <a:pt x="280" y="264"/>
                </a:lnTo>
                <a:lnTo>
                  <a:pt x="280" y="265"/>
                </a:lnTo>
                <a:lnTo>
                  <a:pt x="280" y="264"/>
                </a:lnTo>
                <a:lnTo>
                  <a:pt x="279" y="264"/>
                </a:lnTo>
                <a:lnTo>
                  <a:pt x="280" y="264"/>
                </a:lnTo>
                <a:lnTo>
                  <a:pt x="279" y="264"/>
                </a:lnTo>
                <a:lnTo>
                  <a:pt x="280" y="264"/>
                </a:lnTo>
                <a:lnTo>
                  <a:pt x="279" y="264"/>
                </a:lnTo>
                <a:lnTo>
                  <a:pt x="279" y="265"/>
                </a:lnTo>
                <a:lnTo>
                  <a:pt x="279" y="264"/>
                </a:lnTo>
                <a:lnTo>
                  <a:pt x="279" y="265"/>
                </a:lnTo>
                <a:lnTo>
                  <a:pt x="279" y="264"/>
                </a:lnTo>
                <a:lnTo>
                  <a:pt x="279" y="265"/>
                </a:lnTo>
                <a:lnTo>
                  <a:pt x="278" y="265"/>
                </a:lnTo>
                <a:lnTo>
                  <a:pt x="279" y="265"/>
                </a:lnTo>
                <a:lnTo>
                  <a:pt x="278" y="265"/>
                </a:lnTo>
                <a:lnTo>
                  <a:pt x="279" y="265"/>
                </a:lnTo>
                <a:lnTo>
                  <a:pt x="278" y="265"/>
                </a:lnTo>
                <a:lnTo>
                  <a:pt x="278" y="264"/>
                </a:lnTo>
                <a:lnTo>
                  <a:pt x="278" y="265"/>
                </a:lnTo>
                <a:lnTo>
                  <a:pt x="278" y="264"/>
                </a:lnTo>
                <a:lnTo>
                  <a:pt x="278" y="265"/>
                </a:lnTo>
                <a:lnTo>
                  <a:pt x="278" y="264"/>
                </a:lnTo>
                <a:lnTo>
                  <a:pt x="278" y="263"/>
                </a:lnTo>
                <a:lnTo>
                  <a:pt x="278" y="264"/>
                </a:lnTo>
                <a:lnTo>
                  <a:pt x="278" y="263"/>
                </a:lnTo>
                <a:lnTo>
                  <a:pt x="278" y="264"/>
                </a:lnTo>
                <a:lnTo>
                  <a:pt x="278" y="263"/>
                </a:lnTo>
                <a:lnTo>
                  <a:pt x="277" y="263"/>
                </a:lnTo>
                <a:lnTo>
                  <a:pt x="278" y="263"/>
                </a:lnTo>
                <a:lnTo>
                  <a:pt x="277" y="263"/>
                </a:lnTo>
                <a:lnTo>
                  <a:pt x="278" y="263"/>
                </a:lnTo>
                <a:lnTo>
                  <a:pt x="277" y="263"/>
                </a:lnTo>
                <a:lnTo>
                  <a:pt x="277" y="264"/>
                </a:lnTo>
                <a:lnTo>
                  <a:pt x="277" y="263"/>
                </a:lnTo>
                <a:lnTo>
                  <a:pt x="277" y="264"/>
                </a:lnTo>
                <a:lnTo>
                  <a:pt x="277" y="263"/>
                </a:lnTo>
                <a:lnTo>
                  <a:pt x="277" y="264"/>
                </a:lnTo>
                <a:lnTo>
                  <a:pt x="276" y="264"/>
                </a:lnTo>
                <a:lnTo>
                  <a:pt x="277" y="264"/>
                </a:lnTo>
                <a:lnTo>
                  <a:pt x="276" y="264"/>
                </a:lnTo>
                <a:lnTo>
                  <a:pt x="277" y="264"/>
                </a:lnTo>
                <a:lnTo>
                  <a:pt x="276" y="264"/>
                </a:lnTo>
                <a:lnTo>
                  <a:pt x="276" y="263"/>
                </a:lnTo>
                <a:lnTo>
                  <a:pt x="276" y="264"/>
                </a:lnTo>
                <a:lnTo>
                  <a:pt x="276" y="263"/>
                </a:lnTo>
                <a:lnTo>
                  <a:pt x="276" y="264"/>
                </a:lnTo>
                <a:lnTo>
                  <a:pt x="276" y="263"/>
                </a:lnTo>
                <a:lnTo>
                  <a:pt x="275" y="263"/>
                </a:lnTo>
                <a:lnTo>
                  <a:pt x="276" y="263"/>
                </a:lnTo>
                <a:lnTo>
                  <a:pt x="275" y="263"/>
                </a:lnTo>
                <a:lnTo>
                  <a:pt x="276" y="263"/>
                </a:lnTo>
                <a:lnTo>
                  <a:pt x="275" y="263"/>
                </a:lnTo>
                <a:lnTo>
                  <a:pt x="275" y="262"/>
                </a:lnTo>
                <a:lnTo>
                  <a:pt x="275" y="263"/>
                </a:lnTo>
                <a:lnTo>
                  <a:pt x="275" y="262"/>
                </a:lnTo>
                <a:lnTo>
                  <a:pt x="275" y="263"/>
                </a:lnTo>
                <a:lnTo>
                  <a:pt x="275" y="262"/>
                </a:lnTo>
                <a:lnTo>
                  <a:pt x="276" y="262"/>
                </a:lnTo>
                <a:lnTo>
                  <a:pt x="275" y="262"/>
                </a:lnTo>
                <a:lnTo>
                  <a:pt x="276" y="262"/>
                </a:lnTo>
                <a:lnTo>
                  <a:pt x="275" y="262"/>
                </a:lnTo>
                <a:lnTo>
                  <a:pt x="276" y="262"/>
                </a:lnTo>
                <a:lnTo>
                  <a:pt x="277" y="262"/>
                </a:lnTo>
                <a:lnTo>
                  <a:pt x="276" y="262"/>
                </a:lnTo>
                <a:lnTo>
                  <a:pt x="277" y="262"/>
                </a:lnTo>
                <a:lnTo>
                  <a:pt x="276" y="262"/>
                </a:lnTo>
                <a:lnTo>
                  <a:pt x="277" y="262"/>
                </a:lnTo>
                <a:lnTo>
                  <a:pt x="277" y="261"/>
                </a:lnTo>
                <a:lnTo>
                  <a:pt x="277" y="262"/>
                </a:lnTo>
                <a:lnTo>
                  <a:pt x="277" y="261"/>
                </a:lnTo>
                <a:lnTo>
                  <a:pt x="277" y="262"/>
                </a:lnTo>
                <a:lnTo>
                  <a:pt x="277" y="261"/>
                </a:lnTo>
                <a:lnTo>
                  <a:pt x="276" y="261"/>
                </a:lnTo>
                <a:lnTo>
                  <a:pt x="277" y="261"/>
                </a:lnTo>
                <a:lnTo>
                  <a:pt x="276" y="261"/>
                </a:lnTo>
                <a:lnTo>
                  <a:pt x="277" y="261"/>
                </a:lnTo>
                <a:lnTo>
                  <a:pt x="276" y="261"/>
                </a:lnTo>
                <a:lnTo>
                  <a:pt x="276" y="260"/>
                </a:lnTo>
                <a:lnTo>
                  <a:pt x="276" y="261"/>
                </a:lnTo>
                <a:lnTo>
                  <a:pt x="276" y="260"/>
                </a:lnTo>
                <a:lnTo>
                  <a:pt x="276" y="261"/>
                </a:lnTo>
                <a:lnTo>
                  <a:pt x="276" y="260"/>
                </a:lnTo>
                <a:lnTo>
                  <a:pt x="275" y="260"/>
                </a:lnTo>
                <a:lnTo>
                  <a:pt x="276" y="260"/>
                </a:lnTo>
                <a:lnTo>
                  <a:pt x="275" y="260"/>
                </a:lnTo>
                <a:lnTo>
                  <a:pt x="276" y="260"/>
                </a:lnTo>
                <a:lnTo>
                  <a:pt x="275" y="260"/>
                </a:lnTo>
                <a:lnTo>
                  <a:pt x="275" y="261"/>
                </a:lnTo>
                <a:lnTo>
                  <a:pt x="275" y="260"/>
                </a:lnTo>
                <a:lnTo>
                  <a:pt x="275" y="261"/>
                </a:lnTo>
                <a:lnTo>
                  <a:pt x="275" y="260"/>
                </a:lnTo>
                <a:lnTo>
                  <a:pt x="275" y="261"/>
                </a:lnTo>
                <a:lnTo>
                  <a:pt x="274" y="261"/>
                </a:lnTo>
                <a:lnTo>
                  <a:pt x="275" y="261"/>
                </a:lnTo>
                <a:lnTo>
                  <a:pt x="274" y="261"/>
                </a:lnTo>
                <a:lnTo>
                  <a:pt x="275" y="261"/>
                </a:lnTo>
                <a:lnTo>
                  <a:pt x="274" y="261"/>
                </a:lnTo>
                <a:lnTo>
                  <a:pt x="274" y="260"/>
                </a:lnTo>
                <a:lnTo>
                  <a:pt x="274" y="261"/>
                </a:lnTo>
                <a:lnTo>
                  <a:pt x="274" y="260"/>
                </a:lnTo>
                <a:lnTo>
                  <a:pt x="274" y="261"/>
                </a:lnTo>
                <a:lnTo>
                  <a:pt x="274" y="260"/>
                </a:lnTo>
                <a:lnTo>
                  <a:pt x="274" y="259"/>
                </a:lnTo>
                <a:lnTo>
                  <a:pt x="274" y="260"/>
                </a:lnTo>
                <a:lnTo>
                  <a:pt x="274" y="259"/>
                </a:lnTo>
                <a:lnTo>
                  <a:pt x="274" y="260"/>
                </a:lnTo>
                <a:lnTo>
                  <a:pt x="274" y="259"/>
                </a:lnTo>
                <a:lnTo>
                  <a:pt x="273" y="259"/>
                </a:lnTo>
                <a:lnTo>
                  <a:pt x="274" y="259"/>
                </a:lnTo>
                <a:lnTo>
                  <a:pt x="273" y="259"/>
                </a:lnTo>
                <a:lnTo>
                  <a:pt x="274" y="259"/>
                </a:lnTo>
                <a:lnTo>
                  <a:pt x="273" y="259"/>
                </a:lnTo>
                <a:lnTo>
                  <a:pt x="273" y="260"/>
                </a:lnTo>
                <a:lnTo>
                  <a:pt x="273" y="259"/>
                </a:lnTo>
                <a:lnTo>
                  <a:pt x="273" y="260"/>
                </a:lnTo>
                <a:lnTo>
                  <a:pt x="273" y="259"/>
                </a:lnTo>
                <a:lnTo>
                  <a:pt x="273" y="260"/>
                </a:lnTo>
                <a:lnTo>
                  <a:pt x="272" y="260"/>
                </a:lnTo>
                <a:lnTo>
                  <a:pt x="273" y="260"/>
                </a:lnTo>
                <a:lnTo>
                  <a:pt x="272" y="260"/>
                </a:lnTo>
                <a:lnTo>
                  <a:pt x="273" y="260"/>
                </a:lnTo>
                <a:lnTo>
                  <a:pt x="272" y="260"/>
                </a:lnTo>
                <a:lnTo>
                  <a:pt x="272" y="261"/>
                </a:lnTo>
                <a:lnTo>
                  <a:pt x="272" y="260"/>
                </a:lnTo>
                <a:lnTo>
                  <a:pt x="272" y="261"/>
                </a:lnTo>
                <a:lnTo>
                  <a:pt x="272" y="260"/>
                </a:lnTo>
                <a:lnTo>
                  <a:pt x="272" y="261"/>
                </a:lnTo>
                <a:lnTo>
                  <a:pt x="273" y="261"/>
                </a:lnTo>
                <a:lnTo>
                  <a:pt x="272" y="261"/>
                </a:lnTo>
                <a:lnTo>
                  <a:pt x="273" y="261"/>
                </a:lnTo>
                <a:lnTo>
                  <a:pt x="272" y="261"/>
                </a:lnTo>
                <a:lnTo>
                  <a:pt x="273" y="261"/>
                </a:lnTo>
                <a:lnTo>
                  <a:pt x="273" y="262"/>
                </a:lnTo>
                <a:lnTo>
                  <a:pt x="273" y="261"/>
                </a:lnTo>
                <a:lnTo>
                  <a:pt x="273" y="262"/>
                </a:lnTo>
                <a:lnTo>
                  <a:pt x="273" y="261"/>
                </a:lnTo>
                <a:lnTo>
                  <a:pt x="273" y="262"/>
                </a:lnTo>
                <a:lnTo>
                  <a:pt x="272" y="262"/>
                </a:lnTo>
                <a:lnTo>
                  <a:pt x="273" y="262"/>
                </a:lnTo>
                <a:lnTo>
                  <a:pt x="272" y="262"/>
                </a:lnTo>
                <a:lnTo>
                  <a:pt x="273" y="262"/>
                </a:lnTo>
                <a:lnTo>
                  <a:pt x="272" y="262"/>
                </a:lnTo>
                <a:lnTo>
                  <a:pt x="271" y="262"/>
                </a:lnTo>
                <a:lnTo>
                  <a:pt x="272" y="262"/>
                </a:lnTo>
                <a:lnTo>
                  <a:pt x="271" y="262"/>
                </a:lnTo>
                <a:lnTo>
                  <a:pt x="272" y="262"/>
                </a:lnTo>
                <a:lnTo>
                  <a:pt x="271" y="262"/>
                </a:lnTo>
                <a:lnTo>
                  <a:pt x="271" y="263"/>
                </a:lnTo>
                <a:lnTo>
                  <a:pt x="271" y="262"/>
                </a:lnTo>
                <a:lnTo>
                  <a:pt x="271" y="263"/>
                </a:lnTo>
                <a:lnTo>
                  <a:pt x="271" y="262"/>
                </a:lnTo>
                <a:lnTo>
                  <a:pt x="271" y="263"/>
                </a:lnTo>
                <a:lnTo>
                  <a:pt x="272" y="263"/>
                </a:lnTo>
                <a:lnTo>
                  <a:pt x="271" y="263"/>
                </a:lnTo>
                <a:lnTo>
                  <a:pt x="272" y="263"/>
                </a:lnTo>
                <a:lnTo>
                  <a:pt x="271" y="263"/>
                </a:lnTo>
                <a:lnTo>
                  <a:pt x="272" y="263"/>
                </a:lnTo>
                <a:lnTo>
                  <a:pt x="272" y="264"/>
                </a:lnTo>
                <a:lnTo>
                  <a:pt x="272" y="263"/>
                </a:lnTo>
                <a:lnTo>
                  <a:pt x="272" y="264"/>
                </a:lnTo>
                <a:lnTo>
                  <a:pt x="272" y="263"/>
                </a:lnTo>
                <a:lnTo>
                  <a:pt x="272" y="264"/>
                </a:lnTo>
                <a:lnTo>
                  <a:pt x="271" y="264"/>
                </a:lnTo>
                <a:lnTo>
                  <a:pt x="272" y="264"/>
                </a:lnTo>
                <a:lnTo>
                  <a:pt x="271" y="264"/>
                </a:lnTo>
                <a:lnTo>
                  <a:pt x="272" y="264"/>
                </a:lnTo>
                <a:lnTo>
                  <a:pt x="271" y="264"/>
                </a:lnTo>
                <a:lnTo>
                  <a:pt x="271" y="265"/>
                </a:lnTo>
                <a:lnTo>
                  <a:pt x="271" y="264"/>
                </a:lnTo>
                <a:lnTo>
                  <a:pt x="271" y="265"/>
                </a:lnTo>
                <a:lnTo>
                  <a:pt x="271" y="264"/>
                </a:lnTo>
                <a:lnTo>
                  <a:pt x="271" y="265"/>
                </a:lnTo>
                <a:lnTo>
                  <a:pt x="270" y="265"/>
                </a:lnTo>
                <a:lnTo>
                  <a:pt x="271" y="265"/>
                </a:lnTo>
                <a:lnTo>
                  <a:pt x="270" y="265"/>
                </a:lnTo>
                <a:lnTo>
                  <a:pt x="271" y="265"/>
                </a:lnTo>
                <a:lnTo>
                  <a:pt x="270" y="265"/>
                </a:lnTo>
                <a:lnTo>
                  <a:pt x="270" y="264"/>
                </a:lnTo>
                <a:lnTo>
                  <a:pt x="270" y="265"/>
                </a:lnTo>
                <a:lnTo>
                  <a:pt x="270" y="264"/>
                </a:lnTo>
                <a:lnTo>
                  <a:pt x="270" y="265"/>
                </a:lnTo>
                <a:lnTo>
                  <a:pt x="270" y="264"/>
                </a:lnTo>
                <a:lnTo>
                  <a:pt x="270" y="263"/>
                </a:lnTo>
                <a:lnTo>
                  <a:pt x="270" y="264"/>
                </a:lnTo>
                <a:lnTo>
                  <a:pt x="270" y="263"/>
                </a:lnTo>
                <a:lnTo>
                  <a:pt x="270" y="264"/>
                </a:lnTo>
                <a:lnTo>
                  <a:pt x="270" y="263"/>
                </a:lnTo>
                <a:lnTo>
                  <a:pt x="269" y="263"/>
                </a:lnTo>
                <a:lnTo>
                  <a:pt x="270" y="263"/>
                </a:lnTo>
                <a:lnTo>
                  <a:pt x="269" y="263"/>
                </a:lnTo>
                <a:lnTo>
                  <a:pt x="270" y="263"/>
                </a:lnTo>
                <a:lnTo>
                  <a:pt x="269" y="263"/>
                </a:lnTo>
                <a:lnTo>
                  <a:pt x="269" y="264"/>
                </a:lnTo>
                <a:lnTo>
                  <a:pt x="269" y="263"/>
                </a:lnTo>
                <a:lnTo>
                  <a:pt x="269" y="264"/>
                </a:lnTo>
                <a:lnTo>
                  <a:pt x="269" y="263"/>
                </a:lnTo>
                <a:lnTo>
                  <a:pt x="269" y="264"/>
                </a:lnTo>
                <a:lnTo>
                  <a:pt x="268" y="264"/>
                </a:lnTo>
                <a:lnTo>
                  <a:pt x="269" y="264"/>
                </a:lnTo>
                <a:lnTo>
                  <a:pt x="268" y="264"/>
                </a:lnTo>
                <a:lnTo>
                  <a:pt x="269" y="264"/>
                </a:lnTo>
                <a:lnTo>
                  <a:pt x="268" y="264"/>
                </a:lnTo>
                <a:lnTo>
                  <a:pt x="268" y="263"/>
                </a:lnTo>
                <a:lnTo>
                  <a:pt x="268" y="264"/>
                </a:lnTo>
                <a:lnTo>
                  <a:pt x="268" y="263"/>
                </a:lnTo>
                <a:lnTo>
                  <a:pt x="268" y="264"/>
                </a:lnTo>
                <a:lnTo>
                  <a:pt x="268" y="263"/>
                </a:lnTo>
                <a:lnTo>
                  <a:pt x="267" y="263"/>
                </a:lnTo>
                <a:lnTo>
                  <a:pt x="268" y="263"/>
                </a:lnTo>
                <a:lnTo>
                  <a:pt x="267" y="263"/>
                </a:lnTo>
                <a:lnTo>
                  <a:pt x="268" y="263"/>
                </a:lnTo>
                <a:lnTo>
                  <a:pt x="267" y="263"/>
                </a:lnTo>
                <a:lnTo>
                  <a:pt x="267" y="262"/>
                </a:lnTo>
                <a:lnTo>
                  <a:pt x="267" y="263"/>
                </a:lnTo>
                <a:lnTo>
                  <a:pt x="267" y="262"/>
                </a:lnTo>
                <a:lnTo>
                  <a:pt x="267" y="263"/>
                </a:lnTo>
                <a:lnTo>
                  <a:pt x="267" y="262"/>
                </a:lnTo>
                <a:lnTo>
                  <a:pt x="268" y="262"/>
                </a:lnTo>
                <a:lnTo>
                  <a:pt x="267" y="262"/>
                </a:lnTo>
                <a:lnTo>
                  <a:pt x="268" y="262"/>
                </a:lnTo>
                <a:lnTo>
                  <a:pt x="267" y="262"/>
                </a:lnTo>
                <a:lnTo>
                  <a:pt x="268" y="262"/>
                </a:lnTo>
                <a:lnTo>
                  <a:pt x="269" y="262"/>
                </a:lnTo>
                <a:lnTo>
                  <a:pt x="268" y="262"/>
                </a:lnTo>
                <a:lnTo>
                  <a:pt x="269" y="262"/>
                </a:lnTo>
                <a:lnTo>
                  <a:pt x="268" y="262"/>
                </a:lnTo>
                <a:lnTo>
                  <a:pt x="269" y="262"/>
                </a:lnTo>
                <a:lnTo>
                  <a:pt x="269" y="261"/>
                </a:lnTo>
                <a:lnTo>
                  <a:pt x="269" y="262"/>
                </a:lnTo>
                <a:lnTo>
                  <a:pt x="269" y="261"/>
                </a:lnTo>
                <a:lnTo>
                  <a:pt x="269" y="262"/>
                </a:lnTo>
                <a:lnTo>
                  <a:pt x="269" y="261"/>
                </a:lnTo>
                <a:lnTo>
                  <a:pt x="268" y="261"/>
                </a:lnTo>
                <a:lnTo>
                  <a:pt x="269" y="261"/>
                </a:lnTo>
                <a:lnTo>
                  <a:pt x="268" y="261"/>
                </a:lnTo>
                <a:lnTo>
                  <a:pt x="269" y="261"/>
                </a:lnTo>
                <a:lnTo>
                  <a:pt x="268" y="261"/>
                </a:lnTo>
                <a:lnTo>
                  <a:pt x="268" y="260"/>
                </a:lnTo>
                <a:lnTo>
                  <a:pt x="268" y="261"/>
                </a:lnTo>
                <a:lnTo>
                  <a:pt x="268" y="260"/>
                </a:lnTo>
                <a:lnTo>
                  <a:pt x="268" y="261"/>
                </a:lnTo>
                <a:lnTo>
                  <a:pt x="268" y="260"/>
                </a:lnTo>
                <a:lnTo>
                  <a:pt x="268" y="259"/>
                </a:lnTo>
                <a:lnTo>
                  <a:pt x="268" y="260"/>
                </a:lnTo>
                <a:lnTo>
                  <a:pt x="268" y="259"/>
                </a:lnTo>
                <a:lnTo>
                  <a:pt x="268" y="260"/>
                </a:lnTo>
                <a:lnTo>
                  <a:pt x="268" y="259"/>
                </a:lnTo>
                <a:lnTo>
                  <a:pt x="267" y="259"/>
                </a:lnTo>
                <a:lnTo>
                  <a:pt x="268" y="259"/>
                </a:lnTo>
                <a:lnTo>
                  <a:pt x="267" y="259"/>
                </a:lnTo>
                <a:lnTo>
                  <a:pt x="268" y="259"/>
                </a:lnTo>
                <a:lnTo>
                  <a:pt x="267" y="259"/>
                </a:lnTo>
                <a:lnTo>
                  <a:pt x="267" y="258"/>
                </a:lnTo>
                <a:lnTo>
                  <a:pt x="267" y="259"/>
                </a:lnTo>
                <a:lnTo>
                  <a:pt x="267" y="258"/>
                </a:lnTo>
                <a:lnTo>
                  <a:pt x="267" y="259"/>
                </a:lnTo>
                <a:lnTo>
                  <a:pt x="267" y="258"/>
                </a:lnTo>
                <a:lnTo>
                  <a:pt x="268" y="258"/>
                </a:lnTo>
                <a:lnTo>
                  <a:pt x="267" y="258"/>
                </a:lnTo>
                <a:lnTo>
                  <a:pt x="268" y="258"/>
                </a:lnTo>
                <a:lnTo>
                  <a:pt x="267" y="258"/>
                </a:lnTo>
                <a:lnTo>
                  <a:pt x="268" y="258"/>
                </a:lnTo>
                <a:lnTo>
                  <a:pt x="269" y="258"/>
                </a:lnTo>
                <a:lnTo>
                  <a:pt x="268" y="258"/>
                </a:lnTo>
                <a:lnTo>
                  <a:pt x="269" y="258"/>
                </a:lnTo>
                <a:lnTo>
                  <a:pt x="268" y="258"/>
                </a:lnTo>
                <a:lnTo>
                  <a:pt x="269" y="258"/>
                </a:lnTo>
                <a:lnTo>
                  <a:pt x="269" y="257"/>
                </a:lnTo>
                <a:lnTo>
                  <a:pt x="269" y="258"/>
                </a:lnTo>
                <a:lnTo>
                  <a:pt x="269" y="257"/>
                </a:lnTo>
                <a:lnTo>
                  <a:pt x="269" y="258"/>
                </a:lnTo>
                <a:lnTo>
                  <a:pt x="269" y="257"/>
                </a:lnTo>
                <a:lnTo>
                  <a:pt x="268" y="257"/>
                </a:lnTo>
                <a:lnTo>
                  <a:pt x="269" y="257"/>
                </a:lnTo>
                <a:lnTo>
                  <a:pt x="268" y="257"/>
                </a:lnTo>
                <a:lnTo>
                  <a:pt x="269" y="257"/>
                </a:lnTo>
                <a:lnTo>
                  <a:pt x="268" y="257"/>
                </a:lnTo>
                <a:lnTo>
                  <a:pt x="268" y="256"/>
                </a:lnTo>
                <a:lnTo>
                  <a:pt x="268" y="257"/>
                </a:lnTo>
                <a:lnTo>
                  <a:pt x="268" y="256"/>
                </a:lnTo>
                <a:lnTo>
                  <a:pt x="268" y="257"/>
                </a:lnTo>
                <a:lnTo>
                  <a:pt x="268" y="256"/>
                </a:lnTo>
                <a:lnTo>
                  <a:pt x="267" y="256"/>
                </a:lnTo>
                <a:lnTo>
                  <a:pt x="268" y="256"/>
                </a:lnTo>
                <a:lnTo>
                  <a:pt x="267" y="256"/>
                </a:lnTo>
                <a:lnTo>
                  <a:pt x="268" y="256"/>
                </a:lnTo>
                <a:lnTo>
                  <a:pt x="267" y="256"/>
                </a:lnTo>
                <a:lnTo>
                  <a:pt x="267" y="257"/>
                </a:lnTo>
                <a:lnTo>
                  <a:pt x="267" y="256"/>
                </a:lnTo>
                <a:lnTo>
                  <a:pt x="267" y="257"/>
                </a:lnTo>
                <a:lnTo>
                  <a:pt x="267" y="256"/>
                </a:lnTo>
                <a:lnTo>
                  <a:pt x="267" y="257"/>
                </a:lnTo>
                <a:lnTo>
                  <a:pt x="266" y="257"/>
                </a:lnTo>
                <a:lnTo>
                  <a:pt x="267" y="257"/>
                </a:lnTo>
                <a:lnTo>
                  <a:pt x="266" y="257"/>
                </a:lnTo>
                <a:lnTo>
                  <a:pt x="267" y="257"/>
                </a:lnTo>
                <a:lnTo>
                  <a:pt x="266" y="257"/>
                </a:lnTo>
                <a:lnTo>
                  <a:pt x="266" y="256"/>
                </a:lnTo>
                <a:lnTo>
                  <a:pt x="266" y="257"/>
                </a:lnTo>
                <a:lnTo>
                  <a:pt x="266" y="256"/>
                </a:lnTo>
                <a:lnTo>
                  <a:pt x="266" y="257"/>
                </a:lnTo>
                <a:lnTo>
                  <a:pt x="266" y="256"/>
                </a:lnTo>
                <a:lnTo>
                  <a:pt x="266" y="255"/>
                </a:lnTo>
                <a:lnTo>
                  <a:pt x="266" y="256"/>
                </a:lnTo>
                <a:lnTo>
                  <a:pt x="266" y="255"/>
                </a:lnTo>
                <a:lnTo>
                  <a:pt x="266" y="256"/>
                </a:lnTo>
                <a:lnTo>
                  <a:pt x="266" y="255"/>
                </a:lnTo>
                <a:lnTo>
                  <a:pt x="265" y="255"/>
                </a:lnTo>
                <a:lnTo>
                  <a:pt x="266" y="255"/>
                </a:lnTo>
                <a:lnTo>
                  <a:pt x="265" y="255"/>
                </a:lnTo>
                <a:lnTo>
                  <a:pt x="266" y="255"/>
                </a:lnTo>
                <a:lnTo>
                  <a:pt x="265" y="255"/>
                </a:lnTo>
                <a:lnTo>
                  <a:pt x="265" y="256"/>
                </a:lnTo>
                <a:lnTo>
                  <a:pt x="265" y="255"/>
                </a:lnTo>
                <a:lnTo>
                  <a:pt x="265" y="256"/>
                </a:lnTo>
                <a:lnTo>
                  <a:pt x="265" y="255"/>
                </a:lnTo>
                <a:lnTo>
                  <a:pt x="265" y="256"/>
                </a:lnTo>
                <a:lnTo>
                  <a:pt x="264" y="256"/>
                </a:lnTo>
                <a:lnTo>
                  <a:pt x="265" y="256"/>
                </a:lnTo>
                <a:lnTo>
                  <a:pt x="264" y="256"/>
                </a:lnTo>
                <a:lnTo>
                  <a:pt x="265" y="256"/>
                </a:lnTo>
                <a:lnTo>
                  <a:pt x="264" y="256"/>
                </a:lnTo>
                <a:lnTo>
                  <a:pt x="264" y="257"/>
                </a:lnTo>
                <a:lnTo>
                  <a:pt x="264" y="256"/>
                </a:lnTo>
                <a:lnTo>
                  <a:pt x="264" y="257"/>
                </a:lnTo>
                <a:lnTo>
                  <a:pt x="264" y="256"/>
                </a:lnTo>
                <a:lnTo>
                  <a:pt x="264" y="257"/>
                </a:lnTo>
                <a:lnTo>
                  <a:pt x="265" y="257"/>
                </a:lnTo>
                <a:lnTo>
                  <a:pt x="264" y="257"/>
                </a:lnTo>
                <a:lnTo>
                  <a:pt x="265" y="257"/>
                </a:lnTo>
                <a:lnTo>
                  <a:pt x="264" y="257"/>
                </a:lnTo>
                <a:lnTo>
                  <a:pt x="265" y="257"/>
                </a:lnTo>
                <a:lnTo>
                  <a:pt x="265" y="258"/>
                </a:lnTo>
                <a:lnTo>
                  <a:pt x="265" y="257"/>
                </a:lnTo>
                <a:lnTo>
                  <a:pt x="265" y="258"/>
                </a:lnTo>
                <a:lnTo>
                  <a:pt x="265" y="257"/>
                </a:lnTo>
                <a:lnTo>
                  <a:pt x="265" y="258"/>
                </a:lnTo>
                <a:lnTo>
                  <a:pt x="264" y="258"/>
                </a:lnTo>
                <a:lnTo>
                  <a:pt x="265" y="258"/>
                </a:lnTo>
                <a:lnTo>
                  <a:pt x="264" y="258"/>
                </a:lnTo>
                <a:lnTo>
                  <a:pt x="265" y="258"/>
                </a:lnTo>
                <a:lnTo>
                  <a:pt x="264" y="258"/>
                </a:lnTo>
                <a:lnTo>
                  <a:pt x="263" y="258"/>
                </a:lnTo>
                <a:lnTo>
                  <a:pt x="264" y="258"/>
                </a:lnTo>
                <a:lnTo>
                  <a:pt x="263" y="258"/>
                </a:lnTo>
                <a:lnTo>
                  <a:pt x="264" y="258"/>
                </a:lnTo>
                <a:lnTo>
                  <a:pt x="263" y="258"/>
                </a:lnTo>
                <a:lnTo>
                  <a:pt x="263" y="259"/>
                </a:lnTo>
                <a:lnTo>
                  <a:pt x="263" y="258"/>
                </a:lnTo>
                <a:lnTo>
                  <a:pt x="263" y="259"/>
                </a:lnTo>
                <a:lnTo>
                  <a:pt x="263" y="258"/>
                </a:lnTo>
                <a:lnTo>
                  <a:pt x="263" y="259"/>
                </a:lnTo>
                <a:lnTo>
                  <a:pt x="264" y="259"/>
                </a:lnTo>
                <a:lnTo>
                  <a:pt x="263" y="259"/>
                </a:lnTo>
                <a:lnTo>
                  <a:pt x="264" y="259"/>
                </a:lnTo>
                <a:lnTo>
                  <a:pt x="263" y="259"/>
                </a:lnTo>
                <a:lnTo>
                  <a:pt x="264" y="259"/>
                </a:lnTo>
                <a:lnTo>
                  <a:pt x="264" y="260"/>
                </a:lnTo>
                <a:lnTo>
                  <a:pt x="264" y="259"/>
                </a:lnTo>
                <a:lnTo>
                  <a:pt x="264" y="260"/>
                </a:lnTo>
                <a:lnTo>
                  <a:pt x="264" y="259"/>
                </a:lnTo>
                <a:lnTo>
                  <a:pt x="264" y="260"/>
                </a:lnTo>
                <a:lnTo>
                  <a:pt x="263" y="260"/>
                </a:lnTo>
                <a:lnTo>
                  <a:pt x="264" y="260"/>
                </a:lnTo>
                <a:lnTo>
                  <a:pt x="263" y="260"/>
                </a:lnTo>
                <a:lnTo>
                  <a:pt x="264" y="260"/>
                </a:lnTo>
                <a:lnTo>
                  <a:pt x="263" y="260"/>
                </a:lnTo>
                <a:lnTo>
                  <a:pt x="263" y="261"/>
                </a:lnTo>
                <a:lnTo>
                  <a:pt x="263" y="260"/>
                </a:lnTo>
                <a:lnTo>
                  <a:pt x="263" y="261"/>
                </a:lnTo>
                <a:lnTo>
                  <a:pt x="263" y="260"/>
                </a:lnTo>
                <a:lnTo>
                  <a:pt x="263" y="261"/>
                </a:lnTo>
                <a:lnTo>
                  <a:pt x="262" y="261"/>
                </a:lnTo>
                <a:lnTo>
                  <a:pt x="263" y="261"/>
                </a:lnTo>
                <a:lnTo>
                  <a:pt x="262" y="261"/>
                </a:lnTo>
                <a:lnTo>
                  <a:pt x="263" y="261"/>
                </a:lnTo>
                <a:lnTo>
                  <a:pt x="262" y="261"/>
                </a:lnTo>
                <a:lnTo>
                  <a:pt x="262" y="260"/>
                </a:lnTo>
                <a:lnTo>
                  <a:pt x="262" y="261"/>
                </a:lnTo>
                <a:lnTo>
                  <a:pt x="262" y="260"/>
                </a:lnTo>
                <a:lnTo>
                  <a:pt x="262" y="261"/>
                </a:lnTo>
                <a:lnTo>
                  <a:pt x="262" y="260"/>
                </a:lnTo>
                <a:lnTo>
                  <a:pt x="262" y="259"/>
                </a:lnTo>
                <a:lnTo>
                  <a:pt x="262" y="260"/>
                </a:lnTo>
                <a:lnTo>
                  <a:pt x="262" y="259"/>
                </a:lnTo>
                <a:lnTo>
                  <a:pt x="262" y="260"/>
                </a:lnTo>
                <a:lnTo>
                  <a:pt x="262" y="259"/>
                </a:lnTo>
                <a:lnTo>
                  <a:pt x="261" y="259"/>
                </a:lnTo>
                <a:lnTo>
                  <a:pt x="262" y="259"/>
                </a:lnTo>
                <a:lnTo>
                  <a:pt x="261" y="259"/>
                </a:lnTo>
                <a:lnTo>
                  <a:pt x="262" y="259"/>
                </a:lnTo>
                <a:lnTo>
                  <a:pt x="261" y="259"/>
                </a:lnTo>
                <a:lnTo>
                  <a:pt x="261" y="260"/>
                </a:lnTo>
                <a:lnTo>
                  <a:pt x="261" y="259"/>
                </a:lnTo>
                <a:lnTo>
                  <a:pt x="261" y="260"/>
                </a:lnTo>
                <a:lnTo>
                  <a:pt x="261" y="259"/>
                </a:lnTo>
                <a:lnTo>
                  <a:pt x="261" y="260"/>
                </a:lnTo>
                <a:lnTo>
                  <a:pt x="260" y="260"/>
                </a:lnTo>
                <a:lnTo>
                  <a:pt x="261" y="260"/>
                </a:lnTo>
                <a:lnTo>
                  <a:pt x="260" y="260"/>
                </a:lnTo>
                <a:lnTo>
                  <a:pt x="261" y="260"/>
                </a:lnTo>
                <a:lnTo>
                  <a:pt x="260" y="260"/>
                </a:lnTo>
                <a:lnTo>
                  <a:pt x="260" y="259"/>
                </a:lnTo>
                <a:lnTo>
                  <a:pt x="260" y="260"/>
                </a:lnTo>
                <a:lnTo>
                  <a:pt x="260" y="259"/>
                </a:lnTo>
                <a:lnTo>
                  <a:pt x="260" y="260"/>
                </a:lnTo>
                <a:lnTo>
                  <a:pt x="260" y="259"/>
                </a:lnTo>
                <a:lnTo>
                  <a:pt x="259" y="259"/>
                </a:lnTo>
                <a:lnTo>
                  <a:pt x="260" y="259"/>
                </a:lnTo>
                <a:lnTo>
                  <a:pt x="259" y="259"/>
                </a:lnTo>
                <a:lnTo>
                  <a:pt x="260" y="259"/>
                </a:lnTo>
                <a:lnTo>
                  <a:pt x="259" y="259"/>
                </a:lnTo>
                <a:lnTo>
                  <a:pt x="259" y="258"/>
                </a:lnTo>
                <a:lnTo>
                  <a:pt x="259" y="259"/>
                </a:lnTo>
                <a:lnTo>
                  <a:pt x="259" y="258"/>
                </a:lnTo>
                <a:lnTo>
                  <a:pt x="259" y="259"/>
                </a:lnTo>
                <a:lnTo>
                  <a:pt x="259" y="258"/>
                </a:lnTo>
                <a:lnTo>
                  <a:pt x="260" y="258"/>
                </a:lnTo>
                <a:lnTo>
                  <a:pt x="259" y="258"/>
                </a:lnTo>
                <a:lnTo>
                  <a:pt x="260" y="258"/>
                </a:lnTo>
                <a:lnTo>
                  <a:pt x="259" y="258"/>
                </a:lnTo>
                <a:lnTo>
                  <a:pt x="260" y="258"/>
                </a:lnTo>
                <a:lnTo>
                  <a:pt x="261" y="258"/>
                </a:lnTo>
                <a:lnTo>
                  <a:pt x="260" y="258"/>
                </a:lnTo>
                <a:lnTo>
                  <a:pt x="261" y="258"/>
                </a:lnTo>
                <a:lnTo>
                  <a:pt x="260" y="258"/>
                </a:lnTo>
                <a:lnTo>
                  <a:pt x="261" y="258"/>
                </a:lnTo>
                <a:lnTo>
                  <a:pt x="261" y="257"/>
                </a:lnTo>
                <a:lnTo>
                  <a:pt x="261" y="258"/>
                </a:lnTo>
                <a:lnTo>
                  <a:pt x="261" y="257"/>
                </a:lnTo>
                <a:lnTo>
                  <a:pt x="261" y="258"/>
                </a:lnTo>
                <a:lnTo>
                  <a:pt x="261" y="257"/>
                </a:lnTo>
                <a:lnTo>
                  <a:pt x="260" y="257"/>
                </a:lnTo>
                <a:lnTo>
                  <a:pt x="261" y="257"/>
                </a:lnTo>
                <a:lnTo>
                  <a:pt x="260" y="257"/>
                </a:lnTo>
                <a:lnTo>
                  <a:pt x="261" y="257"/>
                </a:lnTo>
                <a:lnTo>
                  <a:pt x="260" y="257"/>
                </a:lnTo>
                <a:lnTo>
                  <a:pt x="260" y="256"/>
                </a:lnTo>
                <a:lnTo>
                  <a:pt x="260" y="257"/>
                </a:lnTo>
                <a:lnTo>
                  <a:pt x="260" y="256"/>
                </a:lnTo>
                <a:lnTo>
                  <a:pt x="260" y="257"/>
                </a:lnTo>
                <a:lnTo>
                  <a:pt x="260" y="256"/>
                </a:lnTo>
                <a:lnTo>
                  <a:pt x="259" y="256"/>
                </a:lnTo>
                <a:lnTo>
                  <a:pt x="260" y="256"/>
                </a:lnTo>
                <a:lnTo>
                  <a:pt x="259" y="256"/>
                </a:lnTo>
                <a:lnTo>
                  <a:pt x="260" y="256"/>
                </a:lnTo>
                <a:lnTo>
                  <a:pt x="259" y="256"/>
                </a:lnTo>
                <a:lnTo>
                  <a:pt x="259" y="257"/>
                </a:lnTo>
                <a:lnTo>
                  <a:pt x="259" y="256"/>
                </a:lnTo>
                <a:lnTo>
                  <a:pt x="259" y="257"/>
                </a:lnTo>
                <a:lnTo>
                  <a:pt x="259" y="256"/>
                </a:lnTo>
                <a:lnTo>
                  <a:pt x="259" y="257"/>
                </a:lnTo>
                <a:lnTo>
                  <a:pt x="258" y="257"/>
                </a:lnTo>
                <a:lnTo>
                  <a:pt x="259" y="257"/>
                </a:lnTo>
                <a:lnTo>
                  <a:pt x="258" y="257"/>
                </a:lnTo>
                <a:lnTo>
                  <a:pt x="259" y="257"/>
                </a:lnTo>
                <a:lnTo>
                  <a:pt x="258" y="257"/>
                </a:lnTo>
                <a:lnTo>
                  <a:pt x="258" y="256"/>
                </a:lnTo>
                <a:lnTo>
                  <a:pt x="258" y="257"/>
                </a:lnTo>
                <a:lnTo>
                  <a:pt x="258" y="256"/>
                </a:lnTo>
                <a:lnTo>
                  <a:pt x="258" y="257"/>
                </a:lnTo>
                <a:lnTo>
                  <a:pt x="258" y="256"/>
                </a:lnTo>
                <a:lnTo>
                  <a:pt x="258" y="255"/>
                </a:lnTo>
                <a:lnTo>
                  <a:pt x="258" y="256"/>
                </a:lnTo>
                <a:lnTo>
                  <a:pt x="258" y="255"/>
                </a:lnTo>
                <a:lnTo>
                  <a:pt x="258" y="256"/>
                </a:lnTo>
                <a:lnTo>
                  <a:pt x="258" y="255"/>
                </a:lnTo>
                <a:lnTo>
                  <a:pt x="257" y="255"/>
                </a:lnTo>
                <a:lnTo>
                  <a:pt x="258" y="255"/>
                </a:lnTo>
                <a:lnTo>
                  <a:pt x="257" y="255"/>
                </a:lnTo>
                <a:lnTo>
                  <a:pt x="258" y="255"/>
                </a:lnTo>
                <a:lnTo>
                  <a:pt x="257" y="255"/>
                </a:lnTo>
                <a:lnTo>
                  <a:pt x="257" y="256"/>
                </a:lnTo>
                <a:lnTo>
                  <a:pt x="257" y="255"/>
                </a:lnTo>
                <a:lnTo>
                  <a:pt x="257" y="256"/>
                </a:lnTo>
                <a:lnTo>
                  <a:pt x="257" y="255"/>
                </a:lnTo>
                <a:lnTo>
                  <a:pt x="257" y="256"/>
                </a:lnTo>
                <a:lnTo>
                  <a:pt x="256" y="256"/>
                </a:lnTo>
                <a:lnTo>
                  <a:pt x="257" y="256"/>
                </a:lnTo>
                <a:lnTo>
                  <a:pt x="256" y="256"/>
                </a:lnTo>
                <a:lnTo>
                  <a:pt x="257" y="256"/>
                </a:lnTo>
                <a:lnTo>
                  <a:pt x="256" y="256"/>
                </a:lnTo>
                <a:lnTo>
                  <a:pt x="256" y="255"/>
                </a:lnTo>
                <a:lnTo>
                  <a:pt x="256" y="256"/>
                </a:lnTo>
                <a:lnTo>
                  <a:pt x="256" y="255"/>
                </a:lnTo>
                <a:lnTo>
                  <a:pt x="256" y="256"/>
                </a:lnTo>
                <a:lnTo>
                  <a:pt x="256" y="255"/>
                </a:lnTo>
                <a:lnTo>
                  <a:pt x="255" y="255"/>
                </a:lnTo>
                <a:lnTo>
                  <a:pt x="256" y="255"/>
                </a:lnTo>
                <a:lnTo>
                  <a:pt x="255" y="255"/>
                </a:lnTo>
                <a:lnTo>
                  <a:pt x="256" y="255"/>
                </a:lnTo>
                <a:lnTo>
                  <a:pt x="255" y="255"/>
                </a:lnTo>
                <a:lnTo>
                  <a:pt x="255" y="254"/>
                </a:lnTo>
                <a:lnTo>
                  <a:pt x="255" y="255"/>
                </a:lnTo>
                <a:lnTo>
                  <a:pt x="255" y="254"/>
                </a:lnTo>
                <a:lnTo>
                  <a:pt x="255" y="255"/>
                </a:lnTo>
                <a:lnTo>
                  <a:pt x="255" y="254"/>
                </a:lnTo>
                <a:lnTo>
                  <a:pt x="256" y="254"/>
                </a:lnTo>
                <a:lnTo>
                  <a:pt x="255" y="254"/>
                </a:lnTo>
                <a:lnTo>
                  <a:pt x="256" y="254"/>
                </a:lnTo>
                <a:lnTo>
                  <a:pt x="255" y="254"/>
                </a:lnTo>
                <a:lnTo>
                  <a:pt x="256" y="254"/>
                </a:lnTo>
                <a:lnTo>
                  <a:pt x="257" y="254"/>
                </a:lnTo>
                <a:lnTo>
                  <a:pt x="256" y="254"/>
                </a:lnTo>
                <a:lnTo>
                  <a:pt x="257" y="254"/>
                </a:lnTo>
                <a:lnTo>
                  <a:pt x="256" y="254"/>
                </a:lnTo>
                <a:lnTo>
                  <a:pt x="257" y="254"/>
                </a:lnTo>
                <a:lnTo>
                  <a:pt x="257" y="253"/>
                </a:lnTo>
                <a:lnTo>
                  <a:pt x="257" y="254"/>
                </a:lnTo>
                <a:lnTo>
                  <a:pt x="257" y="253"/>
                </a:lnTo>
                <a:lnTo>
                  <a:pt x="257" y="254"/>
                </a:lnTo>
                <a:lnTo>
                  <a:pt x="257" y="253"/>
                </a:lnTo>
                <a:lnTo>
                  <a:pt x="256" y="253"/>
                </a:lnTo>
                <a:lnTo>
                  <a:pt x="257" y="253"/>
                </a:lnTo>
                <a:lnTo>
                  <a:pt x="256" y="253"/>
                </a:lnTo>
                <a:lnTo>
                  <a:pt x="257" y="253"/>
                </a:lnTo>
                <a:lnTo>
                  <a:pt x="256" y="253"/>
                </a:lnTo>
                <a:lnTo>
                  <a:pt x="256" y="252"/>
                </a:lnTo>
                <a:lnTo>
                  <a:pt x="256" y="253"/>
                </a:lnTo>
                <a:lnTo>
                  <a:pt x="256" y="252"/>
                </a:lnTo>
                <a:lnTo>
                  <a:pt x="256" y="253"/>
                </a:lnTo>
                <a:lnTo>
                  <a:pt x="256" y="252"/>
                </a:lnTo>
                <a:lnTo>
                  <a:pt x="257" y="252"/>
                </a:lnTo>
                <a:lnTo>
                  <a:pt x="256" y="252"/>
                </a:lnTo>
                <a:lnTo>
                  <a:pt x="257" y="252"/>
                </a:lnTo>
                <a:lnTo>
                  <a:pt x="256" y="252"/>
                </a:lnTo>
                <a:lnTo>
                  <a:pt x="257" y="252"/>
                </a:lnTo>
                <a:lnTo>
                  <a:pt x="257" y="251"/>
                </a:lnTo>
                <a:lnTo>
                  <a:pt x="257" y="252"/>
                </a:lnTo>
                <a:lnTo>
                  <a:pt x="257" y="251"/>
                </a:lnTo>
                <a:lnTo>
                  <a:pt x="257" y="252"/>
                </a:lnTo>
                <a:lnTo>
                  <a:pt x="257" y="251"/>
                </a:lnTo>
                <a:lnTo>
                  <a:pt x="258" y="251"/>
                </a:lnTo>
                <a:lnTo>
                  <a:pt x="257" y="251"/>
                </a:lnTo>
                <a:lnTo>
                  <a:pt x="258" y="251"/>
                </a:lnTo>
                <a:lnTo>
                  <a:pt x="257" y="251"/>
                </a:lnTo>
                <a:lnTo>
                  <a:pt x="258" y="251"/>
                </a:lnTo>
                <a:lnTo>
                  <a:pt x="258" y="252"/>
                </a:lnTo>
                <a:lnTo>
                  <a:pt x="258" y="251"/>
                </a:lnTo>
                <a:lnTo>
                  <a:pt x="258" y="252"/>
                </a:lnTo>
                <a:lnTo>
                  <a:pt x="258" y="251"/>
                </a:lnTo>
                <a:lnTo>
                  <a:pt x="258" y="252"/>
                </a:lnTo>
                <a:lnTo>
                  <a:pt x="258" y="253"/>
                </a:lnTo>
                <a:lnTo>
                  <a:pt x="258" y="252"/>
                </a:lnTo>
                <a:lnTo>
                  <a:pt x="258" y="253"/>
                </a:lnTo>
                <a:lnTo>
                  <a:pt x="258" y="252"/>
                </a:lnTo>
                <a:lnTo>
                  <a:pt x="258" y="253"/>
                </a:lnTo>
                <a:lnTo>
                  <a:pt x="259" y="253"/>
                </a:lnTo>
                <a:lnTo>
                  <a:pt x="258" y="253"/>
                </a:lnTo>
                <a:lnTo>
                  <a:pt x="259" y="253"/>
                </a:lnTo>
                <a:lnTo>
                  <a:pt x="258" y="253"/>
                </a:lnTo>
                <a:lnTo>
                  <a:pt x="259" y="253"/>
                </a:lnTo>
                <a:lnTo>
                  <a:pt x="259" y="252"/>
                </a:lnTo>
                <a:lnTo>
                  <a:pt x="259" y="253"/>
                </a:lnTo>
                <a:lnTo>
                  <a:pt x="259" y="252"/>
                </a:lnTo>
                <a:lnTo>
                  <a:pt x="259" y="253"/>
                </a:lnTo>
                <a:lnTo>
                  <a:pt x="259" y="252"/>
                </a:lnTo>
                <a:lnTo>
                  <a:pt x="260" y="252"/>
                </a:lnTo>
                <a:lnTo>
                  <a:pt x="259" y="252"/>
                </a:lnTo>
                <a:lnTo>
                  <a:pt x="260" y="252"/>
                </a:lnTo>
                <a:lnTo>
                  <a:pt x="259" y="252"/>
                </a:lnTo>
                <a:lnTo>
                  <a:pt x="260" y="252"/>
                </a:lnTo>
                <a:lnTo>
                  <a:pt x="261" y="252"/>
                </a:lnTo>
                <a:lnTo>
                  <a:pt x="260" y="252"/>
                </a:lnTo>
                <a:lnTo>
                  <a:pt x="261" y="252"/>
                </a:lnTo>
                <a:lnTo>
                  <a:pt x="260" y="252"/>
                </a:lnTo>
                <a:lnTo>
                  <a:pt x="261" y="252"/>
                </a:lnTo>
                <a:lnTo>
                  <a:pt x="261" y="251"/>
                </a:lnTo>
                <a:lnTo>
                  <a:pt x="261" y="252"/>
                </a:lnTo>
                <a:lnTo>
                  <a:pt x="261" y="251"/>
                </a:lnTo>
                <a:lnTo>
                  <a:pt x="261" y="252"/>
                </a:lnTo>
                <a:lnTo>
                  <a:pt x="261" y="251"/>
                </a:lnTo>
                <a:lnTo>
                  <a:pt x="262" y="251"/>
                </a:lnTo>
                <a:lnTo>
                  <a:pt x="261" y="251"/>
                </a:lnTo>
                <a:lnTo>
                  <a:pt x="262" y="251"/>
                </a:lnTo>
                <a:lnTo>
                  <a:pt x="261" y="251"/>
                </a:lnTo>
                <a:lnTo>
                  <a:pt x="262" y="251"/>
                </a:lnTo>
                <a:lnTo>
                  <a:pt x="262" y="252"/>
                </a:lnTo>
                <a:lnTo>
                  <a:pt x="262" y="251"/>
                </a:lnTo>
                <a:lnTo>
                  <a:pt x="262" y="252"/>
                </a:lnTo>
                <a:lnTo>
                  <a:pt x="262" y="251"/>
                </a:lnTo>
                <a:lnTo>
                  <a:pt x="262" y="252"/>
                </a:lnTo>
                <a:lnTo>
                  <a:pt x="262" y="253"/>
                </a:lnTo>
                <a:lnTo>
                  <a:pt x="262" y="252"/>
                </a:lnTo>
                <a:lnTo>
                  <a:pt x="262" y="253"/>
                </a:lnTo>
                <a:lnTo>
                  <a:pt x="262" y="252"/>
                </a:lnTo>
                <a:lnTo>
                  <a:pt x="262" y="253"/>
                </a:lnTo>
                <a:lnTo>
                  <a:pt x="263" y="253"/>
                </a:lnTo>
                <a:lnTo>
                  <a:pt x="262" y="253"/>
                </a:lnTo>
                <a:lnTo>
                  <a:pt x="263" y="253"/>
                </a:lnTo>
                <a:lnTo>
                  <a:pt x="262" y="253"/>
                </a:lnTo>
                <a:lnTo>
                  <a:pt x="263" y="253"/>
                </a:lnTo>
                <a:lnTo>
                  <a:pt x="263" y="252"/>
                </a:lnTo>
                <a:lnTo>
                  <a:pt x="263" y="253"/>
                </a:lnTo>
                <a:lnTo>
                  <a:pt x="263" y="252"/>
                </a:lnTo>
                <a:lnTo>
                  <a:pt x="263" y="253"/>
                </a:lnTo>
                <a:lnTo>
                  <a:pt x="263" y="252"/>
                </a:lnTo>
                <a:lnTo>
                  <a:pt x="264" y="252"/>
                </a:lnTo>
                <a:lnTo>
                  <a:pt x="263" y="252"/>
                </a:lnTo>
                <a:lnTo>
                  <a:pt x="264" y="252"/>
                </a:lnTo>
                <a:lnTo>
                  <a:pt x="263" y="252"/>
                </a:lnTo>
                <a:lnTo>
                  <a:pt x="264" y="252"/>
                </a:lnTo>
                <a:lnTo>
                  <a:pt x="264" y="251"/>
                </a:lnTo>
                <a:lnTo>
                  <a:pt x="264" y="252"/>
                </a:lnTo>
                <a:lnTo>
                  <a:pt x="264" y="251"/>
                </a:lnTo>
                <a:lnTo>
                  <a:pt x="264" y="252"/>
                </a:lnTo>
                <a:lnTo>
                  <a:pt x="264" y="251"/>
                </a:lnTo>
                <a:lnTo>
                  <a:pt x="263" y="251"/>
                </a:lnTo>
                <a:lnTo>
                  <a:pt x="264" y="251"/>
                </a:lnTo>
                <a:lnTo>
                  <a:pt x="263" y="251"/>
                </a:lnTo>
                <a:lnTo>
                  <a:pt x="264" y="251"/>
                </a:lnTo>
                <a:lnTo>
                  <a:pt x="263" y="251"/>
                </a:lnTo>
                <a:lnTo>
                  <a:pt x="263" y="250"/>
                </a:lnTo>
                <a:lnTo>
                  <a:pt x="263" y="251"/>
                </a:lnTo>
                <a:lnTo>
                  <a:pt x="263" y="250"/>
                </a:lnTo>
                <a:lnTo>
                  <a:pt x="263" y="251"/>
                </a:lnTo>
                <a:lnTo>
                  <a:pt x="263" y="250"/>
                </a:lnTo>
                <a:lnTo>
                  <a:pt x="264" y="250"/>
                </a:lnTo>
                <a:lnTo>
                  <a:pt x="263" y="250"/>
                </a:lnTo>
                <a:lnTo>
                  <a:pt x="264" y="250"/>
                </a:lnTo>
                <a:lnTo>
                  <a:pt x="263" y="250"/>
                </a:lnTo>
                <a:lnTo>
                  <a:pt x="264" y="250"/>
                </a:lnTo>
                <a:lnTo>
                  <a:pt x="265" y="250"/>
                </a:lnTo>
                <a:lnTo>
                  <a:pt x="264" y="250"/>
                </a:lnTo>
                <a:lnTo>
                  <a:pt x="265" y="250"/>
                </a:lnTo>
                <a:lnTo>
                  <a:pt x="264" y="250"/>
                </a:lnTo>
                <a:lnTo>
                  <a:pt x="265" y="250"/>
                </a:lnTo>
                <a:lnTo>
                  <a:pt x="265" y="249"/>
                </a:lnTo>
                <a:lnTo>
                  <a:pt x="265" y="250"/>
                </a:lnTo>
                <a:lnTo>
                  <a:pt x="265" y="249"/>
                </a:lnTo>
                <a:lnTo>
                  <a:pt x="265" y="250"/>
                </a:lnTo>
                <a:lnTo>
                  <a:pt x="265" y="249"/>
                </a:lnTo>
                <a:lnTo>
                  <a:pt x="264" y="249"/>
                </a:lnTo>
                <a:lnTo>
                  <a:pt x="265" y="249"/>
                </a:lnTo>
                <a:lnTo>
                  <a:pt x="264" y="249"/>
                </a:lnTo>
                <a:lnTo>
                  <a:pt x="265" y="249"/>
                </a:lnTo>
                <a:lnTo>
                  <a:pt x="264" y="249"/>
                </a:lnTo>
                <a:lnTo>
                  <a:pt x="264" y="248"/>
                </a:lnTo>
                <a:lnTo>
                  <a:pt x="264" y="249"/>
                </a:lnTo>
                <a:lnTo>
                  <a:pt x="264" y="248"/>
                </a:lnTo>
                <a:lnTo>
                  <a:pt x="264" y="249"/>
                </a:lnTo>
                <a:lnTo>
                  <a:pt x="264" y="248"/>
                </a:lnTo>
                <a:lnTo>
                  <a:pt x="263" y="248"/>
                </a:lnTo>
                <a:lnTo>
                  <a:pt x="264" y="248"/>
                </a:lnTo>
                <a:lnTo>
                  <a:pt x="263" y="248"/>
                </a:lnTo>
                <a:lnTo>
                  <a:pt x="264" y="248"/>
                </a:lnTo>
                <a:lnTo>
                  <a:pt x="263" y="248"/>
                </a:lnTo>
                <a:lnTo>
                  <a:pt x="263" y="249"/>
                </a:lnTo>
                <a:lnTo>
                  <a:pt x="263" y="248"/>
                </a:lnTo>
                <a:lnTo>
                  <a:pt x="263" y="249"/>
                </a:lnTo>
                <a:lnTo>
                  <a:pt x="263" y="248"/>
                </a:lnTo>
                <a:lnTo>
                  <a:pt x="263" y="249"/>
                </a:lnTo>
                <a:lnTo>
                  <a:pt x="262" y="249"/>
                </a:lnTo>
                <a:lnTo>
                  <a:pt x="263" y="249"/>
                </a:lnTo>
                <a:lnTo>
                  <a:pt x="262" y="249"/>
                </a:lnTo>
                <a:lnTo>
                  <a:pt x="263" y="249"/>
                </a:lnTo>
                <a:lnTo>
                  <a:pt x="262" y="249"/>
                </a:lnTo>
                <a:lnTo>
                  <a:pt x="262" y="248"/>
                </a:lnTo>
                <a:lnTo>
                  <a:pt x="262" y="249"/>
                </a:lnTo>
                <a:lnTo>
                  <a:pt x="262" y="248"/>
                </a:lnTo>
                <a:lnTo>
                  <a:pt x="262" y="249"/>
                </a:lnTo>
                <a:lnTo>
                  <a:pt x="262" y="248"/>
                </a:lnTo>
                <a:lnTo>
                  <a:pt x="262" y="247"/>
                </a:lnTo>
                <a:lnTo>
                  <a:pt x="262" y="248"/>
                </a:lnTo>
                <a:lnTo>
                  <a:pt x="262" y="247"/>
                </a:lnTo>
                <a:lnTo>
                  <a:pt x="262" y="248"/>
                </a:lnTo>
                <a:lnTo>
                  <a:pt x="262" y="247"/>
                </a:lnTo>
                <a:lnTo>
                  <a:pt x="261" y="247"/>
                </a:lnTo>
                <a:lnTo>
                  <a:pt x="262" y="247"/>
                </a:lnTo>
                <a:lnTo>
                  <a:pt x="261" y="247"/>
                </a:lnTo>
                <a:lnTo>
                  <a:pt x="262" y="247"/>
                </a:lnTo>
                <a:lnTo>
                  <a:pt x="261" y="247"/>
                </a:lnTo>
                <a:lnTo>
                  <a:pt x="261" y="248"/>
                </a:lnTo>
                <a:lnTo>
                  <a:pt x="261" y="247"/>
                </a:lnTo>
                <a:lnTo>
                  <a:pt x="261" y="248"/>
                </a:lnTo>
                <a:lnTo>
                  <a:pt x="261" y="247"/>
                </a:lnTo>
                <a:lnTo>
                  <a:pt x="261" y="248"/>
                </a:lnTo>
                <a:lnTo>
                  <a:pt x="260" y="248"/>
                </a:lnTo>
                <a:lnTo>
                  <a:pt x="261" y="248"/>
                </a:lnTo>
                <a:lnTo>
                  <a:pt x="260" y="248"/>
                </a:lnTo>
                <a:lnTo>
                  <a:pt x="261" y="248"/>
                </a:lnTo>
                <a:lnTo>
                  <a:pt x="260" y="248"/>
                </a:lnTo>
                <a:lnTo>
                  <a:pt x="260" y="247"/>
                </a:lnTo>
                <a:lnTo>
                  <a:pt x="260" y="248"/>
                </a:lnTo>
                <a:lnTo>
                  <a:pt x="260" y="247"/>
                </a:lnTo>
                <a:lnTo>
                  <a:pt x="260" y="248"/>
                </a:lnTo>
                <a:lnTo>
                  <a:pt x="260" y="247"/>
                </a:lnTo>
                <a:lnTo>
                  <a:pt x="259" y="247"/>
                </a:lnTo>
                <a:lnTo>
                  <a:pt x="260" y="247"/>
                </a:lnTo>
                <a:lnTo>
                  <a:pt x="259" y="247"/>
                </a:lnTo>
                <a:lnTo>
                  <a:pt x="260" y="247"/>
                </a:lnTo>
                <a:lnTo>
                  <a:pt x="259" y="247"/>
                </a:lnTo>
                <a:lnTo>
                  <a:pt x="259" y="246"/>
                </a:lnTo>
                <a:lnTo>
                  <a:pt x="259" y="247"/>
                </a:lnTo>
                <a:lnTo>
                  <a:pt x="259" y="246"/>
                </a:lnTo>
                <a:lnTo>
                  <a:pt x="259" y="247"/>
                </a:lnTo>
                <a:lnTo>
                  <a:pt x="259" y="246"/>
                </a:lnTo>
                <a:lnTo>
                  <a:pt x="260" y="246"/>
                </a:lnTo>
                <a:lnTo>
                  <a:pt x="259" y="246"/>
                </a:lnTo>
                <a:lnTo>
                  <a:pt x="260" y="246"/>
                </a:lnTo>
                <a:lnTo>
                  <a:pt x="259" y="246"/>
                </a:lnTo>
                <a:lnTo>
                  <a:pt x="260" y="246"/>
                </a:lnTo>
                <a:lnTo>
                  <a:pt x="261" y="246"/>
                </a:lnTo>
                <a:lnTo>
                  <a:pt x="260" y="246"/>
                </a:lnTo>
                <a:lnTo>
                  <a:pt x="261" y="246"/>
                </a:lnTo>
                <a:lnTo>
                  <a:pt x="260" y="246"/>
                </a:lnTo>
                <a:lnTo>
                  <a:pt x="261" y="246"/>
                </a:lnTo>
                <a:lnTo>
                  <a:pt x="261" y="245"/>
                </a:lnTo>
                <a:lnTo>
                  <a:pt x="261" y="246"/>
                </a:lnTo>
                <a:lnTo>
                  <a:pt x="261" y="245"/>
                </a:lnTo>
                <a:lnTo>
                  <a:pt x="261" y="246"/>
                </a:lnTo>
                <a:lnTo>
                  <a:pt x="261" y="245"/>
                </a:lnTo>
                <a:lnTo>
                  <a:pt x="260" y="245"/>
                </a:lnTo>
                <a:lnTo>
                  <a:pt x="261" y="245"/>
                </a:lnTo>
                <a:lnTo>
                  <a:pt x="260" y="245"/>
                </a:lnTo>
                <a:lnTo>
                  <a:pt x="261" y="245"/>
                </a:lnTo>
                <a:lnTo>
                  <a:pt x="260" y="245"/>
                </a:lnTo>
                <a:lnTo>
                  <a:pt x="260" y="244"/>
                </a:lnTo>
                <a:lnTo>
                  <a:pt x="260" y="245"/>
                </a:lnTo>
                <a:lnTo>
                  <a:pt x="260" y="244"/>
                </a:lnTo>
                <a:lnTo>
                  <a:pt x="260" y="245"/>
                </a:lnTo>
                <a:lnTo>
                  <a:pt x="260" y="244"/>
                </a:lnTo>
                <a:lnTo>
                  <a:pt x="261" y="244"/>
                </a:lnTo>
                <a:lnTo>
                  <a:pt x="260" y="244"/>
                </a:lnTo>
                <a:lnTo>
                  <a:pt x="261" y="244"/>
                </a:lnTo>
                <a:lnTo>
                  <a:pt x="260" y="244"/>
                </a:lnTo>
                <a:lnTo>
                  <a:pt x="261" y="244"/>
                </a:lnTo>
                <a:lnTo>
                  <a:pt x="261" y="243"/>
                </a:lnTo>
                <a:lnTo>
                  <a:pt x="261" y="244"/>
                </a:lnTo>
                <a:lnTo>
                  <a:pt x="261" y="243"/>
                </a:lnTo>
                <a:lnTo>
                  <a:pt x="261" y="244"/>
                </a:lnTo>
                <a:lnTo>
                  <a:pt x="261" y="243"/>
                </a:lnTo>
                <a:lnTo>
                  <a:pt x="262" y="243"/>
                </a:lnTo>
                <a:lnTo>
                  <a:pt x="261" y="243"/>
                </a:lnTo>
                <a:lnTo>
                  <a:pt x="262" y="243"/>
                </a:lnTo>
                <a:lnTo>
                  <a:pt x="261" y="243"/>
                </a:lnTo>
                <a:lnTo>
                  <a:pt x="262" y="243"/>
                </a:lnTo>
                <a:lnTo>
                  <a:pt x="262" y="244"/>
                </a:lnTo>
                <a:lnTo>
                  <a:pt x="262" y="243"/>
                </a:lnTo>
                <a:lnTo>
                  <a:pt x="262" y="244"/>
                </a:lnTo>
                <a:lnTo>
                  <a:pt x="262" y="243"/>
                </a:lnTo>
                <a:lnTo>
                  <a:pt x="262" y="244"/>
                </a:lnTo>
                <a:lnTo>
                  <a:pt x="262" y="245"/>
                </a:lnTo>
                <a:lnTo>
                  <a:pt x="262" y="244"/>
                </a:lnTo>
                <a:lnTo>
                  <a:pt x="262" y="245"/>
                </a:lnTo>
                <a:lnTo>
                  <a:pt x="262" y="244"/>
                </a:lnTo>
                <a:lnTo>
                  <a:pt x="262" y="245"/>
                </a:lnTo>
                <a:lnTo>
                  <a:pt x="263" y="245"/>
                </a:lnTo>
                <a:lnTo>
                  <a:pt x="262" y="245"/>
                </a:lnTo>
                <a:lnTo>
                  <a:pt x="263" y="245"/>
                </a:lnTo>
                <a:lnTo>
                  <a:pt x="262" y="245"/>
                </a:lnTo>
                <a:lnTo>
                  <a:pt x="263" y="245"/>
                </a:lnTo>
                <a:lnTo>
                  <a:pt x="263" y="244"/>
                </a:lnTo>
                <a:lnTo>
                  <a:pt x="263" y="245"/>
                </a:lnTo>
                <a:lnTo>
                  <a:pt x="263" y="244"/>
                </a:lnTo>
                <a:lnTo>
                  <a:pt x="263" y="245"/>
                </a:lnTo>
                <a:lnTo>
                  <a:pt x="263" y="244"/>
                </a:lnTo>
                <a:lnTo>
                  <a:pt x="264" y="244"/>
                </a:lnTo>
                <a:lnTo>
                  <a:pt x="263" y="244"/>
                </a:lnTo>
                <a:lnTo>
                  <a:pt x="264" y="244"/>
                </a:lnTo>
                <a:lnTo>
                  <a:pt x="263" y="244"/>
                </a:lnTo>
                <a:lnTo>
                  <a:pt x="264" y="244"/>
                </a:lnTo>
                <a:lnTo>
                  <a:pt x="264" y="243"/>
                </a:lnTo>
                <a:lnTo>
                  <a:pt x="264" y="244"/>
                </a:lnTo>
                <a:lnTo>
                  <a:pt x="264" y="243"/>
                </a:lnTo>
                <a:lnTo>
                  <a:pt x="264" y="244"/>
                </a:lnTo>
                <a:lnTo>
                  <a:pt x="264" y="243"/>
                </a:lnTo>
                <a:lnTo>
                  <a:pt x="263" y="243"/>
                </a:lnTo>
                <a:lnTo>
                  <a:pt x="264" y="243"/>
                </a:lnTo>
                <a:lnTo>
                  <a:pt x="263" y="243"/>
                </a:lnTo>
                <a:lnTo>
                  <a:pt x="264" y="243"/>
                </a:lnTo>
                <a:lnTo>
                  <a:pt x="263" y="243"/>
                </a:lnTo>
                <a:lnTo>
                  <a:pt x="263" y="242"/>
                </a:lnTo>
                <a:lnTo>
                  <a:pt x="263" y="243"/>
                </a:lnTo>
                <a:lnTo>
                  <a:pt x="263" y="242"/>
                </a:lnTo>
                <a:lnTo>
                  <a:pt x="263" y="243"/>
                </a:lnTo>
                <a:lnTo>
                  <a:pt x="263" y="242"/>
                </a:lnTo>
                <a:lnTo>
                  <a:pt x="264" y="242"/>
                </a:lnTo>
                <a:lnTo>
                  <a:pt x="263" y="242"/>
                </a:lnTo>
                <a:lnTo>
                  <a:pt x="264" y="242"/>
                </a:lnTo>
                <a:lnTo>
                  <a:pt x="263" y="242"/>
                </a:lnTo>
                <a:lnTo>
                  <a:pt x="264" y="242"/>
                </a:lnTo>
                <a:lnTo>
                  <a:pt x="265" y="242"/>
                </a:lnTo>
                <a:lnTo>
                  <a:pt x="264" y="242"/>
                </a:lnTo>
                <a:lnTo>
                  <a:pt x="265" y="242"/>
                </a:lnTo>
                <a:lnTo>
                  <a:pt x="264" y="242"/>
                </a:lnTo>
                <a:lnTo>
                  <a:pt x="265" y="242"/>
                </a:lnTo>
                <a:lnTo>
                  <a:pt x="265" y="241"/>
                </a:lnTo>
                <a:lnTo>
                  <a:pt x="265" y="242"/>
                </a:lnTo>
                <a:lnTo>
                  <a:pt x="265" y="241"/>
                </a:lnTo>
                <a:lnTo>
                  <a:pt x="265" y="242"/>
                </a:lnTo>
                <a:lnTo>
                  <a:pt x="265" y="241"/>
                </a:lnTo>
                <a:lnTo>
                  <a:pt x="264" y="241"/>
                </a:lnTo>
                <a:lnTo>
                  <a:pt x="265" y="241"/>
                </a:lnTo>
                <a:lnTo>
                  <a:pt x="264" y="241"/>
                </a:lnTo>
                <a:lnTo>
                  <a:pt x="265" y="241"/>
                </a:lnTo>
                <a:lnTo>
                  <a:pt x="264" y="241"/>
                </a:lnTo>
                <a:lnTo>
                  <a:pt x="264" y="240"/>
                </a:lnTo>
                <a:lnTo>
                  <a:pt x="264" y="241"/>
                </a:lnTo>
                <a:lnTo>
                  <a:pt x="264" y="240"/>
                </a:lnTo>
                <a:lnTo>
                  <a:pt x="264" y="241"/>
                </a:lnTo>
                <a:lnTo>
                  <a:pt x="264" y="240"/>
                </a:lnTo>
                <a:lnTo>
                  <a:pt x="265" y="240"/>
                </a:lnTo>
                <a:lnTo>
                  <a:pt x="264" y="240"/>
                </a:lnTo>
                <a:lnTo>
                  <a:pt x="265" y="240"/>
                </a:lnTo>
                <a:lnTo>
                  <a:pt x="264" y="240"/>
                </a:lnTo>
                <a:lnTo>
                  <a:pt x="265" y="240"/>
                </a:lnTo>
                <a:lnTo>
                  <a:pt x="265" y="239"/>
                </a:lnTo>
                <a:lnTo>
                  <a:pt x="265" y="240"/>
                </a:lnTo>
                <a:lnTo>
                  <a:pt x="265" y="239"/>
                </a:lnTo>
                <a:lnTo>
                  <a:pt x="265" y="240"/>
                </a:lnTo>
                <a:lnTo>
                  <a:pt x="265" y="239"/>
                </a:lnTo>
                <a:lnTo>
                  <a:pt x="266" y="239"/>
                </a:lnTo>
                <a:lnTo>
                  <a:pt x="265" y="239"/>
                </a:lnTo>
                <a:lnTo>
                  <a:pt x="266" y="239"/>
                </a:lnTo>
                <a:lnTo>
                  <a:pt x="265" y="239"/>
                </a:lnTo>
                <a:lnTo>
                  <a:pt x="266" y="239"/>
                </a:lnTo>
                <a:lnTo>
                  <a:pt x="266" y="240"/>
                </a:lnTo>
                <a:lnTo>
                  <a:pt x="266" y="239"/>
                </a:lnTo>
                <a:lnTo>
                  <a:pt x="266" y="240"/>
                </a:lnTo>
                <a:lnTo>
                  <a:pt x="266" y="239"/>
                </a:lnTo>
                <a:lnTo>
                  <a:pt x="266" y="240"/>
                </a:lnTo>
                <a:lnTo>
                  <a:pt x="266" y="241"/>
                </a:lnTo>
                <a:lnTo>
                  <a:pt x="266" y="240"/>
                </a:lnTo>
                <a:lnTo>
                  <a:pt x="266" y="241"/>
                </a:lnTo>
                <a:lnTo>
                  <a:pt x="266" y="240"/>
                </a:lnTo>
                <a:lnTo>
                  <a:pt x="266" y="241"/>
                </a:lnTo>
                <a:lnTo>
                  <a:pt x="267" y="241"/>
                </a:lnTo>
                <a:lnTo>
                  <a:pt x="266" y="241"/>
                </a:lnTo>
                <a:lnTo>
                  <a:pt x="267" y="241"/>
                </a:lnTo>
                <a:lnTo>
                  <a:pt x="266" y="241"/>
                </a:lnTo>
                <a:lnTo>
                  <a:pt x="267" y="241"/>
                </a:lnTo>
                <a:lnTo>
                  <a:pt x="267" y="240"/>
                </a:lnTo>
                <a:lnTo>
                  <a:pt x="267" y="241"/>
                </a:lnTo>
                <a:lnTo>
                  <a:pt x="267" y="240"/>
                </a:lnTo>
                <a:lnTo>
                  <a:pt x="267" y="241"/>
                </a:lnTo>
                <a:lnTo>
                  <a:pt x="267" y="240"/>
                </a:lnTo>
                <a:lnTo>
                  <a:pt x="268" y="240"/>
                </a:lnTo>
                <a:lnTo>
                  <a:pt x="267" y="240"/>
                </a:lnTo>
                <a:lnTo>
                  <a:pt x="268" y="240"/>
                </a:lnTo>
                <a:lnTo>
                  <a:pt x="267" y="240"/>
                </a:lnTo>
                <a:lnTo>
                  <a:pt x="268" y="240"/>
                </a:lnTo>
                <a:lnTo>
                  <a:pt x="268" y="241"/>
                </a:lnTo>
                <a:lnTo>
                  <a:pt x="268" y="240"/>
                </a:lnTo>
                <a:lnTo>
                  <a:pt x="268" y="241"/>
                </a:lnTo>
                <a:lnTo>
                  <a:pt x="268" y="240"/>
                </a:lnTo>
                <a:lnTo>
                  <a:pt x="268" y="241"/>
                </a:lnTo>
                <a:lnTo>
                  <a:pt x="269" y="241"/>
                </a:lnTo>
                <a:lnTo>
                  <a:pt x="268" y="241"/>
                </a:lnTo>
                <a:lnTo>
                  <a:pt x="269" y="241"/>
                </a:lnTo>
                <a:lnTo>
                  <a:pt x="268" y="241"/>
                </a:lnTo>
                <a:lnTo>
                  <a:pt x="269" y="241"/>
                </a:lnTo>
                <a:lnTo>
                  <a:pt x="269" y="242"/>
                </a:lnTo>
                <a:lnTo>
                  <a:pt x="269" y="241"/>
                </a:lnTo>
                <a:lnTo>
                  <a:pt x="269" y="242"/>
                </a:lnTo>
                <a:lnTo>
                  <a:pt x="269" y="241"/>
                </a:lnTo>
                <a:lnTo>
                  <a:pt x="269" y="242"/>
                </a:lnTo>
                <a:lnTo>
                  <a:pt x="268" y="242"/>
                </a:lnTo>
                <a:lnTo>
                  <a:pt x="269" y="242"/>
                </a:lnTo>
                <a:lnTo>
                  <a:pt x="268" y="242"/>
                </a:lnTo>
                <a:lnTo>
                  <a:pt x="269" y="242"/>
                </a:lnTo>
                <a:lnTo>
                  <a:pt x="268" y="242"/>
                </a:lnTo>
                <a:lnTo>
                  <a:pt x="267" y="242"/>
                </a:lnTo>
                <a:lnTo>
                  <a:pt x="268" y="242"/>
                </a:lnTo>
                <a:lnTo>
                  <a:pt x="267" y="242"/>
                </a:lnTo>
                <a:lnTo>
                  <a:pt x="268" y="242"/>
                </a:lnTo>
                <a:lnTo>
                  <a:pt x="267" y="242"/>
                </a:lnTo>
                <a:lnTo>
                  <a:pt x="267" y="243"/>
                </a:lnTo>
                <a:lnTo>
                  <a:pt x="267" y="242"/>
                </a:lnTo>
                <a:lnTo>
                  <a:pt x="267" y="243"/>
                </a:lnTo>
                <a:lnTo>
                  <a:pt x="267" y="242"/>
                </a:lnTo>
                <a:lnTo>
                  <a:pt x="267" y="243"/>
                </a:lnTo>
                <a:lnTo>
                  <a:pt x="268" y="243"/>
                </a:lnTo>
                <a:lnTo>
                  <a:pt x="267" y="243"/>
                </a:lnTo>
                <a:lnTo>
                  <a:pt x="268" y="243"/>
                </a:lnTo>
                <a:lnTo>
                  <a:pt x="267" y="243"/>
                </a:lnTo>
                <a:lnTo>
                  <a:pt x="268" y="243"/>
                </a:lnTo>
                <a:lnTo>
                  <a:pt x="268" y="244"/>
                </a:lnTo>
                <a:lnTo>
                  <a:pt x="268" y="243"/>
                </a:lnTo>
                <a:lnTo>
                  <a:pt x="268" y="244"/>
                </a:lnTo>
                <a:lnTo>
                  <a:pt x="268" y="243"/>
                </a:lnTo>
                <a:lnTo>
                  <a:pt x="268" y="244"/>
                </a:lnTo>
                <a:lnTo>
                  <a:pt x="268" y="245"/>
                </a:lnTo>
                <a:lnTo>
                  <a:pt x="268" y="244"/>
                </a:lnTo>
                <a:lnTo>
                  <a:pt x="268" y="245"/>
                </a:lnTo>
                <a:lnTo>
                  <a:pt x="268" y="244"/>
                </a:lnTo>
                <a:lnTo>
                  <a:pt x="268" y="245"/>
                </a:lnTo>
                <a:lnTo>
                  <a:pt x="269" y="245"/>
                </a:lnTo>
                <a:lnTo>
                  <a:pt x="268" y="245"/>
                </a:lnTo>
                <a:lnTo>
                  <a:pt x="269" y="245"/>
                </a:lnTo>
                <a:lnTo>
                  <a:pt x="268" y="245"/>
                </a:lnTo>
                <a:lnTo>
                  <a:pt x="269" y="245"/>
                </a:lnTo>
                <a:lnTo>
                  <a:pt x="269" y="246"/>
                </a:lnTo>
                <a:lnTo>
                  <a:pt x="269" y="245"/>
                </a:lnTo>
                <a:lnTo>
                  <a:pt x="269" y="246"/>
                </a:lnTo>
                <a:lnTo>
                  <a:pt x="269" y="245"/>
                </a:lnTo>
                <a:lnTo>
                  <a:pt x="269" y="246"/>
                </a:lnTo>
                <a:lnTo>
                  <a:pt x="268" y="246"/>
                </a:lnTo>
                <a:lnTo>
                  <a:pt x="269" y="246"/>
                </a:lnTo>
                <a:lnTo>
                  <a:pt x="268" y="246"/>
                </a:lnTo>
                <a:lnTo>
                  <a:pt x="269" y="246"/>
                </a:lnTo>
                <a:lnTo>
                  <a:pt x="268" y="246"/>
                </a:lnTo>
                <a:lnTo>
                  <a:pt x="267" y="246"/>
                </a:lnTo>
                <a:lnTo>
                  <a:pt x="268" y="246"/>
                </a:lnTo>
                <a:lnTo>
                  <a:pt x="267" y="246"/>
                </a:lnTo>
                <a:lnTo>
                  <a:pt x="268" y="246"/>
                </a:lnTo>
                <a:lnTo>
                  <a:pt x="267" y="246"/>
                </a:lnTo>
                <a:lnTo>
                  <a:pt x="267" y="247"/>
                </a:lnTo>
                <a:lnTo>
                  <a:pt x="267" y="246"/>
                </a:lnTo>
                <a:lnTo>
                  <a:pt x="267" y="247"/>
                </a:lnTo>
                <a:lnTo>
                  <a:pt x="267" y="246"/>
                </a:lnTo>
                <a:lnTo>
                  <a:pt x="267" y="247"/>
                </a:lnTo>
                <a:lnTo>
                  <a:pt x="268" y="247"/>
                </a:lnTo>
                <a:lnTo>
                  <a:pt x="267" y="247"/>
                </a:lnTo>
                <a:lnTo>
                  <a:pt x="268" y="247"/>
                </a:lnTo>
                <a:lnTo>
                  <a:pt x="267" y="247"/>
                </a:lnTo>
                <a:lnTo>
                  <a:pt x="268" y="247"/>
                </a:lnTo>
                <a:lnTo>
                  <a:pt x="268" y="248"/>
                </a:lnTo>
                <a:lnTo>
                  <a:pt x="268" y="247"/>
                </a:lnTo>
                <a:lnTo>
                  <a:pt x="268" y="248"/>
                </a:lnTo>
                <a:lnTo>
                  <a:pt x="268" y="247"/>
                </a:lnTo>
                <a:lnTo>
                  <a:pt x="268" y="248"/>
                </a:lnTo>
                <a:lnTo>
                  <a:pt x="269" y="248"/>
                </a:lnTo>
                <a:lnTo>
                  <a:pt x="268" y="248"/>
                </a:lnTo>
                <a:lnTo>
                  <a:pt x="269" y="248"/>
                </a:lnTo>
                <a:lnTo>
                  <a:pt x="268" y="248"/>
                </a:lnTo>
                <a:lnTo>
                  <a:pt x="269" y="248"/>
                </a:lnTo>
                <a:lnTo>
                  <a:pt x="269" y="247"/>
                </a:lnTo>
                <a:lnTo>
                  <a:pt x="269" y="248"/>
                </a:lnTo>
                <a:lnTo>
                  <a:pt x="269" y="247"/>
                </a:lnTo>
                <a:lnTo>
                  <a:pt x="269" y="248"/>
                </a:lnTo>
                <a:lnTo>
                  <a:pt x="269" y="247"/>
                </a:lnTo>
                <a:lnTo>
                  <a:pt x="270" y="247"/>
                </a:lnTo>
                <a:lnTo>
                  <a:pt x="269" y="247"/>
                </a:lnTo>
                <a:lnTo>
                  <a:pt x="270" y="247"/>
                </a:lnTo>
                <a:lnTo>
                  <a:pt x="269" y="247"/>
                </a:lnTo>
                <a:lnTo>
                  <a:pt x="270" y="247"/>
                </a:lnTo>
                <a:lnTo>
                  <a:pt x="270" y="248"/>
                </a:lnTo>
                <a:lnTo>
                  <a:pt x="270" y="247"/>
                </a:lnTo>
                <a:lnTo>
                  <a:pt x="270" y="248"/>
                </a:lnTo>
                <a:lnTo>
                  <a:pt x="270" y="247"/>
                </a:lnTo>
                <a:lnTo>
                  <a:pt x="270" y="248"/>
                </a:lnTo>
                <a:lnTo>
                  <a:pt x="270" y="249"/>
                </a:lnTo>
                <a:lnTo>
                  <a:pt x="270" y="248"/>
                </a:lnTo>
                <a:lnTo>
                  <a:pt x="270" y="249"/>
                </a:lnTo>
                <a:lnTo>
                  <a:pt x="270" y="248"/>
                </a:lnTo>
                <a:lnTo>
                  <a:pt x="270" y="249"/>
                </a:lnTo>
                <a:lnTo>
                  <a:pt x="271" y="249"/>
                </a:lnTo>
                <a:lnTo>
                  <a:pt x="270" y="249"/>
                </a:lnTo>
                <a:lnTo>
                  <a:pt x="271" y="249"/>
                </a:lnTo>
                <a:lnTo>
                  <a:pt x="270" y="249"/>
                </a:lnTo>
                <a:lnTo>
                  <a:pt x="271" y="249"/>
                </a:lnTo>
                <a:lnTo>
                  <a:pt x="271" y="248"/>
                </a:lnTo>
                <a:lnTo>
                  <a:pt x="271" y="249"/>
                </a:lnTo>
                <a:lnTo>
                  <a:pt x="271" y="248"/>
                </a:lnTo>
                <a:lnTo>
                  <a:pt x="271" y="249"/>
                </a:lnTo>
                <a:lnTo>
                  <a:pt x="271" y="248"/>
                </a:lnTo>
                <a:lnTo>
                  <a:pt x="272" y="248"/>
                </a:lnTo>
                <a:lnTo>
                  <a:pt x="271" y="248"/>
                </a:lnTo>
                <a:lnTo>
                  <a:pt x="272" y="248"/>
                </a:lnTo>
                <a:lnTo>
                  <a:pt x="271" y="248"/>
                </a:lnTo>
                <a:lnTo>
                  <a:pt x="272" y="248"/>
                </a:lnTo>
                <a:lnTo>
                  <a:pt x="272" y="247"/>
                </a:lnTo>
                <a:lnTo>
                  <a:pt x="272" y="248"/>
                </a:lnTo>
                <a:lnTo>
                  <a:pt x="272" y="247"/>
                </a:lnTo>
                <a:lnTo>
                  <a:pt x="272" y="248"/>
                </a:lnTo>
                <a:lnTo>
                  <a:pt x="272" y="247"/>
                </a:lnTo>
                <a:lnTo>
                  <a:pt x="271" y="247"/>
                </a:lnTo>
                <a:lnTo>
                  <a:pt x="272" y="247"/>
                </a:lnTo>
                <a:lnTo>
                  <a:pt x="271" y="247"/>
                </a:lnTo>
                <a:lnTo>
                  <a:pt x="272" y="247"/>
                </a:lnTo>
                <a:lnTo>
                  <a:pt x="271" y="247"/>
                </a:lnTo>
                <a:lnTo>
                  <a:pt x="271" y="246"/>
                </a:lnTo>
                <a:lnTo>
                  <a:pt x="271" y="247"/>
                </a:lnTo>
                <a:lnTo>
                  <a:pt x="271" y="246"/>
                </a:lnTo>
                <a:lnTo>
                  <a:pt x="271" y="247"/>
                </a:lnTo>
                <a:lnTo>
                  <a:pt x="271" y="246"/>
                </a:lnTo>
                <a:lnTo>
                  <a:pt x="272" y="246"/>
                </a:lnTo>
                <a:lnTo>
                  <a:pt x="271" y="246"/>
                </a:lnTo>
                <a:lnTo>
                  <a:pt x="272" y="246"/>
                </a:lnTo>
                <a:lnTo>
                  <a:pt x="271" y="246"/>
                </a:lnTo>
                <a:lnTo>
                  <a:pt x="272" y="246"/>
                </a:lnTo>
                <a:lnTo>
                  <a:pt x="273" y="246"/>
                </a:lnTo>
                <a:lnTo>
                  <a:pt x="272" y="246"/>
                </a:lnTo>
                <a:lnTo>
                  <a:pt x="273" y="246"/>
                </a:lnTo>
                <a:lnTo>
                  <a:pt x="272" y="246"/>
                </a:lnTo>
                <a:lnTo>
                  <a:pt x="273" y="246"/>
                </a:lnTo>
                <a:lnTo>
                  <a:pt x="273" y="245"/>
                </a:lnTo>
                <a:lnTo>
                  <a:pt x="273" y="246"/>
                </a:lnTo>
                <a:lnTo>
                  <a:pt x="273" y="245"/>
                </a:lnTo>
                <a:lnTo>
                  <a:pt x="273" y="246"/>
                </a:lnTo>
                <a:lnTo>
                  <a:pt x="273" y="245"/>
                </a:lnTo>
                <a:lnTo>
                  <a:pt x="272" y="245"/>
                </a:lnTo>
                <a:lnTo>
                  <a:pt x="273" y="245"/>
                </a:lnTo>
                <a:lnTo>
                  <a:pt x="272" y="245"/>
                </a:lnTo>
                <a:lnTo>
                  <a:pt x="273" y="245"/>
                </a:lnTo>
                <a:lnTo>
                  <a:pt x="272" y="245"/>
                </a:lnTo>
                <a:lnTo>
                  <a:pt x="272" y="244"/>
                </a:lnTo>
                <a:lnTo>
                  <a:pt x="272" y="245"/>
                </a:lnTo>
                <a:lnTo>
                  <a:pt x="272" y="244"/>
                </a:lnTo>
                <a:lnTo>
                  <a:pt x="272" y="245"/>
                </a:lnTo>
                <a:lnTo>
                  <a:pt x="272" y="244"/>
                </a:lnTo>
                <a:lnTo>
                  <a:pt x="273" y="244"/>
                </a:lnTo>
                <a:lnTo>
                  <a:pt x="272" y="244"/>
                </a:lnTo>
                <a:lnTo>
                  <a:pt x="273" y="244"/>
                </a:lnTo>
                <a:lnTo>
                  <a:pt x="272" y="244"/>
                </a:lnTo>
                <a:lnTo>
                  <a:pt x="273" y="244"/>
                </a:lnTo>
                <a:lnTo>
                  <a:pt x="273" y="243"/>
                </a:lnTo>
                <a:lnTo>
                  <a:pt x="273" y="244"/>
                </a:lnTo>
                <a:lnTo>
                  <a:pt x="273" y="243"/>
                </a:lnTo>
                <a:lnTo>
                  <a:pt x="273" y="244"/>
                </a:lnTo>
                <a:lnTo>
                  <a:pt x="273" y="243"/>
                </a:lnTo>
                <a:lnTo>
                  <a:pt x="274" y="243"/>
                </a:lnTo>
                <a:lnTo>
                  <a:pt x="273" y="243"/>
                </a:lnTo>
                <a:lnTo>
                  <a:pt x="274" y="243"/>
                </a:lnTo>
                <a:lnTo>
                  <a:pt x="273" y="243"/>
                </a:lnTo>
                <a:lnTo>
                  <a:pt x="274" y="243"/>
                </a:lnTo>
                <a:lnTo>
                  <a:pt x="274" y="244"/>
                </a:lnTo>
                <a:lnTo>
                  <a:pt x="274" y="243"/>
                </a:lnTo>
                <a:lnTo>
                  <a:pt x="274" y="244"/>
                </a:lnTo>
                <a:lnTo>
                  <a:pt x="274" y="243"/>
                </a:lnTo>
                <a:lnTo>
                  <a:pt x="274" y="244"/>
                </a:lnTo>
                <a:lnTo>
                  <a:pt x="274" y="245"/>
                </a:lnTo>
                <a:lnTo>
                  <a:pt x="274" y="244"/>
                </a:lnTo>
                <a:lnTo>
                  <a:pt x="274" y="245"/>
                </a:lnTo>
                <a:lnTo>
                  <a:pt x="274" y="244"/>
                </a:lnTo>
                <a:lnTo>
                  <a:pt x="274" y="245"/>
                </a:lnTo>
                <a:lnTo>
                  <a:pt x="275" y="245"/>
                </a:lnTo>
                <a:lnTo>
                  <a:pt x="274" y="245"/>
                </a:lnTo>
                <a:lnTo>
                  <a:pt x="275" y="245"/>
                </a:lnTo>
                <a:lnTo>
                  <a:pt x="274" y="245"/>
                </a:lnTo>
                <a:lnTo>
                  <a:pt x="275" y="245"/>
                </a:lnTo>
                <a:lnTo>
                  <a:pt x="275" y="244"/>
                </a:lnTo>
                <a:lnTo>
                  <a:pt x="275" y="245"/>
                </a:lnTo>
                <a:lnTo>
                  <a:pt x="275" y="244"/>
                </a:lnTo>
                <a:lnTo>
                  <a:pt x="275" y="245"/>
                </a:lnTo>
                <a:lnTo>
                  <a:pt x="275" y="244"/>
                </a:lnTo>
                <a:lnTo>
                  <a:pt x="276" y="244"/>
                </a:lnTo>
                <a:lnTo>
                  <a:pt x="275" y="244"/>
                </a:lnTo>
                <a:lnTo>
                  <a:pt x="276" y="244"/>
                </a:lnTo>
                <a:lnTo>
                  <a:pt x="275" y="244"/>
                </a:lnTo>
                <a:lnTo>
                  <a:pt x="276" y="244"/>
                </a:lnTo>
                <a:lnTo>
                  <a:pt x="277" y="244"/>
                </a:lnTo>
                <a:lnTo>
                  <a:pt x="276" y="244"/>
                </a:lnTo>
                <a:lnTo>
                  <a:pt x="277" y="244"/>
                </a:lnTo>
                <a:lnTo>
                  <a:pt x="276" y="244"/>
                </a:lnTo>
                <a:lnTo>
                  <a:pt x="277" y="244"/>
                </a:lnTo>
                <a:lnTo>
                  <a:pt x="277" y="243"/>
                </a:lnTo>
                <a:lnTo>
                  <a:pt x="277" y="244"/>
                </a:lnTo>
                <a:lnTo>
                  <a:pt x="277" y="243"/>
                </a:lnTo>
                <a:lnTo>
                  <a:pt x="277" y="244"/>
                </a:lnTo>
                <a:lnTo>
                  <a:pt x="277" y="243"/>
                </a:lnTo>
                <a:lnTo>
                  <a:pt x="278" y="243"/>
                </a:lnTo>
                <a:lnTo>
                  <a:pt x="277" y="243"/>
                </a:lnTo>
                <a:lnTo>
                  <a:pt x="278" y="243"/>
                </a:lnTo>
                <a:lnTo>
                  <a:pt x="277" y="243"/>
                </a:lnTo>
                <a:lnTo>
                  <a:pt x="278" y="243"/>
                </a:lnTo>
                <a:lnTo>
                  <a:pt x="278" y="244"/>
                </a:lnTo>
                <a:lnTo>
                  <a:pt x="278" y="243"/>
                </a:lnTo>
                <a:lnTo>
                  <a:pt x="278" y="244"/>
                </a:lnTo>
                <a:lnTo>
                  <a:pt x="278" y="243"/>
                </a:lnTo>
                <a:lnTo>
                  <a:pt x="278" y="244"/>
                </a:lnTo>
                <a:lnTo>
                  <a:pt x="278" y="245"/>
                </a:lnTo>
                <a:lnTo>
                  <a:pt x="278" y="244"/>
                </a:lnTo>
                <a:lnTo>
                  <a:pt x="278" y="245"/>
                </a:lnTo>
                <a:lnTo>
                  <a:pt x="278" y="244"/>
                </a:lnTo>
                <a:lnTo>
                  <a:pt x="278" y="245"/>
                </a:lnTo>
                <a:lnTo>
                  <a:pt x="279" y="245"/>
                </a:lnTo>
                <a:lnTo>
                  <a:pt x="278" y="245"/>
                </a:lnTo>
                <a:lnTo>
                  <a:pt x="279" y="245"/>
                </a:lnTo>
                <a:lnTo>
                  <a:pt x="278" y="245"/>
                </a:lnTo>
                <a:lnTo>
                  <a:pt x="279" y="245"/>
                </a:lnTo>
                <a:lnTo>
                  <a:pt x="279" y="244"/>
                </a:lnTo>
                <a:lnTo>
                  <a:pt x="279" y="245"/>
                </a:lnTo>
                <a:lnTo>
                  <a:pt x="279" y="244"/>
                </a:lnTo>
                <a:lnTo>
                  <a:pt x="279" y="245"/>
                </a:lnTo>
                <a:lnTo>
                  <a:pt x="279" y="244"/>
                </a:lnTo>
                <a:lnTo>
                  <a:pt x="280" y="244"/>
                </a:lnTo>
                <a:lnTo>
                  <a:pt x="279" y="244"/>
                </a:lnTo>
                <a:lnTo>
                  <a:pt x="280" y="244"/>
                </a:lnTo>
                <a:lnTo>
                  <a:pt x="279" y="244"/>
                </a:lnTo>
                <a:lnTo>
                  <a:pt x="280" y="244"/>
                </a:lnTo>
                <a:lnTo>
                  <a:pt x="280" y="243"/>
                </a:lnTo>
                <a:lnTo>
                  <a:pt x="280" y="244"/>
                </a:lnTo>
                <a:lnTo>
                  <a:pt x="280" y="243"/>
                </a:lnTo>
                <a:lnTo>
                  <a:pt x="280" y="244"/>
                </a:lnTo>
                <a:lnTo>
                  <a:pt x="280" y="243"/>
                </a:lnTo>
                <a:lnTo>
                  <a:pt x="279" y="243"/>
                </a:lnTo>
                <a:lnTo>
                  <a:pt x="280" y="243"/>
                </a:lnTo>
                <a:lnTo>
                  <a:pt x="279" y="243"/>
                </a:lnTo>
                <a:lnTo>
                  <a:pt x="280" y="243"/>
                </a:lnTo>
                <a:lnTo>
                  <a:pt x="279" y="243"/>
                </a:lnTo>
                <a:lnTo>
                  <a:pt x="279" y="242"/>
                </a:lnTo>
                <a:lnTo>
                  <a:pt x="279" y="243"/>
                </a:lnTo>
                <a:lnTo>
                  <a:pt x="279" y="242"/>
                </a:lnTo>
                <a:lnTo>
                  <a:pt x="279" y="243"/>
                </a:lnTo>
                <a:lnTo>
                  <a:pt x="279" y="242"/>
                </a:lnTo>
                <a:lnTo>
                  <a:pt x="280" y="242"/>
                </a:lnTo>
                <a:lnTo>
                  <a:pt x="279" y="242"/>
                </a:lnTo>
                <a:lnTo>
                  <a:pt x="280" y="242"/>
                </a:lnTo>
                <a:lnTo>
                  <a:pt x="279" y="242"/>
                </a:lnTo>
                <a:lnTo>
                  <a:pt x="280" y="242"/>
                </a:lnTo>
                <a:lnTo>
                  <a:pt x="281" y="242"/>
                </a:lnTo>
                <a:lnTo>
                  <a:pt x="280" y="242"/>
                </a:lnTo>
                <a:lnTo>
                  <a:pt x="281" y="242"/>
                </a:lnTo>
                <a:lnTo>
                  <a:pt x="280" y="242"/>
                </a:lnTo>
                <a:lnTo>
                  <a:pt x="281" y="242"/>
                </a:lnTo>
                <a:lnTo>
                  <a:pt x="281" y="241"/>
                </a:lnTo>
                <a:lnTo>
                  <a:pt x="281" y="242"/>
                </a:lnTo>
                <a:lnTo>
                  <a:pt x="281" y="241"/>
                </a:lnTo>
                <a:lnTo>
                  <a:pt x="281" y="242"/>
                </a:lnTo>
                <a:lnTo>
                  <a:pt x="281" y="241"/>
                </a:lnTo>
                <a:lnTo>
                  <a:pt x="280" y="241"/>
                </a:lnTo>
                <a:lnTo>
                  <a:pt x="281" y="241"/>
                </a:lnTo>
                <a:lnTo>
                  <a:pt x="280" y="241"/>
                </a:lnTo>
                <a:lnTo>
                  <a:pt x="281" y="241"/>
                </a:lnTo>
                <a:lnTo>
                  <a:pt x="280" y="241"/>
                </a:lnTo>
                <a:lnTo>
                  <a:pt x="280" y="240"/>
                </a:lnTo>
                <a:lnTo>
                  <a:pt x="280" y="241"/>
                </a:lnTo>
                <a:lnTo>
                  <a:pt x="280" y="240"/>
                </a:lnTo>
                <a:lnTo>
                  <a:pt x="280" y="241"/>
                </a:lnTo>
                <a:lnTo>
                  <a:pt x="280" y="240"/>
                </a:lnTo>
                <a:lnTo>
                  <a:pt x="281" y="240"/>
                </a:lnTo>
                <a:lnTo>
                  <a:pt x="280" y="240"/>
                </a:lnTo>
                <a:lnTo>
                  <a:pt x="281" y="240"/>
                </a:lnTo>
                <a:lnTo>
                  <a:pt x="280" y="240"/>
                </a:lnTo>
                <a:lnTo>
                  <a:pt x="281" y="240"/>
                </a:lnTo>
                <a:lnTo>
                  <a:pt x="281" y="239"/>
                </a:lnTo>
                <a:lnTo>
                  <a:pt x="281" y="240"/>
                </a:lnTo>
                <a:lnTo>
                  <a:pt x="281" y="239"/>
                </a:lnTo>
                <a:lnTo>
                  <a:pt x="281" y="240"/>
                </a:lnTo>
                <a:lnTo>
                  <a:pt x="281" y="239"/>
                </a:lnTo>
                <a:lnTo>
                  <a:pt x="282" y="239"/>
                </a:lnTo>
                <a:lnTo>
                  <a:pt x="281" y="239"/>
                </a:lnTo>
                <a:lnTo>
                  <a:pt x="282" y="239"/>
                </a:lnTo>
                <a:lnTo>
                  <a:pt x="281" y="239"/>
                </a:lnTo>
                <a:lnTo>
                  <a:pt x="282" y="239"/>
                </a:lnTo>
                <a:lnTo>
                  <a:pt x="282" y="240"/>
                </a:lnTo>
                <a:lnTo>
                  <a:pt x="282" y="239"/>
                </a:lnTo>
                <a:lnTo>
                  <a:pt x="282" y="240"/>
                </a:lnTo>
                <a:lnTo>
                  <a:pt x="282" y="239"/>
                </a:lnTo>
                <a:lnTo>
                  <a:pt x="282" y="240"/>
                </a:lnTo>
                <a:lnTo>
                  <a:pt x="282" y="241"/>
                </a:lnTo>
                <a:lnTo>
                  <a:pt x="282" y="240"/>
                </a:lnTo>
                <a:lnTo>
                  <a:pt x="282" y="241"/>
                </a:lnTo>
                <a:lnTo>
                  <a:pt x="282" y="240"/>
                </a:lnTo>
                <a:lnTo>
                  <a:pt x="282" y="241"/>
                </a:lnTo>
                <a:lnTo>
                  <a:pt x="283" y="241"/>
                </a:lnTo>
                <a:lnTo>
                  <a:pt x="282" y="241"/>
                </a:lnTo>
                <a:lnTo>
                  <a:pt x="283" y="241"/>
                </a:lnTo>
                <a:lnTo>
                  <a:pt x="282" y="241"/>
                </a:lnTo>
                <a:lnTo>
                  <a:pt x="283" y="241"/>
                </a:lnTo>
                <a:lnTo>
                  <a:pt x="283" y="240"/>
                </a:lnTo>
                <a:lnTo>
                  <a:pt x="283" y="241"/>
                </a:lnTo>
                <a:lnTo>
                  <a:pt x="283" y="240"/>
                </a:lnTo>
                <a:lnTo>
                  <a:pt x="283" y="241"/>
                </a:lnTo>
                <a:lnTo>
                  <a:pt x="283" y="240"/>
                </a:lnTo>
                <a:lnTo>
                  <a:pt x="284" y="240"/>
                </a:lnTo>
                <a:lnTo>
                  <a:pt x="283" y="240"/>
                </a:lnTo>
                <a:lnTo>
                  <a:pt x="284" y="240"/>
                </a:lnTo>
                <a:lnTo>
                  <a:pt x="283" y="240"/>
                </a:lnTo>
                <a:lnTo>
                  <a:pt x="284" y="240"/>
                </a:lnTo>
                <a:lnTo>
                  <a:pt x="284" y="241"/>
                </a:lnTo>
                <a:lnTo>
                  <a:pt x="284" y="240"/>
                </a:lnTo>
                <a:lnTo>
                  <a:pt x="284" y="241"/>
                </a:lnTo>
                <a:lnTo>
                  <a:pt x="284" y="240"/>
                </a:lnTo>
                <a:lnTo>
                  <a:pt x="284" y="241"/>
                </a:lnTo>
                <a:lnTo>
                  <a:pt x="285" y="241"/>
                </a:lnTo>
                <a:lnTo>
                  <a:pt x="284" y="241"/>
                </a:lnTo>
                <a:lnTo>
                  <a:pt x="285" y="241"/>
                </a:lnTo>
                <a:lnTo>
                  <a:pt x="284" y="241"/>
                </a:lnTo>
                <a:lnTo>
                  <a:pt x="285" y="241"/>
                </a:lnTo>
                <a:lnTo>
                  <a:pt x="285" y="242"/>
                </a:lnTo>
                <a:lnTo>
                  <a:pt x="285" y="241"/>
                </a:lnTo>
                <a:lnTo>
                  <a:pt x="285" y="242"/>
                </a:lnTo>
                <a:lnTo>
                  <a:pt x="285" y="241"/>
                </a:lnTo>
                <a:lnTo>
                  <a:pt x="285" y="242"/>
                </a:lnTo>
                <a:lnTo>
                  <a:pt x="284" y="242"/>
                </a:lnTo>
                <a:lnTo>
                  <a:pt x="285" y="242"/>
                </a:lnTo>
                <a:lnTo>
                  <a:pt x="284" y="242"/>
                </a:lnTo>
                <a:lnTo>
                  <a:pt x="285" y="242"/>
                </a:lnTo>
                <a:lnTo>
                  <a:pt x="284" y="242"/>
                </a:lnTo>
                <a:lnTo>
                  <a:pt x="283" y="242"/>
                </a:lnTo>
                <a:lnTo>
                  <a:pt x="284" y="242"/>
                </a:lnTo>
                <a:lnTo>
                  <a:pt x="283" y="242"/>
                </a:lnTo>
                <a:lnTo>
                  <a:pt x="284" y="242"/>
                </a:lnTo>
                <a:lnTo>
                  <a:pt x="283" y="242"/>
                </a:lnTo>
                <a:lnTo>
                  <a:pt x="283" y="243"/>
                </a:lnTo>
                <a:lnTo>
                  <a:pt x="283" y="242"/>
                </a:lnTo>
                <a:lnTo>
                  <a:pt x="283" y="243"/>
                </a:lnTo>
                <a:lnTo>
                  <a:pt x="283" y="242"/>
                </a:lnTo>
                <a:lnTo>
                  <a:pt x="283" y="243"/>
                </a:lnTo>
                <a:lnTo>
                  <a:pt x="284" y="243"/>
                </a:lnTo>
                <a:lnTo>
                  <a:pt x="283" y="243"/>
                </a:lnTo>
                <a:lnTo>
                  <a:pt x="284" y="243"/>
                </a:lnTo>
                <a:lnTo>
                  <a:pt x="283" y="243"/>
                </a:lnTo>
                <a:lnTo>
                  <a:pt x="284" y="243"/>
                </a:lnTo>
                <a:lnTo>
                  <a:pt x="284" y="244"/>
                </a:lnTo>
                <a:lnTo>
                  <a:pt x="284" y="243"/>
                </a:lnTo>
                <a:lnTo>
                  <a:pt x="284" y="244"/>
                </a:lnTo>
                <a:lnTo>
                  <a:pt x="284" y="243"/>
                </a:lnTo>
                <a:lnTo>
                  <a:pt x="284" y="244"/>
                </a:lnTo>
                <a:lnTo>
                  <a:pt x="284" y="245"/>
                </a:lnTo>
                <a:lnTo>
                  <a:pt x="284" y="244"/>
                </a:lnTo>
                <a:lnTo>
                  <a:pt x="284" y="245"/>
                </a:lnTo>
                <a:lnTo>
                  <a:pt x="284" y="244"/>
                </a:lnTo>
                <a:lnTo>
                  <a:pt x="284" y="245"/>
                </a:lnTo>
                <a:lnTo>
                  <a:pt x="285" y="245"/>
                </a:lnTo>
                <a:lnTo>
                  <a:pt x="284" y="245"/>
                </a:lnTo>
                <a:lnTo>
                  <a:pt x="285" y="245"/>
                </a:lnTo>
                <a:lnTo>
                  <a:pt x="284" y="245"/>
                </a:lnTo>
                <a:lnTo>
                  <a:pt x="285" y="245"/>
                </a:lnTo>
                <a:lnTo>
                  <a:pt x="285" y="246"/>
                </a:lnTo>
                <a:lnTo>
                  <a:pt x="285" y="245"/>
                </a:lnTo>
                <a:lnTo>
                  <a:pt x="285" y="246"/>
                </a:lnTo>
                <a:lnTo>
                  <a:pt x="285" y="245"/>
                </a:lnTo>
                <a:lnTo>
                  <a:pt x="285" y="246"/>
                </a:lnTo>
                <a:lnTo>
                  <a:pt x="284" y="246"/>
                </a:lnTo>
                <a:lnTo>
                  <a:pt x="285" y="246"/>
                </a:lnTo>
                <a:lnTo>
                  <a:pt x="284" y="246"/>
                </a:lnTo>
                <a:lnTo>
                  <a:pt x="285" y="246"/>
                </a:lnTo>
                <a:lnTo>
                  <a:pt x="284" y="246"/>
                </a:lnTo>
                <a:lnTo>
                  <a:pt x="283" y="246"/>
                </a:lnTo>
                <a:lnTo>
                  <a:pt x="284" y="246"/>
                </a:lnTo>
                <a:lnTo>
                  <a:pt x="283" y="246"/>
                </a:lnTo>
                <a:lnTo>
                  <a:pt x="284" y="246"/>
                </a:lnTo>
                <a:lnTo>
                  <a:pt x="283" y="246"/>
                </a:lnTo>
                <a:lnTo>
                  <a:pt x="283" y="247"/>
                </a:lnTo>
                <a:lnTo>
                  <a:pt x="283" y="246"/>
                </a:lnTo>
                <a:lnTo>
                  <a:pt x="283" y="247"/>
                </a:lnTo>
                <a:lnTo>
                  <a:pt x="283" y="246"/>
                </a:lnTo>
                <a:lnTo>
                  <a:pt x="283" y="247"/>
                </a:lnTo>
                <a:lnTo>
                  <a:pt x="284" y="247"/>
                </a:lnTo>
                <a:lnTo>
                  <a:pt x="283" y="247"/>
                </a:lnTo>
                <a:lnTo>
                  <a:pt x="284" y="247"/>
                </a:lnTo>
                <a:lnTo>
                  <a:pt x="283" y="247"/>
                </a:lnTo>
                <a:lnTo>
                  <a:pt x="284" y="247"/>
                </a:lnTo>
                <a:lnTo>
                  <a:pt x="284" y="248"/>
                </a:lnTo>
                <a:lnTo>
                  <a:pt x="284" y="247"/>
                </a:lnTo>
                <a:lnTo>
                  <a:pt x="284" y="248"/>
                </a:lnTo>
                <a:lnTo>
                  <a:pt x="284" y="247"/>
                </a:lnTo>
                <a:lnTo>
                  <a:pt x="284" y="248"/>
                </a:lnTo>
                <a:lnTo>
                  <a:pt x="285" y="248"/>
                </a:lnTo>
                <a:lnTo>
                  <a:pt x="284" y="248"/>
                </a:lnTo>
                <a:lnTo>
                  <a:pt x="285" y="248"/>
                </a:lnTo>
                <a:lnTo>
                  <a:pt x="284" y="248"/>
                </a:lnTo>
                <a:lnTo>
                  <a:pt x="285" y="248"/>
                </a:lnTo>
                <a:lnTo>
                  <a:pt x="285" y="247"/>
                </a:lnTo>
                <a:lnTo>
                  <a:pt x="285" y="248"/>
                </a:lnTo>
                <a:lnTo>
                  <a:pt x="285" y="247"/>
                </a:lnTo>
                <a:lnTo>
                  <a:pt x="285" y="248"/>
                </a:lnTo>
                <a:lnTo>
                  <a:pt x="285" y="247"/>
                </a:lnTo>
                <a:lnTo>
                  <a:pt x="286" y="247"/>
                </a:lnTo>
                <a:lnTo>
                  <a:pt x="285" y="247"/>
                </a:lnTo>
                <a:lnTo>
                  <a:pt x="286" y="247"/>
                </a:lnTo>
                <a:lnTo>
                  <a:pt x="285" y="247"/>
                </a:lnTo>
                <a:lnTo>
                  <a:pt x="286" y="247"/>
                </a:lnTo>
                <a:lnTo>
                  <a:pt x="286" y="248"/>
                </a:lnTo>
                <a:lnTo>
                  <a:pt x="286" y="247"/>
                </a:lnTo>
                <a:lnTo>
                  <a:pt x="286" y="248"/>
                </a:lnTo>
                <a:lnTo>
                  <a:pt x="286" y="247"/>
                </a:lnTo>
                <a:lnTo>
                  <a:pt x="286" y="248"/>
                </a:lnTo>
                <a:lnTo>
                  <a:pt x="286" y="249"/>
                </a:lnTo>
                <a:lnTo>
                  <a:pt x="286" y="248"/>
                </a:lnTo>
                <a:lnTo>
                  <a:pt x="286" y="249"/>
                </a:lnTo>
                <a:lnTo>
                  <a:pt x="286" y="248"/>
                </a:lnTo>
                <a:lnTo>
                  <a:pt x="286" y="249"/>
                </a:lnTo>
                <a:lnTo>
                  <a:pt x="287" y="249"/>
                </a:lnTo>
                <a:lnTo>
                  <a:pt x="286" y="249"/>
                </a:lnTo>
                <a:lnTo>
                  <a:pt x="287" y="249"/>
                </a:lnTo>
                <a:lnTo>
                  <a:pt x="286" y="249"/>
                </a:lnTo>
                <a:lnTo>
                  <a:pt x="287" y="249"/>
                </a:lnTo>
                <a:lnTo>
                  <a:pt x="287" y="248"/>
                </a:lnTo>
                <a:lnTo>
                  <a:pt x="287" y="249"/>
                </a:lnTo>
                <a:lnTo>
                  <a:pt x="287" y="248"/>
                </a:lnTo>
                <a:lnTo>
                  <a:pt x="287" y="249"/>
                </a:lnTo>
                <a:lnTo>
                  <a:pt x="287" y="248"/>
                </a:lnTo>
                <a:lnTo>
                  <a:pt x="288" y="248"/>
                </a:lnTo>
                <a:lnTo>
                  <a:pt x="287" y="248"/>
                </a:lnTo>
                <a:lnTo>
                  <a:pt x="288" y="248"/>
                </a:lnTo>
                <a:lnTo>
                  <a:pt x="287" y="248"/>
                </a:lnTo>
                <a:lnTo>
                  <a:pt x="288" y="248"/>
                </a:lnTo>
                <a:lnTo>
                  <a:pt x="288" y="247"/>
                </a:lnTo>
                <a:lnTo>
                  <a:pt x="288" y="248"/>
                </a:lnTo>
                <a:lnTo>
                  <a:pt x="288" y="247"/>
                </a:lnTo>
                <a:lnTo>
                  <a:pt x="288" y="248"/>
                </a:lnTo>
                <a:lnTo>
                  <a:pt x="288" y="247"/>
                </a:lnTo>
                <a:lnTo>
                  <a:pt x="287" y="247"/>
                </a:lnTo>
                <a:lnTo>
                  <a:pt x="288" y="247"/>
                </a:lnTo>
                <a:lnTo>
                  <a:pt x="287" y="247"/>
                </a:lnTo>
                <a:lnTo>
                  <a:pt x="288" y="247"/>
                </a:lnTo>
                <a:lnTo>
                  <a:pt x="287" y="247"/>
                </a:lnTo>
                <a:lnTo>
                  <a:pt x="287" y="246"/>
                </a:lnTo>
                <a:lnTo>
                  <a:pt x="287" y="247"/>
                </a:lnTo>
                <a:lnTo>
                  <a:pt x="287" y="246"/>
                </a:lnTo>
                <a:lnTo>
                  <a:pt x="287" y="247"/>
                </a:lnTo>
                <a:lnTo>
                  <a:pt x="287" y="246"/>
                </a:lnTo>
                <a:lnTo>
                  <a:pt x="288" y="246"/>
                </a:lnTo>
                <a:lnTo>
                  <a:pt x="287" y="246"/>
                </a:lnTo>
                <a:lnTo>
                  <a:pt x="288" y="246"/>
                </a:lnTo>
                <a:lnTo>
                  <a:pt x="287" y="246"/>
                </a:lnTo>
                <a:lnTo>
                  <a:pt x="288" y="246"/>
                </a:lnTo>
                <a:lnTo>
                  <a:pt x="289" y="246"/>
                </a:lnTo>
                <a:lnTo>
                  <a:pt x="288" y="246"/>
                </a:lnTo>
                <a:lnTo>
                  <a:pt x="289" y="246"/>
                </a:lnTo>
                <a:lnTo>
                  <a:pt x="288" y="246"/>
                </a:lnTo>
                <a:lnTo>
                  <a:pt x="289" y="246"/>
                </a:lnTo>
                <a:lnTo>
                  <a:pt x="289" y="245"/>
                </a:lnTo>
                <a:lnTo>
                  <a:pt x="289" y="246"/>
                </a:lnTo>
                <a:lnTo>
                  <a:pt x="289" y="245"/>
                </a:lnTo>
                <a:lnTo>
                  <a:pt x="289" y="246"/>
                </a:lnTo>
                <a:lnTo>
                  <a:pt x="289" y="245"/>
                </a:lnTo>
                <a:lnTo>
                  <a:pt x="288" y="245"/>
                </a:lnTo>
                <a:lnTo>
                  <a:pt x="289" y="245"/>
                </a:lnTo>
                <a:lnTo>
                  <a:pt x="288" y="245"/>
                </a:lnTo>
                <a:lnTo>
                  <a:pt x="289" y="245"/>
                </a:lnTo>
                <a:lnTo>
                  <a:pt x="288" y="245"/>
                </a:lnTo>
                <a:lnTo>
                  <a:pt x="288" y="244"/>
                </a:lnTo>
                <a:lnTo>
                  <a:pt x="288" y="245"/>
                </a:lnTo>
                <a:lnTo>
                  <a:pt x="288" y="244"/>
                </a:lnTo>
                <a:lnTo>
                  <a:pt x="288" y="245"/>
                </a:lnTo>
                <a:lnTo>
                  <a:pt x="288" y="244"/>
                </a:lnTo>
                <a:lnTo>
                  <a:pt x="289" y="244"/>
                </a:lnTo>
                <a:lnTo>
                  <a:pt x="288" y="244"/>
                </a:lnTo>
                <a:lnTo>
                  <a:pt x="289" y="244"/>
                </a:lnTo>
                <a:lnTo>
                  <a:pt x="288" y="244"/>
                </a:lnTo>
                <a:lnTo>
                  <a:pt x="289" y="244"/>
                </a:lnTo>
                <a:lnTo>
                  <a:pt x="289" y="243"/>
                </a:lnTo>
                <a:lnTo>
                  <a:pt x="289" y="244"/>
                </a:lnTo>
                <a:lnTo>
                  <a:pt x="289" y="243"/>
                </a:lnTo>
                <a:lnTo>
                  <a:pt x="289" y="244"/>
                </a:lnTo>
                <a:lnTo>
                  <a:pt x="289" y="243"/>
                </a:lnTo>
                <a:lnTo>
                  <a:pt x="290" y="243"/>
                </a:lnTo>
                <a:lnTo>
                  <a:pt x="289" y="243"/>
                </a:lnTo>
                <a:lnTo>
                  <a:pt x="290" y="243"/>
                </a:lnTo>
                <a:lnTo>
                  <a:pt x="289" y="243"/>
                </a:lnTo>
                <a:lnTo>
                  <a:pt x="290" y="243"/>
                </a:lnTo>
                <a:lnTo>
                  <a:pt x="290" y="244"/>
                </a:lnTo>
                <a:lnTo>
                  <a:pt x="290" y="243"/>
                </a:lnTo>
                <a:lnTo>
                  <a:pt x="290" y="244"/>
                </a:lnTo>
                <a:lnTo>
                  <a:pt x="290" y="243"/>
                </a:lnTo>
                <a:lnTo>
                  <a:pt x="290" y="244"/>
                </a:lnTo>
                <a:lnTo>
                  <a:pt x="290" y="245"/>
                </a:lnTo>
                <a:lnTo>
                  <a:pt x="290" y="244"/>
                </a:lnTo>
                <a:lnTo>
                  <a:pt x="290" y="245"/>
                </a:lnTo>
                <a:lnTo>
                  <a:pt x="290" y="244"/>
                </a:lnTo>
                <a:lnTo>
                  <a:pt x="290" y="245"/>
                </a:lnTo>
                <a:lnTo>
                  <a:pt x="291" y="245"/>
                </a:lnTo>
                <a:lnTo>
                  <a:pt x="290" y="245"/>
                </a:lnTo>
                <a:lnTo>
                  <a:pt x="291" y="245"/>
                </a:lnTo>
                <a:lnTo>
                  <a:pt x="290" y="245"/>
                </a:lnTo>
                <a:lnTo>
                  <a:pt x="291" y="245"/>
                </a:lnTo>
                <a:lnTo>
                  <a:pt x="291" y="244"/>
                </a:lnTo>
                <a:lnTo>
                  <a:pt x="291" y="245"/>
                </a:lnTo>
                <a:lnTo>
                  <a:pt x="291" y="244"/>
                </a:lnTo>
                <a:lnTo>
                  <a:pt x="291" y="245"/>
                </a:lnTo>
                <a:lnTo>
                  <a:pt x="291" y="244"/>
                </a:lnTo>
                <a:lnTo>
                  <a:pt x="292" y="244"/>
                </a:lnTo>
                <a:lnTo>
                  <a:pt x="291" y="244"/>
                </a:lnTo>
                <a:lnTo>
                  <a:pt x="292" y="244"/>
                </a:lnTo>
                <a:lnTo>
                  <a:pt x="291" y="244"/>
                </a:lnTo>
                <a:lnTo>
                  <a:pt x="292" y="244"/>
                </a:lnTo>
                <a:lnTo>
                  <a:pt x="292" y="243"/>
                </a:lnTo>
                <a:lnTo>
                  <a:pt x="292" y="244"/>
                </a:lnTo>
                <a:lnTo>
                  <a:pt x="292" y="243"/>
                </a:lnTo>
                <a:lnTo>
                  <a:pt x="292" y="244"/>
                </a:lnTo>
                <a:lnTo>
                  <a:pt x="292" y="243"/>
                </a:lnTo>
                <a:lnTo>
                  <a:pt x="291" y="243"/>
                </a:lnTo>
                <a:lnTo>
                  <a:pt x="292" y="243"/>
                </a:lnTo>
                <a:lnTo>
                  <a:pt x="291" y="243"/>
                </a:lnTo>
                <a:lnTo>
                  <a:pt x="292" y="243"/>
                </a:lnTo>
                <a:lnTo>
                  <a:pt x="291" y="243"/>
                </a:lnTo>
                <a:lnTo>
                  <a:pt x="291" y="242"/>
                </a:lnTo>
                <a:lnTo>
                  <a:pt x="291" y="243"/>
                </a:lnTo>
                <a:lnTo>
                  <a:pt x="291" y="242"/>
                </a:lnTo>
                <a:lnTo>
                  <a:pt x="291" y="243"/>
                </a:lnTo>
                <a:lnTo>
                  <a:pt x="291" y="242"/>
                </a:lnTo>
                <a:lnTo>
                  <a:pt x="292" y="242"/>
                </a:lnTo>
                <a:lnTo>
                  <a:pt x="291" y="242"/>
                </a:lnTo>
                <a:lnTo>
                  <a:pt x="292" y="242"/>
                </a:lnTo>
                <a:lnTo>
                  <a:pt x="291" y="242"/>
                </a:lnTo>
                <a:lnTo>
                  <a:pt x="292" y="242"/>
                </a:lnTo>
                <a:lnTo>
                  <a:pt x="293" y="242"/>
                </a:lnTo>
                <a:lnTo>
                  <a:pt x="292" y="242"/>
                </a:lnTo>
                <a:lnTo>
                  <a:pt x="293" y="242"/>
                </a:lnTo>
                <a:lnTo>
                  <a:pt x="292" y="242"/>
                </a:lnTo>
                <a:lnTo>
                  <a:pt x="293" y="242"/>
                </a:lnTo>
                <a:lnTo>
                  <a:pt x="293" y="241"/>
                </a:lnTo>
                <a:lnTo>
                  <a:pt x="293" y="242"/>
                </a:lnTo>
                <a:lnTo>
                  <a:pt x="293" y="241"/>
                </a:lnTo>
                <a:lnTo>
                  <a:pt x="293" y="242"/>
                </a:lnTo>
                <a:lnTo>
                  <a:pt x="293" y="241"/>
                </a:lnTo>
                <a:lnTo>
                  <a:pt x="292" y="241"/>
                </a:lnTo>
                <a:lnTo>
                  <a:pt x="293" y="241"/>
                </a:lnTo>
                <a:lnTo>
                  <a:pt x="292" y="241"/>
                </a:lnTo>
                <a:lnTo>
                  <a:pt x="293" y="241"/>
                </a:lnTo>
                <a:lnTo>
                  <a:pt x="292" y="241"/>
                </a:lnTo>
                <a:lnTo>
                  <a:pt x="292" y="240"/>
                </a:lnTo>
                <a:lnTo>
                  <a:pt x="292" y="241"/>
                </a:lnTo>
                <a:lnTo>
                  <a:pt x="292" y="240"/>
                </a:lnTo>
                <a:lnTo>
                  <a:pt x="292" y="241"/>
                </a:lnTo>
                <a:lnTo>
                  <a:pt x="292" y="240"/>
                </a:lnTo>
                <a:lnTo>
                  <a:pt x="291" y="240"/>
                </a:lnTo>
                <a:lnTo>
                  <a:pt x="292" y="240"/>
                </a:lnTo>
                <a:lnTo>
                  <a:pt x="291" y="240"/>
                </a:lnTo>
                <a:lnTo>
                  <a:pt x="292" y="240"/>
                </a:lnTo>
                <a:lnTo>
                  <a:pt x="291" y="240"/>
                </a:lnTo>
                <a:lnTo>
                  <a:pt x="291" y="241"/>
                </a:lnTo>
                <a:lnTo>
                  <a:pt x="291" y="240"/>
                </a:lnTo>
                <a:lnTo>
                  <a:pt x="291" y="241"/>
                </a:lnTo>
                <a:lnTo>
                  <a:pt x="291" y="240"/>
                </a:lnTo>
                <a:lnTo>
                  <a:pt x="291" y="241"/>
                </a:lnTo>
                <a:lnTo>
                  <a:pt x="290" y="241"/>
                </a:lnTo>
                <a:lnTo>
                  <a:pt x="291" y="241"/>
                </a:lnTo>
                <a:lnTo>
                  <a:pt x="290" y="241"/>
                </a:lnTo>
                <a:lnTo>
                  <a:pt x="291" y="241"/>
                </a:lnTo>
                <a:lnTo>
                  <a:pt x="290" y="241"/>
                </a:lnTo>
                <a:lnTo>
                  <a:pt x="290" y="240"/>
                </a:lnTo>
                <a:lnTo>
                  <a:pt x="290" y="241"/>
                </a:lnTo>
                <a:lnTo>
                  <a:pt x="290" y="240"/>
                </a:lnTo>
                <a:lnTo>
                  <a:pt x="290" y="241"/>
                </a:lnTo>
                <a:lnTo>
                  <a:pt x="290" y="240"/>
                </a:lnTo>
                <a:lnTo>
                  <a:pt x="290" y="239"/>
                </a:lnTo>
                <a:lnTo>
                  <a:pt x="290" y="240"/>
                </a:lnTo>
                <a:lnTo>
                  <a:pt x="290" y="239"/>
                </a:lnTo>
                <a:lnTo>
                  <a:pt x="290" y="240"/>
                </a:lnTo>
                <a:lnTo>
                  <a:pt x="290" y="239"/>
                </a:lnTo>
                <a:lnTo>
                  <a:pt x="289" y="239"/>
                </a:lnTo>
                <a:lnTo>
                  <a:pt x="290" y="239"/>
                </a:lnTo>
                <a:lnTo>
                  <a:pt x="289" y="239"/>
                </a:lnTo>
                <a:lnTo>
                  <a:pt x="290" y="239"/>
                </a:lnTo>
                <a:lnTo>
                  <a:pt x="289" y="239"/>
                </a:lnTo>
                <a:lnTo>
                  <a:pt x="289" y="240"/>
                </a:lnTo>
                <a:lnTo>
                  <a:pt x="289" y="239"/>
                </a:lnTo>
                <a:lnTo>
                  <a:pt x="289" y="240"/>
                </a:lnTo>
                <a:lnTo>
                  <a:pt x="289" y="239"/>
                </a:lnTo>
                <a:lnTo>
                  <a:pt x="289" y="240"/>
                </a:lnTo>
                <a:lnTo>
                  <a:pt x="288" y="240"/>
                </a:lnTo>
                <a:lnTo>
                  <a:pt x="289" y="240"/>
                </a:lnTo>
                <a:lnTo>
                  <a:pt x="288" y="240"/>
                </a:lnTo>
                <a:lnTo>
                  <a:pt x="289" y="240"/>
                </a:lnTo>
                <a:lnTo>
                  <a:pt x="288" y="240"/>
                </a:lnTo>
                <a:lnTo>
                  <a:pt x="288" y="239"/>
                </a:lnTo>
                <a:lnTo>
                  <a:pt x="288" y="240"/>
                </a:lnTo>
                <a:lnTo>
                  <a:pt x="288" y="239"/>
                </a:lnTo>
                <a:lnTo>
                  <a:pt x="288" y="240"/>
                </a:lnTo>
                <a:lnTo>
                  <a:pt x="288" y="239"/>
                </a:lnTo>
                <a:lnTo>
                  <a:pt x="287" y="239"/>
                </a:lnTo>
                <a:lnTo>
                  <a:pt x="288" y="239"/>
                </a:lnTo>
                <a:lnTo>
                  <a:pt x="287" y="239"/>
                </a:lnTo>
                <a:lnTo>
                  <a:pt x="288" y="239"/>
                </a:lnTo>
                <a:lnTo>
                  <a:pt x="287" y="239"/>
                </a:lnTo>
                <a:lnTo>
                  <a:pt x="287" y="238"/>
                </a:lnTo>
                <a:lnTo>
                  <a:pt x="287" y="239"/>
                </a:lnTo>
                <a:lnTo>
                  <a:pt x="287" y="238"/>
                </a:lnTo>
                <a:lnTo>
                  <a:pt x="287" y="239"/>
                </a:lnTo>
                <a:lnTo>
                  <a:pt x="287" y="238"/>
                </a:lnTo>
                <a:lnTo>
                  <a:pt x="288" y="238"/>
                </a:lnTo>
                <a:lnTo>
                  <a:pt x="287" y="238"/>
                </a:lnTo>
                <a:lnTo>
                  <a:pt x="288" y="238"/>
                </a:lnTo>
                <a:lnTo>
                  <a:pt x="287" y="238"/>
                </a:lnTo>
                <a:lnTo>
                  <a:pt x="288" y="238"/>
                </a:lnTo>
                <a:lnTo>
                  <a:pt x="289" y="238"/>
                </a:lnTo>
                <a:lnTo>
                  <a:pt x="288" y="238"/>
                </a:lnTo>
                <a:lnTo>
                  <a:pt x="289" y="238"/>
                </a:lnTo>
                <a:lnTo>
                  <a:pt x="288" y="238"/>
                </a:lnTo>
                <a:lnTo>
                  <a:pt x="289" y="238"/>
                </a:lnTo>
                <a:lnTo>
                  <a:pt x="289" y="237"/>
                </a:lnTo>
                <a:lnTo>
                  <a:pt x="289" y="238"/>
                </a:lnTo>
                <a:lnTo>
                  <a:pt x="289" y="237"/>
                </a:lnTo>
                <a:lnTo>
                  <a:pt x="289" y="238"/>
                </a:lnTo>
                <a:lnTo>
                  <a:pt x="289" y="237"/>
                </a:lnTo>
                <a:lnTo>
                  <a:pt x="288" y="237"/>
                </a:lnTo>
                <a:lnTo>
                  <a:pt x="289" y="237"/>
                </a:lnTo>
                <a:lnTo>
                  <a:pt x="288" y="237"/>
                </a:lnTo>
                <a:lnTo>
                  <a:pt x="289" y="237"/>
                </a:lnTo>
                <a:lnTo>
                  <a:pt x="288" y="237"/>
                </a:lnTo>
                <a:lnTo>
                  <a:pt x="288" y="236"/>
                </a:lnTo>
                <a:lnTo>
                  <a:pt x="288" y="237"/>
                </a:lnTo>
                <a:lnTo>
                  <a:pt x="288" y="236"/>
                </a:lnTo>
                <a:lnTo>
                  <a:pt x="288" y="237"/>
                </a:lnTo>
                <a:lnTo>
                  <a:pt x="288" y="236"/>
                </a:lnTo>
                <a:lnTo>
                  <a:pt x="289" y="236"/>
                </a:lnTo>
                <a:lnTo>
                  <a:pt x="288" y="236"/>
                </a:lnTo>
                <a:lnTo>
                  <a:pt x="289" y="236"/>
                </a:lnTo>
                <a:lnTo>
                  <a:pt x="288" y="236"/>
                </a:lnTo>
                <a:lnTo>
                  <a:pt x="289" y="236"/>
                </a:lnTo>
                <a:lnTo>
                  <a:pt x="289" y="235"/>
                </a:lnTo>
                <a:lnTo>
                  <a:pt x="289" y="236"/>
                </a:lnTo>
                <a:lnTo>
                  <a:pt x="289" y="235"/>
                </a:lnTo>
                <a:lnTo>
                  <a:pt x="289" y="236"/>
                </a:lnTo>
                <a:lnTo>
                  <a:pt x="289" y="235"/>
                </a:lnTo>
                <a:lnTo>
                  <a:pt x="290" y="235"/>
                </a:lnTo>
                <a:lnTo>
                  <a:pt x="289" y="235"/>
                </a:lnTo>
                <a:lnTo>
                  <a:pt x="290" y="235"/>
                </a:lnTo>
                <a:lnTo>
                  <a:pt x="289" y="235"/>
                </a:lnTo>
                <a:lnTo>
                  <a:pt x="290" y="235"/>
                </a:lnTo>
                <a:lnTo>
                  <a:pt x="290" y="236"/>
                </a:lnTo>
                <a:lnTo>
                  <a:pt x="290" y="235"/>
                </a:lnTo>
                <a:lnTo>
                  <a:pt x="290" y="236"/>
                </a:lnTo>
                <a:lnTo>
                  <a:pt x="290" y="235"/>
                </a:lnTo>
                <a:lnTo>
                  <a:pt x="290" y="236"/>
                </a:lnTo>
                <a:lnTo>
                  <a:pt x="290" y="237"/>
                </a:lnTo>
                <a:lnTo>
                  <a:pt x="290" y="236"/>
                </a:lnTo>
                <a:lnTo>
                  <a:pt x="290" y="237"/>
                </a:lnTo>
                <a:lnTo>
                  <a:pt x="290" y="236"/>
                </a:lnTo>
                <a:lnTo>
                  <a:pt x="290" y="237"/>
                </a:lnTo>
                <a:lnTo>
                  <a:pt x="291" y="237"/>
                </a:lnTo>
                <a:lnTo>
                  <a:pt x="290" y="237"/>
                </a:lnTo>
                <a:lnTo>
                  <a:pt x="291" y="237"/>
                </a:lnTo>
                <a:lnTo>
                  <a:pt x="290" y="237"/>
                </a:lnTo>
                <a:lnTo>
                  <a:pt x="291" y="237"/>
                </a:lnTo>
                <a:lnTo>
                  <a:pt x="291" y="236"/>
                </a:lnTo>
                <a:lnTo>
                  <a:pt x="291" y="237"/>
                </a:lnTo>
                <a:lnTo>
                  <a:pt x="291" y="236"/>
                </a:lnTo>
                <a:lnTo>
                  <a:pt x="291" y="237"/>
                </a:lnTo>
                <a:lnTo>
                  <a:pt x="291" y="236"/>
                </a:lnTo>
                <a:lnTo>
                  <a:pt x="292" y="236"/>
                </a:lnTo>
                <a:lnTo>
                  <a:pt x="291" y="236"/>
                </a:lnTo>
                <a:lnTo>
                  <a:pt x="292" y="236"/>
                </a:lnTo>
                <a:lnTo>
                  <a:pt x="291" y="236"/>
                </a:lnTo>
                <a:lnTo>
                  <a:pt x="292" y="236"/>
                </a:lnTo>
                <a:lnTo>
                  <a:pt x="293" y="236"/>
                </a:lnTo>
                <a:lnTo>
                  <a:pt x="292" y="236"/>
                </a:lnTo>
                <a:lnTo>
                  <a:pt x="293" y="236"/>
                </a:lnTo>
                <a:lnTo>
                  <a:pt x="292" y="236"/>
                </a:lnTo>
                <a:lnTo>
                  <a:pt x="293" y="236"/>
                </a:lnTo>
                <a:lnTo>
                  <a:pt x="293" y="235"/>
                </a:lnTo>
                <a:lnTo>
                  <a:pt x="293" y="236"/>
                </a:lnTo>
                <a:lnTo>
                  <a:pt x="293" y="235"/>
                </a:lnTo>
                <a:lnTo>
                  <a:pt x="293" y="236"/>
                </a:lnTo>
                <a:lnTo>
                  <a:pt x="293" y="235"/>
                </a:lnTo>
                <a:lnTo>
                  <a:pt x="294" y="235"/>
                </a:lnTo>
                <a:lnTo>
                  <a:pt x="293" y="235"/>
                </a:lnTo>
                <a:lnTo>
                  <a:pt x="294" y="235"/>
                </a:lnTo>
                <a:lnTo>
                  <a:pt x="293" y="235"/>
                </a:lnTo>
                <a:lnTo>
                  <a:pt x="294" y="235"/>
                </a:lnTo>
                <a:lnTo>
                  <a:pt x="294" y="236"/>
                </a:lnTo>
                <a:lnTo>
                  <a:pt x="294" y="235"/>
                </a:lnTo>
                <a:lnTo>
                  <a:pt x="294" y="236"/>
                </a:lnTo>
                <a:lnTo>
                  <a:pt x="294" y="235"/>
                </a:lnTo>
                <a:lnTo>
                  <a:pt x="294" y="236"/>
                </a:lnTo>
                <a:lnTo>
                  <a:pt x="294" y="237"/>
                </a:lnTo>
                <a:lnTo>
                  <a:pt x="294" y="236"/>
                </a:lnTo>
                <a:lnTo>
                  <a:pt x="294" y="237"/>
                </a:lnTo>
                <a:lnTo>
                  <a:pt x="294" y="236"/>
                </a:lnTo>
                <a:lnTo>
                  <a:pt x="294" y="237"/>
                </a:lnTo>
                <a:lnTo>
                  <a:pt x="295" y="237"/>
                </a:lnTo>
                <a:lnTo>
                  <a:pt x="294" y="237"/>
                </a:lnTo>
                <a:lnTo>
                  <a:pt x="295" y="237"/>
                </a:lnTo>
                <a:lnTo>
                  <a:pt x="294" y="237"/>
                </a:lnTo>
                <a:lnTo>
                  <a:pt x="295" y="237"/>
                </a:lnTo>
                <a:lnTo>
                  <a:pt x="295" y="236"/>
                </a:lnTo>
                <a:lnTo>
                  <a:pt x="295" y="237"/>
                </a:lnTo>
                <a:lnTo>
                  <a:pt x="295" y="236"/>
                </a:lnTo>
                <a:lnTo>
                  <a:pt x="295" y="237"/>
                </a:lnTo>
                <a:lnTo>
                  <a:pt x="295" y="236"/>
                </a:lnTo>
                <a:lnTo>
                  <a:pt x="296" y="236"/>
                </a:lnTo>
                <a:lnTo>
                  <a:pt x="295" y="236"/>
                </a:lnTo>
                <a:lnTo>
                  <a:pt x="296" y="236"/>
                </a:lnTo>
                <a:lnTo>
                  <a:pt x="295" y="236"/>
                </a:lnTo>
                <a:lnTo>
                  <a:pt x="296" y="236"/>
                </a:lnTo>
                <a:lnTo>
                  <a:pt x="296" y="235"/>
                </a:lnTo>
                <a:lnTo>
                  <a:pt x="296" y="236"/>
                </a:lnTo>
                <a:lnTo>
                  <a:pt x="296" y="235"/>
                </a:lnTo>
                <a:lnTo>
                  <a:pt x="296" y="236"/>
                </a:lnTo>
                <a:lnTo>
                  <a:pt x="296" y="235"/>
                </a:lnTo>
                <a:lnTo>
                  <a:pt x="295" y="235"/>
                </a:lnTo>
                <a:lnTo>
                  <a:pt x="296" y="235"/>
                </a:lnTo>
                <a:lnTo>
                  <a:pt x="295" y="235"/>
                </a:lnTo>
                <a:lnTo>
                  <a:pt x="296" y="235"/>
                </a:lnTo>
                <a:lnTo>
                  <a:pt x="295" y="235"/>
                </a:lnTo>
                <a:lnTo>
                  <a:pt x="295" y="234"/>
                </a:lnTo>
                <a:lnTo>
                  <a:pt x="295" y="235"/>
                </a:lnTo>
                <a:lnTo>
                  <a:pt x="295" y="234"/>
                </a:lnTo>
                <a:lnTo>
                  <a:pt x="295" y="235"/>
                </a:lnTo>
                <a:lnTo>
                  <a:pt x="295" y="234"/>
                </a:lnTo>
                <a:lnTo>
                  <a:pt x="296" y="234"/>
                </a:lnTo>
                <a:lnTo>
                  <a:pt x="295" y="234"/>
                </a:lnTo>
                <a:lnTo>
                  <a:pt x="296" y="234"/>
                </a:lnTo>
                <a:lnTo>
                  <a:pt x="295" y="234"/>
                </a:lnTo>
                <a:lnTo>
                  <a:pt x="296" y="234"/>
                </a:lnTo>
                <a:lnTo>
                  <a:pt x="297" y="234"/>
                </a:lnTo>
                <a:lnTo>
                  <a:pt x="296" y="234"/>
                </a:lnTo>
                <a:lnTo>
                  <a:pt x="297" y="234"/>
                </a:lnTo>
                <a:lnTo>
                  <a:pt x="296" y="234"/>
                </a:lnTo>
                <a:lnTo>
                  <a:pt x="297" y="234"/>
                </a:lnTo>
                <a:lnTo>
                  <a:pt x="297" y="233"/>
                </a:lnTo>
                <a:lnTo>
                  <a:pt x="297" y="234"/>
                </a:lnTo>
                <a:lnTo>
                  <a:pt x="297" y="233"/>
                </a:lnTo>
                <a:lnTo>
                  <a:pt x="297" y="234"/>
                </a:lnTo>
                <a:lnTo>
                  <a:pt x="297" y="233"/>
                </a:lnTo>
                <a:lnTo>
                  <a:pt x="296" y="233"/>
                </a:lnTo>
                <a:lnTo>
                  <a:pt x="297" y="233"/>
                </a:lnTo>
                <a:lnTo>
                  <a:pt x="296" y="233"/>
                </a:lnTo>
                <a:lnTo>
                  <a:pt x="297" y="233"/>
                </a:lnTo>
                <a:lnTo>
                  <a:pt x="296" y="233"/>
                </a:lnTo>
                <a:lnTo>
                  <a:pt x="296" y="232"/>
                </a:lnTo>
                <a:lnTo>
                  <a:pt x="296" y="233"/>
                </a:lnTo>
                <a:lnTo>
                  <a:pt x="296" y="232"/>
                </a:lnTo>
                <a:lnTo>
                  <a:pt x="296" y="233"/>
                </a:lnTo>
                <a:lnTo>
                  <a:pt x="296" y="232"/>
                </a:lnTo>
                <a:lnTo>
                  <a:pt x="295" y="232"/>
                </a:lnTo>
                <a:lnTo>
                  <a:pt x="296" y="232"/>
                </a:lnTo>
                <a:lnTo>
                  <a:pt x="295" y="232"/>
                </a:lnTo>
                <a:lnTo>
                  <a:pt x="296" y="232"/>
                </a:lnTo>
                <a:lnTo>
                  <a:pt x="295" y="232"/>
                </a:lnTo>
                <a:lnTo>
                  <a:pt x="295" y="233"/>
                </a:lnTo>
                <a:lnTo>
                  <a:pt x="295" y="232"/>
                </a:lnTo>
                <a:lnTo>
                  <a:pt x="295" y="233"/>
                </a:lnTo>
                <a:lnTo>
                  <a:pt x="295" y="232"/>
                </a:lnTo>
                <a:lnTo>
                  <a:pt x="295" y="233"/>
                </a:lnTo>
                <a:lnTo>
                  <a:pt x="294" y="233"/>
                </a:lnTo>
                <a:lnTo>
                  <a:pt x="295" y="233"/>
                </a:lnTo>
                <a:lnTo>
                  <a:pt x="294" y="233"/>
                </a:lnTo>
                <a:lnTo>
                  <a:pt x="295" y="233"/>
                </a:lnTo>
                <a:lnTo>
                  <a:pt x="294" y="233"/>
                </a:lnTo>
                <a:lnTo>
                  <a:pt x="294" y="232"/>
                </a:lnTo>
                <a:lnTo>
                  <a:pt x="294" y="233"/>
                </a:lnTo>
                <a:lnTo>
                  <a:pt x="294" y="232"/>
                </a:lnTo>
                <a:lnTo>
                  <a:pt x="294" y="233"/>
                </a:lnTo>
                <a:lnTo>
                  <a:pt x="294" y="232"/>
                </a:lnTo>
                <a:lnTo>
                  <a:pt x="294" y="231"/>
                </a:lnTo>
                <a:lnTo>
                  <a:pt x="294" y="232"/>
                </a:lnTo>
                <a:lnTo>
                  <a:pt x="294" y="231"/>
                </a:lnTo>
                <a:lnTo>
                  <a:pt x="294" y="232"/>
                </a:lnTo>
                <a:lnTo>
                  <a:pt x="294" y="231"/>
                </a:lnTo>
                <a:lnTo>
                  <a:pt x="293" y="231"/>
                </a:lnTo>
                <a:lnTo>
                  <a:pt x="294" y="231"/>
                </a:lnTo>
                <a:lnTo>
                  <a:pt x="293" y="231"/>
                </a:lnTo>
                <a:lnTo>
                  <a:pt x="294" y="231"/>
                </a:lnTo>
                <a:lnTo>
                  <a:pt x="293" y="231"/>
                </a:lnTo>
                <a:lnTo>
                  <a:pt x="293" y="232"/>
                </a:lnTo>
                <a:lnTo>
                  <a:pt x="293" y="231"/>
                </a:lnTo>
                <a:lnTo>
                  <a:pt x="293" y="232"/>
                </a:lnTo>
                <a:lnTo>
                  <a:pt x="293" y="231"/>
                </a:lnTo>
                <a:lnTo>
                  <a:pt x="293" y="232"/>
                </a:lnTo>
                <a:lnTo>
                  <a:pt x="292" y="232"/>
                </a:lnTo>
                <a:lnTo>
                  <a:pt x="293" y="232"/>
                </a:lnTo>
                <a:lnTo>
                  <a:pt x="292" y="232"/>
                </a:lnTo>
                <a:lnTo>
                  <a:pt x="293" y="232"/>
                </a:lnTo>
                <a:lnTo>
                  <a:pt x="292" y="232"/>
                </a:lnTo>
                <a:lnTo>
                  <a:pt x="292" y="231"/>
                </a:lnTo>
                <a:lnTo>
                  <a:pt x="292" y="232"/>
                </a:lnTo>
                <a:lnTo>
                  <a:pt x="292" y="231"/>
                </a:lnTo>
                <a:lnTo>
                  <a:pt x="292" y="232"/>
                </a:lnTo>
                <a:lnTo>
                  <a:pt x="292" y="231"/>
                </a:lnTo>
                <a:lnTo>
                  <a:pt x="291" y="231"/>
                </a:lnTo>
                <a:lnTo>
                  <a:pt x="292" y="231"/>
                </a:lnTo>
                <a:lnTo>
                  <a:pt x="291" y="231"/>
                </a:lnTo>
                <a:lnTo>
                  <a:pt x="292" y="231"/>
                </a:lnTo>
                <a:lnTo>
                  <a:pt x="291" y="231"/>
                </a:lnTo>
                <a:lnTo>
                  <a:pt x="291" y="230"/>
                </a:lnTo>
                <a:lnTo>
                  <a:pt x="291" y="231"/>
                </a:lnTo>
                <a:lnTo>
                  <a:pt x="291" y="230"/>
                </a:lnTo>
                <a:lnTo>
                  <a:pt x="291" y="231"/>
                </a:lnTo>
                <a:lnTo>
                  <a:pt x="291" y="230"/>
                </a:lnTo>
                <a:lnTo>
                  <a:pt x="292" y="230"/>
                </a:lnTo>
                <a:lnTo>
                  <a:pt x="291" y="230"/>
                </a:lnTo>
                <a:lnTo>
                  <a:pt x="292" y="230"/>
                </a:lnTo>
                <a:lnTo>
                  <a:pt x="291" y="230"/>
                </a:lnTo>
                <a:lnTo>
                  <a:pt x="292" y="230"/>
                </a:lnTo>
                <a:lnTo>
                  <a:pt x="293" y="230"/>
                </a:lnTo>
                <a:lnTo>
                  <a:pt x="292" y="230"/>
                </a:lnTo>
                <a:lnTo>
                  <a:pt x="293" y="230"/>
                </a:lnTo>
                <a:lnTo>
                  <a:pt x="292" y="230"/>
                </a:lnTo>
                <a:lnTo>
                  <a:pt x="293" y="230"/>
                </a:lnTo>
                <a:lnTo>
                  <a:pt x="293" y="229"/>
                </a:lnTo>
                <a:lnTo>
                  <a:pt x="293" y="230"/>
                </a:lnTo>
                <a:lnTo>
                  <a:pt x="293" y="229"/>
                </a:lnTo>
                <a:lnTo>
                  <a:pt x="293" y="230"/>
                </a:lnTo>
                <a:lnTo>
                  <a:pt x="293" y="229"/>
                </a:lnTo>
                <a:lnTo>
                  <a:pt x="292" y="229"/>
                </a:lnTo>
                <a:lnTo>
                  <a:pt x="293" y="229"/>
                </a:lnTo>
                <a:lnTo>
                  <a:pt x="292" y="229"/>
                </a:lnTo>
                <a:lnTo>
                  <a:pt x="293" y="229"/>
                </a:lnTo>
                <a:lnTo>
                  <a:pt x="292" y="229"/>
                </a:lnTo>
                <a:lnTo>
                  <a:pt x="292" y="228"/>
                </a:lnTo>
                <a:lnTo>
                  <a:pt x="292" y="229"/>
                </a:lnTo>
                <a:lnTo>
                  <a:pt x="292" y="228"/>
                </a:lnTo>
                <a:lnTo>
                  <a:pt x="292" y="229"/>
                </a:lnTo>
                <a:lnTo>
                  <a:pt x="292" y="228"/>
                </a:lnTo>
                <a:lnTo>
                  <a:pt x="291" y="228"/>
                </a:lnTo>
                <a:lnTo>
                  <a:pt x="292" y="228"/>
                </a:lnTo>
                <a:lnTo>
                  <a:pt x="291" y="228"/>
                </a:lnTo>
                <a:lnTo>
                  <a:pt x="292" y="228"/>
                </a:lnTo>
                <a:lnTo>
                  <a:pt x="291" y="228"/>
                </a:lnTo>
                <a:lnTo>
                  <a:pt x="291" y="229"/>
                </a:lnTo>
                <a:lnTo>
                  <a:pt x="291" y="228"/>
                </a:lnTo>
                <a:lnTo>
                  <a:pt x="291" y="229"/>
                </a:lnTo>
                <a:lnTo>
                  <a:pt x="291" y="228"/>
                </a:lnTo>
                <a:lnTo>
                  <a:pt x="291" y="229"/>
                </a:lnTo>
                <a:lnTo>
                  <a:pt x="290" y="229"/>
                </a:lnTo>
                <a:lnTo>
                  <a:pt x="291" y="229"/>
                </a:lnTo>
                <a:lnTo>
                  <a:pt x="290" y="229"/>
                </a:lnTo>
                <a:lnTo>
                  <a:pt x="291" y="229"/>
                </a:lnTo>
                <a:lnTo>
                  <a:pt x="290" y="229"/>
                </a:lnTo>
                <a:lnTo>
                  <a:pt x="290" y="228"/>
                </a:lnTo>
                <a:lnTo>
                  <a:pt x="290" y="229"/>
                </a:lnTo>
                <a:lnTo>
                  <a:pt x="290" y="228"/>
                </a:lnTo>
                <a:lnTo>
                  <a:pt x="290" y="229"/>
                </a:lnTo>
                <a:lnTo>
                  <a:pt x="290" y="228"/>
                </a:lnTo>
                <a:lnTo>
                  <a:pt x="290" y="227"/>
                </a:lnTo>
                <a:lnTo>
                  <a:pt x="290" y="228"/>
                </a:lnTo>
                <a:lnTo>
                  <a:pt x="290" y="227"/>
                </a:lnTo>
                <a:lnTo>
                  <a:pt x="290" y="228"/>
                </a:lnTo>
                <a:lnTo>
                  <a:pt x="290" y="227"/>
                </a:lnTo>
                <a:lnTo>
                  <a:pt x="289" y="227"/>
                </a:lnTo>
                <a:lnTo>
                  <a:pt x="290" y="227"/>
                </a:lnTo>
                <a:lnTo>
                  <a:pt x="289" y="227"/>
                </a:lnTo>
                <a:lnTo>
                  <a:pt x="290" y="227"/>
                </a:lnTo>
                <a:lnTo>
                  <a:pt x="289" y="227"/>
                </a:lnTo>
                <a:lnTo>
                  <a:pt x="289" y="228"/>
                </a:lnTo>
                <a:lnTo>
                  <a:pt x="289" y="227"/>
                </a:lnTo>
                <a:lnTo>
                  <a:pt x="289" y="228"/>
                </a:lnTo>
                <a:lnTo>
                  <a:pt x="289" y="227"/>
                </a:lnTo>
                <a:lnTo>
                  <a:pt x="289" y="228"/>
                </a:lnTo>
                <a:lnTo>
                  <a:pt x="288" y="228"/>
                </a:lnTo>
                <a:lnTo>
                  <a:pt x="289" y="228"/>
                </a:lnTo>
                <a:lnTo>
                  <a:pt x="288" y="228"/>
                </a:lnTo>
                <a:lnTo>
                  <a:pt x="289" y="228"/>
                </a:lnTo>
                <a:lnTo>
                  <a:pt x="288" y="228"/>
                </a:lnTo>
                <a:lnTo>
                  <a:pt x="288" y="229"/>
                </a:lnTo>
                <a:lnTo>
                  <a:pt x="288" y="228"/>
                </a:lnTo>
                <a:lnTo>
                  <a:pt x="288" y="229"/>
                </a:lnTo>
                <a:lnTo>
                  <a:pt x="288" y="228"/>
                </a:lnTo>
                <a:lnTo>
                  <a:pt x="288" y="229"/>
                </a:lnTo>
                <a:lnTo>
                  <a:pt x="289" y="229"/>
                </a:lnTo>
                <a:lnTo>
                  <a:pt x="288" y="229"/>
                </a:lnTo>
                <a:lnTo>
                  <a:pt x="289" y="229"/>
                </a:lnTo>
                <a:lnTo>
                  <a:pt x="288" y="229"/>
                </a:lnTo>
                <a:lnTo>
                  <a:pt x="289" y="229"/>
                </a:lnTo>
                <a:lnTo>
                  <a:pt x="289" y="230"/>
                </a:lnTo>
                <a:lnTo>
                  <a:pt x="289" y="229"/>
                </a:lnTo>
                <a:lnTo>
                  <a:pt x="289" y="230"/>
                </a:lnTo>
                <a:lnTo>
                  <a:pt x="289" y="229"/>
                </a:lnTo>
                <a:lnTo>
                  <a:pt x="289" y="230"/>
                </a:lnTo>
                <a:lnTo>
                  <a:pt x="288" y="230"/>
                </a:lnTo>
                <a:lnTo>
                  <a:pt x="289" y="230"/>
                </a:lnTo>
                <a:lnTo>
                  <a:pt x="288" y="230"/>
                </a:lnTo>
                <a:lnTo>
                  <a:pt x="289" y="230"/>
                </a:lnTo>
                <a:lnTo>
                  <a:pt x="288" y="230"/>
                </a:lnTo>
                <a:lnTo>
                  <a:pt x="287" y="230"/>
                </a:lnTo>
                <a:lnTo>
                  <a:pt x="288" y="230"/>
                </a:lnTo>
                <a:lnTo>
                  <a:pt x="287" y="230"/>
                </a:lnTo>
                <a:lnTo>
                  <a:pt x="288" y="230"/>
                </a:lnTo>
                <a:lnTo>
                  <a:pt x="287" y="230"/>
                </a:lnTo>
                <a:lnTo>
                  <a:pt x="287" y="231"/>
                </a:lnTo>
                <a:lnTo>
                  <a:pt x="287" y="230"/>
                </a:lnTo>
                <a:lnTo>
                  <a:pt x="287" y="231"/>
                </a:lnTo>
                <a:lnTo>
                  <a:pt x="287" y="230"/>
                </a:lnTo>
                <a:lnTo>
                  <a:pt x="287" y="231"/>
                </a:lnTo>
                <a:lnTo>
                  <a:pt x="288" y="231"/>
                </a:lnTo>
                <a:lnTo>
                  <a:pt x="287" y="231"/>
                </a:lnTo>
                <a:lnTo>
                  <a:pt x="288" y="231"/>
                </a:lnTo>
                <a:lnTo>
                  <a:pt x="287" y="231"/>
                </a:lnTo>
                <a:lnTo>
                  <a:pt x="288" y="231"/>
                </a:lnTo>
                <a:lnTo>
                  <a:pt x="288" y="232"/>
                </a:lnTo>
                <a:lnTo>
                  <a:pt x="288" y="231"/>
                </a:lnTo>
                <a:lnTo>
                  <a:pt x="288" y="232"/>
                </a:lnTo>
                <a:lnTo>
                  <a:pt x="288" y="231"/>
                </a:lnTo>
                <a:lnTo>
                  <a:pt x="288" y="232"/>
                </a:lnTo>
                <a:lnTo>
                  <a:pt x="287" y="232"/>
                </a:lnTo>
                <a:lnTo>
                  <a:pt x="288" y="232"/>
                </a:lnTo>
                <a:lnTo>
                  <a:pt x="287" y="232"/>
                </a:lnTo>
                <a:lnTo>
                  <a:pt x="288" y="232"/>
                </a:lnTo>
                <a:lnTo>
                  <a:pt x="287" y="232"/>
                </a:lnTo>
                <a:lnTo>
                  <a:pt x="287" y="233"/>
                </a:lnTo>
                <a:lnTo>
                  <a:pt x="287" y="232"/>
                </a:lnTo>
                <a:lnTo>
                  <a:pt x="287" y="233"/>
                </a:lnTo>
                <a:lnTo>
                  <a:pt x="287" y="232"/>
                </a:lnTo>
                <a:lnTo>
                  <a:pt x="287" y="233"/>
                </a:lnTo>
                <a:lnTo>
                  <a:pt x="286" y="233"/>
                </a:lnTo>
                <a:lnTo>
                  <a:pt x="287" y="233"/>
                </a:lnTo>
                <a:lnTo>
                  <a:pt x="286" y="233"/>
                </a:lnTo>
                <a:lnTo>
                  <a:pt x="287" y="233"/>
                </a:lnTo>
                <a:lnTo>
                  <a:pt x="286" y="233"/>
                </a:lnTo>
                <a:lnTo>
                  <a:pt x="286" y="232"/>
                </a:lnTo>
                <a:lnTo>
                  <a:pt x="286" y="233"/>
                </a:lnTo>
                <a:lnTo>
                  <a:pt x="286" y="232"/>
                </a:lnTo>
                <a:lnTo>
                  <a:pt x="286" y="233"/>
                </a:lnTo>
                <a:lnTo>
                  <a:pt x="286" y="232"/>
                </a:lnTo>
                <a:lnTo>
                  <a:pt x="286" y="231"/>
                </a:lnTo>
                <a:lnTo>
                  <a:pt x="286" y="232"/>
                </a:lnTo>
                <a:lnTo>
                  <a:pt x="286" y="231"/>
                </a:lnTo>
                <a:lnTo>
                  <a:pt x="286" y="232"/>
                </a:lnTo>
                <a:lnTo>
                  <a:pt x="286" y="231"/>
                </a:lnTo>
                <a:lnTo>
                  <a:pt x="285" y="231"/>
                </a:lnTo>
                <a:lnTo>
                  <a:pt x="286" y="231"/>
                </a:lnTo>
                <a:lnTo>
                  <a:pt x="285" y="231"/>
                </a:lnTo>
                <a:lnTo>
                  <a:pt x="286" y="231"/>
                </a:lnTo>
                <a:lnTo>
                  <a:pt x="285" y="231"/>
                </a:lnTo>
                <a:lnTo>
                  <a:pt x="285" y="232"/>
                </a:lnTo>
                <a:lnTo>
                  <a:pt x="285" y="231"/>
                </a:lnTo>
                <a:lnTo>
                  <a:pt x="285" y="232"/>
                </a:lnTo>
                <a:lnTo>
                  <a:pt x="285" y="231"/>
                </a:lnTo>
                <a:lnTo>
                  <a:pt x="285" y="232"/>
                </a:lnTo>
                <a:lnTo>
                  <a:pt x="284" y="232"/>
                </a:lnTo>
                <a:lnTo>
                  <a:pt x="285" y="232"/>
                </a:lnTo>
                <a:lnTo>
                  <a:pt x="284" y="232"/>
                </a:lnTo>
                <a:lnTo>
                  <a:pt x="285" y="232"/>
                </a:lnTo>
                <a:lnTo>
                  <a:pt x="284" y="232"/>
                </a:lnTo>
                <a:lnTo>
                  <a:pt x="284" y="231"/>
                </a:lnTo>
                <a:lnTo>
                  <a:pt x="284" y="232"/>
                </a:lnTo>
                <a:lnTo>
                  <a:pt x="284" y="231"/>
                </a:lnTo>
                <a:lnTo>
                  <a:pt x="284" y="232"/>
                </a:lnTo>
                <a:lnTo>
                  <a:pt x="284" y="231"/>
                </a:lnTo>
                <a:lnTo>
                  <a:pt x="283" y="231"/>
                </a:lnTo>
                <a:lnTo>
                  <a:pt x="284" y="231"/>
                </a:lnTo>
                <a:lnTo>
                  <a:pt x="283" y="231"/>
                </a:lnTo>
                <a:lnTo>
                  <a:pt x="284" y="231"/>
                </a:lnTo>
                <a:lnTo>
                  <a:pt x="283" y="231"/>
                </a:lnTo>
                <a:lnTo>
                  <a:pt x="283" y="230"/>
                </a:lnTo>
                <a:lnTo>
                  <a:pt x="283" y="231"/>
                </a:lnTo>
                <a:lnTo>
                  <a:pt x="283" y="230"/>
                </a:lnTo>
                <a:lnTo>
                  <a:pt x="283" y="231"/>
                </a:lnTo>
                <a:lnTo>
                  <a:pt x="283" y="230"/>
                </a:lnTo>
                <a:lnTo>
                  <a:pt x="284" y="230"/>
                </a:lnTo>
                <a:lnTo>
                  <a:pt x="283" y="230"/>
                </a:lnTo>
                <a:lnTo>
                  <a:pt x="284" y="230"/>
                </a:lnTo>
                <a:lnTo>
                  <a:pt x="283" y="230"/>
                </a:lnTo>
                <a:lnTo>
                  <a:pt x="284" y="230"/>
                </a:lnTo>
                <a:lnTo>
                  <a:pt x="285" y="230"/>
                </a:lnTo>
                <a:lnTo>
                  <a:pt x="284" y="230"/>
                </a:lnTo>
                <a:lnTo>
                  <a:pt x="285" y="230"/>
                </a:lnTo>
                <a:lnTo>
                  <a:pt x="284" y="230"/>
                </a:lnTo>
                <a:lnTo>
                  <a:pt x="285" y="230"/>
                </a:lnTo>
                <a:lnTo>
                  <a:pt x="285" y="229"/>
                </a:lnTo>
                <a:lnTo>
                  <a:pt x="285" y="230"/>
                </a:lnTo>
                <a:lnTo>
                  <a:pt x="285" y="229"/>
                </a:lnTo>
                <a:lnTo>
                  <a:pt x="285" y="230"/>
                </a:lnTo>
                <a:lnTo>
                  <a:pt x="285" y="229"/>
                </a:lnTo>
                <a:lnTo>
                  <a:pt x="284" y="229"/>
                </a:lnTo>
                <a:lnTo>
                  <a:pt x="285" y="229"/>
                </a:lnTo>
                <a:lnTo>
                  <a:pt x="284" y="229"/>
                </a:lnTo>
                <a:lnTo>
                  <a:pt x="285" y="229"/>
                </a:lnTo>
                <a:lnTo>
                  <a:pt x="284" y="229"/>
                </a:lnTo>
                <a:lnTo>
                  <a:pt x="284" y="228"/>
                </a:lnTo>
                <a:lnTo>
                  <a:pt x="284" y="229"/>
                </a:lnTo>
                <a:lnTo>
                  <a:pt x="284" y="228"/>
                </a:lnTo>
                <a:lnTo>
                  <a:pt x="284" y="229"/>
                </a:lnTo>
                <a:lnTo>
                  <a:pt x="284" y="228"/>
                </a:lnTo>
                <a:lnTo>
                  <a:pt x="284" y="227"/>
                </a:lnTo>
                <a:lnTo>
                  <a:pt x="284" y="228"/>
                </a:lnTo>
                <a:lnTo>
                  <a:pt x="284" y="227"/>
                </a:lnTo>
                <a:lnTo>
                  <a:pt x="284" y="228"/>
                </a:lnTo>
                <a:lnTo>
                  <a:pt x="284" y="227"/>
                </a:lnTo>
                <a:lnTo>
                  <a:pt x="283" y="227"/>
                </a:lnTo>
                <a:lnTo>
                  <a:pt x="284" y="227"/>
                </a:lnTo>
                <a:lnTo>
                  <a:pt x="283" y="227"/>
                </a:lnTo>
                <a:lnTo>
                  <a:pt x="284" y="227"/>
                </a:lnTo>
                <a:lnTo>
                  <a:pt x="283" y="227"/>
                </a:lnTo>
                <a:lnTo>
                  <a:pt x="283" y="226"/>
                </a:lnTo>
                <a:lnTo>
                  <a:pt x="283" y="227"/>
                </a:lnTo>
                <a:lnTo>
                  <a:pt x="283" y="226"/>
                </a:lnTo>
                <a:lnTo>
                  <a:pt x="283" y="227"/>
                </a:lnTo>
                <a:lnTo>
                  <a:pt x="283" y="226"/>
                </a:lnTo>
                <a:lnTo>
                  <a:pt x="284" y="226"/>
                </a:lnTo>
                <a:lnTo>
                  <a:pt x="283" y="226"/>
                </a:lnTo>
                <a:lnTo>
                  <a:pt x="284" y="226"/>
                </a:lnTo>
                <a:lnTo>
                  <a:pt x="283" y="226"/>
                </a:lnTo>
                <a:lnTo>
                  <a:pt x="284" y="226"/>
                </a:lnTo>
                <a:lnTo>
                  <a:pt x="285" y="226"/>
                </a:lnTo>
                <a:lnTo>
                  <a:pt x="284" y="226"/>
                </a:lnTo>
                <a:lnTo>
                  <a:pt x="285" y="226"/>
                </a:lnTo>
                <a:lnTo>
                  <a:pt x="284" y="226"/>
                </a:lnTo>
                <a:lnTo>
                  <a:pt x="285" y="226"/>
                </a:lnTo>
                <a:lnTo>
                  <a:pt x="285" y="225"/>
                </a:lnTo>
                <a:lnTo>
                  <a:pt x="285" y="226"/>
                </a:lnTo>
                <a:lnTo>
                  <a:pt x="285" y="225"/>
                </a:lnTo>
                <a:lnTo>
                  <a:pt x="285" y="226"/>
                </a:lnTo>
                <a:lnTo>
                  <a:pt x="285" y="225"/>
                </a:lnTo>
                <a:lnTo>
                  <a:pt x="284" y="225"/>
                </a:lnTo>
                <a:lnTo>
                  <a:pt x="285" y="225"/>
                </a:lnTo>
                <a:lnTo>
                  <a:pt x="284" y="225"/>
                </a:lnTo>
                <a:lnTo>
                  <a:pt x="285" y="225"/>
                </a:lnTo>
                <a:lnTo>
                  <a:pt x="284" y="225"/>
                </a:lnTo>
                <a:lnTo>
                  <a:pt x="284" y="224"/>
                </a:lnTo>
                <a:lnTo>
                  <a:pt x="284" y="225"/>
                </a:lnTo>
                <a:lnTo>
                  <a:pt x="284" y="224"/>
                </a:lnTo>
                <a:lnTo>
                  <a:pt x="284" y="225"/>
                </a:lnTo>
                <a:lnTo>
                  <a:pt x="284" y="224"/>
                </a:lnTo>
                <a:lnTo>
                  <a:pt x="283" y="224"/>
                </a:lnTo>
                <a:lnTo>
                  <a:pt x="284" y="224"/>
                </a:lnTo>
                <a:lnTo>
                  <a:pt x="283" y="224"/>
                </a:lnTo>
                <a:lnTo>
                  <a:pt x="284" y="224"/>
                </a:lnTo>
                <a:lnTo>
                  <a:pt x="283" y="224"/>
                </a:lnTo>
                <a:lnTo>
                  <a:pt x="283" y="225"/>
                </a:lnTo>
                <a:lnTo>
                  <a:pt x="283" y="224"/>
                </a:lnTo>
                <a:lnTo>
                  <a:pt x="283" y="225"/>
                </a:lnTo>
                <a:lnTo>
                  <a:pt x="283" y="224"/>
                </a:lnTo>
                <a:lnTo>
                  <a:pt x="283" y="225"/>
                </a:lnTo>
                <a:lnTo>
                  <a:pt x="282" y="225"/>
                </a:lnTo>
                <a:lnTo>
                  <a:pt x="283" y="225"/>
                </a:lnTo>
                <a:lnTo>
                  <a:pt x="282" y="225"/>
                </a:lnTo>
                <a:lnTo>
                  <a:pt x="283" y="225"/>
                </a:lnTo>
                <a:lnTo>
                  <a:pt x="282" y="225"/>
                </a:lnTo>
                <a:lnTo>
                  <a:pt x="282" y="224"/>
                </a:lnTo>
                <a:lnTo>
                  <a:pt x="282" y="225"/>
                </a:lnTo>
                <a:lnTo>
                  <a:pt x="282" y="224"/>
                </a:lnTo>
                <a:lnTo>
                  <a:pt x="282" y="225"/>
                </a:lnTo>
                <a:lnTo>
                  <a:pt x="282" y="224"/>
                </a:lnTo>
                <a:lnTo>
                  <a:pt x="282" y="223"/>
                </a:lnTo>
                <a:lnTo>
                  <a:pt x="282" y="224"/>
                </a:lnTo>
                <a:lnTo>
                  <a:pt x="282" y="223"/>
                </a:lnTo>
                <a:lnTo>
                  <a:pt x="282" y="224"/>
                </a:lnTo>
                <a:lnTo>
                  <a:pt x="282" y="223"/>
                </a:lnTo>
                <a:lnTo>
                  <a:pt x="281" y="223"/>
                </a:lnTo>
                <a:lnTo>
                  <a:pt x="282" y="223"/>
                </a:lnTo>
                <a:lnTo>
                  <a:pt x="281" y="223"/>
                </a:lnTo>
                <a:lnTo>
                  <a:pt x="282" y="223"/>
                </a:lnTo>
                <a:lnTo>
                  <a:pt x="281" y="223"/>
                </a:lnTo>
                <a:lnTo>
                  <a:pt x="281" y="224"/>
                </a:lnTo>
                <a:lnTo>
                  <a:pt x="281" y="223"/>
                </a:lnTo>
                <a:lnTo>
                  <a:pt x="281" y="224"/>
                </a:lnTo>
                <a:lnTo>
                  <a:pt x="281" y="223"/>
                </a:lnTo>
                <a:lnTo>
                  <a:pt x="281" y="224"/>
                </a:lnTo>
                <a:lnTo>
                  <a:pt x="280" y="224"/>
                </a:lnTo>
                <a:lnTo>
                  <a:pt x="281" y="224"/>
                </a:lnTo>
                <a:lnTo>
                  <a:pt x="280" y="224"/>
                </a:lnTo>
                <a:lnTo>
                  <a:pt x="281" y="224"/>
                </a:lnTo>
                <a:lnTo>
                  <a:pt x="280" y="224"/>
                </a:lnTo>
                <a:lnTo>
                  <a:pt x="280" y="225"/>
                </a:lnTo>
                <a:lnTo>
                  <a:pt x="280" y="224"/>
                </a:lnTo>
                <a:lnTo>
                  <a:pt x="280" y="225"/>
                </a:lnTo>
                <a:lnTo>
                  <a:pt x="280" y="224"/>
                </a:lnTo>
                <a:lnTo>
                  <a:pt x="280" y="225"/>
                </a:lnTo>
                <a:lnTo>
                  <a:pt x="281" y="225"/>
                </a:lnTo>
                <a:lnTo>
                  <a:pt x="280" y="225"/>
                </a:lnTo>
                <a:lnTo>
                  <a:pt x="281" y="225"/>
                </a:lnTo>
                <a:lnTo>
                  <a:pt x="280" y="225"/>
                </a:lnTo>
                <a:lnTo>
                  <a:pt x="281" y="225"/>
                </a:lnTo>
                <a:lnTo>
                  <a:pt x="281" y="226"/>
                </a:lnTo>
                <a:lnTo>
                  <a:pt x="281" y="225"/>
                </a:lnTo>
                <a:lnTo>
                  <a:pt x="281" y="226"/>
                </a:lnTo>
                <a:lnTo>
                  <a:pt x="281" y="225"/>
                </a:lnTo>
                <a:lnTo>
                  <a:pt x="281" y="226"/>
                </a:lnTo>
                <a:lnTo>
                  <a:pt x="280" y="226"/>
                </a:lnTo>
                <a:lnTo>
                  <a:pt x="281" y="226"/>
                </a:lnTo>
                <a:lnTo>
                  <a:pt x="280" y="226"/>
                </a:lnTo>
                <a:lnTo>
                  <a:pt x="281" y="226"/>
                </a:lnTo>
                <a:lnTo>
                  <a:pt x="280" y="226"/>
                </a:lnTo>
                <a:lnTo>
                  <a:pt x="279" y="226"/>
                </a:lnTo>
                <a:lnTo>
                  <a:pt x="280" y="226"/>
                </a:lnTo>
                <a:lnTo>
                  <a:pt x="279" y="226"/>
                </a:lnTo>
                <a:lnTo>
                  <a:pt x="280" y="226"/>
                </a:lnTo>
                <a:lnTo>
                  <a:pt x="279" y="226"/>
                </a:lnTo>
                <a:lnTo>
                  <a:pt x="279" y="227"/>
                </a:lnTo>
                <a:lnTo>
                  <a:pt x="279" y="226"/>
                </a:lnTo>
                <a:lnTo>
                  <a:pt x="279" y="227"/>
                </a:lnTo>
                <a:lnTo>
                  <a:pt x="279" y="226"/>
                </a:lnTo>
                <a:lnTo>
                  <a:pt x="279" y="227"/>
                </a:lnTo>
                <a:lnTo>
                  <a:pt x="280" y="227"/>
                </a:lnTo>
                <a:lnTo>
                  <a:pt x="279" y="227"/>
                </a:lnTo>
                <a:lnTo>
                  <a:pt x="280" y="227"/>
                </a:lnTo>
                <a:lnTo>
                  <a:pt x="279" y="227"/>
                </a:lnTo>
                <a:lnTo>
                  <a:pt x="280" y="227"/>
                </a:lnTo>
                <a:lnTo>
                  <a:pt x="280" y="228"/>
                </a:lnTo>
                <a:lnTo>
                  <a:pt x="280" y="227"/>
                </a:lnTo>
                <a:lnTo>
                  <a:pt x="280" y="228"/>
                </a:lnTo>
                <a:lnTo>
                  <a:pt x="280" y="227"/>
                </a:lnTo>
                <a:lnTo>
                  <a:pt x="280" y="228"/>
                </a:lnTo>
                <a:lnTo>
                  <a:pt x="279" y="228"/>
                </a:lnTo>
                <a:lnTo>
                  <a:pt x="280" y="228"/>
                </a:lnTo>
                <a:lnTo>
                  <a:pt x="279" y="228"/>
                </a:lnTo>
                <a:lnTo>
                  <a:pt x="280" y="228"/>
                </a:lnTo>
                <a:lnTo>
                  <a:pt x="279" y="228"/>
                </a:lnTo>
                <a:lnTo>
                  <a:pt x="279" y="229"/>
                </a:lnTo>
                <a:lnTo>
                  <a:pt x="279" y="228"/>
                </a:lnTo>
                <a:lnTo>
                  <a:pt x="279" y="229"/>
                </a:lnTo>
                <a:lnTo>
                  <a:pt x="279" y="228"/>
                </a:lnTo>
                <a:lnTo>
                  <a:pt x="279" y="229"/>
                </a:lnTo>
                <a:lnTo>
                  <a:pt x="278" y="229"/>
                </a:lnTo>
                <a:lnTo>
                  <a:pt x="279" y="229"/>
                </a:lnTo>
                <a:lnTo>
                  <a:pt x="278" y="229"/>
                </a:lnTo>
                <a:lnTo>
                  <a:pt x="279" y="229"/>
                </a:lnTo>
                <a:lnTo>
                  <a:pt x="278" y="229"/>
                </a:lnTo>
                <a:lnTo>
                  <a:pt x="278" y="228"/>
                </a:lnTo>
                <a:lnTo>
                  <a:pt x="278" y="229"/>
                </a:lnTo>
                <a:lnTo>
                  <a:pt x="278" y="228"/>
                </a:lnTo>
                <a:lnTo>
                  <a:pt x="278" y="229"/>
                </a:lnTo>
                <a:lnTo>
                  <a:pt x="278" y="228"/>
                </a:lnTo>
                <a:lnTo>
                  <a:pt x="278" y="227"/>
                </a:lnTo>
                <a:lnTo>
                  <a:pt x="278" y="228"/>
                </a:lnTo>
                <a:lnTo>
                  <a:pt x="278" y="227"/>
                </a:lnTo>
                <a:lnTo>
                  <a:pt x="278" y="228"/>
                </a:lnTo>
                <a:lnTo>
                  <a:pt x="278" y="227"/>
                </a:lnTo>
                <a:lnTo>
                  <a:pt x="277" y="227"/>
                </a:lnTo>
                <a:lnTo>
                  <a:pt x="278" y="227"/>
                </a:lnTo>
                <a:lnTo>
                  <a:pt x="277" y="227"/>
                </a:lnTo>
                <a:lnTo>
                  <a:pt x="278" y="227"/>
                </a:lnTo>
                <a:lnTo>
                  <a:pt x="277" y="227"/>
                </a:lnTo>
                <a:lnTo>
                  <a:pt x="277" y="228"/>
                </a:lnTo>
                <a:lnTo>
                  <a:pt x="277" y="227"/>
                </a:lnTo>
                <a:lnTo>
                  <a:pt x="277" y="228"/>
                </a:lnTo>
                <a:lnTo>
                  <a:pt x="277" y="227"/>
                </a:lnTo>
                <a:lnTo>
                  <a:pt x="277" y="228"/>
                </a:lnTo>
                <a:lnTo>
                  <a:pt x="276" y="228"/>
                </a:lnTo>
                <a:lnTo>
                  <a:pt x="277" y="228"/>
                </a:lnTo>
                <a:lnTo>
                  <a:pt x="276" y="228"/>
                </a:lnTo>
                <a:lnTo>
                  <a:pt x="277" y="228"/>
                </a:lnTo>
                <a:lnTo>
                  <a:pt x="276" y="228"/>
                </a:lnTo>
                <a:lnTo>
                  <a:pt x="276" y="227"/>
                </a:lnTo>
                <a:lnTo>
                  <a:pt x="276" y="228"/>
                </a:lnTo>
                <a:lnTo>
                  <a:pt x="276" y="227"/>
                </a:lnTo>
                <a:lnTo>
                  <a:pt x="276" y="228"/>
                </a:lnTo>
                <a:lnTo>
                  <a:pt x="276" y="227"/>
                </a:lnTo>
                <a:lnTo>
                  <a:pt x="275" y="227"/>
                </a:lnTo>
                <a:lnTo>
                  <a:pt x="276" y="227"/>
                </a:lnTo>
                <a:lnTo>
                  <a:pt x="275" y="227"/>
                </a:lnTo>
                <a:lnTo>
                  <a:pt x="276" y="227"/>
                </a:lnTo>
                <a:lnTo>
                  <a:pt x="275" y="227"/>
                </a:lnTo>
                <a:lnTo>
                  <a:pt x="275" y="226"/>
                </a:lnTo>
                <a:lnTo>
                  <a:pt x="275" y="227"/>
                </a:lnTo>
                <a:lnTo>
                  <a:pt x="275" y="226"/>
                </a:lnTo>
                <a:lnTo>
                  <a:pt x="275" y="227"/>
                </a:lnTo>
                <a:lnTo>
                  <a:pt x="275" y="226"/>
                </a:lnTo>
                <a:lnTo>
                  <a:pt x="276" y="226"/>
                </a:lnTo>
                <a:lnTo>
                  <a:pt x="275" y="226"/>
                </a:lnTo>
                <a:lnTo>
                  <a:pt x="276" y="226"/>
                </a:lnTo>
                <a:lnTo>
                  <a:pt x="275" y="226"/>
                </a:lnTo>
                <a:lnTo>
                  <a:pt x="276" y="226"/>
                </a:lnTo>
                <a:lnTo>
                  <a:pt x="277" y="226"/>
                </a:lnTo>
                <a:lnTo>
                  <a:pt x="276" y="226"/>
                </a:lnTo>
                <a:lnTo>
                  <a:pt x="277" y="226"/>
                </a:lnTo>
                <a:lnTo>
                  <a:pt x="276" y="226"/>
                </a:lnTo>
                <a:lnTo>
                  <a:pt x="277" y="226"/>
                </a:lnTo>
                <a:lnTo>
                  <a:pt x="277" y="225"/>
                </a:lnTo>
                <a:lnTo>
                  <a:pt x="277" y="226"/>
                </a:lnTo>
                <a:lnTo>
                  <a:pt x="277" y="225"/>
                </a:lnTo>
                <a:lnTo>
                  <a:pt x="277" y="226"/>
                </a:lnTo>
                <a:lnTo>
                  <a:pt x="277" y="225"/>
                </a:lnTo>
                <a:lnTo>
                  <a:pt x="276" y="225"/>
                </a:lnTo>
                <a:lnTo>
                  <a:pt x="277" y="225"/>
                </a:lnTo>
                <a:lnTo>
                  <a:pt x="276" y="225"/>
                </a:lnTo>
                <a:lnTo>
                  <a:pt x="277" y="225"/>
                </a:lnTo>
                <a:lnTo>
                  <a:pt x="276" y="225"/>
                </a:lnTo>
                <a:lnTo>
                  <a:pt x="276" y="224"/>
                </a:lnTo>
                <a:lnTo>
                  <a:pt x="276" y="225"/>
                </a:lnTo>
                <a:lnTo>
                  <a:pt x="276" y="224"/>
                </a:lnTo>
                <a:lnTo>
                  <a:pt x="276" y="225"/>
                </a:lnTo>
                <a:lnTo>
                  <a:pt x="276" y="224"/>
                </a:lnTo>
                <a:lnTo>
                  <a:pt x="275" y="224"/>
                </a:lnTo>
                <a:lnTo>
                  <a:pt x="276" y="224"/>
                </a:lnTo>
                <a:lnTo>
                  <a:pt x="275" y="224"/>
                </a:lnTo>
                <a:lnTo>
                  <a:pt x="276" y="224"/>
                </a:lnTo>
                <a:lnTo>
                  <a:pt x="275" y="224"/>
                </a:lnTo>
                <a:lnTo>
                  <a:pt x="275" y="225"/>
                </a:lnTo>
                <a:lnTo>
                  <a:pt x="275" y="224"/>
                </a:lnTo>
                <a:lnTo>
                  <a:pt x="275" y="225"/>
                </a:lnTo>
                <a:lnTo>
                  <a:pt x="275" y="224"/>
                </a:lnTo>
                <a:lnTo>
                  <a:pt x="275" y="225"/>
                </a:lnTo>
                <a:lnTo>
                  <a:pt x="274" y="225"/>
                </a:lnTo>
                <a:lnTo>
                  <a:pt x="275" y="225"/>
                </a:lnTo>
                <a:lnTo>
                  <a:pt x="274" y="225"/>
                </a:lnTo>
                <a:lnTo>
                  <a:pt x="275" y="225"/>
                </a:lnTo>
                <a:lnTo>
                  <a:pt x="274" y="225"/>
                </a:lnTo>
                <a:lnTo>
                  <a:pt x="274" y="224"/>
                </a:lnTo>
                <a:lnTo>
                  <a:pt x="274" y="225"/>
                </a:lnTo>
                <a:lnTo>
                  <a:pt x="274" y="224"/>
                </a:lnTo>
                <a:lnTo>
                  <a:pt x="274" y="225"/>
                </a:lnTo>
                <a:lnTo>
                  <a:pt x="274" y="224"/>
                </a:lnTo>
                <a:lnTo>
                  <a:pt x="274" y="223"/>
                </a:lnTo>
                <a:lnTo>
                  <a:pt x="274" y="224"/>
                </a:lnTo>
                <a:lnTo>
                  <a:pt x="274" y="223"/>
                </a:lnTo>
                <a:lnTo>
                  <a:pt x="274" y="224"/>
                </a:lnTo>
                <a:lnTo>
                  <a:pt x="274" y="223"/>
                </a:lnTo>
                <a:lnTo>
                  <a:pt x="273" y="223"/>
                </a:lnTo>
                <a:lnTo>
                  <a:pt x="274" y="223"/>
                </a:lnTo>
                <a:lnTo>
                  <a:pt x="273" y="223"/>
                </a:lnTo>
                <a:lnTo>
                  <a:pt x="274" y="223"/>
                </a:lnTo>
                <a:lnTo>
                  <a:pt x="273" y="223"/>
                </a:lnTo>
                <a:lnTo>
                  <a:pt x="273" y="224"/>
                </a:lnTo>
                <a:lnTo>
                  <a:pt x="273" y="223"/>
                </a:lnTo>
                <a:lnTo>
                  <a:pt x="273" y="224"/>
                </a:lnTo>
                <a:lnTo>
                  <a:pt x="273" y="223"/>
                </a:lnTo>
                <a:lnTo>
                  <a:pt x="273" y="224"/>
                </a:lnTo>
                <a:lnTo>
                  <a:pt x="272" y="224"/>
                </a:lnTo>
                <a:lnTo>
                  <a:pt x="273" y="224"/>
                </a:lnTo>
                <a:lnTo>
                  <a:pt x="272" y="224"/>
                </a:lnTo>
                <a:lnTo>
                  <a:pt x="273" y="224"/>
                </a:lnTo>
                <a:lnTo>
                  <a:pt x="272" y="224"/>
                </a:lnTo>
                <a:lnTo>
                  <a:pt x="272" y="223"/>
                </a:lnTo>
                <a:lnTo>
                  <a:pt x="272" y="224"/>
                </a:lnTo>
                <a:lnTo>
                  <a:pt x="272" y="223"/>
                </a:lnTo>
                <a:lnTo>
                  <a:pt x="272" y="224"/>
                </a:lnTo>
                <a:lnTo>
                  <a:pt x="272" y="223"/>
                </a:lnTo>
                <a:lnTo>
                  <a:pt x="271" y="223"/>
                </a:lnTo>
                <a:lnTo>
                  <a:pt x="272" y="223"/>
                </a:lnTo>
                <a:lnTo>
                  <a:pt x="271" y="223"/>
                </a:lnTo>
                <a:lnTo>
                  <a:pt x="272" y="223"/>
                </a:lnTo>
                <a:lnTo>
                  <a:pt x="271" y="223"/>
                </a:lnTo>
                <a:lnTo>
                  <a:pt x="271" y="222"/>
                </a:lnTo>
                <a:lnTo>
                  <a:pt x="271" y="223"/>
                </a:lnTo>
                <a:lnTo>
                  <a:pt x="271" y="222"/>
                </a:lnTo>
                <a:lnTo>
                  <a:pt x="271" y="223"/>
                </a:lnTo>
                <a:lnTo>
                  <a:pt x="271" y="222"/>
                </a:lnTo>
                <a:lnTo>
                  <a:pt x="272" y="222"/>
                </a:lnTo>
                <a:lnTo>
                  <a:pt x="271" y="222"/>
                </a:lnTo>
                <a:lnTo>
                  <a:pt x="272" y="222"/>
                </a:lnTo>
                <a:lnTo>
                  <a:pt x="271" y="222"/>
                </a:lnTo>
                <a:lnTo>
                  <a:pt x="272" y="222"/>
                </a:lnTo>
                <a:lnTo>
                  <a:pt x="273" y="222"/>
                </a:lnTo>
                <a:lnTo>
                  <a:pt x="272" y="222"/>
                </a:lnTo>
                <a:lnTo>
                  <a:pt x="273" y="222"/>
                </a:lnTo>
                <a:lnTo>
                  <a:pt x="272" y="222"/>
                </a:lnTo>
                <a:lnTo>
                  <a:pt x="273" y="222"/>
                </a:lnTo>
                <a:lnTo>
                  <a:pt x="273" y="221"/>
                </a:lnTo>
                <a:lnTo>
                  <a:pt x="273" y="222"/>
                </a:lnTo>
                <a:lnTo>
                  <a:pt x="273" y="221"/>
                </a:lnTo>
                <a:lnTo>
                  <a:pt x="273" y="222"/>
                </a:lnTo>
                <a:lnTo>
                  <a:pt x="273" y="221"/>
                </a:lnTo>
                <a:lnTo>
                  <a:pt x="272" y="221"/>
                </a:lnTo>
                <a:lnTo>
                  <a:pt x="273" y="221"/>
                </a:lnTo>
                <a:lnTo>
                  <a:pt x="272" y="221"/>
                </a:lnTo>
                <a:lnTo>
                  <a:pt x="273" y="221"/>
                </a:lnTo>
                <a:lnTo>
                  <a:pt x="272" y="221"/>
                </a:lnTo>
                <a:lnTo>
                  <a:pt x="272" y="220"/>
                </a:lnTo>
                <a:lnTo>
                  <a:pt x="272" y="221"/>
                </a:lnTo>
                <a:lnTo>
                  <a:pt x="272" y="220"/>
                </a:lnTo>
                <a:lnTo>
                  <a:pt x="272" y="221"/>
                </a:lnTo>
                <a:lnTo>
                  <a:pt x="272" y="220"/>
                </a:lnTo>
                <a:lnTo>
                  <a:pt x="273" y="220"/>
                </a:lnTo>
                <a:lnTo>
                  <a:pt x="272" y="220"/>
                </a:lnTo>
                <a:lnTo>
                  <a:pt x="273" y="220"/>
                </a:lnTo>
                <a:lnTo>
                  <a:pt x="272" y="220"/>
                </a:lnTo>
                <a:lnTo>
                  <a:pt x="273" y="220"/>
                </a:lnTo>
                <a:lnTo>
                  <a:pt x="273" y="219"/>
                </a:lnTo>
                <a:lnTo>
                  <a:pt x="273" y="220"/>
                </a:lnTo>
                <a:lnTo>
                  <a:pt x="273" y="219"/>
                </a:lnTo>
                <a:lnTo>
                  <a:pt x="273" y="220"/>
                </a:lnTo>
                <a:lnTo>
                  <a:pt x="273" y="219"/>
                </a:lnTo>
                <a:lnTo>
                  <a:pt x="274" y="219"/>
                </a:lnTo>
                <a:lnTo>
                  <a:pt x="273" y="219"/>
                </a:lnTo>
                <a:lnTo>
                  <a:pt x="274" y="219"/>
                </a:lnTo>
                <a:lnTo>
                  <a:pt x="273" y="219"/>
                </a:lnTo>
                <a:lnTo>
                  <a:pt x="274" y="219"/>
                </a:lnTo>
                <a:lnTo>
                  <a:pt x="274" y="220"/>
                </a:lnTo>
                <a:lnTo>
                  <a:pt x="274" y="219"/>
                </a:lnTo>
                <a:lnTo>
                  <a:pt x="274" y="220"/>
                </a:lnTo>
                <a:lnTo>
                  <a:pt x="274" y="219"/>
                </a:lnTo>
                <a:lnTo>
                  <a:pt x="274" y="220"/>
                </a:lnTo>
                <a:lnTo>
                  <a:pt x="274" y="221"/>
                </a:lnTo>
                <a:lnTo>
                  <a:pt x="274" y="220"/>
                </a:lnTo>
                <a:lnTo>
                  <a:pt x="274" y="221"/>
                </a:lnTo>
                <a:lnTo>
                  <a:pt x="274" y="220"/>
                </a:lnTo>
                <a:lnTo>
                  <a:pt x="274" y="221"/>
                </a:lnTo>
                <a:lnTo>
                  <a:pt x="275" y="221"/>
                </a:lnTo>
                <a:lnTo>
                  <a:pt x="274" y="221"/>
                </a:lnTo>
                <a:lnTo>
                  <a:pt x="275" y="221"/>
                </a:lnTo>
                <a:lnTo>
                  <a:pt x="274" y="221"/>
                </a:lnTo>
                <a:lnTo>
                  <a:pt x="275" y="221"/>
                </a:lnTo>
                <a:lnTo>
                  <a:pt x="275" y="220"/>
                </a:lnTo>
                <a:lnTo>
                  <a:pt x="275" y="221"/>
                </a:lnTo>
                <a:lnTo>
                  <a:pt x="275" y="220"/>
                </a:lnTo>
                <a:lnTo>
                  <a:pt x="275" y="221"/>
                </a:lnTo>
                <a:lnTo>
                  <a:pt x="275" y="220"/>
                </a:lnTo>
                <a:lnTo>
                  <a:pt x="276" y="220"/>
                </a:lnTo>
                <a:lnTo>
                  <a:pt x="275" y="220"/>
                </a:lnTo>
                <a:lnTo>
                  <a:pt x="276" y="220"/>
                </a:lnTo>
                <a:lnTo>
                  <a:pt x="275" y="220"/>
                </a:lnTo>
                <a:lnTo>
                  <a:pt x="276" y="220"/>
                </a:lnTo>
                <a:lnTo>
                  <a:pt x="277" y="220"/>
                </a:lnTo>
                <a:lnTo>
                  <a:pt x="276" y="220"/>
                </a:lnTo>
                <a:lnTo>
                  <a:pt x="277" y="220"/>
                </a:lnTo>
                <a:lnTo>
                  <a:pt x="276" y="220"/>
                </a:lnTo>
                <a:lnTo>
                  <a:pt x="277" y="220"/>
                </a:lnTo>
                <a:lnTo>
                  <a:pt x="277" y="219"/>
                </a:lnTo>
                <a:lnTo>
                  <a:pt x="277" y="220"/>
                </a:lnTo>
                <a:lnTo>
                  <a:pt x="277" y="219"/>
                </a:lnTo>
                <a:lnTo>
                  <a:pt x="277" y="220"/>
                </a:lnTo>
                <a:lnTo>
                  <a:pt x="277" y="219"/>
                </a:lnTo>
                <a:lnTo>
                  <a:pt x="278" y="219"/>
                </a:lnTo>
                <a:lnTo>
                  <a:pt x="277" y="219"/>
                </a:lnTo>
                <a:lnTo>
                  <a:pt x="278" y="219"/>
                </a:lnTo>
                <a:lnTo>
                  <a:pt x="277" y="219"/>
                </a:lnTo>
                <a:lnTo>
                  <a:pt x="278" y="219"/>
                </a:lnTo>
                <a:lnTo>
                  <a:pt x="278" y="220"/>
                </a:lnTo>
                <a:lnTo>
                  <a:pt x="278" y="219"/>
                </a:lnTo>
                <a:lnTo>
                  <a:pt x="278" y="220"/>
                </a:lnTo>
                <a:lnTo>
                  <a:pt x="278" y="219"/>
                </a:lnTo>
                <a:lnTo>
                  <a:pt x="278" y="220"/>
                </a:lnTo>
                <a:lnTo>
                  <a:pt x="278" y="221"/>
                </a:lnTo>
                <a:lnTo>
                  <a:pt x="278" y="220"/>
                </a:lnTo>
                <a:lnTo>
                  <a:pt x="278" y="221"/>
                </a:lnTo>
                <a:lnTo>
                  <a:pt x="278" y="220"/>
                </a:lnTo>
                <a:lnTo>
                  <a:pt x="278" y="221"/>
                </a:lnTo>
                <a:lnTo>
                  <a:pt x="279" y="221"/>
                </a:lnTo>
                <a:lnTo>
                  <a:pt x="278" y="221"/>
                </a:lnTo>
                <a:lnTo>
                  <a:pt x="279" y="221"/>
                </a:lnTo>
                <a:lnTo>
                  <a:pt x="278" y="221"/>
                </a:lnTo>
                <a:lnTo>
                  <a:pt x="279" y="221"/>
                </a:lnTo>
                <a:lnTo>
                  <a:pt x="279" y="220"/>
                </a:lnTo>
                <a:lnTo>
                  <a:pt x="279" y="221"/>
                </a:lnTo>
                <a:lnTo>
                  <a:pt x="279" y="220"/>
                </a:lnTo>
                <a:lnTo>
                  <a:pt x="279" y="221"/>
                </a:lnTo>
                <a:lnTo>
                  <a:pt x="279" y="220"/>
                </a:lnTo>
                <a:lnTo>
                  <a:pt x="280" y="220"/>
                </a:lnTo>
                <a:lnTo>
                  <a:pt x="279" y="220"/>
                </a:lnTo>
                <a:lnTo>
                  <a:pt x="280" y="220"/>
                </a:lnTo>
                <a:lnTo>
                  <a:pt x="279" y="220"/>
                </a:lnTo>
                <a:lnTo>
                  <a:pt x="280" y="220"/>
                </a:lnTo>
                <a:lnTo>
                  <a:pt x="280" y="219"/>
                </a:lnTo>
                <a:lnTo>
                  <a:pt x="280" y="220"/>
                </a:lnTo>
                <a:lnTo>
                  <a:pt x="280" y="219"/>
                </a:lnTo>
                <a:lnTo>
                  <a:pt x="280" y="220"/>
                </a:lnTo>
                <a:lnTo>
                  <a:pt x="280" y="219"/>
                </a:lnTo>
                <a:lnTo>
                  <a:pt x="279" y="219"/>
                </a:lnTo>
                <a:lnTo>
                  <a:pt x="280" y="219"/>
                </a:lnTo>
                <a:lnTo>
                  <a:pt x="279" y="219"/>
                </a:lnTo>
                <a:lnTo>
                  <a:pt x="280" y="219"/>
                </a:lnTo>
                <a:lnTo>
                  <a:pt x="279" y="219"/>
                </a:lnTo>
                <a:lnTo>
                  <a:pt x="279" y="218"/>
                </a:lnTo>
                <a:lnTo>
                  <a:pt x="279" y="219"/>
                </a:lnTo>
                <a:lnTo>
                  <a:pt x="279" y="218"/>
                </a:lnTo>
                <a:lnTo>
                  <a:pt x="279" y="219"/>
                </a:lnTo>
                <a:lnTo>
                  <a:pt x="279" y="218"/>
                </a:lnTo>
                <a:lnTo>
                  <a:pt x="280" y="218"/>
                </a:lnTo>
                <a:lnTo>
                  <a:pt x="279" y="218"/>
                </a:lnTo>
                <a:lnTo>
                  <a:pt x="280" y="218"/>
                </a:lnTo>
                <a:lnTo>
                  <a:pt x="279" y="218"/>
                </a:lnTo>
                <a:lnTo>
                  <a:pt x="280" y="218"/>
                </a:lnTo>
                <a:lnTo>
                  <a:pt x="281" y="218"/>
                </a:lnTo>
                <a:lnTo>
                  <a:pt x="280" y="218"/>
                </a:lnTo>
                <a:lnTo>
                  <a:pt x="281" y="218"/>
                </a:lnTo>
                <a:lnTo>
                  <a:pt x="280" y="218"/>
                </a:lnTo>
                <a:lnTo>
                  <a:pt x="281" y="218"/>
                </a:lnTo>
                <a:lnTo>
                  <a:pt x="281" y="217"/>
                </a:lnTo>
                <a:lnTo>
                  <a:pt x="281" y="218"/>
                </a:lnTo>
                <a:lnTo>
                  <a:pt x="281" y="217"/>
                </a:lnTo>
                <a:lnTo>
                  <a:pt x="281" y="218"/>
                </a:lnTo>
                <a:lnTo>
                  <a:pt x="281" y="217"/>
                </a:lnTo>
                <a:lnTo>
                  <a:pt x="280" y="217"/>
                </a:lnTo>
                <a:lnTo>
                  <a:pt x="281" y="217"/>
                </a:lnTo>
                <a:lnTo>
                  <a:pt x="280" y="217"/>
                </a:lnTo>
                <a:lnTo>
                  <a:pt x="281" y="217"/>
                </a:lnTo>
                <a:lnTo>
                  <a:pt x="280" y="217"/>
                </a:lnTo>
                <a:lnTo>
                  <a:pt x="280" y="216"/>
                </a:lnTo>
                <a:lnTo>
                  <a:pt x="280" y="217"/>
                </a:lnTo>
                <a:lnTo>
                  <a:pt x="280" y="216"/>
                </a:lnTo>
                <a:lnTo>
                  <a:pt x="280" y="217"/>
                </a:lnTo>
                <a:lnTo>
                  <a:pt x="280" y="216"/>
                </a:lnTo>
                <a:lnTo>
                  <a:pt x="279" y="216"/>
                </a:lnTo>
                <a:lnTo>
                  <a:pt x="280" y="216"/>
                </a:lnTo>
                <a:lnTo>
                  <a:pt x="279" y="216"/>
                </a:lnTo>
                <a:lnTo>
                  <a:pt x="280" y="216"/>
                </a:lnTo>
                <a:lnTo>
                  <a:pt x="279" y="216"/>
                </a:lnTo>
                <a:lnTo>
                  <a:pt x="279" y="217"/>
                </a:lnTo>
                <a:lnTo>
                  <a:pt x="279" y="216"/>
                </a:lnTo>
                <a:lnTo>
                  <a:pt x="279" y="217"/>
                </a:lnTo>
                <a:lnTo>
                  <a:pt x="279" y="216"/>
                </a:lnTo>
                <a:lnTo>
                  <a:pt x="279" y="217"/>
                </a:lnTo>
                <a:lnTo>
                  <a:pt x="278" y="217"/>
                </a:lnTo>
                <a:lnTo>
                  <a:pt x="279" y="217"/>
                </a:lnTo>
                <a:lnTo>
                  <a:pt x="278" y="217"/>
                </a:lnTo>
                <a:lnTo>
                  <a:pt x="279" y="217"/>
                </a:lnTo>
                <a:lnTo>
                  <a:pt x="278" y="217"/>
                </a:lnTo>
                <a:lnTo>
                  <a:pt x="278" y="216"/>
                </a:lnTo>
                <a:lnTo>
                  <a:pt x="278" y="217"/>
                </a:lnTo>
                <a:lnTo>
                  <a:pt x="278" y="216"/>
                </a:lnTo>
                <a:lnTo>
                  <a:pt x="278" y="217"/>
                </a:lnTo>
                <a:lnTo>
                  <a:pt x="278" y="216"/>
                </a:lnTo>
                <a:lnTo>
                  <a:pt x="278" y="215"/>
                </a:lnTo>
                <a:lnTo>
                  <a:pt x="278" y="216"/>
                </a:lnTo>
                <a:lnTo>
                  <a:pt x="278" y="215"/>
                </a:lnTo>
                <a:lnTo>
                  <a:pt x="278" y="216"/>
                </a:lnTo>
                <a:lnTo>
                  <a:pt x="278" y="215"/>
                </a:lnTo>
                <a:lnTo>
                  <a:pt x="277" y="215"/>
                </a:lnTo>
                <a:lnTo>
                  <a:pt x="278" y="215"/>
                </a:lnTo>
                <a:lnTo>
                  <a:pt x="277" y="215"/>
                </a:lnTo>
                <a:lnTo>
                  <a:pt x="278" y="215"/>
                </a:lnTo>
                <a:lnTo>
                  <a:pt x="277" y="215"/>
                </a:lnTo>
                <a:lnTo>
                  <a:pt x="277" y="216"/>
                </a:lnTo>
                <a:lnTo>
                  <a:pt x="277" y="215"/>
                </a:lnTo>
                <a:lnTo>
                  <a:pt x="277" y="216"/>
                </a:lnTo>
                <a:lnTo>
                  <a:pt x="277" y="215"/>
                </a:lnTo>
                <a:lnTo>
                  <a:pt x="277" y="216"/>
                </a:lnTo>
                <a:lnTo>
                  <a:pt x="276" y="216"/>
                </a:lnTo>
                <a:lnTo>
                  <a:pt x="277" y="216"/>
                </a:lnTo>
                <a:lnTo>
                  <a:pt x="276" y="216"/>
                </a:lnTo>
                <a:lnTo>
                  <a:pt x="277" y="216"/>
                </a:lnTo>
                <a:lnTo>
                  <a:pt x="276" y="216"/>
                </a:lnTo>
                <a:lnTo>
                  <a:pt x="276" y="215"/>
                </a:lnTo>
                <a:lnTo>
                  <a:pt x="276" y="216"/>
                </a:lnTo>
                <a:lnTo>
                  <a:pt x="276" y="215"/>
                </a:lnTo>
                <a:lnTo>
                  <a:pt x="276" y="216"/>
                </a:lnTo>
                <a:lnTo>
                  <a:pt x="276" y="215"/>
                </a:lnTo>
                <a:lnTo>
                  <a:pt x="275" y="215"/>
                </a:lnTo>
                <a:lnTo>
                  <a:pt x="276" y="215"/>
                </a:lnTo>
                <a:lnTo>
                  <a:pt x="275" y="215"/>
                </a:lnTo>
                <a:lnTo>
                  <a:pt x="276" y="215"/>
                </a:lnTo>
                <a:lnTo>
                  <a:pt x="275" y="215"/>
                </a:lnTo>
                <a:lnTo>
                  <a:pt x="275" y="214"/>
                </a:lnTo>
                <a:lnTo>
                  <a:pt x="275" y="215"/>
                </a:lnTo>
                <a:lnTo>
                  <a:pt x="275" y="214"/>
                </a:lnTo>
                <a:lnTo>
                  <a:pt x="275" y="215"/>
                </a:lnTo>
                <a:lnTo>
                  <a:pt x="275" y="214"/>
                </a:lnTo>
                <a:lnTo>
                  <a:pt x="276" y="214"/>
                </a:lnTo>
                <a:lnTo>
                  <a:pt x="275" y="214"/>
                </a:lnTo>
                <a:lnTo>
                  <a:pt x="276" y="214"/>
                </a:lnTo>
                <a:lnTo>
                  <a:pt x="275" y="214"/>
                </a:lnTo>
                <a:lnTo>
                  <a:pt x="276" y="214"/>
                </a:lnTo>
                <a:lnTo>
                  <a:pt x="277" y="214"/>
                </a:lnTo>
                <a:lnTo>
                  <a:pt x="276" y="214"/>
                </a:lnTo>
                <a:lnTo>
                  <a:pt x="277" y="214"/>
                </a:lnTo>
                <a:lnTo>
                  <a:pt x="276" y="214"/>
                </a:lnTo>
                <a:lnTo>
                  <a:pt x="277" y="214"/>
                </a:lnTo>
                <a:lnTo>
                  <a:pt x="277" y="213"/>
                </a:lnTo>
                <a:lnTo>
                  <a:pt x="277" y="214"/>
                </a:lnTo>
                <a:lnTo>
                  <a:pt x="277" y="213"/>
                </a:lnTo>
                <a:lnTo>
                  <a:pt x="277" y="214"/>
                </a:lnTo>
                <a:lnTo>
                  <a:pt x="277" y="213"/>
                </a:lnTo>
                <a:lnTo>
                  <a:pt x="276" y="213"/>
                </a:lnTo>
                <a:lnTo>
                  <a:pt x="277" y="213"/>
                </a:lnTo>
                <a:lnTo>
                  <a:pt x="276" y="213"/>
                </a:lnTo>
                <a:lnTo>
                  <a:pt x="277" y="213"/>
                </a:lnTo>
                <a:lnTo>
                  <a:pt x="276" y="213"/>
                </a:lnTo>
                <a:lnTo>
                  <a:pt x="277" y="213"/>
                </a:lnTo>
                <a:lnTo>
                  <a:pt x="276" y="213"/>
                </a:lnTo>
                <a:lnTo>
                  <a:pt x="277" y="213"/>
                </a:lnTo>
                <a:lnTo>
                  <a:pt x="276" y="213"/>
                </a:lnTo>
                <a:lnTo>
                  <a:pt x="277" y="213"/>
                </a:lnTo>
                <a:lnTo>
                  <a:pt x="277" y="212"/>
                </a:lnTo>
                <a:lnTo>
                  <a:pt x="277" y="213"/>
                </a:lnTo>
                <a:lnTo>
                  <a:pt x="277" y="212"/>
                </a:lnTo>
                <a:lnTo>
                  <a:pt x="277" y="213"/>
                </a:lnTo>
                <a:lnTo>
                  <a:pt x="277" y="212"/>
                </a:lnTo>
                <a:lnTo>
                  <a:pt x="278" y="212"/>
                </a:lnTo>
                <a:lnTo>
                  <a:pt x="277" y="212"/>
                </a:lnTo>
                <a:lnTo>
                  <a:pt x="278" y="212"/>
                </a:lnTo>
                <a:lnTo>
                  <a:pt x="277" y="212"/>
                </a:lnTo>
                <a:lnTo>
                  <a:pt x="278" y="212"/>
                </a:lnTo>
                <a:lnTo>
                  <a:pt x="278" y="213"/>
                </a:lnTo>
                <a:lnTo>
                  <a:pt x="278" y="212"/>
                </a:lnTo>
                <a:lnTo>
                  <a:pt x="278" y="213"/>
                </a:lnTo>
                <a:lnTo>
                  <a:pt x="278" y="212"/>
                </a:lnTo>
                <a:lnTo>
                  <a:pt x="278" y="213"/>
                </a:lnTo>
                <a:lnTo>
                  <a:pt x="279" y="213"/>
                </a:lnTo>
                <a:lnTo>
                  <a:pt x="278" y="213"/>
                </a:lnTo>
                <a:lnTo>
                  <a:pt x="279" y="213"/>
                </a:lnTo>
                <a:lnTo>
                  <a:pt x="278" y="213"/>
                </a:lnTo>
                <a:lnTo>
                  <a:pt x="279" y="213"/>
                </a:lnTo>
                <a:lnTo>
                  <a:pt x="280" y="213"/>
                </a:lnTo>
                <a:lnTo>
                  <a:pt x="279" y="213"/>
                </a:lnTo>
                <a:lnTo>
                  <a:pt x="280" y="213"/>
                </a:lnTo>
                <a:lnTo>
                  <a:pt x="279" y="213"/>
                </a:lnTo>
                <a:lnTo>
                  <a:pt x="280" y="213"/>
                </a:lnTo>
                <a:lnTo>
                  <a:pt x="280" y="212"/>
                </a:lnTo>
                <a:lnTo>
                  <a:pt x="280" y="213"/>
                </a:lnTo>
                <a:lnTo>
                  <a:pt x="280" y="212"/>
                </a:lnTo>
                <a:lnTo>
                  <a:pt x="280" y="213"/>
                </a:lnTo>
                <a:lnTo>
                  <a:pt x="280" y="212"/>
                </a:lnTo>
                <a:lnTo>
                  <a:pt x="279" y="212"/>
                </a:lnTo>
                <a:lnTo>
                  <a:pt x="280" y="212"/>
                </a:lnTo>
                <a:lnTo>
                  <a:pt x="279" y="212"/>
                </a:lnTo>
                <a:lnTo>
                  <a:pt x="280" y="212"/>
                </a:lnTo>
                <a:lnTo>
                  <a:pt x="279" y="212"/>
                </a:lnTo>
                <a:lnTo>
                  <a:pt x="279" y="211"/>
                </a:lnTo>
                <a:lnTo>
                  <a:pt x="279" y="212"/>
                </a:lnTo>
                <a:lnTo>
                  <a:pt x="279" y="211"/>
                </a:lnTo>
                <a:lnTo>
                  <a:pt x="279" y="212"/>
                </a:lnTo>
                <a:lnTo>
                  <a:pt x="279" y="211"/>
                </a:lnTo>
                <a:lnTo>
                  <a:pt x="280" y="211"/>
                </a:lnTo>
                <a:lnTo>
                  <a:pt x="279" y="211"/>
                </a:lnTo>
                <a:lnTo>
                  <a:pt x="280" y="211"/>
                </a:lnTo>
                <a:lnTo>
                  <a:pt x="279" y="211"/>
                </a:lnTo>
                <a:lnTo>
                  <a:pt x="280" y="211"/>
                </a:lnTo>
                <a:lnTo>
                  <a:pt x="281" y="211"/>
                </a:lnTo>
                <a:lnTo>
                  <a:pt x="280" y="211"/>
                </a:lnTo>
                <a:lnTo>
                  <a:pt x="281" y="211"/>
                </a:lnTo>
                <a:lnTo>
                  <a:pt x="280" y="211"/>
                </a:lnTo>
                <a:lnTo>
                  <a:pt x="281" y="211"/>
                </a:lnTo>
                <a:lnTo>
                  <a:pt x="281" y="210"/>
                </a:lnTo>
                <a:lnTo>
                  <a:pt x="281" y="211"/>
                </a:lnTo>
                <a:lnTo>
                  <a:pt x="281" y="210"/>
                </a:lnTo>
                <a:lnTo>
                  <a:pt x="281" y="211"/>
                </a:lnTo>
                <a:lnTo>
                  <a:pt x="281" y="210"/>
                </a:lnTo>
                <a:lnTo>
                  <a:pt x="280" y="210"/>
                </a:lnTo>
                <a:lnTo>
                  <a:pt x="281" y="210"/>
                </a:lnTo>
                <a:lnTo>
                  <a:pt x="280" y="210"/>
                </a:lnTo>
                <a:lnTo>
                  <a:pt x="281" y="210"/>
                </a:lnTo>
                <a:lnTo>
                  <a:pt x="280" y="210"/>
                </a:lnTo>
                <a:lnTo>
                  <a:pt x="280" y="209"/>
                </a:lnTo>
                <a:lnTo>
                  <a:pt x="280" y="210"/>
                </a:lnTo>
                <a:lnTo>
                  <a:pt x="280" y="209"/>
                </a:lnTo>
                <a:lnTo>
                  <a:pt x="280" y="210"/>
                </a:lnTo>
                <a:lnTo>
                  <a:pt x="280" y="209"/>
                </a:lnTo>
                <a:lnTo>
                  <a:pt x="281" y="209"/>
                </a:lnTo>
                <a:lnTo>
                  <a:pt x="280" y="209"/>
                </a:lnTo>
                <a:lnTo>
                  <a:pt x="281" y="209"/>
                </a:lnTo>
                <a:lnTo>
                  <a:pt x="280" y="209"/>
                </a:lnTo>
                <a:lnTo>
                  <a:pt x="281" y="209"/>
                </a:lnTo>
                <a:lnTo>
                  <a:pt x="281" y="208"/>
                </a:lnTo>
                <a:lnTo>
                  <a:pt x="281" y="209"/>
                </a:lnTo>
                <a:lnTo>
                  <a:pt x="281" y="208"/>
                </a:lnTo>
                <a:lnTo>
                  <a:pt x="281" y="209"/>
                </a:lnTo>
                <a:lnTo>
                  <a:pt x="281" y="208"/>
                </a:lnTo>
                <a:lnTo>
                  <a:pt x="282" y="208"/>
                </a:lnTo>
                <a:lnTo>
                  <a:pt x="281" y="208"/>
                </a:lnTo>
                <a:lnTo>
                  <a:pt x="282" y="208"/>
                </a:lnTo>
                <a:lnTo>
                  <a:pt x="281" y="208"/>
                </a:lnTo>
                <a:lnTo>
                  <a:pt x="282" y="208"/>
                </a:lnTo>
                <a:lnTo>
                  <a:pt x="282" y="209"/>
                </a:lnTo>
                <a:lnTo>
                  <a:pt x="282" y="208"/>
                </a:lnTo>
                <a:lnTo>
                  <a:pt x="282" y="209"/>
                </a:lnTo>
                <a:lnTo>
                  <a:pt x="282" y="208"/>
                </a:lnTo>
                <a:lnTo>
                  <a:pt x="282" y="209"/>
                </a:lnTo>
                <a:lnTo>
                  <a:pt x="282" y="210"/>
                </a:lnTo>
                <a:lnTo>
                  <a:pt x="282" y="209"/>
                </a:lnTo>
                <a:lnTo>
                  <a:pt x="282" y="210"/>
                </a:lnTo>
                <a:lnTo>
                  <a:pt x="282" y="209"/>
                </a:lnTo>
                <a:lnTo>
                  <a:pt x="282" y="210"/>
                </a:lnTo>
                <a:lnTo>
                  <a:pt x="283" y="210"/>
                </a:lnTo>
                <a:lnTo>
                  <a:pt x="282" y="210"/>
                </a:lnTo>
                <a:lnTo>
                  <a:pt x="283" y="210"/>
                </a:lnTo>
                <a:lnTo>
                  <a:pt x="282" y="210"/>
                </a:lnTo>
                <a:lnTo>
                  <a:pt x="283" y="210"/>
                </a:lnTo>
                <a:lnTo>
                  <a:pt x="283" y="209"/>
                </a:lnTo>
                <a:lnTo>
                  <a:pt x="283" y="210"/>
                </a:lnTo>
                <a:lnTo>
                  <a:pt x="283" y="209"/>
                </a:lnTo>
                <a:lnTo>
                  <a:pt x="283" y="210"/>
                </a:lnTo>
                <a:lnTo>
                  <a:pt x="283" y="209"/>
                </a:lnTo>
                <a:lnTo>
                  <a:pt x="284" y="209"/>
                </a:lnTo>
                <a:lnTo>
                  <a:pt x="283" y="209"/>
                </a:lnTo>
                <a:lnTo>
                  <a:pt x="284" y="209"/>
                </a:lnTo>
                <a:lnTo>
                  <a:pt x="283" y="209"/>
                </a:lnTo>
                <a:lnTo>
                  <a:pt x="284" y="209"/>
                </a:lnTo>
                <a:lnTo>
                  <a:pt x="284" y="210"/>
                </a:lnTo>
                <a:lnTo>
                  <a:pt x="284" y="209"/>
                </a:lnTo>
                <a:lnTo>
                  <a:pt x="284" y="210"/>
                </a:lnTo>
                <a:lnTo>
                  <a:pt x="284" y="209"/>
                </a:lnTo>
                <a:lnTo>
                  <a:pt x="284" y="210"/>
                </a:lnTo>
                <a:lnTo>
                  <a:pt x="285" y="210"/>
                </a:lnTo>
                <a:lnTo>
                  <a:pt x="284" y="210"/>
                </a:lnTo>
                <a:lnTo>
                  <a:pt x="285" y="210"/>
                </a:lnTo>
                <a:lnTo>
                  <a:pt x="284" y="210"/>
                </a:lnTo>
                <a:lnTo>
                  <a:pt x="285" y="210"/>
                </a:lnTo>
                <a:lnTo>
                  <a:pt x="285" y="211"/>
                </a:lnTo>
                <a:lnTo>
                  <a:pt x="285" y="210"/>
                </a:lnTo>
                <a:lnTo>
                  <a:pt x="285" y="211"/>
                </a:lnTo>
                <a:lnTo>
                  <a:pt x="285" y="210"/>
                </a:lnTo>
                <a:lnTo>
                  <a:pt x="285" y="211"/>
                </a:lnTo>
                <a:lnTo>
                  <a:pt x="284" y="211"/>
                </a:lnTo>
                <a:lnTo>
                  <a:pt x="285" y="211"/>
                </a:lnTo>
                <a:lnTo>
                  <a:pt x="284" y="211"/>
                </a:lnTo>
                <a:lnTo>
                  <a:pt x="285" y="211"/>
                </a:lnTo>
                <a:lnTo>
                  <a:pt x="284" y="211"/>
                </a:lnTo>
                <a:lnTo>
                  <a:pt x="283" y="211"/>
                </a:lnTo>
                <a:lnTo>
                  <a:pt x="284" y="211"/>
                </a:lnTo>
                <a:lnTo>
                  <a:pt x="283" y="211"/>
                </a:lnTo>
                <a:lnTo>
                  <a:pt x="284" y="211"/>
                </a:lnTo>
                <a:lnTo>
                  <a:pt x="283" y="211"/>
                </a:lnTo>
                <a:lnTo>
                  <a:pt x="283" y="212"/>
                </a:lnTo>
                <a:lnTo>
                  <a:pt x="283" y="211"/>
                </a:lnTo>
                <a:lnTo>
                  <a:pt x="283" y="212"/>
                </a:lnTo>
                <a:lnTo>
                  <a:pt x="283" y="211"/>
                </a:lnTo>
                <a:lnTo>
                  <a:pt x="283" y="212"/>
                </a:lnTo>
                <a:lnTo>
                  <a:pt x="284" y="212"/>
                </a:lnTo>
                <a:lnTo>
                  <a:pt x="283" y="212"/>
                </a:lnTo>
                <a:lnTo>
                  <a:pt x="284" y="212"/>
                </a:lnTo>
                <a:lnTo>
                  <a:pt x="283" y="212"/>
                </a:lnTo>
                <a:lnTo>
                  <a:pt x="284" y="212"/>
                </a:lnTo>
                <a:lnTo>
                  <a:pt x="284" y="213"/>
                </a:lnTo>
                <a:lnTo>
                  <a:pt x="284" y="212"/>
                </a:lnTo>
                <a:lnTo>
                  <a:pt x="284" y="213"/>
                </a:lnTo>
                <a:lnTo>
                  <a:pt x="284" y="212"/>
                </a:lnTo>
                <a:lnTo>
                  <a:pt x="284" y="213"/>
                </a:lnTo>
                <a:lnTo>
                  <a:pt x="285" y="213"/>
                </a:lnTo>
                <a:lnTo>
                  <a:pt x="284" y="213"/>
                </a:lnTo>
                <a:lnTo>
                  <a:pt x="285" y="213"/>
                </a:lnTo>
                <a:lnTo>
                  <a:pt x="284" y="213"/>
                </a:lnTo>
                <a:lnTo>
                  <a:pt x="285" y="213"/>
                </a:lnTo>
                <a:lnTo>
                  <a:pt x="285" y="214"/>
                </a:lnTo>
                <a:lnTo>
                  <a:pt x="285" y="213"/>
                </a:lnTo>
                <a:lnTo>
                  <a:pt x="285" y="214"/>
                </a:lnTo>
                <a:lnTo>
                  <a:pt x="285" y="213"/>
                </a:lnTo>
                <a:lnTo>
                  <a:pt x="285" y="214"/>
                </a:lnTo>
                <a:lnTo>
                  <a:pt x="284" y="214"/>
                </a:lnTo>
                <a:lnTo>
                  <a:pt x="285" y="214"/>
                </a:lnTo>
                <a:lnTo>
                  <a:pt x="284" y="214"/>
                </a:lnTo>
                <a:lnTo>
                  <a:pt x="285" y="214"/>
                </a:lnTo>
                <a:lnTo>
                  <a:pt x="284" y="214"/>
                </a:lnTo>
                <a:lnTo>
                  <a:pt x="283" y="214"/>
                </a:lnTo>
                <a:lnTo>
                  <a:pt x="284" y="214"/>
                </a:lnTo>
                <a:lnTo>
                  <a:pt x="283" y="214"/>
                </a:lnTo>
                <a:lnTo>
                  <a:pt x="284" y="214"/>
                </a:lnTo>
                <a:lnTo>
                  <a:pt x="283" y="214"/>
                </a:lnTo>
                <a:lnTo>
                  <a:pt x="283" y="215"/>
                </a:lnTo>
                <a:lnTo>
                  <a:pt x="283" y="214"/>
                </a:lnTo>
                <a:lnTo>
                  <a:pt x="283" y="215"/>
                </a:lnTo>
                <a:lnTo>
                  <a:pt x="283" y="214"/>
                </a:lnTo>
                <a:lnTo>
                  <a:pt x="283" y="215"/>
                </a:lnTo>
                <a:lnTo>
                  <a:pt x="284" y="215"/>
                </a:lnTo>
                <a:lnTo>
                  <a:pt x="283" y="215"/>
                </a:lnTo>
                <a:lnTo>
                  <a:pt x="284" y="215"/>
                </a:lnTo>
                <a:lnTo>
                  <a:pt x="283" y="215"/>
                </a:lnTo>
                <a:lnTo>
                  <a:pt x="284" y="215"/>
                </a:lnTo>
                <a:lnTo>
                  <a:pt x="284" y="216"/>
                </a:lnTo>
                <a:lnTo>
                  <a:pt x="284" y="215"/>
                </a:lnTo>
                <a:lnTo>
                  <a:pt x="284" y="216"/>
                </a:lnTo>
                <a:lnTo>
                  <a:pt x="284" y="215"/>
                </a:lnTo>
                <a:lnTo>
                  <a:pt x="284" y="216"/>
                </a:lnTo>
                <a:lnTo>
                  <a:pt x="285" y="216"/>
                </a:lnTo>
                <a:lnTo>
                  <a:pt x="284" y="216"/>
                </a:lnTo>
                <a:lnTo>
                  <a:pt x="285" y="216"/>
                </a:lnTo>
                <a:lnTo>
                  <a:pt x="284" y="216"/>
                </a:lnTo>
                <a:lnTo>
                  <a:pt x="285" y="216"/>
                </a:lnTo>
                <a:lnTo>
                  <a:pt x="285" y="215"/>
                </a:lnTo>
                <a:lnTo>
                  <a:pt x="285" y="216"/>
                </a:lnTo>
                <a:lnTo>
                  <a:pt x="285" y="215"/>
                </a:lnTo>
                <a:lnTo>
                  <a:pt x="285" y="216"/>
                </a:lnTo>
                <a:lnTo>
                  <a:pt x="285" y="215"/>
                </a:lnTo>
                <a:lnTo>
                  <a:pt x="286" y="215"/>
                </a:lnTo>
                <a:lnTo>
                  <a:pt x="285" y="215"/>
                </a:lnTo>
                <a:lnTo>
                  <a:pt x="286" y="215"/>
                </a:lnTo>
                <a:lnTo>
                  <a:pt x="285" y="215"/>
                </a:lnTo>
                <a:lnTo>
                  <a:pt x="286" y="215"/>
                </a:lnTo>
                <a:lnTo>
                  <a:pt x="286" y="216"/>
                </a:lnTo>
                <a:lnTo>
                  <a:pt x="286" y="215"/>
                </a:lnTo>
                <a:lnTo>
                  <a:pt x="286" y="216"/>
                </a:lnTo>
                <a:lnTo>
                  <a:pt x="286" y="215"/>
                </a:lnTo>
                <a:lnTo>
                  <a:pt x="286" y="216"/>
                </a:lnTo>
                <a:lnTo>
                  <a:pt x="286" y="217"/>
                </a:lnTo>
                <a:lnTo>
                  <a:pt x="286" y="216"/>
                </a:lnTo>
                <a:lnTo>
                  <a:pt x="286" y="217"/>
                </a:lnTo>
                <a:lnTo>
                  <a:pt x="286" y="216"/>
                </a:lnTo>
                <a:lnTo>
                  <a:pt x="286" y="217"/>
                </a:lnTo>
                <a:lnTo>
                  <a:pt x="287" y="217"/>
                </a:lnTo>
                <a:lnTo>
                  <a:pt x="286" y="217"/>
                </a:lnTo>
                <a:lnTo>
                  <a:pt x="287" y="217"/>
                </a:lnTo>
                <a:lnTo>
                  <a:pt x="286" y="217"/>
                </a:lnTo>
                <a:lnTo>
                  <a:pt x="287" y="217"/>
                </a:lnTo>
                <a:lnTo>
                  <a:pt x="287" y="216"/>
                </a:lnTo>
                <a:lnTo>
                  <a:pt x="287" y="217"/>
                </a:lnTo>
                <a:lnTo>
                  <a:pt x="287" y="216"/>
                </a:lnTo>
                <a:lnTo>
                  <a:pt x="287" y="217"/>
                </a:lnTo>
                <a:lnTo>
                  <a:pt x="287" y="216"/>
                </a:lnTo>
                <a:lnTo>
                  <a:pt x="288" y="216"/>
                </a:lnTo>
                <a:lnTo>
                  <a:pt x="287" y="216"/>
                </a:lnTo>
                <a:lnTo>
                  <a:pt x="288" y="216"/>
                </a:lnTo>
                <a:lnTo>
                  <a:pt x="287" y="216"/>
                </a:lnTo>
                <a:lnTo>
                  <a:pt x="288" y="216"/>
                </a:lnTo>
                <a:lnTo>
                  <a:pt x="288" y="215"/>
                </a:lnTo>
                <a:lnTo>
                  <a:pt x="288" y="216"/>
                </a:lnTo>
                <a:lnTo>
                  <a:pt x="288" y="215"/>
                </a:lnTo>
                <a:lnTo>
                  <a:pt x="288" y="216"/>
                </a:lnTo>
                <a:lnTo>
                  <a:pt x="288" y="215"/>
                </a:lnTo>
                <a:lnTo>
                  <a:pt x="287" y="215"/>
                </a:lnTo>
                <a:lnTo>
                  <a:pt x="288" y="215"/>
                </a:lnTo>
                <a:lnTo>
                  <a:pt x="287" y="215"/>
                </a:lnTo>
                <a:lnTo>
                  <a:pt x="288" y="215"/>
                </a:lnTo>
                <a:lnTo>
                  <a:pt x="287" y="215"/>
                </a:lnTo>
                <a:lnTo>
                  <a:pt x="287" y="214"/>
                </a:lnTo>
                <a:lnTo>
                  <a:pt x="287" y="215"/>
                </a:lnTo>
                <a:lnTo>
                  <a:pt x="287" y="214"/>
                </a:lnTo>
                <a:lnTo>
                  <a:pt x="287" y="215"/>
                </a:lnTo>
                <a:lnTo>
                  <a:pt x="287" y="214"/>
                </a:lnTo>
                <a:lnTo>
                  <a:pt x="288" y="214"/>
                </a:lnTo>
                <a:lnTo>
                  <a:pt x="287" y="214"/>
                </a:lnTo>
                <a:lnTo>
                  <a:pt x="288" y="214"/>
                </a:lnTo>
                <a:lnTo>
                  <a:pt x="287" y="214"/>
                </a:lnTo>
                <a:lnTo>
                  <a:pt x="288" y="214"/>
                </a:lnTo>
                <a:lnTo>
                  <a:pt x="289" y="214"/>
                </a:lnTo>
                <a:lnTo>
                  <a:pt x="288" y="214"/>
                </a:lnTo>
                <a:lnTo>
                  <a:pt x="289" y="214"/>
                </a:lnTo>
                <a:lnTo>
                  <a:pt x="288" y="214"/>
                </a:lnTo>
                <a:lnTo>
                  <a:pt x="289" y="214"/>
                </a:lnTo>
                <a:lnTo>
                  <a:pt x="289" y="213"/>
                </a:lnTo>
                <a:lnTo>
                  <a:pt x="289" y="214"/>
                </a:lnTo>
                <a:lnTo>
                  <a:pt x="289" y="213"/>
                </a:lnTo>
                <a:lnTo>
                  <a:pt x="289" y="214"/>
                </a:lnTo>
                <a:lnTo>
                  <a:pt x="289" y="213"/>
                </a:lnTo>
                <a:lnTo>
                  <a:pt x="288" y="213"/>
                </a:lnTo>
                <a:lnTo>
                  <a:pt x="289" y="213"/>
                </a:lnTo>
                <a:lnTo>
                  <a:pt x="288" y="213"/>
                </a:lnTo>
                <a:lnTo>
                  <a:pt x="289" y="213"/>
                </a:lnTo>
                <a:lnTo>
                  <a:pt x="288" y="213"/>
                </a:lnTo>
                <a:lnTo>
                  <a:pt x="289" y="213"/>
                </a:lnTo>
                <a:lnTo>
                  <a:pt x="288" y="213"/>
                </a:lnTo>
                <a:lnTo>
                  <a:pt x="289" y="213"/>
                </a:lnTo>
                <a:lnTo>
                  <a:pt x="288" y="213"/>
                </a:lnTo>
                <a:lnTo>
                  <a:pt x="289" y="213"/>
                </a:lnTo>
                <a:lnTo>
                  <a:pt x="289" y="212"/>
                </a:lnTo>
                <a:lnTo>
                  <a:pt x="289" y="213"/>
                </a:lnTo>
                <a:lnTo>
                  <a:pt x="289" y="212"/>
                </a:lnTo>
                <a:lnTo>
                  <a:pt x="289" y="213"/>
                </a:lnTo>
                <a:lnTo>
                  <a:pt x="289" y="212"/>
                </a:lnTo>
                <a:lnTo>
                  <a:pt x="290" y="212"/>
                </a:lnTo>
                <a:lnTo>
                  <a:pt x="289" y="212"/>
                </a:lnTo>
                <a:lnTo>
                  <a:pt x="290" y="212"/>
                </a:lnTo>
                <a:lnTo>
                  <a:pt x="289" y="212"/>
                </a:lnTo>
                <a:lnTo>
                  <a:pt x="290" y="212"/>
                </a:lnTo>
                <a:lnTo>
                  <a:pt x="290" y="213"/>
                </a:lnTo>
                <a:lnTo>
                  <a:pt x="290" y="212"/>
                </a:lnTo>
                <a:lnTo>
                  <a:pt x="290" y="213"/>
                </a:lnTo>
                <a:lnTo>
                  <a:pt x="290" y="212"/>
                </a:lnTo>
                <a:lnTo>
                  <a:pt x="290" y="213"/>
                </a:lnTo>
                <a:lnTo>
                  <a:pt x="291" y="213"/>
                </a:lnTo>
                <a:lnTo>
                  <a:pt x="290" y="213"/>
                </a:lnTo>
                <a:lnTo>
                  <a:pt x="291" y="213"/>
                </a:lnTo>
                <a:lnTo>
                  <a:pt x="290" y="213"/>
                </a:lnTo>
                <a:lnTo>
                  <a:pt x="291" y="213"/>
                </a:lnTo>
                <a:lnTo>
                  <a:pt x="292" y="213"/>
                </a:lnTo>
                <a:lnTo>
                  <a:pt x="291" y="213"/>
                </a:lnTo>
                <a:lnTo>
                  <a:pt x="292" y="213"/>
                </a:lnTo>
                <a:lnTo>
                  <a:pt x="291" y="213"/>
                </a:lnTo>
                <a:lnTo>
                  <a:pt x="292" y="213"/>
                </a:lnTo>
                <a:lnTo>
                  <a:pt x="292" y="212"/>
                </a:lnTo>
                <a:lnTo>
                  <a:pt x="292" y="213"/>
                </a:lnTo>
                <a:lnTo>
                  <a:pt x="292" y="212"/>
                </a:lnTo>
                <a:lnTo>
                  <a:pt x="292" y="213"/>
                </a:lnTo>
                <a:lnTo>
                  <a:pt x="292" y="212"/>
                </a:lnTo>
                <a:lnTo>
                  <a:pt x="291" y="212"/>
                </a:lnTo>
                <a:lnTo>
                  <a:pt x="292" y="212"/>
                </a:lnTo>
                <a:lnTo>
                  <a:pt x="291" y="212"/>
                </a:lnTo>
                <a:lnTo>
                  <a:pt x="292" y="212"/>
                </a:lnTo>
                <a:lnTo>
                  <a:pt x="291" y="212"/>
                </a:lnTo>
                <a:lnTo>
                  <a:pt x="291" y="211"/>
                </a:lnTo>
                <a:lnTo>
                  <a:pt x="291" y="212"/>
                </a:lnTo>
                <a:lnTo>
                  <a:pt x="291" y="211"/>
                </a:lnTo>
                <a:lnTo>
                  <a:pt x="291" y="212"/>
                </a:lnTo>
                <a:lnTo>
                  <a:pt x="291" y="211"/>
                </a:lnTo>
                <a:lnTo>
                  <a:pt x="292" y="211"/>
                </a:lnTo>
                <a:lnTo>
                  <a:pt x="291" y="211"/>
                </a:lnTo>
                <a:lnTo>
                  <a:pt x="292" y="211"/>
                </a:lnTo>
                <a:lnTo>
                  <a:pt x="291" y="211"/>
                </a:lnTo>
                <a:lnTo>
                  <a:pt x="292" y="211"/>
                </a:lnTo>
                <a:lnTo>
                  <a:pt x="293" y="211"/>
                </a:lnTo>
                <a:lnTo>
                  <a:pt x="292" y="211"/>
                </a:lnTo>
                <a:lnTo>
                  <a:pt x="293" y="211"/>
                </a:lnTo>
                <a:lnTo>
                  <a:pt x="292" y="211"/>
                </a:lnTo>
                <a:lnTo>
                  <a:pt x="293" y="211"/>
                </a:lnTo>
                <a:lnTo>
                  <a:pt x="293" y="210"/>
                </a:lnTo>
                <a:lnTo>
                  <a:pt x="293" y="211"/>
                </a:lnTo>
                <a:lnTo>
                  <a:pt x="293" y="210"/>
                </a:lnTo>
                <a:lnTo>
                  <a:pt x="293" y="211"/>
                </a:lnTo>
                <a:lnTo>
                  <a:pt x="293" y="210"/>
                </a:lnTo>
                <a:lnTo>
                  <a:pt x="292" y="210"/>
                </a:lnTo>
                <a:lnTo>
                  <a:pt x="293" y="210"/>
                </a:lnTo>
                <a:lnTo>
                  <a:pt x="292" y="210"/>
                </a:lnTo>
                <a:lnTo>
                  <a:pt x="293" y="210"/>
                </a:lnTo>
                <a:lnTo>
                  <a:pt x="292" y="210"/>
                </a:lnTo>
                <a:lnTo>
                  <a:pt x="292" y="209"/>
                </a:lnTo>
                <a:lnTo>
                  <a:pt x="292" y="210"/>
                </a:lnTo>
                <a:lnTo>
                  <a:pt x="292" y="209"/>
                </a:lnTo>
                <a:lnTo>
                  <a:pt x="292" y="210"/>
                </a:lnTo>
                <a:lnTo>
                  <a:pt x="292" y="209"/>
                </a:lnTo>
                <a:lnTo>
                  <a:pt x="291" y="209"/>
                </a:lnTo>
                <a:lnTo>
                  <a:pt x="292" y="209"/>
                </a:lnTo>
                <a:lnTo>
                  <a:pt x="291" y="209"/>
                </a:lnTo>
                <a:lnTo>
                  <a:pt x="292" y="209"/>
                </a:lnTo>
                <a:lnTo>
                  <a:pt x="291" y="209"/>
                </a:lnTo>
                <a:lnTo>
                  <a:pt x="291" y="210"/>
                </a:lnTo>
                <a:lnTo>
                  <a:pt x="291" y="209"/>
                </a:lnTo>
                <a:lnTo>
                  <a:pt x="291" y="210"/>
                </a:lnTo>
                <a:lnTo>
                  <a:pt x="291" y="209"/>
                </a:lnTo>
                <a:lnTo>
                  <a:pt x="291" y="210"/>
                </a:lnTo>
                <a:lnTo>
                  <a:pt x="290" y="210"/>
                </a:lnTo>
                <a:lnTo>
                  <a:pt x="291" y="210"/>
                </a:lnTo>
                <a:lnTo>
                  <a:pt x="290" y="210"/>
                </a:lnTo>
                <a:lnTo>
                  <a:pt x="291" y="210"/>
                </a:lnTo>
                <a:lnTo>
                  <a:pt x="290" y="210"/>
                </a:lnTo>
                <a:lnTo>
                  <a:pt x="290" y="209"/>
                </a:lnTo>
                <a:lnTo>
                  <a:pt x="290" y="210"/>
                </a:lnTo>
                <a:lnTo>
                  <a:pt x="290" y="209"/>
                </a:lnTo>
                <a:lnTo>
                  <a:pt x="290" y="210"/>
                </a:lnTo>
                <a:lnTo>
                  <a:pt x="290" y="209"/>
                </a:lnTo>
                <a:lnTo>
                  <a:pt x="290" y="208"/>
                </a:lnTo>
                <a:lnTo>
                  <a:pt x="290" y="209"/>
                </a:lnTo>
                <a:lnTo>
                  <a:pt x="290" y="208"/>
                </a:lnTo>
                <a:lnTo>
                  <a:pt x="290" y="209"/>
                </a:lnTo>
                <a:lnTo>
                  <a:pt x="290" y="208"/>
                </a:lnTo>
                <a:lnTo>
                  <a:pt x="289" y="208"/>
                </a:lnTo>
                <a:lnTo>
                  <a:pt x="290" y="208"/>
                </a:lnTo>
                <a:lnTo>
                  <a:pt x="289" y="208"/>
                </a:lnTo>
                <a:lnTo>
                  <a:pt x="290" y="208"/>
                </a:lnTo>
                <a:lnTo>
                  <a:pt x="289" y="208"/>
                </a:lnTo>
                <a:lnTo>
                  <a:pt x="289" y="209"/>
                </a:lnTo>
                <a:lnTo>
                  <a:pt x="289" y="208"/>
                </a:lnTo>
                <a:lnTo>
                  <a:pt x="289" y="209"/>
                </a:lnTo>
                <a:lnTo>
                  <a:pt x="289" y="208"/>
                </a:lnTo>
                <a:lnTo>
                  <a:pt x="289" y="209"/>
                </a:lnTo>
                <a:lnTo>
                  <a:pt x="288" y="209"/>
                </a:lnTo>
                <a:lnTo>
                  <a:pt x="289" y="209"/>
                </a:lnTo>
                <a:lnTo>
                  <a:pt x="288" y="209"/>
                </a:lnTo>
                <a:lnTo>
                  <a:pt x="289" y="209"/>
                </a:lnTo>
                <a:lnTo>
                  <a:pt x="288" y="209"/>
                </a:lnTo>
                <a:lnTo>
                  <a:pt x="288" y="208"/>
                </a:lnTo>
                <a:lnTo>
                  <a:pt x="288" y="209"/>
                </a:lnTo>
                <a:lnTo>
                  <a:pt x="288" y="208"/>
                </a:lnTo>
                <a:lnTo>
                  <a:pt x="288" y="209"/>
                </a:lnTo>
                <a:lnTo>
                  <a:pt x="288" y="208"/>
                </a:lnTo>
                <a:lnTo>
                  <a:pt x="287" y="208"/>
                </a:lnTo>
                <a:lnTo>
                  <a:pt x="288" y="208"/>
                </a:lnTo>
                <a:lnTo>
                  <a:pt x="287" y="208"/>
                </a:lnTo>
                <a:lnTo>
                  <a:pt x="288" y="208"/>
                </a:lnTo>
                <a:lnTo>
                  <a:pt x="287" y="208"/>
                </a:lnTo>
                <a:lnTo>
                  <a:pt x="287" y="207"/>
                </a:lnTo>
                <a:lnTo>
                  <a:pt x="287" y="208"/>
                </a:lnTo>
                <a:lnTo>
                  <a:pt x="287" y="207"/>
                </a:lnTo>
                <a:lnTo>
                  <a:pt x="287" y="208"/>
                </a:lnTo>
                <a:lnTo>
                  <a:pt x="287" y="207"/>
                </a:lnTo>
                <a:lnTo>
                  <a:pt x="288" y="207"/>
                </a:lnTo>
                <a:lnTo>
                  <a:pt x="287" y="207"/>
                </a:lnTo>
                <a:lnTo>
                  <a:pt x="288" y="207"/>
                </a:lnTo>
                <a:lnTo>
                  <a:pt x="287" y="207"/>
                </a:lnTo>
                <a:lnTo>
                  <a:pt x="288" y="207"/>
                </a:lnTo>
                <a:lnTo>
                  <a:pt x="289" y="207"/>
                </a:lnTo>
                <a:lnTo>
                  <a:pt x="288" y="207"/>
                </a:lnTo>
                <a:lnTo>
                  <a:pt x="289" y="207"/>
                </a:lnTo>
                <a:lnTo>
                  <a:pt x="288" y="207"/>
                </a:lnTo>
                <a:lnTo>
                  <a:pt x="289" y="207"/>
                </a:lnTo>
                <a:lnTo>
                  <a:pt x="289" y="206"/>
                </a:lnTo>
                <a:lnTo>
                  <a:pt x="289" y="207"/>
                </a:lnTo>
                <a:lnTo>
                  <a:pt x="289" y="206"/>
                </a:lnTo>
                <a:lnTo>
                  <a:pt x="289" y="207"/>
                </a:lnTo>
                <a:lnTo>
                  <a:pt x="289" y="206"/>
                </a:lnTo>
                <a:lnTo>
                  <a:pt x="288" y="206"/>
                </a:lnTo>
                <a:lnTo>
                  <a:pt x="289" y="206"/>
                </a:lnTo>
                <a:lnTo>
                  <a:pt x="288" y="206"/>
                </a:lnTo>
                <a:lnTo>
                  <a:pt x="289" y="206"/>
                </a:lnTo>
                <a:lnTo>
                  <a:pt x="288" y="206"/>
                </a:lnTo>
                <a:lnTo>
                  <a:pt x="288" y="205"/>
                </a:lnTo>
                <a:lnTo>
                  <a:pt x="288" y="206"/>
                </a:lnTo>
                <a:lnTo>
                  <a:pt x="288" y="205"/>
                </a:lnTo>
                <a:lnTo>
                  <a:pt x="288" y="206"/>
                </a:lnTo>
                <a:lnTo>
                  <a:pt x="288" y="205"/>
                </a:lnTo>
                <a:lnTo>
                  <a:pt x="289" y="205"/>
                </a:lnTo>
                <a:lnTo>
                  <a:pt x="288" y="205"/>
                </a:lnTo>
                <a:lnTo>
                  <a:pt x="289" y="205"/>
                </a:lnTo>
                <a:lnTo>
                  <a:pt x="288" y="205"/>
                </a:lnTo>
                <a:lnTo>
                  <a:pt x="289" y="205"/>
                </a:lnTo>
                <a:lnTo>
                  <a:pt x="289" y="204"/>
                </a:lnTo>
                <a:lnTo>
                  <a:pt x="289" y="205"/>
                </a:lnTo>
                <a:lnTo>
                  <a:pt x="289" y="204"/>
                </a:lnTo>
                <a:lnTo>
                  <a:pt x="289" y="205"/>
                </a:lnTo>
                <a:lnTo>
                  <a:pt x="289" y="204"/>
                </a:lnTo>
                <a:lnTo>
                  <a:pt x="290" y="204"/>
                </a:lnTo>
                <a:lnTo>
                  <a:pt x="289" y="204"/>
                </a:lnTo>
                <a:lnTo>
                  <a:pt x="290" y="204"/>
                </a:lnTo>
                <a:lnTo>
                  <a:pt x="289" y="204"/>
                </a:lnTo>
                <a:lnTo>
                  <a:pt x="290" y="204"/>
                </a:lnTo>
                <a:lnTo>
                  <a:pt x="290" y="205"/>
                </a:lnTo>
                <a:lnTo>
                  <a:pt x="290" y="204"/>
                </a:lnTo>
                <a:lnTo>
                  <a:pt x="290" y="205"/>
                </a:lnTo>
                <a:lnTo>
                  <a:pt x="290" y="204"/>
                </a:lnTo>
                <a:lnTo>
                  <a:pt x="290" y="205"/>
                </a:lnTo>
                <a:lnTo>
                  <a:pt x="290" y="206"/>
                </a:lnTo>
                <a:lnTo>
                  <a:pt x="290" y="205"/>
                </a:lnTo>
                <a:lnTo>
                  <a:pt x="290" y="206"/>
                </a:lnTo>
                <a:lnTo>
                  <a:pt x="290" y="205"/>
                </a:lnTo>
                <a:lnTo>
                  <a:pt x="290" y="206"/>
                </a:lnTo>
                <a:lnTo>
                  <a:pt x="291" y="206"/>
                </a:lnTo>
                <a:lnTo>
                  <a:pt x="290" y="206"/>
                </a:lnTo>
                <a:lnTo>
                  <a:pt x="291" y="206"/>
                </a:lnTo>
                <a:lnTo>
                  <a:pt x="290" y="206"/>
                </a:lnTo>
                <a:lnTo>
                  <a:pt x="291" y="206"/>
                </a:lnTo>
                <a:lnTo>
                  <a:pt x="291" y="205"/>
                </a:lnTo>
                <a:lnTo>
                  <a:pt x="291" y="206"/>
                </a:lnTo>
                <a:lnTo>
                  <a:pt x="291" y="205"/>
                </a:lnTo>
                <a:lnTo>
                  <a:pt x="291" y="206"/>
                </a:lnTo>
                <a:lnTo>
                  <a:pt x="291" y="205"/>
                </a:lnTo>
                <a:lnTo>
                  <a:pt x="292" y="205"/>
                </a:lnTo>
                <a:lnTo>
                  <a:pt x="291" y="205"/>
                </a:lnTo>
                <a:lnTo>
                  <a:pt x="292" y="205"/>
                </a:lnTo>
                <a:lnTo>
                  <a:pt x="291" y="205"/>
                </a:lnTo>
                <a:lnTo>
                  <a:pt x="292" y="205"/>
                </a:lnTo>
                <a:lnTo>
                  <a:pt x="293" y="205"/>
                </a:lnTo>
                <a:lnTo>
                  <a:pt x="292" y="205"/>
                </a:lnTo>
                <a:lnTo>
                  <a:pt x="293" y="205"/>
                </a:lnTo>
                <a:lnTo>
                  <a:pt x="292" y="205"/>
                </a:lnTo>
                <a:lnTo>
                  <a:pt x="293" y="205"/>
                </a:lnTo>
                <a:lnTo>
                  <a:pt x="293" y="204"/>
                </a:lnTo>
                <a:lnTo>
                  <a:pt x="293" y="205"/>
                </a:lnTo>
                <a:lnTo>
                  <a:pt x="293" y="204"/>
                </a:lnTo>
                <a:lnTo>
                  <a:pt x="293" y="205"/>
                </a:lnTo>
                <a:lnTo>
                  <a:pt x="293" y="204"/>
                </a:lnTo>
                <a:lnTo>
                  <a:pt x="294" y="204"/>
                </a:lnTo>
                <a:lnTo>
                  <a:pt x="293" y="204"/>
                </a:lnTo>
                <a:lnTo>
                  <a:pt x="294" y="204"/>
                </a:lnTo>
                <a:lnTo>
                  <a:pt x="293" y="204"/>
                </a:lnTo>
                <a:lnTo>
                  <a:pt x="294" y="204"/>
                </a:lnTo>
                <a:lnTo>
                  <a:pt x="294" y="205"/>
                </a:lnTo>
                <a:lnTo>
                  <a:pt x="294" y="204"/>
                </a:lnTo>
                <a:lnTo>
                  <a:pt x="294" y="205"/>
                </a:lnTo>
                <a:lnTo>
                  <a:pt x="294" y="204"/>
                </a:lnTo>
                <a:lnTo>
                  <a:pt x="294" y="205"/>
                </a:lnTo>
                <a:lnTo>
                  <a:pt x="294" y="206"/>
                </a:lnTo>
                <a:lnTo>
                  <a:pt x="294" y="205"/>
                </a:lnTo>
                <a:lnTo>
                  <a:pt x="294" y="206"/>
                </a:lnTo>
                <a:lnTo>
                  <a:pt x="294" y="205"/>
                </a:lnTo>
                <a:lnTo>
                  <a:pt x="294" y="206"/>
                </a:lnTo>
                <a:lnTo>
                  <a:pt x="295" y="206"/>
                </a:lnTo>
                <a:lnTo>
                  <a:pt x="294" y="206"/>
                </a:lnTo>
                <a:lnTo>
                  <a:pt x="295" y="206"/>
                </a:lnTo>
                <a:lnTo>
                  <a:pt x="294" y="206"/>
                </a:lnTo>
                <a:lnTo>
                  <a:pt x="295" y="206"/>
                </a:lnTo>
                <a:lnTo>
                  <a:pt x="295" y="205"/>
                </a:lnTo>
                <a:lnTo>
                  <a:pt x="295" y="206"/>
                </a:lnTo>
                <a:lnTo>
                  <a:pt x="295" y="205"/>
                </a:lnTo>
                <a:lnTo>
                  <a:pt x="295" y="206"/>
                </a:lnTo>
                <a:lnTo>
                  <a:pt x="295" y="205"/>
                </a:lnTo>
                <a:lnTo>
                  <a:pt x="296" y="205"/>
                </a:lnTo>
                <a:lnTo>
                  <a:pt x="295" y="205"/>
                </a:lnTo>
                <a:lnTo>
                  <a:pt x="296" y="205"/>
                </a:lnTo>
                <a:lnTo>
                  <a:pt x="295" y="205"/>
                </a:lnTo>
                <a:lnTo>
                  <a:pt x="296" y="205"/>
                </a:lnTo>
                <a:lnTo>
                  <a:pt x="296" y="204"/>
                </a:lnTo>
                <a:lnTo>
                  <a:pt x="296" y="205"/>
                </a:lnTo>
                <a:lnTo>
                  <a:pt x="296" y="204"/>
                </a:lnTo>
                <a:lnTo>
                  <a:pt x="296" y="205"/>
                </a:lnTo>
                <a:lnTo>
                  <a:pt x="296" y="204"/>
                </a:lnTo>
                <a:lnTo>
                  <a:pt x="295" y="204"/>
                </a:lnTo>
                <a:lnTo>
                  <a:pt x="296" y="204"/>
                </a:lnTo>
                <a:lnTo>
                  <a:pt x="295" y="204"/>
                </a:lnTo>
                <a:lnTo>
                  <a:pt x="296" y="204"/>
                </a:lnTo>
                <a:lnTo>
                  <a:pt x="295" y="204"/>
                </a:lnTo>
                <a:lnTo>
                  <a:pt x="295" y="203"/>
                </a:lnTo>
                <a:lnTo>
                  <a:pt x="295" y="204"/>
                </a:lnTo>
                <a:lnTo>
                  <a:pt x="295" y="203"/>
                </a:lnTo>
                <a:lnTo>
                  <a:pt x="295" y="204"/>
                </a:lnTo>
                <a:lnTo>
                  <a:pt x="295" y="203"/>
                </a:lnTo>
                <a:lnTo>
                  <a:pt x="296" y="203"/>
                </a:lnTo>
                <a:lnTo>
                  <a:pt x="295" y="203"/>
                </a:lnTo>
                <a:lnTo>
                  <a:pt x="296" y="203"/>
                </a:lnTo>
                <a:lnTo>
                  <a:pt x="295" y="203"/>
                </a:lnTo>
                <a:lnTo>
                  <a:pt x="296" y="203"/>
                </a:lnTo>
                <a:lnTo>
                  <a:pt x="297" y="203"/>
                </a:lnTo>
                <a:lnTo>
                  <a:pt x="296" y="203"/>
                </a:lnTo>
                <a:lnTo>
                  <a:pt x="297" y="203"/>
                </a:lnTo>
                <a:lnTo>
                  <a:pt x="296" y="203"/>
                </a:lnTo>
                <a:lnTo>
                  <a:pt x="297" y="203"/>
                </a:lnTo>
                <a:lnTo>
                  <a:pt x="297" y="202"/>
                </a:lnTo>
                <a:lnTo>
                  <a:pt x="297" y="203"/>
                </a:lnTo>
                <a:lnTo>
                  <a:pt x="297" y="202"/>
                </a:lnTo>
                <a:lnTo>
                  <a:pt x="297" y="203"/>
                </a:lnTo>
                <a:lnTo>
                  <a:pt x="297" y="202"/>
                </a:lnTo>
                <a:lnTo>
                  <a:pt x="296" y="202"/>
                </a:lnTo>
                <a:lnTo>
                  <a:pt x="297" y="202"/>
                </a:lnTo>
                <a:lnTo>
                  <a:pt x="296" y="202"/>
                </a:lnTo>
                <a:lnTo>
                  <a:pt x="297" y="202"/>
                </a:lnTo>
                <a:lnTo>
                  <a:pt x="296" y="202"/>
                </a:lnTo>
                <a:lnTo>
                  <a:pt x="296" y="201"/>
                </a:lnTo>
                <a:lnTo>
                  <a:pt x="296" y="202"/>
                </a:lnTo>
                <a:lnTo>
                  <a:pt x="296" y="201"/>
                </a:lnTo>
                <a:lnTo>
                  <a:pt x="296" y="202"/>
                </a:lnTo>
                <a:lnTo>
                  <a:pt x="296" y="201"/>
                </a:lnTo>
                <a:lnTo>
                  <a:pt x="295" y="201"/>
                </a:lnTo>
                <a:lnTo>
                  <a:pt x="296" y="201"/>
                </a:lnTo>
                <a:lnTo>
                  <a:pt x="295" y="201"/>
                </a:lnTo>
                <a:lnTo>
                  <a:pt x="296" y="201"/>
                </a:lnTo>
                <a:lnTo>
                  <a:pt x="295" y="201"/>
                </a:lnTo>
                <a:lnTo>
                  <a:pt x="295" y="202"/>
                </a:lnTo>
                <a:lnTo>
                  <a:pt x="295" y="201"/>
                </a:lnTo>
                <a:lnTo>
                  <a:pt x="295" y="202"/>
                </a:lnTo>
                <a:lnTo>
                  <a:pt x="295" y="201"/>
                </a:lnTo>
                <a:lnTo>
                  <a:pt x="295" y="202"/>
                </a:lnTo>
                <a:lnTo>
                  <a:pt x="294" y="202"/>
                </a:lnTo>
                <a:lnTo>
                  <a:pt x="295" y="202"/>
                </a:lnTo>
                <a:lnTo>
                  <a:pt x="294" y="202"/>
                </a:lnTo>
                <a:lnTo>
                  <a:pt x="295" y="202"/>
                </a:lnTo>
                <a:lnTo>
                  <a:pt x="294" y="202"/>
                </a:lnTo>
                <a:lnTo>
                  <a:pt x="294" y="201"/>
                </a:lnTo>
                <a:lnTo>
                  <a:pt x="294" y="202"/>
                </a:lnTo>
                <a:lnTo>
                  <a:pt x="294" y="201"/>
                </a:lnTo>
                <a:lnTo>
                  <a:pt x="294" y="202"/>
                </a:lnTo>
                <a:lnTo>
                  <a:pt x="294" y="201"/>
                </a:lnTo>
                <a:lnTo>
                  <a:pt x="294" y="200"/>
                </a:lnTo>
                <a:lnTo>
                  <a:pt x="294" y="201"/>
                </a:lnTo>
                <a:lnTo>
                  <a:pt x="294" y="200"/>
                </a:lnTo>
                <a:lnTo>
                  <a:pt x="294" y="201"/>
                </a:lnTo>
                <a:lnTo>
                  <a:pt x="294" y="200"/>
                </a:lnTo>
                <a:lnTo>
                  <a:pt x="293" y="200"/>
                </a:lnTo>
                <a:lnTo>
                  <a:pt x="294" y="200"/>
                </a:lnTo>
                <a:lnTo>
                  <a:pt x="293" y="200"/>
                </a:lnTo>
                <a:lnTo>
                  <a:pt x="294" y="200"/>
                </a:lnTo>
                <a:lnTo>
                  <a:pt x="293" y="200"/>
                </a:lnTo>
                <a:lnTo>
                  <a:pt x="293" y="201"/>
                </a:lnTo>
                <a:lnTo>
                  <a:pt x="293" y="200"/>
                </a:lnTo>
                <a:lnTo>
                  <a:pt x="293" y="201"/>
                </a:lnTo>
                <a:lnTo>
                  <a:pt x="293" y="200"/>
                </a:lnTo>
                <a:lnTo>
                  <a:pt x="293" y="201"/>
                </a:lnTo>
                <a:lnTo>
                  <a:pt x="292" y="201"/>
                </a:lnTo>
                <a:lnTo>
                  <a:pt x="293" y="201"/>
                </a:lnTo>
                <a:lnTo>
                  <a:pt x="292" y="201"/>
                </a:lnTo>
                <a:lnTo>
                  <a:pt x="293" y="201"/>
                </a:lnTo>
                <a:lnTo>
                  <a:pt x="292" y="201"/>
                </a:lnTo>
                <a:lnTo>
                  <a:pt x="292" y="200"/>
                </a:lnTo>
                <a:lnTo>
                  <a:pt x="292" y="201"/>
                </a:lnTo>
                <a:lnTo>
                  <a:pt x="292" y="200"/>
                </a:lnTo>
                <a:lnTo>
                  <a:pt x="292" y="201"/>
                </a:lnTo>
                <a:lnTo>
                  <a:pt x="292" y="200"/>
                </a:lnTo>
                <a:lnTo>
                  <a:pt x="291" y="200"/>
                </a:lnTo>
                <a:lnTo>
                  <a:pt x="292" y="200"/>
                </a:lnTo>
                <a:lnTo>
                  <a:pt x="291" y="200"/>
                </a:lnTo>
                <a:lnTo>
                  <a:pt x="292" y="200"/>
                </a:lnTo>
                <a:lnTo>
                  <a:pt x="291" y="200"/>
                </a:lnTo>
                <a:lnTo>
                  <a:pt x="291" y="199"/>
                </a:lnTo>
                <a:lnTo>
                  <a:pt x="291" y="200"/>
                </a:lnTo>
                <a:lnTo>
                  <a:pt x="291" y="199"/>
                </a:lnTo>
                <a:lnTo>
                  <a:pt x="291" y="200"/>
                </a:lnTo>
                <a:lnTo>
                  <a:pt x="291" y="199"/>
                </a:lnTo>
                <a:lnTo>
                  <a:pt x="292" y="199"/>
                </a:lnTo>
                <a:lnTo>
                  <a:pt x="291" y="199"/>
                </a:lnTo>
                <a:lnTo>
                  <a:pt x="292" y="199"/>
                </a:lnTo>
                <a:lnTo>
                  <a:pt x="291" y="199"/>
                </a:lnTo>
                <a:lnTo>
                  <a:pt x="292" y="199"/>
                </a:lnTo>
                <a:lnTo>
                  <a:pt x="293" y="199"/>
                </a:lnTo>
                <a:lnTo>
                  <a:pt x="292" y="199"/>
                </a:lnTo>
                <a:lnTo>
                  <a:pt x="293" y="199"/>
                </a:lnTo>
                <a:lnTo>
                  <a:pt x="292" y="199"/>
                </a:lnTo>
                <a:lnTo>
                  <a:pt x="293" y="199"/>
                </a:lnTo>
                <a:lnTo>
                  <a:pt x="293" y="198"/>
                </a:lnTo>
                <a:lnTo>
                  <a:pt x="293" y="199"/>
                </a:lnTo>
                <a:lnTo>
                  <a:pt x="293" y="198"/>
                </a:lnTo>
                <a:lnTo>
                  <a:pt x="293" y="199"/>
                </a:lnTo>
                <a:lnTo>
                  <a:pt x="293" y="198"/>
                </a:lnTo>
                <a:lnTo>
                  <a:pt x="292" y="198"/>
                </a:lnTo>
                <a:lnTo>
                  <a:pt x="293" y="198"/>
                </a:lnTo>
                <a:lnTo>
                  <a:pt x="292" y="198"/>
                </a:lnTo>
                <a:lnTo>
                  <a:pt x="293" y="198"/>
                </a:lnTo>
                <a:lnTo>
                  <a:pt x="292" y="198"/>
                </a:lnTo>
                <a:lnTo>
                  <a:pt x="292" y="197"/>
                </a:lnTo>
                <a:lnTo>
                  <a:pt x="292" y="198"/>
                </a:lnTo>
                <a:lnTo>
                  <a:pt x="292" y="197"/>
                </a:lnTo>
                <a:lnTo>
                  <a:pt x="292" y="198"/>
                </a:lnTo>
                <a:lnTo>
                  <a:pt x="292" y="197"/>
                </a:lnTo>
                <a:lnTo>
                  <a:pt x="293" y="197"/>
                </a:lnTo>
                <a:lnTo>
                  <a:pt x="292" y="197"/>
                </a:lnTo>
                <a:lnTo>
                  <a:pt x="293" y="197"/>
                </a:lnTo>
                <a:lnTo>
                  <a:pt x="292" y="197"/>
                </a:lnTo>
                <a:lnTo>
                  <a:pt x="293" y="197"/>
                </a:lnTo>
                <a:lnTo>
                  <a:pt x="293" y="196"/>
                </a:lnTo>
                <a:lnTo>
                  <a:pt x="293" y="197"/>
                </a:lnTo>
                <a:lnTo>
                  <a:pt x="293" y="196"/>
                </a:lnTo>
                <a:lnTo>
                  <a:pt x="293" y="197"/>
                </a:lnTo>
                <a:lnTo>
                  <a:pt x="293" y="196"/>
                </a:lnTo>
                <a:lnTo>
                  <a:pt x="294" y="196"/>
                </a:lnTo>
                <a:lnTo>
                  <a:pt x="293" y="196"/>
                </a:lnTo>
                <a:lnTo>
                  <a:pt x="294" y="196"/>
                </a:lnTo>
                <a:lnTo>
                  <a:pt x="293" y="196"/>
                </a:lnTo>
                <a:lnTo>
                  <a:pt x="294" y="196"/>
                </a:lnTo>
                <a:lnTo>
                  <a:pt x="294" y="197"/>
                </a:lnTo>
                <a:lnTo>
                  <a:pt x="294" y="196"/>
                </a:lnTo>
                <a:lnTo>
                  <a:pt x="294" y="197"/>
                </a:lnTo>
                <a:lnTo>
                  <a:pt x="294" y="196"/>
                </a:lnTo>
                <a:lnTo>
                  <a:pt x="294" y="197"/>
                </a:lnTo>
                <a:lnTo>
                  <a:pt x="294" y="198"/>
                </a:lnTo>
                <a:lnTo>
                  <a:pt x="294" y="197"/>
                </a:lnTo>
                <a:lnTo>
                  <a:pt x="294" y="198"/>
                </a:lnTo>
                <a:lnTo>
                  <a:pt x="294" y="197"/>
                </a:lnTo>
                <a:lnTo>
                  <a:pt x="294" y="198"/>
                </a:lnTo>
                <a:lnTo>
                  <a:pt x="295" y="198"/>
                </a:lnTo>
                <a:lnTo>
                  <a:pt x="294" y="198"/>
                </a:lnTo>
                <a:lnTo>
                  <a:pt x="295" y="198"/>
                </a:lnTo>
                <a:lnTo>
                  <a:pt x="294" y="198"/>
                </a:lnTo>
                <a:lnTo>
                  <a:pt x="295" y="198"/>
                </a:lnTo>
                <a:lnTo>
                  <a:pt x="295" y="197"/>
                </a:lnTo>
                <a:lnTo>
                  <a:pt x="295" y="198"/>
                </a:lnTo>
                <a:lnTo>
                  <a:pt x="295" y="197"/>
                </a:lnTo>
                <a:lnTo>
                  <a:pt x="295" y="198"/>
                </a:lnTo>
                <a:lnTo>
                  <a:pt x="295" y="197"/>
                </a:lnTo>
                <a:lnTo>
                  <a:pt x="296" y="197"/>
                </a:lnTo>
                <a:lnTo>
                  <a:pt x="295" y="197"/>
                </a:lnTo>
                <a:lnTo>
                  <a:pt x="296" y="197"/>
                </a:lnTo>
                <a:lnTo>
                  <a:pt x="295" y="197"/>
                </a:lnTo>
                <a:lnTo>
                  <a:pt x="296" y="197"/>
                </a:lnTo>
                <a:lnTo>
                  <a:pt x="296" y="196"/>
                </a:lnTo>
                <a:lnTo>
                  <a:pt x="296" y="197"/>
                </a:lnTo>
                <a:lnTo>
                  <a:pt x="296" y="196"/>
                </a:lnTo>
                <a:lnTo>
                  <a:pt x="296" y="197"/>
                </a:lnTo>
                <a:lnTo>
                  <a:pt x="296" y="196"/>
                </a:lnTo>
                <a:lnTo>
                  <a:pt x="295" y="196"/>
                </a:lnTo>
                <a:lnTo>
                  <a:pt x="296" y="196"/>
                </a:lnTo>
                <a:lnTo>
                  <a:pt x="295" y="196"/>
                </a:lnTo>
                <a:lnTo>
                  <a:pt x="296" y="196"/>
                </a:lnTo>
                <a:lnTo>
                  <a:pt x="295" y="196"/>
                </a:lnTo>
                <a:lnTo>
                  <a:pt x="295" y="195"/>
                </a:lnTo>
                <a:lnTo>
                  <a:pt x="295" y="196"/>
                </a:lnTo>
                <a:lnTo>
                  <a:pt x="295" y="195"/>
                </a:lnTo>
                <a:lnTo>
                  <a:pt x="295" y="196"/>
                </a:lnTo>
                <a:lnTo>
                  <a:pt x="295" y="195"/>
                </a:lnTo>
                <a:lnTo>
                  <a:pt x="296" y="195"/>
                </a:lnTo>
                <a:lnTo>
                  <a:pt x="295" y="195"/>
                </a:lnTo>
                <a:lnTo>
                  <a:pt x="296" y="195"/>
                </a:lnTo>
                <a:lnTo>
                  <a:pt x="295" y="195"/>
                </a:lnTo>
                <a:lnTo>
                  <a:pt x="296" y="195"/>
                </a:lnTo>
                <a:lnTo>
                  <a:pt x="297" y="195"/>
                </a:lnTo>
                <a:lnTo>
                  <a:pt x="296" y="195"/>
                </a:lnTo>
                <a:lnTo>
                  <a:pt x="297" y="195"/>
                </a:lnTo>
                <a:lnTo>
                  <a:pt x="296" y="195"/>
                </a:lnTo>
                <a:lnTo>
                  <a:pt x="297" y="195"/>
                </a:lnTo>
                <a:lnTo>
                  <a:pt x="297" y="194"/>
                </a:lnTo>
                <a:lnTo>
                  <a:pt x="297" y="195"/>
                </a:lnTo>
                <a:lnTo>
                  <a:pt x="297" y="194"/>
                </a:lnTo>
                <a:lnTo>
                  <a:pt x="297" y="195"/>
                </a:lnTo>
                <a:lnTo>
                  <a:pt x="297" y="194"/>
                </a:lnTo>
                <a:lnTo>
                  <a:pt x="296" y="194"/>
                </a:lnTo>
                <a:lnTo>
                  <a:pt x="297" y="194"/>
                </a:lnTo>
                <a:lnTo>
                  <a:pt x="296" y="194"/>
                </a:lnTo>
                <a:lnTo>
                  <a:pt x="297" y="194"/>
                </a:lnTo>
                <a:lnTo>
                  <a:pt x="296" y="194"/>
                </a:lnTo>
                <a:lnTo>
                  <a:pt x="296" y="193"/>
                </a:lnTo>
                <a:lnTo>
                  <a:pt x="296" y="194"/>
                </a:lnTo>
                <a:lnTo>
                  <a:pt x="296" y="193"/>
                </a:lnTo>
                <a:lnTo>
                  <a:pt x="296" y="194"/>
                </a:lnTo>
                <a:lnTo>
                  <a:pt x="296" y="193"/>
                </a:lnTo>
                <a:lnTo>
                  <a:pt x="297" y="193"/>
                </a:lnTo>
                <a:lnTo>
                  <a:pt x="296" y="193"/>
                </a:lnTo>
                <a:lnTo>
                  <a:pt x="297" y="193"/>
                </a:lnTo>
                <a:lnTo>
                  <a:pt x="296" y="193"/>
                </a:lnTo>
                <a:lnTo>
                  <a:pt x="297" y="193"/>
                </a:lnTo>
                <a:lnTo>
                  <a:pt x="297" y="192"/>
                </a:lnTo>
                <a:lnTo>
                  <a:pt x="297" y="193"/>
                </a:lnTo>
                <a:lnTo>
                  <a:pt x="297" y="192"/>
                </a:lnTo>
                <a:lnTo>
                  <a:pt x="297" y="193"/>
                </a:lnTo>
                <a:lnTo>
                  <a:pt x="297" y="192"/>
                </a:lnTo>
                <a:lnTo>
                  <a:pt x="298" y="192"/>
                </a:lnTo>
                <a:lnTo>
                  <a:pt x="297" y="192"/>
                </a:lnTo>
                <a:lnTo>
                  <a:pt x="298" y="192"/>
                </a:lnTo>
                <a:lnTo>
                  <a:pt x="297" y="192"/>
                </a:lnTo>
                <a:lnTo>
                  <a:pt x="298" y="192"/>
                </a:lnTo>
                <a:lnTo>
                  <a:pt x="298" y="193"/>
                </a:lnTo>
                <a:lnTo>
                  <a:pt x="298" y="192"/>
                </a:lnTo>
                <a:lnTo>
                  <a:pt x="298" y="193"/>
                </a:lnTo>
                <a:lnTo>
                  <a:pt x="298" y="192"/>
                </a:lnTo>
                <a:lnTo>
                  <a:pt x="298" y="193"/>
                </a:lnTo>
                <a:lnTo>
                  <a:pt x="298" y="194"/>
                </a:lnTo>
                <a:lnTo>
                  <a:pt x="298" y="193"/>
                </a:lnTo>
                <a:lnTo>
                  <a:pt x="298" y="194"/>
                </a:lnTo>
                <a:lnTo>
                  <a:pt x="298" y="193"/>
                </a:lnTo>
                <a:lnTo>
                  <a:pt x="298" y="194"/>
                </a:lnTo>
                <a:lnTo>
                  <a:pt x="299" y="194"/>
                </a:lnTo>
                <a:lnTo>
                  <a:pt x="298" y="194"/>
                </a:lnTo>
                <a:lnTo>
                  <a:pt x="299" y="194"/>
                </a:lnTo>
                <a:lnTo>
                  <a:pt x="298" y="194"/>
                </a:lnTo>
                <a:lnTo>
                  <a:pt x="299" y="194"/>
                </a:lnTo>
                <a:lnTo>
                  <a:pt x="299" y="193"/>
                </a:lnTo>
                <a:lnTo>
                  <a:pt x="299" y="194"/>
                </a:lnTo>
                <a:lnTo>
                  <a:pt x="299" y="193"/>
                </a:lnTo>
                <a:lnTo>
                  <a:pt x="299" y="194"/>
                </a:lnTo>
                <a:lnTo>
                  <a:pt x="299" y="193"/>
                </a:lnTo>
                <a:lnTo>
                  <a:pt x="300" y="193"/>
                </a:lnTo>
                <a:lnTo>
                  <a:pt x="299" y="193"/>
                </a:lnTo>
                <a:lnTo>
                  <a:pt x="300" y="193"/>
                </a:lnTo>
                <a:lnTo>
                  <a:pt x="299" y="193"/>
                </a:lnTo>
                <a:lnTo>
                  <a:pt x="300" y="193"/>
                </a:lnTo>
                <a:lnTo>
                  <a:pt x="300" y="194"/>
                </a:lnTo>
                <a:lnTo>
                  <a:pt x="300" y="193"/>
                </a:lnTo>
                <a:lnTo>
                  <a:pt x="300" y="194"/>
                </a:lnTo>
                <a:lnTo>
                  <a:pt x="300" y="193"/>
                </a:lnTo>
                <a:lnTo>
                  <a:pt x="300" y="194"/>
                </a:lnTo>
                <a:lnTo>
                  <a:pt x="301" y="194"/>
                </a:lnTo>
                <a:lnTo>
                  <a:pt x="300" y="194"/>
                </a:lnTo>
                <a:lnTo>
                  <a:pt x="301" y="194"/>
                </a:lnTo>
                <a:lnTo>
                  <a:pt x="300" y="194"/>
                </a:lnTo>
                <a:lnTo>
                  <a:pt x="301" y="194"/>
                </a:lnTo>
                <a:lnTo>
                  <a:pt x="301" y="195"/>
                </a:lnTo>
                <a:lnTo>
                  <a:pt x="301" y="194"/>
                </a:lnTo>
                <a:lnTo>
                  <a:pt x="301" y="195"/>
                </a:lnTo>
                <a:lnTo>
                  <a:pt x="301" y="194"/>
                </a:lnTo>
                <a:lnTo>
                  <a:pt x="301" y="195"/>
                </a:lnTo>
                <a:lnTo>
                  <a:pt x="300" y="195"/>
                </a:lnTo>
                <a:lnTo>
                  <a:pt x="301" y="195"/>
                </a:lnTo>
                <a:lnTo>
                  <a:pt x="300" y="195"/>
                </a:lnTo>
                <a:lnTo>
                  <a:pt x="301" y="195"/>
                </a:lnTo>
                <a:lnTo>
                  <a:pt x="300" y="195"/>
                </a:lnTo>
                <a:lnTo>
                  <a:pt x="299" y="195"/>
                </a:lnTo>
                <a:lnTo>
                  <a:pt x="300" y="195"/>
                </a:lnTo>
                <a:lnTo>
                  <a:pt x="299" y="195"/>
                </a:lnTo>
                <a:lnTo>
                  <a:pt x="300" y="195"/>
                </a:lnTo>
                <a:lnTo>
                  <a:pt x="299" y="195"/>
                </a:lnTo>
                <a:lnTo>
                  <a:pt x="299" y="196"/>
                </a:lnTo>
                <a:lnTo>
                  <a:pt x="299" y="195"/>
                </a:lnTo>
                <a:lnTo>
                  <a:pt x="299" y="196"/>
                </a:lnTo>
                <a:lnTo>
                  <a:pt x="299" y="195"/>
                </a:lnTo>
                <a:lnTo>
                  <a:pt x="299" y="196"/>
                </a:lnTo>
                <a:lnTo>
                  <a:pt x="300" y="196"/>
                </a:lnTo>
                <a:lnTo>
                  <a:pt x="299" y="196"/>
                </a:lnTo>
                <a:lnTo>
                  <a:pt x="300" y="196"/>
                </a:lnTo>
                <a:lnTo>
                  <a:pt x="299" y="196"/>
                </a:lnTo>
                <a:lnTo>
                  <a:pt x="300" y="196"/>
                </a:lnTo>
                <a:lnTo>
                  <a:pt x="300" y="197"/>
                </a:lnTo>
                <a:lnTo>
                  <a:pt x="300" y="196"/>
                </a:lnTo>
                <a:lnTo>
                  <a:pt x="300" y="197"/>
                </a:lnTo>
                <a:lnTo>
                  <a:pt x="300" y="196"/>
                </a:lnTo>
                <a:lnTo>
                  <a:pt x="300" y="197"/>
                </a:lnTo>
                <a:lnTo>
                  <a:pt x="300" y="198"/>
                </a:lnTo>
                <a:lnTo>
                  <a:pt x="300" y="197"/>
                </a:lnTo>
                <a:lnTo>
                  <a:pt x="300" y="198"/>
                </a:lnTo>
                <a:lnTo>
                  <a:pt x="300" y="197"/>
                </a:lnTo>
                <a:lnTo>
                  <a:pt x="300" y="198"/>
                </a:lnTo>
                <a:lnTo>
                  <a:pt x="301" y="198"/>
                </a:lnTo>
                <a:lnTo>
                  <a:pt x="300" y="198"/>
                </a:lnTo>
                <a:lnTo>
                  <a:pt x="301" y="198"/>
                </a:lnTo>
                <a:lnTo>
                  <a:pt x="300" y="198"/>
                </a:lnTo>
                <a:lnTo>
                  <a:pt x="301" y="198"/>
                </a:lnTo>
                <a:lnTo>
                  <a:pt x="301" y="199"/>
                </a:lnTo>
                <a:lnTo>
                  <a:pt x="301" y="198"/>
                </a:lnTo>
                <a:lnTo>
                  <a:pt x="301" y="199"/>
                </a:lnTo>
                <a:lnTo>
                  <a:pt x="301" y="198"/>
                </a:lnTo>
                <a:lnTo>
                  <a:pt x="301" y="199"/>
                </a:lnTo>
                <a:lnTo>
                  <a:pt x="300" y="199"/>
                </a:lnTo>
                <a:lnTo>
                  <a:pt x="301" y="199"/>
                </a:lnTo>
                <a:lnTo>
                  <a:pt x="300" y="199"/>
                </a:lnTo>
                <a:lnTo>
                  <a:pt x="301" y="199"/>
                </a:lnTo>
                <a:lnTo>
                  <a:pt x="300" y="199"/>
                </a:lnTo>
                <a:lnTo>
                  <a:pt x="299" y="199"/>
                </a:lnTo>
                <a:lnTo>
                  <a:pt x="300" y="199"/>
                </a:lnTo>
                <a:lnTo>
                  <a:pt x="299" y="199"/>
                </a:lnTo>
                <a:lnTo>
                  <a:pt x="300" y="199"/>
                </a:lnTo>
                <a:lnTo>
                  <a:pt x="299" y="199"/>
                </a:lnTo>
                <a:lnTo>
                  <a:pt x="299" y="200"/>
                </a:lnTo>
                <a:lnTo>
                  <a:pt x="299" y="199"/>
                </a:lnTo>
                <a:lnTo>
                  <a:pt x="299" y="200"/>
                </a:lnTo>
                <a:lnTo>
                  <a:pt x="299" y="199"/>
                </a:lnTo>
                <a:lnTo>
                  <a:pt x="299" y="200"/>
                </a:lnTo>
                <a:lnTo>
                  <a:pt x="300" y="200"/>
                </a:lnTo>
                <a:lnTo>
                  <a:pt x="299" y="200"/>
                </a:lnTo>
                <a:lnTo>
                  <a:pt x="300" y="200"/>
                </a:lnTo>
                <a:lnTo>
                  <a:pt x="299" y="200"/>
                </a:lnTo>
                <a:lnTo>
                  <a:pt x="300" y="200"/>
                </a:lnTo>
                <a:lnTo>
                  <a:pt x="300" y="201"/>
                </a:lnTo>
                <a:lnTo>
                  <a:pt x="300" y="200"/>
                </a:lnTo>
                <a:lnTo>
                  <a:pt x="300" y="201"/>
                </a:lnTo>
                <a:lnTo>
                  <a:pt x="300" y="200"/>
                </a:lnTo>
                <a:lnTo>
                  <a:pt x="300" y="201"/>
                </a:lnTo>
                <a:lnTo>
                  <a:pt x="301" y="201"/>
                </a:lnTo>
                <a:lnTo>
                  <a:pt x="300" y="201"/>
                </a:lnTo>
                <a:lnTo>
                  <a:pt x="301" y="201"/>
                </a:lnTo>
                <a:lnTo>
                  <a:pt x="300" y="201"/>
                </a:lnTo>
                <a:lnTo>
                  <a:pt x="301" y="201"/>
                </a:lnTo>
                <a:lnTo>
                  <a:pt x="301" y="200"/>
                </a:lnTo>
                <a:lnTo>
                  <a:pt x="301" y="201"/>
                </a:lnTo>
                <a:lnTo>
                  <a:pt x="301" y="200"/>
                </a:lnTo>
                <a:lnTo>
                  <a:pt x="301" y="201"/>
                </a:lnTo>
                <a:lnTo>
                  <a:pt x="301" y="200"/>
                </a:lnTo>
                <a:lnTo>
                  <a:pt x="302" y="200"/>
                </a:lnTo>
                <a:lnTo>
                  <a:pt x="301" y="200"/>
                </a:lnTo>
                <a:lnTo>
                  <a:pt x="302" y="200"/>
                </a:lnTo>
                <a:lnTo>
                  <a:pt x="301" y="200"/>
                </a:lnTo>
                <a:lnTo>
                  <a:pt x="302" y="200"/>
                </a:lnTo>
                <a:lnTo>
                  <a:pt x="302" y="201"/>
                </a:lnTo>
                <a:lnTo>
                  <a:pt x="302" y="200"/>
                </a:lnTo>
                <a:lnTo>
                  <a:pt x="302" y="201"/>
                </a:lnTo>
                <a:lnTo>
                  <a:pt x="302" y="200"/>
                </a:lnTo>
                <a:lnTo>
                  <a:pt x="302" y="201"/>
                </a:lnTo>
                <a:lnTo>
                  <a:pt x="302" y="202"/>
                </a:lnTo>
                <a:lnTo>
                  <a:pt x="302" y="201"/>
                </a:lnTo>
                <a:lnTo>
                  <a:pt x="302" y="202"/>
                </a:lnTo>
                <a:lnTo>
                  <a:pt x="302" y="201"/>
                </a:lnTo>
                <a:lnTo>
                  <a:pt x="302" y="202"/>
                </a:lnTo>
                <a:lnTo>
                  <a:pt x="303" y="202"/>
                </a:lnTo>
                <a:lnTo>
                  <a:pt x="302" y="202"/>
                </a:lnTo>
                <a:lnTo>
                  <a:pt x="303" y="202"/>
                </a:lnTo>
                <a:lnTo>
                  <a:pt x="302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2"/>
                </a:lnTo>
                <a:lnTo>
                  <a:pt x="303" y="201"/>
                </a:lnTo>
                <a:lnTo>
                  <a:pt x="303" y="202"/>
                </a:lnTo>
                <a:lnTo>
                  <a:pt x="303" y="201"/>
                </a:lnTo>
                <a:lnTo>
                  <a:pt x="304" y="201"/>
                </a:lnTo>
                <a:lnTo>
                  <a:pt x="303" y="201"/>
                </a:lnTo>
                <a:lnTo>
                  <a:pt x="304" y="201"/>
                </a:lnTo>
                <a:lnTo>
                  <a:pt x="303" y="201"/>
                </a:lnTo>
                <a:lnTo>
                  <a:pt x="304" y="201"/>
                </a:lnTo>
                <a:lnTo>
                  <a:pt x="304" y="200"/>
                </a:lnTo>
                <a:lnTo>
                  <a:pt x="304" y="201"/>
                </a:lnTo>
                <a:lnTo>
                  <a:pt x="304" y="200"/>
                </a:lnTo>
                <a:lnTo>
                  <a:pt x="304" y="201"/>
                </a:lnTo>
                <a:lnTo>
                  <a:pt x="304" y="200"/>
                </a:lnTo>
                <a:lnTo>
                  <a:pt x="303" y="200"/>
                </a:lnTo>
                <a:lnTo>
                  <a:pt x="304" y="200"/>
                </a:lnTo>
                <a:lnTo>
                  <a:pt x="303" y="200"/>
                </a:lnTo>
                <a:lnTo>
                  <a:pt x="304" y="200"/>
                </a:lnTo>
                <a:lnTo>
                  <a:pt x="303" y="200"/>
                </a:lnTo>
                <a:lnTo>
                  <a:pt x="303" y="199"/>
                </a:lnTo>
                <a:lnTo>
                  <a:pt x="303" y="200"/>
                </a:lnTo>
                <a:lnTo>
                  <a:pt x="303" y="199"/>
                </a:lnTo>
                <a:lnTo>
                  <a:pt x="303" y="200"/>
                </a:lnTo>
                <a:lnTo>
                  <a:pt x="303" y="199"/>
                </a:lnTo>
                <a:lnTo>
                  <a:pt x="304" y="199"/>
                </a:lnTo>
                <a:lnTo>
                  <a:pt x="303" y="199"/>
                </a:lnTo>
                <a:lnTo>
                  <a:pt x="304" y="199"/>
                </a:lnTo>
                <a:lnTo>
                  <a:pt x="303" y="199"/>
                </a:lnTo>
                <a:lnTo>
                  <a:pt x="304" y="199"/>
                </a:lnTo>
                <a:lnTo>
                  <a:pt x="305" y="199"/>
                </a:lnTo>
                <a:lnTo>
                  <a:pt x="304" y="199"/>
                </a:lnTo>
                <a:lnTo>
                  <a:pt x="305" y="199"/>
                </a:lnTo>
                <a:lnTo>
                  <a:pt x="304" y="199"/>
                </a:lnTo>
                <a:lnTo>
                  <a:pt x="305" y="199"/>
                </a:lnTo>
                <a:lnTo>
                  <a:pt x="305" y="198"/>
                </a:lnTo>
                <a:lnTo>
                  <a:pt x="305" y="199"/>
                </a:lnTo>
                <a:lnTo>
                  <a:pt x="305" y="198"/>
                </a:lnTo>
                <a:lnTo>
                  <a:pt x="305" y="199"/>
                </a:lnTo>
                <a:lnTo>
                  <a:pt x="305" y="198"/>
                </a:lnTo>
                <a:lnTo>
                  <a:pt x="304" y="198"/>
                </a:lnTo>
                <a:lnTo>
                  <a:pt x="305" y="198"/>
                </a:lnTo>
                <a:lnTo>
                  <a:pt x="304" y="198"/>
                </a:lnTo>
                <a:lnTo>
                  <a:pt x="305" y="198"/>
                </a:lnTo>
                <a:lnTo>
                  <a:pt x="304" y="198"/>
                </a:lnTo>
                <a:lnTo>
                  <a:pt x="304" y="197"/>
                </a:lnTo>
                <a:lnTo>
                  <a:pt x="304" y="198"/>
                </a:lnTo>
                <a:lnTo>
                  <a:pt x="304" y="197"/>
                </a:lnTo>
                <a:lnTo>
                  <a:pt x="304" y="198"/>
                </a:lnTo>
                <a:lnTo>
                  <a:pt x="304" y="197"/>
                </a:lnTo>
                <a:lnTo>
                  <a:pt x="305" y="197"/>
                </a:lnTo>
                <a:lnTo>
                  <a:pt x="304" y="197"/>
                </a:lnTo>
                <a:lnTo>
                  <a:pt x="305" y="197"/>
                </a:lnTo>
                <a:lnTo>
                  <a:pt x="304" y="197"/>
                </a:lnTo>
                <a:lnTo>
                  <a:pt x="305" y="197"/>
                </a:lnTo>
                <a:lnTo>
                  <a:pt x="305" y="196"/>
                </a:lnTo>
                <a:lnTo>
                  <a:pt x="305" y="197"/>
                </a:lnTo>
                <a:lnTo>
                  <a:pt x="305" y="196"/>
                </a:lnTo>
                <a:lnTo>
                  <a:pt x="305" y="197"/>
                </a:lnTo>
                <a:lnTo>
                  <a:pt x="305" y="196"/>
                </a:lnTo>
                <a:lnTo>
                  <a:pt x="306" y="196"/>
                </a:lnTo>
                <a:lnTo>
                  <a:pt x="305" y="196"/>
                </a:lnTo>
                <a:lnTo>
                  <a:pt x="306" y="196"/>
                </a:lnTo>
                <a:lnTo>
                  <a:pt x="305" y="196"/>
                </a:lnTo>
                <a:lnTo>
                  <a:pt x="306" y="196"/>
                </a:lnTo>
                <a:lnTo>
                  <a:pt x="306" y="197"/>
                </a:lnTo>
                <a:lnTo>
                  <a:pt x="306" y="196"/>
                </a:lnTo>
                <a:lnTo>
                  <a:pt x="306" y="197"/>
                </a:lnTo>
                <a:lnTo>
                  <a:pt x="306" y="196"/>
                </a:lnTo>
                <a:lnTo>
                  <a:pt x="306" y="197"/>
                </a:lnTo>
                <a:lnTo>
                  <a:pt x="306" y="198"/>
                </a:lnTo>
                <a:lnTo>
                  <a:pt x="306" y="197"/>
                </a:lnTo>
                <a:lnTo>
                  <a:pt x="306" y="198"/>
                </a:lnTo>
                <a:lnTo>
                  <a:pt x="306" y="197"/>
                </a:lnTo>
                <a:lnTo>
                  <a:pt x="306" y="198"/>
                </a:lnTo>
                <a:lnTo>
                  <a:pt x="307" y="198"/>
                </a:lnTo>
                <a:lnTo>
                  <a:pt x="306" y="198"/>
                </a:lnTo>
                <a:lnTo>
                  <a:pt x="307" y="198"/>
                </a:lnTo>
                <a:lnTo>
                  <a:pt x="306" y="198"/>
                </a:lnTo>
                <a:lnTo>
                  <a:pt x="307" y="198"/>
                </a:lnTo>
                <a:lnTo>
                  <a:pt x="307" y="197"/>
                </a:lnTo>
                <a:lnTo>
                  <a:pt x="307" y="198"/>
                </a:lnTo>
                <a:lnTo>
                  <a:pt x="307" y="197"/>
                </a:lnTo>
                <a:lnTo>
                  <a:pt x="307" y="198"/>
                </a:lnTo>
                <a:lnTo>
                  <a:pt x="307" y="197"/>
                </a:lnTo>
                <a:lnTo>
                  <a:pt x="308" y="197"/>
                </a:lnTo>
                <a:lnTo>
                  <a:pt x="307" y="197"/>
                </a:lnTo>
                <a:lnTo>
                  <a:pt x="308" y="197"/>
                </a:lnTo>
                <a:lnTo>
                  <a:pt x="307" y="197"/>
                </a:lnTo>
                <a:lnTo>
                  <a:pt x="308" y="197"/>
                </a:lnTo>
                <a:lnTo>
                  <a:pt x="308" y="198"/>
                </a:lnTo>
                <a:lnTo>
                  <a:pt x="308" y="197"/>
                </a:lnTo>
                <a:lnTo>
                  <a:pt x="308" y="198"/>
                </a:lnTo>
                <a:lnTo>
                  <a:pt x="308" y="197"/>
                </a:lnTo>
                <a:lnTo>
                  <a:pt x="308" y="198"/>
                </a:lnTo>
                <a:lnTo>
                  <a:pt x="309" y="198"/>
                </a:lnTo>
                <a:lnTo>
                  <a:pt x="308" y="198"/>
                </a:lnTo>
                <a:lnTo>
                  <a:pt x="309" y="198"/>
                </a:lnTo>
                <a:lnTo>
                  <a:pt x="308" y="198"/>
                </a:lnTo>
                <a:lnTo>
                  <a:pt x="309" y="198"/>
                </a:lnTo>
                <a:lnTo>
                  <a:pt x="309" y="199"/>
                </a:lnTo>
                <a:lnTo>
                  <a:pt x="309" y="198"/>
                </a:lnTo>
                <a:lnTo>
                  <a:pt x="309" y="199"/>
                </a:lnTo>
                <a:lnTo>
                  <a:pt x="309" y="198"/>
                </a:lnTo>
                <a:lnTo>
                  <a:pt x="309" y="199"/>
                </a:lnTo>
                <a:lnTo>
                  <a:pt x="308" y="199"/>
                </a:lnTo>
                <a:lnTo>
                  <a:pt x="309" y="199"/>
                </a:lnTo>
                <a:lnTo>
                  <a:pt x="308" y="199"/>
                </a:lnTo>
                <a:lnTo>
                  <a:pt x="309" y="199"/>
                </a:lnTo>
                <a:lnTo>
                  <a:pt x="308" y="199"/>
                </a:lnTo>
                <a:lnTo>
                  <a:pt x="307" y="199"/>
                </a:lnTo>
                <a:lnTo>
                  <a:pt x="308" y="199"/>
                </a:lnTo>
                <a:lnTo>
                  <a:pt x="307" y="199"/>
                </a:lnTo>
                <a:lnTo>
                  <a:pt x="308" y="199"/>
                </a:lnTo>
                <a:lnTo>
                  <a:pt x="307" y="199"/>
                </a:lnTo>
                <a:lnTo>
                  <a:pt x="307" y="200"/>
                </a:lnTo>
                <a:lnTo>
                  <a:pt x="307" y="199"/>
                </a:lnTo>
                <a:lnTo>
                  <a:pt x="307" y="200"/>
                </a:lnTo>
                <a:lnTo>
                  <a:pt x="307" y="199"/>
                </a:lnTo>
                <a:lnTo>
                  <a:pt x="307" y="200"/>
                </a:lnTo>
                <a:lnTo>
                  <a:pt x="308" y="200"/>
                </a:lnTo>
                <a:lnTo>
                  <a:pt x="307" y="200"/>
                </a:lnTo>
                <a:lnTo>
                  <a:pt x="308" y="200"/>
                </a:lnTo>
                <a:lnTo>
                  <a:pt x="307" y="200"/>
                </a:lnTo>
                <a:lnTo>
                  <a:pt x="308" y="200"/>
                </a:lnTo>
                <a:lnTo>
                  <a:pt x="308" y="201"/>
                </a:lnTo>
                <a:lnTo>
                  <a:pt x="308" y="200"/>
                </a:lnTo>
                <a:lnTo>
                  <a:pt x="308" y="201"/>
                </a:lnTo>
                <a:lnTo>
                  <a:pt x="308" y="200"/>
                </a:lnTo>
                <a:lnTo>
                  <a:pt x="308" y="201"/>
                </a:lnTo>
                <a:lnTo>
                  <a:pt x="309" y="201"/>
                </a:lnTo>
                <a:lnTo>
                  <a:pt x="308" y="201"/>
                </a:lnTo>
                <a:lnTo>
                  <a:pt x="309" y="201"/>
                </a:lnTo>
                <a:lnTo>
                  <a:pt x="308" y="201"/>
                </a:lnTo>
                <a:lnTo>
                  <a:pt x="309" y="201"/>
                </a:lnTo>
                <a:lnTo>
                  <a:pt x="309" y="200"/>
                </a:lnTo>
                <a:lnTo>
                  <a:pt x="309" y="201"/>
                </a:lnTo>
                <a:lnTo>
                  <a:pt x="309" y="200"/>
                </a:lnTo>
                <a:lnTo>
                  <a:pt x="309" y="201"/>
                </a:lnTo>
                <a:lnTo>
                  <a:pt x="309" y="200"/>
                </a:lnTo>
                <a:lnTo>
                  <a:pt x="310" y="200"/>
                </a:lnTo>
                <a:lnTo>
                  <a:pt x="309" y="200"/>
                </a:lnTo>
                <a:lnTo>
                  <a:pt x="310" y="200"/>
                </a:lnTo>
                <a:lnTo>
                  <a:pt x="309" y="200"/>
                </a:lnTo>
                <a:lnTo>
                  <a:pt x="310" y="200"/>
                </a:lnTo>
                <a:lnTo>
                  <a:pt x="310" y="201"/>
                </a:lnTo>
                <a:lnTo>
                  <a:pt x="310" y="200"/>
                </a:lnTo>
                <a:lnTo>
                  <a:pt x="310" y="201"/>
                </a:lnTo>
                <a:lnTo>
                  <a:pt x="310" y="200"/>
                </a:lnTo>
                <a:lnTo>
                  <a:pt x="310" y="201"/>
                </a:lnTo>
                <a:lnTo>
                  <a:pt x="310" y="202"/>
                </a:lnTo>
                <a:lnTo>
                  <a:pt x="310" y="201"/>
                </a:lnTo>
                <a:lnTo>
                  <a:pt x="310" y="202"/>
                </a:lnTo>
                <a:lnTo>
                  <a:pt x="310" y="201"/>
                </a:lnTo>
                <a:lnTo>
                  <a:pt x="310" y="202"/>
                </a:lnTo>
                <a:lnTo>
                  <a:pt x="311" y="202"/>
                </a:lnTo>
                <a:lnTo>
                  <a:pt x="310" y="202"/>
                </a:lnTo>
                <a:lnTo>
                  <a:pt x="311" y="202"/>
                </a:lnTo>
                <a:lnTo>
                  <a:pt x="310" y="202"/>
                </a:lnTo>
                <a:lnTo>
                  <a:pt x="311" y="202"/>
                </a:lnTo>
                <a:lnTo>
                  <a:pt x="311" y="201"/>
                </a:lnTo>
                <a:lnTo>
                  <a:pt x="311" y="202"/>
                </a:lnTo>
                <a:lnTo>
                  <a:pt x="311" y="201"/>
                </a:lnTo>
                <a:lnTo>
                  <a:pt x="311" y="202"/>
                </a:lnTo>
                <a:lnTo>
                  <a:pt x="311" y="201"/>
                </a:lnTo>
                <a:lnTo>
                  <a:pt x="312" y="201"/>
                </a:lnTo>
                <a:lnTo>
                  <a:pt x="311" y="201"/>
                </a:lnTo>
                <a:lnTo>
                  <a:pt x="312" y="201"/>
                </a:lnTo>
                <a:lnTo>
                  <a:pt x="311" y="201"/>
                </a:lnTo>
                <a:lnTo>
                  <a:pt x="312" y="201"/>
                </a:lnTo>
                <a:lnTo>
                  <a:pt x="312" y="202"/>
                </a:lnTo>
                <a:lnTo>
                  <a:pt x="312" y="201"/>
                </a:lnTo>
                <a:lnTo>
                  <a:pt x="312" y="202"/>
                </a:lnTo>
                <a:lnTo>
                  <a:pt x="312" y="201"/>
                </a:lnTo>
                <a:lnTo>
                  <a:pt x="312" y="202"/>
                </a:lnTo>
                <a:lnTo>
                  <a:pt x="313" y="202"/>
                </a:lnTo>
                <a:lnTo>
                  <a:pt x="312" y="202"/>
                </a:lnTo>
                <a:lnTo>
                  <a:pt x="313" y="202"/>
                </a:lnTo>
                <a:lnTo>
                  <a:pt x="312" y="202"/>
                </a:lnTo>
                <a:lnTo>
                  <a:pt x="313" y="202"/>
                </a:lnTo>
                <a:lnTo>
                  <a:pt x="313" y="203"/>
                </a:lnTo>
                <a:lnTo>
                  <a:pt x="313" y="202"/>
                </a:lnTo>
                <a:lnTo>
                  <a:pt x="313" y="203"/>
                </a:lnTo>
                <a:lnTo>
                  <a:pt x="313" y="202"/>
                </a:lnTo>
                <a:lnTo>
                  <a:pt x="313" y="203"/>
                </a:lnTo>
                <a:lnTo>
                  <a:pt x="312" y="203"/>
                </a:lnTo>
                <a:lnTo>
                  <a:pt x="313" y="203"/>
                </a:lnTo>
                <a:lnTo>
                  <a:pt x="312" y="203"/>
                </a:lnTo>
                <a:lnTo>
                  <a:pt x="313" y="203"/>
                </a:lnTo>
                <a:lnTo>
                  <a:pt x="312" y="203"/>
                </a:lnTo>
                <a:lnTo>
                  <a:pt x="311" y="203"/>
                </a:lnTo>
                <a:lnTo>
                  <a:pt x="312" y="203"/>
                </a:lnTo>
                <a:lnTo>
                  <a:pt x="311" y="203"/>
                </a:lnTo>
                <a:lnTo>
                  <a:pt x="312" y="203"/>
                </a:lnTo>
                <a:lnTo>
                  <a:pt x="311" y="203"/>
                </a:lnTo>
                <a:lnTo>
                  <a:pt x="311" y="204"/>
                </a:lnTo>
                <a:lnTo>
                  <a:pt x="311" y="203"/>
                </a:lnTo>
                <a:lnTo>
                  <a:pt x="311" y="204"/>
                </a:lnTo>
                <a:lnTo>
                  <a:pt x="311" y="203"/>
                </a:lnTo>
                <a:lnTo>
                  <a:pt x="311" y="204"/>
                </a:lnTo>
                <a:lnTo>
                  <a:pt x="312" y="204"/>
                </a:lnTo>
                <a:lnTo>
                  <a:pt x="311" y="204"/>
                </a:lnTo>
                <a:lnTo>
                  <a:pt x="312" y="204"/>
                </a:lnTo>
                <a:lnTo>
                  <a:pt x="311" y="204"/>
                </a:lnTo>
                <a:lnTo>
                  <a:pt x="312" y="204"/>
                </a:lnTo>
                <a:lnTo>
                  <a:pt x="312" y="205"/>
                </a:lnTo>
                <a:lnTo>
                  <a:pt x="312" y="204"/>
                </a:lnTo>
                <a:lnTo>
                  <a:pt x="312" y="205"/>
                </a:lnTo>
                <a:lnTo>
                  <a:pt x="312" y="204"/>
                </a:lnTo>
                <a:lnTo>
                  <a:pt x="312" y="205"/>
                </a:lnTo>
                <a:lnTo>
                  <a:pt x="311" y="205"/>
                </a:lnTo>
                <a:lnTo>
                  <a:pt x="312" y="205"/>
                </a:lnTo>
                <a:lnTo>
                  <a:pt x="311" y="205"/>
                </a:lnTo>
                <a:lnTo>
                  <a:pt x="312" y="205"/>
                </a:lnTo>
                <a:lnTo>
                  <a:pt x="311" y="205"/>
                </a:lnTo>
                <a:lnTo>
                  <a:pt x="311" y="206"/>
                </a:lnTo>
                <a:lnTo>
                  <a:pt x="311" y="205"/>
                </a:lnTo>
                <a:lnTo>
                  <a:pt x="311" y="206"/>
                </a:lnTo>
                <a:lnTo>
                  <a:pt x="311" y="205"/>
                </a:lnTo>
                <a:lnTo>
                  <a:pt x="311" y="206"/>
                </a:lnTo>
                <a:lnTo>
                  <a:pt x="310" y="206"/>
                </a:lnTo>
                <a:lnTo>
                  <a:pt x="311" y="206"/>
                </a:lnTo>
                <a:lnTo>
                  <a:pt x="310" y="206"/>
                </a:lnTo>
                <a:lnTo>
                  <a:pt x="311" y="206"/>
                </a:lnTo>
                <a:lnTo>
                  <a:pt x="310" y="206"/>
                </a:lnTo>
                <a:lnTo>
                  <a:pt x="310" y="205"/>
                </a:lnTo>
                <a:lnTo>
                  <a:pt x="310" y="206"/>
                </a:lnTo>
                <a:lnTo>
                  <a:pt x="310" y="205"/>
                </a:lnTo>
                <a:lnTo>
                  <a:pt x="310" y="206"/>
                </a:lnTo>
                <a:lnTo>
                  <a:pt x="310" y="205"/>
                </a:lnTo>
                <a:lnTo>
                  <a:pt x="310" y="204"/>
                </a:lnTo>
                <a:lnTo>
                  <a:pt x="310" y="205"/>
                </a:lnTo>
                <a:lnTo>
                  <a:pt x="310" y="204"/>
                </a:lnTo>
                <a:lnTo>
                  <a:pt x="310" y="205"/>
                </a:lnTo>
                <a:lnTo>
                  <a:pt x="310" y="204"/>
                </a:lnTo>
                <a:lnTo>
                  <a:pt x="309" y="204"/>
                </a:lnTo>
                <a:lnTo>
                  <a:pt x="310" y="204"/>
                </a:lnTo>
                <a:lnTo>
                  <a:pt x="309" y="204"/>
                </a:lnTo>
                <a:lnTo>
                  <a:pt x="310" y="204"/>
                </a:lnTo>
                <a:lnTo>
                  <a:pt x="309" y="204"/>
                </a:lnTo>
                <a:lnTo>
                  <a:pt x="309" y="205"/>
                </a:lnTo>
                <a:lnTo>
                  <a:pt x="309" y="204"/>
                </a:lnTo>
                <a:lnTo>
                  <a:pt x="309" y="205"/>
                </a:lnTo>
                <a:lnTo>
                  <a:pt x="309" y="204"/>
                </a:lnTo>
                <a:lnTo>
                  <a:pt x="309" y="205"/>
                </a:lnTo>
                <a:lnTo>
                  <a:pt x="308" y="205"/>
                </a:lnTo>
                <a:lnTo>
                  <a:pt x="309" y="205"/>
                </a:lnTo>
                <a:lnTo>
                  <a:pt x="308" y="205"/>
                </a:lnTo>
                <a:lnTo>
                  <a:pt x="309" y="205"/>
                </a:lnTo>
                <a:lnTo>
                  <a:pt x="308" y="205"/>
                </a:lnTo>
                <a:lnTo>
                  <a:pt x="307" y="205"/>
                </a:lnTo>
                <a:lnTo>
                  <a:pt x="308" y="205"/>
                </a:lnTo>
                <a:lnTo>
                  <a:pt x="307" y="205"/>
                </a:lnTo>
                <a:lnTo>
                  <a:pt x="308" y="205"/>
                </a:lnTo>
                <a:lnTo>
                  <a:pt x="307" y="205"/>
                </a:lnTo>
                <a:lnTo>
                  <a:pt x="307" y="206"/>
                </a:lnTo>
                <a:lnTo>
                  <a:pt x="307" y="205"/>
                </a:lnTo>
                <a:lnTo>
                  <a:pt x="307" y="206"/>
                </a:lnTo>
                <a:lnTo>
                  <a:pt x="307" y="205"/>
                </a:lnTo>
                <a:lnTo>
                  <a:pt x="307" y="206"/>
                </a:lnTo>
                <a:lnTo>
                  <a:pt x="306" y="206"/>
                </a:lnTo>
                <a:lnTo>
                  <a:pt x="307" y="206"/>
                </a:lnTo>
                <a:lnTo>
                  <a:pt x="306" y="206"/>
                </a:lnTo>
                <a:lnTo>
                  <a:pt x="307" y="206"/>
                </a:lnTo>
                <a:lnTo>
                  <a:pt x="306" y="206"/>
                </a:lnTo>
                <a:lnTo>
                  <a:pt x="306" y="205"/>
                </a:lnTo>
                <a:lnTo>
                  <a:pt x="306" y="206"/>
                </a:lnTo>
                <a:lnTo>
                  <a:pt x="306" y="205"/>
                </a:lnTo>
                <a:lnTo>
                  <a:pt x="306" y="206"/>
                </a:lnTo>
                <a:lnTo>
                  <a:pt x="306" y="205"/>
                </a:lnTo>
                <a:lnTo>
                  <a:pt x="306" y="204"/>
                </a:lnTo>
                <a:lnTo>
                  <a:pt x="306" y="205"/>
                </a:lnTo>
                <a:lnTo>
                  <a:pt x="306" y="204"/>
                </a:lnTo>
                <a:lnTo>
                  <a:pt x="306" y="205"/>
                </a:lnTo>
                <a:lnTo>
                  <a:pt x="306" y="204"/>
                </a:lnTo>
                <a:lnTo>
                  <a:pt x="305" y="204"/>
                </a:lnTo>
                <a:lnTo>
                  <a:pt x="306" y="204"/>
                </a:lnTo>
                <a:lnTo>
                  <a:pt x="305" y="204"/>
                </a:lnTo>
                <a:lnTo>
                  <a:pt x="306" y="204"/>
                </a:lnTo>
                <a:lnTo>
                  <a:pt x="305" y="204"/>
                </a:lnTo>
                <a:lnTo>
                  <a:pt x="305" y="205"/>
                </a:lnTo>
                <a:lnTo>
                  <a:pt x="305" y="204"/>
                </a:lnTo>
                <a:lnTo>
                  <a:pt x="305" y="205"/>
                </a:lnTo>
                <a:lnTo>
                  <a:pt x="305" y="204"/>
                </a:lnTo>
                <a:lnTo>
                  <a:pt x="305" y="205"/>
                </a:lnTo>
                <a:lnTo>
                  <a:pt x="304" y="205"/>
                </a:lnTo>
                <a:lnTo>
                  <a:pt x="305" y="205"/>
                </a:lnTo>
                <a:lnTo>
                  <a:pt x="304" y="205"/>
                </a:lnTo>
                <a:lnTo>
                  <a:pt x="305" y="205"/>
                </a:lnTo>
                <a:lnTo>
                  <a:pt x="304" y="205"/>
                </a:lnTo>
                <a:lnTo>
                  <a:pt x="304" y="206"/>
                </a:lnTo>
                <a:lnTo>
                  <a:pt x="304" y="205"/>
                </a:lnTo>
                <a:lnTo>
                  <a:pt x="304" y="206"/>
                </a:lnTo>
                <a:lnTo>
                  <a:pt x="304" y="205"/>
                </a:lnTo>
                <a:lnTo>
                  <a:pt x="304" y="206"/>
                </a:lnTo>
                <a:lnTo>
                  <a:pt x="305" y="206"/>
                </a:lnTo>
                <a:lnTo>
                  <a:pt x="304" y="206"/>
                </a:lnTo>
                <a:lnTo>
                  <a:pt x="305" y="206"/>
                </a:lnTo>
                <a:lnTo>
                  <a:pt x="304" y="206"/>
                </a:lnTo>
                <a:lnTo>
                  <a:pt x="305" y="206"/>
                </a:lnTo>
                <a:lnTo>
                  <a:pt x="305" y="207"/>
                </a:lnTo>
                <a:lnTo>
                  <a:pt x="305" y="206"/>
                </a:lnTo>
                <a:lnTo>
                  <a:pt x="305" y="207"/>
                </a:lnTo>
                <a:lnTo>
                  <a:pt x="305" y="206"/>
                </a:lnTo>
                <a:lnTo>
                  <a:pt x="305" y="207"/>
                </a:lnTo>
                <a:lnTo>
                  <a:pt x="304" y="207"/>
                </a:lnTo>
                <a:lnTo>
                  <a:pt x="305" y="207"/>
                </a:lnTo>
                <a:lnTo>
                  <a:pt x="304" y="207"/>
                </a:lnTo>
                <a:lnTo>
                  <a:pt x="305" y="207"/>
                </a:lnTo>
                <a:lnTo>
                  <a:pt x="304" y="207"/>
                </a:lnTo>
                <a:lnTo>
                  <a:pt x="303" y="207"/>
                </a:lnTo>
                <a:lnTo>
                  <a:pt x="304" y="207"/>
                </a:lnTo>
                <a:lnTo>
                  <a:pt x="303" y="207"/>
                </a:lnTo>
                <a:lnTo>
                  <a:pt x="304" y="207"/>
                </a:lnTo>
                <a:lnTo>
                  <a:pt x="303" y="207"/>
                </a:lnTo>
                <a:lnTo>
                  <a:pt x="303" y="208"/>
                </a:lnTo>
                <a:lnTo>
                  <a:pt x="303" y="207"/>
                </a:lnTo>
                <a:lnTo>
                  <a:pt x="303" y="208"/>
                </a:lnTo>
                <a:lnTo>
                  <a:pt x="303" y="207"/>
                </a:lnTo>
                <a:lnTo>
                  <a:pt x="303" y="208"/>
                </a:lnTo>
                <a:lnTo>
                  <a:pt x="304" y="208"/>
                </a:lnTo>
                <a:lnTo>
                  <a:pt x="303" y="208"/>
                </a:lnTo>
                <a:lnTo>
                  <a:pt x="304" y="208"/>
                </a:lnTo>
                <a:lnTo>
                  <a:pt x="303" y="208"/>
                </a:lnTo>
                <a:lnTo>
                  <a:pt x="304" y="208"/>
                </a:lnTo>
                <a:lnTo>
                  <a:pt x="304" y="209"/>
                </a:lnTo>
                <a:lnTo>
                  <a:pt x="304" y="208"/>
                </a:lnTo>
                <a:lnTo>
                  <a:pt x="304" y="209"/>
                </a:lnTo>
                <a:lnTo>
                  <a:pt x="304" y="208"/>
                </a:lnTo>
                <a:lnTo>
                  <a:pt x="304" y="209"/>
                </a:lnTo>
                <a:lnTo>
                  <a:pt x="305" y="209"/>
                </a:lnTo>
                <a:lnTo>
                  <a:pt x="304" y="209"/>
                </a:lnTo>
                <a:lnTo>
                  <a:pt x="305" y="209"/>
                </a:lnTo>
                <a:lnTo>
                  <a:pt x="304" y="209"/>
                </a:lnTo>
                <a:lnTo>
                  <a:pt x="305" y="209"/>
                </a:lnTo>
                <a:lnTo>
                  <a:pt x="305" y="208"/>
                </a:lnTo>
                <a:lnTo>
                  <a:pt x="305" y="209"/>
                </a:lnTo>
                <a:lnTo>
                  <a:pt x="305" y="208"/>
                </a:lnTo>
                <a:lnTo>
                  <a:pt x="305" y="209"/>
                </a:lnTo>
                <a:lnTo>
                  <a:pt x="305" y="208"/>
                </a:lnTo>
                <a:lnTo>
                  <a:pt x="306" y="208"/>
                </a:lnTo>
                <a:lnTo>
                  <a:pt x="305" y="208"/>
                </a:lnTo>
                <a:lnTo>
                  <a:pt x="306" y="208"/>
                </a:lnTo>
                <a:lnTo>
                  <a:pt x="305" y="208"/>
                </a:lnTo>
                <a:lnTo>
                  <a:pt x="306" y="208"/>
                </a:lnTo>
                <a:lnTo>
                  <a:pt x="306" y="209"/>
                </a:lnTo>
                <a:lnTo>
                  <a:pt x="306" y="208"/>
                </a:lnTo>
                <a:lnTo>
                  <a:pt x="306" y="209"/>
                </a:lnTo>
                <a:lnTo>
                  <a:pt x="306" y="208"/>
                </a:lnTo>
                <a:lnTo>
                  <a:pt x="306" y="209"/>
                </a:lnTo>
                <a:lnTo>
                  <a:pt x="306" y="210"/>
                </a:lnTo>
                <a:lnTo>
                  <a:pt x="306" y="209"/>
                </a:lnTo>
                <a:lnTo>
                  <a:pt x="306" y="210"/>
                </a:lnTo>
                <a:lnTo>
                  <a:pt x="306" y="209"/>
                </a:lnTo>
                <a:lnTo>
                  <a:pt x="306" y="210"/>
                </a:lnTo>
                <a:lnTo>
                  <a:pt x="307" y="210"/>
                </a:lnTo>
                <a:lnTo>
                  <a:pt x="306" y="210"/>
                </a:lnTo>
                <a:lnTo>
                  <a:pt x="307" y="210"/>
                </a:lnTo>
                <a:lnTo>
                  <a:pt x="306" y="210"/>
                </a:lnTo>
                <a:lnTo>
                  <a:pt x="307" y="210"/>
                </a:lnTo>
                <a:lnTo>
                  <a:pt x="307" y="209"/>
                </a:lnTo>
                <a:lnTo>
                  <a:pt x="307" y="210"/>
                </a:lnTo>
                <a:lnTo>
                  <a:pt x="307" y="209"/>
                </a:lnTo>
                <a:lnTo>
                  <a:pt x="307" y="210"/>
                </a:lnTo>
                <a:lnTo>
                  <a:pt x="307" y="209"/>
                </a:lnTo>
                <a:lnTo>
                  <a:pt x="308" y="209"/>
                </a:lnTo>
                <a:lnTo>
                  <a:pt x="307" y="209"/>
                </a:lnTo>
                <a:lnTo>
                  <a:pt x="308" y="209"/>
                </a:lnTo>
                <a:lnTo>
                  <a:pt x="307" y="209"/>
                </a:lnTo>
                <a:lnTo>
                  <a:pt x="308" y="209"/>
                </a:lnTo>
                <a:lnTo>
                  <a:pt x="308" y="210"/>
                </a:lnTo>
                <a:lnTo>
                  <a:pt x="308" y="209"/>
                </a:lnTo>
                <a:lnTo>
                  <a:pt x="308" y="210"/>
                </a:lnTo>
                <a:lnTo>
                  <a:pt x="308" y="209"/>
                </a:lnTo>
                <a:lnTo>
                  <a:pt x="308" y="210"/>
                </a:lnTo>
                <a:lnTo>
                  <a:pt x="309" y="210"/>
                </a:lnTo>
                <a:lnTo>
                  <a:pt x="308" y="210"/>
                </a:lnTo>
                <a:lnTo>
                  <a:pt x="309" y="210"/>
                </a:lnTo>
                <a:lnTo>
                  <a:pt x="308" y="210"/>
                </a:lnTo>
                <a:lnTo>
                  <a:pt x="309" y="210"/>
                </a:lnTo>
                <a:lnTo>
                  <a:pt x="309" y="211"/>
                </a:lnTo>
                <a:lnTo>
                  <a:pt x="309" y="210"/>
                </a:lnTo>
                <a:lnTo>
                  <a:pt x="309" y="211"/>
                </a:lnTo>
                <a:lnTo>
                  <a:pt x="309" y="210"/>
                </a:lnTo>
                <a:lnTo>
                  <a:pt x="309" y="211"/>
                </a:lnTo>
                <a:lnTo>
                  <a:pt x="308" y="211"/>
                </a:lnTo>
                <a:lnTo>
                  <a:pt x="309" y="211"/>
                </a:lnTo>
                <a:lnTo>
                  <a:pt x="308" y="211"/>
                </a:lnTo>
                <a:lnTo>
                  <a:pt x="309" y="211"/>
                </a:lnTo>
                <a:lnTo>
                  <a:pt x="308" y="211"/>
                </a:lnTo>
                <a:lnTo>
                  <a:pt x="307" y="211"/>
                </a:lnTo>
                <a:lnTo>
                  <a:pt x="308" y="211"/>
                </a:lnTo>
                <a:lnTo>
                  <a:pt x="307" y="211"/>
                </a:lnTo>
                <a:lnTo>
                  <a:pt x="308" y="211"/>
                </a:lnTo>
                <a:lnTo>
                  <a:pt x="307" y="211"/>
                </a:lnTo>
                <a:lnTo>
                  <a:pt x="307" y="212"/>
                </a:lnTo>
                <a:lnTo>
                  <a:pt x="307" y="211"/>
                </a:lnTo>
                <a:lnTo>
                  <a:pt x="307" y="212"/>
                </a:lnTo>
                <a:lnTo>
                  <a:pt x="307" y="211"/>
                </a:lnTo>
                <a:lnTo>
                  <a:pt x="307" y="212"/>
                </a:lnTo>
                <a:lnTo>
                  <a:pt x="308" y="212"/>
                </a:lnTo>
                <a:lnTo>
                  <a:pt x="307" y="212"/>
                </a:lnTo>
                <a:lnTo>
                  <a:pt x="308" y="212"/>
                </a:lnTo>
                <a:lnTo>
                  <a:pt x="307" y="212"/>
                </a:lnTo>
                <a:lnTo>
                  <a:pt x="308" y="212"/>
                </a:lnTo>
                <a:lnTo>
                  <a:pt x="308" y="213"/>
                </a:lnTo>
                <a:lnTo>
                  <a:pt x="308" y="212"/>
                </a:lnTo>
                <a:lnTo>
                  <a:pt x="308" y="213"/>
                </a:lnTo>
                <a:lnTo>
                  <a:pt x="308" y="212"/>
                </a:lnTo>
                <a:lnTo>
                  <a:pt x="308" y="213"/>
                </a:lnTo>
                <a:lnTo>
                  <a:pt x="309" y="213"/>
                </a:lnTo>
                <a:lnTo>
                  <a:pt x="308" y="213"/>
                </a:lnTo>
                <a:lnTo>
                  <a:pt x="309" y="213"/>
                </a:lnTo>
                <a:lnTo>
                  <a:pt x="308" y="213"/>
                </a:lnTo>
                <a:lnTo>
                  <a:pt x="309" y="213"/>
                </a:lnTo>
                <a:lnTo>
                  <a:pt x="309" y="214"/>
                </a:lnTo>
                <a:lnTo>
                  <a:pt x="309" y="213"/>
                </a:lnTo>
                <a:lnTo>
                  <a:pt x="309" y="214"/>
                </a:lnTo>
                <a:lnTo>
                  <a:pt x="309" y="213"/>
                </a:lnTo>
                <a:lnTo>
                  <a:pt x="309" y="214"/>
                </a:lnTo>
                <a:lnTo>
                  <a:pt x="308" y="214"/>
                </a:lnTo>
                <a:lnTo>
                  <a:pt x="309" y="214"/>
                </a:lnTo>
                <a:lnTo>
                  <a:pt x="308" y="214"/>
                </a:lnTo>
                <a:lnTo>
                  <a:pt x="309" y="214"/>
                </a:lnTo>
                <a:lnTo>
                  <a:pt x="308" y="214"/>
                </a:lnTo>
                <a:lnTo>
                  <a:pt x="307" y="214"/>
                </a:lnTo>
                <a:lnTo>
                  <a:pt x="308" y="214"/>
                </a:lnTo>
                <a:lnTo>
                  <a:pt x="307" y="214"/>
                </a:lnTo>
                <a:lnTo>
                  <a:pt x="308" y="214"/>
                </a:lnTo>
                <a:lnTo>
                  <a:pt x="307" y="214"/>
                </a:lnTo>
                <a:lnTo>
                  <a:pt x="307" y="215"/>
                </a:lnTo>
                <a:lnTo>
                  <a:pt x="307" y="214"/>
                </a:lnTo>
                <a:lnTo>
                  <a:pt x="307" y="215"/>
                </a:lnTo>
                <a:lnTo>
                  <a:pt x="307" y="214"/>
                </a:lnTo>
                <a:lnTo>
                  <a:pt x="307" y="215"/>
                </a:lnTo>
                <a:lnTo>
                  <a:pt x="308" y="215"/>
                </a:lnTo>
                <a:lnTo>
                  <a:pt x="307" y="215"/>
                </a:lnTo>
                <a:lnTo>
                  <a:pt x="308" y="215"/>
                </a:lnTo>
                <a:lnTo>
                  <a:pt x="307" y="215"/>
                </a:lnTo>
                <a:lnTo>
                  <a:pt x="308" y="215"/>
                </a:lnTo>
                <a:lnTo>
                  <a:pt x="308" y="216"/>
                </a:lnTo>
                <a:lnTo>
                  <a:pt x="308" y="215"/>
                </a:lnTo>
                <a:lnTo>
                  <a:pt x="308" y="216"/>
                </a:lnTo>
                <a:lnTo>
                  <a:pt x="308" y="215"/>
                </a:lnTo>
                <a:lnTo>
                  <a:pt x="308" y="216"/>
                </a:lnTo>
                <a:lnTo>
                  <a:pt x="309" y="216"/>
                </a:lnTo>
                <a:lnTo>
                  <a:pt x="308" y="216"/>
                </a:lnTo>
                <a:lnTo>
                  <a:pt x="309" y="216"/>
                </a:lnTo>
                <a:lnTo>
                  <a:pt x="308" y="216"/>
                </a:lnTo>
                <a:lnTo>
                  <a:pt x="309" y="216"/>
                </a:lnTo>
                <a:lnTo>
                  <a:pt x="309" y="215"/>
                </a:lnTo>
                <a:lnTo>
                  <a:pt x="309" y="216"/>
                </a:lnTo>
                <a:lnTo>
                  <a:pt x="309" y="215"/>
                </a:lnTo>
                <a:lnTo>
                  <a:pt x="309" y="216"/>
                </a:lnTo>
                <a:lnTo>
                  <a:pt x="309" y="215"/>
                </a:lnTo>
                <a:lnTo>
                  <a:pt x="310" y="215"/>
                </a:lnTo>
                <a:lnTo>
                  <a:pt x="309" y="215"/>
                </a:lnTo>
                <a:lnTo>
                  <a:pt x="310" y="215"/>
                </a:lnTo>
                <a:lnTo>
                  <a:pt x="309" y="215"/>
                </a:lnTo>
                <a:lnTo>
                  <a:pt x="310" y="215"/>
                </a:lnTo>
                <a:lnTo>
                  <a:pt x="310" y="216"/>
                </a:lnTo>
                <a:lnTo>
                  <a:pt x="310" y="215"/>
                </a:lnTo>
                <a:lnTo>
                  <a:pt x="310" y="216"/>
                </a:lnTo>
                <a:lnTo>
                  <a:pt x="310" y="215"/>
                </a:lnTo>
                <a:lnTo>
                  <a:pt x="310" y="216"/>
                </a:lnTo>
                <a:lnTo>
                  <a:pt x="310" y="217"/>
                </a:lnTo>
                <a:lnTo>
                  <a:pt x="310" y="216"/>
                </a:lnTo>
                <a:lnTo>
                  <a:pt x="310" y="217"/>
                </a:lnTo>
                <a:lnTo>
                  <a:pt x="310" y="216"/>
                </a:lnTo>
                <a:lnTo>
                  <a:pt x="310" y="217"/>
                </a:lnTo>
                <a:lnTo>
                  <a:pt x="311" y="217"/>
                </a:lnTo>
                <a:lnTo>
                  <a:pt x="310" y="217"/>
                </a:lnTo>
                <a:lnTo>
                  <a:pt x="311" y="217"/>
                </a:lnTo>
                <a:lnTo>
                  <a:pt x="310" y="217"/>
                </a:lnTo>
                <a:lnTo>
                  <a:pt x="311" y="217"/>
                </a:lnTo>
                <a:lnTo>
                  <a:pt x="311" y="216"/>
                </a:lnTo>
                <a:lnTo>
                  <a:pt x="311" y="217"/>
                </a:lnTo>
                <a:lnTo>
                  <a:pt x="311" y="216"/>
                </a:lnTo>
                <a:lnTo>
                  <a:pt x="311" y="217"/>
                </a:lnTo>
                <a:lnTo>
                  <a:pt x="311" y="216"/>
                </a:lnTo>
                <a:lnTo>
                  <a:pt x="312" y="216"/>
                </a:lnTo>
                <a:lnTo>
                  <a:pt x="311" y="216"/>
                </a:lnTo>
                <a:lnTo>
                  <a:pt x="312" y="216"/>
                </a:lnTo>
                <a:lnTo>
                  <a:pt x="311" y="216"/>
                </a:lnTo>
                <a:lnTo>
                  <a:pt x="312" y="216"/>
                </a:lnTo>
                <a:lnTo>
                  <a:pt x="312" y="217"/>
                </a:lnTo>
                <a:lnTo>
                  <a:pt x="312" y="216"/>
                </a:lnTo>
                <a:lnTo>
                  <a:pt x="312" y="217"/>
                </a:lnTo>
                <a:lnTo>
                  <a:pt x="312" y="216"/>
                </a:lnTo>
                <a:lnTo>
                  <a:pt x="312" y="217"/>
                </a:lnTo>
                <a:lnTo>
                  <a:pt x="313" y="217"/>
                </a:lnTo>
                <a:lnTo>
                  <a:pt x="312" y="217"/>
                </a:lnTo>
                <a:lnTo>
                  <a:pt x="313" y="217"/>
                </a:lnTo>
                <a:lnTo>
                  <a:pt x="312" y="217"/>
                </a:lnTo>
                <a:lnTo>
                  <a:pt x="313" y="217"/>
                </a:lnTo>
                <a:lnTo>
                  <a:pt x="313" y="218"/>
                </a:lnTo>
                <a:lnTo>
                  <a:pt x="313" y="217"/>
                </a:lnTo>
                <a:lnTo>
                  <a:pt x="313" y="218"/>
                </a:lnTo>
                <a:lnTo>
                  <a:pt x="313" y="217"/>
                </a:lnTo>
                <a:lnTo>
                  <a:pt x="313" y="218"/>
                </a:lnTo>
                <a:lnTo>
                  <a:pt x="312" y="218"/>
                </a:lnTo>
                <a:lnTo>
                  <a:pt x="313" y="218"/>
                </a:lnTo>
                <a:lnTo>
                  <a:pt x="312" y="218"/>
                </a:lnTo>
                <a:lnTo>
                  <a:pt x="313" y="218"/>
                </a:lnTo>
                <a:lnTo>
                  <a:pt x="312" y="218"/>
                </a:lnTo>
                <a:lnTo>
                  <a:pt x="311" y="218"/>
                </a:lnTo>
                <a:lnTo>
                  <a:pt x="312" y="218"/>
                </a:lnTo>
                <a:lnTo>
                  <a:pt x="311" y="218"/>
                </a:lnTo>
                <a:lnTo>
                  <a:pt x="312" y="218"/>
                </a:lnTo>
                <a:lnTo>
                  <a:pt x="311" y="218"/>
                </a:lnTo>
                <a:lnTo>
                  <a:pt x="311" y="219"/>
                </a:lnTo>
                <a:lnTo>
                  <a:pt x="311" y="218"/>
                </a:lnTo>
                <a:lnTo>
                  <a:pt x="311" y="219"/>
                </a:lnTo>
                <a:lnTo>
                  <a:pt x="311" y="218"/>
                </a:lnTo>
                <a:lnTo>
                  <a:pt x="311" y="219"/>
                </a:lnTo>
                <a:lnTo>
                  <a:pt x="312" y="219"/>
                </a:lnTo>
                <a:lnTo>
                  <a:pt x="311" y="219"/>
                </a:lnTo>
                <a:lnTo>
                  <a:pt x="312" y="219"/>
                </a:lnTo>
                <a:lnTo>
                  <a:pt x="311" y="219"/>
                </a:lnTo>
                <a:lnTo>
                  <a:pt x="312" y="219"/>
                </a:lnTo>
                <a:lnTo>
                  <a:pt x="312" y="220"/>
                </a:lnTo>
                <a:lnTo>
                  <a:pt x="312" y="219"/>
                </a:lnTo>
                <a:lnTo>
                  <a:pt x="312" y="220"/>
                </a:lnTo>
                <a:lnTo>
                  <a:pt x="312" y="219"/>
                </a:lnTo>
                <a:lnTo>
                  <a:pt x="312" y="220"/>
                </a:lnTo>
                <a:lnTo>
                  <a:pt x="311" y="220"/>
                </a:lnTo>
                <a:lnTo>
                  <a:pt x="312" y="220"/>
                </a:lnTo>
                <a:lnTo>
                  <a:pt x="311" y="220"/>
                </a:lnTo>
                <a:lnTo>
                  <a:pt x="312" y="220"/>
                </a:lnTo>
                <a:lnTo>
                  <a:pt x="311" y="220"/>
                </a:lnTo>
                <a:lnTo>
                  <a:pt x="311" y="221"/>
                </a:lnTo>
                <a:lnTo>
                  <a:pt x="311" y="220"/>
                </a:lnTo>
                <a:lnTo>
                  <a:pt x="311" y="221"/>
                </a:lnTo>
                <a:lnTo>
                  <a:pt x="311" y="220"/>
                </a:lnTo>
                <a:lnTo>
                  <a:pt x="311" y="221"/>
                </a:lnTo>
                <a:lnTo>
                  <a:pt x="310" y="221"/>
                </a:lnTo>
                <a:lnTo>
                  <a:pt x="311" y="221"/>
                </a:lnTo>
                <a:lnTo>
                  <a:pt x="310" y="221"/>
                </a:lnTo>
                <a:lnTo>
                  <a:pt x="311" y="221"/>
                </a:lnTo>
                <a:lnTo>
                  <a:pt x="310" y="221"/>
                </a:lnTo>
                <a:lnTo>
                  <a:pt x="310" y="220"/>
                </a:lnTo>
                <a:lnTo>
                  <a:pt x="310" y="221"/>
                </a:lnTo>
                <a:lnTo>
                  <a:pt x="310" y="220"/>
                </a:lnTo>
                <a:lnTo>
                  <a:pt x="310" y="221"/>
                </a:lnTo>
                <a:lnTo>
                  <a:pt x="310" y="220"/>
                </a:lnTo>
                <a:lnTo>
                  <a:pt x="310" y="219"/>
                </a:lnTo>
                <a:lnTo>
                  <a:pt x="310" y="220"/>
                </a:lnTo>
                <a:lnTo>
                  <a:pt x="310" y="219"/>
                </a:lnTo>
                <a:lnTo>
                  <a:pt x="310" y="220"/>
                </a:lnTo>
                <a:lnTo>
                  <a:pt x="310" y="219"/>
                </a:lnTo>
                <a:lnTo>
                  <a:pt x="309" y="219"/>
                </a:lnTo>
                <a:lnTo>
                  <a:pt x="310" y="219"/>
                </a:lnTo>
                <a:lnTo>
                  <a:pt x="309" y="219"/>
                </a:lnTo>
                <a:lnTo>
                  <a:pt x="310" y="219"/>
                </a:lnTo>
                <a:lnTo>
                  <a:pt x="309" y="219"/>
                </a:lnTo>
                <a:lnTo>
                  <a:pt x="309" y="220"/>
                </a:lnTo>
                <a:lnTo>
                  <a:pt x="309" y="219"/>
                </a:lnTo>
                <a:lnTo>
                  <a:pt x="309" y="220"/>
                </a:lnTo>
                <a:lnTo>
                  <a:pt x="309" y="219"/>
                </a:lnTo>
                <a:lnTo>
                  <a:pt x="309" y="220"/>
                </a:lnTo>
                <a:lnTo>
                  <a:pt x="308" y="220"/>
                </a:lnTo>
                <a:lnTo>
                  <a:pt x="309" y="220"/>
                </a:lnTo>
                <a:lnTo>
                  <a:pt x="308" y="220"/>
                </a:lnTo>
                <a:lnTo>
                  <a:pt x="309" y="220"/>
                </a:lnTo>
                <a:lnTo>
                  <a:pt x="308" y="220"/>
                </a:lnTo>
                <a:lnTo>
                  <a:pt x="307" y="220"/>
                </a:lnTo>
                <a:lnTo>
                  <a:pt x="308" y="220"/>
                </a:lnTo>
                <a:lnTo>
                  <a:pt x="307" y="220"/>
                </a:lnTo>
                <a:lnTo>
                  <a:pt x="308" y="220"/>
                </a:lnTo>
                <a:lnTo>
                  <a:pt x="307" y="220"/>
                </a:lnTo>
                <a:lnTo>
                  <a:pt x="307" y="221"/>
                </a:lnTo>
                <a:lnTo>
                  <a:pt x="307" y="220"/>
                </a:lnTo>
                <a:lnTo>
                  <a:pt x="307" y="221"/>
                </a:lnTo>
                <a:lnTo>
                  <a:pt x="307" y="220"/>
                </a:lnTo>
                <a:lnTo>
                  <a:pt x="307" y="221"/>
                </a:lnTo>
                <a:lnTo>
                  <a:pt x="306" y="221"/>
                </a:lnTo>
                <a:lnTo>
                  <a:pt x="307" y="221"/>
                </a:lnTo>
                <a:lnTo>
                  <a:pt x="306" y="221"/>
                </a:lnTo>
                <a:lnTo>
                  <a:pt x="307" y="221"/>
                </a:lnTo>
                <a:lnTo>
                  <a:pt x="306" y="221"/>
                </a:lnTo>
                <a:lnTo>
                  <a:pt x="306" y="220"/>
                </a:lnTo>
                <a:lnTo>
                  <a:pt x="306" y="221"/>
                </a:lnTo>
                <a:lnTo>
                  <a:pt x="306" y="220"/>
                </a:lnTo>
                <a:lnTo>
                  <a:pt x="306" y="221"/>
                </a:lnTo>
                <a:lnTo>
                  <a:pt x="306" y="220"/>
                </a:lnTo>
                <a:lnTo>
                  <a:pt x="306" y="219"/>
                </a:lnTo>
                <a:lnTo>
                  <a:pt x="306" y="220"/>
                </a:lnTo>
                <a:lnTo>
                  <a:pt x="306" y="219"/>
                </a:lnTo>
                <a:lnTo>
                  <a:pt x="306" y="220"/>
                </a:lnTo>
                <a:lnTo>
                  <a:pt x="306" y="219"/>
                </a:lnTo>
                <a:lnTo>
                  <a:pt x="305" y="219"/>
                </a:lnTo>
                <a:lnTo>
                  <a:pt x="306" y="219"/>
                </a:lnTo>
                <a:lnTo>
                  <a:pt x="305" y="219"/>
                </a:lnTo>
                <a:lnTo>
                  <a:pt x="306" y="219"/>
                </a:lnTo>
                <a:lnTo>
                  <a:pt x="305" y="219"/>
                </a:lnTo>
                <a:lnTo>
                  <a:pt x="305" y="220"/>
                </a:lnTo>
                <a:lnTo>
                  <a:pt x="305" y="219"/>
                </a:lnTo>
                <a:lnTo>
                  <a:pt x="305" y="220"/>
                </a:lnTo>
                <a:lnTo>
                  <a:pt x="305" y="219"/>
                </a:lnTo>
                <a:lnTo>
                  <a:pt x="305" y="220"/>
                </a:lnTo>
                <a:lnTo>
                  <a:pt x="304" y="220"/>
                </a:lnTo>
                <a:lnTo>
                  <a:pt x="305" y="220"/>
                </a:lnTo>
                <a:lnTo>
                  <a:pt x="304" y="220"/>
                </a:lnTo>
                <a:lnTo>
                  <a:pt x="305" y="220"/>
                </a:lnTo>
                <a:lnTo>
                  <a:pt x="304" y="220"/>
                </a:lnTo>
                <a:lnTo>
                  <a:pt x="304" y="221"/>
                </a:lnTo>
                <a:lnTo>
                  <a:pt x="304" y="220"/>
                </a:lnTo>
                <a:lnTo>
                  <a:pt x="304" y="221"/>
                </a:lnTo>
                <a:lnTo>
                  <a:pt x="304" y="220"/>
                </a:lnTo>
                <a:lnTo>
                  <a:pt x="304" y="221"/>
                </a:lnTo>
                <a:lnTo>
                  <a:pt x="305" y="221"/>
                </a:lnTo>
                <a:lnTo>
                  <a:pt x="304" y="221"/>
                </a:lnTo>
                <a:lnTo>
                  <a:pt x="305" y="221"/>
                </a:lnTo>
                <a:lnTo>
                  <a:pt x="304" y="221"/>
                </a:lnTo>
                <a:lnTo>
                  <a:pt x="305" y="221"/>
                </a:lnTo>
                <a:lnTo>
                  <a:pt x="305" y="222"/>
                </a:lnTo>
                <a:lnTo>
                  <a:pt x="305" y="221"/>
                </a:lnTo>
                <a:lnTo>
                  <a:pt x="305" y="222"/>
                </a:lnTo>
                <a:lnTo>
                  <a:pt x="305" y="221"/>
                </a:lnTo>
                <a:lnTo>
                  <a:pt x="305" y="222"/>
                </a:lnTo>
                <a:lnTo>
                  <a:pt x="304" y="222"/>
                </a:lnTo>
                <a:lnTo>
                  <a:pt x="305" y="222"/>
                </a:lnTo>
                <a:lnTo>
                  <a:pt x="304" y="222"/>
                </a:lnTo>
                <a:lnTo>
                  <a:pt x="305" y="222"/>
                </a:lnTo>
                <a:lnTo>
                  <a:pt x="304" y="222"/>
                </a:lnTo>
                <a:lnTo>
                  <a:pt x="303" y="222"/>
                </a:lnTo>
                <a:lnTo>
                  <a:pt x="304" y="222"/>
                </a:lnTo>
                <a:lnTo>
                  <a:pt x="303" y="222"/>
                </a:lnTo>
                <a:lnTo>
                  <a:pt x="304" y="222"/>
                </a:lnTo>
                <a:lnTo>
                  <a:pt x="303" y="222"/>
                </a:lnTo>
                <a:lnTo>
                  <a:pt x="303" y="223"/>
                </a:lnTo>
                <a:lnTo>
                  <a:pt x="303" y="222"/>
                </a:lnTo>
                <a:lnTo>
                  <a:pt x="303" y="223"/>
                </a:lnTo>
                <a:lnTo>
                  <a:pt x="303" y="222"/>
                </a:lnTo>
                <a:lnTo>
                  <a:pt x="303" y="223"/>
                </a:lnTo>
                <a:lnTo>
                  <a:pt x="304" y="223"/>
                </a:lnTo>
                <a:lnTo>
                  <a:pt x="303" y="223"/>
                </a:lnTo>
                <a:lnTo>
                  <a:pt x="304" y="223"/>
                </a:lnTo>
                <a:lnTo>
                  <a:pt x="303" y="223"/>
                </a:lnTo>
                <a:lnTo>
                  <a:pt x="304" y="223"/>
                </a:lnTo>
                <a:lnTo>
                  <a:pt x="304" y="224"/>
                </a:lnTo>
                <a:lnTo>
                  <a:pt x="304" y="223"/>
                </a:lnTo>
                <a:lnTo>
                  <a:pt x="304" y="224"/>
                </a:lnTo>
                <a:lnTo>
                  <a:pt x="304" y="223"/>
                </a:lnTo>
                <a:lnTo>
                  <a:pt x="304" y="224"/>
                </a:lnTo>
                <a:lnTo>
                  <a:pt x="305" y="224"/>
                </a:lnTo>
                <a:lnTo>
                  <a:pt x="304" y="224"/>
                </a:lnTo>
                <a:lnTo>
                  <a:pt x="305" y="224"/>
                </a:lnTo>
                <a:lnTo>
                  <a:pt x="304" y="224"/>
                </a:lnTo>
                <a:lnTo>
                  <a:pt x="305" y="224"/>
                </a:lnTo>
                <a:lnTo>
                  <a:pt x="305" y="223"/>
                </a:lnTo>
                <a:lnTo>
                  <a:pt x="305" y="224"/>
                </a:lnTo>
                <a:lnTo>
                  <a:pt x="305" y="223"/>
                </a:lnTo>
                <a:lnTo>
                  <a:pt x="305" y="224"/>
                </a:lnTo>
                <a:lnTo>
                  <a:pt x="305" y="223"/>
                </a:lnTo>
                <a:lnTo>
                  <a:pt x="306" y="223"/>
                </a:lnTo>
                <a:lnTo>
                  <a:pt x="305" y="223"/>
                </a:lnTo>
                <a:lnTo>
                  <a:pt x="306" y="223"/>
                </a:lnTo>
                <a:lnTo>
                  <a:pt x="305" y="223"/>
                </a:lnTo>
                <a:lnTo>
                  <a:pt x="306" y="223"/>
                </a:lnTo>
                <a:lnTo>
                  <a:pt x="306" y="224"/>
                </a:lnTo>
                <a:lnTo>
                  <a:pt x="306" y="223"/>
                </a:lnTo>
                <a:lnTo>
                  <a:pt x="306" y="224"/>
                </a:lnTo>
                <a:lnTo>
                  <a:pt x="306" y="223"/>
                </a:lnTo>
                <a:lnTo>
                  <a:pt x="306" y="224"/>
                </a:lnTo>
                <a:lnTo>
                  <a:pt x="306" y="225"/>
                </a:lnTo>
                <a:lnTo>
                  <a:pt x="306" y="224"/>
                </a:lnTo>
                <a:lnTo>
                  <a:pt x="306" y="225"/>
                </a:lnTo>
                <a:lnTo>
                  <a:pt x="306" y="224"/>
                </a:lnTo>
                <a:lnTo>
                  <a:pt x="306" y="225"/>
                </a:lnTo>
                <a:lnTo>
                  <a:pt x="307" y="225"/>
                </a:lnTo>
                <a:lnTo>
                  <a:pt x="306" y="225"/>
                </a:lnTo>
                <a:lnTo>
                  <a:pt x="307" y="225"/>
                </a:lnTo>
                <a:lnTo>
                  <a:pt x="306" y="225"/>
                </a:lnTo>
                <a:lnTo>
                  <a:pt x="307" y="225"/>
                </a:lnTo>
                <a:lnTo>
                  <a:pt x="307" y="224"/>
                </a:lnTo>
                <a:lnTo>
                  <a:pt x="307" y="225"/>
                </a:lnTo>
                <a:lnTo>
                  <a:pt x="307" y="224"/>
                </a:lnTo>
                <a:lnTo>
                  <a:pt x="307" y="225"/>
                </a:lnTo>
                <a:lnTo>
                  <a:pt x="307" y="224"/>
                </a:lnTo>
                <a:lnTo>
                  <a:pt x="308" y="224"/>
                </a:lnTo>
                <a:lnTo>
                  <a:pt x="307" y="224"/>
                </a:lnTo>
                <a:lnTo>
                  <a:pt x="308" y="224"/>
                </a:lnTo>
                <a:lnTo>
                  <a:pt x="307" y="224"/>
                </a:lnTo>
                <a:lnTo>
                  <a:pt x="308" y="224"/>
                </a:lnTo>
                <a:lnTo>
                  <a:pt x="308" y="225"/>
                </a:lnTo>
                <a:lnTo>
                  <a:pt x="308" y="224"/>
                </a:lnTo>
                <a:lnTo>
                  <a:pt x="308" y="225"/>
                </a:lnTo>
                <a:lnTo>
                  <a:pt x="308" y="224"/>
                </a:lnTo>
                <a:lnTo>
                  <a:pt x="308" y="225"/>
                </a:lnTo>
                <a:lnTo>
                  <a:pt x="309" y="225"/>
                </a:lnTo>
                <a:lnTo>
                  <a:pt x="308" y="225"/>
                </a:lnTo>
                <a:lnTo>
                  <a:pt x="309" y="225"/>
                </a:lnTo>
                <a:lnTo>
                  <a:pt x="308" y="225"/>
                </a:lnTo>
                <a:lnTo>
                  <a:pt x="309" y="225"/>
                </a:lnTo>
                <a:lnTo>
                  <a:pt x="309" y="226"/>
                </a:lnTo>
                <a:lnTo>
                  <a:pt x="309" y="225"/>
                </a:lnTo>
                <a:lnTo>
                  <a:pt x="309" y="226"/>
                </a:lnTo>
                <a:lnTo>
                  <a:pt x="309" y="225"/>
                </a:lnTo>
                <a:lnTo>
                  <a:pt x="309" y="226"/>
                </a:lnTo>
                <a:lnTo>
                  <a:pt x="308" y="226"/>
                </a:lnTo>
                <a:lnTo>
                  <a:pt x="309" y="226"/>
                </a:lnTo>
                <a:lnTo>
                  <a:pt x="308" y="226"/>
                </a:lnTo>
                <a:lnTo>
                  <a:pt x="309" y="226"/>
                </a:lnTo>
                <a:lnTo>
                  <a:pt x="308" y="226"/>
                </a:lnTo>
                <a:lnTo>
                  <a:pt x="307" y="226"/>
                </a:lnTo>
                <a:lnTo>
                  <a:pt x="308" y="226"/>
                </a:lnTo>
                <a:lnTo>
                  <a:pt x="307" y="226"/>
                </a:lnTo>
                <a:lnTo>
                  <a:pt x="308" y="226"/>
                </a:lnTo>
                <a:lnTo>
                  <a:pt x="307" y="226"/>
                </a:lnTo>
                <a:lnTo>
                  <a:pt x="307" y="227"/>
                </a:lnTo>
                <a:lnTo>
                  <a:pt x="307" y="226"/>
                </a:lnTo>
                <a:lnTo>
                  <a:pt x="307" y="227"/>
                </a:lnTo>
                <a:lnTo>
                  <a:pt x="307" y="226"/>
                </a:lnTo>
                <a:lnTo>
                  <a:pt x="307" y="227"/>
                </a:lnTo>
                <a:lnTo>
                  <a:pt x="308" y="227"/>
                </a:lnTo>
                <a:lnTo>
                  <a:pt x="307" y="227"/>
                </a:lnTo>
                <a:lnTo>
                  <a:pt x="308" y="227"/>
                </a:lnTo>
                <a:lnTo>
                  <a:pt x="307" y="227"/>
                </a:lnTo>
                <a:lnTo>
                  <a:pt x="308" y="227"/>
                </a:lnTo>
                <a:lnTo>
                  <a:pt x="308" y="228"/>
                </a:lnTo>
                <a:lnTo>
                  <a:pt x="308" y="227"/>
                </a:lnTo>
                <a:lnTo>
                  <a:pt x="308" y="228"/>
                </a:lnTo>
                <a:lnTo>
                  <a:pt x="308" y="227"/>
                </a:lnTo>
                <a:lnTo>
                  <a:pt x="308" y="228"/>
                </a:lnTo>
                <a:lnTo>
                  <a:pt x="309" y="228"/>
                </a:lnTo>
                <a:lnTo>
                  <a:pt x="308" y="228"/>
                </a:lnTo>
                <a:lnTo>
                  <a:pt x="309" y="228"/>
                </a:lnTo>
                <a:lnTo>
                  <a:pt x="308" y="228"/>
                </a:lnTo>
                <a:lnTo>
                  <a:pt x="309" y="228"/>
                </a:lnTo>
                <a:lnTo>
                  <a:pt x="309" y="227"/>
                </a:lnTo>
                <a:lnTo>
                  <a:pt x="309" y="228"/>
                </a:lnTo>
                <a:lnTo>
                  <a:pt x="309" y="227"/>
                </a:lnTo>
                <a:lnTo>
                  <a:pt x="309" y="228"/>
                </a:lnTo>
                <a:lnTo>
                  <a:pt x="309" y="227"/>
                </a:lnTo>
                <a:lnTo>
                  <a:pt x="310" y="227"/>
                </a:lnTo>
                <a:lnTo>
                  <a:pt x="309" y="227"/>
                </a:lnTo>
                <a:lnTo>
                  <a:pt x="310" y="227"/>
                </a:lnTo>
                <a:lnTo>
                  <a:pt x="309" y="227"/>
                </a:lnTo>
                <a:lnTo>
                  <a:pt x="310" y="227"/>
                </a:lnTo>
                <a:lnTo>
                  <a:pt x="310" y="228"/>
                </a:lnTo>
                <a:lnTo>
                  <a:pt x="310" y="227"/>
                </a:lnTo>
                <a:lnTo>
                  <a:pt x="310" y="228"/>
                </a:lnTo>
                <a:lnTo>
                  <a:pt x="310" y="227"/>
                </a:lnTo>
                <a:lnTo>
                  <a:pt x="310" y="228"/>
                </a:lnTo>
                <a:lnTo>
                  <a:pt x="310" y="229"/>
                </a:lnTo>
                <a:lnTo>
                  <a:pt x="310" y="228"/>
                </a:lnTo>
                <a:lnTo>
                  <a:pt x="310" y="229"/>
                </a:lnTo>
                <a:lnTo>
                  <a:pt x="310" y="228"/>
                </a:lnTo>
                <a:lnTo>
                  <a:pt x="310" y="229"/>
                </a:lnTo>
                <a:lnTo>
                  <a:pt x="311" y="229"/>
                </a:lnTo>
                <a:lnTo>
                  <a:pt x="310" y="229"/>
                </a:lnTo>
                <a:lnTo>
                  <a:pt x="311" y="229"/>
                </a:lnTo>
                <a:lnTo>
                  <a:pt x="310" y="229"/>
                </a:lnTo>
                <a:lnTo>
                  <a:pt x="311" y="229"/>
                </a:lnTo>
                <a:lnTo>
                  <a:pt x="311" y="228"/>
                </a:lnTo>
                <a:lnTo>
                  <a:pt x="311" y="229"/>
                </a:lnTo>
                <a:lnTo>
                  <a:pt x="311" y="228"/>
                </a:lnTo>
                <a:lnTo>
                  <a:pt x="311" y="229"/>
                </a:lnTo>
                <a:lnTo>
                  <a:pt x="311" y="228"/>
                </a:lnTo>
                <a:lnTo>
                  <a:pt x="312" y="228"/>
                </a:lnTo>
                <a:lnTo>
                  <a:pt x="311" y="228"/>
                </a:lnTo>
                <a:lnTo>
                  <a:pt x="312" y="228"/>
                </a:lnTo>
                <a:lnTo>
                  <a:pt x="311" y="228"/>
                </a:lnTo>
                <a:lnTo>
                  <a:pt x="312" y="228"/>
                </a:lnTo>
                <a:lnTo>
                  <a:pt x="312" y="227"/>
                </a:lnTo>
                <a:lnTo>
                  <a:pt x="312" y="228"/>
                </a:lnTo>
                <a:lnTo>
                  <a:pt x="312" y="227"/>
                </a:lnTo>
                <a:lnTo>
                  <a:pt x="312" y="228"/>
                </a:lnTo>
                <a:lnTo>
                  <a:pt x="312" y="227"/>
                </a:lnTo>
                <a:lnTo>
                  <a:pt x="311" y="227"/>
                </a:lnTo>
                <a:lnTo>
                  <a:pt x="312" y="227"/>
                </a:lnTo>
                <a:lnTo>
                  <a:pt x="311" y="227"/>
                </a:lnTo>
                <a:lnTo>
                  <a:pt x="312" y="227"/>
                </a:lnTo>
                <a:lnTo>
                  <a:pt x="311" y="227"/>
                </a:lnTo>
                <a:lnTo>
                  <a:pt x="311" y="226"/>
                </a:lnTo>
                <a:lnTo>
                  <a:pt x="311" y="227"/>
                </a:lnTo>
                <a:lnTo>
                  <a:pt x="311" y="226"/>
                </a:lnTo>
                <a:lnTo>
                  <a:pt x="311" y="227"/>
                </a:lnTo>
                <a:lnTo>
                  <a:pt x="311" y="226"/>
                </a:lnTo>
                <a:lnTo>
                  <a:pt x="312" y="226"/>
                </a:lnTo>
                <a:lnTo>
                  <a:pt x="311" y="226"/>
                </a:lnTo>
                <a:lnTo>
                  <a:pt x="312" y="226"/>
                </a:lnTo>
                <a:lnTo>
                  <a:pt x="311" y="226"/>
                </a:lnTo>
                <a:lnTo>
                  <a:pt x="312" y="226"/>
                </a:lnTo>
                <a:lnTo>
                  <a:pt x="313" y="226"/>
                </a:lnTo>
                <a:lnTo>
                  <a:pt x="312" y="226"/>
                </a:lnTo>
                <a:lnTo>
                  <a:pt x="313" y="226"/>
                </a:lnTo>
                <a:lnTo>
                  <a:pt x="312" y="226"/>
                </a:lnTo>
                <a:lnTo>
                  <a:pt x="313" y="226"/>
                </a:lnTo>
                <a:lnTo>
                  <a:pt x="313" y="225"/>
                </a:lnTo>
                <a:lnTo>
                  <a:pt x="313" y="226"/>
                </a:lnTo>
                <a:lnTo>
                  <a:pt x="313" y="225"/>
                </a:lnTo>
                <a:lnTo>
                  <a:pt x="313" y="226"/>
                </a:lnTo>
                <a:lnTo>
                  <a:pt x="313" y="225"/>
                </a:lnTo>
                <a:lnTo>
                  <a:pt x="312" y="225"/>
                </a:lnTo>
                <a:lnTo>
                  <a:pt x="313" y="225"/>
                </a:lnTo>
                <a:lnTo>
                  <a:pt x="312" y="225"/>
                </a:lnTo>
                <a:lnTo>
                  <a:pt x="313" y="225"/>
                </a:lnTo>
                <a:lnTo>
                  <a:pt x="312" y="225"/>
                </a:lnTo>
                <a:lnTo>
                  <a:pt x="312" y="224"/>
                </a:lnTo>
                <a:lnTo>
                  <a:pt x="312" y="225"/>
                </a:lnTo>
                <a:lnTo>
                  <a:pt x="312" y="224"/>
                </a:lnTo>
                <a:lnTo>
                  <a:pt x="312" y="225"/>
                </a:lnTo>
                <a:lnTo>
                  <a:pt x="312" y="224"/>
                </a:lnTo>
                <a:lnTo>
                  <a:pt x="313" y="224"/>
                </a:lnTo>
                <a:lnTo>
                  <a:pt x="312" y="224"/>
                </a:lnTo>
                <a:lnTo>
                  <a:pt x="313" y="224"/>
                </a:lnTo>
                <a:lnTo>
                  <a:pt x="312" y="224"/>
                </a:lnTo>
                <a:lnTo>
                  <a:pt x="313" y="224"/>
                </a:lnTo>
                <a:lnTo>
                  <a:pt x="313" y="223"/>
                </a:lnTo>
                <a:lnTo>
                  <a:pt x="313" y="224"/>
                </a:lnTo>
                <a:lnTo>
                  <a:pt x="313" y="223"/>
                </a:lnTo>
                <a:lnTo>
                  <a:pt x="313" y="224"/>
                </a:lnTo>
                <a:lnTo>
                  <a:pt x="313" y="223"/>
                </a:lnTo>
                <a:lnTo>
                  <a:pt x="314" y="223"/>
                </a:lnTo>
                <a:lnTo>
                  <a:pt x="313" y="223"/>
                </a:lnTo>
                <a:lnTo>
                  <a:pt x="314" y="223"/>
                </a:lnTo>
                <a:lnTo>
                  <a:pt x="313" y="223"/>
                </a:lnTo>
                <a:lnTo>
                  <a:pt x="314" y="223"/>
                </a:lnTo>
                <a:lnTo>
                  <a:pt x="314" y="224"/>
                </a:lnTo>
                <a:lnTo>
                  <a:pt x="314" y="223"/>
                </a:lnTo>
                <a:lnTo>
                  <a:pt x="314" y="224"/>
                </a:lnTo>
                <a:lnTo>
                  <a:pt x="314" y="223"/>
                </a:lnTo>
                <a:lnTo>
                  <a:pt x="314" y="224"/>
                </a:lnTo>
                <a:lnTo>
                  <a:pt x="314" y="225"/>
                </a:lnTo>
                <a:lnTo>
                  <a:pt x="314" y="224"/>
                </a:lnTo>
                <a:lnTo>
                  <a:pt x="314" y="225"/>
                </a:lnTo>
                <a:lnTo>
                  <a:pt x="314" y="224"/>
                </a:lnTo>
                <a:lnTo>
                  <a:pt x="314" y="225"/>
                </a:lnTo>
                <a:lnTo>
                  <a:pt x="315" y="225"/>
                </a:lnTo>
                <a:lnTo>
                  <a:pt x="314" y="225"/>
                </a:lnTo>
                <a:lnTo>
                  <a:pt x="315" y="225"/>
                </a:lnTo>
                <a:lnTo>
                  <a:pt x="314" y="225"/>
                </a:lnTo>
                <a:lnTo>
                  <a:pt x="315" y="225"/>
                </a:lnTo>
                <a:lnTo>
                  <a:pt x="315" y="224"/>
                </a:lnTo>
                <a:lnTo>
                  <a:pt x="315" y="225"/>
                </a:lnTo>
                <a:lnTo>
                  <a:pt x="315" y="224"/>
                </a:lnTo>
                <a:lnTo>
                  <a:pt x="315" y="225"/>
                </a:lnTo>
                <a:lnTo>
                  <a:pt x="315" y="224"/>
                </a:lnTo>
                <a:lnTo>
                  <a:pt x="316" y="224"/>
                </a:lnTo>
                <a:lnTo>
                  <a:pt x="315" y="224"/>
                </a:lnTo>
                <a:lnTo>
                  <a:pt x="316" y="224"/>
                </a:lnTo>
                <a:lnTo>
                  <a:pt x="315" y="224"/>
                </a:lnTo>
                <a:lnTo>
                  <a:pt x="316" y="224"/>
                </a:lnTo>
                <a:lnTo>
                  <a:pt x="316" y="225"/>
                </a:lnTo>
                <a:lnTo>
                  <a:pt x="316" y="224"/>
                </a:lnTo>
                <a:lnTo>
                  <a:pt x="316" y="225"/>
                </a:lnTo>
                <a:lnTo>
                  <a:pt x="316" y="224"/>
                </a:lnTo>
                <a:lnTo>
                  <a:pt x="316" y="225"/>
                </a:lnTo>
                <a:lnTo>
                  <a:pt x="317" y="225"/>
                </a:lnTo>
                <a:lnTo>
                  <a:pt x="316" y="225"/>
                </a:lnTo>
                <a:lnTo>
                  <a:pt x="317" y="225"/>
                </a:lnTo>
                <a:lnTo>
                  <a:pt x="316" y="225"/>
                </a:lnTo>
                <a:lnTo>
                  <a:pt x="317" y="225"/>
                </a:lnTo>
                <a:lnTo>
                  <a:pt x="317" y="226"/>
                </a:lnTo>
                <a:lnTo>
                  <a:pt x="317" y="225"/>
                </a:lnTo>
                <a:lnTo>
                  <a:pt x="317" y="226"/>
                </a:lnTo>
                <a:lnTo>
                  <a:pt x="317" y="225"/>
                </a:lnTo>
                <a:lnTo>
                  <a:pt x="317" y="226"/>
                </a:lnTo>
                <a:lnTo>
                  <a:pt x="316" y="226"/>
                </a:lnTo>
                <a:lnTo>
                  <a:pt x="317" y="226"/>
                </a:lnTo>
                <a:lnTo>
                  <a:pt x="316" y="226"/>
                </a:lnTo>
                <a:lnTo>
                  <a:pt x="317" y="226"/>
                </a:lnTo>
                <a:lnTo>
                  <a:pt x="316" y="226"/>
                </a:lnTo>
                <a:lnTo>
                  <a:pt x="315" y="226"/>
                </a:lnTo>
                <a:lnTo>
                  <a:pt x="316" y="226"/>
                </a:lnTo>
                <a:lnTo>
                  <a:pt x="315" y="226"/>
                </a:lnTo>
                <a:lnTo>
                  <a:pt x="316" y="226"/>
                </a:lnTo>
                <a:lnTo>
                  <a:pt x="315" y="226"/>
                </a:lnTo>
                <a:lnTo>
                  <a:pt x="315" y="227"/>
                </a:lnTo>
                <a:lnTo>
                  <a:pt x="315" y="226"/>
                </a:lnTo>
                <a:lnTo>
                  <a:pt x="315" y="227"/>
                </a:lnTo>
                <a:lnTo>
                  <a:pt x="315" y="226"/>
                </a:lnTo>
                <a:lnTo>
                  <a:pt x="315" y="227"/>
                </a:lnTo>
                <a:lnTo>
                  <a:pt x="316" y="227"/>
                </a:lnTo>
                <a:lnTo>
                  <a:pt x="315" y="227"/>
                </a:lnTo>
                <a:lnTo>
                  <a:pt x="316" y="227"/>
                </a:lnTo>
                <a:lnTo>
                  <a:pt x="315" y="227"/>
                </a:lnTo>
                <a:lnTo>
                  <a:pt x="316" y="227"/>
                </a:lnTo>
                <a:lnTo>
                  <a:pt x="316" y="228"/>
                </a:lnTo>
                <a:lnTo>
                  <a:pt x="316" y="227"/>
                </a:lnTo>
                <a:lnTo>
                  <a:pt x="316" y="228"/>
                </a:lnTo>
                <a:lnTo>
                  <a:pt x="316" y="227"/>
                </a:lnTo>
                <a:lnTo>
                  <a:pt x="316" y="228"/>
                </a:lnTo>
                <a:lnTo>
                  <a:pt x="316" y="229"/>
                </a:lnTo>
                <a:lnTo>
                  <a:pt x="316" y="228"/>
                </a:lnTo>
                <a:lnTo>
                  <a:pt x="316" y="229"/>
                </a:lnTo>
                <a:lnTo>
                  <a:pt x="316" y="228"/>
                </a:lnTo>
                <a:lnTo>
                  <a:pt x="316" y="229"/>
                </a:lnTo>
                <a:lnTo>
                  <a:pt x="317" y="229"/>
                </a:lnTo>
                <a:lnTo>
                  <a:pt x="316" y="229"/>
                </a:lnTo>
                <a:lnTo>
                  <a:pt x="317" y="229"/>
                </a:lnTo>
                <a:lnTo>
                  <a:pt x="316" y="229"/>
                </a:lnTo>
                <a:lnTo>
                  <a:pt x="317" y="229"/>
                </a:lnTo>
                <a:lnTo>
                  <a:pt x="317" y="230"/>
                </a:lnTo>
                <a:lnTo>
                  <a:pt x="317" y="229"/>
                </a:lnTo>
                <a:lnTo>
                  <a:pt x="317" y="230"/>
                </a:lnTo>
                <a:lnTo>
                  <a:pt x="317" y="229"/>
                </a:lnTo>
                <a:lnTo>
                  <a:pt x="317" y="230"/>
                </a:lnTo>
                <a:lnTo>
                  <a:pt x="316" y="230"/>
                </a:lnTo>
                <a:lnTo>
                  <a:pt x="317" y="230"/>
                </a:lnTo>
                <a:lnTo>
                  <a:pt x="316" y="230"/>
                </a:lnTo>
                <a:lnTo>
                  <a:pt x="317" y="230"/>
                </a:lnTo>
                <a:lnTo>
                  <a:pt x="316" y="230"/>
                </a:lnTo>
                <a:lnTo>
                  <a:pt x="315" y="230"/>
                </a:lnTo>
                <a:lnTo>
                  <a:pt x="316" y="230"/>
                </a:lnTo>
                <a:lnTo>
                  <a:pt x="315" y="230"/>
                </a:lnTo>
                <a:lnTo>
                  <a:pt x="316" y="230"/>
                </a:lnTo>
                <a:lnTo>
                  <a:pt x="315" y="230"/>
                </a:lnTo>
                <a:lnTo>
                  <a:pt x="315" y="231"/>
                </a:lnTo>
                <a:lnTo>
                  <a:pt x="315" y="230"/>
                </a:lnTo>
                <a:lnTo>
                  <a:pt x="315" y="231"/>
                </a:lnTo>
                <a:lnTo>
                  <a:pt x="315" y="230"/>
                </a:lnTo>
                <a:lnTo>
                  <a:pt x="315" y="231"/>
                </a:lnTo>
                <a:lnTo>
                  <a:pt x="316" y="231"/>
                </a:lnTo>
                <a:lnTo>
                  <a:pt x="315" y="231"/>
                </a:lnTo>
                <a:lnTo>
                  <a:pt x="316" y="231"/>
                </a:lnTo>
                <a:lnTo>
                  <a:pt x="315" y="231"/>
                </a:lnTo>
                <a:lnTo>
                  <a:pt x="316" y="231"/>
                </a:lnTo>
                <a:lnTo>
                  <a:pt x="316" y="232"/>
                </a:lnTo>
                <a:lnTo>
                  <a:pt x="316" y="231"/>
                </a:lnTo>
                <a:lnTo>
                  <a:pt x="316" y="232"/>
                </a:lnTo>
                <a:lnTo>
                  <a:pt x="316" y="231"/>
                </a:lnTo>
                <a:lnTo>
                  <a:pt x="316" y="232"/>
                </a:lnTo>
                <a:lnTo>
                  <a:pt x="317" y="232"/>
                </a:lnTo>
                <a:lnTo>
                  <a:pt x="316" y="232"/>
                </a:lnTo>
                <a:lnTo>
                  <a:pt x="317" y="232"/>
                </a:lnTo>
                <a:lnTo>
                  <a:pt x="316" y="232"/>
                </a:lnTo>
                <a:lnTo>
                  <a:pt x="317" y="232"/>
                </a:lnTo>
                <a:lnTo>
                  <a:pt x="317" y="231"/>
                </a:lnTo>
                <a:lnTo>
                  <a:pt x="317" y="232"/>
                </a:lnTo>
                <a:lnTo>
                  <a:pt x="317" y="231"/>
                </a:lnTo>
                <a:lnTo>
                  <a:pt x="317" y="232"/>
                </a:lnTo>
                <a:lnTo>
                  <a:pt x="317" y="231"/>
                </a:lnTo>
                <a:lnTo>
                  <a:pt x="318" y="231"/>
                </a:lnTo>
                <a:lnTo>
                  <a:pt x="317" y="231"/>
                </a:lnTo>
                <a:lnTo>
                  <a:pt x="318" y="231"/>
                </a:lnTo>
                <a:lnTo>
                  <a:pt x="317" y="231"/>
                </a:lnTo>
                <a:lnTo>
                  <a:pt x="318" y="231"/>
                </a:lnTo>
                <a:lnTo>
                  <a:pt x="318" y="232"/>
                </a:lnTo>
                <a:lnTo>
                  <a:pt x="318" y="231"/>
                </a:lnTo>
                <a:lnTo>
                  <a:pt x="318" y="232"/>
                </a:lnTo>
                <a:lnTo>
                  <a:pt x="318" y="231"/>
                </a:lnTo>
                <a:lnTo>
                  <a:pt x="318" y="232"/>
                </a:lnTo>
                <a:lnTo>
                  <a:pt x="318" y="233"/>
                </a:lnTo>
                <a:lnTo>
                  <a:pt x="318" y="232"/>
                </a:lnTo>
                <a:lnTo>
                  <a:pt x="318" y="233"/>
                </a:lnTo>
                <a:lnTo>
                  <a:pt x="318" y="232"/>
                </a:lnTo>
                <a:lnTo>
                  <a:pt x="318" y="233"/>
                </a:lnTo>
                <a:lnTo>
                  <a:pt x="319" y="233"/>
                </a:lnTo>
                <a:lnTo>
                  <a:pt x="318" y="233"/>
                </a:lnTo>
                <a:lnTo>
                  <a:pt x="319" y="233"/>
                </a:lnTo>
                <a:lnTo>
                  <a:pt x="318" y="233"/>
                </a:lnTo>
                <a:lnTo>
                  <a:pt x="319" y="233"/>
                </a:lnTo>
                <a:lnTo>
                  <a:pt x="319" y="232"/>
                </a:lnTo>
                <a:lnTo>
                  <a:pt x="319" y="233"/>
                </a:lnTo>
                <a:lnTo>
                  <a:pt x="319" y="232"/>
                </a:lnTo>
                <a:lnTo>
                  <a:pt x="319" y="233"/>
                </a:lnTo>
                <a:lnTo>
                  <a:pt x="319" y="232"/>
                </a:lnTo>
                <a:lnTo>
                  <a:pt x="320" y="232"/>
                </a:lnTo>
                <a:lnTo>
                  <a:pt x="319" y="232"/>
                </a:lnTo>
                <a:lnTo>
                  <a:pt x="320" y="232"/>
                </a:lnTo>
                <a:lnTo>
                  <a:pt x="319" y="232"/>
                </a:lnTo>
                <a:lnTo>
                  <a:pt x="320" y="232"/>
                </a:lnTo>
                <a:lnTo>
                  <a:pt x="320" y="231"/>
                </a:lnTo>
                <a:lnTo>
                  <a:pt x="320" y="232"/>
                </a:lnTo>
                <a:lnTo>
                  <a:pt x="320" y="231"/>
                </a:lnTo>
                <a:lnTo>
                  <a:pt x="320" y="232"/>
                </a:lnTo>
                <a:lnTo>
                  <a:pt x="320" y="231"/>
                </a:lnTo>
                <a:lnTo>
                  <a:pt x="319" y="231"/>
                </a:lnTo>
                <a:lnTo>
                  <a:pt x="320" y="231"/>
                </a:lnTo>
                <a:lnTo>
                  <a:pt x="319" y="231"/>
                </a:lnTo>
                <a:lnTo>
                  <a:pt x="320" y="231"/>
                </a:lnTo>
                <a:lnTo>
                  <a:pt x="319" y="231"/>
                </a:lnTo>
                <a:lnTo>
                  <a:pt x="319" y="230"/>
                </a:lnTo>
                <a:lnTo>
                  <a:pt x="319" y="231"/>
                </a:lnTo>
                <a:lnTo>
                  <a:pt x="319" y="230"/>
                </a:lnTo>
                <a:lnTo>
                  <a:pt x="319" y="231"/>
                </a:lnTo>
                <a:lnTo>
                  <a:pt x="319" y="230"/>
                </a:lnTo>
                <a:lnTo>
                  <a:pt x="320" y="230"/>
                </a:lnTo>
                <a:lnTo>
                  <a:pt x="319" y="230"/>
                </a:lnTo>
                <a:lnTo>
                  <a:pt x="320" y="230"/>
                </a:lnTo>
                <a:lnTo>
                  <a:pt x="319" y="230"/>
                </a:lnTo>
                <a:lnTo>
                  <a:pt x="320" y="230"/>
                </a:lnTo>
                <a:lnTo>
                  <a:pt x="321" y="230"/>
                </a:lnTo>
                <a:lnTo>
                  <a:pt x="320" y="230"/>
                </a:lnTo>
                <a:lnTo>
                  <a:pt x="321" y="230"/>
                </a:lnTo>
                <a:lnTo>
                  <a:pt x="320" y="230"/>
                </a:lnTo>
                <a:lnTo>
                  <a:pt x="321" y="230"/>
                </a:lnTo>
                <a:lnTo>
                  <a:pt x="321" y="229"/>
                </a:lnTo>
                <a:lnTo>
                  <a:pt x="321" y="230"/>
                </a:lnTo>
                <a:lnTo>
                  <a:pt x="321" y="229"/>
                </a:lnTo>
                <a:lnTo>
                  <a:pt x="321" y="230"/>
                </a:lnTo>
                <a:lnTo>
                  <a:pt x="321" y="229"/>
                </a:lnTo>
                <a:lnTo>
                  <a:pt x="320" y="229"/>
                </a:lnTo>
                <a:lnTo>
                  <a:pt x="321" y="229"/>
                </a:lnTo>
                <a:lnTo>
                  <a:pt x="320" y="229"/>
                </a:lnTo>
                <a:lnTo>
                  <a:pt x="321" y="229"/>
                </a:lnTo>
                <a:lnTo>
                  <a:pt x="320" y="229"/>
                </a:lnTo>
                <a:lnTo>
                  <a:pt x="320" y="228"/>
                </a:lnTo>
                <a:lnTo>
                  <a:pt x="320" y="229"/>
                </a:lnTo>
                <a:lnTo>
                  <a:pt x="320" y="228"/>
                </a:lnTo>
                <a:lnTo>
                  <a:pt x="320" y="229"/>
                </a:lnTo>
                <a:lnTo>
                  <a:pt x="320" y="228"/>
                </a:lnTo>
                <a:lnTo>
                  <a:pt x="321" y="228"/>
                </a:lnTo>
                <a:lnTo>
                  <a:pt x="320" y="228"/>
                </a:lnTo>
                <a:lnTo>
                  <a:pt x="321" y="228"/>
                </a:lnTo>
                <a:lnTo>
                  <a:pt x="320" y="228"/>
                </a:lnTo>
                <a:lnTo>
                  <a:pt x="321" y="228"/>
                </a:lnTo>
                <a:lnTo>
                  <a:pt x="321" y="227"/>
                </a:lnTo>
                <a:lnTo>
                  <a:pt x="321" y="228"/>
                </a:lnTo>
                <a:lnTo>
                  <a:pt x="321" y="227"/>
                </a:lnTo>
                <a:lnTo>
                  <a:pt x="321" y="228"/>
                </a:lnTo>
                <a:lnTo>
                  <a:pt x="321" y="227"/>
                </a:lnTo>
                <a:lnTo>
                  <a:pt x="322" y="227"/>
                </a:lnTo>
                <a:lnTo>
                  <a:pt x="321" y="227"/>
                </a:lnTo>
                <a:lnTo>
                  <a:pt x="322" y="227"/>
                </a:lnTo>
                <a:lnTo>
                  <a:pt x="321" y="227"/>
                </a:lnTo>
                <a:lnTo>
                  <a:pt x="322" y="227"/>
                </a:lnTo>
                <a:lnTo>
                  <a:pt x="322" y="228"/>
                </a:lnTo>
                <a:lnTo>
                  <a:pt x="322" y="227"/>
                </a:lnTo>
                <a:lnTo>
                  <a:pt x="322" y="228"/>
                </a:lnTo>
                <a:lnTo>
                  <a:pt x="322" y="227"/>
                </a:lnTo>
                <a:lnTo>
                  <a:pt x="322" y="228"/>
                </a:lnTo>
                <a:lnTo>
                  <a:pt x="322" y="229"/>
                </a:lnTo>
                <a:lnTo>
                  <a:pt x="322" y="228"/>
                </a:lnTo>
                <a:lnTo>
                  <a:pt x="322" y="229"/>
                </a:lnTo>
                <a:lnTo>
                  <a:pt x="322" y="228"/>
                </a:lnTo>
                <a:lnTo>
                  <a:pt x="322" y="229"/>
                </a:lnTo>
                <a:lnTo>
                  <a:pt x="323" y="229"/>
                </a:lnTo>
                <a:lnTo>
                  <a:pt x="322" y="229"/>
                </a:lnTo>
                <a:lnTo>
                  <a:pt x="323" y="229"/>
                </a:lnTo>
                <a:lnTo>
                  <a:pt x="322" y="229"/>
                </a:lnTo>
                <a:lnTo>
                  <a:pt x="323" y="229"/>
                </a:lnTo>
                <a:lnTo>
                  <a:pt x="323" y="228"/>
                </a:lnTo>
                <a:lnTo>
                  <a:pt x="323" y="229"/>
                </a:lnTo>
                <a:lnTo>
                  <a:pt x="323" y="228"/>
                </a:lnTo>
                <a:lnTo>
                  <a:pt x="323" y="229"/>
                </a:lnTo>
                <a:lnTo>
                  <a:pt x="323" y="228"/>
                </a:lnTo>
                <a:lnTo>
                  <a:pt x="324" y="228"/>
                </a:lnTo>
                <a:lnTo>
                  <a:pt x="323" y="228"/>
                </a:lnTo>
                <a:lnTo>
                  <a:pt x="324" y="228"/>
                </a:lnTo>
                <a:lnTo>
                  <a:pt x="323" y="228"/>
                </a:lnTo>
                <a:lnTo>
                  <a:pt x="324" y="228"/>
                </a:lnTo>
                <a:lnTo>
                  <a:pt x="324" y="227"/>
                </a:lnTo>
                <a:lnTo>
                  <a:pt x="324" y="228"/>
                </a:lnTo>
                <a:lnTo>
                  <a:pt x="324" y="227"/>
                </a:lnTo>
                <a:lnTo>
                  <a:pt x="324" y="228"/>
                </a:lnTo>
                <a:lnTo>
                  <a:pt x="324" y="227"/>
                </a:lnTo>
                <a:lnTo>
                  <a:pt x="323" y="227"/>
                </a:lnTo>
                <a:lnTo>
                  <a:pt x="324" y="227"/>
                </a:lnTo>
                <a:lnTo>
                  <a:pt x="323" y="227"/>
                </a:lnTo>
                <a:lnTo>
                  <a:pt x="324" y="227"/>
                </a:lnTo>
                <a:lnTo>
                  <a:pt x="323" y="227"/>
                </a:lnTo>
                <a:lnTo>
                  <a:pt x="323" y="226"/>
                </a:lnTo>
                <a:lnTo>
                  <a:pt x="323" y="227"/>
                </a:lnTo>
                <a:lnTo>
                  <a:pt x="323" y="226"/>
                </a:lnTo>
                <a:lnTo>
                  <a:pt x="323" y="227"/>
                </a:lnTo>
                <a:lnTo>
                  <a:pt x="323" y="226"/>
                </a:lnTo>
                <a:lnTo>
                  <a:pt x="324" y="226"/>
                </a:lnTo>
                <a:lnTo>
                  <a:pt x="323" y="226"/>
                </a:lnTo>
                <a:lnTo>
                  <a:pt x="324" y="226"/>
                </a:lnTo>
                <a:lnTo>
                  <a:pt x="323" y="226"/>
                </a:lnTo>
                <a:lnTo>
                  <a:pt x="324" y="226"/>
                </a:lnTo>
                <a:lnTo>
                  <a:pt x="325" y="226"/>
                </a:lnTo>
                <a:lnTo>
                  <a:pt x="324" y="226"/>
                </a:lnTo>
                <a:lnTo>
                  <a:pt x="325" y="226"/>
                </a:lnTo>
                <a:lnTo>
                  <a:pt x="324" y="226"/>
                </a:lnTo>
                <a:lnTo>
                  <a:pt x="325" y="226"/>
                </a:lnTo>
                <a:lnTo>
                  <a:pt x="325" y="225"/>
                </a:lnTo>
                <a:lnTo>
                  <a:pt x="325" y="226"/>
                </a:lnTo>
                <a:lnTo>
                  <a:pt x="325" y="225"/>
                </a:lnTo>
                <a:lnTo>
                  <a:pt x="325" y="226"/>
                </a:lnTo>
                <a:lnTo>
                  <a:pt x="325" y="225"/>
                </a:lnTo>
                <a:lnTo>
                  <a:pt x="324" y="225"/>
                </a:lnTo>
                <a:lnTo>
                  <a:pt x="325" y="225"/>
                </a:lnTo>
                <a:lnTo>
                  <a:pt x="324" y="225"/>
                </a:lnTo>
                <a:lnTo>
                  <a:pt x="325" y="225"/>
                </a:lnTo>
                <a:lnTo>
                  <a:pt x="324" y="225"/>
                </a:lnTo>
                <a:lnTo>
                  <a:pt x="324" y="224"/>
                </a:lnTo>
                <a:lnTo>
                  <a:pt x="324" y="225"/>
                </a:lnTo>
                <a:lnTo>
                  <a:pt x="324" y="224"/>
                </a:lnTo>
                <a:lnTo>
                  <a:pt x="324" y="225"/>
                </a:lnTo>
                <a:lnTo>
                  <a:pt x="324" y="224"/>
                </a:lnTo>
                <a:lnTo>
                  <a:pt x="323" y="224"/>
                </a:lnTo>
                <a:lnTo>
                  <a:pt x="324" y="224"/>
                </a:lnTo>
                <a:lnTo>
                  <a:pt x="323" y="224"/>
                </a:lnTo>
                <a:lnTo>
                  <a:pt x="324" y="224"/>
                </a:lnTo>
                <a:lnTo>
                  <a:pt x="323" y="224"/>
                </a:lnTo>
                <a:lnTo>
                  <a:pt x="323" y="225"/>
                </a:lnTo>
                <a:lnTo>
                  <a:pt x="323" y="224"/>
                </a:lnTo>
                <a:lnTo>
                  <a:pt x="323" y="225"/>
                </a:lnTo>
                <a:lnTo>
                  <a:pt x="323" y="224"/>
                </a:lnTo>
                <a:lnTo>
                  <a:pt x="323" y="225"/>
                </a:lnTo>
                <a:lnTo>
                  <a:pt x="322" y="225"/>
                </a:lnTo>
                <a:lnTo>
                  <a:pt x="323" y="225"/>
                </a:lnTo>
                <a:lnTo>
                  <a:pt x="322" y="225"/>
                </a:lnTo>
                <a:lnTo>
                  <a:pt x="323" y="225"/>
                </a:lnTo>
                <a:lnTo>
                  <a:pt x="322" y="225"/>
                </a:lnTo>
                <a:lnTo>
                  <a:pt x="322" y="224"/>
                </a:lnTo>
                <a:lnTo>
                  <a:pt x="322" y="225"/>
                </a:lnTo>
                <a:lnTo>
                  <a:pt x="322" y="224"/>
                </a:lnTo>
                <a:lnTo>
                  <a:pt x="322" y="225"/>
                </a:lnTo>
                <a:lnTo>
                  <a:pt x="322" y="224"/>
                </a:lnTo>
                <a:lnTo>
                  <a:pt x="322" y="223"/>
                </a:lnTo>
                <a:lnTo>
                  <a:pt x="322" y="224"/>
                </a:lnTo>
                <a:lnTo>
                  <a:pt x="322" y="223"/>
                </a:lnTo>
                <a:lnTo>
                  <a:pt x="322" y="224"/>
                </a:lnTo>
                <a:lnTo>
                  <a:pt x="322" y="223"/>
                </a:lnTo>
                <a:lnTo>
                  <a:pt x="321" y="223"/>
                </a:lnTo>
                <a:lnTo>
                  <a:pt x="322" y="223"/>
                </a:lnTo>
                <a:lnTo>
                  <a:pt x="321" y="223"/>
                </a:lnTo>
                <a:lnTo>
                  <a:pt x="322" y="223"/>
                </a:lnTo>
                <a:lnTo>
                  <a:pt x="321" y="223"/>
                </a:lnTo>
                <a:lnTo>
                  <a:pt x="321" y="224"/>
                </a:lnTo>
                <a:lnTo>
                  <a:pt x="321" y="223"/>
                </a:lnTo>
                <a:lnTo>
                  <a:pt x="321" y="224"/>
                </a:lnTo>
                <a:lnTo>
                  <a:pt x="321" y="223"/>
                </a:lnTo>
                <a:lnTo>
                  <a:pt x="321" y="224"/>
                </a:lnTo>
                <a:lnTo>
                  <a:pt x="320" y="224"/>
                </a:lnTo>
                <a:lnTo>
                  <a:pt x="321" y="224"/>
                </a:lnTo>
                <a:lnTo>
                  <a:pt x="320" y="224"/>
                </a:lnTo>
                <a:lnTo>
                  <a:pt x="321" y="224"/>
                </a:lnTo>
                <a:lnTo>
                  <a:pt x="320" y="224"/>
                </a:lnTo>
                <a:lnTo>
                  <a:pt x="320" y="223"/>
                </a:lnTo>
                <a:lnTo>
                  <a:pt x="320" y="224"/>
                </a:lnTo>
                <a:lnTo>
                  <a:pt x="320" y="223"/>
                </a:lnTo>
                <a:lnTo>
                  <a:pt x="320" y="224"/>
                </a:lnTo>
                <a:lnTo>
                  <a:pt x="320" y="223"/>
                </a:lnTo>
                <a:lnTo>
                  <a:pt x="319" y="223"/>
                </a:lnTo>
                <a:lnTo>
                  <a:pt x="320" y="223"/>
                </a:lnTo>
                <a:lnTo>
                  <a:pt x="319" y="223"/>
                </a:lnTo>
                <a:lnTo>
                  <a:pt x="320" y="223"/>
                </a:lnTo>
                <a:lnTo>
                  <a:pt x="319" y="223"/>
                </a:lnTo>
                <a:lnTo>
                  <a:pt x="319" y="222"/>
                </a:lnTo>
                <a:lnTo>
                  <a:pt x="319" y="223"/>
                </a:lnTo>
                <a:lnTo>
                  <a:pt x="319" y="222"/>
                </a:lnTo>
                <a:lnTo>
                  <a:pt x="319" y="223"/>
                </a:lnTo>
                <a:lnTo>
                  <a:pt x="319" y="222"/>
                </a:lnTo>
                <a:lnTo>
                  <a:pt x="320" y="222"/>
                </a:lnTo>
                <a:lnTo>
                  <a:pt x="319" y="222"/>
                </a:lnTo>
                <a:lnTo>
                  <a:pt x="320" y="222"/>
                </a:lnTo>
                <a:lnTo>
                  <a:pt x="319" y="222"/>
                </a:lnTo>
                <a:lnTo>
                  <a:pt x="320" y="222"/>
                </a:lnTo>
                <a:lnTo>
                  <a:pt x="321" y="222"/>
                </a:lnTo>
                <a:lnTo>
                  <a:pt x="320" y="222"/>
                </a:lnTo>
                <a:lnTo>
                  <a:pt x="321" y="222"/>
                </a:lnTo>
                <a:lnTo>
                  <a:pt x="320" y="222"/>
                </a:lnTo>
                <a:lnTo>
                  <a:pt x="321" y="222"/>
                </a:lnTo>
                <a:lnTo>
                  <a:pt x="321" y="221"/>
                </a:lnTo>
                <a:lnTo>
                  <a:pt x="321" y="222"/>
                </a:lnTo>
                <a:lnTo>
                  <a:pt x="321" y="221"/>
                </a:lnTo>
                <a:lnTo>
                  <a:pt x="321" y="222"/>
                </a:lnTo>
                <a:lnTo>
                  <a:pt x="321" y="221"/>
                </a:lnTo>
                <a:lnTo>
                  <a:pt x="320" y="221"/>
                </a:lnTo>
                <a:lnTo>
                  <a:pt x="321" y="221"/>
                </a:lnTo>
                <a:lnTo>
                  <a:pt x="320" y="221"/>
                </a:lnTo>
                <a:lnTo>
                  <a:pt x="321" y="221"/>
                </a:lnTo>
                <a:lnTo>
                  <a:pt x="320" y="221"/>
                </a:lnTo>
                <a:lnTo>
                  <a:pt x="320" y="220"/>
                </a:lnTo>
                <a:lnTo>
                  <a:pt x="320" y="221"/>
                </a:lnTo>
                <a:lnTo>
                  <a:pt x="320" y="220"/>
                </a:lnTo>
                <a:lnTo>
                  <a:pt x="320" y="221"/>
                </a:lnTo>
                <a:lnTo>
                  <a:pt x="320" y="220"/>
                </a:lnTo>
                <a:lnTo>
                  <a:pt x="321" y="220"/>
                </a:lnTo>
                <a:lnTo>
                  <a:pt x="320" y="220"/>
                </a:lnTo>
                <a:lnTo>
                  <a:pt x="321" y="220"/>
                </a:lnTo>
                <a:lnTo>
                  <a:pt x="320" y="220"/>
                </a:lnTo>
                <a:lnTo>
                  <a:pt x="321" y="220"/>
                </a:lnTo>
                <a:lnTo>
                  <a:pt x="321" y="219"/>
                </a:lnTo>
                <a:lnTo>
                  <a:pt x="321" y="220"/>
                </a:lnTo>
                <a:lnTo>
                  <a:pt x="321" y="219"/>
                </a:lnTo>
                <a:lnTo>
                  <a:pt x="321" y="220"/>
                </a:lnTo>
                <a:lnTo>
                  <a:pt x="321" y="219"/>
                </a:lnTo>
                <a:lnTo>
                  <a:pt x="322" y="219"/>
                </a:lnTo>
                <a:lnTo>
                  <a:pt x="321" y="219"/>
                </a:lnTo>
                <a:lnTo>
                  <a:pt x="322" y="219"/>
                </a:lnTo>
                <a:lnTo>
                  <a:pt x="321" y="219"/>
                </a:lnTo>
                <a:lnTo>
                  <a:pt x="322" y="219"/>
                </a:lnTo>
                <a:lnTo>
                  <a:pt x="322" y="220"/>
                </a:lnTo>
                <a:lnTo>
                  <a:pt x="322" y="219"/>
                </a:lnTo>
                <a:lnTo>
                  <a:pt x="322" y="220"/>
                </a:lnTo>
                <a:lnTo>
                  <a:pt x="322" y="219"/>
                </a:lnTo>
                <a:lnTo>
                  <a:pt x="322" y="220"/>
                </a:lnTo>
                <a:lnTo>
                  <a:pt x="322" y="221"/>
                </a:lnTo>
                <a:lnTo>
                  <a:pt x="322" y="220"/>
                </a:lnTo>
                <a:lnTo>
                  <a:pt x="322" y="221"/>
                </a:lnTo>
                <a:lnTo>
                  <a:pt x="322" y="220"/>
                </a:lnTo>
                <a:lnTo>
                  <a:pt x="322" y="221"/>
                </a:lnTo>
                <a:lnTo>
                  <a:pt x="323" y="221"/>
                </a:lnTo>
                <a:lnTo>
                  <a:pt x="322" y="221"/>
                </a:lnTo>
                <a:lnTo>
                  <a:pt x="323" y="221"/>
                </a:lnTo>
                <a:lnTo>
                  <a:pt x="322" y="221"/>
                </a:lnTo>
                <a:lnTo>
                  <a:pt x="323" y="221"/>
                </a:lnTo>
                <a:lnTo>
                  <a:pt x="323" y="220"/>
                </a:lnTo>
                <a:lnTo>
                  <a:pt x="323" y="221"/>
                </a:lnTo>
                <a:lnTo>
                  <a:pt x="323" y="220"/>
                </a:lnTo>
                <a:lnTo>
                  <a:pt x="323" y="221"/>
                </a:lnTo>
                <a:lnTo>
                  <a:pt x="323" y="220"/>
                </a:lnTo>
                <a:lnTo>
                  <a:pt x="324" y="220"/>
                </a:lnTo>
                <a:lnTo>
                  <a:pt x="323" y="220"/>
                </a:lnTo>
                <a:lnTo>
                  <a:pt x="324" y="220"/>
                </a:lnTo>
                <a:lnTo>
                  <a:pt x="323" y="220"/>
                </a:lnTo>
                <a:lnTo>
                  <a:pt x="324" y="220"/>
                </a:lnTo>
                <a:lnTo>
                  <a:pt x="325" y="220"/>
                </a:lnTo>
                <a:lnTo>
                  <a:pt x="324" y="220"/>
                </a:lnTo>
                <a:lnTo>
                  <a:pt x="325" y="220"/>
                </a:lnTo>
                <a:lnTo>
                  <a:pt x="324" y="220"/>
                </a:lnTo>
                <a:lnTo>
                  <a:pt x="325" y="220"/>
                </a:lnTo>
                <a:lnTo>
                  <a:pt x="325" y="219"/>
                </a:lnTo>
                <a:lnTo>
                  <a:pt x="325" y="220"/>
                </a:lnTo>
                <a:lnTo>
                  <a:pt x="325" y="219"/>
                </a:lnTo>
                <a:lnTo>
                  <a:pt x="325" y="220"/>
                </a:lnTo>
                <a:lnTo>
                  <a:pt x="325" y="219"/>
                </a:lnTo>
                <a:lnTo>
                  <a:pt x="326" y="219"/>
                </a:lnTo>
                <a:lnTo>
                  <a:pt x="325" y="219"/>
                </a:lnTo>
                <a:lnTo>
                  <a:pt x="326" y="219"/>
                </a:lnTo>
                <a:lnTo>
                  <a:pt x="325" y="219"/>
                </a:lnTo>
                <a:lnTo>
                  <a:pt x="326" y="219"/>
                </a:lnTo>
                <a:lnTo>
                  <a:pt x="326" y="220"/>
                </a:lnTo>
                <a:lnTo>
                  <a:pt x="326" y="219"/>
                </a:lnTo>
                <a:lnTo>
                  <a:pt x="326" y="220"/>
                </a:lnTo>
                <a:lnTo>
                  <a:pt x="326" y="219"/>
                </a:lnTo>
                <a:lnTo>
                  <a:pt x="326" y="220"/>
                </a:lnTo>
                <a:lnTo>
                  <a:pt x="326" y="221"/>
                </a:lnTo>
                <a:lnTo>
                  <a:pt x="326" y="220"/>
                </a:lnTo>
                <a:lnTo>
                  <a:pt x="326" y="221"/>
                </a:lnTo>
                <a:lnTo>
                  <a:pt x="326" y="220"/>
                </a:lnTo>
                <a:lnTo>
                  <a:pt x="326" y="221"/>
                </a:lnTo>
                <a:lnTo>
                  <a:pt x="327" y="221"/>
                </a:lnTo>
                <a:lnTo>
                  <a:pt x="326" y="221"/>
                </a:lnTo>
                <a:lnTo>
                  <a:pt x="327" y="221"/>
                </a:lnTo>
                <a:lnTo>
                  <a:pt x="326" y="221"/>
                </a:lnTo>
                <a:lnTo>
                  <a:pt x="327" y="221"/>
                </a:lnTo>
                <a:lnTo>
                  <a:pt x="327" y="220"/>
                </a:lnTo>
                <a:lnTo>
                  <a:pt x="327" y="221"/>
                </a:lnTo>
                <a:lnTo>
                  <a:pt x="327" y="220"/>
                </a:lnTo>
                <a:lnTo>
                  <a:pt x="327" y="221"/>
                </a:lnTo>
                <a:lnTo>
                  <a:pt x="327" y="220"/>
                </a:lnTo>
                <a:lnTo>
                  <a:pt x="328" y="220"/>
                </a:lnTo>
                <a:lnTo>
                  <a:pt x="327" y="220"/>
                </a:lnTo>
                <a:lnTo>
                  <a:pt x="328" y="220"/>
                </a:lnTo>
                <a:lnTo>
                  <a:pt x="327" y="220"/>
                </a:lnTo>
                <a:lnTo>
                  <a:pt x="328" y="220"/>
                </a:lnTo>
                <a:lnTo>
                  <a:pt x="328" y="219"/>
                </a:lnTo>
                <a:lnTo>
                  <a:pt x="328" y="220"/>
                </a:lnTo>
                <a:lnTo>
                  <a:pt x="328" y="219"/>
                </a:lnTo>
                <a:lnTo>
                  <a:pt x="328" y="220"/>
                </a:lnTo>
                <a:lnTo>
                  <a:pt x="328" y="219"/>
                </a:lnTo>
                <a:lnTo>
                  <a:pt x="327" y="219"/>
                </a:lnTo>
                <a:lnTo>
                  <a:pt x="328" y="219"/>
                </a:lnTo>
                <a:lnTo>
                  <a:pt x="327" y="219"/>
                </a:lnTo>
                <a:lnTo>
                  <a:pt x="328" y="219"/>
                </a:lnTo>
                <a:lnTo>
                  <a:pt x="327" y="219"/>
                </a:lnTo>
                <a:lnTo>
                  <a:pt x="327" y="218"/>
                </a:lnTo>
                <a:lnTo>
                  <a:pt x="327" y="219"/>
                </a:lnTo>
                <a:lnTo>
                  <a:pt x="327" y="218"/>
                </a:lnTo>
                <a:lnTo>
                  <a:pt x="327" y="219"/>
                </a:lnTo>
                <a:lnTo>
                  <a:pt x="327" y="218"/>
                </a:lnTo>
                <a:lnTo>
                  <a:pt x="328" y="218"/>
                </a:lnTo>
                <a:lnTo>
                  <a:pt x="327" y="218"/>
                </a:lnTo>
                <a:lnTo>
                  <a:pt x="328" y="218"/>
                </a:lnTo>
                <a:lnTo>
                  <a:pt x="327" y="218"/>
                </a:lnTo>
                <a:lnTo>
                  <a:pt x="328" y="218"/>
                </a:lnTo>
                <a:lnTo>
                  <a:pt x="329" y="218"/>
                </a:lnTo>
                <a:lnTo>
                  <a:pt x="328" y="218"/>
                </a:lnTo>
                <a:lnTo>
                  <a:pt x="329" y="218"/>
                </a:lnTo>
                <a:lnTo>
                  <a:pt x="328" y="218"/>
                </a:lnTo>
                <a:lnTo>
                  <a:pt x="329" y="218"/>
                </a:lnTo>
                <a:lnTo>
                  <a:pt x="329" y="217"/>
                </a:lnTo>
                <a:lnTo>
                  <a:pt x="329" y="218"/>
                </a:lnTo>
                <a:lnTo>
                  <a:pt x="329" y="217"/>
                </a:lnTo>
                <a:lnTo>
                  <a:pt x="329" y="218"/>
                </a:lnTo>
                <a:lnTo>
                  <a:pt x="329" y="217"/>
                </a:lnTo>
                <a:lnTo>
                  <a:pt x="328" y="217"/>
                </a:lnTo>
                <a:lnTo>
                  <a:pt x="329" y="217"/>
                </a:lnTo>
                <a:lnTo>
                  <a:pt x="328" y="217"/>
                </a:lnTo>
                <a:lnTo>
                  <a:pt x="329" y="217"/>
                </a:lnTo>
                <a:lnTo>
                  <a:pt x="328" y="217"/>
                </a:lnTo>
                <a:lnTo>
                  <a:pt x="328" y="216"/>
                </a:lnTo>
                <a:lnTo>
                  <a:pt x="328" y="217"/>
                </a:lnTo>
                <a:lnTo>
                  <a:pt x="328" y="216"/>
                </a:lnTo>
                <a:lnTo>
                  <a:pt x="328" y="217"/>
                </a:lnTo>
                <a:lnTo>
                  <a:pt x="328" y="216"/>
                </a:lnTo>
                <a:lnTo>
                  <a:pt x="327" y="216"/>
                </a:lnTo>
                <a:lnTo>
                  <a:pt x="328" y="216"/>
                </a:lnTo>
                <a:lnTo>
                  <a:pt x="327" y="216"/>
                </a:lnTo>
                <a:lnTo>
                  <a:pt x="328" y="216"/>
                </a:lnTo>
                <a:lnTo>
                  <a:pt x="327" y="216"/>
                </a:lnTo>
                <a:lnTo>
                  <a:pt x="327" y="217"/>
                </a:lnTo>
                <a:lnTo>
                  <a:pt x="327" y="216"/>
                </a:lnTo>
                <a:lnTo>
                  <a:pt x="327" y="217"/>
                </a:lnTo>
                <a:lnTo>
                  <a:pt x="327" y="216"/>
                </a:lnTo>
                <a:lnTo>
                  <a:pt x="327" y="217"/>
                </a:lnTo>
                <a:lnTo>
                  <a:pt x="326" y="217"/>
                </a:lnTo>
                <a:lnTo>
                  <a:pt x="327" y="217"/>
                </a:lnTo>
                <a:lnTo>
                  <a:pt x="326" y="217"/>
                </a:lnTo>
                <a:lnTo>
                  <a:pt x="327" y="217"/>
                </a:lnTo>
                <a:lnTo>
                  <a:pt x="326" y="217"/>
                </a:lnTo>
                <a:lnTo>
                  <a:pt x="326" y="216"/>
                </a:lnTo>
                <a:lnTo>
                  <a:pt x="326" y="217"/>
                </a:lnTo>
                <a:lnTo>
                  <a:pt x="326" y="216"/>
                </a:lnTo>
                <a:lnTo>
                  <a:pt x="326" y="217"/>
                </a:lnTo>
                <a:lnTo>
                  <a:pt x="326" y="216"/>
                </a:lnTo>
                <a:lnTo>
                  <a:pt x="326" y="215"/>
                </a:lnTo>
                <a:lnTo>
                  <a:pt x="326" y="216"/>
                </a:lnTo>
                <a:lnTo>
                  <a:pt x="326" y="215"/>
                </a:lnTo>
                <a:lnTo>
                  <a:pt x="326" y="216"/>
                </a:lnTo>
                <a:lnTo>
                  <a:pt x="326" y="215"/>
                </a:lnTo>
                <a:lnTo>
                  <a:pt x="325" y="215"/>
                </a:lnTo>
                <a:lnTo>
                  <a:pt x="326" y="215"/>
                </a:lnTo>
                <a:lnTo>
                  <a:pt x="325" y="215"/>
                </a:lnTo>
                <a:lnTo>
                  <a:pt x="326" y="215"/>
                </a:lnTo>
                <a:lnTo>
                  <a:pt x="325" y="215"/>
                </a:lnTo>
                <a:lnTo>
                  <a:pt x="325" y="216"/>
                </a:lnTo>
                <a:lnTo>
                  <a:pt x="325" y="215"/>
                </a:lnTo>
                <a:lnTo>
                  <a:pt x="325" y="216"/>
                </a:lnTo>
                <a:lnTo>
                  <a:pt x="325" y="215"/>
                </a:lnTo>
                <a:lnTo>
                  <a:pt x="325" y="216"/>
                </a:lnTo>
                <a:lnTo>
                  <a:pt x="324" y="216"/>
                </a:lnTo>
                <a:lnTo>
                  <a:pt x="325" y="216"/>
                </a:lnTo>
                <a:lnTo>
                  <a:pt x="324" y="216"/>
                </a:lnTo>
                <a:lnTo>
                  <a:pt x="325" y="216"/>
                </a:lnTo>
                <a:lnTo>
                  <a:pt x="324" y="216"/>
                </a:lnTo>
                <a:lnTo>
                  <a:pt x="324" y="215"/>
                </a:lnTo>
                <a:lnTo>
                  <a:pt x="324" y="216"/>
                </a:lnTo>
                <a:lnTo>
                  <a:pt x="324" y="215"/>
                </a:lnTo>
                <a:lnTo>
                  <a:pt x="324" y="216"/>
                </a:lnTo>
                <a:lnTo>
                  <a:pt x="324" y="215"/>
                </a:lnTo>
                <a:lnTo>
                  <a:pt x="323" y="215"/>
                </a:lnTo>
                <a:lnTo>
                  <a:pt x="324" y="215"/>
                </a:lnTo>
                <a:lnTo>
                  <a:pt x="323" y="215"/>
                </a:lnTo>
                <a:lnTo>
                  <a:pt x="324" y="215"/>
                </a:lnTo>
                <a:lnTo>
                  <a:pt x="323" y="215"/>
                </a:lnTo>
                <a:lnTo>
                  <a:pt x="323" y="214"/>
                </a:lnTo>
                <a:lnTo>
                  <a:pt x="323" y="215"/>
                </a:lnTo>
                <a:lnTo>
                  <a:pt x="323" y="214"/>
                </a:lnTo>
                <a:lnTo>
                  <a:pt x="323" y="215"/>
                </a:lnTo>
                <a:lnTo>
                  <a:pt x="323" y="214"/>
                </a:lnTo>
                <a:lnTo>
                  <a:pt x="324" y="214"/>
                </a:lnTo>
                <a:lnTo>
                  <a:pt x="323" y="214"/>
                </a:lnTo>
                <a:lnTo>
                  <a:pt x="324" y="214"/>
                </a:lnTo>
                <a:lnTo>
                  <a:pt x="323" y="214"/>
                </a:lnTo>
                <a:lnTo>
                  <a:pt x="324" y="214"/>
                </a:lnTo>
                <a:lnTo>
                  <a:pt x="325" y="214"/>
                </a:lnTo>
                <a:lnTo>
                  <a:pt x="324" y="214"/>
                </a:lnTo>
                <a:lnTo>
                  <a:pt x="325" y="214"/>
                </a:lnTo>
                <a:lnTo>
                  <a:pt x="324" y="214"/>
                </a:lnTo>
                <a:lnTo>
                  <a:pt x="325" y="214"/>
                </a:lnTo>
                <a:lnTo>
                  <a:pt x="325" y="213"/>
                </a:lnTo>
                <a:lnTo>
                  <a:pt x="325" y="214"/>
                </a:lnTo>
                <a:lnTo>
                  <a:pt x="325" y="213"/>
                </a:lnTo>
                <a:lnTo>
                  <a:pt x="325" y="214"/>
                </a:lnTo>
                <a:lnTo>
                  <a:pt x="325" y="213"/>
                </a:lnTo>
                <a:lnTo>
                  <a:pt x="324" y="213"/>
                </a:lnTo>
                <a:lnTo>
                  <a:pt x="325" y="213"/>
                </a:lnTo>
                <a:lnTo>
                  <a:pt x="324" y="213"/>
                </a:lnTo>
                <a:lnTo>
                  <a:pt x="325" y="213"/>
                </a:lnTo>
                <a:lnTo>
                  <a:pt x="324" y="213"/>
                </a:lnTo>
                <a:lnTo>
                  <a:pt x="325" y="213"/>
                </a:lnTo>
                <a:lnTo>
                  <a:pt x="324" y="213"/>
                </a:lnTo>
                <a:lnTo>
                  <a:pt x="325" y="213"/>
                </a:lnTo>
                <a:lnTo>
                  <a:pt x="324" y="213"/>
                </a:lnTo>
                <a:lnTo>
                  <a:pt x="325" y="213"/>
                </a:lnTo>
                <a:lnTo>
                  <a:pt x="325" y="212"/>
                </a:lnTo>
                <a:lnTo>
                  <a:pt x="325" y="213"/>
                </a:lnTo>
                <a:lnTo>
                  <a:pt x="325" y="212"/>
                </a:lnTo>
                <a:lnTo>
                  <a:pt x="325" y="213"/>
                </a:lnTo>
                <a:lnTo>
                  <a:pt x="325" y="212"/>
                </a:lnTo>
                <a:lnTo>
                  <a:pt x="326" y="212"/>
                </a:lnTo>
                <a:lnTo>
                  <a:pt x="325" y="212"/>
                </a:lnTo>
                <a:lnTo>
                  <a:pt x="326" y="212"/>
                </a:lnTo>
                <a:lnTo>
                  <a:pt x="325" y="212"/>
                </a:lnTo>
                <a:lnTo>
                  <a:pt x="326" y="212"/>
                </a:lnTo>
                <a:lnTo>
                  <a:pt x="326" y="213"/>
                </a:lnTo>
                <a:lnTo>
                  <a:pt x="326" y="212"/>
                </a:lnTo>
                <a:lnTo>
                  <a:pt x="326" y="213"/>
                </a:lnTo>
                <a:lnTo>
                  <a:pt x="326" y="212"/>
                </a:lnTo>
                <a:lnTo>
                  <a:pt x="326" y="213"/>
                </a:lnTo>
                <a:lnTo>
                  <a:pt x="327" y="213"/>
                </a:lnTo>
                <a:lnTo>
                  <a:pt x="326" y="213"/>
                </a:lnTo>
                <a:lnTo>
                  <a:pt x="327" y="213"/>
                </a:lnTo>
                <a:lnTo>
                  <a:pt x="326" y="213"/>
                </a:lnTo>
                <a:lnTo>
                  <a:pt x="327" y="213"/>
                </a:lnTo>
                <a:lnTo>
                  <a:pt x="328" y="213"/>
                </a:lnTo>
                <a:lnTo>
                  <a:pt x="327" y="213"/>
                </a:lnTo>
                <a:lnTo>
                  <a:pt x="328" y="213"/>
                </a:lnTo>
                <a:lnTo>
                  <a:pt x="327" y="213"/>
                </a:lnTo>
                <a:lnTo>
                  <a:pt x="328" y="213"/>
                </a:lnTo>
                <a:lnTo>
                  <a:pt x="328" y="212"/>
                </a:lnTo>
                <a:lnTo>
                  <a:pt x="328" y="213"/>
                </a:lnTo>
                <a:lnTo>
                  <a:pt x="328" y="212"/>
                </a:lnTo>
                <a:lnTo>
                  <a:pt x="328" y="213"/>
                </a:lnTo>
                <a:lnTo>
                  <a:pt x="328" y="212"/>
                </a:lnTo>
                <a:lnTo>
                  <a:pt x="327" y="212"/>
                </a:lnTo>
                <a:lnTo>
                  <a:pt x="328" y="212"/>
                </a:lnTo>
                <a:lnTo>
                  <a:pt x="327" y="212"/>
                </a:lnTo>
                <a:lnTo>
                  <a:pt x="328" y="212"/>
                </a:lnTo>
                <a:lnTo>
                  <a:pt x="327" y="212"/>
                </a:lnTo>
                <a:lnTo>
                  <a:pt x="327" y="211"/>
                </a:lnTo>
                <a:lnTo>
                  <a:pt x="327" y="212"/>
                </a:lnTo>
                <a:lnTo>
                  <a:pt x="327" y="211"/>
                </a:lnTo>
                <a:lnTo>
                  <a:pt x="327" y="212"/>
                </a:lnTo>
                <a:lnTo>
                  <a:pt x="327" y="211"/>
                </a:lnTo>
                <a:lnTo>
                  <a:pt x="328" y="211"/>
                </a:lnTo>
                <a:lnTo>
                  <a:pt x="327" y="211"/>
                </a:lnTo>
                <a:lnTo>
                  <a:pt x="328" y="211"/>
                </a:lnTo>
                <a:lnTo>
                  <a:pt x="327" y="211"/>
                </a:lnTo>
                <a:lnTo>
                  <a:pt x="328" y="211"/>
                </a:lnTo>
                <a:lnTo>
                  <a:pt x="329" y="211"/>
                </a:lnTo>
                <a:lnTo>
                  <a:pt x="328" y="211"/>
                </a:lnTo>
                <a:lnTo>
                  <a:pt x="329" y="211"/>
                </a:lnTo>
                <a:lnTo>
                  <a:pt x="328" y="211"/>
                </a:lnTo>
                <a:lnTo>
                  <a:pt x="329" y="211"/>
                </a:lnTo>
                <a:lnTo>
                  <a:pt x="329" y="210"/>
                </a:lnTo>
                <a:lnTo>
                  <a:pt x="329" y="211"/>
                </a:lnTo>
                <a:lnTo>
                  <a:pt x="329" y="210"/>
                </a:lnTo>
                <a:lnTo>
                  <a:pt x="329" y="211"/>
                </a:lnTo>
                <a:lnTo>
                  <a:pt x="329" y="210"/>
                </a:lnTo>
                <a:lnTo>
                  <a:pt x="328" y="210"/>
                </a:lnTo>
                <a:lnTo>
                  <a:pt x="329" y="210"/>
                </a:lnTo>
                <a:lnTo>
                  <a:pt x="328" y="210"/>
                </a:lnTo>
                <a:lnTo>
                  <a:pt x="329" y="210"/>
                </a:lnTo>
                <a:lnTo>
                  <a:pt x="328" y="210"/>
                </a:lnTo>
                <a:lnTo>
                  <a:pt x="328" y="209"/>
                </a:lnTo>
                <a:lnTo>
                  <a:pt x="328" y="210"/>
                </a:lnTo>
                <a:lnTo>
                  <a:pt x="328" y="209"/>
                </a:lnTo>
                <a:lnTo>
                  <a:pt x="328" y="210"/>
                </a:lnTo>
                <a:lnTo>
                  <a:pt x="328" y="209"/>
                </a:lnTo>
                <a:lnTo>
                  <a:pt x="329" y="209"/>
                </a:lnTo>
                <a:lnTo>
                  <a:pt x="328" y="209"/>
                </a:lnTo>
                <a:lnTo>
                  <a:pt x="329" y="209"/>
                </a:lnTo>
                <a:lnTo>
                  <a:pt x="328" y="209"/>
                </a:lnTo>
                <a:lnTo>
                  <a:pt x="329" y="209"/>
                </a:lnTo>
                <a:lnTo>
                  <a:pt x="329" y="208"/>
                </a:lnTo>
                <a:lnTo>
                  <a:pt x="329" y="209"/>
                </a:lnTo>
                <a:lnTo>
                  <a:pt x="329" y="208"/>
                </a:lnTo>
                <a:lnTo>
                  <a:pt x="329" y="209"/>
                </a:lnTo>
                <a:lnTo>
                  <a:pt x="329" y="208"/>
                </a:lnTo>
                <a:lnTo>
                  <a:pt x="330" y="208"/>
                </a:lnTo>
                <a:lnTo>
                  <a:pt x="329" y="208"/>
                </a:lnTo>
                <a:lnTo>
                  <a:pt x="330" y="208"/>
                </a:lnTo>
                <a:lnTo>
                  <a:pt x="329" y="208"/>
                </a:lnTo>
                <a:lnTo>
                  <a:pt x="330" y="208"/>
                </a:lnTo>
                <a:lnTo>
                  <a:pt x="330" y="209"/>
                </a:lnTo>
                <a:lnTo>
                  <a:pt x="330" y="208"/>
                </a:lnTo>
                <a:lnTo>
                  <a:pt x="330" y="209"/>
                </a:lnTo>
                <a:lnTo>
                  <a:pt x="330" y="208"/>
                </a:lnTo>
                <a:lnTo>
                  <a:pt x="330" y="209"/>
                </a:lnTo>
                <a:lnTo>
                  <a:pt x="330" y="210"/>
                </a:lnTo>
                <a:lnTo>
                  <a:pt x="330" y="209"/>
                </a:lnTo>
                <a:lnTo>
                  <a:pt x="330" y="210"/>
                </a:lnTo>
                <a:lnTo>
                  <a:pt x="330" y="209"/>
                </a:lnTo>
                <a:lnTo>
                  <a:pt x="330" y="210"/>
                </a:lnTo>
                <a:lnTo>
                  <a:pt x="331" y="210"/>
                </a:lnTo>
                <a:lnTo>
                  <a:pt x="330" y="210"/>
                </a:lnTo>
                <a:lnTo>
                  <a:pt x="331" y="210"/>
                </a:lnTo>
                <a:lnTo>
                  <a:pt x="330" y="210"/>
                </a:lnTo>
                <a:lnTo>
                  <a:pt x="331" y="210"/>
                </a:lnTo>
                <a:lnTo>
                  <a:pt x="331" y="209"/>
                </a:lnTo>
                <a:lnTo>
                  <a:pt x="331" y="210"/>
                </a:lnTo>
                <a:lnTo>
                  <a:pt x="331" y="209"/>
                </a:lnTo>
                <a:lnTo>
                  <a:pt x="331" y="210"/>
                </a:lnTo>
                <a:lnTo>
                  <a:pt x="331" y="209"/>
                </a:lnTo>
                <a:lnTo>
                  <a:pt x="332" y="209"/>
                </a:lnTo>
                <a:lnTo>
                  <a:pt x="331" y="209"/>
                </a:lnTo>
                <a:lnTo>
                  <a:pt x="332" y="209"/>
                </a:lnTo>
                <a:lnTo>
                  <a:pt x="331" y="209"/>
                </a:lnTo>
                <a:lnTo>
                  <a:pt x="332" y="209"/>
                </a:lnTo>
                <a:lnTo>
                  <a:pt x="332" y="210"/>
                </a:lnTo>
                <a:lnTo>
                  <a:pt x="332" y="209"/>
                </a:lnTo>
                <a:lnTo>
                  <a:pt x="332" y="210"/>
                </a:lnTo>
                <a:lnTo>
                  <a:pt x="332" y="209"/>
                </a:lnTo>
                <a:lnTo>
                  <a:pt x="332" y="210"/>
                </a:lnTo>
                <a:lnTo>
                  <a:pt x="333" y="210"/>
                </a:lnTo>
                <a:lnTo>
                  <a:pt x="332" y="210"/>
                </a:lnTo>
                <a:lnTo>
                  <a:pt x="333" y="210"/>
                </a:lnTo>
                <a:lnTo>
                  <a:pt x="332" y="210"/>
                </a:lnTo>
                <a:lnTo>
                  <a:pt x="333" y="210"/>
                </a:lnTo>
                <a:lnTo>
                  <a:pt x="333" y="211"/>
                </a:lnTo>
                <a:lnTo>
                  <a:pt x="333" y="210"/>
                </a:lnTo>
                <a:lnTo>
                  <a:pt x="333" y="211"/>
                </a:lnTo>
                <a:lnTo>
                  <a:pt x="333" y="210"/>
                </a:lnTo>
                <a:lnTo>
                  <a:pt x="333" y="211"/>
                </a:lnTo>
                <a:lnTo>
                  <a:pt x="332" y="211"/>
                </a:lnTo>
                <a:lnTo>
                  <a:pt x="333" y="211"/>
                </a:lnTo>
                <a:lnTo>
                  <a:pt x="332" y="211"/>
                </a:lnTo>
                <a:lnTo>
                  <a:pt x="333" y="211"/>
                </a:lnTo>
                <a:lnTo>
                  <a:pt x="332" y="211"/>
                </a:lnTo>
                <a:lnTo>
                  <a:pt x="331" y="211"/>
                </a:lnTo>
                <a:lnTo>
                  <a:pt x="332" y="211"/>
                </a:lnTo>
                <a:lnTo>
                  <a:pt x="331" y="211"/>
                </a:lnTo>
                <a:lnTo>
                  <a:pt x="332" y="211"/>
                </a:lnTo>
                <a:lnTo>
                  <a:pt x="331" y="211"/>
                </a:lnTo>
                <a:lnTo>
                  <a:pt x="331" y="212"/>
                </a:lnTo>
                <a:lnTo>
                  <a:pt x="331" y="211"/>
                </a:lnTo>
                <a:lnTo>
                  <a:pt x="331" y="212"/>
                </a:lnTo>
                <a:lnTo>
                  <a:pt x="331" y="211"/>
                </a:lnTo>
                <a:lnTo>
                  <a:pt x="331" y="212"/>
                </a:lnTo>
                <a:lnTo>
                  <a:pt x="332" y="212"/>
                </a:lnTo>
                <a:lnTo>
                  <a:pt x="331" y="212"/>
                </a:lnTo>
                <a:lnTo>
                  <a:pt x="332" y="212"/>
                </a:lnTo>
                <a:lnTo>
                  <a:pt x="331" y="212"/>
                </a:lnTo>
                <a:lnTo>
                  <a:pt x="332" y="212"/>
                </a:lnTo>
                <a:lnTo>
                  <a:pt x="332" y="213"/>
                </a:lnTo>
                <a:lnTo>
                  <a:pt x="332" y="212"/>
                </a:lnTo>
                <a:lnTo>
                  <a:pt x="332" y="213"/>
                </a:lnTo>
                <a:lnTo>
                  <a:pt x="332" y="212"/>
                </a:lnTo>
                <a:lnTo>
                  <a:pt x="332" y="213"/>
                </a:lnTo>
                <a:lnTo>
                  <a:pt x="333" y="213"/>
                </a:lnTo>
                <a:lnTo>
                  <a:pt x="332" y="213"/>
                </a:lnTo>
                <a:lnTo>
                  <a:pt x="333" y="213"/>
                </a:lnTo>
                <a:lnTo>
                  <a:pt x="332" y="213"/>
                </a:lnTo>
                <a:lnTo>
                  <a:pt x="333" y="213"/>
                </a:lnTo>
                <a:lnTo>
                  <a:pt x="333" y="214"/>
                </a:lnTo>
                <a:lnTo>
                  <a:pt x="333" y="213"/>
                </a:lnTo>
                <a:lnTo>
                  <a:pt x="333" y="214"/>
                </a:lnTo>
                <a:lnTo>
                  <a:pt x="333" y="213"/>
                </a:lnTo>
                <a:lnTo>
                  <a:pt x="333" y="214"/>
                </a:lnTo>
                <a:lnTo>
                  <a:pt x="332" y="214"/>
                </a:lnTo>
                <a:lnTo>
                  <a:pt x="333" y="214"/>
                </a:lnTo>
                <a:lnTo>
                  <a:pt x="332" y="214"/>
                </a:lnTo>
                <a:lnTo>
                  <a:pt x="333" y="214"/>
                </a:lnTo>
                <a:lnTo>
                  <a:pt x="332" y="214"/>
                </a:lnTo>
                <a:lnTo>
                  <a:pt x="331" y="214"/>
                </a:lnTo>
                <a:lnTo>
                  <a:pt x="332" y="214"/>
                </a:lnTo>
                <a:lnTo>
                  <a:pt x="331" y="214"/>
                </a:lnTo>
                <a:lnTo>
                  <a:pt x="332" y="214"/>
                </a:lnTo>
                <a:lnTo>
                  <a:pt x="331" y="214"/>
                </a:lnTo>
                <a:lnTo>
                  <a:pt x="331" y="215"/>
                </a:lnTo>
                <a:lnTo>
                  <a:pt x="331" y="214"/>
                </a:lnTo>
                <a:lnTo>
                  <a:pt x="331" y="215"/>
                </a:lnTo>
                <a:lnTo>
                  <a:pt x="331" y="214"/>
                </a:lnTo>
                <a:lnTo>
                  <a:pt x="331" y="215"/>
                </a:lnTo>
                <a:lnTo>
                  <a:pt x="332" y="215"/>
                </a:lnTo>
                <a:lnTo>
                  <a:pt x="331" y="215"/>
                </a:lnTo>
                <a:lnTo>
                  <a:pt x="332" y="215"/>
                </a:lnTo>
                <a:lnTo>
                  <a:pt x="331" y="215"/>
                </a:lnTo>
                <a:lnTo>
                  <a:pt x="332" y="215"/>
                </a:lnTo>
                <a:lnTo>
                  <a:pt x="332" y="216"/>
                </a:lnTo>
                <a:lnTo>
                  <a:pt x="332" y="215"/>
                </a:lnTo>
                <a:lnTo>
                  <a:pt x="332" y="216"/>
                </a:lnTo>
                <a:lnTo>
                  <a:pt x="332" y="215"/>
                </a:lnTo>
                <a:lnTo>
                  <a:pt x="332" y="216"/>
                </a:lnTo>
                <a:lnTo>
                  <a:pt x="333" y="216"/>
                </a:lnTo>
                <a:lnTo>
                  <a:pt x="332" y="216"/>
                </a:lnTo>
                <a:lnTo>
                  <a:pt x="333" y="216"/>
                </a:lnTo>
                <a:lnTo>
                  <a:pt x="332" y="216"/>
                </a:lnTo>
                <a:lnTo>
                  <a:pt x="333" y="216"/>
                </a:lnTo>
                <a:lnTo>
                  <a:pt x="333" y="215"/>
                </a:lnTo>
                <a:lnTo>
                  <a:pt x="333" y="216"/>
                </a:lnTo>
                <a:lnTo>
                  <a:pt x="333" y="215"/>
                </a:lnTo>
                <a:lnTo>
                  <a:pt x="333" y="216"/>
                </a:lnTo>
                <a:lnTo>
                  <a:pt x="333" y="215"/>
                </a:lnTo>
                <a:lnTo>
                  <a:pt x="334" y="215"/>
                </a:lnTo>
                <a:lnTo>
                  <a:pt x="333" y="215"/>
                </a:lnTo>
                <a:lnTo>
                  <a:pt x="334" y="215"/>
                </a:lnTo>
                <a:lnTo>
                  <a:pt x="333" y="215"/>
                </a:lnTo>
                <a:lnTo>
                  <a:pt x="334" y="215"/>
                </a:lnTo>
                <a:lnTo>
                  <a:pt x="334" y="216"/>
                </a:lnTo>
                <a:lnTo>
                  <a:pt x="334" y="215"/>
                </a:lnTo>
                <a:lnTo>
                  <a:pt x="334" y="216"/>
                </a:lnTo>
                <a:lnTo>
                  <a:pt x="334" y="215"/>
                </a:lnTo>
                <a:lnTo>
                  <a:pt x="334" y="216"/>
                </a:lnTo>
                <a:lnTo>
                  <a:pt x="334" y="217"/>
                </a:lnTo>
                <a:lnTo>
                  <a:pt x="334" y="216"/>
                </a:lnTo>
                <a:lnTo>
                  <a:pt x="334" y="217"/>
                </a:lnTo>
                <a:lnTo>
                  <a:pt x="334" y="216"/>
                </a:lnTo>
                <a:lnTo>
                  <a:pt x="334" y="217"/>
                </a:lnTo>
                <a:lnTo>
                  <a:pt x="335" y="217"/>
                </a:lnTo>
                <a:lnTo>
                  <a:pt x="334" y="217"/>
                </a:lnTo>
                <a:lnTo>
                  <a:pt x="335" y="217"/>
                </a:lnTo>
                <a:lnTo>
                  <a:pt x="334" y="217"/>
                </a:lnTo>
                <a:lnTo>
                  <a:pt x="335" y="217"/>
                </a:lnTo>
                <a:lnTo>
                  <a:pt x="335" y="216"/>
                </a:lnTo>
                <a:lnTo>
                  <a:pt x="335" y="217"/>
                </a:lnTo>
                <a:lnTo>
                  <a:pt x="335" y="216"/>
                </a:lnTo>
                <a:lnTo>
                  <a:pt x="335" y="217"/>
                </a:lnTo>
                <a:lnTo>
                  <a:pt x="335" y="216"/>
                </a:lnTo>
                <a:lnTo>
                  <a:pt x="336" y="216"/>
                </a:lnTo>
                <a:lnTo>
                  <a:pt x="335" y="216"/>
                </a:lnTo>
                <a:lnTo>
                  <a:pt x="336" y="216"/>
                </a:lnTo>
                <a:lnTo>
                  <a:pt x="335" y="216"/>
                </a:lnTo>
                <a:lnTo>
                  <a:pt x="336" y="216"/>
                </a:lnTo>
                <a:lnTo>
                  <a:pt x="336" y="215"/>
                </a:lnTo>
                <a:lnTo>
                  <a:pt x="336" y="216"/>
                </a:lnTo>
                <a:lnTo>
                  <a:pt x="336" y="215"/>
                </a:lnTo>
                <a:lnTo>
                  <a:pt x="336" y="216"/>
                </a:lnTo>
                <a:lnTo>
                  <a:pt x="336" y="215"/>
                </a:lnTo>
                <a:lnTo>
                  <a:pt x="335" y="215"/>
                </a:lnTo>
                <a:lnTo>
                  <a:pt x="336" y="215"/>
                </a:lnTo>
                <a:lnTo>
                  <a:pt x="335" y="215"/>
                </a:lnTo>
                <a:lnTo>
                  <a:pt x="336" y="215"/>
                </a:lnTo>
                <a:lnTo>
                  <a:pt x="335" y="215"/>
                </a:lnTo>
                <a:lnTo>
                  <a:pt x="335" y="214"/>
                </a:lnTo>
                <a:lnTo>
                  <a:pt x="335" y="215"/>
                </a:lnTo>
                <a:lnTo>
                  <a:pt x="335" y="214"/>
                </a:lnTo>
                <a:lnTo>
                  <a:pt x="335" y="215"/>
                </a:lnTo>
                <a:lnTo>
                  <a:pt x="335" y="214"/>
                </a:lnTo>
                <a:lnTo>
                  <a:pt x="336" y="214"/>
                </a:lnTo>
                <a:lnTo>
                  <a:pt x="335" y="214"/>
                </a:lnTo>
                <a:lnTo>
                  <a:pt x="336" y="214"/>
                </a:lnTo>
                <a:lnTo>
                  <a:pt x="335" y="214"/>
                </a:lnTo>
                <a:lnTo>
                  <a:pt x="336" y="214"/>
                </a:lnTo>
                <a:lnTo>
                  <a:pt x="337" y="214"/>
                </a:lnTo>
                <a:lnTo>
                  <a:pt x="336" y="214"/>
                </a:lnTo>
                <a:lnTo>
                  <a:pt x="337" y="214"/>
                </a:lnTo>
                <a:lnTo>
                  <a:pt x="336" y="214"/>
                </a:lnTo>
                <a:lnTo>
                  <a:pt x="337" y="214"/>
                </a:lnTo>
                <a:lnTo>
                  <a:pt x="337" y="213"/>
                </a:lnTo>
                <a:lnTo>
                  <a:pt x="337" y="214"/>
                </a:lnTo>
                <a:lnTo>
                  <a:pt x="337" y="213"/>
                </a:lnTo>
                <a:lnTo>
                  <a:pt x="337" y="214"/>
                </a:lnTo>
                <a:lnTo>
                  <a:pt x="337" y="213"/>
                </a:lnTo>
                <a:lnTo>
                  <a:pt x="336" y="213"/>
                </a:lnTo>
                <a:lnTo>
                  <a:pt x="337" y="213"/>
                </a:lnTo>
                <a:lnTo>
                  <a:pt x="336" y="213"/>
                </a:lnTo>
                <a:lnTo>
                  <a:pt x="337" y="213"/>
                </a:lnTo>
                <a:lnTo>
                  <a:pt x="336" y="213"/>
                </a:lnTo>
                <a:lnTo>
                  <a:pt x="337" y="213"/>
                </a:lnTo>
                <a:lnTo>
                  <a:pt x="336" y="213"/>
                </a:lnTo>
                <a:lnTo>
                  <a:pt x="337" y="213"/>
                </a:lnTo>
                <a:lnTo>
                  <a:pt x="336" y="213"/>
                </a:lnTo>
                <a:lnTo>
                  <a:pt x="337" y="213"/>
                </a:lnTo>
                <a:lnTo>
                  <a:pt x="337" y="212"/>
                </a:lnTo>
                <a:lnTo>
                  <a:pt x="337" y="213"/>
                </a:lnTo>
                <a:lnTo>
                  <a:pt x="337" y="212"/>
                </a:lnTo>
                <a:lnTo>
                  <a:pt x="337" y="213"/>
                </a:lnTo>
                <a:lnTo>
                  <a:pt x="337" y="212"/>
                </a:lnTo>
                <a:lnTo>
                  <a:pt x="338" y="212"/>
                </a:lnTo>
                <a:lnTo>
                  <a:pt x="337" y="212"/>
                </a:lnTo>
                <a:lnTo>
                  <a:pt x="338" y="212"/>
                </a:lnTo>
                <a:lnTo>
                  <a:pt x="337" y="212"/>
                </a:lnTo>
                <a:lnTo>
                  <a:pt x="338" y="212"/>
                </a:lnTo>
                <a:lnTo>
                  <a:pt x="338" y="213"/>
                </a:lnTo>
                <a:lnTo>
                  <a:pt x="338" y="212"/>
                </a:lnTo>
                <a:lnTo>
                  <a:pt x="338" y="213"/>
                </a:lnTo>
                <a:lnTo>
                  <a:pt x="338" y="212"/>
                </a:lnTo>
                <a:lnTo>
                  <a:pt x="338" y="213"/>
                </a:lnTo>
                <a:lnTo>
                  <a:pt x="339" y="213"/>
                </a:lnTo>
                <a:lnTo>
                  <a:pt x="338" y="213"/>
                </a:lnTo>
                <a:lnTo>
                  <a:pt x="339" y="213"/>
                </a:lnTo>
                <a:lnTo>
                  <a:pt x="338" y="213"/>
                </a:lnTo>
                <a:lnTo>
                  <a:pt x="339" y="213"/>
                </a:lnTo>
                <a:lnTo>
                  <a:pt x="340" y="213"/>
                </a:lnTo>
                <a:lnTo>
                  <a:pt x="339" y="213"/>
                </a:lnTo>
                <a:lnTo>
                  <a:pt x="340" y="213"/>
                </a:lnTo>
                <a:lnTo>
                  <a:pt x="339" y="213"/>
                </a:lnTo>
                <a:lnTo>
                  <a:pt x="340" y="213"/>
                </a:lnTo>
                <a:lnTo>
                  <a:pt x="341" y="213"/>
                </a:lnTo>
                <a:lnTo>
                  <a:pt x="340" y="213"/>
                </a:lnTo>
                <a:lnTo>
                  <a:pt x="341" y="213"/>
                </a:lnTo>
                <a:lnTo>
                  <a:pt x="340" y="213"/>
                </a:lnTo>
                <a:lnTo>
                  <a:pt x="341" y="213"/>
                </a:lnTo>
                <a:lnTo>
                  <a:pt x="341" y="212"/>
                </a:lnTo>
                <a:lnTo>
                  <a:pt x="341" y="213"/>
                </a:lnTo>
                <a:lnTo>
                  <a:pt x="341" y="212"/>
                </a:lnTo>
                <a:lnTo>
                  <a:pt x="341" y="213"/>
                </a:lnTo>
                <a:lnTo>
                  <a:pt x="341" y="212"/>
                </a:lnTo>
                <a:lnTo>
                  <a:pt x="342" y="212"/>
                </a:lnTo>
                <a:lnTo>
                  <a:pt x="341" y="212"/>
                </a:lnTo>
                <a:lnTo>
                  <a:pt x="342" y="212"/>
                </a:lnTo>
                <a:lnTo>
                  <a:pt x="341" y="212"/>
                </a:lnTo>
                <a:lnTo>
                  <a:pt x="342" y="212"/>
                </a:lnTo>
                <a:lnTo>
                  <a:pt x="342" y="213"/>
                </a:lnTo>
                <a:lnTo>
                  <a:pt x="342" y="212"/>
                </a:lnTo>
                <a:lnTo>
                  <a:pt x="342" y="213"/>
                </a:lnTo>
                <a:lnTo>
                  <a:pt x="342" y="212"/>
                </a:lnTo>
                <a:lnTo>
                  <a:pt x="342" y="213"/>
                </a:lnTo>
                <a:lnTo>
                  <a:pt x="343" y="213"/>
                </a:lnTo>
                <a:lnTo>
                  <a:pt x="342" y="213"/>
                </a:lnTo>
                <a:lnTo>
                  <a:pt x="343" y="213"/>
                </a:lnTo>
                <a:lnTo>
                  <a:pt x="342" y="213"/>
                </a:lnTo>
                <a:lnTo>
                  <a:pt x="343" y="213"/>
                </a:lnTo>
                <a:lnTo>
                  <a:pt x="344" y="213"/>
                </a:lnTo>
                <a:lnTo>
                  <a:pt x="343" y="213"/>
                </a:lnTo>
                <a:lnTo>
                  <a:pt x="344" y="213"/>
                </a:lnTo>
                <a:lnTo>
                  <a:pt x="343" y="213"/>
                </a:lnTo>
                <a:lnTo>
                  <a:pt x="344" y="213"/>
                </a:lnTo>
                <a:lnTo>
                  <a:pt x="344" y="212"/>
                </a:lnTo>
                <a:lnTo>
                  <a:pt x="344" y="213"/>
                </a:lnTo>
                <a:lnTo>
                  <a:pt x="344" y="212"/>
                </a:lnTo>
                <a:lnTo>
                  <a:pt x="344" y="213"/>
                </a:lnTo>
                <a:lnTo>
                  <a:pt x="344" y="212"/>
                </a:lnTo>
                <a:lnTo>
                  <a:pt x="343" y="212"/>
                </a:lnTo>
                <a:lnTo>
                  <a:pt x="344" y="212"/>
                </a:lnTo>
                <a:lnTo>
                  <a:pt x="343" y="212"/>
                </a:lnTo>
                <a:lnTo>
                  <a:pt x="344" y="212"/>
                </a:lnTo>
                <a:lnTo>
                  <a:pt x="343" y="212"/>
                </a:lnTo>
                <a:lnTo>
                  <a:pt x="343" y="211"/>
                </a:lnTo>
                <a:lnTo>
                  <a:pt x="343" y="212"/>
                </a:lnTo>
                <a:lnTo>
                  <a:pt x="343" y="211"/>
                </a:lnTo>
                <a:lnTo>
                  <a:pt x="343" y="212"/>
                </a:lnTo>
                <a:lnTo>
                  <a:pt x="343" y="211"/>
                </a:lnTo>
                <a:lnTo>
                  <a:pt x="344" y="211"/>
                </a:lnTo>
                <a:lnTo>
                  <a:pt x="343" y="211"/>
                </a:lnTo>
                <a:lnTo>
                  <a:pt x="344" y="211"/>
                </a:lnTo>
                <a:lnTo>
                  <a:pt x="343" y="211"/>
                </a:lnTo>
                <a:lnTo>
                  <a:pt x="344" y="211"/>
                </a:lnTo>
                <a:lnTo>
                  <a:pt x="345" y="211"/>
                </a:lnTo>
                <a:lnTo>
                  <a:pt x="344" y="211"/>
                </a:lnTo>
                <a:lnTo>
                  <a:pt x="345" y="211"/>
                </a:lnTo>
                <a:lnTo>
                  <a:pt x="344" y="211"/>
                </a:lnTo>
                <a:lnTo>
                  <a:pt x="345" y="211"/>
                </a:lnTo>
                <a:lnTo>
                  <a:pt x="345" y="210"/>
                </a:lnTo>
                <a:lnTo>
                  <a:pt x="345" y="211"/>
                </a:lnTo>
                <a:lnTo>
                  <a:pt x="345" y="210"/>
                </a:lnTo>
                <a:lnTo>
                  <a:pt x="345" y="211"/>
                </a:lnTo>
                <a:lnTo>
                  <a:pt x="345" y="210"/>
                </a:lnTo>
                <a:lnTo>
                  <a:pt x="344" y="210"/>
                </a:lnTo>
                <a:lnTo>
                  <a:pt x="345" y="210"/>
                </a:lnTo>
                <a:lnTo>
                  <a:pt x="344" y="210"/>
                </a:lnTo>
                <a:lnTo>
                  <a:pt x="345" y="210"/>
                </a:lnTo>
                <a:lnTo>
                  <a:pt x="344" y="210"/>
                </a:lnTo>
                <a:lnTo>
                  <a:pt x="344" y="209"/>
                </a:lnTo>
                <a:lnTo>
                  <a:pt x="344" y="210"/>
                </a:lnTo>
                <a:lnTo>
                  <a:pt x="344" y="209"/>
                </a:lnTo>
                <a:lnTo>
                  <a:pt x="344" y="210"/>
                </a:lnTo>
                <a:lnTo>
                  <a:pt x="344" y="209"/>
                </a:lnTo>
                <a:lnTo>
                  <a:pt x="345" y="209"/>
                </a:lnTo>
                <a:lnTo>
                  <a:pt x="344" y="209"/>
                </a:lnTo>
                <a:lnTo>
                  <a:pt x="345" y="209"/>
                </a:lnTo>
                <a:lnTo>
                  <a:pt x="344" y="209"/>
                </a:lnTo>
                <a:lnTo>
                  <a:pt x="345" y="209"/>
                </a:lnTo>
                <a:lnTo>
                  <a:pt x="345" y="208"/>
                </a:lnTo>
                <a:lnTo>
                  <a:pt x="345" y="209"/>
                </a:lnTo>
                <a:lnTo>
                  <a:pt x="345" y="208"/>
                </a:lnTo>
                <a:lnTo>
                  <a:pt x="345" y="209"/>
                </a:lnTo>
                <a:lnTo>
                  <a:pt x="345" y="208"/>
                </a:lnTo>
                <a:lnTo>
                  <a:pt x="346" y="208"/>
                </a:lnTo>
                <a:lnTo>
                  <a:pt x="345" y="208"/>
                </a:lnTo>
                <a:lnTo>
                  <a:pt x="346" y="208"/>
                </a:lnTo>
                <a:lnTo>
                  <a:pt x="345" y="208"/>
                </a:lnTo>
                <a:lnTo>
                  <a:pt x="346" y="208"/>
                </a:lnTo>
                <a:lnTo>
                  <a:pt x="346" y="209"/>
                </a:lnTo>
                <a:lnTo>
                  <a:pt x="346" y="208"/>
                </a:lnTo>
                <a:lnTo>
                  <a:pt x="346" y="209"/>
                </a:lnTo>
                <a:lnTo>
                  <a:pt x="346" y="208"/>
                </a:lnTo>
                <a:lnTo>
                  <a:pt x="346" y="209"/>
                </a:lnTo>
                <a:lnTo>
                  <a:pt x="346" y="210"/>
                </a:lnTo>
                <a:lnTo>
                  <a:pt x="346" y="209"/>
                </a:lnTo>
                <a:lnTo>
                  <a:pt x="346" y="210"/>
                </a:lnTo>
                <a:lnTo>
                  <a:pt x="346" y="209"/>
                </a:lnTo>
                <a:lnTo>
                  <a:pt x="346" y="210"/>
                </a:lnTo>
                <a:lnTo>
                  <a:pt x="347" y="210"/>
                </a:lnTo>
                <a:lnTo>
                  <a:pt x="346" y="210"/>
                </a:lnTo>
                <a:lnTo>
                  <a:pt x="347" y="210"/>
                </a:lnTo>
                <a:lnTo>
                  <a:pt x="346" y="210"/>
                </a:lnTo>
                <a:lnTo>
                  <a:pt x="347" y="210"/>
                </a:lnTo>
                <a:lnTo>
                  <a:pt x="347" y="209"/>
                </a:lnTo>
                <a:lnTo>
                  <a:pt x="347" y="210"/>
                </a:lnTo>
                <a:lnTo>
                  <a:pt x="347" y="209"/>
                </a:lnTo>
                <a:lnTo>
                  <a:pt x="347" y="210"/>
                </a:lnTo>
                <a:lnTo>
                  <a:pt x="347" y="209"/>
                </a:lnTo>
                <a:lnTo>
                  <a:pt x="348" y="209"/>
                </a:lnTo>
                <a:lnTo>
                  <a:pt x="347" y="209"/>
                </a:lnTo>
                <a:lnTo>
                  <a:pt x="348" y="209"/>
                </a:lnTo>
                <a:lnTo>
                  <a:pt x="347" y="209"/>
                </a:lnTo>
                <a:lnTo>
                  <a:pt x="348" y="209"/>
                </a:lnTo>
                <a:lnTo>
                  <a:pt x="348" y="210"/>
                </a:lnTo>
                <a:lnTo>
                  <a:pt x="348" y="209"/>
                </a:lnTo>
                <a:lnTo>
                  <a:pt x="348" y="210"/>
                </a:lnTo>
                <a:lnTo>
                  <a:pt x="348" y="209"/>
                </a:lnTo>
                <a:lnTo>
                  <a:pt x="348" y="210"/>
                </a:lnTo>
                <a:lnTo>
                  <a:pt x="349" y="210"/>
                </a:lnTo>
                <a:lnTo>
                  <a:pt x="348" y="210"/>
                </a:lnTo>
                <a:lnTo>
                  <a:pt x="349" y="210"/>
                </a:lnTo>
                <a:lnTo>
                  <a:pt x="348" y="210"/>
                </a:lnTo>
                <a:lnTo>
                  <a:pt x="349" y="210"/>
                </a:lnTo>
                <a:lnTo>
                  <a:pt x="349" y="211"/>
                </a:lnTo>
                <a:lnTo>
                  <a:pt x="349" y="210"/>
                </a:lnTo>
                <a:lnTo>
                  <a:pt x="349" y="211"/>
                </a:lnTo>
                <a:lnTo>
                  <a:pt x="349" y="210"/>
                </a:lnTo>
                <a:lnTo>
                  <a:pt x="349" y="211"/>
                </a:lnTo>
                <a:lnTo>
                  <a:pt x="348" y="211"/>
                </a:lnTo>
                <a:lnTo>
                  <a:pt x="349" y="211"/>
                </a:lnTo>
                <a:lnTo>
                  <a:pt x="348" y="211"/>
                </a:lnTo>
                <a:lnTo>
                  <a:pt x="349" y="211"/>
                </a:lnTo>
                <a:lnTo>
                  <a:pt x="348" y="211"/>
                </a:lnTo>
                <a:lnTo>
                  <a:pt x="347" y="211"/>
                </a:lnTo>
                <a:lnTo>
                  <a:pt x="348" y="211"/>
                </a:lnTo>
                <a:lnTo>
                  <a:pt x="347" y="211"/>
                </a:lnTo>
                <a:lnTo>
                  <a:pt x="348" y="211"/>
                </a:lnTo>
                <a:lnTo>
                  <a:pt x="347" y="211"/>
                </a:lnTo>
                <a:lnTo>
                  <a:pt x="347" y="212"/>
                </a:lnTo>
                <a:lnTo>
                  <a:pt x="347" y="211"/>
                </a:lnTo>
                <a:lnTo>
                  <a:pt x="347" y="212"/>
                </a:lnTo>
                <a:lnTo>
                  <a:pt x="347" y="211"/>
                </a:lnTo>
                <a:lnTo>
                  <a:pt x="347" y="212"/>
                </a:lnTo>
                <a:lnTo>
                  <a:pt x="348" y="212"/>
                </a:lnTo>
                <a:lnTo>
                  <a:pt x="347" y="212"/>
                </a:lnTo>
                <a:lnTo>
                  <a:pt x="348" y="212"/>
                </a:lnTo>
                <a:lnTo>
                  <a:pt x="347" y="212"/>
                </a:lnTo>
                <a:lnTo>
                  <a:pt x="348" y="212"/>
                </a:lnTo>
                <a:lnTo>
                  <a:pt x="348" y="213"/>
                </a:lnTo>
                <a:lnTo>
                  <a:pt x="348" y="212"/>
                </a:lnTo>
                <a:lnTo>
                  <a:pt x="348" y="213"/>
                </a:lnTo>
                <a:lnTo>
                  <a:pt x="348" y="212"/>
                </a:lnTo>
                <a:lnTo>
                  <a:pt x="348" y="213"/>
                </a:lnTo>
                <a:lnTo>
                  <a:pt x="349" y="213"/>
                </a:lnTo>
                <a:lnTo>
                  <a:pt x="348" y="213"/>
                </a:lnTo>
                <a:lnTo>
                  <a:pt x="349" y="213"/>
                </a:lnTo>
                <a:lnTo>
                  <a:pt x="348" y="213"/>
                </a:lnTo>
                <a:lnTo>
                  <a:pt x="349" y="213"/>
                </a:lnTo>
                <a:lnTo>
                  <a:pt x="349" y="214"/>
                </a:lnTo>
                <a:lnTo>
                  <a:pt x="349" y="213"/>
                </a:lnTo>
                <a:lnTo>
                  <a:pt x="349" y="214"/>
                </a:lnTo>
                <a:lnTo>
                  <a:pt x="349" y="213"/>
                </a:lnTo>
                <a:lnTo>
                  <a:pt x="349" y="214"/>
                </a:lnTo>
                <a:lnTo>
                  <a:pt x="348" y="214"/>
                </a:lnTo>
                <a:lnTo>
                  <a:pt x="349" y="214"/>
                </a:lnTo>
                <a:lnTo>
                  <a:pt x="348" y="214"/>
                </a:lnTo>
                <a:lnTo>
                  <a:pt x="349" y="214"/>
                </a:lnTo>
                <a:lnTo>
                  <a:pt x="348" y="214"/>
                </a:lnTo>
                <a:lnTo>
                  <a:pt x="347" y="214"/>
                </a:lnTo>
                <a:lnTo>
                  <a:pt x="348" y="214"/>
                </a:lnTo>
                <a:lnTo>
                  <a:pt x="347" y="214"/>
                </a:lnTo>
                <a:lnTo>
                  <a:pt x="348" y="214"/>
                </a:lnTo>
                <a:lnTo>
                  <a:pt x="347" y="214"/>
                </a:lnTo>
                <a:lnTo>
                  <a:pt x="347" y="215"/>
                </a:lnTo>
                <a:lnTo>
                  <a:pt x="347" y="214"/>
                </a:lnTo>
                <a:lnTo>
                  <a:pt x="347" y="215"/>
                </a:lnTo>
                <a:lnTo>
                  <a:pt x="347" y="214"/>
                </a:lnTo>
                <a:lnTo>
                  <a:pt x="347" y="215"/>
                </a:lnTo>
                <a:lnTo>
                  <a:pt x="348" y="215"/>
                </a:lnTo>
                <a:lnTo>
                  <a:pt x="347" y="215"/>
                </a:lnTo>
                <a:lnTo>
                  <a:pt x="348" y="215"/>
                </a:lnTo>
                <a:lnTo>
                  <a:pt x="347" y="215"/>
                </a:lnTo>
                <a:lnTo>
                  <a:pt x="348" y="215"/>
                </a:lnTo>
                <a:lnTo>
                  <a:pt x="348" y="216"/>
                </a:lnTo>
                <a:lnTo>
                  <a:pt x="348" y="215"/>
                </a:lnTo>
                <a:lnTo>
                  <a:pt x="348" y="216"/>
                </a:lnTo>
                <a:lnTo>
                  <a:pt x="348" y="215"/>
                </a:lnTo>
                <a:lnTo>
                  <a:pt x="348" y="216"/>
                </a:lnTo>
                <a:lnTo>
                  <a:pt x="349" y="216"/>
                </a:lnTo>
                <a:lnTo>
                  <a:pt x="348" y="216"/>
                </a:lnTo>
                <a:lnTo>
                  <a:pt x="349" y="216"/>
                </a:lnTo>
                <a:lnTo>
                  <a:pt x="348" y="216"/>
                </a:lnTo>
                <a:lnTo>
                  <a:pt x="349" y="216"/>
                </a:lnTo>
                <a:lnTo>
                  <a:pt x="349" y="215"/>
                </a:lnTo>
                <a:lnTo>
                  <a:pt x="349" y="216"/>
                </a:lnTo>
                <a:lnTo>
                  <a:pt x="349" y="215"/>
                </a:lnTo>
                <a:lnTo>
                  <a:pt x="349" y="216"/>
                </a:lnTo>
                <a:lnTo>
                  <a:pt x="349" y="215"/>
                </a:lnTo>
                <a:lnTo>
                  <a:pt x="350" y="215"/>
                </a:lnTo>
                <a:lnTo>
                  <a:pt x="349" y="215"/>
                </a:lnTo>
                <a:lnTo>
                  <a:pt x="350" y="215"/>
                </a:lnTo>
                <a:lnTo>
                  <a:pt x="349" y="215"/>
                </a:lnTo>
                <a:lnTo>
                  <a:pt x="350" y="215"/>
                </a:lnTo>
                <a:lnTo>
                  <a:pt x="350" y="216"/>
                </a:lnTo>
                <a:lnTo>
                  <a:pt x="350" y="215"/>
                </a:lnTo>
                <a:lnTo>
                  <a:pt x="350" y="216"/>
                </a:lnTo>
                <a:lnTo>
                  <a:pt x="350" y="215"/>
                </a:lnTo>
                <a:lnTo>
                  <a:pt x="350" y="216"/>
                </a:lnTo>
                <a:lnTo>
                  <a:pt x="350" y="217"/>
                </a:lnTo>
                <a:lnTo>
                  <a:pt x="350" y="216"/>
                </a:lnTo>
                <a:lnTo>
                  <a:pt x="350" y="217"/>
                </a:lnTo>
                <a:lnTo>
                  <a:pt x="350" y="216"/>
                </a:lnTo>
                <a:lnTo>
                  <a:pt x="350" y="217"/>
                </a:lnTo>
                <a:lnTo>
                  <a:pt x="351" y="217"/>
                </a:lnTo>
                <a:lnTo>
                  <a:pt x="350" y="217"/>
                </a:lnTo>
                <a:lnTo>
                  <a:pt x="351" y="217"/>
                </a:lnTo>
                <a:lnTo>
                  <a:pt x="350" y="217"/>
                </a:lnTo>
                <a:lnTo>
                  <a:pt x="351" y="217"/>
                </a:lnTo>
                <a:lnTo>
                  <a:pt x="351" y="216"/>
                </a:lnTo>
                <a:lnTo>
                  <a:pt x="351" y="217"/>
                </a:lnTo>
                <a:lnTo>
                  <a:pt x="351" y="216"/>
                </a:lnTo>
                <a:lnTo>
                  <a:pt x="351" y="217"/>
                </a:lnTo>
                <a:lnTo>
                  <a:pt x="351" y="216"/>
                </a:lnTo>
                <a:lnTo>
                  <a:pt x="352" y="216"/>
                </a:lnTo>
                <a:lnTo>
                  <a:pt x="351" y="216"/>
                </a:lnTo>
                <a:lnTo>
                  <a:pt x="352" y="216"/>
                </a:lnTo>
                <a:lnTo>
                  <a:pt x="351" y="216"/>
                </a:lnTo>
                <a:lnTo>
                  <a:pt x="352" y="216"/>
                </a:lnTo>
                <a:lnTo>
                  <a:pt x="352" y="215"/>
                </a:lnTo>
                <a:lnTo>
                  <a:pt x="352" y="216"/>
                </a:lnTo>
                <a:lnTo>
                  <a:pt x="352" y="215"/>
                </a:lnTo>
                <a:lnTo>
                  <a:pt x="352" y="216"/>
                </a:lnTo>
                <a:lnTo>
                  <a:pt x="352" y="215"/>
                </a:lnTo>
                <a:lnTo>
                  <a:pt x="351" y="215"/>
                </a:lnTo>
                <a:lnTo>
                  <a:pt x="352" y="215"/>
                </a:lnTo>
                <a:lnTo>
                  <a:pt x="351" y="215"/>
                </a:lnTo>
                <a:lnTo>
                  <a:pt x="352" y="215"/>
                </a:lnTo>
                <a:lnTo>
                  <a:pt x="351" y="215"/>
                </a:lnTo>
                <a:lnTo>
                  <a:pt x="351" y="214"/>
                </a:lnTo>
                <a:lnTo>
                  <a:pt x="351" y="215"/>
                </a:lnTo>
                <a:lnTo>
                  <a:pt x="351" y="214"/>
                </a:lnTo>
                <a:lnTo>
                  <a:pt x="351" y="215"/>
                </a:lnTo>
                <a:lnTo>
                  <a:pt x="351" y="214"/>
                </a:lnTo>
                <a:lnTo>
                  <a:pt x="352" y="214"/>
                </a:lnTo>
                <a:lnTo>
                  <a:pt x="351" y="214"/>
                </a:lnTo>
                <a:lnTo>
                  <a:pt x="352" y="214"/>
                </a:lnTo>
                <a:lnTo>
                  <a:pt x="351" y="214"/>
                </a:lnTo>
                <a:lnTo>
                  <a:pt x="352" y="214"/>
                </a:lnTo>
                <a:lnTo>
                  <a:pt x="353" y="214"/>
                </a:lnTo>
                <a:lnTo>
                  <a:pt x="352" y="214"/>
                </a:lnTo>
                <a:lnTo>
                  <a:pt x="353" y="214"/>
                </a:lnTo>
                <a:lnTo>
                  <a:pt x="352" y="214"/>
                </a:lnTo>
                <a:lnTo>
                  <a:pt x="353" y="214"/>
                </a:lnTo>
                <a:lnTo>
                  <a:pt x="353" y="213"/>
                </a:lnTo>
                <a:lnTo>
                  <a:pt x="353" y="214"/>
                </a:lnTo>
                <a:lnTo>
                  <a:pt x="353" y="213"/>
                </a:lnTo>
                <a:lnTo>
                  <a:pt x="353" y="214"/>
                </a:lnTo>
                <a:lnTo>
                  <a:pt x="353" y="213"/>
                </a:lnTo>
                <a:lnTo>
                  <a:pt x="352" y="213"/>
                </a:lnTo>
                <a:lnTo>
                  <a:pt x="353" y="213"/>
                </a:lnTo>
                <a:lnTo>
                  <a:pt x="352" y="213"/>
                </a:lnTo>
                <a:lnTo>
                  <a:pt x="353" y="213"/>
                </a:lnTo>
                <a:lnTo>
                  <a:pt x="352" y="213"/>
                </a:lnTo>
                <a:lnTo>
                  <a:pt x="353" y="213"/>
                </a:lnTo>
                <a:lnTo>
                  <a:pt x="352" y="213"/>
                </a:lnTo>
                <a:lnTo>
                  <a:pt x="353" y="213"/>
                </a:lnTo>
                <a:lnTo>
                  <a:pt x="352" y="213"/>
                </a:lnTo>
                <a:lnTo>
                  <a:pt x="353" y="213"/>
                </a:lnTo>
                <a:lnTo>
                  <a:pt x="353" y="212"/>
                </a:lnTo>
                <a:lnTo>
                  <a:pt x="353" y="213"/>
                </a:lnTo>
                <a:lnTo>
                  <a:pt x="353" y="212"/>
                </a:lnTo>
                <a:lnTo>
                  <a:pt x="353" y="213"/>
                </a:lnTo>
                <a:lnTo>
                  <a:pt x="353" y="212"/>
                </a:lnTo>
                <a:lnTo>
                  <a:pt x="354" y="212"/>
                </a:lnTo>
                <a:lnTo>
                  <a:pt x="353" y="212"/>
                </a:lnTo>
                <a:lnTo>
                  <a:pt x="354" y="212"/>
                </a:lnTo>
                <a:lnTo>
                  <a:pt x="353" y="212"/>
                </a:lnTo>
                <a:lnTo>
                  <a:pt x="354" y="212"/>
                </a:lnTo>
                <a:lnTo>
                  <a:pt x="354" y="213"/>
                </a:lnTo>
                <a:lnTo>
                  <a:pt x="354" y="212"/>
                </a:lnTo>
                <a:lnTo>
                  <a:pt x="354" y="213"/>
                </a:lnTo>
                <a:lnTo>
                  <a:pt x="354" y="212"/>
                </a:lnTo>
                <a:lnTo>
                  <a:pt x="354" y="213"/>
                </a:lnTo>
                <a:lnTo>
                  <a:pt x="355" y="213"/>
                </a:lnTo>
                <a:lnTo>
                  <a:pt x="354" y="213"/>
                </a:lnTo>
                <a:lnTo>
                  <a:pt x="355" y="213"/>
                </a:lnTo>
                <a:lnTo>
                  <a:pt x="354" y="213"/>
                </a:lnTo>
                <a:lnTo>
                  <a:pt x="355" y="213"/>
                </a:lnTo>
                <a:lnTo>
                  <a:pt x="356" y="213"/>
                </a:lnTo>
                <a:lnTo>
                  <a:pt x="355" y="213"/>
                </a:lnTo>
                <a:lnTo>
                  <a:pt x="356" y="213"/>
                </a:lnTo>
                <a:lnTo>
                  <a:pt x="355" y="213"/>
                </a:lnTo>
                <a:lnTo>
                  <a:pt x="356" y="213"/>
                </a:lnTo>
                <a:lnTo>
                  <a:pt x="356" y="212"/>
                </a:lnTo>
                <a:lnTo>
                  <a:pt x="356" y="213"/>
                </a:lnTo>
                <a:lnTo>
                  <a:pt x="356" y="212"/>
                </a:lnTo>
                <a:lnTo>
                  <a:pt x="356" y="213"/>
                </a:lnTo>
                <a:lnTo>
                  <a:pt x="356" y="212"/>
                </a:lnTo>
                <a:lnTo>
                  <a:pt x="355" y="212"/>
                </a:lnTo>
                <a:lnTo>
                  <a:pt x="356" y="212"/>
                </a:lnTo>
                <a:lnTo>
                  <a:pt x="355" y="212"/>
                </a:lnTo>
                <a:lnTo>
                  <a:pt x="356" y="212"/>
                </a:lnTo>
                <a:lnTo>
                  <a:pt x="355" y="212"/>
                </a:lnTo>
                <a:lnTo>
                  <a:pt x="355" y="211"/>
                </a:lnTo>
                <a:lnTo>
                  <a:pt x="355" y="212"/>
                </a:lnTo>
                <a:lnTo>
                  <a:pt x="355" y="211"/>
                </a:lnTo>
                <a:lnTo>
                  <a:pt x="355" y="212"/>
                </a:lnTo>
                <a:lnTo>
                  <a:pt x="355" y="211"/>
                </a:lnTo>
                <a:lnTo>
                  <a:pt x="356" y="211"/>
                </a:lnTo>
                <a:lnTo>
                  <a:pt x="355" y="211"/>
                </a:lnTo>
                <a:lnTo>
                  <a:pt x="356" y="211"/>
                </a:lnTo>
                <a:lnTo>
                  <a:pt x="355" y="211"/>
                </a:lnTo>
                <a:lnTo>
                  <a:pt x="356" y="211"/>
                </a:lnTo>
                <a:lnTo>
                  <a:pt x="357" y="211"/>
                </a:lnTo>
                <a:lnTo>
                  <a:pt x="356" y="211"/>
                </a:lnTo>
                <a:lnTo>
                  <a:pt x="357" y="211"/>
                </a:lnTo>
                <a:lnTo>
                  <a:pt x="356" y="211"/>
                </a:lnTo>
                <a:lnTo>
                  <a:pt x="357" y="211"/>
                </a:lnTo>
                <a:lnTo>
                  <a:pt x="357" y="210"/>
                </a:lnTo>
                <a:lnTo>
                  <a:pt x="357" y="211"/>
                </a:lnTo>
                <a:lnTo>
                  <a:pt x="357" y="210"/>
                </a:lnTo>
                <a:lnTo>
                  <a:pt x="357" y="211"/>
                </a:lnTo>
                <a:lnTo>
                  <a:pt x="357" y="210"/>
                </a:lnTo>
                <a:lnTo>
                  <a:pt x="356" y="210"/>
                </a:lnTo>
                <a:lnTo>
                  <a:pt x="357" y="210"/>
                </a:lnTo>
                <a:lnTo>
                  <a:pt x="356" y="210"/>
                </a:lnTo>
                <a:lnTo>
                  <a:pt x="357" y="210"/>
                </a:lnTo>
                <a:lnTo>
                  <a:pt x="356" y="210"/>
                </a:lnTo>
                <a:lnTo>
                  <a:pt x="356" y="209"/>
                </a:lnTo>
                <a:lnTo>
                  <a:pt x="356" y="210"/>
                </a:lnTo>
                <a:lnTo>
                  <a:pt x="356" y="209"/>
                </a:lnTo>
                <a:lnTo>
                  <a:pt x="356" y="210"/>
                </a:lnTo>
                <a:lnTo>
                  <a:pt x="356" y="209"/>
                </a:lnTo>
                <a:lnTo>
                  <a:pt x="355" y="209"/>
                </a:lnTo>
                <a:lnTo>
                  <a:pt x="356" y="209"/>
                </a:lnTo>
                <a:lnTo>
                  <a:pt x="355" y="209"/>
                </a:lnTo>
                <a:lnTo>
                  <a:pt x="356" y="209"/>
                </a:lnTo>
                <a:lnTo>
                  <a:pt x="355" y="209"/>
                </a:lnTo>
                <a:lnTo>
                  <a:pt x="355" y="210"/>
                </a:lnTo>
                <a:lnTo>
                  <a:pt x="355" y="209"/>
                </a:lnTo>
                <a:lnTo>
                  <a:pt x="355" y="210"/>
                </a:lnTo>
                <a:lnTo>
                  <a:pt x="355" y="209"/>
                </a:lnTo>
                <a:lnTo>
                  <a:pt x="355" y="210"/>
                </a:lnTo>
                <a:lnTo>
                  <a:pt x="354" y="210"/>
                </a:lnTo>
                <a:lnTo>
                  <a:pt x="355" y="210"/>
                </a:lnTo>
                <a:lnTo>
                  <a:pt x="354" y="210"/>
                </a:lnTo>
                <a:lnTo>
                  <a:pt x="355" y="210"/>
                </a:lnTo>
                <a:lnTo>
                  <a:pt x="354" y="210"/>
                </a:lnTo>
                <a:lnTo>
                  <a:pt x="354" y="209"/>
                </a:lnTo>
                <a:lnTo>
                  <a:pt x="354" y="210"/>
                </a:lnTo>
                <a:lnTo>
                  <a:pt x="354" y="209"/>
                </a:lnTo>
                <a:lnTo>
                  <a:pt x="354" y="210"/>
                </a:lnTo>
                <a:lnTo>
                  <a:pt x="354" y="209"/>
                </a:lnTo>
                <a:lnTo>
                  <a:pt x="354" y="208"/>
                </a:lnTo>
                <a:lnTo>
                  <a:pt x="354" y="209"/>
                </a:lnTo>
                <a:lnTo>
                  <a:pt x="354" y="208"/>
                </a:lnTo>
                <a:lnTo>
                  <a:pt x="354" y="209"/>
                </a:lnTo>
                <a:lnTo>
                  <a:pt x="354" y="208"/>
                </a:lnTo>
                <a:lnTo>
                  <a:pt x="353" y="208"/>
                </a:lnTo>
                <a:lnTo>
                  <a:pt x="354" y="208"/>
                </a:lnTo>
                <a:lnTo>
                  <a:pt x="353" y="208"/>
                </a:lnTo>
                <a:lnTo>
                  <a:pt x="354" y="208"/>
                </a:lnTo>
                <a:lnTo>
                  <a:pt x="353" y="208"/>
                </a:lnTo>
                <a:lnTo>
                  <a:pt x="353" y="209"/>
                </a:lnTo>
                <a:lnTo>
                  <a:pt x="353" y="208"/>
                </a:lnTo>
                <a:lnTo>
                  <a:pt x="353" y="209"/>
                </a:lnTo>
                <a:lnTo>
                  <a:pt x="353" y="208"/>
                </a:lnTo>
                <a:lnTo>
                  <a:pt x="353" y="209"/>
                </a:lnTo>
                <a:lnTo>
                  <a:pt x="352" y="209"/>
                </a:lnTo>
                <a:lnTo>
                  <a:pt x="353" y="209"/>
                </a:lnTo>
                <a:lnTo>
                  <a:pt x="352" y="209"/>
                </a:lnTo>
                <a:lnTo>
                  <a:pt x="353" y="209"/>
                </a:lnTo>
                <a:lnTo>
                  <a:pt x="352" y="209"/>
                </a:lnTo>
                <a:lnTo>
                  <a:pt x="352" y="208"/>
                </a:lnTo>
                <a:lnTo>
                  <a:pt x="352" y="209"/>
                </a:lnTo>
                <a:lnTo>
                  <a:pt x="352" y="208"/>
                </a:lnTo>
                <a:lnTo>
                  <a:pt x="352" y="209"/>
                </a:lnTo>
                <a:lnTo>
                  <a:pt x="352" y="208"/>
                </a:lnTo>
                <a:lnTo>
                  <a:pt x="351" y="208"/>
                </a:lnTo>
                <a:lnTo>
                  <a:pt x="352" y="208"/>
                </a:lnTo>
                <a:lnTo>
                  <a:pt x="351" y="208"/>
                </a:lnTo>
                <a:lnTo>
                  <a:pt x="352" y="208"/>
                </a:lnTo>
                <a:lnTo>
                  <a:pt x="351" y="208"/>
                </a:lnTo>
                <a:lnTo>
                  <a:pt x="351" y="207"/>
                </a:lnTo>
                <a:lnTo>
                  <a:pt x="351" y="208"/>
                </a:lnTo>
                <a:lnTo>
                  <a:pt x="351" y="207"/>
                </a:lnTo>
                <a:lnTo>
                  <a:pt x="351" y="208"/>
                </a:lnTo>
                <a:lnTo>
                  <a:pt x="351" y="207"/>
                </a:lnTo>
                <a:lnTo>
                  <a:pt x="352" y="207"/>
                </a:lnTo>
                <a:lnTo>
                  <a:pt x="351" y="207"/>
                </a:lnTo>
                <a:lnTo>
                  <a:pt x="352" y="207"/>
                </a:lnTo>
                <a:lnTo>
                  <a:pt x="351" y="207"/>
                </a:lnTo>
                <a:lnTo>
                  <a:pt x="352" y="207"/>
                </a:lnTo>
                <a:lnTo>
                  <a:pt x="353" y="207"/>
                </a:lnTo>
                <a:lnTo>
                  <a:pt x="352" y="207"/>
                </a:lnTo>
                <a:lnTo>
                  <a:pt x="353" y="207"/>
                </a:lnTo>
                <a:lnTo>
                  <a:pt x="352" y="207"/>
                </a:lnTo>
                <a:lnTo>
                  <a:pt x="353" y="207"/>
                </a:lnTo>
                <a:lnTo>
                  <a:pt x="353" y="206"/>
                </a:lnTo>
                <a:lnTo>
                  <a:pt x="353" y="207"/>
                </a:lnTo>
                <a:lnTo>
                  <a:pt x="353" y="206"/>
                </a:lnTo>
                <a:lnTo>
                  <a:pt x="353" y="207"/>
                </a:lnTo>
                <a:lnTo>
                  <a:pt x="353" y="206"/>
                </a:lnTo>
                <a:lnTo>
                  <a:pt x="352" y="206"/>
                </a:lnTo>
                <a:lnTo>
                  <a:pt x="353" y="206"/>
                </a:lnTo>
                <a:lnTo>
                  <a:pt x="352" y="206"/>
                </a:lnTo>
                <a:lnTo>
                  <a:pt x="353" y="206"/>
                </a:lnTo>
                <a:lnTo>
                  <a:pt x="352" y="206"/>
                </a:lnTo>
                <a:lnTo>
                  <a:pt x="352" y="205"/>
                </a:lnTo>
                <a:lnTo>
                  <a:pt x="352" y="206"/>
                </a:lnTo>
                <a:lnTo>
                  <a:pt x="352" y="205"/>
                </a:lnTo>
                <a:lnTo>
                  <a:pt x="352" y="206"/>
                </a:lnTo>
                <a:lnTo>
                  <a:pt x="352" y="205"/>
                </a:lnTo>
                <a:lnTo>
                  <a:pt x="353" y="205"/>
                </a:lnTo>
                <a:lnTo>
                  <a:pt x="352" y="205"/>
                </a:lnTo>
                <a:lnTo>
                  <a:pt x="353" y="205"/>
                </a:lnTo>
                <a:lnTo>
                  <a:pt x="352" y="205"/>
                </a:lnTo>
                <a:lnTo>
                  <a:pt x="353" y="205"/>
                </a:lnTo>
                <a:lnTo>
                  <a:pt x="353" y="204"/>
                </a:lnTo>
                <a:lnTo>
                  <a:pt x="353" y="205"/>
                </a:lnTo>
                <a:lnTo>
                  <a:pt x="353" y="204"/>
                </a:lnTo>
                <a:lnTo>
                  <a:pt x="353" y="205"/>
                </a:lnTo>
                <a:lnTo>
                  <a:pt x="353" y="204"/>
                </a:lnTo>
                <a:lnTo>
                  <a:pt x="354" y="204"/>
                </a:lnTo>
                <a:lnTo>
                  <a:pt x="353" y="204"/>
                </a:lnTo>
                <a:lnTo>
                  <a:pt x="354" y="204"/>
                </a:lnTo>
                <a:lnTo>
                  <a:pt x="353" y="204"/>
                </a:lnTo>
                <a:lnTo>
                  <a:pt x="354" y="204"/>
                </a:lnTo>
                <a:lnTo>
                  <a:pt x="354" y="205"/>
                </a:lnTo>
                <a:lnTo>
                  <a:pt x="354" y="204"/>
                </a:lnTo>
                <a:lnTo>
                  <a:pt x="354" y="205"/>
                </a:lnTo>
                <a:lnTo>
                  <a:pt x="354" y="204"/>
                </a:lnTo>
                <a:lnTo>
                  <a:pt x="354" y="205"/>
                </a:lnTo>
                <a:lnTo>
                  <a:pt x="354" y="206"/>
                </a:lnTo>
                <a:lnTo>
                  <a:pt x="354" y="205"/>
                </a:lnTo>
                <a:lnTo>
                  <a:pt x="354" y="206"/>
                </a:lnTo>
                <a:lnTo>
                  <a:pt x="354" y="205"/>
                </a:lnTo>
                <a:lnTo>
                  <a:pt x="354" y="206"/>
                </a:lnTo>
                <a:lnTo>
                  <a:pt x="355" y="206"/>
                </a:lnTo>
                <a:lnTo>
                  <a:pt x="354" y="206"/>
                </a:lnTo>
                <a:lnTo>
                  <a:pt x="355" y="206"/>
                </a:lnTo>
                <a:lnTo>
                  <a:pt x="354" y="206"/>
                </a:lnTo>
                <a:lnTo>
                  <a:pt x="355" y="206"/>
                </a:lnTo>
                <a:lnTo>
                  <a:pt x="355" y="205"/>
                </a:lnTo>
                <a:lnTo>
                  <a:pt x="355" y="206"/>
                </a:lnTo>
                <a:lnTo>
                  <a:pt x="355" y="205"/>
                </a:lnTo>
                <a:lnTo>
                  <a:pt x="355" y="206"/>
                </a:lnTo>
                <a:lnTo>
                  <a:pt x="355" y="205"/>
                </a:lnTo>
                <a:lnTo>
                  <a:pt x="356" y="205"/>
                </a:lnTo>
                <a:lnTo>
                  <a:pt x="355" y="205"/>
                </a:lnTo>
                <a:lnTo>
                  <a:pt x="356" y="205"/>
                </a:lnTo>
                <a:lnTo>
                  <a:pt x="355" y="205"/>
                </a:lnTo>
                <a:lnTo>
                  <a:pt x="356" y="205"/>
                </a:lnTo>
                <a:lnTo>
                  <a:pt x="357" y="205"/>
                </a:lnTo>
                <a:lnTo>
                  <a:pt x="356" y="205"/>
                </a:lnTo>
                <a:lnTo>
                  <a:pt x="357" y="205"/>
                </a:lnTo>
                <a:lnTo>
                  <a:pt x="356" y="205"/>
                </a:lnTo>
                <a:lnTo>
                  <a:pt x="357" y="205"/>
                </a:lnTo>
                <a:lnTo>
                  <a:pt x="357" y="204"/>
                </a:lnTo>
                <a:lnTo>
                  <a:pt x="357" y="205"/>
                </a:lnTo>
                <a:lnTo>
                  <a:pt x="357" y="204"/>
                </a:lnTo>
                <a:lnTo>
                  <a:pt x="357" y="205"/>
                </a:lnTo>
                <a:lnTo>
                  <a:pt x="357" y="204"/>
                </a:lnTo>
                <a:lnTo>
                  <a:pt x="358" y="204"/>
                </a:lnTo>
                <a:lnTo>
                  <a:pt x="357" y="204"/>
                </a:lnTo>
                <a:lnTo>
                  <a:pt x="358" y="204"/>
                </a:lnTo>
                <a:lnTo>
                  <a:pt x="357" y="204"/>
                </a:lnTo>
                <a:lnTo>
                  <a:pt x="358" y="204"/>
                </a:lnTo>
                <a:lnTo>
                  <a:pt x="358" y="205"/>
                </a:lnTo>
                <a:lnTo>
                  <a:pt x="358" y="204"/>
                </a:lnTo>
                <a:lnTo>
                  <a:pt x="358" y="205"/>
                </a:lnTo>
                <a:lnTo>
                  <a:pt x="358" y="204"/>
                </a:lnTo>
                <a:lnTo>
                  <a:pt x="358" y="205"/>
                </a:lnTo>
                <a:lnTo>
                  <a:pt x="358" y="206"/>
                </a:lnTo>
                <a:lnTo>
                  <a:pt x="358" y="205"/>
                </a:lnTo>
                <a:lnTo>
                  <a:pt x="358" y="206"/>
                </a:lnTo>
                <a:lnTo>
                  <a:pt x="358" y="205"/>
                </a:lnTo>
                <a:lnTo>
                  <a:pt x="358" y="206"/>
                </a:lnTo>
                <a:lnTo>
                  <a:pt x="359" y="206"/>
                </a:lnTo>
                <a:lnTo>
                  <a:pt x="358" y="206"/>
                </a:lnTo>
                <a:lnTo>
                  <a:pt x="359" y="206"/>
                </a:lnTo>
                <a:lnTo>
                  <a:pt x="358" y="206"/>
                </a:lnTo>
                <a:lnTo>
                  <a:pt x="359" y="206"/>
                </a:lnTo>
                <a:lnTo>
                  <a:pt x="359" y="205"/>
                </a:lnTo>
                <a:lnTo>
                  <a:pt x="359" y="206"/>
                </a:lnTo>
                <a:lnTo>
                  <a:pt x="359" y="205"/>
                </a:lnTo>
                <a:lnTo>
                  <a:pt x="359" y="206"/>
                </a:lnTo>
                <a:lnTo>
                  <a:pt x="359" y="205"/>
                </a:lnTo>
                <a:lnTo>
                  <a:pt x="360" y="205"/>
                </a:lnTo>
                <a:lnTo>
                  <a:pt x="359" y="205"/>
                </a:lnTo>
                <a:lnTo>
                  <a:pt x="360" y="205"/>
                </a:lnTo>
                <a:lnTo>
                  <a:pt x="359" y="205"/>
                </a:lnTo>
                <a:lnTo>
                  <a:pt x="360" y="205"/>
                </a:lnTo>
                <a:lnTo>
                  <a:pt x="360" y="204"/>
                </a:lnTo>
                <a:lnTo>
                  <a:pt x="360" y="205"/>
                </a:lnTo>
                <a:lnTo>
                  <a:pt x="360" y="204"/>
                </a:lnTo>
                <a:lnTo>
                  <a:pt x="360" y="205"/>
                </a:lnTo>
                <a:lnTo>
                  <a:pt x="360" y="204"/>
                </a:lnTo>
                <a:lnTo>
                  <a:pt x="359" y="204"/>
                </a:lnTo>
                <a:lnTo>
                  <a:pt x="360" y="204"/>
                </a:lnTo>
                <a:lnTo>
                  <a:pt x="359" y="204"/>
                </a:lnTo>
                <a:lnTo>
                  <a:pt x="360" y="204"/>
                </a:lnTo>
                <a:lnTo>
                  <a:pt x="359" y="204"/>
                </a:lnTo>
                <a:lnTo>
                  <a:pt x="359" y="203"/>
                </a:lnTo>
                <a:lnTo>
                  <a:pt x="359" y="204"/>
                </a:lnTo>
                <a:lnTo>
                  <a:pt x="359" y="203"/>
                </a:lnTo>
                <a:lnTo>
                  <a:pt x="359" y="204"/>
                </a:lnTo>
                <a:lnTo>
                  <a:pt x="359" y="203"/>
                </a:lnTo>
                <a:lnTo>
                  <a:pt x="360" y="203"/>
                </a:lnTo>
                <a:lnTo>
                  <a:pt x="359" y="203"/>
                </a:lnTo>
                <a:lnTo>
                  <a:pt x="360" y="203"/>
                </a:lnTo>
                <a:lnTo>
                  <a:pt x="359" y="203"/>
                </a:lnTo>
                <a:lnTo>
                  <a:pt x="360" y="203"/>
                </a:lnTo>
                <a:lnTo>
                  <a:pt x="361" y="203"/>
                </a:lnTo>
                <a:lnTo>
                  <a:pt x="360" y="203"/>
                </a:lnTo>
                <a:lnTo>
                  <a:pt x="361" y="203"/>
                </a:lnTo>
                <a:lnTo>
                  <a:pt x="360" y="203"/>
                </a:lnTo>
                <a:lnTo>
                  <a:pt x="361" y="203"/>
                </a:lnTo>
                <a:lnTo>
                  <a:pt x="361" y="202"/>
                </a:lnTo>
                <a:lnTo>
                  <a:pt x="361" y="203"/>
                </a:lnTo>
                <a:lnTo>
                  <a:pt x="361" y="202"/>
                </a:lnTo>
                <a:lnTo>
                  <a:pt x="361" y="203"/>
                </a:lnTo>
                <a:lnTo>
                  <a:pt x="361" y="202"/>
                </a:lnTo>
                <a:lnTo>
                  <a:pt x="360" y="202"/>
                </a:lnTo>
                <a:lnTo>
                  <a:pt x="361" y="202"/>
                </a:lnTo>
                <a:lnTo>
                  <a:pt x="360" y="202"/>
                </a:lnTo>
                <a:lnTo>
                  <a:pt x="361" y="202"/>
                </a:lnTo>
                <a:lnTo>
                  <a:pt x="360" y="202"/>
                </a:lnTo>
                <a:lnTo>
                  <a:pt x="360" y="201"/>
                </a:lnTo>
                <a:lnTo>
                  <a:pt x="360" y="202"/>
                </a:lnTo>
                <a:lnTo>
                  <a:pt x="360" y="201"/>
                </a:lnTo>
                <a:lnTo>
                  <a:pt x="360" y="202"/>
                </a:lnTo>
                <a:lnTo>
                  <a:pt x="360" y="201"/>
                </a:lnTo>
                <a:lnTo>
                  <a:pt x="359" y="201"/>
                </a:lnTo>
                <a:lnTo>
                  <a:pt x="360" y="201"/>
                </a:lnTo>
                <a:lnTo>
                  <a:pt x="359" y="201"/>
                </a:lnTo>
                <a:lnTo>
                  <a:pt x="360" y="201"/>
                </a:lnTo>
                <a:lnTo>
                  <a:pt x="359" y="201"/>
                </a:lnTo>
                <a:lnTo>
                  <a:pt x="359" y="202"/>
                </a:lnTo>
                <a:lnTo>
                  <a:pt x="359" y="201"/>
                </a:lnTo>
                <a:lnTo>
                  <a:pt x="359" y="202"/>
                </a:lnTo>
                <a:lnTo>
                  <a:pt x="359" y="201"/>
                </a:lnTo>
                <a:lnTo>
                  <a:pt x="359" y="202"/>
                </a:lnTo>
                <a:lnTo>
                  <a:pt x="358" y="202"/>
                </a:lnTo>
                <a:lnTo>
                  <a:pt x="359" y="202"/>
                </a:lnTo>
                <a:lnTo>
                  <a:pt x="358" y="202"/>
                </a:lnTo>
                <a:lnTo>
                  <a:pt x="359" y="202"/>
                </a:lnTo>
                <a:lnTo>
                  <a:pt x="358" y="202"/>
                </a:lnTo>
                <a:lnTo>
                  <a:pt x="358" y="201"/>
                </a:lnTo>
                <a:lnTo>
                  <a:pt x="358" y="202"/>
                </a:lnTo>
                <a:lnTo>
                  <a:pt x="358" y="201"/>
                </a:lnTo>
                <a:lnTo>
                  <a:pt x="358" y="202"/>
                </a:lnTo>
                <a:lnTo>
                  <a:pt x="358" y="201"/>
                </a:lnTo>
                <a:lnTo>
                  <a:pt x="358" y="200"/>
                </a:lnTo>
                <a:lnTo>
                  <a:pt x="358" y="201"/>
                </a:lnTo>
                <a:lnTo>
                  <a:pt x="358" y="200"/>
                </a:lnTo>
                <a:lnTo>
                  <a:pt x="358" y="201"/>
                </a:lnTo>
                <a:lnTo>
                  <a:pt x="358" y="200"/>
                </a:lnTo>
                <a:lnTo>
                  <a:pt x="357" y="200"/>
                </a:lnTo>
                <a:lnTo>
                  <a:pt x="358" y="200"/>
                </a:lnTo>
                <a:lnTo>
                  <a:pt x="357" y="200"/>
                </a:lnTo>
                <a:lnTo>
                  <a:pt x="358" y="200"/>
                </a:lnTo>
                <a:lnTo>
                  <a:pt x="357" y="200"/>
                </a:lnTo>
                <a:lnTo>
                  <a:pt x="357" y="201"/>
                </a:lnTo>
                <a:lnTo>
                  <a:pt x="357" y="200"/>
                </a:lnTo>
                <a:lnTo>
                  <a:pt x="357" y="201"/>
                </a:lnTo>
                <a:lnTo>
                  <a:pt x="357" y="200"/>
                </a:lnTo>
                <a:lnTo>
                  <a:pt x="357" y="201"/>
                </a:lnTo>
                <a:lnTo>
                  <a:pt x="356" y="201"/>
                </a:lnTo>
                <a:lnTo>
                  <a:pt x="357" y="201"/>
                </a:lnTo>
                <a:lnTo>
                  <a:pt x="356" y="201"/>
                </a:lnTo>
                <a:lnTo>
                  <a:pt x="357" y="201"/>
                </a:lnTo>
                <a:lnTo>
                  <a:pt x="356" y="201"/>
                </a:lnTo>
                <a:lnTo>
                  <a:pt x="356" y="200"/>
                </a:lnTo>
                <a:lnTo>
                  <a:pt x="356" y="201"/>
                </a:lnTo>
                <a:lnTo>
                  <a:pt x="356" y="200"/>
                </a:lnTo>
                <a:lnTo>
                  <a:pt x="356" y="201"/>
                </a:lnTo>
                <a:lnTo>
                  <a:pt x="356" y="200"/>
                </a:lnTo>
                <a:lnTo>
                  <a:pt x="355" y="200"/>
                </a:lnTo>
                <a:lnTo>
                  <a:pt x="356" y="200"/>
                </a:lnTo>
                <a:lnTo>
                  <a:pt x="355" y="200"/>
                </a:lnTo>
                <a:lnTo>
                  <a:pt x="356" y="200"/>
                </a:lnTo>
                <a:lnTo>
                  <a:pt x="355" y="200"/>
                </a:lnTo>
                <a:lnTo>
                  <a:pt x="355" y="199"/>
                </a:lnTo>
                <a:lnTo>
                  <a:pt x="355" y="200"/>
                </a:lnTo>
                <a:lnTo>
                  <a:pt x="355" y="199"/>
                </a:lnTo>
                <a:lnTo>
                  <a:pt x="355" y="200"/>
                </a:lnTo>
                <a:lnTo>
                  <a:pt x="355" y="199"/>
                </a:lnTo>
                <a:lnTo>
                  <a:pt x="356" y="199"/>
                </a:lnTo>
                <a:lnTo>
                  <a:pt x="355" y="199"/>
                </a:lnTo>
                <a:lnTo>
                  <a:pt x="356" y="199"/>
                </a:lnTo>
                <a:lnTo>
                  <a:pt x="355" y="199"/>
                </a:lnTo>
                <a:lnTo>
                  <a:pt x="356" y="199"/>
                </a:lnTo>
                <a:lnTo>
                  <a:pt x="357" y="199"/>
                </a:lnTo>
                <a:lnTo>
                  <a:pt x="356" y="199"/>
                </a:lnTo>
                <a:lnTo>
                  <a:pt x="357" y="199"/>
                </a:lnTo>
                <a:lnTo>
                  <a:pt x="356" y="199"/>
                </a:lnTo>
                <a:lnTo>
                  <a:pt x="357" y="199"/>
                </a:lnTo>
                <a:lnTo>
                  <a:pt x="357" y="198"/>
                </a:lnTo>
                <a:lnTo>
                  <a:pt x="357" y="199"/>
                </a:lnTo>
                <a:lnTo>
                  <a:pt x="357" y="198"/>
                </a:lnTo>
                <a:lnTo>
                  <a:pt x="357" y="199"/>
                </a:lnTo>
                <a:lnTo>
                  <a:pt x="357" y="198"/>
                </a:lnTo>
                <a:lnTo>
                  <a:pt x="356" y="198"/>
                </a:lnTo>
                <a:lnTo>
                  <a:pt x="357" y="198"/>
                </a:lnTo>
                <a:lnTo>
                  <a:pt x="356" y="198"/>
                </a:lnTo>
                <a:lnTo>
                  <a:pt x="357" y="198"/>
                </a:lnTo>
                <a:lnTo>
                  <a:pt x="356" y="198"/>
                </a:lnTo>
                <a:lnTo>
                  <a:pt x="356" y="197"/>
                </a:lnTo>
                <a:lnTo>
                  <a:pt x="356" y="198"/>
                </a:lnTo>
                <a:lnTo>
                  <a:pt x="356" y="197"/>
                </a:lnTo>
                <a:lnTo>
                  <a:pt x="356" y="198"/>
                </a:lnTo>
                <a:lnTo>
                  <a:pt x="356" y="197"/>
                </a:lnTo>
                <a:lnTo>
                  <a:pt x="357" y="197"/>
                </a:lnTo>
                <a:lnTo>
                  <a:pt x="356" y="197"/>
                </a:lnTo>
                <a:lnTo>
                  <a:pt x="357" y="197"/>
                </a:lnTo>
                <a:lnTo>
                  <a:pt x="356" y="197"/>
                </a:lnTo>
                <a:lnTo>
                  <a:pt x="357" y="197"/>
                </a:lnTo>
                <a:lnTo>
                  <a:pt x="357" y="196"/>
                </a:lnTo>
                <a:lnTo>
                  <a:pt x="357" y="197"/>
                </a:lnTo>
                <a:lnTo>
                  <a:pt x="357" y="196"/>
                </a:lnTo>
                <a:lnTo>
                  <a:pt x="357" y="197"/>
                </a:lnTo>
                <a:lnTo>
                  <a:pt x="357" y="196"/>
                </a:lnTo>
                <a:lnTo>
                  <a:pt x="358" y="196"/>
                </a:lnTo>
                <a:lnTo>
                  <a:pt x="357" y="196"/>
                </a:lnTo>
                <a:lnTo>
                  <a:pt x="358" y="196"/>
                </a:lnTo>
                <a:lnTo>
                  <a:pt x="357" y="196"/>
                </a:lnTo>
                <a:lnTo>
                  <a:pt x="358" y="196"/>
                </a:lnTo>
                <a:lnTo>
                  <a:pt x="358" y="197"/>
                </a:lnTo>
                <a:lnTo>
                  <a:pt x="358" y="196"/>
                </a:lnTo>
                <a:lnTo>
                  <a:pt x="358" y="197"/>
                </a:lnTo>
                <a:lnTo>
                  <a:pt x="358" y="196"/>
                </a:lnTo>
                <a:lnTo>
                  <a:pt x="358" y="197"/>
                </a:lnTo>
                <a:lnTo>
                  <a:pt x="358" y="198"/>
                </a:lnTo>
                <a:lnTo>
                  <a:pt x="358" y="197"/>
                </a:lnTo>
                <a:lnTo>
                  <a:pt x="358" y="198"/>
                </a:lnTo>
                <a:lnTo>
                  <a:pt x="358" y="197"/>
                </a:lnTo>
                <a:lnTo>
                  <a:pt x="358" y="198"/>
                </a:lnTo>
                <a:lnTo>
                  <a:pt x="359" y="198"/>
                </a:lnTo>
                <a:lnTo>
                  <a:pt x="358" y="198"/>
                </a:lnTo>
                <a:lnTo>
                  <a:pt x="359" y="198"/>
                </a:lnTo>
                <a:lnTo>
                  <a:pt x="358" y="198"/>
                </a:lnTo>
                <a:lnTo>
                  <a:pt x="359" y="198"/>
                </a:lnTo>
                <a:lnTo>
                  <a:pt x="359" y="197"/>
                </a:lnTo>
                <a:lnTo>
                  <a:pt x="359" y="198"/>
                </a:lnTo>
                <a:lnTo>
                  <a:pt x="359" y="197"/>
                </a:lnTo>
                <a:lnTo>
                  <a:pt x="359" y="198"/>
                </a:lnTo>
                <a:lnTo>
                  <a:pt x="359" y="197"/>
                </a:lnTo>
                <a:lnTo>
                  <a:pt x="360" y="197"/>
                </a:lnTo>
                <a:lnTo>
                  <a:pt x="359" y="197"/>
                </a:lnTo>
                <a:lnTo>
                  <a:pt x="360" y="197"/>
                </a:lnTo>
                <a:lnTo>
                  <a:pt x="359" y="197"/>
                </a:lnTo>
                <a:lnTo>
                  <a:pt x="360" y="197"/>
                </a:lnTo>
                <a:lnTo>
                  <a:pt x="360" y="196"/>
                </a:lnTo>
                <a:lnTo>
                  <a:pt x="360" y="197"/>
                </a:lnTo>
                <a:lnTo>
                  <a:pt x="360" y="196"/>
                </a:lnTo>
                <a:lnTo>
                  <a:pt x="360" y="197"/>
                </a:lnTo>
                <a:lnTo>
                  <a:pt x="360" y="196"/>
                </a:lnTo>
                <a:lnTo>
                  <a:pt x="359" y="196"/>
                </a:lnTo>
                <a:lnTo>
                  <a:pt x="360" y="196"/>
                </a:lnTo>
                <a:lnTo>
                  <a:pt x="359" y="196"/>
                </a:lnTo>
                <a:lnTo>
                  <a:pt x="360" y="196"/>
                </a:lnTo>
                <a:lnTo>
                  <a:pt x="359" y="196"/>
                </a:lnTo>
                <a:lnTo>
                  <a:pt x="359" y="195"/>
                </a:lnTo>
                <a:lnTo>
                  <a:pt x="359" y="196"/>
                </a:lnTo>
                <a:lnTo>
                  <a:pt x="359" y="195"/>
                </a:lnTo>
                <a:lnTo>
                  <a:pt x="359" y="196"/>
                </a:lnTo>
                <a:lnTo>
                  <a:pt x="359" y="195"/>
                </a:lnTo>
                <a:lnTo>
                  <a:pt x="360" y="195"/>
                </a:lnTo>
                <a:lnTo>
                  <a:pt x="359" y="195"/>
                </a:lnTo>
                <a:lnTo>
                  <a:pt x="360" y="195"/>
                </a:lnTo>
                <a:lnTo>
                  <a:pt x="359" y="195"/>
                </a:lnTo>
                <a:lnTo>
                  <a:pt x="360" y="195"/>
                </a:lnTo>
                <a:lnTo>
                  <a:pt x="361" y="195"/>
                </a:lnTo>
                <a:lnTo>
                  <a:pt x="360" y="195"/>
                </a:lnTo>
                <a:lnTo>
                  <a:pt x="361" y="195"/>
                </a:lnTo>
                <a:lnTo>
                  <a:pt x="360" y="195"/>
                </a:lnTo>
                <a:lnTo>
                  <a:pt x="361" y="195"/>
                </a:lnTo>
                <a:lnTo>
                  <a:pt x="361" y="194"/>
                </a:lnTo>
                <a:lnTo>
                  <a:pt x="361" y="195"/>
                </a:lnTo>
                <a:lnTo>
                  <a:pt x="361" y="194"/>
                </a:lnTo>
                <a:lnTo>
                  <a:pt x="361" y="195"/>
                </a:lnTo>
                <a:lnTo>
                  <a:pt x="361" y="194"/>
                </a:lnTo>
                <a:lnTo>
                  <a:pt x="360" y="194"/>
                </a:lnTo>
                <a:lnTo>
                  <a:pt x="361" y="194"/>
                </a:lnTo>
                <a:lnTo>
                  <a:pt x="360" y="194"/>
                </a:lnTo>
                <a:lnTo>
                  <a:pt x="361" y="194"/>
                </a:lnTo>
                <a:lnTo>
                  <a:pt x="360" y="194"/>
                </a:lnTo>
                <a:lnTo>
                  <a:pt x="360" y="193"/>
                </a:lnTo>
                <a:lnTo>
                  <a:pt x="360" y="194"/>
                </a:lnTo>
                <a:lnTo>
                  <a:pt x="360" y="193"/>
                </a:lnTo>
                <a:lnTo>
                  <a:pt x="360" y="194"/>
                </a:lnTo>
                <a:lnTo>
                  <a:pt x="360" y="193"/>
                </a:lnTo>
                <a:lnTo>
                  <a:pt x="361" y="193"/>
                </a:lnTo>
                <a:lnTo>
                  <a:pt x="360" y="193"/>
                </a:lnTo>
                <a:lnTo>
                  <a:pt x="361" y="193"/>
                </a:lnTo>
                <a:lnTo>
                  <a:pt x="360" y="193"/>
                </a:lnTo>
                <a:lnTo>
                  <a:pt x="361" y="193"/>
                </a:lnTo>
                <a:lnTo>
                  <a:pt x="361" y="192"/>
                </a:lnTo>
                <a:lnTo>
                  <a:pt x="361" y="193"/>
                </a:lnTo>
                <a:lnTo>
                  <a:pt x="361" y="192"/>
                </a:lnTo>
                <a:lnTo>
                  <a:pt x="361" y="193"/>
                </a:lnTo>
                <a:lnTo>
                  <a:pt x="361" y="192"/>
                </a:lnTo>
                <a:lnTo>
                  <a:pt x="362" y="192"/>
                </a:lnTo>
                <a:lnTo>
                  <a:pt x="361" y="192"/>
                </a:lnTo>
                <a:lnTo>
                  <a:pt x="362" y="192"/>
                </a:lnTo>
                <a:lnTo>
                  <a:pt x="361" y="192"/>
                </a:lnTo>
                <a:lnTo>
                  <a:pt x="362" y="192"/>
                </a:lnTo>
                <a:lnTo>
                  <a:pt x="362" y="193"/>
                </a:lnTo>
                <a:lnTo>
                  <a:pt x="362" y="192"/>
                </a:lnTo>
                <a:lnTo>
                  <a:pt x="362" y="193"/>
                </a:lnTo>
                <a:lnTo>
                  <a:pt x="362" y="192"/>
                </a:lnTo>
                <a:lnTo>
                  <a:pt x="362" y="193"/>
                </a:lnTo>
                <a:lnTo>
                  <a:pt x="362" y="194"/>
                </a:lnTo>
                <a:lnTo>
                  <a:pt x="362" y="193"/>
                </a:lnTo>
                <a:lnTo>
                  <a:pt x="362" y="194"/>
                </a:lnTo>
                <a:lnTo>
                  <a:pt x="362" y="193"/>
                </a:lnTo>
                <a:lnTo>
                  <a:pt x="362" y="194"/>
                </a:lnTo>
                <a:lnTo>
                  <a:pt x="363" y="194"/>
                </a:lnTo>
                <a:lnTo>
                  <a:pt x="362" y="194"/>
                </a:lnTo>
                <a:lnTo>
                  <a:pt x="363" y="194"/>
                </a:lnTo>
                <a:lnTo>
                  <a:pt x="362" y="194"/>
                </a:lnTo>
                <a:lnTo>
                  <a:pt x="363" y="194"/>
                </a:lnTo>
                <a:lnTo>
                  <a:pt x="363" y="193"/>
                </a:lnTo>
                <a:lnTo>
                  <a:pt x="363" y="194"/>
                </a:lnTo>
                <a:lnTo>
                  <a:pt x="363" y="193"/>
                </a:lnTo>
                <a:lnTo>
                  <a:pt x="363" y="194"/>
                </a:lnTo>
                <a:lnTo>
                  <a:pt x="363" y="193"/>
                </a:lnTo>
                <a:lnTo>
                  <a:pt x="364" y="193"/>
                </a:lnTo>
                <a:lnTo>
                  <a:pt x="363" y="193"/>
                </a:lnTo>
                <a:lnTo>
                  <a:pt x="364" y="193"/>
                </a:lnTo>
                <a:lnTo>
                  <a:pt x="363" y="193"/>
                </a:lnTo>
                <a:lnTo>
                  <a:pt x="364" y="193"/>
                </a:lnTo>
                <a:lnTo>
                  <a:pt x="364" y="194"/>
                </a:lnTo>
                <a:lnTo>
                  <a:pt x="364" y="193"/>
                </a:lnTo>
                <a:lnTo>
                  <a:pt x="364" y="194"/>
                </a:lnTo>
                <a:lnTo>
                  <a:pt x="364" y="193"/>
                </a:lnTo>
                <a:lnTo>
                  <a:pt x="364" y="194"/>
                </a:lnTo>
                <a:lnTo>
                  <a:pt x="365" y="194"/>
                </a:lnTo>
                <a:lnTo>
                  <a:pt x="364" y="194"/>
                </a:lnTo>
                <a:lnTo>
                  <a:pt x="365" y="194"/>
                </a:lnTo>
                <a:lnTo>
                  <a:pt x="364" y="194"/>
                </a:lnTo>
                <a:lnTo>
                  <a:pt x="365" y="194"/>
                </a:lnTo>
                <a:lnTo>
                  <a:pt x="365" y="195"/>
                </a:lnTo>
                <a:lnTo>
                  <a:pt x="365" y="194"/>
                </a:lnTo>
                <a:lnTo>
                  <a:pt x="365" y="195"/>
                </a:lnTo>
                <a:lnTo>
                  <a:pt x="365" y="194"/>
                </a:lnTo>
                <a:lnTo>
                  <a:pt x="365" y="195"/>
                </a:lnTo>
                <a:lnTo>
                  <a:pt x="364" y="195"/>
                </a:lnTo>
                <a:lnTo>
                  <a:pt x="365" y="195"/>
                </a:lnTo>
                <a:lnTo>
                  <a:pt x="364" y="195"/>
                </a:lnTo>
                <a:lnTo>
                  <a:pt x="365" y="195"/>
                </a:lnTo>
                <a:lnTo>
                  <a:pt x="364" y="195"/>
                </a:lnTo>
                <a:lnTo>
                  <a:pt x="363" y="195"/>
                </a:lnTo>
                <a:lnTo>
                  <a:pt x="364" y="195"/>
                </a:lnTo>
                <a:lnTo>
                  <a:pt x="363" y="195"/>
                </a:lnTo>
                <a:lnTo>
                  <a:pt x="364" y="195"/>
                </a:lnTo>
                <a:lnTo>
                  <a:pt x="363" y="195"/>
                </a:lnTo>
                <a:lnTo>
                  <a:pt x="363" y="196"/>
                </a:lnTo>
                <a:lnTo>
                  <a:pt x="363" y="195"/>
                </a:lnTo>
                <a:lnTo>
                  <a:pt x="363" y="196"/>
                </a:lnTo>
                <a:lnTo>
                  <a:pt x="363" y="195"/>
                </a:lnTo>
                <a:lnTo>
                  <a:pt x="363" y="196"/>
                </a:lnTo>
                <a:lnTo>
                  <a:pt x="364" y="196"/>
                </a:lnTo>
                <a:lnTo>
                  <a:pt x="363" y="196"/>
                </a:lnTo>
                <a:lnTo>
                  <a:pt x="364" y="196"/>
                </a:lnTo>
                <a:lnTo>
                  <a:pt x="363" y="196"/>
                </a:lnTo>
                <a:lnTo>
                  <a:pt x="364" y="196"/>
                </a:lnTo>
                <a:lnTo>
                  <a:pt x="364" y="197"/>
                </a:lnTo>
                <a:lnTo>
                  <a:pt x="364" y="196"/>
                </a:lnTo>
                <a:lnTo>
                  <a:pt x="364" y="197"/>
                </a:lnTo>
                <a:lnTo>
                  <a:pt x="364" y="196"/>
                </a:lnTo>
                <a:lnTo>
                  <a:pt x="364" y="197"/>
                </a:lnTo>
                <a:lnTo>
                  <a:pt x="364" y="198"/>
                </a:lnTo>
                <a:lnTo>
                  <a:pt x="364" y="197"/>
                </a:lnTo>
                <a:lnTo>
                  <a:pt x="364" y="198"/>
                </a:lnTo>
                <a:lnTo>
                  <a:pt x="364" y="197"/>
                </a:lnTo>
                <a:lnTo>
                  <a:pt x="364" y="198"/>
                </a:lnTo>
                <a:lnTo>
                  <a:pt x="365" y="198"/>
                </a:lnTo>
                <a:lnTo>
                  <a:pt x="364" y="198"/>
                </a:lnTo>
                <a:lnTo>
                  <a:pt x="365" y="198"/>
                </a:lnTo>
                <a:lnTo>
                  <a:pt x="364" y="198"/>
                </a:lnTo>
                <a:lnTo>
                  <a:pt x="365" y="198"/>
                </a:lnTo>
                <a:lnTo>
                  <a:pt x="365" y="199"/>
                </a:lnTo>
                <a:lnTo>
                  <a:pt x="365" y="198"/>
                </a:lnTo>
                <a:lnTo>
                  <a:pt x="365" y="199"/>
                </a:lnTo>
                <a:lnTo>
                  <a:pt x="365" y="198"/>
                </a:lnTo>
                <a:lnTo>
                  <a:pt x="365" y="199"/>
                </a:lnTo>
                <a:lnTo>
                  <a:pt x="364" y="199"/>
                </a:lnTo>
                <a:lnTo>
                  <a:pt x="365" y="199"/>
                </a:lnTo>
                <a:lnTo>
                  <a:pt x="364" y="199"/>
                </a:lnTo>
                <a:lnTo>
                  <a:pt x="365" y="199"/>
                </a:lnTo>
                <a:lnTo>
                  <a:pt x="364" y="199"/>
                </a:lnTo>
                <a:lnTo>
                  <a:pt x="363" y="199"/>
                </a:lnTo>
                <a:lnTo>
                  <a:pt x="364" y="199"/>
                </a:lnTo>
                <a:lnTo>
                  <a:pt x="363" y="199"/>
                </a:lnTo>
                <a:lnTo>
                  <a:pt x="364" y="199"/>
                </a:lnTo>
                <a:lnTo>
                  <a:pt x="363" y="199"/>
                </a:lnTo>
                <a:lnTo>
                  <a:pt x="363" y="200"/>
                </a:lnTo>
                <a:lnTo>
                  <a:pt x="363" y="199"/>
                </a:lnTo>
                <a:lnTo>
                  <a:pt x="363" y="200"/>
                </a:lnTo>
                <a:lnTo>
                  <a:pt x="363" y="199"/>
                </a:lnTo>
                <a:lnTo>
                  <a:pt x="363" y="200"/>
                </a:lnTo>
                <a:lnTo>
                  <a:pt x="364" y="200"/>
                </a:lnTo>
                <a:lnTo>
                  <a:pt x="363" y="200"/>
                </a:lnTo>
                <a:lnTo>
                  <a:pt x="364" y="200"/>
                </a:lnTo>
                <a:lnTo>
                  <a:pt x="363" y="200"/>
                </a:lnTo>
                <a:lnTo>
                  <a:pt x="364" y="200"/>
                </a:lnTo>
                <a:lnTo>
                  <a:pt x="364" y="201"/>
                </a:lnTo>
                <a:lnTo>
                  <a:pt x="364" y="200"/>
                </a:lnTo>
                <a:lnTo>
                  <a:pt x="364" y="201"/>
                </a:lnTo>
                <a:lnTo>
                  <a:pt x="364" y="200"/>
                </a:lnTo>
                <a:lnTo>
                  <a:pt x="364" y="201"/>
                </a:lnTo>
                <a:lnTo>
                  <a:pt x="365" y="201"/>
                </a:lnTo>
                <a:lnTo>
                  <a:pt x="364" y="201"/>
                </a:lnTo>
                <a:lnTo>
                  <a:pt x="365" y="201"/>
                </a:lnTo>
                <a:lnTo>
                  <a:pt x="364" y="201"/>
                </a:lnTo>
                <a:lnTo>
                  <a:pt x="365" y="201"/>
                </a:lnTo>
                <a:lnTo>
                  <a:pt x="365" y="200"/>
                </a:lnTo>
                <a:lnTo>
                  <a:pt x="365" y="201"/>
                </a:lnTo>
                <a:lnTo>
                  <a:pt x="365" y="200"/>
                </a:lnTo>
                <a:lnTo>
                  <a:pt x="365" y="201"/>
                </a:lnTo>
                <a:lnTo>
                  <a:pt x="365" y="200"/>
                </a:lnTo>
                <a:lnTo>
                  <a:pt x="366" y="200"/>
                </a:lnTo>
                <a:lnTo>
                  <a:pt x="365" y="200"/>
                </a:lnTo>
                <a:lnTo>
                  <a:pt x="366" y="200"/>
                </a:lnTo>
                <a:lnTo>
                  <a:pt x="365" y="200"/>
                </a:lnTo>
                <a:lnTo>
                  <a:pt x="366" y="200"/>
                </a:lnTo>
                <a:lnTo>
                  <a:pt x="366" y="201"/>
                </a:lnTo>
                <a:lnTo>
                  <a:pt x="366" y="200"/>
                </a:lnTo>
                <a:lnTo>
                  <a:pt x="366" y="201"/>
                </a:lnTo>
                <a:lnTo>
                  <a:pt x="366" y="200"/>
                </a:lnTo>
                <a:lnTo>
                  <a:pt x="366" y="201"/>
                </a:lnTo>
                <a:lnTo>
                  <a:pt x="366" y="202"/>
                </a:lnTo>
                <a:lnTo>
                  <a:pt x="366" y="201"/>
                </a:lnTo>
                <a:lnTo>
                  <a:pt x="366" y="202"/>
                </a:lnTo>
                <a:lnTo>
                  <a:pt x="366" y="201"/>
                </a:lnTo>
                <a:lnTo>
                  <a:pt x="366" y="202"/>
                </a:lnTo>
                <a:lnTo>
                  <a:pt x="367" y="202"/>
                </a:lnTo>
                <a:lnTo>
                  <a:pt x="366" y="202"/>
                </a:lnTo>
                <a:lnTo>
                  <a:pt x="367" y="202"/>
                </a:lnTo>
                <a:lnTo>
                  <a:pt x="366" y="202"/>
                </a:lnTo>
                <a:lnTo>
                  <a:pt x="367" y="202"/>
                </a:lnTo>
                <a:lnTo>
                  <a:pt x="367" y="201"/>
                </a:lnTo>
                <a:lnTo>
                  <a:pt x="367" y="202"/>
                </a:lnTo>
                <a:lnTo>
                  <a:pt x="367" y="201"/>
                </a:lnTo>
                <a:lnTo>
                  <a:pt x="367" y="202"/>
                </a:lnTo>
                <a:lnTo>
                  <a:pt x="367" y="201"/>
                </a:lnTo>
                <a:lnTo>
                  <a:pt x="368" y="201"/>
                </a:lnTo>
                <a:lnTo>
                  <a:pt x="367" y="201"/>
                </a:lnTo>
                <a:lnTo>
                  <a:pt x="368" y="201"/>
                </a:lnTo>
                <a:lnTo>
                  <a:pt x="367" y="201"/>
                </a:lnTo>
                <a:lnTo>
                  <a:pt x="368" y="201"/>
                </a:lnTo>
                <a:lnTo>
                  <a:pt x="368" y="200"/>
                </a:lnTo>
                <a:lnTo>
                  <a:pt x="368" y="201"/>
                </a:lnTo>
                <a:lnTo>
                  <a:pt x="368" y="200"/>
                </a:lnTo>
                <a:lnTo>
                  <a:pt x="368" y="201"/>
                </a:lnTo>
                <a:lnTo>
                  <a:pt x="368" y="200"/>
                </a:lnTo>
                <a:lnTo>
                  <a:pt x="367" y="200"/>
                </a:lnTo>
                <a:lnTo>
                  <a:pt x="368" y="200"/>
                </a:lnTo>
                <a:lnTo>
                  <a:pt x="367" y="200"/>
                </a:lnTo>
                <a:lnTo>
                  <a:pt x="368" y="200"/>
                </a:lnTo>
                <a:lnTo>
                  <a:pt x="367" y="200"/>
                </a:lnTo>
                <a:lnTo>
                  <a:pt x="367" y="199"/>
                </a:lnTo>
                <a:lnTo>
                  <a:pt x="367" y="200"/>
                </a:lnTo>
                <a:lnTo>
                  <a:pt x="367" y="199"/>
                </a:lnTo>
                <a:lnTo>
                  <a:pt x="367" y="200"/>
                </a:lnTo>
                <a:lnTo>
                  <a:pt x="367" y="199"/>
                </a:lnTo>
                <a:lnTo>
                  <a:pt x="368" y="199"/>
                </a:lnTo>
                <a:lnTo>
                  <a:pt x="367" y="199"/>
                </a:lnTo>
                <a:lnTo>
                  <a:pt x="368" y="199"/>
                </a:lnTo>
                <a:lnTo>
                  <a:pt x="367" y="199"/>
                </a:lnTo>
                <a:lnTo>
                  <a:pt x="368" y="199"/>
                </a:lnTo>
                <a:lnTo>
                  <a:pt x="369" y="199"/>
                </a:lnTo>
                <a:lnTo>
                  <a:pt x="368" y="199"/>
                </a:lnTo>
                <a:lnTo>
                  <a:pt x="369" y="199"/>
                </a:lnTo>
                <a:lnTo>
                  <a:pt x="368" y="199"/>
                </a:lnTo>
                <a:lnTo>
                  <a:pt x="369" y="199"/>
                </a:lnTo>
                <a:lnTo>
                  <a:pt x="369" y="198"/>
                </a:lnTo>
                <a:lnTo>
                  <a:pt x="369" y="199"/>
                </a:lnTo>
                <a:lnTo>
                  <a:pt x="369" y="198"/>
                </a:lnTo>
                <a:lnTo>
                  <a:pt x="369" y="199"/>
                </a:lnTo>
                <a:lnTo>
                  <a:pt x="369" y="198"/>
                </a:lnTo>
                <a:lnTo>
                  <a:pt x="368" y="198"/>
                </a:lnTo>
                <a:lnTo>
                  <a:pt x="369" y="198"/>
                </a:lnTo>
                <a:lnTo>
                  <a:pt x="368" y="198"/>
                </a:lnTo>
                <a:lnTo>
                  <a:pt x="369" y="198"/>
                </a:lnTo>
                <a:lnTo>
                  <a:pt x="368" y="198"/>
                </a:lnTo>
                <a:lnTo>
                  <a:pt x="368" y="197"/>
                </a:lnTo>
                <a:lnTo>
                  <a:pt x="368" y="198"/>
                </a:lnTo>
                <a:lnTo>
                  <a:pt x="368" y="197"/>
                </a:lnTo>
                <a:lnTo>
                  <a:pt x="368" y="198"/>
                </a:lnTo>
                <a:lnTo>
                  <a:pt x="368" y="197"/>
                </a:lnTo>
                <a:lnTo>
                  <a:pt x="369" y="197"/>
                </a:lnTo>
                <a:lnTo>
                  <a:pt x="368" y="197"/>
                </a:lnTo>
                <a:lnTo>
                  <a:pt x="369" y="197"/>
                </a:lnTo>
                <a:lnTo>
                  <a:pt x="368" y="197"/>
                </a:lnTo>
                <a:lnTo>
                  <a:pt x="369" y="197"/>
                </a:lnTo>
                <a:lnTo>
                  <a:pt x="369" y="196"/>
                </a:lnTo>
                <a:lnTo>
                  <a:pt x="369" y="197"/>
                </a:lnTo>
                <a:lnTo>
                  <a:pt x="369" y="196"/>
                </a:lnTo>
                <a:lnTo>
                  <a:pt x="369" y="197"/>
                </a:lnTo>
                <a:lnTo>
                  <a:pt x="369" y="196"/>
                </a:lnTo>
                <a:lnTo>
                  <a:pt x="370" y="196"/>
                </a:lnTo>
                <a:lnTo>
                  <a:pt x="369" y="196"/>
                </a:lnTo>
                <a:lnTo>
                  <a:pt x="370" y="196"/>
                </a:lnTo>
                <a:lnTo>
                  <a:pt x="369" y="196"/>
                </a:lnTo>
                <a:lnTo>
                  <a:pt x="370" y="196"/>
                </a:lnTo>
                <a:lnTo>
                  <a:pt x="370" y="197"/>
                </a:lnTo>
                <a:lnTo>
                  <a:pt x="370" y="196"/>
                </a:lnTo>
                <a:lnTo>
                  <a:pt x="370" y="197"/>
                </a:lnTo>
                <a:lnTo>
                  <a:pt x="370" y="196"/>
                </a:lnTo>
                <a:lnTo>
                  <a:pt x="370" y="197"/>
                </a:lnTo>
                <a:lnTo>
                  <a:pt x="370" y="198"/>
                </a:lnTo>
                <a:lnTo>
                  <a:pt x="370" y="197"/>
                </a:lnTo>
                <a:lnTo>
                  <a:pt x="370" y="198"/>
                </a:lnTo>
                <a:lnTo>
                  <a:pt x="370" y="197"/>
                </a:lnTo>
                <a:lnTo>
                  <a:pt x="370" y="198"/>
                </a:lnTo>
                <a:lnTo>
                  <a:pt x="371" y="198"/>
                </a:lnTo>
                <a:lnTo>
                  <a:pt x="370" y="198"/>
                </a:lnTo>
                <a:lnTo>
                  <a:pt x="371" y="198"/>
                </a:lnTo>
                <a:lnTo>
                  <a:pt x="370" y="198"/>
                </a:lnTo>
                <a:lnTo>
                  <a:pt x="371" y="198"/>
                </a:lnTo>
                <a:lnTo>
                  <a:pt x="371" y="197"/>
                </a:lnTo>
                <a:lnTo>
                  <a:pt x="371" y="198"/>
                </a:lnTo>
                <a:lnTo>
                  <a:pt x="371" y="197"/>
                </a:lnTo>
                <a:lnTo>
                  <a:pt x="371" y="198"/>
                </a:lnTo>
                <a:lnTo>
                  <a:pt x="371" y="197"/>
                </a:lnTo>
                <a:lnTo>
                  <a:pt x="372" y="197"/>
                </a:lnTo>
                <a:lnTo>
                  <a:pt x="371" y="197"/>
                </a:lnTo>
                <a:lnTo>
                  <a:pt x="372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8"/>
                </a:lnTo>
                <a:lnTo>
                  <a:pt x="372" y="197"/>
                </a:lnTo>
                <a:lnTo>
                  <a:pt x="372" y="198"/>
                </a:lnTo>
                <a:lnTo>
                  <a:pt x="372" y="197"/>
                </a:lnTo>
                <a:lnTo>
                  <a:pt x="372" y="198"/>
                </a:lnTo>
                <a:lnTo>
                  <a:pt x="373" y="198"/>
                </a:lnTo>
                <a:lnTo>
                  <a:pt x="372" y="198"/>
                </a:lnTo>
                <a:lnTo>
                  <a:pt x="373" y="198"/>
                </a:lnTo>
                <a:lnTo>
                  <a:pt x="372" y="198"/>
                </a:lnTo>
                <a:lnTo>
                  <a:pt x="373" y="198"/>
                </a:lnTo>
                <a:lnTo>
                  <a:pt x="373" y="199"/>
                </a:lnTo>
                <a:lnTo>
                  <a:pt x="373" y="198"/>
                </a:lnTo>
                <a:lnTo>
                  <a:pt x="373" y="199"/>
                </a:lnTo>
                <a:lnTo>
                  <a:pt x="373" y="198"/>
                </a:lnTo>
                <a:lnTo>
                  <a:pt x="373" y="199"/>
                </a:lnTo>
                <a:lnTo>
                  <a:pt x="372" y="199"/>
                </a:lnTo>
                <a:lnTo>
                  <a:pt x="373" y="199"/>
                </a:lnTo>
                <a:lnTo>
                  <a:pt x="372" y="199"/>
                </a:lnTo>
                <a:lnTo>
                  <a:pt x="373" y="199"/>
                </a:lnTo>
                <a:lnTo>
                  <a:pt x="372" y="199"/>
                </a:lnTo>
                <a:lnTo>
                  <a:pt x="371" y="199"/>
                </a:lnTo>
                <a:lnTo>
                  <a:pt x="372" y="199"/>
                </a:lnTo>
                <a:lnTo>
                  <a:pt x="371" y="199"/>
                </a:lnTo>
                <a:lnTo>
                  <a:pt x="372" y="199"/>
                </a:lnTo>
                <a:lnTo>
                  <a:pt x="371" y="199"/>
                </a:lnTo>
                <a:lnTo>
                  <a:pt x="371" y="200"/>
                </a:lnTo>
                <a:lnTo>
                  <a:pt x="371" y="199"/>
                </a:lnTo>
                <a:lnTo>
                  <a:pt x="371" y="200"/>
                </a:lnTo>
                <a:lnTo>
                  <a:pt x="371" y="199"/>
                </a:lnTo>
                <a:lnTo>
                  <a:pt x="371" y="200"/>
                </a:lnTo>
                <a:lnTo>
                  <a:pt x="372" y="200"/>
                </a:lnTo>
                <a:lnTo>
                  <a:pt x="371" y="200"/>
                </a:lnTo>
                <a:lnTo>
                  <a:pt x="372" y="200"/>
                </a:lnTo>
                <a:lnTo>
                  <a:pt x="371" y="200"/>
                </a:lnTo>
                <a:lnTo>
                  <a:pt x="372" y="200"/>
                </a:lnTo>
                <a:lnTo>
                  <a:pt x="372" y="201"/>
                </a:lnTo>
                <a:lnTo>
                  <a:pt x="372" y="200"/>
                </a:lnTo>
                <a:lnTo>
                  <a:pt x="372" y="201"/>
                </a:lnTo>
                <a:lnTo>
                  <a:pt x="372" y="200"/>
                </a:lnTo>
                <a:lnTo>
                  <a:pt x="372" y="201"/>
                </a:lnTo>
                <a:lnTo>
                  <a:pt x="373" y="201"/>
                </a:lnTo>
                <a:lnTo>
                  <a:pt x="372" y="201"/>
                </a:lnTo>
                <a:lnTo>
                  <a:pt x="373" y="201"/>
                </a:lnTo>
                <a:lnTo>
                  <a:pt x="372" y="201"/>
                </a:lnTo>
                <a:lnTo>
                  <a:pt x="373" y="201"/>
                </a:lnTo>
                <a:lnTo>
                  <a:pt x="373" y="200"/>
                </a:lnTo>
                <a:lnTo>
                  <a:pt x="373" y="201"/>
                </a:lnTo>
                <a:lnTo>
                  <a:pt x="373" y="200"/>
                </a:lnTo>
                <a:lnTo>
                  <a:pt x="373" y="201"/>
                </a:lnTo>
                <a:lnTo>
                  <a:pt x="373" y="200"/>
                </a:lnTo>
                <a:lnTo>
                  <a:pt x="374" y="200"/>
                </a:lnTo>
                <a:lnTo>
                  <a:pt x="373" y="200"/>
                </a:lnTo>
                <a:lnTo>
                  <a:pt x="374" y="200"/>
                </a:lnTo>
                <a:lnTo>
                  <a:pt x="373" y="200"/>
                </a:lnTo>
                <a:lnTo>
                  <a:pt x="374" y="200"/>
                </a:lnTo>
                <a:lnTo>
                  <a:pt x="374" y="201"/>
                </a:lnTo>
                <a:lnTo>
                  <a:pt x="374" y="200"/>
                </a:lnTo>
                <a:lnTo>
                  <a:pt x="374" y="201"/>
                </a:lnTo>
                <a:lnTo>
                  <a:pt x="374" y="200"/>
                </a:lnTo>
                <a:lnTo>
                  <a:pt x="374" y="201"/>
                </a:lnTo>
                <a:lnTo>
                  <a:pt x="374" y="202"/>
                </a:lnTo>
                <a:lnTo>
                  <a:pt x="374" y="201"/>
                </a:lnTo>
                <a:lnTo>
                  <a:pt x="374" y="202"/>
                </a:lnTo>
                <a:lnTo>
                  <a:pt x="374" y="201"/>
                </a:lnTo>
                <a:lnTo>
                  <a:pt x="374" y="202"/>
                </a:lnTo>
                <a:lnTo>
                  <a:pt x="375" y="202"/>
                </a:lnTo>
                <a:lnTo>
                  <a:pt x="374" y="202"/>
                </a:lnTo>
                <a:lnTo>
                  <a:pt x="375" y="202"/>
                </a:lnTo>
                <a:lnTo>
                  <a:pt x="374" y="202"/>
                </a:lnTo>
                <a:lnTo>
                  <a:pt x="375" y="202"/>
                </a:lnTo>
                <a:lnTo>
                  <a:pt x="375" y="201"/>
                </a:lnTo>
                <a:lnTo>
                  <a:pt x="375" y="202"/>
                </a:lnTo>
                <a:lnTo>
                  <a:pt x="375" y="201"/>
                </a:lnTo>
                <a:lnTo>
                  <a:pt x="375" y="202"/>
                </a:lnTo>
                <a:lnTo>
                  <a:pt x="375" y="201"/>
                </a:lnTo>
                <a:lnTo>
                  <a:pt x="376" y="201"/>
                </a:lnTo>
                <a:lnTo>
                  <a:pt x="375" y="201"/>
                </a:lnTo>
                <a:lnTo>
                  <a:pt x="376" y="201"/>
                </a:lnTo>
                <a:lnTo>
                  <a:pt x="375" y="201"/>
                </a:lnTo>
                <a:lnTo>
                  <a:pt x="376" y="201"/>
                </a:lnTo>
                <a:lnTo>
                  <a:pt x="376" y="202"/>
                </a:lnTo>
                <a:lnTo>
                  <a:pt x="376" y="201"/>
                </a:lnTo>
                <a:lnTo>
                  <a:pt x="376" y="202"/>
                </a:lnTo>
                <a:lnTo>
                  <a:pt x="376" y="201"/>
                </a:lnTo>
                <a:lnTo>
                  <a:pt x="376" y="202"/>
                </a:lnTo>
                <a:lnTo>
                  <a:pt x="377" y="202"/>
                </a:lnTo>
                <a:lnTo>
                  <a:pt x="376" y="202"/>
                </a:lnTo>
                <a:lnTo>
                  <a:pt x="377" y="202"/>
                </a:lnTo>
                <a:lnTo>
                  <a:pt x="376" y="202"/>
                </a:lnTo>
                <a:lnTo>
                  <a:pt x="377" y="202"/>
                </a:lnTo>
                <a:lnTo>
                  <a:pt x="377" y="203"/>
                </a:lnTo>
                <a:lnTo>
                  <a:pt x="377" y="202"/>
                </a:lnTo>
                <a:lnTo>
                  <a:pt x="377" y="203"/>
                </a:lnTo>
                <a:lnTo>
                  <a:pt x="377" y="202"/>
                </a:lnTo>
                <a:lnTo>
                  <a:pt x="377" y="203"/>
                </a:lnTo>
                <a:lnTo>
                  <a:pt x="376" y="203"/>
                </a:lnTo>
                <a:lnTo>
                  <a:pt x="377" y="203"/>
                </a:lnTo>
                <a:lnTo>
                  <a:pt x="376" y="203"/>
                </a:lnTo>
                <a:lnTo>
                  <a:pt x="377" y="203"/>
                </a:lnTo>
                <a:lnTo>
                  <a:pt x="376" y="203"/>
                </a:lnTo>
                <a:lnTo>
                  <a:pt x="375" y="203"/>
                </a:lnTo>
                <a:lnTo>
                  <a:pt x="376" y="203"/>
                </a:lnTo>
                <a:lnTo>
                  <a:pt x="375" y="203"/>
                </a:lnTo>
                <a:lnTo>
                  <a:pt x="376" y="203"/>
                </a:lnTo>
                <a:lnTo>
                  <a:pt x="375" y="203"/>
                </a:lnTo>
                <a:lnTo>
                  <a:pt x="375" y="204"/>
                </a:lnTo>
                <a:lnTo>
                  <a:pt x="375" y="203"/>
                </a:lnTo>
                <a:lnTo>
                  <a:pt x="375" y="204"/>
                </a:lnTo>
                <a:lnTo>
                  <a:pt x="375" y="203"/>
                </a:lnTo>
                <a:lnTo>
                  <a:pt x="375" y="204"/>
                </a:lnTo>
                <a:lnTo>
                  <a:pt x="376" y="204"/>
                </a:lnTo>
                <a:lnTo>
                  <a:pt x="375" y="204"/>
                </a:lnTo>
                <a:lnTo>
                  <a:pt x="376" y="204"/>
                </a:lnTo>
                <a:lnTo>
                  <a:pt x="375" y="204"/>
                </a:lnTo>
                <a:lnTo>
                  <a:pt x="376" y="204"/>
                </a:lnTo>
                <a:lnTo>
                  <a:pt x="376" y="205"/>
                </a:lnTo>
                <a:lnTo>
                  <a:pt x="376" y="204"/>
                </a:lnTo>
                <a:lnTo>
                  <a:pt x="376" y="205"/>
                </a:lnTo>
                <a:lnTo>
                  <a:pt x="376" y="204"/>
                </a:lnTo>
                <a:lnTo>
                  <a:pt x="376" y="205"/>
                </a:lnTo>
                <a:lnTo>
                  <a:pt x="375" y="205"/>
                </a:lnTo>
                <a:lnTo>
                  <a:pt x="376" y="205"/>
                </a:lnTo>
                <a:lnTo>
                  <a:pt x="375" y="205"/>
                </a:lnTo>
                <a:lnTo>
                  <a:pt x="376" y="205"/>
                </a:lnTo>
                <a:lnTo>
                  <a:pt x="375" y="205"/>
                </a:lnTo>
                <a:lnTo>
                  <a:pt x="375" y="206"/>
                </a:lnTo>
                <a:lnTo>
                  <a:pt x="375" y="205"/>
                </a:lnTo>
                <a:lnTo>
                  <a:pt x="375" y="206"/>
                </a:lnTo>
                <a:lnTo>
                  <a:pt x="375" y="205"/>
                </a:lnTo>
                <a:lnTo>
                  <a:pt x="375" y="206"/>
                </a:lnTo>
                <a:lnTo>
                  <a:pt x="374" y="206"/>
                </a:lnTo>
                <a:lnTo>
                  <a:pt x="375" y="206"/>
                </a:lnTo>
                <a:lnTo>
                  <a:pt x="374" y="206"/>
                </a:lnTo>
                <a:lnTo>
                  <a:pt x="375" y="206"/>
                </a:lnTo>
                <a:lnTo>
                  <a:pt x="374" y="206"/>
                </a:lnTo>
                <a:lnTo>
                  <a:pt x="374" y="205"/>
                </a:lnTo>
                <a:lnTo>
                  <a:pt x="374" y="206"/>
                </a:lnTo>
                <a:lnTo>
                  <a:pt x="374" y="205"/>
                </a:lnTo>
                <a:lnTo>
                  <a:pt x="374" y="206"/>
                </a:lnTo>
                <a:lnTo>
                  <a:pt x="374" y="205"/>
                </a:lnTo>
                <a:lnTo>
                  <a:pt x="374" y="204"/>
                </a:lnTo>
                <a:lnTo>
                  <a:pt x="374" y="205"/>
                </a:lnTo>
                <a:lnTo>
                  <a:pt x="374" y="204"/>
                </a:lnTo>
                <a:lnTo>
                  <a:pt x="374" y="205"/>
                </a:lnTo>
                <a:lnTo>
                  <a:pt x="374" y="204"/>
                </a:lnTo>
                <a:lnTo>
                  <a:pt x="373" y="204"/>
                </a:lnTo>
                <a:lnTo>
                  <a:pt x="374" y="204"/>
                </a:lnTo>
                <a:lnTo>
                  <a:pt x="373" y="204"/>
                </a:lnTo>
                <a:lnTo>
                  <a:pt x="374" y="204"/>
                </a:lnTo>
                <a:lnTo>
                  <a:pt x="373" y="204"/>
                </a:lnTo>
                <a:lnTo>
                  <a:pt x="373" y="205"/>
                </a:lnTo>
                <a:lnTo>
                  <a:pt x="373" y="204"/>
                </a:lnTo>
                <a:lnTo>
                  <a:pt x="373" y="205"/>
                </a:lnTo>
                <a:lnTo>
                  <a:pt x="373" y="204"/>
                </a:lnTo>
                <a:lnTo>
                  <a:pt x="373" y="205"/>
                </a:lnTo>
                <a:lnTo>
                  <a:pt x="372" y="205"/>
                </a:lnTo>
                <a:lnTo>
                  <a:pt x="373" y="205"/>
                </a:lnTo>
                <a:lnTo>
                  <a:pt x="372" y="205"/>
                </a:lnTo>
                <a:lnTo>
                  <a:pt x="373" y="205"/>
                </a:lnTo>
                <a:lnTo>
                  <a:pt x="372" y="205"/>
                </a:lnTo>
                <a:lnTo>
                  <a:pt x="371" y="205"/>
                </a:lnTo>
                <a:lnTo>
                  <a:pt x="372" y="205"/>
                </a:lnTo>
                <a:lnTo>
                  <a:pt x="371" y="205"/>
                </a:lnTo>
                <a:lnTo>
                  <a:pt x="372" y="205"/>
                </a:lnTo>
                <a:lnTo>
                  <a:pt x="371" y="205"/>
                </a:lnTo>
                <a:lnTo>
                  <a:pt x="371" y="206"/>
                </a:lnTo>
                <a:lnTo>
                  <a:pt x="371" y="205"/>
                </a:lnTo>
                <a:lnTo>
                  <a:pt x="371" y="206"/>
                </a:lnTo>
                <a:lnTo>
                  <a:pt x="371" y="205"/>
                </a:lnTo>
                <a:lnTo>
                  <a:pt x="371" y="206"/>
                </a:lnTo>
                <a:lnTo>
                  <a:pt x="370" y="206"/>
                </a:lnTo>
                <a:lnTo>
                  <a:pt x="371" y="206"/>
                </a:lnTo>
                <a:lnTo>
                  <a:pt x="370" y="206"/>
                </a:lnTo>
                <a:lnTo>
                  <a:pt x="371" y="206"/>
                </a:lnTo>
                <a:lnTo>
                  <a:pt x="370" y="206"/>
                </a:lnTo>
                <a:lnTo>
                  <a:pt x="370" y="205"/>
                </a:lnTo>
                <a:lnTo>
                  <a:pt x="370" y="206"/>
                </a:lnTo>
                <a:lnTo>
                  <a:pt x="370" y="205"/>
                </a:lnTo>
                <a:lnTo>
                  <a:pt x="370" y="206"/>
                </a:lnTo>
                <a:lnTo>
                  <a:pt x="370" y="205"/>
                </a:lnTo>
                <a:lnTo>
                  <a:pt x="370" y="204"/>
                </a:lnTo>
                <a:lnTo>
                  <a:pt x="370" y="205"/>
                </a:lnTo>
                <a:lnTo>
                  <a:pt x="370" y="204"/>
                </a:lnTo>
                <a:lnTo>
                  <a:pt x="370" y="205"/>
                </a:lnTo>
                <a:lnTo>
                  <a:pt x="370" y="204"/>
                </a:lnTo>
                <a:lnTo>
                  <a:pt x="369" y="204"/>
                </a:lnTo>
                <a:lnTo>
                  <a:pt x="370" y="204"/>
                </a:lnTo>
                <a:lnTo>
                  <a:pt x="369" y="204"/>
                </a:lnTo>
                <a:lnTo>
                  <a:pt x="370" y="204"/>
                </a:lnTo>
                <a:lnTo>
                  <a:pt x="369" y="204"/>
                </a:lnTo>
                <a:lnTo>
                  <a:pt x="369" y="205"/>
                </a:lnTo>
                <a:lnTo>
                  <a:pt x="369" y="204"/>
                </a:lnTo>
                <a:lnTo>
                  <a:pt x="369" y="205"/>
                </a:lnTo>
                <a:lnTo>
                  <a:pt x="369" y="204"/>
                </a:lnTo>
                <a:lnTo>
                  <a:pt x="369" y="205"/>
                </a:lnTo>
                <a:lnTo>
                  <a:pt x="368" y="205"/>
                </a:lnTo>
                <a:lnTo>
                  <a:pt x="369" y="205"/>
                </a:lnTo>
                <a:lnTo>
                  <a:pt x="368" y="205"/>
                </a:lnTo>
                <a:lnTo>
                  <a:pt x="369" y="205"/>
                </a:lnTo>
                <a:lnTo>
                  <a:pt x="368" y="205"/>
                </a:lnTo>
                <a:lnTo>
                  <a:pt x="368" y="206"/>
                </a:lnTo>
                <a:lnTo>
                  <a:pt x="368" y="205"/>
                </a:lnTo>
                <a:lnTo>
                  <a:pt x="368" y="206"/>
                </a:lnTo>
                <a:lnTo>
                  <a:pt x="368" y="205"/>
                </a:lnTo>
                <a:lnTo>
                  <a:pt x="368" y="206"/>
                </a:lnTo>
                <a:lnTo>
                  <a:pt x="369" y="206"/>
                </a:lnTo>
                <a:lnTo>
                  <a:pt x="368" y="206"/>
                </a:lnTo>
                <a:lnTo>
                  <a:pt x="369" y="206"/>
                </a:lnTo>
                <a:lnTo>
                  <a:pt x="368" y="206"/>
                </a:lnTo>
                <a:lnTo>
                  <a:pt x="369" y="206"/>
                </a:lnTo>
                <a:lnTo>
                  <a:pt x="369" y="207"/>
                </a:lnTo>
                <a:lnTo>
                  <a:pt x="369" y="206"/>
                </a:lnTo>
                <a:lnTo>
                  <a:pt x="369" y="207"/>
                </a:lnTo>
                <a:lnTo>
                  <a:pt x="369" y="206"/>
                </a:lnTo>
                <a:lnTo>
                  <a:pt x="369" y="207"/>
                </a:lnTo>
                <a:lnTo>
                  <a:pt x="368" y="207"/>
                </a:lnTo>
                <a:lnTo>
                  <a:pt x="369" y="207"/>
                </a:lnTo>
                <a:lnTo>
                  <a:pt x="368" y="207"/>
                </a:lnTo>
                <a:lnTo>
                  <a:pt x="369" y="207"/>
                </a:lnTo>
                <a:lnTo>
                  <a:pt x="368" y="207"/>
                </a:lnTo>
                <a:lnTo>
                  <a:pt x="367" y="207"/>
                </a:lnTo>
                <a:lnTo>
                  <a:pt x="368" y="207"/>
                </a:lnTo>
                <a:lnTo>
                  <a:pt x="367" y="207"/>
                </a:lnTo>
                <a:lnTo>
                  <a:pt x="368" y="207"/>
                </a:lnTo>
                <a:lnTo>
                  <a:pt x="367" y="207"/>
                </a:lnTo>
                <a:lnTo>
                  <a:pt x="367" y="208"/>
                </a:lnTo>
                <a:lnTo>
                  <a:pt x="367" y="207"/>
                </a:lnTo>
                <a:lnTo>
                  <a:pt x="367" y="208"/>
                </a:lnTo>
                <a:lnTo>
                  <a:pt x="367" y="207"/>
                </a:lnTo>
                <a:lnTo>
                  <a:pt x="367" y="208"/>
                </a:lnTo>
                <a:lnTo>
                  <a:pt x="368" y="208"/>
                </a:lnTo>
                <a:lnTo>
                  <a:pt x="367" y="208"/>
                </a:lnTo>
                <a:lnTo>
                  <a:pt x="368" y="208"/>
                </a:lnTo>
                <a:lnTo>
                  <a:pt x="367" y="208"/>
                </a:lnTo>
                <a:lnTo>
                  <a:pt x="368" y="208"/>
                </a:lnTo>
                <a:lnTo>
                  <a:pt x="368" y="209"/>
                </a:lnTo>
                <a:lnTo>
                  <a:pt x="368" y="208"/>
                </a:lnTo>
                <a:lnTo>
                  <a:pt x="368" y="209"/>
                </a:lnTo>
                <a:lnTo>
                  <a:pt x="368" y="208"/>
                </a:lnTo>
                <a:lnTo>
                  <a:pt x="368" y="209"/>
                </a:lnTo>
                <a:lnTo>
                  <a:pt x="369" y="209"/>
                </a:lnTo>
                <a:lnTo>
                  <a:pt x="368" y="209"/>
                </a:lnTo>
                <a:lnTo>
                  <a:pt x="369" y="209"/>
                </a:lnTo>
                <a:lnTo>
                  <a:pt x="368" y="209"/>
                </a:lnTo>
                <a:lnTo>
                  <a:pt x="369" y="209"/>
                </a:lnTo>
                <a:lnTo>
                  <a:pt x="369" y="208"/>
                </a:lnTo>
                <a:lnTo>
                  <a:pt x="369" y="209"/>
                </a:lnTo>
                <a:lnTo>
                  <a:pt x="369" y="208"/>
                </a:lnTo>
                <a:lnTo>
                  <a:pt x="369" y="209"/>
                </a:lnTo>
                <a:lnTo>
                  <a:pt x="369" y="208"/>
                </a:lnTo>
                <a:lnTo>
                  <a:pt x="370" y="208"/>
                </a:lnTo>
                <a:lnTo>
                  <a:pt x="369" y="208"/>
                </a:lnTo>
                <a:lnTo>
                  <a:pt x="370" y="208"/>
                </a:lnTo>
                <a:lnTo>
                  <a:pt x="369" y="208"/>
                </a:lnTo>
                <a:lnTo>
                  <a:pt x="370" y="208"/>
                </a:lnTo>
                <a:lnTo>
                  <a:pt x="370" y="209"/>
                </a:lnTo>
                <a:lnTo>
                  <a:pt x="370" y="208"/>
                </a:lnTo>
                <a:lnTo>
                  <a:pt x="370" y="209"/>
                </a:lnTo>
                <a:lnTo>
                  <a:pt x="370" y="208"/>
                </a:lnTo>
                <a:lnTo>
                  <a:pt x="370" y="209"/>
                </a:lnTo>
                <a:lnTo>
                  <a:pt x="370" y="210"/>
                </a:lnTo>
                <a:lnTo>
                  <a:pt x="370" y="209"/>
                </a:lnTo>
                <a:lnTo>
                  <a:pt x="370" y="210"/>
                </a:lnTo>
                <a:lnTo>
                  <a:pt x="370" y="209"/>
                </a:lnTo>
                <a:lnTo>
                  <a:pt x="370" y="210"/>
                </a:lnTo>
                <a:lnTo>
                  <a:pt x="371" y="210"/>
                </a:lnTo>
                <a:lnTo>
                  <a:pt x="370" y="210"/>
                </a:lnTo>
                <a:lnTo>
                  <a:pt x="371" y="210"/>
                </a:lnTo>
                <a:lnTo>
                  <a:pt x="370" y="210"/>
                </a:lnTo>
                <a:lnTo>
                  <a:pt x="371" y="210"/>
                </a:lnTo>
                <a:lnTo>
                  <a:pt x="371" y="209"/>
                </a:lnTo>
                <a:lnTo>
                  <a:pt x="371" y="210"/>
                </a:lnTo>
                <a:lnTo>
                  <a:pt x="371" y="209"/>
                </a:lnTo>
                <a:lnTo>
                  <a:pt x="371" y="210"/>
                </a:lnTo>
                <a:lnTo>
                  <a:pt x="371" y="209"/>
                </a:lnTo>
                <a:lnTo>
                  <a:pt x="372" y="209"/>
                </a:lnTo>
                <a:lnTo>
                  <a:pt x="371" y="209"/>
                </a:lnTo>
                <a:lnTo>
                  <a:pt x="372" y="209"/>
                </a:lnTo>
                <a:lnTo>
                  <a:pt x="371" y="209"/>
                </a:lnTo>
                <a:lnTo>
                  <a:pt x="372" y="209"/>
                </a:lnTo>
                <a:lnTo>
                  <a:pt x="372" y="210"/>
                </a:lnTo>
                <a:lnTo>
                  <a:pt x="372" y="209"/>
                </a:lnTo>
                <a:lnTo>
                  <a:pt x="372" y="210"/>
                </a:lnTo>
                <a:lnTo>
                  <a:pt x="372" y="209"/>
                </a:lnTo>
                <a:lnTo>
                  <a:pt x="372" y="210"/>
                </a:lnTo>
                <a:lnTo>
                  <a:pt x="373" y="210"/>
                </a:lnTo>
                <a:lnTo>
                  <a:pt x="372" y="210"/>
                </a:lnTo>
                <a:lnTo>
                  <a:pt x="373" y="210"/>
                </a:lnTo>
                <a:lnTo>
                  <a:pt x="372" y="210"/>
                </a:lnTo>
                <a:lnTo>
                  <a:pt x="373" y="210"/>
                </a:lnTo>
                <a:lnTo>
                  <a:pt x="373" y="211"/>
                </a:lnTo>
                <a:lnTo>
                  <a:pt x="373" y="210"/>
                </a:lnTo>
                <a:lnTo>
                  <a:pt x="373" y="211"/>
                </a:lnTo>
                <a:lnTo>
                  <a:pt x="373" y="210"/>
                </a:lnTo>
                <a:lnTo>
                  <a:pt x="373" y="211"/>
                </a:lnTo>
                <a:lnTo>
                  <a:pt x="372" y="211"/>
                </a:lnTo>
                <a:lnTo>
                  <a:pt x="373" y="211"/>
                </a:lnTo>
                <a:lnTo>
                  <a:pt x="372" y="211"/>
                </a:lnTo>
                <a:lnTo>
                  <a:pt x="373" y="211"/>
                </a:lnTo>
                <a:lnTo>
                  <a:pt x="372" y="211"/>
                </a:lnTo>
                <a:lnTo>
                  <a:pt x="371" y="211"/>
                </a:lnTo>
                <a:lnTo>
                  <a:pt x="372" y="211"/>
                </a:lnTo>
                <a:lnTo>
                  <a:pt x="371" y="211"/>
                </a:lnTo>
                <a:lnTo>
                  <a:pt x="372" y="211"/>
                </a:lnTo>
                <a:lnTo>
                  <a:pt x="371" y="211"/>
                </a:lnTo>
                <a:lnTo>
                  <a:pt x="371" y="212"/>
                </a:lnTo>
                <a:lnTo>
                  <a:pt x="371" y="211"/>
                </a:lnTo>
                <a:lnTo>
                  <a:pt x="371" y="212"/>
                </a:lnTo>
                <a:lnTo>
                  <a:pt x="371" y="211"/>
                </a:lnTo>
                <a:lnTo>
                  <a:pt x="371" y="212"/>
                </a:lnTo>
                <a:lnTo>
                  <a:pt x="372" y="212"/>
                </a:lnTo>
                <a:lnTo>
                  <a:pt x="371" y="212"/>
                </a:lnTo>
                <a:lnTo>
                  <a:pt x="372" y="212"/>
                </a:lnTo>
                <a:lnTo>
                  <a:pt x="371" y="212"/>
                </a:lnTo>
                <a:lnTo>
                  <a:pt x="372" y="212"/>
                </a:lnTo>
                <a:lnTo>
                  <a:pt x="372" y="213"/>
                </a:lnTo>
                <a:lnTo>
                  <a:pt x="372" y="212"/>
                </a:lnTo>
                <a:lnTo>
                  <a:pt x="372" y="213"/>
                </a:lnTo>
                <a:lnTo>
                  <a:pt x="372" y="212"/>
                </a:lnTo>
                <a:lnTo>
                  <a:pt x="372" y="213"/>
                </a:lnTo>
                <a:lnTo>
                  <a:pt x="373" y="213"/>
                </a:lnTo>
                <a:lnTo>
                  <a:pt x="372" y="213"/>
                </a:lnTo>
                <a:lnTo>
                  <a:pt x="373" y="213"/>
                </a:lnTo>
                <a:lnTo>
                  <a:pt x="372" y="213"/>
                </a:lnTo>
                <a:lnTo>
                  <a:pt x="373" y="213"/>
                </a:lnTo>
                <a:lnTo>
                  <a:pt x="373" y="214"/>
                </a:lnTo>
                <a:lnTo>
                  <a:pt x="373" y="213"/>
                </a:lnTo>
                <a:lnTo>
                  <a:pt x="373" y="214"/>
                </a:lnTo>
                <a:lnTo>
                  <a:pt x="373" y="213"/>
                </a:lnTo>
                <a:lnTo>
                  <a:pt x="373" y="214"/>
                </a:lnTo>
                <a:lnTo>
                  <a:pt x="372" y="214"/>
                </a:lnTo>
                <a:lnTo>
                  <a:pt x="373" y="214"/>
                </a:lnTo>
                <a:lnTo>
                  <a:pt x="372" y="214"/>
                </a:lnTo>
                <a:lnTo>
                  <a:pt x="373" y="214"/>
                </a:lnTo>
                <a:lnTo>
                  <a:pt x="372" y="214"/>
                </a:lnTo>
                <a:lnTo>
                  <a:pt x="371" y="214"/>
                </a:lnTo>
                <a:lnTo>
                  <a:pt x="372" y="214"/>
                </a:lnTo>
                <a:lnTo>
                  <a:pt x="371" y="214"/>
                </a:lnTo>
                <a:lnTo>
                  <a:pt x="372" y="214"/>
                </a:lnTo>
                <a:lnTo>
                  <a:pt x="371" y="214"/>
                </a:lnTo>
                <a:lnTo>
                  <a:pt x="371" y="215"/>
                </a:lnTo>
                <a:lnTo>
                  <a:pt x="371" y="214"/>
                </a:lnTo>
                <a:lnTo>
                  <a:pt x="371" y="215"/>
                </a:lnTo>
                <a:lnTo>
                  <a:pt x="371" y="214"/>
                </a:lnTo>
                <a:lnTo>
                  <a:pt x="371" y="215"/>
                </a:lnTo>
                <a:lnTo>
                  <a:pt x="372" y="215"/>
                </a:lnTo>
                <a:lnTo>
                  <a:pt x="371" y="215"/>
                </a:lnTo>
                <a:lnTo>
                  <a:pt x="372" y="215"/>
                </a:lnTo>
                <a:lnTo>
                  <a:pt x="371" y="215"/>
                </a:lnTo>
                <a:lnTo>
                  <a:pt x="372" y="215"/>
                </a:lnTo>
                <a:lnTo>
                  <a:pt x="372" y="216"/>
                </a:lnTo>
                <a:lnTo>
                  <a:pt x="372" y="215"/>
                </a:lnTo>
                <a:lnTo>
                  <a:pt x="372" y="216"/>
                </a:lnTo>
                <a:lnTo>
                  <a:pt x="372" y="215"/>
                </a:lnTo>
                <a:lnTo>
                  <a:pt x="372" y="216"/>
                </a:lnTo>
                <a:lnTo>
                  <a:pt x="373" y="216"/>
                </a:lnTo>
                <a:lnTo>
                  <a:pt x="372" y="216"/>
                </a:lnTo>
                <a:lnTo>
                  <a:pt x="373" y="216"/>
                </a:lnTo>
                <a:lnTo>
                  <a:pt x="372" y="216"/>
                </a:lnTo>
                <a:lnTo>
                  <a:pt x="373" y="216"/>
                </a:lnTo>
                <a:lnTo>
                  <a:pt x="373" y="215"/>
                </a:lnTo>
                <a:lnTo>
                  <a:pt x="373" y="216"/>
                </a:lnTo>
                <a:lnTo>
                  <a:pt x="373" y="215"/>
                </a:lnTo>
                <a:lnTo>
                  <a:pt x="373" y="216"/>
                </a:lnTo>
                <a:lnTo>
                  <a:pt x="373" y="215"/>
                </a:lnTo>
                <a:lnTo>
                  <a:pt x="374" y="215"/>
                </a:lnTo>
                <a:lnTo>
                  <a:pt x="373" y="215"/>
                </a:lnTo>
                <a:lnTo>
                  <a:pt x="374" y="215"/>
                </a:lnTo>
                <a:lnTo>
                  <a:pt x="373" y="215"/>
                </a:lnTo>
                <a:lnTo>
                  <a:pt x="374" y="215"/>
                </a:lnTo>
                <a:lnTo>
                  <a:pt x="374" y="216"/>
                </a:lnTo>
                <a:lnTo>
                  <a:pt x="374" y="215"/>
                </a:lnTo>
                <a:lnTo>
                  <a:pt x="374" y="216"/>
                </a:lnTo>
                <a:lnTo>
                  <a:pt x="374" y="215"/>
                </a:lnTo>
                <a:lnTo>
                  <a:pt x="374" y="216"/>
                </a:lnTo>
                <a:lnTo>
                  <a:pt x="374" y="217"/>
                </a:lnTo>
                <a:lnTo>
                  <a:pt x="374" y="216"/>
                </a:lnTo>
                <a:lnTo>
                  <a:pt x="374" y="217"/>
                </a:lnTo>
                <a:lnTo>
                  <a:pt x="374" y="216"/>
                </a:lnTo>
                <a:lnTo>
                  <a:pt x="374" y="217"/>
                </a:lnTo>
                <a:lnTo>
                  <a:pt x="375" y="217"/>
                </a:lnTo>
                <a:lnTo>
                  <a:pt x="374" y="217"/>
                </a:lnTo>
                <a:lnTo>
                  <a:pt x="375" y="217"/>
                </a:lnTo>
                <a:lnTo>
                  <a:pt x="374" y="217"/>
                </a:lnTo>
                <a:lnTo>
                  <a:pt x="375" y="217"/>
                </a:lnTo>
                <a:lnTo>
                  <a:pt x="375" y="216"/>
                </a:lnTo>
                <a:lnTo>
                  <a:pt x="375" y="217"/>
                </a:lnTo>
                <a:lnTo>
                  <a:pt x="375" y="216"/>
                </a:lnTo>
                <a:lnTo>
                  <a:pt x="375" y="217"/>
                </a:lnTo>
                <a:lnTo>
                  <a:pt x="375" y="216"/>
                </a:lnTo>
                <a:lnTo>
                  <a:pt x="376" y="216"/>
                </a:lnTo>
                <a:lnTo>
                  <a:pt x="375" y="216"/>
                </a:lnTo>
                <a:lnTo>
                  <a:pt x="376" y="216"/>
                </a:lnTo>
                <a:lnTo>
                  <a:pt x="375" y="216"/>
                </a:lnTo>
                <a:lnTo>
                  <a:pt x="376" y="216"/>
                </a:lnTo>
                <a:lnTo>
                  <a:pt x="376" y="217"/>
                </a:lnTo>
                <a:lnTo>
                  <a:pt x="376" y="216"/>
                </a:lnTo>
                <a:lnTo>
                  <a:pt x="376" y="217"/>
                </a:lnTo>
                <a:lnTo>
                  <a:pt x="376" y="216"/>
                </a:lnTo>
                <a:lnTo>
                  <a:pt x="376" y="217"/>
                </a:lnTo>
                <a:lnTo>
                  <a:pt x="377" y="217"/>
                </a:lnTo>
                <a:lnTo>
                  <a:pt x="376" y="217"/>
                </a:lnTo>
                <a:lnTo>
                  <a:pt x="377" y="217"/>
                </a:lnTo>
                <a:lnTo>
                  <a:pt x="376" y="217"/>
                </a:lnTo>
                <a:lnTo>
                  <a:pt x="377" y="217"/>
                </a:lnTo>
                <a:lnTo>
                  <a:pt x="377" y="218"/>
                </a:lnTo>
                <a:lnTo>
                  <a:pt x="377" y="217"/>
                </a:lnTo>
                <a:lnTo>
                  <a:pt x="377" y="218"/>
                </a:lnTo>
                <a:lnTo>
                  <a:pt x="377" y="217"/>
                </a:lnTo>
                <a:lnTo>
                  <a:pt x="377" y="218"/>
                </a:lnTo>
                <a:lnTo>
                  <a:pt x="376" y="218"/>
                </a:lnTo>
                <a:lnTo>
                  <a:pt x="377" y="218"/>
                </a:lnTo>
                <a:lnTo>
                  <a:pt x="376" y="218"/>
                </a:lnTo>
                <a:lnTo>
                  <a:pt x="377" y="218"/>
                </a:lnTo>
                <a:lnTo>
                  <a:pt x="376" y="218"/>
                </a:lnTo>
                <a:lnTo>
                  <a:pt x="375" y="218"/>
                </a:lnTo>
                <a:lnTo>
                  <a:pt x="376" y="218"/>
                </a:lnTo>
                <a:lnTo>
                  <a:pt x="375" y="218"/>
                </a:lnTo>
                <a:lnTo>
                  <a:pt x="376" y="218"/>
                </a:lnTo>
                <a:lnTo>
                  <a:pt x="375" y="218"/>
                </a:lnTo>
                <a:lnTo>
                  <a:pt x="375" y="219"/>
                </a:lnTo>
                <a:lnTo>
                  <a:pt x="375" y="218"/>
                </a:lnTo>
                <a:lnTo>
                  <a:pt x="375" y="219"/>
                </a:lnTo>
                <a:lnTo>
                  <a:pt x="375" y="218"/>
                </a:lnTo>
                <a:lnTo>
                  <a:pt x="375" y="219"/>
                </a:lnTo>
                <a:lnTo>
                  <a:pt x="376" y="219"/>
                </a:lnTo>
                <a:lnTo>
                  <a:pt x="375" y="219"/>
                </a:lnTo>
                <a:lnTo>
                  <a:pt x="376" y="219"/>
                </a:lnTo>
                <a:lnTo>
                  <a:pt x="375" y="219"/>
                </a:lnTo>
                <a:lnTo>
                  <a:pt x="376" y="219"/>
                </a:lnTo>
                <a:lnTo>
                  <a:pt x="376" y="220"/>
                </a:lnTo>
                <a:lnTo>
                  <a:pt x="376" y="219"/>
                </a:lnTo>
                <a:lnTo>
                  <a:pt x="376" y="220"/>
                </a:lnTo>
                <a:lnTo>
                  <a:pt x="376" y="219"/>
                </a:lnTo>
                <a:lnTo>
                  <a:pt x="376" y="220"/>
                </a:lnTo>
                <a:lnTo>
                  <a:pt x="375" y="220"/>
                </a:lnTo>
                <a:lnTo>
                  <a:pt x="376" y="220"/>
                </a:lnTo>
                <a:lnTo>
                  <a:pt x="375" y="220"/>
                </a:lnTo>
                <a:lnTo>
                  <a:pt x="376" y="220"/>
                </a:lnTo>
                <a:lnTo>
                  <a:pt x="375" y="220"/>
                </a:lnTo>
                <a:lnTo>
                  <a:pt x="375" y="221"/>
                </a:lnTo>
                <a:lnTo>
                  <a:pt x="375" y="220"/>
                </a:lnTo>
                <a:lnTo>
                  <a:pt x="375" y="221"/>
                </a:lnTo>
                <a:lnTo>
                  <a:pt x="375" y="220"/>
                </a:lnTo>
                <a:lnTo>
                  <a:pt x="375" y="221"/>
                </a:lnTo>
                <a:lnTo>
                  <a:pt x="374" y="221"/>
                </a:lnTo>
                <a:lnTo>
                  <a:pt x="375" y="221"/>
                </a:lnTo>
                <a:lnTo>
                  <a:pt x="374" y="221"/>
                </a:lnTo>
                <a:lnTo>
                  <a:pt x="375" y="221"/>
                </a:lnTo>
                <a:lnTo>
                  <a:pt x="374" y="221"/>
                </a:lnTo>
                <a:lnTo>
                  <a:pt x="374" y="220"/>
                </a:lnTo>
                <a:lnTo>
                  <a:pt x="374" y="221"/>
                </a:lnTo>
                <a:lnTo>
                  <a:pt x="374" y="220"/>
                </a:lnTo>
                <a:lnTo>
                  <a:pt x="374" y="221"/>
                </a:lnTo>
                <a:lnTo>
                  <a:pt x="374" y="220"/>
                </a:lnTo>
                <a:lnTo>
                  <a:pt x="374" y="219"/>
                </a:lnTo>
                <a:lnTo>
                  <a:pt x="374" y="220"/>
                </a:lnTo>
                <a:lnTo>
                  <a:pt x="374" y="219"/>
                </a:lnTo>
                <a:lnTo>
                  <a:pt x="374" y="220"/>
                </a:lnTo>
                <a:lnTo>
                  <a:pt x="374" y="219"/>
                </a:lnTo>
                <a:lnTo>
                  <a:pt x="373" y="219"/>
                </a:lnTo>
                <a:lnTo>
                  <a:pt x="374" y="219"/>
                </a:lnTo>
                <a:lnTo>
                  <a:pt x="373" y="219"/>
                </a:lnTo>
                <a:lnTo>
                  <a:pt x="374" y="219"/>
                </a:lnTo>
                <a:lnTo>
                  <a:pt x="373" y="219"/>
                </a:lnTo>
                <a:lnTo>
                  <a:pt x="373" y="220"/>
                </a:lnTo>
                <a:lnTo>
                  <a:pt x="373" y="219"/>
                </a:lnTo>
                <a:lnTo>
                  <a:pt x="373" y="220"/>
                </a:lnTo>
                <a:lnTo>
                  <a:pt x="373" y="219"/>
                </a:lnTo>
                <a:lnTo>
                  <a:pt x="373" y="220"/>
                </a:lnTo>
                <a:lnTo>
                  <a:pt x="372" y="220"/>
                </a:lnTo>
                <a:lnTo>
                  <a:pt x="373" y="220"/>
                </a:lnTo>
                <a:lnTo>
                  <a:pt x="372" y="220"/>
                </a:lnTo>
                <a:lnTo>
                  <a:pt x="373" y="220"/>
                </a:lnTo>
                <a:lnTo>
                  <a:pt x="372" y="220"/>
                </a:lnTo>
                <a:lnTo>
                  <a:pt x="371" y="220"/>
                </a:lnTo>
                <a:lnTo>
                  <a:pt x="372" y="220"/>
                </a:lnTo>
                <a:lnTo>
                  <a:pt x="371" y="220"/>
                </a:lnTo>
                <a:lnTo>
                  <a:pt x="372" y="220"/>
                </a:lnTo>
                <a:lnTo>
                  <a:pt x="371" y="220"/>
                </a:lnTo>
                <a:lnTo>
                  <a:pt x="371" y="221"/>
                </a:lnTo>
                <a:lnTo>
                  <a:pt x="371" y="220"/>
                </a:lnTo>
                <a:lnTo>
                  <a:pt x="371" y="221"/>
                </a:lnTo>
                <a:lnTo>
                  <a:pt x="371" y="220"/>
                </a:lnTo>
                <a:lnTo>
                  <a:pt x="371" y="221"/>
                </a:lnTo>
                <a:lnTo>
                  <a:pt x="370" y="221"/>
                </a:lnTo>
                <a:lnTo>
                  <a:pt x="371" y="221"/>
                </a:lnTo>
                <a:lnTo>
                  <a:pt x="370" y="221"/>
                </a:lnTo>
                <a:lnTo>
                  <a:pt x="371" y="221"/>
                </a:lnTo>
                <a:lnTo>
                  <a:pt x="370" y="221"/>
                </a:lnTo>
                <a:lnTo>
                  <a:pt x="370" y="220"/>
                </a:lnTo>
                <a:lnTo>
                  <a:pt x="370" y="221"/>
                </a:lnTo>
                <a:lnTo>
                  <a:pt x="370" y="220"/>
                </a:lnTo>
                <a:lnTo>
                  <a:pt x="370" y="221"/>
                </a:lnTo>
                <a:lnTo>
                  <a:pt x="370" y="220"/>
                </a:lnTo>
                <a:lnTo>
                  <a:pt x="370" y="219"/>
                </a:lnTo>
                <a:lnTo>
                  <a:pt x="370" y="220"/>
                </a:lnTo>
                <a:lnTo>
                  <a:pt x="370" y="219"/>
                </a:lnTo>
                <a:lnTo>
                  <a:pt x="370" y="220"/>
                </a:lnTo>
                <a:lnTo>
                  <a:pt x="370" y="219"/>
                </a:lnTo>
                <a:lnTo>
                  <a:pt x="369" y="219"/>
                </a:lnTo>
                <a:lnTo>
                  <a:pt x="370" y="219"/>
                </a:lnTo>
                <a:lnTo>
                  <a:pt x="369" y="219"/>
                </a:lnTo>
                <a:lnTo>
                  <a:pt x="370" y="219"/>
                </a:lnTo>
                <a:lnTo>
                  <a:pt x="369" y="219"/>
                </a:lnTo>
                <a:lnTo>
                  <a:pt x="369" y="220"/>
                </a:lnTo>
                <a:lnTo>
                  <a:pt x="369" y="219"/>
                </a:lnTo>
                <a:lnTo>
                  <a:pt x="369" y="220"/>
                </a:lnTo>
                <a:lnTo>
                  <a:pt x="369" y="219"/>
                </a:lnTo>
                <a:lnTo>
                  <a:pt x="369" y="220"/>
                </a:lnTo>
                <a:lnTo>
                  <a:pt x="368" y="220"/>
                </a:lnTo>
                <a:lnTo>
                  <a:pt x="369" y="220"/>
                </a:lnTo>
                <a:lnTo>
                  <a:pt x="368" y="220"/>
                </a:lnTo>
                <a:lnTo>
                  <a:pt x="369" y="220"/>
                </a:lnTo>
                <a:lnTo>
                  <a:pt x="368" y="220"/>
                </a:lnTo>
                <a:lnTo>
                  <a:pt x="368" y="221"/>
                </a:lnTo>
                <a:lnTo>
                  <a:pt x="368" y="220"/>
                </a:lnTo>
                <a:lnTo>
                  <a:pt x="368" y="221"/>
                </a:lnTo>
                <a:lnTo>
                  <a:pt x="368" y="220"/>
                </a:lnTo>
                <a:lnTo>
                  <a:pt x="368" y="221"/>
                </a:lnTo>
                <a:lnTo>
                  <a:pt x="369" y="221"/>
                </a:lnTo>
                <a:lnTo>
                  <a:pt x="368" y="221"/>
                </a:lnTo>
                <a:lnTo>
                  <a:pt x="369" y="221"/>
                </a:lnTo>
                <a:lnTo>
                  <a:pt x="368" y="221"/>
                </a:lnTo>
                <a:lnTo>
                  <a:pt x="369" y="221"/>
                </a:lnTo>
                <a:lnTo>
                  <a:pt x="369" y="222"/>
                </a:lnTo>
                <a:lnTo>
                  <a:pt x="369" y="221"/>
                </a:lnTo>
                <a:lnTo>
                  <a:pt x="369" y="222"/>
                </a:lnTo>
                <a:lnTo>
                  <a:pt x="369" y="221"/>
                </a:lnTo>
                <a:lnTo>
                  <a:pt x="369" y="222"/>
                </a:lnTo>
                <a:lnTo>
                  <a:pt x="368" y="222"/>
                </a:lnTo>
                <a:lnTo>
                  <a:pt x="369" y="222"/>
                </a:lnTo>
                <a:lnTo>
                  <a:pt x="368" y="222"/>
                </a:lnTo>
                <a:lnTo>
                  <a:pt x="369" y="222"/>
                </a:lnTo>
                <a:lnTo>
                  <a:pt x="368" y="222"/>
                </a:lnTo>
                <a:lnTo>
                  <a:pt x="367" y="222"/>
                </a:lnTo>
                <a:lnTo>
                  <a:pt x="368" y="222"/>
                </a:lnTo>
                <a:lnTo>
                  <a:pt x="367" y="222"/>
                </a:lnTo>
                <a:lnTo>
                  <a:pt x="368" y="222"/>
                </a:lnTo>
                <a:lnTo>
                  <a:pt x="367" y="222"/>
                </a:lnTo>
                <a:lnTo>
                  <a:pt x="367" y="223"/>
                </a:lnTo>
                <a:lnTo>
                  <a:pt x="367" y="222"/>
                </a:lnTo>
                <a:lnTo>
                  <a:pt x="367" y="223"/>
                </a:lnTo>
                <a:lnTo>
                  <a:pt x="367" y="222"/>
                </a:lnTo>
                <a:lnTo>
                  <a:pt x="367" y="223"/>
                </a:lnTo>
                <a:lnTo>
                  <a:pt x="368" y="223"/>
                </a:lnTo>
                <a:lnTo>
                  <a:pt x="367" y="223"/>
                </a:lnTo>
                <a:lnTo>
                  <a:pt x="368" y="223"/>
                </a:lnTo>
                <a:lnTo>
                  <a:pt x="367" y="223"/>
                </a:lnTo>
                <a:lnTo>
                  <a:pt x="368" y="223"/>
                </a:lnTo>
                <a:lnTo>
                  <a:pt x="368" y="224"/>
                </a:lnTo>
                <a:lnTo>
                  <a:pt x="368" y="223"/>
                </a:lnTo>
                <a:lnTo>
                  <a:pt x="368" y="224"/>
                </a:lnTo>
                <a:lnTo>
                  <a:pt x="368" y="223"/>
                </a:lnTo>
                <a:lnTo>
                  <a:pt x="368" y="224"/>
                </a:lnTo>
                <a:lnTo>
                  <a:pt x="369" y="224"/>
                </a:lnTo>
                <a:lnTo>
                  <a:pt x="368" y="224"/>
                </a:lnTo>
                <a:lnTo>
                  <a:pt x="369" y="224"/>
                </a:lnTo>
                <a:lnTo>
                  <a:pt x="368" y="224"/>
                </a:lnTo>
                <a:lnTo>
                  <a:pt x="369" y="224"/>
                </a:lnTo>
                <a:lnTo>
                  <a:pt x="369" y="223"/>
                </a:lnTo>
                <a:lnTo>
                  <a:pt x="369" y="224"/>
                </a:lnTo>
                <a:lnTo>
                  <a:pt x="369" y="223"/>
                </a:lnTo>
                <a:lnTo>
                  <a:pt x="369" y="224"/>
                </a:lnTo>
                <a:lnTo>
                  <a:pt x="369" y="223"/>
                </a:lnTo>
                <a:lnTo>
                  <a:pt x="370" y="223"/>
                </a:lnTo>
                <a:lnTo>
                  <a:pt x="369" y="223"/>
                </a:lnTo>
                <a:lnTo>
                  <a:pt x="370" y="223"/>
                </a:lnTo>
                <a:lnTo>
                  <a:pt x="369" y="223"/>
                </a:lnTo>
                <a:lnTo>
                  <a:pt x="370" y="223"/>
                </a:lnTo>
                <a:lnTo>
                  <a:pt x="370" y="224"/>
                </a:lnTo>
                <a:lnTo>
                  <a:pt x="370" y="223"/>
                </a:lnTo>
                <a:lnTo>
                  <a:pt x="370" y="224"/>
                </a:lnTo>
                <a:lnTo>
                  <a:pt x="370" y="223"/>
                </a:lnTo>
                <a:lnTo>
                  <a:pt x="370" y="224"/>
                </a:lnTo>
                <a:lnTo>
                  <a:pt x="370" y="225"/>
                </a:lnTo>
                <a:lnTo>
                  <a:pt x="370" y="224"/>
                </a:lnTo>
                <a:lnTo>
                  <a:pt x="370" y="225"/>
                </a:lnTo>
                <a:lnTo>
                  <a:pt x="370" y="224"/>
                </a:lnTo>
                <a:lnTo>
                  <a:pt x="370" y="225"/>
                </a:lnTo>
                <a:lnTo>
                  <a:pt x="371" y="225"/>
                </a:lnTo>
                <a:lnTo>
                  <a:pt x="370" y="225"/>
                </a:lnTo>
                <a:lnTo>
                  <a:pt x="371" y="225"/>
                </a:lnTo>
                <a:lnTo>
                  <a:pt x="370" y="225"/>
                </a:lnTo>
                <a:lnTo>
                  <a:pt x="371" y="225"/>
                </a:lnTo>
                <a:lnTo>
                  <a:pt x="371" y="224"/>
                </a:lnTo>
                <a:lnTo>
                  <a:pt x="371" y="225"/>
                </a:lnTo>
                <a:lnTo>
                  <a:pt x="371" y="224"/>
                </a:lnTo>
                <a:lnTo>
                  <a:pt x="371" y="225"/>
                </a:lnTo>
                <a:lnTo>
                  <a:pt x="371" y="224"/>
                </a:lnTo>
                <a:lnTo>
                  <a:pt x="372" y="224"/>
                </a:lnTo>
                <a:lnTo>
                  <a:pt x="371" y="224"/>
                </a:lnTo>
                <a:lnTo>
                  <a:pt x="372" y="224"/>
                </a:lnTo>
                <a:lnTo>
                  <a:pt x="371" y="224"/>
                </a:lnTo>
                <a:lnTo>
                  <a:pt x="372" y="224"/>
                </a:lnTo>
                <a:lnTo>
                  <a:pt x="372" y="225"/>
                </a:lnTo>
                <a:lnTo>
                  <a:pt x="372" y="224"/>
                </a:lnTo>
                <a:lnTo>
                  <a:pt x="372" y="225"/>
                </a:lnTo>
                <a:lnTo>
                  <a:pt x="372" y="224"/>
                </a:lnTo>
                <a:lnTo>
                  <a:pt x="372" y="225"/>
                </a:lnTo>
                <a:lnTo>
                  <a:pt x="373" y="225"/>
                </a:lnTo>
                <a:lnTo>
                  <a:pt x="372" y="225"/>
                </a:lnTo>
                <a:lnTo>
                  <a:pt x="373" y="225"/>
                </a:lnTo>
                <a:lnTo>
                  <a:pt x="372" y="225"/>
                </a:lnTo>
                <a:lnTo>
                  <a:pt x="373" y="225"/>
                </a:lnTo>
                <a:lnTo>
                  <a:pt x="373" y="226"/>
                </a:lnTo>
                <a:lnTo>
                  <a:pt x="373" y="225"/>
                </a:lnTo>
                <a:lnTo>
                  <a:pt x="373" y="226"/>
                </a:lnTo>
                <a:lnTo>
                  <a:pt x="373" y="225"/>
                </a:lnTo>
                <a:lnTo>
                  <a:pt x="373" y="226"/>
                </a:lnTo>
                <a:lnTo>
                  <a:pt x="372" y="226"/>
                </a:lnTo>
                <a:lnTo>
                  <a:pt x="373" y="226"/>
                </a:lnTo>
                <a:lnTo>
                  <a:pt x="372" y="226"/>
                </a:lnTo>
                <a:lnTo>
                  <a:pt x="373" y="226"/>
                </a:lnTo>
                <a:lnTo>
                  <a:pt x="372" y="226"/>
                </a:lnTo>
                <a:lnTo>
                  <a:pt x="371" y="226"/>
                </a:lnTo>
                <a:lnTo>
                  <a:pt x="372" y="226"/>
                </a:lnTo>
                <a:lnTo>
                  <a:pt x="371" y="226"/>
                </a:lnTo>
                <a:lnTo>
                  <a:pt x="372" y="226"/>
                </a:lnTo>
                <a:lnTo>
                  <a:pt x="371" y="226"/>
                </a:lnTo>
                <a:lnTo>
                  <a:pt x="371" y="227"/>
                </a:lnTo>
                <a:lnTo>
                  <a:pt x="371" y="226"/>
                </a:lnTo>
                <a:lnTo>
                  <a:pt x="371" y="227"/>
                </a:lnTo>
                <a:lnTo>
                  <a:pt x="371" y="226"/>
                </a:lnTo>
                <a:lnTo>
                  <a:pt x="371" y="227"/>
                </a:lnTo>
                <a:lnTo>
                  <a:pt x="372" y="227"/>
                </a:lnTo>
                <a:lnTo>
                  <a:pt x="371" y="227"/>
                </a:lnTo>
                <a:lnTo>
                  <a:pt x="372" y="227"/>
                </a:lnTo>
                <a:lnTo>
                  <a:pt x="371" y="227"/>
                </a:lnTo>
                <a:lnTo>
                  <a:pt x="372" y="227"/>
                </a:lnTo>
                <a:lnTo>
                  <a:pt x="372" y="228"/>
                </a:lnTo>
                <a:lnTo>
                  <a:pt x="372" y="227"/>
                </a:lnTo>
                <a:lnTo>
                  <a:pt x="372" y="228"/>
                </a:lnTo>
                <a:lnTo>
                  <a:pt x="372" y="227"/>
                </a:lnTo>
                <a:lnTo>
                  <a:pt x="372" y="228"/>
                </a:lnTo>
                <a:lnTo>
                  <a:pt x="373" y="228"/>
                </a:lnTo>
                <a:lnTo>
                  <a:pt x="372" y="228"/>
                </a:lnTo>
                <a:lnTo>
                  <a:pt x="373" y="228"/>
                </a:lnTo>
                <a:lnTo>
                  <a:pt x="372" y="228"/>
                </a:lnTo>
                <a:lnTo>
                  <a:pt x="373" y="228"/>
                </a:lnTo>
                <a:lnTo>
                  <a:pt x="373" y="227"/>
                </a:lnTo>
                <a:lnTo>
                  <a:pt x="373" y="228"/>
                </a:lnTo>
                <a:lnTo>
                  <a:pt x="373" y="227"/>
                </a:lnTo>
                <a:lnTo>
                  <a:pt x="373" y="228"/>
                </a:lnTo>
                <a:lnTo>
                  <a:pt x="373" y="227"/>
                </a:lnTo>
                <a:lnTo>
                  <a:pt x="374" y="227"/>
                </a:lnTo>
                <a:lnTo>
                  <a:pt x="373" y="227"/>
                </a:lnTo>
                <a:lnTo>
                  <a:pt x="374" y="227"/>
                </a:lnTo>
                <a:lnTo>
                  <a:pt x="373" y="227"/>
                </a:lnTo>
                <a:lnTo>
                  <a:pt x="374" y="227"/>
                </a:lnTo>
                <a:lnTo>
                  <a:pt x="374" y="228"/>
                </a:lnTo>
                <a:lnTo>
                  <a:pt x="374" y="227"/>
                </a:lnTo>
                <a:lnTo>
                  <a:pt x="374" y="228"/>
                </a:lnTo>
                <a:lnTo>
                  <a:pt x="374" y="227"/>
                </a:lnTo>
                <a:lnTo>
                  <a:pt x="374" y="228"/>
                </a:lnTo>
                <a:lnTo>
                  <a:pt x="374" y="229"/>
                </a:lnTo>
                <a:lnTo>
                  <a:pt x="374" y="228"/>
                </a:lnTo>
                <a:lnTo>
                  <a:pt x="374" y="229"/>
                </a:lnTo>
                <a:lnTo>
                  <a:pt x="374" y="228"/>
                </a:lnTo>
                <a:lnTo>
                  <a:pt x="374" y="229"/>
                </a:lnTo>
                <a:lnTo>
                  <a:pt x="375" y="229"/>
                </a:lnTo>
                <a:lnTo>
                  <a:pt x="374" y="229"/>
                </a:lnTo>
                <a:lnTo>
                  <a:pt x="375" y="229"/>
                </a:lnTo>
                <a:lnTo>
                  <a:pt x="374" y="229"/>
                </a:lnTo>
                <a:lnTo>
                  <a:pt x="375" y="229"/>
                </a:lnTo>
                <a:lnTo>
                  <a:pt x="375" y="228"/>
                </a:lnTo>
                <a:lnTo>
                  <a:pt x="375" y="229"/>
                </a:lnTo>
                <a:lnTo>
                  <a:pt x="375" y="228"/>
                </a:lnTo>
                <a:lnTo>
                  <a:pt x="375" y="229"/>
                </a:lnTo>
                <a:lnTo>
                  <a:pt x="375" y="228"/>
                </a:lnTo>
                <a:lnTo>
                  <a:pt x="376" y="228"/>
                </a:lnTo>
                <a:lnTo>
                  <a:pt x="375" y="228"/>
                </a:lnTo>
                <a:lnTo>
                  <a:pt x="376" y="228"/>
                </a:lnTo>
                <a:lnTo>
                  <a:pt x="375" y="228"/>
                </a:lnTo>
                <a:lnTo>
                  <a:pt x="376" y="228"/>
                </a:lnTo>
                <a:lnTo>
                  <a:pt x="376" y="227"/>
                </a:lnTo>
                <a:lnTo>
                  <a:pt x="376" y="228"/>
                </a:lnTo>
                <a:lnTo>
                  <a:pt x="376" y="227"/>
                </a:lnTo>
                <a:lnTo>
                  <a:pt x="376" y="228"/>
                </a:lnTo>
                <a:lnTo>
                  <a:pt x="376" y="227"/>
                </a:lnTo>
                <a:lnTo>
                  <a:pt x="375" y="227"/>
                </a:lnTo>
                <a:lnTo>
                  <a:pt x="376" y="227"/>
                </a:lnTo>
                <a:lnTo>
                  <a:pt x="375" y="227"/>
                </a:lnTo>
                <a:lnTo>
                  <a:pt x="376" y="227"/>
                </a:lnTo>
                <a:lnTo>
                  <a:pt x="375" y="227"/>
                </a:lnTo>
                <a:lnTo>
                  <a:pt x="375" y="226"/>
                </a:lnTo>
                <a:lnTo>
                  <a:pt x="375" y="227"/>
                </a:lnTo>
                <a:lnTo>
                  <a:pt x="375" y="226"/>
                </a:lnTo>
                <a:lnTo>
                  <a:pt x="375" y="227"/>
                </a:lnTo>
                <a:lnTo>
                  <a:pt x="375" y="226"/>
                </a:lnTo>
                <a:lnTo>
                  <a:pt x="376" y="226"/>
                </a:lnTo>
                <a:lnTo>
                  <a:pt x="375" y="226"/>
                </a:lnTo>
                <a:lnTo>
                  <a:pt x="376" y="226"/>
                </a:lnTo>
                <a:lnTo>
                  <a:pt x="375" y="226"/>
                </a:lnTo>
                <a:lnTo>
                  <a:pt x="376" y="226"/>
                </a:lnTo>
                <a:lnTo>
                  <a:pt x="377" y="226"/>
                </a:lnTo>
                <a:lnTo>
                  <a:pt x="376" y="226"/>
                </a:lnTo>
                <a:lnTo>
                  <a:pt x="377" y="226"/>
                </a:lnTo>
                <a:lnTo>
                  <a:pt x="376" y="226"/>
                </a:lnTo>
                <a:lnTo>
                  <a:pt x="377" y="226"/>
                </a:lnTo>
                <a:lnTo>
                  <a:pt x="377" y="225"/>
                </a:lnTo>
                <a:lnTo>
                  <a:pt x="377" y="226"/>
                </a:lnTo>
                <a:lnTo>
                  <a:pt x="377" y="225"/>
                </a:lnTo>
                <a:lnTo>
                  <a:pt x="377" y="226"/>
                </a:lnTo>
                <a:lnTo>
                  <a:pt x="377" y="225"/>
                </a:lnTo>
                <a:lnTo>
                  <a:pt x="376" y="225"/>
                </a:lnTo>
                <a:lnTo>
                  <a:pt x="377" y="225"/>
                </a:lnTo>
                <a:lnTo>
                  <a:pt x="376" y="225"/>
                </a:lnTo>
                <a:lnTo>
                  <a:pt x="377" y="225"/>
                </a:lnTo>
                <a:lnTo>
                  <a:pt x="376" y="225"/>
                </a:lnTo>
                <a:lnTo>
                  <a:pt x="376" y="224"/>
                </a:lnTo>
                <a:lnTo>
                  <a:pt x="376" y="225"/>
                </a:lnTo>
                <a:lnTo>
                  <a:pt x="376" y="224"/>
                </a:lnTo>
                <a:lnTo>
                  <a:pt x="376" y="225"/>
                </a:lnTo>
                <a:lnTo>
                  <a:pt x="376" y="224"/>
                </a:lnTo>
                <a:lnTo>
                  <a:pt x="377" y="224"/>
                </a:lnTo>
                <a:lnTo>
                  <a:pt x="376" y="224"/>
                </a:lnTo>
                <a:lnTo>
                  <a:pt x="377" y="224"/>
                </a:lnTo>
                <a:lnTo>
                  <a:pt x="376" y="224"/>
                </a:lnTo>
                <a:lnTo>
                  <a:pt x="377" y="224"/>
                </a:lnTo>
                <a:lnTo>
                  <a:pt x="377" y="223"/>
                </a:lnTo>
                <a:lnTo>
                  <a:pt x="377" y="224"/>
                </a:lnTo>
                <a:lnTo>
                  <a:pt x="377" y="223"/>
                </a:lnTo>
                <a:lnTo>
                  <a:pt x="377" y="224"/>
                </a:lnTo>
                <a:lnTo>
                  <a:pt x="377" y="223"/>
                </a:lnTo>
                <a:lnTo>
                  <a:pt x="378" y="223"/>
                </a:lnTo>
                <a:lnTo>
                  <a:pt x="377" y="223"/>
                </a:lnTo>
                <a:lnTo>
                  <a:pt x="378" y="223"/>
                </a:lnTo>
                <a:lnTo>
                  <a:pt x="377" y="223"/>
                </a:lnTo>
                <a:lnTo>
                  <a:pt x="378" y="223"/>
                </a:lnTo>
                <a:lnTo>
                  <a:pt x="378" y="224"/>
                </a:lnTo>
                <a:lnTo>
                  <a:pt x="378" y="223"/>
                </a:lnTo>
                <a:lnTo>
                  <a:pt x="378" y="224"/>
                </a:lnTo>
                <a:lnTo>
                  <a:pt x="378" y="223"/>
                </a:lnTo>
                <a:lnTo>
                  <a:pt x="378" y="224"/>
                </a:lnTo>
                <a:lnTo>
                  <a:pt x="378" y="225"/>
                </a:lnTo>
                <a:lnTo>
                  <a:pt x="378" y="224"/>
                </a:lnTo>
                <a:lnTo>
                  <a:pt x="378" y="225"/>
                </a:lnTo>
                <a:lnTo>
                  <a:pt x="378" y="224"/>
                </a:lnTo>
                <a:lnTo>
                  <a:pt x="378" y="225"/>
                </a:lnTo>
                <a:lnTo>
                  <a:pt x="379" y="225"/>
                </a:lnTo>
                <a:lnTo>
                  <a:pt x="378" y="225"/>
                </a:lnTo>
                <a:lnTo>
                  <a:pt x="379" y="225"/>
                </a:lnTo>
                <a:lnTo>
                  <a:pt x="378" y="225"/>
                </a:lnTo>
                <a:lnTo>
                  <a:pt x="379" y="225"/>
                </a:lnTo>
                <a:lnTo>
                  <a:pt x="379" y="224"/>
                </a:lnTo>
                <a:lnTo>
                  <a:pt x="379" y="225"/>
                </a:lnTo>
                <a:lnTo>
                  <a:pt x="379" y="224"/>
                </a:lnTo>
                <a:lnTo>
                  <a:pt x="379" y="225"/>
                </a:lnTo>
                <a:lnTo>
                  <a:pt x="379" y="224"/>
                </a:lnTo>
                <a:lnTo>
                  <a:pt x="380" y="224"/>
                </a:lnTo>
                <a:lnTo>
                  <a:pt x="379" y="224"/>
                </a:lnTo>
                <a:lnTo>
                  <a:pt x="380" y="224"/>
                </a:lnTo>
                <a:lnTo>
                  <a:pt x="379" y="224"/>
                </a:lnTo>
                <a:lnTo>
                  <a:pt x="380" y="224"/>
                </a:lnTo>
                <a:lnTo>
                  <a:pt x="380" y="225"/>
                </a:lnTo>
                <a:lnTo>
                  <a:pt x="380" y="224"/>
                </a:lnTo>
                <a:lnTo>
                  <a:pt x="380" y="225"/>
                </a:lnTo>
                <a:lnTo>
                  <a:pt x="380" y="224"/>
                </a:lnTo>
                <a:lnTo>
                  <a:pt x="380" y="225"/>
                </a:lnTo>
                <a:lnTo>
                  <a:pt x="381" y="225"/>
                </a:lnTo>
                <a:lnTo>
                  <a:pt x="380" y="225"/>
                </a:lnTo>
                <a:lnTo>
                  <a:pt x="381" y="225"/>
                </a:lnTo>
                <a:lnTo>
                  <a:pt x="380" y="225"/>
                </a:lnTo>
                <a:lnTo>
                  <a:pt x="381" y="225"/>
                </a:lnTo>
                <a:lnTo>
                  <a:pt x="381" y="226"/>
                </a:lnTo>
                <a:lnTo>
                  <a:pt x="381" y="225"/>
                </a:lnTo>
                <a:lnTo>
                  <a:pt x="381" y="226"/>
                </a:lnTo>
                <a:lnTo>
                  <a:pt x="381" y="225"/>
                </a:lnTo>
                <a:lnTo>
                  <a:pt x="381" y="226"/>
                </a:lnTo>
                <a:lnTo>
                  <a:pt x="380" y="226"/>
                </a:lnTo>
                <a:lnTo>
                  <a:pt x="381" y="226"/>
                </a:lnTo>
                <a:lnTo>
                  <a:pt x="380" y="226"/>
                </a:lnTo>
                <a:lnTo>
                  <a:pt x="381" y="226"/>
                </a:lnTo>
                <a:lnTo>
                  <a:pt x="380" y="226"/>
                </a:lnTo>
                <a:lnTo>
                  <a:pt x="379" y="226"/>
                </a:lnTo>
                <a:lnTo>
                  <a:pt x="380" y="226"/>
                </a:lnTo>
                <a:lnTo>
                  <a:pt x="379" y="226"/>
                </a:lnTo>
                <a:lnTo>
                  <a:pt x="380" y="226"/>
                </a:lnTo>
                <a:lnTo>
                  <a:pt x="379" y="226"/>
                </a:lnTo>
                <a:lnTo>
                  <a:pt x="379" y="227"/>
                </a:lnTo>
                <a:lnTo>
                  <a:pt x="379" y="226"/>
                </a:lnTo>
                <a:lnTo>
                  <a:pt x="379" y="227"/>
                </a:lnTo>
                <a:lnTo>
                  <a:pt x="379" y="226"/>
                </a:lnTo>
                <a:lnTo>
                  <a:pt x="379" y="227"/>
                </a:lnTo>
                <a:lnTo>
                  <a:pt x="380" y="227"/>
                </a:lnTo>
                <a:lnTo>
                  <a:pt x="379" y="227"/>
                </a:lnTo>
                <a:lnTo>
                  <a:pt x="380" y="227"/>
                </a:lnTo>
                <a:lnTo>
                  <a:pt x="379" y="227"/>
                </a:lnTo>
                <a:lnTo>
                  <a:pt x="380" y="227"/>
                </a:lnTo>
                <a:lnTo>
                  <a:pt x="380" y="228"/>
                </a:lnTo>
                <a:lnTo>
                  <a:pt x="380" y="227"/>
                </a:lnTo>
                <a:lnTo>
                  <a:pt x="380" y="228"/>
                </a:lnTo>
                <a:lnTo>
                  <a:pt x="380" y="227"/>
                </a:lnTo>
                <a:lnTo>
                  <a:pt x="380" y="228"/>
                </a:lnTo>
                <a:lnTo>
                  <a:pt x="380" y="229"/>
                </a:lnTo>
                <a:lnTo>
                  <a:pt x="380" y="228"/>
                </a:lnTo>
                <a:lnTo>
                  <a:pt x="380" y="229"/>
                </a:lnTo>
                <a:lnTo>
                  <a:pt x="380" y="228"/>
                </a:lnTo>
                <a:lnTo>
                  <a:pt x="380" y="229"/>
                </a:lnTo>
                <a:lnTo>
                  <a:pt x="381" y="229"/>
                </a:lnTo>
                <a:lnTo>
                  <a:pt x="380" y="229"/>
                </a:lnTo>
                <a:lnTo>
                  <a:pt x="381" y="229"/>
                </a:lnTo>
                <a:lnTo>
                  <a:pt x="380" y="229"/>
                </a:lnTo>
                <a:lnTo>
                  <a:pt x="381" y="229"/>
                </a:lnTo>
                <a:lnTo>
                  <a:pt x="381" y="230"/>
                </a:lnTo>
                <a:lnTo>
                  <a:pt x="381" y="229"/>
                </a:lnTo>
                <a:lnTo>
                  <a:pt x="381" y="230"/>
                </a:lnTo>
                <a:lnTo>
                  <a:pt x="381" y="229"/>
                </a:lnTo>
                <a:lnTo>
                  <a:pt x="381" y="230"/>
                </a:lnTo>
                <a:lnTo>
                  <a:pt x="380" y="230"/>
                </a:lnTo>
                <a:lnTo>
                  <a:pt x="381" y="230"/>
                </a:lnTo>
                <a:lnTo>
                  <a:pt x="380" y="230"/>
                </a:lnTo>
                <a:lnTo>
                  <a:pt x="381" y="230"/>
                </a:lnTo>
                <a:lnTo>
                  <a:pt x="380" y="230"/>
                </a:lnTo>
                <a:lnTo>
                  <a:pt x="379" y="230"/>
                </a:lnTo>
                <a:lnTo>
                  <a:pt x="380" y="230"/>
                </a:lnTo>
                <a:lnTo>
                  <a:pt x="379" y="230"/>
                </a:lnTo>
                <a:lnTo>
                  <a:pt x="380" y="230"/>
                </a:lnTo>
                <a:lnTo>
                  <a:pt x="379" y="230"/>
                </a:lnTo>
                <a:lnTo>
                  <a:pt x="379" y="231"/>
                </a:lnTo>
                <a:lnTo>
                  <a:pt x="379" y="230"/>
                </a:lnTo>
                <a:lnTo>
                  <a:pt x="379" y="231"/>
                </a:lnTo>
                <a:lnTo>
                  <a:pt x="379" y="230"/>
                </a:lnTo>
                <a:lnTo>
                  <a:pt x="379" y="231"/>
                </a:lnTo>
                <a:lnTo>
                  <a:pt x="380" y="231"/>
                </a:lnTo>
                <a:lnTo>
                  <a:pt x="379" y="231"/>
                </a:lnTo>
                <a:lnTo>
                  <a:pt x="380" y="231"/>
                </a:lnTo>
                <a:lnTo>
                  <a:pt x="379" y="231"/>
                </a:lnTo>
                <a:lnTo>
                  <a:pt x="380" y="231"/>
                </a:lnTo>
                <a:lnTo>
                  <a:pt x="380" y="232"/>
                </a:lnTo>
                <a:lnTo>
                  <a:pt x="380" y="231"/>
                </a:lnTo>
                <a:lnTo>
                  <a:pt x="380" y="232"/>
                </a:lnTo>
                <a:lnTo>
                  <a:pt x="380" y="231"/>
                </a:lnTo>
                <a:lnTo>
                  <a:pt x="380" y="232"/>
                </a:lnTo>
                <a:lnTo>
                  <a:pt x="381" y="232"/>
                </a:lnTo>
                <a:lnTo>
                  <a:pt x="380" y="232"/>
                </a:lnTo>
                <a:lnTo>
                  <a:pt x="381" y="232"/>
                </a:lnTo>
                <a:lnTo>
                  <a:pt x="380" y="232"/>
                </a:lnTo>
                <a:lnTo>
                  <a:pt x="381" y="232"/>
                </a:lnTo>
                <a:lnTo>
                  <a:pt x="381" y="231"/>
                </a:lnTo>
                <a:lnTo>
                  <a:pt x="381" y="232"/>
                </a:lnTo>
                <a:lnTo>
                  <a:pt x="381" y="231"/>
                </a:lnTo>
                <a:lnTo>
                  <a:pt x="381" y="232"/>
                </a:lnTo>
                <a:lnTo>
                  <a:pt x="381" y="231"/>
                </a:lnTo>
                <a:lnTo>
                  <a:pt x="382" y="231"/>
                </a:lnTo>
                <a:lnTo>
                  <a:pt x="381" y="231"/>
                </a:lnTo>
                <a:lnTo>
                  <a:pt x="382" y="231"/>
                </a:lnTo>
                <a:lnTo>
                  <a:pt x="381" y="231"/>
                </a:lnTo>
                <a:lnTo>
                  <a:pt x="382" y="231"/>
                </a:lnTo>
                <a:lnTo>
                  <a:pt x="382" y="232"/>
                </a:lnTo>
                <a:lnTo>
                  <a:pt x="382" y="231"/>
                </a:lnTo>
                <a:lnTo>
                  <a:pt x="382" y="232"/>
                </a:lnTo>
                <a:lnTo>
                  <a:pt x="382" y="231"/>
                </a:lnTo>
                <a:lnTo>
                  <a:pt x="382" y="232"/>
                </a:lnTo>
                <a:lnTo>
                  <a:pt x="382" y="233"/>
                </a:lnTo>
                <a:lnTo>
                  <a:pt x="382" y="232"/>
                </a:lnTo>
                <a:lnTo>
                  <a:pt x="382" y="233"/>
                </a:lnTo>
                <a:lnTo>
                  <a:pt x="382" y="232"/>
                </a:lnTo>
                <a:lnTo>
                  <a:pt x="382" y="233"/>
                </a:lnTo>
                <a:lnTo>
                  <a:pt x="383" y="233"/>
                </a:lnTo>
                <a:lnTo>
                  <a:pt x="382" y="233"/>
                </a:lnTo>
                <a:lnTo>
                  <a:pt x="383" y="233"/>
                </a:lnTo>
                <a:lnTo>
                  <a:pt x="382" y="233"/>
                </a:lnTo>
                <a:lnTo>
                  <a:pt x="383" y="233"/>
                </a:lnTo>
                <a:lnTo>
                  <a:pt x="383" y="232"/>
                </a:lnTo>
                <a:lnTo>
                  <a:pt x="383" y="233"/>
                </a:lnTo>
                <a:lnTo>
                  <a:pt x="383" y="232"/>
                </a:lnTo>
                <a:lnTo>
                  <a:pt x="383" y="233"/>
                </a:lnTo>
                <a:lnTo>
                  <a:pt x="383" y="232"/>
                </a:lnTo>
                <a:lnTo>
                  <a:pt x="384" y="232"/>
                </a:lnTo>
                <a:lnTo>
                  <a:pt x="383" y="232"/>
                </a:lnTo>
                <a:lnTo>
                  <a:pt x="384" y="232"/>
                </a:lnTo>
                <a:lnTo>
                  <a:pt x="383" y="232"/>
                </a:lnTo>
                <a:lnTo>
                  <a:pt x="384" y="232"/>
                </a:lnTo>
                <a:lnTo>
                  <a:pt x="384" y="231"/>
                </a:lnTo>
                <a:lnTo>
                  <a:pt x="384" y="232"/>
                </a:lnTo>
                <a:lnTo>
                  <a:pt x="384" y="231"/>
                </a:lnTo>
                <a:lnTo>
                  <a:pt x="384" y="232"/>
                </a:lnTo>
                <a:lnTo>
                  <a:pt x="384" y="231"/>
                </a:lnTo>
                <a:lnTo>
                  <a:pt x="383" y="231"/>
                </a:lnTo>
                <a:lnTo>
                  <a:pt x="384" y="231"/>
                </a:lnTo>
                <a:lnTo>
                  <a:pt x="383" y="231"/>
                </a:lnTo>
                <a:lnTo>
                  <a:pt x="384" y="231"/>
                </a:lnTo>
                <a:lnTo>
                  <a:pt x="383" y="231"/>
                </a:lnTo>
                <a:lnTo>
                  <a:pt x="383" y="230"/>
                </a:lnTo>
                <a:lnTo>
                  <a:pt x="383" y="231"/>
                </a:lnTo>
                <a:lnTo>
                  <a:pt x="383" y="230"/>
                </a:lnTo>
                <a:lnTo>
                  <a:pt x="383" y="231"/>
                </a:lnTo>
                <a:lnTo>
                  <a:pt x="383" y="230"/>
                </a:lnTo>
                <a:lnTo>
                  <a:pt x="384" y="230"/>
                </a:lnTo>
                <a:lnTo>
                  <a:pt x="383" y="230"/>
                </a:lnTo>
                <a:lnTo>
                  <a:pt x="384" y="230"/>
                </a:lnTo>
                <a:lnTo>
                  <a:pt x="383" y="230"/>
                </a:lnTo>
                <a:lnTo>
                  <a:pt x="384" y="230"/>
                </a:lnTo>
                <a:lnTo>
                  <a:pt x="385" y="230"/>
                </a:lnTo>
                <a:lnTo>
                  <a:pt x="384" y="230"/>
                </a:lnTo>
                <a:lnTo>
                  <a:pt x="385" y="230"/>
                </a:lnTo>
                <a:lnTo>
                  <a:pt x="384" y="230"/>
                </a:lnTo>
                <a:lnTo>
                  <a:pt x="385" y="230"/>
                </a:lnTo>
                <a:lnTo>
                  <a:pt x="385" y="229"/>
                </a:lnTo>
                <a:lnTo>
                  <a:pt x="385" y="230"/>
                </a:lnTo>
                <a:lnTo>
                  <a:pt x="385" y="229"/>
                </a:lnTo>
                <a:lnTo>
                  <a:pt x="385" y="230"/>
                </a:lnTo>
                <a:lnTo>
                  <a:pt x="385" y="229"/>
                </a:lnTo>
                <a:lnTo>
                  <a:pt x="384" y="229"/>
                </a:lnTo>
                <a:lnTo>
                  <a:pt x="385" y="229"/>
                </a:lnTo>
                <a:lnTo>
                  <a:pt x="384" y="229"/>
                </a:lnTo>
                <a:lnTo>
                  <a:pt x="385" y="229"/>
                </a:lnTo>
                <a:lnTo>
                  <a:pt x="384" y="229"/>
                </a:lnTo>
                <a:lnTo>
                  <a:pt x="384" y="228"/>
                </a:lnTo>
                <a:lnTo>
                  <a:pt x="384" y="229"/>
                </a:lnTo>
                <a:lnTo>
                  <a:pt x="384" y="228"/>
                </a:lnTo>
                <a:lnTo>
                  <a:pt x="384" y="229"/>
                </a:lnTo>
                <a:lnTo>
                  <a:pt x="384" y="228"/>
                </a:lnTo>
                <a:lnTo>
                  <a:pt x="385" y="228"/>
                </a:lnTo>
                <a:lnTo>
                  <a:pt x="384" y="228"/>
                </a:lnTo>
                <a:lnTo>
                  <a:pt x="385" y="228"/>
                </a:lnTo>
                <a:lnTo>
                  <a:pt x="384" y="228"/>
                </a:lnTo>
                <a:lnTo>
                  <a:pt x="385" y="228"/>
                </a:lnTo>
                <a:lnTo>
                  <a:pt x="385" y="227"/>
                </a:lnTo>
                <a:lnTo>
                  <a:pt x="385" y="228"/>
                </a:lnTo>
                <a:lnTo>
                  <a:pt x="385" y="227"/>
                </a:lnTo>
                <a:lnTo>
                  <a:pt x="385" y="228"/>
                </a:lnTo>
                <a:lnTo>
                  <a:pt x="385" y="227"/>
                </a:lnTo>
                <a:lnTo>
                  <a:pt x="386" y="227"/>
                </a:lnTo>
                <a:lnTo>
                  <a:pt x="385" y="227"/>
                </a:lnTo>
                <a:lnTo>
                  <a:pt x="386" y="227"/>
                </a:lnTo>
                <a:lnTo>
                  <a:pt x="385" y="227"/>
                </a:lnTo>
                <a:lnTo>
                  <a:pt x="386" y="227"/>
                </a:lnTo>
                <a:lnTo>
                  <a:pt x="386" y="228"/>
                </a:lnTo>
                <a:lnTo>
                  <a:pt x="386" y="227"/>
                </a:lnTo>
                <a:lnTo>
                  <a:pt x="386" y="228"/>
                </a:lnTo>
                <a:lnTo>
                  <a:pt x="386" y="227"/>
                </a:lnTo>
                <a:lnTo>
                  <a:pt x="386" y="228"/>
                </a:lnTo>
                <a:lnTo>
                  <a:pt x="386" y="229"/>
                </a:lnTo>
                <a:lnTo>
                  <a:pt x="386" y="228"/>
                </a:lnTo>
                <a:lnTo>
                  <a:pt x="386" y="229"/>
                </a:lnTo>
                <a:lnTo>
                  <a:pt x="386" y="228"/>
                </a:lnTo>
                <a:lnTo>
                  <a:pt x="386" y="229"/>
                </a:lnTo>
                <a:lnTo>
                  <a:pt x="387" y="229"/>
                </a:lnTo>
                <a:lnTo>
                  <a:pt x="386" y="229"/>
                </a:lnTo>
                <a:lnTo>
                  <a:pt x="387" y="229"/>
                </a:lnTo>
                <a:lnTo>
                  <a:pt x="386" y="229"/>
                </a:lnTo>
                <a:lnTo>
                  <a:pt x="387" y="229"/>
                </a:lnTo>
                <a:lnTo>
                  <a:pt x="387" y="228"/>
                </a:lnTo>
                <a:lnTo>
                  <a:pt x="387" y="229"/>
                </a:lnTo>
                <a:lnTo>
                  <a:pt x="387" y="228"/>
                </a:lnTo>
                <a:lnTo>
                  <a:pt x="387" y="229"/>
                </a:lnTo>
                <a:lnTo>
                  <a:pt x="387" y="228"/>
                </a:lnTo>
                <a:lnTo>
                  <a:pt x="388" y="228"/>
                </a:lnTo>
                <a:lnTo>
                  <a:pt x="387" y="228"/>
                </a:lnTo>
                <a:lnTo>
                  <a:pt x="388" y="228"/>
                </a:lnTo>
                <a:lnTo>
                  <a:pt x="387" y="228"/>
                </a:lnTo>
                <a:lnTo>
                  <a:pt x="388" y="228"/>
                </a:lnTo>
                <a:lnTo>
                  <a:pt x="388" y="227"/>
                </a:lnTo>
                <a:lnTo>
                  <a:pt x="388" y="228"/>
                </a:lnTo>
                <a:lnTo>
                  <a:pt x="388" y="227"/>
                </a:lnTo>
                <a:lnTo>
                  <a:pt x="388" y="228"/>
                </a:lnTo>
                <a:lnTo>
                  <a:pt x="388" y="227"/>
                </a:lnTo>
                <a:lnTo>
                  <a:pt x="387" y="227"/>
                </a:lnTo>
                <a:lnTo>
                  <a:pt x="388" y="227"/>
                </a:lnTo>
                <a:lnTo>
                  <a:pt x="387" y="227"/>
                </a:lnTo>
                <a:lnTo>
                  <a:pt x="388" y="227"/>
                </a:lnTo>
                <a:lnTo>
                  <a:pt x="387" y="227"/>
                </a:lnTo>
                <a:lnTo>
                  <a:pt x="387" y="226"/>
                </a:lnTo>
                <a:lnTo>
                  <a:pt x="387" y="227"/>
                </a:lnTo>
                <a:lnTo>
                  <a:pt x="387" y="226"/>
                </a:lnTo>
                <a:lnTo>
                  <a:pt x="387" y="227"/>
                </a:lnTo>
                <a:lnTo>
                  <a:pt x="387" y="226"/>
                </a:lnTo>
                <a:lnTo>
                  <a:pt x="388" y="226"/>
                </a:lnTo>
                <a:lnTo>
                  <a:pt x="387" y="226"/>
                </a:lnTo>
                <a:lnTo>
                  <a:pt x="388" y="226"/>
                </a:lnTo>
                <a:lnTo>
                  <a:pt x="387" y="226"/>
                </a:lnTo>
                <a:lnTo>
                  <a:pt x="388" y="226"/>
                </a:lnTo>
                <a:lnTo>
                  <a:pt x="389" y="226"/>
                </a:lnTo>
                <a:lnTo>
                  <a:pt x="388" y="226"/>
                </a:lnTo>
                <a:lnTo>
                  <a:pt x="389" y="226"/>
                </a:lnTo>
                <a:lnTo>
                  <a:pt x="388" y="226"/>
                </a:lnTo>
                <a:lnTo>
                  <a:pt x="389" y="226"/>
                </a:lnTo>
                <a:lnTo>
                  <a:pt x="389" y="225"/>
                </a:lnTo>
                <a:lnTo>
                  <a:pt x="389" y="226"/>
                </a:lnTo>
                <a:lnTo>
                  <a:pt x="389" y="225"/>
                </a:lnTo>
                <a:lnTo>
                  <a:pt x="389" y="226"/>
                </a:lnTo>
                <a:lnTo>
                  <a:pt x="389" y="225"/>
                </a:lnTo>
                <a:lnTo>
                  <a:pt x="388" y="225"/>
                </a:lnTo>
                <a:lnTo>
                  <a:pt x="389" y="225"/>
                </a:lnTo>
                <a:lnTo>
                  <a:pt x="388" y="225"/>
                </a:lnTo>
                <a:lnTo>
                  <a:pt x="389" y="225"/>
                </a:lnTo>
                <a:lnTo>
                  <a:pt x="388" y="225"/>
                </a:lnTo>
                <a:lnTo>
                  <a:pt x="388" y="224"/>
                </a:lnTo>
                <a:lnTo>
                  <a:pt x="388" y="225"/>
                </a:lnTo>
                <a:lnTo>
                  <a:pt x="388" y="224"/>
                </a:lnTo>
                <a:lnTo>
                  <a:pt x="388" y="225"/>
                </a:lnTo>
                <a:lnTo>
                  <a:pt x="388" y="224"/>
                </a:lnTo>
                <a:lnTo>
                  <a:pt x="387" y="224"/>
                </a:lnTo>
                <a:lnTo>
                  <a:pt x="388" y="224"/>
                </a:lnTo>
                <a:lnTo>
                  <a:pt x="387" y="224"/>
                </a:lnTo>
                <a:lnTo>
                  <a:pt x="388" y="224"/>
                </a:lnTo>
                <a:lnTo>
                  <a:pt x="387" y="224"/>
                </a:lnTo>
                <a:lnTo>
                  <a:pt x="387" y="225"/>
                </a:lnTo>
                <a:lnTo>
                  <a:pt x="387" y="224"/>
                </a:lnTo>
                <a:lnTo>
                  <a:pt x="387" y="225"/>
                </a:lnTo>
                <a:lnTo>
                  <a:pt x="387" y="224"/>
                </a:lnTo>
                <a:lnTo>
                  <a:pt x="387" y="225"/>
                </a:lnTo>
                <a:lnTo>
                  <a:pt x="386" y="225"/>
                </a:lnTo>
                <a:lnTo>
                  <a:pt x="387" y="225"/>
                </a:lnTo>
                <a:lnTo>
                  <a:pt x="386" y="225"/>
                </a:lnTo>
                <a:lnTo>
                  <a:pt x="387" y="225"/>
                </a:lnTo>
                <a:lnTo>
                  <a:pt x="386" y="225"/>
                </a:lnTo>
                <a:lnTo>
                  <a:pt x="386" y="224"/>
                </a:lnTo>
                <a:lnTo>
                  <a:pt x="386" y="225"/>
                </a:lnTo>
                <a:lnTo>
                  <a:pt x="386" y="224"/>
                </a:lnTo>
                <a:lnTo>
                  <a:pt x="386" y="225"/>
                </a:lnTo>
                <a:lnTo>
                  <a:pt x="386" y="224"/>
                </a:lnTo>
                <a:lnTo>
                  <a:pt x="386" y="223"/>
                </a:lnTo>
                <a:lnTo>
                  <a:pt x="386" y="224"/>
                </a:lnTo>
                <a:lnTo>
                  <a:pt x="386" y="223"/>
                </a:lnTo>
                <a:lnTo>
                  <a:pt x="386" y="224"/>
                </a:lnTo>
                <a:lnTo>
                  <a:pt x="386" y="223"/>
                </a:lnTo>
                <a:lnTo>
                  <a:pt x="385" y="223"/>
                </a:lnTo>
                <a:lnTo>
                  <a:pt x="386" y="223"/>
                </a:lnTo>
                <a:lnTo>
                  <a:pt x="385" y="223"/>
                </a:lnTo>
                <a:lnTo>
                  <a:pt x="386" y="223"/>
                </a:lnTo>
                <a:lnTo>
                  <a:pt x="385" y="223"/>
                </a:lnTo>
                <a:lnTo>
                  <a:pt x="385" y="224"/>
                </a:lnTo>
                <a:lnTo>
                  <a:pt x="385" y="223"/>
                </a:lnTo>
                <a:lnTo>
                  <a:pt x="385" y="224"/>
                </a:lnTo>
                <a:lnTo>
                  <a:pt x="385" y="223"/>
                </a:lnTo>
                <a:lnTo>
                  <a:pt x="385" y="224"/>
                </a:lnTo>
                <a:lnTo>
                  <a:pt x="384" y="224"/>
                </a:lnTo>
                <a:lnTo>
                  <a:pt x="385" y="224"/>
                </a:lnTo>
                <a:lnTo>
                  <a:pt x="384" y="224"/>
                </a:lnTo>
                <a:lnTo>
                  <a:pt x="385" y="224"/>
                </a:lnTo>
                <a:lnTo>
                  <a:pt x="384" y="224"/>
                </a:lnTo>
                <a:lnTo>
                  <a:pt x="384" y="223"/>
                </a:lnTo>
                <a:lnTo>
                  <a:pt x="384" y="224"/>
                </a:lnTo>
                <a:lnTo>
                  <a:pt x="384" y="223"/>
                </a:lnTo>
                <a:lnTo>
                  <a:pt x="384" y="224"/>
                </a:lnTo>
                <a:lnTo>
                  <a:pt x="384" y="223"/>
                </a:lnTo>
                <a:lnTo>
                  <a:pt x="383" y="223"/>
                </a:lnTo>
                <a:lnTo>
                  <a:pt x="384" y="223"/>
                </a:lnTo>
                <a:lnTo>
                  <a:pt x="383" y="223"/>
                </a:lnTo>
                <a:lnTo>
                  <a:pt x="384" y="223"/>
                </a:lnTo>
                <a:lnTo>
                  <a:pt x="383" y="223"/>
                </a:lnTo>
                <a:lnTo>
                  <a:pt x="383" y="222"/>
                </a:lnTo>
                <a:lnTo>
                  <a:pt x="383" y="223"/>
                </a:lnTo>
                <a:lnTo>
                  <a:pt x="383" y="222"/>
                </a:lnTo>
                <a:lnTo>
                  <a:pt x="383" y="223"/>
                </a:lnTo>
                <a:lnTo>
                  <a:pt x="383" y="222"/>
                </a:lnTo>
                <a:lnTo>
                  <a:pt x="384" y="222"/>
                </a:lnTo>
                <a:lnTo>
                  <a:pt x="383" y="222"/>
                </a:lnTo>
                <a:lnTo>
                  <a:pt x="384" y="222"/>
                </a:lnTo>
                <a:lnTo>
                  <a:pt x="383" y="222"/>
                </a:lnTo>
                <a:lnTo>
                  <a:pt x="384" y="222"/>
                </a:lnTo>
                <a:lnTo>
                  <a:pt x="385" y="222"/>
                </a:lnTo>
                <a:lnTo>
                  <a:pt x="384" y="222"/>
                </a:lnTo>
                <a:lnTo>
                  <a:pt x="385" y="222"/>
                </a:lnTo>
                <a:lnTo>
                  <a:pt x="384" y="222"/>
                </a:lnTo>
                <a:lnTo>
                  <a:pt x="385" y="222"/>
                </a:lnTo>
                <a:lnTo>
                  <a:pt x="385" y="221"/>
                </a:lnTo>
                <a:lnTo>
                  <a:pt x="385" y="222"/>
                </a:lnTo>
                <a:lnTo>
                  <a:pt x="385" y="221"/>
                </a:lnTo>
                <a:lnTo>
                  <a:pt x="385" y="222"/>
                </a:lnTo>
                <a:lnTo>
                  <a:pt x="385" y="221"/>
                </a:lnTo>
                <a:lnTo>
                  <a:pt x="384" y="221"/>
                </a:lnTo>
                <a:lnTo>
                  <a:pt x="385" y="221"/>
                </a:lnTo>
                <a:lnTo>
                  <a:pt x="384" y="221"/>
                </a:lnTo>
                <a:lnTo>
                  <a:pt x="385" y="221"/>
                </a:lnTo>
                <a:lnTo>
                  <a:pt x="384" y="221"/>
                </a:lnTo>
                <a:lnTo>
                  <a:pt x="384" y="220"/>
                </a:lnTo>
                <a:lnTo>
                  <a:pt x="384" y="221"/>
                </a:lnTo>
                <a:lnTo>
                  <a:pt x="384" y="220"/>
                </a:lnTo>
                <a:lnTo>
                  <a:pt x="384" y="221"/>
                </a:lnTo>
                <a:lnTo>
                  <a:pt x="384" y="220"/>
                </a:lnTo>
                <a:lnTo>
                  <a:pt x="385" y="220"/>
                </a:lnTo>
                <a:lnTo>
                  <a:pt x="384" y="220"/>
                </a:lnTo>
                <a:lnTo>
                  <a:pt x="385" y="220"/>
                </a:lnTo>
                <a:lnTo>
                  <a:pt x="384" y="220"/>
                </a:lnTo>
                <a:lnTo>
                  <a:pt x="385" y="220"/>
                </a:lnTo>
                <a:lnTo>
                  <a:pt x="385" y="219"/>
                </a:lnTo>
                <a:lnTo>
                  <a:pt x="385" y="220"/>
                </a:lnTo>
                <a:lnTo>
                  <a:pt x="385" y="219"/>
                </a:lnTo>
                <a:lnTo>
                  <a:pt x="385" y="220"/>
                </a:lnTo>
                <a:lnTo>
                  <a:pt x="385" y="219"/>
                </a:lnTo>
                <a:lnTo>
                  <a:pt x="386" y="219"/>
                </a:lnTo>
                <a:lnTo>
                  <a:pt x="385" y="219"/>
                </a:lnTo>
                <a:lnTo>
                  <a:pt x="386" y="219"/>
                </a:lnTo>
                <a:lnTo>
                  <a:pt x="385" y="219"/>
                </a:lnTo>
                <a:lnTo>
                  <a:pt x="386" y="219"/>
                </a:lnTo>
                <a:lnTo>
                  <a:pt x="386" y="220"/>
                </a:lnTo>
                <a:lnTo>
                  <a:pt x="386" y="219"/>
                </a:lnTo>
                <a:lnTo>
                  <a:pt x="386" y="220"/>
                </a:lnTo>
                <a:lnTo>
                  <a:pt x="386" y="219"/>
                </a:lnTo>
                <a:lnTo>
                  <a:pt x="386" y="220"/>
                </a:lnTo>
                <a:lnTo>
                  <a:pt x="386" y="221"/>
                </a:lnTo>
                <a:lnTo>
                  <a:pt x="386" y="220"/>
                </a:lnTo>
                <a:lnTo>
                  <a:pt x="386" y="221"/>
                </a:lnTo>
                <a:lnTo>
                  <a:pt x="386" y="220"/>
                </a:lnTo>
                <a:lnTo>
                  <a:pt x="386" y="221"/>
                </a:lnTo>
                <a:lnTo>
                  <a:pt x="387" y="221"/>
                </a:lnTo>
                <a:lnTo>
                  <a:pt x="386" y="221"/>
                </a:lnTo>
                <a:lnTo>
                  <a:pt x="387" y="221"/>
                </a:lnTo>
                <a:lnTo>
                  <a:pt x="386" y="221"/>
                </a:lnTo>
                <a:lnTo>
                  <a:pt x="387" y="221"/>
                </a:lnTo>
                <a:lnTo>
                  <a:pt x="387" y="220"/>
                </a:lnTo>
                <a:lnTo>
                  <a:pt x="387" y="221"/>
                </a:lnTo>
                <a:lnTo>
                  <a:pt x="387" y="220"/>
                </a:lnTo>
                <a:lnTo>
                  <a:pt x="387" y="221"/>
                </a:lnTo>
                <a:lnTo>
                  <a:pt x="387" y="220"/>
                </a:lnTo>
                <a:lnTo>
                  <a:pt x="388" y="220"/>
                </a:lnTo>
                <a:lnTo>
                  <a:pt x="387" y="220"/>
                </a:lnTo>
                <a:lnTo>
                  <a:pt x="388" y="220"/>
                </a:lnTo>
                <a:lnTo>
                  <a:pt x="387" y="220"/>
                </a:lnTo>
                <a:lnTo>
                  <a:pt x="388" y="220"/>
                </a:lnTo>
                <a:lnTo>
                  <a:pt x="389" y="220"/>
                </a:lnTo>
                <a:lnTo>
                  <a:pt x="388" y="220"/>
                </a:lnTo>
                <a:lnTo>
                  <a:pt x="389" y="220"/>
                </a:lnTo>
                <a:lnTo>
                  <a:pt x="388" y="220"/>
                </a:lnTo>
                <a:lnTo>
                  <a:pt x="389" y="220"/>
                </a:lnTo>
                <a:lnTo>
                  <a:pt x="389" y="219"/>
                </a:lnTo>
                <a:lnTo>
                  <a:pt x="389" y="220"/>
                </a:lnTo>
                <a:lnTo>
                  <a:pt x="389" y="219"/>
                </a:lnTo>
                <a:lnTo>
                  <a:pt x="389" y="220"/>
                </a:lnTo>
                <a:lnTo>
                  <a:pt x="389" y="219"/>
                </a:lnTo>
                <a:lnTo>
                  <a:pt x="390" y="219"/>
                </a:lnTo>
                <a:lnTo>
                  <a:pt x="389" y="219"/>
                </a:lnTo>
                <a:lnTo>
                  <a:pt x="390" y="219"/>
                </a:lnTo>
                <a:lnTo>
                  <a:pt x="389" y="219"/>
                </a:lnTo>
                <a:lnTo>
                  <a:pt x="390" y="219"/>
                </a:lnTo>
                <a:lnTo>
                  <a:pt x="390" y="220"/>
                </a:lnTo>
                <a:lnTo>
                  <a:pt x="390" y="219"/>
                </a:lnTo>
                <a:lnTo>
                  <a:pt x="390" y="220"/>
                </a:lnTo>
                <a:lnTo>
                  <a:pt x="390" y="219"/>
                </a:lnTo>
                <a:lnTo>
                  <a:pt x="390" y="220"/>
                </a:lnTo>
                <a:lnTo>
                  <a:pt x="390" y="221"/>
                </a:lnTo>
                <a:lnTo>
                  <a:pt x="390" y="220"/>
                </a:lnTo>
                <a:lnTo>
                  <a:pt x="390" y="221"/>
                </a:lnTo>
                <a:lnTo>
                  <a:pt x="390" y="220"/>
                </a:lnTo>
                <a:lnTo>
                  <a:pt x="390" y="221"/>
                </a:lnTo>
                <a:lnTo>
                  <a:pt x="391" y="221"/>
                </a:lnTo>
                <a:lnTo>
                  <a:pt x="390" y="221"/>
                </a:lnTo>
                <a:lnTo>
                  <a:pt x="391" y="221"/>
                </a:lnTo>
                <a:lnTo>
                  <a:pt x="390" y="221"/>
                </a:lnTo>
                <a:lnTo>
                  <a:pt x="391" y="221"/>
                </a:lnTo>
                <a:lnTo>
                  <a:pt x="391" y="220"/>
                </a:lnTo>
                <a:lnTo>
                  <a:pt x="391" y="221"/>
                </a:lnTo>
                <a:lnTo>
                  <a:pt x="391" y="220"/>
                </a:lnTo>
                <a:lnTo>
                  <a:pt x="391" y="221"/>
                </a:lnTo>
                <a:lnTo>
                  <a:pt x="391" y="220"/>
                </a:lnTo>
                <a:lnTo>
                  <a:pt x="392" y="220"/>
                </a:lnTo>
                <a:lnTo>
                  <a:pt x="391" y="220"/>
                </a:lnTo>
                <a:lnTo>
                  <a:pt x="392" y="220"/>
                </a:lnTo>
                <a:lnTo>
                  <a:pt x="391" y="220"/>
                </a:lnTo>
                <a:lnTo>
                  <a:pt x="392" y="220"/>
                </a:lnTo>
                <a:lnTo>
                  <a:pt x="392" y="219"/>
                </a:lnTo>
                <a:lnTo>
                  <a:pt x="392" y="220"/>
                </a:lnTo>
                <a:lnTo>
                  <a:pt x="392" y="219"/>
                </a:lnTo>
                <a:lnTo>
                  <a:pt x="392" y="220"/>
                </a:lnTo>
                <a:lnTo>
                  <a:pt x="392" y="219"/>
                </a:lnTo>
                <a:lnTo>
                  <a:pt x="391" y="219"/>
                </a:lnTo>
                <a:lnTo>
                  <a:pt x="392" y="219"/>
                </a:lnTo>
                <a:lnTo>
                  <a:pt x="391" y="219"/>
                </a:lnTo>
                <a:lnTo>
                  <a:pt x="392" y="219"/>
                </a:lnTo>
                <a:lnTo>
                  <a:pt x="391" y="219"/>
                </a:lnTo>
                <a:lnTo>
                  <a:pt x="391" y="218"/>
                </a:lnTo>
                <a:lnTo>
                  <a:pt x="391" y="219"/>
                </a:lnTo>
                <a:lnTo>
                  <a:pt x="391" y="218"/>
                </a:lnTo>
                <a:lnTo>
                  <a:pt x="391" y="219"/>
                </a:lnTo>
                <a:lnTo>
                  <a:pt x="391" y="218"/>
                </a:lnTo>
                <a:lnTo>
                  <a:pt x="392" y="218"/>
                </a:lnTo>
                <a:lnTo>
                  <a:pt x="391" y="218"/>
                </a:lnTo>
                <a:lnTo>
                  <a:pt x="392" y="218"/>
                </a:lnTo>
                <a:lnTo>
                  <a:pt x="391" y="218"/>
                </a:lnTo>
                <a:lnTo>
                  <a:pt x="392" y="218"/>
                </a:lnTo>
                <a:lnTo>
                  <a:pt x="393" y="218"/>
                </a:lnTo>
                <a:lnTo>
                  <a:pt x="392" y="218"/>
                </a:lnTo>
                <a:lnTo>
                  <a:pt x="393" y="218"/>
                </a:lnTo>
                <a:lnTo>
                  <a:pt x="392" y="218"/>
                </a:lnTo>
                <a:lnTo>
                  <a:pt x="393" y="218"/>
                </a:lnTo>
                <a:lnTo>
                  <a:pt x="393" y="217"/>
                </a:lnTo>
                <a:lnTo>
                  <a:pt x="393" y="218"/>
                </a:lnTo>
                <a:lnTo>
                  <a:pt x="393" y="217"/>
                </a:lnTo>
                <a:lnTo>
                  <a:pt x="393" y="218"/>
                </a:lnTo>
                <a:lnTo>
                  <a:pt x="393" y="217"/>
                </a:lnTo>
                <a:lnTo>
                  <a:pt x="392" y="217"/>
                </a:lnTo>
                <a:lnTo>
                  <a:pt x="393" y="217"/>
                </a:lnTo>
                <a:lnTo>
                  <a:pt x="392" y="217"/>
                </a:lnTo>
                <a:lnTo>
                  <a:pt x="393" y="217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2" y="216"/>
                </a:lnTo>
                <a:lnTo>
                  <a:pt x="391" y="216"/>
                </a:lnTo>
                <a:lnTo>
                  <a:pt x="392" y="216"/>
                </a:lnTo>
                <a:lnTo>
                  <a:pt x="391" y="216"/>
                </a:lnTo>
                <a:lnTo>
                  <a:pt x="392" y="216"/>
                </a:lnTo>
                <a:lnTo>
                  <a:pt x="391" y="216"/>
                </a:lnTo>
                <a:lnTo>
                  <a:pt x="391" y="217"/>
                </a:lnTo>
                <a:lnTo>
                  <a:pt x="391" y="216"/>
                </a:lnTo>
                <a:lnTo>
                  <a:pt x="391" y="217"/>
                </a:lnTo>
                <a:lnTo>
                  <a:pt x="391" y="216"/>
                </a:lnTo>
                <a:lnTo>
                  <a:pt x="391" y="217"/>
                </a:lnTo>
                <a:lnTo>
                  <a:pt x="390" y="217"/>
                </a:lnTo>
                <a:lnTo>
                  <a:pt x="391" y="217"/>
                </a:lnTo>
                <a:lnTo>
                  <a:pt x="390" y="217"/>
                </a:lnTo>
                <a:lnTo>
                  <a:pt x="391" y="217"/>
                </a:lnTo>
                <a:lnTo>
                  <a:pt x="390" y="217"/>
                </a:lnTo>
                <a:lnTo>
                  <a:pt x="390" y="216"/>
                </a:lnTo>
                <a:lnTo>
                  <a:pt x="390" y="217"/>
                </a:lnTo>
                <a:lnTo>
                  <a:pt x="390" y="216"/>
                </a:lnTo>
                <a:lnTo>
                  <a:pt x="390" y="217"/>
                </a:lnTo>
                <a:lnTo>
                  <a:pt x="390" y="216"/>
                </a:lnTo>
                <a:lnTo>
                  <a:pt x="390" y="215"/>
                </a:lnTo>
                <a:lnTo>
                  <a:pt x="390" y="216"/>
                </a:lnTo>
                <a:lnTo>
                  <a:pt x="390" y="215"/>
                </a:lnTo>
                <a:lnTo>
                  <a:pt x="390" y="216"/>
                </a:lnTo>
                <a:lnTo>
                  <a:pt x="390" y="215"/>
                </a:lnTo>
                <a:lnTo>
                  <a:pt x="389" y="215"/>
                </a:lnTo>
                <a:lnTo>
                  <a:pt x="390" y="215"/>
                </a:lnTo>
                <a:lnTo>
                  <a:pt x="389" y="215"/>
                </a:lnTo>
                <a:lnTo>
                  <a:pt x="390" y="215"/>
                </a:lnTo>
                <a:lnTo>
                  <a:pt x="389" y="215"/>
                </a:lnTo>
                <a:lnTo>
                  <a:pt x="389" y="216"/>
                </a:lnTo>
                <a:lnTo>
                  <a:pt x="389" y="215"/>
                </a:lnTo>
                <a:lnTo>
                  <a:pt x="389" y="216"/>
                </a:lnTo>
                <a:lnTo>
                  <a:pt x="389" y="215"/>
                </a:lnTo>
                <a:lnTo>
                  <a:pt x="389" y="216"/>
                </a:lnTo>
                <a:lnTo>
                  <a:pt x="388" y="216"/>
                </a:lnTo>
                <a:lnTo>
                  <a:pt x="389" y="216"/>
                </a:lnTo>
                <a:lnTo>
                  <a:pt x="388" y="216"/>
                </a:lnTo>
                <a:lnTo>
                  <a:pt x="389" y="216"/>
                </a:lnTo>
                <a:lnTo>
                  <a:pt x="388" y="216"/>
                </a:lnTo>
                <a:lnTo>
                  <a:pt x="388" y="215"/>
                </a:lnTo>
                <a:lnTo>
                  <a:pt x="388" y="216"/>
                </a:lnTo>
                <a:lnTo>
                  <a:pt x="388" y="215"/>
                </a:lnTo>
                <a:lnTo>
                  <a:pt x="388" y="216"/>
                </a:lnTo>
                <a:lnTo>
                  <a:pt x="388" y="215"/>
                </a:lnTo>
                <a:lnTo>
                  <a:pt x="387" y="215"/>
                </a:lnTo>
                <a:lnTo>
                  <a:pt x="388" y="215"/>
                </a:lnTo>
                <a:lnTo>
                  <a:pt x="387" y="215"/>
                </a:lnTo>
                <a:lnTo>
                  <a:pt x="388" y="215"/>
                </a:lnTo>
                <a:lnTo>
                  <a:pt x="387" y="215"/>
                </a:lnTo>
                <a:lnTo>
                  <a:pt x="387" y="214"/>
                </a:lnTo>
                <a:lnTo>
                  <a:pt x="387" y="215"/>
                </a:lnTo>
                <a:lnTo>
                  <a:pt x="387" y="214"/>
                </a:lnTo>
                <a:lnTo>
                  <a:pt x="387" y="215"/>
                </a:lnTo>
                <a:lnTo>
                  <a:pt x="387" y="214"/>
                </a:lnTo>
                <a:lnTo>
                  <a:pt x="388" y="214"/>
                </a:lnTo>
                <a:lnTo>
                  <a:pt x="387" y="214"/>
                </a:lnTo>
                <a:lnTo>
                  <a:pt x="388" y="214"/>
                </a:lnTo>
                <a:lnTo>
                  <a:pt x="387" y="214"/>
                </a:lnTo>
                <a:lnTo>
                  <a:pt x="388" y="214"/>
                </a:lnTo>
                <a:lnTo>
                  <a:pt x="389" y="214"/>
                </a:lnTo>
                <a:lnTo>
                  <a:pt x="388" y="214"/>
                </a:lnTo>
                <a:lnTo>
                  <a:pt x="389" y="214"/>
                </a:lnTo>
                <a:lnTo>
                  <a:pt x="388" y="214"/>
                </a:lnTo>
                <a:lnTo>
                  <a:pt x="389" y="214"/>
                </a:lnTo>
                <a:lnTo>
                  <a:pt x="389" y="213"/>
                </a:lnTo>
                <a:lnTo>
                  <a:pt x="389" y="214"/>
                </a:lnTo>
                <a:lnTo>
                  <a:pt x="389" y="213"/>
                </a:lnTo>
                <a:lnTo>
                  <a:pt x="389" y="214"/>
                </a:lnTo>
                <a:lnTo>
                  <a:pt x="389" y="213"/>
                </a:lnTo>
                <a:lnTo>
                  <a:pt x="388" y="213"/>
                </a:lnTo>
                <a:lnTo>
                  <a:pt x="389" y="213"/>
                </a:lnTo>
                <a:lnTo>
                  <a:pt x="388" y="213"/>
                </a:lnTo>
                <a:lnTo>
                  <a:pt x="389" y="213"/>
                </a:lnTo>
                <a:lnTo>
                  <a:pt x="388" y="213"/>
                </a:lnTo>
                <a:lnTo>
                  <a:pt x="389" y="213"/>
                </a:lnTo>
                <a:lnTo>
                  <a:pt x="388" y="213"/>
                </a:lnTo>
                <a:lnTo>
                  <a:pt x="389" y="213"/>
                </a:lnTo>
                <a:lnTo>
                  <a:pt x="388" y="213"/>
                </a:lnTo>
                <a:lnTo>
                  <a:pt x="389" y="213"/>
                </a:lnTo>
                <a:lnTo>
                  <a:pt x="389" y="212"/>
                </a:lnTo>
                <a:lnTo>
                  <a:pt x="389" y="213"/>
                </a:lnTo>
                <a:lnTo>
                  <a:pt x="389" y="212"/>
                </a:lnTo>
                <a:lnTo>
                  <a:pt x="389" y="213"/>
                </a:lnTo>
                <a:lnTo>
                  <a:pt x="389" y="212"/>
                </a:lnTo>
                <a:lnTo>
                  <a:pt x="390" y="212"/>
                </a:lnTo>
                <a:lnTo>
                  <a:pt x="389" y="212"/>
                </a:lnTo>
                <a:lnTo>
                  <a:pt x="390" y="212"/>
                </a:lnTo>
                <a:lnTo>
                  <a:pt x="389" y="212"/>
                </a:lnTo>
                <a:lnTo>
                  <a:pt x="390" y="212"/>
                </a:lnTo>
                <a:lnTo>
                  <a:pt x="390" y="213"/>
                </a:lnTo>
                <a:lnTo>
                  <a:pt x="390" y="212"/>
                </a:lnTo>
                <a:lnTo>
                  <a:pt x="390" y="213"/>
                </a:lnTo>
                <a:lnTo>
                  <a:pt x="390" y="212"/>
                </a:lnTo>
                <a:lnTo>
                  <a:pt x="390" y="213"/>
                </a:lnTo>
                <a:lnTo>
                  <a:pt x="391" y="213"/>
                </a:lnTo>
                <a:lnTo>
                  <a:pt x="390" y="213"/>
                </a:lnTo>
                <a:lnTo>
                  <a:pt x="391" y="213"/>
                </a:lnTo>
                <a:lnTo>
                  <a:pt x="390" y="213"/>
                </a:lnTo>
                <a:lnTo>
                  <a:pt x="391" y="213"/>
                </a:lnTo>
                <a:lnTo>
                  <a:pt x="392" y="213"/>
                </a:lnTo>
                <a:lnTo>
                  <a:pt x="391" y="213"/>
                </a:lnTo>
                <a:lnTo>
                  <a:pt x="392" y="213"/>
                </a:lnTo>
                <a:lnTo>
                  <a:pt x="391" y="213"/>
                </a:lnTo>
                <a:lnTo>
                  <a:pt x="392" y="213"/>
                </a:lnTo>
                <a:lnTo>
                  <a:pt x="392" y="212"/>
                </a:lnTo>
                <a:lnTo>
                  <a:pt x="392" y="213"/>
                </a:lnTo>
                <a:lnTo>
                  <a:pt x="392" y="212"/>
                </a:lnTo>
                <a:lnTo>
                  <a:pt x="392" y="213"/>
                </a:lnTo>
                <a:lnTo>
                  <a:pt x="392" y="212"/>
                </a:lnTo>
                <a:lnTo>
                  <a:pt x="391" y="212"/>
                </a:lnTo>
                <a:lnTo>
                  <a:pt x="392" y="212"/>
                </a:lnTo>
                <a:lnTo>
                  <a:pt x="391" y="212"/>
                </a:lnTo>
                <a:lnTo>
                  <a:pt x="392" y="212"/>
                </a:lnTo>
                <a:lnTo>
                  <a:pt x="391" y="212"/>
                </a:lnTo>
                <a:lnTo>
                  <a:pt x="391" y="211"/>
                </a:lnTo>
                <a:lnTo>
                  <a:pt x="391" y="212"/>
                </a:lnTo>
                <a:lnTo>
                  <a:pt x="391" y="211"/>
                </a:lnTo>
                <a:lnTo>
                  <a:pt x="391" y="212"/>
                </a:lnTo>
                <a:lnTo>
                  <a:pt x="391" y="211"/>
                </a:lnTo>
                <a:lnTo>
                  <a:pt x="392" y="211"/>
                </a:lnTo>
                <a:lnTo>
                  <a:pt x="391" y="211"/>
                </a:lnTo>
                <a:lnTo>
                  <a:pt x="392" y="211"/>
                </a:lnTo>
                <a:lnTo>
                  <a:pt x="391" y="211"/>
                </a:lnTo>
                <a:lnTo>
                  <a:pt x="392" y="211"/>
                </a:lnTo>
                <a:lnTo>
                  <a:pt x="393" y="211"/>
                </a:lnTo>
                <a:lnTo>
                  <a:pt x="392" y="211"/>
                </a:lnTo>
                <a:lnTo>
                  <a:pt x="393" y="211"/>
                </a:lnTo>
                <a:lnTo>
                  <a:pt x="392" y="211"/>
                </a:lnTo>
                <a:lnTo>
                  <a:pt x="393" y="211"/>
                </a:lnTo>
                <a:lnTo>
                  <a:pt x="393" y="210"/>
                </a:lnTo>
                <a:lnTo>
                  <a:pt x="393" y="211"/>
                </a:lnTo>
                <a:lnTo>
                  <a:pt x="393" y="210"/>
                </a:lnTo>
                <a:lnTo>
                  <a:pt x="393" y="211"/>
                </a:lnTo>
                <a:lnTo>
                  <a:pt x="393" y="210"/>
                </a:lnTo>
                <a:lnTo>
                  <a:pt x="392" y="210"/>
                </a:lnTo>
                <a:lnTo>
                  <a:pt x="393" y="210"/>
                </a:lnTo>
                <a:lnTo>
                  <a:pt x="392" y="210"/>
                </a:lnTo>
                <a:lnTo>
                  <a:pt x="393" y="210"/>
                </a:lnTo>
                <a:lnTo>
                  <a:pt x="392" y="210"/>
                </a:lnTo>
                <a:lnTo>
                  <a:pt x="392" y="209"/>
                </a:lnTo>
                <a:lnTo>
                  <a:pt x="392" y="210"/>
                </a:lnTo>
                <a:lnTo>
                  <a:pt x="392" y="209"/>
                </a:lnTo>
                <a:lnTo>
                  <a:pt x="392" y="210"/>
                </a:lnTo>
                <a:lnTo>
                  <a:pt x="392" y="209"/>
                </a:lnTo>
                <a:lnTo>
                  <a:pt x="393" y="209"/>
                </a:lnTo>
                <a:lnTo>
                  <a:pt x="392" y="209"/>
                </a:lnTo>
                <a:lnTo>
                  <a:pt x="393" y="209"/>
                </a:lnTo>
                <a:lnTo>
                  <a:pt x="392" y="209"/>
                </a:lnTo>
                <a:lnTo>
                  <a:pt x="393" y="209"/>
                </a:lnTo>
                <a:lnTo>
                  <a:pt x="393" y="208"/>
                </a:lnTo>
                <a:lnTo>
                  <a:pt x="393" y="209"/>
                </a:lnTo>
                <a:lnTo>
                  <a:pt x="393" y="208"/>
                </a:lnTo>
                <a:lnTo>
                  <a:pt x="393" y="209"/>
                </a:lnTo>
                <a:lnTo>
                  <a:pt x="393" y="208"/>
                </a:lnTo>
                <a:lnTo>
                  <a:pt x="394" y="208"/>
                </a:lnTo>
                <a:lnTo>
                  <a:pt x="393" y="208"/>
                </a:lnTo>
                <a:lnTo>
                  <a:pt x="394" y="208"/>
                </a:lnTo>
                <a:lnTo>
                  <a:pt x="393" y="208"/>
                </a:lnTo>
                <a:lnTo>
                  <a:pt x="394" y="208"/>
                </a:lnTo>
                <a:lnTo>
                  <a:pt x="394" y="209"/>
                </a:lnTo>
                <a:lnTo>
                  <a:pt x="394" y="208"/>
                </a:lnTo>
                <a:lnTo>
                  <a:pt x="394" y="209"/>
                </a:lnTo>
                <a:lnTo>
                  <a:pt x="394" y="208"/>
                </a:lnTo>
                <a:lnTo>
                  <a:pt x="394" y="209"/>
                </a:lnTo>
                <a:lnTo>
                  <a:pt x="394" y="210"/>
                </a:lnTo>
                <a:lnTo>
                  <a:pt x="394" y="209"/>
                </a:lnTo>
                <a:lnTo>
                  <a:pt x="394" y="210"/>
                </a:lnTo>
                <a:lnTo>
                  <a:pt x="394" y="209"/>
                </a:lnTo>
                <a:lnTo>
                  <a:pt x="394" y="210"/>
                </a:lnTo>
                <a:lnTo>
                  <a:pt x="395" y="210"/>
                </a:lnTo>
                <a:lnTo>
                  <a:pt x="394" y="210"/>
                </a:lnTo>
                <a:lnTo>
                  <a:pt x="395" y="210"/>
                </a:lnTo>
                <a:lnTo>
                  <a:pt x="394" y="210"/>
                </a:lnTo>
                <a:lnTo>
                  <a:pt x="395" y="210"/>
                </a:lnTo>
                <a:lnTo>
                  <a:pt x="395" y="209"/>
                </a:lnTo>
                <a:lnTo>
                  <a:pt x="395" y="210"/>
                </a:lnTo>
                <a:lnTo>
                  <a:pt x="395" y="209"/>
                </a:lnTo>
                <a:lnTo>
                  <a:pt x="395" y="210"/>
                </a:lnTo>
                <a:lnTo>
                  <a:pt x="395" y="209"/>
                </a:lnTo>
                <a:lnTo>
                  <a:pt x="396" y="209"/>
                </a:lnTo>
                <a:lnTo>
                  <a:pt x="395" y="209"/>
                </a:lnTo>
                <a:lnTo>
                  <a:pt x="396" y="209"/>
                </a:lnTo>
                <a:lnTo>
                  <a:pt x="395" y="209"/>
                </a:lnTo>
                <a:lnTo>
                  <a:pt x="396" y="209"/>
                </a:lnTo>
                <a:lnTo>
                  <a:pt x="396" y="210"/>
                </a:lnTo>
                <a:lnTo>
                  <a:pt x="396" y="209"/>
                </a:lnTo>
                <a:lnTo>
                  <a:pt x="396" y="210"/>
                </a:lnTo>
                <a:lnTo>
                  <a:pt x="396" y="209"/>
                </a:lnTo>
                <a:lnTo>
                  <a:pt x="396" y="210"/>
                </a:lnTo>
                <a:lnTo>
                  <a:pt x="397" y="210"/>
                </a:lnTo>
                <a:lnTo>
                  <a:pt x="396" y="210"/>
                </a:lnTo>
                <a:lnTo>
                  <a:pt x="397" y="210"/>
                </a:lnTo>
                <a:lnTo>
                  <a:pt x="396" y="210"/>
                </a:lnTo>
                <a:lnTo>
                  <a:pt x="397" y="210"/>
                </a:lnTo>
                <a:lnTo>
                  <a:pt x="397" y="211"/>
                </a:lnTo>
                <a:lnTo>
                  <a:pt x="397" y="210"/>
                </a:lnTo>
                <a:lnTo>
                  <a:pt x="397" y="211"/>
                </a:lnTo>
                <a:lnTo>
                  <a:pt x="397" y="210"/>
                </a:lnTo>
                <a:lnTo>
                  <a:pt x="397" y="211"/>
                </a:lnTo>
                <a:lnTo>
                  <a:pt x="396" y="211"/>
                </a:lnTo>
                <a:lnTo>
                  <a:pt x="397" y="211"/>
                </a:lnTo>
                <a:lnTo>
                  <a:pt x="396" y="211"/>
                </a:lnTo>
                <a:lnTo>
                  <a:pt x="397" y="211"/>
                </a:lnTo>
                <a:lnTo>
                  <a:pt x="396" y="211"/>
                </a:lnTo>
                <a:lnTo>
                  <a:pt x="395" y="211"/>
                </a:lnTo>
                <a:lnTo>
                  <a:pt x="396" y="211"/>
                </a:lnTo>
                <a:lnTo>
                  <a:pt x="395" y="211"/>
                </a:lnTo>
                <a:lnTo>
                  <a:pt x="396" y="211"/>
                </a:lnTo>
                <a:lnTo>
                  <a:pt x="395" y="211"/>
                </a:lnTo>
                <a:lnTo>
                  <a:pt x="395" y="212"/>
                </a:lnTo>
                <a:lnTo>
                  <a:pt x="395" y="211"/>
                </a:lnTo>
                <a:lnTo>
                  <a:pt x="395" y="212"/>
                </a:lnTo>
                <a:lnTo>
                  <a:pt x="395" y="211"/>
                </a:lnTo>
                <a:lnTo>
                  <a:pt x="395" y="212"/>
                </a:lnTo>
                <a:lnTo>
                  <a:pt x="396" y="212"/>
                </a:lnTo>
                <a:lnTo>
                  <a:pt x="395" y="212"/>
                </a:lnTo>
                <a:lnTo>
                  <a:pt x="396" y="212"/>
                </a:lnTo>
                <a:lnTo>
                  <a:pt x="395" y="212"/>
                </a:lnTo>
                <a:lnTo>
                  <a:pt x="396" y="212"/>
                </a:lnTo>
                <a:lnTo>
                  <a:pt x="396" y="213"/>
                </a:lnTo>
                <a:lnTo>
                  <a:pt x="396" y="212"/>
                </a:lnTo>
                <a:lnTo>
                  <a:pt x="396" y="213"/>
                </a:lnTo>
                <a:lnTo>
                  <a:pt x="396" y="212"/>
                </a:lnTo>
                <a:lnTo>
                  <a:pt x="396" y="213"/>
                </a:lnTo>
                <a:lnTo>
                  <a:pt x="397" y="213"/>
                </a:lnTo>
                <a:lnTo>
                  <a:pt x="396" y="213"/>
                </a:lnTo>
                <a:lnTo>
                  <a:pt x="397" y="213"/>
                </a:lnTo>
                <a:lnTo>
                  <a:pt x="396" y="213"/>
                </a:lnTo>
                <a:lnTo>
                  <a:pt x="397" y="213"/>
                </a:lnTo>
                <a:lnTo>
                  <a:pt x="397" y="214"/>
                </a:lnTo>
                <a:lnTo>
                  <a:pt x="397" y="213"/>
                </a:lnTo>
                <a:lnTo>
                  <a:pt x="397" y="214"/>
                </a:lnTo>
                <a:lnTo>
                  <a:pt x="397" y="213"/>
                </a:lnTo>
                <a:lnTo>
                  <a:pt x="397" y="214"/>
                </a:lnTo>
                <a:lnTo>
                  <a:pt x="396" y="214"/>
                </a:lnTo>
                <a:lnTo>
                  <a:pt x="397" y="214"/>
                </a:lnTo>
                <a:lnTo>
                  <a:pt x="396" y="214"/>
                </a:lnTo>
                <a:lnTo>
                  <a:pt x="397" y="214"/>
                </a:lnTo>
                <a:lnTo>
                  <a:pt x="396" y="214"/>
                </a:lnTo>
                <a:lnTo>
                  <a:pt x="395" y="214"/>
                </a:lnTo>
                <a:lnTo>
                  <a:pt x="396" y="214"/>
                </a:lnTo>
                <a:lnTo>
                  <a:pt x="395" y="214"/>
                </a:lnTo>
                <a:lnTo>
                  <a:pt x="396" y="214"/>
                </a:lnTo>
                <a:lnTo>
                  <a:pt x="395" y="214"/>
                </a:lnTo>
                <a:lnTo>
                  <a:pt x="395" y="215"/>
                </a:lnTo>
                <a:lnTo>
                  <a:pt x="395" y="214"/>
                </a:lnTo>
                <a:lnTo>
                  <a:pt x="395" y="215"/>
                </a:lnTo>
                <a:lnTo>
                  <a:pt x="395" y="214"/>
                </a:lnTo>
                <a:lnTo>
                  <a:pt x="395" y="215"/>
                </a:lnTo>
                <a:lnTo>
                  <a:pt x="396" y="215"/>
                </a:lnTo>
                <a:lnTo>
                  <a:pt x="395" y="215"/>
                </a:lnTo>
                <a:lnTo>
                  <a:pt x="396" y="215"/>
                </a:lnTo>
                <a:lnTo>
                  <a:pt x="395" y="215"/>
                </a:lnTo>
                <a:lnTo>
                  <a:pt x="396" y="215"/>
                </a:lnTo>
                <a:lnTo>
                  <a:pt x="396" y="216"/>
                </a:lnTo>
                <a:lnTo>
                  <a:pt x="396" y="215"/>
                </a:lnTo>
                <a:lnTo>
                  <a:pt x="396" y="216"/>
                </a:lnTo>
                <a:lnTo>
                  <a:pt x="396" y="215"/>
                </a:lnTo>
                <a:lnTo>
                  <a:pt x="396" y="216"/>
                </a:lnTo>
                <a:lnTo>
                  <a:pt x="397" y="216"/>
                </a:lnTo>
                <a:lnTo>
                  <a:pt x="396" y="216"/>
                </a:lnTo>
                <a:lnTo>
                  <a:pt x="397" y="216"/>
                </a:lnTo>
                <a:lnTo>
                  <a:pt x="396" y="216"/>
                </a:lnTo>
                <a:lnTo>
                  <a:pt x="397" y="216"/>
                </a:lnTo>
                <a:lnTo>
                  <a:pt x="397" y="215"/>
                </a:lnTo>
                <a:lnTo>
                  <a:pt x="397" y="216"/>
                </a:lnTo>
                <a:lnTo>
                  <a:pt x="397" y="215"/>
                </a:lnTo>
                <a:lnTo>
                  <a:pt x="397" y="216"/>
                </a:lnTo>
                <a:lnTo>
                  <a:pt x="397" y="215"/>
                </a:lnTo>
                <a:lnTo>
                  <a:pt x="398" y="215"/>
                </a:lnTo>
                <a:lnTo>
                  <a:pt x="397" y="215"/>
                </a:lnTo>
                <a:lnTo>
                  <a:pt x="398" y="215"/>
                </a:lnTo>
                <a:lnTo>
                  <a:pt x="397" y="215"/>
                </a:lnTo>
                <a:lnTo>
                  <a:pt x="398" y="215"/>
                </a:lnTo>
                <a:lnTo>
                  <a:pt x="398" y="216"/>
                </a:lnTo>
                <a:lnTo>
                  <a:pt x="398" y="215"/>
                </a:lnTo>
                <a:lnTo>
                  <a:pt x="398" y="216"/>
                </a:lnTo>
                <a:lnTo>
                  <a:pt x="398" y="215"/>
                </a:lnTo>
                <a:lnTo>
                  <a:pt x="398" y="216"/>
                </a:lnTo>
                <a:lnTo>
                  <a:pt x="398" y="217"/>
                </a:lnTo>
                <a:lnTo>
                  <a:pt x="398" y="216"/>
                </a:lnTo>
                <a:lnTo>
                  <a:pt x="398" y="217"/>
                </a:lnTo>
                <a:lnTo>
                  <a:pt x="398" y="216"/>
                </a:lnTo>
                <a:lnTo>
                  <a:pt x="398" y="217"/>
                </a:lnTo>
                <a:lnTo>
                  <a:pt x="399" y="217"/>
                </a:lnTo>
                <a:lnTo>
                  <a:pt x="398" y="217"/>
                </a:lnTo>
                <a:lnTo>
                  <a:pt x="399" y="217"/>
                </a:lnTo>
                <a:lnTo>
                  <a:pt x="398" y="217"/>
                </a:lnTo>
                <a:lnTo>
                  <a:pt x="399" y="217"/>
                </a:lnTo>
                <a:lnTo>
                  <a:pt x="399" y="216"/>
                </a:lnTo>
                <a:lnTo>
                  <a:pt x="399" y="217"/>
                </a:lnTo>
                <a:lnTo>
                  <a:pt x="399" y="216"/>
                </a:lnTo>
                <a:lnTo>
                  <a:pt x="399" y="217"/>
                </a:lnTo>
                <a:lnTo>
                  <a:pt x="399" y="216"/>
                </a:lnTo>
                <a:lnTo>
                  <a:pt x="400" y="216"/>
                </a:lnTo>
                <a:lnTo>
                  <a:pt x="399" y="216"/>
                </a:lnTo>
                <a:lnTo>
                  <a:pt x="400" y="216"/>
                </a:lnTo>
                <a:lnTo>
                  <a:pt x="399" y="216"/>
                </a:lnTo>
                <a:lnTo>
                  <a:pt x="400" y="216"/>
                </a:lnTo>
                <a:lnTo>
                  <a:pt x="400" y="215"/>
                </a:lnTo>
                <a:lnTo>
                  <a:pt x="400" y="216"/>
                </a:lnTo>
                <a:lnTo>
                  <a:pt x="400" y="215"/>
                </a:lnTo>
                <a:lnTo>
                  <a:pt x="400" y="216"/>
                </a:lnTo>
                <a:lnTo>
                  <a:pt x="400" y="215"/>
                </a:lnTo>
                <a:lnTo>
                  <a:pt x="399" y="215"/>
                </a:lnTo>
                <a:lnTo>
                  <a:pt x="400" y="215"/>
                </a:lnTo>
                <a:lnTo>
                  <a:pt x="399" y="215"/>
                </a:lnTo>
                <a:lnTo>
                  <a:pt x="400" y="215"/>
                </a:lnTo>
                <a:lnTo>
                  <a:pt x="399" y="215"/>
                </a:lnTo>
                <a:lnTo>
                  <a:pt x="399" y="214"/>
                </a:lnTo>
                <a:lnTo>
                  <a:pt x="399" y="215"/>
                </a:lnTo>
                <a:lnTo>
                  <a:pt x="399" y="214"/>
                </a:lnTo>
                <a:lnTo>
                  <a:pt x="399" y="215"/>
                </a:lnTo>
                <a:lnTo>
                  <a:pt x="399" y="214"/>
                </a:lnTo>
                <a:lnTo>
                  <a:pt x="400" y="214"/>
                </a:lnTo>
                <a:lnTo>
                  <a:pt x="399" y="214"/>
                </a:lnTo>
                <a:lnTo>
                  <a:pt x="400" y="214"/>
                </a:lnTo>
                <a:lnTo>
                  <a:pt x="399" y="214"/>
                </a:lnTo>
                <a:lnTo>
                  <a:pt x="400" y="214"/>
                </a:lnTo>
                <a:lnTo>
                  <a:pt x="401" y="214"/>
                </a:lnTo>
                <a:lnTo>
                  <a:pt x="400" y="214"/>
                </a:lnTo>
                <a:lnTo>
                  <a:pt x="401" y="214"/>
                </a:lnTo>
                <a:lnTo>
                  <a:pt x="400" y="214"/>
                </a:lnTo>
                <a:lnTo>
                  <a:pt x="401" y="214"/>
                </a:lnTo>
                <a:lnTo>
                  <a:pt x="401" y="213"/>
                </a:lnTo>
                <a:lnTo>
                  <a:pt x="401" y="214"/>
                </a:lnTo>
                <a:lnTo>
                  <a:pt x="401" y="213"/>
                </a:lnTo>
                <a:lnTo>
                  <a:pt x="401" y="214"/>
                </a:lnTo>
                <a:lnTo>
                  <a:pt x="401" y="213"/>
                </a:lnTo>
                <a:lnTo>
                  <a:pt x="400" y="213"/>
                </a:lnTo>
                <a:lnTo>
                  <a:pt x="401" y="213"/>
                </a:lnTo>
                <a:lnTo>
                  <a:pt x="400" y="213"/>
                </a:lnTo>
                <a:lnTo>
                  <a:pt x="401" y="213"/>
                </a:lnTo>
                <a:lnTo>
                  <a:pt x="400" y="213"/>
                </a:lnTo>
                <a:lnTo>
                  <a:pt x="401" y="213"/>
                </a:lnTo>
                <a:lnTo>
                  <a:pt x="400" y="213"/>
                </a:lnTo>
                <a:lnTo>
                  <a:pt x="401" y="213"/>
                </a:lnTo>
                <a:lnTo>
                  <a:pt x="400" y="213"/>
                </a:lnTo>
                <a:lnTo>
                  <a:pt x="401" y="213"/>
                </a:lnTo>
                <a:lnTo>
                  <a:pt x="401" y="212"/>
                </a:lnTo>
                <a:lnTo>
                  <a:pt x="401" y="213"/>
                </a:lnTo>
                <a:lnTo>
                  <a:pt x="401" y="212"/>
                </a:lnTo>
                <a:lnTo>
                  <a:pt x="401" y="213"/>
                </a:lnTo>
                <a:lnTo>
                  <a:pt x="401" y="212"/>
                </a:lnTo>
                <a:lnTo>
                  <a:pt x="402" y="212"/>
                </a:lnTo>
                <a:lnTo>
                  <a:pt x="401" y="212"/>
                </a:lnTo>
                <a:lnTo>
                  <a:pt x="402" y="212"/>
                </a:lnTo>
                <a:lnTo>
                  <a:pt x="401" y="212"/>
                </a:lnTo>
                <a:lnTo>
                  <a:pt x="402" y="212"/>
                </a:lnTo>
                <a:lnTo>
                  <a:pt x="402" y="213"/>
                </a:lnTo>
                <a:lnTo>
                  <a:pt x="402" y="212"/>
                </a:lnTo>
                <a:lnTo>
                  <a:pt x="402" y="213"/>
                </a:lnTo>
                <a:lnTo>
                  <a:pt x="402" y="212"/>
                </a:lnTo>
                <a:lnTo>
                  <a:pt x="402" y="213"/>
                </a:lnTo>
                <a:lnTo>
                  <a:pt x="403" y="213"/>
                </a:lnTo>
                <a:lnTo>
                  <a:pt x="402" y="213"/>
                </a:lnTo>
                <a:lnTo>
                  <a:pt x="403" y="213"/>
                </a:lnTo>
                <a:lnTo>
                  <a:pt x="402" y="213"/>
                </a:lnTo>
                <a:lnTo>
                  <a:pt x="403" y="213"/>
                </a:lnTo>
                <a:lnTo>
                  <a:pt x="404" y="213"/>
                </a:lnTo>
                <a:lnTo>
                  <a:pt x="403" y="213"/>
                </a:lnTo>
                <a:lnTo>
                  <a:pt x="404" y="213"/>
                </a:lnTo>
                <a:lnTo>
                  <a:pt x="403" y="213"/>
                </a:lnTo>
                <a:lnTo>
                  <a:pt x="404" y="213"/>
                </a:lnTo>
                <a:lnTo>
                  <a:pt x="404" y="212"/>
                </a:lnTo>
                <a:lnTo>
                  <a:pt x="404" y="213"/>
                </a:lnTo>
                <a:lnTo>
                  <a:pt x="404" y="212"/>
                </a:lnTo>
                <a:lnTo>
                  <a:pt x="404" y="213"/>
                </a:lnTo>
                <a:lnTo>
                  <a:pt x="404" y="212"/>
                </a:lnTo>
                <a:lnTo>
                  <a:pt x="403" y="212"/>
                </a:lnTo>
                <a:lnTo>
                  <a:pt x="404" y="212"/>
                </a:lnTo>
                <a:lnTo>
                  <a:pt x="403" y="212"/>
                </a:lnTo>
                <a:lnTo>
                  <a:pt x="404" y="212"/>
                </a:lnTo>
                <a:lnTo>
                  <a:pt x="403" y="212"/>
                </a:lnTo>
                <a:lnTo>
                  <a:pt x="403" y="211"/>
                </a:lnTo>
                <a:lnTo>
                  <a:pt x="403" y="212"/>
                </a:lnTo>
                <a:lnTo>
                  <a:pt x="403" y="211"/>
                </a:lnTo>
                <a:lnTo>
                  <a:pt x="403" y="212"/>
                </a:lnTo>
                <a:lnTo>
                  <a:pt x="403" y="211"/>
                </a:lnTo>
                <a:lnTo>
                  <a:pt x="404" y="211"/>
                </a:lnTo>
                <a:lnTo>
                  <a:pt x="403" y="211"/>
                </a:lnTo>
                <a:lnTo>
                  <a:pt x="404" y="211"/>
                </a:lnTo>
                <a:lnTo>
                  <a:pt x="403" y="211"/>
                </a:lnTo>
                <a:lnTo>
                  <a:pt x="404" y="211"/>
                </a:lnTo>
                <a:lnTo>
                  <a:pt x="405" y="211"/>
                </a:lnTo>
                <a:lnTo>
                  <a:pt x="404" y="211"/>
                </a:lnTo>
                <a:lnTo>
                  <a:pt x="405" y="211"/>
                </a:lnTo>
                <a:lnTo>
                  <a:pt x="404" y="211"/>
                </a:lnTo>
                <a:lnTo>
                  <a:pt x="405" y="211"/>
                </a:lnTo>
                <a:lnTo>
                  <a:pt x="405" y="210"/>
                </a:lnTo>
                <a:lnTo>
                  <a:pt x="405" y="211"/>
                </a:lnTo>
                <a:lnTo>
                  <a:pt x="405" y="210"/>
                </a:lnTo>
                <a:lnTo>
                  <a:pt x="405" y="211"/>
                </a:lnTo>
                <a:lnTo>
                  <a:pt x="405" y="210"/>
                </a:lnTo>
                <a:lnTo>
                  <a:pt x="404" y="210"/>
                </a:lnTo>
                <a:lnTo>
                  <a:pt x="405" y="210"/>
                </a:lnTo>
                <a:lnTo>
                  <a:pt x="404" y="210"/>
                </a:lnTo>
                <a:lnTo>
                  <a:pt x="405" y="210"/>
                </a:lnTo>
                <a:lnTo>
                  <a:pt x="404" y="210"/>
                </a:lnTo>
                <a:lnTo>
                  <a:pt x="404" y="209"/>
                </a:lnTo>
                <a:lnTo>
                  <a:pt x="404" y="210"/>
                </a:lnTo>
                <a:lnTo>
                  <a:pt x="404" y="209"/>
                </a:lnTo>
                <a:lnTo>
                  <a:pt x="404" y="210"/>
                </a:lnTo>
                <a:lnTo>
                  <a:pt x="404" y="209"/>
                </a:lnTo>
                <a:lnTo>
                  <a:pt x="403" y="209"/>
                </a:lnTo>
                <a:lnTo>
                  <a:pt x="404" y="209"/>
                </a:lnTo>
                <a:lnTo>
                  <a:pt x="403" y="209"/>
                </a:lnTo>
                <a:lnTo>
                  <a:pt x="404" y="209"/>
                </a:lnTo>
                <a:lnTo>
                  <a:pt x="403" y="209"/>
                </a:lnTo>
                <a:lnTo>
                  <a:pt x="403" y="210"/>
                </a:lnTo>
                <a:lnTo>
                  <a:pt x="403" y="209"/>
                </a:lnTo>
                <a:lnTo>
                  <a:pt x="403" y="210"/>
                </a:lnTo>
                <a:lnTo>
                  <a:pt x="403" y="209"/>
                </a:lnTo>
                <a:lnTo>
                  <a:pt x="403" y="210"/>
                </a:lnTo>
                <a:lnTo>
                  <a:pt x="402" y="210"/>
                </a:lnTo>
                <a:lnTo>
                  <a:pt x="403" y="210"/>
                </a:lnTo>
                <a:lnTo>
                  <a:pt x="402" y="210"/>
                </a:lnTo>
                <a:lnTo>
                  <a:pt x="403" y="210"/>
                </a:lnTo>
                <a:lnTo>
                  <a:pt x="402" y="210"/>
                </a:lnTo>
                <a:lnTo>
                  <a:pt x="402" y="209"/>
                </a:lnTo>
                <a:lnTo>
                  <a:pt x="402" y="210"/>
                </a:lnTo>
                <a:lnTo>
                  <a:pt x="402" y="209"/>
                </a:lnTo>
                <a:lnTo>
                  <a:pt x="402" y="210"/>
                </a:lnTo>
                <a:lnTo>
                  <a:pt x="402" y="209"/>
                </a:lnTo>
                <a:lnTo>
                  <a:pt x="402" y="208"/>
                </a:lnTo>
                <a:lnTo>
                  <a:pt x="402" y="209"/>
                </a:lnTo>
                <a:lnTo>
                  <a:pt x="402" y="208"/>
                </a:lnTo>
                <a:lnTo>
                  <a:pt x="402" y="209"/>
                </a:lnTo>
                <a:lnTo>
                  <a:pt x="402" y="208"/>
                </a:lnTo>
                <a:lnTo>
                  <a:pt x="401" y="208"/>
                </a:lnTo>
                <a:lnTo>
                  <a:pt x="402" y="208"/>
                </a:lnTo>
                <a:lnTo>
                  <a:pt x="401" y="208"/>
                </a:lnTo>
                <a:lnTo>
                  <a:pt x="402" y="208"/>
                </a:lnTo>
                <a:lnTo>
                  <a:pt x="401" y="208"/>
                </a:lnTo>
                <a:lnTo>
                  <a:pt x="401" y="209"/>
                </a:lnTo>
                <a:lnTo>
                  <a:pt x="401" y="208"/>
                </a:lnTo>
                <a:lnTo>
                  <a:pt x="401" y="209"/>
                </a:lnTo>
                <a:lnTo>
                  <a:pt x="401" y="208"/>
                </a:lnTo>
                <a:lnTo>
                  <a:pt x="401" y="209"/>
                </a:lnTo>
                <a:lnTo>
                  <a:pt x="400" y="209"/>
                </a:lnTo>
                <a:lnTo>
                  <a:pt x="401" y="209"/>
                </a:lnTo>
                <a:lnTo>
                  <a:pt x="400" y="209"/>
                </a:lnTo>
                <a:lnTo>
                  <a:pt x="401" y="209"/>
                </a:lnTo>
                <a:lnTo>
                  <a:pt x="400" y="209"/>
                </a:lnTo>
                <a:lnTo>
                  <a:pt x="400" y="208"/>
                </a:lnTo>
                <a:lnTo>
                  <a:pt x="400" y="209"/>
                </a:lnTo>
                <a:lnTo>
                  <a:pt x="400" y="208"/>
                </a:lnTo>
                <a:lnTo>
                  <a:pt x="400" y="209"/>
                </a:lnTo>
                <a:lnTo>
                  <a:pt x="400" y="208"/>
                </a:lnTo>
                <a:lnTo>
                  <a:pt x="399" y="208"/>
                </a:lnTo>
                <a:lnTo>
                  <a:pt x="400" y="208"/>
                </a:lnTo>
                <a:lnTo>
                  <a:pt x="399" y="208"/>
                </a:lnTo>
                <a:lnTo>
                  <a:pt x="400" y="208"/>
                </a:lnTo>
                <a:lnTo>
                  <a:pt x="399" y="208"/>
                </a:lnTo>
                <a:lnTo>
                  <a:pt x="399" y="207"/>
                </a:lnTo>
                <a:lnTo>
                  <a:pt x="399" y="208"/>
                </a:lnTo>
                <a:lnTo>
                  <a:pt x="399" y="207"/>
                </a:lnTo>
                <a:lnTo>
                  <a:pt x="399" y="208"/>
                </a:lnTo>
                <a:lnTo>
                  <a:pt x="399" y="207"/>
                </a:lnTo>
                <a:lnTo>
                  <a:pt x="400" y="207"/>
                </a:lnTo>
                <a:lnTo>
                  <a:pt x="399" y="207"/>
                </a:lnTo>
                <a:lnTo>
                  <a:pt x="400" y="207"/>
                </a:lnTo>
                <a:lnTo>
                  <a:pt x="399" y="207"/>
                </a:lnTo>
                <a:lnTo>
                  <a:pt x="400" y="207"/>
                </a:lnTo>
                <a:lnTo>
                  <a:pt x="401" y="207"/>
                </a:lnTo>
                <a:lnTo>
                  <a:pt x="400" y="207"/>
                </a:lnTo>
                <a:lnTo>
                  <a:pt x="401" y="207"/>
                </a:lnTo>
                <a:lnTo>
                  <a:pt x="400" y="207"/>
                </a:lnTo>
                <a:lnTo>
                  <a:pt x="401" y="207"/>
                </a:lnTo>
                <a:lnTo>
                  <a:pt x="401" y="206"/>
                </a:lnTo>
                <a:lnTo>
                  <a:pt x="401" y="207"/>
                </a:lnTo>
                <a:lnTo>
                  <a:pt x="401" y="206"/>
                </a:lnTo>
                <a:lnTo>
                  <a:pt x="401" y="207"/>
                </a:lnTo>
                <a:lnTo>
                  <a:pt x="401" y="206"/>
                </a:lnTo>
                <a:lnTo>
                  <a:pt x="400" y="206"/>
                </a:lnTo>
                <a:lnTo>
                  <a:pt x="401" y="206"/>
                </a:lnTo>
                <a:lnTo>
                  <a:pt x="400" y="206"/>
                </a:lnTo>
                <a:lnTo>
                  <a:pt x="401" y="206"/>
                </a:lnTo>
                <a:lnTo>
                  <a:pt x="400" y="206"/>
                </a:lnTo>
                <a:lnTo>
                  <a:pt x="400" y="205"/>
                </a:lnTo>
                <a:lnTo>
                  <a:pt x="400" y="206"/>
                </a:lnTo>
                <a:lnTo>
                  <a:pt x="400" y="205"/>
                </a:lnTo>
                <a:lnTo>
                  <a:pt x="400" y="206"/>
                </a:lnTo>
                <a:lnTo>
                  <a:pt x="400" y="205"/>
                </a:lnTo>
                <a:lnTo>
                  <a:pt x="401" y="205"/>
                </a:lnTo>
                <a:lnTo>
                  <a:pt x="400" y="205"/>
                </a:lnTo>
                <a:lnTo>
                  <a:pt x="401" y="205"/>
                </a:lnTo>
                <a:lnTo>
                  <a:pt x="400" y="205"/>
                </a:lnTo>
                <a:lnTo>
                  <a:pt x="401" y="205"/>
                </a:lnTo>
                <a:lnTo>
                  <a:pt x="401" y="204"/>
                </a:lnTo>
                <a:lnTo>
                  <a:pt x="401" y="205"/>
                </a:lnTo>
                <a:lnTo>
                  <a:pt x="401" y="204"/>
                </a:lnTo>
                <a:lnTo>
                  <a:pt x="401" y="205"/>
                </a:lnTo>
                <a:lnTo>
                  <a:pt x="401" y="204"/>
                </a:lnTo>
                <a:lnTo>
                  <a:pt x="402" y="204"/>
                </a:lnTo>
                <a:lnTo>
                  <a:pt x="401" y="204"/>
                </a:lnTo>
                <a:lnTo>
                  <a:pt x="402" y="204"/>
                </a:lnTo>
                <a:lnTo>
                  <a:pt x="401" y="204"/>
                </a:lnTo>
                <a:lnTo>
                  <a:pt x="402" y="204"/>
                </a:lnTo>
                <a:lnTo>
                  <a:pt x="402" y="205"/>
                </a:lnTo>
                <a:lnTo>
                  <a:pt x="402" y="204"/>
                </a:lnTo>
                <a:lnTo>
                  <a:pt x="402" y="205"/>
                </a:lnTo>
                <a:lnTo>
                  <a:pt x="402" y="204"/>
                </a:lnTo>
                <a:lnTo>
                  <a:pt x="402" y="205"/>
                </a:lnTo>
                <a:lnTo>
                  <a:pt x="402" y="206"/>
                </a:lnTo>
                <a:lnTo>
                  <a:pt x="402" y="205"/>
                </a:lnTo>
                <a:lnTo>
                  <a:pt x="402" y="206"/>
                </a:lnTo>
                <a:lnTo>
                  <a:pt x="402" y="205"/>
                </a:lnTo>
                <a:lnTo>
                  <a:pt x="402" y="206"/>
                </a:lnTo>
                <a:lnTo>
                  <a:pt x="403" y="206"/>
                </a:lnTo>
                <a:lnTo>
                  <a:pt x="402" y="206"/>
                </a:lnTo>
                <a:lnTo>
                  <a:pt x="403" y="206"/>
                </a:lnTo>
                <a:lnTo>
                  <a:pt x="402" y="206"/>
                </a:lnTo>
                <a:lnTo>
                  <a:pt x="403" y="206"/>
                </a:lnTo>
                <a:lnTo>
                  <a:pt x="403" y="205"/>
                </a:lnTo>
                <a:lnTo>
                  <a:pt x="403" y="206"/>
                </a:lnTo>
                <a:lnTo>
                  <a:pt x="403" y="205"/>
                </a:lnTo>
                <a:lnTo>
                  <a:pt x="403" y="206"/>
                </a:lnTo>
                <a:lnTo>
                  <a:pt x="403" y="205"/>
                </a:lnTo>
                <a:lnTo>
                  <a:pt x="404" y="205"/>
                </a:lnTo>
                <a:lnTo>
                  <a:pt x="403" y="205"/>
                </a:lnTo>
                <a:lnTo>
                  <a:pt x="404" y="205"/>
                </a:lnTo>
                <a:lnTo>
                  <a:pt x="403" y="205"/>
                </a:lnTo>
                <a:lnTo>
                  <a:pt x="404" y="205"/>
                </a:lnTo>
                <a:lnTo>
                  <a:pt x="405" y="205"/>
                </a:lnTo>
                <a:lnTo>
                  <a:pt x="404" y="205"/>
                </a:lnTo>
                <a:lnTo>
                  <a:pt x="405" y="205"/>
                </a:lnTo>
                <a:lnTo>
                  <a:pt x="404" y="205"/>
                </a:lnTo>
                <a:lnTo>
                  <a:pt x="405" y="205"/>
                </a:lnTo>
                <a:lnTo>
                  <a:pt x="405" y="204"/>
                </a:lnTo>
                <a:lnTo>
                  <a:pt x="405" y="205"/>
                </a:lnTo>
                <a:lnTo>
                  <a:pt x="405" y="204"/>
                </a:lnTo>
                <a:lnTo>
                  <a:pt x="405" y="205"/>
                </a:lnTo>
                <a:lnTo>
                  <a:pt x="405" y="204"/>
                </a:lnTo>
                <a:lnTo>
                  <a:pt x="406" y="204"/>
                </a:lnTo>
                <a:lnTo>
                  <a:pt x="405" y="204"/>
                </a:lnTo>
                <a:lnTo>
                  <a:pt x="406" y="204"/>
                </a:lnTo>
                <a:lnTo>
                  <a:pt x="405" y="204"/>
                </a:lnTo>
                <a:lnTo>
                  <a:pt x="406" y="204"/>
                </a:lnTo>
                <a:lnTo>
                  <a:pt x="406" y="205"/>
                </a:lnTo>
                <a:lnTo>
                  <a:pt x="406" y="204"/>
                </a:lnTo>
                <a:lnTo>
                  <a:pt x="406" y="205"/>
                </a:lnTo>
                <a:lnTo>
                  <a:pt x="406" y="204"/>
                </a:lnTo>
                <a:lnTo>
                  <a:pt x="406" y="205"/>
                </a:lnTo>
                <a:lnTo>
                  <a:pt x="406" y="206"/>
                </a:lnTo>
                <a:lnTo>
                  <a:pt x="406" y="205"/>
                </a:lnTo>
                <a:lnTo>
                  <a:pt x="406" y="206"/>
                </a:lnTo>
                <a:lnTo>
                  <a:pt x="406" y="205"/>
                </a:lnTo>
                <a:lnTo>
                  <a:pt x="406" y="206"/>
                </a:lnTo>
                <a:lnTo>
                  <a:pt x="407" y="206"/>
                </a:lnTo>
                <a:lnTo>
                  <a:pt x="406" y="206"/>
                </a:lnTo>
                <a:lnTo>
                  <a:pt x="407" y="206"/>
                </a:lnTo>
                <a:lnTo>
                  <a:pt x="406" y="206"/>
                </a:lnTo>
                <a:lnTo>
                  <a:pt x="407" y="206"/>
                </a:lnTo>
                <a:lnTo>
                  <a:pt x="407" y="205"/>
                </a:lnTo>
                <a:lnTo>
                  <a:pt x="407" y="206"/>
                </a:lnTo>
                <a:lnTo>
                  <a:pt x="407" y="205"/>
                </a:lnTo>
                <a:lnTo>
                  <a:pt x="407" y="206"/>
                </a:lnTo>
                <a:lnTo>
                  <a:pt x="407" y="205"/>
                </a:lnTo>
                <a:lnTo>
                  <a:pt x="408" y="205"/>
                </a:lnTo>
                <a:lnTo>
                  <a:pt x="407" y="205"/>
                </a:lnTo>
                <a:lnTo>
                  <a:pt x="408" y="205"/>
                </a:lnTo>
                <a:lnTo>
                  <a:pt x="407" y="205"/>
                </a:lnTo>
                <a:lnTo>
                  <a:pt x="408" y="205"/>
                </a:lnTo>
                <a:lnTo>
                  <a:pt x="408" y="204"/>
                </a:lnTo>
                <a:lnTo>
                  <a:pt x="408" y="205"/>
                </a:lnTo>
                <a:lnTo>
                  <a:pt x="408" y="204"/>
                </a:lnTo>
                <a:lnTo>
                  <a:pt x="408" y="205"/>
                </a:lnTo>
                <a:lnTo>
                  <a:pt x="408" y="204"/>
                </a:lnTo>
                <a:lnTo>
                  <a:pt x="407" y="204"/>
                </a:lnTo>
                <a:lnTo>
                  <a:pt x="408" y="204"/>
                </a:lnTo>
                <a:lnTo>
                  <a:pt x="407" y="204"/>
                </a:lnTo>
                <a:lnTo>
                  <a:pt x="408" y="204"/>
                </a:lnTo>
                <a:lnTo>
                  <a:pt x="407" y="204"/>
                </a:lnTo>
                <a:lnTo>
                  <a:pt x="407" y="203"/>
                </a:lnTo>
                <a:lnTo>
                  <a:pt x="407" y="204"/>
                </a:lnTo>
                <a:lnTo>
                  <a:pt x="407" y="203"/>
                </a:lnTo>
                <a:lnTo>
                  <a:pt x="407" y="204"/>
                </a:lnTo>
                <a:lnTo>
                  <a:pt x="407" y="203"/>
                </a:lnTo>
                <a:lnTo>
                  <a:pt x="408" y="203"/>
                </a:lnTo>
                <a:lnTo>
                  <a:pt x="407" y="203"/>
                </a:lnTo>
                <a:lnTo>
                  <a:pt x="408" y="203"/>
                </a:lnTo>
                <a:lnTo>
                  <a:pt x="407" y="203"/>
                </a:lnTo>
                <a:lnTo>
                  <a:pt x="408" y="203"/>
                </a:lnTo>
                <a:lnTo>
                  <a:pt x="409" y="203"/>
                </a:lnTo>
                <a:lnTo>
                  <a:pt x="408" y="203"/>
                </a:lnTo>
                <a:lnTo>
                  <a:pt x="409" y="203"/>
                </a:lnTo>
                <a:lnTo>
                  <a:pt x="408" y="203"/>
                </a:lnTo>
                <a:lnTo>
                  <a:pt x="409" y="203"/>
                </a:lnTo>
                <a:lnTo>
                  <a:pt x="409" y="202"/>
                </a:lnTo>
                <a:lnTo>
                  <a:pt x="409" y="203"/>
                </a:lnTo>
                <a:lnTo>
                  <a:pt x="409" y="202"/>
                </a:lnTo>
                <a:lnTo>
                  <a:pt x="409" y="203"/>
                </a:lnTo>
                <a:lnTo>
                  <a:pt x="409" y="202"/>
                </a:lnTo>
                <a:lnTo>
                  <a:pt x="408" y="202"/>
                </a:lnTo>
                <a:lnTo>
                  <a:pt x="409" y="202"/>
                </a:lnTo>
                <a:lnTo>
                  <a:pt x="408" y="202"/>
                </a:lnTo>
                <a:lnTo>
                  <a:pt x="409" y="202"/>
                </a:lnTo>
                <a:lnTo>
                  <a:pt x="408" y="202"/>
                </a:lnTo>
                <a:lnTo>
                  <a:pt x="408" y="201"/>
                </a:lnTo>
                <a:lnTo>
                  <a:pt x="408" y="202"/>
                </a:lnTo>
                <a:lnTo>
                  <a:pt x="408" y="201"/>
                </a:lnTo>
                <a:lnTo>
                  <a:pt x="408" y="202"/>
                </a:lnTo>
                <a:lnTo>
                  <a:pt x="408" y="201"/>
                </a:lnTo>
                <a:lnTo>
                  <a:pt x="407" y="201"/>
                </a:lnTo>
                <a:lnTo>
                  <a:pt x="408" y="201"/>
                </a:lnTo>
                <a:lnTo>
                  <a:pt x="407" y="201"/>
                </a:lnTo>
                <a:lnTo>
                  <a:pt x="408" y="201"/>
                </a:lnTo>
                <a:lnTo>
                  <a:pt x="407" y="201"/>
                </a:lnTo>
                <a:lnTo>
                  <a:pt x="407" y="202"/>
                </a:lnTo>
                <a:lnTo>
                  <a:pt x="407" y="201"/>
                </a:lnTo>
                <a:lnTo>
                  <a:pt x="407" y="202"/>
                </a:lnTo>
                <a:lnTo>
                  <a:pt x="407" y="201"/>
                </a:lnTo>
                <a:lnTo>
                  <a:pt x="407" y="202"/>
                </a:lnTo>
                <a:lnTo>
                  <a:pt x="406" y="202"/>
                </a:lnTo>
                <a:lnTo>
                  <a:pt x="407" y="202"/>
                </a:lnTo>
                <a:lnTo>
                  <a:pt x="406" y="202"/>
                </a:lnTo>
                <a:lnTo>
                  <a:pt x="407" y="202"/>
                </a:lnTo>
                <a:lnTo>
                  <a:pt x="406" y="202"/>
                </a:lnTo>
                <a:lnTo>
                  <a:pt x="406" y="201"/>
                </a:lnTo>
                <a:lnTo>
                  <a:pt x="406" y="202"/>
                </a:lnTo>
                <a:lnTo>
                  <a:pt x="406" y="201"/>
                </a:lnTo>
                <a:lnTo>
                  <a:pt x="406" y="202"/>
                </a:lnTo>
                <a:lnTo>
                  <a:pt x="406" y="201"/>
                </a:lnTo>
                <a:lnTo>
                  <a:pt x="406" y="200"/>
                </a:lnTo>
                <a:lnTo>
                  <a:pt x="406" y="201"/>
                </a:lnTo>
                <a:lnTo>
                  <a:pt x="406" y="200"/>
                </a:lnTo>
                <a:lnTo>
                  <a:pt x="406" y="201"/>
                </a:lnTo>
                <a:lnTo>
                  <a:pt x="406" y="200"/>
                </a:lnTo>
                <a:lnTo>
                  <a:pt x="405" y="200"/>
                </a:lnTo>
                <a:lnTo>
                  <a:pt x="406" y="200"/>
                </a:lnTo>
                <a:lnTo>
                  <a:pt x="405" y="200"/>
                </a:lnTo>
                <a:lnTo>
                  <a:pt x="406" y="200"/>
                </a:lnTo>
                <a:lnTo>
                  <a:pt x="405" y="200"/>
                </a:lnTo>
                <a:lnTo>
                  <a:pt x="405" y="201"/>
                </a:lnTo>
                <a:lnTo>
                  <a:pt x="405" y="200"/>
                </a:lnTo>
                <a:lnTo>
                  <a:pt x="405" y="201"/>
                </a:lnTo>
                <a:lnTo>
                  <a:pt x="405" y="200"/>
                </a:lnTo>
                <a:lnTo>
                  <a:pt x="405" y="201"/>
                </a:lnTo>
                <a:lnTo>
                  <a:pt x="404" y="201"/>
                </a:lnTo>
                <a:lnTo>
                  <a:pt x="405" y="201"/>
                </a:lnTo>
                <a:lnTo>
                  <a:pt x="404" y="201"/>
                </a:lnTo>
                <a:lnTo>
                  <a:pt x="405" y="201"/>
                </a:lnTo>
                <a:lnTo>
                  <a:pt x="404" y="201"/>
                </a:lnTo>
                <a:lnTo>
                  <a:pt x="404" y="200"/>
                </a:lnTo>
                <a:lnTo>
                  <a:pt x="404" y="201"/>
                </a:lnTo>
                <a:lnTo>
                  <a:pt x="404" y="200"/>
                </a:lnTo>
                <a:lnTo>
                  <a:pt x="404" y="201"/>
                </a:lnTo>
                <a:lnTo>
                  <a:pt x="404" y="200"/>
                </a:lnTo>
                <a:lnTo>
                  <a:pt x="403" y="200"/>
                </a:lnTo>
                <a:lnTo>
                  <a:pt x="404" y="200"/>
                </a:lnTo>
                <a:lnTo>
                  <a:pt x="403" y="200"/>
                </a:lnTo>
                <a:lnTo>
                  <a:pt x="404" y="200"/>
                </a:lnTo>
                <a:lnTo>
                  <a:pt x="403" y="200"/>
                </a:lnTo>
                <a:lnTo>
                  <a:pt x="403" y="199"/>
                </a:lnTo>
                <a:lnTo>
                  <a:pt x="403" y="200"/>
                </a:lnTo>
                <a:lnTo>
                  <a:pt x="403" y="199"/>
                </a:lnTo>
                <a:lnTo>
                  <a:pt x="403" y="200"/>
                </a:lnTo>
                <a:lnTo>
                  <a:pt x="403" y="199"/>
                </a:lnTo>
                <a:lnTo>
                  <a:pt x="404" y="199"/>
                </a:lnTo>
                <a:lnTo>
                  <a:pt x="403" y="199"/>
                </a:lnTo>
                <a:lnTo>
                  <a:pt x="404" y="199"/>
                </a:lnTo>
                <a:lnTo>
                  <a:pt x="403" y="199"/>
                </a:lnTo>
                <a:lnTo>
                  <a:pt x="404" y="199"/>
                </a:lnTo>
                <a:lnTo>
                  <a:pt x="405" y="199"/>
                </a:lnTo>
                <a:lnTo>
                  <a:pt x="404" y="199"/>
                </a:lnTo>
                <a:lnTo>
                  <a:pt x="405" y="199"/>
                </a:lnTo>
                <a:lnTo>
                  <a:pt x="404" y="199"/>
                </a:lnTo>
                <a:lnTo>
                  <a:pt x="405" y="199"/>
                </a:lnTo>
                <a:lnTo>
                  <a:pt x="405" y="198"/>
                </a:lnTo>
                <a:lnTo>
                  <a:pt x="405" y="199"/>
                </a:lnTo>
                <a:lnTo>
                  <a:pt x="405" y="198"/>
                </a:lnTo>
                <a:lnTo>
                  <a:pt x="405" y="199"/>
                </a:lnTo>
                <a:lnTo>
                  <a:pt x="405" y="198"/>
                </a:lnTo>
                <a:lnTo>
                  <a:pt x="404" y="198"/>
                </a:lnTo>
                <a:lnTo>
                  <a:pt x="405" y="198"/>
                </a:lnTo>
                <a:lnTo>
                  <a:pt x="404" y="198"/>
                </a:lnTo>
                <a:lnTo>
                  <a:pt x="405" y="198"/>
                </a:lnTo>
                <a:lnTo>
                  <a:pt x="404" y="198"/>
                </a:lnTo>
                <a:lnTo>
                  <a:pt x="404" y="197"/>
                </a:lnTo>
                <a:lnTo>
                  <a:pt x="404" y="198"/>
                </a:lnTo>
                <a:lnTo>
                  <a:pt x="404" y="197"/>
                </a:lnTo>
                <a:lnTo>
                  <a:pt x="404" y="198"/>
                </a:lnTo>
                <a:lnTo>
                  <a:pt x="404" y="197"/>
                </a:lnTo>
                <a:lnTo>
                  <a:pt x="403" y="197"/>
                </a:lnTo>
                <a:lnTo>
                  <a:pt x="404" y="197"/>
                </a:lnTo>
                <a:lnTo>
                  <a:pt x="403" y="197"/>
                </a:lnTo>
                <a:lnTo>
                  <a:pt x="404" y="197"/>
                </a:lnTo>
                <a:lnTo>
                  <a:pt x="403" y="197"/>
                </a:lnTo>
                <a:lnTo>
                  <a:pt x="403" y="198"/>
                </a:lnTo>
                <a:lnTo>
                  <a:pt x="403" y="197"/>
                </a:lnTo>
                <a:lnTo>
                  <a:pt x="403" y="198"/>
                </a:lnTo>
                <a:lnTo>
                  <a:pt x="403" y="197"/>
                </a:lnTo>
                <a:lnTo>
                  <a:pt x="403" y="198"/>
                </a:lnTo>
                <a:lnTo>
                  <a:pt x="402" y="198"/>
                </a:lnTo>
                <a:lnTo>
                  <a:pt x="403" y="198"/>
                </a:lnTo>
                <a:lnTo>
                  <a:pt x="402" y="198"/>
                </a:lnTo>
                <a:lnTo>
                  <a:pt x="403" y="198"/>
                </a:lnTo>
                <a:lnTo>
                  <a:pt x="402" y="198"/>
                </a:lnTo>
                <a:lnTo>
                  <a:pt x="402" y="197"/>
                </a:lnTo>
                <a:lnTo>
                  <a:pt x="402" y="198"/>
                </a:lnTo>
                <a:lnTo>
                  <a:pt x="402" y="197"/>
                </a:lnTo>
                <a:lnTo>
                  <a:pt x="402" y="198"/>
                </a:lnTo>
                <a:lnTo>
                  <a:pt x="402" y="197"/>
                </a:lnTo>
                <a:lnTo>
                  <a:pt x="402" y="196"/>
                </a:lnTo>
                <a:lnTo>
                  <a:pt x="402" y="197"/>
                </a:lnTo>
                <a:lnTo>
                  <a:pt x="402" y="196"/>
                </a:lnTo>
                <a:lnTo>
                  <a:pt x="402" y="197"/>
                </a:lnTo>
                <a:lnTo>
                  <a:pt x="402" y="196"/>
                </a:lnTo>
                <a:lnTo>
                  <a:pt x="401" y="196"/>
                </a:lnTo>
                <a:lnTo>
                  <a:pt x="402" y="196"/>
                </a:lnTo>
                <a:lnTo>
                  <a:pt x="401" y="196"/>
                </a:lnTo>
                <a:lnTo>
                  <a:pt x="402" y="196"/>
                </a:lnTo>
                <a:lnTo>
                  <a:pt x="401" y="196"/>
                </a:lnTo>
                <a:lnTo>
                  <a:pt x="401" y="197"/>
                </a:lnTo>
                <a:lnTo>
                  <a:pt x="401" y="196"/>
                </a:lnTo>
                <a:lnTo>
                  <a:pt x="401" y="197"/>
                </a:lnTo>
                <a:lnTo>
                  <a:pt x="401" y="196"/>
                </a:lnTo>
                <a:lnTo>
                  <a:pt x="401" y="197"/>
                </a:lnTo>
                <a:lnTo>
                  <a:pt x="400" y="197"/>
                </a:lnTo>
                <a:lnTo>
                  <a:pt x="401" y="197"/>
                </a:lnTo>
                <a:lnTo>
                  <a:pt x="400" y="197"/>
                </a:lnTo>
                <a:lnTo>
                  <a:pt x="401" y="197"/>
                </a:lnTo>
                <a:lnTo>
                  <a:pt x="400" y="197"/>
                </a:lnTo>
                <a:lnTo>
                  <a:pt x="400" y="198"/>
                </a:lnTo>
                <a:lnTo>
                  <a:pt x="400" y="197"/>
                </a:lnTo>
                <a:lnTo>
                  <a:pt x="400" y="198"/>
                </a:lnTo>
                <a:lnTo>
                  <a:pt x="400" y="197"/>
                </a:lnTo>
                <a:lnTo>
                  <a:pt x="400" y="198"/>
                </a:lnTo>
                <a:lnTo>
                  <a:pt x="401" y="198"/>
                </a:lnTo>
                <a:lnTo>
                  <a:pt x="400" y="198"/>
                </a:lnTo>
                <a:lnTo>
                  <a:pt x="401" y="198"/>
                </a:lnTo>
                <a:lnTo>
                  <a:pt x="400" y="198"/>
                </a:lnTo>
                <a:lnTo>
                  <a:pt x="401" y="198"/>
                </a:lnTo>
                <a:lnTo>
                  <a:pt x="401" y="199"/>
                </a:lnTo>
                <a:lnTo>
                  <a:pt x="401" y="198"/>
                </a:lnTo>
                <a:lnTo>
                  <a:pt x="401" y="199"/>
                </a:lnTo>
                <a:lnTo>
                  <a:pt x="401" y="198"/>
                </a:lnTo>
                <a:lnTo>
                  <a:pt x="401" y="199"/>
                </a:lnTo>
                <a:lnTo>
                  <a:pt x="400" y="199"/>
                </a:lnTo>
                <a:lnTo>
                  <a:pt x="401" y="199"/>
                </a:lnTo>
                <a:lnTo>
                  <a:pt x="400" y="199"/>
                </a:lnTo>
                <a:lnTo>
                  <a:pt x="401" y="199"/>
                </a:lnTo>
                <a:lnTo>
                  <a:pt x="400" y="199"/>
                </a:lnTo>
                <a:lnTo>
                  <a:pt x="399" y="199"/>
                </a:lnTo>
                <a:lnTo>
                  <a:pt x="400" y="199"/>
                </a:lnTo>
                <a:lnTo>
                  <a:pt x="399" y="199"/>
                </a:lnTo>
                <a:lnTo>
                  <a:pt x="400" y="199"/>
                </a:lnTo>
                <a:lnTo>
                  <a:pt x="399" y="199"/>
                </a:lnTo>
                <a:lnTo>
                  <a:pt x="399" y="200"/>
                </a:lnTo>
                <a:lnTo>
                  <a:pt x="399" y="199"/>
                </a:lnTo>
                <a:lnTo>
                  <a:pt x="399" y="200"/>
                </a:lnTo>
                <a:lnTo>
                  <a:pt x="399" y="199"/>
                </a:lnTo>
                <a:lnTo>
                  <a:pt x="399" y="200"/>
                </a:lnTo>
                <a:lnTo>
                  <a:pt x="400" y="200"/>
                </a:lnTo>
                <a:lnTo>
                  <a:pt x="399" y="200"/>
                </a:lnTo>
                <a:lnTo>
                  <a:pt x="400" y="200"/>
                </a:lnTo>
                <a:lnTo>
                  <a:pt x="399" y="200"/>
                </a:lnTo>
                <a:lnTo>
                  <a:pt x="400" y="200"/>
                </a:lnTo>
                <a:lnTo>
                  <a:pt x="400" y="201"/>
                </a:lnTo>
                <a:lnTo>
                  <a:pt x="400" y="200"/>
                </a:lnTo>
                <a:lnTo>
                  <a:pt x="400" y="201"/>
                </a:lnTo>
                <a:lnTo>
                  <a:pt x="400" y="200"/>
                </a:lnTo>
                <a:lnTo>
                  <a:pt x="400" y="201"/>
                </a:lnTo>
                <a:lnTo>
                  <a:pt x="399" y="201"/>
                </a:lnTo>
                <a:lnTo>
                  <a:pt x="400" y="201"/>
                </a:lnTo>
                <a:lnTo>
                  <a:pt x="399" y="201"/>
                </a:lnTo>
                <a:lnTo>
                  <a:pt x="400" y="201"/>
                </a:lnTo>
                <a:lnTo>
                  <a:pt x="399" y="201"/>
                </a:lnTo>
                <a:lnTo>
                  <a:pt x="399" y="202"/>
                </a:lnTo>
                <a:lnTo>
                  <a:pt x="399" y="201"/>
                </a:lnTo>
                <a:lnTo>
                  <a:pt x="399" y="202"/>
                </a:lnTo>
                <a:lnTo>
                  <a:pt x="399" y="201"/>
                </a:lnTo>
                <a:lnTo>
                  <a:pt x="399" y="202"/>
                </a:lnTo>
                <a:lnTo>
                  <a:pt x="398" y="202"/>
                </a:lnTo>
                <a:lnTo>
                  <a:pt x="399" y="202"/>
                </a:lnTo>
                <a:lnTo>
                  <a:pt x="398" y="202"/>
                </a:lnTo>
                <a:lnTo>
                  <a:pt x="399" y="202"/>
                </a:lnTo>
                <a:lnTo>
                  <a:pt x="398" y="202"/>
                </a:lnTo>
                <a:lnTo>
                  <a:pt x="398" y="201"/>
                </a:lnTo>
                <a:lnTo>
                  <a:pt x="398" y="202"/>
                </a:lnTo>
                <a:lnTo>
                  <a:pt x="398" y="201"/>
                </a:lnTo>
                <a:lnTo>
                  <a:pt x="398" y="202"/>
                </a:lnTo>
                <a:lnTo>
                  <a:pt x="398" y="201"/>
                </a:lnTo>
                <a:lnTo>
                  <a:pt x="398" y="200"/>
                </a:lnTo>
                <a:lnTo>
                  <a:pt x="398" y="201"/>
                </a:lnTo>
                <a:lnTo>
                  <a:pt x="398" y="200"/>
                </a:lnTo>
                <a:lnTo>
                  <a:pt x="398" y="201"/>
                </a:lnTo>
                <a:lnTo>
                  <a:pt x="398" y="200"/>
                </a:lnTo>
                <a:lnTo>
                  <a:pt x="397" y="200"/>
                </a:lnTo>
                <a:lnTo>
                  <a:pt x="398" y="200"/>
                </a:lnTo>
                <a:lnTo>
                  <a:pt x="397" y="200"/>
                </a:lnTo>
                <a:lnTo>
                  <a:pt x="398" y="200"/>
                </a:lnTo>
                <a:lnTo>
                  <a:pt x="397" y="200"/>
                </a:lnTo>
                <a:lnTo>
                  <a:pt x="397" y="201"/>
                </a:lnTo>
                <a:lnTo>
                  <a:pt x="397" y="200"/>
                </a:lnTo>
                <a:lnTo>
                  <a:pt x="397" y="201"/>
                </a:lnTo>
                <a:lnTo>
                  <a:pt x="397" y="200"/>
                </a:lnTo>
                <a:lnTo>
                  <a:pt x="397" y="201"/>
                </a:lnTo>
                <a:lnTo>
                  <a:pt x="396" y="201"/>
                </a:lnTo>
                <a:lnTo>
                  <a:pt x="397" y="201"/>
                </a:lnTo>
                <a:lnTo>
                  <a:pt x="396" y="201"/>
                </a:lnTo>
                <a:lnTo>
                  <a:pt x="397" y="201"/>
                </a:lnTo>
                <a:lnTo>
                  <a:pt x="396" y="201"/>
                </a:lnTo>
                <a:lnTo>
                  <a:pt x="396" y="200"/>
                </a:lnTo>
                <a:lnTo>
                  <a:pt x="396" y="201"/>
                </a:lnTo>
                <a:lnTo>
                  <a:pt x="396" y="200"/>
                </a:lnTo>
                <a:lnTo>
                  <a:pt x="396" y="201"/>
                </a:lnTo>
                <a:lnTo>
                  <a:pt x="396" y="200"/>
                </a:lnTo>
                <a:lnTo>
                  <a:pt x="395" y="200"/>
                </a:lnTo>
                <a:lnTo>
                  <a:pt x="396" y="200"/>
                </a:lnTo>
                <a:lnTo>
                  <a:pt x="395" y="200"/>
                </a:lnTo>
                <a:lnTo>
                  <a:pt x="396" y="200"/>
                </a:lnTo>
                <a:lnTo>
                  <a:pt x="395" y="200"/>
                </a:lnTo>
                <a:lnTo>
                  <a:pt x="395" y="199"/>
                </a:lnTo>
                <a:lnTo>
                  <a:pt x="395" y="200"/>
                </a:lnTo>
                <a:lnTo>
                  <a:pt x="395" y="199"/>
                </a:lnTo>
                <a:lnTo>
                  <a:pt x="395" y="200"/>
                </a:lnTo>
                <a:lnTo>
                  <a:pt x="395" y="199"/>
                </a:lnTo>
                <a:lnTo>
                  <a:pt x="396" y="199"/>
                </a:lnTo>
                <a:lnTo>
                  <a:pt x="395" y="199"/>
                </a:lnTo>
                <a:lnTo>
                  <a:pt x="396" y="199"/>
                </a:lnTo>
                <a:lnTo>
                  <a:pt x="395" y="199"/>
                </a:lnTo>
                <a:lnTo>
                  <a:pt x="396" y="199"/>
                </a:lnTo>
                <a:lnTo>
                  <a:pt x="397" y="199"/>
                </a:lnTo>
                <a:lnTo>
                  <a:pt x="396" y="199"/>
                </a:lnTo>
                <a:lnTo>
                  <a:pt x="397" y="199"/>
                </a:lnTo>
                <a:lnTo>
                  <a:pt x="396" y="199"/>
                </a:lnTo>
                <a:lnTo>
                  <a:pt x="397" y="199"/>
                </a:lnTo>
                <a:lnTo>
                  <a:pt x="397" y="198"/>
                </a:lnTo>
                <a:lnTo>
                  <a:pt x="397" y="199"/>
                </a:lnTo>
                <a:lnTo>
                  <a:pt x="397" y="198"/>
                </a:lnTo>
                <a:lnTo>
                  <a:pt x="397" y="199"/>
                </a:lnTo>
                <a:lnTo>
                  <a:pt x="397" y="198"/>
                </a:lnTo>
                <a:lnTo>
                  <a:pt x="396" y="198"/>
                </a:lnTo>
                <a:lnTo>
                  <a:pt x="397" y="198"/>
                </a:lnTo>
                <a:lnTo>
                  <a:pt x="396" y="198"/>
                </a:lnTo>
                <a:lnTo>
                  <a:pt x="397" y="198"/>
                </a:lnTo>
                <a:lnTo>
                  <a:pt x="396" y="198"/>
                </a:lnTo>
                <a:lnTo>
                  <a:pt x="396" y="197"/>
                </a:lnTo>
                <a:lnTo>
                  <a:pt x="396" y="198"/>
                </a:lnTo>
                <a:lnTo>
                  <a:pt x="396" y="197"/>
                </a:lnTo>
                <a:lnTo>
                  <a:pt x="396" y="198"/>
                </a:lnTo>
                <a:lnTo>
                  <a:pt x="396" y="197"/>
                </a:lnTo>
                <a:lnTo>
                  <a:pt x="396" y="196"/>
                </a:lnTo>
                <a:lnTo>
                  <a:pt x="396" y="197"/>
                </a:lnTo>
                <a:lnTo>
                  <a:pt x="396" y="196"/>
                </a:lnTo>
                <a:lnTo>
                  <a:pt x="396" y="197"/>
                </a:lnTo>
                <a:lnTo>
                  <a:pt x="396" y="196"/>
                </a:lnTo>
                <a:lnTo>
                  <a:pt x="395" y="196"/>
                </a:lnTo>
                <a:lnTo>
                  <a:pt x="396" y="196"/>
                </a:lnTo>
                <a:lnTo>
                  <a:pt x="395" y="196"/>
                </a:lnTo>
                <a:lnTo>
                  <a:pt x="396" y="196"/>
                </a:lnTo>
                <a:lnTo>
                  <a:pt x="395" y="196"/>
                </a:lnTo>
                <a:lnTo>
                  <a:pt x="395" y="195"/>
                </a:lnTo>
                <a:lnTo>
                  <a:pt x="395" y="196"/>
                </a:lnTo>
                <a:lnTo>
                  <a:pt x="395" y="195"/>
                </a:lnTo>
                <a:lnTo>
                  <a:pt x="395" y="196"/>
                </a:lnTo>
                <a:lnTo>
                  <a:pt x="395" y="195"/>
                </a:lnTo>
                <a:lnTo>
                  <a:pt x="396" y="195"/>
                </a:lnTo>
                <a:lnTo>
                  <a:pt x="395" y="195"/>
                </a:lnTo>
                <a:lnTo>
                  <a:pt x="396" y="195"/>
                </a:lnTo>
                <a:lnTo>
                  <a:pt x="395" y="195"/>
                </a:lnTo>
                <a:lnTo>
                  <a:pt x="396" y="195"/>
                </a:lnTo>
                <a:lnTo>
                  <a:pt x="397" y="195"/>
                </a:lnTo>
                <a:lnTo>
                  <a:pt x="396" y="195"/>
                </a:lnTo>
                <a:lnTo>
                  <a:pt x="397" y="195"/>
                </a:lnTo>
                <a:lnTo>
                  <a:pt x="396" y="195"/>
                </a:lnTo>
                <a:lnTo>
                  <a:pt x="397" y="195"/>
                </a:lnTo>
                <a:lnTo>
                  <a:pt x="397" y="194"/>
                </a:lnTo>
                <a:lnTo>
                  <a:pt x="397" y="195"/>
                </a:lnTo>
                <a:lnTo>
                  <a:pt x="397" y="194"/>
                </a:lnTo>
                <a:lnTo>
                  <a:pt x="397" y="195"/>
                </a:lnTo>
                <a:lnTo>
                  <a:pt x="397" y="194"/>
                </a:lnTo>
                <a:lnTo>
                  <a:pt x="396" y="194"/>
                </a:lnTo>
                <a:lnTo>
                  <a:pt x="397" y="194"/>
                </a:lnTo>
                <a:lnTo>
                  <a:pt x="396" y="194"/>
                </a:lnTo>
                <a:lnTo>
                  <a:pt x="397" y="194"/>
                </a:lnTo>
                <a:lnTo>
                  <a:pt x="396" y="194"/>
                </a:lnTo>
                <a:lnTo>
                  <a:pt x="396" y="193"/>
                </a:lnTo>
                <a:lnTo>
                  <a:pt x="396" y="194"/>
                </a:lnTo>
                <a:lnTo>
                  <a:pt x="396" y="193"/>
                </a:lnTo>
                <a:lnTo>
                  <a:pt x="396" y="194"/>
                </a:lnTo>
                <a:lnTo>
                  <a:pt x="396" y="193"/>
                </a:lnTo>
                <a:lnTo>
                  <a:pt x="395" y="193"/>
                </a:lnTo>
                <a:lnTo>
                  <a:pt x="396" y="193"/>
                </a:lnTo>
                <a:lnTo>
                  <a:pt x="395" y="193"/>
                </a:lnTo>
                <a:lnTo>
                  <a:pt x="396" y="193"/>
                </a:lnTo>
                <a:lnTo>
                  <a:pt x="395" y="193"/>
                </a:lnTo>
                <a:lnTo>
                  <a:pt x="395" y="194"/>
                </a:lnTo>
                <a:lnTo>
                  <a:pt x="395" y="193"/>
                </a:lnTo>
                <a:lnTo>
                  <a:pt x="395" y="194"/>
                </a:lnTo>
                <a:lnTo>
                  <a:pt x="395" y="193"/>
                </a:lnTo>
                <a:lnTo>
                  <a:pt x="395" y="194"/>
                </a:lnTo>
                <a:lnTo>
                  <a:pt x="394" y="194"/>
                </a:lnTo>
                <a:lnTo>
                  <a:pt x="395" y="194"/>
                </a:lnTo>
                <a:lnTo>
                  <a:pt x="394" y="194"/>
                </a:lnTo>
                <a:lnTo>
                  <a:pt x="395" y="194"/>
                </a:lnTo>
                <a:lnTo>
                  <a:pt x="394" y="194"/>
                </a:lnTo>
                <a:lnTo>
                  <a:pt x="394" y="193"/>
                </a:lnTo>
                <a:lnTo>
                  <a:pt x="394" y="194"/>
                </a:lnTo>
                <a:lnTo>
                  <a:pt x="394" y="193"/>
                </a:lnTo>
                <a:lnTo>
                  <a:pt x="394" y="194"/>
                </a:lnTo>
                <a:lnTo>
                  <a:pt x="394" y="193"/>
                </a:lnTo>
                <a:lnTo>
                  <a:pt x="394" y="192"/>
                </a:lnTo>
                <a:lnTo>
                  <a:pt x="394" y="193"/>
                </a:lnTo>
                <a:lnTo>
                  <a:pt x="394" y="192"/>
                </a:lnTo>
                <a:lnTo>
                  <a:pt x="394" y="193"/>
                </a:lnTo>
                <a:lnTo>
                  <a:pt x="394" y="192"/>
                </a:lnTo>
                <a:lnTo>
                  <a:pt x="393" y="192"/>
                </a:lnTo>
                <a:lnTo>
                  <a:pt x="394" y="192"/>
                </a:lnTo>
                <a:lnTo>
                  <a:pt x="393" y="192"/>
                </a:lnTo>
                <a:lnTo>
                  <a:pt x="394" y="192"/>
                </a:lnTo>
                <a:lnTo>
                  <a:pt x="393" y="192"/>
                </a:lnTo>
                <a:lnTo>
                  <a:pt x="393" y="193"/>
                </a:lnTo>
                <a:lnTo>
                  <a:pt x="393" y="192"/>
                </a:lnTo>
                <a:lnTo>
                  <a:pt x="393" y="193"/>
                </a:lnTo>
                <a:lnTo>
                  <a:pt x="393" y="192"/>
                </a:lnTo>
                <a:lnTo>
                  <a:pt x="393" y="193"/>
                </a:lnTo>
                <a:lnTo>
                  <a:pt x="392" y="193"/>
                </a:lnTo>
                <a:lnTo>
                  <a:pt x="393" y="193"/>
                </a:lnTo>
                <a:lnTo>
                  <a:pt x="392" y="193"/>
                </a:lnTo>
                <a:lnTo>
                  <a:pt x="393" y="193"/>
                </a:lnTo>
                <a:lnTo>
                  <a:pt x="392" y="193"/>
                </a:lnTo>
                <a:lnTo>
                  <a:pt x="392" y="194"/>
                </a:lnTo>
                <a:lnTo>
                  <a:pt x="392" y="193"/>
                </a:lnTo>
                <a:lnTo>
                  <a:pt x="392" y="194"/>
                </a:lnTo>
                <a:lnTo>
                  <a:pt x="392" y="193"/>
                </a:lnTo>
                <a:lnTo>
                  <a:pt x="392" y="194"/>
                </a:lnTo>
                <a:lnTo>
                  <a:pt x="393" y="194"/>
                </a:lnTo>
                <a:lnTo>
                  <a:pt x="392" y="194"/>
                </a:lnTo>
                <a:lnTo>
                  <a:pt x="393" y="194"/>
                </a:lnTo>
                <a:lnTo>
                  <a:pt x="392" y="194"/>
                </a:lnTo>
                <a:lnTo>
                  <a:pt x="393" y="194"/>
                </a:lnTo>
                <a:lnTo>
                  <a:pt x="393" y="195"/>
                </a:lnTo>
                <a:lnTo>
                  <a:pt x="393" y="194"/>
                </a:lnTo>
                <a:lnTo>
                  <a:pt x="393" y="195"/>
                </a:lnTo>
                <a:lnTo>
                  <a:pt x="393" y="194"/>
                </a:lnTo>
                <a:lnTo>
                  <a:pt x="393" y="195"/>
                </a:lnTo>
                <a:lnTo>
                  <a:pt x="392" y="195"/>
                </a:lnTo>
                <a:lnTo>
                  <a:pt x="393" y="195"/>
                </a:lnTo>
                <a:lnTo>
                  <a:pt x="392" y="195"/>
                </a:lnTo>
                <a:lnTo>
                  <a:pt x="393" y="195"/>
                </a:lnTo>
                <a:lnTo>
                  <a:pt x="392" y="195"/>
                </a:lnTo>
                <a:lnTo>
                  <a:pt x="391" y="195"/>
                </a:lnTo>
                <a:lnTo>
                  <a:pt x="392" y="195"/>
                </a:lnTo>
                <a:lnTo>
                  <a:pt x="391" y="195"/>
                </a:lnTo>
                <a:lnTo>
                  <a:pt x="392" y="195"/>
                </a:lnTo>
                <a:lnTo>
                  <a:pt x="391" y="195"/>
                </a:lnTo>
                <a:lnTo>
                  <a:pt x="391" y="196"/>
                </a:lnTo>
                <a:lnTo>
                  <a:pt x="391" y="195"/>
                </a:lnTo>
                <a:lnTo>
                  <a:pt x="391" y="196"/>
                </a:lnTo>
                <a:lnTo>
                  <a:pt x="391" y="195"/>
                </a:lnTo>
                <a:lnTo>
                  <a:pt x="391" y="196"/>
                </a:lnTo>
                <a:lnTo>
                  <a:pt x="392" y="196"/>
                </a:lnTo>
                <a:lnTo>
                  <a:pt x="391" y="196"/>
                </a:lnTo>
                <a:lnTo>
                  <a:pt x="392" y="196"/>
                </a:lnTo>
                <a:lnTo>
                  <a:pt x="391" y="196"/>
                </a:lnTo>
                <a:lnTo>
                  <a:pt x="392" y="196"/>
                </a:lnTo>
                <a:lnTo>
                  <a:pt x="392" y="197"/>
                </a:lnTo>
                <a:lnTo>
                  <a:pt x="392" y="196"/>
                </a:lnTo>
                <a:lnTo>
                  <a:pt x="392" y="197"/>
                </a:lnTo>
                <a:lnTo>
                  <a:pt x="392" y="196"/>
                </a:lnTo>
                <a:lnTo>
                  <a:pt x="392" y="197"/>
                </a:lnTo>
                <a:lnTo>
                  <a:pt x="391" y="197"/>
                </a:lnTo>
                <a:lnTo>
                  <a:pt x="392" y="197"/>
                </a:lnTo>
                <a:lnTo>
                  <a:pt x="391" y="197"/>
                </a:lnTo>
                <a:lnTo>
                  <a:pt x="392" y="197"/>
                </a:lnTo>
                <a:lnTo>
                  <a:pt x="391" y="197"/>
                </a:lnTo>
                <a:lnTo>
                  <a:pt x="391" y="198"/>
                </a:lnTo>
                <a:lnTo>
                  <a:pt x="391" y="197"/>
                </a:lnTo>
                <a:lnTo>
                  <a:pt x="391" y="198"/>
                </a:lnTo>
                <a:lnTo>
                  <a:pt x="391" y="197"/>
                </a:lnTo>
                <a:lnTo>
                  <a:pt x="391" y="198"/>
                </a:lnTo>
                <a:lnTo>
                  <a:pt x="390" y="198"/>
                </a:lnTo>
                <a:lnTo>
                  <a:pt x="391" y="198"/>
                </a:lnTo>
                <a:lnTo>
                  <a:pt x="390" y="198"/>
                </a:lnTo>
                <a:lnTo>
                  <a:pt x="391" y="198"/>
                </a:lnTo>
                <a:lnTo>
                  <a:pt x="390" y="198"/>
                </a:lnTo>
                <a:lnTo>
                  <a:pt x="390" y="197"/>
                </a:lnTo>
                <a:lnTo>
                  <a:pt x="390" y="198"/>
                </a:lnTo>
                <a:lnTo>
                  <a:pt x="390" y="197"/>
                </a:lnTo>
                <a:lnTo>
                  <a:pt x="390" y="198"/>
                </a:lnTo>
                <a:lnTo>
                  <a:pt x="390" y="197"/>
                </a:lnTo>
                <a:lnTo>
                  <a:pt x="390" y="196"/>
                </a:lnTo>
                <a:lnTo>
                  <a:pt x="390" y="197"/>
                </a:lnTo>
                <a:lnTo>
                  <a:pt x="390" y="196"/>
                </a:lnTo>
                <a:lnTo>
                  <a:pt x="390" y="197"/>
                </a:lnTo>
                <a:lnTo>
                  <a:pt x="390" y="196"/>
                </a:lnTo>
                <a:lnTo>
                  <a:pt x="389" y="196"/>
                </a:lnTo>
                <a:lnTo>
                  <a:pt x="390" y="196"/>
                </a:lnTo>
                <a:lnTo>
                  <a:pt x="389" y="196"/>
                </a:lnTo>
                <a:lnTo>
                  <a:pt x="390" y="196"/>
                </a:lnTo>
                <a:lnTo>
                  <a:pt x="389" y="196"/>
                </a:lnTo>
                <a:lnTo>
                  <a:pt x="389" y="197"/>
                </a:lnTo>
                <a:lnTo>
                  <a:pt x="389" y="196"/>
                </a:lnTo>
                <a:lnTo>
                  <a:pt x="389" y="197"/>
                </a:lnTo>
                <a:lnTo>
                  <a:pt x="389" y="196"/>
                </a:lnTo>
                <a:lnTo>
                  <a:pt x="389" y="197"/>
                </a:lnTo>
                <a:lnTo>
                  <a:pt x="388" y="197"/>
                </a:lnTo>
                <a:lnTo>
                  <a:pt x="389" y="197"/>
                </a:lnTo>
                <a:lnTo>
                  <a:pt x="388" y="197"/>
                </a:lnTo>
                <a:lnTo>
                  <a:pt x="389" y="197"/>
                </a:lnTo>
                <a:lnTo>
                  <a:pt x="388" y="197"/>
                </a:lnTo>
                <a:lnTo>
                  <a:pt x="388" y="196"/>
                </a:lnTo>
                <a:lnTo>
                  <a:pt x="388" y="197"/>
                </a:lnTo>
                <a:lnTo>
                  <a:pt x="388" y="196"/>
                </a:lnTo>
                <a:lnTo>
                  <a:pt x="388" y="197"/>
                </a:lnTo>
                <a:lnTo>
                  <a:pt x="388" y="196"/>
                </a:lnTo>
                <a:lnTo>
                  <a:pt x="387" y="196"/>
                </a:lnTo>
                <a:lnTo>
                  <a:pt x="388" y="196"/>
                </a:lnTo>
                <a:lnTo>
                  <a:pt x="387" y="196"/>
                </a:lnTo>
                <a:lnTo>
                  <a:pt x="388" y="196"/>
                </a:lnTo>
                <a:lnTo>
                  <a:pt x="387" y="196"/>
                </a:lnTo>
                <a:lnTo>
                  <a:pt x="387" y="195"/>
                </a:lnTo>
                <a:lnTo>
                  <a:pt x="387" y="196"/>
                </a:lnTo>
                <a:lnTo>
                  <a:pt x="387" y="195"/>
                </a:lnTo>
                <a:lnTo>
                  <a:pt x="387" y="196"/>
                </a:lnTo>
                <a:lnTo>
                  <a:pt x="387" y="195"/>
                </a:lnTo>
                <a:lnTo>
                  <a:pt x="388" y="195"/>
                </a:lnTo>
                <a:lnTo>
                  <a:pt x="387" y="195"/>
                </a:lnTo>
                <a:lnTo>
                  <a:pt x="388" y="195"/>
                </a:lnTo>
                <a:lnTo>
                  <a:pt x="387" y="195"/>
                </a:lnTo>
                <a:lnTo>
                  <a:pt x="388" y="195"/>
                </a:lnTo>
                <a:lnTo>
                  <a:pt x="389" y="195"/>
                </a:lnTo>
                <a:lnTo>
                  <a:pt x="388" y="195"/>
                </a:lnTo>
                <a:lnTo>
                  <a:pt x="389" y="195"/>
                </a:lnTo>
                <a:lnTo>
                  <a:pt x="388" y="195"/>
                </a:lnTo>
                <a:lnTo>
                  <a:pt x="389" y="195"/>
                </a:lnTo>
                <a:lnTo>
                  <a:pt x="389" y="194"/>
                </a:lnTo>
                <a:lnTo>
                  <a:pt x="389" y="195"/>
                </a:lnTo>
                <a:lnTo>
                  <a:pt x="389" y="194"/>
                </a:lnTo>
                <a:lnTo>
                  <a:pt x="389" y="195"/>
                </a:lnTo>
                <a:lnTo>
                  <a:pt x="389" y="194"/>
                </a:lnTo>
                <a:lnTo>
                  <a:pt x="388" y="194"/>
                </a:lnTo>
                <a:lnTo>
                  <a:pt x="389" y="194"/>
                </a:lnTo>
                <a:lnTo>
                  <a:pt x="388" y="194"/>
                </a:lnTo>
                <a:lnTo>
                  <a:pt x="389" y="194"/>
                </a:lnTo>
                <a:lnTo>
                  <a:pt x="388" y="194"/>
                </a:lnTo>
                <a:lnTo>
                  <a:pt x="388" y="193"/>
                </a:lnTo>
                <a:lnTo>
                  <a:pt x="388" y="194"/>
                </a:lnTo>
                <a:lnTo>
                  <a:pt x="388" y="193"/>
                </a:lnTo>
                <a:lnTo>
                  <a:pt x="388" y="194"/>
                </a:lnTo>
                <a:lnTo>
                  <a:pt x="388" y="193"/>
                </a:lnTo>
                <a:lnTo>
                  <a:pt x="387" y="193"/>
                </a:lnTo>
                <a:lnTo>
                  <a:pt x="388" y="193"/>
                </a:lnTo>
                <a:lnTo>
                  <a:pt x="387" y="193"/>
                </a:lnTo>
                <a:lnTo>
                  <a:pt x="388" y="193"/>
                </a:lnTo>
                <a:lnTo>
                  <a:pt x="387" y="193"/>
                </a:lnTo>
                <a:lnTo>
                  <a:pt x="387" y="194"/>
                </a:lnTo>
                <a:lnTo>
                  <a:pt x="387" y="193"/>
                </a:lnTo>
                <a:lnTo>
                  <a:pt x="387" y="194"/>
                </a:lnTo>
                <a:lnTo>
                  <a:pt x="387" y="193"/>
                </a:lnTo>
                <a:lnTo>
                  <a:pt x="387" y="194"/>
                </a:lnTo>
                <a:lnTo>
                  <a:pt x="386" y="194"/>
                </a:lnTo>
                <a:lnTo>
                  <a:pt x="387" y="194"/>
                </a:lnTo>
                <a:lnTo>
                  <a:pt x="386" y="194"/>
                </a:lnTo>
                <a:lnTo>
                  <a:pt x="387" y="194"/>
                </a:lnTo>
                <a:lnTo>
                  <a:pt x="386" y="194"/>
                </a:lnTo>
                <a:lnTo>
                  <a:pt x="386" y="193"/>
                </a:lnTo>
                <a:lnTo>
                  <a:pt x="386" y="194"/>
                </a:lnTo>
                <a:lnTo>
                  <a:pt x="386" y="193"/>
                </a:lnTo>
                <a:lnTo>
                  <a:pt x="386" y="194"/>
                </a:lnTo>
                <a:lnTo>
                  <a:pt x="386" y="193"/>
                </a:lnTo>
                <a:lnTo>
                  <a:pt x="386" y="192"/>
                </a:lnTo>
                <a:lnTo>
                  <a:pt x="386" y="193"/>
                </a:lnTo>
                <a:lnTo>
                  <a:pt x="386" y="192"/>
                </a:lnTo>
                <a:lnTo>
                  <a:pt x="386" y="193"/>
                </a:lnTo>
                <a:lnTo>
                  <a:pt x="386" y="192"/>
                </a:lnTo>
                <a:lnTo>
                  <a:pt x="385" y="192"/>
                </a:lnTo>
                <a:lnTo>
                  <a:pt x="386" y="192"/>
                </a:lnTo>
                <a:lnTo>
                  <a:pt x="385" y="192"/>
                </a:lnTo>
                <a:lnTo>
                  <a:pt x="386" y="192"/>
                </a:lnTo>
                <a:lnTo>
                  <a:pt x="385" y="192"/>
                </a:lnTo>
                <a:lnTo>
                  <a:pt x="385" y="193"/>
                </a:lnTo>
                <a:lnTo>
                  <a:pt x="385" y="192"/>
                </a:lnTo>
                <a:lnTo>
                  <a:pt x="385" y="193"/>
                </a:lnTo>
                <a:lnTo>
                  <a:pt x="385" y="192"/>
                </a:lnTo>
                <a:lnTo>
                  <a:pt x="385" y="193"/>
                </a:lnTo>
                <a:lnTo>
                  <a:pt x="384" y="193"/>
                </a:lnTo>
                <a:lnTo>
                  <a:pt x="385" y="193"/>
                </a:lnTo>
                <a:lnTo>
                  <a:pt x="384" y="193"/>
                </a:lnTo>
                <a:lnTo>
                  <a:pt x="385" y="193"/>
                </a:lnTo>
                <a:lnTo>
                  <a:pt x="384" y="193"/>
                </a:lnTo>
                <a:lnTo>
                  <a:pt x="384" y="192"/>
                </a:lnTo>
                <a:lnTo>
                  <a:pt x="384" y="193"/>
                </a:lnTo>
                <a:lnTo>
                  <a:pt x="384" y="192"/>
                </a:lnTo>
                <a:lnTo>
                  <a:pt x="384" y="193"/>
                </a:lnTo>
                <a:lnTo>
                  <a:pt x="384" y="192"/>
                </a:lnTo>
                <a:lnTo>
                  <a:pt x="383" y="192"/>
                </a:lnTo>
                <a:lnTo>
                  <a:pt x="384" y="192"/>
                </a:lnTo>
                <a:lnTo>
                  <a:pt x="383" y="192"/>
                </a:lnTo>
                <a:lnTo>
                  <a:pt x="384" y="192"/>
                </a:lnTo>
                <a:lnTo>
                  <a:pt x="383" y="192"/>
                </a:lnTo>
                <a:lnTo>
                  <a:pt x="383" y="191"/>
                </a:lnTo>
                <a:lnTo>
                  <a:pt x="383" y="192"/>
                </a:lnTo>
                <a:lnTo>
                  <a:pt x="383" y="191"/>
                </a:lnTo>
                <a:lnTo>
                  <a:pt x="383" y="192"/>
                </a:lnTo>
                <a:lnTo>
                  <a:pt x="383" y="191"/>
                </a:lnTo>
                <a:lnTo>
                  <a:pt x="384" y="191"/>
                </a:lnTo>
                <a:lnTo>
                  <a:pt x="383" y="191"/>
                </a:lnTo>
                <a:lnTo>
                  <a:pt x="384" y="191"/>
                </a:lnTo>
                <a:lnTo>
                  <a:pt x="383" y="191"/>
                </a:lnTo>
                <a:lnTo>
                  <a:pt x="384" y="191"/>
                </a:lnTo>
                <a:lnTo>
                  <a:pt x="385" y="191"/>
                </a:lnTo>
                <a:lnTo>
                  <a:pt x="384" y="191"/>
                </a:lnTo>
                <a:lnTo>
                  <a:pt x="385" y="191"/>
                </a:lnTo>
                <a:lnTo>
                  <a:pt x="384" y="191"/>
                </a:lnTo>
                <a:lnTo>
                  <a:pt x="385" y="191"/>
                </a:lnTo>
                <a:lnTo>
                  <a:pt x="385" y="190"/>
                </a:lnTo>
                <a:lnTo>
                  <a:pt x="385" y="191"/>
                </a:lnTo>
                <a:lnTo>
                  <a:pt x="385" y="190"/>
                </a:lnTo>
                <a:lnTo>
                  <a:pt x="385" y="191"/>
                </a:lnTo>
                <a:lnTo>
                  <a:pt x="385" y="190"/>
                </a:lnTo>
                <a:lnTo>
                  <a:pt x="384" y="190"/>
                </a:lnTo>
                <a:lnTo>
                  <a:pt x="385" y="190"/>
                </a:lnTo>
                <a:lnTo>
                  <a:pt x="384" y="190"/>
                </a:lnTo>
                <a:lnTo>
                  <a:pt x="385" y="190"/>
                </a:lnTo>
                <a:lnTo>
                  <a:pt x="384" y="190"/>
                </a:lnTo>
                <a:lnTo>
                  <a:pt x="384" y="189"/>
                </a:lnTo>
                <a:lnTo>
                  <a:pt x="384" y="190"/>
                </a:lnTo>
                <a:lnTo>
                  <a:pt x="384" y="189"/>
                </a:lnTo>
                <a:lnTo>
                  <a:pt x="384" y="190"/>
                </a:lnTo>
                <a:lnTo>
                  <a:pt x="384" y="189"/>
                </a:lnTo>
                <a:lnTo>
                  <a:pt x="385" y="189"/>
                </a:lnTo>
                <a:lnTo>
                  <a:pt x="384" y="189"/>
                </a:lnTo>
                <a:lnTo>
                  <a:pt x="385" y="189"/>
                </a:lnTo>
                <a:lnTo>
                  <a:pt x="384" y="189"/>
                </a:lnTo>
                <a:lnTo>
                  <a:pt x="385" y="189"/>
                </a:lnTo>
                <a:lnTo>
                  <a:pt x="385" y="188"/>
                </a:lnTo>
                <a:lnTo>
                  <a:pt x="385" y="189"/>
                </a:lnTo>
                <a:lnTo>
                  <a:pt x="385" y="188"/>
                </a:lnTo>
                <a:lnTo>
                  <a:pt x="385" y="189"/>
                </a:lnTo>
                <a:lnTo>
                  <a:pt x="385" y="188"/>
                </a:lnTo>
                <a:lnTo>
                  <a:pt x="386" y="188"/>
                </a:lnTo>
                <a:lnTo>
                  <a:pt x="385" y="188"/>
                </a:lnTo>
                <a:lnTo>
                  <a:pt x="386" y="188"/>
                </a:lnTo>
                <a:lnTo>
                  <a:pt x="385" y="188"/>
                </a:lnTo>
                <a:lnTo>
                  <a:pt x="386" y="188"/>
                </a:lnTo>
                <a:lnTo>
                  <a:pt x="386" y="189"/>
                </a:lnTo>
                <a:lnTo>
                  <a:pt x="386" y="188"/>
                </a:lnTo>
                <a:lnTo>
                  <a:pt x="386" y="189"/>
                </a:lnTo>
                <a:lnTo>
                  <a:pt x="386" y="188"/>
                </a:lnTo>
                <a:lnTo>
                  <a:pt x="386" y="189"/>
                </a:lnTo>
                <a:lnTo>
                  <a:pt x="386" y="190"/>
                </a:lnTo>
                <a:lnTo>
                  <a:pt x="386" y="189"/>
                </a:lnTo>
                <a:lnTo>
                  <a:pt x="386" y="190"/>
                </a:lnTo>
                <a:lnTo>
                  <a:pt x="386" y="189"/>
                </a:lnTo>
                <a:lnTo>
                  <a:pt x="386" y="190"/>
                </a:lnTo>
                <a:lnTo>
                  <a:pt x="387" y="190"/>
                </a:lnTo>
                <a:lnTo>
                  <a:pt x="386" y="190"/>
                </a:lnTo>
                <a:lnTo>
                  <a:pt x="387" y="190"/>
                </a:lnTo>
                <a:lnTo>
                  <a:pt x="386" y="190"/>
                </a:lnTo>
                <a:lnTo>
                  <a:pt x="387" y="190"/>
                </a:lnTo>
                <a:lnTo>
                  <a:pt x="387" y="189"/>
                </a:lnTo>
                <a:lnTo>
                  <a:pt x="387" y="190"/>
                </a:lnTo>
                <a:lnTo>
                  <a:pt x="387" y="189"/>
                </a:lnTo>
                <a:lnTo>
                  <a:pt x="387" y="190"/>
                </a:lnTo>
                <a:lnTo>
                  <a:pt x="387" y="189"/>
                </a:lnTo>
                <a:lnTo>
                  <a:pt x="388" y="189"/>
                </a:lnTo>
                <a:lnTo>
                  <a:pt x="387" y="189"/>
                </a:lnTo>
                <a:lnTo>
                  <a:pt x="388" y="189"/>
                </a:lnTo>
                <a:lnTo>
                  <a:pt x="387" y="189"/>
                </a:lnTo>
                <a:lnTo>
                  <a:pt x="388" y="189"/>
                </a:lnTo>
                <a:lnTo>
                  <a:pt x="389" y="189"/>
                </a:lnTo>
                <a:lnTo>
                  <a:pt x="388" y="189"/>
                </a:lnTo>
                <a:lnTo>
                  <a:pt x="389" y="189"/>
                </a:lnTo>
                <a:lnTo>
                  <a:pt x="388" y="189"/>
                </a:lnTo>
                <a:lnTo>
                  <a:pt x="389" y="189"/>
                </a:lnTo>
                <a:lnTo>
                  <a:pt x="389" y="188"/>
                </a:lnTo>
                <a:lnTo>
                  <a:pt x="389" y="189"/>
                </a:lnTo>
                <a:lnTo>
                  <a:pt x="389" y="188"/>
                </a:lnTo>
                <a:lnTo>
                  <a:pt x="389" y="189"/>
                </a:lnTo>
                <a:lnTo>
                  <a:pt x="389" y="188"/>
                </a:lnTo>
                <a:lnTo>
                  <a:pt x="390" y="188"/>
                </a:lnTo>
                <a:lnTo>
                  <a:pt x="389" y="188"/>
                </a:lnTo>
                <a:lnTo>
                  <a:pt x="390" y="188"/>
                </a:lnTo>
                <a:lnTo>
                  <a:pt x="389" y="188"/>
                </a:lnTo>
                <a:lnTo>
                  <a:pt x="390" y="188"/>
                </a:lnTo>
                <a:lnTo>
                  <a:pt x="390" y="189"/>
                </a:lnTo>
                <a:lnTo>
                  <a:pt x="390" y="188"/>
                </a:lnTo>
                <a:lnTo>
                  <a:pt x="390" y="189"/>
                </a:lnTo>
                <a:lnTo>
                  <a:pt x="390" y="188"/>
                </a:lnTo>
                <a:lnTo>
                  <a:pt x="390" y="189"/>
                </a:lnTo>
                <a:lnTo>
                  <a:pt x="390" y="190"/>
                </a:lnTo>
                <a:lnTo>
                  <a:pt x="390" y="189"/>
                </a:lnTo>
                <a:lnTo>
                  <a:pt x="390" y="190"/>
                </a:lnTo>
                <a:lnTo>
                  <a:pt x="390" y="189"/>
                </a:lnTo>
                <a:lnTo>
                  <a:pt x="390" y="190"/>
                </a:lnTo>
                <a:lnTo>
                  <a:pt x="391" y="190"/>
                </a:lnTo>
                <a:lnTo>
                  <a:pt x="390" y="190"/>
                </a:lnTo>
                <a:lnTo>
                  <a:pt x="391" y="190"/>
                </a:lnTo>
                <a:lnTo>
                  <a:pt x="390" y="190"/>
                </a:lnTo>
                <a:lnTo>
                  <a:pt x="391" y="190"/>
                </a:lnTo>
                <a:lnTo>
                  <a:pt x="391" y="189"/>
                </a:lnTo>
                <a:lnTo>
                  <a:pt x="391" y="190"/>
                </a:lnTo>
                <a:lnTo>
                  <a:pt x="391" y="189"/>
                </a:lnTo>
                <a:lnTo>
                  <a:pt x="391" y="190"/>
                </a:lnTo>
                <a:lnTo>
                  <a:pt x="391" y="189"/>
                </a:lnTo>
                <a:lnTo>
                  <a:pt x="392" y="189"/>
                </a:lnTo>
                <a:lnTo>
                  <a:pt x="391" y="189"/>
                </a:lnTo>
                <a:lnTo>
                  <a:pt x="392" y="189"/>
                </a:lnTo>
                <a:lnTo>
                  <a:pt x="391" y="189"/>
                </a:lnTo>
                <a:lnTo>
                  <a:pt x="392" y="189"/>
                </a:lnTo>
                <a:lnTo>
                  <a:pt x="392" y="188"/>
                </a:lnTo>
                <a:lnTo>
                  <a:pt x="392" y="189"/>
                </a:lnTo>
                <a:lnTo>
                  <a:pt x="392" y="188"/>
                </a:lnTo>
                <a:lnTo>
                  <a:pt x="392" y="189"/>
                </a:lnTo>
                <a:lnTo>
                  <a:pt x="392" y="188"/>
                </a:lnTo>
                <a:lnTo>
                  <a:pt x="391" y="188"/>
                </a:lnTo>
                <a:lnTo>
                  <a:pt x="392" y="188"/>
                </a:lnTo>
                <a:lnTo>
                  <a:pt x="391" y="188"/>
                </a:lnTo>
                <a:lnTo>
                  <a:pt x="392" y="188"/>
                </a:lnTo>
                <a:lnTo>
                  <a:pt x="391" y="188"/>
                </a:lnTo>
                <a:lnTo>
                  <a:pt x="391" y="187"/>
                </a:lnTo>
                <a:lnTo>
                  <a:pt x="391" y="188"/>
                </a:lnTo>
                <a:lnTo>
                  <a:pt x="391" y="187"/>
                </a:lnTo>
                <a:lnTo>
                  <a:pt x="391" y="188"/>
                </a:lnTo>
                <a:lnTo>
                  <a:pt x="391" y="187"/>
                </a:lnTo>
                <a:lnTo>
                  <a:pt x="392" y="187"/>
                </a:lnTo>
                <a:lnTo>
                  <a:pt x="391" y="187"/>
                </a:lnTo>
                <a:lnTo>
                  <a:pt x="392" y="187"/>
                </a:lnTo>
                <a:lnTo>
                  <a:pt x="391" y="187"/>
                </a:lnTo>
                <a:lnTo>
                  <a:pt x="392" y="187"/>
                </a:lnTo>
                <a:lnTo>
                  <a:pt x="393" y="187"/>
                </a:lnTo>
                <a:lnTo>
                  <a:pt x="392" y="187"/>
                </a:lnTo>
                <a:lnTo>
                  <a:pt x="393" y="187"/>
                </a:lnTo>
                <a:lnTo>
                  <a:pt x="392" y="187"/>
                </a:lnTo>
                <a:lnTo>
                  <a:pt x="393" y="187"/>
                </a:lnTo>
                <a:lnTo>
                  <a:pt x="393" y="186"/>
                </a:lnTo>
                <a:lnTo>
                  <a:pt x="393" y="187"/>
                </a:lnTo>
                <a:lnTo>
                  <a:pt x="393" y="186"/>
                </a:lnTo>
                <a:lnTo>
                  <a:pt x="393" y="187"/>
                </a:lnTo>
                <a:lnTo>
                  <a:pt x="393" y="186"/>
                </a:lnTo>
                <a:lnTo>
                  <a:pt x="392" y="186"/>
                </a:lnTo>
                <a:lnTo>
                  <a:pt x="393" y="186"/>
                </a:lnTo>
                <a:lnTo>
                  <a:pt x="392" y="186"/>
                </a:lnTo>
                <a:lnTo>
                  <a:pt x="393" y="186"/>
                </a:lnTo>
                <a:lnTo>
                  <a:pt x="392" y="186"/>
                </a:lnTo>
                <a:lnTo>
                  <a:pt x="392" y="185"/>
                </a:lnTo>
                <a:lnTo>
                  <a:pt x="392" y="186"/>
                </a:lnTo>
                <a:lnTo>
                  <a:pt x="392" y="185"/>
                </a:lnTo>
                <a:lnTo>
                  <a:pt x="392" y="186"/>
                </a:lnTo>
                <a:lnTo>
                  <a:pt x="392" y="185"/>
                </a:lnTo>
                <a:lnTo>
                  <a:pt x="391" y="185"/>
                </a:lnTo>
                <a:lnTo>
                  <a:pt x="392" y="185"/>
                </a:lnTo>
                <a:lnTo>
                  <a:pt x="391" y="185"/>
                </a:lnTo>
                <a:lnTo>
                  <a:pt x="392" y="185"/>
                </a:lnTo>
                <a:lnTo>
                  <a:pt x="391" y="185"/>
                </a:lnTo>
                <a:lnTo>
                  <a:pt x="391" y="186"/>
                </a:lnTo>
                <a:lnTo>
                  <a:pt x="391" y="185"/>
                </a:lnTo>
                <a:lnTo>
                  <a:pt x="391" y="186"/>
                </a:lnTo>
                <a:lnTo>
                  <a:pt x="391" y="185"/>
                </a:lnTo>
                <a:lnTo>
                  <a:pt x="391" y="186"/>
                </a:lnTo>
                <a:lnTo>
                  <a:pt x="390" y="186"/>
                </a:lnTo>
                <a:lnTo>
                  <a:pt x="391" y="186"/>
                </a:lnTo>
                <a:lnTo>
                  <a:pt x="390" y="186"/>
                </a:lnTo>
                <a:lnTo>
                  <a:pt x="391" y="186"/>
                </a:lnTo>
                <a:lnTo>
                  <a:pt x="390" y="186"/>
                </a:lnTo>
                <a:lnTo>
                  <a:pt x="390" y="185"/>
                </a:lnTo>
                <a:lnTo>
                  <a:pt x="390" y="186"/>
                </a:lnTo>
                <a:lnTo>
                  <a:pt x="390" y="185"/>
                </a:lnTo>
                <a:lnTo>
                  <a:pt x="390" y="186"/>
                </a:lnTo>
                <a:lnTo>
                  <a:pt x="390" y="185"/>
                </a:lnTo>
                <a:lnTo>
                  <a:pt x="390" y="184"/>
                </a:lnTo>
                <a:lnTo>
                  <a:pt x="390" y="185"/>
                </a:lnTo>
                <a:lnTo>
                  <a:pt x="390" y="184"/>
                </a:lnTo>
                <a:lnTo>
                  <a:pt x="390" y="185"/>
                </a:lnTo>
                <a:lnTo>
                  <a:pt x="390" y="184"/>
                </a:lnTo>
                <a:lnTo>
                  <a:pt x="389" y="184"/>
                </a:lnTo>
                <a:lnTo>
                  <a:pt x="390" y="184"/>
                </a:lnTo>
                <a:lnTo>
                  <a:pt x="389" y="184"/>
                </a:lnTo>
                <a:lnTo>
                  <a:pt x="390" y="184"/>
                </a:lnTo>
                <a:lnTo>
                  <a:pt x="389" y="184"/>
                </a:lnTo>
                <a:lnTo>
                  <a:pt x="389" y="185"/>
                </a:lnTo>
                <a:lnTo>
                  <a:pt x="389" y="184"/>
                </a:lnTo>
                <a:lnTo>
                  <a:pt x="389" y="185"/>
                </a:lnTo>
                <a:lnTo>
                  <a:pt x="389" y="184"/>
                </a:lnTo>
                <a:lnTo>
                  <a:pt x="389" y="185"/>
                </a:lnTo>
                <a:lnTo>
                  <a:pt x="388" y="185"/>
                </a:lnTo>
                <a:lnTo>
                  <a:pt x="389" y="185"/>
                </a:lnTo>
                <a:lnTo>
                  <a:pt x="388" y="185"/>
                </a:lnTo>
                <a:lnTo>
                  <a:pt x="389" y="185"/>
                </a:lnTo>
                <a:lnTo>
                  <a:pt x="388" y="185"/>
                </a:lnTo>
                <a:lnTo>
                  <a:pt x="388" y="184"/>
                </a:lnTo>
                <a:lnTo>
                  <a:pt x="388" y="185"/>
                </a:lnTo>
                <a:lnTo>
                  <a:pt x="388" y="184"/>
                </a:lnTo>
                <a:lnTo>
                  <a:pt x="388" y="185"/>
                </a:lnTo>
                <a:lnTo>
                  <a:pt x="388" y="184"/>
                </a:lnTo>
                <a:lnTo>
                  <a:pt x="387" y="184"/>
                </a:lnTo>
                <a:lnTo>
                  <a:pt x="388" y="184"/>
                </a:lnTo>
                <a:lnTo>
                  <a:pt x="387" y="184"/>
                </a:lnTo>
                <a:lnTo>
                  <a:pt x="388" y="184"/>
                </a:lnTo>
                <a:lnTo>
                  <a:pt x="387" y="184"/>
                </a:lnTo>
                <a:lnTo>
                  <a:pt x="387" y="183"/>
                </a:lnTo>
                <a:lnTo>
                  <a:pt x="387" y="184"/>
                </a:lnTo>
                <a:lnTo>
                  <a:pt x="387" y="183"/>
                </a:lnTo>
                <a:lnTo>
                  <a:pt x="387" y="184"/>
                </a:lnTo>
                <a:lnTo>
                  <a:pt x="387" y="183"/>
                </a:lnTo>
                <a:lnTo>
                  <a:pt x="388" y="183"/>
                </a:lnTo>
                <a:lnTo>
                  <a:pt x="387" y="183"/>
                </a:lnTo>
                <a:lnTo>
                  <a:pt x="388" y="183"/>
                </a:lnTo>
                <a:lnTo>
                  <a:pt x="387" y="183"/>
                </a:lnTo>
                <a:lnTo>
                  <a:pt x="388" y="183"/>
                </a:lnTo>
                <a:lnTo>
                  <a:pt x="389" y="183"/>
                </a:lnTo>
                <a:lnTo>
                  <a:pt x="388" y="183"/>
                </a:lnTo>
                <a:lnTo>
                  <a:pt x="389" y="183"/>
                </a:lnTo>
                <a:lnTo>
                  <a:pt x="388" y="183"/>
                </a:lnTo>
                <a:lnTo>
                  <a:pt x="389" y="183"/>
                </a:lnTo>
                <a:lnTo>
                  <a:pt x="389" y="182"/>
                </a:lnTo>
                <a:lnTo>
                  <a:pt x="389" y="183"/>
                </a:lnTo>
                <a:lnTo>
                  <a:pt x="389" y="182"/>
                </a:lnTo>
                <a:lnTo>
                  <a:pt x="389" y="183"/>
                </a:lnTo>
                <a:lnTo>
                  <a:pt x="389" y="182"/>
                </a:lnTo>
                <a:lnTo>
                  <a:pt x="388" y="182"/>
                </a:lnTo>
                <a:lnTo>
                  <a:pt x="389" y="182"/>
                </a:lnTo>
                <a:lnTo>
                  <a:pt x="388" y="182"/>
                </a:lnTo>
                <a:lnTo>
                  <a:pt x="389" y="182"/>
                </a:lnTo>
                <a:lnTo>
                  <a:pt x="388" y="182"/>
                </a:lnTo>
                <a:lnTo>
                  <a:pt x="388" y="181"/>
                </a:lnTo>
                <a:lnTo>
                  <a:pt x="388" y="182"/>
                </a:lnTo>
                <a:lnTo>
                  <a:pt x="388" y="181"/>
                </a:lnTo>
                <a:lnTo>
                  <a:pt x="388" y="182"/>
                </a:lnTo>
                <a:lnTo>
                  <a:pt x="388" y="181"/>
                </a:lnTo>
                <a:lnTo>
                  <a:pt x="389" y="181"/>
                </a:lnTo>
                <a:lnTo>
                  <a:pt x="388" y="181"/>
                </a:lnTo>
                <a:lnTo>
                  <a:pt x="389" y="181"/>
                </a:lnTo>
                <a:lnTo>
                  <a:pt x="388" y="181"/>
                </a:lnTo>
                <a:lnTo>
                  <a:pt x="389" y="181"/>
                </a:lnTo>
                <a:lnTo>
                  <a:pt x="389" y="180"/>
                </a:lnTo>
                <a:lnTo>
                  <a:pt x="389" y="181"/>
                </a:lnTo>
                <a:lnTo>
                  <a:pt x="389" y="180"/>
                </a:lnTo>
                <a:lnTo>
                  <a:pt x="389" y="181"/>
                </a:lnTo>
                <a:lnTo>
                  <a:pt x="389" y="180"/>
                </a:lnTo>
                <a:lnTo>
                  <a:pt x="390" y="180"/>
                </a:lnTo>
                <a:lnTo>
                  <a:pt x="389" y="180"/>
                </a:lnTo>
                <a:lnTo>
                  <a:pt x="390" y="180"/>
                </a:lnTo>
                <a:lnTo>
                  <a:pt x="389" y="180"/>
                </a:lnTo>
                <a:lnTo>
                  <a:pt x="390" y="180"/>
                </a:lnTo>
                <a:lnTo>
                  <a:pt x="390" y="181"/>
                </a:lnTo>
                <a:lnTo>
                  <a:pt x="390" y="180"/>
                </a:lnTo>
                <a:lnTo>
                  <a:pt x="390" y="181"/>
                </a:lnTo>
                <a:lnTo>
                  <a:pt x="390" y="180"/>
                </a:lnTo>
                <a:lnTo>
                  <a:pt x="390" y="181"/>
                </a:lnTo>
                <a:lnTo>
                  <a:pt x="390" y="182"/>
                </a:lnTo>
                <a:lnTo>
                  <a:pt x="390" y="181"/>
                </a:lnTo>
                <a:lnTo>
                  <a:pt x="390" y="182"/>
                </a:lnTo>
                <a:lnTo>
                  <a:pt x="390" y="181"/>
                </a:lnTo>
                <a:lnTo>
                  <a:pt x="390" y="182"/>
                </a:lnTo>
                <a:lnTo>
                  <a:pt x="391" y="182"/>
                </a:lnTo>
                <a:lnTo>
                  <a:pt x="390" y="182"/>
                </a:lnTo>
                <a:lnTo>
                  <a:pt x="391" y="182"/>
                </a:lnTo>
                <a:lnTo>
                  <a:pt x="390" y="182"/>
                </a:lnTo>
                <a:lnTo>
                  <a:pt x="391" y="182"/>
                </a:lnTo>
                <a:lnTo>
                  <a:pt x="391" y="181"/>
                </a:lnTo>
                <a:lnTo>
                  <a:pt x="391" y="182"/>
                </a:lnTo>
                <a:lnTo>
                  <a:pt x="391" y="181"/>
                </a:lnTo>
                <a:lnTo>
                  <a:pt x="391" y="182"/>
                </a:lnTo>
                <a:lnTo>
                  <a:pt x="391" y="181"/>
                </a:lnTo>
                <a:lnTo>
                  <a:pt x="392" y="181"/>
                </a:lnTo>
                <a:lnTo>
                  <a:pt x="391" y="181"/>
                </a:lnTo>
                <a:lnTo>
                  <a:pt x="392" y="181"/>
                </a:lnTo>
                <a:lnTo>
                  <a:pt x="391" y="181"/>
                </a:lnTo>
                <a:lnTo>
                  <a:pt x="392" y="181"/>
                </a:lnTo>
                <a:lnTo>
                  <a:pt x="392" y="180"/>
                </a:lnTo>
                <a:lnTo>
                  <a:pt x="392" y="181"/>
                </a:lnTo>
                <a:lnTo>
                  <a:pt x="392" y="180"/>
                </a:lnTo>
                <a:lnTo>
                  <a:pt x="392" y="181"/>
                </a:lnTo>
                <a:lnTo>
                  <a:pt x="392" y="180"/>
                </a:lnTo>
                <a:lnTo>
                  <a:pt x="391" y="180"/>
                </a:lnTo>
                <a:lnTo>
                  <a:pt x="392" y="180"/>
                </a:lnTo>
                <a:lnTo>
                  <a:pt x="391" y="180"/>
                </a:lnTo>
                <a:lnTo>
                  <a:pt x="392" y="180"/>
                </a:lnTo>
                <a:lnTo>
                  <a:pt x="391" y="180"/>
                </a:lnTo>
                <a:lnTo>
                  <a:pt x="391" y="179"/>
                </a:lnTo>
                <a:lnTo>
                  <a:pt x="391" y="180"/>
                </a:lnTo>
                <a:lnTo>
                  <a:pt x="391" y="179"/>
                </a:lnTo>
                <a:lnTo>
                  <a:pt x="391" y="180"/>
                </a:lnTo>
                <a:lnTo>
                  <a:pt x="391" y="179"/>
                </a:lnTo>
                <a:lnTo>
                  <a:pt x="392" y="179"/>
                </a:lnTo>
                <a:lnTo>
                  <a:pt x="391" y="179"/>
                </a:lnTo>
                <a:lnTo>
                  <a:pt x="392" y="179"/>
                </a:lnTo>
                <a:lnTo>
                  <a:pt x="391" y="179"/>
                </a:lnTo>
                <a:lnTo>
                  <a:pt x="392" y="179"/>
                </a:lnTo>
                <a:lnTo>
                  <a:pt x="393" y="179"/>
                </a:lnTo>
                <a:lnTo>
                  <a:pt x="392" y="179"/>
                </a:lnTo>
                <a:lnTo>
                  <a:pt x="393" y="179"/>
                </a:lnTo>
                <a:lnTo>
                  <a:pt x="392" y="179"/>
                </a:lnTo>
                <a:lnTo>
                  <a:pt x="393" y="179"/>
                </a:lnTo>
                <a:lnTo>
                  <a:pt x="393" y="178"/>
                </a:lnTo>
                <a:lnTo>
                  <a:pt x="393" y="179"/>
                </a:lnTo>
                <a:lnTo>
                  <a:pt x="393" y="178"/>
                </a:lnTo>
                <a:lnTo>
                  <a:pt x="393" y="179"/>
                </a:lnTo>
                <a:lnTo>
                  <a:pt x="393" y="178"/>
                </a:lnTo>
                <a:lnTo>
                  <a:pt x="392" y="178"/>
                </a:lnTo>
                <a:lnTo>
                  <a:pt x="393" y="178"/>
                </a:lnTo>
                <a:lnTo>
                  <a:pt x="392" y="178"/>
                </a:lnTo>
                <a:lnTo>
                  <a:pt x="393" y="178"/>
                </a:lnTo>
                <a:lnTo>
                  <a:pt x="392" y="178"/>
                </a:lnTo>
                <a:lnTo>
                  <a:pt x="392" y="177"/>
                </a:lnTo>
                <a:lnTo>
                  <a:pt x="392" y="178"/>
                </a:lnTo>
                <a:lnTo>
                  <a:pt x="392" y="177"/>
                </a:lnTo>
                <a:lnTo>
                  <a:pt x="392" y="178"/>
                </a:lnTo>
                <a:lnTo>
                  <a:pt x="392" y="177"/>
                </a:lnTo>
                <a:lnTo>
                  <a:pt x="393" y="177"/>
                </a:lnTo>
                <a:lnTo>
                  <a:pt x="392" y="177"/>
                </a:lnTo>
                <a:lnTo>
                  <a:pt x="393" y="177"/>
                </a:lnTo>
                <a:lnTo>
                  <a:pt x="392" y="177"/>
                </a:lnTo>
                <a:lnTo>
                  <a:pt x="393" y="177"/>
                </a:lnTo>
                <a:lnTo>
                  <a:pt x="393" y="176"/>
                </a:lnTo>
                <a:lnTo>
                  <a:pt x="393" y="177"/>
                </a:lnTo>
                <a:lnTo>
                  <a:pt x="393" y="176"/>
                </a:lnTo>
                <a:lnTo>
                  <a:pt x="393" y="177"/>
                </a:lnTo>
                <a:lnTo>
                  <a:pt x="393" y="176"/>
                </a:lnTo>
                <a:lnTo>
                  <a:pt x="394" y="176"/>
                </a:lnTo>
                <a:lnTo>
                  <a:pt x="393" y="176"/>
                </a:lnTo>
                <a:lnTo>
                  <a:pt x="394" y="176"/>
                </a:lnTo>
                <a:lnTo>
                  <a:pt x="393" y="176"/>
                </a:lnTo>
                <a:lnTo>
                  <a:pt x="394" y="176"/>
                </a:lnTo>
                <a:lnTo>
                  <a:pt x="394" y="177"/>
                </a:lnTo>
                <a:lnTo>
                  <a:pt x="394" y="176"/>
                </a:lnTo>
                <a:lnTo>
                  <a:pt x="394" y="177"/>
                </a:lnTo>
                <a:lnTo>
                  <a:pt x="394" y="176"/>
                </a:lnTo>
                <a:lnTo>
                  <a:pt x="394" y="177"/>
                </a:lnTo>
                <a:lnTo>
                  <a:pt x="394" y="178"/>
                </a:lnTo>
                <a:lnTo>
                  <a:pt x="394" y="177"/>
                </a:lnTo>
                <a:lnTo>
                  <a:pt x="394" y="178"/>
                </a:lnTo>
                <a:lnTo>
                  <a:pt x="394" y="177"/>
                </a:lnTo>
                <a:lnTo>
                  <a:pt x="394" y="178"/>
                </a:lnTo>
                <a:lnTo>
                  <a:pt x="395" y="178"/>
                </a:lnTo>
                <a:lnTo>
                  <a:pt x="394" y="178"/>
                </a:lnTo>
                <a:lnTo>
                  <a:pt x="395" y="178"/>
                </a:lnTo>
                <a:lnTo>
                  <a:pt x="394" y="178"/>
                </a:lnTo>
                <a:lnTo>
                  <a:pt x="395" y="178"/>
                </a:lnTo>
                <a:lnTo>
                  <a:pt x="395" y="177"/>
                </a:lnTo>
                <a:lnTo>
                  <a:pt x="395" y="178"/>
                </a:lnTo>
                <a:lnTo>
                  <a:pt x="395" y="177"/>
                </a:lnTo>
                <a:lnTo>
                  <a:pt x="395" y="178"/>
                </a:lnTo>
                <a:lnTo>
                  <a:pt x="395" y="177"/>
                </a:lnTo>
                <a:lnTo>
                  <a:pt x="396" y="177"/>
                </a:lnTo>
                <a:lnTo>
                  <a:pt x="395" y="177"/>
                </a:lnTo>
                <a:lnTo>
                  <a:pt x="396" y="177"/>
                </a:lnTo>
                <a:lnTo>
                  <a:pt x="395" y="177"/>
                </a:lnTo>
                <a:lnTo>
                  <a:pt x="396" y="177"/>
                </a:lnTo>
                <a:lnTo>
                  <a:pt x="396" y="178"/>
                </a:lnTo>
                <a:lnTo>
                  <a:pt x="396" y="177"/>
                </a:lnTo>
                <a:lnTo>
                  <a:pt x="396" y="178"/>
                </a:lnTo>
                <a:lnTo>
                  <a:pt x="396" y="177"/>
                </a:lnTo>
                <a:lnTo>
                  <a:pt x="396" y="178"/>
                </a:lnTo>
                <a:lnTo>
                  <a:pt x="397" y="178"/>
                </a:lnTo>
                <a:lnTo>
                  <a:pt x="396" y="178"/>
                </a:lnTo>
                <a:lnTo>
                  <a:pt x="397" y="178"/>
                </a:lnTo>
                <a:lnTo>
                  <a:pt x="396" y="178"/>
                </a:lnTo>
                <a:lnTo>
                  <a:pt x="397" y="178"/>
                </a:lnTo>
                <a:lnTo>
                  <a:pt x="397" y="179"/>
                </a:lnTo>
                <a:lnTo>
                  <a:pt x="397" y="178"/>
                </a:lnTo>
                <a:lnTo>
                  <a:pt x="397" y="179"/>
                </a:lnTo>
                <a:lnTo>
                  <a:pt x="397" y="178"/>
                </a:lnTo>
                <a:lnTo>
                  <a:pt x="397" y="179"/>
                </a:lnTo>
                <a:lnTo>
                  <a:pt x="396" y="179"/>
                </a:lnTo>
                <a:lnTo>
                  <a:pt x="397" y="179"/>
                </a:lnTo>
                <a:lnTo>
                  <a:pt x="396" y="179"/>
                </a:lnTo>
                <a:lnTo>
                  <a:pt x="397" y="179"/>
                </a:lnTo>
                <a:lnTo>
                  <a:pt x="396" y="179"/>
                </a:lnTo>
                <a:lnTo>
                  <a:pt x="395" y="179"/>
                </a:lnTo>
                <a:lnTo>
                  <a:pt x="396" y="179"/>
                </a:lnTo>
                <a:lnTo>
                  <a:pt x="395" y="179"/>
                </a:lnTo>
                <a:lnTo>
                  <a:pt x="396" y="179"/>
                </a:lnTo>
                <a:lnTo>
                  <a:pt x="395" y="179"/>
                </a:lnTo>
                <a:lnTo>
                  <a:pt x="395" y="180"/>
                </a:lnTo>
                <a:lnTo>
                  <a:pt x="395" y="179"/>
                </a:lnTo>
                <a:lnTo>
                  <a:pt x="395" y="180"/>
                </a:lnTo>
                <a:lnTo>
                  <a:pt x="395" y="179"/>
                </a:lnTo>
                <a:lnTo>
                  <a:pt x="395" y="180"/>
                </a:lnTo>
                <a:lnTo>
                  <a:pt x="396" y="180"/>
                </a:lnTo>
                <a:lnTo>
                  <a:pt x="395" y="180"/>
                </a:lnTo>
                <a:lnTo>
                  <a:pt x="396" y="180"/>
                </a:lnTo>
                <a:lnTo>
                  <a:pt x="395" y="180"/>
                </a:lnTo>
                <a:lnTo>
                  <a:pt x="396" y="180"/>
                </a:lnTo>
                <a:lnTo>
                  <a:pt x="396" y="181"/>
                </a:lnTo>
                <a:lnTo>
                  <a:pt x="396" y="180"/>
                </a:lnTo>
                <a:lnTo>
                  <a:pt x="396" y="181"/>
                </a:lnTo>
                <a:lnTo>
                  <a:pt x="396" y="180"/>
                </a:lnTo>
                <a:lnTo>
                  <a:pt x="396" y="181"/>
                </a:lnTo>
                <a:lnTo>
                  <a:pt x="396" y="182"/>
                </a:lnTo>
                <a:lnTo>
                  <a:pt x="396" y="181"/>
                </a:lnTo>
                <a:lnTo>
                  <a:pt x="396" y="182"/>
                </a:lnTo>
                <a:lnTo>
                  <a:pt x="396" y="181"/>
                </a:lnTo>
                <a:lnTo>
                  <a:pt x="396" y="182"/>
                </a:lnTo>
                <a:lnTo>
                  <a:pt x="397" y="182"/>
                </a:lnTo>
                <a:lnTo>
                  <a:pt x="396" y="182"/>
                </a:lnTo>
                <a:lnTo>
                  <a:pt x="397" y="182"/>
                </a:lnTo>
                <a:lnTo>
                  <a:pt x="396" y="182"/>
                </a:lnTo>
                <a:lnTo>
                  <a:pt x="397" y="182"/>
                </a:lnTo>
                <a:lnTo>
                  <a:pt x="397" y="183"/>
                </a:lnTo>
                <a:lnTo>
                  <a:pt x="397" y="182"/>
                </a:lnTo>
                <a:lnTo>
                  <a:pt x="397" y="183"/>
                </a:lnTo>
                <a:lnTo>
                  <a:pt x="397" y="182"/>
                </a:lnTo>
                <a:lnTo>
                  <a:pt x="397" y="183"/>
                </a:lnTo>
                <a:lnTo>
                  <a:pt x="396" y="183"/>
                </a:lnTo>
                <a:lnTo>
                  <a:pt x="397" y="183"/>
                </a:lnTo>
                <a:lnTo>
                  <a:pt x="396" y="183"/>
                </a:lnTo>
                <a:lnTo>
                  <a:pt x="397" y="183"/>
                </a:lnTo>
                <a:lnTo>
                  <a:pt x="396" y="183"/>
                </a:lnTo>
                <a:lnTo>
                  <a:pt x="395" y="183"/>
                </a:lnTo>
                <a:lnTo>
                  <a:pt x="396" y="183"/>
                </a:lnTo>
                <a:lnTo>
                  <a:pt x="395" y="183"/>
                </a:lnTo>
                <a:lnTo>
                  <a:pt x="396" y="183"/>
                </a:lnTo>
                <a:lnTo>
                  <a:pt x="395" y="183"/>
                </a:lnTo>
                <a:lnTo>
                  <a:pt x="395" y="184"/>
                </a:lnTo>
                <a:lnTo>
                  <a:pt x="395" y="183"/>
                </a:lnTo>
                <a:lnTo>
                  <a:pt x="395" y="184"/>
                </a:lnTo>
                <a:lnTo>
                  <a:pt x="395" y="183"/>
                </a:lnTo>
                <a:lnTo>
                  <a:pt x="395" y="184"/>
                </a:lnTo>
                <a:lnTo>
                  <a:pt x="396" y="184"/>
                </a:lnTo>
                <a:lnTo>
                  <a:pt x="395" y="184"/>
                </a:lnTo>
                <a:lnTo>
                  <a:pt x="396" y="184"/>
                </a:lnTo>
                <a:lnTo>
                  <a:pt x="395" y="184"/>
                </a:lnTo>
                <a:lnTo>
                  <a:pt x="396" y="184"/>
                </a:lnTo>
                <a:lnTo>
                  <a:pt x="396" y="185"/>
                </a:lnTo>
                <a:lnTo>
                  <a:pt x="396" y="184"/>
                </a:lnTo>
                <a:lnTo>
                  <a:pt x="396" y="185"/>
                </a:lnTo>
                <a:lnTo>
                  <a:pt x="396" y="184"/>
                </a:lnTo>
                <a:lnTo>
                  <a:pt x="396" y="185"/>
                </a:lnTo>
                <a:lnTo>
                  <a:pt x="397" y="185"/>
                </a:lnTo>
                <a:lnTo>
                  <a:pt x="396" y="185"/>
                </a:lnTo>
                <a:lnTo>
                  <a:pt x="397" y="185"/>
                </a:lnTo>
                <a:lnTo>
                  <a:pt x="396" y="185"/>
                </a:lnTo>
                <a:lnTo>
                  <a:pt x="397" y="185"/>
                </a:lnTo>
                <a:lnTo>
                  <a:pt x="397" y="184"/>
                </a:lnTo>
                <a:lnTo>
                  <a:pt x="397" y="185"/>
                </a:lnTo>
                <a:lnTo>
                  <a:pt x="397" y="184"/>
                </a:lnTo>
                <a:lnTo>
                  <a:pt x="397" y="185"/>
                </a:lnTo>
                <a:lnTo>
                  <a:pt x="397" y="184"/>
                </a:lnTo>
                <a:lnTo>
                  <a:pt x="398" y="184"/>
                </a:lnTo>
                <a:lnTo>
                  <a:pt x="397" y="184"/>
                </a:lnTo>
                <a:lnTo>
                  <a:pt x="398" y="184"/>
                </a:lnTo>
                <a:lnTo>
                  <a:pt x="397" y="184"/>
                </a:lnTo>
                <a:lnTo>
                  <a:pt x="398" y="184"/>
                </a:lnTo>
                <a:lnTo>
                  <a:pt x="398" y="185"/>
                </a:lnTo>
                <a:lnTo>
                  <a:pt x="398" y="184"/>
                </a:lnTo>
                <a:lnTo>
                  <a:pt x="398" y="185"/>
                </a:lnTo>
                <a:lnTo>
                  <a:pt x="398" y="184"/>
                </a:lnTo>
                <a:lnTo>
                  <a:pt x="398" y="185"/>
                </a:lnTo>
                <a:lnTo>
                  <a:pt x="398" y="186"/>
                </a:lnTo>
                <a:lnTo>
                  <a:pt x="398" y="185"/>
                </a:lnTo>
                <a:lnTo>
                  <a:pt x="398" y="186"/>
                </a:lnTo>
                <a:lnTo>
                  <a:pt x="398" y="185"/>
                </a:lnTo>
                <a:lnTo>
                  <a:pt x="398" y="186"/>
                </a:lnTo>
                <a:lnTo>
                  <a:pt x="399" y="186"/>
                </a:lnTo>
                <a:lnTo>
                  <a:pt x="398" y="186"/>
                </a:lnTo>
                <a:lnTo>
                  <a:pt x="399" y="186"/>
                </a:lnTo>
                <a:lnTo>
                  <a:pt x="398" y="186"/>
                </a:lnTo>
                <a:lnTo>
                  <a:pt x="399" y="186"/>
                </a:lnTo>
                <a:lnTo>
                  <a:pt x="399" y="185"/>
                </a:lnTo>
                <a:lnTo>
                  <a:pt x="399" y="186"/>
                </a:lnTo>
                <a:lnTo>
                  <a:pt x="399" y="185"/>
                </a:lnTo>
                <a:lnTo>
                  <a:pt x="399" y="186"/>
                </a:lnTo>
                <a:lnTo>
                  <a:pt x="399" y="185"/>
                </a:lnTo>
                <a:lnTo>
                  <a:pt x="400" y="185"/>
                </a:lnTo>
                <a:lnTo>
                  <a:pt x="399" y="185"/>
                </a:lnTo>
                <a:lnTo>
                  <a:pt x="400" y="185"/>
                </a:lnTo>
                <a:lnTo>
                  <a:pt x="399" y="185"/>
                </a:lnTo>
                <a:lnTo>
                  <a:pt x="400" y="185"/>
                </a:lnTo>
                <a:lnTo>
                  <a:pt x="400" y="184"/>
                </a:lnTo>
                <a:lnTo>
                  <a:pt x="400" y="185"/>
                </a:lnTo>
                <a:lnTo>
                  <a:pt x="400" y="184"/>
                </a:lnTo>
                <a:lnTo>
                  <a:pt x="400" y="185"/>
                </a:lnTo>
                <a:lnTo>
                  <a:pt x="400" y="184"/>
                </a:lnTo>
                <a:lnTo>
                  <a:pt x="399" y="184"/>
                </a:lnTo>
                <a:lnTo>
                  <a:pt x="400" y="184"/>
                </a:lnTo>
                <a:lnTo>
                  <a:pt x="399" y="184"/>
                </a:lnTo>
                <a:lnTo>
                  <a:pt x="400" y="184"/>
                </a:lnTo>
                <a:lnTo>
                  <a:pt x="399" y="184"/>
                </a:lnTo>
                <a:lnTo>
                  <a:pt x="399" y="183"/>
                </a:lnTo>
                <a:lnTo>
                  <a:pt x="399" y="184"/>
                </a:lnTo>
                <a:lnTo>
                  <a:pt x="399" y="183"/>
                </a:lnTo>
                <a:lnTo>
                  <a:pt x="399" y="184"/>
                </a:lnTo>
                <a:lnTo>
                  <a:pt x="399" y="183"/>
                </a:lnTo>
                <a:lnTo>
                  <a:pt x="400" y="183"/>
                </a:lnTo>
                <a:lnTo>
                  <a:pt x="399" y="183"/>
                </a:lnTo>
                <a:lnTo>
                  <a:pt x="400" y="183"/>
                </a:lnTo>
                <a:lnTo>
                  <a:pt x="399" y="183"/>
                </a:lnTo>
                <a:lnTo>
                  <a:pt x="400" y="183"/>
                </a:lnTo>
                <a:lnTo>
                  <a:pt x="401" y="183"/>
                </a:lnTo>
                <a:lnTo>
                  <a:pt x="400" y="183"/>
                </a:lnTo>
                <a:lnTo>
                  <a:pt x="401" y="183"/>
                </a:lnTo>
                <a:lnTo>
                  <a:pt x="400" y="183"/>
                </a:lnTo>
                <a:lnTo>
                  <a:pt x="401" y="183"/>
                </a:lnTo>
                <a:lnTo>
                  <a:pt x="401" y="182"/>
                </a:lnTo>
                <a:lnTo>
                  <a:pt x="401" y="183"/>
                </a:lnTo>
                <a:lnTo>
                  <a:pt x="401" y="182"/>
                </a:lnTo>
                <a:lnTo>
                  <a:pt x="401" y="183"/>
                </a:lnTo>
                <a:lnTo>
                  <a:pt x="401" y="182"/>
                </a:lnTo>
                <a:lnTo>
                  <a:pt x="400" y="182"/>
                </a:lnTo>
                <a:lnTo>
                  <a:pt x="401" y="182"/>
                </a:lnTo>
                <a:lnTo>
                  <a:pt x="400" y="182"/>
                </a:lnTo>
                <a:lnTo>
                  <a:pt x="401" y="182"/>
                </a:lnTo>
                <a:lnTo>
                  <a:pt x="400" y="182"/>
                </a:lnTo>
                <a:lnTo>
                  <a:pt x="400" y="181"/>
                </a:lnTo>
                <a:lnTo>
                  <a:pt x="400" y="182"/>
                </a:lnTo>
                <a:lnTo>
                  <a:pt x="400" y="181"/>
                </a:lnTo>
                <a:lnTo>
                  <a:pt x="400" y="182"/>
                </a:lnTo>
                <a:lnTo>
                  <a:pt x="400" y="181"/>
                </a:lnTo>
                <a:lnTo>
                  <a:pt x="401" y="181"/>
                </a:lnTo>
                <a:lnTo>
                  <a:pt x="400" y="181"/>
                </a:lnTo>
                <a:lnTo>
                  <a:pt x="401" y="181"/>
                </a:lnTo>
                <a:lnTo>
                  <a:pt x="400" y="181"/>
                </a:lnTo>
                <a:lnTo>
                  <a:pt x="401" y="181"/>
                </a:lnTo>
                <a:lnTo>
                  <a:pt x="401" y="180"/>
                </a:lnTo>
                <a:lnTo>
                  <a:pt x="401" y="181"/>
                </a:lnTo>
                <a:lnTo>
                  <a:pt x="401" y="180"/>
                </a:lnTo>
                <a:lnTo>
                  <a:pt x="401" y="181"/>
                </a:lnTo>
                <a:lnTo>
                  <a:pt x="401" y="180"/>
                </a:lnTo>
                <a:lnTo>
                  <a:pt x="402" y="180"/>
                </a:lnTo>
                <a:lnTo>
                  <a:pt x="401" y="180"/>
                </a:lnTo>
                <a:lnTo>
                  <a:pt x="402" y="180"/>
                </a:lnTo>
                <a:lnTo>
                  <a:pt x="401" y="180"/>
                </a:lnTo>
                <a:lnTo>
                  <a:pt x="402" y="180"/>
                </a:lnTo>
                <a:lnTo>
                  <a:pt x="402" y="181"/>
                </a:lnTo>
                <a:lnTo>
                  <a:pt x="402" y="180"/>
                </a:lnTo>
                <a:lnTo>
                  <a:pt x="402" y="181"/>
                </a:lnTo>
                <a:lnTo>
                  <a:pt x="402" y="180"/>
                </a:lnTo>
                <a:lnTo>
                  <a:pt x="402" y="181"/>
                </a:lnTo>
                <a:lnTo>
                  <a:pt x="402" y="182"/>
                </a:lnTo>
                <a:lnTo>
                  <a:pt x="402" y="181"/>
                </a:lnTo>
                <a:lnTo>
                  <a:pt x="402" y="182"/>
                </a:lnTo>
                <a:lnTo>
                  <a:pt x="402" y="181"/>
                </a:lnTo>
                <a:lnTo>
                  <a:pt x="402" y="182"/>
                </a:lnTo>
                <a:lnTo>
                  <a:pt x="403" y="182"/>
                </a:lnTo>
                <a:lnTo>
                  <a:pt x="402" y="182"/>
                </a:lnTo>
                <a:lnTo>
                  <a:pt x="403" y="182"/>
                </a:lnTo>
                <a:lnTo>
                  <a:pt x="402" y="182"/>
                </a:lnTo>
                <a:lnTo>
                  <a:pt x="403" y="182"/>
                </a:lnTo>
                <a:lnTo>
                  <a:pt x="403" y="181"/>
                </a:lnTo>
                <a:lnTo>
                  <a:pt x="403" y="182"/>
                </a:lnTo>
                <a:lnTo>
                  <a:pt x="403" y="181"/>
                </a:lnTo>
                <a:lnTo>
                  <a:pt x="403" y="182"/>
                </a:lnTo>
                <a:lnTo>
                  <a:pt x="403" y="181"/>
                </a:lnTo>
                <a:lnTo>
                  <a:pt x="404" y="181"/>
                </a:lnTo>
                <a:lnTo>
                  <a:pt x="403" y="181"/>
                </a:lnTo>
                <a:lnTo>
                  <a:pt x="404" y="181"/>
                </a:lnTo>
                <a:lnTo>
                  <a:pt x="403" y="181"/>
                </a:lnTo>
                <a:lnTo>
                  <a:pt x="404" y="181"/>
                </a:lnTo>
                <a:lnTo>
                  <a:pt x="405" y="181"/>
                </a:lnTo>
                <a:lnTo>
                  <a:pt x="404" y="181"/>
                </a:lnTo>
                <a:lnTo>
                  <a:pt x="405" y="181"/>
                </a:lnTo>
                <a:lnTo>
                  <a:pt x="404" y="181"/>
                </a:lnTo>
                <a:lnTo>
                  <a:pt x="405" y="181"/>
                </a:lnTo>
                <a:lnTo>
                  <a:pt x="405" y="180"/>
                </a:lnTo>
                <a:lnTo>
                  <a:pt x="405" y="181"/>
                </a:lnTo>
                <a:lnTo>
                  <a:pt x="405" y="180"/>
                </a:lnTo>
                <a:lnTo>
                  <a:pt x="405" y="181"/>
                </a:lnTo>
                <a:lnTo>
                  <a:pt x="405" y="180"/>
                </a:lnTo>
                <a:lnTo>
                  <a:pt x="406" y="180"/>
                </a:lnTo>
                <a:lnTo>
                  <a:pt x="405" y="180"/>
                </a:lnTo>
                <a:lnTo>
                  <a:pt x="406" y="180"/>
                </a:lnTo>
                <a:lnTo>
                  <a:pt x="405" y="180"/>
                </a:lnTo>
                <a:lnTo>
                  <a:pt x="406" y="180"/>
                </a:lnTo>
                <a:lnTo>
                  <a:pt x="406" y="181"/>
                </a:lnTo>
                <a:lnTo>
                  <a:pt x="406" y="180"/>
                </a:lnTo>
                <a:lnTo>
                  <a:pt x="406" y="181"/>
                </a:lnTo>
                <a:lnTo>
                  <a:pt x="406" y="180"/>
                </a:lnTo>
                <a:lnTo>
                  <a:pt x="406" y="181"/>
                </a:lnTo>
                <a:lnTo>
                  <a:pt x="406" y="182"/>
                </a:lnTo>
                <a:lnTo>
                  <a:pt x="406" y="181"/>
                </a:lnTo>
                <a:lnTo>
                  <a:pt x="406" y="182"/>
                </a:lnTo>
                <a:lnTo>
                  <a:pt x="406" y="181"/>
                </a:lnTo>
                <a:lnTo>
                  <a:pt x="406" y="182"/>
                </a:lnTo>
                <a:lnTo>
                  <a:pt x="407" y="182"/>
                </a:lnTo>
                <a:lnTo>
                  <a:pt x="406" y="182"/>
                </a:lnTo>
                <a:lnTo>
                  <a:pt x="407" y="182"/>
                </a:lnTo>
                <a:lnTo>
                  <a:pt x="406" y="182"/>
                </a:lnTo>
                <a:lnTo>
                  <a:pt x="407" y="182"/>
                </a:lnTo>
                <a:lnTo>
                  <a:pt x="407" y="181"/>
                </a:lnTo>
                <a:lnTo>
                  <a:pt x="407" y="182"/>
                </a:lnTo>
                <a:lnTo>
                  <a:pt x="407" y="181"/>
                </a:lnTo>
                <a:lnTo>
                  <a:pt x="407" y="182"/>
                </a:lnTo>
                <a:lnTo>
                  <a:pt x="407" y="181"/>
                </a:lnTo>
                <a:lnTo>
                  <a:pt x="408" y="181"/>
                </a:lnTo>
                <a:lnTo>
                  <a:pt x="407" y="181"/>
                </a:lnTo>
                <a:lnTo>
                  <a:pt x="408" y="181"/>
                </a:lnTo>
                <a:lnTo>
                  <a:pt x="407" y="181"/>
                </a:lnTo>
                <a:lnTo>
                  <a:pt x="408" y="181"/>
                </a:lnTo>
                <a:lnTo>
                  <a:pt x="408" y="180"/>
                </a:lnTo>
                <a:lnTo>
                  <a:pt x="408" y="181"/>
                </a:lnTo>
                <a:lnTo>
                  <a:pt x="408" y="180"/>
                </a:lnTo>
                <a:lnTo>
                  <a:pt x="408" y="181"/>
                </a:lnTo>
                <a:lnTo>
                  <a:pt x="408" y="180"/>
                </a:lnTo>
                <a:lnTo>
                  <a:pt x="407" y="180"/>
                </a:lnTo>
                <a:lnTo>
                  <a:pt x="408" y="180"/>
                </a:lnTo>
                <a:lnTo>
                  <a:pt x="407" y="180"/>
                </a:lnTo>
                <a:lnTo>
                  <a:pt x="408" y="180"/>
                </a:lnTo>
                <a:lnTo>
                  <a:pt x="407" y="180"/>
                </a:lnTo>
                <a:lnTo>
                  <a:pt x="407" y="179"/>
                </a:lnTo>
                <a:lnTo>
                  <a:pt x="407" y="180"/>
                </a:lnTo>
                <a:lnTo>
                  <a:pt x="407" y="179"/>
                </a:lnTo>
                <a:lnTo>
                  <a:pt x="407" y="180"/>
                </a:lnTo>
                <a:lnTo>
                  <a:pt x="407" y="179"/>
                </a:lnTo>
                <a:lnTo>
                  <a:pt x="408" y="179"/>
                </a:lnTo>
                <a:lnTo>
                  <a:pt x="407" y="179"/>
                </a:lnTo>
                <a:lnTo>
                  <a:pt x="408" y="179"/>
                </a:lnTo>
                <a:lnTo>
                  <a:pt x="407" y="179"/>
                </a:lnTo>
                <a:lnTo>
                  <a:pt x="408" y="179"/>
                </a:lnTo>
                <a:lnTo>
                  <a:pt x="409" y="179"/>
                </a:lnTo>
                <a:lnTo>
                  <a:pt x="408" y="179"/>
                </a:lnTo>
                <a:lnTo>
                  <a:pt x="409" y="179"/>
                </a:lnTo>
                <a:lnTo>
                  <a:pt x="408" y="179"/>
                </a:lnTo>
                <a:lnTo>
                  <a:pt x="409" y="179"/>
                </a:lnTo>
                <a:lnTo>
                  <a:pt x="409" y="178"/>
                </a:lnTo>
                <a:lnTo>
                  <a:pt x="409" y="179"/>
                </a:lnTo>
                <a:lnTo>
                  <a:pt x="409" y="178"/>
                </a:lnTo>
                <a:lnTo>
                  <a:pt x="409" y="179"/>
                </a:lnTo>
                <a:lnTo>
                  <a:pt x="409" y="178"/>
                </a:lnTo>
                <a:lnTo>
                  <a:pt x="408" y="178"/>
                </a:lnTo>
                <a:lnTo>
                  <a:pt x="409" y="178"/>
                </a:lnTo>
                <a:lnTo>
                  <a:pt x="408" y="178"/>
                </a:lnTo>
                <a:lnTo>
                  <a:pt x="409" y="178"/>
                </a:lnTo>
                <a:lnTo>
                  <a:pt x="408" y="178"/>
                </a:lnTo>
                <a:lnTo>
                  <a:pt x="408" y="177"/>
                </a:lnTo>
                <a:lnTo>
                  <a:pt x="408" y="178"/>
                </a:lnTo>
                <a:lnTo>
                  <a:pt x="408" y="177"/>
                </a:lnTo>
                <a:lnTo>
                  <a:pt x="408" y="178"/>
                </a:lnTo>
                <a:lnTo>
                  <a:pt x="408" y="177"/>
                </a:lnTo>
                <a:lnTo>
                  <a:pt x="409" y="177"/>
                </a:lnTo>
                <a:lnTo>
                  <a:pt x="408" y="177"/>
                </a:lnTo>
                <a:lnTo>
                  <a:pt x="409" y="177"/>
                </a:lnTo>
                <a:lnTo>
                  <a:pt x="408" y="177"/>
                </a:lnTo>
                <a:lnTo>
                  <a:pt x="409" y="177"/>
                </a:lnTo>
                <a:lnTo>
                  <a:pt x="409" y="176"/>
                </a:lnTo>
                <a:lnTo>
                  <a:pt x="409" y="177"/>
                </a:lnTo>
                <a:lnTo>
                  <a:pt x="409" y="176"/>
                </a:lnTo>
                <a:lnTo>
                  <a:pt x="409" y="177"/>
                </a:lnTo>
                <a:lnTo>
                  <a:pt x="409" y="176"/>
                </a:lnTo>
                <a:lnTo>
                  <a:pt x="410" y="176"/>
                </a:lnTo>
                <a:lnTo>
                  <a:pt x="409" y="176"/>
                </a:lnTo>
                <a:lnTo>
                  <a:pt x="410" y="176"/>
                </a:lnTo>
                <a:lnTo>
                  <a:pt x="409" y="176"/>
                </a:lnTo>
                <a:lnTo>
                  <a:pt x="410" y="176"/>
                </a:lnTo>
                <a:lnTo>
                  <a:pt x="410" y="177"/>
                </a:lnTo>
                <a:lnTo>
                  <a:pt x="410" y="176"/>
                </a:lnTo>
                <a:lnTo>
                  <a:pt x="410" y="177"/>
                </a:lnTo>
                <a:lnTo>
                  <a:pt x="410" y="176"/>
                </a:lnTo>
                <a:lnTo>
                  <a:pt x="410" y="177"/>
                </a:lnTo>
                <a:lnTo>
                  <a:pt x="410" y="178"/>
                </a:lnTo>
                <a:lnTo>
                  <a:pt x="410" y="177"/>
                </a:lnTo>
                <a:lnTo>
                  <a:pt x="410" y="178"/>
                </a:lnTo>
                <a:lnTo>
                  <a:pt x="410" y="177"/>
                </a:lnTo>
                <a:lnTo>
                  <a:pt x="410" y="178"/>
                </a:lnTo>
                <a:lnTo>
                  <a:pt x="411" y="178"/>
                </a:lnTo>
                <a:lnTo>
                  <a:pt x="410" y="178"/>
                </a:lnTo>
                <a:lnTo>
                  <a:pt x="411" y="178"/>
                </a:lnTo>
                <a:lnTo>
                  <a:pt x="410" y="178"/>
                </a:lnTo>
                <a:lnTo>
                  <a:pt x="411" y="178"/>
                </a:lnTo>
                <a:lnTo>
                  <a:pt x="411" y="177"/>
                </a:lnTo>
                <a:lnTo>
                  <a:pt x="411" y="178"/>
                </a:lnTo>
                <a:lnTo>
                  <a:pt x="411" y="177"/>
                </a:lnTo>
                <a:lnTo>
                  <a:pt x="411" y="178"/>
                </a:lnTo>
                <a:lnTo>
                  <a:pt x="411" y="177"/>
                </a:lnTo>
                <a:lnTo>
                  <a:pt x="412" y="177"/>
                </a:lnTo>
                <a:lnTo>
                  <a:pt x="411" y="177"/>
                </a:lnTo>
                <a:lnTo>
                  <a:pt x="412" y="177"/>
                </a:lnTo>
                <a:lnTo>
                  <a:pt x="411" y="177"/>
                </a:lnTo>
                <a:lnTo>
                  <a:pt x="412" y="177"/>
                </a:lnTo>
                <a:lnTo>
                  <a:pt x="412" y="178"/>
                </a:lnTo>
                <a:lnTo>
                  <a:pt x="412" y="177"/>
                </a:lnTo>
                <a:lnTo>
                  <a:pt x="412" y="178"/>
                </a:lnTo>
                <a:lnTo>
                  <a:pt x="412" y="177"/>
                </a:lnTo>
                <a:lnTo>
                  <a:pt x="412" y="178"/>
                </a:lnTo>
                <a:lnTo>
                  <a:pt x="413" y="178"/>
                </a:lnTo>
                <a:lnTo>
                  <a:pt x="412" y="178"/>
                </a:lnTo>
                <a:lnTo>
                  <a:pt x="413" y="178"/>
                </a:lnTo>
                <a:lnTo>
                  <a:pt x="412" y="178"/>
                </a:lnTo>
                <a:lnTo>
                  <a:pt x="413" y="178"/>
                </a:lnTo>
                <a:lnTo>
                  <a:pt x="413" y="179"/>
                </a:lnTo>
                <a:lnTo>
                  <a:pt x="413" y="178"/>
                </a:lnTo>
                <a:lnTo>
                  <a:pt x="413" y="179"/>
                </a:lnTo>
                <a:lnTo>
                  <a:pt x="413" y="178"/>
                </a:lnTo>
                <a:lnTo>
                  <a:pt x="413" y="179"/>
                </a:lnTo>
                <a:lnTo>
                  <a:pt x="412" y="179"/>
                </a:lnTo>
                <a:lnTo>
                  <a:pt x="413" y="179"/>
                </a:lnTo>
                <a:lnTo>
                  <a:pt x="412" y="179"/>
                </a:lnTo>
                <a:lnTo>
                  <a:pt x="413" y="179"/>
                </a:lnTo>
                <a:lnTo>
                  <a:pt x="412" y="179"/>
                </a:lnTo>
                <a:lnTo>
                  <a:pt x="411" y="179"/>
                </a:lnTo>
                <a:lnTo>
                  <a:pt x="412" y="179"/>
                </a:lnTo>
                <a:lnTo>
                  <a:pt x="411" y="179"/>
                </a:lnTo>
                <a:lnTo>
                  <a:pt x="412" y="179"/>
                </a:lnTo>
                <a:lnTo>
                  <a:pt x="411" y="179"/>
                </a:lnTo>
                <a:lnTo>
                  <a:pt x="411" y="180"/>
                </a:lnTo>
                <a:lnTo>
                  <a:pt x="411" y="179"/>
                </a:lnTo>
                <a:lnTo>
                  <a:pt x="411" y="180"/>
                </a:lnTo>
                <a:lnTo>
                  <a:pt x="411" y="179"/>
                </a:lnTo>
                <a:lnTo>
                  <a:pt x="411" y="180"/>
                </a:lnTo>
                <a:lnTo>
                  <a:pt x="412" y="180"/>
                </a:lnTo>
                <a:lnTo>
                  <a:pt x="411" y="180"/>
                </a:lnTo>
                <a:lnTo>
                  <a:pt x="412" y="180"/>
                </a:lnTo>
                <a:lnTo>
                  <a:pt x="411" y="180"/>
                </a:lnTo>
                <a:lnTo>
                  <a:pt x="412" y="180"/>
                </a:lnTo>
                <a:lnTo>
                  <a:pt x="412" y="181"/>
                </a:lnTo>
                <a:lnTo>
                  <a:pt x="412" y="180"/>
                </a:lnTo>
                <a:lnTo>
                  <a:pt x="412" y="181"/>
                </a:lnTo>
                <a:lnTo>
                  <a:pt x="412" y="180"/>
                </a:lnTo>
                <a:lnTo>
                  <a:pt x="412" y="181"/>
                </a:lnTo>
                <a:lnTo>
                  <a:pt x="412" y="182"/>
                </a:lnTo>
                <a:lnTo>
                  <a:pt x="412" y="181"/>
                </a:lnTo>
                <a:lnTo>
                  <a:pt x="412" y="182"/>
                </a:lnTo>
                <a:lnTo>
                  <a:pt x="412" y="181"/>
                </a:lnTo>
                <a:lnTo>
                  <a:pt x="412" y="182"/>
                </a:lnTo>
                <a:lnTo>
                  <a:pt x="413" y="182"/>
                </a:lnTo>
                <a:lnTo>
                  <a:pt x="412" y="182"/>
                </a:lnTo>
                <a:lnTo>
                  <a:pt x="413" y="182"/>
                </a:lnTo>
                <a:lnTo>
                  <a:pt x="412" y="182"/>
                </a:lnTo>
                <a:lnTo>
                  <a:pt x="413" y="182"/>
                </a:lnTo>
                <a:lnTo>
                  <a:pt x="413" y="183"/>
                </a:lnTo>
                <a:lnTo>
                  <a:pt x="413" y="182"/>
                </a:lnTo>
                <a:lnTo>
                  <a:pt x="413" y="183"/>
                </a:lnTo>
                <a:lnTo>
                  <a:pt x="413" y="182"/>
                </a:lnTo>
                <a:lnTo>
                  <a:pt x="413" y="183"/>
                </a:lnTo>
                <a:lnTo>
                  <a:pt x="412" y="183"/>
                </a:lnTo>
                <a:lnTo>
                  <a:pt x="413" y="183"/>
                </a:lnTo>
                <a:lnTo>
                  <a:pt x="412" y="183"/>
                </a:lnTo>
                <a:lnTo>
                  <a:pt x="413" y="183"/>
                </a:lnTo>
                <a:lnTo>
                  <a:pt x="412" y="183"/>
                </a:lnTo>
                <a:lnTo>
                  <a:pt x="411" y="183"/>
                </a:lnTo>
                <a:lnTo>
                  <a:pt x="412" y="183"/>
                </a:lnTo>
                <a:lnTo>
                  <a:pt x="411" y="183"/>
                </a:lnTo>
                <a:lnTo>
                  <a:pt x="412" y="183"/>
                </a:lnTo>
                <a:lnTo>
                  <a:pt x="411" y="183"/>
                </a:lnTo>
                <a:lnTo>
                  <a:pt x="411" y="184"/>
                </a:lnTo>
                <a:lnTo>
                  <a:pt x="411" y="183"/>
                </a:lnTo>
                <a:lnTo>
                  <a:pt x="411" y="184"/>
                </a:lnTo>
                <a:lnTo>
                  <a:pt x="411" y="183"/>
                </a:lnTo>
                <a:lnTo>
                  <a:pt x="411" y="184"/>
                </a:lnTo>
                <a:lnTo>
                  <a:pt x="412" y="184"/>
                </a:lnTo>
                <a:lnTo>
                  <a:pt x="411" y="184"/>
                </a:lnTo>
                <a:lnTo>
                  <a:pt x="412" y="184"/>
                </a:lnTo>
                <a:lnTo>
                  <a:pt x="411" y="184"/>
                </a:lnTo>
                <a:lnTo>
                  <a:pt x="412" y="184"/>
                </a:lnTo>
                <a:lnTo>
                  <a:pt x="412" y="185"/>
                </a:lnTo>
                <a:lnTo>
                  <a:pt x="412" y="184"/>
                </a:lnTo>
                <a:lnTo>
                  <a:pt x="412" y="185"/>
                </a:lnTo>
                <a:lnTo>
                  <a:pt x="412" y="184"/>
                </a:lnTo>
                <a:lnTo>
                  <a:pt x="412" y="185"/>
                </a:lnTo>
                <a:lnTo>
                  <a:pt x="413" y="185"/>
                </a:lnTo>
                <a:lnTo>
                  <a:pt x="412" y="185"/>
                </a:lnTo>
                <a:lnTo>
                  <a:pt x="413" y="185"/>
                </a:lnTo>
                <a:lnTo>
                  <a:pt x="412" y="185"/>
                </a:lnTo>
                <a:lnTo>
                  <a:pt x="413" y="185"/>
                </a:lnTo>
                <a:lnTo>
                  <a:pt x="413" y="184"/>
                </a:lnTo>
                <a:lnTo>
                  <a:pt x="413" y="185"/>
                </a:lnTo>
                <a:lnTo>
                  <a:pt x="413" y="184"/>
                </a:lnTo>
                <a:lnTo>
                  <a:pt x="413" y="185"/>
                </a:lnTo>
                <a:lnTo>
                  <a:pt x="413" y="184"/>
                </a:lnTo>
                <a:lnTo>
                  <a:pt x="414" y="184"/>
                </a:lnTo>
                <a:lnTo>
                  <a:pt x="413" y="184"/>
                </a:lnTo>
                <a:lnTo>
                  <a:pt x="414" y="184"/>
                </a:lnTo>
                <a:lnTo>
                  <a:pt x="413" y="184"/>
                </a:lnTo>
                <a:lnTo>
                  <a:pt x="414" y="184"/>
                </a:lnTo>
                <a:lnTo>
                  <a:pt x="414" y="185"/>
                </a:lnTo>
                <a:lnTo>
                  <a:pt x="414" y="184"/>
                </a:lnTo>
                <a:lnTo>
                  <a:pt x="414" y="185"/>
                </a:lnTo>
                <a:lnTo>
                  <a:pt x="414" y="184"/>
                </a:lnTo>
                <a:lnTo>
                  <a:pt x="414" y="185"/>
                </a:lnTo>
                <a:lnTo>
                  <a:pt x="414" y="186"/>
                </a:lnTo>
                <a:lnTo>
                  <a:pt x="414" y="185"/>
                </a:lnTo>
                <a:lnTo>
                  <a:pt x="414" y="186"/>
                </a:lnTo>
                <a:lnTo>
                  <a:pt x="414" y="185"/>
                </a:lnTo>
                <a:lnTo>
                  <a:pt x="414" y="186"/>
                </a:lnTo>
                <a:lnTo>
                  <a:pt x="415" y="186"/>
                </a:lnTo>
                <a:lnTo>
                  <a:pt x="414" y="186"/>
                </a:lnTo>
                <a:lnTo>
                  <a:pt x="415" y="186"/>
                </a:lnTo>
                <a:lnTo>
                  <a:pt x="414" y="186"/>
                </a:lnTo>
                <a:lnTo>
                  <a:pt x="415" y="186"/>
                </a:lnTo>
                <a:lnTo>
                  <a:pt x="415" y="185"/>
                </a:lnTo>
                <a:lnTo>
                  <a:pt x="415" y="186"/>
                </a:lnTo>
                <a:lnTo>
                  <a:pt x="415" y="185"/>
                </a:lnTo>
                <a:lnTo>
                  <a:pt x="415" y="186"/>
                </a:lnTo>
                <a:lnTo>
                  <a:pt x="415" y="185"/>
                </a:lnTo>
                <a:lnTo>
                  <a:pt x="416" y="185"/>
                </a:lnTo>
                <a:lnTo>
                  <a:pt x="415" y="185"/>
                </a:lnTo>
                <a:lnTo>
                  <a:pt x="416" y="185"/>
                </a:lnTo>
                <a:lnTo>
                  <a:pt x="415" y="185"/>
                </a:lnTo>
                <a:lnTo>
                  <a:pt x="416" y="185"/>
                </a:lnTo>
                <a:lnTo>
                  <a:pt x="416" y="184"/>
                </a:lnTo>
                <a:lnTo>
                  <a:pt x="416" y="185"/>
                </a:lnTo>
                <a:lnTo>
                  <a:pt x="416" y="184"/>
                </a:lnTo>
                <a:lnTo>
                  <a:pt x="416" y="185"/>
                </a:lnTo>
                <a:lnTo>
                  <a:pt x="416" y="184"/>
                </a:lnTo>
                <a:lnTo>
                  <a:pt x="415" y="184"/>
                </a:lnTo>
                <a:lnTo>
                  <a:pt x="416" y="184"/>
                </a:lnTo>
                <a:lnTo>
                  <a:pt x="415" y="184"/>
                </a:lnTo>
                <a:lnTo>
                  <a:pt x="416" y="184"/>
                </a:lnTo>
                <a:lnTo>
                  <a:pt x="415" y="184"/>
                </a:lnTo>
                <a:lnTo>
                  <a:pt x="415" y="183"/>
                </a:lnTo>
                <a:lnTo>
                  <a:pt x="415" y="184"/>
                </a:lnTo>
                <a:lnTo>
                  <a:pt x="415" y="183"/>
                </a:lnTo>
                <a:lnTo>
                  <a:pt x="415" y="184"/>
                </a:lnTo>
                <a:lnTo>
                  <a:pt x="415" y="183"/>
                </a:lnTo>
                <a:lnTo>
                  <a:pt x="416" y="183"/>
                </a:lnTo>
                <a:lnTo>
                  <a:pt x="415" y="183"/>
                </a:lnTo>
                <a:lnTo>
                  <a:pt x="416" y="183"/>
                </a:lnTo>
                <a:lnTo>
                  <a:pt x="415" y="183"/>
                </a:lnTo>
                <a:lnTo>
                  <a:pt x="416" y="183"/>
                </a:lnTo>
                <a:lnTo>
                  <a:pt x="417" y="183"/>
                </a:lnTo>
                <a:lnTo>
                  <a:pt x="416" y="183"/>
                </a:lnTo>
                <a:lnTo>
                  <a:pt x="417" y="183"/>
                </a:lnTo>
                <a:lnTo>
                  <a:pt x="416" y="183"/>
                </a:lnTo>
                <a:lnTo>
                  <a:pt x="417" y="183"/>
                </a:lnTo>
                <a:lnTo>
                  <a:pt x="417" y="182"/>
                </a:lnTo>
                <a:lnTo>
                  <a:pt x="417" y="183"/>
                </a:lnTo>
                <a:lnTo>
                  <a:pt x="417" y="182"/>
                </a:lnTo>
                <a:lnTo>
                  <a:pt x="417" y="183"/>
                </a:lnTo>
                <a:lnTo>
                  <a:pt x="417" y="182"/>
                </a:lnTo>
                <a:lnTo>
                  <a:pt x="416" y="182"/>
                </a:lnTo>
                <a:lnTo>
                  <a:pt x="417" y="182"/>
                </a:lnTo>
                <a:lnTo>
                  <a:pt x="416" y="182"/>
                </a:lnTo>
                <a:lnTo>
                  <a:pt x="417" y="182"/>
                </a:lnTo>
                <a:lnTo>
                  <a:pt x="416" y="182"/>
                </a:lnTo>
                <a:lnTo>
                  <a:pt x="416" y="181"/>
                </a:lnTo>
                <a:lnTo>
                  <a:pt x="416" y="182"/>
                </a:lnTo>
                <a:lnTo>
                  <a:pt x="416" y="181"/>
                </a:lnTo>
                <a:lnTo>
                  <a:pt x="416" y="182"/>
                </a:lnTo>
                <a:lnTo>
                  <a:pt x="416" y="181"/>
                </a:lnTo>
                <a:lnTo>
                  <a:pt x="417" y="181"/>
                </a:lnTo>
                <a:lnTo>
                  <a:pt x="416" y="181"/>
                </a:lnTo>
                <a:lnTo>
                  <a:pt x="417" y="181"/>
                </a:lnTo>
                <a:lnTo>
                  <a:pt x="416" y="181"/>
                </a:lnTo>
                <a:lnTo>
                  <a:pt x="417" y="181"/>
                </a:lnTo>
                <a:lnTo>
                  <a:pt x="417" y="180"/>
                </a:lnTo>
                <a:lnTo>
                  <a:pt x="417" y="181"/>
                </a:lnTo>
                <a:lnTo>
                  <a:pt x="417" y="180"/>
                </a:lnTo>
                <a:lnTo>
                  <a:pt x="417" y="181"/>
                </a:lnTo>
                <a:lnTo>
                  <a:pt x="417" y="180"/>
                </a:lnTo>
                <a:lnTo>
                  <a:pt x="418" y="180"/>
                </a:lnTo>
                <a:lnTo>
                  <a:pt x="417" y="180"/>
                </a:lnTo>
                <a:lnTo>
                  <a:pt x="418" y="180"/>
                </a:lnTo>
                <a:lnTo>
                  <a:pt x="417" y="180"/>
                </a:lnTo>
                <a:lnTo>
                  <a:pt x="418" y="180"/>
                </a:lnTo>
                <a:lnTo>
                  <a:pt x="418" y="181"/>
                </a:lnTo>
                <a:lnTo>
                  <a:pt x="418" y="180"/>
                </a:lnTo>
                <a:lnTo>
                  <a:pt x="418" y="181"/>
                </a:lnTo>
                <a:lnTo>
                  <a:pt x="418" y="180"/>
                </a:lnTo>
                <a:lnTo>
                  <a:pt x="418" y="181"/>
                </a:lnTo>
                <a:lnTo>
                  <a:pt x="418" y="182"/>
                </a:lnTo>
                <a:lnTo>
                  <a:pt x="418" y="181"/>
                </a:lnTo>
                <a:lnTo>
                  <a:pt x="418" y="182"/>
                </a:lnTo>
                <a:lnTo>
                  <a:pt x="418" y="181"/>
                </a:lnTo>
                <a:lnTo>
                  <a:pt x="418" y="182"/>
                </a:lnTo>
                <a:lnTo>
                  <a:pt x="419" y="182"/>
                </a:lnTo>
                <a:lnTo>
                  <a:pt x="418" y="182"/>
                </a:lnTo>
                <a:lnTo>
                  <a:pt x="419" y="182"/>
                </a:lnTo>
                <a:lnTo>
                  <a:pt x="418" y="182"/>
                </a:lnTo>
                <a:lnTo>
                  <a:pt x="419" y="182"/>
                </a:lnTo>
                <a:lnTo>
                  <a:pt x="419" y="181"/>
                </a:lnTo>
                <a:lnTo>
                  <a:pt x="419" y="182"/>
                </a:lnTo>
                <a:lnTo>
                  <a:pt x="419" y="181"/>
                </a:lnTo>
                <a:lnTo>
                  <a:pt x="419" y="182"/>
                </a:lnTo>
                <a:lnTo>
                  <a:pt x="419" y="181"/>
                </a:lnTo>
                <a:lnTo>
                  <a:pt x="420" y="181"/>
                </a:lnTo>
                <a:lnTo>
                  <a:pt x="419" y="181"/>
                </a:lnTo>
                <a:lnTo>
                  <a:pt x="420" y="181"/>
                </a:lnTo>
                <a:lnTo>
                  <a:pt x="419" y="181"/>
                </a:lnTo>
                <a:lnTo>
                  <a:pt x="420" y="181"/>
                </a:lnTo>
                <a:lnTo>
                  <a:pt x="420" y="180"/>
                </a:lnTo>
                <a:lnTo>
                  <a:pt x="420" y="181"/>
                </a:lnTo>
                <a:lnTo>
                  <a:pt x="420" y="180"/>
                </a:lnTo>
                <a:lnTo>
                  <a:pt x="420" y="181"/>
                </a:lnTo>
                <a:lnTo>
                  <a:pt x="420" y="180"/>
                </a:lnTo>
                <a:lnTo>
                  <a:pt x="419" y="180"/>
                </a:lnTo>
                <a:lnTo>
                  <a:pt x="420" y="180"/>
                </a:lnTo>
                <a:lnTo>
                  <a:pt x="419" y="180"/>
                </a:lnTo>
                <a:lnTo>
                  <a:pt x="420" y="180"/>
                </a:lnTo>
                <a:lnTo>
                  <a:pt x="419" y="180"/>
                </a:lnTo>
                <a:lnTo>
                  <a:pt x="419" y="179"/>
                </a:lnTo>
                <a:lnTo>
                  <a:pt x="419" y="180"/>
                </a:lnTo>
                <a:lnTo>
                  <a:pt x="419" y="179"/>
                </a:lnTo>
                <a:lnTo>
                  <a:pt x="419" y="180"/>
                </a:lnTo>
                <a:lnTo>
                  <a:pt x="419" y="179"/>
                </a:lnTo>
                <a:lnTo>
                  <a:pt x="420" y="179"/>
                </a:lnTo>
                <a:lnTo>
                  <a:pt x="419" y="179"/>
                </a:lnTo>
                <a:lnTo>
                  <a:pt x="420" y="179"/>
                </a:lnTo>
                <a:lnTo>
                  <a:pt x="419" y="179"/>
                </a:lnTo>
                <a:lnTo>
                  <a:pt x="420" y="179"/>
                </a:lnTo>
                <a:lnTo>
                  <a:pt x="421" y="179"/>
                </a:lnTo>
                <a:lnTo>
                  <a:pt x="420" y="179"/>
                </a:lnTo>
                <a:lnTo>
                  <a:pt x="421" y="179"/>
                </a:lnTo>
                <a:lnTo>
                  <a:pt x="420" y="179"/>
                </a:lnTo>
                <a:lnTo>
                  <a:pt x="421" y="179"/>
                </a:lnTo>
                <a:lnTo>
                  <a:pt x="421" y="178"/>
                </a:lnTo>
                <a:lnTo>
                  <a:pt x="421" y="179"/>
                </a:lnTo>
                <a:lnTo>
                  <a:pt x="421" y="178"/>
                </a:lnTo>
                <a:lnTo>
                  <a:pt x="421" y="179"/>
                </a:lnTo>
                <a:lnTo>
                  <a:pt x="421" y="178"/>
                </a:lnTo>
                <a:lnTo>
                  <a:pt x="420" y="178"/>
                </a:lnTo>
                <a:lnTo>
                  <a:pt x="421" y="178"/>
                </a:lnTo>
                <a:lnTo>
                  <a:pt x="420" y="178"/>
                </a:lnTo>
                <a:lnTo>
                  <a:pt x="421" y="178"/>
                </a:lnTo>
                <a:lnTo>
                  <a:pt x="420" y="178"/>
                </a:lnTo>
                <a:lnTo>
                  <a:pt x="420" y="177"/>
                </a:lnTo>
                <a:lnTo>
                  <a:pt x="420" y="178"/>
                </a:lnTo>
                <a:lnTo>
                  <a:pt x="420" y="177"/>
                </a:lnTo>
                <a:lnTo>
                  <a:pt x="420" y="178"/>
                </a:lnTo>
                <a:lnTo>
                  <a:pt x="420" y="177"/>
                </a:lnTo>
                <a:lnTo>
                  <a:pt x="419" y="177"/>
                </a:lnTo>
                <a:lnTo>
                  <a:pt x="420" y="177"/>
                </a:lnTo>
                <a:lnTo>
                  <a:pt x="419" y="177"/>
                </a:lnTo>
                <a:lnTo>
                  <a:pt x="420" y="177"/>
                </a:lnTo>
                <a:lnTo>
                  <a:pt x="419" y="177"/>
                </a:lnTo>
                <a:lnTo>
                  <a:pt x="419" y="178"/>
                </a:lnTo>
                <a:lnTo>
                  <a:pt x="419" y="177"/>
                </a:lnTo>
                <a:lnTo>
                  <a:pt x="419" y="178"/>
                </a:lnTo>
                <a:lnTo>
                  <a:pt x="419" y="177"/>
                </a:lnTo>
                <a:lnTo>
                  <a:pt x="419" y="178"/>
                </a:lnTo>
                <a:lnTo>
                  <a:pt x="418" y="178"/>
                </a:lnTo>
                <a:lnTo>
                  <a:pt x="419" y="178"/>
                </a:lnTo>
                <a:lnTo>
                  <a:pt x="418" y="178"/>
                </a:lnTo>
                <a:lnTo>
                  <a:pt x="419" y="178"/>
                </a:lnTo>
                <a:lnTo>
                  <a:pt x="418" y="178"/>
                </a:lnTo>
                <a:lnTo>
                  <a:pt x="418" y="177"/>
                </a:lnTo>
                <a:lnTo>
                  <a:pt x="418" y="178"/>
                </a:lnTo>
                <a:lnTo>
                  <a:pt x="418" y="177"/>
                </a:lnTo>
                <a:lnTo>
                  <a:pt x="418" y="178"/>
                </a:lnTo>
                <a:lnTo>
                  <a:pt x="418" y="177"/>
                </a:lnTo>
                <a:lnTo>
                  <a:pt x="418" y="176"/>
                </a:lnTo>
                <a:lnTo>
                  <a:pt x="418" y="177"/>
                </a:lnTo>
                <a:lnTo>
                  <a:pt x="418" y="176"/>
                </a:lnTo>
                <a:lnTo>
                  <a:pt x="418" y="177"/>
                </a:lnTo>
                <a:lnTo>
                  <a:pt x="418" y="176"/>
                </a:lnTo>
                <a:lnTo>
                  <a:pt x="417" y="176"/>
                </a:lnTo>
                <a:lnTo>
                  <a:pt x="418" y="176"/>
                </a:lnTo>
                <a:lnTo>
                  <a:pt x="417" y="176"/>
                </a:lnTo>
                <a:lnTo>
                  <a:pt x="418" y="176"/>
                </a:lnTo>
                <a:lnTo>
                  <a:pt x="417" y="176"/>
                </a:lnTo>
                <a:lnTo>
                  <a:pt x="417" y="177"/>
                </a:lnTo>
                <a:lnTo>
                  <a:pt x="417" y="176"/>
                </a:lnTo>
                <a:lnTo>
                  <a:pt x="417" y="177"/>
                </a:lnTo>
                <a:lnTo>
                  <a:pt x="417" y="176"/>
                </a:lnTo>
                <a:lnTo>
                  <a:pt x="417" y="177"/>
                </a:lnTo>
                <a:lnTo>
                  <a:pt x="416" y="177"/>
                </a:lnTo>
                <a:lnTo>
                  <a:pt x="417" y="177"/>
                </a:lnTo>
                <a:lnTo>
                  <a:pt x="416" y="177"/>
                </a:lnTo>
                <a:lnTo>
                  <a:pt x="417" y="177"/>
                </a:lnTo>
                <a:lnTo>
                  <a:pt x="416" y="177"/>
                </a:lnTo>
                <a:lnTo>
                  <a:pt x="416" y="176"/>
                </a:lnTo>
                <a:lnTo>
                  <a:pt x="416" y="177"/>
                </a:lnTo>
                <a:lnTo>
                  <a:pt x="416" y="176"/>
                </a:lnTo>
                <a:lnTo>
                  <a:pt x="416" y="177"/>
                </a:lnTo>
                <a:lnTo>
                  <a:pt x="416" y="176"/>
                </a:lnTo>
                <a:lnTo>
                  <a:pt x="415" y="176"/>
                </a:lnTo>
                <a:lnTo>
                  <a:pt x="416" y="176"/>
                </a:lnTo>
                <a:lnTo>
                  <a:pt x="415" y="176"/>
                </a:lnTo>
                <a:lnTo>
                  <a:pt x="416" y="176"/>
                </a:lnTo>
                <a:lnTo>
                  <a:pt x="415" y="176"/>
                </a:lnTo>
                <a:lnTo>
                  <a:pt x="415" y="175"/>
                </a:lnTo>
                <a:lnTo>
                  <a:pt x="415" y="176"/>
                </a:lnTo>
                <a:lnTo>
                  <a:pt x="415" y="175"/>
                </a:lnTo>
                <a:lnTo>
                  <a:pt x="415" y="176"/>
                </a:lnTo>
                <a:lnTo>
                  <a:pt x="415" y="175"/>
                </a:lnTo>
                <a:lnTo>
                  <a:pt x="416" y="175"/>
                </a:lnTo>
                <a:lnTo>
                  <a:pt x="415" y="175"/>
                </a:lnTo>
                <a:lnTo>
                  <a:pt x="416" y="175"/>
                </a:lnTo>
                <a:lnTo>
                  <a:pt x="415" y="175"/>
                </a:lnTo>
                <a:lnTo>
                  <a:pt x="416" y="175"/>
                </a:lnTo>
                <a:lnTo>
                  <a:pt x="417" y="175"/>
                </a:lnTo>
                <a:lnTo>
                  <a:pt x="416" y="175"/>
                </a:lnTo>
                <a:lnTo>
                  <a:pt x="417" y="175"/>
                </a:lnTo>
                <a:lnTo>
                  <a:pt x="416" y="175"/>
                </a:lnTo>
                <a:lnTo>
                  <a:pt x="417" y="175"/>
                </a:lnTo>
                <a:lnTo>
                  <a:pt x="417" y="174"/>
                </a:lnTo>
                <a:lnTo>
                  <a:pt x="417" y="175"/>
                </a:lnTo>
                <a:lnTo>
                  <a:pt x="417" y="174"/>
                </a:lnTo>
                <a:lnTo>
                  <a:pt x="417" y="175"/>
                </a:lnTo>
                <a:lnTo>
                  <a:pt x="417" y="174"/>
                </a:lnTo>
                <a:lnTo>
                  <a:pt x="416" y="174"/>
                </a:lnTo>
                <a:lnTo>
                  <a:pt x="417" y="174"/>
                </a:lnTo>
                <a:lnTo>
                  <a:pt x="416" y="174"/>
                </a:lnTo>
                <a:lnTo>
                  <a:pt x="417" y="174"/>
                </a:lnTo>
                <a:lnTo>
                  <a:pt x="416" y="174"/>
                </a:lnTo>
                <a:lnTo>
                  <a:pt x="416" y="173"/>
                </a:lnTo>
                <a:lnTo>
                  <a:pt x="416" y="174"/>
                </a:lnTo>
                <a:lnTo>
                  <a:pt x="416" y="173"/>
                </a:lnTo>
                <a:lnTo>
                  <a:pt x="416" y="174"/>
                </a:lnTo>
                <a:lnTo>
                  <a:pt x="416" y="173"/>
                </a:lnTo>
                <a:lnTo>
                  <a:pt x="417" y="173"/>
                </a:lnTo>
                <a:lnTo>
                  <a:pt x="416" y="173"/>
                </a:lnTo>
                <a:lnTo>
                  <a:pt x="417" y="173"/>
                </a:lnTo>
                <a:lnTo>
                  <a:pt x="416" y="173"/>
                </a:lnTo>
                <a:lnTo>
                  <a:pt x="417" y="173"/>
                </a:lnTo>
                <a:lnTo>
                  <a:pt x="417" y="172"/>
                </a:lnTo>
                <a:lnTo>
                  <a:pt x="417" y="173"/>
                </a:lnTo>
                <a:lnTo>
                  <a:pt x="417" y="172"/>
                </a:lnTo>
                <a:lnTo>
                  <a:pt x="417" y="173"/>
                </a:lnTo>
                <a:lnTo>
                  <a:pt x="417" y="172"/>
                </a:lnTo>
                <a:lnTo>
                  <a:pt x="418" y="172"/>
                </a:lnTo>
                <a:lnTo>
                  <a:pt x="417" y="172"/>
                </a:lnTo>
                <a:lnTo>
                  <a:pt x="418" y="172"/>
                </a:lnTo>
                <a:lnTo>
                  <a:pt x="417" y="172"/>
                </a:lnTo>
                <a:lnTo>
                  <a:pt x="418" y="172"/>
                </a:lnTo>
                <a:lnTo>
                  <a:pt x="418" y="173"/>
                </a:lnTo>
                <a:lnTo>
                  <a:pt x="418" y="172"/>
                </a:lnTo>
                <a:lnTo>
                  <a:pt x="418" y="173"/>
                </a:lnTo>
                <a:lnTo>
                  <a:pt x="418" y="172"/>
                </a:lnTo>
                <a:lnTo>
                  <a:pt x="418" y="173"/>
                </a:lnTo>
                <a:lnTo>
                  <a:pt x="418" y="174"/>
                </a:lnTo>
                <a:lnTo>
                  <a:pt x="418" y="173"/>
                </a:lnTo>
                <a:lnTo>
                  <a:pt x="418" y="174"/>
                </a:lnTo>
                <a:lnTo>
                  <a:pt x="418" y="173"/>
                </a:lnTo>
                <a:lnTo>
                  <a:pt x="418" y="174"/>
                </a:lnTo>
                <a:lnTo>
                  <a:pt x="419" y="174"/>
                </a:lnTo>
                <a:lnTo>
                  <a:pt x="418" y="174"/>
                </a:lnTo>
                <a:lnTo>
                  <a:pt x="419" y="174"/>
                </a:lnTo>
                <a:lnTo>
                  <a:pt x="418" y="174"/>
                </a:lnTo>
                <a:lnTo>
                  <a:pt x="419" y="174"/>
                </a:lnTo>
                <a:lnTo>
                  <a:pt x="419" y="173"/>
                </a:lnTo>
                <a:lnTo>
                  <a:pt x="419" y="174"/>
                </a:lnTo>
                <a:lnTo>
                  <a:pt x="419" y="173"/>
                </a:lnTo>
                <a:lnTo>
                  <a:pt x="419" y="174"/>
                </a:lnTo>
                <a:lnTo>
                  <a:pt x="419" y="173"/>
                </a:lnTo>
                <a:lnTo>
                  <a:pt x="420" y="173"/>
                </a:lnTo>
                <a:lnTo>
                  <a:pt x="419" y="173"/>
                </a:lnTo>
                <a:lnTo>
                  <a:pt x="420" y="173"/>
                </a:lnTo>
                <a:lnTo>
                  <a:pt x="419" y="173"/>
                </a:lnTo>
                <a:lnTo>
                  <a:pt x="420" y="173"/>
                </a:lnTo>
                <a:lnTo>
                  <a:pt x="421" y="173"/>
                </a:lnTo>
                <a:lnTo>
                  <a:pt x="420" y="173"/>
                </a:lnTo>
                <a:lnTo>
                  <a:pt x="421" y="173"/>
                </a:lnTo>
                <a:lnTo>
                  <a:pt x="420" y="173"/>
                </a:lnTo>
                <a:lnTo>
                  <a:pt x="421" y="173"/>
                </a:lnTo>
                <a:lnTo>
                  <a:pt x="421" y="172"/>
                </a:lnTo>
                <a:lnTo>
                  <a:pt x="421" y="173"/>
                </a:lnTo>
                <a:lnTo>
                  <a:pt x="421" y="172"/>
                </a:lnTo>
                <a:lnTo>
                  <a:pt x="421" y="173"/>
                </a:lnTo>
                <a:lnTo>
                  <a:pt x="421" y="172"/>
                </a:lnTo>
                <a:lnTo>
                  <a:pt x="422" y="172"/>
                </a:lnTo>
                <a:lnTo>
                  <a:pt x="421" y="172"/>
                </a:lnTo>
                <a:lnTo>
                  <a:pt x="422" y="172"/>
                </a:lnTo>
                <a:lnTo>
                  <a:pt x="421" y="172"/>
                </a:lnTo>
                <a:lnTo>
                  <a:pt x="422" y="172"/>
                </a:lnTo>
                <a:lnTo>
                  <a:pt x="422" y="173"/>
                </a:lnTo>
                <a:lnTo>
                  <a:pt x="422" y="172"/>
                </a:lnTo>
                <a:lnTo>
                  <a:pt x="422" y="173"/>
                </a:lnTo>
                <a:lnTo>
                  <a:pt x="422" y="172"/>
                </a:lnTo>
                <a:lnTo>
                  <a:pt x="422" y="173"/>
                </a:lnTo>
                <a:lnTo>
                  <a:pt x="422" y="174"/>
                </a:lnTo>
                <a:lnTo>
                  <a:pt x="422" y="173"/>
                </a:lnTo>
                <a:lnTo>
                  <a:pt x="422" y="174"/>
                </a:lnTo>
                <a:lnTo>
                  <a:pt x="422" y="173"/>
                </a:lnTo>
                <a:lnTo>
                  <a:pt x="422" y="174"/>
                </a:lnTo>
                <a:lnTo>
                  <a:pt x="423" y="174"/>
                </a:lnTo>
                <a:lnTo>
                  <a:pt x="422" y="174"/>
                </a:lnTo>
                <a:lnTo>
                  <a:pt x="423" y="174"/>
                </a:lnTo>
                <a:lnTo>
                  <a:pt x="422" y="174"/>
                </a:lnTo>
                <a:lnTo>
                  <a:pt x="423" y="174"/>
                </a:lnTo>
                <a:lnTo>
                  <a:pt x="423" y="173"/>
                </a:lnTo>
                <a:lnTo>
                  <a:pt x="423" y="174"/>
                </a:lnTo>
                <a:lnTo>
                  <a:pt x="423" y="173"/>
                </a:lnTo>
                <a:lnTo>
                  <a:pt x="423" y="174"/>
                </a:lnTo>
                <a:lnTo>
                  <a:pt x="423" y="173"/>
                </a:lnTo>
                <a:lnTo>
                  <a:pt x="424" y="173"/>
                </a:lnTo>
                <a:lnTo>
                  <a:pt x="423" y="173"/>
                </a:lnTo>
                <a:lnTo>
                  <a:pt x="424" y="173"/>
                </a:lnTo>
                <a:lnTo>
                  <a:pt x="423" y="173"/>
                </a:lnTo>
                <a:lnTo>
                  <a:pt x="424" y="173"/>
                </a:lnTo>
                <a:lnTo>
                  <a:pt x="424" y="172"/>
                </a:lnTo>
                <a:lnTo>
                  <a:pt x="424" y="173"/>
                </a:lnTo>
                <a:lnTo>
                  <a:pt x="424" y="172"/>
                </a:lnTo>
                <a:lnTo>
                  <a:pt x="424" y="173"/>
                </a:lnTo>
                <a:lnTo>
                  <a:pt x="424" y="172"/>
                </a:lnTo>
                <a:lnTo>
                  <a:pt x="423" y="172"/>
                </a:lnTo>
                <a:lnTo>
                  <a:pt x="424" y="172"/>
                </a:lnTo>
                <a:lnTo>
                  <a:pt x="423" y="172"/>
                </a:lnTo>
                <a:lnTo>
                  <a:pt x="424" y="172"/>
                </a:lnTo>
                <a:lnTo>
                  <a:pt x="423" y="172"/>
                </a:lnTo>
                <a:lnTo>
                  <a:pt x="423" y="171"/>
                </a:lnTo>
                <a:lnTo>
                  <a:pt x="423" y="172"/>
                </a:lnTo>
                <a:lnTo>
                  <a:pt x="423" y="171"/>
                </a:lnTo>
                <a:lnTo>
                  <a:pt x="423" y="172"/>
                </a:lnTo>
                <a:lnTo>
                  <a:pt x="423" y="171"/>
                </a:lnTo>
                <a:lnTo>
                  <a:pt x="424" y="171"/>
                </a:lnTo>
                <a:lnTo>
                  <a:pt x="423" y="171"/>
                </a:lnTo>
                <a:lnTo>
                  <a:pt x="424" y="171"/>
                </a:lnTo>
                <a:lnTo>
                  <a:pt x="423" y="171"/>
                </a:lnTo>
                <a:lnTo>
                  <a:pt x="424" y="171"/>
                </a:lnTo>
                <a:lnTo>
                  <a:pt x="425" y="171"/>
                </a:lnTo>
                <a:lnTo>
                  <a:pt x="424" y="171"/>
                </a:lnTo>
                <a:lnTo>
                  <a:pt x="425" y="171"/>
                </a:lnTo>
                <a:lnTo>
                  <a:pt x="424" y="171"/>
                </a:lnTo>
                <a:lnTo>
                  <a:pt x="425" y="171"/>
                </a:lnTo>
                <a:lnTo>
                  <a:pt x="425" y="170"/>
                </a:lnTo>
                <a:lnTo>
                  <a:pt x="425" y="171"/>
                </a:lnTo>
                <a:lnTo>
                  <a:pt x="425" y="170"/>
                </a:lnTo>
                <a:lnTo>
                  <a:pt x="425" y="171"/>
                </a:lnTo>
                <a:lnTo>
                  <a:pt x="425" y="170"/>
                </a:lnTo>
                <a:lnTo>
                  <a:pt x="424" y="170"/>
                </a:lnTo>
                <a:lnTo>
                  <a:pt x="425" y="170"/>
                </a:lnTo>
                <a:lnTo>
                  <a:pt x="424" y="170"/>
                </a:lnTo>
                <a:lnTo>
                  <a:pt x="425" y="170"/>
                </a:lnTo>
                <a:lnTo>
                  <a:pt x="424" y="170"/>
                </a:lnTo>
                <a:lnTo>
                  <a:pt x="424" y="169"/>
                </a:lnTo>
                <a:lnTo>
                  <a:pt x="424" y="170"/>
                </a:lnTo>
                <a:lnTo>
                  <a:pt x="424" y="169"/>
                </a:lnTo>
                <a:lnTo>
                  <a:pt x="424" y="170"/>
                </a:lnTo>
                <a:lnTo>
                  <a:pt x="424" y="169"/>
                </a:lnTo>
                <a:lnTo>
                  <a:pt x="423" y="169"/>
                </a:lnTo>
                <a:lnTo>
                  <a:pt x="424" y="169"/>
                </a:lnTo>
                <a:lnTo>
                  <a:pt x="423" y="169"/>
                </a:lnTo>
                <a:lnTo>
                  <a:pt x="424" y="169"/>
                </a:lnTo>
                <a:lnTo>
                  <a:pt x="423" y="169"/>
                </a:lnTo>
                <a:lnTo>
                  <a:pt x="423" y="170"/>
                </a:lnTo>
                <a:lnTo>
                  <a:pt x="423" y="169"/>
                </a:lnTo>
                <a:lnTo>
                  <a:pt x="423" y="170"/>
                </a:lnTo>
                <a:lnTo>
                  <a:pt x="423" y="169"/>
                </a:lnTo>
                <a:lnTo>
                  <a:pt x="423" y="170"/>
                </a:lnTo>
                <a:lnTo>
                  <a:pt x="422" y="170"/>
                </a:lnTo>
                <a:lnTo>
                  <a:pt x="423" y="170"/>
                </a:lnTo>
                <a:lnTo>
                  <a:pt x="422" y="170"/>
                </a:lnTo>
                <a:lnTo>
                  <a:pt x="423" y="170"/>
                </a:lnTo>
                <a:lnTo>
                  <a:pt x="422" y="170"/>
                </a:lnTo>
                <a:lnTo>
                  <a:pt x="422" y="169"/>
                </a:lnTo>
                <a:lnTo>
                  <a:pt x="422" y="170"/>
                </a:lnTo>
                <a:lnTo>
                  <a:pt x="422" y="169"/>
                </a:lnTo>
                <a:lnTo>
                  <a:pt x="422" y="170"/>
                </a:lnTo>
                <a:lnTo>
                  <a:pt x="422" y="169"/>
                </a:lnTo>
                <a:lnTo>
                  <a:pt x="422" y="168"/>
                </a:lnTo>
                <a:lnTo>
                  <a:pt x="422" y="169"/>
                </a:lnTo>
                <a:lnTo>
                  <a:pt x="422" y="168"/>
                </a:lnTo>
                <a:lnTo>
                  <a:pt x="422" y="169"/>
                </a:lnTo>
                <a:lnTo>
                  <a:pt x="422" y="168"/>
                </a:lnTo>
                <a:lnTo>
                  <a:pt x="421" y="168"/>
                </a:lnTo>
                <a:lnTo>
                  <a:pt x="422" y="168"/>
                </a:lnTo>
                <a:lnTo>
                  <a:pt x="421" y="168"/>
                </a:lnTo>
                <a:lnTo>
                  <a:pt x="422" y="168"/>
                </a:lnTo>
                <a:lnTo>
                  <a:pt x="421" y="168"/>
                </a:lnTo>
                <a:lnTo>
                  <a:pt x="421" y="169"/>
                </a:lnTo>
                <a:lnTo>
                  <a:pt x="421" y="168"/>
                </a:lnTo>
                <a:lnTo>
                  <a:pt x="421" y="169"/>
                </a:lnTo>
                <a:lnTo>
                  <a:pt x="421" y="168"/>
                </a:lnTo>
                <a:lnTo>
                  <a:pt x="421" y="169"/>
                </a:lnTo>
                <a:lnTo>
                  <a:pt x="420" y="169"/>
                </a:lnTo>
                <a:lnTo>
                  <a:pt x="421" y="169"/>
                </a:lnTo>
                <a:lnTo>
                  <a:pt x="420" y="169"/>
                </a:lnTo>
                <a:lnTo>
                  <a:pt x="421" y="169"/>
                </a:lnTo>
                <a:lnTo>
                  <a:pt x="420" y="169"/>
                </a:lnTo>
                <a:lnTo>
                  <a:pt x="420" y="168"/>
                </a:lnTo>
                <a:lnTo>
                  <a:pt x="420" y="169"/>
                </a:lnTo>
                <a:lnTo>
                  <a:pt x="420" y="168"/>
                </a:lnTo>
                <a:lnTo>
                  <a:pt x="420" y="169"/>
                </a:lnTo>
                <a:lnTo>
                  <a:pt x="420" y="168"/>
                </a:lnTo>
                <a:lnTo>
                  <a:pt x="419" y="168"/>
                </a:lnTo>
                <a:lnTo>
                  <a:pt x="420" y="168"/>
                </a:lnTo>
                <a:lnTo>
                  <a:pt x="419" y="168"/>
                </a:lnTo>
                <a:lnTo>
                  <a:pt x="420" y="168"/>
                </a:lnTo>
                <a:lnTo>
                  <a:pt x="419" y="168"/>
                </a:lnTo>
                <a:lnTo>
                  <a:pt x="419" y="167"/>
                </a:lnTo>
                <a:lnTo>
                  <a:pt x="419" y="168"/>
                </a:lnTo>
                <a:lnTo>
                  <a:pt x="419" y="167"/>
                </a:lnTo>
                <a:lnTo>
                  <a:pt x="419" y="168"/>
                </a:lnTo>
                <a:lnTo>
                  <a:pt x="419" y="167"/>
                </a:lnTo>
                <a:lnTo>
                  <a:pt x="420" y="167"/>
                </a:lnTo>
                <a:lnTo>
                  <a:pt x="419" y="167"/>
                </a:lnTo>
                <a:lnTo>
                  <a:pt x="420" y="167"/>
                </a:lnTo>
                <a:lnTo>
                  <a:pt x="419" y="167"/>
                </a:lnTo>
                <a:lnTo>
                  <a:pt x="420" y="167"/>
                </a:lnTo>
                <a:lnTo>
                  <a:pt x="421" y="167"/>
                </a:lnTo>
                <a:lnTo>
                  <a:pt x="420" y="167"/>
                </a:lnTo>
                <a:lnTo>
                  <a:pt x="421" y="167"/>
                </a:lnTo>
                <a:lnTo>
                  <a:pt x="420" y="167"/>
                </a:lnTo>
                <a:lnTo>
                  <a:pt x="421" y="167"/>
                </a:lnTo>
                <a:lnTo>
                  <a:pt x="421" y="166"/>
                </a:lnTo>
                <a:lnTo>
                  <a:pt x="421" y="167"/>
                </a:lnTo>
                <a:lnTo>
                  <a:pt x="421" y="166"/>
                </a:lnTo>
                <a:lnTo>
                  <a:pt x="421" y="167"/>
                </a:lnTo>
                <a:lnTo>
                  <a:pt x="421" y="166"/>
                </a:lnTo>
                <a:lnTo>
                  <a:pt x="420" y="166"/>
                </a:lnTo>
                <a:lnTo>
                  <a:pt x="421" y="166"/>
                </a:lnTo>
                <a:lnTo>
                  <a:pt x="420" y="166"/>
                </a:lnTo>
                <a:lnTo>
                  <a:pt x="421" y="166"/>
                </a:lnTo>
                <a:lnTo>
                  <a:pt x="420" y="166"/>
                </a:lnTo>
                <a:lnTo>
                  <a:pt x="420" y="165"/>
                </a:lnTo>
                <a:lnTo>
                  <a:pt x="420" y="166"/>
                </a:lnTo>
                <a:lnTo>
                  <a:pt x="420" y="165"/>
                </a:lnTo>
                <a:lnTo>
                  <a:pt x="420" y="166"/>
                </a:lnTo>
                <a:lnTo>
                  <a:pt x="420" y="165"/>
                </a:lnTo>
                <a:lnTo>
                  <a:pt x="419" y="165"/>
                </a:lnTo>
                <a:lnTo>
                  <a:pt x="420" y="165"/>
                </a:lnTo>
                <a:lnTo>
                  <a:pt x="419" y="165"/>
                </a:lnTo>
                <a:lnTo>
                  <a:pt x="420" y="165"/>
                </a:lnTo>
                <a:lnTo>
                  <a:pt x="419" y="165"/>
                </a:lnTo>
                <a:lnTo>
                  <a:pt x="419" y="166"/>
                </a:lnTo>
                <a:lnTo>
                  <a:pt x="419" y="165"/>
                </a:lnTo>
                <a:lnTo>
                  <a:pt x="419" y="166"/>
                </a:lnTo>
                <a:lnTo>
                  <a:pt x="419" y="165"/>
                </a:lnTo>
                <a:lnTo>
                  <a:pt x="419" y="166"/>
                </a:lnTo>
                <a:lnTo>
                  <a:pt x="418" y="166"/>
                </a:lnTo>
                <a:lnTo>
                  <a:pt x="419" y="166"/>
                </a:lnTo>
                <a:lnTo>
                  <a:pt x="418" y="166"/>
                </a:lnTo>
                <a:lnTo>
                  <a:pt x="419" y="166"/>
                </a:lnTo>
                <a:lnTo>
                  <a:pt x="418" y="166"/>
                </a:lnTo>
                <a:lnTo>
                  <a:pt x="418" y="165"/>
                </a:lnTo>
                <a:lnTo>
                  <a:pt x="418" y="166"/>
                </a:lnTo>
                <a:lnTo>
                  <a:pt x="418" y="165"/>
                </a:lnTo>
                <a:lnTo>
                  <a:pt x="418" y="166"/>
                </a:lnTo>
                <a:lnTo>
                  <a:pt x="418" y="165"/>
                </a:lnTo>
                <a:lnTo>
                  <a:pt x="418" y="164"/>
                </a:lnTo>
                <a:lnTo>
                  <a:pt x="418" y="165"/>
                </a:lnTo>
                <a:lnTo>
                  <a:pt x="418" y="164"/>
                </a:lnTo>
                <a:lnTo>
                  <a:pt x="418" y="165"/>
                </a:lnTo>
                <a:lnTo>
                  <a:pt x="418" y="164"/>
                </a:lnTo>
                <a:lnTo>
                  <a:pt x="417" y="164"/>
                </a:lnTo>
                <a:lnTo>
                  <a:pt x="418" y="164"/>
                </a:lnTo>
                <a:lnTo>
                  <a:pt x="417" y="164"/>
                </a:lnTo>
                <a:lnTo>
                  <a:pt x="418" y="164"/>
                </a:lnTo>
                <a:lnTo>
                  <a:pt x="417" y="164"/>
                </a:lnTo>
                <a:lnTo>
                  <a:pt x="417" y="165"/>
                </a:lnTo>
                <a:lnTo>
                  <a:pt x="417" y="164"/>
                </a:lnTo>
                <a:lnTo>
                  <a:pt x="417" y="165"/>
                </a:lnTo>
                <a:lnTo>
                  <a:pt x="417" y="164"/>
                </a:lnTo>
                <a:lnTo>
                  <a:pt x="417" y="165"/>
                </a:lnTo>
                <a:lnTo>
                  <a:pt x="416" y="165"/>
                </a:lnTo>
                <a:lnTo>
                  <a:pt x="417" y="165"/>
                </a:lnTo>
                <a:lnTo>
                  <a:pt x="416" y="165"/>
                </a:lnTo>
                <a:lnTo>
                  <a:pt x="417" y="165"/>
                </a:lnTo>
                <a:lnTo>
                  <a:pt x="416" y="165"/>
                </a:lnTo>
                <a:lnTo>
                  <a:pt x="416" y="166"/>
                </a:lnTo>
                <a:lnTo>
                  <a:pt x="416" y="165"/>
                </a:lnTo>
                <a:lnTo>
                  <a:pt x="416" y="166"/>
                </a:lnTo>
                <a:lnTo>
                  <a:pt x="416" y="165"/>
                </a:lnTo>
                <a:lnTo>
                  <a:pt x="416" y="166"/>
                </a:lnTo>
                <a:lnTo>
                  <a:pt x="417" y="166"/>
                </a:lnTo>
                <a:lnTo>
                  <a:pt x="416" y="166"/>
                </a:lnTo>
                <a:lnTo>
                  <a:pt x="417" y="166"/>
                </a:lnTo>
                <a:lnTo>
                  <a:pt x="416" y="166"/>
                </a:lnTo>
                <a:lnTo>
                  <a:pt x="417" y="166"/>
                </a:lnTo>
                <a:lnTo>
                  <a:pt x="417" y="167"/>
                </a:lnTo>
                <a:lnTo>
                  <a:pt x="417" y="166"/>
                </a:lnTo>
                <a:lnTo>
                  <a:pt x="417" y="167"/>
                </a:lnTo>
                <a:lnTo>
                  <a:pt x="417" y="166"/>
                </a:lnTo>
                <a:lnTo>
                  <a:pt x="417" y="167"/>
                </a:lnTo>
                <a:lnTo>
                  <a:pt x="416" y="167"/>
                </a:lnTo>
                <a:lnTo>
                  <a:pt x="417" y="167"/>
                </a:lnTo>
                <a:lnTo>
                  <a:pt x="416" y="167"/>
                </a:lnTo>
                <a:lnTo>
                  <a:pt x="417" y="167"/>
                </a:lnTo>
                <a:lnTo>
                  <a:pt x="416" y="167"/>
                </a:lnTo>
                <a:lnTo>
                  <a:pt x="415" y="167"/>
                </a:lnTo>
                <a:lnTo>
                  <a:pt x="416" y="167"/>
                </a:lnTo>
                <a:lnTo>
                  <a:pt x="415" y="167"/>
                </a:lnTo>
                <a:lnTo>
                  <a:pt x="416" y="167"/>
                </a:lnTo>
                <a:lnTo>
                  <a:pt x="415" y="167"/>
                </a:lnTo>
                <a:lnTo>
                  <a:pt x="415" y="168"/>
                </a:lnTo>
                <a:lnTo>
                  <a:pt x="415" y="167"/>
                </a:lnTo>
                <a:lnTo>
                  <a:pt x="415" y="168"/>
                </a:lnTo>
                <a:lnTo>
                  <a:pt x="415" y="167"/>
                </a:lnTo>
                <a:lnTo>
                  <a:pt x="415" y="168"/>
                </a:lnTo>
                <a:lnTo>
                  <a:pt x="416" y="168"/>
                </a:lnTo>
                <a:lnTo>
                  <a:pt x="415" y="168"/>
                </a:lnTo>
                <a:lnTo>
                  <a:pt x="416" y="168"/>
                </a:lnTo>
                <a:lnTo>
                  <a:pt x="415" y="168"/>
                </a:lnTo>
                <a:lnTo>
                  <a:pt x="416" y="168"/>
                </a:lnTo>
                <a:lnTo>
                  <a:pt x="416" y="169"/>
                </a:lnTo>
                <a:lnTo>
                  <a:pt x="416" y="168"/>
                </a:lnTo>
                <a:lnTo>
                  <a:pt x="416" y="169"/>
                </a:lnTo>
                <a:lnTo>
                  <a:pt x="416" y="168"/>
                </a:lnTo>
                <a:lnTo>
                  <a:pt x="416" y="169"/>
                </a:lnTo>
                <a:lnTo>
                  <a:pt x="415" y="169"/>
                </a:lnTo>
                <a:lnTo>
                  <a:pt x="416" y="169"/>
                </a:lnTo>
                <a:lnTo>
                  <a:pt x="415" y="169"/>
                </a:lnTo>
                <a:lnTo>
                  <a:pt x="416" y="169"/>
                </a:lnTo>
                <a:lnTo>
                  <a:pt x="415" y="169"/>
                </a:lnTo>
                <a:lnTo>
                  <a:pt x="415" y="170"/>
                </a:lnTo>
                <a:lnTo>
                  <a:pt x="415" y="169"/>
                </a:lnTo>
                <a:lnTo>
                  <a:pt x="415" y="170"/>
                </a:lnTo>
                <a:lnTo>
                  <a:pt x="415" y="169"/>
                </a:lnTo>
                <a:lnTo>
                  <a:pt x="415" y="170"/>
                </a:lnTo>
                <a:lnTo>
                  <a:pt x="414" y="170"/>
                </a:lnTo>
                <a:lnTo>
                  <a:pt x="415" y="170"/>
                </a:lnTo>
                <a:lnTo>
                  <a:pt x="414" y="170"/>
                </a:lnTo>
                <a:lnTo>
                  <a:pt x="415" y="170"/>
                </a:lnTo>
                <a:lnTo>
                  <a:pt x="414" y="170"/>
                </a:lnTo>
                <a:lnTo>
                  <a:pt x="414" y="169"/>
                </a:lnTo>
                <a:lnTo>
                  <a:pt x="414" y="170"/>
                </a:lnTo>
                <a:lnTo>
                  <a:pt x="414" y="169"/>
                </a:lnTo>
                <a:lnTo>
                  <a:pt x="414" y="170"/>
                </a:lnTo>
                <a:lnTo>
                  <a:pt x="414" y="169"/>
                </a:lnTo>
                <a:lnTo>
                  <a:pt x="414" y="168"/>
                </a:lnTo>
                <a:lnTo>
                  <a:pt x="414" y="169"/>
                </a:lnTo>
                <a:lnTo>
                  <a:pt x="414" y="168"/>
                </a:lnTo>
                <a:lnTo>
                  <a:pt x="414" y="169"/>
                </a:lnTo>
                <a:lnTo>
                  <a:pt x="414" y="168"/>
                </a:lnTo>
                <a:lnTo>
                  <a:pt x="413" y="168"/>
                </a:lnTo>
                <a:lnTo>
                  <a:pt x="414" y="168"/>
                </a:lnTo>
                <a:lnTo>
                  <a:pt x="413" y="168"/>
                </a:lnTo>
                <a:lnTo>
                  <a:pt x="414" y="168"/>
                </a:lnTo>
                <a:lnTo>
                  <a:pt x="413" y="168"/>
                </a:lnTo>
                <a:lnTo>
                  <a:pt x="413" y="169"/>
                </a:lnTo>
                <a:lnTo>
                  <a:pt x="413" y="168"/>
                </a:lnTo>
                <a:lnTo>
                  <a:pt x="413" y="169"/>
                </a:lnTo>
                <a:lnTo>
                  <a:pt x="413" y="168"/>
                </a:lnTo>
                <a:lnTo>
                  <a:pt x="413" y="169"/>
                </a:lnTo>
                <a:lnTo>
                  <a:pt x="412" y="169"/>
                </a:lnTo>
                <a:lnTo>
                  <a:pt x="413" y="169"/>
                </a:lnTo>
                <a:lnTo>
                  <a:pt x="412" y="169"/>
                </a:lnTo>
                <a:lnTo>
                  <a:pt x="413" y="169"/>
                </a:lnTo>
                <a:lnTo>
                  <a:pt x="412" y="169"/>
                </a:lnTo>
                <a:lnTo>
                  <a:pt x="412" y="168"/>
                </a:lnTo>
                <a:lnTo>
                  <a:pt x="412" y="169"/>
                </a:lnTo>
                <a:lnTo>
                  <a:pt x="412" y="168"/>
                </a:lnTo>
                <a:lnTo>
                  <a:pt x="412" y="169"/>
                </a:lnTo>
                <a:lnTo>
                  <a:pt x="412" y="168"/>
                </a:lnTo>
                <a:lnTo>
                  <a:pt x="411" y="168"/>
                </a:lnTo>
                <a:lnTo>
                  <a:pt x="412" y="168"/>
                </a:lnTo>
                <a:lnTo>
                  <a:pt x="411" y="168"/>
                </a:lnTo>
                <a:lnTo>
                  <a:pt x="412" y="168"/>
                </a:lnTo>
                <a:lnTo>
                  <a:pt x="411" y="168"/>
                </a:lnTo>
                <a:lnTo>
                  <a:pt x="411" y="167"/>
                </a:lnTo>
                <a:lnTo>
                  <a:pt x="411" y="168"/>
                </a:lnTo>
                <a:lnTo>
                  <a:pt x="411" y="167"/>
                </a:lnTo>
                <a:lnTo>
                  <a:pt x="411" y="168"/>
                </a:lnTo>
                <a:lnTo>
                  <a:pt x="411" y="167"/>
                </a:lnTo>
                <a:lnTo>
                  <a:pt x="412" y="167"/>
                </a:lnTo>
                <a:lnTo>
                  <a:pt x="411" y="167"/>
                </a:lnTo>
                <a:lnTo>
                  <a:pt x="412" y="167"/>
                </a:lnTo>
                <a:lnTo>
                  <a:pt x="411" y="167"/>
                </a:lnTo>
                <a:lnTo>
                  <a:pt x="412" y="167"/>
                </a:lnTo>
                <a:lnTo>
                  <a:pt x="413" y="167"/>
                </a:lnTo>
                <a:lnTo>
                  <a:pt x="412" y="167"/>
                </a:lnTo>
                <a:lnTo>
                  <a:pt x="413" y="167"/>
                </a:lnTo>
                <a:lnTo>
                  <a:pt x="412" y="167"/>
                </a:lnTo>
                <a:lnTo>
                  <a:pt x="413" y="167"/>
                </a:lnTo>
                <a:lnTo>
                  <a:pt x="413" y="166"/>
                </a:lnTo>
                <a:lnTo>
                  <a:pt x="413" y="167"/>
                </a:lnTo>
                <a:lnTo>
                  <a:pt x="413" y="166"/>
                </a:lnTo>
                <a:lnTo>
                  <a:pt x="413" y="167"/>
                </a:lnTo>
                <a:lnTo>
                  <a:pt x="413" y="166"/>
                </a:lnTo>
                <a:lnTo>
                  <a:pt x="412" y="166"/>
                </a:lnTo>
                <a:lnTo>
                  <a:pt x="413" y="166"/>
                </a:lnTo>
                <a:lnTo>
                  <a:pt x="412" y="166"/>
                </a:lnTo>
                <a:lnTo>
                  <a:pt x="413" y="166"/>
                </a:lnTo>
                <a:lnTo>
                  <a:pt x="412" y="166"/>
                </a:lnTo>
                <a:lnTo>
                  <a:pt x="412" y="165"/>
                </a:lnTo>
                <a:lnTo>
                  <a:pt x="412" y="166"/>
                </a:lnTo>
                <a:lnTo>
                  <a:pt x="412" y="165"/>
                </a:lnTo>
                <a:lnTo>
                  <a:pt x="412" y="166"/>
                </a:lnTo>
                <a:lnTo>
                  <a:pt x="412" y="165"/>
                </a:lnTo>
                <a:lnTo>
                  <a:pt x="412" y="164"/>
                </a:lnTo>
                <a:lnTo>
                  <a:pt x="412" y="165"/>
                </a:lnTo>
                <a:lnTo>
                  <a:pt x="412" y="164"/>
                </a:lnTo>
                <a:lnTo>
                  <a:pt x="412" y="165"/>
                </a:lnTo>
                <a:lnTo>
                  <a:pt x="412" y="164"/>
                </a:lnTo>
                <a:lnTo>
                  <a:pt x="411" y="164"/>
                </a:lnTo>
                <a:lnTo>
                  <a:pt x="412" y="164"/>
                </a:lnTo>
                <a:lnTo>
                  <a:pt x="411" y="164"/>
                </a:lnTo>
                <a:lnTo>
                  <a:pt x="412" y="164"/>
                </a:lnTo>
                <a:lnTo>
                  <a:pt x="411" y="164"/>
                </a:lnTo>
                <a:lnTo>
                  <a:pt x="411" y="163"/>
                </a:lnTo>
                <a:lnTo>
                  <a:pt x="411" y="164"/>
                </a:lnTo>
                <a:lnTo>
                  <a:pt x="411" y="163"/>
                </a:lnTo>
                <a:lnTo>
                  <a:pt x="411" y="164"/>
                </a:lnTo>
                <a:lnTo>
                  <a:pt x="411" y="163"/>
                </a:lnTo>
                <a:lnTo>
                  <a:pt x="412" y="163"/>
                </a:lnTo>
                <a:lnTo>
                  <a:pt x="411" y="163"/>
                </a:lnTo>
                <a:lnTo>
                  <a:pt x="412" y="163"/>
                </a:lnTo>
                <a:lnTo>
                  <a:pt x="411" y="163"/>
                </a:lnTo>
                <a:lnTo>
                  <a:pt x="412" y="163"/>
                </a:lnTo>
                <a:lnTo>
                  <a:pt x="413" y="163"/>
                </a:lnTo>
                <a:lnTo>
                  <a:pt x="412" y="163"/>
                </a:lnTo>
                <a:lnTo>
                  <a:pt x="413" y="163"/>
                </a:lnTo>
                <a:lnTo>
                  <a:pt x="412" y="163"/>
                </a:lnTo>
                <a:lnTo>
                  <a:pt x="413" y="163"/>
                </a:lnTo>
                <a:lnTo>
                  <a:pt x="413" y="162"/>
                </a:lnTo>
                <a:lnTo>
                  <a:pt x="413" y="163"/>
                </a:lnTo>
                <a:lnTo>
                  <a:pt x="413" y="162"/>
                </a:lnTo>
                <a:lnTo>
                  <a:pt x="413" y="163"/>
                </a:lnTo>
                <a:lnTo>
                  <a:pt x="413" y="162"/>
                </a:lnTo>
                <a:lnTo>
                  <a:pt x="412" y="162"/>
                </a:lnTo>
                <a:lnTo>
                  <a:pt x="413" y="162"/>
                </a:lnTo>
                <a:lnTo>
                  <a:pt x="412" y="162"/>
                </a:lnTo>
                <a:lnTo>
                  <a:pt x="413" y="162"/>
                </a:lnTo>
                <a:lnTo>
                  <a:pt x="412" y="162"/>
                </a:lnTo>
                <a:lnTo>
                  <a:pt x="412" y="161"/>
                </a:lnTo>
                <a:lnTo>
                  <a:pt x="412" y="162"/>
                </a:lnTo>
                <a:lnTo>
                  <a:pt x="412" y="161"/>
                </a:lnTo>
                <a:lnTo>
                  <a:pt x="412" y="162"/>
                </a:lnTo>
                <a:lnTo>
                  <a:pt x="412" y="161"/>
                </a:lnTo>
                <a:lnTo>
                  <a:pt x="411" y="161"/>
                </a:lnTo>
                <a:lnTo>
                  <a:pt x="412" y="161"/>
                </a:lnTo>
                <a:lnTo>
                  <a:pt x="411" y="161"/>
                </a:lnTo>
                <a:lnTo>
                  <a:pt x="412" y="161"/>
                </a:lnTo>
                <a:lnTo>
                  <a:pt x="411" y="161"/>
                </a:lnTo>
                <a:lnTo>
                  <a:pt x="411" y="162"/>
                </a:lnTo>
                <a:lnTo>
                  <a:pt x="411" y="161"/>
                </a:lnTo>
                <a:lnTo>
                  <a:pt x="411" y="162"/>
                </a:lnTo>
                <a:lnTo>
                  <a:pt x="411" y="161"/>
                </a:lnTo>
                <a:lnTo>
                  <a:pt x="411" y="162"/>
                </a:lnTo>
                <a:lnTo>
                  <a:pt x="410" y="162"/>
                </a:lnTo>
                <a:lnTo>
                  <a:pt x="411" y="162"/>
                </a:lnTo>
                <a:lnTo>
                  <a:pt x="410" y="162"/>
                </a:lnTo>
                <a:lnTo>
                  <a:pt x="411" y="162"/>
                </a:lnTo>
                <a:lnTo>
                  <a:pt x="410" y="162"/>
                </a:lnTo>
                <a:lnTo>
                  <a:pt x="410" y="161"/>
                </a:lnTo>
                <a:lnTo>
                  <a:pt x="410" y="162"/>
                </a:lnTo>
                <a:lnTo>
                  <a:pt x="410" y="161"/>
                </a:lnTo>
                <a:lnTo>
                  <a:pt x="410" y="162"/>
                </a:lnTo>
                <a:lnTo>
                  <a:pt x="410" y="161"/>
                </a:lnTo>
                <a:lnTo>
                  <a:pt x="410" y="160"/>
                </a:lnTo>
                <a:lnTo>
                  <a:pt x="410" y="161"/>
                </a:lnTo>
                <a:lnTo>
                  <a:pt x="410" y="160"/>
                </a:lnTo>
                <a:lnTo>
                  <a:pt x="410" y="161"/>
                </a:lnTo>
                <a:lnTo>
                  <a:pt x="410" y="160"/>
                </a:lnTo>
                <a:lnTo>
                  <a:pt x="409" y="160"/>
                </a:lnTo>
                <a:lnTo>
                  <a:pt x="410" y="160"/>
                </a:lnTo>
                <a:lnTo>
                  <a:pt x="409" y="160"/>
                </a:lnTo>
                <a:lnTo>
                  <a:pt x="410" y="160"/>
                </a:lnTo>
                <a:lnTo>
                  <a:pt x="409" y="160"/>
                </a:lnTo>
                <a:lnTo>
                  <a:pt x="409" y="161"/>
                </a:lnTo>
                <a:lnTo>
                  <a:pt x="409" y="160"/>
                </a:lnTo>
                <a:lnTo>
                  <a:pt x="409" y="161"/>
                </a:lnTo>
                <a:lnTo>
                  <a:pt x="409" y="160"/>
                </a:lnTo>
                <a:lnTo>
                  <a:pt x="409" y="161"/>
                </a:lnTo>
                <a:lnTo>
                  <a:pt x="408" y="161"/>
                </a:lnTo>
                <a:lnTo>
                  <a:pt x="409" y="161"/>
                </a:lnTo>
                <a:lnTo>
                  <a:pt x="408" y="161"/>
                </a:lnTo>
                <a:lnTo>
                  <a:pt x="409" y="161"/>
                </a:lnTo>
                <a:lnTo>
                  <a:pt x="408" y="161"/>
                </a:lnTo>
                <a:lnTo>
                  <a:pt x="408" y="162"/>
                </a:lnTo>
                <a:lnTo>
                  <a:pt x="408" y="161"/>
                </a:lnTo>
                <a:lnTo>
                  <a:pt x="408" y="162"/>
                </a:lnTo>
                <a:lnTo>
                  <a:pt x="408" y="161"/>
                </a:lnTo>
                <a:lnTo>
                  <a:pt x="408" y="162"/>
                </a:lnTo>
                <a:lnTo>
                  <a:pt x="409" y="162"/>
                </a:lnTo>
                <a:lnTo>
                  <a:pt x="408" y="162"/>
                </a:lnTo>
                <a:lnTo>
                  <a:pt x="409" y="162"/>
                </a:lnTo>
                <a:lnTo>
                  <a:pt x="408" y="162"/>
                </a:lnTo>
                <a:lnTo>
                  <a:pt x="409" y="162"/>
                </a:lnTo>
                <a:lnTo>
                  <a:pt x="409" y="163"/>
                </a:lnTo>
                <a:lnTo>
                  <a:pt x="409" y="162"/>
                </a:lnTo>
                <a:lnTo>
                  <a:pt x="409" y="163"/>
                </a:lnTo>
                <a:lnTo>
                  <a:pt x="409" y="162"/>
                </a:lnTo>
                <a:lnTo>
                  <a:pt x="409" y="163"/>
                </a:lnTo>
                <a:lnTo>
                  <a:pt x="408" y="163"/>
                </a:lnTo>
                <a:lnTo>
                  <a:pt x="409" y="163"/>
                </a:lnTo>
                <a:lnTo>
                  <a:pt x="408" y="163"/>
                </a:lnTo>
                <a:lnTo>
                  <a:pt x="409" y="163"/>
                </a:lnTo>
                <a:lnTo>
                  <a:pt x="408" y="163"/>
                </a:lnTo>
                <a:lnTo>
                  <a:pt x="407" y="163"/>
                </a:lnTo>
                <a:lnTo>
                  <a:pt x="408" y="163"/>
                </a:lnTo>
                <a:lnTo>
                  <a:pt x="407" y="163"/>
                </a:lnTo>
                <a:lnTo>
                  <a:pt x="408" y="163"/>
                </a:lnTo>
                <a:lnTo>
                  <a:pt x="407" y="163"/>
                </a:lnTo>
                <a:lnTo>
                  <a:pt x="407" y="164"/>
                </a:lnTo>
                <a:lnTo>
                  <a:pt x="407" y="163"/>
                </a:lnTo>
                <a:lnTo>
                  <a:pt x="407" y="164"/>
                </a:lnTo>
                <a:lnTo>
                  <a:pt x="407" y="163"/>
                </a:lnTo>
                <a:lnTo>
                  <a:pt x="407" y="164"/>
                </a:lnTo>
                <a:lnTo>
                  <a:pt x="408" y="164"/>
                </a:lnTo>
                <a:lnTo>
                  <a:pt x="407" y="164"/>
                </a:lnTo>
                <a:lnTo>
                  <a:pt x="408" y="164"/>
                </a:lnTo>
                <a:lnTo>
                  <a:pt x="407" y="164"/>
                </a:lnTo>
                <a:lnTo>
                  <a:pt x="408" y="164"/>
                </a:lnTo>
                <a:lnTo>
                  <a:pt x="408" y="165"/>
                </a:lnTo>
                <a:lnTo>
                  <a:pt x="408" y="164"/>
                </a:lnTo>
                <a:lnTo>
                  <a:pt x="408" y="165"/>
                </a:lnTo>
                <a:lnTo>
                  <a:pt x="408" y="164"/>
                </a:lnTo>
                <a:lnTo>
                  <a:pt x="408" y="165"/>
                </a:lnTo>
                <a:lnTo>
                  <a:pt x="407" y="165"/>
                </a:lnTo>
                <a:lnTo>
                  <a:pt x="408" y="165"/>
                </a:lnTo>
                <a:lnTo>
                  <a:pt x="407" y="165"/>
                </a:lnTo>
                <a:lnTo>
                  <a:pt x="408" y="165"/>
                </a:lnTo>
                <a:lnTo>
                  <a:pt x="407" y="165"/>
                </a:lnTo>
                <a:lnTo>
                  <a:pt x="407" y="166"/>
                </a:lnTo>
                <a:lnTo>
                  <a:pt x="407" y="165"/>
                </a:lnTo>
                <a:lnTo>
                  <a:pt x="407" y="166"/>
                </a:lnTo>
                <a:lnTo>
                  <a:pt x="407" y="165"/>
                </a:lnTo>
                <a:lnTo>
                  <a:pt x="407" y="166"/>
                </a:lnTo>
                <a:lnTo>
                  <a:pt x="406" y="166"/>
                </a:lnTo>
                <a:lnTo>
                  <a:pt x="407" y="166"/>
                </a:lnTo>
                <a:lnTo>
                  <a:pt x="406" y="166"/>
                </a:lnTo>
                <a:lnTo>
                  <a:pt x="407" y="166"/>
                </a:lnTo>
                <a:lnTo>
                  <a:pt x="406" y="166"/>
                </a:lnTo>
                <a:lnTo>
                  <a:pt x="406" y="165"/>
                </a:lnTo>
                <a:lnTo>
                  <a:pt x="406" y="166"/>
                </a:lnTo>
                <a:lnTo>
                  <a:pt x="406" y="165"/>
                </a:lnTo>
                <a:lnTo>
                  <a:pt x="406" y="166"/>
                </a:lnTo>
                <a:lnTo>
                  <a:pt x="406" y="165"/>
                </a:lnTo>
                <a:lnTo>
                  <a:pt x="406" y="164"/>
                </a:lnTo>
                <a:lnTo>
                  <a:pt x="406" y="165"/>
                </a:lnTo>
                <a:lnTo>
                  <a:pt x="406" y="164"/>
                </a:lnTo>
                <a:lnTo>
                  <a:pt x="406" y="165"/>
                </a:lnTo>
                <a:lnTo>
                  <a:pt x="406" y="164"/>
                </a:lnTo>
                <a:lnTo>
                  <a:pt x="405" y="164"/>
                </a:lnTo>
                <a:lnTo>
                  <a:pt x="406" y="164"/>
                </a:lnTo>
                <a:lnTo>
                  <a:pt x="405" y="164"/>
                </a:lnTo>
                <a:lnTo>
                  <a:pt x="406" y="164"/>
                </a:lnTo>
                <a:lnTo>
                  <a:pt x="405" y="164"/>
                </a:lnTo>
                <a:lnTo>
                  <a:pt x="405" y="165"/>
                </a:lnTo>
                <a:lnTo>
                  <a:pt x="405" y="164"/>
                </a:lnTo>
                <a:lnTo>
                  <a:pt x="405" y="165"/>
                </a:lnTo>
                <a:lnTo>
                  <a:pt x="405" y="164"/>
                </a:lnTo>
                <a:lnTo>
                  <a:pt x="405" y="165"/>
                </a:lnTo>
                <a:lnTo>
                  <a:pt x="404" y="165"/>
                </a:lnTo>
                <a:lnTo>
                  <a:pt x="405" y="165"/>
                </a:lnTo>
                <a:lnTo>
                  <a:pt x="404" y="165"/>
                </a:lnTo>
                <a:lnTo>
                  <a:pt x="405" y="165"/>
                </a:lnTo>
                <a:lnTo>
                  <a:pt x="404" y="165"/>
                </a:lnTo>
                <a:lnTo>
                  <a:pt x="404" y="164"/>
                </a:lnTo>
                <a:lnTo>
                  <a:pt x="404" y="165"/>
                </a:lnTo>
                <a:lnTo>
                  <a:pt x="404" y="164"/>
                </a:lnTo>
                <a:lnTo>
                  <a:pt x="404" y="165"/>
                </a:lnTo>
                <a:lnTo>
                  <a:pt x="404" y="164"/>
                </a:lnTo>
                <a:lnTo>
                  <a:pt x="403" y="164"/>
                </a:lnTo>
                <a:lnTo>
                  <a:pt x="404" y="164"/>
                </a:lnTo>
                <a:lnTo>
                  <a:pt x="403" y="164"/>
                </a:lnTo>
                <a:lnTo>
                  <a:pt x="404" y="164"/>
                </a:lnTo>
                <a:lnTo>
                  <a:pt x="403" y="164"/>
                </a:lnTo>
                <a:lnTo>
                  <a:pt x="403" y="163"/>
                </a:lnTo>
                <a:lnTo>
                  <a:pt x="403" y="164"/>
                </a:lnTo>
                <a:lnTo>
                  <a:pt x="403" y="163"/>
                </a:lnTo>
                <a:lnTo>
                  <a:pt x="403" y="164"/>
                </a:lnTo>
                <a:lnTo>
                  <a:pt x="403" y="163"/>
                </a:lnTo>
                <a:lnTo>
                  <a:pt x="404" y="163"/>
                </a:lnTo>
                <a:lnTo>
                  <a:pt x="403" y="163"/>
                </a:lnTo>
                <a:lnTo>
                  <a:pt x="404" y="163"/>
                </a:lnTo>
                <a:lnTo>
                  <a:pt x="403" y="163"/>
                </a:lnTo>
                <a:lnTo>
                  <a:pt x="404" y="163"/>
                </a:lnTo>
                <a:lnTo>
                  <a:pt x="405" y="163"/>
                </a:lnTo>
                <a:lnTo>
                  <a:pt x="404" y="163"/>
                </a:lnTo>
                <a:lnTo>
                  <a:pt x="405" y="163"/>
                </a:lnTo>
                <a:lnTo>
                  <a:pt x="404" y="163"/>
                </a:lnTo>
                <a:lnTo>
                  <a:pt x="405" y="163"/>
                </a:lnTo>
                <a:lnTo>
                  <a:pt x="405" y="162"/>
                </a:lnTo>
                <a:lnTo>
                  <a:pt x="405" y="163"/>
                </a:lnTo>
                <a:lnTo>
                  <a:pt x="405" y="162"/>
                </a:lnTo>
                <a:lnTo>
                  <a:pt x="405" y="163"/>
                </a:lnTo>
                <a:lnTo>
                  <a:pt x="405" y="162"/>
                </a:lnTo>
                <a:lnTo>
                  <a:pt x="404" y="162"/>
                </a:lnTo>
                <a:lnTo>
                  <a:pt x="405" y="162"/>
                </a:lnTo>
                <a:lnTo>
                  <a:pt x="404" y="162"/>
                </a:lnTo>
                <a:lnTo>
                  <a:pt x="405" y="162"/>
                </a:lnTo>
                <a:lnTo>
                  <a:pt x="404" y="162"/>
                </a:lnTo>
                <a:lnTo>
                  <a:pt x="404" y="161"/>
                </a:lnTo>
                <a:lnTo>
                  <a:pt x="404" y="162"/>
                </a:lnTo>
                <a:lnTo>
                  <a:pt x="404" y="161"/>
                </a:lnTo>
                <a:lnTo>
                  <a:pt x="404" y="162"/>
                </a:lnTo>
                <a:lnTo>
                  <a:pt x="404" y="161"/>
                </a:lnTo>
                <a:lnTo>
                  <a:pt x="403" y="161"/>
                </a:lnTo>
                <a:lnTo>
                  <a:pt x="404" y="161"/>
                </a:lnTo>
                <a:lnTo>
                  <a:pt x="403" y="161"/>
                </a:lnTo>
                <a:lnTo>
                  <a:pt x="404" y="161"/>
                </a:lnTo>
                <a:lnTo>
                  <a:pt x="403" y="161"/>
                </a:lnTo>
                <a:lnTo>
                  <a:pt x="403" y="162"/>
                </a:lnTo>
                <a:lnTo>
                  <a:pt x="403" y="161"/>
                </a:lnTo>
                <a:lnTo>
                  <a:pt x="403" y="162"/>
                </a:lnTo>
                <a:lnTo>
                  <a:pt x="403" y="161"/>
                </a:lnTo>
                <a:lnTo>
                  <a:pt x="403" y="162"/>
                </a:lnTo>
                <a:lnTo>
                  <a:pt x="402" y="162"/>
                </a:lnTo>
                <a:lnTo>
                  <a:pt x="403" y="162"/>
                </a:lnTo>
                <a:lnTo>
                  <a:pt x="402" y="162"/>
                </a:lnTo>
                <a:lnTo>
                  <a:pt x="403" y="162"/>
                </a:lnTo>
                <a:lnTo>
                  <a:pt x="402" y="162"/>
                </a:lnTo>
                <a:lnTo>
                  <a:pt x="402" y="161"/>
                </a:lnTo>
                <a:lnTo>
                  <a:pt x="402" y="162"/>
                </a:lnTo>
                <a:lnTo>
                  <a:pt x="402" y="161"/>
                </a:lnTo>
                <a:lnTo>
                  <a:pt x="402" y="162"/>
                </a:lnTo>
                <a:lnTo>
                  <a:pt x="402" y="161"/>
                </a:lnTo>
                <a:lnTo>
                  <a:pt x="402" y="160"/>
                </a:lnTo>
                <a:lnTo>
                  <a:pt x="402" y="161"/>
                </a:lnTo>
                <a:lnTo>
                  <a:pt x="402" y="160"/>
                </a:lnTo>
                <a:lnTo>
                  <a:pt x="402" y="161"/>
                </a:lnTo>
                <a:lnTo>
                  <a:pt x="402" y="160"/>
                </a:lnTo>
                <a:lnTo>
                  <a:pt x="401" y="160"/>
                </a:lnTo>
                <a:lnTo>
                  <a:pt x="402" y="160"/>
                </a:lnTo>
                <a:lnTo>
                  <a:pt x="401" y="160"/>
                </a:lnTo>
                <a:lnTo>
                  <a:pt x="402" y="160"/>
                </a:lnTo>
                <a:lnTo>
                  <a:pt x="401" y="160"/>
                </a:lnTo>
                <a:lnTo>
                  <a:pt x="401" y="161"/>
                </a:lnTo>
                <a:lnTo>
                  <a:pt x="401" y="160"/>
                </a:lnTo>
                <a:lnTo>
                  <a:pt x="401" y="161"/>
                </a:lnTo>
                <a:lnTo>
                  <a:pt x="401" y="160"/>
                </a:lnTo>
                <a:lnTo>
                  <a:pt x="401" y="161"/>
                </a:lnTo>
                <a:lnTo>
                  <a:pt x="400" y="161"/>
                </a:lnTo>
                <a:lnTo>
                  <a:pt x="401" y="161"/>
                </a:lnTo>
                <a:lnTo>
                  <a:pt x="400" y="161"/>
                </a:lnTo>
                <a:lnTo>
                  <a:pt x="401" y="161"/>
                </a:lnTo>
                <a:lnTo>
                  <a:pt x="400" y="161"/>
                </a:lnTo>
                <a:lnTo>
                  <a:pt x="400" y="160"/>
                </a:lnTo>
                <a:lnTo>
                  <a:pt x="400" y="161"/>
                </a:lnTo>
                <a:lnTo>
                  <a:pt x="400" y="160"/>
                </a:lnTo>
                <a:lnTo>
                  <a:pt x="400" y="161"/>
                </a:lnTo>
                <a:lnTo>
                  <a:pt x="400" y="160"/>
                </a:lnTo>
                <a:lnTo>
                  <a:pt x="399" y="160"/>
                </a:lnTo>
                <a:lnTo>
                  <a:pt x="400" y="160"/>
                </a:lnTo>
                <a:lnTo>
                  <a:pt x="399" y="160"/>
                </a:lnTo>
                <a:lnTo>
                  <a:pt x="400" y="160"/>
                </a:lnTo>
                <a:lnTo>
                  <a:pt x="399" y="160"/>
                </a:lnTo>
                <a:lnTo>
                  <a:pt x="399" y="159"/>
                </a:lnTo>
                <a:lnTo>
                  <a:pt x="399" y="160"/>
                </a:lnTo>
                <a:lnTo>
                  <a:pt x="399" y="159"/>
                </a:lnTo>
                <a:lnTo>
                  <a:pt x="399" y="160"/>
                </a:lnTo>
                <a:lnTo>
                  <a:pt x="399" y="159"/>
                </a:lnTo>
                <a:lnTo>
                  <a:pt x="400" y="159"/>
                </a:lnTo>
                <a:lnTo>
                  <a:pt x="399" y="159"/>
                </a:lnTo>
                <a:lnTo>
                  <a:pt x="400" y="159"/>
                </a:lnTo>
                <a:lnTo>
                  <a:pt x="399" y="159"/>
                </a:lnTo>
                <a:lnTo>
                  <a:pt x="400" y="159"/>
                </a:lnTo>
                <a:lnTo>
                  <a:pt x="401" y="159"/>
                </a:lnTo>
                <a:lnTo>
                  <a:pt x="400" y="159"/>
                </a:lnTo>
                <a:lnTo>
                  <a:pt x="401" y="159"/>
                </a:lnTo>
                <a:lnTo>
                  <a:pt x="400" y="159"/>
                </a:lnTo>
                <a:lnTo>
                  <a:pt x="401" y="159"/>
                </a:lnTo>
                <a:lnTo>
                  <a:pt x="401" y="158"/>
                </a:lnTo>
                <a:lnTo>
                  <a:pt x="401" y="159"/>
                </a:lnTo>
                <a:lnTo>
                  <a:pt x="401" y="158"/>
                </a:lnTo>
                <a:lnTo>
                  <a:pt x="401" y="159"/>
                </a:lnTo>
                <a:lnTo>
                  <a:pt x="401" y="158"/>
                </a:lnTo>
                <a:lnTo>
                  <a:pt x="400" y="158"/>
                </a:lnTo>
                <a:lnTo>
                  <a:pt x="401" y="158"/>
                </a:lnTo>
                <a:lnTo>
                  <a:pt x="400" y="158"/>
                </a:lnTo>
                <a:lnTo>
                  <a:pt x="401" y="158"/>
                </a:lnTo>
                <a:lnTo>
                  <a:pt x="400" y="158"/>
                </a:lnTo>
                <a:lnTo>
                  <a:pt x="400" y="157"/>
                </a:lnTo>
                <a:lnTo>
                  <a:pt x="400" y="158"/>
                </a:lnTo>
                <a:lnTo>
                  <a:pt x="400" y="157"/>
                </a:lnTo>
                <a:lnTo>
                  <a:pt x="400" y="158"/>
                </a:lnTo>
                <a:lnTo>
                  <a:pt x="400" y="157"/>
                </a:lnTo>
                <a:lnTo>
                  <a:pt x="401" y="157"/>
                </a:lnTo>
                <a:lnTo>
                  <a:pt x="400" y="157"/>
                </a:lnTo>
                <a:lnTo>
                  <a:pt x="401" y="157"/>
                </a:lnTo>
                <a:lnTo>
                  <a:pt x="400" y="157"/>
                </a:lnTo>
                <a:lnTo>
                  <a:pt x="401" y="157"/>
                </a:lnTo>
                <a:lnTo>
                  <a:pt x="401" y="156"/>
                </a:lnTo>
                <a:lnTo>
                  <a:pt x="401" y="157"/>
                </a:lnTo>
                <a:lnTo>
                  <a:pt x="401" y="156"/>
                </a:lnTo>
                <a:lnTo>
                  <a:pt x="401" y="157"/>
                </a:lnTo>
                <a:lnTo>
                  <a:pt x="401" y="156"/>
                </a:lnTo>
                <a:lnTo>
                  <a:pt x="402" y="156"/>
                </a:lnTo>
                <a:lnTo>
                  <a:pt x="401" y="156"/>
                </a:lnTo>
                <a:lnTo>
                  <a:pt x="402" y="156"/>
                </a:lnTo>
                <a:lnTo>
                  <a:pt x="401" y="156"/>
                </a:lnTo>
                <a:lnTo>
                  <a:pt x="402" y="156"/>
                </a:lnTo>
                <a:lnTo>
                  <a:pt x="402" y="157"/>
                </a:lnTo>
                <a:lnTo>
                  <a:pt x="402" y="156"/>
                </a:lnTo>
                <a:lnTo>
                  <a:pt x="402" y="157"/>
                </a:lnTo>
                <a:lnTo>
                  <a:pt x="402" y="156"/>
                </a:lnTo>
                <a:lnTo>
                  <a:pt x="402" y="157"/>
                </a:lnTo>
                <a:lnTo>
                  <a:pt x="402" y="158"/>
                </a:lnTo>
                <a:lnTo>
                  <a:pt x="402" y="157"/>
                </a:lnTo>
                <a:lnTo>
                  <a:pt x="402" y="158"/>
                </a:lnTo>
                <a:lnTo>
                  <a:pt x="402" y="157"/>
                </a:lnTo>
                <a:lnTo>
                  <a:pt x="402" y="158"/>
                </a:lnTo>
                <a:lnTo>
                  <a:pt x="403" y="158"/>
                </a:lnTo>
                <a:lnTo>
                  <a:pt x="402" y="158"/>
                </a:lnTo>
                <a:lnTo>
                  <a:pt x="403" y="158"/>
                </a:lnTo>
                <a:lnTo>
                  <a:pt x="402" y="158"/>
                </a:lnTo>
                <a:lnTo>
                  <a:pt x="403" y="158"/>
                </a:lnTo>
                <a:lnTo>
                  <a:pt x="403" y="157"/>
                </a:lnTo>
                <a:lnTo>
                  <a:pt x="403" y="158"/>
                </a:lnTo>
                <a:lnTo>
                  <a:pt x="403" y="157"/>
                </a:lnTo>
                <a:lnTo>
                  <a:pt x="403" y="158"/>
                </a:lnTo>
                <a:lnTo>
                  <a:pt x="403" y="157"/>
                </a:lnTo>
                <a:lnTo>
                  <a:pt x="404" y="157"/>
                </a:lnTo>
                <a:lnTo>
                  <a:pt x="403" y="157"/>
                </a:lnTo>
                <a:lnTo>
                  <a:pt x="404" y="157"/>
                </a:lnTo>
                <a:lnTo>
                  <a:pt x="403" y="157"/>
                </a:lnTo>
                <a:lnTo>
                  <a:pt x="404" y="157"/>
                </a:lnTo>
                <a:lnTo>
                  <a:pt x="405" y="157"/>
                </a:lnTo>
                <a:lnTo>
                  <a:pt x="404" y="157"/>
                </a:lnTo>
                <a:lnTo>
                  <a:pt x="405" y="157"/>
                </a:lnTo>
                <a:lnTo>
                  <a:pt x="404" y="157"/>
                </a:lnTo>
                <a:lnTo>
                  <a:pt x="405" y="157"/>
                </a:lnTo>
                <a:lnTo>
                  <a:pt x="405" y="156"/>
                </a:lnTo>
                <a:lnTo>
                  <a:pt x="405" y="157"/>
                </a:lnTo>
                <a:lnTo>
                  <a:pt x="405" y="156"/>
                </a:lnTo>
                <a:lnTo>
                  <a:pt x="405" y="157"/>
                </a:lnTo>
                <a:lnTo>
                  <a:pt x="405" y="156"/>
                </a:lnTo>
                <a:lnTo>
                  <a:pt x="406" y="156"/>
                </a:lnTo>
                <a:lnTo>
                  <a:pt x="405" y="156"/>
                </a:lnTo>
                <a:lnTo>
                  <a:pt x="406" y="156"/>
                </a:lnTo>
                <a:lnTo>
                  <a:pt x="405" y="156"/>
                </a:lnTo>
                <a:lnTo>
                  <a:pt x="406" y="156"/>
                </a:lnTo>
                <a:lnTo>
                  <a:pt x="406" y="157"/>
                </a:lnTo>
                <a:lnTo>
                  <a:pt x="406" y="156"/>
                </a:lnTo>
                <a:lnTo>
                  <a:pt x="406" y="157"/>
                </a:lnTo>
                <a:lnTo>
                  <a:pt x="406" y="156"/>
                </a:lnTo>
                <a:lnTo>
                  <a:pt x="406" y="157"/>
                </a:lnTo>
                <a:lnTo>
                  <a:pt x="406" y="158"/>
                </a:lnTo>
                <a:lnTo>
                  <a:pt x="406" y="157"/>
                </a:lnTo>
                <a:lnTo>
                  <a:pt x="406" y="158"/>
                </a:lnTo>
                <a:lnTo>
                  <a:pt x="406" y="157"/>
                </a:lnTo>
                <a:lnTo>
                  <a:pt x="406" y="158"/>
                </a:lnTo>
                <a:lnTo>
                  <a:pt x="407" y="158"/>
                </a:lnTo>
                <a:lnTo>
                  <a:pt x="406" y="158"/>
                </a:lnTo>
                <a:lnTo>
                  <a:pt x="407" y="158"/>
                </a:lnTo>
                <a:lnTo>
                  <a:pt x="406" y="158"/>
                </a:lnTo>
                <a:lnTo>
                  <a:pt x="407" y="158"/>
                </a:lnTo>
                <a:lnTo>
                  <a:pt x="407" y="157"/>
                </a:lnTo>
                <a:lnTo>
                  <a:pt x="407" y="158"/>
                </a:lnTo>
                <a:lnTo>
                  <a:pt x="407" y="157"/>
                </a:lnTo>
                <a:lnTo>
                  <a:pt x="407" y="158"/>
                </a:lnTo>
                <a:lnTo>
                  <a:pt x="407" y="157"/>
                </a:lnTo>
                <a:lnTo>
                  <a:pt x="408" y="157"/>
                </a:lnTo>
                <a:lnTo>
                  <a:pt x="407" y="157"/>
                </a:lnTo>
                <a:lnTo>
                  <a:pt x="408" y="157"/>
                </a:lnTo>
                <a:lnTo>
                  <a:pt x="407" y="157"/>
                </a:lnTo>
                <a:lnTo>
                  <a:pt x="408" y="157"/>
                </a:lnTo>
                <a:lnTo>
                  <a:pt x="408" y="156"/>
                </a:lnTo>
                <a:lnTo>
                  <a:pt x="408" y="157"/>
                </a:lnTo>
                <a:lnTo>
                  <a:pt x="408" y="156"/>
                </a:lnTo>
                <a:lnTo>
                  <a:pt x="408" y="157"/>
                </a:lnTo>
                <a:lnTo>
                  <a:pt x="408" y="156"/>
                </a:lnTo>
                <a:lnTo>
                  <a:pt x="407" y="156"/>
                </a:lnTo>
                <a:lnTo>
                  <a:pt x="408" y="156"/>
                </a:lnTo>
                <a:lnTo>
                  <a:pt x="407" y="156"/>
                </a:lnTo>
                <a:lnTo>
                  <a:pt x="408" y="156"/>
                </a:lnTo>
                <a:lnTo>
                  <a:pt x="407" y="156"/>
                </a:lnTo>
                <a:lnTo>
                  <a:pt x="407" y="155"/>
                </a:lnTo>
                <a:lnTo>
                  <a:pt x="407" y="156"/>
                </a:lnTo>
                <a:lnTo>
                  <a:pt x="407" y="155"/>
                </a:lnTo>
                <a:lnTo>
                  <a:pt x="407" y="156"/>
                </a:lnTo>
                <a:lnTo>
                  <a:pt x="407" y="155"/>
                </a:lnTo>
                <a:lnTo>
                  <a:pt x="408" y="155"/>
                </a:lnTo>
                <a:lnTo>
                  <a:pt x="407" y="155"/>
                </a:lnTo>
                <a:lnTo>
                  <a:pt x="408" y="155"/>
                </a:lnTo>
                <a:lnTo>
                  <a:pt x="407" y="155"/>
                </a:lnTo>
                <a:lnTo>
                  <a:pt x="408" y="155"/>
                </a:lnTo>
                <a:lnTo>
                  <a:pt x="409" y="155"/>
                </a:lnTo>
                <a:lnTo>
                  <a:pt x="408" y="155"/>
                </a:lnTo>
                <a:lnTo>
                  <a:pt x="409" y="155"/>
                </a:lnTo>
                <a:lnTo>
                  <a:pt x="408" y="155"/>
                </a:lnTo>
                <a:lnTo>
                  <a:pt x="409" y="155"/>
                </a:lnTo>
                <a:lnTo>
                  <a:pt x="409" y="154"/>
                </a:lnTo>
                <a:lnTo>
                  <a:pt x="409" y="155"/>
                </a:lnTo>
                <a:lnTo>
                  <a:pt x="409" y="154"/>
                </a:lnTo>
                <a:lnTo>
                  <a:pt x="409" y="155"/>
                </a:lnTo>
                <a:lnTo>
                  <a:pt x="409" y="154"/>
                </a:lnTo>
                <a:lnTo>
                  <a:pt x="408" y="154"/>
                </a:lnTo>
                <a:lnTo>
                  <a:pt x="409" y="154"/>
                </a:lnTo>
                <a:lnTo>
                  <a:pt x="408" y="154"/>
                </a:lnTo>
                <a:lnTo>
                  <a:pt x="409" y="154"/>
                </a:lnTo>
                <a:lnTo>
                  <a:pt x="408" y="154"/>
                </a:lnTo>
                <a:lnTo>
                  <a:pt x="408" y="153"/>
                </a:lnTo>
                <a:lnTo>
                  <a:pt x="408" y="154"/>
                </a:lnTo>
                <a:lnTo>
                  <a:pt x="408" y="153"/>
                </a:lnTo>
                <a:lnTo>
                  <a:pt x="408" y="154"/>
                </a:lnTo>
                <a:lnTo>
                  <a:pt x="408" y="153"/>
                </a:lnTo>
                <a:lnTo>
                  <a:pt x="407" y="153"/>
                </a:lnTo>
                <a:lnTo>
                  <a:pt x="408" y="153"/>
                </a:lnTo>
                <a:lnTo>
                  <a:pt x="407" y="153"/>
                </a:lnTo>
                <a:lnTo>
                  <a:pt x="408" y="153"/>
                </a:lnTo>
                <a:lnTo>
                  <a:pt x="407" y="153"/>
                </a:lnTo>
                <a:lnTo>
                  <a:pt x="407" y="154"/>
                </a:lnTo>
                <a:lnTo>
                  <a:pt x="407" y="153"/>
                </a:lnTo>
                <a:lnTo>
                  <a:pt x="407" y="154"/>
                </a:lnTo>
                <a:lnTo>
                  <a:pt x="407" y="153"/>
                </a:lnTo>
                <a:lnTo>
                  <a:pt x="407" y="154"/>
                </a:lnTo>
                <a:lnTo>
                  <a:pt x="406" y="154"/>
                </a:lnTo>
                <a:lnTo>
                  <a:pt x="407" y="154"/>
                </a:lnTo>
                <a:lnTo>
                  <a:pt x="406" y="154"/>
                </a:lnTo>
                <a:lnTo>
                  <a:pt x="407" y="154"/>
                </a:lnTo>
                <a:lnTo>
                  <a:pt x="406" y="154"/>
                </a:lnTo>
                <a:lnTo>
                  <a:pt x="406" y="153"/>
                </a:lnTo>
                <a:lnTo>
                  <a:pt x="406" y="154"/>
                </a:lnTo>
                <a:lnTo>
                  <a:pt x="406" y="153"/>
                </a:lnTo>
                <a:lnTo>
                  <a:pt x="406" y="154"/>
                </a:lnTo>
                <a:lnTo>
                  <a:pt x="406" y="153"/>
                </a:lnTo>
                <a:lnTo>
                  <a:pt x="406" y="152"/>
                </a:lnTo>
                <a:lnTo>
                  <a:pt x="406" y="153"/>
                </a:lnTo>
                <a:lnTo>
                  <a:pt x="406" y="152"/>
                </a:lnTo>
                <a:lnTo>
                  <a:pt x="406" y="153"/>
                </a:lnTo>
                <a:lnTo>
                  <a:pt x="406" y="152"/>
                </a:lnTo>
                <a:lnTo>
                  <a:pt x="405" y="152"/>
                </a:lnTo>
                <a:lnTo>
                  <a:pt x="406" y="152"/>
                </a:lnTo>
                <a:lnTo>
                  <a:pt x="405" y="152"/>
                </a:lnTo>
                <a:lnTo>
                  <a:pt x="406" y="152"/>
                </a:lnTo>
                <a:lnTo>
                  <a:pt x="405" y="152"/>
                </a:lnTo>
                <a:lnTo>
                  <a:pt x="405" y="153"/>
                </a:lnTo>
                <a:lnTo>
                  <a:pt x="405" y="152"/>
                </a:lnTo>
                <a:lnTo>
                  <a:pt x="405" y="153"/>
                </a:lnTo>
                <a:lnTo>
                  <a:pt x="405" y="152"/>
                </a:lnTo>
                <a:lnTo>
                  <a:pt x="405" y="153"/>
                </a:lnTo>
                <a:lnTo>
                  <a:pt x="404" y="153"/>
                </a:lnTo>
                <a:lnTo>
                  <a:pt x="405" y="153"/>
                </a:lnTo>
                <a:lnTo>
                  <a:pt x="404" y="153"/>
                </a:lnTo>
                <a:lnTo>
                  <a:pt x="405" y="153"/>
                </a:lnTo>
                <a:lnTo>
                  <a:pt x="404" y="153"/>
                </a:lnTo>
                <a:lnTo>
                  <a:pt x="404" y="152"/>
                </a:lnTo>
                <a:lnTo>
                  <a:pt x="404" y="153"/>
                </a:lnTo>
                <a:lnTo>
                  <a:pt x="404" y="152"/>
                </a:lnTo>
                <a:lnTo>
                  <a:pt x="404" y="153"/>
                </a:lnTo>
                <a:lnTo>
                  <a:pt x="404" y="152"/>
                </a:lnTo>
                <a:lnTo>
                  <a:pt x="403" y="152"/>
                </a:lnTo>
                <a:lnTo>
                  <a:pt x="404" y="152"/>
                </a:lnTo>
                <a:lnTo>
                  <a:pt x="403" y="152"/>
                </a:lnTo>
                <a:lnTo>
                  <a:pt x="404" y="152"/>
                </a:lnTo>
                <a:lnTo>
                  <a:pt x="403" y="152"/>
                </a:lnTo>
                <a:lnTo>
                  <a:pt x="403" y="151"/>
                </a:lnTo>
                <a:lnTo>
                  <a:pt x="403" y="152"/>
                </a:lnTo>
                <a:lnTo>
                  <a:pt x="403" y="151"/>
                </a:lnTo>
                <a:lnTo>
                  <a:pt x="403" y="152"/>
                </a:lnTo>
                <a:lnTo>
                  <a:pt x="403" y="151"/>
                </a:lnTo>
                <a:lnTo>
                  <a:pt x="404" y="151"/>
                </a:lnTo>
                <a:lnTo>
                  <a:pt x="403" y="151"/>
                </a:lnTo>
                <a:lnTo>
                  <a:pt x="404" y="151"/>
                </a:lnTo>
                <a:lnTo>
                  <a:pt x="403" y="151"/>
                </a:lnTo>
                <a:lnTo>
                  <a:pt x="404" y="151"/>
                </a:lnTo>
                <a:lnTo>
                  <a:pt x="405" y="151"/>
                </a:lnTo>
                <a:lnTo>
                  <a:pt x="404" y="151"/>
                </a:lnTo>
                <a:lnTo>
                  <a:pt x="405" y="151"/>
                </a:lnTo>
                <a:lnTo>
                  <a:pt x="404" y="151"/>
                </a:lnTo>
                <a:lnTo>
                  <a:pt x="405" y="151"/>
                </a:lnTo>
                <a:lnTo>
                  <a:pt x="405" y="150"/>
                </a:lnTo>
                <a:lnTo>
                  <a:pt x="405" y="151"/>
                </a:lnTo>
                <a:lnTo>
                  <a:pt x="405" y="150"/>
                </a:lnTo>
                <a:lnTo>
                  <a:pt x="405" y="151"/>
                </a:lnTo>
                <a:lnTo>
                  <a:pt x="405" y="150"/>
                </a:lnTo>
                <a:lnTo>
                  <a:pt x="404" y="150"/>
                </a:lnTo>
                <a:lnTo>
                  <a:pt x="405" y="150"/>
                </a:lnTo>
                <a:lnTo>
                  <a:pt x="404" y="150"/>
                </a:lnTo>
                <a:lnTo>
                  <a:pt x="405" y="150"/>
                </a:lnTo>
                <a:lnTo>
                  <a:pt x="404" y="150"/>
                </a:lnTo>
                <a:lnTo>
                  <a:pt x="404" y="149"/>
                </a:lnTo>
                <a:lnTo>
                  <a:pt x="404" y="150"/>
                </a:lnTo>
                <a:lnTo>
                  <a:pt x="404" y="149"/>
                </a:lnTo>
                <a:lnTo>
                  <a:pt x="404" y="150"/>
                </a:lnTo>
                <a:lnTo>
                  <a:pt x="404" y="149"/>
                </a:lnTo>
                <a:lnTo>
                  <a:pt x="403" y="149"/>
                </a:lnTo>
                <a:lnTo>
                  <a:pt x="404" y="149"/>
                </a:lnTo>
                <a:lnTo>
                  <a:pt x="403" y="149"/>
                </a:lnTo>
                <a:lnTo>
                  <a:pt x="404" y="149"/>
                </a:lnTo>
                <a:lnTo>
                  <a:pt x="403" y="149"/>
                </a:lnTo>
                <a:lnTo>
                  <a:pt x="403" y="150"/>
                </a:lnTo>
                <a:lnTo>
                  <a:pt x="403" y="149"/>
                </a:lnTo>
                <a:lnTo>
                  <a:pt x="403" y="150"/>
                </a:lnTo>
                <a:lnTo>
                  <a:pt x="403" y="149"/>
                </a:lnTo>
                <a:lnTo>
                  <a:pt x="403" y="150"/>
                </a:lnTo>
                <a:lnTo>
                  <a:pt x="402" y="150"/>
                </a:lnTo>
                <a:lnTo>
                  <a:pt x="403" y="150"/>
                </a:lnTo>
                <a:lnTo>
                  <a:pt x="402" y="150"/>
                </a:lnTo>
                <a:lnTo>
                  <a:pt x="403" y="150"/>
                </a:lnTo>
                <a:lnTo>
                  <a:pt x="402" y="150"/>
                </a:lnTo>
                <a:lnTo>
                  <a:pt x="402" y="149"/>
                </a:lnTo>
                <a:lnTo>
                  <a:pt x="402" y="150"/>
                </a:lnTo>
                <a:lnTo>
                  <a:pt x="402" y="149"/>
                </a:lnTo>
                <a:lnTo>
                  <a:pt x="402" y="150"/>
                </a:lnTo>
                <a:lnTo>
                  <a:pt x="402" y="149"/>
                </a:lnTo>
                <a:lnTo>
                  <a:pt x="402" y="148"/>
                </a:lnTo>
                <a:lnTo>
                  <a:pt x="402" y="149"/>
                </a:lnTo>
                <a:lnTo>
                  <a:pt x="402" y="148"/>
                </a:lnTo>
                <a:lnTo>
                  <a:pt x="402" y="149"/>
                </a:lnTo>
                <a:lnTo>
                  <a:pt x="402" y="148"/>
                </a:lnTo>
                <a:lnTo>
                  <a:pt x="401" y="148"/>
                </a:lnTo>
                <a:lnTo>
                  <a:pt x="402" y="148"/>
                </a:lnTo>
                <a:lnTo>
                  <a:pt x="401" y="148"/>
                </a:lnTo>
                <a:lnTo>
                  <a:pt x="402" y="148"/>
                </a:lnTo>
                <a:lnTo>
                  <a:pt x="401" y="148"/>
                </a:lnTo>
                <a:lnTo>
                  <a:pt x="401" y="149"/>
                </a:lnTo>
                <a:lnTo>
                  <a:pt x="401" y="148"/>
                </a:lnTo>
                <a:lnTo>
                  <a:pt x="401" y="149"/>
                </a:lnTo>
                <a:lnTo>
                  <a:pt x="401" y="148"/>
                </a:lnTo>
                <a:lnTo>
                  <a:pt x="401" y="149"/>
                </a:lnTo>
                <a:lnTo>
                  <a:pt x="400" y="149"/>
                </a:lnTo>
                <a:lnTo>
                  <a:pt x="401" y="149"/>
                </a:lnTo>
                <a:lnTo>
                  <a:pt x="400" y="149"/>
                </a:lnTo>
                <a:lnTo>
                  <a:pt x="401" y="149"/>
                </a:lnTo>
                <a:lnTo>
                  <a:pt x="400" y="149"/>
                </a:lnTo>
                <a:lnTo>
                  <a:pt x="400" y="150"/>
                </a:lnTo>
                <a:lnTo>
                  <a:pt x="400" y="149"/>
                </a:lnTo>
                <a:lnTo>
                  <a:pt x="400" y="150"/>
                </a:lnTo>
                <a:lnTo>
                  <a:pt x="400" y="149"/>
                </a:lnTo>
                <a:lnTo>
                  <a:pt x="400" y="150"/>
                </a:lnTo>
                <a:lnTo>
                  <a:pt x="401" y="150"/>
                </a:lnTo>
                <a:lnTo>
                  <a:pt x="400" y="150"/>
                </a:lnTo>
                <a:lnTo>
                  <a:pt x="401" y="150"/>
                </a:lnTo>
                <a:lnTo>
                  <a:pt x="400" y="150"/>
                </a:lnTo>
                <a:lnTo>
                  <a:pt x="401" y="150"/>
                </a:lnTo>
                <a:lnTo>
                  <a:pt x="401" y="151"/>
                </a:lnTo>
                <a:lnTo>
                  <a:pt x="401" y="150"/>
                </a:lnTo>
                <a:lnTo>
                  <a:pt x="401" y="151"/>
                </a:lnTo>
                <a:lnTo>
                  <a:pt x="401" y="150"/>
                </a:lnTo>
                <a:lnTo>
                  <a:pt x="401" y="151"/>
                </a:lnTo>
                <a:lnTo>
                  <a:pt x="400" y="151"/>
                </a:lnTo>
                <a:lnTo>
                  <a:pt x="401" y="151"/>
                </a:lnTo>
                <a:lnTo>
                  <a:pt x="400" y="151"/>
                </a:lnTo>
                <a:lnTo>
                  <a:pt x="401" y="151"/>
                </a:lnTo>
                <a:lnTo>
                  <a:pt x="400" y="151"/>
                </a:lnTo>
                <a:lnTo>
                  <a:pt x="399" y="151"/>
                </a:lnTo>
                <a:lnTo>
                  <a:pt x="400" y="151"/>
                </a:lnTo>
                <a:lnTo>
                  <a:pt x="399" y="151"/>
                </a:lnTo>
                <a:lnTo>
                  <a:pt x="400" y="151"/>
                </a:lnTo>
                <a:lnTo>
                  <a:pt x="399" y="151"/>
                </a:lnTo>
                <a:lnTo>
                  <a:pt x="399" y="152"/>
                </a:lnTo>
                <a:lnTo>
                  <a:pt x="399" y="151"/>
                </a:lnTo>
                <a:lnTo>
                  <a:pt x="399" y="152"/>
                </a:lnTo>
                <a:lnTo>
                  <a:pt x="399" y="151"/>
                </a:lnTo>
                <a:lnTo>
                  <a:pt x="399" y="152"/>
                </a:lnTo>
                <a:lnTo>
                  <a:pt x="400" y="152"/>
                </a:lnTo>
                <a:lnTo>
                  <a:pt x="399" y="152"/>
                </a:lnTo>
                <a:lnTo>
                  <a:pt x="400" y="152"/>
                </a:lnTo>
                <a:lnTo>
                  <a:pt x="399" y="152"/>
                </a:lnTo>
                <a:lnTo>
                  <a:pt x="400" y="152"/>
                </a:lnTo>
                <a:lnTo>
                  <a:pt x="400" y="153"/>
                </a:lnTo>
                <a:lnTo>
                  <a:pt x="400" y="152"/>
                </a:lnTo>
                <a:lnTo>
                  <a:pt x="400" y="153"/>
                </a:lnTo>
                <a:lnTo>
                  <a:pt x="400" y="152"/>
                </a:lnTo>
                <a:lnTo>
                  <a:pt x="400" y="153"/>
                </a:lnTo>
                <a:lnTo>
                  <a:pt x="399" y="153"/>
                </a:lnTo>
                <a:lnTo>
                  <a:pt x="400" y="153"/>
                </a:lnTo>
                <a:lnTo>
                  <a:pt x="399" y="153"/>
                </a:lnTo>
                <a:lnTo>
                  <a:pt x="400" y="153"/>
                </a:lnTo>
                <a:lnTo>
                  <a:pt x="399" y="153"/>
                </a:lnTo>
                <a:lnTo>
                  <a:pt x="399" y="154"/>
                </a:lnTo>
                <a:lnTo>
                  <a:pt x="399" y="153"/>
                </a:lnTo>
                <a:lnTo>
                  <a:pt x="399" y="154"/>
                </a:lnTo>
                <a:lnTo>
                  <a:pt x="399" y="153"/>
                </a:lnTo>
                <a:lnTo>
                  <a:pt x="399" y="154"/>
                </a:lnTo>
                <a:lnTo>
                  <a:pt x="398" y="154"/>
                </a:lnTo>
                <a:lnTo>
                  <a:pt x="399" y="154"/>
                </a:lnTo>
                <a:lnTo>
                  <a:pt x="398" y="154"/>
                </a:lnTo>
                <a:lnTo>
                  <a:pt x="399" y="154"/>
                </a:lnTo>
                <a:lnTo>
                  <a:pt x="398" y="154"/>
                </a:lnTo>
                <a:lnTo>
                  <a:pt x="398" y="153"/>
                </a:lnTo>
                <a:lnTo>
                  <a:pt x="398" y="154"/>
                </a:lnTo>
                <a:lnTo>
                  <a:pt x="398" y="153"/>
                </a:lnTo>
                <a:lnTo>
                  <a:pt x="398" y="154"/>
                </a:lnTo>
                <a:lnTo>
                  <a:pt x="398" y="153"/>
                </a:lnTo>
                <a:lnTo>
                  <a:pt x="398" y="152"/>
                </a:lnTo>
                <a:lnTo>
                  <a:pt x="398" y="153"/>
                </a:lnTo>
                <a:lnTo>
                  <a:pt x="398" y="152"/>
                </a:lnTo>
                <a:lnTo>
                  <a:pt x="398" y="153"/>
                </a:lnTo>
                <a:lnTo>
                  <a:pt x="398" y="152"/>
                </a:lnTo>
                <a:lnTo>
                  <a:pt x="397" y="152"/>
                </a:lnTo>
                <a:lnTo>
                  <a:pt x="398" y="152"/>
                </a:lnTo>
                <a:lnTo>
                  <a:pt x="397" y="152"/>
                </a:lnTo>
                <a:lnTo>
                  <a:pt x="398" y="152"/>
                </a:lnTo>
                <a:lnTo>
                  <a:pt x="397" y="152"/>
                </a:lnTo>
                <a:lnTo>
                  <a:pt x="397" y="153"/>
                </a:lnTo>
                <a:lnTo>
                  <a:pt x="397" y="152"/>
                </a:lnTo>
                <a:lnTo>
                  <a:pt x="397" y="153"/>
                </a:lnTo>
                <a:lnTo>
                  <a:pt x="397" y="152"/>
                </a:lnTo>
                <a:lnTo>
                  <a:pt x="397" y="153"/>
                </a:lnTo>
                <a:lnTo>
                  <a:pt x="396" y="153"/>
                </a:lnTo>
                <a:lnTo>
                  <a:pt x="397" y="153"/>
                </a:lnTo>
                <a:lnTo>
                  <a:pt x="396" y="153"/>
                </a:lnTo>
                <a:lnTo>
                  <a:pt x="397" y="153"/>
                </a:lnTo>
                <a:lnTo>
                  <a:pt x="396" y="153"/>
                </a:lnTo>
                <a:lnTo>
                  <a:pt x="396" y="152"/>
                </a:lnTo>
                <a:lnTo>
                  <a:pt x="396" y="153"/>
                </a:lnTo>
                <a:lnTo>
                  <a:pt x="396" y="152"/>
                </a:lnTo>
                <a:lnTo>
                  <a:pt x="396" y="153"/>
                </a:lnTo>
                <a:lnTo>
                  <a:pt x="396" y="152"/>
                </a:lnTo>
                <a:lnTo>
                  <a:pt x="395" y="152"/>
                </a:lnTo>
                <a:lnTo>
                  <a:pt x="396" y="152"/>
                </a:lnTo>
                <a:lnTo>
                  <a:pt x="395" y="152"/>
                </a:lnTo>
                <a:lnTo>
                  <a:pt x="396" y="152"/>
                </a:lnTo>
                <a:lnTo>
                  <a:pt x="395" y="152"/>
                </a:lnTo>
                <a:lnTo>
                  <a:pt x="395" y="151"/>
                </a:lnTo>
                <a:lnTo>
                  <a:pt x="395" y="152"/>
                </a:lnTo>
                <a:lnTo>
                  <a:pt x="395" y="151"/>
                </a:lnTo>
                <a:lnTo>
                  <a:pt x="395" y="152"/>
                </a:lnTo>
                <a:lnTo>
                  <a:pt x="395" y="151"/>
                </a:lnTo>
                <a:lnTo>
                  <a:pt x="396" y="151"/>
                </a:lnTo>
                <a:lnTo>
                  <a:pt x="395" y="151"/>
                </a:lnTo>
                <a:lnTo>
                  <a:pt x="396" y="151"/>
                </a:lnTo>
                <a:lnTo>
                  <a:pt x="395" y="151"/>
                </a:lnTo>
                <a:lnTo>
                  <a:pt x="396" y="151"/>
                </a:lnTo>
                <a:lnTo>
                  <a:pt x="397" y="151"/>
                </a:lnTo>
                <a:lnTo>
                  <a:pt x="396" y="151"/>
                </a:lnTo>
                <a:lnTo>
                  <a:pt x="397" y="151"/>
                </a:lnTo>
                <a:lnTo>
                  <a:pt x="396" y="151"/>
                </a:lnTo>
                <a:lnTo>
                  <a:pt x="397" y="151"/>
                </a:lnTo>
                <a:lnTo>
                  <a:pt x="397" y="150"/>
                </a:lnTo>
                <a:lnTo>
                  <a:pt x="397" y="151"/>
                </a:lnTo>
                <a:lnTo>
                  <a:pt x="397" y="150"/>
                </a:lnTo>
                <a:lnTo>
                  <a:pt x="397" y="151"/>
                </a:lnTo>
                <a:lnTo>
                  <a:pt x="397" y="150"/>
                </a:lnTo>
                <a:lnTo>
                  <a:pt x="396" y="150"/>
                </a:lnTo>
                <a:lnTo>
                  <a:pt x="397" y="150"/>
                </a:lnTo>
                <a:lnTo>
                  <a:pt x="396" y="150"/>
                </a:lnTo>
                <a:lnTo>
                  <a:pt x="397" y="150"/>
                </a:lnTo>
                <a:lnTo>
                  <a:pt x="396" y="150"/>
                </a:lnTo>
                <a:lnTo>
                  <a:pt x="396" y="149"/>
                </a:lnTo>
                <a:lnTo>
                  <a:pt x="396" y="150"/>
                </a:lnTo>
                <a:lnTo>
                  <a:pt x="396" y="149"/>
                </a:lnTo>
                <a:lnTo>
                  <a:pt x="396" y="150"/>
                </a:lnTo>
                <a:lnTo>
                  <a:pt x="396" y="149"/>
                </a:lnTo>
                <a:lnTo>
                  <a:pt x="396" y="148"/>
                </a:lnTo>
                <a:lnTo>
                  <a:pt x="396" y="149"/>
                </a:lnTo>
                <a:lnTo>
                  <a:pt x="396" y="148"/>
                </a:lnTo>
                <a:lnTo>
                  <a:pt x="396" y="149"/>
                </a:lnTo>
                <a:lnTo>
                  <a:pt x="396" y="148"/>
                </a:lnTo>
                <a:lnTo>
                  <a:pt x="395" y="148"/>
                </a:lnTo>
                <a:lnTo>
                  <a:pt x="396" y="148"/>
                </a:lnTo>
                <a:lnTo>
                  <a:pt x="395" y="148"/>
                </a:lnTo>
                <a:lnTo>
                  <a:pt x="396" y="148"/>
                </a:lnTo>
                <a:lnTo>
                  <a:pt x="395" y="148"/>
                </a:lnTo>
                <a:lnTo>
                  <a:pt x="395" y="147"/>
                </a:lnTo>
                <a:lnTo>
                  <a:pt x="395" y="148"/>
                </a:lnTo>
                <a:lnTo>
                  <a:pt x="395" y="147"/>
                </a:lnTo>
                <a:lnTo>
                  <a:pt x="395" y="148"/>
                </a:lnTo>
                <a:lnTo>
                  <a:pt x="395" y="147"/>
                </a:lnTo>
                <a:lnTo>
                  <a:pt x="396" y="147"/>
                </a:lnTo>
                <a:lnTo>
                  <a:pt x="395" y="147"/>
                </a:lnTo>
                <a:lnTo>
                  <a:pt x="396" y="147"/>
                </a:lnTo>
                <a:lnTo>
                  <a:pt x="395" y="147"/>
                </a:lnTo>
                <a:lnTo>
                  <a:pt x="396" y="147"/>
                </a:lnTo>
                <a:lnTo>
                  <a:pt x="397" y="147"/>
                </a:lnTo>
                <a:lnTo>
                  <a:pt x="396" y="147"/>
                </a:lnTo>
                <a:lnTo>
                  <a:pt x="397" y="147"/>
                </a:lnTo>
                <a:lnTo>
                  <a:pt x="396" y="147"/>
                </a:lnTo>
                <a:lnTo>
                  <a:pt x="397" y="147"/>
                </a:lnTo>
                <a:lnTo>
                  <a:pt x="397" y="146"/>
                </a:lnTo>
                <a:lnTo>
                  <a:pt x="397" y="147"/>
                </a:lnTo>
                <a:lnTo>
                  <a:pt x="397" y="146"/>
                </a:lnTo>
                <a:lnTo>
                  <a:pt x="397" y="147"/>
                </a:lnTo>
                <a:lnTo>
                  <a:pt x="397" y="146"/>
                </a:lnTo>
                <a:lnTo>
                  <a:pt x="396" y="146"/>
                </a:lnTo>
                <a:lnTo>
                  <a:pt x="397" y="146"/>
                </a:lnTo>
                <a:lnTo>
                  <a:pt x="396" y="146"/>
                </a:lnTo>
                <a:lnTo>
                  <a:pt x="397" y="146"/>
                </a:lnTo>
                <a:lnTo>
                  <a:pt x="396" y="146"/>
                </a:lnTo>
                <a:lnTo>
                  <a:pt x="396" y="145"/>
                </a:lnTo>
                <a:lnTo>
                  <a:pt x="396" y="146"/>
                </a:lnTo>
                <a:lnTo>
                  <a:pt x="396" y="145"/>
                </a:lnTo>
                <a:lnTo>
                  <a:pt x="396" y="146"/>
                </a:lnTo>
                <a:lnTo>
                  <a:pt x="396" y="145"/>
                </a:lnTo>
                <a:lnTo>
                  <a:pt x="395" y="145"/>
                </a:lnTo>
                <a:lnTo>
                  <a:pt x="396" y="145"/>
                </a:lnTo>
                <a:lnTo>
                  <a:pt x="395" y="145"/>
                </a:lnTo>
                <a:lnTo>
                  <a:pt x="396" y="145"/>
                </a:lnTo>
                <a:lnTo>
                  <a:pt x="395" y="145"/>
                </a:lnTo>
                <a:lnTo>
                  <a:pt x="395" y="146"/>
                </a:lnTo>
                <a:lnTo>
                  <a:pt x="395" y="145"/>
                </a:lnTo>
                <a:lnTo>
                  <a:pt x="395" y="146"/>
                </a:lnTo>
                <a:lnTo>
                  <a:pt x="395" y="145"/>
                </a:lnTo>
                <a:lnTo>
                  <a:pt x="395" y="146"/>
                </a:lnTo>
                <a:lnTo>
                  <a:pt x="394" y="146"/>
                </a:lnTo>
                <a:lnTo>
                  <a:pt x="395" y="146"/>
                </a:lnTo>
                <a:lnTo>
                  <a:pt x="394" y="146"/>
                </a:lnTo>
                <a:lnTo>
                  <a:pt x="395" y="146"/>
                </a:lnTo>
                <a:lnTo>
                  <a:pt x="394" y="146"/>
                </a:lnTo>
                <a:lnTo>
                  <a:pt x="394" y="145"/>
                </a:lnTo>
                <a:lnTo>
                  <a:pt x="394" y="146"/>
                </a:lnTo>
                <a:lnTo>
                  <a:pt x="394" y="145"/>
                </a:lnTo>
                <a:lnTo>
                  <a:pt x="394" y="146"/>
                </a:lnTo>
                <a:lnTo>
                  <a:pt x="394" y="145"/>
                </a:lnTo>
                <a:lnTo>
                  <a:pt x="394" y="144"/>
                </a:lnTo>
                <a:lnTo>
                  <a:pt x="394" y="145"/>
                </a:lnTo>
                <a:lnTo>
                  <a:pt x="394" y="144"/>
                </a:lnTo>
                <a:lnTo>
                  <a:pt x="394" y="145"/>
                </a:lnTo>
                <a:lnTo>
                  <a:pt x="394" y="144"/>
                </a:lnTo>
                <a:lnTo>
                  <a:pt x="393" y="144"/>
                </a:lnTo>
                <a:lnTo>
                  <a:pt x="394" y="144"/>
                </a:lnTo>
                <a:lnTo>
                  <a:pt x="393" y="144"/>
                </a:lnTo>
                <a:lnTo>
                  <a:pt x="394" y="144"/>
                </a:lnTo>
                <a:lnTo>
                  <a:pt x="393" y="144"/>
                </a:lnTo>
                <a:lnTo>
                  <a:pt x="393" y="145"/>
                </a:lnTo>
                <a:lnTo>
                  <a:pt x="393" y="144"/>
                </a:lnTo>
                <a:lnTo>
                  <a:pt x="393" y="145"/>
                </a:lnTo>
                <a:lnTo>
                  <a:pt x="393" y="144"/>
                </a:lnTo>
                <a:lnTo>
                  <a:pt x="393" y="145"/>
                </a:lnTo>
                <a:lnTo>
                  <a:pt x="392" y="145"/>
                </a:lnTo>
                <a:lnTo>
                  <a:pt x="393" y="145"/>
                </a:lnTo>
                <a:lnTo>
                  <a:pt x="392" y="145"/>
                </a:lnTo>
                <a:lnTo>
                  <a:pt x="393" y="145"/>
                </a:lnTo>
                <a:lnTo>
                  <a:pt x="392" y="145"/>
                </a:lnTo>
                <a:lnTo>
                  <a:pt x="392" y="146"/>
                </a:lnTo>
                <a:lnTo>
                  <a:pt x="392" y="145"/>
                </a:lnTo>
                <a:lnTo>
                  <a:pt x="392" y="146"/>
                </a:lnTo>
                <a:lnTo>
                  <a:pt x="392" y="145"/>
                </a:lnTo>
                <a:lnTo>
                  <a:pt x="392" y="146"/>
                </a:lnTo>
                <a:lnTo>
                  <a:pt x="393" y="146"/>
                </a:lnTo>
                <a:lnTo>
                  <a:pt x="392" y="146"/>
                </a:lnTo>
                <a:lnTo>
                  <a:pt x="393" y="146"/>
                </a:lnTo>
                <a:lnTo>
                  <a:pt x="392" y="146"/>
                </a:lnTo>
                <a:lnTo>
                  <a:pt x="393" y="146"/>
                </a:lnTo>
                <a:lnTo>
                  <a:pt x="393" y="147"/>
                </a:lnTo>
                <a:lnTo>
                  <a:pt x="393" y="146"/>
                </a:lnTo>
                <a:lnTo>
                  <a:pt x="393" y="147"/>
                </a:lnTo>
                <a:lnTo>
                  <a:pt x="393" y="146"/>
                </a:lnTo>
                <a:lnTo>
                  <a:pt x="393" y="147"/>
                </a:lnTo>
                <a:lnTo>
                  <a:pt x="392" y="147"/>
                </a:lnTo>
                <a:lnTo>
                  <a:pt x="393" y="147"/>
                </a:lnTo>
                <a:lnTo>
                  <a:pt x="392" y="147"/>
                </a:lnTo>
                <a:lnTo>
                  <a:pt x="393" y="147"/>
                </a:lnTo>
                <a:lnTo>
                  <a:pt x="392" y="147"/>
                </a:lnTo>
                <a:lnTo>
                  <a:pt x="391" y="147"/>
                </a:lnTo>
                <a:lnTo>
                  <a:pt x="392" y="147"/>
                </a:lnTo>
                <a:lnTo>
                  <a:pt x="391" y="147"/>
                </a:lnTo>
                <a:lnTo>
                  <a:pt x="392" y="147"/>
                </a:lnTo>
                <a:lnTo>
                  <a:pt x="391" y="147"/>
                </a:lnTo>
                <a:lnTo>
                  <a:pt x="391" y="148"/>
                </a:lnTo>
                <a:lnTo>
                  <a:pt x="391" y="147"/>
                </a:lnTo>
                <a:lnTo>
                  <a:pt x="391" y="148"/>
                </a:lnTo>
                <a:lnTo>
                  <a:pt x="391" y="147"/>
                </a:lnTo>
                <a:lnTo>
                  <a:pt x="391" y="148"/>
                </a:lnTo>
                <a:lnTo>
                  <a:pt x="392" y="148"/>
                </a:lnTo>
                <a:lnTo>
                  <a:pt x="391" y="148"/>
                </a:lnTo>
                <a:lnTo>
                  <a:pt x="392" y="148"/>
                </a:lnTo>
                <a:lnTo>
                  <a:pt x="391" y="148"/>
                </a:lnTo>
                <a:lnTo>
                  <a:pt x="392" y="148"/>
                </a:lnTo>
                <a:lnTo>
                  <a:pt x="392" y="149"/>
                </a:lnTo>
                <a:lnTo>
                  <a:pt x="392" y="148"/>
                </a:lnTo>
                <a:lnTo>
                  <a:pt x="392" y="149"/>
                </a:lnTo>
                <a:lnTo>
                  <a:pt x="392" y="148"/>
                </a:lnTo>
                <a:lnTo>
                  <a:pt x="392" y="149"/>
                </a:lnTo>
                <a:lnTo>
                  <a:pt x="391" y="149"/>
                </a:lnTo>
                <a:lnTo>
                  <a:pt x="392" y="149"/>
                </a:lnTo>
                <a:lnTo>
                  <a:pt x="391" y="149"/>
                </a:lnTo>
                <a:lnTo>
                  <a:pt x="392" y="149"/>
                </a:lnTo>
                <a:lnTo>
                  <a:pt x="391" y="149"/>
                </a:lnTo>
                <a:lnTo>
                  <a:pt x="391" y="150"/>
                </a:lnTo>
                <a:lnTo>
                  <a:pt x="391" y="149"/>
                </a:lnTo>
                <a:lnTo>
                  <a:pt x="391" y="150"/>
                </a:lnTo>
                <a:lnTo>
                  <a:pt x="391" y="149"/>
                </a:lnTo>
                <a:lnTo>
                  <a:pt x="391" y="150"/>
                </a:lnTo>
                <a:lnTo>
                  <a:pt x="390" y="150"/>
                </a:lnTo>
                <a:lnTo>
                  <a:pt x="391" y="150"/>
                </a:lnTo>
                <a:lnTo>
                  <a:pt x="390" y="150"/>
                </a:lnTo>
                <a:lnTo>
                  <a:pt x="391" y="150"/>
                </a:lnTo>
                <a:lnTo>
                  <a:pt x="390" y="150"/>
                </a:lnTo>
                <a:lnTo>
                  <a:pt x="390" y="149"/>
                </a:lnTo>
                <a:lnTo>
                  <a:pt x="390" y="150"/>
                </a:lnTo>
                <a:lnTo>
                  <a:pt x="390" y="149"/>
                </a:lnTo>
                <a:lnTo>
                  <a:pt x="390" y="150"/>
                </a:lnTo>
                <a:lnTo>
                  <a:pt x="390" y="149"/>
                </a:lnTo>
                <a:lnTo>
                  <a:pt x="390" y="148"/>
                </a:lnTo>
                <a:lnTo>
                  <a:pt x="390" y="149"/>
                </a:lnTo>
                <a:lnTo>
                  <a:pt x="390" y="148"/>
                </a:lnTo>
                <a:lnTo>
                  <a:pt x="390" y="149"/>
                </a:lnTo>
                <a:lnTo>
                  <a:pt x="390" y="148"/>
                </a:lnTo>
                <a:lnTo>
                  <a:pt x="389" y="148"/>
                </a:lnTo>
                <a:lnTo>
                  <a:pt x="390" y="148"/>
                </a:lnTo>
                <a:lnTo>
                  <a:pt x="389" y="148"/>
                </a:lnTo>
                <a:lnTo>
                  <a:pt x="390" y="148"/>
                </a:lnTo>
                <a:lnTo>
                  <a:pt x="389" y="148"/>
                </a:lnTo>
                <a:lnTo>
                  <a:pt x="389" y="149"/>
                </a:lnTo>
                <a:lnTo>
                  <a:pt x="389" y="148"/>
                </a:lnTo>
                <a:lnTo>
                  <a:pt x="389" y="149"/>
                </a:lnTo>
                <a:lnTo>
                  <a:pt x="389" y="148"/>
                </a:lnTo>
                <a:lnTo>
                  <a:pt x="389" y="149"/>
                </a:lnTo>
                <a:lnTo>
                  <a:pt x="388" y="149"/>
                </a:lnTo>
                <a:lnTo>
                  <a:pt x="389" y="149"/>
                </a:lnTo>
                <a:lnTo>
                  <a:pt x="388" y="149"/>
                </a:lnTo>
                <a:lnTo>
                  <a:pt x="389" y="149"/>
                </a:lnTo>
                <a:lnTo>
                  <a:pt x="388" y="149"/>
                </a:lnTo>
                <a:lnTo>
                  <a:pt x="388" y="150"/>
                </a:lnTo>
                <a:lnTo>
                  <a:pt x="388" y="149"/>
                </a:lnTo>
                <a:lnTo>
                  <a:pt x="388" y="150"/>
                </a:lnTo>
                <a:lnTo>
                  <a:pt x="388" y="149"/>
                </a:lnTo>
                <a:lnTo>
                  <a:pt x="388" y="150"/>
                </a:lnTo>
                <a:lnTo>
                  <a:pt x="389" y="150"/>
                </a:lnTo>
                <a:lnTo>
                  <a:pt x="388" y="150"/>
                </a:lnTo>
                <a:lnTo>
                  <a:pt x="389" y="150"/>
                </a:lnTo>
                <a:lnTo>
                  <a:pt x="388" y="150"/>
                </a:lnTo>
                <a:lnTo>
                  <a:pt x="389" y="150"/>
                </a:lnTo>
                <a:lnTo>
                  <a:pt x="389" y="151"/>
                </a:lnTo>
                <a:lnTo>
                  <a:pt x="389" y="150"/>
                </a:lnTo>
                <a:lnTo>
                  <a:pt x="389" y="151"/>
                </a:lnTo>
                <a:lnTo>
                  <a:pt x="389" y="150"/>
                </a:lnTo>
                <a:lnTo>
                  <a:pt x="389" y="151"/>
                </a:lnTo>
                <a:lnTo>
                  <a:pt x="388" y="151"/>
                </a:lnTo>
                <a:lnTo>
                  <a:pt x="389" y="151"/>
                </a:lnTo>
                <a:lnTo>
                  <a:pt x="388" y="151"/>
                </a:lnTo>
                <a:lnTo>
                  <a:pt x="389" y="151"/>
                </a:lnTo>
                <a:lnTo>
                  <a:pt x="388" y="151"/>
                </a:lnTo>
                <a:lnTo>
                  <a:pt x="387" y="151"/>
                </a:lnTo>
                <a:lnTo>
                  <a:pt x="388" y="151"/>
                </a:lnTo>
                <a:lnTo>
                  <a:pt x="387" y="151"/>
                </a:lnTo>
                <a:lnTo>
                  <a:pt x="388" y="151"/>
                </a:lnTo>
                <a:lnTo>
                  <a:pt x="387" y="151"/>
                </a:lnTo>
                <a:lnTo>
                  <a:pt x="387" y="152"/>
                </a:lnTo>
                <a:lnTo>
                  <a:pt x="387" y="151"/>
                </a:lnTo>
                <a:lnTo>
                  <a:pt x="387" y="152"/>
                </a:lnTo>
                <a:lnTo>
                  <a:pt x="387" y="151"/>
                </a:lnTo>
                <a:lnTo>
                  <a:pt x="387" y="152"/>
                </a:lnTo>
                <a:lnTo>
                  <a:pt x="388" y="152"/>
                </a:lnTo>
                <a:lnTo>
                  <a:pt x="387" y="152"/>
                </a:lnTo>
                <a:lnTo>
                  <a:pt x="388" y="152"/>
                </a:lnTo>
                <a:lnTo>
                  <a:pt x="387" y="152"/>
                </a:lnTo>
                <a:lnTo>
                  <a:pt x="388" y="152"/>
                </a:lnTo>
                <a:lnTo>
                  <a:pt x="388" y="153"/>
                </a:lnTo>
                <a:lnTo>
                  <a:pt x="388" y="152"/>
                </a:lnTo>
                <a:lnTo>
                  <a:pt x="388" y="153"/>
                </a:lnTo>
                <a:lnTo>
                  <a:pt x="388" y="152"/>
                </a:lnTo>
                <a:lnTo>
                  <a:pt x="388" y="153"/>
                </a:lnTo>
                <a:lnTo>
                  <a:pt x="389" y="153"/>
                </a:lnTo>
                <a:lnTo>
                  <a:pt x="388" y="153"/>
                </a:lnTo>
                <a:lnTo>
                  <a:pt x="389" y="153"/>
                </a:lnTo>
                <a:lnTo>
                  <a:pt x="388" y="153"/>
                </a:lnTo>
                <a:lnTo>
                  <a:pt x="389" y="153"/>
                </a:lnTo>
                <a:lnTo>
                  <a:pt x="389" y="152"/>
                </a:lnTo>
                <a:lnTo>
                  <a:pt x="389" y="153"/>
                </a:lnTo>
                <a:lnTo>
                  <a:pt x="389" y="152"/>
                </a:lnTo>
                <a:lnTo>
                  <a:pt x="389" y="153"/>
                </a:lnTo>
                <a:lnTo>
                  <a:pt x="389" y="152"/>
                </a:lnTo>
                <a:lnTo>
                  <a:pt x="390" y="152"/>
                </a:lnTo>
                <a:lnTo>
                  <a:pt x="389" y="152"/>
                </a:lnTo>
                <a:lnTo>
                  <a:pt x="390" y="152"/>
                </a:lnTo>
                <a:lnTo>
                  <a:pt x="389" y="152"/>
                </a:lnTo>
                <a:lnTo>
                  <a:pt x="390" y="152"/>
                </a:lnTo>
                <a:lnTo>
                  <a:pt x="390" y="153"/>
                </a:lnTo>
                <a:lnTo>
                  <a:pt x="390" y="152"/>
                </a:lnTo>
                <a:lnTo>
                  <a:pt x="390" y="153"/>
                </a:lnTo>
                <a:lnTo>
                  <a:pt x="390" y="152"/>
                </a:lnTo>
                <a:lnTo>
                  <a:pt x="390" y="153"/>
                </a:lnTo>
                <a:lnTo>
                  <a:pt x="390" y="154"/>
                </a:lnTo>
                <a:lnTo>
                  <a:pt x="390" y="153"/>
                </a:lnTo>
                <a:lnTo>
                  <a:pt x="390" y="154"/>
                </a:lnTo>
                <a:lnTo>
                  <a:pt x="390" y="153"/>
                </a:lnTo>
                <a:lnTo>
                  <a:pt x="390" y="154"/>
                </a:lnTo>
                <a:lnTo>
                  <a:pt x="391" y="154"/>
                </a:lnTo>
                <a:lnTo>
                  <a:pt x="390" y="154"/>
                </a:lnTo>
                <a:lnTo>
                  <a:pt x="391" y="154"/>
                </a:lnTo>
                <a:lnTo>
                  <a:pt x="390" y="154"/>
                </a:lnTo>
                <a:lnTo>
                  <a:pt x="391" y="154"/>
                </a:lnTo>
                <a:lnTo>
                  <a:pt x="391" y="153"/>
                </a:lnTo>
                <a:lnTo>
                  <a:pt x="391" y="154"/>
                </a:lnTo>
                <a:lnTo>
                  <a:pt x="391" y="153"/>
                </a:lnTo>
                <a:lnTo>
                  <a:pt x="391" y="154"/>
                </a:lnTo>
                <a:lnTo>
                  <a:pt x="391" y="153"/>
                </a:lnTo>
                <a:lnTo>
                  <a:pt x="392" y="153"/>
                </a:lnTo>
                <a:lnTo>
                  <a:pt x="391" y="153"/>
                </a:lnTo>
                <a:lnTo>
                  <a:pt x="392" y="153"/>
                </a:lnTo>
                <a:lnTo>
                  <a:pt x="391" y="153"/>
                </a:lnTo>
                <a:lnTo>
                  <a:pt x="392" y="153"/>
                </a:lnTo>
                <a:lnTo>
                  <a:pt x="392" y="154"/>
                </a:lnTo>
                <a:lnTo>
                  <a:pt x="392" y="153"/>
                </a:lnTo>
                <a:lnTo>
                  <a:pt x="392" y="154"/>
                </a:lnTo>
                <a:lnTo>
                  <a:pt x="392" y="153"/>
                </a:lnTo>
                <a:lnTo>
                  <a:pt x="392" y="154"/>
                </a:lnTo>
                <a:lnTo>
                  <a:pt x="393" y="154"/>
                </a:lnTo>
                <a:lnTo>
                  <a:pt x="392" y="154"/>
                </a:lnTo>
                <a:lnTo>
                  <a:pt x="393" y="154"/>
                </a:lnTo>
                <a:lnTo>
                  <a:pt x="392" y="154"/>
                </a:lnTo>
                <a:lnTo>
                  <a:pt x="393" y="154"/>
                </a:lnTo>
                <a:lnTo>
                  <a:pt x="393" y="155"/>
                </a:lnTo>
                <a:lnTo>
                  <a:pt x="393" y="154"/>
                </a:lnTo>
                <a:lnTo>
                  <a:pt x="393" y="155"/>
                </a:lnTo>
                <a:lnTo>
                  <a:pt x="393" y="154"/>
                </a:lnTo>
                <a:lnTo>
                  <a:pt x="393" y="155"/>
                </a:lnTo>
                <a:lnTo>
                  <a:pt x="392" y="155"/>
                </a:lnTo>
                <a:lnTo>
                  <a:pt x="393" y="155"/>
                </a:lnTo>
                <a:lnTo>
                  <a:pt x="392" y="155"/>
                </a:lnTo>
                <a:lnTo>
                  <a:pt x="393" y="155"/>
                </a:lnTo>
                <a:lnTo>
                  <a:pt x="392" y="155"/>
                </a:lnTo>
                <a:lnTo>
                  <a:pt x="391" y="155"/>
                </a:lnTo>
                <a:lnTo>
                  <a:pt x="392" y="155"/>
                </a:lnTo>
                <a:lnTo>
                  <a:pt x="391" y="155"/>
                </a:lnTo>
                <a:lnTo>
                  <a:pt x="392" y="155"/>
                </a:lnTo>
                <a:lnTo>
                  <a:pt x="391" y="155"/>
                </a:lnTo>
                <a:lnTo>
                  <a:pt x="391" y="156"/>
                </a:lnTo>
                <a:lnTo>
                  <a:pt x="391" y="155"/>
                </a:lnTo>
                <a:lnTo>
                  <a:pt x="391" y="156"/>
                </a:lnTo>
                <a:lnTo>
                  <a:pt x="391" y="155"/>
                </a:lnTo>
                <a:lnTo>
                  <a:pt x="391" y="156"/>
                </a:lnTo>
                <a:lnTo>
                  <a:pt x="392" y="156"/>
                </a:lnTo>
                <a:lnTo>
                  <a:pt x="391" y="156"/>
                </a:lnTo>
                <a:lnTo>
                  <a:pt x="392" y="156"/>
                </a:lnTo>
                <a:lnTo>
                  <a:pt x="391" y="156"/>
                </a:lnTo>
                <a:lnTo>
                  <a:pt x="392" y="156"/>
                </a:lnTo>
                <a:lnTo>
                  <a:pt x="392" y="157"/>
                </a:lnTo>
                <a:lnTo>
                  <a:pt x="392" y="156"/>
                </a:lnTo>
                <a:lnTo>
                  <a:pt x="392" y="157"/>
                </a:lnTo>
                <a:lnTo>
                  <a:pt x="392" y="156"/>
                </a:lnTo>
                <a:lnTo>
                  <a:pt x="392" y="157"/>
                </a:lnTo>
                <a:lnTo>
                  <a:pt x="391" y="157"/>
                </a:lnTo>
                <a:lnTo>
                  <a:pt x="392" y="157"/>
                </a:lnTo>
                <a:lnTo>
                  <a:pt x="391" y="157"/>
                </a:lnTo>
                <a:lnTo>
                  <a:pt x="392" y="157"/>
                </a:lnTo>
                <a:lnTo>
                  <a:pt x="391" y="157"/>
                </a:lnTo>
                <a:lnTo>
                  <a:pt x="391" y="158"/>
                </a:lnTo>
                <a:lnTo>
                  <a:pt x="391" y="157"/>
                </a:lnTo>
                <a:lnTo>
                  <a:pt x="391" y="158"/>
                </a:lnTo>
                <a:lnTo>
                  <a:pt x="391" y="157"/>
                </a:lnTo>
                <a:lnTo>
                  <a:pt x="391" y="158"/>
                </a:lnTo>
                <a:lnTo>
                  <a:pt x="390" y="158"/>
                </a:lnTo>
                <a:lnTo>
                  <a:pt x="391" y="158"/>
                </a:lnTo>
                <a:lnTo>
                  <a:pt x="390" y="158"/>
                </a:lnTo>
                <a:lnTo>
                  <a:pt x="391" y="158"/>
                </a:lnTo>
                <a:lnTo>
                  <a:pt x="390" y="158"/>
                </a:lnTo>
                <a:lnTo>
                  <a:pt x="390" y="157"/>
                </a:lnTo>
                <a:lnTo>
                  <a:pt x="390" y="158"/>
                </a:lnTo>
                <a:lnTo>
                  <a:pt x="390" y="157"/>
                </a:lnTo>
                <a:lnTo>
                  <a:pt x="390" y="158"/>
                </a:lnTo>
                <a:lnTo>
                  <a:pt x="390" y="157"/>
                </a:lnTo>
                <a:lnTo>
                  <a:pt x="390" y="156"/>
                </a:lnTo>
                <a:lnTo>
                  <a:pt x="390" y="157"/>
                </a:lnTo>
                <a:lnTo>
                  <a:pt x="390" y="156"/>
                </a:lnTo>
                <a:lnTo>
                  <a:pt x="390" y="157"/>
                </a:lnTo>
                <a:lnTo>
                  <a:pt x="390" y="156"/>
                </a:lnTo>
                <a:lnTo>
                  <a:pt x="389" y="156"/>
                </a:lnTo>
                <a:lnTo>
                  <a:pt x="390" y="156"/>
                </a:lnTo>
                <a:lnTo>
                  <a:pt x="389" y="156"/>
                </a:lnTo>
                <a:lnTo>
                  <a:pt x="390" y="156"/>
                </a:lnTo>
                <a:lnTo>
                  <a:pt x="389" y="156"/>
                </a:lnTo>
                <a:lnTo>
                  <a:pt x="389" y="157"/>
                </a:lnTo>
                <a:lnTo>
                  <a:pt x="389" y="156"/>
                </a:lnTo>
                <a:lnTo>
                  <a:pt x="389" y="157"/>
                </a:lnTo>
                <a:lnTo>
                  <a:pt x="389" y="156"/>
                </a:lnTo>
                <a:lnTo>
                  <a:pt x="389" y="157"/>
                </a:lnTo>
                <a:lnTo>
                  <a:pt x="388" y="157"/>
                </a:lnTo>
                <a:lnTo>
                  <a:pt x="389" y="157"/>
                </a:lnTo>
                <a:lnTo>
                  <a:pt x="388" y="157"/>
                </a:lnTo>
                <a:lnTo>
                  <a:pt x="389" y="157"/>
                </a:lnTo>
                <a:lnTo>
                  <a:pt x="388" y="157"/>
                </a:lnTo>
                <a:lnTo>
                  <a:pt x="387" y="157"/>
                </a:lnTo>
                <a:lnTo>
                  <a:pt x="388" y="157"/>
                </a:lnTo>
                <a:lnTo>
                  <a:pt x="387" y="157"/>
                </a:lnTo>
                <a:lnTo>
                  <a:pt x="388" y="157"/>
                </a:lnTo>
                <a:lnTo>
                  <a:pt x="387" y="157"/>
                </a:lnTo>
                <a:lnTo>
                  <a:pt x="387" y="158"/>
                </a:lnTo>
                <a:lnTo>
                  <a:pt x="387" y="157"/>
                </a:lnTo>
                <a:lnTo>
                  <a:pt x="387" y="158"/>
                </a:lnTo>
                <a:lnTo>
                  <a:pt x="387" y="157"/>
                </a:lnTo>
                <a:lnTo>
                  <a:pt x="387" y="158"/>
                </a:lnTo>
                <a:lnTo>
                  <a:pt x="386" y="158"/>
                </a:lnTo>
                <a:lnTo>
                  <a:pt x="387" y="158"/>
                </a:lnTo>
                <a:lnTo>
                  <a:pt x="386" y="158"/>
                </a:lnTo>
                <a:lnTo>
                  <a:pt x="387" y="158"/>
                </a:lnTo>
                <a:lnTo>
                  <a:pt x="386" y="158"/>
                </a:lnTo>
                <a:lnTo>
                  <a:pt x="386" y="157"/>
                </a:lnTo>
                <a:lnTo>
                  <a:pt x="386" y="158"/>
                </a:lnTo>
                <a:lnTo>
                  <a:pt x="386" y="157"/>
                </a:lnTo>
                <a:lnTo>
                  <a:pt x="386" y="158"/>
                </a:lnTo>
                <a:lnTo>
                  <a:pt x="386" y="157"/>
                </a:lnTo>
                <a:lnTo>
                  <a:pt x="386" y="156"/>
                </a:lnTo>
                <a:lnTo>
                  <a:pt x="386" y="157"/>
                </a:lnTo>
                <a:lnTo>
                  <a:pt x="386" y="156"/>
                </a:lnTo>
                <a:lnTo>
                  <a:pt x="386" y="157"/>
                </a:lnTo>
                <a:lnTo>
                  <a:pt x="386" y="156"/>
                </a:lnTo>
                <a:lnTo>
                  <a:pt x="385" y="156"/>
                </a:lnTo>
                <a:lnTo>
                  <a:pt x="386" y="156"/>
                </a:lnTo>
                <a:lnTo>
                  <a:pt x="385" y="156"/>
                </a:lnTo>
                <a:lnTo>
                  <a:pt x="386" y="156"/>
                </a:lnTo>
                <a:lnTo>
                  <a:pt x="385" y="156"/>
                </a:lnTo>
                <a:lnTo>
                  <a:pt x="385" y="157"/>
                </a:lnTo>
                <a:lnTo>
                  <a:pt x="385" y="156"/>
                </a:lnTo>
                <a:lnTo>
                  <a:pt x="385" y="157"/>
                </a:lnTo>
                <a:lnTo>
                  <a:pt x="385" y="156"/>
                </a:lnTo>
                <a:lnTo>
                  <a:pt x="385" y="157"/>
                </a:lnTo>
                <a:lnTo>
                  <a:pt x="384" y="157"/>
                </a:lnTo>
                <a:lnTo>
                  <a:pt x="385" y="157"/>
                </a:lnTo>
                <a:lnTo>
                  <a:pt x="384" y="157"/>
                </a:lnTo>
                <a:lnTo>
                  <a:pt x="385" y="157"/>
                </a:lnTo>
                <a:lnTo>
                  <a:pt x="384" y="157"/>
                </a:lnTo>
                <a:lnTo>
                  <a:pt x="384" y="158"/>
                </a:lnTo>
                <a:lnTo>
                  <a:pt x="384" y="157"/>
                </a:lnTo>
                <a:lnTo>
                  <a:pt x="384" y="158"/>
                </a:lnTo>
                <a:lnTo>
                  <a:pt x="384" y="157"/>
                </a:lnTo>
                <a:lnTo>
                  <a:pt x="384" y="158"/>
                </a:lnTo>
                <a:lnTo>
                  <a:pt x="385" y="158"/>
                </a:lnTo>
                <a:lnTo>
                  <a:pt x="384" y="158"/>
                </a:lnTo>
                <a:lnTo>
                  <a:pt x="385" y="158"/>
                </a:lnTo>
                <a:lnTo>
                  <a:pt x="384" y="158"/>
                </a:lnTo>
                <a:lnTo>
                  <a:pt x="385" y="158"/>
                </a:lnTo>
                <a:lnTo>
                  <a:pt x="385" y="159"/>
                </a:lnTo>
                <a:lnTo>
                  <a:pt x="385" y="158"/>
                </a:lnTo>
                <a:lnTo>
                  <a:pt x="385" y="159"/>
                </a:lnTo>
                <a:lnTo>
                  <a:pt x="385" y="158"/>
                </a:lnTo>
                <a:lnTo>
                  <a:pt x="385" y="159"/>
                </a:lnTo>
                <a:lnTo>
                  <a:pt x="384" y="159"/>
                </a:lnTo>
                <a:lnTo>
                  <a:pt x="385" y="159"/>
                </a:lnTo>
                <a:lnTo>
                  <a:pt x="384" y="159"/>
                </a:lnTo>
                <a:lnTo>
                  <a:pt x="385" y="159"/>
                </a:lnTo>
                <a:lnTo>
                  <a:pt x="384" y="159"/>
                </a:lnTo>
                <a:lnTo>
                  <a:pt x="383" y="159"/>
                </a:lnTo>
                <a:lnTo>
                  <a:pt x="384" y="159"/>
                </a:lnTo>
                <a:lnTo>
                  <a:pt x="383" y="159"/>
                </a:lnTo>
                <a:lnTo>
                  <a:pt x="384" y="159"/>
                </a:lnTo>
                <a:lnTo>
                  <a:pt x="383" y="159"/>
                </a:lnTo>
                <a:lnTo>
                  <a:pt x="383" y="160"/>
                </a:lnTo>
                <a:lnTo>
                  <a:pt x="383" y="159"/>
                </a:lnTo>
                <a:lnTo>
                  <a:pt x="383" y="160"/>
                </a:lnTo>
                <a:lnTo>
                  <a:pt x="383" y="159"/>
                </a:lnTo>
                <a:lnTo>
                  <a:pt x="383" y="160"/>
                </a:lnTo>
                <a:lnTo>
                  <a:pt x="384" y="160"/>
                </a:lnTo>
                <a:lnTo>
                  <a:pt x="383" y="160"/>
                </a:lnTo>
                <a:lnTo>
                  <a:pt x="384" y="160"/>
                </a:lnTo>
                <a:lnTo>
                  <a:pt x="383" y="160"/>
                </a:lnTo>
                <a:lnTo>
                  <a:pt x="384" y="160"/>
                </a:lnTo>
                <a:lnTo>
                  <a:pt x="384" y="161"/>
                </a:lnTo>
                <a:lnTo>
                  <a:pt x="384" y="160"/>
                </a:lnTo>
                <a:lnTo>
                  <a:pt x="384" y="161"/>
                </a:lnTo>
                <a:lnTo>
                  <a:pt x="384" y="160"/>
                </a:lnTo>
                <a:lnTo>
                  <a:pt x="384" y="161"/>
                </a:lnTo>
                <a:lnTo>
                  <a:pt x="385" y="161"/>
                </a:lnTo>
                <a:lnTo>
                  <a:pt x="384" y="161"/>
                </a:lnTo>
                <a:lnTo>
                  <a:pt x="385" y="161"/>
                </a:lnTo>
                <a:lnTo>
                  <a:pt x="384" y="161"/>
                </a:lnTo>
                <a:lnTo>
                  <a:pt x="385" y="161"/>
                </a:lnTo>
                <a:lnTo>
                  <a:pt x="385" y="160"/>
                </a:lnTo>
                <a:lnTo>
                  <a:pt x="385" y="161"/>
                </a:lnTo>
                <a:lnTo>
                  <a:pt x="385" y="160"/>
                </a:lnTo>
                <a:lnTo>
                  <a:pt x="385" y="161"/>
                </a:lnTo>
                <a:lnTo>
                  <a:pt x="385" y="160"/>
                </a:lnTo>
                <a:lnTo>
                  <a:pt x="386" y="160"/>
                </a:lnTo>
                <a:lnTo>
                  <a:pt x="385" y="160"/>
                </a:lnTo>
                <a:lnTo>
                  <a:pt x="386" y="160"/>
                </a:lnTo>
                <a:lnTo>
                  <a:pt x="385" y="160"/>
                </a:lnTo>
                <a:lnTo>
                  <a:pt x="386" y="160"/>
                </a:lnTo>
                <a:lnTo>
                  <a:pt x="386" y="161"/>
                </a:lnTo>
                <a:lnTo>
                  <a:pt x="386" y="160"/>
                </a:lnTo>
                <a:lnTo>
                  <a:pt x="386" y="161"/>
                </a:lnTo>
                <a:lnTo>
                  <a:pt x="386" y="160"/>
                </a:lnTo>
                <a:lnTo>
                  <a:pt x="386" y="161"/>
                </a:lnTo>
                <a:lnTo>
                  <a:pt x="386" y="162"/>
                </a:lnTo>
                <a:lnTo>
                  <a:pt x="386" y="161"/>
                </a:lnTo>
                <a:lnTo>
                  <a:pt x="386" y="162"/>
                </a:lnTo>
                <a:lnTo>
                  <a:pt x="386" y="161"/>
                </a:lnTo>
                <a:lnTo>
                  <a:pt x="386" y="162"/>
                </a:lnTo>
                <a:lnTo>
                  <a:pt x="387" y="162"/>
                </a:lnTo>
                <a:lnTo>
                  <a:pt x="386" y="162"/>
                </a:lnTo>
                <a:lnTo>
                  <a:pt x="387" y="162"/>
                </a:lnTo>
                <a:lnTo>
                  <a:pt x="386" y="162"/>
                </a:lnTo>
                <a:lnTo>
                  <a:pt x="387" y="162"/>
                </a:lnTo>
                <a:lnTo>
                  <a:pt x="387" y="161"/>
                </a:lnTo>
                <a:lnTo>
                  <a:pt x="387" y="162"/>
                </a:lnTo>
                <a:lnTo>
                  <a:pt x="387" y="161"/>
                </a:lnTo>
                <a:lnTo>
                  <a:pt x="387" y="162"/>
                </a:lnTo>
                <a:lnTo>
                  <a:pt x="387" y="161"/>
                </a:lnTo>
                <a:lnTo>
                  <a:pt x="388" y="161"/>
                </a:lnTo>
                <a:lnTo>
                  <a:pt x="387" y="161"/>
                </a:lnTo>
                <a:lnTo>
                  <a:pt x="388" y="161"/>
                </a:lnTo>
                <a:lnTo>
                  <a:pt x="387" y="161"/>
                </a:lnTo>
                <a:lnTo>
                  <a:pt x="388" y="161"/>
                </a:lnTo>
                <a:lnTo>
                  <a:pt x="388" y="162"/>
                </a:lnTo>
                <a:lnTo>
                  <a:pt x="388" y="161"/>
                </a:lnTo>
                <a:lnTo>
                  <a:pt x="388" y="162"/>
                </a:lnTo>
                <a:lnTo>
                  <a:pt x="388" y="161"/>
                </a:lnTo>
                <a:lnTo>
                  <a:pt x="388" y="162"/>
                </a:lnTo>
                <a:lnTo>
                  <a:pt x="389" y="162"/>
                </a:lnTo>
                <a:lnTo>
                  <a:pt x="388" y="162"/>
                </a:lnTo>
                <a:lnTo>
                  <a:pt x="389" y="162"/>
                </a:lnTo>
                <a:lnTo>
                  <a:pt x="388" y="162"/>
                </a:lnTo>
                <a:lnTo>
                  <a:pt x="389" y="162"/>
                </a:lnTo>
                <a:lnTo>
                  <a:pt x="389" y="163"/>
                </a:lnTo>
                <a:lnTo>
                  <a:pt x="389" y="162"/>
                </a:lnTo>
                <a:lnTo>
                  <a:pt x="389" y="163"/>
                </a:lnTo>
                <a:lnTo>
                  <a:pt x="389" y="162"/>
                </a:lnTo>
                <a:lnTo>
                  <a:pt x="389" y="163"/>
                </a:lnTo>
                <a:lnTo>
                  <a:pt x="388" y="163"/>
                </a:lnTo>
                <a:lnTo>
                  <a:pt x="389" y="163"/>
                </a:lnTo>
                <a:lnTo>
                  <a:pt x="388" y="163"/>
                </a:lnTo>
                <a:lnTo>
                  <a:pt x="389" y="163"/>
                </a:lnTo>
                <a:lnTo>
                  <a:pt x="388" y="163"/>
                </a:lnTo>
                <a:lnTo>
                  <a:pt x="387" y="163"/>
                </a:lnTo>
                <a:lnTo>
                  <a:pt x="388" y="163"/>
                </a:lnTo>
                <a:lnTo>
                  <a:pt x="387" y="163"/>
                </a:lnTo>
                <a:lnTo>
                  <a:pt x="388" y="163"/>
                </a:lnTo>
                <a:lnTo>
                  <a:pt x="387" y="163"/>
                </a:lnTo>
                <a:lnTo>
                  <a:pt x="387" y="164"/>
                </a:lnTo>
                <a:lnTo>
                  <a:pt x="387" y="163"/>
                </a:lnTo>
                <a:lnTo>
                  <a:pt x="387" y="164"/>
                </a:lnTo>
                <a:lnTo>
                  <a:pt x="387" y="163"/>
                </a:lnTo>
                <a:lnTo>
                  <a:pt x="387" y="164"/>
                </a:lnTo>
                <a:lnTo>
                  <a:pt x="388" y="164"/>
                </a:lnTo>
                <a:lnTo>
                  <a:pt x="387" y="164"/>
                </a:lnTo>
                <a:lnTo>
                  <a:pt x="388" y="164"/>
                </a:lnTo>
                <a:lnTo>
                  <a:pt x="387" y="164"/>
                </a:lnTo>
                <a:lnTo>
                  <a:pt x="388" y="164"/>
                </a:lnTo>
                <a:lnTo>
                  <a:pt x="388" y="165"/>
                </a:lnTo>
                <a:lnTo>
                  <a:pt x="388" y="164"/>
                </a:lnTo>
                <a:lnTo>
                  <a:pt x="388" y="165"/>
                </a:lnTo>
                <a:lnTo>
                  <a:pt x="388" y="164"/>
                </a:lnTo>
                <a:lnTo>
                  <a:pt x="388" y="165"/>
                </a:lnTo>
                <a:lnTo>
                  <a:pt x="387" y="165"/>
                </a:lnTo>
                <a:lnTo>
                  <a:pt x="388" y="165"/>
                </a:lnTo>
                <a:lnTo>
                  <a:pt x="387" y="165"/>
                </a:lnTo>
                <a:lnTo>
                  <a:pt x="388" y="165"/>
                </a:lnTo>
                <a:lnTo>
                  <a:pt x="387" y="165"/>
                </a:lnTo>
                <a:lnTo>
                  <a:pt x="387" y="166"/>
                </a:lnTo>
                <a:lnTo>
                  <a:pt x="387" y="165"/>
                </a:lnTo>
                <a:lnTo>
                  <a:pt x="387" y="166"/>
                </a:lnTo>
                <a:lnTo>
                  <a:pt x="387" y="165"/>
                </a:lnTo>
                <a:lnTo>
                  <a:pt x="387" y="166"/>
                </a:lnTo>
                <a:lnTo>
                  <a:pt x="386" y="166"/>
                </a:lnTo>
                <a:lnTo>
                  <a:pt x="387" y="166"/>
                </a:lnTo>
                <a:lnTo>
                  <a:pt x="386" y="166"/>
                </a:lnTo>
                <a:lnTo>
                  <a:pt x="387" y="166"/>
                </a:lnTo>
                <a:lnTo>
                  <a:pt x="386" y="166"/>
                </a:lnTo>
                <a:lnTo>
                  <a:pt x="386" y="165"/>
                </a:lnTo>
                <a:lnTo>
                  <a:pt x="386" y="166"/>
                </a:lnTo>
                <a:lnTo>
                  <a:pt x="386" y="165"/>
                </a:lnTo>
                <a:lnTo>
                  <a:pt x="386" y="166"/>
                </a:lnTo>
                <a:lnTo>
                  <a:pt x="386" y="165"/>
                </a:lnTo>
                <a:lnTo>
                  <a:pt x="386" y="164"/>
                </a:lnTo>
                <a:lnTo>
                  <a:pt x="386" y="165"/>
                </a:lnTo>
                <a:lnTo>
                  <a:pt x="386" y="164"/>
                </a:lnTo>
                <a:lnTo>
                  <a:pt x="386" y="165"/>
                </a:lnTo>
                <a:lnTo>
                  <a:pt x="386" y="164"/>
                </a:lnTo>
                <a:lnTo>
                  <a:pt x="385" y="164"/>
                </a:lnTo>
                <a:lnTo>
                  <a:pt x="386" y="164"/>
                </a:lnTo>
                <a:lnTo>
                  <a:pt x="385" y="164"/>
                </a:lnTo>
                <a:lnTo>
                  <a:pt x="386" y="164"/>
                </a:lnTo>
                <a:lnTo>
                  <a:pt x="385" y="164"/>
                </a:lnTo>
                <a:lnTo>
                  <a:pt x="385" y="165"/>
                </a:lnTo>
                <a:lnTo>
                  <a:pt x="385" y="164"/>
                </a:lnTo>
                <a:lnTo>
                  <a:pt x="385" y="165"/>
                </a:lnTo>
                <a:lnTo>
                  <a:pt x="385" y="164"/>
                </a:lnTo>
                <a:lnTo>
                  <a:pt x="385" y="165"/>
                </a:lnTo>
                <a:lnTo>
                  <a:pt x="384" y="165"/>
                </a:lnTo>
                <a:lnTo>
                  <a:pt x="385" y="165"/>
                </a:lnTo>
                <a:lnTo>
                  <a:pt x="384" y="165"/>
                </a:lnTo>
                <a:lnTo>
                  <a:pt x="385" y="165"/>
                </a:lnTo>
                <a:lnTo>
                  <a:pt x="384" y="165"/>
                </a:lnTo>
                <a:lnTo>
                  <a:pt x="384" y="166"/>
                </a:lnTo>
                <a:lnTo>
                  <a:pt x="384" y="165"/>
                </a:lnTo>
                <a:lnTo>
                  <a:pt x="384" y="166"/>
                </a:lnTo>
                <a:lnTo>
                  <a:pt x="384" y="165"/>
                </a:lnTo>
                <a:lnTo>
                  <a:pt x="384" y="166"/>
                </a:lnTo>
                <a:lnTo>
                  <a:pt x="385" y="166"/>
                </a:lnTo>
                <a:lnTo>
                  <a:pt x="384" y="166"/>
                </a:lnTo>
                <a:lnTo>
                  <a:pt x="385" y="166"/>
                </a:lnTo>
                <a:lnTo>
                  <a:pt x="384" y="166"/>
                </a:lnTo>
                <a:lnTo>
                  <a:pt x="385" y="166"/>
                </a:lnTo>
                <a:lnTo>
                  <a:pt x="385" y="167"/>
                </a:lnTo>
                <a:lnTo>
                  <a:pt x="385" y="166"/>
                </a:lnTo>
                <a:lnTo>
                  <a:pt x="385" y="167"/>
                </a:lnTo>
                <a:lnTo>
                  <a:pt x="385" y="166"/>
                </a:lnTo>
                <a:lnTo>
                  <a:pt x="385" y="167"/>
                </a:lnTo>
                <a:lnTo>
                  <a:pt x="384" y="167"/>
                </a:lnTo>
                <a:lnTo>
                  <a:pt x="385" y="167"/>
                </a:lnTo>
                <a:lnTo>
                  <a:pt x="384" y="167"/>
                </a:lnTo>
                <a:lnTo>
                  <a:pt x="385" y="167"/>
                </a:lnTo>
                <a:lnTo>
                  <a:pt x="384" y="167"/>
                </a:lnTo>
                <a:lnTo>
                  <a:pt x="383" y="167"/>
                </a:lnTo>
                <a:lnTo>
                  <a:pt x="384" y="167"/>
                </a:lnTo>
                <a:lnTo>
                  <a:pt x="383" y="167"/>
                </a:lnTo>
                <a:lnTo>
                  <a:pt x="384" y="167"/>
                </a:lnTo>
                <a:lnTo>
                  <a:pt x="383" y="167"/>
                </a:lnTo>
                <a:lnTo>
                  <a:pt x="383" y="168"/>
                </a:lnTo>
                <a:lnTo>
                  <a:pt x="383" y="167"/>
                </a:lnTo>
                <a:lnTo>
                  <a:pt x="383" y="168"/>
                </a:lnTo>
                <a:lnTo>
                  <a:pt x="383" y="167"/>
                </a:lnTo>
                <a:lnTo>
                  <a:pt x="383" y="168"/>
                </a:lnTo>
                <a:lnTo>
                  <a:pt x="384" y="168"/>
                </a:lnTo>
                <a:lnTo>
                  <a:pt x="383" y="168"/>
                </a:lnTo>
                <a:lnTo>
                  <a:pt x="384" y="168"/>
                </a:lnTo>
                <a:lnTo>
                  <a:pt x="383" y="168"/>
                </a:lnTo>
                <a:lnTo>
                  <a:pt x="384" y="168"/>
                </a:lnTo>
                <a:lnTo>
                  <a:pt x="384" y="169"/>
                </a:lnTo>
                <a:lnTo>
                  <a:pt x="384" y="168"/>
                </a:lnTo>
                <a:lnTo>
                  <a:pt x="384" y="169"/>
                </a:lnTo>
                <a:lnTo>
                  <a:pt x="384" y="168"/>
                </a:lnTo>
                <a:lnTo>
                  <a:pt x="384" y="169"/>
                </a:lnTo>
                <a:lnTo>
                  <a:pt x="383" y="169"/>
                </a:lnTo>
                <a:lnTo>
                  <a:pt x="384" y="169"/>
                </a:lnTo>
                <a:lnTo>
                  <a:pt x="383" y="169"/>
                </a:lnTo>
                <a:lnTo>
                  <a:pt x="384" y="169"/>
                </a:lnTo>
                <a:lnTo>
                  <a:pt x="383" y="169"/>
                </a:lnTo>
                <a:lnTo>
                  <a:pt x="383" y="170"/>
                </a:lnTo>
                <a:lnTo>
                  <a:pt x="383" y="169"/>
                </a:lnTo>
                <a:lnTo>
                  <a:pt x="383" y="170"/>
                </a:lnTo>
                <a:lnTo>
                  <a:pt x="383" y="169"/>
                </a:lnTo>
                <a:lnTo>
                  <a:pt x="383" y="170"/>
                </a:lnTo>
                <a:lnTo>
                  <a:pt x="382" y="170"/>
                </a:lnTo>
                <a:lnTo>
                  <a:pt x="383" y="170"/>
                </a:lnTo>
                <a:lnTo>
                  <a:pt x="382" y="170"/>
                </a:lnTo>
                <a:lnTo>
                  <a:pt x="383" y="170"/>
                </a:lnTo>
                <a:lnTo>
                  <a:pt x="382" y="170"/>
                </a:lnTo>
                <a:lnTo>
                  <a:pt x="382" y="169"/>
                </a:lnTo>
                <a:lnTo>
                  <a:pt x="382" y="170"/>
                </a:lnTo>
                <a:lnTo>
                  <a:pt x="382" y="169"/>
                </a:lnTo>
                <a:lnTo>
                  <a:pt x="382" y="170"/>
                </a:lnTo>
                <a:lnTo>
                  <a:pt x="382" y="169"/>
                </a:lnTo>
                <a:lnTo>
                  <a:pt x="382" y="168"/>
                </a:lnTo>
                <a:lnTo>
                  <a:pt x="382" y="169"/>
                </a:lnTo>
                <a:lnTo>
                  <a:pt x="382" y="168"/>
                </a:lnTo>
                <a:lnTo>
                  <a:pt x="382" y="169"/>
                </a:lnTo>
                <a:lnTo>
                  <a:pt x="382" y="168"/>
                </a:lnTo>
                <a:lnTo>
                  <a:pt x="381" y="168"/>
                </a:lnTo>
                <a:lnTo>
                  <a:pt x="382" y="168"/>
                </a:lnTo>
                <a:lnTo>
                  <a:pt x="381" y="168"/>
                </a:lnTo>
                <a:lnTo>
                  <a:pt x="382" y="168"/>
                </a:lnTo>
                <a:lnTo>
                  <a:pt x="381" y="168"/>
                </a:lnTo>
                <a:lnTo>
                  <a:pt x="381" y="169"/>
                </a:lnTo>
                <a:lnTo>
                  <a:pt x="381" y="168"/>
                </a:lnTo>
                <a:lnTo>
                  <a:pt x="381" y="169"/>
                </a:lnTo>
                <a:lnTo>
                  <a:pt x="381" y="168"/>
                </a:lnTo>
                <a:lnTo>
                  <a:pt x="381" y="169"/>
                </a:lnTo>
                <a:lnTo>
                  <a:pt x="380" y="169"/>
                </a:lnTo>
                <a:lnTo>
                  <a:pt x="381" y="169"/>
                </a:lnTo>
                <a:lnTo>
                  <a:pt x="380" y="169"/>
                </a:lnTo>
                <a:lnTo>
                  <a:pt x="381" y="169"/>
                </a:lnTo>
                <a:lnTo>
                  <a:pt x="380" y="169"/>
                </a:lnTo>
                <a:lnTo>
                  <a:pt x="380" y="168"/>
                </a:lnTo>
                <a:lnTo>
                  <a:pt x="380" y="169"/>
                </a:lnTo>
                <a:lnTo>
                  <a:pt x="380" y="168"/>
                </a:lnTo>
                <a:lnTo>
                  <a:pt x="380" y="169"/>
                </a:lnTo>
                <a:lnTo>
                  <a:pt x="380" y="168"/>
                </a:lnTo>
                <a:lnTo>
                  <a:pt x="379" y="168"/>
                </a:lnTo>
                <a:lnTo>
                  <a:pt x="380" y="168"/>
                </a:lnTo>
                <a:lnTo>
                  <a:pt x="379" y="168"/>
                </a:lnTo>
                <a:lnTo>
                  <a:pt x="380" y="168"/>
                </a:lnTo>
                <a:lnTo>
                  <a:pt x="379" y="168"/>
                </a:lnTo>
                <a:lnTo>
                  <a:pt x="379" y="167"/>
                </a:lnTo>
                <a:lnTo>
                  <a:pt x="379" y="168"/>
                </a:lnTo>
                <a:lnTo>
                  <a:pt x="379" y="167"/>
                </a:lnTo>
                <a:lnTo>
                  <a:pt x="379" y="168"/>
                </a:lnTo>
                <a:lnTo>
                  <a:pt x="379" y="167"/>
                </a:lnTo>
                <a:lnTo>
                  <a:pt x="380" y="167"/>
                </a:lnTo>
                <a:lnTo>
                  <a:pt x="379" y="167"/>
                </a:lnTo>
                <a:lnTo>
                  <a:pt x="380" y="167"/>
                </a:lnTo>
                <a:lnTo>
                  <a:pt x="379" y="167"/>
                </a:lnTo>
                <a:lnTo>
                  <a:pt x="380" y="167"/>
                </a:lnTo>
                <a:lnTo>
                  <a:pt x="381" y="167"/>
                </a:lnTo>
                <a:lnTo>
                  <a:pt x="380" y="167"/>
                </a:lnTo>
                <a:lnTo>
                  <a:pt x="381" y="167"/>
                </a:lnTo>
                <a:lnTo>
                  <a:pt x="380" y="167"/>
                </a:lnTo>
                <a:lnTo>
                  <a:pt x="381" y="167"/>
                </a:lnTo>
                <a:lnTo>
                  <a:pt x="381" y="166"/>
                </a:lnTo>
                <a:lnTo>
                  <a:pt x="381" y="167"/>
                </a:lnTo>
                <a:lnTo>
                  <a:pt x="381" y="166"/>
                </a:lnTo>
                <a:lnTo>
                  <a:pt x="381" y="167"/>
                </a:lnTo>
                <a:lnTo>
                  <a:pt x="381" y="166"/>
                </a:lnTo>
                <a:lnTo>
                  <a:pt x="380" y="166"/>
                </a:lnTo>
                <a:lnTo>
                  <a:pt x="381" y="166"/>
                </a:lnTo>
                <a:lnTo>
                  <a:pt x="380" y="166"/>
                </a:lnTo>
                <a:lnTo>
                  <a:pt x="381" y="166"/>
                </a:lnTo>
                <a:lnTo>
                  <a:pt x="380" y="166"/>
                </a:lnTo>
                <a:lnTo>
                  <a:pt x="380" y="165"/>
                </a:lnTo>
                <a:lnTo>
                  <a:pt x="380" y="166"/>
                </a:lnTo>
                <a:lnTo>
                  <a:pt x="380" y="165"/>
                </a:lnTo>
                <a:lnTo>
                  <a:pt x="380" y="166"/>
                </a:lnTo>
                <a:lnTo>
                  <a:pt x="380" y="165"/>
                </a:lnTo>
                <a:lnTo>
                  <a:pt x="380" y="164"/>
                </a:lnTo>
                <a:lnTo>
                  <a:pt x="380" y="165"/>
                </a:lnTo>
                <a:lnTo>
                  <a:pt x="380" y="164"/>
                </a:lnTo>
                <a:lnTo>
                  <a:pt x="380" y="165"/>
                </a:lnTo>
                <a:lnTo>
                  <a:pt x="380" y="164"/>
                </a:lnTo>
                <a:lnTo>
                  <a:pt x="379" y="164"/>
                </a:lnTo>
                <a:lnTo>
                  <a:pt x="380" y="164"/>
                </a:lnTo>
                <a:lnTo>
                  <a:pt x="379" y="164"/>
                </a:lnTo>
                <a:lnTo>
                  <a:pt x="380" y="164"/>
                </a:lnTo>
                <a:lnTo>
                  <a:pt x="379" y="164"/>
                </a:lnTo>
                <a:lnTo>
                  <a:pt x="379" y="163"/>
                </a:lnTo>
                <a:lnTo>
                  <a:pt x="379" y="164"/>
                </a:lnTo>
                <a:lnTo>
                  <a:pt x="379" y="163"/>
                </a:lnTo>
                <a:lnTo>
                  <a:pt x="379" y="164"/>
                </a:lnTo>
                <a:lnTo>
                  <a:pt x="379" y="163"/>
                </a:lnTo>
                <a:lnTo>
                  <a:pt x="380" y="163"/>
                </a:lnTo>
                <a:lnTo>
                  <a:pt x="379" y="163"/>
                </a:lnTo>
                <a:lnTo>
                  <a:pt x="380" y="163"/>
                </a:lnTo>
                <a:lnTo>
                  <a:pt x="379" y="163"/>
                </a:lnTo>
                <a:lnTo>
                  <a:pt x="380" y="163"/>
                </a:lnTo>
                <a:lnTo>
                  <a:pt x="381" y="163"/>
                </a:lnTo>
                <a:lnTo>
                  <a:pt x="380" y="163"/>
                </a:lnTo>
                <a:lnTo>
                  <a:pt x="381" y="163"/>
                </a:lnTo>
                <a:lnTo>
                  <a:pt x="380" y="163"/>
                </a:lnTo>
                <a:lnTo>
                  <a:pt x="381" y="163"/>
                </a:lnTo>
                <a:lnTo>
                  <a:pt x="381" y="162"/>
                </a:lnTo>
                <a:lnTo>
                  <a:pt x="381" y="163"/>
                </a:lnTo>
                <a:lnTo>
                  <a:pt x="381" y="162"/>
                </a:lnTo>
                <a:lnTo>
                  <a:pt x="381" y="163"/>
                </a:lnTo>
                <a:lnTo>
                  <a:pt x="381" y="162"/>
                </a:lnTo>
                <a:lnTo>
                  <a:pt x="380" y="162"/>
                </a:lnTo>
                <a:lnTo>
                  <a:pt x="381" y="162"/>
                </a:lnTo>
                <a:lnTo>
                  <a:pt x="380" y="162"/>
                </a:lnTo>
                <a:lnTo>
                  <a:pt x="381" y="162"/>
                </a:lnTo>
                <a:lnTo>
                  <a:pt x="380" y="162"/>
                </a:lnTo>
                <a:lnTo>
                  <a:pt x="380" y="161"/>
                </a:lnTo>
                <a:lnTo>
                  <a:pt x="380" y="162"/>
                </a:lnTo>
                <a:lnTo>
                  <a:pt x="380" y="161"/>
                </a:lnTo>
                <a:lnTo>
                  <a:pt x="380" y="162"/>
                </a:lnTo>
                <a:lnTo>
                  <a:pt x="380" y="161"/>
                </a:lnTo>
                <a:lnTo>
                  <a:pt x="379" y="161"/>
                </a:lnTo>
                <a:lnTo>
                  <a:pt x="380" y="161"/>
                </a:lnTo>
                <a:lnTo>
                  <a:pt x="379" y="161"/>
                </a:lnTo>
                <a:lnTo>
                  <a:pt x="380" y="161"/>
                </a:lnTo>
                <a:lnTo>
                  <a:pt x="379" y="161"/>
                </a:lnTo>
                <a:lnTo>
                  <a:pt x="379" y="162"/>
                </a:lnTo>
                <a:lnTo>
                  <a:pt x="379" y="161"/>
                </a:lnTo>
                <a:lnTo>
                  <a:pt x="379" y="162"/>
                </a:lnTo>
                <a:lnTo>
                  <a:pt x="379" y="161"/>
                </a:lnTo>
                <a:lnTo>
                  <a:pt x="379" y="162"/>
                </a:lnTo>
                <a:lnTo>
                  <a:pt x="378" y="162"/>
                </a:lnTo>
                <a:lnTo>
                  <a:pt x="379" y="162"/>
                </a:lnTo>
                <a:lnTo>
                  <a:pt x="378" y="162"/>
                </a:lnTo>
                <a:lnTo>
                  <a:pt x="379" y="162"/>
                </a:lnTo>
                <a:lnTo>
                  <a:pt x="378" y="162"/>
                </a:lnTo>
                <a:lnTo>
                  <a:pt x="378" y="161"/>
                </a:lnTo>
                <a:lnTo>
                  <a:pt x="378" y="162"/>
                </a:lnTo>
                <a:lnTo>
                  <a:pt x="378" y="161"/>
                </a:lnTo>
                <a:lnTo>
                  <a:pt x="378" y="162"/>
                </a:lnTo>
                <a:lnTo>
                  <a:pt x="378" y="161"/>
                </a:lnTo>
                <a:lnTo>
                  <a:pt x="378" y="160"/>
                </a:lnTo>
                <a:lnTo>
                  <a:pt x="378" y="161"/>
                </a:lnTo>
                <a:lnTo>
                  <a:pt x="378" y="160"/>
                </a:lnTo>
                <a:lnTo>
                  <a:pt x="378" y="161"/>
                </a:lnTo>
                <a:lnTo>
                  <a:pt x="378" y="160"/>
                </a:lnTo>
                <a:lnTo>
                  <a:pt x="377" y="160"/>
                </a:lnTo>
                <a:lnTo>
                  <a:pt x="378" y="160"/>
                </a:lnTo>
                <a:lnTo>
                  <a:pt x="377" y="160"/>
                </a:lnTo>
                <a:lnTo>
                  <a:pt x="378" y="160"/>
                </a:lnTo>
                <a:lnTo>
                  <a:pt x="377" y="160"/>
                </a:lnTo>
                <a:lnTo>
                  <a:pt x="377" y="161"/>
                </a:lnTo>
                <a:lnTo>
                  <a:pt x="377" y="160"/>
                </a:lnTo>
                <a:lnTo>
                  <a:pt x="377" y="161"/>
                </a:lnTo>
                <a:lnTo>
                  <a:pt x="377" y="160"/>
                </a:lnTo>
                <a:lnTo>
                  <a:pt x="377" y="161"/>
                </a:lnTo>
                <a:lnTo>
                  <a:pt x="376" y="161"/>
                </a:lnTo>
                <a:lnTo>
                  <a:pt x="377" y="161"/>
                </a:lnTo>
                <a:lnTo>
                  <a:pt x="376" y="161"/>
                </a:lnTo>
                <a:lnTo>
                  <a:pt x="377" y="161"/>
                </a:lnTo>
                <a:lnTo>
                  <a:pt x="376" y="161"/>
                </a:lnTo>
                <a:lnTo>
                  <a:pt x="376" y="162"/>
                </a:lnTo>
                <a:lnTo>
                  <a:pt x="376" y="161"/>
                </a:lnTo>
                <a:lnTo>
                  <a:pt x="376" y="162"/>
                </a:lnTo>
                <a:lnTo>
                  <a:pt x="376" y="161"/>
                </a:lnTo>
                <a:lnTo>
                  <a:pt x="376" y="162"/>
                </a:lnTo>
                <a:lnTo>
                  <a:pt x="377" y="162"/>
                </a:lnTo>
                <a:lnTo>
                  <a:pt x="376" y="162"/>
                </a:lnTo>
                <a:lnTo>
                  <a:pt x="377" y="162"/>
                </a:lnTo>
                <a:lnTo>
                  <a:pt x="376" y="162"/>
                </a:lnTo>
                <a:lnTo>
                  <a:pt x="377" y="162"/>
                </a:lnTo>
                <a:lnTo>
                  <a:pt x="377" y="163"/>
                </a:lnTo>
                <a:lnTo>
                  <a:pt x="377" y="162"/>
                </a:lnTo>
                <a:lnTo>
                  <a:pt x="377" y="163"/>
                </a:lnTo>
                <a:lnTo>
                  <a:pt x="377" y="162"/>
                </a:lnTo>
                <a:lnTo>
                  <a:pt x="377" y="163"/>
                </a:lnTo>
                <a:lnTo>
                  <a:pt x="376" y="163"/>
                </a:lnTo>
                <a:lnTo>
                  <a:pt x="377" y="163"/>
                </a:lnTo>
                <a:lnTo>
                  <a:pt x="376" y="163"/>
                </a:lnTo>
                <a:lnTo>
                  <a:pt x="377" y="163"/>
                </a:lnTo>
                <a:lnTo>
                  <a:pt x="376" y="163"/>
                </a:lnTo>
                <a:lnTo>
                  <a:pt x="375" y="163"/>
                </a:lnTo>
                <a:lnTo>
                  <a:pt x="376" y="163"/>
                </a:lnTo>
                <a:lnTo>
                  <a:pt x="375" y="163"/>
                </a:lnTo>
                <a:lnTo>
                  <a:pt x="376" y="163"/>
                </a:lnTo>
                <a:lnTo>
                  <a:pt x="375" y="163"/>
                </a:lnTo>
                <a:lnTo>
                  <a:pt x="375" y="164"/>
                </a:lnTo>
                <a:lnTo>
                  <a:pt x="375" y="163"/>
                </a:lnTo>
                <a:lnTo>
                  <a:pt x="375" y="164"/>
                </a:lnTo>
                <a:lnTo>
                  <a:pt x="375" y="163"/>
                </a:lnTo>
                <a:lnTo>
                  <a:pt x="375" y="164"/>
                </a:lnTo>
                <a:lnTo>
                  <a:pt x="376" y="164"/>
                </a:lnTo>
                <a:lnTo>
                  <a:pt x="375" y="164"/>
                </a:lnTo>
                <a:lnTo>
                  <a:pt x="376" y="164"/>
                </a:lnTo>
                <a:lnTo>
                  <a:pt x="375" y="164"/>
                </a:lnTo>
                <a:lnTo>
                  <a:pt x="376" y="164"/>
                </a:lnTo>
                <a:lnTo>
                  <a:pt x="376" y="165"/>
                </a:lnTo>
                <a:lnTo>
                  <a:pt x="376" y="164"/>
                </a:lnTo>
                <a:lnTo>
                  <a:pt x="376" y="165"/>
                </a:lnTo>
                <a:lnTo>
                  <a:pt x="376" y="164"/>
                </a:lnTo>
                <a:lnTo>
                  <a:pt x="376" y="165"/>
                </a:lnTo>
                <a:lnTo>
                  <a:pt x="375" y="165"/>
                </a:lnTo>
                <a:lnTo>
                  <a:pt x="376" y="165"/>
                </a:lnTo>
                <a:lnTo>
                  <a:pt x="375" y="165"/>
                </a:lnTo>
                <a:lnTo>
                  <a:pt x="376" y="165"/>
                </a:lnTo>
                <a:lnTo>
                  <a:pt x="375" y="165"/>
                </a:lnTo>
                <a:lnTo>
                  <a:pt x="375" y="166"/>
                </a:lnTo>
                <a:lnTo>
                  <a:pt x="375" y="165"/>
                </a:lnTo>
                <a:lnTo>
                  <a:pt x="375" y="166"/>
                </a:lnTo>
                <a:lnTo>
                  <a:pt x="375" y="165"/>
                </a:lnTo>
                <a:lnTo>
                  <a:pt x="375" y="166"/>
                </a:lnTo>
                <a:lnTo>
                  <a:pt x="374" y="166"/>
                </a:lnTo>
                <a:lnTo>
                  <a:pt x="375" y="166"/>
                </a:lnTo>
                <a:lnTo>
                  <a:pt x="374" y="166"/>
                </a:lnTo>
                <a:lnTo>
                  <a:pt x="375" y="166"/>
                </a:lnTo>
                <a:lnTo>
                  <a:pt x="374" y="166"/>
                </a:lnTo>
                <a:lnTo>
                  <a:pt x="374" y="165"/>
                </a:lnTo>
                <a:lnTo>
                  <a:pt x="374" y="166"/>
                </a:lnTo>
                <a:lnTo>
                  <a:pt x="374" y="165"/>
                </a:lnTo>
                <a:lnTo>
                  <a:pt x="374" y="166"/>
                </a:lnTo>
                <a:lnTo>
                  <a:pt x="374" y="165"/>
                </a:lnTo>
                <a:lnTo>
                  <a:pt x="374" y="164"/>
                </a:lnTo>
                <a:lnTo>
                  <a:pt x="374" y="165"/>
                </a:lnTo>
                <a:lnTo>
                  <a:pt x="374" y="164"/>
                </a:lnTo>
                <a:lnTo>
                  <a:pt x="374" y="165"/>
                </a:lnTo>
                <a:lnTo>
                  <a:pt x="374" y="164"/>
                </a:lnTo>
                <a:lnTo>
                  <a:pt x="373" y="164"/>
                </a:lnTo>
                <a:lnTo>
                  <a:pt x="374" y="164"/>
                </a:lnTo>
                <a:lnTo>
                  <a:pt x="373" y="164"/>
                </a:lnTo>
                <a:lnTo>
                  <a:pt x="374" y="164"/>
                </a:lnTo>
                <a:lnTo>
                  <a:pt x="373" y="164"/>
                </a:lnTo>
                <a:lnTo>
                  <a:pt x="373" y="165"/>
                </a:lnTo>
                <a:lnTo>
                  <a:pt x="373" y="164"/>
                </a:lnTo>
                <a:lnTo>
                  <a:pt x="373" y="165"/>
                </a:lnTo>
                <a:lnTo>
                  <a:pt x="373" y="164"/>
                </a:lnTo>
                <a:lnTo>
                  <a:pt x="373" y="165"/>
                </a:lnTo>
                <a:lnTo>
                  <a:pt x="372" y="165"/>
                </a:lnTo>
                <a:lnTo>
                  <a:pt x="373" y="165"/>
                </a:lnTo>
                <a:lnTo>
                  <a:pt x="372" y="165"/>
                </a:lnTo>
                <a:lnTo>
                  <a:pt x="373" y="165"/>
                </a:lnTo>
                <a:lnTo>
                  <a:pt x="372" y="165"/>
                </a:lnTo>
                <a:lnTo>
                  <a:pt x="372" y="164"/>
                </a:lnTo>
                <a:lnTo>
                  <a:pt x="372" y="165"/>
                </a:lnTo>
                <a:lnTo>
                  <a:pt x="372" y="164"/>
                </a:lnTo>
                <a:lnTo>
                  <a:pt x="372" y="165"/>
                </a:lnTo>
                <a:lnTo>
                  <a:pt x="372" y="164"/>
                </a:lnTo>
                <a:lnTo>
                  <a:pt x="371" y="164"/>
                </a:lnTo>
                <a:lnTo>
                  <a:pt x="372" y="164"/>
                </a:lnTo>
                <a:lnTo>
                  <a:pt x="371" y="164"/>
                </a:lnTo>
                <a:lnTo>
                  <a:pt x="372" y="164"/>
                </a:lnTo>
                <a:lnTo>
                  <a:pt x="371" y="164"/>
                </a:lnTo>
                <a:lnTo>
                  <a:pt x="371" y="163"/>
                </a:lnTo>
                <a:lnTo>
                  <a:pt x="371" y="164"/>
                </a:lnTo>
                <a:lnTo>
                  <a:pt x="371" y="163"/>
                </a:lnTo>
                <a:lnTo>
                  <a:pt x="371" y="164"/>
                </a:lnTo>
                <a:lnTo>
                  <a:pt x="371" y="163"/>
                </a:lnTo>
                <a:lnTo>
                  <a:pt x="372" y="163"/>
                </a:lnTo>
                <a:lnTo>
                  <a:pt x="371" y="163"/>
                </a:lnTo>
                <a:lnTo>
                  <a:pt x="372" y="163"/>
                </a:lnTo>
                <a:lnTo>
                  <a:pt x="371" y="163"/>
                </a:lnTo>
                <a:lnTo>
                  <a:pt x="372" y="163"/>
                </a:lnTo>
                <a:lnTo>
                  <a:pt x="373" y="163"/>
                </a:lnTo>
                <a:lnTo>
                  <a:pt x="372" y="163"/>
                </a:lnTo>
                <a:lnTo>
                  <a:pt x="373" y="163"/>
                </a:lnTo>
                <a:lnTo>
                  <a:pt x="372" y="163"/>
                </a:lnTo>
                <a:lnTo>
                  <a:pt x="373" y="163"/>
                </a:lnTo>
                <a:lnTo>
                  <a:pt x="373" y="162"/>
                </a:lnTo>
                <a:lnTo>
                  <a:pt x="373" y="163"/>
                </a:lnTo>
                <a:lnTo>
                  <a:pt x="373" y="162"/>
                </a:lnTo>
                <a:lnTo>
                  <a:pt x="373" y="163"/>
                </a:lnTo>
                <a:lnTo>
                  <a:pt x="373" y="162"/>
                </a:lnTo>
                <a:lnTo>
                  <a:pt x="372" y="162"/>
                </a:lnTo>
                <a:lnTo>
                  <a:pt x="373" y="162"/>
                </a:lnTo>
                <a:lnTo>
                  <a:pt x="372" y="162"/>
                </a:lnTo>
                <a:lnTo>
                  <a:pt x="373" y="162"/>
                </a:lnTo>
                <a:lnTo>
                  <a:pt x="372" y="162"/>
                </a:lnTo>
                <a:lnTo>
                  <a:pt x="372" y="161"/>
                </a:lnTo>
                <a:lnTo>
                  <a:pt x="372" y="162"/>
                </a:lnTo>
                <a:lnTo>
                  <a:pt x="372" y="161"/>
                </a:lnTo>
                <a:lnTo>
                  <a:pt x="372" y="162"/>
                </a:lnTo>
                <a:lnTo>
                  <a:pt x="372" y="161"/>
                </a:lnTo>
                <a:lnTo>
                  <a:pt x="371" y="161"/>
                </a:lnTo>
                <a:lnTo>
                  <a:pt x="372" y="161"/>
                </a:lnTo>
                <a:lnTo>
                  <a:pt x="371" y="161"/>
                </a:lnTo>
                <a:lnTo>
                  <a:pt x="372" y="161"/>
                </a:lnTo>
                <a:lnTo>
                  <a:pt x="371" y="161"/>
                </a:lnTo>
                <a:lnTo>
                  <a:pt x="371" y="162"/>
                </a:lnTo>
                <a:lnTo>
                  <a:pt x="371" y="161"/>
                </a:lnTo>
                <a:lnTo>
                  <a:pt x="371" y="162"/>
                </a:lnTo>
                <a:lnTo>
                  <a:pt x="371" y="161"/>
                </a:lnTo>
                <a:lnTo>
                  <a:pt x="371" y="162"/>
                </a:lnTo>
                <a:lnTo>
                  <a:pt x="370" y="162"/>
                </a:lnTo>
                <a:lnTo>
                  <a:pt x="371" y="162"/>
                </a:lnTo>
                <a:lnTo>
                  <a:pt x="370" y="162"/>
                </a:lnTo>
                <a:lnTo>
                  <a:pt x="371" y="162"/>
                </a:lnTo>
                <a:lnTo>
                  <a:pt x="370" y="162"/>
                </a:lnTo>
                <a:lnTo>
                  <a:pt x="370" y="161"/>
                </a:lnTo>
                <a:lnTo>
                  <a:pt x="370" y="162"/>
                </a:lnTo>
                <a:lnTo>
                  <a:pt x="370" y="161"/>
                </a:lnTo>
                <a:lnTo>
                  <a:pt x="370" y="162"/>
                </a:lnTo>
                <a:lnTo>
                  <a:pt x="370" y="161"/>
                </a:lnTo>
                <a:lnTo>
                  <a:pt x="370" y="160"/>
                </a:lnTo>
                <a:lnTo>
                  <a:pt x="370" y="161"/>
                </a:lnTo>
                <a:lnTo>
                  <a:pt x="370" y="160"/>
                </a:lnTo>
                <a:lnTo>
                  <a:pt x="370" y="161"/>
                </a:lnTo>
                <a:lnTo>
                  <a:pt x="370" y="160"/>
                </a:lnTo>
                <a:lnTo>
                  <a:pt x="369" y="160"/>
                </a:lnTo>
                <a:lnTo>
                  <a:pt x="370" y="160"/>
                </a:lnTo>
                <a:lnTo>
                  <a:pt x="369" y="160"/>
                </a:lnTo>
                <a:lnTo>
                  <a:pt x="370" y="160"/>
                </a:lnTo>
                <a:lnTo>
                  <a:pt x="369" y="160"/>
                </a:lnTo>
                <a:lnTo>
                  <a:pt x="369" y="161"/>
                </a:lnTo>
                <a:lnTo>
                  <a:pt x="369" y="160"/>
                </a:lnTo>
                <a:lnTo>
                  <a:pt x="369" y="161"/>
                </a:lnTo>
                <a:lnTo>
                  <a:pt x="369" y="160"/>
                </a:lnTo>
                <a:lnTo>
                  <a:pt x="369" y="161"/>
                </a:lnTo>
                <a:lnTo>
                  <a:pt x="368" y="161"/>
                </a:lnTo>
                <a:lnTo>
                  <a:pt x="369" y="161"/>
                </a:lnTo>
                <a:lnTo>
                  <a:pt x="368" y="161"/>
                </a:lnTo>
                <a:lnTo>
                  <a:pt x="369" y="161"/>
                </a:lnTo>
                <a:lnTo>
                  <a:pt x="368" y="161"/>
                </a:lnTo>
                <a:lnTo>
                  <a:pt x="368" y="160"/>
                </a:lnTo>
                <a:lnTo>
                  <a:pt x="368" y="161"/>
                </a:lnTo>
                <a:lnTo>
                  <a:pt x="368" y="160"/>
                </a:lnTo>
                <a:lnTo>
                  <a:pt x="368" y="161"/>
                </a:lnTo>
                <a:lnTo>
                  <a:pt x="368" y="160"/>
                </a:lnTo>
                <a:lnTo>
                  <a:pt x="367" y="160"/>
                </a:lnTo>
                <a:lnTo>
                  <a:pt x="368" y="160"/>
                </a:lnTo>
                <a:lnTo>
                  <a:pt x="367" y="160"/>
                </a:lnTo>
                <a:lnTo>
                  <a:pt x="368" y="160"/>
                </a:lnTo>
                <a:lnTo>
                  <a:pt x="367" y="160"/>
                </a:lnTo>
                <a:lnTo>
                  <a:pt x="367" y="159"/>
                </a:lnTo>
                <a:lnTo>
                  <a:pt x="367" y="160"/>
                </a:lnTo>
                <a:lnTo>
                  <a:pt x="367" y="159"/>
                </a:lnTo>
                <a:lnTo>
                  <a:pt x="367" y="160"/>
                </a:lnTo>
                <a:lnTo>
                  <a:pt x="367" y="159"/>
                </a:lnTo>
                <a:lnTo>
                  <a:pt x="368" y="159"/>
                </a:lnTo>
                <a:lnTo>
                  <a:pt x="367" y="159"/>
                </a:lnTo>
                <a:lnTo>
                  <a:pt x="368" y="159"/>
                </a:lnTo>
                <a:lnTo>
                  <a:pt x="367" y="159"/>
                </a:lnTo>
                <a:lnTo>
                  <a:pt x="368" y="159"/>
                </a:lnTo>
                <a:lnTo>
                  <a:pt x="369" y="159"/>
                </a:lnTo>
                <a:lnTo>
                  <a:pt x="368" y="159"/>
                </a:lnTo>
                <a:lnTo>
                  <a:pt x="369" y="159"/>
                </a:lnTo>
                <a:lnTo>
                  <a:pt x="368" y="159"/>
                </a:lnTo>
                <a:lnTo>
                  <a:pt x="369" y="159"/>
                </a:lnTo>
                <a:lnTo>
                  <a:pt x="369" y="158"/>
                </a:lnTo>
                <a:lnTo>
                  <a:pt x="369" y="159"/>
                </a:lnTo>
                <a:lnTo>
                  <a:pt x="369" y="158"/>
                </a:lnTo>
                <a:lnTo>
                  <a:pt x="369" y="159"/>
                </a:lnTo>
                <a:lnTo>
                  <a:pt x="369" y="158"/>
                </a:lnTo>
                <a:lnTo>
                  <a:pt x="368" y="158"/>
                </a:lnTo>
                <a:lnTo>
                  <a:pt x="369" y="158"/>
                </a:lnTo>
                <a:lnTo>
                  <a:pt x="368" y="158"/>
                </a:lnTo>
                <a:lnTo>
                  <a:pt x="369" y="158"/>
                </a:lnTo>
                <a:lnTo>
                  <a:pt x="368" y="158"/>
                </a:lnTo>
                <a:lnTo>
                  <a:pt x="368" y="157"/>
                </a:lnTo>
                <a:lnTo>
                  <a:pt x="368" y="158"/>
                </a:lnTo>
                <a:lnTo>
                  <a:pt x="368" y="157"/>
                </a:lnTo>
                <a:lnTo>
                  <a:pt x="368" y="158"/>
                </a:lnTo>
                <a:lnTo>
                  <a:pt x="368" y="157"/>
                </a:lnTo>
                <a:lnTo>
                  <a:pt x="369" y="157"/>
                </a:lnTo>
                <a:lnTo>
                  <a:pt x="368" y="157"/>
                </a:lnTo>
                <a:lnTo>
                  <a:pt x="369" y="157"/>
                </a:lnTo>
                <a:lnTo>
                  <a:pt x="368" y="157"/>
                </a:lnTo>
                <a:lnTo>
                  <a:pt x="369" y="157"/>
                </a:lnTo>
                <a:lnTo>
                  <a:pt x="369" y="156"/>
                </a:lnTo>
                <a:lnTo>
                  <a:pt x="369" y="157"/>
                </a:lnTo>
                <a:lnTo>
                  <a:pt x="369" y="156"/>
                </a:lnTo>
                <a:lnTo>
                  <a:pt x="369" y="157"/>
                </a:lnTo>
                <a:lnTo>
                  <a:pt x="369" y="156"/>
                </a:lnTo>
                <a:lnTo>
                  <a:pt x="370" y="156"/>
                </a:lnTo>
                <a:lnTo>
                  <a:pt x="369" y="156"/>
                </a:lnTo>
                <a:lnTo>
                  <a:pt x="370" y="156"/>
                </a:lnTo>
                <a:lnTo>
                  <a:pt x="369" y="156"/>
                </a:lnTo>
                <a:lnTo>
                  <a:pt x="370" y="156"/>
                </a:lnTo>
                <a:lnTo>
                  <a:pt x="370" y="157"/>
                </a:lnTo>
                <a:lnTo>
                  <a:pt x="370" y="156"/>
                </a:lnTo>
                <a:lnTo>
                  <a:pt x="370" y="157"/>
                </a:lnTo>
                <a:lnTo>
                  <a:pt x="370" y="156"/>
                </a:lnTo>
                <a:lnTo>
                  <a:pt x="370" y="157"/>
                </a:lnTo>
                <a:lnTo>
                  <a:pt x="370" y="158"/>
                </a:lnTo>
                <a:lnTo>
                  <a:pt x="370" y="157"/>
                </a:lnTo>
                <a:lnTo>
                  <a:pt x="370" y="158"/>
                </a:lnTo>
                <a:lnTo>
                  <a:pt x="370" y="157"/>
                </a:lnTo>
                <a:lnTo>
                  <a:pt x="370" y="158"/>
                </a:lnTo>
                <a:lnTo>
                  <a:pt x="371" y="158"/>
                </a:lnTo>
                <a:lnTo>
                  <a:pt x="370" y="158"/>
                </a:lnTo>
                <a:lnTo>
                  <a:pt x="371" y="158"/>
                </a:lnTo>
                <a:lnTo>
                  <a:pt x="370" y="158"/>
                </a:lnTo>
                <a:lnTo>
                  <a:pt x="371" y="158"/>
                </a:lnTo>
                <a:lnTo>
                  <a:pt x="371" y="157"/>
                </a:lnTo>
                <a:lnTo>
                  <a:pt x="371" y="158"/>
                </a:lnTo>
                <a:lnTo>
                  <a:pt x="371" y="157"/>
                </a:lnTo>
                <a:lnTo>
                  <a:pt x="371" y="158"/>
                </a:lnTo>
                <a:lnTo>
                  <a:pt x="371" y="157"/>
                </a:lnTo>
                <a:lnTo>
                  <a:pt x="372" y="157"/>
                </a:lnTo>
                <a:lnTo>
                  <a:pt x="371" y="157"/>
                </a:lnTo>
                <a:lnTo>
                  <a:pt x="372" y="157"/>
                </a:lnTo>
                <a:lnTo>
                  <a:pt x="371" y="157"/>
                </a:lnTo>
                <a:lnTo>
                  <a:pt x="372" y="157"/>
                </a:lnTo>
                <a:lnTo>
                  <a:pt x="373" y="157"/>
                </a:lnTo>
                <a:lnTo>
                  <a:pt x="372" y="157"/>
                </a:lnTo>
                <a:lnTo>
                  <a:pt x="373" y="157"/>
                </a:lnTo>
                <a:lnTo>
                  <a:pt x="372" y="157"/>
                </a:lnTo>
                <a:lnTo>
                  <a:pt x="373" y="157"/>
                </a:lnTo>
                <a:lnTo>
                  <a:pt x="373" y="156"/>
                </a:lnTo>
                <a:lnTo>
                  <a:pt x="373" y="157"/>
                </a:lnTo>
                <a:lnTo>
                  <a:pt x="373" y="156"/>
                </a:lnTo>
                <a:lnTo>
                  <a:pt x="373" y="157"/>
                </a:lnTo>
                <a:lnTo>
                  <a:pt x="373" y="156"/>
                </a:lnTo>
                <a:lnTo>
                  <a:pt x="374" y="156"/>
                </a:lnTo>
                <a:lnTo>
                  <a:pt x="373" y="156"/>
                </a:lnTo>
                <a:lnTo>
                  <a:pt x="374" y="156"/>
                </a:lnTo>
                <a:lnTo>
                  <a:pt x="373" y="156"/>
                </a:lnTo>
                <a:lnTo>
                  <a:pt x="374" y="156"/>
                </a:lnTo>
                <a:lnTo>
                  <a:pt x="374" y="157"/>
                </a:lnTo>
                <a:lnTo>
                  <a:pt x="374" y="156"/>
                </a:lnTo>
                <a:lnTo>
                  <a:pt x="374" y="157"/>
                </a:lnTo>
                <a:lnTo>
                  <a:pt x="374" y="156"/>
                </a:lnTo>
                <a:lnTo>
                  <a:pt x="374" y="157"/>
                </a:lnTo>
                <a:lnTo>
                  <a:pt x="374" y="158"/>
                </a:lnTo>
                <a:lnTo>
                  <a:pt x="374" y="157"/>
                </a:lnTo>
                <a:lnTo>
                  <a:pt x="374" y="158"/>
                </a:lnTo>
                <a:lnTo>
                  <a:pt x="374" y="157"/>
                </a:lnTo>
                <a:lnTo>
                  <a:pt x="374" y="158"/>
                </a:lnTo>
                <a:lnTo>
                  <a:pt x="375" y="158"/>
                </a:lnTo>
                <a:lnTo>
                  <a:pt x="374" y="158"/>
                </a:lnTo>
                <a:lnTo>
                  <a:pt x="375" y="158"/>
                </a:lnTo>
                <a:lnTo>
                  <a:pt x="374" y="158"/>
                </a:lnTo>
                <a:lnTo>
                  <a:pt x="375" y="158"/>
                </a:lnTo>
                <a:lnTo>
                  <a:pt x="375" y="157"/>
                </a:lnTo>
                <a:lnTo>
                  <a:pt x="375" y="158"/>
                </a:lnTo>
                <a:lnTo>
                  <a:pt x="375" y="157"/>
                </a:lnTo>
                <a:lnTo>
                  <a:pt x="375" y="158"/>
                </a:lnTo>
                <a:lnTo>
                  <a:pt x="375" y="157"/>
                </a:lnTo>
                <a:lnTo>
                  <a:pt x="376" y="157"/>
                </a:lnTo>
                <a:lnTo>
                  <a:pt x="375" y="157"/>
                </a:lnTo>
                <a:lnTo>
                  <a:pt x="376" y="157"/>
                </a:lnTo>
                <a:lnTo>
                  <a:pt x="375" y="157"/>
                </a:lnTo>
                <a:lnTo>
                  <a:pt x="376" y="157"/>
                </a:lnTo>
                <a:lnTo>
                  <a:pt x="376" y="156"/>
                </a:lnTo>
                <a:lnTo>
                  <a:pt x="376" y="157"/>
                </a:lnTo>
                <a:lnTo>
                  <a:pt x="376" y="156"/>
                </a:lnTo>
                <a:lnTo>
                  <a:pt x="376" y="157"/>
                </a:lnTo>
                <a:lnTo>
                  <a:pt x="376" y="156"/>
                </a:lnTo>
                <a:lnTo>
                  <a:pt x="375" y="156"/>
                </a:lnTo>
                <a:lnTo>
                  <a:pt x="376" y="156"/>
                </a:lnTo>
                <a:lnTo>
                  <a:pt x="375" y="156"/>
                </a:lnTo>
                <a:lnTo>
                  <a:pt x="376" y="156"/>
                </a:lnTo>
                <a:lnTo>
                  <a:pt x="375" y="156"/>
                </a:lnTo>
                <a:lnTo>
                  <a:pt x="375" y="155"/>
                </a:lnTo>
                <a:lnTo>
                  <a:pt x="375" y="156"/>
                </a:lnTo>
                <a:lnTo>
                  <a:pt x="375" y="155"/>
                </a:lnTo>
                <a:lnTo>
                  <a:pt x="375" y="156"/>
                </a:lnTo>
                <a:lnTo>
                  <a:pt x="375" y="155"/>
                </a:lnTo>
                <a:lnTo>
                  <a:pt x="376" y="155"/>
                </a:lnTo>
                <a:lnTo>
                  <a:pt x="375" y="155"/>
                </a:lnTo>
                <a:lnTo>
                  <a:pt x="376" y="155"/>
                </a:lnTo>
                <a:lnTo>
                  <a:pt x="375" y="155"/>
                </a:lnTo>
                <a:lnTo>
                  <a:pt x="376" y="155"/>
                </a:lnTo>
                <a:lnTo>
                  <a:pt x="377" y="155"/>
                </a:lnTo>
                <a:lnTo>
                  <a:pt x="376" y="155"/>
                </a:lnTo>
                <a:lnTo>
                  <a:pt x="377" y="155"/>
                </a:lnTo>
                <a:lnTo>
                  <a:pt x="376" y="155"/>
                </a:lnTo>
                <a:lnTo>
                  <a:pt x="377" y="155"/>
                </a:lnTo>
                <a:lnTo>
                  <a:pt x="377" y="154"/>
                </a:lnTo>
                <a:lnTo>
                  <a:pt x="377" y="155"/>
                </a:lnTo>
                <a:lnTo>
                  <a:pt x="377" y="154"/>
                </a:lnTo>
                <a:lnTo>
                  <a:pt x="377" y="155"/>
                </a:lnTo>
                <a:lnTo>
                  <a:pt x="377" y="154"/>
                </a:lnTo>
                <a:lnTo>
                  <a:pt x="376" y="154"/>
                </a:lnTo>
                <a:lnTo>
                  <a:pt x="377" y="154"/>
                </a:lnTo>
                <a:lnTo>
                  <a:pt x="376" y="154"/>
                </a:lnTo>
                <a:lnTo>
                  <a:pt x="377" y="154"/>
                </a:lnTo>
                <a:lnTo>
                  <a:pt x="376" y="154"/>
                </a:lnTo>
                <a:lnTo>
                  <a:pt x="376" y="153"/>
                </a:lnTo>
                <a:lnTo>
                  <a:pt x="376" y="154"/>
                </a:lnTo>
                <a:lnTo>
                  <a:pt x="376" y="153"/>
                </a:lnTo>
                <a:lnTo>
                  <a:pt x="376" y="154"/>
                </a:lnTo>
                <a:lnTo>
                  <a:pt x="376" y="153"/>
                </a:lnTo>
                <a:lnTo>
                  <a:pt x="375" y="153"/>
                </a:lnTo>
                <a:lnTo>
                  <a:pt x="376" y="153"/>
                </a:lnTo>
                <a:lnTo>
                  <a:pt x="375" y="153"/>
                </a:lnTo>
                <a:lnTo>
                  <a:pt x="376" y="153"/>
                </a:lnTo>
                <a:lnTo>
                  <a:pt x="375" y="153"/>
                </a:lnTo>
                <a:lnTo>
                  <a:pt x="375" y="154"/>
                </a:lnTo>
                <a:lnTo>
                  <a:pt x="375" y="153"/>
                </a:lnTo>
                <a:lnTo>
                  <a:pt x="375" y="154"/>
                </a:lnTo>
                <a:lnTo>
                  <a:pt x="375" y="153"/>
                </a:lnTo>
                <a:lnTo>
                  <a:pt x="375" y="154"/>
                </a:lnTo>
                <a:lnTo>
                  <a:pt x="374" y="154"/>
                </a:lnTo>
                <a:lnTo>
                  <a:pt x="375" y="154"/>
                </a:lnTo>
                <a:lnTo>
                  <a:pt x="374" y="154"/>
                </a:lnTo>
                <a:lnTo>
                  <a:pt x="375" y="154"/>
                </a:lnTo>
                <a:lnTo>
                  <a:pt x="374" y="154"/>
                </a:lnTo>
                <a:lnTo>
                  <a:pt x="374" y="153"/>
                </a:lnTo>
                <a:lnTo>
                  <a:pt x="374" y="154"/>
                </a:lnTo>
                <a:lnTo>
                  <a:pt x="374" y="153"/>
                </a:lnTo>
                <a:lnTo>
                  <a:pt x="374" y="154"/>
                </a:lnTo>
                <a:lnTo>
                  <a:pt x="374" y="153"/>
                </a:lnTo>
                <a:lnTo>
                  <a:pt x="374" y="152"/>
                </a:lnTo>
                <a:lnTo>
                  <a:pt x="374" y="153"/>
                </a:lnTo>
                <a:lnTo>
                  <a:pt x="374" y="152"/>
                </a:lnTo>
                <a:lnTo>
                  <a:pt x="374" y="153"/>
                </a:lnTo>
                <a:lnTo>
                  <a:pt x="374" y="152"/>
                </a:lnTo>
                <a:lnTo>
                  <a:pt x="373" y="152"/>
                </a:lnTo>
                <a:lnTo>
                  <a:pt x="374" y="152"/>
                </a:lnTo>
                <a:lnTo>
                  <a:pt x="373" y="152"/>
                </a:lnTo>
                <a:lnTo>
                  <a:pt x="374" y="152"/>
                </a:lnTo>
                <a:lnTo>
                  <a:pt x="373" y="152"/>
                </a:lnTo>
                <a:lnTo>
                  <a:pt x="373" y="153"/>
                </a:lnTo>
                <a:lnTo>
                  <a:pt x="373" y="152"/>
                </a:lnTo>
                <a:lnTo>
                  <a:pt x="373" y="153"/>
                </a:lnTo>
                <a:lnTo>
                  <a:pt x="373" y="152"/>
                </a:lnTo>
                <a:lnTo>
                  <a:pt x="373" y="153"/>
                </a:lnTo>
                <a:lnTo>
                  <a:pt x="372" y="153"/>
                </a:lnTo>
                <a:lnTo>
                  <a:pt x="373" y="153"/>
                </a:lnTo>
                <a:lnTo>
                  <a:pt x="372" y="153"/>
                </a:lnTo>
                <a:lnTo>
                  <a:pt x="373" y="153"/>
                </a:lnTo>
                <a:lnTo>
                  <a:pt x="372" y="153"/>
                </a:lnTo>
                <a:lnTo>
                  <a:pt x="372" y="152"/>
                </a:lnTo>
                <a:lnTo>
                  <a:pt x="372" y="153"/>
                </a:lnTo>
                <a:lnTo>
                  <a:pt x="372" y="152"/>
                </a:lnTo>
                <a:lnTo>
                  <a:pt x="372" y="153"/>
                </a:lnTo>
                <a:lnTo>
                  <a:pt x="372" y="152"/>
                </a:lnTo>
                <a:lnTo>
                  <a:pt x="371" y="152"/>
                </a:lnTo>
                <a:lnTo>
                  <a:pt x="372" y="152"/>
                </a:lnTo>
                <a:lnTo>
                  <a:pt x="371" y="152"/>
                </a:lnTo>
                <a:lnTo>
                  <a:pt x="372" y="152"/>
                </a:lnTo>
                <a:lnTo>
                  <a:pt x="371" y="152"/>
                </a:lnTo>
                <a:lnTo>
                  <a:pt x="371" y="151"/>
                </a:lnTo>
                <a:lnTo>
                  <a:pt x="371" y="152"/>
                </a:lnTo>
                <a:lnTo>
                  <a:pt x="371" y="151"/>
                </a:lnTo>
                <a:lnTo>
                  <a:pt x="371" y="152"/>
                </a:lnTo>
                <a:lnTo>
                  <a:pt x="371" y="151"/>
                </a:lnTo>
                <a:lnTo>
                  <a:pt x="372" y="151"/>
                </a:lnTo>
                <a:lnTo>
                  <a:pt x="371" y="151"/>
                </a:lnTo>
                <a:lnTo>
                  <a:pt x="372" y="151"/>
                </a:lnTo>
                <a:lnTo>
                  <a:pt x="371" y="151"/>
                </a:lnTo>
                <a:lnTo>
                  <a:pt x="372" y="151"/>
                </a:lnTo>
                <a:lnTo>
                  <a:pt x="373" y="151"/>
                </a:lnTo>
                <a:lnTo>
                  <a:pt x="372" y="151"/>
                </a:lnTo>
                <a:lnTo>
                  <a:pt x="373" y="151"/>
                </a:lnTo>
                <a:lnTo>
                  <a:pt x="372" y="151"/>
                </a:lnTo>
                <a:lnTo>
                  <a:pt x="373" y="151"/>
                </a:lnTo>
                <a:lnTo>
                  <a:pt x="373" y="150"/>
                </a:lnTo>
                <a:lnTo>
                  <a:pt x="373" y="151"/>
                </a:lnTo>
                <a:lnTo>
                  <a:pt x="373" y="150"/>
                </a:lnTo>
                <a:lnTo>
                  <a:pt x="373" y="151"/>
                </a:lnTo>
                <a:lnTo>
                  <a:pt x="373" y="150"/>
                </a:lnTo>
                <a:lnTo>
                  <a:pt x="372" y="150"/>
                </a:lnTo>
                <a:lnTo>
                  <a:pt x="373" y="150"/>
                </a:lnTo>
                <a:lnTo>
                  <a:pt x="372" y="150"/>
                </a:lnTo>
                <a:lnTo>
                  <a:pt x="373" y="150"/>
                </a:lnTo>
                <a:lnTo>
                  <a:pt x="372" y="150"/>
                </a:lnTo>
                <a:lnTo>
                  <a:pt x="372" y="149"/>
                </a:lnTo>
                <a:lnTo>
                  <a:pt x="372" y="150"/>
                </a:lnTo>
                <a:lnTo>
                  <a:pt x="372" y="149"/>
                </a:lnTo>
                <a:lnTo>
                  <a:pt x="372" y="150"/>
                </a:lnTo>
                <a:lnTo>
                  <a:pt x="372" y="149"/>
                </a:lnTo>
                <a:lnTo>
                  <a:pt x="372" y="148"/>
                </a:lnTo>
                <a:lnTo>
                  <a:pt x="372" y="149"/>
                </a:lnTo>
                <a:lnTo>
                  <a:pt x="372" y="148"/>
                </a:lnTo>
                <a:lnTo>
                  <a:pt x="372" y="149"/>
                </a:lnTo>
                <a:lnTo>
                  <a:pt x="372" y="148"/>
                </a:lnTo>
                <a:lnTo>
                  <a:pt x="371" y="148"/>
                </a:lnTo>
                <a:lnTo>
                  <a:pt x="372" y="148"/>
                </a:lnTo>
                <a:lnTo>
                  <a:pt x="371" y="148"/>
                </a:lnTo>
                <a:lnTo>
                  <a:pt x="372" y="148"/>
                </a:lnTo>
                <a:lnTo>
                  <a:pt x="371" y="148"/>
                </a:lnTo>
                <a:lnTo>
                  <a:pt x="371" y="147"/>
                </a:lnTo>
                <a:lnTo>
                  <a:pt x="371" y="148"/>
                </a:lnTo>
                <a:lnTo>
                  <a:pt x="371" y="147"/>
                </a:lnTo>
                <a:lnTo>
                  <a:pt x="371" y="148"/>
                </a:lnTo>
                <a:lnTo>
                  <a:pt x="371" y="147"/>
                </a:lnTo>
                <a:lnTo>
                  <a:pt x="372" y="147"/>
                </a:lnTo>
                <a:lnTo>
                  <a:pt x="371" y="147"/>
                </a:lnTo>
                <a:lnTo>
                  <a:pt x="372" y="147"/>
                </a:lnTo>
                <a:lnTo>
                  <a:pt x="371" y="147"/>
                </a:lnTo>
                <a:lnTo>
                  <a:pt x="372" y="147"/>
                </a:lnTo>
                <a:lnTo>
                  <a:pt x="373" y="147"/>
                </a:lnTo>
                <a:lnTo>
                  <a:pt x="372" y="147"/>
                </a:lnTo>
                <a:lnTo>
                  <a:pt x="373" y="147"/>
                </a:lnTo>
                <a:lnTo>
                  <a:pt x="372" y="147"/>
                </a:lnTo>
                <a:lnTo>
                  <a:pt x="373" y="147"/>
                </a:lnTo>
                <a:lnTo>
                  <a:pt x="373" y="146"/>
                </a:lnTo>
                <a:lnTo>
                  <a:pt x="373" y="147"/>
                </a:lnTo>
                <a:lnTo>
                  <a:pt x="373" y="146"/>
                </a:lnTo>
                <a:lnTo>
                  <a:pt x="373" y="147"/>
                </a:lnTo>
                <a:lnTo>
                  <a:pt x="373" y="146"/>
                </a:lnTo>
                <a:lnTo>
                  <a:pt x="372" y="146"/>
                </a:lnTo>
                <a:lnTo>
                  <a:pt x="373" y="146"/>
                </a:lnTo>
                <a:lnTo>
                  <a:pt x="372" y="146"/>
                </a:lnTo>
                <a:lnTo>
                  <a:pt x="373" y="146"/>
                </a:lnTo>
                <a:lnTo>
                  <a:pt x="372" y="146"/>
                </a:lnTo>
                <a:lnTo>
                  <a:pt x="372" y="145"/>
                </a:lnTo>
                <a:lnTo>
                  <a:pt x="372" y="146"/>
                </a:lnTo>
                <a:lnTo>
                  <a:pt x="372" y="145"/>
                </a:lnTo>
                <a:lnTo>
                  <a:pt x="372" y="146"/>
                </a:lnTo>
                <a:lnTo>
                  <a:pt x="372" y="145"/>
                </a:lnTo>
                <a:lnTo>
                  <a:pt x="371" y="145"/>
                </a:lnTo>
                <a:lnTo>
                  <a:pt x="372" y="145"/>
                </a:lnTo>
                <a:lnTo>
                  <a:pt x="371" y="145"/>
                </a:lnTo>
                <a:lnTo>
                  <a:pt x="372" y="145"/>
                </a:lnTo>
                <a:lnTo>
                  <a:pt x="371" y="145"/>
                </a:lnTo>
                <a:lnTo>
                  <a:pt x="371" y="146"/>
                </a:lnTo>
                <a:lnTo>
                  <a:pt x="371" y="145"/>
                </a:lnTo>
                <a:lnTo>
                  <a:pt x="371" y="146"/>
                </a:lnTo>
                <a:lnTo>
                  <a:pt x="371" y="145"/>
                </a:lnTo>
                <a:lnTo>
                  <a:pt x="371" y="146"/>
                </a:lnTo>
                <a:lnTo>
                  <a:pt x="370" y="146"/>
                </a:lnTo>
                <a:lnTo>
                  <a:pt x="371" y="146"/>
                </a:lnTo>
                <a:lnTo>
                  <a:pt x="370" y="146"/>
                </a:lnTo>
                <a:lnTo>
                  <a:pt x="371" y="146"/>
                </a:lnTo>
                <a:lnTo>
                  <a:pt x="370" y="146"/>
                </a:lnTo>
                <a:lnTo>
                  <a:pt x="370" y="145"/>
                </a:lnTo>
                <a:lnTo>
                  <a:pt x="370" y="146"/>
                </a:lnTo>
                <a:lnTo>
                  <a:pt x="370" y="145"/>
                </a:lnTo>
                <a:lnTo>
                  <a:pt x="370" y="146"/>
                </a:lnTo>
                <a:lnTo>
                  <a:pt x="370" y="145"/>
                </a:lnTo>
                <a:lnTo>
                  <a:pt x="370" y="144"/>
                </a:lnTo>
                <a:lnTo>
                  <a:pt x="370" y="145"/>
                </a:lnTo>
                <a:lnTo>
                  <a:pt x="370" y="144"/>
                </a:lnTo>
                <a:lnTo>
                  <a:pt x="370" y="145"/>
                </a:lnTo>
                <a:lnTo>
                  <a:pt x="370" y="144"/>
                </a:lnTo>
                <a:lnTo>
                  <a:pt x="369" y="144"/>
                </a:lnTo>
                <a:lnTo>
                  <a:pt x="370" y="144"/>
                </a:lnTo>
                <a:lnTo>
                  <a:pt x="369" y="144"/>
                </a:lnTo>
                <a:lnTo>
                  <a:pt x="370" y="144"/>
                </a:lnTo>
                <a:lnTo>
                  <a:pt x="369" y="144"/>
                </a:lnTo>
                <a:lnTo>
                  <a:pt x="369" y="145"/>
                </a:lnTo>
                <a:lnTo>
                  <a:pt x="369" y="144"/>
                </a:lnTo>
                <a:lnTo>
                  <a:pt x="369" y="145"/>
                </a:lnTo>
                <a:lnTo>
                  <a:pt x="369" y="144"/>
                </a:lnTo>
                <a:lnTo>
                  <a:pt x="369" y="145"/>
                </a:lnTo>
                <a:lnTo>
                  <a:pt x="368" y="145"/>
                </a:lnTo>
                <a:lnTo>
                  <a:pt x="369" y="145"/>
                </a:lnTo>
                <a:lnTo>
                  <a:pt x="368" y="145"/>
                </a:lnTo>
                <a:lnTo>
                  <a:pt x="369" y="145"/>
                </a:lnTo>
                <a:lnTo>
                  <a:pt x="368" y="145"/>
                </a:lnTo>
                <a:lnTo>
                  <a:pt x="368" y="144"/>
                </a:lnTo>
                <a:lnTo>
                  <a:pt x="368" y="145"/>
                </a:lnTo>
                <a:lnTo>
                  <a:pt x="368" y="144"/>
                </a:lnTo>
                <a:lnTo>
                  <a:pt x="368" y="145"/>
                </a:lnTo>
                <a:lnTo>
                  <a:pt x="368" y="144"/>
                </a:lnTo>
                <a:lnTo>
                  <a:pt x="367" y="144"/>
                </a:lnTo>
                <a:lnTo>
                  <a:pt x="368" y="144"/>
                </a:lnTo>
                <a:lnTo>
                  <a:pt x="367" y="144"/>
                </a:lnTo>
                <a:lnTo>
                  <a:pt x="368" y="144"/>
                </a:lnTo>
                <a:lnTo>
                  <a:pt x="367" y="144"/>
                </a:lnTo>
                <a:lnTo>
                  <a:pt x="367" y="143"/>
                </a:lnTo>
                <a:lnTo>
                  <a:pt x="367" y="144"/>
                </a:lnTo>
                <a:lnTo>
                  <a:pt x="367" y="143"/>
                </a:lnTo>
                <a:lnTo>
                  <a:pt x="367" y="144"/>
                </a:lnTo>
                <a:lnTo>
                  <a:pt x="367" y="143"/>
                </a:lnTo>
                <a:lnTo>
                  <a:pt x="368" y="143"/>
                </a:lnTo>
                <a:lnTo>
                  <a:pt x="367" y="143"/>
                </a:lnTo>
                <a:lnTo>
                  <a:pt x="368" y="143"/>
                </a:lnTo>
                <a:lnTo>
                  <a:pt x="367" y="143"/>
                </a:lnTo>
                <a:lnTo>
                  <a:pt x="368" y="143"/>
                </a:lnTo>
                <a:lnTo>
                  <a:pt x="369" y="143"/>
                </a:lnTo>
                <a:lnTo>
                  <a:pt x="368" y="143"/>
                </a:lnTo>
                <a:lnTo>
                  <a:pt x="369" y="143"/>
                </a:lnTo>
                <a:lnTo>
                  <a:pt x="368" y="143"/>
                </a:lnTo>
                <a:lnTo>
                  <a:pt x="369" y="143"/>
                </a:lnTo>
                <a:lnTo>
                  <a:pt x="369" y="142"/>
                </a:lnTo>
                <a:lnTo>
                  <a:pt x="369" y="143"/>
                </a:lnTo>
                <a:lnTo>
                  <a:pt x="369" y="142"/>
                </a:lnTo>
                <a:lnTo>
                  <a:pt x="369" y="143"/>
                </a:lnTo>
                <a:lnTo>
                  <a:pt x="369" y="142"/>
                </a:lnTo>
                <a:lnTo>
                  <a:pt x="368" y="142"/>
                </a:lnTo>
                <a:lnTo>
                  <a:pt x="369" y="142"/>
                </a:lnTo>
                <a:lnTo>
                  <a:pt x="368" y="142"/>
                </a:lnTo>
                <a:lnTo>
                  <a:pt x="369" y="142"/>
                </a:lnTo>
                <a:lnTo>
                  <a:pt x="368" y="142"/>
                </a:lnTo>
                <a:lnTo>
                  <a:pt x="368" y="141"/>
                </a:lnTo>
                <a:lnTo>
                  <a:pt x="368" y="142"/>
                </a:lnTo>
                <a:lnTo>
                  <a:pt x="368" y="141"/>
                </a:lnTo>
                <a:lnTo>
                  <a:pt x="368" y="142"/>
                </a:lnTo>
                <a:lnTo>
                  <a:pt x="368" y="141"/>
                </a:lnTo>
                <a:lnTo>
                  <a:pt x="369" y="141"/>
                </a:lnTo>
                <a:lnTo>
                  <a:pt x="368" y="141"/>
                </a:lnTo>
                <a:lnTo>
                  <a:pt x="369" y="141"/>
                </a:lnTo>
                <a:lnTo>
                  <a:pt x="368" y="141"/>
                </a:lnTo>
                <a:lnTo>
                  <a:pt x="369" y="141"/>
                </a:lnTo>
                <a:lnTo>
                  <a:pt x="369" y="140"/>
                </a:lnTo>
                <a:lnTo>
                  <a:pt x="369" y="141"/>
                </a:lnTo>
                <a:lnTo>
                  <a:pt x="369" y="140"/>
                </a:lnTo>
                <a:lnTo>
                  <a:pt x="369" y="141"/>
                </a:lnTo>
                <a:lnTo>
                  <a:pt x="369" y="140"/>
                </a:lnTo>
                <a:lnTo>
                  <a:pt x="370" y="140"/>
                </a:lnTo>
                <a:lnTo>
                  <a:pt x="369" y="140"/>
                </a:lnTo>
                <a:lnTo>
                  <a:pt x="370" y="140"/>
                </a:lnTo>
                <a:lnTo>
                  <a:pt x="369" y="140"/>
                </a:lnTo>
                <a:lnTo>
                  <a:pt x="370" y="140"/>
                </a:lnTo>
                <a:lnTo>
                  <a:pt x="370" y="141"/>
                </a:lnTo>
                <a:lnTo>
                  <a:pt x="370" y="140"/>
                </a:lnTo>
                <a:lnTo>
                  <a:pt x="370" y="141"/>
                </a:lnTo>
                <a:lnTo>
                  <a:pt x="370" y="140"/>
                </a:lnTo>
                <a:lnTo>
                  <a:pt x="370" y="141"/>
                </a:lnTo>
                <a:lnTo>
                  <a:pt x="370" y="142"/>
                </a:lnTo>
                <a:lnTo>
                  <a:pt x="370" y="141"/>
                </a:lnTo>
                <a:lnTo>
                  <a:pt x="370" y="142"/>
                </a:lnTo>
                <a:lnTo>
                  <a:pt x="370" y="141"/>
                </a:lnTo>
                <a:lnTo>
                  <a:pt x="370" y="142"/>
                </a:lnTo>
                <a:lnTo>
                  <a:pt x="371" y="142"/>
                </a:lnTo>
                <a:lnTo>
                  <a:pt x="370" y="142"/>
                </a:lnTo>
                <a:lnTo>
                  <a:pt x="371" y="142"/>
                </a:lnTo>
                <a:lnTo>
                  <a:pt x="370" y="142"/>
                </a:lnTo>
                <a:lnTo>
                  <a:pt x="371" y="142"/>
                </a:lnTo>
                <a:lnTo>
                  <a:pt x="371" y="141"/>
                </a:lnTo>
                <a:lnTo>
                  <a:pt x="371" y="142"/>
                </a:lnTo>
                <a:lnTo>
                  <a:pt x="371" y="141"/>
                </a:lnTo>
                <a:lnTo>
                  <a:pt x="371" y="142"/>
                </a:lnTo>
                <a:lnTo>
                  <a:pt x="371" y="141"/>
                </a:lnTo>
                <a:lnTo>
                  <a:pt x="372" y="141"/>
                </a:lnTo>
                <a:lnTo>
                  <a:pt x="371" y="141"/>
                </a:lnTo>
                <a:lnTo>
                  <a:pt x="372" y="141"/>
                </a:lnTo>
                <a:lnTo>
                  <a:pt x="371" y="141"/>
                </a:lnTo>
                <a:lnTo>
                  <a:pt x="372" y="141"/>
                </a:lnTo>
                <a:lnTo>
                  <a:pt x="373" y="141"/>
                </a:lnTo>
                <a:lnTo>
                  <a:pt x="372" y="141"/>
                </a:lnTo>
                <a:lnTo>
                  <a:pt x="373" y="141"/>
                </a:lnTo>
                <a:lnTo>
                  <a:pt x="372" y="141"/>
                </a:lnTo>
                <a:lnTo>
                  <a:pt x="373" y="141"/>
                </a:lnTo>
                <a:lnTo>
                  <a:pt x="373" y="140"/>
                </a:lnTo>
                <a:lnTo>
                  <a:pt x="373" y="141"/>
                </a:lnTo>
                <a:lnTo>
                  <a:pt x="373" y="140"/>
                </a:lnTo>
                <a:lnTo>
                  <a:pt x="373" y="141"/>
                </a:lnTo>
                <a:lnTo>
                  <a:pt x="373" y="140"/>
                </a:lnTo>
                <a:lnTo>
                  <a:pt x="374" y="140"/>
                </a:lnTo>
                <a:lnTo>
                  <a:pt x="373" y="140"/>
                </a:lnTo>
                <a:lnTo>
                  <a:pt x="374" y="140"/>
                </a:lnTo>
                <a:lnTo>
                  <a:pt x="373" y="140"/>
                </a:lnTo>
                <a:lnTo>
                  <a:pt x="374" y="140"/>
                </a:lnTo>
                <a:lnTo>
                  <a:pt x="374" y="141"/>
                </a:lnTo>
                <a:lnTo>
                  <a:pt x="374" y="140"/>
                </a:lnTo>
                <a:lnTo>
                  <a:pt x="374" y="141"/>
                </a:lnTo>
                <a:lnTo>
                  <a:pt x="374" y="140"/>
                </a:lnTo>
                <a:lnTo>
                  <a:pt x="374" y="141"/>
                </a:lnTo>
                <a:lnTo>
                  <a:pt x="374" y="142"/>
                </a:lnTo>
                <a:lnTo>
                  <a:pt x="374" y="141"/>
                </a:lnTo>
                <a:lnTo>
                  <a:pt x="374" y="142"/>
                </a:lnTo>
                <a:lnTo>
                  <a:pt x="374" y="141"/>
                </a:lnTo>
                <a:lnTo>
                  <a:pt x="374" y="142"/>
                </a:lnTo>
                <a:lnTo>
                  <a:pt x="375" y="142"/>
                </a:lnTo>
                <a:lnTo>
                  <a:pt x="374" y="142"/>
                </a:lnTo>
                <a:lnTo>
                  <a:pt x="375" y="142"/>
                </a:lnTo>
                <a:lnTo>
                  <a:pt x="374" y="142"/>
                </a:lnTo>
                <a:lnTo>
                  <a:pt x="375" y="142"/>
                </a:lnTo>
                <a:lnTo>
                  <a:pt x="375" y="141"/>
                </a:lnTo>
                <a:lnTo>
                  <a:pt x="375" y="142"/>
                </a:lnTo>
                <a:lnTo>
                  <a:pt x="375" y="141"/>
                </a:lnTo>
                <a:lnTo>
                  <a:pt x="375" y="142"/>
                </a:lnTo>
                <a:lnTo>
                  <a:pt x="375" y="141"/>
                </a:lnTo>
                <a:lnTo>
                  <a:pt x="376" y="141"/>
                </a:lnTo>
                <a:lnTo>
                  <a:pt x="375" y="141"/>
                </a:lnTo>
                <a:lnTo>
                  <a:pt x="376" y="141"/>
                </a:lnTo>
                <a:lnTo>
                  <a:pt x="375" y="141"/>
                </a:lnTo>
                <a:lnTo>
                  <a:pt x="376" y="141"/>
                </a:lnTo>
                <a:lnTo>
                  <a:pt x="376" y="140"/>
                </a:lnTo>
                <a:lnTo>
                  <a:pt x="376" y="141"/>
                </a:lnTo>
                <a:lnTo>
                  <a:pt x="376" y="140"/>
                </a:lnTo>
                <a:lnTo>
                  <a:pt x="376" y="141"/>
                </a:lnTo>
                <a:lnTo>
                  <a:pt x="376" y="140"/>
                </a:lnTo>
                <a:lnTo>
                  <a:pt x="375" y="140"/>
                </a:lnTo>
                <a:lnTo>
                  <a:pt x="376" y="140"/>
                </a:lnTo>
                <a:lnTo>
                  <a:pt x="375" y="140"/>
                </a:lnTo>
                <a:lnTo>
                  <a:pt x="376" y="140"/>
                </a:lnTo>
                <a:lnTo>
                  <a:pt x="375" y="140"/>
                </a:lnTo>
                <a:lnTo>
                  <a:pt x="375" y="139"/>
                </a:lnTo>
                <a:lnTo>
                  <a:pt x="375" y="140"/>
                </a:lnTo>
                <a:lnTo>
                  <a:pt x="375" y="139"/>
                </a:lnTo>
                <a:lnTo>
                  <a:pt x="375" y="140"/>
                </a:lnTo>
                <a:lnTo>
                  <a:pt x="375" y="139"/>
                </a:lnTo>
                <a:lnTo>
                  <a:pt x="376" y="139"/>
                </a:lnTo>
                <a:lnTo>
                  <a:pt x="375" y="139"/>
                </a:lnTo>
                <a:lnTo>
                  <a:pt x="376" y="139"/>
                </a:lnTo>
                <a:lnTo>
                  <a:pt x="375" y="139"/>
                </a:lnTo>
                <a:lnTo>
                  <a:pt x="376" y="139"/>
                </a:lnTo>
                <a:lnTo>
                  <a:pt x="377" y="139"/>
                </a:lnTo>
                <a:lnTo>
                  <a:pt x="376" y="139"/>
                </a:lnTo>
                <a:lnTo>
                  <a:pt x="377" y="139"/>
                </a:lnTo>
                <a:lnTo>
                  <a:pt x="376" y="139"/>
                </a:lnTo>
                <a:lnTo>
                  <a:pt x="377" y="139"/>
                </a:lnTo>
                <a:lnTo>
                  <a:pt x="377" y="138"/>
                </a:lnTo>
                <a:lnTo>
                  <a:pt x="377" y="139"/>
                </a:lnTo>
                <a:lnTo>
                  <a:pt x="377" y="138"/>
                </a:lnTo>
                <a:lnTo>
                  <a:pt x="377" y="139"/>
                </a:lnTo>
                <a:lnTo>
                  <a:pt x="377" y="138"/>
                </a:lnTo>
                <a:lnTo>
                  <a:pt x="376" y="138"/>
                </a:lnTo>
                <a:lnTo>
                  <a:pt x="377" y="138"/>
                </a:lnTo>
                <a:lnTo>
                  <a:pt x="376" y="138"/>
                </a:lnTo>
                <a:lnTo>
                  <a:pt x="377" y="138"/>
                </a:lnTo>
                <a:lnTo>
                  <a:pt x="376" y="138"/>
                </a:lnTo>
                <a:lnTo>
                  <a:pt x="376" y="137"/>
                </a:lnTo>
                <a:lnTo>
                  <a:pt x="376" y="138"/>
                </a:lnTo>
                <a:lnTo>
                  <a:pt x="376" y="137"/>
                </a:lnTo>
                <a:lnTo>
                  <a:pt x="376" y="138"/>
                </a:lnTo>
                <a:lnTo>
                  <a:pt x="376" y="137"/>
                </a:lnTo>
                <a:lnTo>
                  <a:pt x="375" y="137"/>
                </a:lnTo>
                <a:lnTo>
                  <a:pt x="376" y="137"/>
                </a:lnTo>
                <a:lnTo>
                  <a:pt x="375" y="137"/>
                </a:lnTo>
                <a:lnTo>
                  <a:pt x="376" y="137"/>
                </a:lnTo>
                <a:lnTo>
                  <a:pt x="375" y="137"/>
                </a:lnTo>
                <a:lnTo>
                  <a:pt x="375" y="138"/>
                </a:lnTo>
                <a:lnTo>
                  <a:pt x="375" y="137"/>
                </a:lnTo>
                <a:lnTo>
                  <a:pt x="375" y="138"/>
                </a:lnTo>
                <a:lnTo>
                  <a:pt x="375" y="137"/>
                </a:lnTo>
                <a:lnTo>
                  <a:pt x="375" y="138"/>
                </a:lnTo>
                <a:lnTo>
                  <a:pt x="374" y="138"/>
                </a:lnTo>
                <a:lnTo>
                  <a:pt x="375" y="138"/>
                </a:lnTo>
                <a:lnTo>
                  <a:pt x="374" y="138"/>
                </a:lnTo>
                <a:lnTo>
                  <a:pt x="375" y="138"/>
                </a:lnTo>
                <a:lnTo>
                  <a:pt x="374" y="138"/>
                </a:lnTo>
                <a:lnTo>
                  <a:pt x="374" y="137"/>
                </a:lnTo>
                <a:lnTo>
                  <a:pt x="374" y="138"/>
                </a:lnTo>
                <a:lnTo>
                  <a:pt x="374" y="137"/>
                </a:lnTo>
                <a:lnTo>
                  <a:pt x="374" y="138"/>
                </a:lnTo>
                <a:lnTo>
                  <a:pt x="374" y="137"/>
                </a:lnTo>
                <a:lnTo>
                  <a:pt x="374" y="136"/>
                </a:lnTo>
                <a:lnTo>
                  <a:pt x="374" y="137"/>
                </a:lnTo>
                <a:lnTo>
                  <a:pt x="374" y="136"/>
                </a:lnTo>
                <a:lnTo>
                  <a:pt x="374" y="137"/>
                </a:lnTo>
                <a:lnTo>
                  <a:pt x="374" y="136"/>
                </a:lnTo>
                <a:lnTo>
                  <a:pt x="373" y="136"/>
                </a:lnTo>
                <a:lnTo>
                  <a:pt x="374" y="136"/>
                </a:lnTo>
                <a:lnTo>
                  <a:pt x="373" y="136"/>
                </a:lnTo>
                <a:lnTo>
                  <a:pt x="374" y="136"/>
                </a:lnTo>
                <a:lnTo>
                  <a:pt x="373" y="136"/>
                </a:lnTo>
                <a:lnTo>
                  <a:pt x="373" y="137"/>
                </a:lnTo>
                <a:lnTo>
                  <a:pt x="373" y="136"/>
                </a:lnTo>
                <a:lnTo>
                  <a:pt x="373" y="137"/>
                </a:lnTo>
                <a:lnTo>
                  <a:pt x="373" y="136"/>
                </a:lnTo>
                <a:lnTo>
                  <a:pt x="373" y="137"/>
                </a:lnTo>
                <a:lnTo>
                  <a:pt x="372" y="137"/>
                </a:lnTo>
                <a:lnTo>
                  <a:pt x="373" y="137"/>
                </a:lnTo>
                <a:lnTo>
                  <a:pt x="372" y="137"/>
                </a:lnTo>
                <a:lnTo>
                  <a:pt x="373" y="137"/>
                </a:lnTo>
                <a:lnTo>
                  <a:pt x="372" y="137"/>
                </a:lnTo>
                <a:lnTo>
                  <a:pt x="372" y="136"/>
                </a:lnTo>
                <a:lnTo>
                  <a:pt x="372" y="137"/>
                </a:lnTo>
                <a:lnTo>
                  <a:pt x="372" y="136"/>
                </a:lnTo>
                <a:lnTo>
                  <a:pt x="372" y="137"/>
                </a:lnTo>
                <a:lnTo>
                  <a:pt x="372" y="136"/>
                </a:lnTo>
                <a:lnTo>
                  <a:pt x="371" y="136"/>
                </a:lnTo>
                <a:lnTo>
                  <a:pt x="372" y="136"/>
                </a:lnTo>
                <a:lnTo>
                  <a:pt x="371" y="136"/>
                </a:lnTo>
                <a:lnTo>
                  <a:pt x="372" y="136"/>
                </a:lnTo>
                <a:lnTo>
                  <a:pt x="371" y="136"/>
                </a:lnTo>
                <a:lnTo>
                  <a:pt x="371" y="135"/>
                </a:lnTo>
                <a:lnTo>
                  <a:pt x="371" y="136"/>
                </a:lnTo>
                <a:lnTo>
                  <a:pt x="371" y="135"/>
                </a:lnTo>
                <a:lnTo>
                  <a:pt x="371" y="136"/>
                </a:lnTo>
                <a:lnTo>
                  <a:pt x="371" y="135"/>
                </a:lnTo>
                <a:lnTo>
                  <a:pt x="372" y="135"/>
                </a:lnTo>
                <a:lnTo>
                  <a:pt x="371" y="135"/>
                </a:lnTo>
                <a:lnTo>
                  <a:pt x="372" y="135"/>
                </a:lnTo>
                <a:lnTo>
                  <a:pt x="371" y="135"/>
                </a:lnTo>
                <a:lnTo>
                  <a:pt x="372" y="135"/>
                </a:lnTo>
                <a:lnTo>
                  <a:pt x="373" y="135"/>
                </a:lnTo>
                <a:lnTo>
                  <a:pt x="372" y="135"/>
                </a:lnTo>
                <a:lnTo>
                  <a:pt x="373" y="135"/>
                </a:lnTo>
                <a:lnTo>
                  <a:pt x="372" y="135"/>
                </a:lnTo>
                <a:lnTo>
                  <a:pt x="373" y="135"/>
                </a:lnTo>
                <a:lnTo>
                  <a:pt x="373" y="134"/>
                </a:lnTo>
                <a:lnTo>
                  <a:pt x="373" y="135"/>
                </a:lnTo>
                <a:lnTo>
                  <a:pt x="373" y="134"/>
                </a:lnTo>
                <a:lnTo>
                  <a:pt x="373" y="135"/>
                </a:lnTo>
                <a:lnTo>
                  <a:pt x="373" y="134"/>
                </a:lnTo>
                <a:lnTo>
                  <a:pt x="372" y="134"/>
                </a:lnTo>
                <a:lnTo>
                  <a:pt x="373" y="134"/>
                </a:lnTo>
                <a:lnTo>
                  <a:pt x="372" y="134"/>
                </a:lnTo>
                <a:lnTo>
                  <a:pt x="373" y="134"/>
                </a:lnTo>
                <a:lnTo>
                  <a:pt x="372" y="134"/>
                </a:lnTo>
                <a:lnTo>
                  <a:pt x="372" y="133"/>
                </a:lnTo>
                <a:lnTo>
                  <a:pt x="372" y="134"/>
                </a:lnTo>
                <a:lnTo>
                  <a:pt x="372" y="133"/>
                </a:lnTo>
                <a:lnTo>
                  <a:pt x="372" y="134"/>
                </a:lnTo>
                <a:lnTo>
                  <a:pt x="372" y="133"/>
                </a:lnTo>
                <a:lnTo>
                  <a:pt x="371" y="133"/>
                </a:lnTo>
                <a:lnTo>
                  <a:pt x="372" y="133"/>
                </a:lnTo>
                <a:lnTo>
                  <a:pt x="371" y="133"/>
                </a:lnTo>
                <a:lnTo>
                  <a:pt x="372" y="133"/>
                </a:lnTo>
                <a:lnTo>
                  <a:pt x="371" y="133"/>
                </a:lnTo>
                <a:lnTo>
                  <a:pt x="371" y="134"/>
                </a:lnTo>
                <a:lnTo>
                  <a:pt x="371" y="133"/>
                </a:lnTo>
                <a:lnTo>
                  <a:pt x="371" y="134"/>
                </a:lnTo>
                <a:lnTo>
                  <a:pt x="371" y="133"/>
                </a:lnTo>
                <a:lnTo>
                  <a:pt x="371" y="134"/>
                </a:lnTo>
                <a:lnTo>
                  <a:pt x="370" y="134"/>
                </a:lnTo>
                <a:lnTo>
                  <a:pt x="371" y="134"/>
                </a:lnTo>
                <a:lnTo>
                  <a:pt x="370" y="134"/>
                </a:lnTo>
                <a:lnTo>
                  <a:pt x="371" y="134"/>
                </a:lnTo>
                <a:lnTo>
                  <a:pt x="370" y="134"/>
                </a:lnTo>
                <a:lnTo>
                  <a:pt x="370" y="133"/>
                </a:lnTo>
                <a:lnTo>
                  <a:pt x="370" y="134"/>
                </a:lnTo>
                <a:lnTo>
                  <a:pt x="370" y="133"/>
                </a:lnTo>
                <a:lnTo>
                  <a:pt x="370" y="134"/>
                </a:lnTo>
                <a:lnTo>
                  <a:pt x="370" y="133"/>
                </a:lnTo>
                <a:lnTo>
                  <a:pt x="370" y="132"/>
                </a:lnTo>
                <a:lnTo>
                  <a:pt x="370" y="133"/>
                </a:lnTo>
                <a:lnTo>
                  <a:pt x="370" y="132"/>
                </a:lnTo>
                <a:lnTo>
                  <a:pt x="370" y="133"/>
                </a:lnTo>
                <a:lnTo>
                  <a:pt x="370" y="132"/>
                </a:lnTo>
                <a:lnTo>
                  <a:pt x="369" y="132"/>
                </a:lnTo>
                <a:lnTo>
                  <a:pt x="370" y="132"/>
                </a:lnTo>
                <a:lnTo>
                  <a:pt x="369" y="132"/>
                </a:lnTo>
                <a:lnTo>
                  <a:pt x="370" y="132"/>
                </a:lnTo>
                <a:lnTo>
                  <a:pt x="369" y="132"/>
                </a:lnTo>
                <a:lnTo>
                  <a:pt x="369" y="133"/>
                </a:lnTo>
                <a:lnTo>
                  <a:pt x="369" y="132"/>
                </a:lnTo>
                <a:lnTo>
                  <a:pt x="369" y="133"/>
                </a:lnTo>
                <a:lnTo>
                  <a:pt x="369" y="132"/>
                </a:lnTo>
                <a:lnTo>
                  <a:pt x="369" y="133"/>
                </a:lnTo>
                <a:lnTo>
                  <a:pt x="368" y="133"/>
                </a:lnTo>
                <a:lnTo>
                  <a:pt x="369" y="133"/>
                </a:lnTo>
                <a:lnTo>
                  <a:pt x="368" y="133"/>
                </a:lnTo>
                <a:lnTo>
                  <a:pt x="369" y="133"/>
                </a:lnTo>
                <a:lnTo>
                  <a:pt x="368" y="133"/>
                </a:lnTo>
                <a:lnTo>
                  <a:pt x="368" y="134"/>
                </a:lnTo>
                <a:lnTo>
                  <a:pt x="368" y="133"/>
                </a:lnTo>
                <a:lnTo>
                  <a:pt x="368" y="134"/>
                </a:lnTo>
                <a:lnTo>
                  <a:pt x="368" y="133"/>
                </a:lnTo>
                <a:lnTo>
                  <a:pt x="368" y="134"/>
                </a:lnTo>
                <a:lnTo>
                  <a:pt x="369" y="134"/>
                </a:lnTo>
                <a:lnTo>
                  <a:pt x="368" y="134"/>
                </a:lnTo>
                <a:lnTo>
                  <a:pt x="369" y="134"/>
                </a:lnTo>
                <a:lnTo>
                  <a:pt x="368" y="134"/>
                </a:lnTo>
                <a:lnTo>
                  <a:pt x="369" y="134"/>
                </a:lnTo>
                <a:lnTo>
                  <a:pt x="369" y="135"/>
                </a:lnTo>
                <a:lnTo>
                  <a:pt x="369" y="134"/>
                </a:lnTo>
                <a:lnTo>
                  <a:pt x="369" y="135"/>
                </a:lnTo>
                <a:lnTo>
                  <a:pt x="369" y="134"/>
                </a:lnTo>
                <a:lnTo>
                  <a:pt x="369" y="135"/>
                </a:lnTo>
                <a:lnTo>
                  <a:pt x="368" y="135"/>
                </a:lnTo>
                <a:lnTo>
                  <a:pt x="369" y="135"/>
                </a:lnTo>
                <a:lnTo>
                  <a:pt x="368" y="135"/>
                </a:lnTo>
                <a:lnTo>
                  <a:pt x="369" y="135"/>
                </a:lnTo>
                <a:lnTo>
                  <a:pt x="368" y="135"/>
                </a:lnTo>
                <a:lnTo>
                  <a:pt x="367" y="135"/>
                </a:lnTo>
                <a:lnTo>
                  <a:pt x="368" y="135"/>
                </a:lnTo>
                <a:lnTo>
                  <a:pt x="367" y="135"/>
                </a:lnTo>
                <a:lnTo>
                  <a:pt x="368" y="135"/>
                </a:lnTo>
                <a:lnTo>
                  <a:pt x="367" y="135"/>
                </a:lnTo>
                <a:lnTo>
                  <a:pt x="367" y="136"/>
                </a:lnTo>
                <a:lnTo>
                  <a:pt x="367" y="135"/>
                </a:lnTo>
                <a:lnTo>
                  <a:pt x="367" y="136"/>
                </a:lnTo>
                <a:lnTo>
                  <a:pt x="367" y="135"/>
                </a:lnTo>
                <a:lnTo>
                  <a:pt x="367" y="136"/>
                </a:lnTo>
                <a:lnTo>
                  <a:pt x="368" y="136"/>
                </a:lnTo>
                <a:lnTo>
                  <a:pt x="367" y="136"/>
                </a:lnTo>
                <a:lnTo>
                  <a:pt x="368" y="136"/>
                </a:lnTo>
                <a:lnTo>
                  <a:pt x="367" y="136"/>
                </a:lnTo>
                <a:lnTo>
                  <a:pt x="368" y="136"/>
                </a:lnTo>
                <a:lnTo>
                  <a:pt x="368" y="137"/>
                </a:lnTo>
                <a:lnTo>
                  <a:pt x="368" y="136"/>
                </a:lnTo>
                <a:lnTo>
                  <a:pt x="368" y="137"/>
                </a:lnTo>
                <a:lnTo>
                  <a:pt x="368" y="136"/>
                </a:lnTo>
                <a:lnTo>
                  <a:pt x="368" y="137"/>
                </a:lnTo>
                <a:lnTo>
                  <a:pt x="367" y="137"/>
                </a:lnTo>
                <a:lnTo>
                  <a:pt x="368" y="137"/>
                </a:lnTo>
                <a:lnTo>
                  <a:pt x="367" y="137"/>
                </a:lnTo>
                <a:lnTo>
                  <a:pt x="368" y="137"/>
                </a:lnTo>
                <a:lnTo>
                  <a:pt x="367" y="137"/>
                </a:lnTo>
                <a:lnTo>
                  <a:pt x="367" y="138"/>
                </a:lnTo>
                <a:lnTo>
                  <a:pt x="367" y="137"/>
                </a:lnTo>
                <a:lnTo>
                  <a:pt x="367" y="138"/>
                </a:lnTo>
                <a:lnTo>
                  <a:pt x="367" y="137"/>
                </a:lnTo>
                <a:lnTo>
                  <a:pt x="367" y="138"/>
                </a:lnTo>
                <a:lnTo>
                  <a:pt x="366" y="138"/>
                </a:lnTo>
                <a:lnTo>
                  <a:pt x="367" y="138"/>
                </a:lnTo>
                <a:lnTo>
                  <a:pt x="366" y="138"/>
                </a:lnTo>
                <a:lnTo>
                  <a:pt x="367" y="138"/>
                </a:lnTo>
                <a:lnTo>
                  <a:pt x="366" y="138"/>
                </a:lnTo>
                <a:lnTo>
                  <a:pt x="366" y="137"/>
                </a:lnTo>
                <a:lnTo>
                  <a:pt x="366" y="138"/>
                </a:lnTo>
                <a:lnTo>
                  <a:pt x="366" y="137"/>
                </a:lnTo>
                <a:lnTo>
                  <a:pt x="366" y="138"/>
                </a:lnTo>
                <a:lnTo>
                  <a:pt x="366" y="137"/>
                </a:lnTo>
                <a:lnTo>
                  <a:pt x="366" y="136"/>
                </a:lnTo>
                <a:lnTo>
                  <a:pt x="366" y="137"/>
                </a:lnTo>
                <a:lnTo>
                  <a:pt x="366" y="136"/>
                </a:lnTo>
                <a:lnTo>
                  <a:pt x="366" y="137"/>
                </a:lnTo>
                <a:lnTo>
                  <a:pt x="366" y="136"/>
                </a:lnTo>
                <a:lnTo>
                  <a:pt x="365" y="136"/>
                </a:lnTo>
                <a:lnTo>
                  <a:pt x="366" y="136"/>
                </a:lnTo>
                <a:lnTo>
                  <a:pt x="365" y="136"/>
                </a:lnTo>
                <a:lnTo>
                  <a:pt x="366" y="136"/>
                </a:lnTo>
                <a:lnTo>
                  <a:pt x="365" y="136"/>
                </a:lnTo>
                <a:lnTo>
                  <a:pt x="365" y="137"/>
                </a:lnTo>
                <a:lnTo>
                  <a:pt x="365" y="136"/>
                </a:lnTo>
                <a:lnTo>
                  <a:pt x="365" y="137"/>
                </a:lnTo>
                <a:lnTo>
                  <a:pt x="365" y="136"/>
                </a:lnTo>
                <a:lnTo>
                  <a:pt x="365" y="137"/>
                </a:lnTo>
                <a:lnTo>
                  <a:pt x="364" y="137"/>
                </a:lnTo>
                <a:lnTo>
                  <a:pt x="365" y="137"/>
                </a:lnTo>
                <a:lnTo>
                  <a:pt x="364" y="137"/>
                </a:lnTo>
                <a:lnTo>
                  <a:pt x="365" y="137"/>
                </a:lnTo>
                <a:lnTo>
                  <a:pt x="364" y="137"/>
                </a:lnTo>
                <a:lnTo>
                  <a:pt x="364" y="136"/>
                </a:lnTo>
                <a:lnTo>
                  <a:pt x="364" y="137"/>
                </a:lnTo>
                <a:lnTo>
                  <a:pt x="364" y="136"/>
                </a:lnTo>
                <a:lnTo>
                  <a:pt x="364" y="137"/>
                </a:lnTo>
                <a:lnTo>
                  <a:pt x="364" y="136"/>
                </a:lnTo>
                <a:lnTo>
                  <a:pt x="363" y="136"/>
                </a:lnTo>
                <a:lnTo>
                  <a:pt x="364" y="136"/>
                </a:lnTo>
                <a:lnTo>
                  <a:pt x="363" y="136"/>
                </a:lnTo>
                <a:lnTo>
                  <a:pt x="364" y="136"/>
                </a:lnTo>
                <a:lnTo>
                  <a:pt x="363" y="136"/>
                </a:lnTo>
                <a:lnTo>
                  <a:pt x="363" y="135"/>
                </a:lnTo>
                <a:lnTo>
                  <a:pt x="363" y="136"/>
                </a:lnTo>
                <a:lnTo>
                  <a:pt x="363" y="135"/>
                </a:lnTo>
                <a:lnTo>
                  <a:pt x="363" y="136"/>
                </a:lnTo>
                <a:lnTo>
                  <a:pt x="363" y="135"/>
                </a:lnTo>
                <a:lnTo>
                  <a:pt x="364" y="135"/>
                </a:lnTo>
                <a:lnTo>
                  <a:pt x="363" y="135"/>
                </a:lnTo>
                <a:lnTo>
                  <a:pt x="364" y="135"/>
                </a:lnTo>
                <a:lnTo>
                  <a:pt x="363" y="135"/>
                </a:lnTo>
                <a:lnTo>
                  <a:pt x="364" y="135"/>
                </a:lnTo>
                <a:lnTo>
                  <a:pt x="365" y="135"/>
                </a:lnTo>
                <a:lnTo>
                  <a:pt x="364" y="135"/>
                </a:lnTo>
                <a:lnTo>
                  <a:pt x="365" y="135"/>
                </a:lnTo>
                <a:lnTo>
                  <a:pt x="364" y="135"/>
                </a:lnTo>
                <a:lnTo>
                  <a:pt x="365" y="135"/>
                </a:lnTo>
                <a:lnTo>
                  <a:pt x="365" y="134"/>
                </a:lnTo>
                <a:lnTo>
                  <a:pt x="365" y="135"/>
                </a:lnTo>
                <a:lnTo>
                  <a:pt x="365" y="134"/>
                </a:lnTo>
                <a:lnTo>
                  <a:pt x="365" y="135"/>
                </a:lnTo>
                <a:lnTo>
                  <a:pt x="365" y="134"/>
                </a:lnTo>
                <a:lnTo>
                  <a:pt x="364" y="134"/>
                </a:lnTo>
                <a:lnTo>
                  <a:pt x="365" y="134"/>
                </a:lnTo>
                <a:lnTo>
                  <a:pt x="364" y="134"/>
                </a:lnTo>
                <a:lnTo>
                  <a:pt x="365" y="134"/>
                </a:lnTo>
                <a:lnTo>
                  <a:pt x="364" y="134"/>
                </a:lnTo>
                <a:lnTo>
                  <a:pt x="364" y="133"/>
                </a:lnTo>
                <a:lnTo>
                  <a:pt x="364" y="134"/>
                </a:lnTo>
                <a:lnTo>
                  <a:pt x="364" y="133"/>
                </a:lnTo>
                <a:lnTo>
                  <a:pt x="364" y="134"/>
                </a:lnTo>
                <a:lnTo>
                  <a:pt x="364" y="133"/>
                </a:lnTo>
                <a:lnTo>
                  <a:pt x="364" y="132"/>
                </a:lnTo>
                <a:lnTo>
                  <a:pt x="364" y="133"/>
                </a:lnTo>
                <a:lnTo>
                  <a:pt x="364" y="132"/>
                </a:lnTo>
                <a:lnTo>
                  <a:pt x="364" y="133"/>
                </a:lnTo>
                <a:lnTo>
                  <a:pt x="364" y="132"/>
                </a:lnTo>
                <a:lnTo>
                  <a:pt x="363" y="132"/>
                </a:lnTo>
                <a:lnTo>
                  <a:pt x="364" y="132"/>
                </a:lnTo>
                <a:lnTo>
                  <a:pt x="363" y="132"/>
                </a:lnTo>
                <a:lnTo>
                  <a:pt x="364" y="132"/>
                </a:lnTo>
                <a:lnTo>
                  <a:pt x="363" y="132"/>
                </a:lnTo>
                <a:lnTo>
                  <a:pt x="363" y="131"/>
                </a:lnTo>
                <a:lnTo>
                  <a:pt x="363" y="132"/>
                </a:lnTo>
                <a:lnTo>
                  <a:pt x="363" y="131"/>
                </a:lnTo>
                <a:lnTo>
                  <a:pt x="363" y="132"/>
                </a:lnTo>
                <a:lnTo>
                  <a:pt x="363" y="131"/>
                </a:lnTo>
                <a:lnTo>
                  <a:pt x="364" y="131"/>
                </a:lnTo>
                <a:lnTo>
                  <a:pt x="363" y="131"/>
                </a:lnTo>
                <a:lnTo>
                  <a:pt x="364" y="131"/>
                </a:lnTo>
                <a:lnTo>
                  <a:pt x="363" y="131"/>
                </a:lnTo>
                <a:lnTo>
                  <a:pt x="364" y="131"/>
                </a:lnTo>
                <a:lnTo>
                  <a:pt x="365" y="131"/>
                </a:lnTo>
                <a:lnTo>
                  <a:pt x="364" y="131"/>
                </a:lnTo>
                <a:lnTo>
                  <a:pt x="365" y="131"/>
                </a:lnTo>
                <a:lnTo>
                  <a:pt x="364" y="131"/>
                </a:lnTo>
                <a:lnTo>
                  <a:pt x="365" y="131"/>
                </a:lnTo>
                <a:lnTo>
                  <a:pt x="365" y="130"/>
                </a:lnTo>
                <a:lnTo>
                  <a:pt x="365" y="131"/>
                </a:lnTo>
                <a:lnTo>
                  <a:pt x="365" y="130"/>
                </a:lnTo>
                <a:lnTo>
                  <a:pt x="365" y="131"/>
                </a:lnTo>
                <a:lnTo>
                  <a:pt x="365" y="130"/>
                </a:lnTo>
                <a:lnTo>
                  <a:pt x="364" y="130"/>
                </a:lnTo>
                <a:lnTo>
                  <a:pt x="365" y="130"/>
                </a:lnTo>
                <a:lnTo>
                  <a:pt x="364" y="130"/>
                </a:lnTo>
                <a:lnTo>
                  <a:pt x="365" y="130"/>
                </a:lnTo>
                <a:lnTo>
                  <a:pt x="364" y="130"/>
                </a:lnTo>
                <a:lnTo>
                  <a:pt x="364" y="129"/>
                </a:lnTo>
                <a:lnTo>
                  <a:pt x="364" y="130"/>
                </a:lnTo>
                <a:lnTo>
                  <a:pt x="364" y="129"/>
                </a:lnTo>
                <a:lnTo>
                  <a:pt x="364" y="130"/>
                </a:lnTo>
                <a:lnTo>
                  <a:pt x="364" y="129"/>
                </a:lnTo>
                <a:lnTo>
                  <a:pt x="363" y="129"/>
                </a:lnTo>
                <a:lnTo>
                  <a:pt x="364" y="129"/>
                </a:lnTo>
                <a:lnTo>
                  <a:pt x="363" y="129"/>
                </a:lnTo>
                <a:lnTo>
                  <a:pt x="364" y="129"/>
                </a:lnTo>
                <a:lnTo>
                  <a:pt x="363" y="129"/>
                </a:lnTo>
                <a:lnTo>
                  <a:pt x="363" y="130"/>
                </a:lnTo>
                <a:lnTo>
                  <a:pt x="363" y="129"/>
                </a:lnTo>
                <a:lnTo>
                  <a:pt x="363" y="130"/>
                </a:lnTo>
                <a:lnTo>
                  <a:pt x="363" y="129"/>
                </a:lnTo>
                <a:lnTo>
                  <a:pt x="363" y="130"/>
                </a:lnTo>
                <a:lnTo>
                  <a:pt x="362" y="130"/>
                </a:lnTo>
                <a:lnTo>
                  <a:pt x="363" y="130"/>
                </a:lnTo>
                <a:lnTo>
                  <a:pt x="362" y="130"/>
                </a:lnTo>
                <a:lnTo>
                  <a:pt x="363" y="130"/>
                </a:lnTo>
                <a:lnTo>
                  <a:pt x="362" y="130"/>
                </a:lnTo>
                <a:lnTo>
                  <a:pt x="362" y="129"/>
                </a:lnTo>
                <a:lnTo>
                  <a:pt x="362" y="130"/>
                </a:lnTo>
                <a:lnTo>
                  <a:pt x="362" y="129"/>
                </a:lnTo>
                <a:lnTo>
                  <a:pt x="362" y="130"/>
                </a:lnTo>
                <a:lnTo>
                  <a:pt x="362" y="129"/>
                </a:lnTo>
                <a:lnTo>
                  <a:pt x="362" y="128"/>
                </a:lnTo>
                <a:lnTo>
                  <a:pt x="362" y="129"/>
                </a:lnTo>
                <a:lnTo>
                  <a:pt x="362" y="128"/>
                </a:lnTo>
                <a:lnTo>
                  <a:pt x="362" y="129"/>
                </a:lnTo>
                <a:lnTo>
                  <a:pt x="362" y="128"/>
                </a:lnTo>
                <a:lnTo>
                  <a:pt x="361" y="128"/>
                </a:lnTo>
                <a:lnTo>
                  <a:pt x="362" y="128"/>
                </a:lnTo>
                <a:lnTo>
                  <a:pt x="361" y="128"/>
                </a:lnTo>
                <a:lnTo>
                  <a:pt x="362" y="128"/>
                </a:lnTo>
                <a:lnTo>
                  <a:pt x="361" y="128"/>
                </a:lnTo>
                <a:lnTo>
                  <a:pt x="361" y="129"/>
                </a:lnTo>
                <a:lnTo>
                  <a:pt x="361" y="128"/>
                </a:lnTo>
                <a:lnTo>
                  <a:pt x="361" y="129"/>
                </a:lnTo>
                <a:lnTo>
                  <a:pt x="361" y="128"/>
                </a:lnTo>
                <a:lnTo>
                  <a:pt x="361" y="129"/>
                </a:lnTo>
                <a:lnTo>
                  <a:pt x="360" y="129"/>
                </a:lnTo>
                <a:lnTo>
                  <a:pt x="361" y="129"/>
                </a:lnTo>
                <a:lnTo>
                  <a:pt x="360" y="129"/>
                </a:lnTo>
                <a:lnTo>
                  <a:pt x="361" y="129"/>
                </a:lnTo>
                <a:lnTo>
                  <a:pt x="360" y="129"/>
                </a:lnTo>
                <a:lnTo>
                  <a:pt x="360" y="130"/>
                </a:lnTo>
                <a:lnTo>
                  <a:pt x="360" y="129"/>
                </a:lnTo>
                <a:lnTo>
                  <a:pt x="360" y="130"/>
                </a:lnTo>
                <a:lnTo>
                  <a:pt x="360" y="129"/>
                </a:lnTo>
                <a:lnTo>
                  <a:pt x="360" y="130"/>
                </a:lnTo>
                <a:lnTo>
                  <a:pt x="361" y="130"/>
                </a:lnTo>
                <a:lnTo>
                  <a:pt x="360" y="130"/>
                </a:lnTo>
                <a:lnTo>
                  <a:pt x="361" y="130"/>
                </a:lnTo>
                <a:lnTo>
                  <a:pt x="360" y="130"/>
                </a:lnTo>
                <a:lnTo>
                  <a:pt x="361" y="130"/>
                </a:lnTo>
                <a:lnTo>
                  <a:pt x="361" y="131"/>
                </a:lnTo>
                <a:lnTo>
                  <a:pt x="361" y="130"/>
                </a:lnTo>
                <a:lnTo>
                  <a:pt x="361" y="131"/>
                </a:lnTo>
                <a:lnTo>
                  <a:pt x="361" y="130"/>
                </a:lnTo>
                <a:lnTo>
                  <a:pt x="361" y="131"/>
                </a:lnTo>
                <a:lnTo>
                  <a:pt x="360" y="131"/>
                </a:lnTo>
                <a:lnTo>
                  <a:pt x="361" y="131"/>
                </a:lnTo>
                <a:lnTo>
                  <a:pt x="360" y="131"/>
                </a:lnTo>
                <a:lnTo>
                  <a:pt x="361" y="131"/>
                </a:lnTo>
                <a:lnTo>
                  <a:pt x="360" y="131"/>
                </a:lnTo>
                <a:lnTo>
                  <a:pt x="359" y="131"/>
                </a:lnTo>
                <a:lnTo>
                  <a:pt x="360" y="131"/>
                </a:lnTo>
                <a:lnTo>
                  <a:pt x="359" y="131"/>
                </a:lnTo>
                <a:lnTo>
                  <a:pt x="360" y="131"/>
                </a:lnTo>
                <a:lnTo>
                  <a:pt x="359" y="131"/>
                </a:lnTo>
                <a:lnTo>
                  <a:pt x="359" y="132"/>
                </a:lnTo>
                <a:lnTo>
                  <a:pt x="359" y="131"/>
                </a:lnTo>
                <a:lnTo>
                  <a:pt x="359" y="132"/>
                </a:lnTo>
                <a:lnTo>
                  <a:pt x="359" y="131"/>
                </a:lnTo>
                <a:lnTo>
                  <a:pt x="359" y="132"/>
                </a:lnTo>
                <a:lnTo>
                  <a:pt x="360" y="132"/>
                </a:lnTo>
                <a:lnTo>
                  <a:pt x="359" y="132"/>
                </a:lnTo>
                <a:lnTo>
                  <a:pt x="360" y="132"/>
                </a:lnTo>
                <a:lnTo>
                  <a:pt x="359" y="132"/>
                </a:lnTo>
                <a:lnTo>
                  <a:pt x="360" y="132"/>
                </a:lnTo>
                <a:lnTo>
                  <a:pt x="360" y="133"/>
                </a:lnTo>
                <a:lnTo>
                  <a:pt x="360" y="132"/>
                </a:lnTo>
                <a:lnTo>
                  <a:pt x="360" y="133"/>
                </a:lnTo>
                <a:lnTo>
                  <a:pt x="360" y="132"/>
                </a:lnTo>
                <a:lnTo>
                  <a:pt x="360" y="133"/>
                </a:lnTo>
                <a:lnTo>
                  <a:pt x="359" y="133"/>
                </a:lnTo>
                <a:lnTo>
                  <a:pt x="360" y="133"/>
                </a:lnTo>
                <a:lnTo>
                  <a:pt x="359" y="133"/>
                </a:lnTo>
                <a:lnTo>
                  <a:pt x="360" y="133"/>
                </a:lnTo>
                <a:lnTo>
                  <a:pt x="359" y="133"/>
                </a:lnTo>
                <a:lnTo>
                  <a:pt x="359" y="134"/>
                </a:lnTo>
                <a:lnTo>
                  <a:pt x="359" y="133"/>
                </a:lnTo>
                <a:lnTo>
                  <a:pt x="359" y="134"/>
                </a:lnTo>
                <a:lnTo>
                  <a:pt x="359" y="133"/>
                </a:lnTo>
                <a:lnTo>
                  <a:pt x="359" y="134"/>
                </a:lnTo>
                <a:lnTo>
                  <a:pt x="358" y="134"/>
                </a:lnTo>
                <a:lnTo>
                  <a:pt x="359" y="134"/>
                </a:lnTo>
                <a:lnTo>
                  <a:pt x="358" y="134"/>
                </a:lnTo>
                <a:lnTo>
                  <a:pt x="359" y="134"/>
                </a:lnTo>
                <a:lnTo>
                  <a:pt x="358" y="134"/>
                </a:lnTo>
                <a:lnTo>
                  <a:pt x="358" y="133"/>
                </a:lnTo>
                <a:lnTo>
                  <a:pt x="358" y="134"/>
                </a:lnTo>
                <a:lnTo>
                  <a:pt x="358" y="133"/>
                </a:lnTo>
                <a:lnTo>
                  <a:pt x="358" y="134"/>
                </a:lnTo>
                <a:lnTo>
                  <a:pt x="358" y="133"/>
                </a:lnTo>
                <a:lnTo>
                  <a:pt x="358" y="132"/>
                </a:lnTo>
                <a:lnTo>
                  <a:pt x="358" y="133"/>
                </a:lnTo>
                <a:lnTo>
                  <a:pt x="358" y="132"/>
                </a:lnTo>
                <a:lnTo>
                  <a:pt x="358" y="133"/>
                </a:lnTo>
                <a:lnTo>
                  <a:pt x="358" y="132"/>
                </a:lnTo>
                <a:lnTo>
                  <a:pt x="357" y="132"/>
                </a:lnTo>
                <a:lnTo>
                  <a:pt x="358" y="132"/>
                </a:lnTo>
                <a:lnTo>
                  <a:pt x="357" y="132"/>
                </a:lnTo>
                <a:lnTo>
                  <a:pt x="358" y="132"/>
                </a:lnTo>
                <a:lnTo>
                  <a:pt x="357" y="132"/>
                </a:lnTo>
                <a:lnTo>
                  <a:pt x="357" y="133"/>
                </a:lnTo>
                <a:lnTo>
                  <a:pt x="357" y="132"/>
                </a:lnTo>
                <a:lnTo>
                  <a:pt x="357" y="133"/>
                </a:lnTo>
                <a:lnTo>
                  <a:pt x="357" y="132"/>
                </a:lnTo>
                <a:lnTo>
                  <a:pt x="357" y="133"/>
                </a:lnTo>
                <a:lnTo>
                  <a:pt x="356" y="133"/>
                </a:lnTo>
                <a:lnTo>
                  <a:pt x="357" y="133"/>
                </a:lnTo>
                <a:lnTo>
                  <a:pt x="356" y="133"/>
                </a:lnTo>
                <a:lnTo>
                  <a:pt x="357" y="133"/>
                </a:lnTo>
                <a:lnTo>
                  <a:pt x="356" y="133"/>
                </a:lnTo>
                <a:lnTo>
                  <a:pt x="356" y="134"/>
                </a:lnTo>
                <a:lnTo>
                  <a:pt x="356" y="133"/>
                </a:lnTo>
                <a:lnTo>
                  <a:pt x="356" y="134"/>
                </a:lnTo>
                <a:lnTo>
                  <a:pt x="356" y="133"/>
                </a:lnTo>
                <a:lnTo>
                  <a:pt x="356" y="134"/>
                </a:lnTo>
                <a:lnTo>
                  <a:pt x="357" y="134"/>
                </a:lnTo>
                <a:lnTo>
                  <a:pt x="356" y="134"/>
                </a:lnTo>
                <a:lnTo>
                  <a:pt x="357" y="134"/>
                </a:lnTo>
                <a:lnTo>
                  <a:pt x="356" y="134"/>
                </a:lnTo>
                <a:lnTo>
                  <a:pt x="357" y="134"/>
                </a:lnTo>
                <a:lnTo>
                  <a:pt x="357" y="135"/>
                </a:lnTo>
                <a:lnTo>
                  <a:pt x="357" y="134"/>
                </a:lnTo>
                <a:lnTo>
                  <a:pt x="357" y="135"/>
                </a:lnTo>
                <a:lnTo>
                  <a:pt x="357" y="134"/>
                </a:lnTo>
                <a:lnTo>
                  <a:pt x="357" y="135"/>
                </a:lnTo>
                <a:lnTo>
                  <a:pt x="356" y="135"/>
                </a:lnTo>
                <a:lnTo>
                  <a:pt x="357" y="135"/>
                </a:lnTo>
                <a:lnTo>
                  <a:pt x="356" y="135"/>
                </a:lnTo>
                <a:lnTo>
                  <a:pt x="357" y="135"/>
                </a:lnTo>
                <a:lnTo>
                  <a:pt x="356" y="135"/>
                </a:lnTo>
                <a:lnTo>
                  <a:pt x="355" y="135"/>
                </a:lnTo>
                <a:lnTo>
                  <a:pt x="356" y="135"/>
                </a:lnTo>
                <a:lnTo>
                  <a:pt x="355" y="135"/>
                </a:lnTo>
                <a:lnTo>
                  <a:pt x="356" y="135"/>
                </a:lnTo>
                <a:lnTo>
                  <a:pt x="355" y="135"/>
                </a:lnTo>
                <a:lnTo>
                  <a:pt x="355" y="136"/>
                </a:lnTo>
                <a:lnTo>
                  <a:pt x="355" y="135"/>
                </a:lnTo>
                <a:lnTo>
                  <a:pt x="355" y="136"/>
                </a:lnTo>
                <a:lnTo>
                  <a:pt x="355" y="135"/>
                </a:lnTo>
                <a:lnTo>
                  <a:pt x="355" y="136"/>
                </a:lnTo>
                <a:lnTo>
                  <a:pt x="356" y="136"/>
                </a:lnTo>
                <a:lnTo>
                  <a:pt x="355" y="136"/>
                </a:lnTo>
                <a:lnTo>
                  <a:pt x="356" y="136"/>
                </a:lnTo>
                <a:lnTo>
                  <a:pt x="355" y="136"/>
                </a:lnTo>
                <a:lnTo>
                  <a:pt x="356" y="136"/>
                </a:lnTo>
                <a:lnTo>
                  <a:pt x="356" y="137"/>
                </a:lnTo>
                <a:lnTo>
                  <a:pt x="356" y="136"/>
                </a:lnTo>
                <a:lnTo>
                  <a:pt x="356" y="137"/>
                </a:lnTo>
                <a:lnTo>
                  <a:pt x="356" y="136"/>
                </a:lnTo>
                <a:lnTo>
                  <a:pt x="356" y="137"/>
                </a:lnTo>
                <a:lnTo>
                  <a:pt x="357" y="137"/>
                </a:lnTo>
                <a:lnTo>
                  <a:pt x="356" y="137"/>
                </a:lnTo>
                <a:lnTo>
                  <a:pt x="357" y="137"/>
                </a:lnTo>
                <a:lnTo>
                  <a:pt x="356" y="137"/>
                </a:lnTo>
                <a:lnTo>
                  <a:pt x="357" y="137"/>
                </a:lnTo>
                <a:lnTo>
                  <a:pt x="357" y="136"/>
                </a:lnTo>
                <a:lnTo>
                  <a:pt x="357" y="137"/>
                </a:lnTo>
                <a:lnTo>
                  <a:pt x="357" y="136"/>
                </a:lnTo>
                <a:lnTo>
                  <a:pt x="357" y="137"/>
                </a:lnTo>
                <a:lnTo>
                  <a:pt x="357" y="136"/>
                </a:lnTo>
                <a:lnTo>
                  <a:pt x="358" y="136"/>
                </a:lnTo>
                <a:lnTo>
                  <a:pt x="357" y="136"/>
                </a:lnTo>
                <a:lnTo>
                  <a:pt x="358" y="136"/>
                </a:lnTo>
                <a:lnTo>
                  <a:pt x="357" y="136"/>
                </a:lnTo>
                <a:lnTo>
                  <a:pt x="358" y="136"/>
                </a:lnTo>
                <a:lnTo>
                  <a:pt x="358" y="137"/>
                </a:lnTo>
                <a:lnTo>
                  <a:pt x="358" y="136"/>
                </a:lnTo>
                <a:lnTo>
                  <a:pt x="358" y="137"/>
                </a:lnTo>
                <a:lnTo>
                  <a:pt x="358" y="136"/>
                </a:lnTo>
                <a:lnTo>
                  <a:pt x="358" y="137"/>
                </a:lnTo>
                <a:lnTo>
                  <a:pt x="358" y="138"/>
                </a:lnTo>
                <a:lnTo>
                  <a:pt x="358" y="137"/>
                </a:lnTo>
                <a:lnTo>
                  <a:pt x="358" y="138"/>
                </a:lnTo>
                <a:lnTo>
                  <a:pt x="358" y="137"/>
                </a:lnTo>
                <a:lnTo>
                  <a:pt x="358" y="138"/>
                </a:lnTo>
                <a:lnTo>
                  <a:pt x="359" y="138"/>
                </a:lnTo>
                <a:lnTo>
                  <a:pt x="358" y="138"/>
                </a:lnTo>
                <a:lnTo>
                  <a:pt x="359" y="138"/>
                </a:lnTo>
                <a:lnTo>
                  <a:pt x="358" y="138"/>
                </a:lnTo>
                <a:lnTo>
                  <a:pt x="359" y="138"/>
                </a:lnTo>
                <a:lnTo>
                  <a:pt x="359" y="137"/>
                </a:lnTo>
                <a:lnTo>
                  <a:pt x="359" y="138"/>
                </a:lnTo>
                <a:lnTo>
                  <a:pt x="359" y="137"/>
                </a:lnTo>
                <a:lnTo>
                  <a:pt x="359" y="138"/>
                </a:lnTo>
                <a:lnTo>
                  <a:pt x="359" y="137"/>
                </a:lnTo>
                <a:lnTo>
                  <a:pt x="360" y="137"/>
                </a:lnTo>
                <a:lnTo>
                  <a:pt x="359" y="137"/>
                </a:lnTo>
                <a:lnTo>
                  <a:pt x="360" y="137"/>
                </a:lnTo>
                <a:lnTo>
                  <a:pt x="359" y="137"/>
                </a:lnTo>
                <a:lnTo>
                  <a:pt x="360" y="137"/>
                </a:lnTo>
                <a:lnTo>
                  <a:pt x="360" y="138"/>
                </a:lnTo>
                <a:lnTo>
                  <a:pt x="360" y="137"/>
                </a:lnTo>
                <a:lnTo>
                  <a:pt x="360" y="138"/>
                </a:lnTo>
                <a:lnTo>
                  <a:pt x="360" y="137"/>
                </a:lnTo>
                <a:lnTo>
                  <a:pt x="360" y="138"/>
                </a:lnTo>
                <a:lnTo>
                  <a:pt x="361" y="138"/>
                </a:lnTo>
                <a:lnTo>
                  <a:pt x="360" y="138"/>
                </a:lnTo>
                <a:lnTo>
                  <a:pt x="361" y="138"/>
                </a:lnTo>
                <a:lnTo>
                  <a:pt x="360" y="138"/>
                </a:lnTo>
                <a:lnTo>
                  <a:pt x="361" y="138"/>
                </a:lnTo>
                <a:lnTo>
                  <a:pt x="361" y="139"/>
                </a:lnTo>
                <a:lnTo>
                  <a:pt x="361" y="138"/>
                </a:lnTo>
                <a:lnTo>
                  <a:pt x="361" y="139"/>
                </a:lnTo>
                <a:lnTo>
                  <a:pt x="361" y="138"/>
                </a:lnTo>
                <a:lnTo>
                  <a:pt x="361" y="139"/>
                </a:lnTo>
                <a:lnTo>
                  <a:pt x="360" y="139"/>
                </a:lnTo>
                <a:lnTo>
                  <a:pt x="361" y="139"/>
                </a:lnTo>
                <a:lnTo>
                  <a:pt x="360" y="139"/>
                </a:lnTo>
                <a:lnTo>
                  <a:pt x="361" y="139"/>
                </a:lnTo>
                <a:lnTo>
                  <a:pt x="360" y="139"/>
                </a:lnTo>
                <a:lnTo>
                  <a:pt x="359" y="139"/>
                </a:lnTo>
                <a:lnTo>
                  <a:pt x="360" y="139"/>
                </a:lnTo>
                <a:lnTo>
                  <a:pt x="359" y="139"/>
                </a:lnTo>
                <a:lnTo>
                  <a:pt x="360" y="139"/>
                </a:lnTo>
                <a:lnTo>
                  <a:pt x="359" y="139"/>
                </a:lnTo>
                <a:lnTo>
                  <a:pt x="359" y="140"/>
                </a:lnTo>
                <a:lnTo>
                  <a:pt x="359" y="139"/>
                </a:lnTo>
                <a:lnTo>
                  <a:pt x="359" y="140"/>
                </a:lnTo>
                <a:lnTo>
                  <a:pt x="359" y="139"/>
                </a:lnTo>
                <a:lnTo>
                  <a:pt x="359" y="140"/>
                </a:lnTo>
                <a:lnTo>
                  <a:pt x="360" y="140"/>
                </a:lnTo>
                <a:lnTo>
                  <a:pt x="359" y="140"/>
                </a:lnTo>
                <a:lnTo>
                  <a:pt x="360" y="140"/>
                </a:lnTo>
                <a:lnTo>
                  <a:pt x="359" y="140"/>
                </a:lnTo>
                <a:lnTo>
                  <a:pt x="360" y="140"/>
                </a:lnTo>
                <a:lnTo>
                  <a:pt x="360" y="141"/>
                </a:lnTo>
                <a:lnTo>
                  <a:pt x="360" y="140"/>
                </a:lnTo>
                <a:lnTo>
                  <a:pt x="360" y="141"/>
                </a:lnTo>
                <a:lnTo>
                  <a:pt x="360" y="140"/>
                </a:lnTo>
                <a:lnTo>
                  <a:pt x="360" y="141"/>
                </a:lnTo>
                <a:lnTo>
                  <a:pt x="359" y="141"/>
                </a:lnTo>
                <a:lnTo>
                  <a:pt x="360" y="141"/>
                </a:lnTo>
                <a:lnTo>
                  <a:pt x="359" y="141"/>
                </a:lnTo>
                <a:lnTo>
                  <a:pt x="360" y="141"/>
                </a:lnTo>
                <a:lnTo>
                  <a:pt x="359" y="141"/>
                </a:lnTo>
                <a:lnTo>
                  <a:pt x="359" y="142"/>
                </a:lnTo>
                <a:lnTo>
                  <a:pt x="359" y="141"/>
                </a:lnTo>
                <a:lnTo>
                  <a:pt x="359" y="142"/>
                </a:lnTo>
                <a:lnTo>
                  <a:pt x="359" y="141"/>
                </a:lnTo>
                <a:lnTo>
                  <a:pt x="359" y="142"/>
                </a:lnTo>
                <a:lnTo>
                  <a:pt x="358" y="142"/>
                </a:lnTo>
                <a:lnTo>
                  <a:pt x="359" y="142"/>
                </a:lnTo>
                <a:lnTo>
                  <a:pt x="358" y="142"/>
                </a:lnTo>
                <a:lnTo>
                  <a:pt x="359" y="142"/>
                </a:lnTo>
                <a:lnTo>
                  <a:pt x="358" y="142"/>
                </a:lnTo>
                <a:lnTo>
                  <a:pt x="358" y="141"/>
                </a:lnTo>
                <a:lnTo>
                  <a:pt x="358" y="142"/>
                </a:lnTo>
                <a:lnTo>
                  <a:pt x="358" y="141"/>
                </a:lnTo>
                <a:lnTo>
                  <a:pt x="358" y="142"/>
                </a:lnTo>
                <a:lnTo>
                  <a:pt x="358" y="141"/>
                </a:lnTo>
                <a:lnTo>
                  <a:pt x="358" y="140"/>
                </a:lnTo>
                <a:lnTo>
                  <a:pt x="358" y="141"/>
                </a:lnTo>
                <a:lnTo>
                  <a:pt x="358" y="140"/>
                </a:lnTo>
                <a:lnTo>
                  <a:pt x="358" y="141"/>
                </a:lnTo>
                <a:lnTo>
                  <a:pt x="358" y="140"/>
                </a:lnTo>
                <a:lnTo>
                  <a:pt x="357" y="140"/>
                </a:lnTo>
                <a:lnTo>
                  <a:pt x="358" y="140"/>
                </a:lnTo>
                <a:lnTo>
                  <a:pt x="357" y="140"/>
                </a:lnTo>
                <a:lnTo>
                  <a:pt x="358" y="140"/>
                </a:lnTo>
                <a:lnTo>
                  <a:pt x="357" y="140"/>
                </a:lnTo>
                <a:lnTo>
                  <a:pt x="357" y="141"/>
                </a:lnTo>
                <a:lnTo>
                  <a:pt x="357" y="140"/>
                </a:lnTo>
                <a:lnTo>
                  <a:pt x="357" y="141"/>
                </a:lnTo>
                <a:lnTo>
                  <a:pt x="357" y="140"/>
                </a:lnTo>
                <a:lnTo>
                  <a:pt x="357" y="141"/>
                </a:lnTo>
                <a:lnTo>
                  <a:pt x="356" y="141"/>
                </a:lnTo>
                <a:lnTo>
                  <a:pt x="357" y="141"/>
                </a:lnTo>
                <a:lnTo>
                  <a:pt x="356" y="141"/>
                </a:lnTo>
                <a:lnTo>
                  <a:pt x="357" y="141"/>
                </a:lnTo>
                <a:lnTo>
                  <a:pt x="356" y="141"/>
                </a:lnTo>
                <a:lnTo>
                  <a:pt x="355" y="141"/>
                </a:lnTo>
                <a:lnTo>
                  <a:pt x="356" y="141"/>
                </a:lnTo>
                <a:lnTo>
                  <a:pt x="355" y="141"/>
                </a:lnTo>
                <a:lnTo>
                  <a:pt x="356" y="141"/>
                </a:lnTo>
                <a:lnTo>
                  <a:pt x="355" y="141"/>
                </a:lnTo>
                <a:lnTo>
                  <a:pt x="355" y="142"/>
                </a:lnTo>
                <a:lnTo>
                  <a:pt x="355" y="141"/>
                </a:lnTo>
                <a:lnTo>
                  <a:pt x="355" y="142"/>
                </a:lnTo>
                <a:lnTo>
                  <a:pt x="355" y="141"/>
                </a:lnTo>
                <a:lnTo>
                  <a:pt x="355" y="142"/>
                </a:lnTo>
                <a:lnTo>
                  <a:pt x="354" y="142"/>
                </a:lnTo>
                <a:lnTo>
                  <a:pt x="355" y="142"/>
                </a:lnTo>
                <a:lnTo>
                  <a:pt x="354" y="142"/>
                </a:lnTo>
                <a:lnTo>
                  <a:pt x="355" y="142"/>
                </a:lnTo>
                <a:lnTo>
                  <a:pt x="354" y="142"/>
                </a:lnTo>
                <a:lnTo>
                  <a:pt x="354" y="141"/>
                </a:lnTo>
                <a:lnTo>
                  <a:pt x="354" y="142"/>
                </a:lnTo>
                <a:lnTo>
                  <a:pt x="354" y="141"/>
                </a:lnTo>
                <a:lnTo>
                  <a:pt x="354" y="142"/>
                </a:lnTo>
                <a:lnTo>
                  <a:pt x="354" y="141"/>
                </a:lnTo>
                <a:lnTo>
                  <a:pt x="354" y="140"/>
                </a:lnTo>
                <a:lnTo>
                  <a:pt x="354" y="141"/>
                </a:lnTo>
                <a:lnTo>
                  <a:pt x="354" y="140"/>
                </a:lnTo>
                <a:lnTo>
                  <a:pt x="354" y="141"/>
                </a:lnTo>
                <a:lnTo>
                  <a:pt x="354" y="140"/>
                </a:lnTo>
                <a:lnTo>
                  <a:pt x="353" y="140"/>
                </a:lnTo>
                <a:lnTo>
                  <a:pt x="354" y="140"/>
                </a:lnTo>
                <a:lnTo>
                  <a:pt x="353" y="140"/>
                </a:lnTo>
                <a:lnTo>
                  <a:pt x="354" y="140"/>
                </a:lnTo>
                <a:lnTo>
                  <a:pt x="353" y="140"/>
                </a:lnTo>
                <a:lnTo>
                  <a:pt x="353" y="141"/>
                </a:lnTo>
                <a:lnTo>
                  <a:pt x="353" y="140"/>
                </a:lnTo>
                <a:lnTo>
                  <a:pt x="353" y="141"/>
                </a:lnTo>
                <a:lnTo>
                  <a:pt x="353" y="140"/>
                </a:lnTo>
                <a:lnTo>
                  <a:pt x="353" y="141"/>
                </a:lnTo>
                <a:lnTo>
                  <a:pt x="352" y="141"/>
                </a:lnTo>
                <a:lnTo>
                  <a:pt x="353" y="141"/>
                </a:lnTo>
                <a:lnTo>
                  <a:pt x="352" y="141"/>
                </a:lnTo>
                <a:lnTo>
                  <a:pt x="353" y="141"/>
                </a:lnTo>
                <a:lnTo>
                  <a:pt x="352" y="141"/>
                </a:lnTo>
                <a:lnTo>
                  <a:pt x="352" y="142"/>
                </a:lnTo>
                <a:lnTo>
                  <a:pt x="352" y="141"/>
                </a:lnTo>
                <a:lnTo>
                  <a:pt x="352" y="142"/>
                </a:lnTo>
                <a:lnTo>
                  <a:pt x="352" y="141"/>
                </a:lnTo>
                <a:lnTo>
                  <a:pt x="352" y="142"/>
                </a:lnTo>
                <a:lnTo>
                  <a:pt x="353" y="142"/>
                </a:lnTo>
                <a:lnTo>
                  <a:pt x="352" y="142"/>
                </a:lnTo>
                <a:lnTo>
                  <a:pt x="353" y="142"/>
                </a:lnTo>
                <a:lnTo>
                  <a:pt x="352" y="142"/>
                </a:lnTo>
                <a:lnTo>
                  <a:pt x="353" y="142"/>
                </a:lnTo>
                <a:lnTo>
                  <a:pt x="353" y="143"/>
                </a:lnTo>
                <a:lnTo>
                  <a:pt x="353" y="142"/>
                </a:lnTo>
                <a:lnTo>
                  <a:pt x="353" y="143"/>
                </a:lnTo>
                <a:lnTo>
                  <a:pt x="353" y="142"/>
                </a:lnTo>
                <a:lnTo>
                  <a:pt x="353" y="143"/>
                </a:lnTo>
                <a:lnTo>
                  <a:pt x="352" y="143"/>
                </a:lnTo>
                <a:lnTo>
                  <a:pt x="353" y="143"/>
                </a:lnTo>
                <a:lnTo>
                  <a:pt x="352" y="143"/>
                </a:lnTo>
                <a:lnTo>
                  <a:pt x="353" y="143"/>
                </a:lnTo>
                <a:lnTo>
                  <a:pt x="352" y="143"/>
                </a:lnTo>
                <a:lnTo>
                  <a:pt x="351" y="143"/>
                </a:lnTo>
                <a:lnTo>
                  <a:pt x="352" y="143"/>
                </a:lnTo>
                <a:lnTo>
                  <a:pt x="351" y="143"/>
                </a:lnTo>
                <a:lnTo>
                  <a:pt x="352" y="143"/>
                </a:lnTo>
                <a:lnTo>
                  <a:pt x="351" y="143"/>
                </a:lnTo>
                <a:lnTo>
                  <a:pt x="351" y="144"/>
                </a:lnTo>
                <a:lnTo>
                  <a:pt x="351" y="143"/>
                </a:lnTo>
                <a:lnTo>
                  <a:pt x="351" y="144"/>
                </a:lnTo>
                <a:lnTo>
                  <a:pt x="351" y="143"/>
                </a:lnTo>
                <a:lnTo>
                  <a:pt x="351" y="144"/>
                </a:lnTo>
                <a:lnTo>
                  <a:pt x="352" y="144"/>
                </a:lnTo>
                <a:lnTo>
                  <a:pt x="351" y="144"/>
                </a:lnTo>
                <a:lnTo>
                  <a:pt x="352" y="144"/>
                </a:lnTo>
                <a:lnTo>
                  <a:pt x="351" y="144"/>
                </a:lnTo>
                <a:lnTo>
                  <a:pt x="352" y="144"/>
                </a:lnTo>
                <a:lnTo>
                  <a:pt x="352" y="145"/>
                </a:lnTo>
                <a:lnTo>
                  <a:pt x="352" y="144"/>
                </a:lnTo>
                <a:lnTo>
                  <a:pt x="352" y="145"/>
                </a:lnTo>
                <a:lnTo>
                  <a:pt x="352" y="144"/>
                </a:lnTo>
                <a:lnTo>
                  <a:pt x="352" y="145"/>
                </a:lnTo>
                <a:lnTo>
                  <a:pt x="353" y="145"/>
                </a:lnTo>
                <a:lnTo>
                  <a:pt x="352" y="145"/>
                </a:lnTo>
                <a:lnTo>
                  <a:pt x="353" y="145"/>
                </a:lnTo>
                <a:lnTo>
                  <a:pt x="352" y="145"/>
                </a:lnTo>
                <a:lnTo>
                  <a:pt x="353" y="145"/>
                </a:lnTo>
                <a:lnTo>
                  <a:pt x="353" y="144"/>
                </a:lnTo>
                <a:lnTo>
                  <a:pt x="353" y="145"/>
                </a:lnTo>
                <a:lnTo>
                  <a:pt x="353" y="144"/>
                </a:lnTo>
                <a:lnTo>
                  <a:pt x="353" y="145"/>
                </a:lnTo>
                <a:lnTo>
                  <a:pt x="353" y="144"/>
                </a:lnTo>
                <a:lnTo>
                  <a:pt x="354" y="144"/>
                </a:lnTo>
                <a:lnTo>
                  <a:pt x="353" y="144"/>
                </a:lnTo>
                <a:lnTo>
                  <a:pt x="354" y="144"/>
                </a:lnTo>
                <a:lnTo>
                  <a:pt x="353" y="144"/>
                </a:lnTo>
                <a:lnTo>
                  <a:pt x="354" y="144"/>
                </a:lnTo>
                <a:lnTo>
                  <a:pt x="354" y="145"/>
                </a:lnTo>
                <a:lnTo>
                  <a:pt x="354" y="144"/>
                </a:lnTo>
                <a:lnTo>
                  <a:pt x="354" y="145"/>
                </a:lnTo>
                <a:lnTo>
                  <a:pt x="354" y="144"/>
                </a:lnTo>
                <a:lnTo>
                  <a:pt x="354" y="145"/>
                </a:lnTo>
                <a:lnTo>
                  <a:pt x="354" y="146"/>
                </a:lnTo>
                <a:lnTo>
                  <a:pt x="354" y="145"/>
                </a:lnTo>
                <a:lnTo>
                  <a:pt x="354" y="146"/>
                </a:lnTo>
                <a:lnTo>
                  <a:pt x="354" y="145"/>
                </a:lnTo>
                <a:lnTo>
                  <a:pt x="354" y="146"/>
                </a:lnTo>
                <a:lnTo>
                  <a:pt x="355" y="146"/>
                </a:lnTo>
                <a:lnTo>
                  <a:pt x="354" y="146"/>
                </a:lnTo>
                <a:lnTo>
                  <a:pt x="355" y="146"/>
                </a:lnTo>
                <a:lnTo>
                  <a:pt x="354" y="146"/>
                </a:lnTo>
                <a:lnTo>
                  <a:pt x="355" y="146"/>
                </a:lnTo>
                <a:lnTo>
                  <a:pt x="355" y="145"/>
                </a:lnTo>
                <a:lnTo>
                  <a:pt x="355" y="146"/>
                </a:lnTo>
                <a:lnTo>
                  <a:pt x="355" y="145"/>
                </a:lnTo>
                <a:lnTo>
                  <a:pt x="355" y="146"/>
                </a:lnTo>
                <a:lnTo>
                  <a:pt x="355" y="145"/>
                </a:lnTo>
                <a:lnTo>
                  <a:pt x="356" y="145"/>
                </a:lnTo>
                <a:lnTo>
                  <a:pt x="355" y="145"/>
                </a:lnTo>
                <a:lnTo>
                  <a:pt x="356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6"/>
                </a:lnTo>
                <a:lnTo>
                  <a:pt x="356" y="145"/>
                </a:lnTo>
                <a:lnTo>
                  <a:pt x="356" y="146"/>
                </a:lnTo>
                <a:lnTo>
                  <a:pt x="356" y="145"/>
                </a:lnTo>
                <a:lnTo>
                  <a:pt x="356" y="146"/>
                </a:lnTo>
                <a:lnTo>
                  <a:pt x="357" y="146"/>
                </a:lnTo>
                <a:lnTo>
                  <a:pt x="356" y="146"/>
                </a:lnTo>
                <a:lnTo>
                  <a:pt x="357" y="146"/>
                </a:lnTo>
                <a:lnTo>
                  <a:pt x="356" y="146"/>
                </a:lnTo>
                <a:lnTo>
                  <a:pt x="357" y="146"/>
                </a:lnTo>
                <a:lnTo>
                  <a:pt x="357" y="147"/>
                </a:lnTo>
                <a:lnTo>
                  <a:pt x="357" y="146"/>
                </a:lnTo>
                <a:lnTo>
                  <a:pt x="357" y="147"/>
                </a:lnTo>
                <a:lnTo>
                  <a:pt x="357" y="146"/>
                </a:lnTo>
                <a:lnTo>
                  <a:pt x="357" y="147"/>
                </a:lnTo>
                <a:lnTo>
                  <a:pt x="356" y="147"/>
                </a:lnTo>
                <a:lnTo>
                  <a:pt x="357" y="147"/>
                </a:lnTo>
                <a:lnTo>
                  <a:pt x="356" y="147"/>
                </a:lnTo>
                <a:lnTo>
                  <a:pt x="357" y="147"/>
                </a:lnTo>
                <a:lnTo>
                  <a:pt x="356" y="147"/>
                </a:lnTo>
                <a:lnTo>
                  <a:pt x="355" y="147"/>
                </a:lnTo>
                <a:lnTo>
                  <a:pt x="356" y="147"/>
                </a:lnTo>
                <a:lnTo>
                  <a:pt x="355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8"/>
                </a:lnTo>
                <a:lnTo>
                  <a:pt x="355" y="147"/>
                </a:lnTo>
                <a:lnTo>
                  <a:pt x="355" y="148"/>
                </a:lnTo>
                <a:lnTo>
                  <a:pt x="355" y="147"/>
                </a:lnTo>
                <a:lnTo>
                  <a:pt x="355" y="148"/>
                </a:lnTo>
                <a:lnTo>
                  <a:pt x="356" y="148"/>
                </a:lnTo>
                <a:lnTo>
                  <a:pt x="355" y="148"/>
                </a:lnTo>
                <a:lnTo>
                  <a:pt x="356" y="148"/>
                </a:lnTo>
                <a:lnTo>
                  <a:pt x="355" y="148"/>
                </a:lnTo>
                <a:lnTo>
                  <a:pt x="356" y="148"/>
                </a:lnTo>
                <a:lnTo>
                  <a:pt x="356" y="149"/>
                </a:lnTo>
                <a:lnTo>
                  <a:pt x="356" y="148"/>
                </a:lnTo>
                <a:lnTo>
                  <a:pt x="356" y="149"/>
                </a:lnTo>
                <a:lnTo>
                  <a:pt x="356" y="148"/>
                </a:lnTo>
                <a:lnTo>
                  <a:pt x="356" y="149"/>
                </a:lnTo>
                <a:lnTo>
                  <a:pt x="355" y="149"/>
                </a:lnTo>
                <a:lnTo>
                  <a:pt x="356" y="149"/>
                </a:lnTo>
                <a:lnTo>
                  <a:pt x="355" y="149"/>
                </a:lnTo>
                <a:lnTo>
                  <a:pt x="356" y="149"/>
                </a:lnTo>
                <a:lnTo>
                  <a:pt x="355" y="149"/>
                </a:lnTo>
                <a:lnTo>
                  <a:pt x="355" y="150"/>
                </a:lnTo>
                <a:lnTo>
                  <a:pt x="355" y="149"/>
                </a:lnTo>
                <a:lnTo>
                  <a:pt x="355" y="150"/>
                </a:lnTo>
                <a:lnTo>
                  <a:pt x="355" y="149"/>
                </a:lnTo>
                <a:lnTo>
                  <a:pt x="355" y="150"/>
                </a:lnTo>
                <a:lnTo>
                  <a:pt x="354" y="150"/>
                </a:lnTo>
                <a:lnTo>
                  <a:pt x="355" y="150"/>
                </a:lnTo>
                <a:lnTo>
                  <a:pt x="354" y="150"/>
                </a:lnTo>
                <a:lnTo>
                  <a:pt x="355" y="150"/>
                </a:lnTo>
                <a:lnTo>
                  <a:pt x="354" y="150"/>
                </a:lnTo>
                <a:lnTo>
                  <a:pt x="354" y="149"/>
                </a:lnTo>
                <a:lnTo>
                  <a:pt x="354" y="150"/>
                </a:lnTo>
                <a:lnTo>
                  <a:pt x="354" y="149"/>
                </a:lnTo>
                <a:lnTo>
                  <a:pt x="354" y="150"/>
                </a:lnTo>
                <a:lnTo>
                  <a:pt x="354" y="149"/>
                </a:lnTo>
                <a:lnTo>
                  <a:pt x="354" y="148"/>
                </a:lnTo>
                <a:lnTo>
                  <a:pt x="354" y="149"/>
                </a:lnTo>
                <a:lnTo>
                  <a:pt x="354" y="148"/>
                </a:lnTo>
                <a:lnTo>
                  <a:pt x="354" y="149"/>
                </a:lnTo>
                <a:lnTo>
                  <a:pt x="354" y="148"/>
                </a:lnTo>
                <a:lnTo>
                  <a:pt x="353" y="148"/>
                </a:lnTo>
                <a:lnTo>
                  <a:pt x="354" y="148"/>
                </a:lnTo>
                <a:lnTo>
                  <a:pt x="353" y="148"/>
                </a:lnTo>
                <a:lnTo>
                  <a:pt x="354" y="148"/>
                </a:lnTo>
                <a:lnTo>
                  <a:pt x="353" y="148"/>
                </a:lnTo>
                <a:lnTo>
                  <a:pt x="353" y="149"/>
                </a:lnTo>
                <a:lnTo>
                  <a:pt x="353" y="148"/>
                </a:lnTo>
                <a:lnTo>
                  <a:pt x="353" y="149"/>
                </a:lnTo>
                <a:lnTo>
                  <a:pt x="353" y="148"/>
                </a:lnTo>
                <a:lnTo>
                  <a:pt x="353" y="149"/>
                </a:lnTo>
                <a:lnTo>
                  <a:pt x="352" y="149"/>
                </a:lnTo>
                <a:lnTo>
                  <a:pt x="353" y="149"/>
                </a:lnTo>
                <a:lnTo>
                  <a:pt x="352" y="149"/>
                </a:lnTo>
                <a:lnTo>
                  <a:pt x="353" y="149"/>
                </a:lnTo>
                <a:lnTo>
                  <a:pt x="352" y="149"/>
                </a:lnTo>
                <a:lnTo>
                  <a:pt x="352" y="150"/>
                </a:lnTo>
                <a:lnTo>
                  <a:pt x="352" y="149"/>
                </a:lnTo>
                <a:lnTo>
                  <a:pt x="352" y="150"/>
                </a:lnTo>
                <a:lnTo>
                  <a:pt x="352" y="149"/>
                </a:lnTo>
                <a:lnTo>
                  <a:pt x="352" y="150"/>
                </a:lnTo>
                <a:lnTo>
                  <a:pt x="353" y="150"/>
                </a:lnTo>
                <a:lnTo>
                  <a:pt x="352" y="150"/>
                </a:lnTo>
                <a:lnTo>
                  <a:pt x="353" y="150"/>
                </a:lnTo>
                <a:lnTo>
                  <a:pt x="352" y="150"/>
                </a:lnTo>
                <a:lnTo>
                  <a:pt x="353" y="150"/>
                </a:lnTo>
                <a:lnTo>
                  <a:pt x="353" y="151"/>
                </a:lnTo>
                <a:lnTo>
                  <a:pt x="353" y="150"/>
                </a:lnTo>
                <a:lnTo>
                  <a:pt x="353" y="151"/>
                </a:lnTo>
                <a:lnTo>
                  <a:pt x="353" y="150"/>
                </a:lnTo>
                <a:lnTo>
                  <a:pt x="353" y="151"/>
                </a:lnTo>
                <a:lnTo>
                  <a:pt x="352" y="151"/>
                </a:lnTo>
                <a:lnTo>
                  <a:pt x="353" y="151"/>
                </a:lnTo>
                <a:lnTo>
                  <a:pt x="352" y="151"/>
                </a:lnTo>
                <a:lnTo>
                  <a:pt x="353" y="151"/>
                </a:lnTo>
                <a:lnTo>
                  <a:pt x="352" y="151"/>
                </a:lnTo>
                <a:lnTo>
                  <a:pt x="351" y="151"/>
                </a:lnTo>
                <a:lnTo>
                  <a:pt x="352" y="151"/>
                </a:lnTo>
                <a:lnTo>
                  <a:pt x="351" y="151"/>
                </a:lnTo>
                <a:lnTo>
                  <a:pt x="352" y="151"/>
                </a:lnTo>
                <a:lnTo>
                  <a:pt x="351" y="151"/>
                </a:lnTo>
                <a:lnTo>
                  <a:pt x="351" y="152"/>
                </a:lnTo>
                <a:lnTo>
                  <a:pt x="351" y="151"/>
                </a:lnTo>
                <a:lnTo>
                  <a:pt x="351" y="152"/>
                </a:lnTo>
                <a:lnTo>
                  <a:pt x="351" y="151"/>
                </a:lnTo>
                <a:lnTo>
                  <a:pt x="351" y="152"/>
                </a:lnTo>
                <a:lnTo>
                  <a:pt x="352" y="152"/>
                </a:lnTo>
                <a:lnTo>
                  <a:pt x="351" y="152"/>
                </a:lnTo>
                <a:lnTo>
                  <a:pt x="352" y="152"/>
                </a:lnTo>
                <a:lnTo>
                  <a:pt x="351" y="152"/>
                </a:lnTo>
                <a:lnTo>
                  <a:pt x="352" y="152"/>
                </a:lnTo>
                <a:lnTo>
                  <a:pt x="352" y="153"/>
                </a:lnTo>
                <a:lnTo>
                  <a:pt x="352" y="152"/>
                </a:lnTo>
                <a:lnTo>
                  <a:pt x="352" y="153"/>
                </a:lnTo>
                <a:lnTo>
                  <a:pt x="352" y="152"/>
                </a:lnTo>
                <a:lnTo>
                  <a:pt x="352" y="153"/>
                </a:lnTo>
                <a:lnTo>
                  <a:pt x="351" y="153"/>
                </a:lnTo>
                <a:lnTo>
                  <a:pt x="352" y="153"/>
                </a:lnTo>
                <a:lnTo>
                  <a:pt x="351" y="153"/>
                </a:lnTo>
                <a:lnTo>
                  <a:pt x="352" y="153"/>
                </a:lnTo>
                <a:lnTo>
                  <a:pt x="351" y="153"/>
                </a:lnTo>
                <a:lnTo>
                  <a:pt x="351" y="154"/>
                </a:lnTo>
                <a:lnTo>
                  <a:pt x="351" y="153"/>
                </a:lnTo>
                <a:lnTo>
                  <a:pt x="351" y="154"/>
                </a:lnTo>
                <a:lnTo>
                  <a:pt x="351" y="153"/>
                </a:lnTo>
                <a:lnTo>
                  <a:pt x="351" y="154"/>
                </a:lnTo>
                <a:lnTo>
                  <a:pt x="350" y="154"/>
                </a:lnTo>
                <a:lnTo>
                  <a:pt x="351" y="154"/>
                </a:lnTo>
                <a:lnTo>
                  <a:pt x="350" y="154"/>
                </a:lnTo>
                <a:lnTo>
                  <a:pt x="351" y="154"/>
                </a:lnTo>
                <a:lnTo>
                  <a:pt x="350" y="154"/>
                </a:lnTo>
                <a:lnTo>
                  <a:pt x="350" y="153"/>
                </a:lnTo>
                <a:lnTo>
                  <a:pt x="350" y="154"/>
                </a:lnTo>
                <a:lnTo>
                  <a:pt x="350" y="153"/>
                </a:lnTo>
                <a:lnTo>
                  <a:pt x="350" y="154"/>
                </a:lnTo>
                <a:lnTo>
                  <a:pt x="350" y="153"/>
                </a:lnTo>
                <a:lnTo>
                  <a:pt x="350" y="152"/>
                </a:lnTo>
                <a:lnTo>
                  <a:pt x="350" y="153"/>
                </a:lnTo>
                <a:lnTo>
                  <a:pt x="350" y="152"/>
                </a:lnTo>
                <a:lnTo>
                  <a:pt x="350" y="153"/>
                </a:lnTo>
                <a:lnTo>
                  <a:pt x="350" y="152"/>
                </a:lnTo>
                <a:lnTo>
                  <a:pt x="349" y="152"/>
                </a:lnTo>
                <a:lnTo>
                  <a:pt x="350" y="152"/>
                </a:lnTo>
                <a:lnTo>
                  <a:pt x="349" y="152"/>
                </a:lnTo>
                <a:lnTo>
                  <a:pt x="350" y="152"/>
                </a:lnTo>
                <a:lnTo>
                  <a:pt x="349" y="152"/>
                </a:lnTo>
                <a:lnTo>
                  <a:pt x="349" y="153"/>
                </a:lnTo>
                <a:lnTo>
                  <a:pt x="349" y="152"/>
                </a:lnTo>
                <a:lnTo>
                  <a:pt x="349" y="153"/>
                </a:lnTo>
                <a:lnTo>
                  <a:pt x="349" y="152"/>
                </a:lnTo>
                <a:lnTo>
                  <a:pt x="349" y="153"/>
                </a:lnTo>
                <a:lnTo>
                  <a:pt x="348" y="153"/>
                </a:lnTo>
                <a:lnTo>
                  <a:pt x="349" y="153"/>
                </a:lnTo>
                <a:lnTo>
                  <a:pt x="348" y="153"/>
                </a:lnTo>
                <a:lnTo>
                  <a:pt x="349" y="153"/>
                </a:lnTo>
                <a:lnTo>
                  <a:pt x="348" y="153"/>
                </a:lnTo>
                <a:lnTo>
                  <a:pt x="348" y="152"/>
                </a:lnTo>
                <a:lnTo>
                  <a:pt x="348" y="153"/>
                </a:lnTo>
                <a:lnTo>
                  <a:pt x="348" y="152"/>
                </a:lnTo>
                <a:lnTo>
                  <a:pt x="348" y="153"/>
                </a:lnTo>
                <a:lnTo>
                  <a:pt x="348" y="152"/>
                </a:lnTo>
                <a:lnTo>
                  <a:pt x="347" y="152"/>
                </a:lnTo>
                <a:lnTo>
                  <a:pt x="348" y="152"/>
                </a:lnTo>
                <a:lnTo>
                  <a:pt x="347" y="152"/>
                </a:lnTo>
                <a:lnTo>
                  <a:pt x="348" y="152"/>
                </a:lnTo>
                <a:lnTo>
                  <a:pt x="347" y="152"/>
                </a:lnTo>
                <a:lnTo>
                  <a:pt x="347" y="151"/>
                </a:lnTo>
                <a:lnTo>
                  <a:pt x="347" y="152"/>
                </a:lnTo>
                <a:lnTo>
                  <a:pt x="347" y="151"/>
                </a:lnTo>
                <a:lnTo>
                  <a:pt x="347" y="152"/>
                </a:lnTo>
                <a:lnTo>
                  <a:pt x="347" y="151"/>
                </a:lnTo>
                <a:lnTo>
                  <a:pt x="348" y="151"/>
                </a:lnTo>
                <a:lnTo>
                  <a:pt x="347" y="151"/>
                </a:lnTo>
                <a:lnTo>
                  <a:pt x="348" y="151"/>
                </a:lnTo>
                <a:lnTo>
                  <a:pt x="347" y="151"/>
                </a:lnTo>
                <a:lnTo>
                  <a:pt x="348" y="151"/>
                </a:lnTo>
                <a:lnTo>
                  <a:pt x="349" y="151"/>
                </a:lnTo>
                <a:lnTo>
                  <a:pt x="348" y="151"/>
                </a:lnTo>
                <a:lnTo>
                  <a:pt x="349" y="151"/>
                </a:lnTo>
                <a:lnTo>
                  <a:pt x="348" y="151"/>
                </a:lnTo>
                <a:lnTo>
                  <a:pt x="349" y="151"/>
                </a:lnTo>
                <a:lnTo>
                  <a:pt x="349" y="150"/>
                </a:lnTo>
                <a:lnTo>
                  <a:pt x="349" y="151"/>
                </a:lnTo>
                <a:lnTo>
                  <a:pt x="349" y="150"/>
                </a:lnTo>
                <a:lnTo>
                  <a:pt x="349" y="151"/>
                </a:lnTo>
                <a:lnTo>
                  <a:pt x="349" y="150"/>
                </a:lnTo>
                <a:lnTo>
                  <a:pt x="348" y="150"/>
                </a:lnTo>
                <a:lnTo>
                  <a:pt x="349" y="150"/>
                </a:lnTo>
                <a:lnTo>
                  <a:pt x="348" y="150"/>
                </a:lnTo>
                <a:lnTo>
                  <a:pt x="349" y="150"/>
                </a:lnTo>
                <a:lnTo>
                  <a:pt x="348" y="150"/>
                </a:lnTo>
                <a:lnTo>
                  <a:pt x="348" y="149"/>
                </a:lnTo>
                <a:lnTo>
                  <a:pt x="348" y="150"/>
                </a:lnTo>
                <a:lnTo>
                  <a:pt x="348" y="149"/>
                </a:lnTo>
                <a:lnTo>
                  <a:pt x="348" y="150"/>
                </a:lnTo>
                <a:lnTo>
                  <a:pt x="348" y="149"/>
                </a:lnTo>
                <a:lnTo>
                  <a:pt x="348" y="148"/>
                </a:lnTo>
                <a:lnTo>
                  <a:pt x="348" y="149"/>
                </a:lnTo>
                <a:lnTo>
                  <a:pt x="348" y="148"/>
                </a:lnTo>
                <a:lnTo>
                  <a:pt x="348" y="149"/>
                </a:lnTo>
                <a:lnTo>
                  <a:pt x="348" y="148"/>
                </a:lnTo>
                <a:lnTo>
                  <a:pt x="347" y="148"/>
                </a:lnTo>
                <a:lnTo>
                  <a:pt x="348" y="148"/>
                </a:lnTo>
                <a:lnTo>
                  <a:pt x="347" y="148"/>
                </a:lnTo>
                <a:lnTo>
                  <a:pt x="348" y="148"/>
                </a:lnTo>
                <a:lnTo>
                  <a:pt x="347" y="148"/>
                </a:lnTo>
                <a:lnTo>
                  <a:pt x="347" y="147"/>
                </a:lnTo>
                <a:lnTo>
                  <a:pt x="347" y="148"/>
                </a:lnTo>
                <a:lnTo>
                  <a:pt x="347" y="147"/>
                </a:lnTo>
                <a:lnTo>
                  <a:pt x="347" y="148"/>
                </a:lnTo>
                <a:lnTo>
                  <a:pt x="347" y="147"/>
                </a:lnTo>
                <a:lnTo>
                  <a:pt x="348" y="147"/>
                </a:lnTo>
                <a:lnTo>
                  <a:pt x="347" y="147"/>
                </a:lnTo>
                <a:lnTo>
                  <a:pt x="348" y="147"/>
                </a:lnTo>
                <a:lnTo>
                  <a:pt x="347" y="147"/>
                </a:lnTo>
                <a:lnTo>
                  <a:pt x="348" y="147"/>
                </a:lnTo>
                <a:lnTo>
                  <a:pt x="349" y="147"/>
                </a:lnTo>
                <a:lnTo>
                  <a:pt x="348" y="147"/>
                </a:lnTo>
                <a:lnTo>
                  <a:pt x="349" y="147"/>
                </a:lnTo>
                <a:lnTo>
                  <a:pt x="348" y="147"/>
                </a:lnTo>
                <a:lnTo>
                  <a:pt x="349" y="147"/>
                </a:lnTo>
                <a:lnTo>
                  <a:pt x="349" y="146"/>
                </a:lnTo>
                <a:lnTo>
                  <a:pt x="349" y="147"/>
                </a:lnTo>
                <a:lnTo>
                  <a:pt x="349" y="146"/>
                </a:lnTo>
                <a:lnTo>
                  <a:pt x="349" y="147"/>
                </a:lnTo>
                <a:lnTo>
                  <a:pt x="349" y="146"/>
                </a:lnTo>
                <a:lnTo>
                  <a:pt x="348" y="146"/>
                </a:lnTo>
                <a:lnTo>
                  <a:pt x="349" y="146"/>
                </a:lnTo>
                <a:lnTo>
                  <a:pt x="348" y="146"/>
                </a:lnTo>
                <a:lnTo>
                  <a:pt x="349" y="146"/>
                </a:lnTo>
                <a:lnTo>
                  <a:pt x="348" y="146"/>
                </a:lnTo>
                <a:lnTo>
                  <a:pt x="348" y="145"/>
                </a:lnTo>
                <a:lnTo>
                  <a:pt x="348" y="146"/>
                </a:lnTo>
                <a:lnTo>
                  <a:pt x="348" y="145"/>
                </a:lnTo>
                <a:lnTo>
                  <a:pt x="348" y="146"/>
                </a:lnTo>
                <a:lnTo>
                  <a:pt x="348" y="145"/>
                </a:lnTo>
                <a:lnTo>
                  <a:pt x="347" y="145"/>
                </a:lnTo>
                <a:lnTo>
                  <a:pt x="348" y="145"/>
                </a:lnTo>
                <a:lnTo>
                  <a:pt x="347" y="145"/>
                </a:lnTo>
                <a:lnTo>
                  <a:pt x="348" y="145"/>
                </a:lnTo>
                <a:lnTo>
                  <a:pt x="347" y="145"/>
                </a:lnTo>
                <a:lnTo>
                  <a:pt x="347" y="146"/>
                </a:lnTo>
                <a:lnTo>
                  <a:pt x="347" y="145"/>
                </a:lnTo>
                <a:lnTo>
                  <a:pt x="347" y="146"/>
                </a:lnTo>
                <a:lnTo>
                  <a:pt x="347" y="145"/>
                </a:lnTo>
                <a:lnTo>
                  <a:pt x="347" y="146"/>
                </a:lnTo>
                <a:lnTo>
                  <a:pt x="346" y="146"/>
                </a:lnTo>
                <a:lnTo>
                  <a:pt x="347" y="146"/>
                </a:lnTo>
                <a:lnTo>
                  <a:pt x="346" y="146"/>
                </a:lnTo>
                <a:lnTo>
                  <a:pt x="347" y="146"/>
                </a:lnTo>
                <a:lnTo>
                  <a:pt x="346" y="146"/>
                </a:lnTo>
                <a:lnTo>
                  <a:pt x="346" y="145"/>
                </a:lnTo>
                <a:lnTo>
                  <a:pt x="346" y="146"/>
                </a:lnTo>
                <a:lnTo>
                  <a:pt x="346" y="145"/>
                </a:lnTo>
                <a:lnTo>
                  <a:pt x="346" y="146"/>
                </a:lnTo>
                <a:lnTo>
                  <a:pt x="346" y="145"/>
                </a:lnTo>
                <a:lnTo>
                  <a:pt x="346" y="144"/>
                </a:lnTo>
                <a:lnTo>
                  <a:pt x="346" y="145"/>
                </a:lnTo>
                <a:lnTo>
                  <a:pt x="346" y="144"/>
                </a:lnTo>
                <a:lnTo>
                  <a:pt x="346" y="145"/>
                </a:lnTo>
                <a:lnTo>
                  <a:pt x="346" y="144"/>
                </a:lnTo>
                <a:lnTo>
                  <a:pt x="345" y="144"/>
                </a:lnTo>
                <a:lnTo>
                  <a:pt x="346" y="144"/>
                </a:lnTo>
                <a:lnTo>
                  <a:pt x="345" y="144"/>
                </a:lnTo>
                <a:lnTo>
                  <a:pt x="346" y="144"/>
                </a:lnTo>
                <a:lnTo>
                  <a:pt x="345" y="144"/>
                </a:lnTo>
                <a:lnTo>
                  <a:pt x="345" y="145"/>
                </a:lnTo>
                <a:lnTo>
                  <a:pt x="345" y="144"/>
                </a:lnTo>
                <a:lnTo>
                  <a:pt x="345" y="145"/>
                </a:lnTo>
                <a:lnTo>
                  <a:pt x="345" y="144"/>
                </a:lnTo>
                <a:lnTo>
                  <a:pt x="345" y="145"/>
                </a:lnTo>
                <a:lnTo>
                  <a:pt x="344" y="145"/>
                </a:lnTo>
                <a:lnTo>
                  <a:pt x="345" y="145"/>
                </a:lnTo>
                <a:lnTo>
                  <a:pt x="344" y="145"/>
                </a:lnTo>
                <a:lnTo>
                  <a:pt x="345" y="145"/>
                </a:lnTo>
                <a:lnTo>
                  <a:pt x="344" y="145"/>
                </a:lnTo>
                <a:lnTo>
                  <a:pt x="344" y="146"/>
                </a:lnTo>
                <a:lnTo>
                  <a:pt x="344" y="145"/>
                </a:lnTo>
                <a:lnTo>
                  <a:pt x="344" y="146"/>
                </a:lnTo>
                <a:lnTo>
                  <a:pt x="344" y="145"/>
                </a:lnTo>
                <a:lnTo>
                  <a:pt x="344" y="146"/>
                </a:lnTo>
                <a:lnTo>
                  <a:pt x="345" y="146"/>
                </a:lnTo>
                <a:lnTo>
                  <a:pt x="344" y="146"/>
                </a:lnTo>
                <a:lnTo>
                  <a:pt x="345" y="146"/>
                </a:lnTo>
                <a:lnTo>
                  <a:pt x="344" y="146"/>
                </a:lnTo>
                <a:lnTo>
                  <a:pt x="345" y="146"/>
                </a:lnTo>
                <a:lnTo>
                  <a:pt x="345" y="147"/>
                </a:lnTo>
                <a:lnTo>
                  <a:pt x="345" y="146"/>
                </a:lnTo>
                <a:lnTo>
                  <a:pt x="345" y="147"/>
                </a:lnTo>
                <a:lnTo>
                  <a:pt x="345" y="146"/>
                </a:lnTo>
                <a:lnTo>
                  <a:pt x="345" y="147"/>
                </a:lnTo>
                <a:lnTo>
                  <a:pt x="344" y="147"/>
                </a:lnTo>
                <a:lnTo>
                  <a:pt x="345" y="147"/>
                </a:lnTo>
                <a:lnTo>
                  <a:pt x="344" y="147"/>
                </a:lnTo>
                <a:lnTo>
                  <a:pt x="345" y="147"/>
                </a:lnTo>
                <a:lnTo>
                  <a:pt x="344" y="147"/>
                </a:lnTo>
                <a:lnTo>
                  <a:pt x="343" y="147"/>
                </a:lnTo>
                <a:lnTo>
                  <a:pt x="344" y="147"/>
                </a:lnTo>
                <a:lnTo>
                  <a:pt x="343" y="147"/>
                </a:lnTo>
                <a:lnTo>
                  <a:pt x="344" y="147"/>
                </a:lnTo>
                <a:lnTo>
                  <a:pt x="343" y="147"/>
                </a:lnTo>
                <a:lnTo>
                  <a:pt x="343" y="148"/>
                </a:lnTo>
                <a:lnTo>
                  <a:pt x="343" y="147"/>
                </a:lnTo>
                <a:lnTo>
                  <a:pt x="343" y="148"/>
                </a:lnTo>
                <a:lnTo>
                  <a:pt x="343" y="147"/>
                </a:lnTo>
                <a:lnTo>
                  <a:pt x="343" y="148"/>
                </a:lnTo>
                <a:lnTo>
                  <a:pt x="344" y="148"/>
                </a:lnTo>
                <a:lnTo>
                  <a:pt x="343" y="148"/>
                </a:lnTo>
                <a:lnTo>
                  <a:pt x="344" y="148"/>
                </a:lnTo>
                <a:lnTo>
                  <a:pt x="343" y="148"/>
                </a:lnTo>
                <a:lnTo>
                  <a:pt x="344" y="148"/>
                </a:lnTo>
                <a:lnTo>
                  <a:pt x="344" y="149"/>
                </a:lnTo>
                <a:lnTo>
                  <a:pt x="344" y="148"/>
                </a:lnTo>
                <a:lnTo>
                  <a:pt x="344" y="149"/>
                </a:lnTo>
                <a:lnTo>
                  <a:pt x="344" y="148"/>
                </a:lnTo>
                <a:lnTo>
                  <a:pt x="344" y="149"/>
                </a:lnTo>
                <a:lnTo>
                  <a:pt x="343" y="149"/>
                </a:lnTo>
                <a:lnTo>
                  <a:pt x="344" y="149"/>
                </a:lnTo>
                <a:lnTo>
                  <a:pt x="343" y="149"/>
                </a:lnTo>
                <a:lnTo>
                  <a:pt x="344" y="149"/>
                </a:lnTo>
                <a:lnTo>
                  <a:pt x="343" y="149"/>
                </a:lnTo>
                <a:lnTo>
                  <a:pt x="343" y="150"/>
                </a:lnTo>
                <a:lnTo>
                  <a:pt x="343" y="149"/>
                </a:lnTo>
                <a:lnTo>
                  <a:pt x="343" y="150"/>
                </a:lnTo>
                <a:lnTo>
                  <a:pt x="343" y="149"/>
                </a:lnTo>
                <a:lnTo>
                  <a:pt x="343" y="150"/>
                </a:lnTo>
                <a:lnTo>
                  <a:pt x="342" y="150"/>
                </a:lnTo>
                <a:lnTo>
                  <a:pt x="343" y="150"/>
                </a:lnTo>
                <a:lnTo>
                  <a:pt x="342" y="150"/>
                </a:lnTo>
                <a:lnTo>
                  <a:pt x="343" y="150"/>
                </a:lnTo>
                <a:lnTo>
                  <a:pt x="342" y="150"/>
                </a:lnTo>
                <a:lnTo>
                  <a:pt x="342" y="149"/>
                </a:lnTo>
                <a:lnTo>
                  <a:pt x="342" y="150"/>
                </a:lnTo>
                <a:lnTo>
                  <a:pt x="342" y="149"/>
                </a:lnTo>
                <a:lnTo>
                  <a:pt x="342" y="150"/>
                </a:lnTo>
                <a:lnTo>
                  <a:pt x="342" y="149"/>
                </a:lnTo>
                <a:lnTo>
                  <a:pt x="342" y="148"/>
                </a:lnTo>
                <a:lnTo>
                  <a:pt x="342" y="149"/>
                </a:lnTo>
                <a:lnTo>
                  <a:pt x="342" y="148"/>
                </a:lnTo>
                <a:lnTo>
                  <a:pt x="342" y="149"/>
                </a:lnTo>
                <a:lnTo>
                  <a:pt x="342" y="148"/>
                </a:lnTo>
                <a:lnTo>
                  <a:pt x="341" y="148"/>
                </a:lnTo>
                <a:lnTo>
                  <a:pt x="342" y="148"/>
                </a:lnTo>
                <a:lnTo>
                  <a:pt x="341" y="148"/>
                </a:lnTo>
                <a:lnTo>
                  <a:pt x="342" y="148"/>
                </a:lnTo>
                <a:lnTo>
                  <a:pt x="341" y="148"/>
                </a:lnTo>
                <a:lnTo>
                  <a:pt x="341" y="149"/>
                </a:lnTo>
                <a:lnTo>
                  <a:pt x="341" y="148"/>
                </a:lnTo>
                <a:lnTo>
                  <a:pt x="341" y="149"/>
                </a:lnTo>
                <a:lnTo>
                  <a:pt x="341" y="148"/>
                </a:lnTo>
                <a:lnTo>
                  <a:pt x="341" y="149"/>
                </a:lnTo>
                <a:lnTo>
                  <a:pt x="340" y="149"/>
                </a:lnTo>
                <a:lnTo>
                  <a:pt x="341" y="149"/>
                </a:lnTo>
                <a:lnTo>
                  <a:pt x="340" y="149"/>
                </a:lnTo>
                <a:lnTo>
                  <a:pt x="341" y="149"/>
                </a:lnTo>
                <a:lnTo>
                  <a:pt x="340" y="149"/>
                </a:lnTo>
                <a:lnTo>
                  <a:pt x="340" y="148"/>
                </a:lnTo>
                <a:lnTo>
                  <a:pt x="340" y="149"/>
                </a:lnTo>
                <a:lnTo>
                  <a:pt x="340" y="148"/>
                </a:lnTo>
                <a:lnTo>
                  <a:pt x="340" y="149"/>
                </a:lnTo>
                <a:lnTo>
                  <a:pt x="340" y="148"/>
                </a:lnTo>
                <a:lnTo>
                  <a:pt x="339" y="148"/>
                </a:lnTo>
                <a:lnTo>
                  <a:pt x="340" y="148"/>
                </a:lnTo>
                <a:lnTo>
                  <a:pt x="339" y="148"/>
                </a:lnTo>
                <a:lnTo>
                  <a:pt x="340" y="148"/>
                </a:lnTo>
                <a:lnTo>
                  <a:pt x="339" y="148"/>
                </a:lnTo>
                <a:lnTo>
                  <a:pt x="339" y="147"/>
                </a:lnTo>
                <a:lnTo>
                  <a:pt x="339" y="148"/>
                </a:lnTo>
                <a:lnTo>
                  <a:pt x="339" y="147"/>
                </a:lnTo>
                <a:lnTo>
                  <a:pt x="339" y="148"/>
                </a:lnTo>
                <a:lnTo>
                  <a:pt x="339" y="147"/>
                </a:lnTo>
                <a:lnTo>
                  <a:pt x="340" y="147"/>
                </a:lnTo>
                <a:lnTo>
                  <a:pt x="339" y="147"/>
                </a:lnTo>
                <a:lnTo>
                  <a:pt x="340" y="147"/>
                </a:lnTo>
                <a:lnTo>
                  <a:pt x="339" y="147"/>
                </a:lnTo>
                <a:lnTo>
                  <a:pt x="340" y="147"/>
                </a:lnTo>
                <a:lnTo>
                  <a:pt x="341" y="147"/>
                </a:lnTo>
                <a:lnTo>
                  <a:pt x="340" y="147"/>
                </a:lnTo>
                <a:lnTo>
                  <a:pt x="341" y="147"/>
                </a:lnTo>
                <a:lnTo>
                  <a:pt x="340" y="147"/>
                </a:lnTo>
                <a:lnTo>
                  <a:pt x="341" y="147"/>
                </a:lnTo>
                <a:lnTo>
                  <a:pt x="341" y="146"/>
                </a:lnTo>
                <a:lnTo>
                  <a:pt x="341" y="147"/>
                </a:lnTo>
                <a:lnTo>
                  <a:pt x="341" y="146"/>
                </a:lnTo>
                <a:lnTo>
                  <a:pt x="341" y="147"/>
                </a:lnTo>
                <a:lnTo>
                  <a:pt x="341" y="146"/>
                </a:lnTo>
                <a:lnTo>
                  <a:pt x="340" y="146"/>
                </a:lnTo>
                <a:lnTo>
                  <a:pt x="341" y="146"/>
                </a:lnTo>
                <a:lnTo>
                  <a:pt x="340" y="146"/>
                </a:lnTo>
                <a:lnTo>
                  <a:pt x="341" y="146"/>
                </a:lnTo>
                <a:lnTo>
                  <a:pt x="340" y="146"/>
                </a:lnTo>
                <a:lnTo>
                  <a:pt x="340" y="145"/>
                </a:lnTo>
                <a:lnTo>
                  <a:pt x="340" y="146"/>
                </a:lnTo>
                <a:lnTo>
                  <a:pt x="340" y="145"/>
                </a:lnTo>
                <a:lnTo>
                  <a:pt x="340" y="146"/>
                </a:lnTo>
                <a:lnTo>
                  <a:pt x="340" y="145"/>
                </a:lnTo>
                <a:lnTo>
                  <a:pt x="339" y="145"/>
                </a:lnTo>
                <a:lnTo>
                  <a:pt x="340" y="145"/>
                </a:lnTo>
                <a:lnTo>
                  <a:pt x="339" y="145"/>
                </a:lnTo>
                <a:lnTo>
                  <a:pt x="340" y="145"/>
                </a:lnTo>
                <a:lnTo>
                  <a:pt x="339" y="145"/>
                </a:lnTo>
                <a:lnTo>
                  <a:pt x="339" y="146"/>
                </a:lnTo>
                <a:lnTo>
                  <a:pt x="339" y="145"/>
                </a:lnTo>
                <a:lnTo>
                  <a:pt x="339" y="146"/>
                </a:lnTo>
                <a:lnTo>
                  <a:pt x="339" y="145"/>
                </a:lnTo>
                <a:lnTo>
                  <a:pt x="339" y="146"/>
                </a:lnTo>
                <a:lnTo>
                  <a:pt x="338" y="146"/>
                </a:lnTo>
                <a:lnTo>
                  <a:pt x="339" y="146"/>
                </a:lnTo>
                <a:lnTo>
                  <a:pt x="338" y="146"/>
                </a:lnTo>
                <a:lnTo>
                  <a:pt x="339" y="146"/>
                </a:lnTo>
                <a:lnTo>
                  <a:pt x="338" y="146"/>
                </a:lnTo>
                <a:lnTo>
                  <a:pt x="338" y="145"/>
                </a:lnTo>
                <a:lnTo>
                  <a:pt x="338" y="146"/>
                </a:lnTo>
                <a:lnTo>
                  <a:pt x="338" y="145"/>
                </a:lnTo>
                <a:lnTo>
                  <a:pt x="338" y="146"/>
                </a:lnTo>
                <a:lnTo>
                  <a:pt x="338" y="145"/>
                </a:lnTo>
                <a:lnTo>
                  <a:pt x="338" y="144"/>
                </a:lnTo>
                <a:lnTo>
                  <a:pt x="338" y="145"/>
                </a:lnTo>
                <a:lnTo>
                  <a:pt x="338" y="144"/>
                </a:lnTo>
                <a:lnTo>
                  <a:pt x="338" y="145"/>
                </a:lnTo>
                <a:lnTo>
                  <a:pt x="338" y="144"/>
                </a:lnTo>
                <a:lnTo>
                  <a:pt x="337" y="144"/>
                </a:lnTo>
                <a:lnTo>
                  <a:pt x="338" y="144"/>
                </a:lnTo>
                <a:lnTo>
                  <a:pt x="337" y="144"/>
                </a:lnTo>
                <a:lnTo>
                  <a:pt x="338" y="144"/>
                </a:lnTo>
                <a:lnTo>
                  <a:pt x="337" y="144"/>
                </a:lnTo>
                <a:lnTo>
                  <a:pt x="337" y="145"/>
                </a:lnTo>
                <a:lnTo>
                  <a:pt x="337" y="144"/>
                </a:lnTo>
                <a:lnTo>
                  <a:pt x="337" y="145"/>
                </a:lnTo>
                <a:lnTo>
                  <a:pt x="337" y="144"/>
                </a:lnTo>
                <a:lnTo>
                  <a:pt x="337" y="145"/>
                </a:lnTo>
                <a:lnTo>
                  <a:pt x="336" y="145"/>
                </a:lnTo>
                <a:lnTo>
                  <a:pt x="337" y="145"/>
                </a:lnTo>
                <a:lnTo>
                  <a:pt x="336" y="145"/>
                </a:lnTo>
                <a:lnTo>
                  <a:pt x="337" y="145"/>
                </a:lnTo>
                <a:lnTo>
                  <a:pt x="336" y="145"/>
                </a:lnTo>
                <a:lnTo>
                  <a:pt x="336" y="144"/>
                </a:lnTo>
                <a:lnTo>
                  <a:pt x="336" y="145"/>
                </a:lnTo>
                <a:lnTo>
                  <a:pt x="336" y="144"/>
                </a:lnTo>
                <a:lnTo>
                  <a:pt x="336" y="145"/>
                </a:lnTo>
                <a:lnTo>
                  <a:pt x="336" y="144"/>
                </a:lnTo>
                <a:lnTo>
                  <a:pt x="335" y="144"/>
                </a:lnTo>
                <a:lnTo>
                  <a:pt x="336" y="144"/>
                </a:lnTo>
                <a:lnTo>
                  <a:pt x="335" y="144"/>
                </a:lnTo>
                <a:lnTo>
                  <a:pt x="336" y="144"/>
                </a:lnTo>
                <a:lnTo>
                  <a:pt x="335" y="144"/>
                </a:lnTo>
                <a:lnTo>
                  <a:pt x="335" y="143"/>
                </a:lnTo>
                <a:lnTo>
                  <a:pt x="335" y="144"/>
                </a:lnTo>
                <a:lnTo>
                  <a:pt x="335" y="143"/>
                </a:lnTo>
                <a:lnTo>
                  <a:pt x="335" y="144"/>
                </a:lnTo>
                <a:lnTo>
                  <a:pt x="335" y="143"/>
                </a:lnTo>
                <a:lnTo>
                  <a:pt x="336" y="143"/>
                </a:lnTo>
                <a:lnTo>
                  <a:pt x="335" y="143"/>
                </a:lnTo>
                <a:lnTo>
                  <a:pt x="336" y="143"/>
                </a:lnTo>
                <a:lnTo>
                  <a:pt x="335" y="143"/>
                </a:lnTo>
                <a:lnTo>
                  <a:pt x="336" y="143"/>
                </a:lnTo>
                <a:lnTo>
                  <a:pt x="337" y="143"/>
                </a:lnTo>
                <a:lnTo>
                  <a:pt x="336" y="143"/>
                </a:lnTo>
                <a:lnTo>
                  <a:pt x="337" y="143"/>
                </a:lnTo>
                <a:lnTo>
                  <a:pt x="336" y="143"/>
                </a:lnTo>
                <a:lnTo>
                  <a:pt x="337" y="143"/>
                </a:lnTo>
                <a:lnTo>
                  <a:pt x="337" y="142"/>
                </a:lnTo>
                <a:lnTo>
                  <a:pt x="337" y="143"/>
                </a:lnTo>
                <a:lnTo>
                  <a:pt x="337" y="142"/>
                </a:lnTo>
                <a:lnTo>
                  <a:pt x="337" y="143"/>
                </a:lnTo>
                <a:lnTo>
                  <a:pt x="337" y="142"/>
                </a:lnTo>
                <a:lnTo>
                  <a:pt x="336" y="142"/>
                </a:lnTo>
                <a:lnTo>
                  <a:pt x="337" y="142"/>
                </a:lnTo>
                <a:lnTo>
                  <a:pt x="336" y="142"/>
                </a:lnTo>
                <a:lnTo>
                  <a:pt x="337" y="142"/>
                </a:lnTo>
                <a:lnTo>
                  <a:pt x="336" y="142"/>
                </a:lnTo>
                <a:lnTo>
                  <a:pt x="336" y="141"/>
                </a:lnTo>
                <a:lnTo>
                  <a:pt x="336" y="142"/>
                </a:lnTo>
                <a:lnTo>
                  <a:pt x="336" y="141"/>
                </a:lnTo>
                <a:lnTo>
                  <a:pt x="336" y="142"/>
                </a:lnTo>
                <a:lnTo>
                  <a:pt x="336" y="141"/>
                </a:lnTo>
                <a:lnTo>
                  <a:pt x="337" y="141"/>
                </a:lnTo>
                <a:lnTo>
                  <a:pt x="336" y="141"/>
                </a:lnTo>
                <a:lnTo>
                  <a:pt x="337" y="141"/>
                </a:lnTo>
                <a:lnTo>
                  <a:pt x="336" y="141"/>
                </a:lnTo>
                <a:lnTo>
                  <a:pt x="337" y="141"/>
                </a:lnTo>
                <a:lnTo>
                  <a:pt x="337" y="140"/>
                </a:lnTo>
                <a:lnTo>
                  <a:pt x="337" y="141"/>
                </a:lnTo>
                <a:lnTo>
                  <a:pt x="337" y="140"/>
                </a:lnTo>
                <a:lnTo>
                  <a:pt x="337" y="141"/>
                </a:lnTo>
                <a:lnTo>
                  <a:pt x="337" y="140"/>
                </a:lnTo>
                <a:lnTo>
                  <a:pt x="338" y="140"/>
                </a:lnTo>
                <a:lnTo>
                  <a:pt x="337" y="140"/>
                </a:lnTo>
                <a:lnTo>
                  <a:pt x="338" y="140"/>
                </a:lnTo>
                <a:lnTo>
                  <a:pt x="337" y="140"/>
                </a:lnTo>
                <a:lnTo>
                  <a:pt x="338" y="140"/>
                </a:lnTo>
                <a:lnTo>
                  <a:pt x="338" y="141"/>
                </a:lnTo>
                <a:lnTo>
                  <a:pt x="338" y="140"/>
                </a:lnTo>
                <a:lnTo>
                  <a:pt x="338" y="141"/>
                </a:lnTo>
                <a:lnTo>
                  <a:pt x="338" y="140"/>
                </a:lnTo>
                <a:lnTo>
                  <a:pt x="338" y="141"/>
                </a:lnTo>
                <a:lnTo>
                  <a:pt x="338" y="142"/>
                </a:lnTo>
                <a:lnTo>
                  <a:pt x="338" y="141"/>
                </a:lnTo>
                <a:lnTo>
                  <a:pt x="338" y="142"/>
                </a:lnTo>
                <a:lnTo>
                  <a:pt x="338" y="141"/>
                </a:lnTo>
                <a:lnTo>
                  <a:pt x="338" y="142"/>
                </a:lnTo>
                <a:lnTo>
                  <a:pt x="339" y="142"/>
                </a:lnTo>
                <a:lnTo>
                  <a:pt x="338" y="142"/>
                </a:lnTo>
                <a:lnTo>
                  <a:pt x="339" y="142"/>
                </a:lnTo>
                <a:lnTo>
                  <a:pt x="338" y="142"/>
                </a:lnTo>
                <a:lnTo>
                  <a:pt x="339" y="142"/>
                </a:lnTo>
                <a:lnTo>
                  <a:pt x="339" y="141"/>
                </a:lnTo>
                <a:lnTo>
                  <a:pt x="339" y="142"/>
                </a:lnTo>
                <a:lnTo>
                  <a:pt x="339" y="141"/>
                </a:lnTo>
                <a:lnTo>
                  <a:pt x="339" y="142"/>
                </a:lnTo>
                <a:lnTo>
                  <a:pt x="339" y="141"/>
                </a:lnTo>
                <a:lnTo>
                  <a:pt x="340" y="141"/>
                </a:lnTo>
                <a:lnTo>
                  <a:pt x="339" y="141"/>
                </a:lnTo>
                <a:lnTo>
                  <a:pt x="340" y="141"/>
                </a:lnTo>
                <a:lnTo>
                  <a:pt x="339" y="141"/>
                </a:lnTo>
                <a:lnTo>
                  <a:pt x="340" y="141"/>
                </a:lnTo>
                <a:lnTo>
                  <a:pt x="341" y="141"/>
                </a:lnTo>
                <a:lnTo>
                  <a:pt x="340" y="141"/>
                </a:lnTo>
                <a:lnTo>
                  <a:pt x="341" y="141"/>
                </a:lnTo>
                <a:lnTo>
                  <a:pt x="340" y="141"/>
                </a:lnTo>
                <a:lnTo>
                  <a:pt x="341" y="141"/>
                </a:lnTo>
                <a:lnTo>
                  <a:pt x="341" y="140"/>
                </a:lnTo>
                <a:lnTo>
                  <a:pt x="341" y="141"/>
                </a:lnTo>
                <a:lnTo>
                  <a:pt x="341" y="140"/>
                </a:lnTo>
                <a:lnTo>
                  <a:pt x="341" y="141"/>
                </a:lnTo>
                <a:lnTo>
                  <a:pt x="341" y="140"/>
                </a:lnTo>
                <a:lnTo>
                  <a:pt x="342" y="140"/>
                </a:lnTo>
                <a:lnTo>
                  <a:pt x="341" y="140"/>
                </a:lnTo>
                <a:lnTo>
                  <a:pt x="342" y="140"/>
                </a:lnTo>
                <a:lnTo>
                  <a:pt x="341" y="140"/>
                </a:lnTo>
                <a:lnTo>
                  <a:pt x="342" y="140"/>
                </a:lnTo>
                <a:lnTo>
                  <a:pt x="342" y="141"/>
                </a:lnTo>
                <a:lnTo>
                  <a:pt x="342" y="140"/>
                </a:lnTo>
                <a:lnTo>
                  <a:pt x="342" y="141"/>
                </a:lnTo>
                <a:lnTo>
                  <a:pt x="342" y="140"/>
                </a:lnTo>
                <a:lnTo>
                  <a:pt x="342" y="141"/>
                </a:lnTo>
                <a:lnTo>
                  <a:pt x="342" y="142"/>
                </a:lnTo>
                <a:lnTo>
                  <a:pt x="342" y="141"/>
                </a:lnTo>
                <a:lnTo>
                  <a:pt x="342" y="142"/>
                </a:lnTo>
                <a:lnTo>
                  <a:pt x="342" y="141"/>
                </a:lnTo>
                <a:lnTo>
                  <a:pt x="342" y="142"/>
                </a:lnTo>
                <a:lnTo>
                  <a:pt x="343" y="142"/>
                </a:lnTo>
                <a:lnTo>
                  <a:pt x="342" y="142"/>
                </a:lnTo>
                <a:lnTo>
                  <a:pt x="343" y="142"/>
                </a:lnTo>
                <a:lnTo>
                  <a:pt x="342" y="142"/>
                </a:lnTo>
                <a:lnTo>
                  <a:pt x="343" y="142"/>
                </a:lnTo>
                <a:lnTo>
                  <a:pt x="343" y="141"/>
                </a:lnTo>
                <a:lnTo>
                  <a:pt x="343" y="142"/>
                </a:lnTo>
                <a:lnTo>
                  <a:pt x="343" y="141"/>
                </a:lnTo>
                <a:lnTo>
                  <a:pt x="343" y="142"/>
                </a:lnTo>
                <a:lnTo>
                  <a:pt x="343" y="141"/>
                </a:lnTo>
                <a:lnTo>
                  <a:pt x="344" y="141"/>
                </a:lnTo>
                <a:lnTo>
                  <a:pt x="343" y="141"/>
                </a:lnTo>
                <a:lnTo>
                  <a:pt x="344" y="141"/>
                </a:lnTo>
                <a:lnTo>
                  <a:pt x="343" y="141"/>
                </a:lnTo>
                <a:lnTo>
                  <a:pt x="344" y="141"/>
                </a:lnTo>
                <a:lnTo>
                  <a:pt x="344" y="140"/>
                </a:lnTo>
                <a:lnTo>
                  <a:pt x="344" y="141"/>
                </a:lnTo>
                <a:lnTo>
                  <a:pt x="344" y="140"/>
                </a:lnTo>
                <a:lnTo>
                  <a:pt x="344" y="141"/>
                </a:lnTo>
                <a:lnTo>
                  <a:pt x="344" y="140"/>
                </a:lnTo>
                <a:lnTo>
                  <a:pt x="343" y="140"/>
                </a:lnTo>
                <a:lnTo>
                  <a:pt x="344" y="140"/>
                </a:lnTo>
                <a:lnTo>
                  <a:pt x="343" y="140"/>
                </a:lnTo>
                <a:lnTo>
                  <a:pt x="344" y="140"/>
                </a:lnTo>
                <a:lnTo>
                  <a:pt x="343" y="140"/>
                </a:lnTo>
                <a:lnTo>
                  <a:pt x="343" y="139"/>
                </a:lnTo>
                <a:lnTo>
                  <a:pt x="343" y="140"/>
                </a:lnTo>
                <a:lnTo>
                  <a:pt x="343" y="139"/>
                </a:lnTo>
                <a:lnTo>
                  <a:pt x="343" y="140"/>
                </a:lnTo>
                <a:lnTo>
                  <a:pt x="343" y="139"/>
                </a:lnTo>
                <a:lnTo>
                  <a:pt x="344" y="139"/>
                </a:lnTo>
                <a:lnTo>
                  <a:pt x="343" y="139"/>
                </a:lnTo>
                <a:lnTo>
                  <a:pt x="344" y="139"/>
                </a:lnTo>
                <a:lnTo>
                  <a:pt x="343" y="139"/>
                </a:lnTo>
                <a:lnTo>
                  <a:pt x="344" y="139"/>
                </a:lnTo>
                <a:lnTo>
                  <a:pt x="345" y="139"/>
                </a:lnTo>
                <a:lnTo>
                  <a:pt x="344" y="139"/>
                </a:lnTo>
                <a:lnTo>
                  <a:pt x="345" y="139"/>
                </a:lnTo>
                <a:lnTo>
                  <a:pt x="344" y="139"/>
                </a:lnTo>
                <a:lnTo>
                  <a:pt x="345" y="139"/>
                </a:lnTo>
                <a:lnTo>
                  <a:pt x="345" y="138"/>
                </a:lnTo>
                <a:lnTo>
                  <a:pt x="345" y="139"/>
                </a:lnTo>
                <a:lnTo>
                  <a:pt x="345" y="138"/>
                </a:lnTo>
                <a:lnTo>
                  <a:pt x="345" y="139"/>
                </a:lnTo>
                <a:lnTo>
                  <a:pt x="345" y="138"/>
                </a:lnTo>
                <a:lnTo>
                  <a:pt x="344" y="138"/>
                </a:lnTo>
                <a:lnTo>
                  <a:pt x="345" y="138"/>
                </a:lnTo>
                <a:lnTo>
                  <a:pt x="344" y="138"/>
                </a:lnTo>
                <a:lnTo>
                  <a:pt x="345" y="138"/>
                </a:lnTo>
                <a:lnTo>
                  <a:pt x="344" y="138"/>
                </a:lnTo>
                <a:lnTo>
                  <a:pt x="344" y="137"/>
                </a:lnTo>
                <a:lnTo>
                  <a:pt x="344" y="138"/>
                </a:lnTo>
                <a:lnTo>
                  <a:pt x="344" y="137"/>
                </a:lnTo>
                <a:lnTo>
                  <a:pt x="344" y="138"/>
                </a:lnTo>
                <a:lnTo>
                  <a:pt x="344" y="137"/>
                </a:lnTo>
                <a:lnTo>
                  <a:pt x="343" y="137"/>
                </a:lnTo>
                <a:lnTo>
                  <a:pt x="344" y="137"/>
                </a:lnTo>
                <a:lnTo>
                  <a:pt x="343" y="137"/>
                </a:lnTo>
                <a:lnTo>
                  <a:pt x="344" y="137"/>
                </a:lnTo>
                <a:lnTo>
                  <a:pt x="343" y="137"/>
                </a:lnTo>
                <a:lnTo>
                  <a:pt x="343" y="138"/>
                </a:lnTo>
                <a:lnTo>
                  <a:pt x="343" y="137"/>
                </a:lnTo>
                <a:lnTo>
                  <a:pt x="343" y="138"/>
                </a:lnTo>
                <a:lnTo>
                  <a:pt x="343" y="137"/>
                </a:lnTo>
                <a:lnTo>
                  <a:pt x="343" y="138"/>
                </a:lnTo>
                <a:lnTo>
                  <a:pt x="342" y="138"/>
                </a:lnTo>
                <a:lnTo>
                  <a:pt x="343" y="138"/>
                </a:lnTo>
                <a:lnTo>
                  <a:pt x="342" y="138"/>
                </a:lnTo>
                <a:lnTo>
                  <a:pt x="343" y="138"/>
                </a:lnTo>
                <a:lnTo>
                  <a:pt x="342" y="138"/>
                </a:lnTo>
                <a:lnTo>
                  <a:pt x="342" y="137"/>
                </a:lnTo>
                <a:lnTo>
                  <a:pt x="342" y="138"/>
                </a:lnTo>
                <a:lnTo>
                  <a:pt x="342" y="137"/>
                </a:lnTo>
                <a:lnTo>
                  <a:pt x="342" y="138"/>
                </a:lnTo>
                <a:lnTo>
                  <a:pt x="342" y="137"/>
                </a:lnTo>
                <a:lnTo>
                  <a:pt x="342" y="136"/>
                </a:lnTo>
                <a:lnTo>
                  <a:pt x="342" y="137"/>
                </a:lnTo>
                <a:lnTo>
                  <a:pt x="342" y="136"/>
                </a:lnTo>
                <a:lnTo>
                  <a:pt x="342" y="137"/>
                </a:lnTo>
                <a:lnTo>
                  <a:pt x="342" y="136"/>
                </a:lnTo>
                <a:lnTo>
                  <a:pt x="341" y="136"/>
                </a:lnTo>
                <a:lnTo>
                  <a:pt x="342" y="136"/>
                </a:lnTo>
                <a:lnTo>
                  <a:pt x="341" y="136"/>
                </a:lnTo>
                <a:lnTo>
                  <a:pt x="342" y="136"/>
                </a:lnTo>
                <a:lnTo>
                  <a:pt x="341" y="136"/>
                </a:lnTo>
                <a:lnTo>
                  <a:pt x="341" y="137"/>
                </a:lnTo>
                <a:lnTo>
                  <a:pt x="341" y="136"/>
                </a:lnTo>
                <a:lnTo>
                  <a:pt x="341" y="137"/>
                </a:lnTo>
                <a:lnTo>
                  <a:pt x="341" y="136"/>
                </a:lnTo>
                <a:lnTo>
                  <a:pt x="341" y="137"/>
                </a:lnTo>
                <a:lnTo>
                  <a:pt x="340" y="137"/>
                </a:lnTo>
                <a:lnTo>
                  <a:pt x="341" y="137"/>
                </a:lnTo>
                <a:lnTo>
                  <a:pt x="340" y="137"/>
                </a:lnTo>
                <a:lnTo>
                  <a:pt x="341" y="137"/>
                </a:lnTo>
                <a:lnTo>
                  <a:pt x="340" y="137"/>
                </a:lnTo>
                <a:lnTo>
                  <a:pt x="340" y="136"/>
                </a:lnTo>
                <a:lnTo>
                  <a:pt x="340" y="137"/>
                </a:lnTo>
                <a:lnTo>
                  <a:pt x="340" y="136"/>
                </a:lnTo>
                <a:lnTo>
                  <a:pt x="340" y="137"/>
                </a:lnTo>
                <a:lnTo>
                  <a:pt x="340" y="136"/>
                </a:lnTo>
                <a:lnTo>
                  <a:pt x="339" y="136"/>
                </a:lnTo>
                <a:lnTo>
                  <a:pt x="340" y="136"/>
                </a:lnTo>
                <a:lnTo>
                  <a:pt x="339" y="136"/>
                </a:lnTo>
                <a:lnTo>
                  <a:pt x="340" y="136"/>
                </a:lnTo>
                <a:lnTo>
                  <a:pt x="339" y="136"/>
                </a:lnTo>
                <a:lnTo>
                  <a:pt x="339" y="135"/>
                </a:lnTo>
                <a:lnTo>
                  <a:pt x="339" y="136"/>
                </a:lnTo>
                <a:lnTo>
                  <a:pt x="339" y="135"/>
                </a:lnTo>
                <a:lnTo>
                  <a:pt x="339" y="136"/>
                </a:lnTo>
                <a:lnTo>
                  <a:pt x="339" y="135"/>
                </a:lnTo>
                <a:lnTo>
                  <a:pt x="340" y="135"/>
                </a:lnTo>
                <a:lnTo>
                  <a:pt x="339" y="135"/>
                </a:lnTo>
                <a:lnTo>
                  <a:pt x="340" y="135"/>
                </a:lnTo>
                <a:lnTo>
                  <a:pt x="339" y="135"/>
                </a:lnTo>
                <a:lnTo>
                  <a:pt x="340" y="135"/>
                </a:lnTo>
                <a:lnTo>
                  <a:pt x="341" y="135"/>
                </a:lnTo>
                <a:lnTo>
                  <a:pt x="340" y="135"/>
                </a:lnTo>
                <a:lnTo>
                  <a:pt x="341" y="135"/>
                </a:lnTo>
                <a:lnTo>
                  <a:pt x="340" y="135"/>
                </a:lnTo>
                <a:lnTo>
                  <a:pt x="341" y="135"/>
                </a:lnTo>
                <a:lnTo>
                  <a:pt x="341" y="134"/>
                </a:lnTo>
                <a:lnTo>
                  <a:pt x="341" y="135"/>
                </a:lnTo>
                <a:lnTo>
                  <a:pt x="341" y="134"/>
                </a:lnTo>
                <a:lnTo>
                  <a:pt x="341" y="135"/>
                </a:lnTo>
                <a:lnTo>
                  <a:pt x="341" y="134"/>
                </a:lnTo>
                <a:lnTo>
                  <a:pt x="340" y="134"/>
                </a:lnTo>
                <a:lnTo>
                  <a:pt x="341" y="134"/>
                </a:lnTo>
                <a:lnTo>
                  <a:pt x="340" y="134"/>
                </a:lnTo>
                <a:lnTo>
                  <a:pt x="341" y="134"/>
                </a:lnTo>
                <a:lnTo>
                  <a:pt x="340" y="134"/>
                </a:lnTo>
                <a:lnTo>
                  <a:pt x="340" y="133"/>
                </a:lnTo>
                <a:lnTo>
                  <a:pt x="340" y="134"/>
                </a:lnTo>
                <a:lnTo>
                  <a:pt x="340" y="133"/>
                </a:lnTo>
                <a:lnTo>
                  <a:pt x="340" y="134"/>
                </a:lnTo>
                <a:lnTo>
                  <a:pt x="340" y="133"/>
                </a:lnTo>
                <a:lnTo>
                  <a:pt x="339" y="133"/>
                </a:lnTo>
                <a:lnTo>
                  <a:pt x="340" y="133"/>
                </a:lnTo>
                <a:lnTo>
                  <a:pt x="339" y="133"/>
                </a:lnTo>
                <a:lnTo>
                  <a:pt x="340" y="133"/>
                </a:lnTo>
                <a:lnTo>
                  <a:pt x="339" y="133"/>
                </a:lnTo>
                <a:lnTo>
                  <a:pt x="339" y="134"/>
                </a:lnTo>
                <a:lnTo>
                  <a:pt x="339" y="133"/>
                </a:lnTo>
                <a:lnTo>
                  <a:pt x="339" y="134"/>
                </a:lnTo>
                <a:lnTo>
                  <a:pt x="339" y="133"/>
                </a:lnTo>
                <a:lnTo>
                  <a:pt x="339" y="134"/>
                </a:lnTo>
                <a:lnTo>
                  <a:pt x="338" y="134"/>
                </a:lnTo>
                <a:lnTo>
                  <a:pt x="339" y="134"/>
                </a:lnTo>
                <a:lnTo>
                  <a:pt x="338" y="134"/>
                </a:lnTo>
                <a:lnTo>
                  <a:pt x="339" y="134"/>
                </a:lnTo>
                <a:lnTo>
                  <a:pt x="338" y="134"/>
                </a:lnTo>
                <a:lnTo>
                  <a:pt x="338" y="133"/>
                </a:lnTo>
                <a:lnTo>
                  <a:pt x="338" y="134"/>
                </a:lnTo>
                <a:lnTo>
                  <a:pt x="338" y="133"/>
                </a:lnTo>
                <a:lnTo>
                  <a:pt x="338" y="134"/>
                </a:lnTo>
                <a:lnTo>
                  <a:pt x="338" y="133"/>
                </a:lnTo>
                <a:lnTo>
                  <a:pt x="338" y="132"/>
                </a:lnTo>
                <a:lnTo>
                  <a:pt x="338" y="133"/>
                </a:lnTo>
                <a:lnTo>
                  <a:pt x="338" y="132"/>
                </a:lnTo>
                <a:lnTo>
                  <a:pt x="338" y="133"/>
                </a:lnTo>
                <a:lnTo>
                  <a:pt x="338" y="132"/>
                </a:lnTo>
                <a:lnTo>
                  <a:pt x="337" y="132"/>
                </a:lnTo>
                <a:lnTo>
                  <a:pt x="338" y="132"/>
                </a:lnTo>
                <a:lnTo>
                  <a:pt x="337" y="132"/>
                </a:lnTo>
                <a:lnTo>
                  <a:pt x="338" y="132"/>
                </a:lnTo>
                <a:lnTo>
                  <a:pt x="337" y="132"/>
                </a:lnTo>
                <a:lnTo>
                  <a:pt x="337" y="133"/>
                </a:lnTo>
                <a:lnTo>
                  <a:pt x="337" y="132"/>
                </a:lnTo>
                <a:lnTo>
                  <a:pt x="337" y="133"/>
                </a:lnTo>
                <a:lnTo>
                  <a:pt x="337" y="132"/>
                </a:lnTo>
                <a:lnTo>
                  <a:pt x="337" y="133"/>
                </a:lnTo>
                <a:lnTo>
                  <a:pt x="336" y="133"/>
                </a:lnTo>
                <a:lnTo>
                  <a:pt x="337" y="133"/>
                </a:lnTo>
                <a:lnTo>
                  <a:pt x="336" y="133"/>
                </a:lnTo>
                <a:lnTo>
                  <a:pt x="337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3"/>
                </a:lnTo>
                <a:lnTo>
                  <a:pt x="336" y="134"/>
                </a:lnTo>
                <a:lnTo>
                  <a:pt x="336" y="133"/>
                </a:lnTo>
                <a:lnTo>
                  <a:pt x="336" y="134"/>
                </a:lnTo>
                <a:lnTo>
                  <a:pt x="337" y="134"/>
                </a:lnTo>
                <a:lnTo>
                  <a:pt x="336" y="134"/>
                </a:lnTo>
                <a:lnTo>
                  <a:pt x="337" y="134"/>
                </a:lnTo>
                <a:lnTo>
                  <a:pt x="336" y="134"/>
                </a:lnTo>
                <a:lnTo>
                  <a:pt x="337" y="134"/>
                </a:lnTo>
                <a:lnTo>
                  <a:pt x="337" y="135"/>
                </a:lnTo>
                <a:lnTo>
                  <a:pt x="337" y="134"/>
                </a:lnTo>
                <a:lnTo>
                  <a:pt x="337" y="135"/>
                </a:lnTo>
                <a:lnTo>
                  <a:pt x="337" y="134"/>
                </a:lnTo>
                <a:lnTo>
                  <a:pt x="337" y="135"/>
                </a:lnTo>
                <a:lnTo>
                  <a:pt x="336" y="135"/>
                </a:lnTo>
                <a:lnTo>
                  <a:pt x="337" y="135"/>
                </a:lnTo>
                <a:lnTo>
                  <a:pt x="336" y="135"/>
                </a:lnTo>
                <a:lnTo>
                  <a:pt x="337" y="135"/>
                </a:lnTo>
                <a:lnTo>
                  <a:pt x="336" y="135"/>
                </a:lnTo>
                <a:lnTo>
                  <a:pt x="335" y="135"/>
                </a:lnTo>
                <a:lnTo>
                  <a:pt x="336" y="135"/>
                </a:lnTo>
                <a:lnTo>
                  <a:pt x="335" y="135"/>
                </a:lnTo>
                <a:lnTo>
                  <a:pt x="336" y="135"/>
                </a:lnTo>
                <a:lnTo>
                  <a:pt x="335" y="135"/>
                </a:lnTo>
                <a:lnTo>
                  <a:pt x="335" y="136"/>
                </a:lnTo>
                <a:lnTo>
                  <a:pt x="335" y="135"/>
                </a:lnTo>
                <a:lnTo>
                  <a:pt x="335" y="136"/>
                </a:lnTo>
                <a:lnTo>
                  <a:pt x="335" y="135"/>
                </a:lnTo>
                <a:lnTo>
                  <a:pt x="335" y="136"/>
                </a:lnTo>
                <a:lnTo>
                  <a:pt x="336" y="136"/>
                </a:lnTo>
                <a:lnTo>
                  <a:pt x="335" y="136"/>
                </a:lnTo>
                <a:lnTo>
                  <a:pt x="336" y="136"/>
                </a:lnTo>
                <a:lnTo>
                  <a:pt x="335" y="136"/>
                </a:lnTo>
                <a:lnTo>
                  <a:pt x="336" y="136"/>
                </a:lnTo>
                <a:lnTo>
                  <a:pt x="336" y="137"/>
                </a:lnTo>
                <a:lnTo>
                  <a:pt x="336" y="136"/>
                </a:lnTo>
                <a:lnTo>
                  <a:pt x="336" y="137"/>
                </a:lnTo>
                <a:lnTo>
                  <a:pt x="336" y="136"/>
                </a:lnTo>
                <a:lnTo>
                  <a:pt x="336" y="137"/>
                </a:lnTo>
                <a:lnTo>
                  <a:pt x="335" y="137"/>
                </a:lnTo>
                <a:lnTo>
                  <a:pt x="336" y="137"/>
                </a:lnTo>
                <a:lnTo>
                  <a:pt x="335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7"/>
                </a:lnTo>
                <a:lnTo>
                  <a:pt x="335" y="138"/>
                </a:lnTo>
                <a:lnTo>
                  <a:pt x="335" y="137"/>
                </a:lnTo>
                <a:lnTo>
                  <a:pt x="335" y="138"/>
                </a:lnTo>
                <a:lnTo>
                  <a:pt x="334" y="138"/>
                </a:lnTo>
                <a:lnTo>
                  <a:pt x="335" y="138"/>
                </a:lnTo>
                <a:lnTo>
                  <a:pt x="334" y="138"/>
                </a:lnTo>
                <a:lnTo>
                  <a:pt x="335" y="138"/>
                </a:lnTo>
                <a:lnTo>
                  <a:pt x="334" y="138"/>
                </a:lnTo>
                <a:lnTo>
                  <a:pt x="334" y="137"/>
                </a:lnTo>
                <a:lnTo>
                  <a:pt x="334" y="138"/>
                </a:lnTo>
                <a:lnTo>
                  <a:pt x="334" y="137"/>
                </a:lnTo>
                <a:lnTo>
                  <a:pt x="334" y="138"/>
                </a:lnTo>
                <a:lnTo>
                  <a:pt x="334" y="137"/>
                </a:lnTo>
                <a:lnTo>
                  <a:pt x="334" y="136"/>
                </a:lnTo>
                <a:lnTo>
                  <a:pt x="334" y="137"/>
                </a:lnTo>
                <a:lnTo>
                  <a:pt x="334" y="136"/>
                </a:lnTo>
                <a:lnTo>
                  <a:pt x="334" y="137"/>
                </a:lnTo>
                <a:lnTo>
                  <a:pt x="334" y="136"/>
                </a:lnTo>
                <a:lnTo>
                  <a:pt x="333" y="136"/>
                </a:lnTo>
                <a:lnTo>
                  <a:pt x="334" y="136"/>
                </a:lnTo>
                <a:lnTo>
                  <a:pt x="333" y="136"/>
                </a:lnTo>
                <a:lnTo>
                  <a:pt x="334" y="136"/>
                </a:lnTo>
                <a:lnTo>
                  <a:pt x="333" y="136"/>
                </a:lnTo>
                <a:lnTo>
                  <a:pt x="333" y="137"/>
                </a:lnTo>
                <a:lnTo>
                  <a:pt x="333" y="136"/>
                </a:lnTo>
                <a:lnTo>
                  <a:pt x="333" y="137"/>
                </a:lnTo>
                <a:lnTo>
                  <a:pt x="333" y="136"/>
                </a:lnTo>
                <a:lnTo>
                  <a:pt x="333" y="137"/>
                </a:lnTo>
                <a:lnTo>
                  <a:pt x="332" y="137"/>
                </a:lnTo>
                <a:lnTo>
                  <a:pt x="333" y="137"/>
                </a:lnTo>
                <a:lnTo>
                  <a:pt x="332" y="137"/>
                </a:lnTo>
                <a:lnTo>
                  <a:pt x="333" y="137"/>
                </a:lnTo>
                <a:lnTo>
                  <a:pt x="332" y="137"/>
                </a:lnTo>
                <a:lnTo>
                  <a:pt x="332" y="136"/>
                </a:lnTo>
                <a:lnTo>
                  <a:pt x="332" y="137"/>
                </a:lnTo>
                <a:lnTo>
                  <a:pt x="332" y="136"/>
                </a:lnTo>
                <a:lnTo>
                  <a:pt x="332" y="137"/>
                </a:lnTo>
                <a:lnTo>
                  <a:pt x="332" y="136"/>
                </a:lnTo>
                <a:lnTo>
                  <a:pt x="331" y="136"/>
                </a:lnTo>
                <a:lnTo>
                  <a:pt x="332" y="136"/>
                </a:lnTo>
                <a:lnTo>
                  <a:pt x="331" y="136"/>
                </a:lnTo>
                <a:lnTo>
                  <a:pt x="332" y="136"/>
                </a:lnTo>
                <a:lnTo>
                  <a:pt x="331" y="136"/>
                </a:lnTo>
                <a:lnTo>
                  <a:pt x="331" y="135"/>
                </a:lnTo>
                <a:lnTo>
                  <a:pt x="331" y="136"/>
                </a:lnTo>
                <a:lnTo>
                  <a:pt x="331" y="135"/>
                </a:lnTo>
                <a:lnTo>
                  <a:pt x="331" y="136"/>
                </a:lnTo>
                <a:lnTo>
                  <a:pt x="331" y="135"/>
                </a:lnTo>
                <a:lnTo>
                  <a:pt x="332" y="135"/>
                </a:lnTo>
                <a:lnTo>
                  <a:pt x="331" y="135"/>
                </a:lnTo>
                <a:lnTo>
                  <a:pt x="332" y="135"/>
                </a:lnTo>
                <a:lnTo>
                  <a:pt x="331" y="135"/>
                </a:lnTo>
                <a:lnTo>
                  <a:pt x="332" y="135"/>
                </a:lnTo>
                <a:lnTo>
                  <a:pt x="333" y="135"/>
                </a:lnTo>
                <a:lnTo>
                  <a:pt x="332" y="135"/>
                </a:lnTo>
                <a:lnTo>
                  <a:pt x="333" y="135"/>
                </a:lnTo>
                <a:lnTo>
                  <a:pt x="332" y="135"/>
                </a:lnTo>
                <a:lnTo>
                  <a:pt x="333" y="135"/>
                </a:lnTo>
                <a:lnTo>
                  <a:pt x="333" y="134"/>
                </a:lnTo>
                <a:lnTo>
                  <a:pt x="333" y="135"/>
                </a:lnTo>
                <a:lnTo>
                  <a:pt x="333" y="134"/>
                </a:lnTo>
                <a:lnTo>
                  <a:pt x="333" y="135"/>
                </a:lnTo>
                <a:lnTo>
                  <a:pt x="333" y="134"/>
                </a:lnTo>
                <a:lnTo>
                  <a:pt x="332" y="134"/>
                </a:lnTo>
                <a:lnTo>
                  <a:pt x="333" y="134"/>
                </a:lnTo>
                <a:lnTo>
                  <a:pt x="332" y="134"/>
                </a:lnTo>
                <a:lnTo>
                  <a:pt x="333" y="134"/>
                </a:lnTo>
                <a:lnTo>
                  <a:pt x="332" y="134"/>
                </a:lnTo>
                <a:lnTo>
                  <a:pt x="332" y="133"/>
                </a:lnTo>
                <a:lnTo>
                  <a:pt x="332" y="134"/>
                </a:lnTo>
                <a:lnTo>
                  <a:pt x="332" y="133"/>
                </a:lnTo>
                <a:lnTo>
                  <a:pt x="332" y="134"/>
                </a:lnTo>
                <a:lnTo>
                  <a:pt x="332" y="133"/>
                </a:lnTo>
                <a:lnTo>
                  <a:pt x="332" y="132"/>
                </a:lnTo>
                <a:lnTo>
                  <a:pt x="332" y="133"/>
                </a:lnTo>
                <a:lnTo>
                  <a:pt x="332" y="132"/>
                </a:lnTo>
                <a:lnTo>
                  <a:pt x="332" y="133"/>
                </a:lnTo>
                <a:lnTo>
                  <a:pt x="332" y="132"/>
                </a:lnTo>
                <a:lnTo>
                  <a:pt x="331" y="132"/>
                </a:lnTo>
                <a:lnTo>
                  <a:pt x="332" y="132"/>
                </a:lnTo>
                <a:lnTo>
                  <a:pt x="331" y="132"/>
                </a:lnTo>
                <a:lnTo>
                  <a:pt x="332" y="132"/>
                </a:lnTo>
                <a:lnTo>
                  <a:pt x="331" y="132"/>
                </a:lnTo>
                <a:lnTo>
                  <a:pt x="331" y="131"/>
                </a:lnTo>
                <a:lnTo>
                  <a:pt x="331" y="132"/>
                </a:lnTo>
                <a:lnTo>
                  <a:pt x="331" y="131"/>
                </a:lnTo>
                <a:lnTo>
                  <a:pt x="331" y="132"/>
                </a:lnTo>
                <a:lnTo>
                  <a:pt x="331" y="131"/>
                </a:lnTo>
                <a:lnTo>
                  <a:pt x="332" y="131"/>
                </a:lnTo>
                <a:lnTo>
                  <a:pt x="331" y="131"/>
                </a:lnTo>
                <a:lnTo>
                  <a:pt x="332" y="131"/>
                </a:lnTo>
                <a:lnTo>
                  <a:pt x="331" y="131"/>
                </a:lnTo>
                <a:lnTo>
                  <a:pt x="332" y="131"/>
                </a:lnTo>
                <a:lnTo>
                  <a:pt x="333" y="131"/>
                </a:lnTo>
                <a:lnTo>
                  <a:pt x="332" y="131"/>
                </a:lnTo>
                <a:lnTo>
                  <a:pt x="333" y="131"/>
                </a:lnTo>
                <a:lnTo>
                  <a:pt x="332" y="131"/>
                </a:lnTo>
                <a:lnTo>
                  <a:pt x="333" y="131"/>
                </a:lnTo>
                <a:lnTo>
                  <a:pt x="333" y="130"/>
                </a:lnTo>
                <a:lnTo>
                  <a:pt x="333" y="131"/>
                </a:lnTo>
                <a:lnTo>
                  <a:pt x="333" y="130"/>
                </a:lnTo>
                <a:lnTo>
                  <a:pt x="333" y="131"/>
                </a:lnTo>
                <a:lnTo>
                  <a:pt x="333" y="130"/>
                </a:lnTo>
                <a:lnTo>
                  <a:pt x="332" y="130"/>
                </a:lnTo>
                <a:lnTo>
                  <a:pt x="333" y="130"/>
                </a:lnTo>
                <a:lnTo>
                  <a:pt x="332" y="130"/>
                </a:lnTo>
                <a:lnTo>
                  <a:pt x="333" y="130"/>
                </a:lnTo>
                <a:lnTo>
                  <a:pt x="332" y="130"/>
                </a:lnTo>
                <a:lnTo>
                  <a:pt x="332" y="129"/>
                </a:lnTo>
                <a:lnTo>
                  <a:pt x="332" y="130"/>
                </a:lnTo>
                <a:lnTo>
                  <a:pt x="332" y="129"/>
                </a:lnTo>
                <a:lnTo>
                  <a:pt x="332" y="130"/>
                </a:lnTo>
                <a:lnTo>
                  <a:pt x="332" y="129"/>
                </a:lnTo>
                <a:lnTo>
                  <a:pt x="331" y="129"/>
                </a:lnTo>
                <a:lnTo>
                  <a:pt x="332" y="129"/>
                </a:lnTo>
                <a:lnTo>
                  <a:pt x="331" y="129"/>
                </a:lnTo>
                <a:lnTo>
                  <a:pt x="332" y="129"/>
                </a:lnTo>
                <a:lnTo>
                  <a:pt x="331" y="129"/>
                </a:lnTo>
                <a:lnTo>
                  <a:pt x="331" y="130"/>
                </a:lnTo>
                <a:lnTo>
                  <a:pt x="331" y="129"/>
                </a:lnTo>
                <a:lnTo>
                  <a:pt x="331" y="130"/>
                </a:lnTo>
                <a:lnTo>
                  <a:pt x="331" y="129"/>
                </a:lnTo>
                <a:lnTo>
                  <a:pt x="331" y="130"/>
                </a:lnTo>
                <a:lnTo>
                  <a:pt x="330" y="130"/>
                </a:lnTo>
                <a:lnTo>
                  <a:pt x="331" y="130"/>
                </a:lnTo>
                <a:lnTo>
                  <a:pt x="330" y="130"/>
                </a:lnTo>
                <a:lnTo>
                  <a:pt x="331" y="130"/>
                </a:lnTo>
                <a:lnTo>
                  <a:pt x="330" y="130"/>
                </a:lnTo>
                <a:lnTo>
                  <a:pt x="330" y="129"/>
                </a:lnTo>
                <a:lnTo>
                  <a:pt x="330" y="130"/>
                </a:lnTo>
                <a:lnTo>
                  <a:pt x="330" y="129"/>
                </a:lnTo>
                <a:lnTo>
                  <a:pt x="330" y="130"/>
                </a:lnTo>
                <a:lnTo>
                  <a:pt x="330" y="129"/>
                </a:lnTo>
                <a:lnTo>
                  <a:pt x="330" y="128"/>
                </a:lnTo>
                <a:lnTo>
                  <a:pt x="330" y="129"/>
                </a:lnTo>
                <a:lnTo>
                  <a:pt x="330" y="128"/>
                </a:lnTo>
                <a:lnTo>
                  <a:pt x="330" y="129"/>
                </a:lnTo>
                <a:lnTo>
                  <a:pt x="330" y="128"/>
                </a:lnTo>
                <a:lnTo>
                  <a:pt x="329" y="128"/>
                </a:lnTo>
                <a:lnTo>
                  <a:pt x="330" y="128"/>
                </a:lnTo>
                <a:lnTo>
                  <a:pt x="329" y="128"/>
                </a:lnTo>
                <a:lnTo>
                  <a:pt x="330" y="128"/>
                </a:lnTo>
                <a:lnTo>
                  <a:pt x="329" y="128"/>
                </a:lnTo>
                <a:lnTo>
                  <a:pt x="329" y="129"/>
                </a:lnTo>
                <a:lnTo>
                  <a:pt x="329" y="128"/>
                </a:lnTo>
                <a:lnTo>
                  <a:pt x="329" y="129"/>
                </a:lnTo>
                <a:lnTo>
                  <a:pt x="329" y="128"/>
                </a:lnTo>
                <a:lnTo>
                  <a:pt x="329" y="129"/>
                </a:lnTo>
                <a:lnTo>
                  <a:pt x="328" y="129"/>
                </a:lnTo>
                <a:lnTo>
                  <a:pt x="329" y="129"/>
                </a:lnTo>
                <a:lnTo>
                  <a:pt x="328" y="129"/>
                </a:lnTo>
                <a:lnTo>
                  <a:pt x="329" y="129"/>
                </a:lnTo>
                <a:lnTo>
                  <a:pt x="328" y="129"/>
                </a:lnTo>
                <a:lnTo>
                  <a:pt x="328" y="130"/>
                </a:lnTo>
                <a:lnTo>
                  <a:pt x="328" y="129"/>
                </a:lnTo>
                <a:lnTo>
                  <a:pt x="328" y="130"/>
                </a:lnTo>
                <a:lnTo>
                  <a:pt x="328" y="129"/>
                </a:lnTo>
                <a:lnTo>
                  <a:pt x="328" y="130"/>
                </a:lnTo>
                <a:lnTo>
                  <a:pt x="329" y="130"/>
                </a:lnTo>
                <a:lnTo>
                  <a:pt x="328" y="130"/>
                </a:lnTo>
                <a:lnTo>
                  <a:pt x="329" y="130"/>
                </a:lnTo>
                <a:lnTo>
                  <a:pt x="328" y="130"/>
                </a:lnTo>
                <a:lnTo>
                  <a:pt x="329" y="130"/>
                </a:lnTo>
                <a:lnTo>
                  <a:pt x="329" y="131"/>
                </a:lnTo>
                <a:lnTo>
                  <a:pt x="329" y="130"/>
                </a:lnTo>
                <a:lnTo>
                  <a:pt x="329" y="131"/>
                </a:lnTo>
                <a:lnTo>
                  <a:pt x="329" y="130"/>
                </a:lnTo>
                <a:lnTo>
                  <a:pt x="329" y="131"/>
                </a:lnTo>
                <a:lnTo>
                  <a:pt x="328" y="131"/>
                </a:lnTo>
                <a:lnTo>
                  <a:pt x="329" y="131"/>
                </a:lnTo>
                <a:lnTo>
                  <a:pt x="328" y="131"/>
                </a:lnTo>
                <a:lnTo>
                  <a:pt x="329" y="131"/>
                </a:lnTo>
                <a:lnTo>
                  <a:pt x="328" y="131"/>
                </a:lnTo>
                <a:lnTo>
                  <a:pt x="327" y="131"/>
                </a:lnTo>
                <a:lnTo>
                  <a:pt x="328" y="131"/>
                </a:lnTo>
                <a:lnTo>
                  <a:pt x="327" y="131"/>
                </a:lnTo>
                <a:lnTo>
                  <a:pt x="328" y="131"/>
                </a:lnTo>
                <a:lnTo>
                  <a:pt x="327" y="131"/>
                </a:lnTo>
                <a:lnTo>
                  <a:pt x="327" y="132"/>
                </a:lnTo>
                <a:lnTo>
                  <a:pt x="327" y="131"/>
                </a:lnTo>
                <a:lnTo>
                  <a:pt x="327" y="132"/>
                </a:lnTo>
                <a:lnTo>
                  <a:pt x="327" y="131"/>
                </a:lnTo>
                <a:lnTo>
                  <a:pt x="327" y="132"/>
                </a:lnTo>
                <a:lnTo>
                  <a:pt x="328" y="132"/>
                </a:lnTo>
                <a:lnTo>
                  <a:pt x="327" y="132"/>
                </a:lnTo>
                <a:lnTo>
                  <a:pt x="328" y="132"/>
                </a:lnTo>
                <a:lnTo>
                  <a:pt x="327" y="132"/>
                </a:lnTo>
                <a:lnTo>
                  <a:pt x="328" y="132"/>
                </a:lnTo>
                <a:lnTo>
                  <a:pt x="328" y="133"/>
                </a:lnTo>
                <a:lnTo>
                  <a:pt x="328" y="132"/>
                </a:lnTo>
                <a:lnTo>
                  <a:pt x="328" y="133"/>
                </a:lnTo>
                <a:lnTo>
                  <a:pt x="328" y="132"/>
                </a:lnTo>
                <a:lnTo>
                  <a:pt x="328" y="133"/>
                </a:lnTo>
                <a:lnTo>
                  <a:pt x="327" y="133"/>
                </a:lnTo>
                <a:lnTo>
                  <a:pt x="328" y="133"/>
                </a:lnTo>
                <a:lnTo>
                  <a:pt x="327" y="133"/>
                </a:lnTo>
                <a:lnTo>
                  <a:pt x="328" y="133"/>
                </a:lnTo>
                <a:lnTo>
                  <a:pt x="327" y="133"/>
                </a:lnTo>
                <a:lnTo>
                  <a:pt x="327" y="134"/>
                </a:lnTo>
                <a:lnTo>
                  <a:pt x="327" y="133"/>
                </a:lnTo>
                <a:lnTo>
                  <a:pt x="327" y="134"/>
                </a:lnTo>
                <a:lnTo>
                  <a:pt x="327" y="133"/>
                </a:lnTo>
                <a:lnTo>
                  <a:pt x="327" y="134"/>
                </a:lnTo>
                <a:lnTo>
                  <a:pt x="326" y="134"/>
                </a:lnTo>
                <a:lnTo>
                  <a:pt x="327" y="134"/>
                </a:lnTo>
                <a:lnTo>
                  <a:pt x="326" y="134"/>
                </a:lnTo>
                <a:lnTo>
                  <a:pt x="327" y="134"/>
                </a:lnTo>
                <a:lnTo>
                  <a:pt x="326" y="134"/>
                </a:lnTo>
                <a:lnTo>
                  <a:pt x="326" y="133"/>
                </a:lnTo>
                <a:lnTo>
                  <a:pt x="326" y="134"/>
                </a:lnTo>
                <a:lnTo>
                  <a:pt x="326" y="133"/>
                </a:lnTo>
                <a:lnTo>
                  <a:pt x="326" y="134"/>
                </a:lnTo>
                <a:lnTo>
                  <a:pt x="326" y="133"/>
                </a:lnTo>
                <a:lnTo>
                  <a:pt x="326" y="132"/>
                </a:lnTo>
                <a:lnTo>
                  <a:pt x="326" y="133"/>
                </a:lnTo>
                <a:lnTo>
                  <a:pt x="326" y="132"/>
                </a:lnTo>
                <a:lnTo>
                  <a:pt x="326" y="133"/>
                </a:lnTo>
                <a:lnTo>
                  <a:pt x="326" y="132"/>
                </a:lnTo>
                <a:lnTo>
                  <a:pt x="325" y="132"/>
                </a:lnTo>
                <a:lnTo>
                  <a:pt x="326" y="132"/>
                </a:lnTo>
                <a:lnTo>
                  <a:pt x="325" y="132"/>
                </a:lnTo>
                <a:lnTo>
                  <a:pt x="326" y="132"/>
                </a:lnTo>
                <a:lnTo>
                  <a:pt x="325" y="132"/>
                </a:lnTo>
                <a:lnTo>
                  <a:pt x="325" y="133"/>
                </a:lnTo>
                <a:lnTo>
                  <a:pt x="325" y="132"/>
                </a:lnTo>
                <a:lnTo>
                  <a:pt x="325" y="133"/>
                </a:lnTo>
                <a:lnTo>
                  <a:pt x="325" y="132"/>
                </a:lnTo>
                <a:lnTo>
                  <a:pt x="325" y="133"/>
                </a:lnTo>
                <a:lnTo>
                  <a:pt x="324" y="133"/>
                </a:lnTo>
                <a:lnTo>
                  <a:pt x="325" y="133"/>
                </a:lnTo>
                <a:lnTo>
                  <a:pt x="324" y="133"/>
                </a:lnTo>
                <a:lnTo>
                  <a:pt x="325" y="133"/>
                </a:lnTo>
                <a:lnTo>
                  <a:pt x="324" y="133"/>
                </a:lnTo>
                <a:lnTo>
                  <a:pt x="324" y="132"/>
                </a:lnTo>
                <a:lnTo>
                  <a:pt x="324" y="133"/>
                </a:lnTo>
                <a:lnTo>
                  <a:pt x="324" y="132"/>
                </a:lnTo>
                <a:lnTo>
                  <a:pt x="324" y="133"/>
                </a:lnTo>
                <a:lnTo>
                  <a:pt x="324" y="132"/>
                </a:lnTo>
                <a:lnTo>
                  <a:pt x="323" y="132"/>
                </a:lnTo>
                <a:lnTo>
                  <a:pt x="324" y="132"/>
                </a:lnTo>
                <a:lnTo>
                  <a:pt x="323" y="132"/>
                </a:lnTo>
                <a:lnTo>
                  <a:pt x="324" y="132"/>
                </a:lnTo>
                <a:lnTo>
                  <a:pt x="323" y="132"/>
                </a:lnTo>
                <a:lnTo>
                  <a:pt x="323" y="131"/>
                </a:lnTo>
                <a:lnTo>
                  <a:pt x="323" y="132"/>
                </a:lnTo>
                <a:lnTo>
                  <a:pt x="323" y="131"/>
                </a:lnTo>
                <a:lnTo>
                  <a:pt x="323" y="132"/>
                </a:lnTo>
                <a:lnTo>
                  <a:pt x="323" y="131"/>
                </a:lnTo>
                <a:lnTo>
                  <a:pt x="324" y="131"/>
                </a:lnTo>
                <a:lnTo>
                  <a:pt x="323" y="131"/>
                </a:lnTo>
                <a:lnTo>
                  <a:pt x="324" y="131"/>
                </a:lnTo>
                <a:lnTo>
                  <a:pt x="323" y="131"/>
                </a:lnTo>
                <a:lnTo>
                  <a:pt x="324" y="131"/>
                </a:lnTo>
                <a:lnTo>
                  <a:pt x="325" y="131"/>
                </a:lnTo>
                <a:lnTo>
                  <a:pt x="324" y="131"/>
                </a:lnTo>
                <a:lnTo>
                  <a:pt x="325" y="131"/>
                </a:lnTo>
                <a:lnTo>
                  <a:pt x="324" y="131"/>
                </a:lnTo>
                <a:lnTo>
                  <a:pt x="325" y="131"/>
                </a:lnTo>
                <a:lnTo>
                  <a:pt x="325" y="130"/>
                </a:lnTo>
                <a:lnTo>
                  <a:pt x="325" y="131"/>
                </a:lnTo>
                <a:lnTo>
                  <a:pt x="325" y="130"/>
                </a:lnTo>
                <a:lnTo>
                  <a:pt x="325" y="131"/>
                </a:lnTo>
                <a:lnTo>
                  <a:pt x="325" y="130"/>
                </a:lnTo>
                <a:lnTo>
                  <a:pt x="324" y="130"/>
                </a:lnTo>
                <a:lnTo>
                  <a:pt x="325" y="130"/>
                </a:lnTo>
                <a:lnTo>
                  <a:pt x="324" y="130"/>
                </a:lnTo>
                <a:lnTo>
                  <a:pt x="325" y="130"/>
                </a:lnTo>
                <a:lnTo>
                  <a:pt x="324" y="130"/>
                </a:lnTo>
                <a:lnTo>
                  <a:pt x="324" y="129"/>
                </a:lnTo>
                <a:lnTo>
                  <a:pt x="324" y="130"/>
                </a:lnTo>
                <a:lnTo>
                  <a:pt x="324" y="129"/>
                </a:lnTo>
                <a:lnTo>
                  <a:pt x="324" y="130"/>
                </a:lnTo>
                <a:lnTo>
                  <a:pt x="324" y="129"/>
                </a:lnTo>
                <a:lnTo>
                  <a:pt x="323" y="129"/>
                </a:lnTo>
                <a:lnTo>
                  <a:pt x="324" y="129"/>
                </a:lnTo>
                <a:lnTo>
                  <a:pt x="323" y="129"/>
                </a:lnTo>
                <a:lnTo>
                  <a:pt x="324" y="129"/>
                </a:lnTo>
                <a:lnTo>
                  <a:pt x="323" y="129"/>
                </a:lnTo>
                <a:lnTo>
                  <a:pt x="323" y="130"/>
                </a:lnTo>
                <a:lnTo>
                  <a:pt x="323" y="129"/>
                </a:lnTo>
                <a:lnTo>
                  <a:pt x="323" y="130"/>
                </a:lnTo>
                <a:lnTo>
                  <a:pt x="323" y="129"/>
                </a:lnTo>
                <a:lnTo>
                  <a:pt x="323" y="130"/>
                </a:lnTo>
                <a:lnTo>
                  <a:pt x="322" y="130"/>
                </a:lnTo>
                <a:lnTo>
                  <a:pt x="323" y="130"/>
                </a:lnTo>
                <a:lnTo>
                  <a:pt x="322" y="130"/>
                </a:lnTo>
                <a:lnTo>
                  <a:pt x="323" y="130"/>
                </a:lnTo>
                <a:lnTo>
                  <a:pt x="322" y="130"/>
                </a:lnTo>
                <a:lnTo>
                  <a:pt x="322" y="129"/>
                </a:lnTo>
                <a:lnTo>
                  <a:pt x="322" y="130"/>
                </a:lnTo>
                <a:lnTo>
                  <a:pt x="322" y="129"/>
                </a:lnTo>
                <a:lnTo>
                  <a:pt x="322" y="130"/>
                </a:lnTo>
                <a:lnTo>
                  <a:pt x="322" y="129"/>
                </a:lnTo>
                <a:lnTo>
                  <a:pt x="322" y="128"/>
                </a:lnTo>
                <a:lnTo>
                  <a:pt x="322" y="129"/>
                </a:lnTo>
                <a:lnTo>
                  <a:pt x="322" y="128"/>
                </a:lnTo>
                <a:lnTo>
                  <a:pt x="322" y="129"/>
                </a:lnTo>
                <a:lnTo>
                  <a:pt x="322" y="128"/>
                </a:lnTo>
                <a:lnTo>
                  <a:pt x="321" y="128"/>
                </a:lnTo>
                <a:lnTo>
                  <a:pt x="322" y="128"/>
                </a:lnTo>
                <a:lnTo>
                  <a:pt x="321" y="128"/>
                </a:lnTo>
                <a:lnTo>
                  <a:pt x="322" y="128"/>
                </a:lnTo>
                <a:lnTo>
                  <a:pt x="321" y="128"/>
                </a:lnTo>
                <a:lnTo>
                  <a:pt x="321" y="129"/>
                </a:lnTo>
                <a:lnTo>
                  <a:pt x="321" y="128"/>
                </a:lnTo>
                <a:lnTo>
                  <a:pt x="321" y="129"/>
                </a:lnTo>
                <a:lnTo>
                  <a:pt x="321" y="128"/>
                </a:lnTo>
                <a:lnTo>
                  <a:pt x="321" y="129"/>
                </a:lnTo>
                <a:lnTo>
                  <a:pt x="320" y="129"/>
                </a:lnTo>
                <a:lnTo>
                  <a:pt x="321" y="129"/>
                </a:lnTo>
                <a:lnTo>
                  <a:pt x="320" y="129"/>
                </a:lnTo>
                <a:lnTo>
                  <a:pt x="321" y="129"/>
                </a:lnTo>
                <a:lnTo>
                  <a:pt x="320" y="129"/>
                </a:lnTo>
                <a:lnTo>
                  <a:pt x="320" y="128"/>
                </a:lnTo>
                <a:lnTo>
                  <a:pt x="320" y="129"/>
                </a:lnTo>
                <a:lnTo>
                  <a:pt x="320" y="128"/>
                </a:lnTo>
                <a:lnTo>
                  <a:pt x="320" y="129"/>
                </a:lnTo>
                <a:lnTo>
                  <a:pt x="320" y="128"/>
                </a:lnTo>
                <a:lnTo>
                  <a:pt x="319" y="128"/>
                </a:lnTo>
                <a:lnTo>
                  <a:pt x="320" y="128"/>
                </a:lnTo>
                <a:lnTo>
                  <a:pt x="319" y="128"/>
                </a:lnTo>
                <a:lnTo>
                  <a:pt x="320" y="128"/>
                </a:lnTo>
                <a:lnTo>
                  <a:pt x="319" y="128"/>
                </a:lnTo>
                <a:lnTo>
                  <a:pt x="319" y="127"/>
                </a:lnTo>
                <a:lnTo>
                  <a:pt x="319" y="128"/>
                </a:lnTo>
                <a:lnTo>
                  <a:pt x="319" y="127"/>
                </a:lnTo>
                <a:lnTo>
                  <a:pt x="319" y="128"/>
                </a:lnTo>
                <a:lnTo>
                  <a:pt x="319" y="127"/>
                </a:lnTo>
                <a:lnTo>
                  <a:pt x="320" y="127"/>
                </a:lnTo>
                <a:lnTo>
                  <a:pt x="319" y="127"/>
                </a:lnTo>
                <a:lnTo>
                  <a:pt x="320" y="127"/>
                </a:lnTo>
                <a:lnTo>
                  <a:pt x="319" y="127"/>
                </a:lnTo>
                <a:lnTo>
                  <a:pt x="320" y="127"/>
                </a:lnTo>
                <a:lnTo>
                  <a:pt x="321" y="127"/>
                </a:lnTo>
                <a:lnTo>
                  <a:pt x="320" y="127"/>
                </a:lnTo>
                <a:lnTo>
                  <a:pt x="321" y="127"/>
                </a:lnTo>
                <a:lnTo>
                  <a:pt x="320" y="127"/>
                </a:lnTo>
                <a:lnTo>
                  <a:pt x="321" y="127"/>
                </a:lnTo>
                <a:lnTo>
                  <a:pt x="321" y="126"/>
                </a:lnTo>
                <a:lnTo>
                  <a:pt x="321" y="127"/>
                </a:lnTo>
                <a:lnTo>
                  <a:pt x="321" y="126"/>
                </a:lnTo>
                <a:lnTo>
                  <a:pt x="321" y="127"/>
                </a:lnTo>
                <a:lnTo>
                  <a:pt x="321" y="126"/>
                </a:lnTo>
                <a:lnTo>
                  <a:pt x="320" y="126"/>
                </a:lnTo>
                <a:lnTo>
                  <a:pt x="321" y="126"/>
                </a:lnTo>
                <a:lnTo>
                  <a:pt x="320" y="126"/>
                </a:lnTo>
                <a:lnTo>
                  <a:pt x="321" y="126"/>
                </a:lnTo>
                <a:lnTo>
                  <a:pt x="320" y="126"/>
                </a:lnTo>
                <a:lnTo>
                  <a:pt x="320" y="125"/>
                </a:lnTo>
                <a:lnTo>
                  <a:pt x="320" y="126"/>
                </a:lnTo>
                <a:lnTo>
                  <a:pt x="320" y="125"/>
                </a:lnTo>
                <a:lnTo>
                  <a:pt x="320" y="126"/>
                </a:lnTo>
                <a:lnTo>
                  <a:pt x="320" y="125"/>
                </a:lnTo>
                <a:lnTo>
                  <a:pt x="321" y="125"/>
                </a:lnTo>
                <a:lnTo>
                  <a:pt x="320" y="125"/>
                </a:lnTo>
                <a:lnTo>
                  <a:pt x="321" y="125"/>
                </a:lnTo>
                <a:lnTo>
                  <a:pt x="320" y="125"/>
                </a:lnTo>
                <a:lnTo>
                  <a:pt x="321" y="125"/>
                </a:lnTo>
                <a:lnTo>
                  <a:pt x="321" y="124"/>
                </a:lnTo>
                <a:lnTo>
                  <a:pt x="321" y="125"/>
                </a:lnTo>
                <a:lnTo>
                  <a:pt x="321" y="124"/>
                </a:lnTo>
                <a:lnTo>
                  <a:pt x="321" y="125"/>
                </a:lnTo>
                <a:lnTo>
                  <a:pt x="321" y="124"/>
                </a:lnTo>
                <a:lnTo>
                  <a:pt x="322" y="124"/>
                </a:lnTo>
                <a:lnTo>
                  <a:pt x="321" y="124"/>
                </a:lnTo>
                <a:lnTo>
                  <a:pt x="322" y="124"/>
                </a:lnTo>
                <a:lnTo>
                  <a:pt x="321" y="124"/>
                </a:lnTo>
                <a:lnTo>
                  <a:pt x="322" y="124"/>
                </a:lnTo>
                <a:lnTo>
                  <a:pt x="322" y="125"/>
                </a:lnTo>
                <a:lnTo>
                  <a:pt x="322" y="124"/>
                </a:lnTo>
                <a:lnTo>
                  <a:pt x="322" y="125"/>
                </a:lnTo>
                <a:lnTo>
                  <a:pt x="322" y="124"/>
                </a:lnTo>
                <a:lnTo>
                  <a:pt x="322" y="125"/>
                </a:lnTo>
                <a:lnTo>
                  <a:pt x="322" y="126"/>
                </a:lnTo>
                <a:lnTo>
                  <a:pt x="322" y="125"/>
                </a:lnTo>
                <a:lnTo>
                  <a:pt x="322" y="126"/>
                </a:lnTo>
                <a:lnTo>
                  <a:pt x="322" y="125"/>
                </a:lnTo>
                <a:lnTo>
                  <a:pt x="322" y="126"/>
                </a:lnTo>
                <a:lnTo>
                  <a:pt x="323" y="126"/>
                </a:lnTo>
                <a:lnTo>
                  <a:pt x="322" y="126"/>
                </a:lnTo>
                <a:lnTo>
                  <a:pt x="323" y="126"/>
                </a:lnTo>
                <a:lnTo>
                  <a:pt x="322" y="126"/>
                </a:lnTo>
                <a:lnTo>
                  <a:pt x="323" y="126"/>
                </a:lnTo>
                <a:lnTo>
                  <a:pt x="323" y="125"/>
                </a:lnTo>
                <a:lnTo>
                  <a:pt x="323" y="126"/>
                </a:lnTo>
                <a:lnTo>
                  <a:pt x="323" y="125"/>
                </a:lnTo>
                <a:lnTo>
                  <a:pt x="323" y="126"/>
                </a:lnTo>
                <a:lnTo>
                  <a:pt x="323" y="125"/>
                </a:lnTo>
                <a:lnTo>
                  <a:pt x="324" y="125"/>
                </a:lnTo>
                <a:lnTo>
                  <a:pt x="323" y="125"/>
                </a:lnTo>
                <a:lnTo>
                  <a:pt x="324" y="125"/>
                </a:lnTo>
                <a:lnTo>
                  <a:pt x="323" y="125"/>
                </a:lnTo>
                <a:lnTo>
                  <a:pt x="324" y="125"/>
                </a:lnTo>
                <a:lnTo>
                  <a:pt x="325" y="125"/>
                </a:lnTo>
                <a:lnTo>
                  <a:pt x="324" y="125"/>
                </a:lnTo>
                <a:lnTo>
                  <a:pt x="325" y="125"/>
                </a:lnTo>
                <a:lnTo>
                  <a:pt x="324" y="125"/>
                </a:lnTo>
                <a:lnTo>
                  <a:pt x="325" y="125"/>
                </a:lnTo>
                <a:lnTo>
                  <a:pt x="325" y="124"/>
                </a:lnTo>
                <a:lnTo>
                  <a:pt x="325" y="125"/>
                </a:lnTo>
                <a:lnTo>
                  <a:pt x="325" y="124"/>
                </a:lnTo>
                <a:lnTo>
                  <a:pt x="325" y="125"/>
                </a:lnTo>
                <a:lnTo>
                  <a:pt x="325" y="124"/>
                </a:lnTo>
                <a:lnTo>
                  <a:pt x="326" y="124"/>
                </a:lnTo>
                <a:lnTo>
                  <a:pt x="325" y="124"/>
                </a:lnTo>
                <a:lnTo>
                  <a:pt x="326" y="124"/>
                </a:lnTo>
                <a:lnTo>
                  <a:pt x="325" y="124"/>
                </a:lnTo>
                <a:lnTo>
                  <a:pt x="326" y="124"/>
                </a:lnTo>
                <a:lnTo>
                  <a:pt x="326" y="125"/>
                </a:lnTo>
                <a:lnTo>
                  <a:pt x="326" y="124"/>
                </a:lnTo>
                <a:lnTo>
                  <a:pt x="326" y="125"/>
                </a:lnTo>
                <a:lnTo>
                  <a:pt x="326" y="124"/>
                </a:lnTo>
                <a:lnTo>
                  <a:pt x="326" y="125"/>
                </a:lnTo>
                <a:lnTo>
                  <a:pt x="326" y="126"/>
                </a:lnTo>
                <a:lnTo>
                  <a:pt x="326" y="125"/>
                </a:lnTo>
                <a:lnTo>
                  <a:pt x="326" y="126"/>
                </a:lnTo>
                <a:lnTo>
                  <a:pt x="326" y="125"/>
                </a:lnTo>
                <a:lnTo>
                  <a:pt x="326" y="126"/>
                </a:lnTo>
                <a:lnTo>
                  <a:pt x="327" y="126"/>
                </a:lnTo>
                <a:lnTo>
                  <a:pt x="326" y="126"/>
                </a:lnTo>
                <a:lnTo>
                  <a:pt x="327" y="126"/>
                </a:lnTo>
                <a:lnTo>
                  <a:pt x="326" y="126"/>
                </a:lnTo>
                <a:lnTo>
                  <a:pt x="327" y="126"/>
                </a:lnTo>
                <a:lnTo>
                  <a:pt x="327" y="125"/>
                </a:lnTo>
                <a:lnTo>
                  <a:pt x="327" y="126"/>
                </a:lnTo>
                <a:lnTo>
                  <a:pt x="327" y="125"/>
                </a:lnTo>
                <a:lnTo>
                  <a:pt x="327" y="126"/>
                </a:lnTo>
                <a:lnTo>
                  <a:pt x="327" y="125"/>
                </a:lnTo>
                <a:lnTo>
                  <a:pt x="328" y="125"/>
                </a:lnTo>
                <a:lnTo>
                  <a:pt x="327" y="125"/>
                </a:lnTo>
                <a:lnTo>
                  <a:pt x="328" y="125"/>
                </a:lnTo>
                <a:lnTo>
                  <a:pt x="327" y="125"/>
                </a:lnTo>
                <a:lnTo>
                  <a:pt x="328" y="125"/>
                </a:lnTo>
                <a:lnTo>
                  <a:pt x="328" y="124"/>
                </a:lnTo>
                <a:lnTo>
                  <a:pt x="328" y="125"/>
                </a:lnTo>
                <a:lnTo>
                  <a:pt x="328" y="124"/>
                </a:lnTo>
                <a:lnTo>
                  <a:pt x="328" y="125"/>
                </a:lnTo>
                <a:lnTo>
                  <a:pt x="328" y="124"/>
                </a:lnTo>
                <a:lnTo>
                  <a:pt x="327" y="124"/>
                </a:lnTo>
                <a:lnTo>
                  <a:pt x="328" y="124"/>
                </a:lnTo>
                <a:lnTo>
                  <a:pt x="327" y="124"/>
                </a:lnTo>
                <a:lnTo>
                  <a:pt x="328" y="124"/>
                </a:lnTo>
                <a:lnTo>
                  <a:pt x="327" y="124"/>
                </a:lnTo>
                <a:lnTo>
                  <a:pt x="327" y="123"/>
                </a:lnTo>
                <a:lnTo>
                  <a:pt x="327" y="124"/>
                </a:lnTo>
                <a:lnTo>
                  <a:pt x="327" y="123"/>
                </a:lnTo>
                <a:lnTo>
                  <a:pt x="327" y="124"/>
                </a:lnTo>
                <a:lnTo>
                  <a:pt x="327" y="123"/>
                </a:lnTo>
                <a:lnTo>
                  <a:pt x="328" y="123"/>
                </a:lnTo>
                <a:lnTo>
                  <a:pt x="327" y="123"/>
                </a:lnTo>
                <a:lnTo>
                  <a:pt x="328" y="123"/>
                </a:lnTo>
                <a:lnTo>
                  <a:pt x="327" y="123"/>
                </a:lnTo>
                <a:lnTo>
                  <a:pt x="328" y="123"/>
                </a:lnTo>
                <a:lnTo>
                  <a:pt x="329" y="123"/>
                </a:lnTo>
                <a:lnTo>
                  <a:pt x="328" y="123"/>
                </a:lnTo>
                <a:lnTo>
                  <a:pt x="329" y="123"/>
                </a:lnTo>
                <a:lnTo>
                  <a:pt x="328" y="123"/>
                </a:lnTo>
                <a:lnTo>
                  <a:pt x="329" y="123"/>
                </a:lnTo>
                <a:lnTo>
                  <a:pt x="329" y="122"/>
                </a:lnTo>
                <a:lnTo>
                  <a:pt x="329" y="123"/>
                </a:lnTo>
                <a:lnTo>
                  <a:pt x="329" y="122"/>
                </a:lnTo>
                <a:lnTo>
                  <a:pt x="329" y="123"/>
                </a:lnTo>
                <a:lnTo>
                  <a:pt x="329" y="122"/>
                </a:lnTo>
                <a:lnTo>
                  <a:pt x="328" y="122"/>
                </a:lnTo>
                <a:lnTo>
                  <a:pt x="329" y="122"/>
                </a:lnTo>
                <a:lnTo>
                  <a:pt x="328" y="122"/>
                </a:lnTo>
                <a:lnTo>
                  <a:pt x="329" y="122"/>
                </a:lnTo>
                <a:lnTo>
                  <a:pt x="328" y="122"/>
                </a:lnTo>
                <a:lnTo>
                  <a:pt x="328" y="121"/>
                </a:lnTo>
                <a:lnTo>
                  <a:pt x="328" y="122"/>
                </a:lnTo>
                <a:lnTo>
                  <a:pt x="328" y="121"/>
                </a:lnTo>
                <a:lnTo>
                  <a:pt x="328" y="122"/>
                </a:lnTo>
                <a:lnTo>
                  <a:pt x="328" y="121"/>
                </a:lnTo>
                <a:lnTo>
                  <a:pt x="327" y="121"/>
                </a:lnTo>
                <a:lnTo>
                  <a:pt x="328" y="121"/>
                </a:lnTo>
                <a:lnTo>
                  <a:pt x="327" y="121"/>
                </a:lnTo>
                <a:lnTo>
                  <a:pt x="328" y="121"/>
                </a:lnTo>
                <a:lnTo>
                  <a:pt x="327" y="121"/>
                </a:lnTo>
                <a:lnTo>
                  <a:pt x="327" y="122"/>
                </a:lnTo>
                <a:lnTo>
                  <a:pt x="327" y="121"/>
                </a:lnTo>
                <a:lnTo>
                  <a:pt x="327" y="122"/>
                </a:lnTo>
                <a:lnTo>
                  <a:pt x="327" y="121"/>
                </a:lnTo>
                <a:lnTo>
                  <a:pt x="327" y="122"/>
                </a:lnTo>
                <a:lnTo>
                  <a:pt x="326" y="122"/>
                </a:lnTo>
                <a:lnTo>
                  <a:pt x="327" y="122"/>
                </a:lnTo>
                <a:lnTo>
                  <a:pt x="326" y="122"/>
                </a:lnTo>
                <a:lnTo>
                  <a:pt x="327" y="122"/>
                </a:lnTo>
                <a:lnTo>
                  <a:pt x="326" y="122"/>
                </a:lnTo>
                <a:lnTo>
                  <a:pt x="326" y="121"/>
                </a:lnTo>
                <a:lnTo>
                  <a:pt x="326" y="122"/>
                </a:lnTo>
                <a:lnTo>
                  <a:pt x="326" y="121"/>
                </a:lnTo>
                <a:lnTo>
                  <a:pt x="326" y="122"/>
                </a:lnTo>
                <a:lnTo>
                  <a:pt x="326" y="121"/>
                </a:lnTo>
                <a:lnTo>
                  <a:pt x="326" y="120"/>
                </a:lnTo>
                <a:lnTo>
                  <a:pt x="326" y="121"/>
                </a:lnTo>
                <a:lnTo>
                  <a:pt x="326" y="120"/>
                </a:lnTo>
                <a:lnTo>
                  <a:pt x="326" y="121"/>
                </a:lnTo>
                <a:lnTo>
                  <a:pt x="326" y="120"/>
                </a:lnTo>
                <a:lnTo>
                  <a:pt x="325" y="120"/>
                </a:lnTo>
                <a:lnTo>
                  <a:pt x="326" y="120"/>
                </a:lnTo>
                <a:lnTo>
                  <a:pt x="325" y="120"/>
                </a:lnTo>
                <a:lnTo>
                  <a:pt x="326" y="120"/>
                </a:lnTo>
                <a:lnTo>
                  <a:pt x="325" y="120"/>
                </a:lnTo>
                <a:lnTo>
                  <a:pt x="325" y="121"/>
                </a:lnTo>
                <a:lnTo>
                  <a:pt x="325" y="120"/>
                </a:lnTo>
                <a:lnTo>
                  <a:pt x="325" y="121"/>
                </a:lnTo>
                <a:lnTo>
                  <a:pt x="325" y="120"/>
                </a:lnTo>
                <a:lnTo>
                  <a:pt x="325" y="121"/>
                </a:lnTo>
                <a:lnTo>
                  <a:pt x="324" y="121"/>
                </a:lnTo>
                <a:lnTo>
                  <a:pt x="325" y="121"/>
                </a:lnTo>
                <a:lnTo>
                  <a:pt x="324" y="121"/>
                </a:lnTo>
                <a:lnTo>
                  <a:pt x="325" y="121"/>
                </a:lnTo>
                <a:lnTo>
                  <a:pt x="324" y="121"/>
                </a:lnTo>
                <a:lnTo>
                  <a:pt x="324" y="120"/>
                </a:lnTo>
                <a:lnTo>
                  <a:pt x="324" y="121"/>
                </a:lnTo>
                <a:lnTo>
                  <a:pt x="324" y="120"/>
                </a:lnTo>
                <a:lnTo>
                  <a:pt x="324" y="121"/>
                </a:lnTo>
                <a:lnTo>
                  <a:pt x="324" y="120"/>
                </a:lnTo>
                <a:lnTo>
                  <a:pt x="323" y="120"/>
                </a:lnTo>
                <a:lnTo>
                  <a:pt x="324" y="120"/>
                </a:lnTo>
                <a:lnTo>
                  <a:pt x="323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20"/>
                </a:lnTo>
                <a:lnTo>
                  <a:pt x="323" y="119"/>
                </a:lnTo>
                <a:lnTo>
                  <a:pt x="323" y="120"/>
                </a:lnTo>
                <a:lnTo>
                  <a:pt x="323" y="119"/>
                </a:lnTo>
                <a:lnTo>
                  <a:pt x="324" y="119"/>
                </a:lnTo>
                <a:lnTo>
                  <a:pt x="323" y="119"/>
                </a:lnTo>
                <a:lnTo>
                  <a:pt x="324" y="119"/>
                </a:lnTo>
                <a:lnTo>
                  <a:pt x="323" y="119"/>
                </a:lnTo>
                <a:lnTo>
                  <a:pt x="324" y="119"/>
                </a:lnTo>
                <a:lnTo>
                  <a:pt x="325" y="119"/>
                </a:lnTo>
                <a:lnTo>
                  <a:pt x="324" y="119"/>
                </a:lnTo>
                <a:lnTo>
                  <a:pt x="325" y="119"/>
                </a:lnTo>
                <a:lnTo>
                  <a:pt x="324" y="119"/>
                </a:lnTo>
                <a:lnTo>
                  <a:pt x="325" y="119"/>
                </a:lnTo>
                <a:lnTo>
                  <a:pt x="325" y="118"/>
                </a:lnTo>
                <a:lnTo>
                  <a:pt x="325" y="119"/>
                </a:lnTo>
                <a:lnTo>
                  <a:pt x="325" y="118"/>
                </a:lnTo>
                <a:lnTo>
                  <a:pt x="325" y="119"/>
                </a:lnTo>
                <a:lnTo>
                  <a:pt x="325" y="118"/>
                </a:lnTo>
                <a:lnTo>
                  <a:pt x="324" y="118"/>
                </a:lnTo>
                <a:lnTo>
                  <a:pt x="325" y="118"/>
                </a:lnTo>
                <a:lnTo>
                  <a:pt x="324" y="118"/>
                </a:lnTo>
                <a:lnTo>
                  <a:pt x="325" y="118"/>
                </a:lnTo>
                <a:lnTo>
                  <a:pt x="324" y="118"/>
                </a:lnTo>
                <a:lnTo>
                  <a:pt x="324" y="117"/>
                </a:lnTo>
                <a:lnTo>
                  <a:pt x="324" y="118"/>
                </a:lnTo>
                <a:lnTo>
                  <a:pt x="324" y="117"/>
                </a:lnTo>
                <a:lnTo>
                  <a:pt x="324" y="118"/>
                </a:lnTo>
                <a:lnTo>
                  <a:pt x="324" y="117"/>
                </a:lnTo>
                <a:lnTo>
                  <a:pt x="325" y="117"/>
                </a:lnTo>
                <a:lnTo>
                  <a:pt x="324" y="117"/>
                </a:lnTo>
                <a:lnTo>
                  <a:pt x="325" y="117"/>
                </a:lnTo>
                <a:lnTo>
                  <a:pt x="324" y="117"/>
                </a:lnTo>
                <a:lnTo>
                  <a:pt x="325" y="117"/>
                </a:lnTo>
                <a:lnTo>
                  <a:pt x="325" y="116"/>
                </a:lnTo>
                <a:lnTo>
                  <a:pt x="325" y="117"/>
                </a:lnTo>
                <a:lnTo>
                  <a:pt x="325" y="116"/>
                </a:lnTo>
                <a:lnTo>
                  <a:pt x="325" y="117"/>
                </a:lnTo>
                <a:lnTo>
                  <a:pt x="325" y="116"/>
                </a:lnTo>
                <a:lnTo>
                  <a:pt x="326" y="116"/>
                </a:lnTo>
                <a:lnTo>
                  <a:pt x="325" y="116"/>
                </a:lnTo>
                <a:lnTo>
                  <a:pt x="326" y="116"/>
                </a:lnTo>
                <a:lnTo>
                  <a:pt x="325" y="116"/>
                </a:lnTo>
                <a:lnTo>
                  <a:pt x="326" y="116"/>
                </a:lnTo>
                <a:lnTo>
                  <a:pt x="326" y="117"/>
                </a:lnTo>
                <a:lnTo>
                  <a:pt x="326" y="116"/>
                </a:lnTo>
                <a:lnTo>
                  <a:pt x="326" y="117"/>
                </a:lnTo>
                <a:lnTo>
                  <a:pt x="326" y="116"/>
                </a:lnTo>
                <a:lnTo>
                  <a:pt x="326" y="117"/>
                </a:lnTo>
                <a:lnTo>
                  <a:pt x="326" y="118"/>
                </a:lnTo>
                <a:lnTo>
                  <a:pt x="326" y="117"/>
                </a:lnTo>
                <a:lnTo>
                  <a:pt x="326" y="118"/>
                </a:lnTo>
                <a:lnTo>
                  <a:pt x="326" y="117"/>
                </a:lnTo>
                <a:lnTo>
                  <a:pt x="326" y="118"/>
                </a:lnTo>
                <a:lnTo>
                  <a:pt x="327" y="118"/>
                </a:lnTo>
                <a:lnTo>
                  <a:pt x="326" y="118"/>
                </a:lnTo>
                <a:lnTo>
                  <a:pt x="327" y="118"/>
                </a:lnTo>
                <a:lnTo>
                  <a:pt x="326" y="118"/>
                </a:lnTo>
                <a:lnTo>
                  <a:pt x="327" y="118"/>
                </a:lnTo>
                <a:lnTo>
                  <a:pt x="327" y="117"/>
                </a:lnTo>
                <a:lnTo>
                  <a:pt x="327" y="118"/>
                </a:lnTo>
                <a:lnTo>
                  <a:pt x="327" y="117"/>
                </a:lnTo>
                <a:lnTo>
                  <a:pt x="327" y="118"/>
                </a:lnTo>
                <a:lnTo>
                  <a:pt x="327" y="117"/>
                </a:lnTo>
                <a:lnTo>
                  <a:pt x="328" y="117"/>
                </a:lnTo>
                <a:lnTo>
                  <a:pt x="327" y="117"/>
                </a:lnTo>
                <a:lnTo>
                  <a:pt x="328" y="117"/>
                </a:lnTo>
                <a:lnTo>
                  <a:pt x="327" y="117"/>
                </a:lnTo>
                <a:lnTo>
                  <a:pt x="328" y="117"/>
                </a:lnTo>
                <a:lnTo>
                  <a:pt x="328" y="116"/>
                </a:lnTo>
                <a:lnTo>
                  <a:pt x="328" y="117"/>
                </a:lnTo>
                <a:lnTo>
                  <a:pt x="328" y="116"/>
                </a:lnTo>
                <a:lnTo>
                  <a:pt x="328" y="117"/>
                </a:lnTo>
                <a:lnTo>
                  <a:pt x="328" y="116"/>
                </a:lnTo>
                <a:lnTo>
                  <a:pt x="327" y="116"/>
                </a:lnTo>
                <a:lnTo>
                  <a:pt x="328" y="116"/>
                </a:lnTo>
                <a:lnTo>
                  <a:pt x="327" y="116"/>
                </a:lnTo>
                <a:lnTo>
                  <a:pt x="328" y="116"/>
                </a:lnTo>
                <a:lnTo>
                  <a:pt x="327" y="116"/>
                </a:lnTo>
                <a:lnTo>
                  <a:pt x="327" y="115"/>
                </a:lnTo>
                <a:lnTo>
                  <a:pt x="327" y="116"/>
                </a:lnTo>
                <a:lnTo>
                  <a:pt x="327" y="115"/>
                </a:lnTo>
                <a:lnTo>
                  <a:pt x="327" y="116"/>
                </a:lnTo>
                <a:lnTo>
                  <a:pt x="327" y="115"/>
                </a:lnTo>
                <a:lnTo>
                  <a:pt x="328" y="115"/>
                </a:lnTo>
                <a:lnTo>
                  <a:pt x="327" y="115"/>
                </a:lnTo>
                <a:lnTo>
                  <a:pt x="328" y="115"/>
                </a:lnTo>
                <a:lnTo>
                  <a:pt x="327" y="115"/>
                </a:lnTo>
                <a:lnTo>
                  <a:pt x="328" y="115"/>
                </a:lnTo>
                <a:lnTo>
                  <a:pt x="329" y="115"/>
                </a:lnTo>
                <a:lnTo>
                  <a:pt x="328" y="115"/>
                </a:lnTo>
                <a:lnTo>
                  <a:pt x="329" y="115"/>
                </a:lnTo>
                <a:lnTo>
                  <a:pt x="328" y="115"/>
                </a:lnTo>
                <a:lnTo>
                  <a:pt x="329" y="115"/>
                </a:lnTo>
                <a:lnTo>
                  <a:pt x="329" y="114"/>
                </a:lnTo>
                <a:lnTo>
                  <a:pt x="329" y="115"/>
                </a:lnTo>
                <a:lnTo>
                  <a:pt x="329" y="114"/>
                </a:lnTo>
                <a:lnTo>
                  <a:pt x="329" y="115"/>
                </a:lnTo>
                <a:lnTo>
                  <a:pt x="329" y="114"/>
                </a:lnTo>
                <a:lnTo>
                  <a:pt x="328" y="114"/>
                </a:lnTo>
                <a:lnTo>
                  <a:pt x="329" y="114"/>
                </a:lnTo>
                <a:lnTo>
                  <a:pt x="328" y="114"/>
                </a:lnTo>
                <a:lnTo>
                  <a:pt x="329" y="114"/>
                </a:lnTo>
                <a:lnTo>
                  <a:pt x="328" y="114"/>
                </a:lnTo>
                <a:lnTo>
                  <a:pt x="328" y="113"/>
                </a:lnTo>
                <a:lnTo>
                  <a:pt x="328" y="114"/>
                </a:lnTo>
                <a:lnTo>
                  <a:pt x="328" y="113"/>
                </a:lnTo>
                <a:lnTo>
                  <a:pt x="328" y="114"/>
                </a:lnTo>
                <a:lnTo>
                  <a:pt x="328" y="113"/>
                </a:lnTo>
                <a:lnTo>
                  <a:pt x="329" y="113"/>
                </a:lnTo>
                <a:lnTo>
                  <a:pt x="328" y="113"/>
                </a:lnTo>
                <a:lnTo>
                  <a:pt x="329" y="113"/>
                </a:lnTo>
                <a:lnTo>
                  <a:pt x="328" y="113"/>
                </a:lnTo>
                <a:lnTo>
                  <a:pt x="329" y="113"/>
                </a:lnTo>
                <a:lnTo>
                  <a:pt x="329" y="112"/>
                </a:lnTo>
                <a:lnTo>
                  <a:pt x="329" y="113"/>
                </a:lnTo>
                <a:lnTo>
                  <a:pt x="329" y="112"/>
                </a:lnTo>
                <a:lnTo>
                  <a:pt x="329" y="113"/>
                </a:lnTo>
                <a:lnTo>
                  <a:pt x="329" y="112"/>
                </a:lnTo>
                <a:lnTo>
                  <a:pt x="330" y="112"/>
                </a:lnTo>
                <a:lnTo>
                  <a:pt x="329" y="112"/>
                </a:lnTo>
                <a:lnTo>
                  <a:pt x="330" y="112"/>
                </a:lnTo>
                <a:lnTo>
                  <a:pt x="329" y="112"/>
                </a:lnTo>
                <a:lnTo>
                  <a:pt x="330" y="112"/>
                </a:lnTo>
                <a:lnTo>
                  <a:pt x="330" y="113"/>
                </a:lnTo>
                <a:lnTo>
                  <a:pt x="330" y="112"/>
                </a:lnTo>
                <a:lnTo>
                  <a:pt x="330" y="113"/>
                </a:lnTo>
                <a:lnTo>
                  <a:pt x="330" y="112"/>
                </a:lnTo>
                <a:lnTo>
                  <a:pt x="330" y="113"/>
                </a:lnTo>
                <a:lnTo>
                  <a:pt x="330" y="114"/>
                </a:lnTo>
                <a:lnTo>
                  <a:pt x="330" y="113"/>
                </a:lnTo>
                <a:lnTo>
                  <a:pt x="330" y="114"/>
                </a:lnTo>
                <a:lnTo>
                  <a:pt x="330" y="113"/>
                </a:lnTo>
                <a:lnTo>
                  <a:pt x="330" y="114"/>
                </a:lnTo>
                <a:lnTo>
                  <a:pt x="331" y="114"/>
                </a:lnTo>
                <a:lnTo>
                  <a:pt x="330" y="114"/>
                </a:lnTo>
                <a:lnTo>
                  <a:pt x="331" y="114"/>
                </a:lnTo>
                <a:lnTo>
                  <a:pt x="330" y="114"/>
                </a:lnTo>
                <a:lnTo>
                  <a:pt x="331" y="114"/>
                </a:lnTo>
                <a:lnTo>
                  <a:pt x="331" y="113"/>
                </a:lnTo>
                <a:lnTo>
                  <a:pt x="331" y="114"/>
                </a:lnTo>
                <a:lnTo>
                  <a:pt x="331" y="113"/>
                </a:lnTo>
                <a:lnTo>
                  <a:pt x="331" y="114"/>
                </a:lnTo>
                <a:lnTo>
                  <a:pt x="331" y="113"/>
                </a:lnTo>
                <a:lnTo>
                  <a:pt x="332" y="113"/>
                </a:lnTo>
                <a:lnTo>
                  <a:pt x="331" y="113"/>
                </a:lnTo>
                <a:lnTo>
                  <a:pt x="332" y="113"/>
                </a:lnTo>
                <a:lnTo>
                  <a:pt x="331" y="113"/>
                </a:lnTo>
                <a:lnTo>
                  <a:pt x="332" y="113"/>
                </a:lnTo>
                <a:lnTo>
                  <a:pt x="332" y="114"/>
                </a:lnTo>
                <a:lnTo>
                  <a:pt x="332" y="113"/>
                </a:lnTo>
                <a:lnTo>
                  <a:pt x="332" y="114"/>
                </a:lnTo>
                <a:lnTo>
                  <a:pt x="332" y="113"/>
                </a:lnTo>
                <a:lnTo>
                  <a:pt x="332" y="114"/>
                </a:lnTo>
                <a:lnTo>
                  <a:pt x="333" y="114"/>
                </a:lnTo>
                <a:lnTo>
                  <a:pt x="332" y="114"/>
                </a:lnTo>
                <a:lnTo>
                  <a:pt x="333" y="114"/>
                </a:lnTo>
                <a:lnTo>
                  <a:pt x="332" y="114"/>
                </a:lnTo>
                <a:lnTo>
                  <a:pt x="333" y="114"/>
                </a:lnTo>
                <a:lnTo>
                  <a:pt x="333" y="115"/>
                </a:lnTo>
                <a:lnTo>
                  <a:pt x="333" y="114"/>
                </a:lnTo>
                <a:lnTo>
                  <a:pt x="333" y="115"/>
                </a:lnTo>
                <a:lnTo>
                  <a:pt x="333" y="114"/>
                </a:lnTo>
                <a:lnTo>
                  <a:pt x="333" y="115"/>
                </a:lnTo>
                <a:lnTo>
                  <a:pt x="332" y="115"/>
                </a:lnTo>
                <a:lnTo>
                  <a:pt x="333" y="115"/>
                </a:lnTo>
                <a:lnTo>
                  <a:pt x="332" y="115"/>
                </a:lnTo>
                <a:lnTo>
                  <a:pt x="333" y="115"/>
                </a:lnTo>
                <a:lnTo>
                  <a:pt x="332" y="115"/>
                </a:lnTo>
                <a:lnTo>
                  <a:pt x="331" y="115"/>
                </a:lnTo>
                <a:lnTo>
                  <a:pt x="332" y="115"/>
                </a:lnTo>
                <a:lnTo>
                  <a:pt x="331" y="115"/>
                </a:lnTo>
                <a:lnTo>
                  <a:pt x="332" y="115"/>
                </a:lnTo>
                <a:lnTo>
                  <a:pt x="331" y="115"/>
                </a:lnTo>
                <a:lnTo>
                  <a:pt x="331" y="116"/>
                </a:lnTo>
                <a:lnTo>
                  <a:pt x="331" y="115"/>
                </a:lnTo>
                <a:lnTo>
                  <a:pt x="331" y="116"/>
                </a:lnTo>
                <a:lnTo>
                  <a:pt x="331" y="115"/>
                </a:lnTo>
                <a:lnTo>
                  <a:pt x="331" y="116"/>
                </a:lnTo>
                <a:lnTo>
                  <a:pt x="332" y="116"/>
                </a:lnTo>
                <a:lnTo>
                  <a:pt x="331" y="116"/>
                </a:lnTo>
                <a:lnTo>
                  <a:pt x="332" y="116"/>
                </a:lnTo>
                <a:lnTo>
                  <a:pt x="331" y="116"/>
                </a:lnTo>
                <a:lnTo>
                  <a:pt x="332" y="116"/>
                </a:lnTo>
                <a:lnTo>
                  <a:pt x="332" y="117"/>
                </a:lnTo>
                <a:lnTo>
                  <a:pt x="332" y="116"/>
                </a:lnTo>
                <a:lnTo>
                  <a:pt x="332" y="117"/>
                </a:lnTo>
                <a:lnTo>
                  <a:pt x="332" y="116"/>
                </a:lnTo>
                <a:lnTo>
                  <a:pt x="332" y="117"/>
                </a:lnTo>
                <a:lnTo>
                  <a:pt x="332" y="118"/>
                </a:lnTo>
                <a:lnTo>
                  <a:pt x="332" y="117"/>
                </a:lnTo>
                <a:lnTo>
                  <a:pt x="332" y="118"/>
                </a:lnTo>
                <a:lnTo>
                  <a:pt x="332" y="117"/>
                </a:lnTo>
                <a:lnTo>
                  <a:pt x="332" y="118"/>
                </a:lnTo>
                <a:lnTo>
                  <a:pt x="333" y="118"/>
                </a:lnTo>
                <a:lnTo>
                  <a:pt x="332" y="118"/>
                </a:lnTo>
                <a:lnTo>
                  <a:pt x="333" y="118"/>
                </a:lnTo>
                <a:lnTo>
                  <a:pt x="332" y="118"/>
                </a:lnTo>
                <a:lnTo>
                  <a:pt x="333" y="118"/>
                </a:lnTo>
                <a:lnTo>
                  <a:pt x="333" y="119"/>
                </a:lnTo>
                <a:lnTo>
                  <a:pt x="333" y="118"/>
                </a:lnTo>
                <a:lnTo>
                  <a:pt x="333" y="119"/>
                </a:lnTo>
                <a:lnTo>
                  <a:pt x="333" y="118"/>
                </a:lnTo>
                <a:lnTo>
                  <a:pt x="333" y="119"/>
                </a:lnTo>
                <a:lnTo>
                  <a:pt x="332" y="119"/>
                </a:lnTo>
                <a:lnTo>
                  <a:pt x="333" y="119"/>
                </a:lnTo>
                <a:lnTo>
                  <a:pt x="332" y="119"/>
                </a:lnTo>
                <a:lnTo>
                  <a:pt x="333" y="119"/>
                </a:lnTo>
                <a:lnTo>
                  <a:pt x="332" y="119"/>
                </a:lnTo>
                <a:lnTo>
                  <a:pt x="331" y="119"/>
                </a:lnTo>
                <a:lnTo>
                  <a:pt x="332" y="119"/>
                </a:lnTo>
                <a:lnTo>
                  <a:pt x="331" y="119"/>
                </a:lnTo>
                <a:lnTo>
                  <a:pt x="332" y="119"/>
                </a:lnTo>
                <a:lnTo>
                  <a:pt x="331" y="119"/>
                </a:lnTo>
                <a:lnTo>
                  <a:pt x="331" y="120"/>
                </a:lnTo>
                <a:lnTo>
                  <a:pt x="331" y="119"/>
                </a:lnTo>
                <a:lnTo>
                  <a:pt x="331" y="120"/>
                </a:lnTo>
                <a:lnTo>
                  <a:pt x="331" y="119"/>
                </a:lnTo>
                <a:lnTo>
                  <a:pt x="331" y="120"/>
                </a:lnTo>
                <a:lnTo>
                  <a:pt x="332" y="120"/>
                </a:lnTo>
                <a:lnTo>
                  <a:pt x="331" y="120"/>
                </a:lnTo>
                <a:lnTo>
                  <a:pt x="332" y="120"/>
                </a:lnTo>
                <a:lnTo>
                  <a:pt x="331" y="120"/>
                </a:lnTo>
                <a:lnTo>
                  <a:pt x="332" y="120"/>
                </a:lnTo>
                <a:lnTo>
                  <a:pt x="332" y="121"/>
                </a:lnTo>
                <a:lnTo>
                  <a:pt x="332" y="120"/>
                </a:lnTo>
                <a:lnTo>
                  <a:pt x="332" y="121"/>
                </a:lnTo>
                <a:lnTo>
                  <a:pt x="332" y="120"/>
                </a:lnTo>
                <a:lnTo>
                  <a:pt x="332" y="121"/>
                </a:lnTo>
                <a:lnTo>
                  <a:pt x="333" y="121"/>
                </a:lnTo>
                <a:lnTo>
                  <a:pt x="332" y="121"/>
                </a:lnTo>
                <a:lnTo>
                  <a:pt x="333" y="121"/>
                </a:lnTo>
                <a:lnTo>
                  <a:pt x="332" y="121"/>
                </a:lnTo>
                <a:lnTo>
                  <a:pt x="333" y="121"/>
                </a:lnTo>
                <a:lnTo>
                  <a:pt x="333" y="120"/>
                </a:lnTo>
                <a:lnTo>
                  <a:pt x="333" y="121"/>
                </a:lnTo>
                <a:lnTo>
                  <a:pt x="333" y="120"/>
                </a:lnTo>
                <a:lnTo>
                  <a:pt x="333" y="121"/>
                </a:lnTo>
                <a:lnTo>
                  <a:pt x="333" y="120"/>
                </a:lnTo>
                <a:lnTo>
                  <a:pt x="334" y="120"/>
                </a:lnTo>
                <a:lnTo>
                  <a:pt x="333" y="120"/>
                </a:lnTo>
                <a:lnTo>
                  <a:pt x="334" y="120"/>
                </a:lnTo>
                <a:lnTo>
                  <a:pt x="333" y="120"/>
                </a:lnTo>
                <a:lnTo>
                  <a:pt x="334" y="120"/>
                </a:lnTo>
                <a:lnTo>
                  <a:pt x="334" y="121"/>
                </a:lnTo>
                <a:lnTo>
                  <a:pt x="334" y="120"/>
                </a:lnTo>
                <a:lnTo>
                  <a:pt x="334" y="121"/>
                </a:lnTo>
                <a:lnTo>
                  <a:pt x="334" y="120"/>
                </a:lnTo>
                <a:lnTo>
                  <a:pt x="334" y="121"/>
                </a:lnTo>
                <a:lnTo>
                  <a:pt x="334" y="122"/>
                </a:lnTo>
                <a:lnTo>
                  <a:pt x="334" y="121"/>
                </a:lnTo>
                <a:lnTo>
                  <a:pt x="334" y="122"/>
                </a:lnTo>
                <a:lnTo>
                  <a:pt x="334" y="121"/>
                </a:lnTo>
                <a:lnTo>
                  <a:pt x="334" y="122"/>
                </a:lnTo>
                <a:lnTo>
                  <a:pt x="335" y="122"/>
                </a:lnTo>
                <a:lnTo>
                  <a:pt x="334" y="122"/>
                </a:lnTo>
                <a:lnTo>
                  <a:pt x="335" y="122"/>
                </a:lnTo>
                <a:lnTo>
                  <a:pt x="334" y="122"/>
                </a:lnTo>
                <a:lnTo>
                  <a:pt x="335" y="122"/>
                </a:lnTo>
                <a:lnTo>
                  <a:pt x="335" y="121"/>
                </a:lnTo>
                <a:lnTo>
                  <a:pt x="335" y="122"/>
                </a:lnTo>
                <a:lnTo>
                  <a:pt x="335" y="121"/>
                </a:lnTo>
                <a:lnTo>
                  <a:pt x="335" y="122"/>
                </a:lnTo>
                <a:lnTo>
                  <a:pt x="335" y="121"/>
                </a:lnTo>
                <a:lnTo>
                  <a:pt x="336" y="121"/>
                </a:lnTo>
                <a:lnTo>
                  <a:pt x="335" y="121"/>
                </a:lnTo>
                <a:lnTo>
                  <a:pt x="336" y="121"/>
                </a:lnTo>
                <a:lnTo>
                  <a:pt x="335" y="121"/>
                </a:lnTo>
                <a:lnTo>
                  <a:pt x="336" y="121"/>
                </a:lnTo>
                <a:lnTo>
                  <a:pt x="336" y="120"/>
                </a:lnTo>
                <a:lnTo>
                  <a:pt x="336" y="121"/>
                </a:lnTo>
                <a:lnTo>
                  <a:pt x="336" y="120"/>
                </a:lnTo>
                <a:lnTo>
                  <a:pt x="336" y="121"/>
                </a:lnTo>
                <a:lnTo>
                  <a:pt x="336" y="120"/>
                </a:lnTo>
                <a:lnTo>
                  <a:pt x="335" y="120"/>
                </a:lnTo>
                <a:lnTo>
                  <a:pt x="336" y="120"/>
                </a:lnTo>
                <a:lnTo>
                  <a:pt x="335" y="120"/>
                </a:lnTo>
                <a:lnTo>
                  <a:pt x="336" y="120"/>
                </a:lnTo>
                <a:lnTo>
                  <a:pt x="335" y="120"/>
                </a:lnTo>
                <a:lnTo>
                  <a:pt x="335" y="119"/>
                </a:lnTo>
                <a:lnTo>
                  <a:pt x="335" y="120"/>
                </a:lnTo>
                <a:lnTo>
                  <a:pt x="335" y="119"/>
                </a:lnTo>
                <a:lnTo>
                  <a:pt x="335" y="120"/>
                </a:lnTo>
                <a:lnTo>
                  <a:pt x="335" y="119"/>
                </a:lnTo>
                <a:lnTo>
                  <a:pt x="336" y="119"/>
                </a:lnTo>
                <a:lnTo>
                  <a:pt x="335" y="119"/>
                </a:lnTo>
                <a:lnTo>
                  <a:pt x="336" y="119"/>
                </a:lnTo>
                <a:lnTo>
                  <a:pt x="335" y="119"/>
                </a:lnTo>
                <a:lnTo>
                  <a:pt x="336" y="119"/>
                </a:lnTo>
                <a:lnTo>
                  <a:pt x="337" y="119"/>
                </a:lnTo>
                <a:lnTo>
                  <a:pt x="336" y="119"/>
                </a:lnTo>
                <a:lnTo>
                  <a:pt x="337" y="119"/>
                </a:lnTo>
                <a:lnTo>
                  <a:pt x="336" y="119"/>
                </a:lnTo>
                <a:lnTo>
                  <a:pt x="337" y="119"/>
                </a:lnTo>
                <a:lnTo>
                  <a:pt x="337" y="118"/>
                </a:lnTo>
                <a:lnTo>
                  <a:pt x="337" y="119"/>
                </a:lnTo>
                <a:lnTo>
                  <a:pt x="337" y="118"/>
                </a:lnTo>
                <a:lnTo>
                  <a:pt x="337" y="119"/>
                </a:lnTo>
                <a:lnTo>
                  <a:pt x="337" y="118"/>
                </a:lnTo>
                <a:lnTo>
                  <a:pt x="336" y="118"/>
                </a:lnTo>
                <a:lnTo>
                  <a:pt x="337" y="118"/>
                </a:lnTo>
                <a:lnTo>
                  <a:pt x="336" y="118"/>
                </a:lnTo>
                <a:lnTo>
                  <a:pt x="337" y="118"/>
                </a:lnTo>
                <a:lnTo>
                  <a:pt x="336" y="118"/>
                </a:lnTo>
                <a:lnTo>
                  <a:pt x="336" y="117"/>
                </a:lnTo>
                <a:lnTo>
                  <a:pt x="336" y="118"/>
                </a:lnTo>
                <a:lnTo>
                  <a:pt x="336" y="117"/>
                </a:lnTo>
                <a:lnTo>
                  <a:pt x="336" y="118"/>
                </a:lnTo>
                <a:lnTo>
                  <a:pt x="336" y="117"/>
                </a:lnTo>
                <a:lnTo>
                  <a:pt x="337" y="117"/>
                </a:lnTo>
                <a:lnTo>
                  <a:pt x="336" y="117"/>
                </a:lnTo>
                <a:lnTo>
                  <a:pt x="337" y="117"/>
                </a:lnTo>
                <a:lnTo>
                  <a:pt x="336" y="117"/>
                </a:lnTo>
                <a:lnTo>
                  <a:pt x="337" y="117"/>
                </a:lnTo>
                <a:lnTo>
                  <a:pt x="337" y="116"/>
                </a:lnTo>
                <a:lnTo>
                  <a:pt x="337" y="117"/>
                </a:lnTo>
                <a:lnTo>
                  <a:pt x="337" y="116"/>
                </a:lnTo>
                <a:lnTo>
                  <a:pt x="337" y="117"/>
                </a:lnTo>
                <a:lnTo>
                  <a:pt x="337" y="116"/>
                </a:lnTo>
                <a:lnTo>
                  <a:pt x="338" y="116"/>
                </a:lnTo>
                <a:lnTo>
                  <a:pt x="337" y="116"/>
                </a:lnTo>
                <a:lnTo>
                  <a:pt x="338" y="116"/>
                </a:lnTo>
                <a:lnTo>
                  <a:pt x="337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6"/>
                </a:lnTo>
                <a:lnTo>
                  <a:pt x="338" y="117"/>
                </a:lnTo>
                <a:lnTo>
                  <a:pt x="338" y="116"/>
                </a:lnTo>
                <a:lnTo>
                  <a:pt x="338" y="117"/>
                </a:lnTo>
                <a:lnTo>
                  <a:pt x="338" y="118"/>
                </a:lnTo>
                <a:lnTo>
                  <a:pt x="338" y="117"/>
                </a:lnTo>
                <a:lnTo>
                  <a:pt x="338" y="118"/>
                </a:lnTo>
                <a:lnTo>
                  <a:pt x="338" y="117"/>
                </a:lnTo>
                <a:lnTo>
                  <a:pt x="338" y="118"/>
                </a:lnTo>
                <a:lnTo>
                  <a:pt x="339" y="118"/>
                </a:lnTo>
                <a:lnTo>
                  <a:pt x="338" y="118"/>
                </a:lnTo>
                <a:lnTo>
                  <a:pt x="339" y="118"/>
                </a:lnTo>
                <a:lnTo>
                  <a:pt x="338" y="118"/>
                </a:lnTo>
                <a:lnTo>
                  <a:pt x="339" y="118"/>
                </a:lnTo>
                <a:lnTo>
                  <a:pt x="339" y="117"/>
                </a:lnTo>
                <a:lnTo>
                  <a:pt x="339" y="118"/>
                </a:lnTo>
                <a:lnTo>
                  <a:pt x="339" y="117"/>
                </a:lnTo>
                <a:lnTo>
                  <a:pt x="339" y="118"/>
                </a:lnTo>
                <a:lnTo>
                  <a:pt x="339" y="117"/>
                </a:lnTo>
                <a:lnTo>
                  <a:pt x="340" y="117"/>
                </a:lnTo>
                <a:lnTo>
                  <a:pt x="339" y="117"/>
                </a:lnTo>
                <a:lnTo>
                  <a:pt x="340" y="117"/>
                </a:lnTo>
                <a:lnTo>
                  <a:pt x="339" y="117"/>
                </a:lnTo>
                <a:lnTo>
                  <a:pt x="340" y="117"/>
                </a:lnTo>
                <a:lnTo>
                  <a:pt x="341" y="117"/>
                </a:lnTo>
                <a:lnTo>
                  <a:pt x="340" y="117"/>
                </a:lnTo>
                <a:lnTo>
                  <a:pt x="341" y="117"/>
                </a:lnTo>
                <a:lnTo>
                  <a:pt x="340" y="117"/>
                </a:lnTo>
                <a:lnTo>
                  <a:pt x="341" y="117"/>
                </a:lnTo>
                <a:lnTo>
                  <a:pt x="341" y="116"/>
                </a:lnTo>
                <a:lnTo>
                  <a:pt x="341" y="117"/>
                </a:lnTo>
                <a:lnTo>
                  <a:pt x="341" y="116"/>
                </a:lnTo>
                <a:lnTo>
                  <a:pt x="341" y="117"/>
                </a:lnTo>
                <a:lnTo>
                  <a:pt x="341" y="116"/>
                </a:lnTo>
                <a:lnTo>
                  <a:pt x="342" y="116"/>
                </a:lnTo>
                <a:lnTo>
                  <a:pt x="341" y="116"/>
                </a:lnTo>
                <a:lnTo>
                  <a:pt x="342" y="116"/>
                </a:lnTo>
                <a:lnTo>
                  <a:pt x="341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6"/>
                </a:lnTo>
                <a:lnTo>
                  <a:pt x="342" y="117"/>
                </a:lnTo>
                <a:lnTo>
                  <a:pt x="342" y="116"/>
                </a:lnTo>
                <a:lnTo>
                  <a:pt x="342" y="117"/>
                </a:lnTo>
                <a:lnTo>
                  <a:pt x="342" y="118"/>
                </a:lnTo>
                <a:lnTo>
                  <a:pt x="342" y="117"/>
                </a:lnTo>
                <a:lnTo>
                  <a:pt x="342" y="118"/>
                </a:lnTo>
                <a:lnTo>
                  <a:pt x="342" y="117"/>
                </a:lnTo>
                <a:lnTo>
                  <a:pt x="342" y="118"/>
                </a:lnTo>
                <a:lnTo>
                  <a:pt x="343" y="118"/>
                </a:lnTo>
                <a:lnTo>
                  <a:pt x="342" y="118"/>
                </a:lnTo>
                <a:lnTo>
                  <a:pt x="343" y="118"/>
                </a:lnTo>
                <a:lnTo>
                  <a:pt x="342" y="118"/>
                </a:lnTo>
                <a:lnTo>
                  <a:pt x="343" y="118"/>
                </a:lnTo>
                <a:lnTo>
                  <a:pt x="343" y="117"/>
                </a:lnTo>
                <a:lnTo>
                  <a:pt x="343" y="118"/>
                </a:lnTo>
                <a:lnTo>
                  <a:pt x="343" y="117"/>
                </a:lnTo>
                <a:lnTo>
                  <a:pt x="343" y="118"/>
                </a:lnTo>
                <a:lnTo>
                  <a:pt x="343" y="117"/>
                </a:lnTo>
                <a:lnTo>
                  <a:pt x="344" y="117"/>
                </a:lnTo>
                <a:lnTo>
                  <a:pt x="343" y="117"/>
                </a:lnTo>
                <a:lnTo>
                  <a:pt x="344" y="117"/>
                </a:lnTo>
                <a:lnTo>
                  <a:pt x="343" y="117"/>
                </a:lnTo>
                <a:lnTo>
                  <a:pt x="344" y="117"/>
                </a:lnTo>
                <a:lnTo>
                  <a:pt x="344" y="116"/>
                </a:lnTo>
                <a:lnTo>
                  <a:pt x="344" y="117"/>
                </a:lnTo>
                <a:lnTo>
                  <a:pt x="344" y="116"/>
                </a:lnTo>
                <a:lnTo>
                  <a:pt x="344" y="117"/>
                </a:lnTo>
                <a:lnTo>
                  <a:pt x="344" y="116"/>
                </a:lnTo>
                <a:lnTo>
                  <a:pt x="343" y="116"/>
                </a:lnTo>
                <a:lnTo>
                  <a:pt x="344" y="116"/>
                </a:lnTo>
                <a:lnTo>
                  <a:pt x="343" y="116"/>
                </a:lnTo>
                <a:lnTo>
                  <a:pt x="344" y="116"/>
                </a:lnTo>
                <a:lnTo>
                  <a:pt x="343" y="116"/>
                </a:lnTo>
                <a:lnTo>
                  <a:pt x="343" y="115"/>
                </a:lnTo>
                <a:lnTo>
                  <a:pt x="343" y="116"/>
                </a:lnTo>
                <a:lnTo>
                  <a:pt x="343" y="115"/>
                </a:lnTo>
                <a:lnTo>
                  <a:pt x="343" y="116"/>
                </a:lnTo>
                <a:lnTo>
                  <a:pt x="343" y="115"/>
                </a:lnTo>
                <a:lnTo>
                  <a:pt x="344" y="115"/>
                </a:lnTo>
                <a:lnTo>
                  <a:pt x="343" y="115"/>
                </a:lnTo>
                <a:lnTo>
                  <a:pt x="344" y="115"/>
                </a:lnTo>
                <a:lnTo>
                  <a:pt x="343" y="115"/>
                </a:lnTo>
                <a:lnTo>
                  <a:pt x="344" y="115"/>
                </a:lnTo>
                <a:lnTo>
                  <a:pt x="345" y="115"/>
                </a:lnTo>
                <a:lnTo>
                  <a:pt x="344" y="115"/>
                </a:lnTo>
                <a:lnTo>
                  <a:pt x="345" y="115"/>
                </a:lnTo>
                <a:lnTo>
                  <a:pt x="344" y="115"/>
                </a:lnTo>
                <a:lnTo>
                  <a:pt x="345" y="115"/>
                </a:lnTo>
                <a:lnTo>
                  <a:pt x="345" y="114"/>
                </a:lnTo>
                <a:lnTo>
                  <a:pt x="345" y="115"/>
                </a:lnTo>
                <a:lnTo>
                  <a:pt x="345" y="114"/>
                </a:lnTo>
                <a:lnTo>
                  <a:pt x="345" y="115"/>
                </a:lnTo>
                <a:lnTo>
                  <a:pt x="345" y="114"/>
                </a:lnTo>
                <a:lnTo>
                  <a:pt x="344" y="114"/>
                </a:lnTo>
                <a:lnTo>
                  <a:pt x="345" y="114"/>
                </a:lnTo>
                <a:lnTo>
                  <a:pt x="344" y="114"/>
                </a:lnTo>
                <a:lnTo>
                  <a:pt x="345" y="114"/>
                </a:lnTo>
                <a:lnTo>
                  <a:pt x="344" y="114"/>
                </a:lnTo>
                <a:lnTo>
                  <a:pt x="344" y="113"/>
                </a:lnTo>
                <a:lnTo>
                  <a:pt x="344" y="114"/>
                </a:lnTo>
                <a:lnTo>
                  <a:pt x="344" y="113"/>
                </a:lnTo>
                <a:lnTo>
                  <a:pt x="344" y="114"/>
                </a:lnTo>
                <a:lnTo>
                  <a:pt x="344" y="113"/>
                </a:lnTo>
                <a:lnTo>
                  <a:pt x="345" y="113"/>
                </a:lnTo>
                <a:lnTo>
                  <a:pt x="344" y="113"/>
                </a:lnTo>
                <a:lnTo>
                  <a:pt x="345" y="113"/>
                </a:lnTo>
                <a:lnTo>
                  <a:pt x="344" y="113"/>
                </a:lnTo>
                <a:lnTo>
                  <a:pt x="345" y="113"/>
                </a:lnTo>
                <a:lnTo>
                  <a:pt x="345" y="112"/>
                </a:lnTo>
                <a:lnTo>
                  <a:pt x="345" y="113"/>
                </a:lnTo>
                <a:lnTo>
                  <a:pt x="345" y="112"/>
                </a:lnTo>
                <a:lnTo>
                  <a:pt x="345" y="113"/>
                </a:lnTo>
                <a:lnTo>
                  <a:pt x="345" y="112"/>
                </a:lnTo>
                <a:lnTo>
                  <a:pt x="346" y="112"/>
                </a:lnTo>
                <a:lnTo>
                  <a:pt x="345" y="112"/>
                </a:lnTo>
                <a:lnTo>
                  <a:pt x="346" y="112"/>
                </a:lnTo>
                <a:lnTo>
                  <a:pt x="345" y="112"/>
                </a:lnTo>
                <a:lnTo>
                  <a:pt x="346" y="112"/>
                </a:lnTo>
                <a:lnTo>
                  <a:pt x="346" y="113"/>
                </a:lnTo>
                <a:lnTo>
                  <a:pt x="346" y="112"/>
                </a:lnTo>
                <a:lnTo>
                  <a:pt x="346" y="113"/>
                </a:lnTo>
                <a:lnTo>
                  <a:pt x="346" y="112"/>
                </a:lnTo>
                <a:lnTo>
                  <a:pt x="346" y="113"/>
                </a:lnTo>
                <a:lnTo>
                  <a:pt x="346" y="114"/>
                </a:lnTo>
                <a:lnTo>
                  <a:pt x="346" y="113"/>
                </a:lnTo>
                <a:lnTo>
                  <a:pt x="346" y="114"/>
                </a:lnTo>
                <a:lnTo>
                  <a:pt x="346" y="113"/>
                </a:lnTo>
                <a:lnTo>
                  <a:pt x="346" y="114"/>
                </a:lnTo>
                <a:lnTo>
                  <a:pt x="347" y="114"/>
                </a:lnTo>
                <a:lnTo>
                  <a:pt x="346" y="114"/>
                </a:lnTo>
                <a:lnTo>
                  <a:pt x="347" y="114"/>
                </a:lnTo>
                <a:lnTo>
                  <a:pt x="346" y="114"/>
                </a:lnTo>
                <a:lnTo>
                  <a:pt x="347" y="114"/>
                </a:lnTo>
                <a:lnTo>
                  <a:pt x="347" y="113"/>
                </a:lnTo>
                <a:lnTo>
                  <a:pt x="347" y="114"/>
                </a:lnTo>
                <a:lnTo>
                  <a:pt x="347" y="113"/>
                </a:lnTo>
                <a:lnTo>
                  <a:pt x="347" y="114"/>
                </a:lnTo>
                <a:lnTo>
                  <a:pt x="347" y="113"/>
                </a:lnTo>
                <a:lnTo>
                  <a:pt x="348" y="113"/>
                </a:lnTo>
                <a:lnTo>
                  <a:pt x="347" y="113"/>
                </a:lnTo>
                <a:lnTo>
                  <a:pt x="348" y="113"/>
                </a:lnTo>
                <a:lnTo>
                  <a:pt x="347" y="113"/>
                </a:lnTo>
                <a:lnTo>
                  <a:pt x="348" y="113"/>
                </a:lnTo>
                <a:lnTo>
                  <a:pt x="348" y="114"/>
                </a:lnTo>
                <a:lnTo>
                  <a:pt x="348" y="113"/>
                </a:lnTo>
                <a:lnTo>
                  <a:pt x="348" y="114"/>
                </a:lnTo>
                <a:lnTo>
                  <a:pt x="348" y="113"/>
                </a:lnTo>
                <a:lnTo>
                  <a:pt x="348" y="114"/>
                </a:lnTo>
                <a:lnTo>
                  <a:pt x="349" y="114"/>
                </a:lnTo>
                <a:lnTo>
                  <a:pt x="348" y="114"/>
                </a:lnTo>
                <a:lnTo>
                  <a:pt x="349" y="114"/>
                </a:lnTo>
                <a:lnTo>
                  <a:pt x="348" y="114"/>
                </a:lnTo>
                <a:lnTo>
                  <a:pt x="349" y="114"/>
                </a:lnTo>
                <a:lnTo>
                  <a:pt x="349" y="115"/>
                </a:lnTo>
                <a:lnTo>
                  <a:pt x="349" y="114"/>
                </a:lnTo>
                <a:lnTo>
                  <a:pt x="349" y="115"/>
                </a:lnTo>
                <a:lnTo>
                  <a:pt x="349" y="114"/>
                </a:lnTo>
                <a:lnTo>
                  <a:pt x="349" y="115"/>
                </a:lnTo>
                <a:lnTo>
                  <a:pt x="348" y="115"/>
                </a:lnTo>
                <a:lnTo>
                  <a:pt x="349" y="115"/>
                </a:lnTo>
                <a:lnTo>
                  <a:pt x="348" y="115"/>
                </a:lnTo>
                <a:lnTo>
                  <a:pt x="349" y="115"/>
                </a:lnTo>
                <a:lnTo>
                  <a:pt x="348" y="115"/>
                </a:lnTo>
                <a:lnTo>
                  <a:pt x="347" y="115"/>
                </a:lnTo>
                <a:lnTo>
                  <a:pt x="348" y="115"/>
                </a:lnTo>
                <a:lnTo>
                  <a:pt x="347" y="115"/>
                </a:lnTo>
                <a:lnTo>
                  <a:pt x="348" y="115"/>
                </a:lnTo>
                <a:lnTo>
                  <a:pt x="347" y="115"/>
                </a:lnTo>
                <a:lnTo>
                  <a:pt x="347" y="116"/>
                </a:lnTo>
                <a:lnTo>
                  <a:pt x="347" y="115"/>
                </a:lnTo>
                <a:lnTo>
                  <a:pt x="347" y="116"/>
                </a:lnTo>
                <a:lnTo>
                  <a:pt x="347" y="115"/>
                </a:lnTo>
                <a:lnTo>
                  <a:pt x="347" y="116"/>
                </a:lnTo>
                <a:lnTo>
                  <a:pt x="348" y="116"/>
                </a:lnTo>
                <a:lnTo>
                  <a:pt x="347" y="116"/>
                </a:lnTo>
                <a:lnTo>
                  <a:pt x="348" y="116"/>
                </a:lnTo>
                <a:lnTo>
                  <a:pt x="347" y="116"/>
                </a:lnTo>
                <a:lnTo>
                  <a:pt x="348" y="116"/>
                </a:lnTo>
                <a:lnTo>
                  <a:pt x="348" y="117"/>
                </a:lnTo>
                <a:lnTo>
                  <a:pt x="348" y="116"/>
                </a:lnTo>
                <a:lnTo>
                  <a:pt x="348" y="117"/>
                </a:lnTo>
                <a:lnTo>
                  <a:pt x="348" y="116"/>
                </a:lnTo>
                <a:lnTo>
                  <a:pt x="348" y="117"/>
                </a:lnTo>
                <a:lnTo>
                  <a:pt x="348" y="118"/>
                </a:lnTo>
                <a:lnTo>
                  <a:pt x="348" y="117"/>
                </a:lnTo>
                <a:lnTo>
                  <a:pt x="348" y="118"/>
                </a:lnTo>
                <a:lnTo>
                  <a:pt x="348" y="117"/>
                </a:lnTo>
                <a:lnTo>
                  <a:pt x="348" y="118"/>
                </a:lnTo>
                <a:lnTo>
                  <a:pt x="349" y="118"/>
                </a:lnTo>
                <a:lnTo>
                  <a:pt x="348" y="118"/>
                </a:lnTo>
                <a:lnTo>
                  <a:pt x="349" y="118"/>
                </a:lnTo>
                <a:lnTo>
                  <a:pt x="348" y="118"/>
                </a:lnTo>
                <a:lnTo>
                  <a:pt x="349" y="118"/>
                </a:lnTo>
                <a:lnTo>
                  <a:pt x="349" y="119"/>
                </a:lnTo>
                <a:lnTo>
                  <a:pt x="349" y="118"/>
                </a:lnTo>
                <a:lnTo>
                  <a:pt x="349" y="119"/>
                </a:lnTo>
                <a:lnTo>
                  <a:pt x="349" y="118"/>
                </a:lnTo>
                <a:lnTo>
                  <a:pt x="349" y="119"/>
                </a:lnTo>
                <a:lnTo>
                  <a:pt x="348" y="119"/>
                </a:lnTo>
                <a:lnTo>
                  <a:pt x="349" y="119"/>
                </a:lnTo>
                <a:lnTo>
                  <a:pt x="348" y="119"/>
                </a:lnTo>
                <a:lnTo>
                  <a:pt x="349" y="119"/>
                </a:lnTo>
                <a:lnTo>
                  <a:pt x="348" y="119"/>
                </a:lnTo>
                <a:lnTo>
                  <a:pt x="347" y="119"/>
                </a:lnTo>
                <a:lnTo>
                  <a:pt x="348" y="119"/>
                </a:lnTo>
                <a:lnTo>
                  <a:pt x="347" y="119"/>
                </a:lnTo>
                <a:lnTo>
                  <a:pt x="348" y="119"/>
                </a:lnTo>
                <a:lnTo>
                  <a:pt x="347" y="119"/>
                </a:lnTo>
                <a:lnTo>
                  <a:pt x="347" y="120"/>
                </a:lnTo>
                <a:lnTo>
                  <a:pt x="347" y="119"/>
                </a:lnTo>
                <a:lnTo>
                  <a:pt x="347" y="120"/>
                </a:lnTo>
                <a:lnTo>
                  <a:pt x="347" y="119"/>
                </a:lnTo>
                <a:lnTo>
                  <a:pt x="347" y="120"/>
                </a:lnTo>
                <a:lnTo>
                  <a:pt x="348" y="120"/>
                </a:lnTo>
                <a:lnTo>
                  <a:pt x="347" y="120"/>
                </a:lnTo>
                <a:lnTo>
                  <a:pt x="348" y="120"/>
                </a:lnTo>
                <a:lnTo>
                  <a:pt x="347" y="120"/>
                </a:lnTo>
                <a:lnTo>
                  <a:pt x="348" y="120"/>
                </a:lnTo>
                <a:lnTo>
                  <a:pt x="348" y="121"/>
                </a:lnTo>
                <a:lnTo>
                  <a:pt x="348" y="120"/>
                </a:lnTo>
                <a:lnTo>
                  <a:pt x="348" y="121"/>
                </a:lnTo>
                <a:lnTo>
                  <a:pt x="348" y="120"/>
                </a:lnTo>
                <a:lnTo>
                  <a:pt x="348" y="121"/>
                </a:lnTo>
                <a:lnTo>
                  <a:pt x="349" y="121"/>
                </a:lnTo>
                <a:lnTo>
                  <a:pt x="348" y="121"/>
                </a:lnTo>
                <a:lnTo>
                  <a:pt x="349" y="121"/>
                </a:lnTo>
                <a:lnTo>
                  <a:pt x="348" y="121"/>
                </a:lnTo>
                <a:lnTo>
                  <a:pt x="349" y="121"/>
                </a:lnTo>
                <a:lnTo>
                  <a:pt x="349" y="120"/>
                </a:lnTo>
                <a:lnTo>
                  <a:pt x="349" y="121"/>
                </a:lnTo>
                <a:lnTo>
                  <a:pt x="349" y="120"/>
                </a:lnTo>
                <a:lnTo>
                  <a:pt x="349" y="121"/>
                </a:lnTo>
                <a:lnTo>
                  <a:pt x="349" y="120"/>
                </a:lnTo>
                <a:lnTo>
                  <a:pt x="350" y="120"/>
                </a:lnTo>
                <a:lnTo>
                  <a:pt x="349" y="120"/>
                </a:lnTo>
                <a:lnTo>
                  <a:pt x="350" y="120"/>
                </a:lnTo>
                <a:lnTo>
                  <a:pt x="349" y="120"/>
                </a:lnTo>
                <a:lnTo>
                  <a:pt x="350" y="120"/>
                </a:lnTo>
                <a:lnTo>
                  <a:pt x="350" y="121"/>
                </a:lnTo>
                <a:lnTo>
                  <a:pt x="350" y="120"/>
                </a:lnTo>
                <a:lnTo>
                  <a:pt x="350" y="121"/>
                </a:lnTo>
                <a:lnTo>
                  <a:pt x="350" y="120"/>
                </a:lnTo>
                <a:lnTo>
                  <a:pt x="350" y="121"/>
                </a:lnTo>
                <a:lnTo>
                  <a:pt x="350" y="122"/>
                </a:lnTo>
                <a:lnTo>
                  <a:pt x="350" y="121"/>
                </a:lnTo>
                <a:lnTo>
                  <a:pt x="350" y="122"/>
                </a:lnTo>
                <a:lnTo>
                  <a:pt x="350" y="121"/>
                </a:lnTo>
                <a:lnTo>
                  <a:pt x="350" y="122"/>
                </a:lnTo>
                <a:lnTo>
                  <a:pt x="351" y="122"/>
                </a:lnTo>
                <a:lnTo>
                  <a:pt x="350" y="122"/>
                </a:lnTo>
                <a:lnTo>
                  <a:pt x="351" y="122"/>
                </a:lnTo>
                <a:lnTo>
                  <a:pt x="350" y="122"/>
                </a:lnTo>
                <a:lnTo>
                  <a:pt x="351" y="122"/>
                </a:lnTo>
                <a:lnTo>
                  <a:pt x="351" y="121"/>
                </a:lnTo>
                <a:lnTo>
                  <a:pt x="351" y="122"/>
                </a:lnTo>
                <a:lnTo>
                  <a:pt x="351" y="121"/>
                </a:lnTo>
                <a:lnTo>
                  <a:pt x="351" y="122"/>
                </a:lnTo>
                <a:lnTo>
                  <a:pt x="351" y="121"/>
                </a:lnTo>
                <a:lnTo>
                  <a:pt x="352" y="121"/>
                </a:lnTo>
                <a:lnTo>
                  <a:pt x="351" y="121"/>
                </a:lnTo>
                <a:lnTo>
                  <a:pt x="352" y="121"/>
                </a:lnTo>
                <a:lnTo>
                  <a:pt x="351" y="121"/>
                </a:lnTo>
                <a:lnTo>
                  <a:pt x="352" y="121"/>
                </a:lnTo>
                <a:lnTo>
                  <a:pt x="352" y="120"/>
                </a:lnTo>
                <a:lnTo>
                  <a:pt x="352" y="121"/>
                </a:lnTo>
                <a:lnTo>
                  <a:pt x="352" y="120"/>
                </a:lnTo>
                <a:lnTo>
                  <a:pt x="352" y="121"/>
                </a:lnTo>
                <a:lnTo>
                  <a:pt x="352" y="120"/>
                </a:lnTo>
                <a:lnTo>
                  <a:pt x="351" y="120"/>
                </a:lnTo>
                <a:lnTo>
                  <a:pt x="352" y="120"/>
                </a:lnTo>
                <a:lnTo>
                  <a:pt x="351" y="120"/>
                </a:lnTo>
                <a:lnTo>
                  <a:pt x="352" y="120"/>
                </a:lnTo>
                <a:lnTo>
                  <a:pt x="351" y="120"/>
                </a:lnTo>
                <a:lnTo>
                  <a:pt x="351" y="119"/>
                </a:lnTo>
                <a:lnTo>
                  <a:pt x="351" y="120"/>
                </a:lnTo>
                <a:lnTo>
                  <a:pt x="351" y="119"/>
                </a:lnTo>
                <a:lnTo>
                  <a:pt x="351" y="120"/>
                </a:lnTo>
                <a:lnTo>
                  <a:pt x="351" y="119"/>
                </a:lnTo>
                <a:lnTo>
                  <a:pt x="352" y="119"/>
                </a:lnTo>
                <a:lnTo>
                  <a:pt x="351" y="119"/>
                </a:lnTo>
                <a:lnTo>
                  <a:pt x="352" y="119"/>
                </a:lnTo>
                <a:lnTo>
                  <a:pt x="351" y="119"/>
                </a:lnTo>
                <a:lnTo>
                  <a:pt x="352" y="119"/>
                </a:lnTo>
                <a:lnTo>
                  <a:pt x="353" y="119"/>
                </a:lnTo>
                <a:lnTo>
                  <a:pt x="352" y="119"/>
                </a:lnTo>
                <a:lnTo>
                  <a:pt x="353" y="119"/>
                </a:lnTo>
                <a:lnTo>
                  <a:pt x="352" y="119"/>
                </a:lnTo>
                <a:lnTo>
                  <a:pt x="353" y="119"/>
                </a:lnTo>
                <a:lnTo>
                  <a:pt x="353" y="118"/>
                </a:lnTo>
                <a:lnTo>
                  <a:pt x="353" y="119"/>
                </a:lnTo>
                <a:lnTo>
                  <a:pt x="353" y="118"/>
                </a:lnTo>
                <a:lnTo>
                  <a:pt x="353" y="119"/>
                </a:lnTo>
                <a:lnTo>
                  <a:pt x="353" y="118"/>
                </a:lnTo>
                <a:lnTo>
                  <a:pt x="352" y="118"/>
                </a:lnTo>
                <a:lnTo>
                  <a:pt x="353" y="118"/>
                </a:lnTo>
                <a:lnTo>
                  <a:pt x="352" y="118"/>
                </a:lnTo>
                <a:lnTo>
                  <a:pt x="353" y="118"/>
                </a:lnTo>
                <a:lnTo>
                  <a:pt x="352" y="118"/>
                </a:lnTo>
                <a:lnTo>
                  <a:pt x="352" y="117"/>
                </a:lnTo>
                <a:lnTo>
                  <a:pt x="352" y="118"/>
                </a:lnTo>
                <a:lnTo>
                  <a:pt x="352" y="117"/>
                </a:lnTo>
                <a:lnTo>
                  <a:pt x="352" y="118"/>
                </a:lnTo>
                <a:lnTo>
                  <a:pt x="352" y="117"/>
                </a:lnTo>
                <a:lnTo>
                  <a:pt x="353" y="117"/>
                </a:lnTo>
                <a:lnTo>
                  <a:pt x="352" y="117"/>
                </a:lnTo>
                <a:lnTo>
                  <a:pt x="353" y="117"/>
                </a:lnTo>
                <a:lnTo>
                  <a:pt x="352" y="117"/>
                </a:lnTo>
                <a:lnTo>
                  <a:pt x="353" y="117"/>
                </a:lnTo>
                <a:lnTo>
                  <a:pt x="353" y="116"/>
                </a:lnTo>
                <a:lnTo>
                  <a:pt x="353" y="117"/>
                </a:lnTo>
                <a:lnTo>
                  <a:pt x="353" y="116"/>
                </a:lnTo>
                <a:lnTo>
                  <a:pt x="353" y="117"/>
                </a:lnTo>
                <a:lnTo>
                  <a:pt x="353" y="116"/>
                </a:lnTo>
                <a:lnTo>
                  <a:pt x="354" y="116"/>
                </a:lnTo>
                <a:lnTo>
                  <a:pt x="353" y="116"/>
                </a:lnTo>
                <a:lnTo>
                  <a:pt x="354" y="116"/>
                </a:lnTo>
                <a:lnTo>
                  <a:pt x="353" y="116"/>
                </a:lnTo>
                <a:lnTo>
                  <a:pt x="354" y="116"/>
                </a:lnTo>
                <a:lnTo>
                  <a:pt x="354" y="117"/>
                </a:lnTo>
                <a:lnTo>
                  <a:pt x="354" y="116"/>
                </a:lnTo>
                <a:lnTo>
                  <a:pt x="354" y="117"/>
                </a:lnTo>
                <a:lnTo>
                  <a:pt x="354" y="116"/>
                </a:lnTo>
                <a:lnTo>
                  <a:pt x="354" y="117"/>
                </a:lnTo>
                <a:lnTo>
                  <a:pt x="354" y="118"/>
                </a:lnTo>
                <a:lnTo>
                  <a:pt x="354" y="117"/>
                </a:lnTo>
                <a:lnTo>
                  <a:pt x="354" y="118"/>
                </a:lnTo>
                <a:lnTo>
                  <a:pt x="354" y="117"/>
                </a:lnTo>
                <a:lnTo>
                  <a:pt x="354" y="118"/>
                </a:lnTo>
                <a:lnTo>
                  <a:pt x="355" y="118"/>
                </a:lnTo>
                <a:lnTo>
                  <a:pt x="354" y="118"/>
                </a:lnTo>
                <a:lnTo>
                  <a:pt x="355" y="118"/>
                </a:lnTo>
                <a:lnTo>
                  <a:pt x="354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8"/>
                </a:lnTo>
                <a:lnTo>
                  <a:pt x="355" y="117"/>
                </a:lnTo>
                <a:lnTo>
                  <a:pt x="355" y="118"/>
                </a:lnTo>
                <a:lnTo>
                  <a:pt x="355" y="117"/>
                </a:lnTo>
                <a:lnTo>
                  <a:pt x="356" y="117"/>
                </a:lnTo>
                <a:lnTo>
                  <a:pt x="355" y="117"/>
                </a:lnTo>
                <a:lnTo>
                  <a:pt x="356" y="117"/>
                </a:lnTo>
                <a:lnTo>
                  <a:pt x="355" y="117"/>
                </a:lnTo>
                <a:lnTo>
                  <a:pt x="356" y="117"/>
                </a:lnTo>
                <a:lnTo>
                  <a:pt x="356" y="116"/>
                </a:lnTo>
                <a:lnTo>
                  <a:pt x="356" y="117"/>
                </a:lnTo>
                <a:lnTo>
                  <a:pt x="356" y="116"/>
                </a:lnTo>
                <a:lnTo>
                  <a:pt x="356" y="117"/>
                </a:lnTo>
                <a:lnTo>
                  <a:pt x="356" y="116"/>
                </a:lnTo>
                <a:lnTo>
                  <a:pt x="355" y="116"/>
                </a:lnTo>
                <a:lnTo>
                  <a:pt x="356" y="116"/>
                </a:lnTo>
                <a:lnTo>
                  <a:pt x="355" y="116"/>
                </a:lnTo>
                <a:lnTo>
                  <a:pt x="356" y="116"/>
                </a:lnTo>
                <a:lnTo>
                  <a:pt x="355" y="116"/>
                </a:lnTo>
                <a:lnTo>
                  <a:pt x="355" y="115"/>
                </a:lnTo>
                <a:lnTo>
                  <a:pt x="355" y="116"/>
                </a:lnTo>
                <a:lnTo>
                  <a:pt x="355" y="115"/>
                </a:lnTo>
                <a:lnTo>
                  <a:pt x="355" y="116"/>
                </a:lnTo>
                <a:lnTo>
                  <a:pt x="355" y="115"/>
                </a:lnTo>
                <a:lnTo>
                  <a:pt x="356" y="115"/>
                </a:lnTo>
                <a:lnTo>
                  <a:pt x="355" y="115"/>
                </a:lnTo>
                <a:lnTo>
                  <a:pt x="356" y="115"/>
                </a:lnTo>
                <a:lnTo>
                  <a:pt x="355" y="115"/>
                </a:lnTo>
                <a:lnTo>
                  <a:pt x="356" y="115"/>
                </a:lnTo>
                <a:lnTo>
                  <a:pt x="357" y="115"/>
                </a:lnTo>
                <a:lnTo>
                  <a:pt x="356" y="115"/>
                </a:lnTo>
                <a:lnTo>
                  <a:pt x="357" y="115"/>
                </a:lnTo>
                <a:lnTo>
                  <a:pt x="356" y="115"/>
                </a:lnTo>
                <a:lnTo>
                  <a:pt x="357" y="115"/>
                </a:lnTo>
                <a:lnTo>
                  <a:pt x="357" y="114"/>
                </a:lnTo>
                <a:lnTo>
                  <a:pt x="357" y="115"/>
                </a:lnTo>
                <a:lnTo>
                  <a:pt x="357" y="114"/>
                </a:lnTo>
                <a:lnTo>
                  <a:pt x="357" y="115"/>
                </a:lnTo>
                <a:lnTo>
                  <a:pt x="357" y="114"/>
                </a:lnTo>
                <a:lnTo>
                  <a:pt x="356" y="114"/>
                </a:lnTo>
                <a:lnTo>
                  <a:pt x="357" y="114"/>
                </a:lnTo>
                <a:lnTo>
                  <a:pt x="356" y="114"/>
                </a:lnTo>
                <a:lnTo>
                  <a:pt x="357" y="114"/>
                </a:lnTo>
                <a:lnTo>
                  <a:pt x="356" y="114"/>
                </a:lnTo>
                <a:lnTo>
                  <a:pt x="356" y="113"/>
                </a:lnTo>
                <a:lnTo>
                  <a:pt x="356" y="114"/>
                </a:lnTo>
                <a:lnTo>
                  <a:pt x="356" y="113"/>
                </a:lnTo>
                <a:lnTo>
                  <a:pt x="356" y="114"/>
                </a:lnTo>
                <a:lnTo>
                  <a:pt x="356" y="113"/>
                </a:lnTo>
                <a:lnTo>
                  <a:pt x="355" y="113"/>
                </a:lnTo>
                <a:lnTo>
                  <a:pt x="356" y="113"/>
                </a:lnTo>
                <a:lnTo>
                  <a:pt x="355" y="113"/>
                </a:lnTo>
                <a:lnTo>
                  <a:pt x="356" y="113"/>
                </a:lnTo>
                <a:lnTo>
                  <a:pt x="355" y="113"/>
                </a:lnTo>
                <a:lnTo>
                  <a:pt x="355" y="114"/>
                </a:lnTo>
                <a:lnTo>
                  <a:pt x="355" y="113"/>
                </a:lnTo>
                <a:lnTo>
                  <a:pt x="355" y="114"/>
                </a:lnTo>
                <a:lnTo>
                  <a:pt x="355" y="113"/>
                </a:lnTo>
                <a:lnTo>
                  <a:pt x="355" y="114"/>
                </a:lnTo>
                <a:lnTo>
                  <a:pt x="354" y="114"/>
                </a:lnTo>
                <a:lnTo>
                  <a:pt x="355" y="114"/>
                </a:lnTo>
                <a:lnTo>
                  <a:pt x="354" y="114"/>
                </a:lnTo>
                <a:lnTo>
                  <a:pt x="355" y="114"/>
                </a:lnTo>
                <a:lnTo>
                  <a:pt x="354" y="114"/>
                </a:lnTo>
                <a:lnTo>
                  <a:pt x="354" y="113"/>
                </a:lnTo>
                <a:lnTo>
                  <a:pt x="354" y="114"/>
                </a:lnTo>
                <a:lnTo>
                  <a:pt x="354" y="113"/>
                </a:lnTo>
                <a:lnTo>
                  <a:pt x="354" y="114"/>
                </a:lnTo>
                <a:lnTo>
                  <a:pt x="354" y="113"/>
                </a:lnTo>
                <a:lnTo>
                  <a:pt x="354" y="112"/>
                </a:lnTo>
                <a:lnTo>
                  <a:pt x="354" y="113"/>
                </a:lnTo>
                <a:lnTo>
                  <a:pt x="354" y="112"/>
                </a:lnTo>
                <a:lnTo>
                  <a:pt x="354" y="113"/>
                </a:lnTo>
                <a:lnTo>
                  <a:pt x="354" y="112"/>
                </a:lnTo>
                <a:lnTo>
                  <a:pt x="353" y="112"/>
                </a:lnTo>
                <a:lnTo>
                  <a:pt x="354" y="112"/>
                </a:lnTo>
                <a:lnTo>
                  <a:pt x="353" y="112"/>
                </a:lnTo>
                <a:lnTo>
                  <a:pt x="354" y="112"/>
                </a:lnTo>
                <a:lnTo>
                  <a:pt x="353" y="112"/>
                </a:lnTo>
                <a:lnTo>
                  <a:pt x="353" y="113"/>
                </a:lnTo>
                <a:lnTo>
                  <a:pt x="353" y="112"/>
                </a:lnTo>
                <a:lnTo>
                  <a:pt x="353" y="113"/>
                </a:lnTo>
                <a:lnTo>
                  <a:pt x="353" y="112"/>
                </a:lnTo>
                <a:lnTo>
                  <a:pt x="353" y="113"/>
                </a:lnTo>
                <a:lnTo>
                  <a:pt x="352" y="113"/>
                </a:lnTo>
                <a:lnTo>
                  <a:pt x="353" y="113"/>
                </a:lnTo>
                <a:lnTo>
                  <a:pt x="352" y="113"/>
                </a:lnTo>
                <a:lnTo>
                  <a:pt x="353" y="113"/>
                </a:lnTo>
                <a:lnTo>
                  <a:pt x="352" y="113"/>
                </a:lnTo>
                <a:lnTo>
                  <a:pt x="352" y="112"/>
                </a:lnTo>
                <a:lnTo>
                  <a:pt x="352" y="113"/>
                </a:lnTo>
                <a:lnTo>
                  <a:pt x="352" y="112"/>
                </a:lnTo>
                <a:lnTo>
                  <a:pt x="352" y="113"/>
                </a:lnTo>
                <a:lnTo>
                  <a:pt x="352" y="112"/>
                </a:lnTo>
                <a:lnTo>
                  <a:pt x="351" y="112"/>
                </a:lnTo>
                <a:lnTo>
                  <a:pt x="352" y="112"/>
                </a:lnTo>
                <a:lnTo>
                  <a:pt x="351" y="112"/>
                </a:lnTo>
                <a:lnTo>
                  <a:pt x="352" y="112"/>
                </a:lnTo>
                <a:lnTo>
                  <a:pt x="351" y="112"/>
                </a:lnTo>
                <a:lnTo>
                  <a:pt x="351" y="111"/>
                </a:lnTo>
                <a:lnTo>
                  <a:pt x="351" y="112"/>
                </a:lnTo>
                <a:lnTo>
                  <a:pt x="351" y="111"/>
                </a:lnTo>
                <a:lnTo>
                  <a:pt x="351" y="112"/>
                </a:lnTo>
                <a:lnTo>
                  <a:pt x="351" y="111"/>
                </a:lnTo>
                <a:lnTo>
                  <a:pt x="352" y="111"/>
                </a:lnTo>
                <a:lnTo>
                  <a:pt x="351" y="111"/>
                </a:lnTo>
                <a:lnTo>
                  <a:pt x="352" y="111"/>
                </a:lnTo>
                <a:lnTo>
                  <a:pt x="351" y="111"/>
                </a:lnTo>
                <a:lnTo>
                  <a:pt x="352" y="111"/>
                </a:lnTo>
                <a:lnTo>
                  <a:pt x="353" y="111"/>
                </a:lnTo>
                <a:lnTo>
                  <a:pt x="352" y="111"/>
                </a:lnTo>
                <a:lnTo>
                  <a:pt x="353" y="111"/>
                </a:lnTo>
                <a:lnTo>
                  <a:pt x="352" y="111"/>
                </a:lnTo>
                <a:lnTo>
                  <a:pt x="353" y="111"/>
                </a:lnTo>
                <a:lnTo>
                  <a:pt x="353" y="110"/>
                </a:lnTo>
                <a:lnTo>
                  <a:pt x="353" y="111"/>
                </a:lnTo>
                <a:lnTo>
                  <a:pt x="353" y="110"/>
                </a:lnTo>
                <a:lnTo>
                  <a:pt x="353" y="111"/>
                </a:lnTo>
                <a:lnTo>
                  <a:pt x="353" y="110"/>
                </a:lnTo>
                <a:lnTo>
                  <a:pt x="352" y="110"/>
                </a:lnTo>
                <a:lnTo>
                  <a:pt x="353" y="110"/>
                </a:lnTo>
                <a:lnTo>
                  <a:pt x="352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09"/>
                </a:lnTo>
                <a:lnTo>
                  <a:pt x="352" y="110"/>
                </a:lnTo>
                <a:lnTo>
                  <a:pt x="352" y="109"/>
                </a:lnTo>
                <a:lnTo>
                  <a:pt x="352" y="110"/>
                </a:lnTo>
                <a:lnTo>
                  <a:pt x="352" y="109"/>
                </a:lnTo>
                <a:lnTo>
                  <a:pt x="353" y="109"/>
                </a:lnTo>
                <a:lnTo>
                  <a:pt x="352" y="109"/>
                </a:lnTo>
                <a:lnTo>
                  <a:pt x="353" y="109"/>
                </a:lnTo>
                <a:lnTo>
                  <a:pt x="352" y="109"/>
                </a:lnTo>
                <a:lnTo>
                  <a:pt x="353" y="109"/>
                </a:lnTo>
                <a:lnTo>
                  <a:pt x="353" y="108"/>
                </a:lnTo>
                <a:lnTo>
                  <a:pt x="353" y="109"/>
                </a:lnTo>
                <a:lnTo>
                  <a:pt x="353" y="108"/>
                </a:lnTo>
                <a:lnTo>
                  <a:pt x="353" y="109"/>
                </a:lnTo>
                <a:lnTo>
                  <a:pt x="353" y="108"/>
                </a:lnTo>
                <a:lnTo>
                  <a:pt x="354" y="108"/>
                </a:lnTo>
                <a:lnTo>
                  <a:pt x="353" y="108"/>
                </a:lnTo>
                <a:lnTo>
                  <a:pt x="354" y="108"/>
                </a:lnTo>
                <a:lnTo>
                  <a:pt x="353" y="108"/>
                </a:lnTo>
                <a:lnTo>
                  <a:pt x="354" y="108"/>
                </a:lnTo>
                <a:lnTo>
                  <a:pt x="354" y="109"/>
                </a:lnTo>
                <a:lnTo>
                  <a:pt x="354" y="108"/>
                </a:lnTo>
                <a:lnTo>
                  <a:pt x="354" y="109"/>
                </a:lnTo>
                <a:lnTo>
                  <a:pt x="354" y="108"/>
                </a:lnTo>
                <a:lnTo>
                  <a:pt x="354" y="109"/>
                </a:lnTo>
                <a:lnTo>
                  <a:pt x="354" y="110"/>
                </a:lnTo>
                <a:lnTo>
                  <a:pt x="354" y="109"/>
                </a:lnTo>
                <a:lnTo>
                  <a:pt x="354" y="110"/>
                </a:lnTo>
                <a:lnTo>
                  <a:pt x="354" y="109"/>
                </a:lnTo>
                <a:lnTo>
                  <a:pt x="354" y="110"/>
                </a:lnTo>
                <a:lnTo>
                  <a:pt x="355" y="110"/>
                </a:lnTo>
                <a:lnTo>
                  <a:pt x="354" y="110"/>
                </a:lnTo>
                <a:lnTo>
                  <a:pt x="355" y="110"/>
                </a:lnTo>
                <a:lnTo>
                  <a:pt x="354" y="110"/>
                </a:lnTo>
                <a:lnTo>
                  <a:pt x="355" y="110"/>
                </a:lnTo>
                <a:lnTo>
                  <a:pt x="355" y="109"/>
                </a:lnTo>
                <a:lnTo>
                  <a:pt x="355" y="110"/>
                </a:lnTo>
                <a:lnTo>
                  <a:pt x="355" y="109"/>
                </a:lnTo>
                <a:lnTo>
                  <a:pt x="355" y="110"/>
                </a:lnTo>
                <a:lnTo>
                  <a:pt x="355" y="109"/>
                </a:lnTo>
                <a:lnTo>
                  <a:pt x="356" y="109"/>
                </a:lnTo>
                <a:lnTo>
                  <a:pt x="355" y="109"/>
                </a:lnTo>
                <a:lnTo>
                  <a:pt x="356" y="109"/>
                </a:lnTo>
                <a:lnTo>
                  <a:pt x="355" y="109"/>
                </a:lnTo>
                <a:lnTo>
                  <a:pt x="356" y="109"/>
                </a:lnTo>
                <a:lnTo>
                  <a:pt x="357" y="109"/>
                </a:lnTo>
                <a:lnTo>
                  <a:pt x="356" y="109"/>
                </a:lnTo>
                <a:lnTo>
                  <a:pt x="357" y="109"/>
                </a:lnTo>
                <a:lnTo>
                  <a:pt x="356" y="109"/>
                </a:lnTo>
                <a:lnTo>
                  <a:pt x="357" y="109"/>
                </a:lnTo>
                <a:lnTo>
                  <a:pt x="357" y="108"/>
                </a:lnTo>
                <a:lnTo>
                  <a:pt x="357" y="109"/>
                </a:lnTo>
                <a:lnTo>
                  <a:pt x="357" y="108"/>
                </a:lnTo>
                <a:lnTo>
                  <a:pt x="357" y="109"/>
                </a:lnTo>
                <a:lnTo>
                  <a:pt x="357" y="108"/>
                </a:lnTo>
                <a:lnTo>
                  <a:pt x="358" y="108"/>
                </a:lnTo>
                <a:lnTo>
                  <a:pt x="357" y="108"/>
                </a:lnTo>
                <a:lnTo>
                  <a:pt x="358" y="108"/>
                </a:lnTo>
                <a:lnTo>
                  <a:pt x="357" y="108"/>
                </a:lnTo>
                <a:lnTo>
                  <a:pt x="358" y="108"/>
                </a:lnTo>
                <a:lnTo>
                  <a:pt x="358" y="109"/>
                </a:lnTo>
                <a:lnTo>
                  <a:pt x="358" y="108"/>
                </a:lnTo>
                <a:lnTo>
                  <a:pt x="358" y="109"/>
                </a:lnTo>
                <a:lnTo>
                  <a:pt x="358" y="108"/>
                </a:lnTo>
                <a:lnTo>
                  <a:pt x="358" y="109"/>
                </a:lnTo>
                <a:lnTo>
                  <a:pt x="358" y="110"/>
                </a:lnTo>
                <a:lnTo>
                  <a:pt x="358" y="109"/>
                </a:lnTo>
                <a:lnTo>
                  <a:pt x="358" y="110"/>
                </a:lnTo>
                <a:lnTo>
                  <a:pt x="358" y="109"/>
                </a:lnTo>
                <a:lnTo>
                  <a:pt x="358" y="110"/>
                </a:lnTo>
                <a:lnTo>
                  <a:pt x="359" y="110"/>
                </a:lnTo>
                <a:lnTo>
                  <a:pt x="358" y="110"/>
                </a:lnTo>
                <a:lnTo>
                  <a:pt x="359" y="110"/>
                </a:lnTo>
                <a:lnTo>
                  <a:pt x="358" y="110"/>
                </a:lnTo>
                <a:lnTo>
                  <a:pt x="359" y="110"/>
                </a:lnTo>
                <a:lnTo>
                  <a:pt x="359" y="109"/>
                </a:lnTo>
                <a:lnTo>
                  <a:pt x="359" y="110"/>
                </a:lnTo>
                <a:lnTo>
                  <a:pt x="359" y="109"/>
                </a:lnTo>
                <a:lnTo>
                  <a:pt x="359" y="110"/>
                </a:lnTo>
                <a:lnTo>
                  <a:pt x="359" y="109"/>
                </a:lnTo>
                <a:lnTo>
                  <a:pt x="360" y="109"/>
                </a:lnTo>
                <a:lnTo>
                  <a:pt x="359" y="109"/>
                </a:lnTo>
                <a:lnTo>
                  <a:pt x="360" y="109"/>
                </a:lnTo>
                <a:lnTo>
                  <a:pt x="359" y="109"/>
                </a:lnTo>
                <a:lnTo>
                  <a:pt x="360" y="109"/>
                </a:lnTo>
                <a:lnTo>
                  <a:pt x="360" y="108"/>
                </a:lnTo>
                <a:lnTo>
                  <a:pt x="360" y="109"/>
                </a:lnTo>
                <a:lnTo>
                  <a:pt x="360" y="108"/>
                </a:lnTo>
                <a:lnTo>
                  <a:pt x="360" y="109"/>
                </a:lnTo>
                <a:lnTo>
                  <a:pt x="360" y="108"/>
                </a:lnTo>
                <a:lnTo>
                  <a:pt x="359" y="108"/>
                </a:lnTo>
                <a:lnTo>
                  <a:pt x="360" y="108"/>
                </a:lnTo>
                <a:lnTo>
                  <a:pt x="359" y="108"/>
                </a:lnTo>
                <a:lnTo>
                  <a:pt x="360" y="108"/>
                </a:lnTo>
                <a:lnTo>
                  <a:pt x="359" y="108"/>
                </a:lnTo>
                <a:lnTo>
                  <a:pt x="359" y="107"/>
                </a:lnTo>
                <a:lnTo>
                  <a:pt x="359" y="108"/>
                </a:lnTo>
                <a:lnTo>
                  <a:pt x="359" y="107"/>
                </a:lnTo>
                <a:lnTo>
                  <a:pt x="359" y="108"/>
                </a:lnTo>
                <a:lnTo>
                  <a:pt x="359" y="107"/>
                </a:lnTo>
                <a:lnTo>
                  <a:pt x="360" y="107"/>
                </a:lnTo>
                <a:lnTo>
                  <a:pt x="359" y="107"/>
                </a:lnTo>
                <a:lnTo>
                  <a:pt x="360" y="107"/>
                </a:lnTo>
                <a:lnTo>
                  <a:pt x="359" y="107"/>
                </a:lnTo>
                <a:lnTo>
                  <a:pt x="360" y="107"/>
                </a:lnTo>
                <a:lnTo>
                  <a:pt x="361" y="107"/>
                </a:lnTo>
                <a:lnTo>
                  <a:pt x="360" y="107"/>
                </a:lnTo>
                <a:lnTo>
                  <a:pt x="361" y="107"/>
                </a:lnTo>
                <a:lnTo>
                  <a:pt x="360" y="107"/>
                </a:lnTo>
                <a:lnTo>
                  <a:pt x="361" y="107"/>
                </a:lnTo>
                <a:lnTo>
                  <a:pt x="361" y="106"/>
                </a:lnTo>
                <a:lnTo>
                  <a:pt x="361" y="107"/>
                </a:lnTo>
                <a:lnTo>
                  <a:pt x="361" y="106"/>
                </a:lnTo>
                <a:lnTo>
                  <a:pt x="361" y="107"/>
                </a:lnTo>
                <a:lnTo>
                  <a:pt x="361" y="106"/>
                </a:lnTo>
                <a:lnTo>
                  <a:pt x="360" y="106"/>
                </a:lnTo>
                <a:lnTo>
                  <a:pt x="361" y="106"/>
                </a:lnTo>
                <a:lnTo>
                  <a:pt x="360" y="106"/>
                </a:lnTo>
                <a:lnTo>
                  <a:pt x="361" y="106"/>
                </a:lnTo>
                <a:lnTo>
                  <a:pt x="360" y="106"/>
                </a:lnTo>
                <a:lnTo>
                  <a:pt x="360" y="105"/>
                </a:lnTo>
                <a:lnTo>
                  <a:pt x="360" y="106"/>
                </a:lnTo>
                <a:lnTo>
                  <a:pt x="360" y="105"/>
                </a:lnTo>
                <a:lnTo>
                  <a:pt x="360" y="106"/>
                </a:lnTo>
                <a:lnTo>
                  <a:pt x="360" y="105"/>
                </a:lnTo>
                <a:lnTo>
                  <a:pt x="359" y="105"/>
                </a:lnTo>
                <a:lnTo>
                  <a:pt x="360" y="105"/>
                </a:lnTo>
                <a:lnTo>
                  <a:pt x="359" y="105"/>
                </a:lnTo>
                <a:lnTo>
                  <a:pt x="360" y="105"/>
                </a:lnTo>
                <a:lnTo>
                  <a:pt x="359" y="105"/>
                </a:lnTo>
                <a:lnTo>
                  <a:pt x="359" y="106"/>
                </a:lnTo>
                <a:lnTo>
                  <a:pt x="359" y="105"/>
                </a:lnTo>
                <a:lnTo>
                  <a:pt x="359" y="106"/>
                </a:lnTo>
                <a:lnTo>
                  <a:pt x="359" y="105"/>
                </a:lnTo>
                <a:lnTo>
                  <a:pt x="359" y="106"/>
                </a:lnTo>
                <a:lnTo>
                  <a:pt x="358" y="106"/>
                </a:lnTo>
                <a:lnTo>
                  <a:pt x="359" y="106"/>
                </a:lnTo>
                <a:lnTo>
                  <a:pt x="358" y="106"/>
                </a:lnTo>
                <a:lnTo>
                  <a:pt x="359" y="106"/>
                </a:lnTo>
                <a:lnTo>
                  <a:pt x="358" y="106"/>
                </a:lnTo>
                <a:lnTo>
                  <a:pt x="358" y="105"/>
                </a:lnTo>
                <a:lnTo>
                  <a:pt x="358" y="106"/>
                </a:lnTo>
                <a:lnTo>
                  <a:pt x="358" y="105"/>
                </a:lnTo>
                <a:lnTo>
                  <a:pt x="358" y="106"/>
                </a:lnTo>
                <a:lnTo>
                  <a:pt x="358" y="105"/>
                </a:lnTo>
                <a:lnTo>
                  <a:pt x="358" y="104"/>
                </a:lnTo>
                <a:lnTo>
                  <a:pt x="358" y="105"/>
                </a:lnTo>
                <a:lnTo>
                  <a:pt x="358" y="104"/>
                </a:lnTo>
                <a:lnTo>
                  <a:pt x="358" y="105"/>
                </a:lnTo>
                <a:lnTo>
                  <a:pt x="358" y="104"/>
                </a:lnTo>
                <a:lnTo>
                  <a:pt x="357" y="104"/>
                </a:lnTo>
                <a:lnTo>
                  <a:pt x="358" y="104"/>
                </a:lnTo>
                <a:lnTo>
                  <a:pt x="357" y="104"/>
                </a:lnTo>
                <a:lnTo>
                  <a:pt x="358" y="104"/>
                </a:lnTo>
                <a:lnTo>
                  <a:pt x="357" y="104"/>
                </a:lnTo>
                <a:lnTo>
                  <a:pt x="357" y="105"/>
                </a:lnTo>
                <a:lnTo>
                  <a:pt x="357" y="104"/>
                </a:lnTo>
                <a:lnTo>
                  <a:pt x="357" y="105"/>
                </a:lnTo>
                <a:lnTo>
                  <a:pt x="357" y="104"/>
                </a:lnTo>
                <a:lnTo>
                  <a:pt x="357" y="105"/>
                </a:lnTo>
                <a:lnTo>
                  <a:pt x="356" y="105"/>
                </a:lnTo>
                <a:lnTo>
                  <a:pt x="357" y="105"/>
                </a:lnTo>
                <a:lnTo>
                  <a:pt x="356" y="105"/>
                </a:lnTo>
                <a:lnTo>
                  <a:pt x="357" y="105"/>
                </a:lnTo>
                <a:lnTo>
                  <a:pt x="356" y="105"/>
                </a:lnTo>
                <a:lnTo>
                  <a:pt x="356" y="104"/>
                </a:lnTo>
                <a:lnTo>
                  <a:pt x="356" y="105"/>
                </a:lnTo>
                <a:lnTo>
                  <a:pt x="356" y="104"/>
                </a:lnTo>
                <a:lnTo>
                  <a:pt x="356" y="105"/>
                </a:lnTo>
                <a:lnTo>
                  <a:pt x="356" y="104"/>
                </a:lnTo>
                <a:lnTo>
                  <a:pt x="355" y="104"/>
                </a:lnTo>
                <a:lnTo>
                  <a:pt x="356" y="104"/>
                </a:lnTo>
                <a:lnTo>
                  <a:pt x="355" y="104"/>
                </a:lnTo>
                <a:lnTo>
                  <a:pt x="356" y="104"/>
                </a:lnTo>
                <a:lnTo>
                  <a:pt x="355" y="104"/>
                </a:lnTo>
                <a:lnTo>
                  <a:pt x="355" y="103"/>
                </a:lnTo>
                <a:lnTo>
                  <a:pt x="355" y="104"/>
                </a:lnTo>
                <a:lnTo>
                  <a:pt x="355" y="103"/>
                </a:lnTo>
                <a:lnTo>
                  <a:pt x="355" y="104"/>
                </a:lnTo>
                <a:lnTo>
                  <a:pt x="355" y="103"/>
                </a:lnTo>
                <a:lnTo>
                  <a:pt x="356" y="103"/>
                </a:lnTo>
                <a:lnTo>
                  <a:pt x="355" y="103"/>
                </a:lnTo>
                <a:lnTo>
                  <a:pt x="356" y="103"/>
                </a:lnTo>
                <a:lnTo>
                  <a:pt x="355" y="103"/>
                </a:lnTo>
                <a:lnTo>
                  <a:pt x="356" y="103"/>
                </a:lnTo>
                <a:lnTo>
                  <a:pt x="357" y="103"/>
                </a:lnTo>
                <a:lnTo>
                  <a:pt x="356" y="103"/>
                </a:lnTo>
                <a:lnTo>
                  <a:pt x="357" y="103"/>
                </a:lnTo>
                <a:lnTo>
                  <a:pt x="356" y="103"/>
                </a:lnTo>
                <a:lnTo>
                  <a:pt x="357" y="103"/>
                </a:lnTo>
                <a:lnTo>
                  <a:pt x="357" y="102"/>
                </a:lnTo>
                <a:lnTo>
                  <a:pt x="357" y="103"/>
                </a:lnTo>
                <a:lnTo>
                  <a:pt x="357" y="102"/>
                </a:lnTo>
                <a:lnTo>
                  <a:pt x="357" y="103"/>
                </a:lnTo>
                <a:lnTo>
                  <a:pt x="357" y="102"/>
                </a:lnTo>
                <a:lnTo>
                  <a:pt x="356" y="102"/>
                </a:lnTo>
                <a:lnTo>
                  <a:pt x="357" y="102"/>
                </a:lnTo>
                <a:lnTo>
                  <a:pt x="356" y="102"/>
                </a:lnTo>
                <a:lnTo>
                  <a:pt x="357" y="102"/>
                </a:lnTo>
                <a:lnTo>
                  <a:pt x="356" y="102"/>
                </a:lnTo>
                <a:lnTo>
                  <a:pt x="356" y="101"/>
                </a:lnTo>
                <a:lnTo>
                  <a:pt x="356" y="102"/>
                </a:lnTo>
                <a:lnTo>
                  <a:pt x="356" y="101"/>
                </a:lnTo>
                <a:lnTo>
                  <a:pt x="356" y="102"/>
                </a:lnTo>
                <a:lnTo>
                  <a:pt x="356" y="101"/>
                </a:lnTo>
                <a:lnTo>
                  <a:pt x="355" y="101"/>
                </a:lnTo>
                <a:lnTo>
                  <a:pt x="356" y="101"/>
                </a:lnTo>
                <a:lnTo>
                  <a:pt x="355" y="101"/>
                </a:lnTo>
                <a:lnTo>
                  <a:pt x="356" y="101"/>
                </a:lnTo>
                <a:lnTo>
                  <a:pt x="355" y="101"/>
                </a:lnTo>
                <a:lnTo>
                  <a:pt x="355" y="102"/>
                </a:lnTo>
                <a:lnTo>
                  <a:pt x="355" y="101"/>
                </a:lnTo>
                <a:lnTo>
                  <a:pt x="355" y="102"/>
                </a:lnTo>
                <a:lnTo>
                  <a:pt x="355" y="101"/>
                </a:lnTo>
                <a:lnTo>
                  <a:pt x="355" y="102"/>
                </a:lnTo>
                <a:lnTo>
                  <a:pt x="354" y="102"/>
                </a:lnTo>
                <a:lnTo>
                  <a:pt x="355" y="102"/>
                </a:lnTo>
                <a:lnTo>
                  <a:pt x="354" y="102"/>
                </a:lnTo>
                <a:lnTo>
                  <a:pt x="355" y="102"/>
                </a:lnTo>
                <a:lnTo>
                  <a:pt x="354" y="102"/>
                </a:lnTo>
                <a:lnTo>
                  <a:pt x="354" y="101"/>
                </a:lnTo>
                <a:lnTo>
                  <a:pt x="354" y="102"/>
                </a:lnTo>
                <a:lnTo>
                  <a:pt x="354" y="101"/>
                </a:lnTo>
                <a:lnTo>
                  <a:pt x="354" y="102"/>
                </a:lnTo>
                <a:lnTo>
                  <a:pt x="354" y="101"/>
                </a:lnTo>
                <a:lnTo>
                  <a:pt x="354" y="100"/>
                </a:lnTo>
                <a:lnTo>
                  <a:pt x="354" y="101"/>
                </a:lnTo>
                <a:lnTo>
                  <a:pt x="354" y="100"/>
                </a:lnTo>
                <a:lnTo>
                  <a:pt x="354" y="101"/>
                </a:lnTo>
                <a:lnTo>
                  <a:pt x="354" y="100"/>
                </a:lnTo>
                <a:lnTo>
                  <a:pt x="353" y="100"/>
                </a:lnTo>
                <a:lnTo>
                  <a:pt x="354" y="100"/>
                </a:lnTo>
                <a:lnTo>
                  <a:pt x="353" y="100"/>
                </a:lnTo>
                <a:lnTo>
                  <a:pt x="354" y="100"/>
                </a:lnTo>
                <a:lnTo>
                  <a:pt x="353" y="100"/>
                </a:lnTo>
                <a:lnTo>
                  <a:pt x="353" y="101"/>
                </a:lnTo>
                <a:lnTo>
                  <a:pt x="353" y="100"/>
                </a:lnTo>
                <a:lnTo>
                  <a:pt x="353" y="101"/>
                </a:lnTo>
                <a:lnTo>
                  <a:pt x="353" y="100"/>
                </a:lnTo>
                <a:lnTo>
                  <a:pt x="353" y="101"/>
                </a:lnTo>
                <a:lnTo>
                  <a:pt x="352" y="101"/>
                </a:lnTo>
                <a:lnTo>
                  <a:pt x="353" y="101"/>
                </a:lnTo>
                <a:lnTo>
                  <a:pt x="352" y="101"/>
                </a:lnTo>
                <a:lnTo>
                  <a:pt x="353" y="101"/>
                </a:lnTo>
                <a:lnTo>
                  <a:pt x="352" y="101"/>
                </a:lnTo>
                <a:lnTo>
                  <a:pt x="352" y="102"/>
                </a:lnTo>
                <a:lnTo>
                  <a:pt x="352" y="101"/>
                </a:lnTo>
                <a:lnTo>
                  <a:pt x="352" y="102"/>
                </a:lnTo>
                <a:lnTo>
                  <a:pt x="352" y="101"/>
                </a:lnTo>
                <a:lnTo>
                  <a:pt x="352" y="102"/>
                </a:lnTo>
                <a:lnTo>
                  <a:pt x="353" y="102"/>
                </a:lnTo>
                <a:lnTo>
                  <a:pt x="352" y="102"/>
                </a:lnTo>
                <a:lnTo>
                  <a:pt x="353" y="102"/>
                </a:lnTo>
                <a:lnTo>
                  <a:pt x="352" y="102"/>
                </a:lnTo>
                <a:lnTo>
                  <a:pt x="353" y="102"/>
                </a:lnTo>
                <a:lnTo>
                  <a:pt x="353" y="103"/>
                </a:lnTo>
                <a:lnTo>
                  <a:pt x="353" y="102"/>
                </a:lnTo>
                <a:lnTo>
                  <a:pt x="353" y="103"/>
                </a:lnTo>
                <a:lnTo>
                  <a:pt x="353" y="102"/>
                </a:lnTo>
                <a:lnTo>
                  <a:pt x="353" y="103"/>
                </a:lnTo>
                <a:lnTo>
                  <a:pt x="352" y="103"/>
                </a:lnTo>
                <a:lnTo>
                  <a:pt x="353" y="103"/>
                </a:lnTo>
                <a:lnTo>
                  <a:pt x="352" y="103"/>
                </a:lnTo>
                <a:lnTo>
                  <a:pt x="353" y="103"/>
                </a:lnTo>
                <a:lnTo>
                  <a:pt x="352" y="103"/>
                </a:lnTo>
                <a:lnTo>
                  <a:pt x="351" y="103"/>
                </a:lnTo>
                <a:lnTo>
                  <a:pt x="352" y="103"/>
                </a:lnTo>
                <a:lnTo>
                  <a:pt x="351" y="103"/>
                </a:lnTo>
                <a:lnTo>
                  <a:pt x="352" y="103"/>
                </a:lnTo>
                <a:lnTo>
                  <a:pt x="351" y="103"/>
                </a:lnTo>
                <a:lnTo>
                  <a:pt x="351" y="104"/>
                </a:lnTo>
                <a:lnTo>
                  <a:pt x="351" y="103"/>
                </a:lnTo>
                <a:lnTo>
                  <a:pt x="351" y="104"/>
                </a:lnTo>
                <a:lnTo>
                  <a:pt x="351" y="103"/>
                </a:lnTo>
                <a:lnTo>
                  <a:pt x="351" y="104"/>
                </a:lnTo>
                <a:lnTo>
                  <a:pt x="352" y="104"/>
                </a:lnTo>
                <a:lnTo>
                  <a:pt x="351" y="104"/>
                </a:lnTo>
                <a:lnTo>
                  <a:pt x="352" y="104"/>
                </a:lnTo>
                <a:lnTo>
                  <a:pt x="351" y="104"/>
                </a:lnTo>
                <a:lnTo>
                  <a:pt x="352" y="104"/>
                </a:lnTo>
                <a:lnTo>
                  <a:pt x="352" y="105"/>
                </a:lnTo>
                <a:lnTo>
                  <a:pt x="352" y="104"/>
                </a:lnTo>
                <a:lnTo>
                  <a:pt x="352" y="105"/>
                </a:lnTo>
                <a:lnTo>
                  <a:pt x="352" y="104"/>
                </a:lnTo>
                <a:lnTo>
                  <a:pt x="352" y="105"/>
                </a:lnTo>
                <a:lnTo>
                  <a:pt x="351" y="105"/>
                </a:lnTo>
                <a:lnTo>
                  <a:pt x="352" y="105"/>
                </a:lnTo>
                <a:lnTo>
                  <a:pt x="351" y="105"/>
                </a:lnTo>
                <a:lnTo>
                  <a:pt x="352" y="105"/>
                </a:lnTo>
                <a:lnTo>
                  <a:pt x="351" y="105"/>
                </a:lnTo>
                <a:lnTo>
                  <a:pt x="351" y="106"/>
                </a:lnTo>
                <a:lnTo>
                  <a:pt x="351" y="105"/>
                </a:lnTo>
                <a:lnTo>
                  <a:pt x="351" y="106"/>
                </a:lnTo>
                <a:lnTo>
                  <a:pt x="351" y="105"/>
                </a:lnTo>
                <a:lnTo>
                  <a:pt x="351" y="106"/>
                </a:lnTo>
                <a:lnTo>
                  <a:pt x="350" y="106"/>
                </a:lnTo>
                <a:lnTo>
                  <a:pt x="351" y="106"/>
                </a:lnTo>
                <a:lnTo>
                  <a:pt x="350" y="106"/>
                </a:lnTo>
                <a:lnTo>
                  <a:pt x="351" y="106"/>
                </a:lnTo>
                <a:lnTo>
                  <a:pt x="350" y="106"/>
                </a:lnTo>
                <a:lnTo>
                  <a:pt x="350" y="105"/>
                </a:lnTo>
                <a:lnTo>
                  <a:pt x="350" y="106"/>
                </a:lnTo>
                <a:lnTo>
                  <a:pt x="350" y="105"/>
                </a:lnTo>
                <a:lnTo>
                  <a:pt x="350" y="106"/>
                </a:lnTo>
                <a:lnTo>
                  <a:pt x="350" y="105"/>
                </a:lnTo>
                <a:lnTo>
                  <a:pt x="350" y="104"/>
                </a:lnTo>
                <a:lnTo>
                  <a:pt x="350" y="105"/>
                </a:lnTo>
                <a:lnTo>
                  <a:pt x="350" y="104"/>
                </a:lnTo>
                <a:lnTo>
                  <a:pt x="350" y="105"/>
                </a:lnTo>
                <a:lnTo>
                  <a:pt x="350" y="104"/>
                </a:lnTo>
                <a:lnTo>
                  <a:pt x="349" y="104"/>
                </a:lnTo>
                <a:lnTo>
                  <a:pt x="350" y="104"/>
                </a:lnTo>
                <a:lnTo>
                  <a:pt x="349" y="104"/>
                </a:lnTo>
                <a:lnTo>
                  <a:pt x="350" y="104"/>
                </a:lnTo>
                <a:lnTo>
                  <a:pt x="349" y="104"/>
                </a:lnTo>
                <a:lnTo>
                  <a:pt x="349" y="105"/>
                </a:lnTo>
                <a:lnTo>
                  <a:pt x="349" y="104"/>
                </a:lnTo>
                <a:lnTo>
                  <a:pt x="349" y="105"/>
                </a:lnTo>
                <a:lnTo>
                  <a:pt x="349" y="104"/>
                </a:lnTo>
                <a:lnTo>
                  <a:pt x="349" y="105"/>
                </a:lnTo>
                <a:lnTo>
                  <a:pt x="348" y="105"/>
                </a:lnTo>
                <a:lnTo>
                  <a:pt x="349" y="105"/>
                </a:lnTo>
                <a:lnTo>
                  <a:pt x="348" y="105"/>
                </a:lnTo>
                <a:lnTo>
                  <a:pt x="349" y="105"/>
                </a:lnTo>
                <a:lnTo>
                  <a:pt x="348" y="105"/>
                </a:lnTo>
                <a:lnTo>
                  <a:pt x="348" y="104"/>
                </a:lnTo>
                <a:lnTo>
                  <a:pt x="348" y="105"/>
                </a:lnTo>
                <a:lnTo>
                  <a:pt x="348" y="104"/>
                </a:lnTo>
                <a:lnTo>
                  <a:pt x="348" y="105"/>
                </a:lnTo>
                <a:lnTo>
                  <a:pt x="348" y="104"/>
                </a:lnTo>
                <a:lnTo>
                  <a:pt x="347" y="104"/>
                </a:lnTo>
                <a:lnTo>
                  <a:pt x="348" y="104"/>
                </a:lnTo>
                <a:lnTo>
                  <a:pt x="347" y="104"/>
                </a:lnTo>
                <a:lnTo>
                  <a:pt x="348" y="104"/>
                </a:lnTo>
                <a:lnTo>
                  <a:pt x="347" y="104"/>
                </a:lnTo>
                <a:lnTo>
                  <a:pt x="347" y="103"/>
                </a:lnTo>
                <a:lnTo>
                  <a:pt x="347" y="104"/>
                </a:lnTo>
                <a:lnTo>
                  <a:pt x="347" y="103"/>
                </a:lnTo>
                <a:lnTo>
                  <a:pt x="347" y="104"/>
                </a:lnTo>
                <a:lnTo>
                  <a:pt x="347" y="103"/>
                </a:lnTo>
                <a:lnTo>
                  <a:pt x="348" y="103"/>
                </a:lnTo>
                <a:lnTo>
                  <a:pt x="347" y="103"/>
                </a:lnTo>
                <a:lnTo>
                  <a:pt x="348" y="103"/>
                </a:lnTo>
                <a:lnTo>
                  <a:pt x="347" y="103"/>
                </a:lnTo>
                <a:lnTo>
                  <a:pt x="348" y="103"/>
                </a:lnTo>
                <a:lnTo>
                  <a:pt x="349" y="103"/>
                </a:lnTo>
                <a:lnTo>
                  <a:pt x="348" y="103"/>
                </a:lnTo>
                <a:lnTo>
                  <a:pt x="349" y="103"/>
                </a:lnTo>
                <a:lnTo>
                  <a:pt x="348" y="103"/>
                </a:lnTo>
                <a:lnTo>
                  <a:pt x="349" y="103"/>
                </a:lnTo>
                <a:lnTo>
                  <a:pt x="349" y="102"/>
                </a:lnTo>
                <a:lnTo>
                  <a:pt x="349" y="103"/>
                </a:lnTo>
                <a:lnTo>
                  <a:pt x="349" y="102"/>
                </a:lnTo>
                <a:lnTo>
                  <a:pt x="349" y="103"/>
                </a:lnTo>
                <a:lnTo>
                  <a:pt x="349" y="102"/>
                </a:lnTo>
                <a:lnTo>
                  <a:pt x="348" y="102"/>
                </a:lnTo>
                <a:lnTo>
                  <a:pt x="349" y="102"/>
                </a:lnTo>
                <a:lnTo>
                  <a:pt x="348" y="102"/>
                </a:lnTo>
                <a:lnTo>
                  <a:pt x="349" y="102"/>
                </a:lnTo>
                <a:lnTo>
                  <a:pt x="348" y="102"/>
                </a:lnTo>
                <a:lnTo>
                  <a:pt x="348" y="101"/>
                </a:lnTo>
                <a:lnTo>
                  <a:pt x="348" y="102"/>
                </a:lnTo>
                <a:lnTo>
                  <a:pt x="348" y="101"/>
                </a:lnTo>
                <a:lnTo>
                  <a:pt x="348" y="102"/>
                </a:lnTo>
                <a:lnTo>
                  <a:pt x="348" y="101"/>
                </a:lnTo>
                <a:lnTo>
                  <a:pt x="348" y="100"/>
                </a:lnTo>
                <a:lnTo>
                  <a:pt x="348" y="101"/>
                </a:lnTo>
                <a:lnTo>
                  <a:pt x="348" y="100"/>
                </a:lnTo>
                <a:lnTo>
                  <a:pt x="348" y="101"/>
                </a:lnTo>
                <a:lnTo>
                  <a:pt x="348" y="100"/>
                </a:lnTo>
                <a:lnTo>
                  <a:pt x="347" y="100"/>
                </a:lnTo>
                <a:lnTo>
                  <a:pt x="348" y="100"/>
                </a:lnTo>
                <a:lnTo>
                  <a:pt x="347" y="100"/>
                </a:lnTo>
                <a:lnTo>
                  <a:pt x="348" y="100"/>
                </a:lnTo>
                <a:lnTo>
                  <a:pt x="347" y="100"/>
                </a:lnTo>
                <a:lnTo>
                  <a:pt x="347" y="99"/>
                </a:lnTo>
                <a:lnTo>
                  <a:pt x="347" y="100"/>
                </a:lnTo>
                <a:lnTo>
                  <a:pt x="347" y="99"/>
                </a:lnTo>
                <a:lnTo>
                  <a:pt x="347" y="100"/>
                </a:lnTo>
                <a:lnTo>
                  <a:pt x="347" y="99"/>
                </a:lnTo>
                <a:lnTo>
                  <a:pt x="348" y="99"/>
                </a:lnTo>
                <a:lnTo>
                  <a:pt x="347" y="99"/>
                </a:lnTo>
                <a:lnTo>
                  <a:pt x="348" y="99"/>
                </a:lnTo>
                <a:lnTo>
                  <a:pt x="347" y="99"/>
                </a:lnTo>
                <a:lnTo>
                  <a:pt x="348" y="99"/>
                </a:lnTo>
                <a:lnTo>
                  <a:pt x="349" y="99"/>
                </a:lnTo>
                <a:lnTo>
                  <a:pt x="348" y="99"/>
                </a:lnTo>
                <a:lnTo>
                  <a:pt x="349" y="99"/>
                </a:lnTo>
                <a:lnTo>
                  <a:pt x="348" y="99"/>
                </a:lnTo>
                <a:lnTo>
                  <a:pt x="349" y="99"/>
                </a:lnTo>
                <a:lnTo>
                  <a:pt x="349" y="98"/>
                </a:lnTo>
                <a:lnTo>
                  <a:pt x="349" y="99"/>
                </a:lnTo>
                <a:lnTo>
                  <a:pt x="349" y="98"/>
                </a:lnTo>
                <a:lnTo>
                  <a:pt x="349" y="99"/>
                </a:lnTo>
                <a:lnTo>
                  <a:pt x="349" y="98"/>
                </a:lnTo>
                <a:lnTo>
                  <a:pt x="348" y="98"/>
                </a:lnTo>
                <a:lnTo>
                  <a:pt x="349" y="98"/>
                </a:lnTo>
                <a:lnTo>
                  <a:pt x="348" y="98"/>
                </a:lnTo>
                <a:lnTo>
                  <a:pt x="349" y="98"/>
                </a:lnTo>
                <a:lnTo>
                  <a:pt x="348" y="98"/>
                </a:lnTo>
                <a:lnTo>
                  <a:pt x="348" y="97"/>
                </a:lnTo>
                <a:lnTo>
                  <a:pt x="348" y="98"/>
                </a:lnTo>
                <a:lnTo>
                  <a:pt x="348" y="97"/>
                </a:lnTo>
                <a:lnTo>
                  <a:pt x="348" y="98"/>
                </a:lnTo>
                <a:lnTo>
                  <a:pt x="348" y="97"/>
                </a:lnTo>
                <a:lnTo>
                  <a:pt x="347" y="97"/>
                </a:lnTo>
                <a:lnTo>
                  <a:pt x="348" y="97"/>
                </a:lnTo>
                <a:lnTo>
                  <a:pt x="347" y="97"/>
                </a:lnTo>
                <a:lnTo>
                  <a:pt x="348" y="97"/>
                </a:lnTo>
                <a:lnTo>
                  <a:pt x="347" y="97"/>
                </a:lnTo>
                <a:lnTo>
                  <a:pt x="347" y="98"/>
                </a:lnTo>
                <a:lnTo>
                  <a:pt x="347" y="97"/>
                </a:lnTo>
                <a:lnTo>
                  <a:pt x="347" y="98"/>
                </a:lnTo>
                <a:lnTo>
                  <a:pt x="347" y="97"/>
                </a:lnTo>
                <a:lnTo>
                  <a:pt x="347" y="98"/>
                </a:lnTo>
                <a:lnTo>
                  <a:pt x="346" y="98"/>
                </a:lnTo>
                <a:lnTo>
                  <a:pt x="347" y="98"/>
                </a:lnTo>
                <a:lnTo>
                  <a:pt x="346" y="98"/>
                </a:lnTo>
                <a:lnTo>
                  <a:pt x="347" y="98"/>
                </a:lnTo>
                <a:lnTo>
                  <a:pt x="346" y="98"/>
                </a:lnTo>
                <a:lnTo>
                  <a:pt x="346" y="97"/>
                </a:lnTo>
                <a:lnTo>
                  <a:pt x="346" y="98"/>
                </a:lnTo>
                <a:lnTo>
                  <a:pt x="346" y="97"/>
                </a:lnTo>
                <a:lnTo>
                  <a:pt x="346" y="98"/>
                </a:lnTo>
                <a:lnTo>
                  <a:pt x="346" y="97"/>
                </a:lnTo>
                <a:lnTo>
                  <a:pt x="346" y="96"/>
                </a:lnTo>
                <a:lnTo>
                  <a:pt x="346" y="97"/>
                </a:lnTo>
                <a:lnTo>
                  <a:pt x="346" y="96"/>
                </a:lnTo>
                <a:lnTo>
                  <a:pt x="346" y="97"/>
                </a:lnTo>
                <a:lnTo>
                  <a:pt x="346" y="96"/>
                </a:lnTo>
                <a:lnTo>
                  <a:pt x="345" y="96"/>
                </a:lnTo>
                <a:lnTo>
                  <a:pt x="346" y="96"/>
                </a:lnTo>
                <a:lnTo>
                  <a:pt x="345" y="96"/>
                </a:lnTo>
                <a:lnTo>
                  <a:pt x="346" y="96"/>
                </a:lnTo>
                <a:lnTo>
                  <a:pt x="345" y="96"/>
                </a:lnTo>
                <a:lnTo>
                  <a:pt x="345" y="97"/>
                </a:lnTo>
                <a:lnTo>
                  <a:pt x="345" y="96"/>
                </a:lnTo>
                <a:lnTo>
                  <a:pt x="345" y="97"/>
                </a:lnTo>
                <a:lnTo>
                  <a:pt x="345" y="96"/>
                </a:lnTo>
                <a:lnTo>
                  <a:pt x="345" y="97"/>
                </a:lnTo>
                <a:lnTo>
                  <a:pt x="344" y="97"/>
                </a:lnTo>
                <a:lnTo>
                  <a:pt x="345" y="97"/>
                </a:lnTo>
                <a:lnTo>
                  <a:pt x="344" y="97"/>
                </a:lnTo>
                <a:lnTo>
                  <a:pt x="345" y="97"/>
                </a:lnTo>
                <a:lnTo>
                  <a:pt x="344" y="97"/>
                </a:lnTo>
                <a:lnTo>
                  <a:pt x="344" y="98"/>
                </a:lnTo>
                <a:lnTo>
                  <a:pt x="344" y="97"/>
                </a:lnTo>
                <a:lnTo>
                  <a:pt x="344" y="98"/>
                </a:lnTo>
                <a:lnTo>
                  <a:pt x="344" y="97"/>
                </a:lnTo>
                <a:lnTo>
                  <a:pt x="344" y="98"/>
                </a:lnTo>
                <a:lnTo>
                  <a:pt x="345" y="98"/>
                </a:lnTo>
                <a:lnTo>
                  <a:pt x="344" y="98"/>
                </a:lnTo>
                <a:lnTo>
                  <a:pt x="345" y="98"/>
                </a:lnTo>
                <a:lnTo>
                  <a:pt x="344" y="98"/>
                </a:lnTo>
                <a:lnTo>
                  <a:pt x="345" y="98"/>
                </a:lnTo>
                <a:lnTo>
                  <a:pt x="345" y="99"/>
                </a:lnTo>
                <a:lnTo>
                  <a:pt x="345" y="98"/>
                </a:lnTo>
                <a:lnTo>
                  <a:pt x="345" y="99"/>
                </a:lnTo>
                <a:lnTo>
                  <a:pt x="345" y="98"/>
                </a:lnTo>
                <a:lnTo>
                  <a:pt x="345" y="99"/>
                </a:lnTo>
                <a:lnTo>
                  <a:pt x="344" y="99"/>
                </a:lnTo>
                <a:lnTo>
                  <a:pt x="345" y="99"/>
                </a:lnTo>
                <a:lnTo>
                  <a:pt x="344" y="99"/>
                </a:lnTo>
                <a:lnTo>
                  <a:pt x="345" y="99"/>
                </a:lnTo>
                <a:lnTo>
                  <a:pt x="344" y="99"/>
                </a:lnTo>
                <a:lnTo>
                  <a:pt x="343" y="99"/>
                </a:lnTo>
                <a:lnTo>
                  <a:pt x="344" y="99"/>
                </a:lnTo>
                <a:lnTo>
                  <a:pt x="343" y="99"/>
                </a:lnTo>
                <a:lnTo>
                  <a:pt x="344" y="99"/>
                </a:lnTo>
                <a:lnTo>
                  <a:pt x="343" y="99"/>
                </a:lnTo>
                <a:lnTo>
                  <a:pt x="343" y="100"/>
                </a:lnTo>
                <a:lnTo>
                  <a:pt x="343" y="99"/>
                </a:lnTo>
                <a:lnTo>
                  <a:pt x="343" y="100"/>
                </a:lnTo>
                <a:lnTo>
                  <a:pt x="343" y="99"/>
                </a:lnTo>
                <a:lnTo>
                  <a:pt x="343" y="100"/>
                </a:lnTo>
                <a:lnTo>
                  <a:pt x="344" y="100"/>
                </a:lnTo>
                <a:lnTo>
                  <a:pt x="343" y="100"/>
                </a:lnTo>
                <a:lnTo>
                  <a:pt x="344" y="100"/>
                </a:lnTo>
                <a:lnTo>
                  <a:pt x="343" y="100"/>
                </a:lnTo>
                <a:lnTo>
                  <a:pt x="344" y="100"/>
                </a:lnTo>
                <a:lnTo>
                  <a:pt x="344" y="101"/>
                </a:lnTo>
                <a:lnTo>
                  <a:pt x="344" y="100"/>
                </a:lnTo>
                <a:lnTo>
                  <a:pt x="344" y="101"/>
                </a:lnTo>
                <a:lnTo>
                  <a:pt x="344" y="100"/>
                </a:lnTo>
                <a:lnTo>
                  <a:pt x="344" y="101"/>
                </a:lnTo>
                <a:lnTo>
                  <a:pt x="343" y="101"/>
                </a:lnTo>
                <a:lnTo>
                  <a:pt x="344" y="101"/>
                </a:lnTo>
                <a:lnTo>
                  <a:pt x="343" y="101"/>
                </a:lnTo>
                <a:lnTo>
                  <a:pt x="344" y="101"/>
                </a:lnTo>
                <a:lnTo>
                  <a:pt x="343" y="101"/>
                </a:lnTo>
                <a:lnTo>
                  <a:pt x="343" y="102"/>
                </a:lnTo>
                <a:lnTo>
                  <a:pt x="343" y="101"/>
                </a:lnTo>
                <a:lnTo>
                  <a:pt x="343" y="102"/>
                </a:lnTo>
                <a:lnTo>
                  <a:pt x="343" y="101"/>
                </a:lnTo>
                <a:lnTo>
                  <a:pt x="343" y="102"/>
                </a:lnTo>
                <a:lnTo>
                  <a:pt x="342" y="102"/>
                </a:lnTo>
                <a:lnTo>
                  <a:pt x="343" y="102"/>
                </a:lnTo>
                <a:lnTo>
                  <a:pt x="342" y="102"/>
                </a:lnTo>
                <a:lnTo>
                  <a:pt x="343" y="102"/>
                </a:lnTo>
                <a:lnTo>
                  <a:pt x="342" y="102"/>
                </a:lnTo>
                <a:lnTo>
                  <a:pt x="342" y="101"/>
                </a:lnTo>
                <a:lnTo>
                  <a:pt x="342" y="102"/>
                </a:lnTo>
                <a:lnTo>
                  <a:pt x="342" y="101"/>
                </a:lnTo>
                <a:lnTo>
                  <a:pt x="342" y="102"/>
                </a:lnTo>
                <a:lnTo>
                  <a:pt x="342" y="101"/>
                </a:lnTo>
                <a:lnTo>
                  <a:pt x="342" y="100"/>
                </a:lnTo>
                <a:lnTo>
                  <a:pt x="342" y="101"/>
                </a:lnTo>
                <a:lnTo>
                  <a:pt x="342" y="100"/>
                </a:lnTo>
                <a:lnTo>
                  <a:pt x="342" y="101"/>
                </a:lnTo>
                <a:lnTo>
                  <a:pt x="342" y="100"/>
                </a:lnTo>
                <a:lnTo>
                  <a:pt x="341" y="100"/>
                </a:lnTo>
                <a:lnTo>
                  <a:pt x="342" y="100"/>
                </a:lnTo>
                <a:lnTo>
                  <a:pt x="341" y="100"/>
                </a:lnTo>
                <a:lnTo>
                  <a:pt x="342" y="100"/>
                </a:lnTo>
                <a:lnTo>
                  <a:pt x="341" y="100"/>
                </a:lnTo>
                <a:lnTo>
                  <a:pt x="341" y="101"/>
                </a:lnTo>
                <a:lnTo>
                  <a:pt x="341" y="100"/>
                </a:lnTo>
                <a:lnTo>
                  <a:pt x="341" y="101"/>
                </a:lnTo>
                <a:lnTo>
                  <a:pt x="341" y="100"/>
                </a:lnTo>
                <a:lnTo>
                  <a:pt x="341" y="101"/>
                </a:lnTo>
                <a:lnTo>
                  <a:pt x="340" y="101"/>
                </a:lnTo>
                <a:lnTo>
                  <a:pt x="341" y="101"/>
                </a:lnTo>
                <a:lnTo>
                  <a:pt x="340" y="101"/>
                </a:lnTo>
                <a:lnTo>
                  <a:pt x="341" y="101"/>
                </a:lnTo>
                <a:lnTo>
                  <a:pt x="340" y="101"/>
                </a:lnTo>
                <a:lnTo>
                  <a:pt x="340" y="100"/>
                </a:lnTo>
                <a:lnTo>
                  <a:pt x="340" y="101"/>
                </a:lnTo>
                <a:lnTo>
                  <a:pt x="340" y="100"/>
                </a:lnTo>
                <a:lnTo>
                  <a:pt x="340" y="101"/>
                </a:lnTo>
                <a:lnTo>
                  <a:pt x="340" y="100"/>
                </a:lnTo>
                <a:lnTo>
                  <a:pt x="339" y="100"/>
                </a:lnTo>
                <a:lnTo>
                  <a:pt x="340" y="100"/>
                </a:lnTo>
                <a:lnTo>
                  <a:pt x="339" y="100"/>
                </a:lnTo>
                <a:lnTo>
                  <a:pt x="340" y="100"/>
                </a:lnTo>
                <a:lnTo>
                  <a:pt x="339" y="100"/>
                </a:lnTo>
                <a:lnTo>
                  <a:pt x="339" y="99"/>
                </a:lnTo>
                <a:lnTo>
                  <a:pt x="339" y="100"/>
                </a:lnTo>
                <a:lnTo>
                  <a:pt x="339" y="99"/>
                </a:lnTo>
                <a:lnTo>
                  <a:pt x="339" y="100"/>
                </a:lnTo>
                <a:lnTo>
                  <a:pt x="339" y="99"/>
                </a:lnTo>
                <a:lnTo>
                  <a:pt x="340" y="99"/>
                </a:lnTo>
                <a:lnTo>
                  <a:pt x="339" y="99"/>
                </a:lnTo>
                <a:lnTo>
                  <a:pt x="340" y="99"/>
                </a:lnTo>
                <a:lnTo>
                  <a:pt x="339" y="99"/>
                </a:lnTo>
                <a:lnTo>
                  <a:pt x="340" y="99"/>
                </a:lnTo>
                <a:lnTo>
                  <a:pt x="341" y="99"/>
                </a:lnTo>
                <a:lnTo>
                  <a:pt x="340" y="99"/>
                </a:lnTo>
                <a:lnTo>
                  <a:pt x="341" y="99"/>
                </a:lnTo>
                <a:lnTo>
                  <a:pt x="340" y="99"/>
                </a:lnTo>
                <a:lnTo>
                  <a:pt x="341" y="99"/>
                </a:lnTo>
                <a:lnTo>
                  <a:pt x="341" y="98"/>
                </a:lnTo>
                <a:lnTo>
                  <a:pt x="341" y="99"/>
                </a:lnTo>
                <a:lnTo>
                  <a:pt x="341" y="98"/>
                </a:lnTo>
                <a:lnTo>
                  <a:pt x="341" y="99"/>
                </a:lnTo>
                <a:lnTo>
                  <a:pt x="341" y="98"/>
                </a:lnTo>
                <a:lnTo>
                  <a:pt x="340" y="98"/>
                </a:lnTo>
                <a:lnTo>
                  <a:pt x="341" y="98"/>
                </a:lnTo>
                <a:lnTo>
                  <a:pt x="340" y="98"/>
                </a:lnTo>
                <a:lnTo>
                  <a:pt x="341" y="98"/>
                </a:lnTo>
                <a:lnTo>
                  <a:pt x="340" y="98"/>
                </a:lnTo>
                <a:lnTo>
                  <a:pt x="340" y="97"/>
                </a:lnTo>
                <a:lnTo>
                  <a:pt x="340" y="98"/>
                </a:lnTo>
                <a:lnTo>
                  <a:pt x="340" y="97"/>
                </a:lnTo>
                <a:lnTo>
                  <a:pt x="340" y="98"/>
                </a:lnTo>
                <a:lnTo>
                  <a:pt x="340" y="97"/>
                </a:lnTo>
                <a:lnTo>
                  <a:pt x="339" y="97"/>
                </a:lnTo>
                <a:lnTo>
                  <a:pt x="340" y="97"/>
                </a:lnTo>
                <a:lnTo>
                  <a:pt x="339" y="97"/>
                </a:lnTo>
                <a:lnTo>
                  <a:pt x="340" y="97"/>
                </a:lnTo>
                <a:lnTo>
                  <a:pt x="339" y="97"/>
                </a:lnTo>
                <a:lnTo>
                  <a:pt x="339" y="98"/>
                </a:lnTo>
                <a:lnTo>
                  <a:pt x="339" y="97"/>
                </a:lnTo>
                <a:lnTo>
                  <a:pt x="339" y="98"/>
                </a:lnTo>
                <a:lnTo>
                  <a:pt x="339" y="97"/>
                </a:lnTo>
                <a:lnTo>
                  <a:pt x="339" y="98"/>
                </a:lnTo>
                <a:lnTo>
                  <a:pt x="338" y="98"/>
                </a:lnTo>
                <a:lnTo>
                  <a:pt x="339" y="98"/>
                </a:lnTo>
                <a:lnTo>
                  <a:pt x="338" y="98"/>
                </a:lnTo>
                <a:lnTo>
                  <a:pt x="339" y="98"/>
                </a:lnTo>
                <a:lnTo>
                  <a:pt x="338" y="98"/>
                </a:lnTo>
                <a:lnTo>
                  <a:pt x="338" y="97"/>
                </a:lnTo>
                <a:lnTo>
                  <a:pt x="338" y="98"/>
                </a:lnTo>
                <a:lnTo>
                  <a:pt x="338" y="97"/>
                </a:lnTo>
                <a:lnTo>
                  <a:pt x="338" y="98"/>
                </a:lnTo>
                <a:lnTo>
                  <a:pt x="338" y="97"/>
                </a:lnTo>
                <a:lnTo>
                  <a:pt x="338" y="96"/>
                </a:lnTo>
                <a:lnTo>
                  <a:pt x="338" y="97"/>
                </a:lnTo>
                <a:lnTo>
                  <a:pt x="338" y="96"/>
                </a:lnTo>
                <a:lnTo>
                  <a:pt x="338" y="97"/>
                </a:lnTo>
                <a:lnTo>
                  <a:pt x="338" y="96"/>
                </a:lnTo>
                <a:lnTo>
                  <a:pt x="337" y="96"/>
                </a:lnTo>
                <a:lnTo>
                  <a:pt x="338" y="96"/>
                </a:lnTo>
                <a:lnTo>
                  <a:pt x="337" y="96"/>
                </a:lnTo>
                <a:lnTo>
                  <a:pt x="338" y="96"/>
                </a:lnTo>
                <a:lnTo>
                  <a:pt x="337" y="96"/>
                </a:lnTo>
                <a:lnTo>
                  <a:pt x="337" y="97"/>
                </a:lnTo>
                <a:lnTo>
                  <a:pt x="337" y="96"/>
                </a:lnTo>
                <a:lnTo>
                  <a:pt x="337" y="97"/>
                </a:lnTo>
                <a:lnTo>
                  <a:pt x="337" y="96"/>
                </a:lnTo>
                <a:lnTo>
                  <a:pt x="337" y="97"/>
                </a:lnTo>
                <a:lnTo>
                  <a:pt x="336" y="97"/>
                </a:lnTo>
                <a:lnTo>
                  <a:pt x="337" y="97"/>
                </a:lnTo>
                <a:lnTo>
                  <a:pt x="336" y="97"/>
                </a:lnTo>
                <a:lnTo>
                  <a:pt x="337" y="97"/>
                </a:lnTo>
                <a:lnTo>
                  <a:pt x="336" y="97"/>
                </a:lnTo>
                <a:lnTo>
                  <a:pt x="336" y="96"/>
                </a:lnTo>
                <a:lnTo>
                  <a:pt x="336" y="97"/>
                </a:lnTo>
                <a:lnTo>
                  <a:pt x="336" y="96"/>
                </a:lnTo>
                <a:lnTo>
                  <a:pt x="336" y="97"/>
                </a:lnTo>
                <a:lnTo>
                  <a:pt x="336" y="96"/>
                </a:lnTo>
                <a:lnTo>
                  <a:pt x="335" y="96"/>
                </a:lnTo>
                <a:lnTo>
                  <a:pt x="336" y="96"/>
                </a:lnTo>
                <a:lnTo>
                  <a:pt x="335" y="96"/>
                </a:lnTo>
                <a:lnTo>
                  <a:pt x="336" y="96"/>
                </a:lnTo>
                <a:lnTo>
                  <a:pt x="335" y="96"/>
                </a:lnTo>
                <a:lnTo>
                  <a:pt x="335" y="95"/>
                </a:lnTo>
                <a:lnTo>
                  <a:pt x="335" y="96"/>
                </a:lnTo>
                <a:lnTo>
                  <a:pt x="335" y="95"/>
                </a:lnTo>
                <a:lnTo>
                  <a:pt x="335" y="96"/>
                </a:lnTo>
                <a:lnTo>
                  <a:pt x="335" y="95"/>
                </a:lnTo>
                <a:lnTo>
                  <a:pt x="336" y="95"/>
                </a:lnTo>
                <a:lnTo>
                  <a:pt x="335" y="95"/>
                </a:lnTo>
                <a:lnTo>
                  <a:pt x="336" y="95"/>
                </a:lnTo>
                <a:lnTo>
                  <a:pt x="335" y="95"/>
                </a:lnTo>
                <a:lnTo>
                  <a:pt x="336" y="95"/>
                </a:lnTo>
                <a:lnTo>
                  <a:pt x="337" y="95"/>
                </a:lnTo>
                <a:lnTo>
                  <a:pt x="336" y="95"/>
                </a:lnTo>
                <a:lnTo>
                  <a:pt x="337" y="95"/>
                </a:lnTo>
                <a:lnTo>
                  <a:pt x="336" y="95"/>
                </a:lnTo>
                <a:lnTo>
                  <a:pt x="337" y="95"/>
                </a:lnTo>
                <a:lnTo>
                  <a:pt x="337" y="94"/>
                </a:lnTo>
                <a:lnTo>
                  <a:pt x="337" y="95"/>
                </a:lnTo>
                <a:lnTo>
                  <a:pt x="337" y="94"/>
                </a:lnTo>
                <a:lnTo>
                  <a:pt x="337" y="95"/>
                </a:lnTo>
                <a:lnTo>
                  <a:pt x="337" y="94"/>
                </a:lnTo>
                <a:lnTo>
                  <a:pt x="336" y="94"/>
                </a:lnTo>
                <a:lnTo>
                  <a:pt x="337" y="94"/>
                </a:lnTo>
                <a:lnTo>
                  <a:pt x="336" y="94"/>
                </a:lnTo>
                <a:lnTo>
                  <a:pt x="337" y="94"/>
                </a:lnTo>
                <a:lnTo>
                  <a:pt x="336" y="94"/>
                </a:lnTo>
                <a:lnTo>
                  <a:pt x="336" y="93"/>
                </a:lnTo>
                <a:lnTo>
                  <a:pt x="336" y="94"/>
                </a:lnTo>
                <a:lnTo>
                  <a:pt x="336" y="93"/>
                </a:lnTo>
                <a:lnTo>
                  <a:pt x="336" y="94"/>
                </a:lnTo>
                <a:lnTo>
                  <a:pt x="336" y="93"/>
                </a:lnTo>
                <a:lnTo>
                  <a:pt x="337" y="93"/>
                </a:lnTo>
                <a:lnTo>
                  <a:pt x="336" y="93"/>
                </a:lnTo>
                <a:lnTo>
                  <a:pt x="337" y="93"/>
                </a:lnTo>
                <a:lnTo>
                  <a:pt x="336" y="93"/>
                </a:lnTo>
                <a:lnTo>
                  <a:pt x="337" y="93"/>
                </a:lnTo>
                <a:lnTo>
                  <a:pt x="337" y="92"/>
                </a:lnTo>
                <a:lnTo>
                  <a:pt x="337" y="93"/>
                </a:lnTo>
                <a:lnTo>
                  <a:pt x="337" y="92"/>
                </a:lnTo>
                <a:lnTo>
                  <a:pt x="337" y="93"/>
                </a:lnTo>
                <a:lnTo>
                  <a:pt x="337" y="92"/>
                </a:lnTo>
                <a:lnTo>
                  <a:pt x="338" y="92"/>
                </a:lnTo>
                <a:lnTo>
                  <a:pt x="337" y="92"/>
                </a:lnTo>
                <a:lnTo>
                  <a:pt x="338" y="92"/>
                </a:lnTo>
                <a:lnTo>
                  <a:pt x="337" y="92"/>
                </a:lnTo>
                <a:lnTo>
                  <a:pt x="338" y="92"/>
                </a:lnTo>
                <a:lnTo>
                  <a:pt x="338" y="93"/>
                </a:lnTo>
                <a:lnTo>
                  <a:pt x="338" y="92"/>
                </a:lnTo>
                <a:lnTo>
                  <a:pt x="338" y="93"/>
                </a:lnTo>
                <a:lnTo>
                  <a:pt x="338" y="92"/>
                </a:lnTo>
                <a:lnTo>
                  <a:pt x="338" y="93"/>
                </a:lnTo>
                <a:lnTo>
                  <a:pt x="338" y="94"/>
                </a:lnTo>
                <a:lnTo>
                  <a:pt x="338" y="93"/>
                </a:lnTo>
                <a:lnTo>
                  <a:pt x="338" y="94"/>
                </a:lnTo>
                <a:lnTo>
                  <a:pt x="338" y="93"/>
                </a:lnTo>
                <a:lnTo>
                  <a:pt x="338" y="94"/>
                </a:lnTo>
                <a:lnTo>
                  <a:pt x="339" y="94"/>
                </a:lnTo>
                <a:lnTo>
                  <a:pt x="338" y="94"/>
                </a:lnTo>
                <a:lnTo>
                  <a:pt x="339" y="94"/>
                </a:lnTo>
                <a:lnTo>
                  <a:pt x="338" y="94"/>
                </a:lnTo>
                <a:lnTo>
                  <a:pt x="339" y="94"/>
                </a:lnTo>
                <a:lnTo>
                  <a:pt x="339" y="93"/>
                </a:lnTo>
                <a:lnTo>
                  <a:pt x="339" y="94"/>
                </a:lnTo>
                <a:lnTo>
                  <a:pt x="339" y="93"/>
                </a:lnTo>
                <a:lnTo>
                  <a:pt x="339" y="94"/>
                </a:lnTo>
                <a:lnTo>
                  <a:pt x="339" y="93"/>
                </a:lnTo>
                <a:lnTo>
                  <a:pt x="340" y="93"/>
                </a:lnTo>
                <a:lnTo>
                  <a:pt x="339" y="93"/>
                </a:lnTo>
                <a:lnTo>
                  <a:pt x="340" y="93"/>
                </a:lnTo>
                <a:lnTo>
                  <a:pt x="339" y="93"/>
                </a:lnTo>
                <a:lnTo>
                  <a:pt x="340" y="93"/>
                </a:lnTo>
                <a:lnTo>
                  <a:pt x="341" y="93"/>
                </a:lnTo>
                <a:lnTo>
                  <a:pt x="340" y="93"/>
                </a:lnTo>
                <a:lnTo>
                  <a:pt x="341" y="93"/>
                </a:lnTo>
                <a:lnTo>
                  <a:pt x="340" y="93"/>
                </a:lnTo>
                <a:lnTo>
                  <a:pt x="341" y="93"/>
                </a:lnTo>
                <a:lnTo>
                  <a:pt x="341" y="92"/>
                </a:lnTo>
                <a:lnTo>
                  <a:pt x="341" y="93"/>
                </a:lnTo>
                <a:lnTo>
                  <a:pt x="341" y="92"/>
                </a:lnTo>
                <a:lnTo>
                  <a:pt x="341" y="93"/>
                </a:lnTo>
                <a:lnTo>
                  <a:pt x="341" y="92"/>
                </a:lnTo>
                <a:lnTo>
                  <a:pt x="342" y="92"/>
                </a:lnTo>
                <a:lnTo>
                  <a:pt x="341" y="92"/>
                </a:lnTo>
                <a:lnTo>
                  <a:pt x="342" y="92"/>
                </a:lnTo>
                <a:lnTo>
                  <a:pt x="341" y="92"/>
                </a:lnTo>
                <a:lnTo>
                  <a:pt x="342" y="92"/>
                </a:lnTo>
                <a:lnTo>
                  <a:pt x="342" y="93"/>
                </a:lnTo>
                <a:lnTo>
                  <a:pt x="342" y="92"/>
                </a:lnTo>
                <a:lnTo>
                  <a:pt x="342" y="93"/>
                </a:lnTo>
                <a:lnTo>
                  <a:pt x="342" y="92"/>
                </a:lnTo>
                <a:lnTo>
                  <a:pt x="342" y="93"/>
                </a:lnTo>
                <a:lnTo>
                  <a:pt x="342" y="94"/>
                </a:lnTo>
                <a:lnTo>
                  <a:pt x="342" y="93"/>
                </a:lnTo>
                <a:lnTo>
                  <a:pt x="342" y="94"/>
                </a:lnTo>
                <a:lnTo>
                  <a:pt x="342" y="93"/>
                </a:lnTo>
                <a:lnTo>
                  <a:pt x="342" y="94"/>
                </a:lnTo>
                <a:lnTo>
                  <a:pt x="343" y="94"/>
                </a:lnTo>
                <a:lnTo>
                  <a:pt x="342" y="94"/>
                </a:lnTo>
                <a:lnTo>
                  <a:pt x="343" y="94"/>
                </a:lnTo>
                <a:lnTo>
                  <a:pt x="342" y="94"/>
                </a:lnTo>
                <a:lnTo>
                  <a:pt x="343" y="94"/>
                </a:lnTo>
                <a:lnTo>
                  <a:pt x="343" y="93"/>
                </a:lnTo>
                <a:lnTo>
                  <a:pt x="343" y="94"/>
                </a:lnTo>
                <a:lnTo>
                  <a:pt x="343" y="93"/>
                </a:lnTo>
                <a:lnTo>
                  <a:pt x="343" y="94"/>
                </a:lnTo>
                <a:lnTo>
                  <a:pt x="343" y="93"/>
                </a:lnTo>
                <a:lnTo>
                  <a:pt x="344" y="93"/>
                </a:lnTo>
                <a:lnTo>
                  <a:pt x="343" y="93"/>
                </a:lnTo>
                <a:lnTo>
                  <a:pt x="344" y="93"/>
                </a:lnTo>
                <a:lnTo>
                  <a:pt x="343" y="93"/>
                </a:lnTo>
                <a:lnTo>
                  <a:pt x="344" y="93"/>
                </a:lnTo>
                <a:lnTo>
                  <a:pt x="344" y="92"/>
                </a:lnTo>
                <a:lnTo>
                  <a:pt x="344" y="93"/>
                </a:lnTo>
                <a:lnTo>
                  <a:pt x="344" y="92"/>
                </a:lnTo>
                <a:lnTo>
                  <a:pt x="344" y="93"/>
                </a:lnTo>
                <a:lnTo>
                  <a:pt x="344" y="92"/>
                </a:lnTo>
                <a:lnTo>
                  <a:pt x="343" y="92"/>
                </a:lnTo>
                <a:lnTo>
                  <a:pt x="344" y="92"/>
                </a:lnTo>
                <a:lnTo>
                  <a:pt x="343" y="92"/>
                </a:lnTo>
                <a:lnTo>
                  <a:pt x="344" y="92"/>
                </a:lnTo>
                <a:lnTo>
                  <a:pt x="343" y="92"/>
                </a:lnTo>
                <a:lnTo>
                  <a:pt x="343" y="91"/>
                </a:lnTo>
                <a:lnTo>
                  <a:pt x="343" y="92"/>
                </a:lnTo>
                <a:lnTo>
                  <a:pt x="343" y="91"/>
                </a:lnTo>
                <a:lnTo>
                  <a:pt x="343" y="92"/>
                </a:lnTo>
                <a:lnTo>
                  <a:pt x="343" y="91"/>
                </a:lnTo>
                <a:lnTo>
                  <a:pt x="344" y="91"/>
                </a:lnTo>
                <a:lnTo>
                  <a:pt x="343" y="91"/>
                </a:lnTo>
                <a:lnTo>
                  <a:pt x="344" y="91"/>
                </a:lnTo>
                <a:lnTo>
                  <a:pt x="343" y="91"/>
                </a:lnTo>
                <a:lnTo>
                  <a:pt x="344" y="91"/>
                </a:lnTo>
                <a:lnTo>
                  <a:pt x="345" y="91"/>
                </a:lnTo>
                <a:lnTo>
                  <a:pt x="344" y="91"/>
                </a:lnTo>
                <a:lnTo>
                  <a:pt x="345" y="91"/>
                </a:lnTo>
                <a:lnTo>
                  <a:pt x="344" y="91"/>
                </a:lnTo>
                <a:lnTo>
                  <a:pt x="345" y="91"/>
                </a:lnTo>
                <a:lnTo>
                  <a:pt x="345" y="90"/>
                </a:lnTo>
                <a:lnTo>
                  <a:pt x="345" y="91"/>
                </a:lnTo>
                <a:lnTo>
                  <a:pt x="345" y="90"/>
                </a:lnTo>
                <a:lnTo>
                  <a:pt x="345" y="91"/>
                </a:lnTo>
                <a:lnTo>
                  <a:pt x="345" y="90"/>
                </a:lnTo>
                <a:lnTo>
                  <a:pt x="344" y="90"/>
                </a:lnTo>
                <a:lnTo>
                  <a:pt x="345" y="90"/>
                </a:lnTo>
                <a:lnTo>
                  <a:pt x="344" y="90"/>
                </a:lnTo>
                <a:lnTo>
                  <a:pt x="345" y="90"/>
                </a:lnTo>
                <a:lnTo>
                  <a:pt x="344" y="90"/>
                </a:lnTo>
                <a:lnTo>
                  <a:pt x="344" y="89"/>
                </a:lnTo>
                <a:lnTo>
                  <a:pt x="344" y="90"/>
                </a:lnTo>
                <a:lnTo>
                  <a:pt x="344" y="89"/>
                </a:lnTo>
                <a:lnTo>
                  <a:pt x="344" y="90"/>
                </a:lnTo>
                <a:lnTo>
                  <a:pt x="344" y="89"/>
                </a:lnTo>
                <a:lnTo>
                  <a:pt x="343" y="89"/>
                </a:lnTo>
                <a:lnTo>
                  <a:pt x="344" y="89"/>
                </a:lnTo>
                <a:lnTo>
                  <a:pt x="343" y="89"/>
                </a:lnTo>
                <a:lnTo>
                  <a:pt x="344" y="89"/>
                </a:lnTo>
                <a:lnTo>
                  <a:pt x="343" y="89"/>
                </a:lnTo>
                <a:lnTo>
                  <a:pt x="343" y="90"/>
                </a:lnTo>
                <a:lnTo>
                  <a:pt x="343" y="89"/>
                </a:lnTo>
                <a:lnTo>
                  <a:pt x="343" y="90"/>
                </a:lnTo>
                <a:lnTo>
                  <a:pt x="343" y="89"/>
                </a:lnTo>
                <a:lnTo>
                  <a:pt x="343" y="90"/>
                </a:lnTo>
                <a:lnTo>
                  <a:pt x="342" y="90"/>
                </a:lnTo>
                <a:lnTo>
                  <a:pt x="343" y="90"/>
                </a:lnTo>
                <a:lnTo>
                  <a:pt x="342" y="90"/>
                </a:lnTo>
                <a:lnTo>
                  <a:pt x="343" y="90"/>
                </a:lnTo>
                <a:lnTo>
                  <a:pt x="342" y="90"/>
                </a:lnTo>
                <a:lnTo>
                  <a:pt x="342" y="89"/>
                </a:lnTo>
                <a:lnTo>
                  <a:pt x="342" y="90"/>
                </a:lnTo>
                <a:lnTo>
                  <a:pt x="342" y="89"/>
                </a:lnTo>
                <a:lnTo>
                  <a:pt x="342" y="90"/>
                </a:lnTo>
                <a:lnTo>
                  <a:pt x="342" y="89"/>
                </a:lnTo>
                <a:lnTo>
                  <a:pt x="342" y="88"/>
                </a:lnTo>
                <a:lnTo>
                  <a:pt x="342" y="89"/>
                </a:lnTo>
                <a:lnTo>
                  <a:pt x="342" y="88"/>
                </a:lnTo>
                <a:lnTo>
                  <a:pt x="342" y="89"/>
                </a:lnTo>
                <a:lnTo>
                  <a:pt x="342" y="88"/>
                </a:lnTo>
                <a:lnTo>
                  <a:pt x="341" y="88"/>
                </a:lnTo>
                <a:lnTo>
                  <a:pt x="342" y="88"/>
                </a:lnTo>
                <a:lnTo>
                  <a:pt x="341" y="88"/>
                </a:lnTo>
                <a:lnTo>
                  <a:pt x="342" y="88"/>
                </a:lnTo>
                <a:lnTo>
                  <a:pt x="341" y="88"/>
                </a:lnTo>
                <a:lnTo>
                  <a:pt x="341" y="89"/>
                </a:lnTo>
                <a:lnTo>
                  <a:pt x="341" y="88"/>
                </a:lnTo>
                <a:lnTo>
                  <a:pt x="341" y="89"/>
                </a:lnTo>
                <a:lnTo>
                  <a:pt x="341" y="88"/>
                </a:lnTo>
                <a:lnTo>
                  <a:pt x="341" y="89"/>
                </a:lnTo>
                <a:lnTo>
                  <a:pt x="340" y="89"/>
                </a:lnTo>
                <a:lnTo>
                  <a:pt x="341" y="89"/>
                </a:lnTo>
                <a:lnTo>
                  <a:pt x="340" y="89"/>
                </a:lnTo>
                <a:lnTo>
                  <a:pt x="341" y="89"/>
                </a:lnTo>
                <a:lnTo>
                  <a:pt x="340" y="89"/>
                </a:lnTo>
                <a:lnTo>
                  <a:pt x="340" y="88"/>
                </a:lnTo>
                <a:lnTo>
                  <a:pt x="340" y="89"/>
                </a:lnTo>
                <a:lnTo>
                  <a:pt x="340" y="88"/>
                </a:lnTo>
                <a:lnTo>
                  <a:pt x="340" y="89"/>
                </a:lnTo>
                <a:lnTo>
                  <a:pt x="340" y="88"/>
                </a:lnTo>
                <a:lnTo>
                  <a:pt x="339" y="88"/>
                </a:lnTo>
                <a:lnTo>
                  <a:pt x="340" y="88"/>
                </a:lnTo>
                <a:lnTo>
                  <a:pt x="339" y="88"/>
                </a:lnTo>
                <a:lnTo>
                  <a:pt x="340" y="88"/>
                </a:lnTo>
                <a:lnTo>
                  <a:pt x="339" y="88"/>
                </a:lnTo>
                <a:lnTo>
                  <a:pt x="339" y="87"/>
                </a:lnTo>
                <a:lnTo>
                  <a:pt x="339" y="88"/>
                </a:lnTo>
                <a:lnTo>
                  <a:pt x="339" y="87"/>
                </a:lnTo>
                <a:lnTo>
                  <a:pt x="339" y="88"/>
                </a:lnTo>
                <a:lnTo>
                  <a:pt x="339" y="87"/>
                </a:lnTo>
                <a:lnTo>
                  <a:pt x="340" y="87"/>
                </a:lnTo>
                <a:lnTo>
                  <a:pt x="339" y="87"/>
                </a:lnTo>
                <a:lnTo>
                  <a:pt x="340" y="87"/>
                </a:lnTo>
                <a:lnTo>
                  <a:pt x="339" y="87"/>
                </a:lnTo>
                <a:lnTo>
                  <a:pt x="340" y="87"/>
                </a:lnTo>
                <a:lnTo>
                  <a:pt x="341" y="87"/>
                </a:lnTo>
                <a:lnTo>
                  <a:pt x="340" y="87"/>
                </a:lnTo>
                <a:lnTo>
                  <a:pt x="341" y="87"/>
                </a:lnTo>
                <a:lnTo>
                  <a:pt x="340" y="87"/>
                </a:lnTo>
                <a:lnTo>
                  <a:pt x="341" y="87"/>
                </a:lnTo>
                <a:lnTo>
                  <a:pt x="341" y="86"/>
                </a:lnTo>
                <a:lnTo>
                  <a:pt x="341" y="87"/>
                </a:lnTo>
                <a:lnTo>
                  <a:pt x="341" y="86"/>
                </a:lnTo>
                <a:lnTo>
                  <a:pt x="341" y="87"/>
                </a:lnTo>
                <a:lnTo>
                  <a:pt x="341" y="86"/>
                </a:lnTo>
                <a:lnTo>
                  <a:pt x="340" y="86"/>
                </a:lnTo>
                <a:lnTo>
                  <a:pt x="341" y="86"/>
                </a:lnTo>
                <a:lnTo>
                  <a:pt x="340" y="86"/>
                </a:lnTo>
                <a:lnTo>
                  <a:pt x="341" y="86"/>
                </a:lnTo>
                <a:lnTo>
                  <a:pt x="340" y="86"/>
                </a:lnTo>
                <a:lnTo>
                  <a:pt x="340" y="85"/>
                </a:lnTo>
                <a:lnTo>
                  <a:pt x="340" y="86"/>
                </a:lnTo>
                <a:lnTo>
                  <a:pt x="340" y="85"/>
                </a:lnTo>
                <a:lnTo>
                  <a:pt x="340" y="86"/>
                </a:lnTo>
                <a:lnTo>
                  <a:pt x="340" y="8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36386" y="1690686"/>
            <a:ext cx="2578964" cy="2229672"/>
          </a:xfrm>
          <a:custGeom>
            <a:avLst/>
            <a:gdLst>
              <a:gd name="T0" fmla="*/ 35 w 443"/>
              <a:gd name="T1" fmla="*/ 373 h 383"/>
              <a:gd name="T2" fmla="*/ 20 w 443"/>
              <a:gd name="T3" fmla="*/ 358 h 383"/>
              <a:gd name="T4" fmla="*/ 47 w 443"/>
              <a:gd name="T5" fmla="*/ 321 h 383"/>
              <a:gd name="T6" fmla="*/ 65 w 443"/>
              <a:gd name="T7" fmla="*/ 311 h 383"/>
              <a:gd name="T8" fmla="*/ 85 w 443"/>
              <a:gd name="T9" fmla="*/ 340 h 383"/>
              <a:gd name="T10" fmla="*/ 68 w 443"/>
              <a:gd name="T11" fmla="*/ 370 h 383"/>
              <a:gd name="T12" fmla="*/ 94 w 443"/>
              <a:gd name="T13" fmla="*/ 366 h 383"/>
              <a:gd name="T14" fmla="*/ 129 w 443"/>
              <a:gd name="T15" fmla="*/ 377 h 383"/>
              <a:gd name="T16" fmla="*/ 143 w 443"/>
              <a:gd name="T17" fmla="*/ 352 h 383"/>
              <a:gd name="T18" fmla="*/ 164 w 443"/>
              <a:gd name="T19" fmla="*/ 383 h 383"/>
              <a:gd name="T20" fmla="*/ 199 w 443"/>
              <a:gd name="T21" fmla="*/ 377 h 383"/>
              <a:gd name="T22" fmla="*/ 197 w 443"/>
              <a:gd name="T23" fmla="*/ 357 h 383"/>
              <a:gd name="T24" fmla="*/ 182 w 443"/>
              <a:gd name="T25" fmla="*/ 316 h 383"/>
              <a:gd name="T26" fmla="*/ 145 w 443"/>
              <a:gd name="T27" fmla="*/ 324 h 383"/>
              <a:gd name="T28" fmla="*/ 166 w 443"/>
              <a:gd name="T29" fmla="*/ 290 h 383"/>
              <a:gd name="T30" fmla="*/ 140 w 443"/>
              <a:gd name="T31" fmla="*/ 263 h 383"/>
              <a:gd name="T32" fmla="*/ 131 w 443"/>
              <a:gd name="T33" fmla="*/ 278 h 383"/>
              <a:gd name="T34" fmla="*/ 96 w 443"/>
              <a:gd name="T35" fmla="*/ 272 h 383"/>
              <a:gd name="T36" fmla="*/ 75 w 443"/>
              <a:gd name="T37" fmla="*/ 272 h 383"/>
              <a:gd name="T38" fmla="*/ 92 w 443"/>
              <a:gd name="T39" fmla="*/ 239 h 383"/>
              <a:gd name="T40" fmla="*/ 134 w 443"/>
              <a:gd name="T41" fmla="*/ 238 h 383"/>
              <a:gd name="T42" fmla="*/ 117 w 443"/>
              <a:gd name="T43" fmla="*/ 202 h 383"/>
              <a:gd name="T44" fmla="*/ 134 w 443"/>
              <a:gd name="T45" fmla="*/ 162 h 383"/>
              <a:gd name="T46" fmla="*/ 154 w 443"/>
              <a:gd name="T47" fmla="*/ 191 h 383"/>
              <a:gd name="T48" fmla="*/ 197 w 443"/>
              <a:gd name="T49" fmla="*/ 191 h 383"/>
              <a:gd name="T50" fmla="*/ 187 w 443"/>
              <a:gd name="T51" fmla="*/ 168 h 383"/>
              <a:gd name="T52" fmla="*/ 176 w 443"/>
              <a:gd name="T53" fmla="*/ 141 h 383"/>
              <a:gd name="T54" fmla="*/ 160 w 443"/>
              <a:gd name="T55" fmla="*/ 110 h 383"/>
              <a:gd name="T56" fmla="*/ 184 w 443"/>
              <a:gd name="T57" fmla="*/ 79 h 383"/>
              <a:gd name="T58" fmla="*/ 211 w 443"/>
              <a:gd name="T59" fmla="*/ 76 h 383"/>
              <a:gd name="T60" fmla="*/ 207 w 443"/>
              <a:gd name="T61" fmla="*/ 45 h 383"/>
              <a:gd name="T62" fmla="*/ 225 w 443"/>
              <a:gd name="T63" fmla="*/ 21 h 383"/>
              <a:gd name="T64" fmla="*/ 246 w 443"/>
              <a:gd name="T65" fmla="*/ 58 h 383"/>
              <a:gd name="T66" fmla="*/ 231 w 443"/>
              <a:gd name="T67" fmla="*/ 93 h 383"/>
              <a:gd name="T68" fmla="*/ 274 w 443"/>
              <a:gd name="T69" fmla="*/ 91 h 383"/>
              <a:gd name="T70" fmla="*/ 297 w 443"/>
              <a:gd name="T71" fmla="*/ 133 h 383"/>
              <a:gd name="T72" fmla="*/ 253 w 443"/>
              <a:gd name="T73" fmla="*/ 138 h 383"/>
              <a:gd name="T74" fmla="*/ 234 w 443"/>
              <a:gd name="T75" fmla="*/ 173 h 383"/>
              <a:gd name="T76" fmla="*/ 260 w 443"/>
              <a:gd name="T77" fmla="*/ 174 h 383"/>
              <a:gd name="T78" fmla="*/ 285 w 443"/>
              <a:gd name="T79" fmla="*/ 178 h 383"/>
              <a:gd name="T80" fmla="*/ 316 w 443"/>
              <a:gd name="T81" fmla="*/ 178 h 383"/>
              <a:gd name="T82" fmla="*/ 333 w 443"/>
              <a:gd name="T83" fmla="*/ 216 h 383"/>
              <a:gd name="T84" fmla="*/ 330 w 443"/>
              <a:gd name="T85" fmla="*/ 238 h 383"/>
              <a:gd name="T86" fmla="*/ 360 w 443"/>
              <a:gd name="T87" fmla="*/ 252 h 383"/>
              <a:gd name="T88" fmla="*/ 386 w 443"/>
              <a:gd name="T89" fmla="*/ 287 h 383"/>
              <a:gd name="T90" fmla="*/ 337 w 443"/>
              <a:gd name="T91" fmla="*/ 280 h 383"/>
              <a:gd name="T92" fmla="*/ 321 w 443"/>
              <a:gd name="T93" fmla="*/ 271 h 383"/>
              <a:gd name="T94" fmla="*/ 288 w 443"/>
              <a:gd name="T95" fmla="*/ 268 h 383"/>
              <a:gd name="T96" fmla="*/ 273 w 443"/>
              <a:gd name="T97" fmla="*/ 295 h 383"/>
              <a:gd name="T98" fmla="*/ 300 w 443"/>
              <a:gd name="T99" fmla="*/ 327 h 383"/>
              <a:gd name="T100" fmla="*/ 261 w 443"/>
              <a:gd name="T101" fmla="*/ 321 h 383"/>
              <a:gd name="T102" fmla="*/ 246 w 443"/>
              <a:gd name="T103" fmla="*/ 355 h 383"/>
              <a:gd name="T104" fmla="*/ 243 w 443"/>
              <a:gd name="T105" fmla="*/ 383 h 383"/>
              <a:gd name="T106" fmla="*/ 279 w 443"/>
              <a:gd name="T107" fmla="*/ 379 h 383"/>
              <a:gd name="T108" fmla="*/ 295 w 443"/>
              <a:gd name="T109" fmla="*/ 352 h 383"/>
              <a:gd name="T110" fmla="*/ 308 w 443"/>
              <a:gd name="T111" fmla="*/ 377 h 383"/>
              <a:gd name="T112" fmla="*/ 348 w 443"/>
              <a:gd name="T113" fmla="*/ 370 h 383"/>
              <a:gd name="T114" fmla="*/ 370 w 443"/>
              <a:gd name="T115" fmla="*/ 368 h 383"/>
              <a:gd name="T116" fmla="*/ 363 w 443"/>
              <a:gd name="T117" fmla="*/ 328 h 383"/>
              <a:gd name="T118" fmla="*/ 381 w 443"/>
              <a:gd name="T119" fmla="*/ 299 h 383"/>
              <a:gd name="T120" fmla="*/ 389 w 443"/>
              <a:gd name="T121" fmla="*/ 334 h 383"/>
              <a:gd name="T122" fmla="*/ 414 w 443"/>
              <a:gd name="T123" fmla="*/ 357 h 383"/>
              <a:gd name="T124" fmla="*/ 409 w 443"/>
              <a:gd name="T125" fmla="*/ 37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" h="383">
                <a:moveTo>
                  <a:pt x="0" y="383"/>
                </a:moveTo>
                <a:lnTo>
                  <a:pt x="1" y="383"/>
                </a:lnTo>
                <a:lnTo>
                  <a:pt x="1" y="382"/>
                </a:lnTo>
                <a:lnTo>
                  <a:pt x="2" y="382"/>
                </a:lnTo>
                <a:lnTo>
                  <a:pt x="2" y="383"/>
                </a:lnTo>
                <a:lnTo>
                  <a:pt x="1" y="383"/>
                </a:lnTo>
                <a:lnTo>
                  <a:pt x="2" y="383"/>
                </a:lnTo>
                <a:lnTo>
                  <a:pt x="2" y="382"/>
                </a:lnTo>
                <a:lnTo>
                  <a:pt x="3" y="382"/>
                </a:lnTo>
                <a:lnTo>
                  <a:pt x="3" y="383"/>
                </a:lnTo>
                <a:lnTo>
                  <a:pt x="4" y="383"/>
                </a:lnTo>
                <a:lnTo>
                  <a:pt x="3" y="383"/>
                </a:lnTo>
                <a:lnTo>
                  <a:pt x="3" y="382"/>
                </a:lnTo>
                <a:lnTo>
                  <a:pt x="3" y="381"/>
                </a:lnTo>
                <a:lnTo>
                  <a:pt x="2" y="381"/>
                </a:lnTo>
                <a:lnTo>
                  <a:pt x="2" y="382"/>
                </a:lnTo>
                <a:lnTo>
                  <a:pt x="2" y="381"/>
                </a:lnTo>
                <a:lnTo>
                  <a:pt x="2" y="382"/>
                </a:lnTo>
                <a:lnTo>
                  <a:pt x="1" y="382"/>
                </a:lnTo>
                <a:lnTo>
                  <a:pt x="1" y="381"/>
                </a:lnTo>
                <a:lnTo>
                  <a:pt x="2" y="381"/>
                </a:lnTo>
                <a:lnTo>
                  <a:pt x="2" y="380"/>
                </a:lnTo>
                <a:lnTo>
                  <a:pt x="2" y="379"/>
                </a:lnTo>
                <a:lnTo>
                  <a:pt x="3" y="379"/>
                </a:lnTo>
                <a:lnTo>
                  <a:pt x="3" y="380"/>
                </a:lnTo>
                <a:lnTo>
                  <a:pt x="4" y="380"/>
                </a:lnTo>
                <a:lnTo>
                  <a:pt x="3" y="380"/>
                </a:lnTo>
                <a:lnTo>
                  <a:pt x="3" y="379"/>
                </a:lnTo>
                <a:lnTo>
                  <a:pt x="3" y="378"/>
                </a:lnTo>
                <a:lnTo>
                  <a:pt x="3" y="379"/>
                </a:lnTo>
                <a:lnTo>
                  <a:pt x="4" y="379"/>
                </a:lnTo>
                <a:lnTo>
                  <a:pt x="4" y="378"/>
                </a:lnTo>
                <a:lnTo>
                  <a:pt x="3" y="378"/>
                </a:lnTo>
                <a:lnTo>
                  <a:pt x="4" y="378"/>
                </a:lnTo>
                <a:lnTo>
                  <a:pt x="4" y="377"/>
                </a:lnTo>
                <a:lnTo>
                  <a:pt x="4" y="378"/>
                </a:lnTo>
                <a:lnTo>
                  <a:pt x="4" y="379"/>
                </a:lnTo>
                <a:lnTo>
                  <a:pt x="4" y="378"/>
                </a:lnTo>
                <a:lnTo>
                  <a:pt x="5" y="378"/>
                </a:lnTo>
                <a:lnTo>
                  <a:pt x="5" y="379"/>
                </a:lnTo>
                <a:lnTo>
                  <a:pt x="4" y="379"/>
                </a:lnTo>
                <a:lnTo>
                  <a:pt x="4" y="380"/>
                </a:lnTo>
                <a:lnTo>
                  <a:pt x="5" y="380"/>
                </a:lnTo>
                <a:lnTo>
                  <a:pt x="5" y="379"/>
                </a:lnTo>
                <a:lnTo>
                  <a:pt x="5" y="380"/>
                </a:lnTo>
                <a:lnTo>
                  <a:pt x="6" y="380"/>
                </a:lnTo>
                <a:lnTo>
                  <a:pt x="5" y="380"/>
                </a:lnTo>
                <a:lnTo>
                  <a:pt x="5" y="381"/>
                </a:lnTo>
                <a:lnTo>
                  <a:pt x="6" y="381"/>
                </a:lnTo>
                <a:lnTo>
                  <a:pt x="6" y="382"/>
                </a:lnTo>
                <a:lnTo>
                  <a:pt x="6" y="381"/>
                </a:lnTo>
                <a:lnTo>
                  <a:pt x="5" y="382"/>
                </a:lnTo>
                <a:lnTo>
                  <a:pt x="5" y="381"/>
                </a:lnTo>
                <a:lnTo>
                  <a:pt x="5" y="382"/>
                </a:lnTo>
                <a:lnTo>
                  <a:pt x="4" y="382"/>
                </a:lnTo>
                <a:lnTo>
                  <a:pt x="4" y="383"/>
                </a:lnTo>
                <a:lnTo>
                  <a:pt x="5" y="383"/>
                </a:lnTo>
                <a:lnTo>
                  <a:pt x="5" y="382"/>
                </a:lnTo>
                <a:lnTo>
                  <a:pt x="5" y="383"/>
                </a:lnTo>
                <a:lnTo>
                  <a:pt x="6" y="383"/>
                </a:lnTo>
                <a:lnTo>
                  <a:pt x="6" y="382"/>
                </a:lnTo>
                <a:lnTo>
                  <a:pt x="7" y="382"/>
                </a:lnTo>
                <a:lnTo>
                  <a:pt x="6" y="382"/>
                </a:lnTo>
                <a:lnTo>
                  <a:pt x="7" y="382"/>
                </a:lnTo>
                <a:lnTo>
                  <a:pt x="7" y="383"/>
                </a:lnTo>
                <a:lnTo>
                  <a:pt x="6" y="383"/>
                </a:lnTo>
                <a:lnTo>
                  <a:pt x="7" y="383"/>
                </a:lnTo>
                <a:lnTo>
                  <a:pt x="8" y="383"/>
                </a:lnTo>
                <a:lnTo>
                  <a:pt x="7" y="383"/>
                </a:lnTo>
                <a:lnTo>
                  <a:pt x="8" y="382"/>
                </a:lnTo>
                <a:lnTo>
                  <a:pt x="8" y="383"/>
                </a:lnTo>
                <a:lnTo>
                  <a:pt x="9" y="383"/>
                </a:lnTo>
                <a:lnTo>
                  <a:pt x="8" y="382"/>
                </a:lnTo>
                <a:lnTo>
                  <a:pt x="9" y="382"/>
                </a:lnTo>
                <a:lnTo>
                  <a:pt x="8" y="382"/>
                </a:lnTo>
                <a:lnTo>
                  <a:pt x="8" y="381"/>
                </a:lnTo>
                <a:lnTo>
                  <a:pt x="9" y="382"/>
                </a:lnTo>
                <a:lnTo>
                  <a:pt x="9" y="381"/>
                </a:lnTo>
                <a:lnTo>
                  <a:pt x="8" y="381"/>
                </a:lnTo>
                <a:lnTo>
                  <a:pt x="9" y="381"/>
                </a:lnTo>
                <a:lnTo>
                  <a:pt x="9" y="380"/>
                </a:lnTo>
                <a:lnTo>
                  <a:pt x="9" y="381"/>
                </a:lnTo>
                <a:lnTo>
                  <a:pt x="9" y="382"/>
                </a:lnTo>
                <a:lnTo>
                  <a:pt x="9" y="381"/>
                </a:lnTo>
                <a:lnTo>
                  <a:pt x="10" y="381"/>
                </a:lnTo>
                <a:lnTo>
                  <a:pt x="10" y="382"/>
                </a:lnTo>
                <a:lnTo>
                  <a:pt x="9" y="382"/>
                </a:lnTo>
                <a:lnTo>
                  <a:pt x="9" y="383"/>
                </a:lnTo>
                <a:lnTo>
                  <a:pt x="10" y="383"/>
                </a:lnTo>
                <a:lnTo>
                  <a:pt x="10" y="382"/>
                </a:lnTo>
                <a:lnTo>
                  <a:pt x="10" y="383"/>
                </a:lnTo>
                <a:lnTo>
                  <a:pt x="11" y="383"/>
                </a:lnTo>
                <a:lnTo>
                  <a:pt x="11" y="382"/>
                </a:lnTo>
                <a:lnTo>
                  <a:pt x="12" y="382"/>
                </a:lnTo>
                <a:lnTo>
                  <a:pt x="12" y="383"/>
                </a:lnTo>
                <a:lnTo>
                  <a:pt x="13" y="383"/>
                </a:lnTo>
                <a:lnTo>
                  <a:pt x="13" y="382"/>
                </a:lnTo>
                <a:lnTo>
                  <a:pt x="13" y="383"/>
                </a:lnTo>
                <a:lnTo>
                  <a:pt x="14" y="383"/>
                </a:lnTo>
                <a:lnTo>
                  <a:pt x="14" y="382"/>
                </a:lnTo>
                <a:lnTo>
                  <a:pt x="13" y="382"/>
                </a:lnTo>
                <a:lnTo>
                  <a:pt x="13" y="381"/>
                </a:lnTo>
                <a:lnTo>
                  <a:pt x="13" y="382"/>
                </a:lnTo>
                <a:lnTo>
                  <a:pt x="12" y="382"/>
                </a:lnTo>
                <a:lnTo>
                  <a:pt x="12" y="381"/>
                </a:lnTo>
                <a:lnTo>
                  <a:pt x="12" y="382"/>
                </a:lnTo>
                <a:lnTo>
                  <a:pt x="12" y="381"/>
                </a:lnTo>
                <a:lnTo>
                  <a:pt x="13" y="381"/>
                </a:lnTo>
                <a:lnTo>
                  <a:pt x="13" y="380"/>
                </a:lnTo>
                <a:lnTo>
                  <a:pt x="12" y="380"/>
                </a:lnTo>
                <a:lnTo>
                  <a:pt x="12" y="379"/>
                </a:lnTo>
                <a:lnTo>
                  <a:pt x="11" y="379"/>
                </a:lnTo>
                <a:lnTo>
                  <a:pt x="11" y="380"/>
                </a:lnTo>
                <a:lnTo>
                  <a:pt x="10" y="380"/>
                </a:lnTo>
                <a:lnTo>
                  <a:pt x="10" y="379"/>
                </a:lnTo>
                <a:lnTo>
                  <a:pt x="10" y="380"/>
                </a:lnTo>
                <a:lnTo>
                  <a:pt x="9" y="380"/>
                </a:lnTo>
                <a:lnTo>
                  <a:pt x="9" y="379"/>
                </a:lnTo>
                <a:lnTo>
                  <a:pt x="10" y="379"/>
                </a:lnTo>
                <a:lnTo>
                  <a:pt x="10" y="378"/>
                </a:lnTo>
                <a:lnTo>
                  <a:pt x="10" y="379"/>
                </a:lnTo>
                <a:lnTo>
                  <a:pt x="11" y="379"/>
                </a:lnTo>
                <a:lnTo>
                  <a:pt x="11" y="378"/>
                </a:lnTo>
                <a:lnTo>
                  <a:pt x="11" y="379"/>
                </a:lnTo>
                <a:lnTo>
                  <a:pt x="11" y="378"/>
                </a:lnTo>
                <a:lnTo>
                  <a:pt x="10" y="378"/>
                </a:lnTo>
                <a:lnTo>
                  <a:pt x="10" y="377"/>
                </a:lnTo>
                <a:lnTo>
                  <a:pt x="11" y="377"/>
                </a:lnTo>
                <a:lnTo>
                  <a:pt x="10" y="377"/>
                </a:lnTo>
                <a:lnTo>
                  <a:pt x="10" y="376"/>
                </a:lnTo>
                <a:lnTo>
                  <a:pt x="10" y="377"/>
                </a:lnTo>
                <a:lnTo>
                  <a:pt x="9" y="377"/>
                </a:lnTo>
                <a:lnTo>
                  <a:pt x="9" y="376"/>
                </a:lnTo>
                <a:lnTo>
                  <a:pt x="10" y="376"/>
                </a:lnTo>
                <a:lnTo>
                  <a:pt x="10" y="375"/>
                </a:lnTo>
                <a:lnTo>
                  <a:pt x="9" y="375"/>
                </a:lnTo>
                <a:lnTo>
                  <a:pt x="9" y="376"/>
                </a:lnTo>
                <a:lnTo>
                  <a:pt x="9" y="375"/>
                </a:lnTo>
                <a:lnTo>
                  <a:pt x="9" y="374"/>
                </a:lnTo>
                <a:lnTo>
                  <a:pt x="9" y="375"/>
                </a:lnTo>
                <a:lnTo>
                  <a:pt x="8" y="375"/>
                </a:lnTo>
                <a:lnTo>
                  <a:pt x="9" y="375"/>
                </a:lnTo>
                <a:lnTo>
                  <a:pt x="9" y="376"/>
                </a:lnTo>
                <a:lnTo>
                  <a:pt x="8" y="375"/>
                </a:lnTo>
                <a:lnTo>
                  <a:pt x="8" y="376"/>
                </a:lnTo>
                <a:lnTo>
                  <a:pt x="9" y="376"/>
                </a:lnTo>
                <a:lnTo>
                  <a:pt x="8" y="376"/>
                </a:lnTo>
                <a:lnTo>
                  <a:pt x="9" y="377"/>
                </a:lnTo>
                <a:lnTo>
                  <a:pt x="8" y="377"/>
                </a:lnTo>
                <a:lnTo>
                  <a:pt x="8" y="376"/>
                </a:lnTo>
                <a:lnTo>
                  <a:pt x="7" y="377"/>
                </a:lnTo>
                <a:lnTo>
                  <a:pt x="8" y="377"/>
                </a:lnTo>
                <a:lnTo>
                  <a:pt x="7" y="377"/>
                </a:lnTo>
                <a:lnTo>
                  <a:pt x="6" y="377"/>
                </a:lnTo>
                <a:lnTo>
                  <a:pt x="7" y="377"/>
                </a:lnTo>
                <a:lnTo>
                  <a:pt x="7" y="376"/>
                </a:lnTo>
                <a:lnTo>
                  <a:pt x="6" y="376"/>
                </a:lnTo>
                <a:lnTo>
                  <a:pt x="7" y="376"/>
                </a:lnTo>
                <a:lnTo>
                  <a:pt x="6" y="376"/>
                </a:lnTo>
                <a:lnTo>
                  <a:pt x="6" y="377"/>
                </a:lnTo>
                <a:lnTo>
                  <a:pt x="5" y="377"/>
                </a:lnTo>
                <a:lnTo>
                  <a:pt x="5" y="376"/>
                </a:lnTo>
                <a:lnTo>
                  <a:pt x="5" y="377"/>
                </a:lnTo>
                <a:lnTo>
                  <a:pt x="4" y="377"/>
                </a:lnTo>
                <a:lnTo>
                  <a:pt x="4" y="376"/>
                </a:lnTo>
                <a:lnTo>
                  <a:pt x="5" y="376"/>
                </a:lnTo>
                <a:lnTo>
                  <a:pt x="5" y="375"/>
                </a:lnTo>
                <a:lnTo>
                  <a:pt x="5" y="376"/>
                </a:lnTo>
                <a:lnTo>
                  <a:pt x="6" y="375"/>
                </a:lnTo>
                <a:lnTo>
                  <a:pt x="6" y="376"/>
                </a:lnTo>
                <a:lnTo>
                  <a:pt x="6" y="375"/>
                </a:lnTo>
                <a:lnTo>
                  <a:pt x="5" y="375"/>
                </a:lnTo>
                <a:lnTo>
                  <a:pt x="5" y="374"/>
                </a:lnTo>
                <a:lnTo>
                  <a:pt x="6" y="374"/>
                </a:lnTo>
                <a:lnTo>
                  <a:pt x="5" y="374"/>
                </a:lnTo>
                <a:lnTo>
                  <a:pt x="6" y="374"/>
                </a:lnTo>
                <a:lnTo>
                  <a:pt x="6" y="373"/>
                </a:lnTo>
                <a:lnTo>
                  <a:pt x="7" y="373"/>
                </a:lnTo>
                <a:lnTo>
                  <a:pt x="6" y="373"/>
                </a:lnTo>
                <a:lnTo>
                  <a:pt x="7" y="373"/>
                </a:lnTo>
                <a:lnTo>
                  <a:pt x="7" y="374"/>
                </a:lnTo>
                <a:lnTo>
                  <a:pt x="6" y="374"/>
                </a:lnTo>
                <a:lnTo>
                  <a:pt x="7" y="374"/>
                </a:lnTo>
                <a:lnTo>
                  <a:pt x="8" y="374"/>
                </a:lnTo>
                <a:lnTo>
                  <a:pt x="7" y="374"/>
                </a:lnTo>
                <a:lnTo>
                  <a:pt x="8" y="373"/>
                </a:lnTo>
                <a:lnTo>
                  <a:pt x="8" y="374"/>
                </a:lnTo>
                <a:lnTo>
                  <a:pt x="9" y="374"/>
                </a:lnTo>
                <a:lnTo>
                  <a:pt x="8" y="373"/>
                </a:lnTo>
                <a:lnTo>
                  <a:pt x="9" y="373"/>
                </a:lnTo>
                <a:lnTo>
                  <a:pt x="8" y="373"/>
                </a:lnTo>
                <a:lnTo>
                  <a:pt x="8" y="372"/>
                </a:lnTo>
                <a:lnTo>
                  <a:pt x="7" y="372"/>
                </a:lnTo>
                <a:lnTo>
                  <a:pt x="8" y="372"/>
                </a:lnTo>
                <a:lnTo>
                  <a:pt x="7" y="373"/>
                </a:lnTo>
                <a:lnTo>
                  <a:pt x="7" y="372"/>
                </a:lnTo>
                <a:lnTo>
                  <a:pt x="7" y="373"/>
                </a:lnTo>
                <a:lnTo>
                  <a:pt x="6" y="372"/>
                </a:lnTo>
                <a:lnTo>
                  <a:pt x="7" y="372"/>
                </a:lnTo>
                <a:lnTo>
                  <a:pt x="8" y="372"/>
                </a:lnTo>
                <a:lnTo>
                  <a:pt x="7" y="371"/>
                </a:lnTo>
                <a:lnTo>
                  <a:pt x="8" y="371"/>
                </a:lnTo>
                <a:lnTo>
                  <a:pt x="7" y="371"/>
                </a:lnTo>
                <a:lnTo>
                  <a:pt x="8" y="370"/>
                </a:lnTo>
                <a:lnTo>
                  <a:pt x="8" y="371"/>
                </a:lnTo>
                <a:lnTo>
                  <a:pt x="9" y="371"/>
                </a:lnTo>
                <a:lnTo>
                  <a:pt x="8" y="370"/>
                </a:lnTo>
                <a:lnTo>
                  <a:pt x="9" y="370"/>
                </a:lnTo>
                <a:lnTo>
                  <a:pt x="8" y="370"/>
                </a:lnTo>
                <a:lnTo>
                  <a:pt x="8" y="369"/>
                </a:lnTo>
                <a:lnTo>
                  <a:pt x="9" y="370"/>
                </a:lnTo>
                <a:lnTo>
                  <a:pt x="9" y="369"/>
                </a:lnTo>
                <a:lnTo>
                  <a:pt x="8" y="369"/>
                </a:lnTo>
                <a:lnTo>
                  <a:pt x="9" y="369"/>
                </a:lnTo>
                <a:lnTo>
                  <a:pt x="9" y="368"/>
                </a:lnTo>
                <a:lnTo>
                  <a:pt x="9" y="369"/>
                </a:lnTo>
                <a:lnTo>
                  <a:pt x="9" y="370"/>
                </a:lnTo>
                <a:lnTo>
                  <a:pt x="9" y="369"/>
                </a:lnTo>
                <a:lnTo>
                  <a:pt x="10" y="369"/>
                </a:lnTo>
                <a:lnTo>
                  <a:pt x="10" y="370"/>
                </a:lnTo>
                <a:lnTo>
                  <a:pt x="9" y="370"/>
                </a:lnTo>
                <a:lnTo>
                  <a:pt x="9" y="371"/>
                </a:lnTo>
                <a:lnTo>
                  <a:pt x="10" y="371"/>
                </a:lnTo>
                <a:lnTo>
                  <a:pt x="10" y="370"/>
                </a:lnTo>
                <a:lnTo>
                  <a:pt x="10" y="371"/>
                </a:lnTo>
                <a:lnTo>
                  <a:pt x="11" y="371"/>
                </a:lnTo>
                <a:lnTo>
                  <a:pt x="11" y="370"/>
                </a:lnTo>
                <a:lnTo>
                  <a:pt x="12" y="370"/>
                </a:lnTo>
                <a:lnTo>
                  <a:pt x="12" y="371"/>
                </a:lnTo>
                <a:lnTo>
                  <a:pt x="13" y="371"/>
                </a:lnTo>
                <a:lnTo>
                  <a:pt x="13" y="370"/>
                </a:lnTo>
                <a:lnTo>
                  <a:pt x="13" y="371"/>
                </a:lnTo>
                <a:lnTo>
                  <a:pt x="14" y="371"/>
                </a:lnTo>
                <a:lnTo>
                  <a:pt x="14" y="370"/>
                </a:lnTo>
                <a:lnTo>
                  <a:pt x="13" y="370"/>
                </a:lnTo>
                <a:lnTo>
                  <a:pt x="13" y="369"/>
                </a:lnTo>
                <a:lnTo>
                  <a:pt x="13" y="370"/>
                </a:lnTo>
                <a:lnTo>
                  <a:pt x="12" y="370"/>
                </a:lnTo>
                <a:lnTo>
                  <a:pt x="12" y="369"/>
                </a:lnTo>
                <a:lnTo>
                  <a:pt x="12" y="370"/>
                </a:lnTo>
                <a:lnTo>
                  <a:pt x="12" y="369"/>
                </a:lnTo>
                <a:lnTo>
                  <a:pt x="13" y="369"/>
                </a:lnTo>
                <a:lnTo>
                  <a:pt x="13" y="368"/>
                </a:lnTo>
                <a:lnTo>
                  <a:pt x="12" y="368"/>
                </a:lnTo>
                <a:lnTo>
                  <a:pt x="12" y="367"/>
                </a:lnTo>
                <a:lnTo>
                  <a:pt x="11" y="367"/>
                </a:lnTo>
                <a:lnTo>
                  <a:pt x="11" y="368"/>
                </a:lnTo>
                <a:lnTo>
                  <a:pt x="10" y="368"/>
                </a:lnTo>
                <a:lnTo>
                  <a:pt x="10" y="367"/>
                </a:lnTo>
                <a:lnTo>
                  <a:pt x="10" y="368"/>
                </a:lnTo>
                <a:lnTo>
                  <a:pt x="9" y="368"/>
                </a:lnTo>
                <a:lnTo>
                  <a:pt x="9" y="367"/>
                </a:lnTo>
                <a:lnTo>
                  <a:pt x="10" y="367"/>
                </a:lnTo>
                <a:lnTo>
                  <a:pt x="10" y="366"/>
                </a:lnTo>
                <a:lnTo>
                  <a:pt x="10" y="367"/>
                </a:lnTo>
                <a:lnTo>
                  <a:pt x="11" y="367"/>
                </a:lnTo>
                <a:lnTo>
                  <a:pt x="11" y="366"/>
                </a:lnTo>
                <a:lnTo>
                  <a:pt x="11" y="367"/>
                </a:lnTo>
                <a:lnTo>
                  <a:pt x="11" y="366"/>
                </a:lnTo>
                <a:lnTo>
                  <a:pt x="10" y="366"/>
                </a:lnTo>
                <a:lnTo>
                  <a:pt x="10" y="365"/>
                </a:lnTo>
                <a:lnTo>
                  <a:pt x="11" y="365"/>
                </a:lnTo>
                <a:lnTo>
                  <a:pt x="11" y="364"/>
                </a:lnTo>
                <a:lnTo>
                  <a:pt x="12" y="364"/>
                </a:lnTo>
                <a:lnTo>
                  <a:pt x="12" y="365"/>
                </a:lnTo>
                <a:lnTo>
                  <a:pt x="13" y="365"/>
                </a:lnTo>
                <a:lnTo>
                  <a:pt x="13" y="364"/>
                </a:lnTo>
                <a:lnTo>
                  <a:pt x="13" y="365"/>
                </a:lnTo>
                <a:lnTo>
                  <a:pt x="14" y="365"/>
                </a:lnTo>
                <a:lnTo>
                  <a:pt x="14" y="364"/>
                </a:lnTo>
                <a:lnTo>
                  <a:pt x="13" y="364"/>
                </a:lnTo>
                <a:lnTo>
                  <a:pt x="13" y="363"/>
                </a:lnTo>
                <a:lnTo>
                  <a:pt x="13" y="364"/>
                </a:lnTo>
                <a:lnTo>
                  <a:pt x="12" y="364"/>
                </a:lnTo>
                <a:lnTo>
                  <a:pt x="12" y="363"/>
                </a:lnTo>
                <a:lnTo>
                  <a:pt x="12" y="364"/>
                </a:lnTo>
                <a:lnTo>
                  <a:pt x="12" y="363"/>
                </a:lnTo>
                <a:lnTo>
                  <a:pt x="13" y="363"/>
                </a:lnTo>
                <a:lnTo>
                  <a:pt x="13" y="362"/>
                </a:lnTo>
                <a:lnTo>
                  <a:pt x="12" y="362"/>
                </a:lnTo>
                <a:lnTo>
                  <a:pt x="13" y="362"/>
                </a:lnTo>
                <a:lnTo>
                  <a:pt x="13" y="361"/>
                </a:lnTo>
                <a:lnTo>
                  <a:pt x="13" y="362"/>
                </a:lnTo>
                <a:lnTo>
                  <a:pt x="14" y="362"/>
                </a:lnTo>
                <a:lnTo>
                  <a:pt x="14" y="361"/>
                </a:lnTo>
                <a:lnTo>
                  <a:pt x="13" y="361"/>
                </a:lnTo>
                <a:lnTo>
                  <a:pt x="13" y="360"/>
                </a:lnTo>
                <a:lnTo>
                  <a:pt x="14" y="360"/>
                </a:lnTo>
                <a:lnTo>
                  <a:pt x="14" y="361"/>
                </a:lnTo>
                <a:lnTo>
                  <a:pt x="14" y="360"/>
                </a:lnTo>
                <a:lnTo>
                  <a:pt x="14" y="359"/>
                </a:lnTo>
                <a:lnTo>
                  <a:pt x="14" y="360"/>
                </a:lnTo>
                <a:lnTo>
                  <a:pt x="15" y="360"/>
                </a:lnTo>
                <a:lnTo>
                  <a:pt x="14" y="360"/>
                </a:lnTo>
                <a:lnTo>
                  <a:pt x="14" y="361"/>
                </a:lnTo>
                <a:lnTo>
                  <a:pt x="15" y="361"/>
                </a:lnTo>
                <a:lnTo>
                  <a:pt x="15" y="360"/>
                </a:lnTo>
                <a:lnTo>
                  <a:pt x="15" y="361"/>
                </a:lnTo>
                <a:lnTo>
                  <a:pt x="15" y="362"/>
                </a:lnTo>
                <a:lnTo>
                  <a:pt x="14" y="362"/>
                </a:lnTo>
                <a:lnTo>
                  <a:pt x="15" y="362"/>
                </a:lnTo>
                <a:lnTo>
                  <a:pt x="15" y="361"/>
                </a:lnTo>
                <a:lnTo>
                  <a:pt x="16" y="361"/>
                </a:lnTo>
                <a:lnTo>
                  <a:pt x="16" y="362"/>
                </a:lnTo>
                <a:lnTo>
                  <a:pt x="16" y="363"/>
                </a:lnTo>
                <a:lnTo>
                  <a:pt x="17" y="363"/>
                </a:lnTo>
                <a:lnTo>
                  <a:pt x="17" y="364"/>
                </a:lnTo>
                <a:lnTo>
                  <a:pt x="16" y="364"/>
                </a:lnTo>
                <a:lnTo>
                  <a:pt x="16" y="363"/>
                </a:lnTo>
                <a:lnTo>
                  <a:pt x="16" y="364"/>
                </a:lnTo>
                <a:lnTo>
                  <a:pt x="16" y="363"/>
                </a:lnTo>
                <a:lnTo>
                  <a:pt x="15" y="363"/>
                </a:lnTo>
                <a:lnTo>
                  <a:pt x="15" y="364"/>
                </a:lnTo>
                <a:lnTo>
                  <a:pt x="15" y="365"/>
                </a:lnTo>
                <a:lnTo>
                  <a:pt x="14" y="365"/>
                </a:lnTo>
                <a:lnTo>
                  <a:pt x="15" y="365"/>
                </a:lnTo>
                <a:lnTo>
                  <a:pt x="15" y="364"/>
                </a:lnTo>
                <a:lnTo>
                  <a:pt x="16" y="364"/>
                </a:lnTo>
                <a:lnTo>
                  <a:pt x="16" y="365"/>
                </a:lnTo>
                <a:lnTo>
                  <a:pt x="17" y="365"/>
                </a:lnTo>
                <a:lnTo>
                  <a:pt x="16" y="365"/>
                </a:lnTo>
                <a:lnTo>
                  <a:pt x="16" y="364"/>
                </a:lnTo>
                <a:lnTo>
                  <a:pt x="17" y="364"/>
                </a:lnTo>
                <a:lnTo>
                  <a:pt x="17" y="365"/>
                </a:lnTo>
                <a:lnTo>
                  <a:pt x="18" y="365"/>
                </a:lnTo>
                <a:lnTo>
                  <a:pt x="18" y="366"/>
                </a:lnTo>
                <a:lnTo>
                  <a:pt x="17" y="366"/>
                </a:lnTo>
                <a:lnTo>
                  <a:pt x="17" y="367"/>
                </a:lnTo>
                <a:lnTo>
                  <a:pt x="17" y="366"/>
                </a:lnTo>
                <a:lnTo>
                  <a:pt x="18" y="366"/>
                </a:lnTo>
                <a:lnTo>
                  <a:pt x="18" y="367"/>
                </a:lnTo>
                <a:lnTo>
                  <a:pt x="18" y="366"/>
                </a:lnTo>
                <a:lnTo>
                  <a:pt x="18" y="367"/>
                </a:lnTo>
                <a:lnTo>
                  <a:pt x="19" y="367"/>
                </a:lnTo>
                <a:lnTo>
                  <a:pt x="18" y="367"/>
                </a:lnTo>
                <a:lnTo>
                  <a:pt x="19" y="367"/>
                </a:lnTo>
                <a:lnTo>
                  <a:pt x="19" y="368"/>
                </a:lnTo>
                <a:lnTo>
                  <a:pt x="18" y="368"/>
                </a:lnTo>
                <a:lnTo>
                  <a:pt x="18" y="367"/>
                </a:lnTo>
                <a:lnTo>
                  <a:pt x="18" y="368"/>
                </a:lnTo>
                <a:lnTo>
                  <a:pt x="17" y="368"/>
                </a:lnTo>
                <a:lnTo>
                  <a:pt x="17" y="367"/>
                </a:lnTo>
                <a:lnTo>
                  <a:pt x="16" y="367"/>
                </a:lnTo>
                <a:lnTo>
                  <a:pt x="16" y="368"/>
                </a:lnTo>
                <a:lnTo>
                  <a:pt x="17" y="368"/>
                </a:lnTo>
                <a:lnTo>
                  <a:pt x="16" y="368"/>
                </a:lnTo>
                <a:lnTo>
                  <a:pt x="16" y="369"/>
                </a:lnTo>
                <a:lnTo>
                  <a:pt x="17" y="369"/>
                </a:lnTo>
                <a:lnTo>
                  <a:pt x="17" y="370"/>
                </a:lnTo>
                <a:lnTo>
                  <a:pt x="16" y="370"/>
                </a:lnTo>
                <a:lnTo>
                  <a:pt x="16" y="369"/>
                </a:lnTo>
                <a:lnTo>
                  <a:pt x="16" y="370"/>
                </a:lnTo>
                <a:lnTo>
                  <a:pt x="16" y="369"/>
                </a:lnTo>
                <a:lnTo>
                  <a:pt x="15" y="369"/>
                </a:lnTo>
                <a:lnTo>
                  <a:pt x="15" y="370"/>
                </a:lnTo>
                <a:lnTo>
                  <a:pt x="15" y="371"/>
                </a:lnTo>
                <a:lnTo>
                  <a:pt x="14" y="371"/>
                </a:lnTo>
                <a:lnTo>
                  <a:pt x="15" y="371"/>
                </a:lnTo>
                <a:lnTo>
                  <a:pt x="15" y="370"/>
                </a:lnTo>
                <a:lnTo>
                  <a:pt x="16" y="370"/>
                </a:lnTo>
                <a:lnTo>
                  <a:pt x="16" y="371"/>
                </a:lnTo>
                <a:lnTo>
                  <a:pt x="17" y="371"/>
                </a:lnTo>
                <a:lnTo>
                  <a:pt x="16" y="371"/>
                </a:lnTo>
                <a:lnTo>
                  <a:pt x="16" y="370"/>
                </a:lnTo>
                <a:lnTo>
                  <a:pt x="17" y="370"/>
                </a:lnTo>
                <a:lnTo>
                  <a:pt x="17" y="371"/>
                </a:lnTo>
                <a:lnTo>
                  <a:pt x="18" y="371"/>
                </a:lnTo>
                <a:lnTo>
                  <a:pt x="18" y="370"/>
                </a:lnTo>
                <a:lnTo>
                  <a:pt x="18" y="371"/>
                </a:lnTo>
                <a:lnTo>
                  <a:pt x="19" y="371"/>
                </a:lnTo>
                <a:lnTo>
                  <a:pt x="19" y="370"/>
                </a:lnTo>
                <a:lnTo>
                  <a:pt x="18" y="370"/>
                </a:lnTo>
                <a:lnTo>
                  <a:pt x="19" y="370"/>
                </a:lnTo>
                <a:lnTo>
                  <a:pt x="18" y="370"/>
                </a:lnTo>
                <a:lnTo>
                  <a:pt x="19" y="369"/>
                </a:lnTo>
                <a:lnTo>
                  <a:pt x="19" y="370"/>
                </a:lnTo>
                <a:lnTo>
                  <a:pt x="19" y="369"/>
                </a:lnTo>
                <a:lnTo>
                  <a:pt x="19" y="368"/>
                </a:lnTo>
                <a:lnTo>
                  <a:pt x="20" y="368"/>
                </a:lnTo>
                <a:lnTo>
                  <a:pt x="19" y="369"/>
                </a:lnTo>
                <a:lnTo>
                  <a:pt x="20" y="369"/>
                </a:lnTo>
                <a:lnTo>
                  <a:pt x="19" y="369"/>
                </a:lnTo>
                <a:lnTo>
                  <a:pt x="20" y="370"/>
                </a:lnTo>
                <a:lnTo>
                  <a:pt x="20" y="369"/>
                </a:lnTo>
                <a:lnTo>
                  <a:pt x="20" y="370"/>
                </a:lnTo>
                <a:lnTo>
                  <a:pt x="21" y="370"/>
                </a:lnTo>
                <a:lnTo>
                  <a:pt x="20" y="370"/>
                </a:lnTo>
                <a:lnTo>
                  <a:pt x="20" y="371"/>
                </a:lnTo>
                <a:lnTo>
                  <a:pt x="19" y="371"/>
                </a:lnTo>
                <a:lnTo>
                  <a:pt x="20" y="371"/>
                </a:lnTo>
                <a:lnTo>
                  <a:pt x="21" y="371"/>
                </a:lnTo>
                <a:lnTo>
                  <a:pt x="20" y="371"/>
                </a:lnTo>
                <a:lnTo>
                  <a:pt x="21" y="370"/>
                </a:lnTo>
                <a:lnTo>
                  <a:pt x="21" y="371"/>
                </a:lnTo>
                <a:lnTo>
                  <a:pt x="21" y="372"/>
                </a:lnTo>
                <a:lnTo>
                  <a:pt x="22" y="372"/>
                </a:lnTo>
                <a:lnTo>
                  <a:pt x="21" y="372"/>
                </a:lnTo>
                <a:lnTo>
                  <a:pt x="22" y="372"/>
                </a:lnTo>
                <a:lnTo>
                  <a:pt x="22" y="373"/>
                </a:lnTo>
                <a:lnTo>
                  <a:pt x="21" y="372"/>
                </a:lnTo>
                <a:lnTo>
                  <a:pt x="21" y="373"/>
                </a:lnTo>
                <a:lnTo>
                  <a:pt x="21" y="372"/>
                </a:lnTo>
                <a:lnTo>
                  <a:pt x="20" y="372"/>
                </a:lnTo>
                <a:lnTo>
                  <a:pt x="21" y="372"/>
                </a:lnTo>
                <a:lnTo>
                  <a:pt x="20" y="373"/>
                </a:lnTo>
                <a:lnTo>
                  <a:pt x="21" y="373"/>
                </a:lnTo>
                <a:lnTo>
                  <a:pt x="20" y="373"/>
                </a:lnTo>
                <a:lnTo>
                  <a:pt x="20" y="374"/>
                </a:lnTo>
                <a:lnTo>
                  <a:pt x="19" y="374"/>
                </a:lnTo>
                <a:lnTo>
                  <a:pt x="20" y="374"/>
                </a:lnTo>
                <a:lnTo>
                  <a:pt x="21" y="374"/>
                </a:lnTo>
                <a:lnTo>
                  <a:pt x="20" y="374"/>
                </a:lnTo>
                <a:lnTo>
                  <a:pt x="21" y="373"/>
                </a:lnTo>
                <a:lnTo>
                  <a:pt x="21" y="374"/>
                </a:lnTo>
                <a:lnTo>
                  <a:pt x="22" y="374"/>
                </a:lnTo>
                <a:lnTo>
                  <a:pt x="21" y="373"/>
                </a:lnTo>
                <a:lnTo>
                  <a:pt x="22" y="373"/>
                </a:lnTo>
                <a:lnTo>
                  <a:pt x="22" y="374"/>
                </a:lnTo>
                <a:lnTo>
                  <a:pt x="23" y="374"/>
                </a:lnTo>
                <a:lnTo>
                  <a:pt x="23" y="375"/>
                </a:lnTo>
                <a:lnTo>
                  <a:pt x="22" y="375"/>
                </a:lnTo>
                <a:lnTo>
                  <a:pt x="22" y="376"/>
                </a:lnTo>
                <a:lnTo>
                  <a:pt x="22" y="375"/>
                </a:lnTo>
                <a:lnTo>
                  <a:pt x="23" y="375"/>
                </a:lnTo>
                <a:lnTo>
                  <a:pt x="23" y="376"/>
                </a:lnTo>
                <a:lnTo>
                  <a:pt x="23" y="375"/>
                </a:lnTo>
                <a:lnTo>
                  <a:pt x="23" y="376"/>
                </a:lnTo>
                <a:lnTo>
                  <a:pt x="24" y="376"/>
                </a:lnTo>
                <a:lnTo>
                  <a:pt x="23" y="376"/>
                </a:lnTo>
                <a:lnTo>
                  <a:pt x="24" y="376"/>
                </a:lnTo>
                <a:lnTo>
                  <a:pt x="24" y="377"/>
                </a:lnTo>
                <a:lnTo>
                  <a:pt x="23" y="377"/>
                </a:lnTo>
                <a:lnTo>
                  <a:pt x="23" y="376"/>
                </a:lnTo>
                <a:lnTo>
                  <a:pt x="23" y="377"/>
                </a:lnTo>
                <a:lnTo>
                  <a:pt x="22" y="377"/>
                </a:lnTo>
                <a:lnTo>
                  <a:pt x="22" y="376"/>
                </a:lnTo>
                <a:lnTo>
                  <a:pt x="21" y="376"/>
                </a:lnTo>
                <a:lnTo>
                  <a:pt x="22" y="377"/>
                </a:lnTo>
                <a:lnTo>
                  <a:pt x="21" y="377"/>
                </a:lnTo>
                <a:lnTo>
                  <a:pt x="21" y="376"/>
                </a:lnTo>
                <a:lnTo>
                  <a:pt x="20" y="377"/>
                </a:lnTo>
                <a:lnTo>
                  <a:pt x="21" y="377"/>
                </a:lnTo>
                <a:lnTo>
                  <a:pt x="20" y="377"/>
                </a:lnTo>
                <a:lnTo>
                  <a:pt x="19" y="377"/>
                </a:lnTo>
                <a:lnTo>
                  <a:pt x="20" y="377"/>
                </a:lnTo>
                <a:lnTo>
                  <a:pt x="20" y="376"/>
                </a:lnTo>
                <a:lnTo>
                  <a:pt x="21" y="376"/>
                </a:lnTo>
                <a:lnTo>
                  <a:pt x="20" y="376"/>
                </a:lnTo>
                <a:lnTo>
                  <a:pt x="20" y="375"/>
                </a:lnTo>
                <a:lnTo>
                  <a:pt x="20" y="376"/>
                </a:lnTo>
                <a:lnTo>
                  <a:pt x="19" y="375"/>
                </a:lnTo>
                <a:lnTo>
                  <a:pt x="20" y="375"/>
                </a:lnTo>
                <a:lnTo>
                  <a:pt x="19" y="375"/>
                </a:lnTo>
                <a:lnTo>
                  <a:pt x="20" y="374"/>
                </a:lnTo>
                <a:lnTo>
                  <a:pt x="19" y="374"/>
                </a:lnTo>
                <a:lnTo>
                  <a:pt x="19" y="375"/>
                </a:lnTo>
                <a:lnTo>
                  <a:pt x="19" y="376"/>
                </a:lnTo>
                <a:lnTo>
                  <a:pt x="19" y="375"/>
                </a:lnTo>
                <a:lnTo>
                  <a:pt x="18" y="376"/>
                </a:lnTo>
                <a:lnTo>
                  <a:pt x="19" y="376"/>
                </a:lnTo>
                <a:lnTo>
                  <a:pt x="18" y="376"/>
                </a:lnTo>
                <a:lnTo>
                  <a:pt x="19" y="376"/>
                </a:lnTo>
                <a:lnTo>
                  <a:pt x="19" y="377"/>
                </a:lnTo>
                <a:lnTo>
                  <a:pt x="18" y="377"/>
                </a:lnTo>
                <a:lnTo>
                  <a:pt x="18" y="376"/>
                </a:lnTo>
                <a:lnTo>
                  <a:pt x="18" y="377"/>
                </a:lnTo>
                <a:lnTo>
                  <a:pt x="18" y="378"/>
                </a:lnTo>
                <a:lnTo>
                  <a:pt x="17" y="378"/>
                </a:lnTo>
                <a:lnTo>
                  <a:pt x="17" y="379"/>
                </a:lnTo>
                <a:lnTo>
                  <a:pt x="17" y="378"/>
                </a:lnTo>
                <a:lnTo>
                  <a:pt x="18" y="378"/>
                </a:lnTo>
                <a:lnTo>
                  <a:pt x="18" y="379"/>
                </a:lnTo>
                <a:lnTo>
                  <a:pt x="18" y="378"/>
                </a:lnTo>
                <a:lnTo>
                  <a:pt x="18" y="379"/>
                </a:lnTo>
                <a:lnTo>
                  <a:pt x="19" y="379"/>
                </a:lnTo>
                <a:lnTo>
                  <a:pt x="18" y="379"/>
                </a:lnTo>
                <a:lnTo>
                  <a:pt x="19" y="379"/>
                </a:lnTo>
                <a:lnTo>
                  <a:pt x="19" y="380"/>
                </a:lnTo>
                <a:lnTo>
                  <a:pt x="18" y="380"/>
                </a:lnTo>
                <a:lnTo>
                  <a:pt x="18" y="379"/>
                </a:lnTo>
                <a:lnTo>
                  <a:pt x="18" y="380"/>
                </a:lnTo>
                <a:lnTo>
                  <a:pt x="17" y="380"/>
                </a:lnTo>
                <a:lnTo>
                  <a:pt x="17" y="379"/>
                </a:lnTo>
                <a:lnTo>
                  <a:pt x="16" y="379"/>
                </a:lnTo>
                <a:lnTo>
                  <a:pt x="16" y="380"/>
                </a:lnTo>
                <a:lnTo>
                  <a:pt x="17" y="380"/>
                </a:lnTo>
                <a:lnTo>
                  <a:pt x="16" y="380"/>
                </a:lnTo>
                <a:lnTo>
                  <a:pt x="16" y="381"/>
                </a:lnTo>
                <a:lnTo>
                  <a:pt x="17" y="381"/>
                </a:lnTo>
                <a:lnTo>
                  <a:pt x="17" y="382"/>
                </a:lnTo>
                <a:lnTo>
                  <a:pt x="16" y="382"/>
                </a:lnTo>
                <a:lnTo>
                  <a:pt x="16" y="381"/>
                </a:lnTo>
                <a:lnTo>
                  <a:pt x="16" y="382"/>
                </a:lnTo>
                <a:lnTo>
                  <a:pt x="16" y="381"/>
                </a:lnTo>
                <a:lnTo>
                  <a:pt x="15" y="381"/>
                </a:lnTo>
                <a:lnTo>
                  <a:pt x="15" y="382"/>
                </a:lnTo>
                <a:lnTo>
                  <a:pt x="15" y="383"/>
                </a:lnTo>
                <a:lnTo>
                  <a:pt x="14" y="383"/>
                </a:lnTo>
                <a:lnTo>
                  <a:pt x="15" y="383"/>
                </a:lnTo>
                <a:lnTo>
                  <a:pt x="15" y="382"/>
                </a:lnTo>
                <a:lnTo>
                  <a:pt x="16" y="382"/>
                </a:lnTo>
                <a:lnTo>
                  <a:pt x="16" y="383"/>
                </a:lnTo>
                <a:lnTo>
                  <a:pt x="17" y="383"/>
                </a:lnTo>
                <a:lnTo>
                  <a:pt x="16" y="383"/>
                </a:lnTo>
                <a:lnTo>
                  <a:pt x="16" y="382"/>
                </a:lnTo>
                <a:lnTo>
                  <a:pt x="17" y="382"/>
                </a:lnTo>
                <a:lnTo>
                  <a:pt x="17" y="383"/>
                </a:lnTo>
                <a:lnTo>
                  <a:pt x="18" y="383"/>
                </a:lnTo>
                <a:lnTo>
                  <a:pt x="18" y="382"/>
                </a:lnTo>
                <a:lnTo>
                  <a:pt x="18" y="383"/>
                </a:lnTo>
                <a:lnTo>
                  <a:pt x="19" y="383"/>
                </a:lnTo>
                <a:lnTo>
                  <a:pt x="19" y="382"/>
                </a:lnTo>
                <a:lnTo>
                  <a:pt x="18" y="382"/>
                </a:lnTo>
                <a:lnTo>
                  <a:pt x="19" y="382"/>
                </a:lnTo>
                <a:lnTo>
                  <a:pt x="18" y="382"/>
                </a:lnTo>
                <a:lnTo>
                  <a:pt x="19" y="381"/>
                </a:lnTo>
                <a:lnTo>
                  <a:pt x="19" y="382"/>
                </a:lnTo>
                <a:lnTo>
                  <a:pt x="19" y="381"/>
                </a:lnTo>
                <a:lnTo>
                  <a:pt x="19" y="380"/>
                </a:lnTo>
                <a:lnTo>
                  <a:pt x="20" y="380"/>
                </a:lnTo>
                <a:lnTo>
                  <a:pt x="19" y="381"/>
                </a:lnTo>
                <a:lnTo>
                  <a:pt x="20" y="381"/>
                </a:lnTo>
                <a:lnTo>
                  <a:pt x="19" y="381"/>
                </a:lnTo>
                <a:lnTo>
                  <a:pt x="20" y="382"/>
                </a:lnTo>
                <a:lnTo>
                  <a:pt x="20" y="381"/>
                </a:lnTo>
                <a:lnTo>
                  <a:pt x="20" y="382"/>
                </a:lnTo>
                <a:lnTo>
                  <a:pt x="21" y="382"/>
                </a:lnTo>
                <a:lnTo>
                  <a:pt x="20" y="382"/>
                </a:lnTo>
                <a:lnTo>
                  <a:pt x="20" y="383"/>
                </a:lnTo>
                <a:lnTo>
                  <a:pt x="19" y="383"/>
                </a:lnTo>
                <a:lnTo>
                  <a:pt x="20" y="383"/>
                </a:lnTo>
                <a:lnTo>
                  <a:pt x="21" y="383"/>
                </a:lnTo>
                <a:lnTo>
                  <a:pt x="20" y="383"/>
                </a:lnTo>
                <a:lnTo>
                  <a:pt x="21" y="382"/>
                </a:lnTo>
                <a:lnTo>
                  <a:pt x="21" y="383"/>
                </a:lnTo>
                <a:lnTo>
                  <a:pt x="22" y="383"/>
                </a:lnTo>
                <a:lnTo>
                  <a:pt x="21" y="382"/>
                </a:lnTo>
                <a:lnTo>
                  <a:pt x="22" y="382"/>
                </a:lnTo>
                <a:lnTo>
                  <a:pt x="22" y="383"/>
                </a:lnTo>
                <a:lnTo>
                  <a:pt x="23" y="383"/>
                </a:lnTo>
                <a:lnTo>
                  <a:pt x="23" y="382"/>
                </a:lnTo>
                <a:lnTo>
                  <a:pt x="23" y="383"/>
                </a:lnTo>
                <a:lnTo>
                  <a:pt x="24" y="383"/>
                </a:lnTo>
                <a:lnTo>
                  <a:pt x="24" y="382"/>
                </a:lnTo>
                <a:lnTo>
                  <a:pt x="23" y="382"/>
                </a:lnTo>
                <a:lnTo>
                  <a:pt x="24" y="382"/>
                </a:lnTo>
                <a:lnTo>
                  <a:pt x="23" y="382"/>
                </a:lnTo>
                <a:lnTo>
                  <a:pt x="23" y="381"/>
                </a:lnTo>
                <a:lnTo>
                  <a:pt x="23" y="382"/>
                </a:lnTo>
                <a:lnTo>
                  <a:pt x="23" y="381"/>
                </a:lnTo>
                <a:lnTo>
                  <a:pt x="22" y="381"/>
                </a:lnTo>
                <a:lnTo>
                  <a:pt x="22" y="382"/>
                </a:lnTo>
                <a:lnTo>
                  <a:pt x="22" y="381"/>
                </a:lnTo>
                <a:lnTo>
                  <a:pt x="23" y="381"/>
                </a:lnTo>
                <a:lnTo>
                  <a:pt x="23" y="380"/>
                </a:lnTo>
                <a:lnTo>
                  <a:pt x="23" y="379"/>
                </a:lnTo>
                <a:lnTo>
                  <a:pt x="23" y="380"/>
                </a:lnTo>
                <a:lnTo>
                  <a:pt x="24" y="380"/>
                </a:lnTo>
                <a:lnTo>
                  <a:pt x="24" y="379"/>
                </a:lnTo>
                <a:lnTo>
                  <a:pt x="23" y="379"/>
                </a:lnTo>
                <a:lnTo>
                  <a:pt x="24" y="379"/>
                </a:lnTo>
                <a:lnTo>
                  <a:pt x="24" y="378"/>
                </a:lnTo>
                <a:lnTo>
                  <a:pt x="24" y="379"/>
                </a:lnTo>
                <a:lnTo>
                  <a:pt x="24" y="378"/>
                </a:lnTo>
                <a:lnTo>
                  <a:pt x="24" y="377"/>
                </a:lnTo>
                <a:lnTo>
                  <a:pt x="25" y="377"/>
                </a:lnTo>
                <a:lnTo>
                  <a:pt x="25" y="378"/>
                </a:lnTo>
                <a:lnTo>
                  <a:pt x="25" y="379"/>
                </a:lnTo>
                <a:lnTo>
                  <a:pt x="25" y="378"/>
                </a:lnTo>
                <a:lnTo>
                  <a:pt x="25" y="379"/>
                </a:lnTo>
                <a:lnTo>
                  <a:pt x="26" y="379"/>
                </a:lnTo>
                <a:lnTo>
                  <a:pt x="25" y="379"/>
                </a:lnTo>
                <a:lnTo>
                  <a:pt x="25" y="380"/>
                </a:lnTo>
                <a:lnTo>
                  <a:pt x="26" y="380"/>
                </a:lnTo>
                <a:lnTo>
                  <a:pt x="26" y="379"/>
                </a:lnTo>
                <a:lnTo>
                  <a:pt x="26" y="380"/>
                </a:lnTo>
                <a:lnTo>
                  <a:pt x="26" y="381"/>
                </a:lnTo>
                <a:lnTo>
                  <a:pt x="27" y="381"/>
                </a:lnTo>
                <a:lnTo>
                  <a:pt x="27" y="382"/>
                </a:lnTo>
                <a:lnTo>
                  <a:pt x="27" y="381"/>
                </a:lnTo>
                <a:lnTo>
                  <a:pt x="26" y="381"/>
                </a:lnTo>
                <a:lnTo>
                  <a:pt x="26" y="382"/>
                </a:lnTo>
                <a:lnTo>
                  <a:pt x="26" y="381"/>
                </a:lnTo>
                <a:lnTo>
                  <a:pt x="26" y="382"/>
                </a:lnTo>
                <a:lnTo>
                  <a:pt x="25" y="382"/>
                </a:lnTo>
                <a:lnTo>
                  <a:pt x="26" y="382"/>
                </a:lnTo>
                <a:lnTo>
                  <a:pt x="25" y="382"/>
                </a:lnTo>
                <a:lnTo>
                  <a:pt x="25" y="383"/>
                </a:lnTo>
                <a:lnTo>
                  <a:pt x="26" y="383"/>
                </a:lnTo>
                <a:lnTo>
                  <a:pt x="26" y="382"/>
                </a:lnTo>
                <a:lnTo>
                  <a:pt x="26" y="383"/>
                </a:lnTo>
                <a:lnTo>
                  <a:pt x="27" y="383"/>
                </a:lnTo>
                <a:lnTo>
                  <a:pt x="27" y="382"/>
                </a:lnTo>
                <a:lnTo>
                  <a:pt x="28" y="382"/>
                </a:lnTo>
                <a:lnTo>
                  <a:pt x="28" y="383"/>
                </a:lnTo>
                <a:lnTo>
                  <a:pt x="27" y="383"/>
                </a:lnTo>
                <a:lnTo>
                  <a:pt x="28" y="383"/>
                </a:lnTo>
                <a:lnTo>
                  <a:pt x="28" y="382"/>
                </a:lnTo>
                <a:lnTo>
                  <a:pt x="29" y="382"/>
                </a:lnTo>
                <a:lnTo>
                  <a:pt x="29" y="383"/>
                </a:lnTo>
                <a:lnTo>
                  <a:pt x="30" y="383"/>
                </a:lnTo>
                <a:lnTo>
                  <a:pt x="29" y="383"/>
                </a:lnTo>
                <a:lnTo>
                  <a:pt x="29" y="382"/>
                </a:lnTo>
                <a:lnTo>
                  <a:pt x="29" y="381"/>
                </a:lnTo>
                <a:lnTo>
                  <a:pt x="30" y="381"/>
                </a:lnTo>
                <a:lnTo>
                  <a:pt x="29" y="381"/>
                </a:lnTo>
                <a:lnTo>
                  <a:pt x="30" y="381"/>
                </a:lnTo>
                <a:lnTo>
                  <a:pt x="30" y="380"/>
                </a:lnTo>
                <a:lnTo>
                  <a:pt x="30" y="381"/>
                </a:lnTo>
                <a:lnTo>
                  <a:pt x="31" y="381"/>
                </a:lnTo>
                <a:lnTo>
                  <a:pt x="31" y="382"/>
                </a:lnTo>
                <a:lnTo>
                  <a:pt x="30" y="382"/>
                </a:lnTo>
                <a:lnTo>
                  <a:pt x="30" y="383"/>
                </a:lnTo>
                <a:lnTo>
                  <a:pt x="31" y="383"/>
                </a:lnTo>
                <a:lnTo>
                  <a:pt x="31" y="382"/>
                </a:lnTo>
                <a:lnTo>
                  <a:pt x="31" y="383"/>
                </a:lnTo>
                <a:lnTo>
                  <a:pt x="32" y="383"/>
                </a:lnTo>
                <a:lnTo>
                  <a:pt x="32" y="382"/>
                </a:lnTo>
                <a:lnTo>
                  <a:pt x="33" y="382"/>
                </a:lnTo>
                <a:lnTo>
                  <a:pt x="32" y="382"/>
                </a:lnTo>
                <a:lnTo>
                  <a:pt x="33" y="382"/>
                </a:lnTo>
                <a:lnTo>
                  <a:pt x="33" y="383"/>
                </a:lnTo>
                <a:lnTo>
                  <a:pt x="32" y="383"/>
                </a:lnTo>
                <a:lnTo>
                  <a:pt x="33" y="383"/>
                </a:lnTo>
                <a:lnTo>
                  <a:pt x="34" y="383"/>
                </a:lnTo>
                <a:lnTo>
                  <a:pt x="33" y="383"/>
                </a:lnTo>
                <a:lnTo>
                  <a:pt x="34" y="382"/>
                </a:lnTo>
                <a:lnTo>
                  <a:pt x="34" y="383"/>
                </a:lnTo>
                <a:lnTo>
                  <a:pt x="35" y="383"/>
                </a:lnTo>
                <a:lnTo>
                  <a:pt x="34" y="382"/>
                </a:lnTo>
                <a:lnTo>
                  <a:pt x="35" y="382"/>
                </a:lnTo>
                <a:lnTo>
                  <a:pt x="34" y="382"/>
                </a:lnTo>
                <a:lnTo>
                  <a:pt x="34" y="381"/>
                </a:lnTo>
                <a:lnTo>
                  <a:pt x="33" y="381"/>
                </a:lnTo>
                <a:lnTo>
                  <a:pt x="34" y="381"/>
                </a:lnTo>
                <a:lnTo>
                  <a:pt x="33" y="382"/>
                </a:lnTo>
                <a:lnTo>
                  <a:pt x="33" y="381"/>
                </a:lnTo>
                <a:lnTo>
                  <a:pt x="33" y="382"/>
                </a:lnTo>
                <a:lnTo>
                  <a:pt x="32" y="381"/>
                </a:lnTo>
                <a:lnTo>
                  <a:pt x="33" y="381"/>
                </a:lnTo>
                <a:lnTo>
                  <a:pt x="34" y="381"/>
                </a:lnTo>
                <a:lnTo>
                  <a:pt x="33" y="380"/>
                </a:lnTo>
                <a:lnTo>
                  <a:pt x="32" y="380"/>
                </a:lnTo>
                <a:lnTo>
                  <a:pt x="33" y="380"/>
                </a:lnTo>
                <a:lnTo>
                  <a:pt x="33" y="379"/>
                </a:lnTo>
                <a:lnTo>
                  <a:pt x="32" y="379"/>
                </a:lnTo>
                <a:lnTo>
                  <a:pt x="33" y="379"/>
                </a:lnTo>
                <a:lnTo>
                  <a:pt x="32" y="379"/>
                </a:lnTo>
                <a:lnTo>
                  <a:pt x="32" y="380"/>
                </a:lnTo>
                <a:lnTo>
                  <a:pt x="31" y="380"/>
                </a:lnTo>
                <a:lnTo>
                  <a:pt x="31" y="379"/>
                </a:lnTo>
                <a:lnTo>
                  <a:pt x="31" y="380"/>
                </a:lnTo>
                <a:lnTo>
                  <a:pt x="30" y="380"/>
                </a:lnTo>
                <a:lnTo>
                  <a:pt x="30" y="379"/>
                </a:lnTo>
                <a:lnTo>
                  <a:pt x="31" y="379"/>
                </a:lnTo>
                <a:lnTo>
                  <a:pt x="31" y="378"/>
                </a:lnTo>
                <a:lnTo>
                  <a:pt x="31" y="379"/>
                </a:lnTo>
                <a:lnTo>
                  <a:pt x="32" y="378"/>
                </a:lnTo>
                <a:lnTo>
                  <a:pt x="32" y="379"/>
                </a:lnTo>
                <a:lnTo>
                  <a:pt x="32" y="378"/>
                </a:lnTo>
                <a:lnTo>
                  <a:pt x="31" y="378"/>
                </a:lnTo>
                <a:lnTo>
                  <a:pt x="31" y="377"/>
                </a:lnTo>
                <a:lnTo>
                  <a:pt x="32" y="377"/>
                </a:lnTo>
                <a:lnTo>
                  <a:pt x="31" y="377"/>
                </a:lnTo>
                <a:lnTo>
                  <a:pt x="32" y="377"/>
                </a:lnTo>
                <a:lnTo>
                  <a:pt x="32" y="376"/>
                </a:lnTo>
                <a:lnTo>
                  <a:pt x="33" y="376"/>
                </a:lnTo>
                <a:lnTo>
                  <a:pt x="32" y="376"/>
                </a:lnTo>
                <a:lnTo>
                  <a:pt x="33" y="376"/>
                </a:lnTo>
                <a:lnTo>
                  <a:pt x="33" y="377"/>
                </a:lnTo>
                <a:lnTo>
                  <a:pt x="32" y="377"/>
                </a:lnTo>
                <a:lnTo>
                  <a:pt x="33" y="377"/>
                </a:lnTo>
                <a:lnTo>
                  <a:pt x="34" y="377"/>
                </a:lnTo>
                <a:lnTo>
                  <a:pt x="33" y="377"/>
                </a:lnTo>
                <a:lnTo>
                  <a:pt x="34" y="376"/>
                </a:lnTo>
                <a:lnTo>
                  <a:pt x="34" y="377"/>
                </a:lnTo>
                <a:lnTo>
                  <a:pt x="35" y="377"/>
                </a:lnTo>
                <a:lnTo>
                  <a:pt x="34" y="376"/>
                </a:lnTo>
                <a:lnTo>
                  <a:pt x="35" y="376"/>
                </a:lnTo>
                <a:lnTo>
                  <a:pt x="34" y="376"/>
                </a:lnTo>
                <a:lnTo>
                  <a:pt x="34" y="375"/>
                </a:lnTo>
                <a:lnTo>
                  <a:pt x="33" y="375"/>
                </a:lnTo>
                <a:lnTo>
                  <a:pt x="34" y="375"/>
                </a:lnTo>
                <a:lnTo>
                  <a:pt x="33" y="376"/>
                </a:lnTo>
                <a:lnTo>
                  <a:pt x="33" y="375"/>
                </a:lnTo>
                <a:lnTo>
                  <a:pt x="33" y="376"/>
                </a:lnTo>
                <a:lnTo>
                  <a:pt x="32" y="375"/>
                </a:lnTo>
                <a:lnTo>
                  <a:pt x="33" y="375"/>
                </a:lnTo>
                <a:lnTo>
                  <a:pt x="34" y="375"/>
                </a:lnTo>
                <a:lnTo>
                  <a:pt x="33" y="374"/>
                </a:lnTo>
                <a:lnTo>
                  <a:pt x="34" y="374"/>
                </a:lnTo>
                <a:lnTo>
                  <a:pt x="33" y="374"/>
                </a:lnTo>
                <a:lnTo>
                  <a:pt x="34" y="373"/>
                </a:lnTo>
                <a:lnTo>
                  <a:pt x="34" y="374"/>
                </a:lnTo>
                <a:lnTo>
                  <a:pt x="35" y="374"/>
                </a:lnTo>
                <a:lnTo>
                  <a:pt x="34" y="373"/>
                </a:lnTo>
                <a:lnTo>
                  <a:pt x="35" y="373"/>
                </a:lnTo>
                <a:lnTo>
                  <a:pt x="34" y="373"/>
                </a:lnTo>
                <a:lnTo>
                  <a:pt x="34" y="372"/>
                </a:lnTo>
                <a:lnTo>
                  <a:pt x="35" y="373"/>
                </a:lnTo>
                <a:lnTo>
                  <a:pt x="35" y="372"/>
                </a:lnTo>
                <a:lnTo>
                  <a:pt x="34" y="372"/>
                </a:lnTo>
                <a:lnTo>
                  <a:pt x="35" y="372"/>
                </a:lnTo>
                <a:lnTo>
                  <a:pt x="35" y="371"/>
                </a:lnTo>
                <a:lnTo>
                  <a:pt x="35" y="372"/>
                </a:lnTo>
                <a:lnTo>
                  <a:pt x="35" y="373"/>
                </a:lnTo>
                <a:lnTo>
                  <a:pt x="35" y="372"/>
                </a:lnTo>
                <a:lnTo>
                  <a:pt x="36" y="372"/>
                </a:lnTo>
                <a:lnTo>
                  <a:pt x="36" y="373"/>
                </a:lnTo>
                <a:lnTo>
                  <a:pt x="35" y="373"/>
                </a:lnTo>
                <a:lnTo>
                  <a:pt x="35" y="374"/>
                </a:lnTo>
                <a:lnTo>
                  <a:pt x="36" y="374"/>
                </a:lnTo>
                <a:lnTo>
                  <a:pt x="36" y="373"/>
                </a:lnTo>
                <a:lnTo>
                  <a:pt x="36" y="374"/>
                </a:lnTo>
                <a:lnTo>
                  <a:pt x="37" y="374"/>
                </a:lnTo>
                <a:lnTo>
                  <a:pt x="36" y="374"/>
                </a:lnTo>
                <a:lnTo>
                  <a:pt x="36" y="375"/>
                </a:lnTo>
                <a:lnTo>
                  <a:pt x="37" y="375"/>
                </a:lnTo>
                <a:lnTo>
                  <a:pt x="37" y="376"/>
                </a:lnTo>
                <a:lnTo>
                  <a:pt x="37" y="375"/>
                </a:lnTo>
                <a:lnTo>
                  <a:pt x="37" y="376"/>
                </a:lnTo>
                <a:lnTo>
                  <a:pt x="36" y="376"/>
                </a:lnTo>
                <a:lnTo>
                  <a:pt x="36" y="375"/>
                </a:lnTo>
                <a:lnTo>
                  <a:pt x="36" y="376"/>
                </a:lnTo>
                <a:lnTo>
                  <a:pt x="35" y="376"/>
                </a:lnTo>
                <a:lnTo>
                  <a:pt x="35" y="377"/>
                </a:lnTo>
                <a:lnTo>
                  <a:pt x="36" y="377"/>
                </a:lnTo>
                <a:lnTo>
                  <a:pt x="36" y="376"/>
                </a:lnTo>
                <a:lnTo>
                  <a:pt x="36" y="377"/>
                </a:lnTo>
                <a:lnTo>
                  <a:pt x="37" y="377"/>
                </a:lnTo>
                <a:lnTo>
                  <a:pt x="37" y="376"/>
                </a:lnTo>
                <a:lnTo>
                  <a:pt x="38" y="376"/>
                </a:lnTo>
                <a:lnTo>
                  <a:pt x="38" y="377"/>
                </a:lnTo>
                <a:lnTo>
                  <a:pt x="39" y="377"/>
                </a:lnTo>
                <a:lnTo>
                  <a:pt x="39" y="378"/>
                </a:lnTo>
                <a:lnTo>
                  <a:pt x="38" y="378"/>
                </a:lnTo>
                <a:lnTo>
                  <a:pt x="38" y="379"/>
                </a:lnTo>
                <a:lnTo>
                  <a:pt x="38" y="378"/>
                </a:lnTo>
                <a:lnTo>
                  <a:pt x="38" y="379"/>
                </a:lnTo>
                <a:lnTo>
                  <a:pt x="39" y="379"/>
                </a:lnTo>
                <a:lnTo>
                  <a:pt x="39" y="378"/>
                </a:lnTo>
                <a:lnTo>
                  <a:pt x="39" y="379"/>
                </a:lnTo>
                <a:lnTo>
                  <a:pt x="40" y="379"/>
                </a:lnTo>
                <a:lnTo>
                  <a:pt x="40" y="380"/>
                </a:lnTo>
                <a:lnTo>
                  <a:pt x="39" y="380"/>
                </a:lnTo>
                <a:lnTo>
                  <a:pt x="39" y="379"/>
                </a:lnTo>
                <a:lnTo>
                  <a:pt x="39" y="380"/>
                </a:lnTo>
                <a:lnTo>
                  <a:pt x="38" y="380"/>
                </a:lnTo>
                <a:lnTo>
                  <a:pt x="38" y="379"/>
                </a:lnTo>
                <a:lnTo>
                  <a:pt x="37" y="379"/>
                </a:lnTo>
                <a:lnTo>
                  <a:pt x="37" y="380"/>
                </a:lnTo>
                <a:lnTo>
                  <a:pt x="36" y="380"/>
                </a:lnTo>
                <a:lnTo>
                  <a:pt x="36" y="381"/>
                </a:lnTo>
                <a:lnTo>
                  <a:pt x="37" y="381"/>
                </a:lnTo>
                <a:lnTo>
                  <a:pt x="37" y="382"/>
                </a:lnTo>
                <a:lnTo>
                  <a:pt x="37" y="381"/>
                </a:lnTo>
                <a:lnTo>
                  <a:pt x="37" y="382"/>
                </a:lnTo>
                <a:lnTo>
                  <a:pt x="36" y="382"/>
                </a:lnTo>
                <a:lnTo>
                  <a:pt x="36" y="381"/>
                </a:lnTo>
                <a:lnTo>
                  <a:pt x="36" y="382"/>
                </a:lnTo>
                <a:lnTo>
                  <a:pt x="35" y="382"/>
                </a:lnTo>
                <a:lnTo>
                  <a:pt x="35" y="383"/>
                </a:lnTo>
                <a:lnTo>
                  <a:pt x="36" y="383"/>
                </a:lnTo>
                <a:lnTo>
                  <a:pt x="36" y="382"/>
                </a:lnTo>
                <a:lnTo>
                  <a:pt x="36" y="383"/>
                </a:lnTo>
                <a:lnTo>
                  <a:pt x="37" y="383"/>
                </a:lnTo>
                <a:lnTo>
                  <a:pt x="37" y="382"/>
                </a:lnTo>
                <a:lnTo>
                  <a:pt x="38" y="382"/>
                </a:lnTo>
                <a:lnTo>
                  <a:pt x="38" y="383"/>
                </a:lnTo>
                <a:lnTo>
                  <a:pt x="39" y="383"/>
                </a:lnTo>
                <a:lnTo>
                  <a:pt x="39" y="382"/>
                </a:lnTo>
                <a:lnTo>
                  <a:pt x="39" y="383"/>
                </a:lnTo>
                <a:lnTo>
                  <a:pt x="40" y="383"/>
                </a:lnTo>
                <a:lnTo>
                  <a:pt x="40" y="382"/>
                </a:lnTo>
                <a:lnTo>
                  <a:pt x="39" y="382"/>
                </a:lnTo>
                <a:lnTo>
                  <a:pt x="39" y="381"/>
                </a:lnTo>
                <a:lnTo>
                  <a:pt x="40" y="381"/>
                </a:lnTo>
                <a:lnTo>
                  <a:pt x="40" y="380"/>
                </a:lnTo>
                <a:lnTo>
                  <a:pt x="40" y="381"/>
                </a:lnTo>
                <a:lnTo>
                  <a:pt x="41" y="381"/>
                </a:lnTo>
                <a:lnTo>
                  <a:pt x="40" y="381"/>
                </a:lnTo>
                <a:lnTo>
                  <a:pt x="41" y="381"/>
                </a:lnTo>
                <a:lnTo>
                  <a:pt x="41" y="382"/>
                </a:lnTo>
                <a:lnTo>
                  <a:pt x="41" y="383"/>
                </a:lnTo>
                <a:lnTo>
                  <a:pt x="40" y="383"/>
                </a:lnTo>
                <a:lnTo>
                  <a:pt x="41" y="383"/>
                </a:lnTo>
                <a:lnTo>
                  <a:pt x="41" y="382"/>
                </a:lnTo>
                <a:lnTo>
                  <a:pt x="42" y="382"/>
                </a:lnTo>
                <a:lnTo>
                  <a:pt x="42" y="383"/>
                </a:lnTo>
                <a:lnTo>
                  <a:pt x="43" y="383"/>
                </a:lnTo>
                <a:lnTo>
                  <a:pt x="42" y="383"/>
                </a:lnTo>
                <a:lnTo>
                  <a:pt x="42" y="382"/>
                </a:lnTo>
                <a:lnTo>
                  <a:pt x="43" y="382"/>
                </a:lnTo>
                <a:lnTo>
                  <a:pt x="43" y="383"/>
                </a:lnTo>
                <a:lnTo>
                  <a:pt x="44" y="383"/>
                </a:lnTo>
                <a:lnTo>
                  <a:pt x="44" y="382"/>
                </a:lnTo>
                <a:lnTo>
                  <a:pt x="44" y="383"/>
                </a:lnTo>
                <a:lnTo>
                  <a:pt x="45" y="383"/>
                </a:lnTo>
                <a:lnTo>
                  <a:pt x="45" y="382"/>
                </a:lnTo>
                <a:lnTo>
                  <a:pt x="44" y="382"/>
                </a:lnTo>
                <a:lnTo>
                  <a:pt x="45" y="382"/>
                </a:lnTo>
                <a:lnTo>
                  <a:pt x="44" y="382"/>
                </a:lnTo>
                <a:lnTo>
                  <a:pt x="44" y="381"/>
                </a:lnTo>
                <a:lnTo>
                  <a:pt x="44" y="382"/>
                </a:lnTo>
                <a:lnTo>
                  <a:pt x="43" y="381"/>
                </a:lnTo>
                <a:lnTo>
                  <a:pt x="43" y="382"/>
                </a:lnTo>
                <a:lnTo>
                  <a:pt x="43" y="381"/>
                </a:lnTo>
                <a:lnTo>
                  <a:pt x="44" y="381"/>
                </a:lnTo>
                <a:lnTo>
                  <a:pt x="44" y="380"/>
                </a:lnTo>
                <a:lnTo>
                  <a:pt x="43" y="380"/>
                </a:lnTo>
                <a:lnTo>
                  <a:pt x="44" y="380"/>
                </a:lnTo>
                <a:lnTo>
                  <a:pt x="44" y="379"/>
                </a:lnTo>
                <a:lnTo>
                  <a:pt x="44" y="380"/>
                </a:lnTo>
                <a:lnTo>
                  <a:pt x="45" y="380"/>
                </a:lnTo>
                <a:lnTo>
                  <a:pt x="45" y="379"/>
                </a:lnTo>
                <a:lnTo>
                  <a:pt x="44" y="379"/>
                </a:lnTo>
                <a:lnTo>
                  <a:pt x="45" y="379"/>
                </a:lnTo>
                <a:lnTo>
                  <a:pt x="44" y="379"/>
                </a:lnTo>
                <a:lnTo>
                  <a:pt x="45" y="378"/>
                </a:lnTo>
                <a:lnTo>
                  <a:pt x="45" y="379"/>
                </a:lnTo>
                <a:lnTo>
                  <a:pt x="45" y="378"/>
                </a:lnTo>
                <a:lnTo>
                  <a:pt x="45" y="377"/>
                </a:lnTo>
                <a:lnTo>
                  <a:pt x="46" y="377"/>
                </a:lnTo>
                <a:lnTo>
                  <a:pt x="45" y="378"/>
                </a:lnTo>
                <a:lnTo>
                  <a:pt x="46" y="378"/>
                </a:lnTo>
                <a:lnTo>
                  <a:pt x="45" y="378"/>
                </a:lnTo>
                <a:lnTo>
                  <a:pt x="46" y="379"/>
                </a:lnTo>
                <a:lnTo>
                  <a:pt x="46" y="378"/>
                </a:lnTo>
                <a:lnTo>
                  <a:pt x="46" y="379"/>
                </a:lnTo>
                <a:lnTo>
                  <a:pt x="47" y="379"/>
                </a:lnTo>
                <a:lnTo>
                  <a:pt x="46" y="379"/>
                </a:lnTo>
                <a:lnTo>
                  <a:pt x="46" y="380"/>
                </a:lnTo>
                <a:lnTo>
                  <a:pt x="45" y="380"/>
                </a:lnTo>
                <a:lnTo>
                  <a:pt x="46" y="380"/>
                </a:lnTo>
                <a:lnTo>
                  <a:pt x="47" y="380"/>
                </a:lnTo>
                <a:lnTo>
                  <a:pt x="46" y="380"/>
                </a:lnTo>
                <a:lnTo>
                  <a:pt x="47" y="379"/>
                </a:lnTo>
                <a:lnTo>
                  <a:pt x="47" y="380"/>
                </a:lnTo>
                <a:lnTo>
                  <a:pt x="47" y="381"/>
                </a:lnTo>
                <a:lnTo>
                  <a:pt x="48" y="381"/>
                </a:lnTo>
                <a:lnTo>
                  <a:pt x="47" y="381"/>
                </a:lnTo>
                <a:lnTo>
                  <a:pt x="46" y="381"/>
                </a:lnTo>
                <a:lnTo>
                  <a:pt x="47" y="381"/>
                </a:lnTo>
                <a:lnTo>
                  <a:pt x="46" y="381"/>
                </a:lnTo>
                <a:lnTo>
                  <a:pt x="46" y="382"/>
                </a:lnTo>
                <a:lnTo>
                  <a:pt x="47" y="382"/>
                </a:lnTo>
                <a:lnTo>
                  <a:pt x="46" y="382"/>
                </a:lnTo>
                <a:lnTo>
                  <a:pt x="46" y="383"/>
                </a:lnTo>
                <a:lnTo>
                  <a:pt x="45" y="383"/>
                </a:lnTo>
                <a:lnTo>
                  <a:pt x="46" y="383"/>
                </a:lnTo>
                <a:lnTo>
                  <a:pt x="47" y="383"/>
                </a:lnTo>
                <a:lnTo>
                  <a:pt x="46" y="383"/>
                </a:lnTo>
                <a:lnTo>
                  <a:pt x="47" y="382"/>
                </a:lnTo>
                <a:lnTo>
                  <a:pt x="47" y="383"/>
                </a:lnTo>
                <a:lnTo>
                  <a:pt x="48" y="383"/>
                </a:lnTo>
                <a:lnTo>
                  <a:pt x="47" y="383"/>
                </a:lnTo>
                <a:lnTo>
                  <a:pt x="47" y="382"/>
                </a:lnTo>
                <a:lnTo>
                  <a:pt x="48" y="382"/>
                </a:lnTo>
                <a:lnTo>
                  <a:pt x="48" y="383"/>
                </a:lnTo>
                <a:lnTo>
                  <a:pt x="49" y="383"/>
                </a:lnTo>
                <a:lnTo>
                  <a:pt x="49" y="382"/>
                </a:lnTo>
                <a:lnTo>
                  <a:pt x="49" y="383"/>
                </a:lnTo>
                <a:lnTo>
                  <a:pt x="50" y="383"/>
                </a:lnTo>
                <a:lnTo>
                  <a:pt x="50" y="382"/>
                </a:lnTo>
                <a:lnTo>
                  <a:pt x="49" y="382"/>
                </a:lnTo>
                <a:lnTo>
                  <a:pt x="50" y="382"/>
                </a:lnTo>
                <a:lnTo>
                  <a:pt x="50" y="381"/>
                </a:lnTo>
                <a:lnTo>
                  <a:pt x="50" y="380"/>
                </a:lnTo>
                <a:lnTo>
                  <a:pt x="51" y="380"/>
                </a:lnTo>
                <a:lnTo>
                  <a:pt x="51" y="381"/>
                </a:lnTo>
                <a:lnTo>
                  <a:pt x="51" y="382"/>
                </a:lnTo>
                <a:lnTo>
                  <a:pt x="52" y="382"/>
                </a:lnTo>
                <a:lnTo>
                  <a:pt x="51" y="382"/>
                </a:lnTo>
                <a:lnTo>
                  <a:pt x="51" y="383"/>
                </a:lnTo>
                <a:lnTo>
                  <a:pt x="52" y="383"/>
                </a:lnTo>
                <a:lnTo>
                  <a:pt x="52" y="382"/>
                </a:lnTo>
                <a:lnTo>
                  <a:pt x="52" y="383"/>
                </a:lnTo>
                <a:lnTo>
                  <a:pt x="53" y="383"/>
                </a:lnTo>
                <a:lnTo>
                  <a:pt x="53" y="382"/>
                </a:lnTo>
                <a:lnTo>
                  <a:pt x="54" y="382"/>
                </a:lnTo>
                <a:lnTo>
                  <a:pt x="54" y="383"/>
                </a:lnTo>
                <a:lnTo>
                  <a:pt x="53" y="383"/>
                </a:lnTo>
                <a:lnTo>
                  <a:pt x="54" y="383"/>
                </a:lnTo>
                <a:lnTo>
                  <a:pt x="54" y="382"/>
                </a:lnTo>
                <a:lnTo>
                  <a:pt x="55" y="382"/>
                </a:lnTo>
                <a:lnTo>
                  <a:pt x="55" y="383"/>
                </a:lnTo>
                <a:lnTo>
                  <a:pt x="56" y="383"/>
                </a:lnTo>
                <a:lnTo>
                  <a:pt x="55" y="383"/>
                </a:lnTo>
                <a:lnTo>
                  <a:pt x="55" y="382"/>
                </a:lnTo>
                <a:lnTo>
                  <a:pt x="55" y="381"/>
                </a:lnTo>
                <a:lnTo>
                  <a:pt x="54" y="381"/>
                </a:lnTo>
                <a:lnTo>
                  <a:pt x="53" y="381"/>
                </a:lnTo>
                <a:lnTo>
                  <a:pt x="54" y="381"/>
                </a:lnTo>
                <a:lnTo>
                  <a:pt x="54" y="380"/>
                </a:lnTo>
                <a:lnTo>
                  <a:pt x="53" y="380"/>
                </a:lnTo>
                <a:lnTo>
                  <a:pt x="54" y="380"/>
                </a:lnTo>
                <a:lnTo>
                  <a:pt x="54" y="379"/>
                </a:lnTo>
                <a:lnTo>
                  <a:pt x="53" y="379"/>
                </a:lnTo>
                <a:lnTo>
                  <a:pt x="53" y="380"/>
                </a:lnTo>
                <a:lnTo>
                  <a:pt x="52" y="380"/>
                </a:lnTo>
                <a:lnTo>
                  <a:pt x="52" y="379"/>
                </a:lnTo>
                <a:lnTo>
                  <a:pt x="52" y="380"/>
                </a:lnTo>
                <a:lnTo>
                  <a:pt x="51" y="380"/>
                </a:lnTo>
                <a:lnTo>
                  <a:pt x="51" y="379"/>
                </a:lnTo>
                <a:lnTo>
                  <a:pt x="52" y="379"/>
                </a:lnTo>
                <a:lnTo>
                  <a:pt x="51" y="379"/>
                </a:lnTo>
                <a:lnTo>
                  <a:pt x="51" y="378"/>
                </a:lnTo>
                <a:lnTo>
                  <a:pt x="52" y="378"/>
                </a:lnTo>
                <a:lnTo>
                  <a:pt x="53" y="378"/>
                </a:lnTo>
                <a:lnTo>
                  <a:pt x="52" y="378"/>
                </a:lnTo>
                <a:lnTo>
                  <a:pt x="52" y="377"/>
                </a:lnTo>
                <a:lnTo>
                  <a:pt x="52" y="376"/>
                </a:lnTo>
                <a:lnTo>
                  <a:pt x="52" y="377"/>
                </a:lnTo>
                <a:lnTo>
                  <a:pt x="51" y="377"/>
                </a:lnTo>
                <a:lnTo>
                  <a:pt x="51" y="376"/>
                </a:lnTo>
                <a:lnTo>
                  <a:pt x="52" y="376"/>
                </a:lnTo>
                <a:lnTo>
                  <a:pt x="51" y="376"/>
                </a:lnTo>
                <a:lnTo>
                  <a:pt x="51" y="375"/>
                </a:lnTo>
                <a:lnTo>
                  <a:pt x="51" y="376"/>
                </a:lnTo>
                <a:lnTo>
                  <a:pt x="51" y="375"/>
                </a:lnTo>
                <a:lnTo>
                  <a:pt x="51" y="374"/>
                </a:lnTo>
                <a:lnTo>
                  <a:pt x="50" y="374"/>
                </a:lnTo>
                <a:lnTo>
                  <a:pt x="50" y="375"/>
                </a:lnTo>
                <a:lnTo>
                  <a:pt x="50" y="376"/>
                </a:lnTo>
                <a:lnTo>
                  <a:pt x="50" y="375"/>
                </a:lnTo>
                <a:lnTo>
                  <a:pt x="50" y="376"/>
                </a:lnTo>
                <a:lnTo>
                  <a:pt x="49" y="376"/>
                </a:lnTo>
                <a:lnTo>
                  <a:pt x="50" y="376"/>
                </a:lnTo>
                <a:lnTo>
                  <a:pt x="50" y="377"/>
                </a:lnTo>
                <a:lnTo>
                  <a:pt x="49" y="377"/>
                </a:lnTo>
                <a:lnTo>
                  <a:pt x="49" y="376"/>
                </a:lnTo>
                <a:lnTo>
                  <a:pt x="49" y="377"/>
                </a:lnTo>
                <a:lnTo>
                  <a:pt x="48" y="377"/>
                </a:lnTo>
                <a:lnTo>
                  <a:pt x="48" y="376"/>
                </a:lnTo>
                <a:lnTo>
                  <a:pt x="47" y="376"/>
                </a:lnTo>
                <a:lnTo>
                  <a:pt x="47" y="377"/>
                </a:lnTo>
                <a:lnTo>
                  <a:pt x="48" y="377"/>
                </a:lnTo>
                <a:lnTo>
                  <a:pt x="47" y="377"/>
                </a:lnTo>
                <a:lnTo>
                  <a:pt x="47" y="376"/>
                </a:lnTo>
                <a:lnTo>
                  <a:pt x="46" y="377"/>
                </a:lnTo>
                <a:lnTo>
                  <a:pt x="47" y="377"/>
                </a:lnTo>
                <a:lnTo>
                  <a:pt x="46" y="377"/>
                </a:lnTo>
                <a:lnTo>
                  <a:pt x="45" y="377"/>
                </a:lnTo>
                <a:lnTo>
                  <a:pt x="46" y="377"/>
                </a:lnTo>
                <a:lnTo>
                  <a:pt x="46" y="376"/>
                </a:lnTo>
                <a:lnTo>
                  <a:pt x="47" y="376"/>
                </a:lnTo>
                <a:lnTo>
                  <a:pt x="46" y="376"/>
                </a:lnTo>
                <a:lnTo>
                  <a:pt x="47" y="375"/>
                </a:lnTo>
                <a:lnTo>
                  <a:pt x="46" y="375"/>
                </a:lnTo>
                <a:lnTo>
                  <a:pt x="47" y="375"/>
                </a:lnTo>
                <a:lnTo>
                  <a:pt x="47" y="376"/>
                </a:lnTo>
                <a:lnTo>
                  <a:pt x="47" y="375"/>
                </a:lnTo>
                <a:lnTo>
                  <a:pt x="47" y="376"/>
                </a:lnTo>
                <a:lnTo>
                  <a:pt x="48" y="376"/>
                </a:lnTo>
                <a:lnTo>
                  <a:pt x="48" y="375"/>
                </a:lnTo>
                <a:lnTo>
                  <a:pt x="47" y="375"/>
                </a:lnTo>
                <a:lnTo>
                  <a:pt x="47" y="374"/>
                </a:lnTo>
                <a:lnTo>
                  <a:pt x="48" y="374"/>
                </a:lnTo>
                <a:lnTo>
                  <a:pt x="47" y="374"/>
                </a:lnTo>
                <a:lnTo>
                  <a:pt x="47" y="373"/>
                </a:lnTo>
                <a:lnTo>
                  <a:pt x="48" y="373"/>
                </a:lnTo>
                <a:lnTo>
                  <a:pt x="48" y="374"/>
                </a:lnTo>
                <a:lnTo>
                  <a:pt x="49" y="374"/>
                </a:lnTo>
                <a:lnTo>
                  <a:pt x="49" y="373"/>
                </a:lnTo>
                <a:lnTo>
                  <a:pt x="49" y="374"/>
                </a:lnTo>
                <a:lnTo>
                  <a:pt x="50" y="374"/>
                </a:lnTo>
                <a:lnTo>
                  <a:pt x="50" y="373"/>
                </a:lnTo>
                <a:lnTo>
                  <a:pt x="49" y="373"/>
                </a:lnTo>
                <a:lnTo>
                  <a:pt x="50" y="373"/>
                </a:lnTo>
                <a:lnTo>
                  <a:pt x="50" y="372"/>
                </a:lnTo>
                <a:lnTo>
                  <a:pt x="49" y="372"/>
                </a:lnTo>
                <a:lnTo>
                  <a:pt x="48" y="372"/>
                </a:lnTo>
                <a:lnTo>
                  <a:pt x="49" y="372"/>
                </a:lnTo>
                <a:lnTo>
                  <a:pt x="49" y="371"/>
                </a:lnTo>
                <a:lnTo>
                  <a:pt x="48" y="371"/>
                </a:lnTo>
                <a:lnTo>
                  <a:pt x="48" y="370"/>
                </a:lnTo>
                <a:lnTo>
                  <a:pt x="47" y="370"/>
                </a:lnTo>
                <a:lnTo>
                  <a:pt x="47" y="371"/>
                </a:lnTo>
                <a:lnTo>
                  <a:pt x="48" y="371"/>
                </a:lnTo>
                <a:lnTo>
                  <a:pt x="47" y="371"/>
                </a:lnTo>
                <a:lnTo>
                  <a:pt x="47" y="370"/>
                </a:lnTo>
                <a:lnTo>
                  <a:pt x="46" y="371"/>
                </a:lnTo>
                <a:lnTo>
                  <a:pt x="47" y="371"/>
                </a:lnTo>
                <a:lnTo>
                  <a:pt x="46" y="371"/>
                </a:lnTo>
                <a:lnTo>
                  <a:pt x="45" y="371"/>
                </a:lnTo>
                <a:lnTo>
                  <a:pt x="46" y="371"/>
                </a:lnTo>
                <a:lnTo>
                  <a:pt x="46" y="370"/>
                </a:lnTo>
                <a:lnTo>
                  <a:pt x="47" y="370"/>
                </a:lnTo>
                <a:lnTo>
                  <a:pt x="46" y="370"/>
                </a:lnTo>
                <a:lnTo>
                  <a:pt x="47" y="369"/>
                </a:lnTo>
                <a:lnTo>
                  <a:pt x="46" y="369"/>
                </a:lnTo>
                <a:lnTo>
                  <a:pt x="47" y="369"/>
                </a:lnTo>
                <a:lnTo>
                  <a:pt x="47" y="370"/>
                </a:lnTo>
                <a:lnTo>
                  <a:pt x="47" y="369"/>
                </a:lnTo>
                <a:lnTo>
                  <a:pt x="47" y="370"/>
                </a:lnTo>
                <a:lnTo>
                  <a:pt x="48" y="370"/>
                </a:lnTo>
                <a:lnTo>
                  <a:pt x="48" y="369"/>
                </a:lnTo>
                <a:lnTo>
                  <a:pt x="47" y="369"/>
                </a:lnTo>
                <a:lnTo>
                  <a:pt x="47" y="368"/>
                </a:lnTo>
                <a:lnTo>
                  <a:pt x="47" y="367"/>
                </a:lnTo>
                <a:lnTo>
                  <a:pt x="46" y="368"/>
                </a:lnTo>
                <a:lnTo>
                  <a:pt x="47" y="368"/>
                </a:lnTo>
                <a:lnTo>
                  <a:pt x="46" y="368"/>
                </a:lnTo>
                <a:lnTo>
                  <a:pt x="45" y="368"/>
                </a:lnTo>
                <a:lnTo>
                  <a:pt x="46" y="368"/>
                </a:lnTo>
                <a:lnTo>
                  <a:pt x="46" y="367"/>
                </a:lnTo>
                <a:lnTo>
                  <a:pt x="47" y="367"/>
                </a:lnTo>
                <a:lnTo>
                  <a:pt x="46" y="367"/>
                </a:lnTo>
                <a:lnTo>
                  <a:pt x="46" y="366"/>
                </a:lnTo>
                <a:lnTo>
                  <a:pt x="46" y="367"/>
                </a:lnTo>
                <a:lnTo>
                  <a:pt x="45" y="366"/>
                </a:lnTo>
                <a:lnTo>
                  <a:pt x="46" y="366"/>
                </a:lnTo>
                <a:lnTo>
                  <a:pt x="45" y="366"/>
                </a:lnTo>
                <a:lnTo>
                  <a:pt x="46" y="365"/>
                </a:lnTo>
                <a:lnTo>
                  <a:pt x="45" y="365"/>
                </a:lnTo>
                <a:lnTo>
                  <a:pt x="45" y="366"/>
                </a:lnTo>
                <a:lnTo>
                  <a:pt x="45" y="367"/>
                </a:lnTo>
                <a:lnTo>
                  <a:pt x="45" y="366"/>
                </a:lnTo>
                <a:lnTo>
                  <a:pt x="44" y="367"/>
                </a:lnTo>
                <a:lnTo>
                  <a:pt x="45" y="367"/>
                </a:lnTo>
                <a:lnTo>
                  <a:pt x="44" y="367"/>
                </a:lnTo>
                <a:lnTo>
                  <a:pt x="45" y="367"/>
                </a:lnTo>
                <a:lnTo>
                  <a:pt x="45" y="368"/>
                </a:lnTo>
                <a:lnTo>
                  <a:pt x="44" y="368"/>
                </a:lnTo>
                <a:lnTo>
                  <a:pt x="44" y="367"/>
                </a:lnTo>
                <a:lnTo>
                  <a:pt x="44" y="368"/>
                </a:lnTo>
                <a:lnTo>
                  <a:pt x="43" y="368"/>
                </a:lnTo>
                <a:lnTo>
                  <a:pt x="44" y="368"/>
                </a:lnTo>
                <a:lnTo>
                  <a:pt x="44" y="369"/>
                </a:lnTo>
                <a:lnTo>
                  <a:pt x="43" y="369"/>
                </a:lnTo>
                <a:lnTo>
                  <a:pt x="44" y="369"/>
                </a:lnTo>
                <a:lnTo>
                  <a:pt x="45" y="370"/>
                </a:lnTo>
                <a:lnTo>
                  <a:pt x="44" y="370"/>
                </a:lnTo>
                <a:lnTo>
                  <a:pt x="45" y="370"/>
                </a:lnTo>
                <a:lnTo>
                  <a:pt x="45" y="371"/>
                </a:lnTo>
                <a:lnTo>
                  <a:pt x="44" y="371"/>
                </a:lnTo>
                <a:lnTo>
                  <a:pt x="44" y="370"/>
                </a:lnTo>
                <a:lnTo>
                  <a:pt x="44" y="371"/>
                </a:lnTo>
                <a:lnTo>
                  <a:pt x="43" y="371"/>
                </a:lnTo>
                <a:lnTo>
                  <a:pt x="43" y="370"/>
                </a:lnTo>
                <a:lnTo>
                  <a:pt x="42" y="370"/>
                </a:lnTo>
                <a:lnTo>
                  <a:pt x="42" y="371"/>
                </a:lnTo>
                <a:lnTo>
                  <a:pt x="43" y="371"/>
                </a:lnTo>
                <a:lnTo>
                  <a:pt x="42" y="371"/>
                </a:lnTo>
                <a:lnTo>
                  <a:pt x="42" y="370"/>
                </a:lnTo>
                <a:lnTo>
                  <a:pt x="41" y="370"/>
                </a:lnTo>
                <a:lnTo>
                  <a:pt x="41" y="371"/>
                </a:lnTo>
                <a:lnTo>
                  <a:pt x="40" y="371"/>
                </a:lnTo>
                <a:lnTo>
                  <a:pt x="41" y="371"/>
                </a:lnTo>
                <a:lnTo>
                  <a:pt x="41" y="370"/>
                </a:lnTo>
                <a:lnTo>
                  <a:pt x="41" y="369"/>
                </a:lnTo>
                <a:lnTo>
                  <a:pt x="40" y="369"/>
                </a:lnTo>
                <a:lnTo>
                  <a:pt x="41" y="369"/>
                </a:lnTo>
                <a:lnTo>
                  <a:pt x="40" y="369"/>
                </a:lnTo>
                <a:lnTo>
                  <a:pt x="40" y="368"/>
                </a:lnTo>
                <a:lnTo>
                  <a:pt x="40" y="369"/>
                </a:lnTo>
                <a:lnTo>
                  <a:pt x="39" y="369"/>
                </a:lnTo>
                <a:lnTo>
                  <a:pt x="39" y="370"/>
                </a:lnTo>
                <a:lnTo>
                  <a:pt x="40" y="370"/>
                </a:lnTo>
                <a:lnTo>
                  <a:pt x="40" y="371"/>
                </a:lnTo>
                <a:lnTo>
                  <a:pt x="39" y="371"/>
                </a:lnTo>
                <a:lnTo>
                  <a:pt x="39" y="370"/>
                </a:lnTo>
                <a:lnTo>
                  <a:pt x="39" y="371"/>
                </a:lnTo>
                <a:lnTo>
                  <a:pt x="38" y="371"/>
                </a:lnTo>
                <a:lnTo>
                  <a:pt x="38" y="370"/>
                </a:lnTo>
                <a:lnTo>
                  <a:pt x="37" y="370"/>
                </a:lnTo>
                <a:lnTo>
                  <a:pt x="37" y="371"/>
                </a:lnTo>
                <a:lnTo>
                  <a:pt x="36" y="371"/>
                </a:lnTo>
                <a:lnTo>
                  <a:pt x="36" y="370"/>
                </a:lnTo>
                <a:lnTo>
                  <a:pt x="36" y="371"/>
                </a:lnTo>
                <a:lnTo>
                  <a:pt x="35" y="371"/>
                </a:lnTo>
                <a:lnTo>
                  <a:pt x="35" y="370"/>
                </a:lnTo>
                <a:lnTo>
                  <a:pt x="36" y="370"/>
                </a:lnTo>
                <a:lnTo>
                  <a:pt x="36" y="369"/>
                </a:lnTo>
                <a:lnTo>
                  <a:pt x="37" y="369"/>
                </a:lnTo>
                <a:lnTo>
                  <a:pt x="36" y="369"/>
                </a:lnTo>
                <a:lnTo>
                  <a:pt x="36" y="368"/>
                </a:lnTo>
                <a:lnTo>
                  <a:pt x="37" y="368"/>
                </a:lnTo>
                <a:lnTo>
                  <a:pt x="37" y="367"/>
                </a:lnTo>
                <a:lnTo>
                  <a:pt x="38" y="367"/>
                </a:lnTo>
                <a:lnTo>
                  <a:pt x="38" y="368"/>
                </a:lnTo>
                <a:lnTo>
                  <a:pt x="39" y="368"/>
                </a:lnTo>
                <a:lnTo>
                  <a:pt x="39" y="367"/>
                </a:lnTo>
                <a:lnTo>
                  <a:pt x="39" y="368"/>
                </a:lnTo>
                <a:lnTo>
                  <a:pt x="40" y="368"/>
                </a:lnTo>
                <a:lnTo>
                  <a:pt x="40" y="367"/>
                </a:lnTo>
                <a:lnTo>
                  <a:pt x="39" y="367"/>
                </a:lnTo>
                <a:lnTo>
                  <a:pt x="39" y="366"/>
                </a:lnTo>
                <a:lnTo>
                  <a:pt x="38" y="366"/>
                </a:lnTo>
                <a:lnTo>
                  <a:pt x="39" y="366"/>
                </a:lnTo>
                <a:lnTo>
                  <a:pt x="39" y="365"/>
                </a:lnTo>
                <a:lnTo>
                  <a:pt x="38" y="365"/>
                </a:lnTo>
                <a:lnTo>
                  <a:pt x="39" y="365"/>
                </a:lnTo>
                <a:lnTo>
                  <a:pt x="39" y="364"/>
                </a:lnTo>
                <a:lnTo>
                  <a:pt x="39" y="365"/>
                </a:lnTo>
                <a:lnTo>
                  <a:pt x="40" y="365"/>
                </a:lnTo>
                <a:lnTo>
                  <a:pt x="40" y="364"/>
                </a:lnTo>
                <a:lnTo>
                  <a:pt x="39" y="364"/>
                </a:lnTo>
                <a:lnTo>
                  <a:pt x="39" y="363"/>
                </a:lnTo>
                <a:lnTo>
                  <a:pt x="40" y="363"/>
                </a:lnTo>
                <a:lnTo>
                  <a:pt x="40" y="364"/>
                </a:lnTo>
                <a:lnTo>
                  <a:pt x="40" y="363"/>
                </a:lnTo>
                <a:lnTo>
                  <a:pt x="40" y="362"/>
                </a:lnTo>
                <a:lnTo>
                  <a:pt x="40" y="363"/>
                </a:lnTo>
                <a:lnTo>
                  <a:pt x="41" y="363"/>
                </a:lnTo>
                <a:lnTo>
                  <a:pt x="40" y="363"/>
                </a:lnTo>
                <a:lnTo>
                  <a:pt x="40" y="364"/>
                </a:lnTo>
                <a:lnTo>
                  <a:pt x="41" y="364"/>
                </a:lnTo>
                <a:lnTo>
                  <a:pt x="41" y="363"/>
                </a:lnTo>
                <a:lnTo>
                  <a:pt x="41" y="364"/>
                </a:lnTo>
                <a:lnTo>
                  <a:pt x="41" y="365"/>
                </a:lnTo>
                <a:lnTo>
                  <a:pt x="40" y="365"/>
                </a:lnTo>
                <a:lnTo>
                  <a:pt x="41" y="365"/>
                </a:lnTo>
                <a:lnTo>
                  <a:pt x="41" y="364"/>
                </a:lnTo>
                <a:lnTo>
                  <a:pt x="42" y="364"/>
                </a:lnTo>
                <a:lnTo>
                  <a:pt x="42" y="365"/>
                </a:lnTo>
                <a:lnTo>
                  <a:pt x="43" y="365"/>
                </a:lnTo>
                <a:lnTo>
                  <a:pt x="42" y="365"/>
                </a:lnTo>
                <a:lnTo>
                  <a:pt x="42" y="364"/>
                </a:lnTo>
                <a:lnTo>
                  <a:pt x="43" y="364"/>
                </a:lnTo>
                <a:lnTo>
                  <a:pt x="43" y="365"/>
                </a:lnTo>
                <a:lnTo>
                  <a:pt x="44" y="365"/>
                </a:lnTo>
                <a:lnTo>
                  <a:pt x="44" y="364"/>
                </a:lnTo>
                <a:lnTo>
                  <a:pt x="44" y="365"/>
                </a:lnTo>
                <a:lnTo>
                  <a:pt x="45" y="365"/>
                </a:lnTo>
                <a:lnTo>
                  <a:pt x="45" y="364"/>
                </a:lnTo>
                <a:lnTo>
                  <a:pt x="44" y="364"/>
                </a:lnTo>
                <a:lnTo>
                  <a:pt x="45" y="364"/>
                </a:lnTo>
                <a:lnTo>
                  <a:pt x="44" y="364"/>
                </a:lnTo>
                <a:lnTo>
                  <a:pt x="44" y="363"/>
                </a:lnTo>
                <a:lnTo>
                  <a:pt x="44" y="364"/>
                </a:lnTo>
                <a:lnTo>
                  <a:pt x="43" y="363"/>
                </a:lnTo>
                <a:lnTo>
                  <a:pt x="43" y="364"/>
                </a:lnTo>
                <a:lnTo>
                  <a:pt x="43" y="363"/>
                </a:lnTo>
                <a:lnTo>
                  <a:pt x="44" y="363"/>
                </a:lnTo>
                <a:lnTo>
                  <a:pt x="44" y="362"/>
                </a:lnTo>
                <a:lnTo>
                  <a:pt x="43" y="362"/>
                </a:lnTo>
                <a:lnTo>
                  <a:pt x="44" y="362"/>
                </a:lnTo>
                <a:lnTo>
                  <a:pt x="43" y="362"/>
                </a:lnTo>
                <a:lnTo>
                  <a:pt x="43" y="361"/>
                </a:lnTo>
                <a:lnTo>
                  <a:pt x="42" y="361"/>
                </a:lnTo>
                <a:lnTo>
                  <a:pt x="42" y="362"/>
                </a:lnTo>
                <a:lnTo>
                  <a:pt x="43" y="362"/>
                </a:lnTo>
                <a:lnTo>
                  <a:pt x="42" y="362"/>
                </a:lnTo>
                <a:lnTo>
                  <a:pt x="42" y="361"/>
                </a:lnTo>
                <a:lnTo>
                  <a:pt x="41" y="361"/>
                </a:lnTo>
                <a:lnTo>
                  <a:pt x="41" y="362"/>
                </a:lnTo>
                <a:lnTo>
                  <a:pt x="40" y="362"/>
                </a:lnTo>
                <a:lnTo>
                  <a:pt x="41" y="362"/>
                </a:lnTo>
                <a:lnTo>
                  <a:pt x="41" y="361"/>
                </a:lnTo>
                <a:lnTo>
                  <a:pt x="41" y="360"/>
                </a:lnTo>
                <a:lnTo>
                  <a:pt x="42" y="360"/>
                </a:lnTo>
                <a:lnTo>
                  <a:pt x="43" y="360"/>
                </a:lnTo>
                <a:lnTo>
                  <a:pt x="42" y="360"/>
                </a:lnTo>
                <a:lnTo>
                  <a:pt x="42" y="359"/>
                </a:lnTo>
                <a:lnTo>
                  <a:pt x="42" y="358"/>
                </a:lnTo>
                <a:lnTo>
                  <a:pt x="41" y="358"/>
                </a:lnTo>
                <a:lnTo>
                  <a:pt x="41" y="359"/>
                </a:lnTo>
                <a:lnTo>
                  <a:pt x="40" y="359"/>
                </a:lnTo>
                <a:lnTo>
                  <a:pt x="41" y="359"/>
                </a:lnTo>
                <a:lnTo>
                  <a:pt x="41" y="358"/>
                </a:lnTo>
                <a:lnTo>
                  <a:pt x="41" y="357"/>
                </a:lnTo>
                <a:lnTo>
                  <a:pt x="41" y="358"/>
                </a:lnTo>
                <a:lnTo>
                  <a:pt x="40" y="358"/>
                </a:lnTo>
                <a:lnTo>
                  <a:pt x="40" y="357"/>
                </a:lnTo>
                <a:lnTo>
                  <a:pt x="41" y="357"/>
                </a:lnTo>
                <a:lnTo>
                  <a:pt x="40" y="357"/>
                </a:lnTo>
                <a:lnTo>
                  <a:pt x="40" y="356"/>
                </a:lnTo>
                <a:lnTo>
                  <a:pt x="40" y="357"/>
                </a:lnTo>
                <a:lnTo>
                  <a:pt x="40" y="358"/>
                </a:lnTo>
                <a:lnTo>
                  <a:pt x="40" y="357"/>
                </a:lnTo>
                <a:lnTo>
                  <a:pt x="39" y="357"/>
                </a:lnTo>
                <a:lnTo>
                  <a:pt x="39" y="358"/>
                </a:lnTo>
                <a:lnTo>
                  <a:pt x="40" y="358"/>
                </a:lnTo>
                <a:lnTo>
                  <a:pt x="40" y="359"/>
                </a:lnTo>
                <a:lnTo>
                  <a:pt x="39" y="359"/>
                </a:lnTo>
                <a:lnTo>
                  <a:pt x="39" y="358"/>
                </a:lnTo>
                <a:lnTo>
                  <a:pt x="39" y="359"/>
                </a:lnTo>
                <a:lnTo>
                  <a:pt x="38" y="359"/>
                </a:lnTo>
                <a:lnTo>
                  <a:pt x="38" y="358"/>
                </a:lnTo>
                <a:lnTo>
                  <a:pt x="37" y="358"/>
                </a:lnTo>
                <a:lnTo>
                  <a:pt x="37" y="359"/>
                </a:lnTo>
                <a:lnTo>
                  <a:pt x="36" y="359"/>
                </a:lnTo>
                <a:lnTo>
                  <a:pt x="36" y="358"/>
                </a:lnTo>
                <a:lnTo>
                  <a:pt x="36" y="359"/>
                </a:lnTo>
                <a:lnTo>
                  <a:pt x="35" y="359"/>
                </a:lnTo>
                <a:lnTo>
                  <a:pt x="35" y="358"/>
                </a:lnTo>
                <a:lnTo>
                  <a:pt x="36" y="358"/>
                </a:lnTo>
                <a:lnTo>
                  <a:pt x="36" y="357"/>
                </a:lnTo>
                <a:lnTo>
                  <a:pt x="36" y="358"/>
                </a:lnTo>
                <a:lnTo>
                  <a:pt x="37" y="358"/>
                </a:lnTo>
                <a:lnTo>
                  <a:pt x="37" y="357"/>
                </a:lnTo>
                <a:lnTo>
                  <a:pt x="37" y="358"/>
                </a:lnTo>
                <a:lnTo>
                  <a:pt x="37" y="357"/>
                </a:lnTo>
                <a:lnTo>
                  <a:pt x="36" y="357"/>
                </a:lnTo>
                <a:lnTo>
                  <a:pt x="36" y="356"/>
                </a:lnTo>
                <a:lnTo>
                  <a:pt x="37" y="356"/>
                </a:lnTo>
                <a:lnTo>
                  <a:pt x="37" y="355"/>
                </a:lnTo>
                <a:lnTo>
                  <a:pt x="38" y="355"/>
                </a:lnTo>
                <a:lnTo>
                  <a:pt x="38" y="356"/>
                </a:lnTo>
                <a:lnTo>
                  <a:pt x="39" y="356"/>
                </a:lnTo>
                <a:lnTo>
                  <a:pt x="39" y="355"/>
                </a:lnTo>
                <a:lnTo>
                  <a:pt x="39" y="356"/>
                </a:lnTo>
                <a:lnTo>
                  <a:pt x="40" y="356"/>
                </a:lnTo>
                <a:lnTo>
                  <a:pt x="40" y="355"/>
                </a:lnTo>
                <a:lnTo>
                  <a:pt x="39" y="355"/>
                </a:lnTo>
                <a:lnTo>
                  <a:pt x="39" y="354"/>
                </a:lnTo>
                <a:lnTo>
                  <a:pt x="39" y="355"/>
                </a:lnTo>
                <a:lnTo>
                  <a:pt x="38" y="355"/>
                </a:lnTo>
                <a:lnTo>
                  <a:pt x="38" y="354"/>
                </a:lnTo>
                <a:lnTo>
                  <a:pt x="38" y="355"/>
                </a:lnTo>
                <a:lnTo>
                  <a:pt x="38" y="354"/>
                </a:lnTo>
                <a:lnTo>
                  <a:pt x="39" y="354"/>
                </a:lnTo>
                <a:lnTo>
                  <a:pt x="39" y="353"/>
                </a:lnTo>
                <a:lnTo>
                  <a:pt x="38" y="353"/>
                </a:lnTo>
                <a:lnTo>
                  <a:pt x="38" y="352"/>
                </a:lnTo>
                <a:lnTo>
                  <a:pt x="37" y="352"/>
                </a:lnTo>
                <a:lnTo>
                  <a:pt x="37" y="353"/>
                </a:lnTo>
                <a:lnTo>
                  <a:pt x="36" y="353"/>
                </a:lnTo>
                <a:lnTo>
                  <a:pt x="36" y="352"/>
                </a:lnTo>
                <a:lnTo>
                  <a:pt x="36" y="353"/>
                </a:lnTo>
                <a:lnTo>
                  <a:pt x="35" y="353"/>
                </a:lnTo>
                <a:lnTo>
                  <a:pt x="35" y="352"/>
                </a:lnTo>
                <a:lnTo>
                  <a:pt x="36" y="352"/>
                </a:lnTo>
                <a:lnTo>
                  <a:pt x="36" y="351"/>
                </a:lnTo>
                <a:lnTo>
                  <a:pt x="36" y="352"/>
                </a:lnTo>
                <a:lnTo>
                  <a:pt x="37" y="352"/>
                </a:lnTo>
                <a:lnTo>
                  <a:pt x="37" y="351"/>
                </a:lnTo>
                <a:lnTo>
                  <a:pt x="37" y="352"/>
                </a:lnTo>
                <a:lnTo>
                  <a:pt x="37" y="351"/>
                </a:lnTo>
                <a:lnTo>
                  <a:pt x="36" y="351"/>
                </a:lnTo>
                <a:lnTo>
                  <a:pt x="36" y="350"/>
                </a:lnTo>
                <a:lnTo>
                  <a:pt x="37" y="350"/>
                </a:lnTo>
                <a:lnTo>
                  <a:pt x="36" y="350"/>
                </a:lnTo>
                <a:lnTo>
                  <a:pt x="36" y="349"/>
                </a:lnTo>
                <a:lnTo>
                  <a:pt x="36" y="350"/>
                </a:lnTo>
                <a:lnTo>
                  <a:pt x="35" y="350"/>
                </a:lnTo>
                <a:lnTo>
                  <a:pt x="35" y="349"/>
                </a:lnTo>
                <a:lnTo>
                  <a:pt x="36" y="349"/>
                </a:lnTo>
                <a:lnTo>
                  <a:pt x="36" y="348"/>
                </a:lnTo>
                <a:lnTo>
                  <a:pt x="35" y="348"/>
                </a:lnTo>
                <a:lnTo>
                  <a:pt x="35" y="349"/>
                </a:lnTo>
                <a:lnTo>
                  <a:pt x="35" y="348"/>
                </a:lnTo>
                <a:lnTo>
                  <a:pt x="35" y="347"/>
                </a:lnTo>
                <a:lnTo>
                  <a:pt x="35" y="348"/>
                </a:lnTo>
                <a:lnTo>
                  <a:pt x="34" y="348"/>
                </a:lnTo>
                <a:lnTo>
                  <a:pt x="35" y="348"/>
                </a:lnTo>
                <a:lnTo>
                  <a:pt x="35" y="349"/>
                </a:lnTo>
                <a:lnTo>
                  <a:pt x="34" y="348"/>
                </a:lnTo>
                <a:lnTo>
                  <a:pt x="34" y="349"/>
                </a:lnTo>
                <a:lnTo>
                  <a:pt x="35" y="349"/>
                </a:lnTo>
                <a:lnTo>
                  <a:pt x="34" y="349"/>
                </a:lnTo>
                <a:lnTo>
                  <a:pt x="35" y="350"/>
                </a:lnTo>
                <a:lnTo>
                  <a:pt x="34" y="350"/>
                </a:lnTo>
                <a:lnTo>
                  <a:pt x="34" y="349"/>
                </a:lnTo>
                <a:lnTo>
                  <a:pt x="33" y="350"/>
                </a:lnTo>
                <a:lnTo>
                  <a:pt x="34" y="350"/>
                </a:lnTo>
                <a:lnTo>
                  <a:pt x="33" y="350"/>
                </a:lnTo>
                <a:lnTo>
                  <a:pt x="34" y="351"/>
                </a:lnTo>
                <a:lnTo>
                  <a:pt x="33" y="351"/>
                </a:lnTo>
                <a:lnTo>
                  <a:pt x="32" y="351"/>
                </a:lnTo>
                <a:lnTo>
                  <a:pt x="33" y="352"/>
                </a:lnTo>
                <a:lnTo>
                  <a:pt x="33" y="351"/>
                </a:lnTo>
                <a:lnTo>
                  <a:pt x="33" y="352"/>
                </a:lnTo>
                <a:lnTo>
                  <a:pt x="34" y="351"/>
                </a:lnTo>
                <a:lnTo>
                  <a:pt x="33" y="351"/>
                </a:lnTo>
                <a:lnTo>
                  <a:pt x="34" y="351"/>
                </a:lnTo>
                <a:lnTo>
                  <a:pt x="34" y="352"/>
                </a:lnTo>
                <a:lnTo>
                  <a:pt x="35" y="352"/>
                </a:lnTo>
                <a:lnTo>
                  <a:pt x="34" y="352"/>
                </a:lnTo>
                <a:lnTo>
                  <a:pt x="35" y="353"/>
                </a:lnTo>
                <a:lnTo>
                  <a:pt x="34" y="353"/>
                </a:lnTo>
                <a:lnTo>
                  <a:pt x="34" y="352"/>
                </a:lnTo>
                <a:lnTo>
                  <a:pt x="33" y="353"/>
                </a:lnTo>
                <a:lnTo>
                  <a:pt x="34" y="353"/>
                </a:lnTo>
                <a:lnTo>
                  <a:pt x="33" y="353"/>
                </a:lnTo>
                <a:lnTo>
                  <a:pt x="32" y="353"/>
                </a:lnTo>
                <a:lnTo>
                  <a:pt x="33" y="353"/>
                </a:lnTo>
                <a:lnTo>
                  <a:pt x="33" y="352"/>
                </a:lnTo>
                <a:lnTo>
                  <a:pt x="32" y="352"/>
                </a:lnTo>
                <a:lnTo>
                  <a:pt x="33" y="352"/>
                </a:lnTo>
                <a:lnTo>
                  <a:pt x="32" y="352"/>
                </a:lnTo>
                <a:lnTo>
                  <a:pt x="32" y="353"/>
                </a:lnTo>
                <a:lnTo>
                  <a:pt x="31" y="353"/>
                </a:lnTo>
                <a:lnTo>
                  <a:pt x="32" y="353"/>
                </a:lnTo>
                <a:lnTo>
                  <a:pt x="31" y="353"/>
                </a:lnTo>
                <a:lnTo>
                  <a:pt x="31" y="354"/>
                </a:lnTo>
                <a:lnTo>
                  <a:pt x="32" y="354"/>
                </a:lnTo>
                <a:lnTo>
                  <a:pt x="32" y="355"/>
                </a:lnTo>
                <a:lnTo>
                  <a:pt x="32" y="354"/>
                </a:lnTo>
                <a:lnTo>
                  <a:pt x="31" y="355"/>
                </a:lnTo>
                <a:lnTo>
                  <a:pt x="31" y="354"/>
                </a:lnTo>
                <a:lnTo>
                  <a:pt x="31" y="355"/>
                </a:lnTo>
                <a:lnTo>
                  <a:pt x="30" y="355"/>
                </a:lnTo>
                <a:lnTo>
                  <a:pt x="30" y="356"/>
                </a:lnTo>
                <a:lnTo>
                  <a:pt x="31" y="356"/>
                </a:lnTo>
                <a:lnTo>
                  <a:pt x="31" y="355"/>
                </a:lnTo>
                <a:lnTo>
                  <a:pt x="31" y="356"/>
                </a:lnTo>
                <a:lnTo>
                  <a:pt x="32" y="356"/>
                </a:lnTo>
                <a:lnTo>
                  <a:pt x="32" y="355"/>
                </a:lnTo>
                <a:lnTo>
                  <a:pt x="33" y="355"/>
                </a:lnTo>
                <a:lnTo>
                  <a:pt x="32" y="355"/>
                </a:lnTo>
                <a:lnTo>
                  <a:pt x="33" y="355"/>
                </a:lnTo>
                <a:lnTo>
                  <a:pt x="33" y="356"/>
                </a:lnTo>
                <a:lnTo>
                  <a:pt x="32" y="356"/>
                </a:lnTo>
                <a:lnTo>
                  <a:pt x="33" y="356"/>
                </a:lnTo>
                <a:lnTo>
                  <a:pt x="34" y="357"/>
                </a:lnTo>
                <a:lnTo>
                  <a:pt x="33" y="357"/>
                </a:lnTo>
                <a:lnTo>
                  <a:pt x="32" y="357"/>
                </a:lnTo>
                <a:lnTo>
                  <a:pt x="33" y="358"/>
                </a:lnTo>
                <a:lnTo>
                  <a:pt x="33" y="357"/>
                </a:lnTo>
                <a:lnTo>
                  <a:pt x="33" y="358"/>
                </a:lnTo>
                <a:lnTo>
                  <a:pt x="34" y="357"/>
                </a:lnTo>
                <a:lnTo>
                  <a:pt x="33" y="357"/>
                </a:lnTo>
                <a:lnTo>
                  <a:pt x="34" y="357"/>
                </a:lnTo>
                <a:lnTo>
                  <a:pt x="34" y="358"/>
                </a:lnTo>
                <a:lnTo>
                  <a:pt x="35" y="358"/>
                </a:lnTo>
                <a:lnTo>
                  <a:pt x="34" y="358"/>
                </a:lnTo>
                <a:lnTo>
                  <a:pt x="35" y="359"/>
                </a:lnTo>
                <a:lnTo>
                  <a:pt x="34" y="359"/>
                </a:lnTo>
                <a:lnTo>
                  <a:pt x="34" y="358"/>
                </a:lnTo>
                <a:lnTo>
                  <a:pt x="33" y="359"/>
                </a:lnTo>
                <a:lnTo>
                  <a:pt x="34" y="359"/>
                </a:lnTo>
                <a:lnTo>
                  <a:pt x="33" y="359"/>
                </a:lnTo>
                <a:lnTo>
                  <a:pt x="32" y="359"/>
                </a:lnTo>
                <a:lnTo>
                  <a:pt x="33" y="359"/>
                </a:lnTo>
                <a:lnTo>
                  <a:pt x="33" y="358"/>
                </a:lnTo>
                <a:lnTo>
                  <a:pt x="32" y="358"/>
                </a:lnTo>
                <a:lnTo>
                  <a:pt x="33" y="358"/>
                </a:lnTo>
                <a:lnTo>
                  <a:pt x="32" y="358"/>
                </a:lnTo>
                <a:lnTo>
                  <a:pt x="32" y="359"/>
                </a:lnTo>
                <a:lnTo>
                  <a:pt x="31" y="359"/>
                </a:lnTo>
                <a:lnTo>
                  <a:pt x="31" y="358"/>
                </a:lnTo>
                <a:lnTo>
                  <a:pt x="31" y="359"/>
                </a:lnTo>
                <a:lnTo>
                  <a:pt x="30" y="359"/>
                </a:lnTo>
                <a:lnTo>
                  <a:pt x="30" y="358"/>
                </a:lnTo>
                <a:lnTo>
                  <a:pt x="31" y="358"/>
                </a:lnTo>
                <a:lnTo>
                  <a:pt x="31" y="357"/>
                </a:lnTo>
                <a:lnTo>
                  <a:pt x="30" y="357"/>
                </a:lnTo>
                <a:lnTo>
                  <a:pt x="30" y="358"/>
                </a:lnTo>
                <a:lnTo>
                  <a:pt x="30" y="357"/>
                </a:lnTo>
                <a:lnTo>
                  <a:pt x="30" y="356"/>
                </a:lnTo>
                <a:lnTo>
                  <a:pt x="30" y="357"/>
                </a:lnTo>
                <a:lnTo>
                  <a:pt x="29" y="357"/>
                </a:lnTo>
                <a:lnTo>
                  <a:pt x="30" y="357"/>
                </a:lnTo>
                <a:lnTo>
                  <a:pt x="30" y="358"/>
                </a:lnTo>
                <a:lnTo>
                  <a:pt x="29" y="358"/>
                </a:lnTo>
                <a:lnTo>
                  <a:pt x="29" y="357"/>
                </a:lnTo>
                <a:lnTo>
                  <a:pt x="29" y="358"/>
                </a:lnTo>
                <a:lnTo>
                  <a:pt x="29" y="359"/>
                </a:lnTo>
                <a:lnTo>
                  <a:pt x="30" y="359"/>
                </a:lnTo>
                <a:lnTo>
                  <a:pt x="29" y="359"/>
                </a:lnTo>
                <a:lnTo>
                  <a:pt x="29" y="358"/>
                </a:lnTo>
                <a:lnTo>
                  <a:pt x="28" y="358"/>
                </a:lnTo>
                <a:lnTo>
                  <a:pt x="28" y="359"/>
                </a:lnTo>
                <a:lnTo>
                  <a:pt x="27" y="359"/>
                </a:lnTo>
                <a:lnTo>
                  <a:pt x="28" y="359"/>
                </a:lnTo>
                <a:lnTo>
                  <a:pt x="28" y="358"/>
                </a:lnTo>
                <a:lnTo>
                  <a:pt x="27" y="358"/>
                </a:lnTo>
                <a:lnTo>
                  <a:pt x="27" y="359"/>
                </a:lnTo>
                <a:lnTo>
                  <a:pt x="26" y="359"/>
                </a:lnTo>
                <a:lnTo>
                  <a:pt x="26" y="358"/>
                </a:lnTo>
                <a:lnTo>
                  <a:pt x="26" y="359"/>
                </a:lnTo>
                <a:lnTo>
                  <a:pt x="25" y="359"/>
                </a:lnTo>
                <a:lnTo>
                  <a:pt x="25" y="358"/>
                </a:lnTo>
                <a:lnTo>
                  <a:pt x="26" y="358"/>
                </a:lnTo>
                <a:lnTo>
                  <a:pt x="25" y="358"/>
                </a:lnTo>
                <a:lnTo>
                  <a:pt x="26" y="358"/>
                </a:lnTo>
                <a:lnTo>
                  <a:pt x="26" y="357"/>
                </a:lnTo>
                <a:lnTo>
                  <a:pt x="26" y="358"/>
                </a:lnTo>
                <a:lnTo>
                  <a:pt x="26" y="357"/>
                </a:lnTo>
                <a:lnTo>
                  <a:pt x="27" y="357"/>
                </a:lnTo>
                <a:lnTo>
                  <a:pt x="27" y="358"/>
                </a:lnTo>
                <a:lnTo>
                  <a:pt x="27" y="357"/>
                </a:lnTo>
                <a:lnTo>
                  <a:pt x="26" y="357"/>
                </a:lnTo>
                <a:lnTo>
                  <a:pt x="26" y="356"/>
                </a:lnTo>
                <a:lnTo>
                  <a:pt x="26" y="355"/>
                </a:lnTo>
                <a:lnTo>
                  <a:pt x="26" y="356"/>
                </a:lnTo>
                <a:lnTo>
                  <a:pt x="25" y="356"/>
                </a:lnTo>
                <a:lnTo>
                  <a:pt x="25" y="355"/>
                </a:lnTo>
                <a:lnTo>
                  <a:pt x="26" y="355"/>
                </a:lnTo>
                <a:lnTo>
                  <a:pt x="25" y="355"/>
                </a:lnTo>
                <a:lnTo>
                  <a:pt x="25" y="354"/>
                </a:lnTo>
                <a:lnTo>
                  <a:pt x="25" y="355"/>
                </a:lnTo>
                <a:lnTo>
                  <a:pt x="25" y="354"/>
                </a:lnTo>
                <a:lnTo>
                  <a:pt x="25" y="353"/>
                </a:lnTo>
                <a:lnTo>
                  <a:pt x="24" y="353"/>
                </a:lnTo>
                <a:lnTo>
                  <a:pt x="24" y="354"/>
                </a:lnTo>
                <a:lnTo>
                  <a:pt x="24" y="355"/>
                </a:lnTo>
                <a:lnTo>
                  <a:pt x="24" y="354"/>
                </a:lnTo>
                <a:lnTo>
                  <a:pt x="24" y="355"/>
                </a:lnTo>
                <a:lnTo>
                  <a:pt x="23" y="355"/>
                </a:lnTo>
                <a:lnTo>
                  <a:pt x="24" y="355"/>
                </a:lnTo>
                <a:lnTo>
                  <a:pt x="24" y="356"/>
                </a:lnTo>
                <a:lnTo>
                  <a:pt x="23" y="356"/>
                </a:lnTo>
                <a:lnTo>
                  <a:pt x="23" y="355"/>
                </a:lnTo>
                <a:lnTo>
                  <a:pt x="23" y="356"/>
                </a:lnTo>
                <a:lnTo>
                  <a:pt x="23" y="357"/>
                </a:lnTo>
                <a:lnTo>
                  <a:pt x="22" y="357"/>
                </a:lnTo>
                <a:lnTo>
                  <a:pt x="23" y="357"/>
                </a:lnTo>
                <a:lnTo>
                  <a:pt x="24" y="357"/>
                </a:lnTo>
                <a:lnTo>
                  <a:pt x="24" y="358"/>
                </a:lnTo>
                <a:lnTo>
                  <a:pt x="23" y="358"/>
                </a:lnTo>
                <a:lnTo>
                  <a:pt x="24" y="358"/>
                </a:lnTo>
                <a:lnTo>
                  <a:pt x="24" y="359"/>
                </a:lnTo>
                <a:lnTo>
                  <a:pt x="23" y="359"/>
                </a:lnTo>
                <a:lnTo>
                  <a:pt x="23" y="358"/>
                </a:lnTo>
                <a:lnTo>
                  <a:pt x="23" y="359"/>
                </a:lnTo>
                <a:lnTo>
                  <a:pt x="22" y="359"/>
                </a:lnTo>
                <a:lnTo>
                  <a:pt x="22" y="358"/>
                </a:lnTo>
                <a:lnTo>
                  <a:pt x="21" y="358"/>
                </a:lnTo>
                <a:lnTo>
                  <a:pt x="22" y="359"/>
                </a:lnTo>
                <a:lnTo>
                  <a:pt x="21" y="359"/>
                </a:lnTo>
                <a:lnTo>
                  <a:pt x="21" y="358"/>
                </a:lnTo>
                <a:lnTo>
                  <a:pt x="20" y="359"/>
                </a:lnTo>
                <a:lnTo>
                  <a:pt x="21" y="359"/>
                </a:lnTo>
                <a:lnTo>
                  <a:pt x="20" y="359"/>
                </a:lnTo>
                <a:lnTo>
                  <a:pt x="19" y="359"/>
                </a:lnTo>
                <a:lnTo>
                  <a:pt x="20" y="359"/>
                </a:lnTo>
                <a:lnTo>
                  <a:pt x="20" y="358"/>
                </a:lnTo>
                <a:lnTo>
                  <a:pt x="21" y="358"/>
                </a:lnTo>
                <a:lnTo>
                  <a:pt x="20" y="358"/>
                </a:lnTo>
                <a:lnTo>
                  <a:pt x="20" y="357"/>
                </a:lnTo>
                <a:lnTo>
                  <a:pt x="19" y="357"/>
                </a:lnTo>
                <a:lnTo>
                  <a:pt x="20" y="357"/>
                </a:lnTo>
                <a:lnTo>
                  <a:pt x="19" y="357"/>
                </a:lnTo>
                <a:lnTo>
                  <a:pt x="20" y="356"/>
                </a:lnTo>
                <a:lnTo>
                  <a:pt x="19" y="356"/>
                </a:lnTo>
                <a:lnTo>
                  <a:pt x="19" y="357"/>
                </a:lnTo>
                <a:lnTo>
                  <a:pt x="18" y="357"/>
                </a:lnTo>
                <a:lnTo>
                  <a:pt x="19" y="358"/>
                </a:lnTo>
                <a:lnTo>
                  <a:pt x="18" y="358"/>
                </a:lnTo>
                <a:lnTo>
                  <a:pt x="19" y="358"/>
                </a:lnTo>
                <a:lnTo>
                  <a:pt x="19" y="359"/>
                </a:lnTo>
                <a:lnTo>
                  <a:pt x="18" y="359"/>
                </a:lnTo>
                <a:lnTo>
                  <a:pt x="18" y="358"/>
                </a:lnTo>
                <a:lnTo>
                  <a:pt x="18" y="359"/>
                </a:lnTo>
                <a:lnTo>
                  <a:pt x="17" y="359"/>
                </a:lnTo>
                <a:lnTo>
                  <a:pt x="17" y="358"/>
                </a:lnTo>
                <a:lnTo>
                  <a:pt x="16" y="358"/>
                </a:lnTo>
                <a:lnTo>
                  <a:pt x="16" y="359"/>
                </a:lnTo>
                <a:lnTo>
                  <a:pt x="17" y="359"/>
                </a:lnTo>
                <a:lnTo>
                  <a:pt x="16" y="359"/>
                </a:lnTo>
                <a:lnTo>
                  <a:pt x="16" y="358"/>
                </a:lnTo>
                <a:lnTo>
                  <a:pt x="15" y="358"/>
                </a:lnTo>
                <a:lnTo>
                  <a:pt x="15" y="359"/>
                </a:lnTo>
                <a:lnTo>
                  <a:pt x="14" y="359"/>
                </a:lnTo>
                <a:lnTo>
                  <a:pt x="15" y="359"/>
                </a:lnTo>
                <a:lnTo>
                  <a:pt x="15" y="358"/>
                </a:lnTo>
                <a:lnTo>
                  <a:pt x="15" y="357"/>
                </a:lnTo>
                <a:lnTo>
                  <a:pt x="16" y="357"/>
                </a:lnTo>
                <a:lnTo>
                  <a:pt x="17" y="357"/>
                </a:lnTo>
                <a:lnTo>
                  <a:pt x="16" y="357"/>
                </a:lnTo>
                <a:lnTo>
                  <a:pt x="16" y="356"/>
                </a:lnTo>
                <a:lnTo>
                  <a:pt x="17" y="356"/>
                </a:lnTo>
                <a:lnTo>
                  <a:pt x="16" y="356"/>
                </a:lnTo>
                <a:lnTo>
                  <a:pt x="16" y="355"/>
                </a:lnTo>
                <a:lnTo>
                  <a:pt x="17" y="355"/>
                </a:lnTo>
                <a:lnTo>
                  <a:pt x="17" y="356"/>
                </a:lnTo>
                <a:lnTo>
                  <a:pt x="18" y="356"/>
                </a:lnTo>
                <a:lnTo>
                  <a:pt x="18" y="355"/>
                </a:lnTo>
                <a:lnTo>
                  <a:pt x="18" y="356"/>
                </a:lnTo>
                <a:lnTo>
                  <a:pt x="19" y="356"/>
                </a:lnTo>
                <a:lnTo>
                  <a:pt x="19" y="355"/>
                </a:lnTo>
                <a:lnTo>
                  <a:pt x="18" y="355"/>
                </a:lnTo>
                <a:lnTo>
                  <a:pt x="19" y="355"/>
                </a:lnTo>
                <a:lnTo>
                  <a:pt x="18" y="354"/>
                </a:lnTo>
                <a:lnTo>
                  <a:pt x="17" y="354"/>
                </a:lnTo>
                <a:lnTo>
                  <a:pt x="18" y="354"/>
                </a:lnTo>
                <a:lnTo>
                  <a:pt x="18" y="353"/>
                </a:lnTo>
                <a:lnTo>
                  <a:pt x="18" y="352"/>
                </a:lnTo>
                <a:lnTo>
                  <a:pt x="18" y="353"/>
                </a:lnTo>
                <a:lnTo>
                  <a:pt x="19" y="353"/>
                </a:lnTo>
                <a:lnTo>
                  <a:pt x="19" y="352"/>
                </a:lnTo>
                <a:lnTo>
                  <a:pt x="18" y="352"/>
                </a:lnTo>
                <a:lnTo>
                  <a:pt x="19" y="352"/>
                </a:lnTo>
                <a:lnTo>
                  <a:pt x="18" y="352"/>
                </a:lnTo>
                <a:lnTo>
                  <a:pt x="19" y="351"/>
                </a:lnTo>
                <a:lnTo>
                  <a:pt x="19" y="352"/>
                </a:lnTo>
                <a:lnTo>
                  <a:pt x="19" y="351"/>
                </a:lnTo>
                <a:lnTo>
                  <a:pt x="19" y="350"/>
                </a:lnTo>
                <a:lnTo>
                  <a:pt x="20" y="350"/>
                </a:lnTo>
                <a:lnTo>
                  <a:pt x="19" y="351"/>
                </a:lnTo>
                <a:lnTo>
                  <a:pt x="20" y="351"/>
                </a:lnTo>
                <a:lnTo>
                  <a:pt x="19" y="351"/>
                </a:lnTo>
                <a:lnTo>
                  <a:pt x="20" y="352"/>
                </a:lnTo>
                <a:lnTo>
                  <a:pt x="20" y="351"/>
                </a:lnTo>
                <a:lnTo>
                  <a:pt x="20" y="352"/>
                </a:lnTo>
                <a:lnTo>
                  <a:pt x="21" y="352"/>
                </a:lnTo>
                <a:lnTo>
                  <a:pt x="20" y="352"/>
                </a:lnTo>
                <a:lnTo>
                  <a:pt x="20" y="353"/>
                </a:lnTo>
                <a:lnTo>
                  <a:pt x="19" y="353"/>
                </a:lnTo>
                <a:lnTo>
                  <a:pt x="20" y="353"/>
                </a:lnTo>
                <a:lnTo>
                  <a:pt x="21" y="353"/>
                </a:lnTo>
                <a:lnTo>
                  <a:pt x="20" y="353"/>
                </a:lnTo>
                <a:lnTo>
                  <a:pt x="21" y="352"/>
                </a:lnTo>
                <a:lnTo>
                  <a:pt x="21" y="353"/>
                </a:lnTo>
                <a:lnTo>
                  <a:pt x="22" y="353"/>
                </a:lnTo>
                <a:lnTo>
                  <a:pt x="21" y="352"/>
                </a:lnTo>
                <a:lnTo>
                  <a:pt x="22" y="352"/>
                </a:lnTo>
                <a:lnTo>
                  <a:pt x="22" y="353"/>
                </a:lnTo>
                <a:lnTo>
                  <a:pt x="23" y="353"/>
                </a:lnTo>
                <a:lnTo>
                  <a:pt x="23" y="352"/>
                </a:lnTo>
                <a:lnTo>
                  <a:pt x="23" y="353"/>
                </a:lnTo>
                <a:lnTo>
                  <a:pt x="24" y="353"/>
                </a:lnTo>
                <a:lnTo>
                  <a:pt x="24" y="352"/>
                </a:lnTo>
                <a:lnTo>
                  <a:pt x="23" y="352"/>
                </a:lnTo>
                <a:lnTo>
                  <a:pt x="24" y="352"/>
                </a:lnTo>
                <a:lnTo>
                  <a:pt x="23" y="352"/>
                </a:lnTo>
                <a:lnTo>
                  <a:pt x="23" y="351"/>
                </a:lnTo>
                <a:lnTo>
                  <a:pt x="23" y="352"/>
                </a:lnTo>
                <a:lnTo>
                  <a:pt x="23" y="351"/>
                </a:lnTo>
                <a:lnTo>
                  <a:pt x="22" y="351"/>
                </a:lnTo>
                <a:lnTo>
                  <a:pt x="22" y="352"/>
                </a:lnTo>
                <a:lnTo>
                  <a:pt x="22" y="351"/>
                </a:lnTo>
                <a:lnTo>
                  <a:pt x="23" y="351"/>
                </a:lnTo>
                <a:lnTo>
                  <a:pt x="23" y="350"/>
                </a:lnTo>
                <a:lnTo>
                  <a:pt x="22" y="350"/>
                </a:lnTo>
                <a:lnTo>
                  <a:pt x="22" y="349"/>
                </a:lnTo>
                <a:lnTo>
                  <a:pt x="21" y="349"/>
                </a:lnTo>
                <a:lnTo>
                  <a:pt x="22" y="350"/>
                </a:lnTo>
                <a:lnTo>
                  <a:pt x="21" y="350"/>
                </a:lnTo>
                <a:lnTo>
                  <a:pt x="21" y="349"/>
                </a:lnTo>
                <a:lnTo>
                  <a:pt x="20" y="350"/>
                </a:lnTo>
                <a:lnTo>
                  <a:pt x="21" y="350"/>
                </a:lnTo>
                <a:lnTo>
                  <a:pt x="20" y="350"/>
                </a:lnTo>
                <a:lnTo>
                  <a:pt x="19" y="350"/>
                </a:lnTo>
                <a:lnTo>
                  <a:pt x="20" y="350"/>
                </a:lnTo>
                <a:lnTo>
                  <a:pt x="20" y="349"/>
                </a:lnTo>
                <a:lnTo>
                  <a:pt x="21" y="349"/>
                </a:lnTo>
                <a:lnTo>
                  <a:pt x="20" y="349"/>
                </a:lnTo>
                <a:lnTo>
                  <a:pt x="20" y="348"/>
                </a:lnTo>
                <a:lnTo>
                  <a:pt x="21" y="348"/>
                </a:lnTo>
                <a:lnTo>
                  <a:pt x="20" y="348"/>
                </a:lnTo>
                <a:lnTo>
                  <a:pt x="21" y="348"/>
                </a:lnTo>
                <a:lnTo>
                  <a:pt x="22" y="348"/>
                </a:lnTo>
                <a:lnTo>
                  <a:pt x="21" y="348"/>
                </a:lnTo>
                <a:lnTo>
                  <a:pt x="22" y="348"/>
                </a:lnTo>
                <a:lnTo>
                  <a:pt x="21" y="348"/>
                </a:lnTo>
                <a:lnTo>
                  <a:pt x="21" y="347"/>
                </a:lnTo>
                <a:lnTo>
                  <a:pt x="22" y="347"/>
                </a:lnTo>
                <a:lnTo>
                  <a:pt x="21" y="346"/>
                </a:lnTo>
                <a:lnTo>
                  <a:pt x="22" y="346"/>
                </a:lnTo>
                <a:lnTo>
                  <a:pt x="22" y="347"/>
                </a:lnTo>
                <a:lnTo>
                  <a:pt x="23" y="347"/>
                </a:lnTo>
                <a:lnTo>
                  <a:pt x="23" y="346"/>
                </a:lnTo>
                <a:lnTo>
                  <a:pt x="23" y="347"/>
                </a:lnTo>
                <a:lnTo>
                  <a:pt x="24" y="347"/>
                </a:lnTo>
                <a:lnTo>
                  <a:pt x="24" y="346"/>
                </a:lnTo>
                <a:lnTo>
                  <a:pt x="23" y="346"/>
                </a:lnTo>
                <a:lnTo>
                  <a:pt x="24" y="346"/>
                </a:lnTo>
                <a:lnTo>
                  <a:pt x="23" y="346"/>
                </a:lnTo>
                <a:lnTo>
                  <a:pt x="23" y="345"/>
                </a:lnTo>
                <a:lnTo>
                  <a:pt x="23" y="346"/>
                </a:lnTo>
                <a:lnTo>
                  <a:pt x="23" y="345"/>
                </a:lnTo>
                <a:lnTo>
                  <a:pt x="22" y="345"/>
                </a:lnTo>
                <a:lnTo>
                  <a:pt x="22" y="346"/>
                </a:lnTo>
                <a:lnTo>
                  <a:pt x="22" y="345"/>
                </a:lnTo>
                <a:lnTo>
                  <a:pt x="23" y="345"/>
                </a:lnTo>
                <a:lnTo>
                  <a:pt x="23" y="344"/>
                </a:lnTo>
                <a:lnTo>
                  <a:pt x="23" y="343"/>
                </a:lnTo>
                <a:lnTo>
                  <a:pt x="23" y="344"/>
                </a:lnTo>
                <a:lnTo>
                  <a:pt x="24" y="344"/>
                </a:lnTo>
                <a:lnTo>
                  <a:pt x="24" y="343"/>
                </a:lnTo>
                <a:lnTo>
                  <a:pt x="23" y="343"/>
                </a:lnTo>
                <a:lnTo>
                  <a:pt x="24" y="343"/>
                </a:lnTo>
                <a:lnTo>
                  <a:pt x="24" y="342"/>
                </a:lnTo>
                <a:lnTo>
                  <a:pt x="24" y="343"/>
                </a:lnTo>
                <a:lnTo>
                  <a:pt x="24" y="342"/>
                </a:lnTo>
                <a:lnTo>
                  <a:pt x="24" y="341"/>
                </a:lnTo>
                <a:lnTo>
                  <a:pt x="25" y="341"/>
                </a:lnTo>
                <a:lnTo>
                  <a:pt x="25" y="342"/>
                </a:lnTo>
                <a:lnTo>
                  <a:pt x="25" y="343"/>
                </a:lnTo>
                <a:lnTo>
                  <a:pt x="25" y="342"/>
                </a:lnTo>
                <a:lnTo>
                  <a:pt x="25" y="343"/>
                </a:lnTo>
                <a:lnTo>
                  <a:pt x="26" y="343"/>
                </a:lnTo>
                <a:lnTo>
                  <a:pt x="25" y="343"/>
                </a:lnTo>
                <a:lnTo>
                  <a:pt x="25" y="344"/>
                </a:lnTo>
                <a:lnTo>
                  <a:pt x="26" y="344"/>
                </a:lnTo>
                <a:lnTo>
                  <a:pt x="26" y="343"/>
                </a:lnTo>
                <a:lnTo>
                  <a:pt x="26" y="344"/>
                </a:lnTo>
                <a:lnTo>
                  <a:pt x="26" y="345"/>
                </a:lnTo>
                <a:lnTo>
                  <a:pt x="27" y="345"/>
                </a:lnTo>
                <a:lnTo>
                  <a:pt x="26" y="345"/>
                </a:lnTo>
                <a:lnTo>
                  <a:pt x="25" y="345"/>
                </a:lnTo>
                <a:lnTo>
                  <a:pt x="25" y="346"/>
                </a:lnTo>
                <a:lnTo>
                  <a:pt x="26" y="346"/>
                </a:lnTo>
                <a:lnTo>
                  <a:pt x="25" y="346"/>
                </a:lnTo>
                <a:lnTo>
                  <a:pt x="25" y="347"/>
                </a:lnTo>
                <a:lnTo>
                  <a:pt x="26" y="347"/>
                </a:lnTo>
                <a:lnTo>
                  <a:pt x="26" y="346"/>
                </a:lnTo>
                <a:lnTo>
                  <a:pt x="26" y="347"/>
                </a:lnTo>
                <a:lnTo>
                  <a:pt x="27" y="347"/>
                </a:lnTo>
                <a:lnTo>
                  <a:pt x="27" y="346"/>
                </a:lnTo>
                <a:lnTo>
                  <a:pt x="28" y="346"/>
                </a:lnTo>
                <a:lnTo>
                  <a:pt x="28" y="347"/>
                </a:lnTo>
                <a:lnTo>
                  <a:pt x="27" y="347"/>
                </a:lnTo>
                <a:lnTo>
                  <a:pt x="28" y="347"/>
                </a:lnTo>
                <a:lnTo>
                  <a:pt x="28" y="346"/>
                </a:lnTo>
                <a:lnTo>
                  <a:pt x="29" y="346"/>
                </a:lnTo>
                <a:lnTo>
                  <a:pt x="29" y="347"/>
                </a:lnTo>
                <a:lnTo>
                  <a:pt x="30" y="347"/>
                </a:lnTo>
                <a:lnTo>
                  <a:pt x="29" y="347"/>
                </a:lnTo>
                <a:lnTo>
                  <a:pt x="29" y="346"/>
                </a:lnTo>
                <a:lnTo>
                  <a:pt x="29" y="345"/>
                </a:lnTo>
                <a:lnTo>
                  <a:pt x="30" y="345"/>
                </a:lnTo>
                <a:lnTo>
                  <a:pt x="29" y="345"/>
                </a:lnTo>
                <a:lnTo>
                  <a:pt x="30" y="345"/>
                </a:lnTo>
                <a:lnTo>
                  <a:pt x="30" y="344"/>
                </a:lnTo>
                <a:lnTo>
                  <a:pt x="30" y="345"/>
                </a:lnTo>
                <a:lnTo>
                  <a:pt x="31" y="345"/>
                </a:lnTo>
                <a:lnTo>
                  <a:pt x="31" y="346"/>
                </a:lnTo>
                <a:lnTo>
                  <a:pt x="30" y="346"/>
                </a:lnTo>
                <a:lnTo>
                  <a:pt x="30" y="347"/>
                </a:lnTo>
                <a:lnTo>
                  <a:pt x="31" y="347"/>
                </a:lnTo>
                <a:lnTo>
                  <a:pt x="31" y="346"/>
                </a:lnTo>
                <a:lnTo>
                  <a:pt x="31" y="347"/>
                </a:lnTo>
                <a:lnTo>
                  <a:pt x="32" y="347"/>
                </a:lnTo>
                <a:lnTo>
                  <a:pt x="32" y="346"/>
                </a:lnTo>
                <a:lnTo>
                  <a:pt x="33" y="346"/>
                </a:lnTo>
                <a:lnTo>
                  <a:pt x="32" y="346"/>
                </a:lnTo>
                <a:lnTo>
                  <a:pt x="33" y="346"/>
                </a:lnTo>
                <a:lnTo>
                  <a:pt x="33" y="347"/>
                </a:lnTo>
                <a:lnTo>
                  <a:pt x="32" y="347"/>
                </a:lnTo>
                <a:lnTo>
                  <a:pt x="33" y="347"/>
                </a:lnTo>
                <a:lnTo>
                  <a:pt x="34" y="347"/>
                </a:lnTo>
                <a:lnTo>
                  <a:pt x="33" y="347"/>
                </a:lnTo>
                <a:lnTo>
                  <a:pt x="34" y="346"/>
                </a:lnTo>
                <a:lnTo>
                  <a:pt x="34" y="347"/>
                </a:lnTo>
                <a:lnTo>
                  <a:pt x="35" y="347"/>
                </a:lnTo>
                <a:lnTo>
                  <a:pt x="34" y="346"/>
                </a:lnTo>
                <a:lnTo>
                  <a:pt x="35" y="346"/>
                </a:lnTo>
                <a:lnTo>
                  <a:pt x="34" y="346"/>
                </a:lnTo>
                <a:lnTo>
                  <a:pt x="34" y="345"/>
                </a:lnTo>
                <a:lnTo>
                  <a:pt x="33" y="345"/>
                </a:lnTo>
                <a:lnTo>
                  <a:pt x="34" y="345"/>
                </a:lnTo>
                <a:lnTo>
                  <a:pt x="33" y="345"/>
                </a:lnTo>
                <a:lnTo>
                  <a:pt x="32" y="345"/>
                </a:lnTo>
                <a:lnTo>
                  <a:pt x="33" y="345"/>
                </a:lnTo>
                <a:lnTo>
                  <a:pt x="34" y="345"/>
                </a:lnTo>
                <a:lnTo>
                  <a:pt x="33" y="344"/>
                </a:lnTo>
                <a:lnTo>
                  <a:pt x="32" y="344"/>
                </a:lnTo>
                <a:lnTo>
                  <a:pt x="33" y="344"/>
                </a:lnTo>
                <a:lnTo>
                  <a:pt x="33" y="343"/>
                </a:lnTo>
                <a:lnTo>
                  <a:pt x="32" y="343"/>
                </a:lnTo>
                <a:lnTo>
                  <a:pt x="33" y="343"/>
                </a:lnTo>
                <a:lnTo>
                  <a:pt x="32" y="343"/>
                </a:lnTo>
                <a:lnTo>
                  <a:pt x="32" y="344"/>
                </a:lnTo>
                <a:lnTo>
                  <a:pt x="31" y="344"/>
                </a:lnTo>
                <a:lnTo>
                  <a:pt x="31" y="343"/>
                </a:lnTo>
                <a:lnTo>
                  <a:pt x="31" y="344"/>
                </a:lnTo>
                <a:lnTo>
                  <a:pt x="30" y="344"/>
                </a:lnTo>
                <a:lnTo>
                  <a:pt x="30" y="343"/>
                </a:lnTo>
                <a:lnTo>
                  <a:pt x="31" y="343"/>
                </a:lnTo>
                <a:lnTo>
                  <a:pt x="31" y="342"/>
                </a:lnTo>
                <a:lnTo>
                  <a:pt x="32" y="342"/>
                </a:lnTo>
                <a:lnTo>
                  <a:pt x="31" y="342"/>
                </a:lnTo>
                <a:lnTo>
                  <a:pt x="31" y="341"/>
                </a:lnTo>
                <a:lnTo>
                  <a:pt x="32" y="341"/>
                </a:lnTo>
                <a:lnTo>
                  <a:pt x="31" y="341"/>
                </a:lnTo>
                <a:lnTo>
                  <a:pt x="31" y="340"/>
                </a:lnTo>
                <a:lnTo>
                  <a:pt x="31" y="341"/>
                </a:lnTo>
                <a:lnTo>
                  <a:pt x="30" y="341"/>
                </a:lnTo>
                <a:lnTo>
                  <a:pt x="30" y="340"/>
                </a:lnTo>
                <a:lnTo>
                  <a:pt x="31" y="340"/>
                </a:lnTo>
                <a:lnTo>
                  <a:pt x="31" y="339"/>
                </a:lnTo>
                <a:lnTo>
                  <a:pt x="30" y="339"/>
                </a:lnTo>
                <a:lnTo>
                  <a:pt x="30" y="340"/>
                </a:lnTo>
                <a:lnTo>
                  <a:pt x="30" y="339"/>
                </a:lnTo>
                <a:lnTo>
                  <a:pt x="30" y="338"/>
                </a:lnTo>
                <a:lnTo>
                  <a:pt x="30" y="339"/>
                </a:lnTo>
                <a:lnTo>
                  <a:pt x="29" y="339"/>
                </a:lnTo>
                <a:lnTo>
                  <a:pt x="30" y="339"/>
                </a:lnTo>
                <a:lnTo>
                  <a:pt x="30" y="340"/>
                </a:lnTo>
                <a:lnTo>
                  <a:pt x="29" y="340"/>
                </a:lnTo>
                <a:lnTo>
                  <a:pt x="29" y="339"/>
                </a:lnTo>
                <a:lnTo>
                  <a:pt x="29" y="340"/>
                </a:lnTo>
                <a:lnTo>
                  <a:pt x="29" y="341"/>
                </a:lnTo>
                <a:lnTo>
                  <a:pt x="30" y="341"/>
                </a:lnTo>
                <a:lnTo>
                  <a:pt x="29" y="341"/>
                </a:lnTo>
                <a:lnTo>
                  <a:pt x="29" y="340"/>
                </a:lnTo>
                <a:lnTo>
                  <a:pt x="28" y="340"/>
                </a:lnTo>
                <a:lnTo>
                  <a:pt x="28" y="341"/>
                </a:lnTo>
                <a:lnTo>
                  <a:pt x="27" y="341"/>
                </a:lnTo>
                <a:lnTo>
                  <a:pt x="28" y="341"/>
                </a:lnTo>
                <a:lnTo>
                  <a:pt x="28" y="340"/>
                </a:lnTo>
                <a:lnTo>
                  <a:pt x="27" y="340"/>
                </a:lnTo>
                <a:lnTo>
                  <a:pt x="27" y="341"/>
                </a:lnTo>
                <a:lnTo>
                  <a:pt x="26" y="341"/>
                </a:lnTo>
                <a:lnTo>
                  <a:pt x="26" y="340"/>
                </a:lnTo>
                <a:lnTo>
                  <a:pt x="26" y="341"/>
                </a:lnTo>
                <a:lnTo>
                  <a:pt x="25" y="341"/>
                </a:lnTo>
                <a:lnTo>
                  <a:pt x="25" y="340"/>
                </a:lnTo>
                <a:lnTo>
                  <a:pt x="26" y="340"/>
                </a:lnTo>
                <a:lnTo>
                  <a:pt x="25" y="340"/>
                </a:lnTo>
                <a:lnTo>
                  <a:pt x="26" y="340"/>
                </a:lnTo>
                <a:lnTo>
                  <a:pt x="26" y="339"/>
                </a:lnTo>
                <a:lnTo>
                  <a:pt x="26" y="340"/>
                </a:lnTo>
                <a:lnTo>
                  <a:pt x="26" y="339"/>
                </a:lnTo>
                <a:lnTo>
                  <a:pt x="27" y="339"/>
                </a:lnTo>
                <a:lnTo>
                  <a:pt x="27" y="340"/>
                </a:lnTo>
                <a:lnTo>
                  <a:pt x="27" y="339"/>
                </a:lnTo>
                <a:lnTo>
                  <a:pt x="26" y="339"/>
                </a:lnTo>
                <a:lnTo>
                  <a:pt x="26" y="338"/>
                </a:lnTo>
                <a:lnTo>
                  <a:pt x="27" y="338"/>
                </a:lnTo>
                <a:lnTo>
                  <a:pt x="27" y="337"/>
                </a:lnTo>
                <a:lnTo>
                  <a:pt x="28" y="337"/>
                </a:lnTo>
                <a:lnTo>
                  <a:pt x="28" y="338"/>
                </a:lnTo>
                <a:lnTo>
                  <a:pt x="27" y="338"/>
                </a:lnTo>
                <a:lnTo>
                  <a:pt x="28" y="338"/>
                </a:lnTo>
                <a:lnTo>
                  <a:pt x="28" y="337"/>
                </a:lnTo>
                <a:lnTo>
                  <a:pt x="29" y="337"/>
                </a:lnTo>
                <a:lnTo>
                  <a:pt x="29" y="338"/>
                </a:lnTo>
                <a:lnTo>
                  <a:pt x="30" y="338"/>
                </a:lnTo>
                <a:lnTo>
                  <a:pt x="29" y="338"/>
                </a:lnTo>
                <a:lnTo>
                  <a:pt x="29" y="337"/>
                </a:lnTo>
                <a:lnTo>
                  <a:pt x="29" y="336"/>
                </a:lnTo>
                <a:lnTo>
                  <a:pt x="28" y="336"/>
                </a:lnTo>
                <a:lnTo>
                  <a:pt x="27" y="336"/>
                </a:lnTo>
                <a:lnTo>
                  <a:pt x="28" y="336"/>
                </a:lnTo>
                <a:lnTo>
                  <a:pt x="28" y="335"/>
                </a:lnTo>
                <a:lnTo>
                  <a:pt x="28" y="334"/>
                </a:lnTo>
                <a:lnTo>
                  <a:pt x="29" y="334"/>
                </a:lnTo>
                <a:lnTo>
                  <a:pt x="29" y="335"/>
                </a:lnTo>
                <a:lnTo>
                  <a:pt x="30" y="335"/>
                </a:lnTo>
                <a:lnTo>
                  <a:pt x="29" y="335"/>
                </a:lnTo>
                <a:lnTo>
                  <a:pt x="29" y="334"/>
                </a:lnTo>
                <a:lnTo>
                  <a:pt x="29" y="333"/>
                </a:lnTo>
                <a:lnTo>
                  <a:pt x="29" y="334"/>
                </a:lnTo>
                <a:lnTo>
                  <a:pt x="30" y="334"/>
                </a:lnTo>
                <a:lnTo>
                  <a:pt x="30" y="333"/>
                </a:lnTo>
                <a:lnTo>
                  <a:pt x="29" y="333"/>
                </a:lnTo>
                <a:lnTo>
                  <a:pt x="30" y="333"/>
                </a:lnTo>
                <a:lnTo>
                  <a:pt x="30" y="332"/>
                </a:lnTo>
                <a:lnTo>
                  <a:pt x="30" y="333"/>
                </a:lnTo>
                <a:lnTo>
                  <a:pt x="30" y="334"/>
                </a:lnTo>
                <a:lnTo>
                  <a:pt x="30" y="333"/>
                </a:lnTo>
                <a:lnTo>
                  <a:pt x="31" y="333"/>
                </a:lnTo>
                <a:lnTo>
                  <a:pt x="31" y="334"/>
                </a:lnTo>
                <a:lnTo>
                  <a:pt x="30" y="334"/>
                </a:lnTo>
                <a:lnTo>
                  <a:pt x="30" y="335"/>
                </a:lnTo>
                <a:lnTo>
                  <a:pt x="31" y="335"/>
                </a:lnTo>
                <a:lnTo>
                  <a:pt x="31" y="334"/>
                </a:lnTo>
                <a:lnTo>
                  <a:pt x="31" y="335"/>
                </a:lnTo>
                <a:lnTo>
                  <a:pt x="32" y="335"/>
                </a:lnTo>
                <a:lnTo>
                  <a:pt x="32" y="334"/>
                </a:lnTo>
                <a:lnTo>
                  <a:pt x="33" y="334"/>
                </a:lnTo>
                <a:lnTo>
                  <a:pt x="32" y="334"/>
                </a:lnTo>
                <a:lnTo>
                  <a:pt x="33" y="334"/>
                </a:lnTo>
                <a:lnTo>
                  <a:pt x="33" y="335"/>
                </a:lnTo>
                <a:lnTo>
                  <a:pt x="32" y="335"/>
                </a:lnTo>
                <a:lnTo>
                  <a:pt x="33" y="335"/>
                </a:lnTo>
                <a:lnTo>
                  <a:pt x="34" y="335"/>
                </a:lnTo>
                <a:lnTo>
                  <a:pt x="33" y="335"/>
                </a:lnTo>
                <a:lnTo>
                  <a:pt x="34" y="334"/>
                </a:lnTo>
                <a:lnTo>
                  <a:pt x="34" y="335"/>
                </a:lnTo>
                <a:lnTo>
                  <a:pt x="35" y="335"/>
                </a:lnTo>
                <a:lnTo>
                  <a:pt x="34" y="334"/>
                </a:lnTo>
                <a:lnTo>
                  <a:pt x="35" y="334"/>
                </a:lnTo>
                <a:lnTo>
                  <a:pt x="34" y="334"/>
                </a:lnTo>
                <a:lnTo>
                  <a:pt x="34" y="333"/>
                </a:lnTo>
                <a:lnTo>
                  <a:pt x="33" y="333"/>
                </a:lnTo>
                <a:lnTo>
                  <a:pt x="34" y="333"/>
                </a:lnTo>
                <a:lnTo>
                  <a:pt x="33" y="334"/>
                </a:lnTo>
                <a:lnTo>
                  <a:pt x="33" y="333"/>
                </a:lnTo>
                <a:lnTo>
                  <a:pt x="33" y="334"/>
                </a:lnTo>
                <a:lnTo>
                  <a:pt x="32" y="333"/>
                </a:lnTo>
                <a:lnTo>
                  <a:pt x="33" y="333"/>
                </a:lnTo>
                <a:lnTo>
                  <a:pt x="34" y="333"/>
                </a:lnTo>
                <a:lnTo>
                  <a:pt x="33" y="332"/>
                </a:lnTo>
                <a:lnTo>
                  <a:pt x="32" y="332"/>
                </a:lnTo>
                <a:lnTo>
                  <a:pt x="33" y="332"/>
                </a:lnTo>
                <a:lnTo>
                  <a:pt x="33" y="331"/>
                </a:lnTo>
                <a:lnTo>
                  <a:pt x="32" y="331"/>
                </a:lnTo>
                <a:lnTo>
                  <a:pt x="33" y="331"/>
                </a:lnTo>
                <a:lnTo>
                  <a:pt x="32" y="331"/>
                </a:lnTo>
                <a:lnTo>
                  <a:pt x="32" y="332"/>
                </a:lnTo>
                <a:lnTo>
                  <a:pt x="31" y="332"/>
                </a:lnTo>
                <a:lnTo>
                  <a:pt x="31" y="331"/>
                </a:lnTo>
                <a:lnTo>
                  <a:pt x="31" y="332"/>
                </a:lnTo>
                <a:lnTo>
                  <a:pt x="30" y="332"/>
                </a:lnTo>
                <a:lnTo>
                  <a:pt x="30" y="331"/>
                </a:lnTo>
                <a:lnTo>
                  <a:pt x="31" y="331"/>
                </a:lnTo>
                <a:lnTo>
                  <a:pt x="31" y="330"/>
                </a:lnTo>
                <a:lnTo>
                  <a:pt x="31" y="331"/>
                </a:lnTo>
                <a:lnTo>
                  <a:pt x="32" y="330"/>
                </a:lnTo>
                <a:lnTo>
                  <a:pt x="32" y="331"/>
                </a:lnTo>
                <a:lnTo>
                  <a:pt x="32" y="330"/>
                </a:lnTo>
                <a:lnTo>
                  <a:pt x="31" y="330"/>
                </a:lnTo>
                <a:lnTo>
                  <a:pt x="31" y="329"/>
                </a:lnTo>
                <a:lnTo>
                  <a:pt x="32" y="329"/>
                </a:lnTo>
                <a:lnTo>
                  <a:pt x="31" y="329"/>
                </a:lnTo>
                <a:lnTo>
                  <a:pt x="32" y="329"/>
                </a:lnTo>
                <a:lnTo>
                  <a:pt x="32" y="328"/>
                </a:lnTo>
                <a:lnTo>
                  <a:pt x="33" y="328"/>
                </a:lnTo>
                <a:lnTo>
                  <a:pt x="32" y="328"/>
                </a:lnTo>
                <a:lnTo>
                  <a:pt x="33" y="328"/>
                </a:lnTo>
                <a:lnTo>
                  <a:pt x="33" y="329"/>
                </a:lnTo>
                <a:lnTo>
                  <a:pt x="32" y="329"/>
                </a:lnTo>
                <a:lnTo>
                  <a:pt x="33" y="329"/>
                </a:lnTo>
                <a:lnTo>
                  <a:pt x="34" y="329"/>
                </a:lnTo>
                <a:lnTo>
                  <a:pt x="33" y="329"/>
                </a:lnTo>
                <a:lnTo>
                  <a:pt x="34" y="328"/>
                </a:lnTo>
                <a:lnTo>
                  <a:pt x="34" y="329"/>
                </a:lnTo>
                <a:lnTo>
                  <a:pt x="35" y="329"/>
                </a:lnTo>
                <a:lnTo>
                  <a:pt x="34" y="328"/>
                </a:lnTo>
                <a:lnTo>
                  <a:pt x="35" y="328"/>
                </a:lnTo>
                <a:lnTo>
                  <a:pt x="34" y="328"/>
                </a:lnTo>
                <a:lnTo>
                  <a:pt x="34" y="327"/>
                </a:lnTo>
                <a:lnTo>
                  <a:pt x="33" y="327"/>
                </a:lnTo>
                <a:lnTo>
                  <a:pt x="34" y="327"/>
                </a:lnTo>
                <a:lnTo>
                  <a:pt x="33" y="328"/>
                </a:lnTo>
                <a:lnTo>
                  <a:pt x="33" y="327"/>
                </a:lnTo>
                <a:lnTo>
                  <a:pt x="33" y="328"/>
                </a:lnTo>
                <a:lnTo>
                  <a:pt x="32" y="327"/>
                </a:lnTo>
                <a:lnTo>
                  <a:pt x="33" y="327"/>
                </a:lnTo>
                <a:lnTo>
                  <a:pt x="34" y="327"/>
                </a:lnTo>
                <a:lnTo>
                  <a:pt x="33" y="326"/>
                </a:lnTo>
                <a:lnTo>
                  <a:pt x="34" y="326"/>
                </a:lnTo>
                <a:lnTo>
                  <a:pt x="33" y="326"/>
                </a:lnTo>
                <a:lnTo>
                  <a:pt x="34" y="325"/>
                </a:lnTo>
                <a:lnTo>
                  <a:pt x="34" y="326"/>
                </a:lnTo>
                <a:lnTo>
                  <a:pt x="35" y="326"/>
                </a:lnTo>
                <a:lnTo>
                  <a:pt x="34" y="325"/>
                </a:lnTo>
                <a:lnTo>
                  <a:pt x="35" y="325"/>
                </a:lnTo>
                <a:lnTo>
                  <a:pt x="34" y="325"/>
                </a:lnTo>
                <a:lnTo>
                  <a:pt x="34" y="324"/>
                </a:lnTo>
                <a:lnTo>
                  <a:pt x="35" y="325"/>
                </a:lnTo>
                <a:lnTo>
                  <a:pt x="35" y="324"/>
                </a:lnTo>
                <a:lnTo>
                  <a:pt x="34" y="324"/>
                </a:lnTo>
                <a:lnTo>
                  <a:pt x="35" y="324"/>
                </a:lnTo>
                <a:lnTo>
                  <a:pt x="35" y="323"/>
                </a:lnTo>
                <a:lnTo>
                  <a:pt x="35" y="324"/>
                </a:lnTo>
                <a:lnTo>
                  <a:pt x="35" y="325"/>
                </a:lnTo>
                <a:lnTo>
                  <a:pt x="35" y="324"/>
                </a:lnTo>
                <a:lnTo>
                  <a:pt x="36" y="324"/>
                </a:lnTo>
                <a:lnTo>
                  <a:pt x="36" y="325"/>
                </a:lnTo>
                <a:lnTo>
                  <a:pt x="35" y="325"/>
                </a:lnTo>
                <a:lnTo>
                  <a:pt x="35" y="326"/>
                </a:lnTo>
                <a:lnTo>
                  <a:pt x="36" y="326"/>
                </a:lnTo>
                <a:lnTo>
                  <a:pt x="36" y="325"/>
                </a:lnTo>
                <a:lnTo>
                  <a:pt x="36" y="326"/>
                </a:lnTo>
                <a:lnTo>
                  <a:pt x="37" y="326"/>
                </a:lnTo>
                <a:lnTo>
                  <a:pt x="36" y="326"/>
                </a:lnTo>
                <a:lnTo>
                  <a:pt x="36" y="327"/>
                </a:lnTo>
                <a:lnTo>
                  <a:pt x="37" y="327"/>
                </a:lnTo>
                <a:lnTo>
                  <a:pt x="37" y="328"/>
                </a:lnTo>
                <a:lnTo>
                  <a:pt x="37" y="327"/>
                </a:lnTo>
                <a:lnTo>
                  <a:pt x="37" y="328"/>
                </a:lnTo>
                <a:lnTo>
                  <a:pt x="36" y="328"/>
                </a:lnTo>
                <a:lnTo>
                  <a:pt x="36" y="327"/>
                </a:lnTo>
                <a:lnTo>
                  <a:pt x="36" y="328"/>
                </a:lnTo>
                <a:lnTo>
                  <a:pt x="35" y="328"/>
                </a:lnTo>
                <a:lnTo>
                  <a:pt x="35" y="329"/>
                </a:lnTo>
                <a:lnTo>
                  <a:pt x="36" y="329"/>
                </a:lnTo>
                <a:lnTo>
                  <a:pt x="36" y="328"/>
                </a:lnTo>
                <a:lnTo>
                  <a:pt x="36" y="329"/>
                </a:lnTo>
                <a:lnTo>
                  <a:pt x="37" y="329"/>
                </a:lnTo>
                <a:lnTo>
                  <a:pt x="37" y="328"/>
                </a:lnTo>
                <a:lnTo>
                  <a:pt x="38" y="328"/>
                </a:lnTo>
                <a:lnTo>
                  <a:pt x="38" y="329"/>
                </a:lnTo>
                <a:lnTo>
                  <a:pt x="39" y="329"/>
                </a:lnTo>
                <a:lnTo>
                  <a:pt x="39" y="330"/>
                </a:lnTo>
                <a:lnTo>
                  <a:pt x="38" y="330"/>
                </a:lnTo>
                <a:lnTo>
                  <a:pt x="38" y="331"/>
                </a:lnTo>
                <a:lnTo>
                  <a:pt x="38" y="330"/>
                </a:lnTo>
                <a:lnTo>
                  <a:pt x="38" y="331"/>
                </a:lnTo>
                <a:lnTo>
                  <a:pt x="39" y="331"/>
                </a:lnTo>
                <a:lnTo>
                  <a:pt x="39" y="330"/>
                </a:lnTo>
                <a:lnTo>
                  <a:pt x="39" y="331"/>
                </a:lnTo>
                <a:lnTo>
                  <a:pt x="40" y="331"/>
                </a:lnTo>
                <a:lnTo>
                  <a:pt x="40" y="332"/>
                </a:lnTo>
                <a:lnTo>
                  <a:pt x="39" y="332"/>
                </a:lnTo>
                <a:lnTo>
                  <a:pt x="39" y="331"/>
                </a:lnTo>
                <a:lnTo>
                  <a:pt x="39" y="332"/>
                </a:lnTo>
                <a:lnTo>
                  <a:pt x="38" y="332"/>
                </a:lnTo>
                <a:lnTo>
                  <a:pt x="38" y="331"/>
                </a:lnTo>
                <a:lnTo>
                  <a:pt x="37" y="331"/>
                </a:lnTo>
                <a:lnTo>
                  <a:pt x="37" y="332"/>
                </a:lnTo>
                <a:lnTo>
                  <a:pt x="36" y="332"/>
                </a:lnTo>
                <a:lnTo>
                  <a:pt x="36" y="333"/>
                </a:lnTo>
                <a:lnTo>
                  <a:pt x="37" y="333"/>
                </a:lnTo>
                <a:lnTo>
                  <a:pt x="37" y="334"/>
                </a:lnTo>
                <a:lnTo>
                  <a:pt x="37" y="333"/>
                </a:lnTo>
                <a:lnTo>
                  <a:pt x="37" y="334"/>
                </a:lnTo>
                <a:lnTo>
                  <a:pt x="36" y="334"/>
                </a:lnTo>
                <a:lnTo>
                  <a:pt x="36" y="333"/>
                </a:lnTo>
                <a:lnTo>
                  <a:pt x="36" y="334"/>
                </a:lnTo>
                <a:lnTo>
                  <a:pt x="35" y="334"/>
                </a:lnTo>
                <a:lnTo>
                  <a:pt x="35" y="335"/>
                </a:lnTo>
                <a:lnTo>
                  <a:pt x="36" y="335"/>
                </a:lnTo>
                <a:lnTo>
                  <a:pt x="36" y="334"/>
                </a:lnTo>
                <a:lnTo>
                  <a:pt x="36" y="335"/>
                </a:lnTo>
                <a:lnTo>
                  <a:pt x="37" y="335"/>
                </a:lnTo>
                <a:lnTo>
                  <a:pt x="37" y="334"/>
                </a:lnTo>
                <a:lnTo>
                  <a:pt x="38" y="334"/>
                </a:lnTo>
                <a:lnTo>
                  <a:pt x="38" y="335"/>
                </a:lnTo>
                <a:lnTo>
                  <a:pt x="39" y="335"/>
                </a:lnTo>
                <a:lnTo>
                  <a:pt x="39" y="334"/>
                </a:lnTo>
                <a:lnTo>
                  <a:pt x="39" y="335"/>
                </a:lnTo>
                <a:lnTo>
                  <a:pt x="40" y="335"/>
                </a:lnTo>
                <a:lnTo>
                  <a:pt x="40" y="334"/>
                </a:lnTo>
                <a:lnTo>
                  <a:pt x="39" y="334"/>
                </a:lnTo>
                <a:lnTo>
                  <a:pt x="39" y="333"/>
                </a:lnTo>
                <a:lnTo>
                  <a:pt x="40" y="333"/>
                </a:lnTo>
                <a:lnTo>
                  <a:pt x="40" y="334"/>
                </a:lnTo>
                <a:lnTo>
                  <a:pt x="40" y="333"/>
                </a:lnTo>
                <a:lnTo>
                  <a:pt x="40" y="332"/>
                </a:lnTo>
                <a:lnTo>
                  <a:pt x="40" y="333"/>
                </a:lnTo>
                <a:lnTo>
                  <a:pt x="41" y="333"/>
                </a:lnTo>
                <a:lnTo>
                  <a:pt x="40" y="333"/>
                </a:lnTo>
                <a:lnTo>
                  <a:pt x="40" y="334"/>
                </a:lnTo>
                <a:lnTo>
                  <a:pt x="41" y="334"/>
                </a:lnTo>
                <a:lnTo>
                  <a:pt x="41" y="333"/>
                </a:lnTo>
                <a:lnTo>
                  <a:pt x="41" y="334"/>
                </a:lnTo>
                <a:lnTo>
                  <a:pt x="41" y="335"/>
                </a:lnTo>
                <a:lnTo>
                  <a:pt x="40" y="335"/>
                </a:lnTo>
                <a:lnTo>
                  <a:pt x="41" y="335"/>
                </a:lnTo>
                <a:lnTo>
                  <a:pt x="41" y="334"/>
                </a:lnTo>
                <a:lnTo>
                  <a:pt x="42" y="334"/>
                </a:lnTo>
                <a:lnTo>
                  <a:pt x="42" y="335"/>
                </a:lnTo>
                <a:lnTo>
                  <a:pt x="43" y="335"/>
                </a:lnTo>
                <a:lnTo>
                  <a:pt x="42" y="335"/>
                </a:lnTo>
                <a:lnTo>
                  <a:pt x="42" y="334"/>
                </a:lnTo>
                <a:lnTo>
                  <a:pt x="43" y="334"/>
                </a:lnTo>
                <a:lnTo>
                  <a:pt x="43" y="335"/>
                </a:lnTo>
                <a:lnTo>
                  <a:pt x="44" y="335"/>
                </a:lnTo>
                <a:lnTo>
                  <a:pt x="44" y="334"/>
                </a:lnTo>
                <a:lnTo>
                  <a:pt x="44" y="335"/>
                </a:lnTo>
                <a:lnTo>
                  <a:pt x="45" y="335"/>
                </a:lnTo>
                <a:lnTo>
                  <a:pt x="45" y="334"/>
                </a:lnTo>
                <a:lnTo>
                  <a:pt x="44" y="334"/>
                </a:lnTo>
                <a:lnTo>
                  <a:pt x="45" y="334"/>
                </a:lnTo>
                <a:lnTo>
                  <a:pt x="44" y="334"/>
                </a:lnTo>
                <a:lnTo>
                  <a:pt x="44" y="333"/>
                </a:lnTo>
                <a:lnTo>
                  <a:pt x="44" y="334"/>
                </a:lnTo>
                <a:lnTo>
                  <a:pt x="43" y="333"/>
                </a:lnTo>
                <a:lnTo>
                  <a:pt x="43" y="334"/>
                </a:lnTo>
                <a:lnTo>
                  <a:pt x="43" y="333"/>
                </a:lnTo>
                <a:lnTo>
                  <a:pt x="44" y="333"/>
                </a:lnTo>
                <a:lnTo>
                  <a:pt x="44" y="332"/>
                </a:lnTo>
                <a:lnTo>
                  <a:pt x="43" y="332"/>
                </a:lnTo>
                <a:lnTo>
                  <a:pt x="44" y="332"/>
                </a:lnTo>
                <a:lnTo>
                  <a:pt x="44" y="331"/>
                </a:lnTo>
                <a:lnTo>
                  <a:pt x="44" y="332"/>
                </a:lnTo>
                <a:lnTo>
                  <a:pt x="45" y="332"/>
                </a:lnTo>
                <a:lnTo>
                  <a:pt x="45" y="331"/>
                </a:lnTo>
                <a:lnTo>
                  <a:pt x="44" y="331"/>
                </a:lnTo>
                <a:lnTo>
                  <a:pt x="45" y="331"/>
                </a:lnTo>
                <a:lnTo>
                  <a:pt x="44" y="331"/>
                </a:lnTo>
                <a:lnTo>
                  <a:pt x="45" y="330"/>
                </a:lnTo>
                <a:lnTo>
                  <a:pt x="45" y="331"/>
                </a:lnTo>
                <a:lnTo>
                  <a:pt x="45" y="330"/>
                </a:lnTo>
                <a:lnTo>
                  <a:pt x="45" y="329"/>
                </a:lnTo>
                <a:lnTo>
                  <a:pt x="46" y="329"/>
                </a:lnTo>
                <a:lnTo>
                  <a:pt x="45" y="330"/>
                </a:lnTo>
                <a:lnTo>
                  <a:pt x="46" y="330"/>
                </a:lnTo>
                <a:lnTo>
                  <a:pt x="45" y="330"/>
                </a:lnTo>
                <a:lnTo>
                  <a:pt x="46" y="331"/>
                </a:lnTo>
                <a:lnTo>
                  <a:pt x="46" y="330"/>
                </a:lnTo>
                <a:lnTo>
                  <a:pt x="46" y="331"/>
                </a:lnTo>
                <a:lnTo>
                  <a:pt x="47" y="331"/>
                </a:lnTo>
                <a:lnTo>
                  <a:pt x="46" y="331"/>
                </a:lnTo>
                <a:lnTo>
                  <a:pt x="46" y="332"/>
                </a:lnTo>
                <a:lnTo>
                  <a:pt x="45" y="332"/>
                </a:lnTo>
                <a:lnTo>
                  <a:pt x="46" y="332"/>
                </a:lnTo>
                <a:lnTo>
                  <a:pt x="47" y="332"/>
                </a:lnTo>
                <a:lnTo>
                  <a:pt x="46" y="332"/>
                </a:lnTo>
                <a:lnTo>
                  <a:pt x="47" y="331"/>
                </a:lnTo>
                <a:lnTo>
                  <a:pt x="47" y="332"/>
                </a:lnTo>
                <a:lnTo>
                  <a:pt x="47" y="333"/>
                </a:lnTo>
                <a:lnTo>
                  <a:pt x="48" y="333"/>
                </a:lnTo>
                <a:lnTo>
                  <a:pt x="47" y="333"/>
                </a:lnTo>
                <a:lnTo>
                  <a:pt x="46" y="333"/>
                </a:lnTo>
                <a:lnTo>
                  <a:pt x="47" y="333"/>
                </a:lnTo>
                <a:lnTo>
                  <a:pt x="46" y="333"/>
                </a:lnTo>
                <a:lnTo>
                  <a:pt x="46" y="334"/>
                </a:lnTo>
                <a:lnTo>
                  <a:pt x="47" y="334"/>
                </a:lnTo>
                <a:lnTo>
                  <a:pt x="46" y="334"/>
                </a:lnTo>
                <a:lnTo>
                  <a:pt x="46" y="335"/>
                </a:lnTo>
                <a:lnTo>
                  <a:pt x="45" y="335"/>
                </a:lnTo>
                <a:lnTo>
                  <a:pt x="46" y="335"/>
                </a:lnTo>
                <a:lnTo>
                  <a:pt x="47" y="335"/>
                </a:lnTo>
                <a:lnTo>
                  <a:pt x="46" y="335"/>
                </a:lnTo>
                <a:lnTo>
                  <a:pt x="47" y="334"/>
                </a:lnTo>
                <a:lnTo>
                  <a:pt x="47" y="335"/>
                </a:lnTo>
                <a:lnTo>
                  <a:pt x="48" y="335"/>
                </a:lnTo>
                <a:lnTo>
                  <a:pt x="47" y="335"/>
                </a:lnTo>
                <a:lnTo>
                  <a:pt x="47" y="334"/>
                </a:lnTo>
                <a:lnTo>
                  <a:pt x="48" y="334"/>
                </a:lnTo>
                <a:lnTo>
                  <a:pt x="48" y="335"/>
                </a:lnTo>
                <a:lnTo>
                  <a:pt x="49" y="335"/>
                </a:lnTo>
                <a:lnTo>
                  <a:pt x="49" y="334"/>
                </a:lnTo>
                <a:lnTo>
                  <a:pt x="49" y="335"/>
                </a:lnTo>
                <a:lnTo>
                  <a:pt x="50" y="335"/>
                </a:lnTo>
                <a:lnTo>
                  <a:pt x="50" y="334"/>
                </a:lnTo>
                <a:lnTo>
                  <a:pt x="49" y="334"/>
                </a:lnTo>
                <a:lnTo>
                  <a:pt x="50" y="334"/>
                </a:lnTo>
                <a:lnTo>
                  <a:pt x="50" y="333"/>
                </a:lnTo>
                <a:lnTo>
                  <a:pt x="50" y="332"/>
                </a:lnTo>
                <a:lnTo>
                  <a:pt x="51" y="332"/>
                </a:lnTo>
                <a:lnTo>
                  <a:pt x="51" y="333"/>
                </a:lnTo>
                <a:lnTo>
                  <a:pt x="51" y="334"/>
                </a:lnTo>
                <a:lnTo>
                  <a:pt x="52" y="334"/>
                </a:lnTo>
                <a:lnTo>
                  <a:pt x="51" y="334"/>
                </a:lnTo>
                <a:lnTo>
                  <a:pt x="51" y="335"/>
                </a:lnTo>
                <a:lnTo>
                  <a:pt x="52" y="335"/>
                </a:lnTo>
                <a:lnTo>
                  <a:pt x="52" y="334"/>
                </a:lnTo>
                <a:lnTo>
                  <a:pt x="52" y="335"/>
                </a:lnTo>
                <a:lnTo>
                  <a:pt x="53" y="335"/>
                </a:lnTo>
                <a:lnTo>
                  <a:pt x="53" y="334"/>
                </a:lnTo>
                <a:lnTo>
                  <a:pt x="54" y="334"/>
                </a:lnTo>
                <a:lnTo>
                  <a:pt x="54" y="335"/>
                </a:lnTo>
                <a:lnTo>
                  <a:pt x="53" y="335"/>
                </a:lnTo>
                <a:lnTo>
                  <a:pt x="54" y="335"/>
                </a:lnTo>
                <a:lnTo>
                  <a:pt x="54" y="334"/>
                </a:lnTo>
                <a:lnTo>
                  <a:pt x="55" y="334"/>
                </a:lnTo>
                <a:lnTo>
                  <a:pt x="55" y="335"/>
                </a:lnTo>
                <a:lnTo>
                  <a:pt x="56" y="335"/>
                </a:lnTo>
                <a:lnTo>
                  <a:pt x="55" y="335"/>
                </a:lnTo>
                <a:lnTo>
                  <a:pt x="55" y="334"/>
                </a:lnTo>
                <a:lnTo>
                  <a:pt x="55" y="333"/>
                </a:lnTo>
                <a:lnTo>
                  <a:pt x="54" y="333"/>
                </a:lnTo>
                <a:lnTo>
                  <a:pt x="53" y="333"/>
                </a:lnTo>
                <a:lnTo>
                  <a:pt x="54" y="333"/>
                </a:lnTo>
                <a:lnTo>
                  <a:pt x="54" y="332"/>
                </a:lnTo>
                <a:lnTo>
                  <a:pt x="53" y="332"/>
                </a:lnTo>
                <a:lnTo>
                  <a:pt x="54" y="332"/>
                </a:lnTo>
                <a:lnTo>
                  <a:pt x="54" y="331"/>
                </a:lnTo>
                <a:lnTo>
                  <a:pt x="53" y="331"/>
                </a:lnTo>
                <a:lnTo>
                  <a:pt x="53" y="332"/>
                </a:lnTo>
                <a:lnTo>
                  <a:pt x="52" y="332"/>
                </a:lnTo>
                <a:lnTo>
                  <a:pt x="52" y="331"/>
                </a:lnTo>
                <a:lnTo>
                  <a:pt x="52" y="332"/>
                </a:lnTo>
                <a:lnTo>
                  <a:pt x="51" y="332"/>
                </a:lnTo>
                <a:lnTo>
                  <a:pt x="51" y="331"/>
                </a:lnTo>
                <a:lnTo>
                  <a:pt x="52" y="331"/>
                </a:lnTo>
                <a:lnTo>
                  <a:pt x="51" y="331"/>
                </a:lnTo>
                <a:lnTo>
                  <a:pt x="51" y="330"/>
                </a:lnTo>
                <a:lnTo>
                  <a:pt x="52" y="330"/>
                </a:lnTo>
                <a:lnTo>
                  <a:pt x="53" y="330"/>
                </a:lnTo>
                <a:lnTo>
                  <a:pt x="52" y="330"/>
                </a:lnTo>
                <a:lnTo>
                  <a:pt x="52" y="329"/>
                </a:lnTo>
                <a:lnTo>
                  <a:pt x="52" y="328"/>
                </a:lnTo>
                <a:lnTo>
                  <a:pt x="52" y="329"/>
                </a:lnTo>
                <a:lnTo>
                  <a:pt x="51" y="329"/>
                </a:lnTo>
                <a:lnTo>
                  <a:pt x="51" y="328"/>
                </a:lnTo>
                <a:lnTo>
                  <a:pt x="52" y="328"/>
                </a:lnTo>
                <a:lnTo>
                  <a:pt x="51" y="328"/>
                </a:lnTo>
                <a:lnTo>
                  <a:pt x="51" y="327"/>
                </a:lnTo>
                <a:lnTo>
                  <a:pt x="51" y="328"/>
                </a:lnTo>
                <a:lnTo>
                  <a:pt x="51" y="327"/>
                </a:lnTo>
                <a:lnTo>
                  <a:pt x="51" y="326"/>
                </a:lnTo>
                <a:lnTo>
                  <a:pt x="50" y="326"/>
                </a:lnTo>
                <a:lnTo>
                  <a:pt x="50" y="327"/>
                </a:lnTo>
                <a:lnTo>
                  <a:pt x="50" y="328"/>
                </a:lnTo>
                <a:lnTo>
                  <a:pt x="50" y="327"/>
                </a:lnTo>
                <a:lnTo>
                  <a:pt x="50" y="328"/>
                </a:lnTo>
                <a:lnTo>
                  <a:pt x="49" y="328"/>
                </a:lnTo>
                <a:lnTo>
                  <a:pt x="50" y="328"/>
                </a:lnTo>
                <a:lnTo>
                  <a:pt x="50" y="329"/>
                </a:lnTo>
                <a:lnTo>
                  <a:pt x="49" y="329"/>
                </a:lnTo>
                <a:lnTo>
                  <a:pt x="49" y="328"/>
                </a:lnTo>
                <a:lnTo>
                  <a:pt x="49" y="329"/>
                </a:lnTo>
                <a:lnTo>
                  <a:pt x="48" y="329"/>
                </a:lnTo>
                <a:lnTo>
                  <a:pt x="48" y="328"/>
                </a:lnTo>
                <a:lnTo>
                  <a:pt x="47" y="328"/>
                </a:lnTo>
                <a:lnTo>
                  <a:pt x="47" y="329"/>
                </a:lnTo>
                <a:lnTo>
                  <a:pt x="48" y="329"/>
                </a:lnTo>
                <a:lnTo>
                  <a:pt x="47" y="329"/>
                </a:lnTo>
                <a:lnTo>
                  <a:pt x="47" y="328"/>
                </a:lnTo>
                <a:lnTo>
                  <a:pt x="46" y="329"/>
                </a:lnTo>
                <a:lnTo>
                  <a:pt x="47" y="329"/>
                </a:lnTo>
                <a:lnTo>
                  <a:pt x="46" y="329"/>
                </a:lnTo>
                <a:lnTo>
                  <a:pt x="45" y="329"/>
                </a:lnTo>
                <a:lnTo>
                  <a:pt x="46" y="329"/>
                </a:lnTo>
                <a:lnTo>
                  <a:pt x="46" y="328"/>
                </a:lnTo>
                <a:lnTo>
                  <a:pt x="47" y="328"/>
                </a:lnTo>
                <a:lnTo>
                  <a:pt x="46" y="328"/>
                </a:lnTo>
                <a:lnTo>
                  <a:pt x="47" y="327"/>
                </a:lnTo>
                <a:lnTo>
                  <a:pt x="46" y="327"/>
                </a:lnTo>
                <a:lnTo>
                  <a:pt x="47" y="327"/>
                </a:lnTo>
                <a:lnTo>
                  <a:pt x="47" y="328"/>
                </a:lnTo>
                <a:lnTo>
                  <a:pt x="47" y="327"/>
                </a:lnTo>
                <a:lnTo>
                  <a:pt x="47" y="328"/>
                </a:lnTo>
                <a:lnTo>
                  <a:pt x="48" y="328"/>
                </a:lnTo>
                <a:lnTo>
                  <a:pt x="48" y="327"/>
                </a:lnTo>
                <a:lnTo>
                  <a:pt x="47" y="327"/>
                </a:lnTo>
                <a:lnTo>
                  <a:pt x="47" y="326"/>
                </a:lnTo>
                <a:lnTo>
                  <a:pt x="48" y="326"/>
                </a:lnTo>
                <a:lnTo>
                  <a:pt x="47" y="326"/>
                </a:lnTo>
                <a:lnTo>
                  <a:pt x="47" y="325"/>
                </a:lnTo>
                <a:lnTo>
                  <a:pt x="48" y="325"/>
                </a:lnTo>
                <a:lnTo>
                  <a:pt x="48" y="326"/>
                </a:lnTo>
                <a:lnTo>
                  <a:pt x="49" y="326"/>
                </a:lnTo>
                <a:lnTo>
                  <a:pt x="49" y="325"/>
                </a:lnTo>
                <a:lnTo>
                  <a:pt x="49" y="326"/>
                </a:lnTo>
                <a:lnTo>
                  <a:pt x="50" y="326"/>
                </a:lnTo>
                <a:lnTo>
                  <a:pt x="50" y="325"/>
                </a:lnTo>
                <a:lnTo>
                  <a:pt x="49" y="325"/>
                </a:lnTo>
                <a:lnTo>
                  <a:pt x="50" y="325"/>
                </a:lnTo>
                <a:lnTo>
                  <a:pt x="50" y="324"/>
                </a:lnTo>
                <a:lnTo>
                  <a:pt x="49" y="324"/>
                </a:lnTo>
                <a:lnTo>
                  <a:pt x="48" y="324"/>
                </a:lnTo>
                <a:lnTo>
                  <a:pt x="49" y="324"/>
                </a:lnTo>
                <a:lnTo>
                  <a:pt x="49" y="323"/>
                </a:lnTo>
                <a:lnTo>
                  <a:pt x="48" y="323"/>
                </a:lnTo>
                <a:lnTo>
                  <a:pt x="48" y="322"/>
                </a:lnTo>
                <a:lnTo>
                  <a:pt x="47" y="322"/>
                </a:lnTo>
                <a:lnTo>
                  <a:pt x="47" y="323"/>
                </a:lnTo>
                <a:lnTo>
                  <a:pt x="48" y="323"/>
                </a:lnTo>
                <a:lnTo>
                  <a:pt x="47" y="323"/>
                </a:lnTo>
                <a:lnTo>
                  <a:pt x="47" y="322"/>
                </a:lnTo>
                <a:lnTo>
                  <a:pt x="46" y="323"/>
                </a:lnTo>
                <a:lnTo>
                  <a:pt x="47" y="323"/>
                </a:lnTo>
                <a:lnTo>
                  <a:pt x="46" y="323"/>
                </a:lnTo>
                <a:lnTo>
                  <a:pt x="45" y="323"/>
                </a:lnTo>
                <a:lnTo>
                  <a:pt x="46" y="323"/>
                </a:lnTo>
                <a:lnTo>
                  <a:pt x="46" y="322"/>
                </a:lnTo>
                <a:lnTo>
                  <a:pt x="47" y="322"/>
                </a:lnTo>
                <a:lnTo>
                  <a:pt x="46" y="322"/>
                </a:lnTo>
                <a:lnTo>
                  <a:pt x="47" y="321"/>
                </a:lnTo>
                <a:lnTo>
                  <a:pt x="46" y="321"/>
                </a:lnTo>
                <a:lnTo>
                  <a:pt x="47" y="321"/>
                </a:lnTo>
                <a:lnTo>
                  <a:pt x="47" y="322"/>
                </a:lnTo>
                <a:lnTo>
                  <a:pt x="47" y="321"/>
                </a:lnTo>
                <a:lnTo>
                  <a:pt x="47" y="322"/>
                </a:lnTo>
                <a:lnTo>
                  <a:pt x="48" y="322"/>
                </a:lnTo>
                <a:lnTo>
                  <a:pt x="48" y="321"/>
                </a:lnTo>
                <a:lnTo>
                  <a:pt x="47" y="321"/>
                </a:lnTo>
                <a:lnTo>
                  <a:pt x="47" y="320"/>
                </a:lnTo>
                <a:lnTo>
                  <a:pt x="47" y="319"/>
                </a:lnTo>
                <a:lnTo>
                  <a:pt x="46" y="320"/>
                </a:lnTo>
                <a:lnTo>
                  <a:pt x="47" y="320"/>
                </a:lnTo>
                <a:lnTo>
                  <a:pt x="46" y="320"/>
                </a:lnTo>
                <a:lnTo>
                  <a:pt x="45" y="320"/>
                </a:lnTo>
                <a:lnTo>
                  <a:pt x="46" y="320"/>
                </a:lnTo>
                <a:lnTo>
                  <a:pt x="46" y="319"/>
                </a:lnTo>
                <a:lnTo>
                  <a:pt x="47" y="319"/>
                </a:lnTo>
                <a:lnTo>
                  <a:pt x="46" y="319"/>
                </a:lnTo>
                <a:lnTo>
                  <a:pt x="46" y="318"/>
                </a:lnTo>
                <a:lnTo>
                  <a:pt x="46" y="319"/>
                </a:lnTo>
                <a:lnTo>
                  <a:pt x="45" y="318"/>
                </a:lnTo>
                <a:lnTo>
                  <a:pt x="46" y="318"/>
                </a:lnTo>
                <a:lnTo>
                  <a:pt x="45" y="318"/>
                </a:lnTo>
                <a:lnTo>
                  <a:pt x="46" y="317"/>
                </a:lnTo>
                <a:lnTo>
                  <a:pt x="45" y="317"/>
                </a:lnTo>
                <a:lnTo>
                  <a:pt x="45" y="318"/>
                </a:lnTo>
                <a:lnTo>
                  <a:pt x="44" y="318"/>
                </a:lnTo>
                <a:lnTo>
                  <a:pt x="45" y="319"/>
                </a:lnTo>
                <a:lnTo>
                  <a:pt x="44" y="319"/>
                </a:lnTo>
                <a:lnTo>
                  <a:pt x="45" y="319"/>
                </a:lnTo>
                <a:lnTo>
                  <a:pt x="45" y="320"/>
                </a:lnTo>
                <a:lnTo>
                  <a:pt x="44" y="320"/>
                </a:lnTo>
                <a:lnTo>
                  <a:pt x="44" y="319"/>
                </a:lnTo>
                <a:lnTo>
                  <a:pt x="44" y="320"/>
                </a:lnTo>
                <a:lnTo>
                  <a:pt x="43" y="320"/>
                </a:lnTo>
                <a:lnTo>
                  <a:pt x="44" y="320"/>
                </a:lnTo>
                <a:lnTo>
                  <a:pt x="44" y="321"/>
                </a:lnTo>
                <a:lnTo>
                  <a:pt x="43" y="321"/>
                </a:lnTo>
                <a:lnTo>
                  <a:pt x="44" y="321"/>
                </a:lnTo>
                <a:lnTo>
                  <a:pt x="45" y="322"/>
                </a:lnTo>
                <a:lnTo>
                  <a:pt x="44" y="322"/>
                </a:lnTo>
                <a:lnTo>
                  <a:pt x="45" y="322"/>
                </a:lnTo>
                <a:lnTo>
                  <a:pt x="45" y="323"/>
                </a:lnTo>
                <a:lnTo>
                  <a:pt x="44" y="323"/>
                </a:lnTo>
                <a:lnTo>
                  <a:pt x="44" y="322"/>
                </a:lnTo>
                <a:lnTo>
                  <a:pt x="44" y="323"/>
                </a:lnTo>
                <a:lnTo>
                  <a:pt x="43" y="323"/>
                </a:lnTo>
                <a:lnTo>
                  <a:pt x="43" y="322"/>
                </a:lnTo>
                <a:lnTo>
                  <a:pt x="42" y="322"/>
                </a:lnTo>
                <a:lnTo>
                  <a:pt x="42" y="323"/>
                </a:lnTo>
                <a:lnTo>
                  <a:pt x="43" y="323"/>
                </a:lnTo>
                <a:lnTo>
                  <a:pt x="42" y="323"/>
                </a:lnTo>
                <a:lnTo>
                  <a:pt x="42" y="322"/>
                </a:lnTo>
                <a:lnTo>
                  <a:pt x="41" y="322"/>
                </a:lnTo>
                <a:lnTo>
                  <a:pt x="41" y="323"/>
                </a:lnTo>
                <a:lnTo>
                  <a:pt x="40" y="323"/>
                </a:lnTo>
                <a:lnTo>
                  <a:pt x="41" y="323"/>
                </a:lnTo>
                <a:lnTo>
                  <a:pt x="41" y="322"/>
                </a:lnTo>
                <a:lnTo>
                  <a:pt x="41" y="321"/>
                </a:lnTo>
                <a:lnTo>
                  <a:pt x="40" y="321"/>
                </a:lnTo>
                <a:lnTo>
                  <a:pt x="41" y="321"/>
                </a:lnTo>
                <a:lnTo>
                  <a:pt x="40" y="321"/>
                </a:lnTo>
                <a:lnTo>
                  <a:pt x="40" y="320"/>
                </a:lnTo>
                <a:lnTo>
                  <a:pt x="40" y="321"/>
                </a:lnTo>
                <a:lnTo>
                  <a:pt x="39" y="321"/>
                </a:lnTo>
                <a:lnTo>
                  <a:pt x="39" y="322"/>
                </a:lnTo>
                <a:lnTo>
                  <a:pt x="40" y="322"/>
                </a:lnTo>
                <a:lnTo>
                  <a:pt x="40" y="323"/>
                </a:lnTo>
                <a:lnTo>
                  <a:pt x="39" y="323"/>
                </a:lnTo>
                <a:lnTo>
                  <a:pt x="39" y="322"/>
                </a:lnTo>
                <a:lnTo>
                  <a:pt x="39" y="323"/>
                </a:lnTo>
                <a:lnTo>
                  <a:pt x="38" y="323"/>
                </a:lnTo>
                <a:lnTo>
                  <a:pt x="38" y="322"/>
                </a:lnTo>
                <a:lnTo>
                  <a:pt x="37" y="322"/>
                </a:lnTo>
                <a:lnTo>
                  <a:pt x="37" y="323"/>
                </a:lnTo>
                <a:lnTo>
                  <a:pt x="36" y="323"/>
                </a:lnTo>
                <a:lnTo>
                  <a:pt x="36" y="322"/>
                </a:lnTo>
                <a:lnTo>
                  <a:pt x="36" y="323"/>
                </a:lnTo>
                <a:lnTo>
                  <a:pt x="35" y="323"/>
                </a:lnTo>
                <a:lnTo>
                  <a:pt x="35" y="322"/>
                </a:lnTo>
                <a:lnTo>
                  <a:pt x="36" y="322"/>
                </a:lnTo>
                <a:lnTo>
                  <a:pt x="36" y="321"/>
                </a:lnTo>
                <a:lnTo>
                  <a:pt x="37" y="321"/>
                </a:lnTo>
                <a:lnTo>
                  <a:pt x="36" y="321"/>
                </a:lnTo>
                <a:lnTo>
                  <a:pt x="36" y="320"/>
                </a:lnTo>
                <a:lnTo>
                  <a:pt x="37" y="320"/>
                </a:lnTo>
                <a:lnTo>
                  <a:pt x="37" y="319"/>
                </a:lnTo>
                <a:lnTo>
                  <a:pt x="38" y="319"/>
                </a:lnTo>
                <a:lnTo>
                  <a:pt x="38" y="320"/>
                </a:lnTo>
                <a:lnTo>
                  <a:pt x="39" y="320"/>
                </a:lnTo>
                <a:lnTo>
                  <a:pt x="39" y="319"/>
                </a:lnTo>
                <a:lnTo>
                  <a:pt x="39" y="320"/>
                </a:lnTo>
                <a:lnTo>
                  <a:pt x="40" y="320"/>
                </a:lnTo>
                <a:lnTo>
                  <a:pt x="40" y="319"/>
                </a:lnTo>
                <a:lnTo>
                  <a:pt x="39" y="319"/>
                </a:lnTo>
                <a:lnTo>
                  <a:pt x="39" y="318"/>
                </a:lnTo>
                <a:lnTo>
                  <a:pt x="38" y="318"/>
                </a:lnTo>
                <a:lnTo>
                  <a:pt x="39" y="318"/>
                </a:lnTo>
                <a:lnTo>
                  <a:pt x="39" y="317"/>
                </a:lnTo>
                <a:lnTo>
                  <a:pt x="38" y="317"/>
                </a:lnTo>
                <a:lnTo>
                  <a:pt x="39" y="317"/>
                </a:lnTo>
                <a:lnTo>
                  <a:pt x="39" y="316"/>
                </a:lnTo>
                <a:lnTo>
                  <a:pt x="39" y="317"/>
                </a:lnTo>
                <a:lnTo>
                  <a:pt x="40" y="317"/>
                </a:lnTo>
                <a:lnTo>
                  <a:pt x="40" y="316"/>
                </a:lnTo>
                <a:lnTo>
                  <a:pt x="39" y="316"/>
                </a:lnTo>
                <a:lnTo>
                  <a:pt x="39" y="315"/>
                </a:lnTo>
                <a:lnTo>
                  <a:pt x="40" y="315"/>
                </a:lnTo>
                <a:lnTo>
                  <a:pt x="40" y="316"/>
                </a:lnTo>
                <a:lnTo>
                  <a:pt x="40" y="315"/>
                </a:lnTo>
                <a:lnTo>
                  <a:pt x="40" y="314"/>
                </a:lnTo>
                <a:lnTo>
                  <a:pt x="40" y="315"/>
                </a:lnTo>
                <a:lnTo>
                  <a:pt x="41" y="315"/>
                </a:lnTo>
                <a:lnTo>
                  <a:pt x="40" y="315"/>
                </a:lnTo>
                <a:lnTo>
                  <a:pt x="40" y="316"/>
                </a:lnTo>
                <a:lnTo>
                  <a:pt x="41" y="316"/>
                </a:lnTo>
                <a:lnTo>
                  <a:pt x="41" y="315"/>
                </a:lnTo>
                <a:lnTo>
                  <a:pt x="41" y="316"/>
                </a:lnTo>
                <a:lnTo>
                  <a:pt x="41" y="317"/>
                </a:lnTo>
                <a:lnTo>
                  <a:pt x="40" y="317"/>
                </a:lnTo>
                <a:lnTo>
                  <a:pt x="41" y="317"/>
                </a:lnTo>
                <a:lnTo>
                  <a:pt x="41" y="316"/>
                </a:lnTo>
                <a:lnTo>
                  <a:pt x="42" y="316"/>
                </a:lnTo>
                <a:lnTo>
                  <a:pt x="42" y="317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3" y="316"/>
                </a:lnTo>
                <a:lnTo>
                  <a:pt x="43" y="317"/>
                </a:lnTo>
                <a:lnTo>
                  <a:pt x="44" y="317"/>
                </a:lnTo>
                <a:lnTo>
                  <a:pt x="44" y="316"/>
                </a:lnTo>
                <a:lnTo>
                  <a:pt x="44" y="317"/>
                </a:lnTo>
                <a:lnTo>
                  <a:pt x="45" y="317"/>
                </a:lnTo>
                <a:lnTo>
                  <a:pt x="45" y="316"/>
                </a:lnTo>
                <a:lnTo>
                  <a:pt x="44" y="316"/>
                </a:lnTo>
                <a:lnTo>
                  <a:pt x="45" y="316"/>
                </a:lnTo>
                <a:lnTo>
                  <a:pt x="44" y="316"/>
                </a:lnTo>
                <a:lnTo>
                  <a:pt x="44" y="315"/>
                </a:lnTo>
                <a:lnTo>
                  <a:pt x="44" y="316"/>
                </a:lnTo>
                <a:lnTo>
                  <a:pt x="43" y="315"/>
                </a:lnTo>
                <a:lnTo>
                  <a:pt x="43" y="316"/>
                </a:lnTo>
                <a:lnTo>
                  <a:pt x="43" y="315"/>
                </a:lnTo>
                <a:lnTo>
                  <a:pt x="44" y="315"/>
                </a:lnTo>
                <a:lnTo>
                  <a:pt x="44" y="314"/>
                </a:lnTo>
                <a:lnTo>
                  <a:pt x="43" y="314"/>
                </a:lnTo>
                <a:lnTo>
                  <a:pt x="44" y="314"/>
                </a:lnTo>
                <a:lnTo>
                  <a:pt x="43" y="314"/>
                </a:lnTo>
                <a:lnTo>
                  <a:pt x="43" y="313"/>
                </a:lnTo>
                <a:lnTo>
                  <a:pt x="42" y="313"/>
                </a:lnTo>
                <a:lnTo>
                  <a:pt x="42" y="314"/>
                </a:lnTo>
                <a:lnTo>
                  <a:pt x="43" y="314"/>
                </a:lnTo>
                <a:lnTo>
                  <a:pt x="42" y="314"/>
                </a:lnTo>
                <a:lnTo>
                  <a:pt x="42" y="313"/>
                </a:lnTo>
                <a:lnTo>
                  <a:pt x="41" y="313"/>
                </a:lnTo>
                <a:lnTo>
                  <a:pt x="41" y="314"/>
                </a:lnTo>
                <a:lnTo>
                  <a:pt x="40" y="314"/>
                </a:lnTo>
                <a:lnTo>
                  <a:pt x="41" y="314"/>
                </a:lnTo>
                <a:lnTo>
                  <a:pt x="41" y="313"/>
                </a:lnTo>
                <a:lnTo>
                  <a:pt x="41" y="312"/>
                </a:lnTo>
                <a:lnTo>
                  <a:pt x="42" y="312"/>
                </a:lnTo>
                <a:lnTo>
                  <a:pt x="42" y="313"/>
                </a:lnTo>
                <a:lnTo>
                  <a:pt x="42" y="312"/>
                </a:lnTo>
                <a:lnTo>
                  <a:pt x="42" y="313"/>
                </a:lnTo>
                <a:lnTo>
                  <a:pt x="43" y="313"/>
                </a:lnTo>
                <a:lnTo>
                  <a:pt x="43" y="312"/>
                </a:lnTo>
                <a:lnTo>
                  <a:pt x="42" y="312"/>
                </a:lnTo>
                <a:lnTo>
                  <a:pt x="42" y="311"/>
                </a:lnTo>
                <a:lnTo>
                  <a:pt x="43" y="311"/>
                </a:lnTo>
                <a:lnTo>
                  <a:pt x="42" y="311"/>
                </a:lnTo>
                <a:lnTo>
                  <a:pt x="42" y="310"/>
                </a:lnTo>
                <a:lnTo>
                  <a:pt x="43" y="310"/>
                </a:lnTo>
                <a:lnTo>
                  <a:pt x="43" y="311"/>
                </a:lnTo>
                <a:lnTo>
                  <a:pt x="44" y="311"/>
                </a:lnTo>
                <a:lnTo>
                  <a:pt x="44" y="310"/>
                </a:lnTo>
                <a:lnTo>
                  <a:pt x="44" y="311"/>
                </a:lnTo>
                <a:lnTo>
                  <a:pt x="45" y="311"/>
                </a:lnTo>
                <a:lnTo>
                  <a:pt x="45" y="310"/>
                </a:lnTo>
                <a:lnTo>
                  <a:pt x="44" y="310"/>
                </a:lnTo>
                <a:lnTo>
                  <a:pt x="45" y="310"/>
                </a:lnTo>
                <a:lnTo>
                  <a:pt x="44" y="310"/>
                </a:lnTo>
                <a:lnTo>
                  <a:pt x="44" y="309"/>
                </a:lnTo>
                <a:lnTo>
                  <a:pt x="44" y="310"/>
                </a:lnTo>
                <a:lnTo>
                  <a:pt x="43" y="309"/>
                </a:lnTo>
                <a:lnTo>
                  <a:pt x="43" y="310"/>
                </a:lnTo>
                <a:lnTo>
                  <a:pt x="43" y="309"/>
                </a:lnTo>
                <a:lnTo>
                  <a:pt x="44" y="309"/>
                </a:lnTo>
                <a:lnTo>
                  <a:pt x="44" y="308"/>
                </a:lnTo>
                <a:lnTo>
                  <a:pt x="43" y="308"/>
                </a:lnTo>
                <a:lnTo>
                  <a:pt x="44" y="308"/>
                </a:lnTo>
                <a:lnTo>
                  <a:pt x="44" y="307"/>
                </a:lnTo>
                <a:lnTo>
                  <a:pt x="44" y="308"/>
                </a:lnTo>
                <a:lnTo>
                  <a:pt x="45" y="308"/>
                </a:lnTo>
                <a:lnTo>
                  <a:pt x="45" y="307"/>
                </a:lnTo>
                <a:lnTo>
                  <a:pt x="44" y="307"/>
                </a:lnTo>
                <a:lnTo>
                  <a:pt x="45" y="307"/>
                </a:lnTo>
                <a:lnTo>
                  <a:pt x="44" y="307"/>
                </a:lnTo>
                <a:lnTo>
                  <a:pt x="45" y="306"/>
                </a:lnTo>
                <a:lnTo>
                  <a:pt x="45" y="307"/>
                </a:lnTo>
                <a:lnTo>
                  <a:pt x="45" y="306"/>
                </a:lnTo>
                <a:lnTo>
                  <a:pt x="45" y="305"/>
                </a:lnTo>
                <a:lnTo>
                  <a:pt x="46" y="305"/>
                </a:lnTo>
                <a:lnTo>
                  <a:pt x="45" y="306"/>
                </a:lnTo>
                <a:lnTo>
                  <a:pt x="46" y="306"/>
                </a:lnTo>
                <a:lnTo>
                  <a:pt x="45" y="306"/>
                </a:lnTo>
                <a:lnTo>
                  <a:pt x="46" y="307"/>
                </a:lnTo>
                <a:lnTo>
                  <a:pt x="46" y="306"/>
                </a:lnTo>
                <a:lnTo>
                  <a:pt x="46" y="307"/>
                </a:lnTo>
                <a:lnTo>
                  <a:pt x="47" y="307"/>
                </a:lnTo>
                <a:lnTo>
                  <a:pt x="46" y="307"/>
                </a:lnTo>
                <a:lnTo>
                  <a:pt x="46" y="308"/>
                </a:lnTo>
                <a:lnTo>
                  <a:pt x="45" y="308"/>
                </a:lnTo>
                <a:lnTo>
                  <a:pt x="46" y="308"/>
                </a:lnTo>
                <a:lnTo>
                  <a:pt x="47" y="308"/>
                </a:lnTo>
                <a:lnTo>
                  <a:pt x="46" y="308"/>
                </a:lnTo>
                <a:lnTo>
                  <a:pt x="47" y="307"/>
                </a:lnTo>
                <a:lnTo>
                  <a:pt x="47" y="308"/>
                </a:lnTo>
                <a:lnTo>
                  <a:pt x="47" y="309"/>
                </a:lnTo>
                <a:lnTo>
                  <a:pt x="48" y="309"/>
                </a:lnTo>
                <a:lnTo>
                  <a:pt x="48" y="310"/>
                </a:lnTo>
                <a:lnTo>
                  <a:pt x="47" y="310"/>
                </a:lnTo>
                <a:lnTo>
                  <a:pt x="47" y="309"/>
                </a:lnTo>
                <a:lnTo>
                  <a:pt x="47" y="310"/>
                </a:lnTo>
                <a:lnTo>
                  <a:pt x="47" y="309"/>
                </a:lnTo>
                <a:lnTo>
                  <a:pt x="46" y="309"/>
                </a:lnTo>
                <a:lnTo>
                  <a:pt x="47" y="309"/>
                </a:lnTo>
                <a:lnTo>
                  <a:pt x="46" y="310"/>
                </a:lnTo>
                <a:lnTo>
                  <a:pt x="47" y="310"/>
                </a:lnTo>
                <a:lnTo>
                  <a:pt x="46" y="310"/>
                </a:lnTo>
                <a:lnTo>
                  <a:pt x="46" y="311"/>
                </a:lnTo>
                <a:lnTo>
                  <a:pt x="45" y="311"/>
                </a:lnTo>
                <a:lnTo>
                  <a:pt x="46" y="311"/>
                </a:lnTo>
                <a:lnTo>
                  <a:pt x="47" y="311"/>
                </a:lnTo>
                <a:lnTo>
                  <a:pt x="46" y="311"/>
                </a:lnTo>
                <a:lnTo>
                  <a:pt x="47" y="310"/>
                </a:lnTo>
                <a:lnTo>
                  <a:pt x="47" y="311"/>
                </a:lnTo>
                <a:lnTo>
                  <a:pt x="48" y="311"/>
                </a:lnTo>
                <a:lnTo>
                  <a:pt x="47" y="311"/>
                </a:lnTo>
                <a:lnTo>
                  <a:pt x="47" y="310"/>
                </a:lnTo>
                <a:lnTo>
                  <a:pt x="48" y="310"/>
                </a:lnTo>
                <a:lnTo>
                  <a:pt x="48" y="311"/>
                </a:lnTo>
                <a:lnTo>
                  <a:pt x="49" y="311"/>
                </a:lnTo>
                <a:lnTo>
                  <a:pt x="49" y="310"/>
                </a:lnTo>
                <a:lnTo>
                  <a:pt x="49" y="311"/>
                </a:lnTo>
                <a:lnTo>
                  <a:pt x="50" y="311"/>
                </a:lnTo>
                <a:lnTo>
                  <a:pt x="50" y="310"/>
                </a:lnTo>
                <a:lnTo>
                  <a:pt x="49" y="310"/>
                </a:lnTo>
                <a:lnTo>
                  <a:pt x="50" y="310"/>
                </a:lnTo>
                <a:lnTo>
                  <a:pt x="50" y="309"/>
                </a:lnTo>
                <a:lnTo>
                  <a:pt x="50" y="310"/>
                </a:lnTo>
                <a:lnTo>
                  <a:pt x="50" y="309"/>
                </a:lnTo>
                <a:lnTo>
                  <a:pt x="50" y="308"/>
                </a:lnTo>
                <a:lnTo>
                  <a:pt x="51" y="308"/>
                </a:lnTo>
                <a:lnTo>
                  <a:pt x="51" y="309"/>
                </a:lnTo>
                <a:lnTo>
                  <a:pt x="51" y="310"/>
                </a:lnTo>
                <a:lnTo>
                  <a:pt x="51" y="309"/>
                </a:lnTo>
                <a:lnTo>
                  <a:pt x="51" y="310"/>
                </a:lnTo>
                <a:lnTo>
                  <a:pt x="52" y="310"/>
                </a:lnTo>
                <a:lnTo>
                  <a:pt x="51" y="310"/>
                </a:lnTo>
                <a:lnTo>
                  <a:pt x="51" y="311"/>
                </a:lnTo>
                <a:lnTo>
                  <a:pt x="52" y="311"/>
                </a:lnTo>
                <a:lnTo>
                  <a:pt x="52" y="310"/>
                </a:lnTo>
                <a:lnTo>
                  <a:pt x="52" y="311"/>
                </a:lnTo>
                <a:lnTo>
                  <a:pt x="53" y="311"/>
                </a:lnTo>
                <a:lnTo>
                  <a:pt x="53" y="310"/>
                </a:lnTo>
                <a:lnTo>
                  <a:pt x="54" y="310"/>
                </a:lnTo>
                <a:lnTo>
                  <a:pt x="54" y="311"/>
                </a:lnTo>
                <a:lnTo>
                  <a:pt x="53" y="311"/>
                </a:lnTo>
                <a:lnTo>
                  <a:pt x="54" y="311"/>
                </a:lnTo>
                <a:lnTo>
                  <a:pt x="54" y="310"/>
                </a:lnTo>
                <a:lnTo>
                  <a:pt x="55" y="310"/>
                </a:lnTo>
                <a:lnTo>
                  <a:pt x="55" y="311"/>
                </a:lnTo>
                <a:lnTo>
                  <a:pt x="56" y="311"/>
                </a:lnTo>
                <a:lnTo>
                  <a:pt x="55" y="311"/>
                </a:lnTo>
                <a:lnTo>
                  <a:pt x="55" y="310"/>
                </a:lnTo>
                <a:lnTo>
                  <a:pt x="55" y="309"/>
                </a:lnTo>
                <a:lnTo>
                  <a:pt x="54" y="309"/>
                </a:lnTo>
                <a:lnTo>
                  <a:pt x="54" y="310"/>
                </a:lnTo>
                <a:lnTo>
                  <a:pt x="54" y="309"/>
                </a:lnTo>
                <a:lnTo>
                  <a:pt x="54" y="310"/>
                </a:lnTo>
                <a:lnTo>
                  <a:pt x="53" y="310"/>
                </a:lnTo>
                <a:lnTo>
                  <a:pt x="53" y="309"/>
                </a:lnTo>
                <a:lnTo>
                  <a:pt x="54" y="309"/>
                </a:lnTo>
                <a:lnTo>
                  <a:pt x="54" y="308"/>
                </a:lnTo>
                <a:lnTo>
                  <a:pt x="53" y="308"/>
                </a:lnTo>
                <a:lnTo>
                  <a:pt x="54" y="308"/>
                </a:lnTo>
                <a:lnTo>
                  <a:pt x="54" y="307"/>
                </a:lnTo>
                <a:lnTo>
                  <a:pt x="53" y="307"/>
                </a:lnTo>
                <a:lnTo>
                  <a:pt x="53" y="308"/>
                </a:lnTo>
                <a:lnTo>
                  <a:pt x="52" y="308"/>
                </a:lnTo>
                <a:lnTo>
                  <a:pt x="52" y="307"/>
                </a:lnTo>
                <a:lnTo>
                  <a:pt x="52" y="308"/>
                </a:lnTo>
                <a:lnTo>
                  <a:pt x="51" y="308"/>
                </a:lnTo>
                <a:lnTo>
                  <a:pt x="51" y="307"/>
                </a:lnTo>
                <a:lnTo>
                  <a:pt x="52" y="307"/>
                </a:lnTo>
                <a:lnTo>
                  <a:pt x="51" y="307"/>
                </a:lnTo>
                <a:lnTo>
                  <a:pt x="52" y="307"/>
                </a:lnTo>
                <a:lnTo>
                  <a:pt x="52" y="306"/>
                </a:lnTo>
                <a:lnTo>
                  <a:pt x="52" y="307"/>
                </a:lnTo>
                <a:lnTo>
                  <a:pt x="52" y="306"/>
                </a:lnTo>
                <a:lnTo>
                  <a:pt x="53" y="306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2" y="305"/>
                </a:lnTo>
                <a:lnTo>
                  <a:pt x="52" y="304"/>
                </a:lnTo>
                <a:lnTo>
                  <a:pt x="52" y="305"/>
                </a:lnTo>
                <a:lnTo>
                  <a:pt x="51" y="305"/>
                </a:lnTo>
                <a:lnTo>
                  <a:pt x="51" y="304"/>
                </a:lnTo>
                <a:lnTo>
                  <a:pt x="52" y="304"/>
                </a:lnTo>
                <a:lnTo>
                  <a:pt x="51" y="304"/>
                </a:lnTo>
                <a:lnTo>
                  <a:pt x="51" y="303"/>
                </a:lnTo>
                <a:lnTo>
                  <a:pt x="51" y="304"/>
                </a:lnTo>
                <a:lnTo>
                  <a:pt x="51" y="303"/>
                </a:lnTo>
                <a:lnTo>
                  <a:pt x="51" y="302"/>
                </a:lnTo>
                <a:lnTo>
                  <a:pt x="50" y="302"/>
                </a:lnTo>
                <a:lnTo>
                  <a:pt x="50" y="303"/>
                </a:lnTo>
                <a:lnTo>
                  <a:pt x="50" y="304"/>
                </a:lnTo>
                <a:lnTo>
                  <a:pt x="50" y="303"/>
                </a:lnTo>
                <a:lnTo>
                  <a:pt x="50" y="304"/>
                </a:lnTo>
                <a:lnTo>
                  <a:pt x="49" y="304"/>
                </a:lnTo>
                <a:lnTo>
                  <a:pt x="50" y="304"/>
                </a:lnTo>
                <a:lnTo>
                  <a:pt x="50" y="305"/>
                </a:lnTo>
                <a:lnTo>
                  <a:pt x="49" y="305"/>
                </a:lnTo>
                <a:lnTo>
                  <a:pt x="49" y="304"/>
                </a:lnTo>
                <a:lnTo>
                  <a:pt x="49" y="305"/>
                </a:lnTo>
                <a:lnTo>
                  <a:pt x="48" y="305"/>
                </a:lnTo>
                <a:lnTo>
                  <a:pt x="48" y="304"/>
                </a:lnTo>
                <a:lnTo>
                  <a:pt x="47" y="304"/>
                </a:lnTo>
                <a:lnTo>
                  <a:pt x="47" y="305"/>
                </a:lnTo>
                <a:lnTo>
                  <a:pt x="48" y="305"/>
                </a:lnTo>
                <a:lnTo>
                  <a:pt x="47" y="305"/>
                </a:lnTo>
                <a:lnTo>
                  <a:pt x="47" y="304"/>
                </a:lnTo>
                <a:lnTo>
                  <a:pt x="46" y="305"/>
                </a:lnTo>
                <a:lnTo>
                  <a:pt x="47" y="305"/>
                </a:lnTo>
                <a:lnTo>
                  <a:pt x="46" y="305"/>
                </a:lnTo>
                <a:lnTo>
                  <a:pt x="45" y="305"/>
                </a:lnTo>
                <a:lnTo>
                  <a:pt x="46" y="305"/>
                </a:lnTo>
                <a:lnTo>
                  <a:pt x="46" y="304"/>
                </a:lnTo>
                <a:lnTo>
                  <a:pt x="47" y="304"/>
                </a:lnTo>
                <a:lnTo>
                  <a:pt x="46" y="304"/>
                </a:lnTo>
                <a:lnTo>
                  <a:pt x="47" y="303"/>
                </a:lnTo>
                <a:lnTo>
                  <a:pt x="46" y="303"/>
                </a:lnTo>
                <a:lnTo>
                  <a:pt x="47" y="303"/>
                </a:lnTo>
                <a:lnTo>
                  <a:pt x="47" y="304"/>
                </a:lnTo>
                <a:lnTo>
                  <a:pt x="47" y="303"/>
                </a:lnTo>
                <a:lnTo>
                  <a:pt x="47" y="304"/>
                </a:lnTo>
                <a:lnTo>
                  <a:pt x="48" y="304"/>
                </a:lnTo>
                <a:lnTo>
                  <a:pt x="48" y="303"/>
                </a:lnTo>
                <a:lnTo>
                  <a:pt x="47" y="303"/>
                </a:lnTo>
                <a:lnTo>
                  <a:pt x="47" y="302"/>
                </a:lnTo>
                <a:lnTo>
                  <a:pt x="48" y="302"/>
                </a:lnTo>
                <a:lnTo>
                  <a:pt x="47" y="302"/>
                </a:lnTo>
                <a:lnTo>
                  <a:pt x="47" y="301"/>
                </a:lnTo>
                <a:lnTo>
                  <a:pt x="48" y="301"/>
                </a:lnTo>
                <a:lnTo>
                  <a:pt x="48" y="302"/>
                </a:lnTo>
                <a:lnTo>
                  <a:pt x="49" y="302"/>
                </a:lnTo>
                <a:lnTo>
                  <a:pt x="49" y="301"/>
                </a:lnTo>
                <a:lnTo>
                  <a:pt x="49" y="302"/>
                </a:lnTo>
                <a:lnTo>
                  <a:pt x="50" y="302"/>
                </a:lnTo>
                <a:lnTo>
                  <a:pt x="50" y="301"/>
                </a:lnTo>
                <a:lnTo>
                  <a:pt x="49" y="301"/>
                </a:lnTo>
                <a:lnTo>
                  <a:pt x="50" y="301"/>
                </a:lnTo>
                <a:lnTo>
                  <a:pt x="49" y="301"/>
                </a:lnTo>
                <a:lnTo>
                  <a:pt x="49" y="300"/>
                </a:lnTo>
                <a:lnTo>
                  <a:pt x="49" y="301"/>
                </a:lnTo>
                <a:lnTo>
                  <a:pt x="49" y="300"/>
                </a:lnTo>
                <a:lnTo>
                  <a:pt x="48" y="300"/>
                </a:lnTo>
                <a:lnTo>
                  <a:pt x="48" y="301"/>
                </a:lnTo>
                <a:lnTo>
                  <a:pt x="48" y="300"/>
                </a:lnTo>
                <a:lnTo>
                  <a:pt x="49" y="300"/>
                </a:lnTo>
                <a:lnTo>
                  <a:pt x="49" y="299"/>
                </a:lnTo>
                <a:lnTo>
                  <a:pt x="49" y="298"/>
                </a:lnTo>
                <a:lnTo>
                  <a:pt x="49" y="299"/>
                </a:lnTo>
                <a:lnTo>
                  <a:pt x="50" y="299"/>
                </a:lnTo>
                <a:lnTo>
                  <a:pt x="50" y="298"/>
                </a:lnTo>
                <a:lnTo>
                  <a:pt x="49" y="298"/>
                </a:lnTo>
                <a:lnTo>
                  <a:pt x="50" y="298"/>
                </a:lnTo>
                <a:lnTo>
                  <a:pt x="50" y="297"/>
                </a:lnTo>
                <a:lnTo>
                  <a:pt x="50" y="298"/>
                </a:lnTo>
                <a:lnTo>
                  <a:pt x="50" y="297"/>
                </a:lnTo>
                <a:lnTo>
                  <a:pt x="50" y="296"/>
                </a:lnTo>
                <a:lnTo>
                  <a:pt x="51" y="296"/>
                </a:lnTo>
                <a:lnTo>
                  <a:pt x="51" y="297"/>
                </a:lnTo>
                <a:lnTo>
                  <a:pt x="51" y="298"/>
                </a:lnTo>
                <a:lnTo>
                  <a:pt x="51" y="297"/>
                </a:lnTo>
                <a:lnTo>
                  <a:pt x="51" y="298"/>
                </a:lnTo>
                <a:lnTo>
                  <a:pt x="52" y="298"/>
                </a:lnTo>
                <a:lnTo>
                  <a:pt x="51" y="298"/>
                </a:lnTo>
                <a:lnTo>
                  <a:pt x="51" y="299"/>
                </a:lnTo>
                <a:lnTo>
                  <a:pt x="52" y="299"/>
                </a:lnTo>
                <a:lnTo>
                  <a:pt x="52" y="298"/>
                </a:lnTo>
                <a:lnTo>
                  <a:pt x="52" y="299"/>
                </a:lnTo>
                <a:lnTo>
                  <a:pt x="53" y="299"/>
                </a:lnTo>
                <a:lnTo>
                  <a:pt x="53" y="298"/>
                </a:lnTo>
                <a:lnTo>
                  <a:pt x="54" y="298"/>
                </a:lnTo>
                <a:lnTo>
                  <a:pt x="54" y="299"/>
                </a:lnTo>
                <a:lnTo>
                  <a:pt x="53" y="299"/>
                </a:lnTo>
                <a:lnTo>
                  <a:pt x="54" y="299"/>
                </a:lnTo>
                <a:lnTo>
                  <a:pt x="54" y="298"/>
                </a:lnTo>
                <a:lnTo>
                  <a:pt x="55" y="298"/>
                </a:lnTo>
                <a:lnTo>
                  <a:pt x="55" y="299"/>
                </a:lnTo>
                <a:lnTo>
                  <a:pt x="56" y="299"/>
                </a:lnTo>
                <a:lnTo>
                  <a:pt x="55" y="299"/>
                </a:lnTo>
                <a:lnTo>
                  <a:pt x="55" y="298"/>
                </a:lnTo>
                <a:lnTo>
                  <a:pt x="55" y="297"/>
                </a:lnTo>
                <a:lnTo>
                  <a:pt x="54" y="297"/>
                </a:lnTo>
                <a:lnTo>
                  <a:pt x="54" y="298"/>
                </a:lnTo>
                <a:lnTo>
                  <a:pt x="54" y="297"/>
                </a:lnTo>
                <a:lnTo>
                  <a:pt x="54" y="298"/>
                </a:lnTo>
                <a:lnTo>
                  <a:pt x="53" y="298"/>
                </a:lnTo>
                <a:lnTo>
                  <a:pt x="53" y="297"/>
                </a:lnTo>
                <a:lnTo>
                  <a:pt x="54" y="297"/>
                </a:lnTo>
                <a:lnTo>
                  <a:pt x="54" y="296"/>
                </a:lnTo>
                <a:lnTo>
                  <a:pt x="53" y="296"/>
                </a:lnTo>
                <a:lnTo>
                  <a:pt x="54" y="296"/>
                </a:lnTo>
                <a:lnTo>
                  <a:pt x="54" y="295"/>
                </a:lnTo>
                <a:lnTo>
                  <a:pt x="53" y="295"/>
                </a:lnTo>
                <a:lnTo>
                  <a:pt x="53" y="296"/>
                </a:lnTo>
                <a:lnTo>
                  <a:pt x="52" y="296"/>
                </a:lnTo>
                <a:lnTo>
                  <a:pt x="52" y="295"/>
                </a:lnTo>
                <a:lnTo>
                  <a:pt x="52" y="296"/>
                </a:lnTo>
                <a:lnTo>
                  <a:pt x="51" y="296"/>
                </a:lnTo>
                <a:lnTo>
                  <a:pt x="51" y="295"/>
                </a:lnTo>
                <a:lnTo>
                  <a:pt x="52" y="295"/>
                </a:lnTo>
                <a:lnTo>
                  <a:pt x="51" y="295"/>
                </a:lnTo>
                <a:lnTo>
                  <a:pt x="52" y="295"/>
                </a:lnTo>
                <a:lnTo>
                  <a:pt x="52" y="294"/>
                </a:lnTo>
                <a:lnTo>
                  <a:pt x="52" y="295"/>
                </a:lnTo>
                <a:lnTo>
                  <a:pt x="52" y="294"/>
                </a:lnTo>
                <a:lnTo>
                  <a:pt x="53" y="294"/>
                </a:lnTo>
                <a:lnTo>
                  <a:pt x="53" y="295"/>
                </a:lnTo>
                <a:lnTo>
                  <a:pt x="53" y="294"/>
                </a:lnTo>
                <a:lnTo>
                  <a:pt x="52" y="294"/>
                </a:lnTo>
                <a:lnTo>
                  <a:pt x="52" y="293"/>
                </a:lnTo>
                <a:lnTo>
                  <a:pt x="53" y="293"/>
                </a:lnTo>
                <a:lnTo>
                  <a:pt x="53" y="292"/>
                </a:lnTo>
                <a:lnTo>
                  <a:pt x="54" y="292"/>
                </a:lnTo>
                <a:lnTo>
                  <a:pt x="54" y="293"/>
                </a:lnTo>
                <a:lnTo>
                  <a:pt x="53" y="293"/>
                </a:lnTo>
                <a:lnTo>
                  <a:pt x="54" y="293"/>
                </a:lnTo>
                <a:lnTo>
                  <a:pt x="54" y="292"/>
                </a:lnTo>
                <a:lnTo>
                  <a:pt x="55" y="292"/>
                </a:lnTo>
                <a:lnTo>
                  <a:pt x="55" y="293"/>
                </a:lnTo>
                <a:lnTo>
                  <a:pt x="56" y="293"/>
                </a:lnTo>
                <a:lnTo>
                  <a:pt x="55" y="293"/>
                </a:lnTo>
                <a:lnTo>
                  <a:pt x="55" y="292"/>
                </a:lnTo>
                <a:lnTo>
                  <a:pt x="55" y="291"/>
                </a:lnTo>
                <a:lnTo>
                  <a:pt x="54" y="291"/>
                </a:lnTo>
                <a:lnTo>
                  <a:pt x="54" y="292"/>
                </a:lnTo>
                <a:lnTo>
                  <a:pt x="54" y="291"/>
                </a:lnTo>
                <a:lnTo>
                  <a:pt x="54" y="292"/>
                </a:lnTo>
                <a:lnTo>
                  <a:pt x="53" y="292"/>
                </a:lnTo>
                <a:lnTo>
                  <a:pt x="53" y="291"/>
                </a:lnTo>
                <a:lnTo>
                  <a:pt x="54" y="291"/>
                </a:lnTo>
                <a:lnTo>
                  <a:pt x="54" y="290"/>
                </a:lnTo>
                <a:lnTo>
                  <a:pt x="54" y="289"/>
                </a:lnTo>
                <a:lnTo>
                  <a:pt x="55" y="289"/>
                </a:lnTo>
                <a:lnTo>
                  <a:pt x="55" y="290"/>
                </a:lnTo>
                <a:lnTo>
                  <a:pt x="56" y="290"/>
                </a:lnTo>
                <a:lnTo>
                  <a:pt x="55" y="290"/>
                </a:lnTo>
                <a:lnTo>
                  <a:pt x="55" y="289"/>
                </a:lnTo>
                <a:lnTo>
                  <a:pt x="55" y="288"/>
                </a:lnTo>
                <a:lnTo>
                  <a:pt x="55" y="289"/>
                </a:lnTo>
                <a:lnTo>
                  <a:pt x="56" y="289"/>
                </a:lnTo>
                <a:lnTo>
                  <a:pt x="56" y="288"/>
                </a:lnTo>
                <a:lnTo>
                  <a:pt x="55" y="288"/>
                </a:lnTo>
                <a:lnTo>
                  <a:pt x="56" y="288"/>
                </a:lnTo>
                <a:lnTo>
                  <a:pt x="56" y="287"/>
                </a:lnTo>
                <a:lnTo>
                  <a:pt x="56" y="288"/>
                </a:lnTo>
                <a:lnTo>
                  <a:pt x="56" y="289"/>
                </a:lnTo>
                <a:lnTo>
                  <a:pt x="56" y="288"/>
                </a:lnTo>
                <a:lnTo>
                  <a:pt x="57" y="289"/>
                </a:lnTo>
                <a:lnTo>
                  <a:pt x="56" y="289"/>
                </a:lnTo>
                <a:lnTo>
                  <a:pt x="57" y="289"/>
                </a:lnTo>
                <a:lnTo>
                  <a:pt x="56" y="289"/>
                </a:lnTo>
                <a:lnTo>
                  <a:pt x="56" y="290"/>
                </a:lnTo>
                <a:lnTo>
                  <a:pt x="57" y="290"/>
                </a:lnTo>
                <a:lnTo>
                  <a:pt x="57" y="289"/>
                </a:lnTo>
                <a:lnTo>
                  <a:pt x="57" y="290"/>
                </a:lnTo>
                <a:lnTo>
                  <a:pt x="58" y="290"/>
                </a:lnTo>
                <a:lnTo>
                  <a:pt x="57" y="290"/>
                </a:lnTo>
                <a:lnTo>
                  <a:pt x="57" y="291"/>
                </a:lnTo>
                <a:lnTo>
                  <a:pt x="58" y="291"/>
                </a:lnTo>
                <a:lnTo>
                  <a:pt x="58" y="292"/>
                </a:lnTo>
                <a:lnTo>
                  <a:pt x="58" y="291"/>
                </a:lnTo>
                <a:lnTo>
                  <a:pt x="57" y="292"/>
                </a:lnTo>
                <a:lnTo>
                  <a:pt x="57" y="291"/>
                </a:lnTo>
                <a:lnTo>
                  <a:pt x="57" y="292"/>
                </a:lnTo>
                <a:lnTo>
                  <a:pt x="56" y="292"/>
                </a:lnTo>
                <a:lnTo>
                  <a:pt x="57" y="292"/>
                </a:lnTo>
                <a:lnTo>
                  <a:pt x="56" y="292"/>
                </a:lnTo>
                <a:lnTo>
                  <a:pt x="56" y="293"/>
                </a:lnTo>
                <a:lnTo>
                  <a:pt x="57" y="293"/>
                </a:lnTo>
                <a:lnTo>
                  <a:pt x="57" y="292"/>
                </a:lnTo>
                <a:lnTo>
                  <a:pt x="57" y="293"/>
                </a:lnTo>
                <a:lnTo>
                  <a:pt x="58" y="293"/>
                </a:lnTo>
                <a:lnTo>
                  <a:pt x="58" y="292"/>
                </a:lnTo>
                <a:lnTo>
                  <a:pt x="59" y="292"/>
                </a:lnTo>
                <a:lnTo>
                  <a:pt x="58" y="292"/>
                </a:lnTo>
                <a:lnTo>
                  <a:pt x="59" y="292"/>
                </a:lnTo>
                <a:lnTo>
                  <a:pt x="59" y="293"/>
                </a:lnTo>
                <a:lnTo>
                  <a:pt x="58" y="293"/>
                </a:lnTo>
                <a:lnTo>
                  <a:pt x="59" y="293"/>
                </a:lnTo>
                <a:lnTo>
                  <a:pt x="60" y="294"/>
                </a:lnTo>
                <a:lnTo>
                  <a:pt x="59" y="294"/>
                </a:lnTo>
                <a:lnTo>
                  <a:pt x="58" y="294"/>
                </a:lnTo>
                <a:lnTo>
                  <a:pt x="59" y="295"/>
                </a:lnTo>
                <a:lnTo>
                  <a:pt x="59" y="294"/>
                </a:lnTo>
                <a:lnTo>
                  <a:pt x="59" y="295"/>
                </a:lnTo>
                <a:lnTo>
                  <a:pt x="60" y="294"/>
                </a:lnTo>
                <a:lnTo>
                  <a:pt x="59" y="294"/>
                </a:lnTo>
                <a:lnTo>
                  <a:pt x="60" y="294"/>
                </a:lnTo>
                <a:lnTo>
                  <a:pt x="60" y="295"/>
                </a:lnTo>
                <a:lnTo>
                  <a:pt x="60" y="296"/>
                </a:lnTo>
                <a:lnTo>
                  <a:pt x="61" y="296"/>
                </a:lnTo>
                <a:lnTo>
                  <a:pt x="60" y="296"/>
                </a:lnTo>
                <a:lnTo>
                  <a:pt x="60" y="295"/>
                </a:lnTo>
                <a:lnTo>
                  <a:pt x="59" y="296"/>
                </a:lnTo>
                <a:lnTo>
                  <a:pt x="60" y="296"/>
                </a:lnTo>
                <a:lnTo>
                  <a:pt x="59" y="296"/>
                </a:lnTo>
                <a:lnTo>
                  <a:pt x="58" y="296"/>
                </a:lnTo>
                <a:lnTo>
                  <a:pt x="59" y="296"/>
                </a:lnTo>
                <a:lnTo>
                  <a:pt x="59" y="295"/>
                </a:lnTo>
                <a:lnTo>
                  <a:pt x="58" y="295"/>
                </a:lnTo>
                <a:lnTo>
                  <a:pt x="59" y="295"/>
                </a:lnTo>
                <a:lnTo>
                  <a:pt x="58" y="295"/>
                </a:lnTo>
                <a:lnTo>
                  <a:pt x="58" y="296"/>
                </a:lnTo>
                <a:lnTo>
                  <a:pt x="57" y="296"/>
                </a:lnTo>
                <a:lnTo>
                  <a:pt x="58" y="296"/>
                </a:lnTo>
                <a:lnTo>
                  <a:pt x="57" y="296"/>
                </a:lnTo>
                <a:lnTo>
                  <a:pt x="57" y="297"/>
                </a:lnTo>
                <a:lnTo>
                  <a:pt x="58" y="297"/>
                </a:lnTo>
                <a:lnTo>
                  <a:pt x="58" y="298"/>
                </a:lnTo>
                <a:lnTo>
                  <a:pt x="58" y="297"/>
                </a:lnTo>
                <a:lnTo>
                  <a:pt x="57" y="298"/>
                </a:lnTo>
                <a:lnTo>
                  <a:pt x="57" y="297"/>
                </a:lnTo>
                <a:lnTo>
                  <a:pt x="57" y="298"/>
                </a:lnTo>
                <a:lnTo>
                  <a:pt x="56" y="298"/>
                </a:lnTo>
                <a:lnTo>
                  <a:pt x="57" y="298"/>
                </a:lnTo>
                <a:lnTo>
                  <a:pt x="56" y="298"/>
                </a:lnTo>
                <a:lnTo>
                  <a:pt x="56" y="299"/>
                </a:lnTo>
                <a:lnTo>
                  <a:pt x="57" y="299"/>
                </a:lnTo>
                <a:lnTo>
                  <a:pt x="57" y="298"/>
                </a:lnTo>
                <a:lnTo>
                  <a:pt x="57" y="299"/>
                </a:lnTo>
                <a:lnTo>
                  <a:pt x="58" y="299"/>
                </a:lnTo>
                <a:lnTo>
                  <a:pt x="58" y="298"/>
                </a:lnTo>
                <a:lnTo>
                  <a:pt x="59" y="298"/>
                </a:lnTo>
                <a:lnTo>
                  <a:pt x="58" y="298"/>
                </a:lnTo>
                <a:lnTo>
                  <a:pt x="59" y="298"/>
                </a:lnTo>
                <a:lnTo>
                  <a:pt x="59" y="299"/>
                </a:lnTo>
                <a:lnTo>
                  <a:pt x="58" y="299"/>
                </a:lnTo>
                <a:lnTo>
                  <a:pt x="59" y="299"/>
                </a:lnTo>
                <a:lnTo>
                  <a:pt x="60" y="299"/>
                </a:lnTo>
                <a:lnTo>
                  <a:pt x="59" y="299"/>
                </a:lnTo>
                <a:lnTo>
                  <a:pt x="60" y="298"/>
                </a:lnTo>
                <a:lnTo>
                  <a:pt x="60" y="299"/>
                </a:lnTo>
                <a:lnTo>
                  <a:pt x="61" y="299"/>
                </a:lnTo>
                <a:lnTo>
                  <a:pt x="60" y="299"/>
                </a:lnTo>
                <a:lnTo>
                  <a:pt x="60" y="298"/>
                </a:lnTo>
                <a:lnTo>
                  <a:pt x="60" y="297"/>
                </a:lnTo>
                <a:lnTo>
                  <a:pt x="60" y="298"/>
                </a:lnTo>
                <a:lnTo>
                  <a:pt x="61" y="298"/>
                </a:lnTo>
                <a:lnTo>
                  <a:pt x="61" y="297"/>
                </a:lnTo>
                <a:lnTo>
                  <a:pt x="60" y="297"/>
                </a:lnTo>
                <a:lnTo>
                  <a:pt x="61" y="297"/>
                </a:lnTo>
                <a:lnTo>
                  <a:pt x="61" y="296"/>
                </a:lnTo>
                <a:lnTo>
                  <a:pt x="61" y="297"/>
                </a:lnTo>
                <a:lnTo>
                  <a:pt x="61" y="298"/>
                </a:lnTo>
                <a:lnTo>
                  <a:pt x="61" y="297"/>
                </a:lnTo>
                <a:lnTo>
                  <a:pt x="62" y="297"/>
                </a:lnTo>
                <a:lnTo>
                  <a:pt x="62" y="298"/>
                </a:lnTo>
                <a:lnTo>
                  <a:pt x="61" y="298"/>
                </a:lnTo>
                <a:lnTo>
                  <a:pt x="61" y="299"/>
                </a:lnTo>
                <a:lnTo>
                  <a:pt x="62" y="299"/>
                </a:lnTo>
                <a:lnTo>
                  <a:pt x="62" y="298"/>
                </a:lnTo>
                <a:lnTo>
                  <a:pt x="62" y="299"/>
                </a:lnTo>
                <a:lnTo>
                  <a:pt x="63" y="299"/>
                </a:lnTo>
                <a:lnTo>
                  <a:pt x="62" y="299"/>
                </a:lnTo>
                <a:lnTo>
                  <a:pt x="62" y="300"/>
                </a:lnTo>
                <a:lnTo>
                  <a:pt x="63" y="300"/>
                </a:lnTo>
                <a:lnTo>
                  <a:pt x="63" y="301"/>
                </a:lnTo>
                <a:lnTo>
                  <a:pt x="63" y="300"/>
                </a:lnTo>
                <a:lnTo>
                  <a:pt x="63" y="301"/>
                </a:lnTo>
                <a:lnTo>
                  <a:pt x="62" y="301"/>
                </a:lnTo>
                <a:lnTo>
                  <a:pt x="62" y="300"/>
                </a:lnTo>
                <a:lnTo>
                  <a:pt x="62" y="301"/>
                </a:lnTo>
                <a:lnTo>
                  <a:pt x="61" y="301"/>
                </a:lnTo>
                <a:lnTo>
                  <a:pt x="61" y="302"/>
                </a:lnTo>
                <a:lnTo>
                  <a:pt x="62" y="302"/>
                </a:lnTo>
                <a:lnTo>
                  <a:pt x="62" y="301"/>
                </a:lnTo>
                <a:lnTo>
                  <a:pt x="62" y="302"/>
                </a:lnTo>
                <a:lnTo>
                  <a:pt x="63" y="302"/>
                </a:lnTo>
                <a:lnTo>
                  <a:pt x="63" y="301"/>
                </a:lnTo>
                <a:lnTo>
                  <a:pt x="64" y="301"/>
                </a:lnTo>
                <a:lnTo>
                  <a:pt x="64" y="302"/>
                </a:lnTo>
                <a:lnTo>
                  <a:pt x="65" y="302"/>
                </a:lnTo>
                <a:lnTo>
                  <a:pt x="65" y="303"/>
                </a:lnTo>
                <a:lnTo>
                  <a:pt x="64" y="303"/>
                </a:lnTo>
                <a:lnTo>
                  <a:pt x="64" y="304"/>
                </a:lnTo>
                <a:lnTo>
                  <a:pt x="64" y="303"/>
                </a:lnTo>
                <a:lnTo>
                  <a:pt x="64" y="304"/>
                </a:lnTo>
                <a:lnTo>
                  <a:pt x="65" y="304"/>
                </a:lnTo>
                <a:lnTo>
                  <a:pt x="65" y="303"/>
                </a:lnTo>
                <a:lnTo>
                  <a:pt x="65" y="304"/>
                </a:lnTo>
                <a:lnTo>
                  <a:pt x="66" y="304"/>
                </a:lnTo>
                <a:lnTo>
                  <a:pt x="66" y="305"/>
                </a:lnTo>
                <a:lnTo>
                  <a:pt x="65" y="305"/>
                </a:lnTo>
                <a:lnTo>
                  <a:pt x="65" y="304"/>
                </a:lnTo>
                <a:lnTo>
                  <a:pt x="65" y="305"/>
                </a:lnTo>
                <a:lnTo>
                  <a:pt x="64" y="305"/>
                </a:lnTo>
                <a:lnTo>
                  <a:pt x="64" y="304"/>
                </a:lnTo>
                <a:lnTo>
                  <a:pt x="63" y="304"/>
                </a:lnTo>
                <a:lnTo>
                  <a:pt x="63" y="305"/>
                </a:lnTo>
                <a:lnTo>
                  <a:pt x="62" y="305"/>
                </a:lnTo>
                <a:lnTo>
                  <a:pt x="62" y="304"/>
                </a:lnTo>
                <a:lnTo>
                  <a:pt x="62" y="305"/>
                </a:lnTo>
                <a:lnTo>
                  <a:pt x="61" y="305"/>
                </a:lnTo>
                <a:lnTo>
                  <a:pt x="61" y="304"/>
                </a:lnTo>
                <a:lnTo>
                  <a:pt x="62" y="304"/>
                </a:lnTo>
                <a:lnTo>
                  <a:pt x="62" y="303"/>
                </a:lnTo>
                <a:lnTo>
                  <a:pt x="61" y="303"/>
                </a:lnTo>
                <a:lnTo>
                  <a:pt x="61" y="304"/>
                </a:lnTo>
                <a:lnTo>
                  <a:pt x="61" y="303"/>
                </a:lnTo>
                <a:lnTo>
                  <a:pt x="61" y="302"/>
                </a:lnTo>
                <a:lnTo>
                  <a:pt x="61" y="303"/>
                </a:lnTo>
                <a:lnTo>
                  <a:pt x="60" y="303"/>
                </a:lnTo>
                <a:lnTo>
                  <a:pt x="61" y="303"/>
                </a:lnTo>
                <a:lnTo>
                  <a:pt x="61" y="304"/>
                </a:lnTo>
                <a:lnTo>
                  <a:pt x="60" y="304"/>
                </a:lnTo>
                <a:lnTo>
                  <a:pt x="60" y="303"/>
                </a:lnTo>
                <a:lnTo>
                  <a:pt x="60" y="304"/>
                </a:lnTo>
                <a:lnTo>
                  <a:pt x="60" y="305"/>
                </a:lnTo>
                <a:lnTo>
                  <a:pt x="61" y="305"/>
                </a:lnTo>
                <a:lnTo>
                  <a:pt x="60" y="305"/>
                </a:lnTo>
                <a:lnTo>
                  <a:pt x="60" y="304"/>
                </a:lnTo>
                <a:lnTo>
                  <a:pt x="59" y="305"/>
                </a:lnTo>
                <a:lnTo>
                  <a:pt x="60" y="305"/>
                </a:lnTo>
                <a:lnTo>
                  <a:pt x="59" y="305"/>
                </a:lnTo>
                <a:lnTo>
                  <a:pt x="60" y="306"/>
                </a:lnTo>
                <a:lnTo>
                  <a:pt x="59" y="306"/>
                </a:lnTo>
                <a:lnTo>
                  <a:pt x="58" y="306"/>
                </a:lnTo>
                <a:lnTo>
                  <a:pt x="59" y="307"/>
                </a:lnTo>
                <a:lnTo>
                  <a:pt x="59" y="306"/>
                </a:lnTo>
                <a:lnTo>
                  <a:pt x="59" y="307"/>
                </a:lnTo>
                <a:lnTo>
                  <a:pt x="60" y="306"/>
                </a:lnTo>
                <a:lnTo>
                  <a:pt x="59" y="306"/>
                </a:lnTo>
                <a:lnTo>
                  <a:pt x="60" y="306"/>
                </a:lnTo>
                <a:lnTo>
                  <a:pt x="60" y="307"/>
                </a:lnTo>
                <a:lnTo>
                  <a:pt x="60" y="308"/>
                </a:lnTo>
                <a:lnTo>
                  <a:pt x="61" y="308"/>
                </a:lnTo>
                <a:lnTo>
                  <a:pt x="60" y="308"/>
                </a:lnTo>
                <a:lnTo>
                  <a:pt x="60" y="307"/>
                </a:lnTo>
                <a:lnTo>
                  <a:pt x="59" y="308"/>
                </a:lnTo>
                <a:lnTo>
                  <a:pt x="60" y="308"/>
                </a:lnTo>
                <a:lnTo>
                  <a:pt x="59" y="308"/>
                </a:lnTo>
                <a:lnTo>
                  <a:pt x="58" y="308"/>
                </a:lnTo>
                <a:lnTo>
                  <a:pt x="59" y="308"/>
                </a:lnTo>
                <a:lnTo>
                  <a:pt x="59" y="307"/>
                </a:lnTo>
                <a:lnTo>
                  <a:pt x="58" y="307"/>
                </a:lnTo>
                <a:lnTo>
                  <a:pt x="59" y="307"/>
                </a:lnTo>
                <a:lnTo>
                  <a:pt x="58" y="307"/>
                </a:lnTo>
                <a:lnTo>
                  <a:pt x="58" y="308"/>
                </a:lnTo>
                <a:lnTo>
                  <a:pt x="57" y="308"/>
                </a:lnTo>
                <a:lnTo>
                  <a:pt x="58" y="308"/>
                </a:lnTo>
                <a:lnTo>
                  <a:pt x="57" y="308"/>
                </a:lnTo>
                <a:lnTo>
                  <a:pt x="57" y="309"/>
                </a:lnTo>
                <a:lnTo>
                  <a:pt x="58" y="309"/>
                </a:lnTo>
                <a:lnTo>
                  <a:pt x="58" y="310"/>
                </a:lnTo>
                <a:lnTo>
                  <a:pt x="58" y="309"/>
                </a:lnTo>
                <a:lnTo>
                  <a:pt x="57" y="310"/>
                </a:lnTo>
                <a:lnTo>
                  <a:pt x="57" y="309"/>
                </a:lnTo>
                <a:lnTo>
                  <a:pt x="57" y="310"/>
                </a:lnTo>
                <a:lnTo>
                  <a:pt x="56" y="310"/>
                </a:lnTo>
                <a:lnTo>
                  <a:pt x="57" y="310"/>
                </a:lnTo>
                <a:lnTo>
                  <a:pt x="56" y="310"/>
                </a:lnTo>
                <a:lnTo>
                  <a:pt x="56" y="311"/>
                </a:lnTo>
                <a:lnTo>
                  <a:pt x="57" y="311"/>
                </a:lnTo>
                <a:lnTo>
                  <a:pt x="57" y="310"/>
                </a:lnTo>
                <a:lnTo>
                  <a:pt x="57" y="311"/>
                </a:lnTo>
                <a:lnTo>
                  <a:pt x="58" y="311"/>
                </a:lnTo>
                <a:lnTo>
                  <a:pt x="58" y="310"/>
                </a:lnTo>
                <a:lnTo>
                  <a:pt x="59" y="310"/>
                </a:lnTo>
                <a:lnTo>
                  <a:pt x="58" y="310"/>
                </a:lnTo>
                <a:lnTo>
                  <a:pt x="59" y="310"/>
                </a:lnTo>
                <a:lnTo>
                  <a:pt x="59" y="311"/>
                </a:lnTo>
                <a:lnTo>
                  <a:pt x="58" y="311"/>
                </a:lnTo>
                <a:lnTo>
                  <a:pt x="59" y="311"/>
                </a:lnTo>
                <a:lnTo>
                  <a:pt x="60" y="311"/>
                </a:lnTo>
                <a:lnTo>
                  <a:pt x="59" y="311"/>
                </a:lnTo>
                <a:lnTo>
                  <a:pt x="60" y="310"/>
                </a:lnTo>
                <a:lnTo>
                  <a:pt x="60" y="311"/>
                </a:lnTo>
                <a:lnTo>
                  <a:pt x="61" y="311"/>
                </a:lnTo>
                <a:lnTo>
                  <a:pt x="60" y="311"/>
                </a:lnTo>
                <a:lnTo>
                  <a:pt x="60" y="310"/>
                </a:lnTo>
                <a:lnTo>
                  <a:pt x="60" y="309"/>
                </a:lnTo>
                <a:lnTo>
                  <a:pt x="60" y="310"/>
                </a:lnTo>
                <a:lnTo>
                  <a:pt x="61" y="310"/>
                </a:lnTo>
                <a:lnTo>
                  <a:pt x="61" y="309"/>
                </a:lnTo>
                <a:lnTo>
                  <a:pt x="60" y="309"/>
                </a:lnTo>
                <a:lnTo>
                  <a:pt x="61" y="309"/>
                </a:lnTo>
                <a:lnTo>
                  <a:pt x="61" y="308"/>
                </a:lnTo>
                <a:lnTo>
                  <a:pt x="61" y="309"/>
                </a:lnTo>
                <a:lnTo>
                  <a:pt x="61" y="310"/>
                </a:lnTo>
                <a:lnTo>
                  <a:pt x="61" y="309"/>
                </a:lnTo>
                <a:lnTo>
                  <a:pt x="62" y="309"/>
                </a:lnTo>
                <a:lnTo>
                  <a:pt x="62" y="310"/>
                </a:lnTo>
                <a:lnTo>
                  <a:pt x="61" y="310"/>
                </a:lnTo>
                <a:lnTo>
                  <a:pt x="61" y="311"/>
                </a:lnTo>
                <a:lnTo>
                  <a:pt x="62" y="311"/>
                </a:lnTo>
                <a:lnTo>
                  <a:pt x="62" y="310"/>
                </a:lnTo>
                <a:lnTo>
                  <a:pt x="62" y="311"/>
                </a:lnTo>
                <a:lnTo>
                  <a:pt x="63" y="311"/>
                </a:lnTo>
                <a:lnTo>
                  <a:pt x="63" y="310"/>
                </a:lnTo>
                <a:lnTo>
                  <a:pt x="64" y="310"/>
                </a:lnTo>
                <a:lnTo>
                  <a:pt x="64" y="311"/>
                </a:lnTo>
                <a:lnTo>
                  <a:pt x="65" y="311"/>
                </a:lnTo>
                <a:lnTo>
                  <a:pt x="65" y="310"/>
                </a:lnTo>
                <a:lnTo>
                  <a:pt x="65" y="311"/>
                </a:lnTo>
                <a:lnTo>
                  <a:pt x="66" y="311"/>
                </a:lnTo>
                <a:lnTo>
                  <a:pt x="66" y="310"/>
                </a:lnTo>
                <a:lnTo>
                  <a:pt x="65" y="310"/>
                </a:lnTo>
                <a:lnTo>
                  <a:pt x="65" y="309"/>
                </a:lnTo>
                <a:lnTo>
                  <a:pt x="65" y="310"/>
                </a:lnTo>
                <a:lnTo>
                  <a:pt x="64" y="310"/>
                </a:lnTo>
                <a:lnTo>
                  <a:pt x="64" y="309"/>
                </a:lnTo>
                <a:lnTo>
                  <a:pt x="64" y="310"/>
                </a:lnTo>
                <a:lnTo>
                  <a:pt x="64" y="309"/>
                </a:lnTo>
                <a:lnTo>
                  <a:pt x="65" y="309"/>
                </a:lnTo>
                <a:lnTo>
                  <a:pt x="65" y="308"/>
                </a:lnTo>
                <a:lnTo>
                  <a:pt x="64" y="308"/>
                </a:lnTo>
                <a:lnTo>
                  <a:pt x="65" y="308"/>
                </a:lnTo>
                <a:lnTo>
                  <a:pt x="65" y="307"/>
                </a:lnTo>
                <a:lnTo>
                  <a:pt x="65" y="308"/>
                </a:lnTo>
                <a:lnTo>
                  <a:pt x="66" y="308"/>
                </a:lnTo>
                <a:lnTo>
                  <a:pt x="66" y="307"/>
                </a:lnTo>
                <a:lnTo>
                  <a:pt x="65" y="307"/>
                </a:lnTo>
                <a:lnTo>
                  <a:pt x="65" y="306"/>
                </a:lnTo>
                <a:lnTo>
                  <a:pt x="66" y="306"/>
                </a:lnTo>
                <a:lnTo>
                  <a:pt x="66" y="307"/>
                </a:lnTo>
                <a:lnTo>
                  <a:pt x="66" y="306"/>
                </a:lnTo>
                <a:lnTo>
                  <a:pt x="66" y="305"/>
                </a:lnTo>
                <a:lnTo>
                  <a:pt x="66" y="306"/>
                </a:lnTo>
                <a:lnTo>
                  <a:pt x="67" y="306"/>
                </a:lnTo>
                <a:lnTo>
                  <a:pt x="66" y="306"/>
                </a:lnTo>
                <a:lnTo>
                  <a:pt x="66" y="307"/>
                </a:lnTo>
                <a:lnTo>
                  <a:pt x="67" y="307"/>
                </a:lnTo>
                <a:lnTo>
                  <a:pt x="67" y="306"/>
                </a:lnTo>
                <a:lnTo>
                  <a:pt x="67" y="307"/>
                </a:lnTo>
                <a:lnTo>
                  <a:pt x="67" y="308"/>
                </a:lnTo>
                <a:lnTo>
                  <a:pt x="66" y="308"/>
                </a:lnTo>
                <a:lnTo>
                  <a:pt x="67" y="308"/>
                </a:lnTo>
                <a:lnTo>
                  <a:pt x="67" y="307"/>
                </a:lnTo>
                <a:lnTo>
                  <a:pt x="68" y="307"/>
                </a:lnTo>
                <a:lnTo>
                  <a:pt x="68" y="308"/>
                </a:lnTo>
                <a:lnTo>
                  <a:pt x="68" y="309"/>
                </a:lnTo>
                <a:lnTo>
                  <a:pt x="69" y="309"/>
                </a:lnTo>
                <a:lnTo>
                  <a:pt x="68" y="310"/>
                </a:lnTo>
                <a:lnTo>
                  <a:pt x="68" y="309"/>
                </a:lnTo>
                <a:lnTo>
                  <a:pt x="68" y="310"/>
                </a:lnTo>
                <a:lnTo>
                  <a:pt x="68" y="309"/>
                </a:lnTo>
                <a:lnTo>
                  <a:pt x="67" y="309"/>
                </a:lnTo>
                <a:lnTo>
                  <a:pt x="67" y="310"/>
                </a:lnTo>
                <a:lnTo>
                  <a:pt x="67" y="311"/>
                </a:lnTo>
                <a:lnTo>
                  <a:pt x="66" y="311"/>
                </a:lnTo>
                <a:lnTo>
                  <a:pt x="67" y="311"/>
                </a:lnTo>
                <a:lnTo>
                  <a:pt x="67" y="310"/>
                </a:lnTo>
                <a:lnTo>
                  <a:pt x="68" y="310"/>
                </a:lnTo>
                <a:lnTo>
                  <a:pt x="68" y="311"/>
                </a:lnTo>
                <a:lnTo>
                  <a:pt x="69" y="311"/>
                </a:lnTo>
                <a:lnTo>
                  <a:pt x="68" y="311"/>
                </a:lnTo>
                <a:lnTo>
                  <a:pt x="68" y="310"/>
                </a:lnTo>
                <a:lnTo>
                  <a:pt x="69" y="310"/>
                </a:lnTo>
                <a:lnTo>
                  <a:pt x="68" y="310"/>
                </a:lnTo>
                <a:lnTo>
                  <a:pt x="69" y="310"/>
                </a:lnTo>
                <a:lnTo>
                  <a:pt x="69" y="311"/>
                </a:lnTo>
                <a:lnTo>
                  <a:pt x="70" y="311"/>
                </a:lnTo>
                <a:lnTo>
                  <a:pt x="69" y="311"/>
                </a:lnTo>
                <a:lnTo>
                  <a:pt x="70" y="311"/>
                </a:lnTo>
                <a:lnTo>
                  <a:pt x="70" y="312"/>
                </a:lnTo>
                <a:lnTo>
                  <a:pt x="69" y="312"/>
                </a:lnTo>
                <a:lnTo>
                  <a:pt x="69" y="313"/>
                </a:lnTo>
                <a:lnTo>
                  <a:pt x="69" y="312"/>
                </a:lnTo>
                <a:lnTo>
                  <a:pt x="70" y="313"/>
                </a:lnTo>
                <a:lnTo>
                  <a:pt x="70" y="312"/>
                </a:lnTo>
                <a:lnTo>
                  <a:pt x="70" y="313"/>
                </a:lnTo>
                <a:lnTo>
                  <a:pt x="71" y="313"/>
                </a:lnTo>
                <a:lnTo>
                  <a:pt x="70" y="313"/>
                </a:lnTo>
                <a:lnTo>
                  <a:pt x="71" y="313"/>
                </a:lnTo>
                <a:lnTo>
                  <a:pt x="71" y="314"/>
                </a:lnTo>
                <a:lnTo>
                  <a:pt x="70" y="314"/>
                </a:lnTo>
                <a:lnTo>
                  <a:pt x="70" y="313"/>
                </a:lnTo>
                <a:lnTo>
                  <a:pt x="70" y="314"/>
                </a:lnTo>
                <a:lnTo>
                  <a:pt x="69" y="314"/>
                </a:lnTo>
                <a:lnTo>
                  <a:pt x="69" y="313"/>
                </a:lnTo>
                <a:lnTo>
                  <a:pt x="68" y="313"/>
                </a:lnTo>
                <a:lnTo>
                  <a:pt x="69" y="313"/>
                </a:lnTo>
                <a:lnTo>
                  <a:pt x="68" y="313"/>
                </a:lnTo>
                <a:lnTo>
                  <a:pt x="68" y="314"/>
                </a:lnTo>
                <a:lnTo>
                  <a:pt x="69" y="314"/>
                </a:lnTo>
                <a:lnTo>
                  <a:pt x="68" y="314"/>
                </a:lnTo>
                <a:lnTo>
                  <a:pt x="68" y="315"/>
                </a:lnTo>
                <a:lnTo>
                  <a:pt x="69" y="315"/>
                </a:lnTo>
                <a:lnTo>
                  <a:pt x="68" y="316"/>
                </a:lnTo>
                <a:lnTo>
                  <a:pt x="68" y="315"/>
                </a:lnTo>
                <a:lnTo>
                  <a:pt x="68" y="316"/>
                </a:lnTo>
                <a:lnTo>
                  <a:pt x="68" y="315"/>
                </a:lnTo>
                <a:lnTo>
                  <a:pt x="67" y="315"/>
                </a:lnTo>
                <a:lnTo>
                  <a:pt x="67" y="316"/>
                </a:lnTo>
                <a:lnTo>
                  <a:pt x="67" y="317"/>
                </a:lnTo>
                <a:lnTo>
                  <a:pt x="66" y="317"/>
                </a:lnTo>
                <a:lnTo>
                  <a:pt x="67" y="317"/>
                </a:lnTo>
                <a:lnTo>
                  <a:pt x="67" y="316"/>
                </a:lnTo>
                <a:lnTo>
                  <a:pt x="68" y="316"/>
                </a:lnTo>
                <a:lnTo>
                  <a:pt x="68" y="317"/>
                </a:lnTo>
                <a:lnTo>
                  <a:pt x="69" y="317"/>
                </a:lnTo>
                <a:lnTo>
                  <a:pt x="68" y="317"/>
                </a:lnTo>
                <a:lnTo>
                  <a:pt x="68" y="316"/>
                </a:lnTo>
                <a:lnTo>
                  <a:pt x="69" y="316"/>
                </a:lnTo>
                <a:lnTo>
                  <a:pt x="68" y="316"/>
                </a:lnTo>
                <a:lnTo>
                  <a:pt x="69" y="316"/>
                </a:lnTo>
                <a:lnTo>
                  <a:pt x="69" y="317"/>
                </a:lnTo>
                <a:lnTo>
                  <a:pt x="70" y="317"/>
                </a:lnTo>
                <a:lnTo>
                  <a:pt x="70" y="316"/>
                </a:lnTo>
                <a:lnTo>
                  <a:pt x="70" y="317"/>
                </a:lnTo>
                <a:lnTo>
                  <a:pt x="71" y="317"/>
                </a:lnTo>
                <a:lnTo>
                  <a:pt x="71" y="316"/>
                </a:lnTo>
                <a:lnTo>
                  <a:pt x="70" y="316"/>
                </a:lnTo>
                <a:lnTo>
                  <a:pt x="71" y="316"/>
                </a:lnTo>
                <a:lnTo>
                  <a:pt x="70" y="316"/>
                </a:lnTo>
                <a:lnTo>
                  <a:pt x="71" y="315"/>
                </a:lnTo>
                <a:lnTo>
                  <a:pt x="71" y="316"/>
                </a:lnTo>
                <a:lnTo>
                  <a:pt x="71" y="315"/>
                </a:lnTo>
                <a:lnTo>
                  <a:pt x="71" y="314"/>
                </a:lnTo>
                <a:lnTo>
                  <a:pt x="72" y="314"/>
                </a:lnTo>
                <a:lnTo>
                  <a:pt x="71" y="315"/>
                </a:lnTo>
                <a:lnTo>
                  <a:pt x="72" y="315"/>
                </a:lnTo>
                <a:lnTo>
                  <a:pt x="71" y="315"/>
                </a:lnTo>
                <a:lnTo>
                  <a:pt x="72" y="316"/>
                </a:lnTo>
                <a:lnTo>
                  <a:pt x="72" y="315"/>
                </a:lnTo>
                <a:lnTo>
                  <a:pt x="72" y="316"/>
                </a:lnTo>
                <a:lnTo>
                  <a:pt x="73" y="316"/>
                </a:lnTo>
                <a:lnTo>
                  <a:pt x="72" y="316"/>
                </a:lnTo>
                <a:lnTo>
                  <a:pt x="72" y="317"/>
                </a:lnTo>
                <a:lnTo>
                  <a:pt x="71" y="317"/>
                </a:lnTo>
                <a:lnTo>
                  <a:pt x="72" y="317"/>
                </a:lnTo>
                <a:lnTo>
                  <a:pt x="73" y="317"/>
                </a:lnTo>
                <a:lnTo>
                  <a:pt x="72" y="317"/>
                </a:lnTo>
                <a:lnTo>
                  <a:pt x="73" y="316"/>
                </a:lnTo>
                <a:lnTo>
                  <a:pt x="73" y="317"/>
                </a:lnTo>
                <a:lnTo>
                  <a:pt x="73" y="318"/>
                </a:lnTo>
                <a:lnTo>
                  <a:pt x="74" y="318"/>
                </a:lnTo>
                <a:lnTo>
                  <a:pt x="74" y="319"/>
                </a:lnTo>
                <a:lnTo>
                  <a:pt x="73" y="319"/>
                </a:lnTo>
                <a:lnTo>
                  <a:pt x="73" y="318"/>
                </a:lnTo>
                <a:lnTo>
                  <a:pt x="73" y="319"/>
                </a:lnTo>
                <a:lnTo>
                  <a:pt x="73" y="318"/>
                </a:lnTo>
                <a:lnTo>
                  <a:pt x="72" y="318"/>
                </a:lnTo>
                <a:lnTo>
                  <a:pt x="73" y="318"/>
                </a:lnTo>
                <a:lnTo>
                  <a:pt x="72" y="319"/>
                </a:lnTo>
                <a:lnTo>
                  <a:pt x="73" y="319"/>
                </a:lnTo>
                <a:lnTo>
                  <a:pt x="72" y="319"/>
                </a:lnTo>
                <a:lnTo>
                  <a:pt x="72" y="320"/>
                </a:lnTo>
                <a:lnTo>
                  <a:pt x="71" y="320"/>
                </a:lnTo>
                <a:lnTo>
                  <a:pt x="72" y="320"/>
                </a:lnTo>
                <a:lnTo>
                  <a:pt x="73" y="320"/>
                </a:lnTo>
                <a:lnTo>
                  <a:pt x="72" y="320"/>
                </a:lnTo>
                <a:lnTo>
                  <a:pt x="73" y="319"/>
                </a:lnTo>
                <a:lnTo>
                  <a:pt x="73" y="320"/>
                </a:lnTo>
                <a:lnTo>
                  <a:pt x="74" y="320"/>
                </a:lnTo>
                <a:lnTo>
                  <a:pt x="73" y="320"/>
                </a:lnTo>
                <a:lnTo>
                  <a:pt x="73" y="319"/>
                </a:lnTo>
                <a:lnTo>
                  <a:pt x="74" y="319"/>
                </a:lnTo>
                <a:lnTo>
                  <a:pt x="74" y="320"/>
                </a:lnTo>
                <a:lnTo>
                  <a:pt x="75" y="320"/>
                </a:lnTo>
                <a:lnTo>
                  <a:pt x="75" y="321"/>
                </a:lnTo>
                <a:lnTo>
                  <a:pt x="74" y="321"/>
                </a:lnTo>
                <a:lnTo>
                  <a:pt x="74" y="322"/>
                </a:lnTo>
                <a:lnTo>
                  <a:pt x="74" y="321"/>
                </a:lnTo>
                <a:lnTo>
                  <a:pt x="75" y="321"/>
                </a:lnTo>
                <a:lnTo>
                  <a:pt x="75" y="322"/>
                </a:lnTo>
                <a:lnTo>
                  <a:pt x="75" y="321"/>
                </a:lnTo>
                <a:lnTo>
                  <a:pt x="75" y="322"/>
                </a:lnTo>
                <a:lnTo>
                  <a:pt x="76" y="322"/>
                </a:lnTo>
                <a:lnTo>
                  <a:pt x="75" y="322"/>
                </a:lnTo>
                <a:lnTo>
                  <a:pt x="76" y="322"/>
                </a:lnTo>
                <a:lnTo>
                  <a:pt x="76" y="323"/>
                </a:lnTo>
                <a:lnTo>
                  <a:pt x="75" y="323"/>
                </a:lnTo>
                <a:lnTo>
                  <a:pt x="75" y="322"/>
                </a:lnTo>
                <a:lnTo>
                  <a:pt x="75" y="323"/>
                </a:lnTo>
                <a:lnTo>
                  <a:pt x="74" y="323"/>
                </a:lnTo>
                <a:lnTo>
                  <a:pt x="74" y="322"/>
                </a:lnTo>
                <a:lnTo>
                  <a:pt x="73" y="322"/>
                </a:lnTo>
                <a:lnTo>
                  <a:pt x="73" y="323"/>
                </a:lnTo>
                <a:lnTo>
                  <a:pt x="74" y="323"/>
                </a:lnTo>
                <a:lnTo>
                  <a:pt x="73" y="323"/>
                </a:lnTo>
                <a:lnTo>
                  <a:pt x="73" y="322"/>
                </a:lnTo>
                <a:lnTo>
                  <a:pt x="72" y="323"/>
                </a:lnTo>
                <a:lnTo>
                  <a:pt x="73" y="323"/>
                </a:lnTo>
                <a:lnTo>
                  <a:pt x="72" y="323"/>
                </a:lnTo>
                <a:lnTo>
                  <a:pt x="71" y="323"/>
                </a:lnTo>
                <a:lnTo>
                  <a:pt x="72" y="323"/>
                </a:lnTo>
                <a:lnTo>
                  <a:pt x="72" y="322"/>
                </a:lnTo>
                <a:lnTo>
                  <a:pt x="73" y="322"/>
                </a:lnTo>
                <a:lnTo>
                  <a:pt x="72" y="322"/>
                </a:lnTo>
                <a:lnTo>
                  <a:pt x="72" y="321"/>
                </a:lnTo>
                <a:lnTo>
                  <a:pt x="72" y="322"/>
                </a:lnTo>
                <a:lnTo>
                  <a:pt x="71" y="321"/>
                </a:lnTo>
                <a:lnTo>
                  <a:pt x="72" y="321"/>
                </a:lnTo>
                <a:lnTo>
                  <a:pt x="71" y="321"/>
                </a:lnTo>
                <a:lnTo>
                  <a:pt x="72" y="320"/>
                </a:lnTo>
                <a:lnTo>
                  <a:pt x="71" y="320"/>
                </a:lnTo>
                <a:lnTo>
                  <a:pt x="71" y="321"/>
                </a:lnTo>
                <a:lnTo>
                  <a:pt x="71" y="322"/>
                </a:lnTo>
                <a:lnTo>
                  <a:pt x="71" y="321"/>
                </a:lnTo>
                <a:lnTo>
                  <a:pt x="70" y="322"/>
                </a:lnTo>
                <a:lnTo>
                  <a:pt x="71" y="322"/>
                </a:lnTo>
                <a:lnTo>
                  <a:pt x="70" y="322"/>
                </a:lnTo>
                <a:lnTo>
                  <a:pt x="71" y="322"/>
                </a:lnTo>
                <a:lnTo>
                  <a:pt x="71" y="323"/>
                </a:lnTo>
                <a:lnTo>
                  <a:pt x="70" y="323"/>
                </a:lnTo>
                <a:lnTo>
                  <a:pt x="70" y="322"/>
                </a:lnTo>
                <a:lnTo>
                  <a:pt x="70" y="323"/>
                </a:lnTo>
                <a:lnTo>
                  <a:pt x="69" y="323"/>
                </a:lnTo>
                <a:lnTo>
                  <a:pt x="69" y="322"/>
                </a:lnTo>
                <a:lnTo>
                  <a:pt x="68" y="322"/>
                </a:lnTo>
                <a:lnTo>
                  <a:pt x="69" y="322"/>
                </a:lnTo>
                <a:lnTo>
                  <a:pt x="68" y="322"/>
                </a:lnTo>
                <a:lnTo>
                  <a:pt x="68" y="323"/>
                </a:lnTo>
                <a:lnTo>
                  <a:pt x="69" y="323"/>
                </a:lnTo>
                <a:lnTo>
                  <a:pt x="68" y="323"/>
                </a:lnTo>
                <a:lnTo>
                  <a:pt x="68" y="322"/>
                </a:lnTo>
                <a:lnTo>
                  <a:pt x="67" y="322"/>
                </a:lnTo>
                <a:lnTo>
                  <a:pt x="67" y="323"/>
                </a:lnTo>
                <a:lnTo>
                  <a:pt x="66" y="323"/>
                </a:lnTo>
                <a:lnTo>
                  <a:pt x="67" y="323"/>
                </a:lnTo>
                <a:lnTo>
                  <a:pt x="67" y="322"/>
                </a:lnTo>
                <a:lnTo>
                  <a:pt x="67" y="321"/>
                </a:lnTo>
                <a:lnTo>
                  <a:pt x="68" y="321"/>
                </a:lnTo>
                <a:lnTo>
                  <a:pt x="68" y="322"/>
                </a:lnTo>
                <a:lnTo>
                  <a:pt x="68" y="321"/>
                </a:lnTo>
                <a:lnTo>
                  <a:pt x="68" y="322"/>
                </a:lnTo>
                <a:lnTo>
                  <a:pt x="69" y="321"/>
                </a:lnTo>
                <a:lnTo>
                  <a:pt x="68" y="321"/>
                </a:lnTo>
                <a:lnTo>
                  <a:pt x="68" y="320"/>
                </a:lnTo>
                <a:lnTo>
                  <a:pt x="68" y="319"/>
                </a:lnTo>
                <a:lnTo>
                  <a:pt x="67" y="319"/>
                </a:lnTo>
                <a:lnTo>
                  <a:pt x="67" y="320"/>
                </a:lnTo>
                <a:lnTo>
                  <a:pt x="66" y="320"/>
                </a:lnTo>
                <a:lnTo>
                  <a:pt x="67" y="320"/>
                </a:lnTo>
                <a:lnTo>
                  <a:pt x="67" y="319"/>
                </a:lnTo>
                <a:lnTo>
                  <a:pt x="67" y="318"/>
                </a:lnTo>
                <a:lnTo>
                  <a:pt x="67" y="319"/>
                </a:lnTo>
                <a:lnTo>
                  <a:pt x="66" y="319"/>
                </a:lnTo>
                <a:lnTo>
                  <a:pt x="66" y="318"/>
                </a:lnTo>
                <a:lnTo>
                  <a:pt x="67" y="318"/>
                </a:lnTo>
                <a:lnTo>
                  <a:pt x="66" y="318"/>
                </a:lnTo>
                <a:lnTo>
                  <a:pt x="66" y="317"/>
                </a:lnTo>
                <a:lnTo>
                  <a:pt x="66" y="318"/>
                </a:lnTo>
                <a:lnTo>
                  <a:pt x="66" y="319"/>
                </a:lnTo>
                <a:lnTo>
                  <a:pt x="66" y="318"/>
                </a:lnTo>
                <a:lnTo>
                  <a:pt x="65" y="318"/>
                </a:lnTo>
                <a:lnTo>
                  <a:pt x="65" y="319"/>
                </a:lnTo>
                <a:lnTo>
                  <a:pt x="66" y="319"/>
                </a:lnTo>
                <a:lnTo>
                  <a:pt x="66" y="320"/>
                </a:lnTo>
                <a:lnTo>
                  <a:pt x="65" y="320"/>
                </a:lnTo>
                <a:lnTo>
                  <a:pt x="65" y="319"/>
                </a:lnTo>
                <a:lnTo>
                  <a:pt x="65" y="320"/>
                </a:lnTo>
                <a:lnTo>
                  <a:pt x="64" y="320"/>
                </a:lnTo>
                <a:lnTo>
                  <a:pt x="65" y="320"/>
                </a:lnTo>
                <a:lnTo>
                  <a:pt x="65" y="321"/>
                </a:lnTo>
                <a:lnTo>
                  <a:pt x="64" y="321"/>
                </a:lnTo>
                <a:lnTo>
                  <a:pt x="64" y="322"/>
                </a:lnTo>
                <a:lnTo>
                  <a:pt x="64" y="321"/>
                </a:lnTo>
                <a:lnTo>
                  <a:pt x="64" y="322"/>
                </a:lnTo>
                <a:lnTo>
                  <a:pt x="65" y="322"/>
                </a:lnTo>
                <a:lnTo>
                  <a:pt x="65" y="321"/>
                </a:lnTo>
                <a:lnTo>
                  <a:pt x="65" y="322"/>
                </a:lnTo>
                <a:lnTo>
                  <a:pt x="66" y="322"/>
                </a:lnTo>
                <a:lnTo>
                  <a:pt x="66" y="323"/>
                </a:lnTo>
                <a:lnTo>
                  <a:pt x="65" y="323"/>
                </a:lnTo>
                <a:lnTo>
                  <a:pt x="65" y="322"/>
                </a:lnTo>
                <a:lnTo>
                  <a:pt x="65" y="323"/>
                </a:lnTo>
                <a:lnTo>
                  <a:pt x="64" y="323"/>
                </a:lnTo>
                <a:lnTo>
                  <a:pt x="64" y="322"/>
                </a:lnTo>
                <a:lnTo>
                  <a:pt x="63" y="322"/>
                </a:lnTo>
                <a:lnTo>
                  <a:pt x="63" y="323"/>
                </a:lnTo>
                <a:lnTo>
                  <a:pt x="62" y="323"/>
                </a:lnTo>
                <a:lnTo>
                  <a:pt x="62" y="324"/>
                </a:lnTo>
                <a:lnTo>
                  <a:pt x="63" y="324"/>
                </a:lnTo>
                <a:lnTo>
                  <a:pt x="63" y="325"/>
                </a:lnTo>
                <a:lnTo>
                  <a:pt x="63" y="324"/>
                </a:lnTo>
                <a:lnTo>
                  <a:pt x="63" y="325"/>
                </a:lnTo>
                <a:lnTo>
                  <a:pt x="62" y="325"/>
                </a:lnTo>
                <a:lnTo>
                  <a:pt x="62" y="324"/>
                </a:lnTo>
                <a:lnTo>
                  <a:pt x="62" y="325"/>
                </a:lnTo>
                <a:lnTo>
                  <a:pt x="61" y="325"/>
                </a:lnTo>
                <a:lnTo>
                  <a:pt x="61" y="326"/>
                </a:lnTo>
                <a:lnTo>
                  <a:pt x="62" y="326"/>
                </a:lnTo>
                <a:lnTo>
                  <a:pt x="62" y="325"/>
                </a:lnTo>
                <a:lnTo>
                  <a:pt x="62" y="326"/>
                </a:lnTo>
                <a:lnTo>
                  <a:pt x="63" y="326"/>
                </a:lnTo>
                <a:lnTo>
                  <a:pt x="63" y="325"/>
                </a:lnTo>
                <a:lnTo>
                  <a:pt x="64" y="325"/>
                </a:lnTo>
                <a:lnTo>
                  <a:pt x="64" y="326"/>
                </a:lnTo>
                <a:lnTo>
                  <a:pt x="65" y="326"/>
                </a:lnTo>
                <a:lnTo>
                  <a:pt x="65" y="327"/>
                </a:lnTo>
                <a:lnTo>
                  <a:pt x="64" y="327"/>
                </a:lnTo>
                <a:lnTo>
                  <a:pt x="64" y="328"/>
                </a:lnTo>
                <a:lnTo>
                  <a:pt x="64" y="327"/>
                </a:lnTo>
                <a:lnTo>
                  <a:pt x="64" y="328"/>
                </a:lnTo>
                <a:lnTo>
                  <a:pt x="65" y="328"/>
                </a:lnTo>
                <a:lnTo>
                  <a:pt x="65" y="327"/>
                </a:lnTo>
                <a:lnTo>
                  <a:pt x="65" y="328"/>
                </a:lnTo>
                <a:lnTo>
                  <a:pt x="66" y="328"/>
                </a:lnTo>
                <a:lnTo>
                  <a:pt x="66" y="329"/>
                </a:lnTo>
                <a:lnTo>
                  <a:pt x="65" y="329"/>
                </a:lnTo>
                <a:lnTo>
                  <a:pt x="65" y="328"/>
                </a:lnTo>
                <a:lnTo>
                  <a:pt x="65" y="329"/>
                </a:lnTo>
                <a:lnTo>
                  <a:pt x="64" y="329"/>
                </a:lnTo>
                <a:lnTo>
                  <a:pt x="64" y="328"/>
                </a:lnTo>
                <a:lnTo>
                  <a:pt x="63" y="328"/>
                </a:lnTo>
                <a:lnTo>
                  <a:pt x="63" y="329"/>
                </a:lnTo>
                <a:lnTo>
                  <a:pt x="62" y="329"/>
                </a:lnTo>
                <a:lnTo>
                  <a:pt x="62" y="328"/>
                </a:lnTo>
                <a:lnTo>
                  <a:pt x="62" y="329"/>
                </a:lnTo>
                <a:lnTo>
                  <a:pt x="61" y="329"/>
                </a:lnTo>
                <a:lnTo>
                  <a:pt x="61" y="328"/>
                </a:lnTo>
                <a:lnTo>
                  <a:pt x="62" y="328"/>
                </a:lnTo>
                <a:lnTo>
                  <a:pt x="62" y="327"/>
                </a:lnTo>
                <a:lnTo>
                  <a:pt x="61" y="327"/>
                </a:lnTo>
                <a:lnTo>
                  <a:pt x="61" y="328"/>
                </a:lnTo>
                <a:lnTo>
                  <a:pt x="61" y="327"/>
                </a:lnTo>
                <a:lnTo>
                  <a:pt x="61" y="326"/>
                </a:lnTo>
                <a:lnTo>
                  <a:pt x="61" y="327"/>
                </a:lnTo>
                <a:lnTo>
                  <a:pt x="60" y="327"/>
                </a:lnTo>
                <a:lnTo>
                  <a:pt x="61" y="327"/>
                </a:lnTo>
                <a:lnTo>
                  <a:pt x="61" y="328"/>
                </a:lnTo>
                <a:lnTo>
                  <a:pt x="60" y="328"/>
                </a:lnTo>
                <a:lnTo>
                  <a:pt x="60" y="327"/>
                </a:lnTo>
                <a:lnTo>
                  <a:pt x="60" y="328"/>
                </a:lnTo>
                <a:lnTo>
                  <a:pt x="60" y="329"/>
                </a:lnTo>
                <a:lnTo>
                  <a:pt x="61" y="329"/>
                </a:lnTo>
                <a:lnTo>
                  <a:pt x="60" y="329"/>
                </a:lnTo>
                <a:lnTo>
                  <a:pt x="60" y="328"/>
                </a:lnTo>
                <a:lnTo>
                  <a:pt x="59" y="329"/>
                </a:lnTo>
                <a:lnTo>
                  <a:pt x="60" y="329"/>
                </a:lnTo>
                <a:lnTo>
                  <a:pt x="59" y="329"/>
                </a:lnTo>
                <a:lnTo>
                  <a:pt x="60" y="330"/>
                </a:lnTo>
                <a:lnTo>
                  <a:pt x="59" y="330"/>
                </a:lnTo>
                <a:lnTo>
                  <a:pt x="58" y="330"/>
                </a:lnTo>
                <a:lnTo>
                  <a:pt x="59" y="331"/>
                </a:lnTo>
                <a:lnTo>
                  <a:pt x="59" y="330"/>
                </a:lnTo>
                <a:lnTo>
                  <a:pt x="59" y="331"/>
                </a:lnTo>
                <a:lnTo>
                  <a:pt x="60" y="330"/>
                </a:lnTo>
                <a:lnTo>
                  <a:pt x="59" y="330"/>
                </a:lnTo>
                <a:lnTo>
                  <a:pt x="60" y="330"/>
                </a:lnTo>
                <a:lnTo>
                  <a:pt x="60" y="331"/>
                </a:lnTo>
                <a:lnTo>
                  <a:pt x="60" y="332"/>
                </a:lnTo>
                <a:lnTo>
                  <a:pt x="61" y="332"/>
                </a:lnTo>
                <a:lnTo>
                  <a:pt x="60" y="332"/>
                </a:lnTo>
                <a:lnTo>
                  <a:pt x="60" y="331"/>
                </a:lnTo>
                <a:lnTo>
                  <a:pt x="59" y="332"/>
                </a:lnTo>
                <a:lnTo>
                  <a:pt x="60" y="332"/>
                </a:lnTo>
                <a:lnTo>
                  <a:pt x="59" y="332"/>
                </a:lnTo>
                <a:lnTo>
                  <a:pt x="58" y="332"/>
                </a:lnTo>
                <a:lnTo>
                  <a:pt x="59" y="332"/>
                </a:lnTo>
                <a:lnTo>
                  <a:pt x="59" y="331"/>
                </a:lnTo>
                <a:lnTo>
                  <a:pt x="58" y="331"/>
                </a:lnTo>
                <a:lnTo>
                  <a:pt x="59" y="331"/>
                </a:lnTo>
                <a:lnTo>
                  <a:pt x="58" y="331"/>
                </a:lnTo>
                <a:lnTo>
                  <a:pt x="58" y="332"/>
                </a:lnTo>
                <a:lnTo>
                  <a:pt x="57" y="332"/>
                </a:lnTo>
                <a:lnTo>
                  <a:pt x="58" y="332"/>
                </a:lnTo>
                <a:lnTo>
                  <a:pt x="57" y="332"/>
                </a:lnTo>
                <a:lnTo>
                  <a:pt x="57" y="333"/>
                </a:lnTo>
                <a:lnTo>
                  <a:pt x="58" y="333"/>
                </a:lnTo>
                <a:lnTo>
                  <a:pt x="58" y="334"/>
                </a:lnTo>
                <a:lnTo>
                  <a:pt x="58" y="333"/>
                </a:lnTo>
                <a:lnTo>
                  <a:pt x="57" y="334"/>
                </a:lnTo>
                <a:lnTo>
                  <a:pt x="57" y="333"/>
                </a:lnTo>
                <a:lnTo>
                  <a:pt x="57" y="334"/>
                </a:lnTo>
                <a:lnTo>
                  <a:pt x="56" y="334"/>
                </a:lnTo>
                <a:lnTo>
                  <a:pt x="57" y="334"/>
                </a:lnTo>
                <a:lnTo>
                  <a:pt x="56" y="334"/>
                </a:lnTo>
                <a:lnTo>
                  <a:pt x="56" y="335"/>
                </a:lnTo>
                <a:lnTo>
                  <a:pt x="57" y="335"/>
                </a:lnTo>
                <a:lnTo>
                  <a:pt x="57" y="334"/>
                </a:lnTo>
                <a:lnTo>
                  <a:pt x="57" y="335"/>
                </a:lnTo>
                <a:lnTo>
                  <a:pt x="58" y="335"/>
                </a:lnTo>
                <a:lnTo>
                  <a:pt x="58" y="334"/>
                </a:lnTo>
                <a:lnTo>
                  <a:pt x="59" y="334"/>
                </a:lnTo>
                <a:lnTo>
                  <a:pt x="58" y="334"/>
                </a:lnTo>
                <a:lnTo>
                  <a:pt x="59" y="334"/>
                </a:lnTo>
                <a:lnTo>
                  <a:pt x="59" y="335"/>
                </a:lnTo>
                <a:lnTo>
                  <a:pt x="58" y="335"/>
                </a:lnTo>
                <a:lnTo>
                  <a:pt x="59" y="335"/>
                </a:lnTo>
                <a:lnTo>
                  <a:pt x="60" y="335"/>
                </a:lnTo>
                <a:lnTo>
                  <a:pt x="59" y="335"/>
                </a:lnTo>
                <a:lnTo>
                  <a:pt x="60" y="334"/>
                </a:lnTo>
                <a:lnTo>
                  <a:pt x="60" y="335"/>
                </a:lnTo>
                <a:lnTo>
                  <a:pt x="61" y="335"/>
                </a:lnTo>
                <a:lnTo>
                  <a:pt x="60" y="335"/>
                </a:lnTo>
                <a:lnTo>
                  <a:pt x="60" y="334"/>
                </a:lnTo>
                <a:lnTo>
                  <a:pt x="60" y="333"/>
                </a:lnTo>
                <a:lnTo>
                  <a:pt x="60" y="334"/>
                </a:lnTo>
                <a:lnTo>
                  <a:pt x="61" y="334"/>
                </a:lnTo>
                <a:lnTo>
                  <a:pt x="61" y="333"/>
                </a:lnTo>
                <a:lnTo>
                  <a:pt x="60" y="333"/>
                </a:lnTo>
                <a:lnTo>
                  <a:pt x="61" y="333"/>
                </a:lnTo>
                <a:lnTo>
                  <a:pt x="61" y="332"/>
                </a:lnTo>
                <a:lnTo>
                  <a:pt x="61" y="333"/>
                </a:lnTo>
                <a:lnTo>
                  <a:pt x="61" y="334"/>
                </a:lnTo>
                <a:lnTo>
                  <a:pt x="61" y="333"/>
                </a:lnTo>
                <a:lnTo>
                  <a:pt x="62" y="333"/>
                </a:lnTo>
                <a:lnTo>
                  <a:pt x="62" y="334"/>
                </a:lnTo>
                <a:lnTo>
                  <a:pt x="61" y="334"/>
                </a:lnTo>
                <a:lnTo>
                  <a:pt x="61" y="335"/>
                </a:lnTo>
                <a:lnTo>
                  <a:pt x="62" y="335"/>
                </a:lnTo>
                <a:lnTo>
                  <a:pt x="62" y="334"/>
                </a:lnTo>
                <a:lnTo>
                  <a:pt x="62" y="335"/>
                </a:lnTo>
                <a:lnTo>
                  <a:pt x="63" y="335"/>
                </a:lnTo>
                <a:lnTo>
                  <a:pt x="63" y="334"/>
                </a:lnTo>
                <a:lnTo>
                  <a:pt x="64" y="334"/>
                </a:lnTo>
                <a:lnTo>
                  <a:pt x="64" y="335"/>
                </a:lnTo>
                <a:lnTo>
                  <a:pt x="65" y="335"/>
                </a:lnTo>
                <a:lnTo>
                  <a:pt x="65" y="334"/>
                </a:lnTo>
                <a:lnTo>
                  <a:pt x="65" y="335"/>
                </a:lnTo>
                <a:lnTo>
                  <a:pt x="66" y="335"/>
                </a:lnTo>
                <a:lnTo>
                  <a:pt x="66" y="334"/>
                </a:lnTo>
                <a:lnTo>
                  <a:pt x="65" y="334"/>
                </a:lnTo>
                <a:lnTo>
                  <a:pt x="65" y="333"/>
                </a:lnTo>
                <a:lnTo>
                  <a:pt x="65" y="334"/>
                </a:lnTo>
                <a:lnTo>
                  <a:pt x="64" y="334"/>
                </a:lnTo>
                <a:lnTo>
                  <a:pt x="64" y="333"/>
                </a:lnTo>
                <a:lnTo>
                  <a:pt x="64" y="334"/>
                </a:lnTo>
                <a:lnTo>
                  <a:pt x="64" y="333"/>
                </a:lnTo>
                <a:lnTo>
                  <a:pt x="65" y="333"/>
                </a:lnTo>
                <a:lnTo>
                  <a:pt x="65" y="332"/>
                </a:lnTo>
                <a:lnTo>
                  <a:pt x="64" y="332"/>
                </a:lnTo>
                <a:lnTo>
                  <a:pt x="65" y="332"/>
                </a:lnTo>
                <a:lnTo>
                  <a:pt x="65" y="331"/>
                </a:lnTo>
                <a:lnTo>
                  <a:pt x="65" y="332"/>
                </a:lnTo>
                <a:lnTo>
                  <a:pt x="66" y="332"/>
                </a:lnTo>
                <a:lnTo>
                  <a:pt x="66" y="331"/>
                </a:lnTo>
                <a:lnTo>
                  <a:pt x="65" y="331"/>
                </a:lnTo>
                <a:lnTo>
                  <a:pt x="65" y="330"/>
                </a:lnTo>
                <a:lnTo>
                  <a:pt x="66" y="330"/>
                </a:lnTo>
                <a:lnTo>
                  <a:pt x="66" y="331"/>
                </a:lnTo>
                <a:lnTo>
                  <a:pt x="66" y="330"/>
                </a:lnTo>
                <a:lnTo>
                  <a:pt x="66" y="329"/>
                </a:lnTo>
                <a:lnTo>
                  <a:pt x="66" y="330"/>
                </a:lnTo>
                <a:lnTo>
                  <a:pt x="67" y="330"/>
                </a:lnTo>
                <a:lnTo>
                  <a:pt x="66" y="330"/>
                </a:lnTo>
                <a:lnTo>
                  <a:pt x="66" y="331"/>
                </a:lnTo>
                <a:lnTo>
                  <a:pt x="67" y="331"/>
                </a:lnTo>
                <a:lnTo>
                  <a:pt x="67" y="330"/>
                </a:lnTo>
                <a:lnTo>
                  <a:pt x="67" y="331"/>
                </a:lnTo>
                <a:lnTo>
                  <a:pt x="67" y="332"/>
                </a:lnTo>
                <a:lnTo>
                  <a:pt x="66" y="332"/>
                </a:lnTo>
                <a:lnTo>
                  <a:pt x="67" y="332"/>
                </a:lnTo>
                <a:lnTo>
                  <a:pt x="67" y="331"/>
                </a:lnTo>
                <a:lnTo>
                  <a:pt x="68" y="331"/>
                </a:lnTo>
                <a:lnTo>
                  <a:pt x="68" y="332"/>
                </a:lnTo>
                <a:lnTo>
                  <a:pt x="68" y="333"/>
                </a:lnTo>
                <a:lnTo>
                  <a:pt x="69" y="333"/>
                </a:lnTo>
                <a:lnTo>
                  <a:pt x="68" y="334"/>
                </a:lnTo>
                <a:lnTo>
                  <a:pt x="68" y="333"/>
                </a:lnTo>
                <a:lnTo>
                  <a:pt x="68" y="334"/>
                </a:lnTo>
                <a:lnTo>
                  <a:pt x="68" y="333"/>
                </a:lnTo>
                <a:lnTo>
                  <a:pt x="67" y="333"/>
                </a:lnTo>
                <a:lnTo>
                  <a:pt x="67" y="334"/>
                </a:lnTo>
                <a:lnTo>
                  <a:pt x="67" y="335"/>
                </a:lnTo>
                <a:lnTo>
                  <a:pt x="66" y="335"/>
                </a:lnTo>
                <a:lnTo>
                  <a:pt x="67" y="335"/>
                </a:lnTo>
                <a:lnTo>
                  <a:pt x="67" y="334"/>
                </a:lnTo>
                <a:lnTo>
                  <a:pt x="68" y="334"/>
                </a:lnTo>
                <a:lnTo>
                  <a:pt x="68" y="335"/>
                </a:lnTo>
                <a:lnTo>
                  <a:pt x="69" y="335"/>
                </a:lnTo>
                <a:lnTo>
                  <a:pt x="68" y="335"/>
                </a:lnTo>
                <a:lnTo>
                  <a:pt x="68" y="334"/>
                </a:lnTo>
                <a:lnTo>
                  <a:pt x="69" y="334"/>
                </a:lnTo>
                <a:lnTo>
                  <a:pt x="68" y="334"/>
                </a:lnTo>
                <a:lnTo>
                  <a:pt x="69" y="334"/>
                </a:lnTo>
                <a:lnTo>
                  <a:pt x="69" y="335"/>
                </a:lnTo>
                <a:lnTo>
                  <a:pt x="70" y="335"/>
                </a:lnTo>
                <a:lnTo>
                  <a:pt x="70" y="334"/>
                </a:lnTo>
                <a:lnTo>
                  <a:pt x="70" y="335"/>
                </a:lnTo>
                <a:lnTo>
                  <a:pt x="71" y="335"/>
                </a:lnTo>
                <a:lnTo>
                  <a:pt x="71" y="334"/>
                </a:lnTo>
                <a:lnTo>
                  <a:pt x="70" y="334"/>
                </a:lnTo>
                <a:lnTo>
                  <a:pt x="71" y="334"/>
                </a:lnTo>
                <a:lnTo>
                  <a:pt x="70" y="334"/>
                </a:lnTo>
                <a:lnTo>
                  <a:pt x="71" y="333"/>
                </a:lnTo>
                <a:lnTo>
                  <a:pt x="71" y="334"/>
                </a:lnTo>
                <a:lnTo>
                  <a:pt x="71" y="333"/>
                </a:lnTo>
                <a:lnTo>
                  <a:pt x="71" y="332"/>
                </a:lnTo>
                <a:lnTo>
                  <a:pt x="72" y="332"/>
                </a:lnTo>
                <a:lnTo>
                  <a:pt x="71" y="333"/>
                </a:lnTo>
                <a:lnTo>
                  <a:pt x="72" y="333"/>
                </a:lnTo>
                <a:lnTo>
                  <a:pt x="71" y="333"/>
                </a:lnTo>
                <a:lnTo>
                  <a:pt x="72" y="334"/>
                </a:lnTo>
                <a:lnTo>
                  <a:pt x="72" y="333"/>
                </a:lnTo>
                <a:lnTo>
                  <a:pt x="72" y="334"/>
                </a:lnTo>
                <a:lnTo>
                  <a:pt x="73" y="334"/>
                </a:lnTo>
                <a:lnTo>
                  <a:pt x="72" y="334"/>
                </a:lnTo>
                <a:lnTo>
                  <a:pt x="72" y="335"/>
                </a:lnTo>
                <a:lnTo>
                  <a:pt x="71" y="335"/>
                </a:lnTo>
                <a:lnTo>
                  <a:pt x="72" y="335"/>
                </a:lnTo>
                <a:lnTo>
                  <a:pt x="73" y="335"/>
                </a:lnTo>
                <a:lnTo>
                  <a:pt x="72" y="335"/>
                </a:lnTo>
                <a:lnTo>
                  <a:pt x="73" y="334"/>
                </a:lnTo>
                <a:lnTo>
                  <a:pt x="73" y="335"/>
                </a:lnTo>
                <a:lnTo>
                  <a:pt x="74" y="335"/>
                </a:lnTo>
                <a:lnTo>
                  <a:pt x="73" y="335"/>
                </a:lnTo>
                <a:lnTo>
                  <a:pt x="73" y="334"/>
                </a:lnTo>
                <a:lnTo>
                  <a:pt x="74" y="334"/>
                </a:lnTo>
                <a:lnTo>
                  <a:pt x="74" y="335"/>
                </a:lnTo>
                <a:lnTo>
                  <a:pt x="75" y="335"/>
                </a:lnTo>
                <a:lnTo>
                  <a:pt x="75" y="334"/>
                </a:lnTo>
                <a:lnTo>
                  <a:pt x="75" y="335"/>
                </a:lnTo>
                <a:lnTo>
                  <a:pt x="76" y="335"/>
                </a:lnTo>
                <a:lnTo>
                  <a:pt x="76" y="334"/>
                </a:lnTo>
                <a:lnTo>
                  <a:pt x="75" y="334"/>
                </a:lnTo>
                <a:lnTo>
                  <a:pt x="76" y="334"/>
                </a:lnTo>
                <a:lnTo>
                  <a:pt x="75" y="334"/>
                </a:lnTo>
                <a:lnTo>
                  <a:pt x="75" y="333"/>
                </a:lnTo>
                <a:lnTo>
                  <a:pt x="75" y="334"/>
                </a:lnTo>
                <a:lnTo>
                  <a:pt x="75" y="333"/>
                </a:lnTo>
                <a:lnTo>
                  <a:pt x="74" y="333"/>
                </a:lnTo>
                <a:lnTo>
                  <a:pt x="74" y="334"/>
                </a:lnTo>
                <a:lnTo>
                  <a:pt x="74" y="333"/>
                </a:lnTo>
                <a:lnTo>
                  <a:pt x="75" y="333"/>
                </a:lnTo>
                <a:lnTo>
                  <a:pt x="75" y="332"/>
                </a:lnTo>
                <a:lnTo>
                  <a:pt x="74" y="332"/>
                </a:lnTo>
                <a:lnTo>
                  <a:pt x="74" y="331"/>
                </a:lnTo>
                <a:lnTo>
                  <a:pt x="73" y="331"/>
                </a:lnTo>
                <a:lnTo>
                  <a:pt x="73" y="332"/>
                </a:lnTo>
                <a:lnTo>
                  <a:pt x="74" y="332"/>
                </a:lnTo>
                <a:lnTo>
                  <a:pt x="73" y="332"/>
                </a:lnTo>
                <a:lnTo>
                  <a:pt x="73" y="331"/>
                </a:lnTo>
                <a:lnTo>
                  <a:pt x="72" y="332"/>
                </a:lnTo>
                <a:lnTo>
                  <a:pt x="73" y="332"/>
                </a:lnTo>
                <a:lnTo>
                  <a:pt x="72" y="332"/>
                </a:lnTo>
                <a:lnTo>
                  <a:pt x="71" y="332"/>
                </a:lnTo>
                <a:lnTo>
                  <a:pt x="72" y="332"/>
                </a:lnTo>
                <a:lnTo>
                  <a:pt x="72" y="331"/>
                </a:lnTo>
                <a:lnTo>
                  <a:pt x="73" y="331"/>
                </a:lnTo>
                <a:lnTo>
                  <a:pt x="72" y="331"/>
                </a:lnTo>
                <a:lnTo>
                  <a:pt x="73" y="330"/>
                </a:lnTo>
                <a:lnTo>
                  <a:pt x="72" y="330"/>
                </a:lnTo>
                <a:lnTo>
                  <a:pt x="73" y="330"/>
                </a:lnTo>
                <a:lnTo>
                  <a:pt x="73" y="331"/>
                </a:lnTo>
                <a:lnTo>
                  <a:pt x="73" y="330"/>
                </a:lnTo>
                <a:lnTo>
                  <a:pt x="73" y="331"/>
                </a:lnTo>
                <a:lnTo>
                  <a:pt x="74" y="331"/>
                </a:lnTo>
                <a:lnTo>
                  <a:pt x="74" y="330"/>
                </a:lnTo>
                <a:lnTo>
                  <a:pt x="73" y="330"/>
                </a:lnTo>
                <a:lnTo>
                  <a:pt x="73" y="329"/>
                </a:lnTo>
                <a:lnTo>
                  <a:pt x="74" y="329"/>
                </a:lnTo>
                <a:lnTo>
                  <a:pt x="73" y="329"/>
                </a:lnTo>
                <a:lnTo>
                  <a:pt x="73" y="328"/>
                </a:lnTo>
                <a:lnTo>
                  <a:pt x="74" y="328"/>
                </a:lnTo>
                <a:lnTo>
                  <a:pt x="74" y="329"/>
                </a:lnTo>
                <a:lnTo>
                  <a:pt x="75" y="329"/>
                </a:lnTo>
                <a:lnTo>
                  <a:pt x="75" y="328"/>
                </a:lnTo>
                <a:lnTo>
                  <a:pt x="75" y="329"/>
                </a:lnTo>
                <a:lnTo>
                  <a:pt x="76" y="329"/>
                </a:lnTo>
                <a:lnTo>
                  <a:pt x="76" y="328"/>
                </a:lnTo>
                <a:lnTo>
                  <a:pt x="75" y="328"/>
                </a:lnTo>
                <a:lnTo>
                  <a:pt x="76" y="328"/>
                </a:lnTo>
                <a:lnTo>
                  <a:pt x="75" y="328"/>
                </a:lnTo>
                <a:lnTo>
                  <a:pt x="75" y="327"/>
                </a:lnTo>
                <a:lnTo>
                  <a:pt x="75" y="328"/>
                </a:lnTo>
                <a:lnTo>
                  <a:pt x="75" y="327"/>
                </a:lnTo>
                <a:lnTo>
                  <a:pt x="74" y="327"/>
                </a:lnTo>
                <a:lnTo>
                  <a:pt x="74" y="328"/>
                </a:lnTo>
                <a:lnTo>
                  <a:pt x="74" y="327"/>
                </a:lnTo>
                <a:lnTo>
                  <a:pt x="75" y="327"/>
                </a:lnTo>
                <a:lnTo>
                  <a:pt x="75" y="326"/>
                </a:lnTo>
                <a:lnTo>
                  <a:pt x="75" y="325"/>
                </a:lnTo>
                <a:lnTo>
                  <a:pt x="75" y="326"/>
                </a:lnTo>
                <a:lnTo>
                  <a:pt x="76" y="326"/>
                </a:lnTo>
                <a:lnTo>
                  <a:pt x="76" y="325"/>
                </a:lnTo>
                <a:lnTo>
                  <a:pt x="75" y="325"/>
                </a:lnTo>
                <a:lnTo>
                  <a:pt x="76" y="325"/>
                </a:lnTo>
                <a:lnTo>
                  <a:pt x="76" y="324"/>
                </a:lnTo>
                <a:lnTo>
                  <a:pt x="76" y="325"/>
                </a:lnTo>
                <a:lnTo>
                  <a:pt x="76" y="324"/>
                </a:lnTo>
                <a:lnTo>
                  <a:pt x="76" y="323"/>
                </a:lnTo>
                <a:lnTo>
                  <a:pt x="77" y="323"/>
                </a:lnTo>
                <a:lnTo>
                  <a:pt x="77" y="324"/>
                </a:lnTo>
                <a:lnTo>
                  <a:pt x="77" y="325"/>
                </a:lnTo>
                <a:lnTo>
                  <a:pt x="77" y="324"/>
                </a:lnTo>
                <a:lnTo>
                  <a:pt x="77" y="325"/>
                </a:lnTo>
                <a:lnTo>
                  <a:pt x="78" y="325"/>
                </a:lnTo>
                <a:lnTo>
                  <a:pt x="77" y="325"/>
                </a:lnTo>
                <a:lnTo>
                  <a:pt x="77" y="326"/>
                </a:lnTo>
                <a:lnTo>
                  <a:pt x="78" y="326"/>
                </a:lnTo>
                <a:lnTo>
                  <a:pt x="78" y="325"/>
                </a:lnTo>
                <a:lnTo>
                  <a:pt x="78" y="326"/>
                </a:lnTo>
                <a:lnTo>
                  <a:pt x="78" y="327"/>
                </a:lnTo>
                <a:lnTo>
                  <a:pt x="79" y="327"/>
                </a:lnTo>
                <a:lnTo>
                  <a:pt x="79" y="328"/>
                </a:lnTo>
                <a:lnTo>
                  <a:pt x="79" y="327"/>
                </a:lnTo>
                <a:lnTo>
                  <a:pt x="78" y="327"/>
                </a:lnTo>
                <a:lnTo>
                  <a:pt x="78" y="328"/>
                </a:lnTo>
                <a:lnTo>
                  <a:pt x="78" y="327"/>
                </a:lnTo>
                <a:lnTo>
                  <a:pt x="78" y="328"/>
                </a:lnTo>
                <a:lnTo>
                  <a:pt x="77" y="328"/>
                </a:lnTo>
                <a:lnTo>
                  <a:pt x="78" y="328"/>
                </a:lnTo>
                <a:lnTo>
                  <a:pt x="77" y="328"/>
                </a:lnTo>
                <a:lnTo>
                  <a:pt x="77" y="329"/>
                </a:lnTo>
                <a:lnTo>
                  <a:pt x="78" y="329"/>
                </a:lnTo>
                <a:lnTo>
                  <a:pt x="78" y="328"/>
                </a:lnTo>
                <a:lnTo>
                  <a:pt x="78" y="329"/>
                </a:lnTo>
                <a:lnTo>
                  <a:pt x="79" y="329"/>
                </a:lnTo>
                <a:lnTo>
                  <a:pt x="79" y="328"/>
                </a:lnTo>
                <a:lnTo>
                  <a:pt x="80" y="328"/>
                </a:lnTo>
                <a:lnTo>
                  <a:pt x="80" y="329"/>
                </a:lnTo>
                <a:lnTo>
                  <a:pt x="79" y="329"/>
                </a:lnTo>
                <a:lnTo>
                  <a:pt x="80" y="329"/>
                </a:lnTo>
                <a:lnTo>
                  <a:pt x="80" y="330"/>
                </a:lnTo>
                <a:lnTo>
                  <a:pt x="79" y="330"/>
                </a:lnTo>
                <a:lnTo>
                  <a:pt x="79" y="331"/>
                </a:lnTo>
                <a:lnTo>
                  <a:pt x="80" y="331"/>
                </a:lnTo>
                <a:lnTo>
                  <a:pt x="80" y="330"/>
                </a:lnTo>
                <a:lnTo>
                  <a:pt x="80" y="331"/>
                </a:lnTo>
                <a:lnTo>
                  <a:pt x="80" y="330"/>
                </a:lnTo>
                <a:lnTo>
                  <a:pt x="81" y="330"/>
                </a:lnTo>
                <a:lnTo>
                  <a:pt x="81" y="331"/>
                </a:lnTo>
                <a:lnTo>
                  <a:pt x="81" y="332"/>
                </a:lnTo>
                <a:lnTo>
                  <a:pt x="82" y="332"/>
                </a:lnTo>
                <a:lnTo>
                  <a:pt x="81" y="332"/>
                </a:lnTo>
                <a:lnTo>
                  <a:pt x="81" y="331"/>
                </a:lnTo>
                <a:lnTo>
                  <a:pt x="80" y="331"/>
                </a:lnTo>
                <a:lnTo>
                  <a:pt x="80" y="332"/>
                </a:lnTo>
                <a:lnTo>
                  <a:pt x="79" y="332"/>
                </a:lnTo>
                <a:lnTo>
                  <a:pt x="80" y="332"/>
                </a:lnTo>
                <a:lnTo>
                  <a:pt x="80" y="331"/>
                </a:lnTo>
                <a:lnTo>
                  <a:pt x="79" y="331"/>
                </a:lnTo>
                <a:lnTo>
                  <a:pt x="79" y="332"/>
                </a:lnTo>
                <a:lnTo>
                  <a:pt x="78" y="332"/>
                </a:lnTo>
                <a:lnTo>
                  <a:pt x="78" y="333"/>
                </a:lnTo>
                <a:lnTo>
                  <a:pt x="79" y="333"/>
                </a:lnTo>
                <a:lnTo>
                  <a:pt x="79" y="334"/>
                </a:lnTo>
                <a:lnTo>
                  <a:pt x="79" y="333"/>
                </a:lnTo>
                <a:lnTo>
                  <a:pt x="78" y="333"/>
                </a:lnTo>
                <a:lnTo>
                  <a:pt x="78" y="334"/>
                </a:lnTo>
                <a:lnTo>
                  <a:pt x="78" y="333"/>
                </a:lnTo>
                <a:lnTo>
                  <a:pt x="78" y="334"/>
                </a:lnTo>
                <a:lnTo>
                  <a:pt x="77" y="334"/>
                </a:lnTo>
                <a:lnTo>
                  <a:pt x="78" y="334"/>
                </a:lnTo>
                <a:lnTo>
                  <a:pt x="77" y="334"/>
                </a:lnTo>
                <a:lnTo>
                  <a:pt x="77" y="335"/>
                </a:lnTo>
                <a:lnTo>
                  <a:pt x="78" y="335"/>
                </a:lnTo>
                <a:lnTo>
                  <a:pt x="78" y="334"/>
                </a:lnTo>
                <a:lnTo>
                  <a:pt x="78" y="335"/>
                </a:lnTo>
                <a:lnTo>
                  <a:pt x="79" y="335"/>
                </a:lnTo>
                <a:lnTo>
                  <a:pt x="79" y="334"/>
                </a:lnTo>
                <a:lnTo>
                  <a:pt x="80" y="334"/>
                </a:lnTo>
                <a:lnTo>
                  <a:pt x="80" y="335"/>
                </a:lnTo>
                <a:lnTo>
                  <a:pt x="79" y="335"/>
                </a:lnTo>
                <a:lnTo>
                  <a:pt x="80" y="335"/>
                </a:lnTo>
                <a:lnTo>
                  <a:pt x="80" y="334"/>
                </a:lnTo>
                <a:lnTo>
                  <a:pt x="81" y="334"/>
                </a:lnTo>
                <a:lnTo>
                  <a:pt x="81" y="335"/>
                </a:lnTo>
                <a:lnTo>
                  <a:pt x="82" y="335"/>
                </a:lnTo>
                <a:lnTo>
                  <a:pt x="81" y="335"/>
                </a:lnTo>
                <a:lnTo>
                  <a:pt x="81" y="334"/>
                </a:lnTo>
                <a:lnTo>
                  <a:pt x="81" y="333"/>
                </a:lnTo>
                <a:lnTo>
                  <a:pt x="81" y="334"/>
                </a:lnTo>
                <a:lnTo>
                  <a:pt x="82" y="333"/>
                </a:lnTo>
                <a:lnTo>
                  <a:pt x="81" y="333"/>
                </a:lnTo>
                <a:lnTo>
                  <a:pt x="82" y="333"/>
                </a:lnTo>
                <a:lnTo>
                  <a:pt x="81" y="332"/>
                </a:lnTo>
                <a:lnTo>
                  <a:pt x="82" y="332"/>
                </a:lnTo>
                <a:lnTo>
                  <a:pt x="82" y="333"/>
                </a:lnTo>
                <a:lnTo>
                  <a:pt x="82" y="334"/>
                </a:lnTo>
                <a:lnTo>
                  <a:pt x="82" y="333"/>
                </a:lnTo>
                <a:lnTo>
                  <a:pt x="83" y="334"/>
                </a:lnTo>
                <a:lnTo>
                  <a:pt x="82" y="334"/>
                </a:lnTo>
                <a:lnTo>
                  <a:pt x="83" y="334"/>
                </a:lnTo>
                <a:lnTo>
                  <a:pt x="82" y="334"/>
                </a:lnTo>
                <a:lnTo>
                  <a:pt x="82" y="335"/>
                </a:lnTo>
                <a:lnTo>
                  <a:pt x="83" y="335"/>
                </a:lnTo>
                <a:lnTo>
                  <a:pt x="83" y="334"/>
                </a:lnTo>
                <a:lnTo>
                  <a:pt x="83" y="335"/>
                </a:lnTo>
                <a:lnTo>
                  <a:pt x="84" y="335"/>
                </a:lnTo>
                <a:lnTo>
                  <a:pt x="83" y="335"/>
                </a:lnTo>
                <a:lnTo>
                  <a:pt x="83" y="336"/>
                </a:lnTo>
                <a:lnTo>
                  <a:pt x="84" y="336"/>
                </a:lnTo>
                <a:lnTo>
                  <a:pt x="84" y="337"/>
                </a:lnTo>
                <a:lnTo>
                  <a:pt x="84" y="336"/>
                </a:lnTo>
                <a:lnTo>
                  <a:pt x="83" y="337"/>
                </a:lnTo>
                <a:lnTo>
                  <a:pt x="83" y="336"/>
                </a:lnTo>
                <a:lnTo>
                  <a:pt x="83" y="337"/>
                </a:lnTo>
                <a:lnTo>
                  <a:pt x="82" y="337"/>
                </a:lnTo>
                <a:lnTo>
                  <a:pt x="83" y="337"/>
                </a:lnTo>
                <a:lnTo>
                  <a:pt x="82" y="337"/>
                </a:lnTo>
                <a:lnTo>
                  <a:pt x="82" y="338"/>
                </a:lnTo>
                <a:lnTo>
                  <a:pt x="83" y="338"/>
                </a:lnTo>
                <a:lnTo>
                  <a:pt x="83" y="337"/>
                </a:lnTo>
                <a:lnTo>
                  <a:pt x="83" y="338"/>
                </a:lnTo>
                <a:lnTo>
                  <a:pt x="84" y="338"/>
                </a:lnTo>
                <a:lnTo>
                  <a:pt x="84" y="337"/>
                </a:lnTo>
                <a:lnTo>
                  <a:pt x="85" y="337"/>
                </a:lnTo>
                <a:lnTo>
                  <a:pt x="84" y="337"/>
                </a:lnTo>
                <a:lnTo>
                  <a:pt x="85" y="337"/>
                </a:lnTo>
                <a:lnTo>
                  <a:pt x="85" y="338"/>
                </a:lnTo>
                <a:lnTo>
                  <a:pt x="84" y="338"/>
                </a:lnTo>
                <a:lnTo>
                  <a:pt x="85" y="338"/>
                </a:lnTo>
                <a:lnTo>
                  <a:pt x="85" y="339"/>
                </a:lnTo>
                <a:lnTo>
                  <a:pt x="84" y="339"/>
                </a:lnTo>
                <a:lnTo>
                  <a:pt x="85" y="340"/>
                </a:lnTo>
                <a:lnTo>
                  <a:pt x="85" y="339"/>
                </a:lnTo>
                <a:lnTo>
                  <a:pt x="85" y="340"/>
                </a:lnTo>
                <a:lnTo>
                  <a:pt x="85" y="339"/>
                </a:lnTo>
                <a:lnTo>
                  <a:pt x="86" y="339"/>
                </a:lnTo>
                <a:lnTo>
                  <a:pt x="86" y="340"/>
                </a:lnTo>
                <a:lnTo>
                  <a:pt x="86" y="341"/>
                </a:lnTo>
                <a:lnTo>
                  <a:pt x="87" y="341"/>
                </a:lnTo>
                <a:lnTo>
                  <a:pt x="86" y="341"/>
                </a:lnTo>
                <a:lnTo>
                  <a:pt x="86" y="340"/>
                </a:lnTo>
                <a:lnTo>
                  <a:pt x="85" y="340"/>
                </a:lnTo>
                <a:lnTo>
                  <a:pt x="85" y="341"/>
                </a:lnTo>
                <a:lnTo>
                  <a:pt x="84" y="341"/>
                </a:lnTo>
                <a:lnTo>
                  <a:pt x="85" y="341"/>
                </a:lnTo>
                <a:lnTo>
                  <a:pt x="85" y="340"/>
                </a:lnTo>
                <a:lnTo>
                  <a:pt x="84" y="340"/>
                </a:lnTo>
                <a:lnTo>
                  <a:pt x="85" y="340"/>
                </a:lnTo>
                <a:lnTo>
                  <a:pt x="84" y="340"/>
                </a:lnTo>
                <a:lnTo>
                  <a:pt x="84" y="341"/>
                </a:lnTo>
                <a:lnTo>
                  <a:pt x="83" y="341"/>
                </a:lnTo>
                <a:lnTo>
                  <a:pt x="83" y="340"/>
                </a:lnTo>
                <a:lnTo>
                  <a:pt x="83" y="341"/>
                </a:lnTo>
                <a:lnTo>
                  <a:pt x="82" y="341"/>
                </a:lnTo>
                <a:lnTo>
                  <a:pt x="82" y="340"/>
                </a:lnTo>
                <a:lnTo>
                  <a:pt x="83" y="340"/>
                </a:lnTo>
                <a:lnTo>
                  <a:pt x="82" y="340"/>
                </a:lnTo>
                <a:lnTo>
                  <a:pt x="83" y="340"/>
                </a:lnTo>
                <a:lnTo>
                  <a:pt x="82" y="339"/>
                </a:lnTo>
                <a:lnTo>
                  <a:pt x="82" y="340"/>
                </a:lnTo>
                <a:lnTo>
                  <a:pt x="82" y="339"/>
                </a:lnTo>
                <a:lnTo>
                  <a:pt x="82" y="338"/>
                </a:lnTo>
                <a:lnTo>
                  <a:pt x="81" y="338"/>
                </a:lnTo>
                <a:lnTo>
                  <a:pt x="82" y="339"/>
                </a:lnTo>
                <a:lnTo>
                  <a:pt x="81" y="339"/>
                </a:lnTo>
                <a:lnTo>
                  <a:pt x="82" y="339"/>
                </a:lnTo>
                <a:lnTo>
                  <a:pt x="81" y="340"/>
                </a:lnTo>
                <a:lnTo>
                  <a:pt x="81" y="339"/>
                </a:lnTo>
                <a:lnTo>
                  <a:pt x="81" y="340"/>
                </a:lnTo>
                <a:lnTo>
                  <a:pt x="81" y="341"/>
                </a:lnTo>
                <a:lnTo>
                  <a:pt x="82" y="341"/>
                </a:lnTo>
                <a:lnTo>
                  <a:pt x="81" y="341"/>
                </a:lnTo>
                <a:lnTo>
                  <a:pt x="81" y="340"/>
                </a:lnTo>
                <a:lnTo>
                  <a:pt x="80" y="340"/>
                </a:lnTo>
                <a:lnTo>
                  <a:pt x="80" y="341"/>
                </a:lnTo>
                <a:lnTo>
                  <a:pt x="80" y="342"/>
                </a:lnTo>
                <a:lnTo>
                  <a:pt x="79" y="342"/>
                </a:lnTo>
                <a:lnTo>
                  <a:pt x="79" y="343"/>
                </a:lnTo>
                <a:lnTo>
                  <a:pt x="80" y="343"/>
                </a:lnTo>
                <a:lnTo>
                  <a:pt x="80" y="342"/>
                </a:lnTo>
                <a:lnTo>
                  <a:pt x="80" y="343"/>
                </a:lnTo>
                <a:lnTo>
                  <a:pt x="80" y="342"/>
                </a:lnTo>
                <a:lnTo>
                  <a:pt x="81" y="342"/>
                </a:lnTo>
                <a:lnTo>
                  <a:pt x="81" y="343"/>
                </a:lnTo>
                <a:lnTo>
                  <a:pt x="81" y="344"/>
                </a:lnTo>
                <a:lnTo>
                  <a:pt x="82" y="344"/>
                </a:lnTo>
                <a:lnTo>
                  <a:pt x="81" y="344"/>
                </a:lnTo>
                <a:lnTo>
                  <a:pt x="81" y="343"/>
                </a:lnTo>
                <a:lnTo>
                  <a:pt x="80" y="343"/>
                </a:lnTo>
                <a:lnTo>
                  <a:pt x="80" y="344"/>
                </a:lnTo>
                <a:lnTo>
                  <a:pt x="79" y="344"/>
                </a:lnTo>
                <a:lnTo>
                  <a:pt x="80" y="344"/>
                </a:lnTo>
                <a:lnTo>
                  <a:pt x="80" y="343"/>
                </a:lnTo>
                <a:lnTo>
                  <a:pt x="79" y="343"/>
                </a:lnTo>
                <a:lnTo>
                  <a:pt x="79" y="344"/>
                </a:lnTo>
                <a:lnTo>
                  <a:pt x="78" y="344"/>
                </a:lnTo>
                <a:lnTo>
                  <a:pt x="78" y="345"/>
                </a:lnTo>
                <a:lnTo>
                  <a:pt x="79" y="345"/>
                </a:lnTo>
                <a:lnTo>
                  <a:pt x="79" y="346"/>
                </a:lnTo>
                <a:lnTo>
                  <a:pt x="79" y="345"/>
                </a:lnTo>
                <a:lnTo>
                  <a:pt x="78" y="345"/>
                </a:lnTo>
                <a:lnTo>
                  <a:pt x="78" y="346"/>
                </a:lnTo>
                <a:lnTo>
                  <a:pt x="78" y="345"/>
                </a:lnTo>
                <a:lnTo>
                  <a:pt x="78" y="346"/>
                </a:lnTo>
                <a:lnTo>
                  <a:pt x="77" y="346"/>
                </a:lnTo>
                <a:lnTo>
                  <a:pt x="78" y="346"/>
                </a:lnTo>
                <a:lnTo>
                  <a:pt x="77" y="346"/>
                </a:lnTo>
                <a:lnTo>
                  <a:pt x="77" y="347"/>
                </a:lnTo>
                <a:lnTo>
                  <a:pt x="78" y="347"/>
                </a:lnTo>
                <a:lnTo>
                  <a:pt x="78" y="346"/>
                </a:lnTo>
                <a:lnTo>
                  <a:pt x="78" y="347"/>
                </a:lnTo>
                <a:lnTo>
                  <a:pt x="79" y="347"/>
                </a:lnTo>
                <a:lnTo>
                  <a:pt x="79" y="346"/>
                </a:lnTo>
                <a:lnTo>
                  <a:pt x="80" y="346"/>
                </a:lnTo>
                <a:lnTo>
                  <a:pt x="80" y="347"/>
                </a:lnTo>
                <a:lnTo>
                  <a:pt x="79" y="347"/>
                </a:lnTo>
                <a:lnTo>
                  <a:pt x="80" y="347"/>
                </a:lnTo>
                <a:lnTo>
                  <a:pt x="80" y="346"/>
                </a:lnTo>
                <a:lnTo>
                  <a:pt x="81" y="346"/>
                </a:lnTo>
                <a:lnTo>
                  <a:pt x="81" y="347"/>
                </a:lnTo>
                <a:lnTo>
                  <a:pt x="82" y="347"/>
                </a:lnTo>
                <a:lnTo>
                  <a:pt x="81" y="347"/>
                </a:lnTo>
                <a:lnTo>
                  <a:pt x="81" y="346"/>
                </a:lnTo>
                <a:lnTo>
                  <a:pt x="81" y="345"/>
                </a:lnTo>
                <a:lnTo>
                  <a:pt x="81" y="346"/>
                </a:lnTo>
                <a:lnTo>
                  <a:pt x="82" y="345"/>
                </a:lnTo>
                <a:lnTo>
                  <a:pt x="81" y="345"/>
                </a:lnTo>
                <a:lnTo>
                  <a:pt x="82" y="345"/>
                </a:lnTo>
                <a:lnTo>
                  <a:pt x="81" y="344"/>
                </a:lnTo>
                <a:lnTo>
                  <a:pt x="82" y="344"/>
                </a:lnTo>
                <a:lnTo>
                  <a:pt x="82" y="345"/>
                </a:lnTo>
                <a:lnTo>
                  <a:pt x="82" y="346"/>
                </a:lnTo>
                <a:lnTo>
                  <a:pt x="82" y="345"/>
                </a:lnTo>
                <a:lnTo>
                  <a:pt x="83" y="346"/>
                </a:lnTo>
                <a:lnTo>
                  <a:pt x="82" y="346"/>
                </a:lnTo>
                <a:lnTo>
                  <a:pt x="83" y="346"/>
                </a:lnTo>
                <a:lnTo>
                  <a:pt x="82" y="346"/>
                </a:lnTo>
                <a:lnTo>
                  <a:pt x="82" y="347"/>
                </a:lnTo>
                <a:lnTo>
                  <a:pt x="83" y="347"/>
                </a:lnTo>
                <a:lnTo>
                  <a:pt x="83" y="346"/>
                </a:lnTo>
                <a:lnTo>
                  <a:pt x="83" y="347"/>
                </a:lnTo>
                <a:lnTo>
                  <a:pt x="84" y="347"/>
                </a:lnTo>
                <a:lnTo>
                  <a:pt x="84" y="346"/>
                </a:lnTo>
                <a:lnTo>
                  <a:pt x="85" y="346"/>
                </a:lnTo>
                <a:lnTo>
                  <a:pt x="84" y="346"/>
                </a:lnTo>
                <a:lnTo>
                  <a:pt x="85" y="346"/>
                </a:lnTo>
                <a:lnTo>
                  <a:pt x="85" y="347"/>
                </a:lnTo>
                <a:lnTo>
                  <a:pt x="84" y="347"/>
                </a:lnTo>
                <a:lnTo>
                  <a:pt x="85" y="347"/>
                </a:lnTo>
                <a:lnTo>
                  <a:pt x="85" y="346"/>
                </a:lnTo>
                <a:lnTo>
                  <a:pt x="86" y="346"/>
                </a:lnTo>
                <a:lnTo>
                  <a:pt x="86" y="347"/>
                </a:lnTo>
                <a:lnTo>
                  <a:pt x="87" y="347"/>
                </a:lnTo>
                <a:lnTo>
                  <a:pt x="86" y="347"/>
                </a:lnTo>
                <a:lnTo>
                  <a:pt x="86" y="346"/>
                </a:lnTo>
                <a:lnTo>
                  <a:pt x="86" y="345"/>
                </a:lnTo>
                <a:lnTo>
                  <a:pt x="85" y="345"/>
                </a:lnTo>
                <a:lnTo>
                  <a:pt x="85" y="346"/>
                </a:lnTo>
                <a:lnTo>
                  <a:pt x="85" y="345"/>
                </a:lnTo>
                <a:lnTo>
                  <a:pt x="85" y="346"/>
                </a:lnTo>
                <a:lnTo>
                  <a:pt x="84" y="345"/>
                </a:lnTo>
                <a:lnTo>
                  <a:pt x="85" y="345"/>
                </a:lnTo>
                <a:lnTo>
                  <a:pt x="85" y="344"/>
                </a:lnTo>
                <a:lnTo>
                  <a:pt x="85" y="343"/>
                </a:lnTo>
                <a:lnTo>
                  <a:pt x="86" y="343"/>
                </a:lnTo>
                <a:lnTo>
                  <a:pt x="86" y="344"/>
                </a:lnTo>
                <a:lnTo>
                  <a:pt x="87" y="344"/>
                </a:lnTo>
                <a:lnTo>
                  <a:pt x="86" y="344"/>
                </a:lnTo>
                <a:lnTo>
                  <a:pt x="86" y="343"/>
                </a:lnTo>
                <a:lnTo>
                  <a:pt x="86" y="342"/>
                </a:lnTo>
                <a:lnTo>
                  <a:pt x="86" y="343"/>
                </a:lnTo>
                <a:lnTo>
                  <a:pt x="87" y="343"/>
                </a:lnTo>
                <a:lnTo>
                  <a:pt x="87" y="342"/>
                </a:lnTo>
                <a:lnTo>
                  <a:pt x="86" y="342"/>
                </a:lnTo>
                <a:lnTo>
                  <a:pt x="87" y="342"/>
                </a:lnTo>
                <a:lnTo>
                  <a:pt x="87" y="341"/>
                </a:lnTo>
                <a:lnTo>
                  <a:pt x="87" y="342"/>
                </a:lnTo>
                <a:lnTo>
                  <a:pt x="87" y="343"/>
                </a:lnTo>
                <a:lnTo>
                  <a:pt x="87" y="342"/>
                </a:lnTo>
                <a:lnTo>
                  <a:pt x="88" y="342"/>
                </a:lnTo>
                <a:lnTo>
                  <a:pt x="88" y="343"/>
                </a:lnTo>
                <a:lnTo>
                  <a:pt x="87" y="343"/>
                </a:lnTo>
                <a:lnTo>
                  <a:pt x="87" y="344"/>
                </a:lnTo>
                <a:lnTo>
                  <a:pt x="88" y="344"/>
                </a:lnTo>
                <a:lnTo>
                  <a:pt x="88" y="343"/>
                </a:lnTo>
                <a:lnTo>
                  <a:pt x="88" y="344"/>
                </a:lnTo>
                <a:lnTo>
                  <a:pt x="89" y="344"/>
                </a:lnTo>
                <a:lnTo>
                  <a:pt x="88" y="344"/>
                </a:lnTo>
                <a:lnTo>
                  <a:pt x="88" y="345"/>
                </a:lnTo>
                <a:lnTo>
                  <a:pt x="89" y="345"/>
                </a:lnTo>
                <a:lnTo>
                  <a:pt x="89" y="346"/>
                </a:lnTo>
                <a:lnTo>
                  <a:pt x="89" y="345"/>
                </a:lnTo>
                <a:lnTo>
                  <a:pt x="89" y="346"/>
                </a:lnTo>
                <a:lnTo>
                  <a:pt x="88" y="346"/>
                </a:lnTo>
                <a:lnTo>
                  <a:pt x="88" y="345"/>
                </a:lnTo>
                <a:lnTo>
                  <a:pt x="88" y="346"/>
                </a:lnTo>
                <a:lnTo>
                  <a:pt x="87" y="346"/>
                </a:lnTo>
                <a:lnTo>
                  <a:pt x="87" y="347"/>
                </a:lnTo>
                <a:lnTo>
                  <a:pt x="88" y="347"/>
                </a:lnTo>
                <a:lnTo>
                  <a:pt x="88" y="346"/>
                </a:lnTo>
                <a:lnTo>
                  <a:pt x="88" y="347"/>
                </a:lnTo>
                <a:lnTo>
                  <a:pt x="89" y="347"/>
                </a:lnTo>
                <a:lnTo>
                  <a:pt x="89" y="346"/>
                </a:lnTo>
                <a:lnTo>
                  <a:pt x="90" y="346"/>
                </a:lnTo>
                <a:lnTo>
                  <a:pt x="90" y="347"/>
                </a:lnTo>
                <a:lnTo>
                  <a:pt x="91" y="347"/>
                </a:lnTo>
                <a:lnTo>
                  <a:pt x="91" y="348"/>
                </a:lnTo>
                <a:lnTo>
                  <a:pt x="90" y="348"/>
                </a:lnTo>
                <a:lnTo>
                  <a:pt x="90" y="349"/>
                </a:lnTo>
                <a:lnTo>
                  <a:pt x="90" y="348"/>
                </a:lnTo>
                <a:lnTo>
                  <a:pt x="90" y="349"/>
                </a:lnTo>
                <a:lnTo>
                  <a:pt x="91" y="349"/>
                </a:lnTo>
                <a:lnTo>
                  <a:pt x="91" y="348"/>
                </a:lnTo>
                <a:lnTo>
                  <a:pt x="91" y="349"/>
                </a:lnTo>
                <a:lnTo>
                  <a:pt x="92" y="349"/>
                </a:lnTo>
                <a:lnTo>
                  <a:pt x="92" y="350"/>
                </a:lnTo>
                <a:lnTo>
                  <a:pt x="91" y="350"/>
                </a:lnTo>
                <a:lnTo>
                  <a:pt x="91" y="349"/>
                </a:lnTo>
                <a:lnTo>
                  <a:pt x="91" y="350"/>
                </a:lnTo>
                <a:lnTo>
                  <a:pt x="90" y="350"/>
                </a:lnTo>
                <a:lnTo>
                  <a:pt x="90" y="349"/>
                </a:lnTo>
                <a:lnTo>
                  <a:pt x="89" y="349"/>
                </a:lnTo>
                <a:lnTo>
                  <a:pt x="89" y="350"/>
                </a:lnTo>
                <a:lnTo>
                  <a:pt x="88" y="350"/>
                </a:lnTo>
                <a:lnTo>
                  <a:pt x="88" y="351"/>
                </a:lnTo>
                <a:lnTo>
                  <a:pt x="89" y="351"/>
                </a:lnTo>
                <a:lnTo>
                  <a:pt x="89" y="352"/>
                </a:lnTo>
                <a:lnTo>
                  <a:pt x="89" y="351"/>
                </a:lnTo>
                <a:lnTo>
                  <a:pt x="89" y="352"/>
                </a:lnTo>
                <a:lnTo>
                  <a:pt x="88" y="352"/>
                </a:lnTo>
                <a:lnTo>
                  <a:pt x="88" y="351"/>
                </a:lnTo>
                <a:lnTo>
                  <a:pt x="88" y="352"/>
                </a:lnTo>
                <a:lnTo>
                  <a:pt x="87" y="352"/>
                </a:lnTo>
                <a:lnTo>
                  <a:pt x="87" y="353"/>
                </a:lnTo>
                <a:lnTo>
                  <a:pt x="88" y="353"/>
                </a:lnTo>
                <a:lnTo>
                  <a:pt x="88" y="352"/>
                </a:lnTo>
                <a:lnTo>
                  <a:pt x="88" y="353"/>
                </a:lnTo>
                <a:lnTo>
                  <a:pt x="89" y="353"/>
                </a:lnTo>
                <a:lnTo>
                  <a:pt x="89" y="352"/>
                </a:lnTo>
                <a:lnTo>
                  <a:pt x="90" y="352"/>
                </a:lnTo>
                <a:lnTo>
                  <a:pt x="90" y="353"/>
                </a:lnTo>
                <a:lnTo>
                  <a:pt x="91" y="353"/>
                </a:lnTo>
                <a:lnTo>
                  <a:pt x="91" y="352"/>
                </a:lnTo>
                <a:lnTo>
                  <a:pt x="91" y="353"/>
                </a:lnTo>
                <a:lnTo>
                  <a:pt x="92" y="353"/>
                </a:lnTo>
                <a:lnTo>
                  <a:pt x="92" y="352"/>
                </a:lnTo>
                <a:lnTo>
                  <a:pt x="91" y="352"/>
                </a:lnTo>
                <a:lnTo>
                  <a:pt x="91" y="351"/>
                </a:lnTo>
                <a:lnTo>
                  <a:pt x="92" y="351"/>
                </a:lnTo>
                <a:lnTo>
                  <a:pt x="92" y="352"/>
                </a:lnTo>
                <a:lnTo>
                  <a:pt x="92" y="351"/>
                </a:lnTo>
                <a:lnTo>
                  <a:pt x="92" y="350"/>
                </a:lnTo>
                <a:lnTo>
                  <a:pt x="92" y="351"/>
                </a:lnTo>
                <a:lnTo>
                  <a:pt x="93" y="351"/>
                </a:lnTo>
                <a:lnTo>
                  <a:pt x="92" y="351"/>
                </a:lnTo>
                <a:lnTo>
                  <a:pt x="92" y="352"/>
                </a:lnTo>
                <a:lnTo>
                  <a:pt x="93" y="352"/>
                </a:lnTo>
                <a:lnTo>
                  <a:pt x="93" y="351"/>
                </a:lnTo>
                <a:lnTo>
                  <a:pt x="93" y="352"/>
                </a:lnTo>
                <a:lnTo>
                  <a:pt x="93" y="353"/>
                </a:lnTo>
                <a:lnTo>
                  <a:pt x="92" y="353"/>
                </a:lnTo>
                <a:lnTo>
                  <a:pt x="93" y="353"/>
                </a:lnTo>
                <a:lnTo>
                  <a:pt x="93" y="352"/>
                </a:lnTo>
                <a:lnTo>
                  <a:pt x="94" y="352"/>
                </a:lnTo>
                <a:lnTo>
                  <a:pt x="94" y="353"/>
                </a:lnTo>
                <a:lnTo>
                  <a:pt x="94" y="354"/>
                </a:lnTo>
                <a:lnTo>
                  <a:pt x="95" y="354"/>
                </a:lnTo>
                <a:lnTo>
                  <a:pt x="94" y="355"/>
                </a:lnTo>
                <a:lnTo>
                  <a:pt x="94" y="354"/>
                </a:lnTo>
                <a:lnTo>
                  <a:pt x="94" y="355"/>
                </a:lnTo>
                <a:lnTo>
                  <a:pt x="94" y="354"/>
                </a:lnTo>
                <a:lnTo>
                  <a:pt x="93" y="354"/>
                </a:lnTo>
                <a:lnTo>
                  <a:pt x="93" y="355"/>
                </a:lnTo>
                <a:lnTo>
                  <a:pt x="93" y="356"/>
                </a:lnTo>
                <a:lnTo>
                  <a:pt x="92" y="356"/>
                </a:lnTo>
                <a:lnTo>
                  <a:pt x="93" y="356"/>
                </a:lnTo>
                <a:lnTo>
                  <a:pt x="93" y="355"/>
                </a:lnTo>
                <a:lnTo>
                  <a:pt x="94" y="355"/>
                </a:lnTo>
                <a:lnTo>
                  <a:pt x="94" y="356"/>
                </a:lnTo>
                <a:lnTo>
                  <a:pt x="95" y="356"/>
                </a:lnTo>
                <a:lnTo>
                  <a:pt x="94" y="356"/>
                </a:lnTo>
                <a:lnTo>
                  <a:pt x="94" y="355"/>
                </a:lnTo>
                <a:lnTo>
                  <a:pt x="95" y="355"/>
                </a:lnTo>
                <a:lnTo>
                  <a:pt x="94" y="355"/>
                </a:lnTo>
                <a:lnTo>
                  <a:pt x="95" y="355"/>
                </a:lnTo>
                <a:lnTo>
                  <a:pt x="95" y="356"/>
                </a:lnTo>
                <a:lnTo>
                  <a:pt x="96" y="356"/>
                </a:lnTo>
                <a:lnTo>
                  <a:pt x="95" y="356"/>
                </a:lnTo>
                <a:lnTo>
                  <a:pt x="96" y="356"/>
                </a:lnTo>
                <a:lnTo>
                  <a:pt x="96" y="357"/>
                </a:lnTo>
                <a:lnTo>
                  <a:pt x="95" y="357"/>
                </a:lnTo>
                <a:lnTo>
                  <a:pt x="95" y="358"/>
                </a:lnTo>
                <a:lnTo>
                  <a:pt x="95" y="357"/>
                </a:lnTo>
                <a:lnTo>
                  <a:pt x="96" y="358"/>
                </a:lnTo>
                <a:lnTo>
                  <a:pt x="96" y="357"/>
                </a:lnTo>
                <a:lnTo>
                  <a:pt x="96" y="358"/>
                </a:lnTo>
                <a:lnTo>
                  <a:pt x="97" y="358"/>
                </a:lnTo>
                <a:lnTo>
                  <a:pt x="96" y="358"/>
                </a:lnTo>
                <a:lnTo>
                  <a:pt x="97" y="358"/>
                </a:lnTo>
                <a:lnTo>
                  <a:pt x="97" y="359"/>
                </a:lnTo>
                <a:lnTo>
                  <a:pt x="96" y="359"/>
                </a:lnTo>
                <a:lnTo>
                  <a:pt x="96" y="358"/>
                </a:lnTo>
                <a:lnTo>
                  <a:pt x="96" y="359"/>
                </a:lnTo>
                <a:lnTo>
                  <a:pt x="95" y="359"/>
                </a:lnTo>
                <a:lnTo>
                  <a:pt x="95" y="358"/>
                </a:lnTo>
                <a:lnTo>
                  <a:pt x="94" y="358"/>
                </a:lnTo>
                <a:lnTo>
                  <a:pt x="95" y="358"/>
                </a:lnTo>
                <a:lnTo>
                  <a:pt x="94" y="358"/>
                </a:lnTo>
                <a:lnTo>
                  <a:pt x="94" y="359"/>
                </a:lnTo>
                <a:lnTo>
                  <a:pt x="95" y="359"/>
                </a:lnTo>
                <a:lnTo>
                  <a:pt x="94" y="359"/>
                </a:lnTo>
                <a:lnTo>
                  <a:pt x="94" y="358"/>
                </a:lnTo>
                <a:lnTo>
                  <a:pt x="93" y="358"/>
                </a:lnTo>
                <a:lnTo>
                  <a:pt x="93" y="359"/>
                </a:lnTo>
                <a:lnTo>
                  <a:pt x="92" y="359"/>
                </a:lnTo>
                <a:lnTo>
                  <a:pt x="93" y="359"/>
                </a:lnTo>
                <a:lnTo>
                  <a:pt x="93" y="358"/>
                </a:lnTo>
                <a:lnTo>
                  <a:pt x="93" y="357"/>
                </a:lnTo>
                <a:lnTo>
                  <a:pt x="93" y="358"/>
                </a:lnTo>
                <a:lnTo>
                  <a:pt x="92" y="358"/>
                </a:lnTo>
                <a:lnTo>
                  <a:pt x="92" y="357"/>
                </a:lnTo>
                <a:lnTo>
                  <a:pt x="93" y="357"/>
                </a:lnTo>
                <a:lnTo>
                  <a:pt x="92" y="357"/>
                </a:lnTo>
                <a:lnTo>
                  <a:pt x="92" y="356"/>
                </a:lnTo>
                <a:lnTo>
                  <a:pt x="92" y="357"/>
                </a:lnTo>
                <a:lnTo>
                  <a:pt x="92" y="358"/>
                </a:lnTo>
                <a:lnTo>
                  <a:pt x="92" y="357"/>
                </a:lnTo>
                <a:lnTo>
                  <a:pt x="91" y="357"/>
                </a:lnTo>
                <a:lnTo>
                  <a:pt x="91" y="358"/>
                </a:lnTo>
                <a:lnTo>
                  <a:pt x="92" y="358"/>
                </a:lnTo>
                <a:lnTo>
                  <a:pt x="92" y="359"/>
                </a:lnTo>
                <a:lnTo>
                  <a:pt x="91" y="359"/>
                </a:lnTo>
                <a:lnTo>
                  <a:pt x="91" y="358"/>
                </a:lnTo>
                <a:lnTo>
                  <a:pt x="91" y="359"/>
                </a:lnTo>
                <a:lnTo>
                  <a:pt x="90" y="359"/>
                </a:lnTo>
                <a:lnTo>
                  <a:pt x="90" y="358"/>
                </a:lnTo>
                <a:lnTo>
                  <a:pt x="89" y="358"/>
                </a:lnTo>
                <a:lnTo>
                  <a:pt x="89" y="359"/>
                </a:lnTo>
                <a:lnTo>
                  <a:pt x="88" y="359"/>
                </a:lnTo>
                <a:lnTo>
                  <a:pt x="88" y="358"/>
                </a:lnTo>
                <a:lnTo>
                  <a:pt x="88" y="359"/>
                </a:lnTo>
                <a:lnTo>
                  <a:pt x="87" y="359"/>
                </a:lnTo>
                <a:lnTo>
                  <a:pt x="87" y="358"/>
                </a:lnTo>
                <a:lnTo>
                  <a:pt x="88" y="358"/>
                </a:lnTo>
                <a:lnTo>
                  <a:pt x="88" y="357"/>
                </a:lnTo>
                <a:lnTo>
                  <a:pt x="88" y="358"/>
                </a:lnTo>
                <a:lnTo>
                  <a:pt x="89" y="358"/>
                </a:lnTo>
                <a:lnTo>
                  <a:pt x="89" y="357"/>
                </a:lnTo>
                <a:lnTo>
                  <a:pt x="89" y="358"/>
                </a:lnTo>
                <a:lnTo>
                  <a:pt x="89" y="357"/>
                </a:lnTo>
                <a:lnTo>
                  <a:pt x="88" y="357"/>
                </a:lnTo>
                <a:lnTo>
                  <a:pt x="88" y="356"/>
                </a:lnTo>
                <a:lnTo>
                  <a:pt x="89" y="356"/>
                </a:lnTo>
                <a:lnTo>
                  <a:pt x="88" y="356"/>
                </a:lnTo>
                <a:lnTo>
                  <a:pt x="88" y="355"/>
                </a:lnTo>
                <a:lnTo>
                  <a:pt x="88" y="356"/>
                </a:lnTo>
                <a:lnTo>
                  <a:pt x="87" y="356"/>
                </a:lnTo>
                <a:lnTo>
                  <a:pt x="87" y="355"/>
                </a:lnTo>
                <a:lnTo>
                  <a:pt x="88" y="355"/>
                </a:lnTo>
                <a:lnTo>
                  <a:pt x="88" y="354"/>
                </a:lnTo>
                <a:lnTo>
                  <a:pt x="87" y="354"/>
                </a:lnTo>
                <a:lnTo>
                  <a:pt x="87" y="355"/>
                </a:lnTo>
                <a:lnTo>
                  <a:pt x="87" y="354"/>
                </a:lnTo>
                <a:lnTo>
                  <a:pt x="87" y="353"/>
                </a:lnTo>
                <a:lnTo>
                  <a:pt x="87" y="354"/>
                </a:lnTo>
                <a:lnTo>
                  <a:pt x="86" y="354"/>
                </a:lnTo>
                <a:lnTo>
                  <a:pt x="87" y="354"/>
                </a:lnTo>
                <a:lnTo>
                  <a:pt x="87" y="355"/>
                </a:lnTo>
                <a:lnTo>
                  <a:pt x="86" y="355"/>
                </a:lnTo>
                <a:lnTo>
                  <a:pt x="86" y="354"/>
                </a:lnTo>
                <a:lnTo>
                  <a:pt x="86" y="355"/>
                </a:lnTo>
                <a:lnTo>
                  <a:pt x="86" y="356"/>
                </a:lnTo>
                <a:lnTo>
                  <a:pt x="87" y="356"/>
                </a:lnTo>
                <a:lnTo>
                  <a:pt x="86" y="356"/>
                </a:lnTo>
                <a:lnTo>
                  <a:pt x="86" y="355"/>
                </a:lnTo>
                <a:lnTo>
                  <a:pt x="85" y="355"/>
                </a:lnTo>
                <a:lnTo>
                  <a:pt x="85" y="356"/>
                </a:lnTo>
                <a:lnTo>
                  <a:pt x="85" y="357"/>
                </a:lnTo>
                <a:lnTo>
                  <a:pt x="84" y="357"/>
                </a:lnTo>
                <a:lnTo>
                  <a:pt x="85" y="358"/>
                </a:lnTo>
                <a:lnTo>
                  <a:pt x="85" y="357"/>
                </a:lnTo>
                <a:lnTo>
                  <a:pt x="85" y="358"/>
                </a:lnTo>
                <a:lnTo>
                  <a:pt x="85" y="357"/>
                </a:lnTo>
                <a:lnTo>
                  <a:pt x="86" y="357"/>
                </a:lnTo>
                <a:lnTo>
                  <a:pt x="86" y="358"/>
                </a:lnTo>
                <a:lnTo>
                  <a:pt x="86" y="359"/>
                </a:lnTo>
                <a:lnTo>
                  <a:pt x="87" y="359"/>
                </a:lnTo>
                <a:lnTo>
                  <a:pt x="86" y="359"/>
                </a:lnTo>
                <a:lnTo>
                  <a:pt x="86" y="358"/>
                </a:lnTo>
                <a:lnTo>
                  <a:pt x="85" y="358"/>
                </a:lnTo>
                <a:lnTo>
                  <a:pt x="85" y="359"/>
                </a:lnTo>
                <a:lnTo>
                  <a:pt x="84" y="359"/>
                </a:lnTo>
                <a:lnTo>
                  <a:pt x="85" y="359"/>
                </a:lnTo>
                <a:lnTo>
                  <a:pt x="85" y="358"/>
                </a:lnTo>
                <a:lnTo>
                  <a:pt x="84" y="358"/>
                </a:lnTo>
                <a:lnTo>
                  <a:pt x="85" y="358"/>
                </a:lnTo>
                <a:lnTo>
                  <a:pt x="84" y="358"/>
                </a:lnTo>
                <a:lnTo>
                  <a:pt x="84" y="359"/>
                </a:lnTo>
                <a:lnTo>
                  <a:pt x="83" y="359"/>
                </a:lnTo>
                <a:lnTo>
                  <a:pt x="83" y="358"/>
                </a:lnTo>
                <a:lnTo>
                  <a:pt x="83" y="359"/>
                </a:lnTo>
                <a:lnTo>
                  <a:pt x="82" y="359"/>
                </a:lnTo>
                <a:lnTo>
                  <a:pt x="82" y="358"/>
                </a:lnTo>
                <a:lnTo>
                  <a:pt x="83" y="358"/>
                </a:lnTo>
                <a:lnTo>
                  <a:pt x="82" y="358"/>
                </a:lnTo>
                <a:lnTo>
                  <a:pt x="83" y="358"/>
                </a:lnTo>
                <a:lnTo>
                  <a:pt x="82" y="357"/>
                </a:lnTo>
                <a:lnTo>
                  <a:pt x="82" y="358"/>
                </a:lnTo>
                <a:lnTo>
                  <a:pt x="82" y="357"/>
                </a:lnTo>
                <a:lnTo>
                  <a:pt x="82" y="356"/>
                </a:lnTo>
                <a:lnTo>
                  <a:pt x="81" y="356"/>
                </a:lnTo>
                <a:lnTo>
                  <a:pt x="82" y="357"/>
                </a:lnTo>
                <a:lnTo>
                  <a:pt x="81" y="357"/>
                </a:lnTo>
                <a:lnTo>
                  <a:pt x="82" y="357"/>
                </a:lnTo>
                <a:lnTo>
                  <a:pt x="81" y="358"/>
                </a:lnTo>
                <a:lnTo>
                  <a:pt x="81" y="357"/>
                </a:lnTo>
                <a:lnTo>
                  <a:pt x="81" y="358"/>
                </a:lnTo>
                <a:lnTo>
                  <a:pt x="81" y="359"/>
                </a:lnTo>
                <a:lnTo>
                  <a:pt x="82" y="359"/>
                </a:lnTo>
                <a:lnTo>
                  <a:pt x="81" y="359"/>
                </a:lnTo>
                <a:lnTo>
                  <a:pt x="81" y="358"/>
                </a:lnTo>
                <a:lnTo>
                  <a:pt x="80" y="358"/>
                </a:lnTo>
                <a:lnTo>
                  <a:pt x="80" y="359"/>
                </a:lnTo>
                <a:lnTo>
                  <a:pt x="79" y="359"/>
                </a:lnTo>
                <a:lnTo>
                  <a:pt x="80" y="359"/>
                </a:lnTo>
                <a:lnTo>
                  <a:pt x="80" y="358"/>
                </a:lnTo>
                <a:lnTo>
                  <a:pt x="79" y="358"/>
                </a:lnTo>
                <a:lnTo>
                  <a:pt x="79" y="359"/>
                </a:lnTo>
                <a:lnTo>
                  <a:pt x="78" y="359"/>
                </a:lnTo>
                <a:lnTo>
                  <a:pt x="78" y="358"/>
                </a:lnTo>
                <a:lnTo>
                  <a:pt x="78" y="359"/>
                </a:lnTo>
                <a:lnTo>
                  <a:pt x="77" y="359"/>
                </a:lnTo>
                <a:lnTo>
                  <a:pt x="77" y="358"/>
                </a:lnTo>
                <a:lnTo>
                  <a:pt x="78" y="358"/>
                </a:lnTo>
                <a:lnTo>
                  <a:pt x="77" y="358"/>
                </a:lnTo>
                <a:lnTo>
                  <a:pt x="78" y="358"/>
                </a:lnTo>
                <a:lnTo>
                  <a:pt x="78" y="357"/>
                </a:lnTo>
                <a:lnTo>
                  <a:pt x="78" y="358"/>
                </a:lnTo>
                <a:lnTo>
                  <a:pt x="78" y="357"/>
                </a:lnTo>
                <a:lnTo>
                  <a:pt x="79" y="357"/>
                </a:lnTo>
                <a:lnTo>
                  <a:pt x="79" y="358"/>
                </a:lnTo>
                <a:lnTo>
                  <a:pt x="79" y="357"/>
                </a:lnTo>
                <a:lnTo>
                  <a:pt x="78" y="357"/>
                </a:lnTo>
                <a:lnTo>
                  <a:pt x="78" y="356"/>
                </a:lnTo>
                <a:lnTo>
                  <a:pt x="79" y="356"/>
                </a:lnTo>
                <a:lnTo>
                  <a:pt x="79" y="355"/>
                </a:lnTo>
                <a:lnTo>
                  <a:pt x="80" y="355"/>
                </a:lnTo>
                <a:lnTo>
                  <a:pt x="80" y="356"/>
                </a:lnTo>
                <a:lnTo>
                  <a:pt x="79" y="356"/>
                </a:lnTo>
                <a:lnTo>
                  <a:pt x="80" y="356"/>
                </a:lnTo>
                <a:lnTo>
                  <a:pt x="80" y="355"/>
                </a:lnTo>
                <a:lnTo>
                  <a:pt x="81" y="355"/>
                </a:lnTo>
                <a:lnTo>
                  <a:pt x="81" y="356"/>
                </a:lnTo>
                <a:lnTo>
                  <a:pt x="82" y="356"/>
                </a:lnTo>
                <a:lnTo>
                  <a:pt x="81" y="356"/>
                </a:lnTo>
                <a:lnTo>
                  <a:pt x="81" y="355"/>
                </a:lnTo>
                <a:lnTo>
                  <a:pt x="81" y="354"/>
                </a:lnTo>
                <a:lnTo>
                  <a:pt x="80" y="354"/>
                </a:lnTo>
                <a:lnTo>
                  <a:pt x="80" y="355"/>
                </a:lnTo>
                <a:lnTo>
                  <a:pt x="80" y="354"/>
                </a:lnTo>
                <a:lnTo>
                  <a:pt x="80" y="355"/>
                </a:lnTo>
                <a:lnTo>
                  <a:pt x="79" y="355"/>
                </a:lnTo>
                <a:lnTo>
                  <a:pt x="79" y="354"/>
                </a:lnTo>
                <a:lnTo>
                  <a:pt x="80" y="354"/>
                </a:lnTo>
                <a:lnTo>
                  <a:pt x="80" y="353"/>
                </a:lnTo>
                <a:lnTo>
                  <a:pt x="79" y="353"/>
                </a:lnTo>
                <a:lnTo>
                  <a:pt x="80" y="353"/>
                </a:lnTo>
                <a:lnTo>
                  <a:pt x="80" y="352"/>
                </a:lnTo>
                <a:lnTo>
                  <a:pt x="79" y="352"/>
                </a:lnTo>
                <a:lnTo>
                  <a:pt x="79" y="353"/>
                </a:lnTo>
                <a:lnTo>
                  <a:pt x="78" y="353"/>
                </a:lnTo>
                <a:lnTo>
                  <a:pt x="78" y="352"/>
                </a:lnTo>
                <a:lnTo>
                  <a:pt x="78" y="353"/>
                </a:lnTo>
                <a:lnTo>
                  <a:pt x="77" y="353"/>
                </a:lnTo>
                <a:lnTo>
                  <a:pt x="77" y="352"/>
                </a:lnTo>
                <a:lnTo>
                  <a:pt x="78" y="352"/>
                </a:lnTo>
                <a:lnTo>
                  <a:pt x="77" y="352"/>
                </a:lnTo>
                <a:lnTo>
                  <a:pt x="78" y="352"/>
                </a:lnTo>
                <a:lnTo>
                  <a:pt x="78" y="351"/>
                </a:lnTo>
                <a:lnTo>
                  <a:pt x="78" y="352"/>
                </a:lnTo>
                <a:lnTo>
                  <a:pt x="78" y="351"/>
                </a:lnTo>
                <a:lnTo>
                  <a:pt x="79" y="351"/>
                </a:lnTo>
                <a:lnTo>
                  <a:pt x="79" y="352"/>
                </a:lnTo>
                <a:lnTo>
                  <a:pt x="79" y="351"/>
                </a:lnTo>
                <a:lnTo>
                  <a:pt x="78" y="351"/>
                </a:lnTo>
                <a:lnTo>
                  <a:pt x="78" y="350"/>
                </a:lnTo>
                <a:lnTo>
                  <a:pt x="78" y="349"/>
                </a:lnTo>
                <a:lnTo>
                  <a:pt x="78" y="350"/>
                </a:lnTo>
                <a:lnTo>
                  <a:pt x="77" y="350"/>
                </a:lnTo>
                <a:lnTo>
                  <a:pt x="77" y="349"/>
                </a:lnTo>
                <a:lnTo>
                  <a:pt x="78" y="349"/>
                </a:lnTo>
                <a:lnTo>
                  <a:pt x="77" y="349"/>
                </a:lnTo>
                <a:lnTo>
                  <a:pt x="77" y="348"/>
                </a:lnTo>
                <a:lnTo>
                  <a:pt x="77" y="349"/>
                </a:lnTo>
                <a:lnTo>
                  <a:pt x="77" y="348"/>
                </a:lnTo>
                <a:lnTo>
                  <a:pt x="77" y="347"/>
                </a:lnTo>
                <a:lnTo>
                  <a:pt x="76" y="347"/>
                </a:lnTo>
                <a:lnTo>
                  <a:pt x="76" y="348"/>
                </a:lnTo>
                <a:lnTo>
                  <a:pt x="76" y="349"/>
                </a:lnTo>
                <a:lnTo>
                  <a:pt x="76" y="348"/>
                </a:lnTo>
                <a:lnTo>
                  <a:pt x="76" y="349"/>
                </a:lnTo>
                <a:lnTo>
                  <a:pt x="75" y="349"/>
                </a:lnTo>
                <a:lnTo>
                  <a:pt x="76" y="349"/>
                </a:lnTo>
                <a:lnTo>
                  <a:pt x="76" y="350"/>
                </a:lnTo>
                <a:lnTo>
                  <a:pt x="75" y="350"/>
                </a:lnTo>
                <a:lnTo>
                  <a:pt x="75" y="349"/>
                </a:lnTo>
                <a:lnTo>
                  <a:pt x="75" y="350"/>
                </a:lnTo>
                <a:lnTo>
                  <a:pt x="75" y="351"/>
                </a:lnTo>
                <a:lnTo>
                  <a:pt x="74" y="351"/>
                </a:lnTo>
                <a:lnTo>
                  <a:pt x="74" y="352"/>
                </a:lnTo>
                <a:lnTo>
                  <a:pt x="74" y="351"/>
                </a:lnTo>
                <a:lnTo>
                  <a:pt x="75" y="351"/>
                </a:lnTo>
                <a:lnTo>
                  <a:pt x="75" y="352"/>
                </a:lnTo>
                <a:lnTo>
                  <a:pt x="75" y="351"/>
                </a:lnTo>
                <a:lnTo>
                  <a:pt x="75" y="352"/>
                </a:lnTo>
                <a:lnTo>
                  <a:pt x="76" y="352"/>
                </a:lnTo>
                <a:lnTo>
                  <a:pt x="75" y="352"/>
                </a:lnTo>
                <a:lnTo>
                  <a:pt x="76" y="352"/>
                </a:lnTo>
                <a:lnTo>
                  <a:pt x="76" y="353"/>
                </a:lnTo>
                <a:lnTo>
                  <a:pt x="75" y="353"/>
                </a:lnTo>
                <a:lnTo>
                  <a:pt x="75" y="352"/>
                </a:lnTo>
                <a:lnTo>
                  <a:pt x="75" y="353"/>
                </a:lnTo>
                <a:lnTo>
                  <a:pt x="74" y="353"/>
                </a:lnTo>
                <a:lnTo>
                  <a:pt x="74" y="352"/>
                </a:lnTo>
                <a:lnTo>
                  <a:pt x="73" y="352"/>
                </a:lnTo>
                <a:lnTo>
                  <a:pt x="73" y="353"/>
                </a:lnTo>
                <a:lnTo>
                  <a:pt x="74" y="353"/>
                </a:lnTo>
                <a:lnTo>
                  <a:pt x="73" y="353"/>
                </a:lnTo>
                <a:lnTo>
                  <a:pt x="73" y="354"/>
                </a:lnTo>
                <a:lnTo>
                  <a:pt x="74" y="354"/>
                </a:lnTo>
                <a:lnTo>
                  <a:pt x="74" y="355"/>
                </a:lnTo>
                <a:lnTo>
                  <a:pt x="73" y="355"/>
                </a:lnTo>
                <a:lnTo>
                  <a:pt x="73" y="354"/>
                </a:lnTo>
                <a:lnTo>
                  <a:pt x="73" y="355"/>
                </a:lnTo>
                <a:lnTo>
                  <a:pt x="73" y="354"/>
                </a:lnTo>
                <a:lnTo>
                  <a:pt x="72" y="354"/>
                </a:lnTo>
                <a:lnTo>
                  <a:pt x="73" y="354"/>
                </a:lnTo>
                <a:lnTo>
                  <a:pt x="72" y="355"/>
                </a:lnTo>
                <a:lnTo>
                  <a:pt x="73" y="355"/>
                </a:lnTo>
                <a:lnTo>
                  <a:pt x="72" y="355"/>
                </a:lnTo>
                <a:lnTo>
                  <a:pt x="72" y="356"/>
                </a:lnTo>
                <a:lnTo>
                  <a:pt x="71" y="356"/>
                </a:lnTo>
                <a:lnTo>
                  <a:pt x="72" y="356"/>
                </a:lnTo>
                <a:lnTo>
                  <a:pt x="73" y="356"/>
                </a:lnTo>
                <a:lnTo>
                  <a:pt x="72" y="356"/>
                </a:lnTo>
                <a:lnTo>
                  <a:pt x="73" y="355"/>
                </a:lnTo>
                <a:lnTo>
                  <a:pt x="73" y="356"/>
                </a:lnTo>
                <a:lnTo>
                  <a:pt x="74" y="356"/>
                </a:lnTo>
                <a:lnTo>
                  <a:pt x="73" y="356"/>
                </a:lnTo>
                <a:lnTo>
                  <a:pt x="73" y="355"/>
                </a:lnTo>
                <a:lnTo>
                  <a:pt x="74" y="355"/>
                </a:lnTo>
                <a:lnTo>
                  <a:pt x="74" y="356"/>
                </a:lnTo>
                <a:lnTo>
                  <a:pt x="75" y="356"/>
                </a:lnTo>
                <a:lnTo>
                  <a:pt x="75" y="357"/>
                </a:lnTo>
                <a:lnTo>
                  <a:pt x="74" y="357"/>
                </a:lnTo>
                <a:lnTo>
                  <a:pt x="74" y="358"/>
                </a:lnTo>
                <a:lnTo>
                  <a:pt x="74" y="357"/>
                </a:lnTo>
                <a:lnTo>
                  <a:pt x="75" y="357"/>
                </a:lnTo>
                <a:lnTo>
                  <a:pt x="75" y="358"/>
                </a:lnTo>
                <a:lnTo>
                  <a:pt x="75" y="357"/>
                </a:lnTo>
                <a:lnTo>
                  <a:pt x="75" y="358"/>
                </a:lnTo>
                <a:lnTo>
                  <a:pt x="76" y="358"/>
                </a:lnTo>
                <a:lnTo>
                  <a:pt x="75" y="358"/>
                </a:lnTo>
                <a:lnTo>
                  <a:pt x="76" y="358"/>
                </a:lnTo>
                <a:lnTo>
                  <a:pt x="76" y="359"/>
                </a:lnTo>
                <a:lnTo>
                  <a:pt x="75" y="359"/>
                </a:lnTo>
                <a:lnTo>
                  <a:pt x="75" y="358"/>
                </a:lnTo>
                <a:lnTo>
                  <a:pt x="75" y="359"/>
                </a:lnTo>
                <a:lnTo>
                  <a:pt x="74" y="359"/>
                </a:lnTo>
                <a:lnTo>
                  <a:pt x="74" y="358"/>
                </a:lnTo>
                <a:lnTo>
                  <a:pt x="73" y="358"/>
                </a:lnTo>
                <a:lnTo>
                  <a:pt x="73" y="359"/>
                </a:lnTo>
                <a:lnTo>
                  <a:pt x="74" y="359"/>
                </a:lnTo>
                <a:lnTo>
                  <a:pt x="73" y="359"/>
                </a:lnTo>
                <a:lnTo>
                  <a:pt x="73" y="358"/>
                </a:lnTo>
                <a:lnTo>
                  <a:pt x="72" y="359"/>
                </a:lnTo>
                <a:lnTo>
                  <a:pt x="73" y="359"/>
                </a:lnTo>
                <a:lnTo>
                  <a:pt x="72" y="359"/>
                </a:lnTo>
                <a:lnTo>
                  <a:pt x="71" y="359"/>
                </a:lnTo>
                <a:lnTo>
                  <a:pt x="72" y="359"/>
                </a:lnTo>
                <a:lnTo>
                  <a:pt x="72" y="358"/>
                </a:lnTo>
                <a:lnTo>
                  <a:pt x="73" y="358"/>
                </a:lnTo>
                <a:lnTo>
                  <a:pt x="72" y="358"/>
                </a:lnTo>
                <a:lnTo>
                  <a:pt x="72" y="357"/>
                </a:lnTo>
                <a:lnTo>
                  <a:pt x="72" y="358"/>
                </a:lnTo>
                <a:lnTo>
                  <a:pt x="71" y="357"/>
                </a:lnTo>
                <a:lnTo>
                  <a:pt x="72" y="357"/>
                </a:lnTo>
                <a:lnTo>
                  <a:pt x="71" y="357"/>
                </a:lnTo>
                <a:lnTo>
                  <a:pt x="72" y="356"/>
                </a:lnTo>
                <a:lnTo>
                  <a:pt x="71" y="356"/>
                </a:lnTo>
                <a:lnTo>
                  <a:pt x="71" y="357"/>
                </a:lnTo>
                <a:lnTo>
                  <a:pt x="71" y="358"/>
                </a:lnTo>
                <a:lnTo>
                  <a:pt x="71" y="357"/>
                </a:lnTo>
                <a:lnTo>
                  <a:pt x="70" y="358"/>
                </a:lnTo>
                <a:lnTo>
                  <a:pt x="71" y="358"/>
                </a:lnTo>
                <a:lnTo>
                  <a:pt x="70" y="358"/>
                </a:lnTo>
                <a:lnTo>
                  <a:pt x="71" y="358"/>
                </a:lnTo>
                <a:lnTo>
                  <a:pt x="71" y="359"/>
                </a:lnTo>
                <a:lnTo>
                  <a:pt x="70" y="359"/>
                </a:lnTo>
                <a:lnTo>
                  <a:pt x="70" y="358"/>
                </a:lnTo>
                <a:lnTo>
                  <a:pt x="70" y="359"/>
                </a:lnTo>
                <a:lnTo>
                  <a:pt x="69" y="359"/>
                </a:lnTo>
                <a:lnTo>
                  <a:pt x="70" y="359"/>
                </a:lnTo>
                <a:lnTo>
                  <a:pt x="70" y="360"/>
                </a:lnTo>
                <a:lnTo>
                  <a:pt x="69" y="360"/>
                </a:lnTo>
                <a:lnTo>
                  <a:pt x="69" y="361"/>
                </a:lnTo>
                <a:lnTo>
                  <a:pt x="69" y="360"/>
                </a:lnTo>
                <a:lnTo>
                  <a:pt x="70" y="361"/>
                </a:lnTo>
                <a:lnTo>
                  <a:pt x="70" y="360"/>
                </a:lnTo>
                <a:lnTo>
                  <a:pt x="70" y="361"/>
                </a:lnTo>
                <a:lnTo>
                  <a:pt x="71" y="361"/>
                </a:lnTo>
                <a:lnTo>
                  <a:pt x="70" y="361"/>
                </a:lnTo>
                <a:lnTo>
                  <a:pt x="71" y="361"/>
                </a:lnTo>
                <a:lnTo>
                  <a:pt x="71" y="362"/>
                </a:lnTo>
                <a:lnTo>
                  <a:pt x="70" y="362"/>
                </a:lnTo>
                <a:lnTo>
                  <a:pt x="70" y="361"/>
                </a:lnTo>
                <a:lnTo>
                  <a:pt x="70" y="362"/>
                </a:lnTo>
                <a:lnTo>
                  <a:pt x="69" y="362"/>
                </a:lnTo>
                <a:lnTo>
                  <a:pt x="69" y="361"/>
                </a:lnTo>
                <a:lnTo>
                  <a:pt x="68" y="361"/>
                </a:lnTo>
                <a:lnTo>
                  <a:pt x="69" y="361"/>
                </a:lnTo>
                <a:lnTo>
                  <a:pt x="68" y="361"/>
                </a:lnTo>
                <a:lnTo>
                  <a:pt x="68" y="362"/>
                </a:lnTo>
                <a:lnTo>
                  <a:pt x="69" y="362"/>
                </a:lnTo>
                <a:lnTo>
                  <a:pt x="68" y="362"/>
                </a:lnTo>
                <a:lnTo>
                  <a:pt x="68" y="363"/>
                </a:lnTo>
                <a:lnTo>
                  <a:pt x="69" y="363"/>
                </a:lnTo>
                <a:lnTo>
                  <a:pt x="68" y="364"/>
                </a:lnTo>
                <a:lnTo>
                  <a:pt x="68" y="363"/>
                </a:lnTo>
                <a:lnTo>
                  <a:pt x="68" y="364"/>
                </a:lnTo>
                <a:lnTo>
                  <a:pt x="68" y="363"/>
                </a:lnTo>
                <a:lnTo>
                  <a:pt x="67" y="363"/>
                </a:lnTo>
                <a:lnTo>
                  <a:pt x="67" y="364"/>
                </a:lnTo>
                <a:lnTo>
                  <a:pt x="67" y="365"/>
                </a:lnTo>
                <a:lnTo>
                  <a:pt x="66" y="365"/>
                </a:lnTo>
                <a:lnTo>
                  <a:pt x="67" y="365"/>
                </a:lnTo>
                <a:lnTo>
                  <a:pt x="67" y="364"/>
                </a:lnTo>
                <a:lnTo>
                  <a:pt x="68" y="364"/>
                </a:lnTo>
                <a:lnTo>
                  <a:pt x="68" y="365"/>
                </a:lnTo>
                <a:lnTo>
                  <a:pt x="69" y="365"/>
                </a:lnTo>
                <a:lnTo>
                  <a:pt x="68" y="365"/>
                </a:lnTo>
                <a:lnTo>
                  <a:pt x="68" y="364"/>
                </a:lnTo>
                <a:lnTo>
                  <a:pt x="69" y="364"/>
                </a:lnTo>
                <a:lnTo>
                  <a:pt x="68" y="364"/>
                </a:lnTo>
                <a:lnTo>
                  <a:pt x="69" y="364"/>
                </a:lnTo>
                <a:lnTo>
                  <a:pt x="69" y="365"/>
                </a:lnTo>
                <a:lnTo>
                  <a:pt x="70" y="365"/>
                </a:lnTo>
                <a:lnTo>
                  <a:pt x="70" y="364"/>
                </a:lnTo>
                <a:lnTo>
                  <a:pt x="70" y="365"/>
                </a:lnTo>
                <a:lnTo>
                  <a:pt x="71" y="365"/>
                </a:lnTo>
                <a:lnTo>
                  <a:pt x="71" y="364"/>
                </a:lnTo>
                <a:lnTo>
                  <a:pt x="70" y="364"/>
                </a:lnTo>
                <a:lnTo>
                  <a:pt x="71" y="364"/>
                </a:lnTo>
                <a:lnTo>
                  <a:pt x="70" y="364"/>
                </a:lnTo>
                <a:lnTo>
                  <a:pt x="71" y="363"/>
                </a:lnTo>
                <a:lnTo>
                  <a:pt x="71" y="364"/>
                </a:lnTo>
                <a:lnTo>
                  <a:pt x="71" y="363"/>
                </a:lnTo>
                <a:lnTo>
                  <a:pt x="71" y="362"/>
                </a:lnTo>
                <a:lnTo>
                  <a:pt x="72" y="362"/>
                </a:lnTo>
                <a:lnTo>
                  <a:pt x="71" y="363"/>
                </a:lnTo>
                <a:lnTo>
                  <a:pt x="72" y="363"/>
                </a:lnTo>
                <a:lnTo>
                  <a:pt x="71" y="363"/>
                </a:lnTo>
                <a:lnTo>
                  <a:pt x="72" y="364"/>
                </a:lnTo>
                <a:lnTo>
                  <a:pt x="72" y="363"/>
                </a:lnTo>
                <a:lnTo>
                  <a:pt x="72" y="364"/>
                </a:lnTo>
                <a:lnTo>
                  <a:pt x="73" y="364"/>
                </a:lnTo>
                <a:lnTo>
                  <a:pt x="72" y="364"/>
                </a:lnTo>
                <a:lnTo>
                  <a:pt x="72" y="365"/>
                </a:lnTo>
                <a:lnTo>
                  <a:pt x="71" y="365"/>
                </a:lnTo>
                <a:lnTo>
                  <a:pt x="72" y="365"/>
                </a:lnTo>
                <a:lnTo>
                  <a:pt x="73" y="365"/>
                </a:lnTo>
                <a:lnTo>
                  <a:pt x="72" y="365"/>
                </a:lnTo>
                <a:lnTo>
                  <a:pt x="73" y="364"/>
                </a:lnTo>
                <a:lnTo>
                  <a:pt x="73" y="365"/>
                </a:lnTo>
                <a:lnTo>
                  <a:pt x="73" y="366"/>
                </a:lnTo>
                <a:lnTo>
                  <a:pt x="74" y="366"/>
                </a:lnTo>
                <a:lnTo>
                  <a:pt x="74" y="367"/>
                </a:lnTo>
                <a:lnTo>
                  <a:pt x="73" y="367"/>
                </a:lnTo>
                <a:lnTo>
                  <a:pt x="73" y="366"/>
                </a:lnTo>
                <a:lnTo>
                  <a:pt x="73" y="367"/>
                </a:lnTo>
                <a:lnTo>
                  <a:pt x="73" y="366"/>
                </a:lnTo>
                <a:lnTo>
                  <a:pt x="72" y="366"/>
                </a:lnTo>
                <a:lnTo>
                  <a:pt x="73" y="366"/>
                </a:lnTo>
                <a:lnTo>
                  <a:pt x="72" y="367"/>
                </a:lnTo>
                <a:lnTo>
                  <a:pt x="73" y="367"/>
                </a:lnTo>
                <a:lnTo>
                  <a:pt x="72" y="367"/>
                </a:lnTo>
                <a:lnTo>
                  <a:pt x="72" y="368"/>
                </a:lnTo>
                <a:lnTo>
                  <a:pt x="71" y="368"/>
                </a:lnTo>
                <a:lnTo>
                  <a:pt x="72" y="368"/>
                </a:lnTo>
                <a:lnTo>
                  <a:pt x="73" y="368"/>
                </a:lnTo>
                <a:lnTo>
                  <a:pt x="72" y="368"/>
                </a:lnTo>
                <a:lnTo>
                  <a:pt x="73" y="367"/>
                </a:lnTo>
                <a:lnTo>
                  <a:pt x="73" y="368"/>
                </a:lnTo>
                <a:lnTo>
                  <a:pt x="74" y="368"/>
                </a:lnTo>
                <a:lnTo>
                  <a:pt x="73" y="368"/>
                </a:lnTo>
                <a:lnTo>
                  <a:pt x="73" y="367"/>
                </a:lnTo>
                <a:lnTo>
                  <a:pt x="74" y="367"/>
                </a:lnTo>
                <a:lnTo>
                  <a:pt x="74" y="368"/>
                </a:lnTo>
                <a:lnTo>
                  <a:pt x="75" y="368"/>
                </a:lnTo>
                <a:lnTo>
                  <a:pt x="75" y="369"/>
                </a:lnTo>
                <a:lnTo>
                  <a:pt x="74" y="369"/>
                </a:lnTo>
                <a:lnTo>
                  <a:pt x="74" y="370"/>
                </a:lnTo>
                <a:lnTo>
                  <a:pt x="74" y="369"/>
                </a:lnTo>
                <a:lnTo>
                  <a:pt x="75" y="369"/>
                </a:lnTo>
                <a:lnTo>
                  <a:pt x="75" y="370"/>
                </a:lnTo>
                <a:lnTo>
                  <a:pt x="75" y="369"/>
                </a:lnTo>
                <a:lnTo>
                  <a:pt x="75" y="370"/>
                </a:lnTo>
                <a:lnTo>
                  <a:pt x="76" y="370"/>
                </a:lnTo>
                <a:lnTo>
                  <a:pt x="75" y="370"/>
                </a:lnTo>
                <a:lnTo>
                  <a:pt x="76" y="370"/>
                </a:lnTo>
                <a:lnTo>
                  <a:pt x="76" y="371"/>
                </a:lnTo>
                <a:lnTo>
                  <a:pt x="75" y="371"/>
                </a:lnTo>
                <a:lnTo>
                  <a:pt x="75" y="370"/>
                </a:lnTo>
                <a:lnTo>
                  <a:pt x="75" y="371"/>
                </a:lnTo>
                <a:lnTo>
                  <a:pt x="74" y="371"/>
                </a:lnTo>
                <a:lnTo>
                  <a:pt x="74" y="370"/>
                </a:lnTo>
                <a:lnTo>
                  <a:pt x="73" y="370"/>
                </a:lnTo>
                <a:lnTo>
                  <a:pt x="73" y="371"/>
                </a:lnTo>
                <a:lnTo>
                  <a:pt x="74" y="371"/>
                </a:lnTo>
                <a:lnTo>
                  <a:pt x="73" y="371"/>
                </a:lnTo>
                <a:lnTo>
                  <a:pt x="73" y="370"/>
                </a:lnTo>
                <a:lnTo>
                  <a:pt x="72" y="371"/>
                </a:lnTo>
                <a:lnTo>
                  <a:pt x="73" y="371"/>
                </a:lnTo>
                <a:lnTo>
                  <a:pt x="72" y="371"/>
                </a:lnTo>
                <a:lnTo>
                  <a:pt x="71" y="371"/>
                </a:lnTo>
                <a:lnTo>
                  <a:pt x="72" y="371"/>
                </a:lnTo>
                <a:lnTo>
                  <a:pt x="72" y="370"/>
                </a:lnTo>
                <a:lnTo>
                  <a:pt x="73" y="370"/>
                </a:lnTo>
                <a:lnTo>
                  <a:pt x="72" y="370"/>
                </a:lnTo>
                <a:lnTo>
                  <a:pt x="72" y="369"/>
                </a:lnTo>
                <a:lnTo>
                  <a:pt x="72" y="370"/>
                </a:lnTo>
                <a:lnTo>
                  <a:pt x="71" y="369"/>
                </a:lnTo>
                <a:lnTo>
                  <a:pt x="72" y="369"/>
                </a:lnTo>
                <a:lnTo>
                  <a:pt x="71" y="369"/>
                </a:lnTo>
                <a:lnTo>
                  <a:pt x="72" y="368"/>
                </a:lnTo>
                <a:lnTo>
                  <a:pt x="71" y="368"/>
                </a:lnTo>
                <a:lnTo>
                  <a:pt x="71" y="369"/>
                </a:lnTo>
                <a:lnTo>
                  <a:pt x="71" y="370"/>
                </a:lnTo>
                <a:lnTo>
                  <a:pt x="71" y="369"/>
                </a:lnTo>
                <a:lnTo>
                  <a:pt x="70" y="370"/>
                </a:lnTo>
                <a:lnTo>
                  <a:pt x="71" y="370"/>
                </a:lnTo>
                <a:lnTo>
                  <a:pt x="70" y="370"/>
                </a:lnTo>
                <a:lnTo>
                  <a:pt x="71" y="370"/>
                </a:lnTo>
                <a:lnTo>
                  <a:pt x="71" y="371"/>
                </a:lnTo>
                <a:lnTo>
                  <a:pt x="70" y="371"/>
                </a:lnTo>
                <a:lnTo>
                  <a:pt x="70" y="370"/>
                </a:lnTo>
                <a:lnTo>
                  <a:pt x="70" y="371"/>
                </a:lnTo>
                <a:lnTo>
                  <a:pt x="69" y="371"/>
                </a:lnTo>
                <a:lnTo>
                  <a:pt x="69" y="370"/>
                </a:lnTo>
                <a:lnTo>
                  <a:pt x="68" y="370"/>
                </a:lnTo>
                <a:lnTo>
                  <a:pt x="69" y="370"/>
                </a:lnTo>
                <a:lnTo>
                  <a:pt x="68" y="370"/>
                </a:lnTo>
                <a:lnTo>
                  <a:pt x="68" y="371"/>
                </a:lnTo>
                <a:lnTo>
                  <a:pt x="69" y="371"/>
                </a:lnTo>
                <a:lnTo>
                  <a:pt x="68" y="371"/>
                </a:lnTo>
                <a:lnTo>
                  <a:pt x="68" y="370"/>
                </a:lnTo>
                <a:lnTo>
                  <a:pt x="67" y="370"/>
                </a:lnTo>
                <a:lnTo>
                  <a:pt x="67" y="371"/>
                </a:lnTo>
                <a:lnTo>
                  <a:pt x="66" y="371"/>
                </a:lnTo>
                <a:lnTo>
                  <a:pt x="67" y="371"/>
                </a:lnTo>
                <a:lnTo>
                  <a:pt x="67" y="370"/>
                </a:lnTo>
                <a:lnTo>
                  <a:pt x="67" y="369"/>
                </a:lnTo>
                <a:lnTo>
                  <a:pt x="68" y="369"/>
                </a:lnTo>
                <a:lnTo>
                  <a:pt x="68" y="370"/>
                </a:lnTo>
                <a:lnTo>
                  <a:pt x="68" y="369"/>
                </a:lnTo>
                <a:lnTo>
                  <a:pt x="68" y="370"/>
                </a:lnTo>
                <a:lnTo>
                  <a:pt x="69" y="369"/>
                </a:lnTo>
                <a:lnTo>
                  <a:pt x="68" y="369"/>
                </a:lnTo>
                <a:lnTo>
                  <a:pt x="68" y="368"/>
                </a:lnTo>
                <a:lnTo>
                  <a:pt x="68" y="367"/>
                </a:lnTo>
                <a:lnTo>
                  <a:pt x="67" y="367"/>
                </a:lnTo>
                <a:lnTo>
                  <a:pt x="67" y="368"/>
                </a:lnTo>
                <a:lnTo>
                  <a:pt x="66" y="368"/>
                </a:lnTo>
                <a:lnTo>
                  <a:pt x="67" y="368"/>
                </a:lnTo>
                <a:lnTo>
                  <a:pt x="67" y="367"/>
                </a:lnTo>
                <a:lnTo>
                  <a:pt x="67" y="366"/>
                </a:lnTo>
                <a:lnTo>
                  <a:pt x="67" y="367"/>
                </a:lnTo>
                <a:lnTo>
                  <a:pt x="66" y="367"/>
                </a:lnTo>
                <a:lnTo>
                  <a:pt x="66" y="366"/>
                </a:lnTo>
                <a:lnTo>
                  <a:pt x="67" y="366"/>
                </a:lnTo>
                <a:lnTo>
                  <a:pt x="66" y="366"/>
                </a:lnTo>
                <a:lnTo>
                  <a:pt x="66" y="365"/>
                </a:lnTo>
                <a:lnTo>
                  <a:pt x="66" y="366"/>
                </a:lnTo>
                <a:lnTo>
                  <a:pt x="66" y="367"/>
                </a:lnTo>
                <a:lnTo>
                  <a:pt x="66" y="366"/>
                </a:lnTo>
                <a:lnTo>
                  <a:pt x="65" y="366"/>
                </a:lnTo>
                <a:lnTo>
                  <a:pt x="65" y="367"/>
                </a:lnTo>
                <a:lnTo>
                  <a:pt x="66" y="367"/>
                </a:lnTo>
                <a:lnTo>
                  <a:pt x="66" y="368"/>
                </a:lnTo>
                <a:lnTo>
                  <a:pt x="65" y="368"/>
                </a:lnTo>
                <a:lnTo>
                  <a:pt x="65" y="367"/>
                </a:lnTo>
                <a:lnTo>
                  <a:pt x="65" y="368"/>
                </a:lnTo>
                <a:lnTo>
                  <a:pt x="64" y="368"/>
                </a:lnTo>
                <a:lnTo>
                  <a:pt x="65" y="368"/>
                </a:lnTo>
                <a:lnTo>
                  <a:pt x="65" y="369"/>
                </a:lnTo>
                <a:lnTo>
                  <a:pt x="64" y="369"/>
                </a:lnTo>
                <a:lnTo>
                  <a:pt x="64" y="370"/>
                </a:lnTo>
                <a:lnTo>
                  <a:pt x="64" y="369"/>
                </a:lnTo>
                <a:lnTo>
                  <a:pt x="64" y="370"/>
                </a:lnTo>
                <a:lnTo>
                  <a:pt x="65" y="370"/>
                </a:lnTo>
                <a:lnTo>
                  <a:pt x="65" y="369"/>
                </a:lnTo>
                <a:lnTo>
                  <a:pt x="65" y="370"/>
                </a:lnTo>
                <a:lnTo>
                  <a:pt x="66" y="370"/>
                </a:lnTo>
                <a:lnTo>
                  <a:pt x="66" y="371"/>
                </a:lnTo>
                <a:lnTo>
                  <a:pt x="65" y="371"/>
                </a:lnTo>
                <a:lnTo>
                  <a:pt x="65" y="370"/>
                </a:lnTo>
                <a:lnTo>
                  <a:pt x="65" y="371"/>
                </a:lnTo>
                <a:lnTo>
                  <a:pt x="64" y="371"/>
                </a:lnTo>
                <a:lnTo>
                  <a:pt x="64" y="370"/>
                </a:lnTo>
                <a:lnTo>
                  <a:pt x="63" y="370"/>
                </a:lnTo>
                <a:lnTo>
                  <a:pt x="63" y="371"/>
                </a:lnTo>
                <a:lnTo>
                  <a:pt x="62" y="371"/>
                </a:lnTo>
                <a:lnTo>
                  <a:pt x="62" y="372"/>
                </a:lnTo>
                <a:lnTo>
                  <a:pt x="63" y="372"/>
                </a:lnTo>
                <a:lnTo>
                  <a:pt x="63" y="373"/>
                </a:lnTo>
                <a:lnTo>
                  <a:pt x="63" y="372"/>
                </a:lnTo>
                <a:lnTo>
                  <a:pt x="63" y="373"/>
                </a:lnTo>
                <a:lnTo>
                  <a:pt x="62" y="373"/>
                </a:lnTo>
                <a:lnTo>
                  <a:pt x="62" y="372"/>
                </a:lnTo>
                <a:lnTo>
                  <a:pt x="62" y="373"/>
                </a:lnTo>
                <a:lnTo>
                  <a:pt x="61" y="373"/>
                </a:lnTo>
                <a:lnTo>
                  <a:pt x="61" y="374"/>
                </a:lnTo>
                <a:lnTo>
                  <a:pt x="62" y="374"/>
                </a:lnTo>
                <a:lnTo>
                  <a:pt x="62" y="373"/>
                </a:lnTo>
                <a:lnTo>
                  <a:pt x="62" y="374"/>
                </a:lnTo>
                <a:lnTo>
                  <a:pt x="63" y="374"/>
                </a:lnTo>
                <a:lnTo>
                  <a:pt x="63" y="373"/>
                </a:lnTo>
                <a:lnTo>
                  <a:pt x="64" y="373"/>
                </a:lnTo>
                <a:lnTo>
                  <a:pt x="64" y="374"/>
                </a:lnTo>
                <a:lnTo>
                  <a:pt x="65" y="374"/>
                </a:lnTo>
                <a:lnTo>
                  <a:pt x="65" y="375"/>
                </a:lnTo>
                <a:lnTo>
                  <a:pt x="64" y="375"/>
                </a:lnTo>
                <a:lnTo>
                  <a:pt x="64" y="376"/>
                </a:lnTo>
                <a:lnTo>
                  <a:pt x="64" y="375"/>
                </a:lnTo>
                <a:lnTo>
                  <a:pt x="64" y="376"/>
                </a:lnTo>
                <a:lnTo>
                  <a:pt x="65" y="376"/>
                </a:lnTo>
                <a:lnTo>
                  <a:pt x="65" y="375"/>
                </a:lnTo>
                <a:lnTo>
                  <a:pt x="65" y="376"/>
                </a:lnTo>
                <a:lnTo>
                  <a:pt x="66" y="376"/>
                </a:lnTo>
                <a:lnTo>
                  <a:pt x="66" y="377"/>
                </a:lnTo>
                <a:lnTo>
                  <a:pt x="65" y="377"/>
                </a:lnTo>
                <a:lnTo>
                  <a:pt x="65" y="376"/>
                </a:lnTo>
                <a:lnTo>
                  <a:pt x="65" y="377"/>
                </a:lnTo>
                <a:lnTo>
                  <a:pt x="64" y="377"/>
                </a:lnTo>
                <a:lnTo>
                  <a:pt x="64" y="376"/>
                </a:lnTo>
                <a:lnTo>
                  <a:pt x="63" y="376"/>
                </a:lnTo>
                <a:lnTo>
                  <a:pt x="63" y="377"/>
                </a:lnTo>
                <a:lnTo>
                  <a:pt x="62" y="377"/>
                </a:lnTo>
                <a:lnTo>
                  <a:pt x="62" y="376"/>
                </a:lnTo>
                <a:lnTo>
                  <a:pt x="62" y="377"/>
                </a:lnTo>
                <a:lnTo>
                  <a:pt x="61" y="377"/>
                </a:lnTo>
                <a:lnTo>
                  <a:pt x="61" y="376"/>
                </a:lnTo>
                <a:lnTo>
                  <a:pt x="62" y="376"/>
                </a:lnTo>
                <a:lnTo>
                  <a:pt x="62" y="375"/>
                </a:lnTo>
                <a:lnTo>
                  <a:pt x="61" y="375"/>
                </a:lnTo>
                <a:lnTo>
                  <a:pt x="61" y="376"/>
                </a:lnTo>
                <a:lnTo>
                  <a:pt x="61" y="375"/>
                </a:lnTo>
                <a:lnTo>
                  <a:pt x="61" y="374"/>
                </a:lnTo>
                <a:lnTo>
                  <a:pt x="61" y="375"/>
                </a:lnTo>
                <a:lnTo>
                  <a:pt x="60" y="375"/>
                </a:lnTo>
                <a:lnTo>
                  <a:pt x="61" y="375"/>
                </a:lnTo>
                <a:lnTo>
                  <a:pt x="61" y="376"/>
                </a:lnTo>
                <a:lnTo>
                  <a:pt x="60" y="376"/>
                </a:lnTo>
                <a:lnTo>
                  <a:pt x="60" y="375"/>
                </a:lnTo>
                <a:lnTo>
                  <a:pt x="60" y="376"/>
                </a:lnTo>
                <a:lnTo>
                  <a:pt x="60" y="377"/>
                </a:lnTo>
                <a:lnTo>
                  <a:pt x="61" y="377"/>
                </a:lnTo>
                <a:lnTo>
                  <a:pt x="60" y="377"/>
                </a:lnTo>
                <a:lnTo>
                  <a:pt x="60" y="376"/>
                </a:lnTo>
                <a:lnTo>
                  <a:pt x="59" y="377"/>
                </a:lnTo>
                <a:lnTo>
                  <a:pt x="60" y="377"/>
                </a:lnTo>
                <a:lnTo>
                  <a:pt x="59" y="377"/>
                </a:lnTo>
                <a:lnTo>
                  <a:pt x="60" y="378"/>
                </a:lnTo>
                <a:lnTo>
                  <a:pt x="59" y="378"/>
                </a:lnTo>
                <a:lnTo>
                  <a:pt x="58" y="378"/>
                </a:lnTo>
                <a:lnTo>
                  <a:pt x="59" y="379"/>
                </a:lnTo>
                <a:lnTo>
                  <a:pt x="59" y="378"/>
                </a:lnTo>
                <a:lnTo>
                  <a:pt x="59" y="379"/>
                </a:lnTo>
                <a:lnTo>
                  <a:pt x="60" y="378"/>
                </a:lnTo>
                <a:lnTo>
                  <a:pt x="59" y="378"/>
                </a:lnTo>
                <a:lnTo>
                  <a:pt x="60" y="378"/>
                </a:lnTo>
                <a:lnTo>
                  <a:pt x="60" y="379"/>
                </a:lnTo>
                <a:lnTo>
                  <a:pt x="60" y="380"/>
                </a:lnTo>
                <a:lnTo>
                  <a:pt x="61" y="380"/>
                </a:lnTo>
                <a:lnTo>
                  <a:pt x="60" y="380"/>
                </a:lnTo>
                <a:lnTo>
                  <a:pt x="60" y="379"/>
                </a:lnTo>
                <a:lnTo>
                  <a:pt x="59" y="380"/>
                </a:lnTo>
                <a:lnTo>
                  <a:pt x="60" y="380"/>
                </a:lnTo>
                <a:lnTo>
                  <a:pt x="59" y="380"/>
                </a:lnTo>
                <a:lnTo>
                  <a:pt x="58" y="380"/>
                </a:lnTo>
                <a:lnTo>
                  <a:pt x="59" y="380"/>
                </a:lnTo>
                <a:lnTo>
                  <a:pt x="59" y="379"/>
                </a:lnTo>
                <a:lnTo>
                  <a:pt x="58" y="379"/>
                </a:lnTo>
                <a:lnTo>
                  <a:pt x="59" y="379"/>
                </a:lnTo>
                <a:lnTo>
                  <a:pt x="58" y="379"/>
                </a:lnTo>
                <a:lnTo>
                  <a:pt x="58" y="380"/>
                </a:lnTo>
                <a:lnTo>
                  <a:pt x="57" y="380"/>
                </a:lnTo>
                <a:lnTo>
                  <a:pt x="58" y="380"/>
                </a:lnTo>
                <a:lnTo>
                  <a:pt x="57" y="380"/>
                </a:lnTo>
                <a:lnTo>
                  <a:pt x="57" y="381"/>
                </a:lnTo>
                <a:lnTo>
                  <a:pt x="58" y="381"/>
                </a:lnTo>
                <a:lnTo>
                  <a:pt x="58" y="382"/>
                </a:lnTo>
                <a:lnTo>
                  <a:pt x="58" y="381"/>
                </a:lnTo>
                <a:lnTo>
                  <a:pt x="57" y="382"/>
                </a:lnTo>
                <a:lnTo>
                  <a:pt x="57" y="381"/>
                </a:lnTo>
                <a:lnTo>
                  <a:pt x="57" y="382"/>
                </a:lnTo>
                <a:lnTo>
                  <a:pt x="56" y="382"/>
                </a:lnTo>
                <a:lnTo>
                  <a:pt x="57" y="382"/>
                </a:lnTo>
                <a:lnTo>
                  <a:pt x="56" y="382"/>
                </a:lnTo>
                <a:lnTo>
                  <a:pt x="56" y="383"/>
                </a:lnTo>
                <a:lnTo>
                  <a:pt x="57" y="383"/>
                </a:lnTo>
                <a:lnTo>
                  <a:pt x="57" y="382"/>
                </a:lnTo>
                <a:lnTo>
                  <a:pt x="57" y="383"/>
                </a:lnTo>
                <a:lnTo>
                  <a:pt x="58" y="383"/>
                </a:lnTo>
                <a:lnTo>
                  <a:pt x="58" y="382"/>
                </a:lnTo>
                <a:lnTo>
                  <a:pt x="59" y="382"/>
                </a:lnTo>
                <a:lnTo>
                  <a:pt x="58" y="382"/>
                </a:lnTo>
                <a:lnTo>
                  <a:pt x="59" y="382"/>
                </a:lnTo>
                <a:lnTo>
                  <a:pt x="59" y="383"/>
                </a:lnTo>
                <a:lnTo>
                  <a:pt x="58" y="383"/>
                </a:lnTo>
                <a:lnTo>
                  <a:pt x="59" y="383"/>
                </a:lnTo>
                <a:lnTo>
                  <a:pt x="60" y="383"/>
                </a:lnTo>
                <a:lnTo>
                  <a:pt x="59" y="383"/>
                </a:lnTo>
                <a:lnTo>
                  <a:pt x="60" y="382"/>
                </a:lnTo>
                <a:lnTo>
                  <a:pt x="60" y="383"/>
                </a:lnTo>
                <a:lnTo>
                  <a:pt x="61" y="383"/>
                </a:lnTo>
                <a:lnTo>
                  <a:pt x="60" y="383"/>
                </a:lnTo>
                <a:lnTo>
                  <a:pt x="60" y="382"/>
                </a:lnTo>
                <a:lnTo>
                  <a:pt x="60" y="381"/>
                </a:lnTo>
                <a:lnTo>
                  <a:pt x="60" y="382"/>
                </a:lnTo>
                <a:lnTo>
                  <a:pt x="61" y="382"/>
                </a:lnTo>
                <a:lnTo>
                  <a:pt x="61" y="381"/>
                </a:lnTo>
                <a:lnTo>
                  <a:pt x="60" y="381"/>
                </a:lnTo>
                <a:lnTo>
                  <a:pt x="61" y="381"/>
                </a:lnTo>
                <a:lnTo>
                  <a:pt x="61" y="380"/>
                </a:lnTo>
                <a:lnTo>
                  <a:pt x="61" y="381"/>
                </a:lnTo>
                <a:lnTo>
                  <a:pt x="61" y="382"/>
                </a:lnTo>
                <a:lnTo>
                  <a:pt x="61" y="381"/>
                </a:lnTo>
                <a:lnTo>
                  <a:pt x="62" y="381"/>
                </a:lnTo>
                <a:lnTo>
                  <a:pt x="62" y="382"/>
                </a:lnTo>
                <a:lnTo>
                  <a:pt x="61" y="382"/>
                </a:lnTo>
                <a:lnTo>
                  <a:pt x="61" y="383"/>
                </a:lnTo>
                <a:lnTo>
                  <a:pt x="62" y="383"/>
                </a:lnTo>
                <a:lnTo>
                  <a:pt x="62" y="382"/>
                </a:lnTo>
                <a:lnTo>
                  <a:pt x="62" y="383"/>
                </a:lnTo>
                <a:lnTo>
                  <a:pt x="63" y="383"/>
                </a:lnTo>
                <a:lnTo>
                  <a:pt x="63" y="382"/>
                </a:lnTo>
                <a:lnTo>
                  <a:pt x="64" y="382"/>
                </a:lnTo>
                <a:lnTo>
                  <a:pt x="64" y="383"/>
                </a:lnTo>
                <a:lnTo>
                  <a:pt x="65" y="383"/>
                </a:lnTo>
                <a:lnTo>
                  <a:pt x="65" y="382"/>
                </a:lnTo>
                <a:lnTo>
                  <a:pt x="65" y="383"/>
                </a:lnTo>
                <a:lnTo>
                  <a:pt x="66" y="383"/>
                </a:lnTo>
                <a:lnTo>
                  <a:pt x="66" y="382"/>
                </a:lnTo>
                <a:lnTo>
                  <a:pt x="65" y="382"/>
                </a:lnTo>
                <a:lnTo>
                  <a:pt x="65" y="381"/>
                </a:lnTo>
                <a:lnTo>
                  <a:pt x="65" y="382"/>
                </a:lnTo>
                <a:lnTo>
                  <a:pt x="64" y="382"/>
                </a:lnTo>
                <a:lnTo>
                  <a:pt x="64" y="381"/>
                </a:lnTo>
                <a:lnTo>
                  <a:pt x="64" y="382"/>
                </a:lnTo>
                <a:lnTo>
                  <a:pt x="64" y="381"/>
                </a:lnTo>
                <a:lnTo>
                  <a:pt x="65" y="381"/>
                </a:lnTo>
                <a:lnTo>
                  <a:pt x="65" y="380"/>
                </a:lnTo>
                <a:lnTo>
                  <a:pt x="64" y="380"/>
                </a:lnTo>
                <a:lnTo>
                  <a:pt x="65" y="380"/>
                </a:lnTo>
                <a:lnTo>
                  <a:pt x="65" y="379"/>
                </a:lnTo>
                <a:lnTo>
                  <a:pt x="65" y="380"/>
                </a:lnTo>
                <a:lnTo>
                  <a:pt x="66" y="380"/>
                </a:lnTo>
                <a:lnTo>
                  <a:pt x="66" y="379"/>
                </a:lnTo>
                <a:lnTo>
                  <a:pt x="65" y="379"/>
                </a:lnTo>
                <a:lnTo>
                  <a:pt x="65" y="378"/>
                </a:lnTo>
                <a:lnTo>
                  <a:pt x="66" y="378"/>
                </a:lnTo>
                <a:lnTo>
                  <a:pt x="66" y="379"/>
                </a:lnTo>
                <a:lnTo>
                  <a:pt x="66" y="378"/>
                </a:lnTo>
                <a:lnTo>
                  <a:pt x="66" y="377"/>
                </a:lnTo>
                <a:lnTo>
                  <a:pt x="66" y="378"/>
                </a:lnTo>
                <a:lnTo>
                  <a:pt x="67" y="378"/>
                </a:lnTo>
                <a:lnTo>
                  <a:pt x="66" y="378"/>
                </a:lnTo>
                <a:lnTo>
                  <a:pt x="66" y="379"/>
                </a:lnTo>
                <a:lnTo>
                  <a:pt x="67" y="379"/>
                </a:lnTo>
                <a:lnTo>
                  <a:pt x="67" y="378"/>
                </a:lnTo>
                <a:lnTo>
                  <a:pt x="67" y="379"/>
                </a:lnTo>
                <a:lnTo>
                  <a:pt x="67" y="380"/>
                </a:lnTo>
                <a:lnTo>
                  <a:pt x="66" y="380"/>
                </a:lnTo>
                <a:lnTo>
                  <a:pt x="67" y="380"/>
                </a:lnTo>
                <a:lnTo>
                  <a:pt x="67" y="379"/>
                </a:lnTo>
                <a:lnTo>
                  <a:pt x="68" y="379"/>
                </a:lnTo>
                <a:lnTo>
                  <a:pt x="68" y="380"/>
                </a:lnTo>
                <a:lnTo>
                  <a:pt x="68" y="381"/>
                </a:lnTo>
                <a:lnTo>
                  <a:pt x="69" y="381"/>
                </a:lnTo>
                <a:lnTo>
                  <a:pt x="68" y="382"/>
                </a:lnTo>
                <a:lnTo>
                  <a:pt x="68" y="381"/>
                </a:lnTo>
                <a:lnTo>
                  <a:pt x="68" y="382"/>
                </a:lnTo>
                <a:lnTo>
                  <a:pt x="68" y="381"/>
                </a:lnTo>
                <a:lnTo>
                  <a:pt x="67" y="381"/>
                </a:lnTo>
                <a:lnTo>
                  <a:pt x="67" y="382"/>
                </a:lnTo>
                <a:lnTo>
                  <a:pt x="67" y="383"/>
                </a:lnTo>
                <a:lnTo>
                  <a:pt x="66" y="383"/>
                </a:lnTo>
                <a:lnTo>
                  <a:pt x="67" y="383"/>
                </a:lnTo>
                <a:lnTo>
                  <a:pt x="67" y="382"/>
                </a:lnTo>
                <a:lnTo>
                  <a:pt x="68" y="382"/>
                </a:lnTo>
                <a:lnTo>
                  <a:pt x="68" y="383"/>
                </a:lnTo>
                <a:lnTo>
                  <a:pt x="69" y="383"/>
                </a:lnTo>
                <a:lnTo>
                  <a:pt x="68" y="383"/>
                </a:lnTo>
                <a:lnTo>
                  <a:pt x="68" y="382"/>
                </a:lnTo>
                <a:lnTo>
                  <a:pt x="69" y="382"/>
                </a:lnTo>
                <a:lnTo>
                  <a:pt x="68" y="382"/>
                </a:lnTo>
                <a:lnTo>
                  <a:pt x="69" y="382"/>
                </a:lnTo>
                <a:lnTo>
                  <a:pt x="69" y="383"/>
                </a:lnTo>
                <a:lnTo>
                  <a:pt x="70" y="383"/>
                </a:lnTo>
                <a:lnTo>
                  <a:pt x="70" y="382"/>
                </a:lnTo>
                <a:lnTo>
                  <a:pt x="70" y="383"/>
                </a:lnTo>
                <a:lnTo>
                  <a:pt x="71" y="383"/>
                </a:lnTo>
                <a:lnTo>
                  <a:pt x="71" y="382"/>
                </a:lnTo>
                <a:lnTo>
                  <a:pt x="70" y="382"/>
                </a:lnTo>
                <a:lnTo>
                  <a:pt x="71" y="382"/>
                </a:lnTo>
                <a:lnTo>
                  <a:pt x="70" y="381"/>
                </a:lnTo>
                <a:lnTo>
                  <a:pt x="71" y="381"/>
                </a:lnTo>
                <a:lnTo>
                  <a:pt x="71" y="380"/>
                </a:lnTo>
                <a:lnTo>
                  <a:pt x="72" y="380"/>
                </a:lnTo>
                <a:lnTo>
                  <a:pt x="71" y="381"/>
                </a:lnTo>
                <a:lnTo>
                  <a:pt x="72" y="381"/>
                </a:lnTo>
                <a:lnTo>
                  <a:pt x="71" y="381"/>
                </a:lnTo>
                <a:lnTo>
                  <a:pt x="72" y="381"/>
                </a:lnTo>
                <a:lnTo>
                  <a:pt x="72" y="382"/>
                </a:lnTo>
                <a:lnTo>
                  <a:pt x="73" y="382"/>
                </a:lnTo>
                <a:lnTo>
                  <a:pt x="72" y="382"/>
                </a:lnTo>
                <a:lnTo>
                  <a:pt x="72" y="383"/>
                </a:lnTo>
                <a:lnTo>
                  <a:pt x="71" y="383"/>
                </a:lnTo>
                <a:lnTo>
                  <a:pt x="72" y="383"/>
                </a:lnTo>
                <a:lnTo>
                  <a:pt x="73" y="383"/>
                </a:lnTo>
                <a:lnTo>
                  <a:pt x="72" y="383"/>
                </a:lnTo>
                <a:lnTo>
                  <a:pt x="73" y="382"/>
                </a:lnTo>
                <a:lnTo>
                  <a:pt x="73" y="383"/>
                </a:lnTo>
                <a:lnTo>
                  <a:pt x="74" y="383"/>
                </a:lnTo>
                <a:lnTo>
                  <a:pt x="73" y="383"/>
                </a:lnTo>
                <a:lnTo>
                  <a:pt x="73" y="382"/>
                </a:lnTo>
                <a:lnTo>
                  <a:pt x="74" y="382"/>
                </a:lnTo>
                <a:lnTo>
                  <a:pt x="74" y="383"/>
                </a:lnTo>
                <a:lnTo>
                  <a:pt x="75" y="383"/>
                </a:lnTo>
                <a:lnTo>
                  <a:pt x="75" y="382"/>
                </a:lnTo>
                <a:lnTo>
                  <a:pt x="75" y="383"/>
                </a:lnTo>
                <a:lnTo>
                  <a:pt x="76" y="383"/>
                </a:lnTo>
                <a:lnTo>
                  <a:pt x="76" y="382"/>
                </a:lnTo>
                <a:lnTo>
                  <a:pt x="75" y="382"/>
                </a:lnTo>
                <a:lnTo>
                  <a:pt x="76" y="382"/>
                </a:lnTo>
                <a:lnTo>
                  <a:pt x="75" y="382"/>
                </a:lnTo>
                <a:lnTo>
                  <a:pt x="75" y="381"/>
                </a:lnTo>
                <a:lnTo>
                  <a:pt x="75" y="382"/>
                </a:lnTo>
                <a:lnTo>
                  <a:pt x="75" y="381"/>
                </a:lnTo>
                <a:lnTo>
                  <a:pt x="74" y="381"/>
                </a:lnTo>
                <a:lnTo>
                  <a:pt x="74" y="382"/>
                </a:lnTo>
                <a:lnTo>
                  <a:pt x="74" y="381"/>
                </a:lnTo>
                <a:lnTo>
                  <a:pt x="75" y="381"/>
                </a:lnTo>
                <a:lnTo>
                  <a:pt x="75" y="380"/>
                </a:lnTo>
                <a:lnTo>
                  <a:pt x="74" y="380"/>
                </a:lnTo>
                <a:lnTo>
                  <a:pt x="74" y="379"/>
                </a:lnTo>
                <a:lnTo>
                  <a:pt x="73" y="379"/>
                </a:lnTo>
                <a:lnTo>
                  <a:pt x="73" y="380"/>
                </a:lnTo>
                <a:lnTo>
                  <a:pt x="74" y="380"/>
                </a:lnTo>
                <a:lnTo>
                  <a:pt x="73" y="380"/>
                </a:lnTo>
                <a:lnTo>
                  <a:pt x="73" y="379"/>
                </a:lnTo>
                <a:lnTo>
                  <a:pt x="72" y="380"/>
                </a:lnTo>
                <a:lnTo>
                  <a:pt x="73" y="380"/>
                </a:lnTo>
                <a:lnTo>
                  <a:pt x="72" y="380"/>
                </a:lnTo>
                <a:lnTo>
                  <a:pt x="71" y="380"/>
                </a:lnTo>
                <a:lnTo>
                  <a:pt x="72" y="380"/>
                </a:lnTo>
                <a:lnTo>
                  <a:pt x="72" y="379"/>
                </a:lnTo>
                <a:lnTo>
                  <a:pt x="73" y="379"/>
                </a:lnTo>
                <a:lnTo>
                  <a:pt x="72" y="379"/>
                </a:lnTo>
                <a:lnTo>
                  <a:pt x="73" y="378"/>
                </a:lnTo>
                <a:lnTo>
                  <a:pt x="72" y="378"/>
                </a:lnTo>
                <a:lnTo>
                  <a:pt x="73" y="378"/>
                </a:lnTo>
                <a:lnTo>
                  <a:pt x="73" y="379"/>
                </a:lnTo>
                <a:lnTo>
                  <a:pt x="73" y="378"/>
                </a:lnTo>
                <a:lnTo>
                  <a:pt x="73" y="379"/>
                </a:lnTo>
                <a:lnTo>
                  <a:pt x="74" y="379"/>
                </a:lnTo>
                <a:lnTo>
                  <a:pt x="74" y="378"/>
                </a:lnTo>
                <a:lnTo>
                  <a:pt x="73" y="378"/>
                </a:lnTo>
                <a:lnTo>
                  <a:pt x="73" y="377"/>
                </a:lnTo>
                <a:lnTo>
                  <a:pt x="74" y="377"/>
                </a:lnTo>
                <a:lnTo>
                  <a:pt x="73" y="377"/>
                </a:lnTo>
                <a:lnTo>
                  <a:pt x="73" y="376"/>
                </a:lnTo>
                <a:lnTo>
                  <a:pt x="74" y="376"/>
                </a:lnTo>
                <a:lnTo>
                  <a:pt x="74" y="377"/>
                </a:lnTo>
                <a:lnTo>
                  <a:pt x="75" y="377"/>
                </a:lnTo>
                <a:lnTo>
                  <a:pt x="75" y="376"/>
                </a:lnTo>
                <a:lnTo>
                  <a:pt x="75" y="377"/>
                </a:lnTo>
                <a:lnTo>
                  <a:pt x="76" y="377"/>
                </a:lnTo>
                <a:lnTo>
                  <a:pt x="76" y="376"/>
                </a:lnTo>
                <a:lnTo>
                  <a:pt x="75" y="376"/>
                </a:lnTo>
                <a:lnTo>
                  <a:pt x="76" y="376"/>
                </a:lnTo>
                <a:lnTo>
                  <a:pt x="75" y="376"/>
                </a:lnTo>
                <a:lnTo>
                  <a:pt x="75" y="375"/>
                </a:lnTo>
                <a:lnTo>
                  <a:pt x="75" y="376"/>
                </a:lnTo>
                <a:lnTo>
                  <a:pt x="75" y="375"/>
                </a:lnTo>
                <a:lnTo>
                  <a:pt x="74" y="375"/>
                </a:lnTo>
                <a:lnTo>
                  <a:pt x="74" y="376"/>
                </a:lnTo>
                <a:lnTo>
                  <a:pt x="74" y="375"/>
                </a:lnTo>
                <a:lnTo>
                  <a:pt x="75" y="375"/>
                </a:lnTo>
                <a:lnTo>
                  <a:pt x="75" y="374"/>
                </a:lnTo>
                <a:lnTo>
                  <a:pt x="75" y="373"/>
                </a:lnTo>
                <a:lnTo>
                  <a:pt x="75" y="374"/>
                </a:lnTo>
                <a:lnTo>
                  <a:pt x="76" y="374"/>
                </a:lnTo>
                <a:lnTo>
                  <a:pt x="76" y="373"/>
                </a:lnTo>
                <a:lnTo>
                  <a:pt x="75" y="373"/>
                </a:lnTo>
                <a:lnTo>
                  <a:pt x="76" y="373"/>
                </a:lnTo>
                <a:lnTo>
                  <a:pt x="76" y="372"/>
                </a:lnTo>
                <a:lnTo>
                  <a:pt x="76" y="373"/>
                </a:lnTo>
                <a:lnTo>
                  <a:pt x="76" y="372"/>
                </a:lnTo>
                <a:lnTo>
                  <a:pt x="76" y="371"/>
                </a:lnTo>
                <a:lnTo>
                  <a:pt x="77" y="371"/>
                </a:lnTo>
                <a:lnTo>
                  <a:pt x="77" y="372"/>
                </a:lnTo>
                <a:lnTo>
                  <a:pt x="77" y="373"/>
                </a:lnTo>
                <a:lnTo>
                  <a:pt x="77" y="372"/>
                </a:lnTo>
                <a:lnTo>
                  <a:pt x="77" y="373"/>
                </a:lnTo>
                <a:lnTo>
                  <a:pt x="78" y="373"/>
                </a:lnTo>
                <a:lnTo>
                  <a:pt x="77" y="373"/>
                </a:lnTo>
                <a:lnTo>
                  <a:pt x="77" y="374"/>
                </a:lnTo>
                <a:lnTo>
                  <a:pt x="78" y="374"/>
                </a:lnTo>
                <a:lnTo>
                  <a:pt x="78" y="373"/>
                </a:lnTo>
                <a:lnTo>
                  <a:pt x="78" y="374"/>
                </a:lnTo>
                <a:lnTo>
                  <a:pt x="78" y="375"/>
                </a:lnTo>
                <a:lnTo>
                  <a:pt x="79" y="375"/>
                </a:lnTo>
                <a:lnTo>
                  <a:pt x="79" y="376"/>
                </a:lnTo>
                <a:lnTo>
                  <a:pt x="79" y="375"/>
                </a:lnTo>
                <a:lnTo>
                  <a:pt x="78" y="375"/>
                </a:lnTo>
                <a:lnTo>
                  <a:pt x="78" y="376"/>
                </a:lnTo>
                <a:lnTo>
                  <a:pt x="78" y="375"/>
                </a:lnTo>
                <a:lnTo>
                  <a:pt x="78" y="376"/>
                </a:lnTo>
                <a:lnTo>
                  <a:pt x="77" y="376"/>
                </a:lnTo>
                <a:lnTo>
                  <a:pt x="78" y="376"/>
                </a:lnTo>
                <a:lnTo>
                  <a:pt x="77" y="376"/>
                </a:lnTo>
                <a:lnTo>
                  <a:pt x="77" y="377"/>
                </a:lnTo>
                <a:lnTo>
                  <a:pt x="78" y="377"/>
                </a:lnTo>
                <a:lnTo>
                  <a:pt x="78" y="376"/>
                </a:lnTo>
                <a:lnTo>
                  <a:pt x="78" y="377"/>
                </a:lnTo>
                <a:lnTo>
                  <a:pt x="79" y="377"/>
                </a:lnTo>
                <a:lnTo>
                  <a:pt x="79" y="376"/>
                </a:lnTo>
                <a:lnTo>
                  <a:pt x="80" y="376"/>
                </a:lnTo>
                <a:lnTo>
                  <a:pt x="80" y="377"/>
                </a:lnTo>
                <a:lnTo>
                  <a:pt x="79" y="377"/>
                </a:lnTo>
                <a:lnTo>
                  <a:pt x="80" y="377"/>
                </a:lnTo>
                <a:lnTo>
                  <a:pt x="80" y="378"/>
                </a:lnTo>
                <a:lnTo>
                  <a:pt x="79" y="378"/>
                </a:lnTo>
                <a:lnTo>
                  <a:pt x="79" y="379"/>
                </a:lnTo>
                <a:lnTo>
                  <a:pt x="80" y="379"/>
                </a:lnTo>
                <a:lnTo>
                  <a:pt x="80" y="378"/>
                </a:lnTo>
                <a:lnTo>
                  <a:pt x="80" y="379"/>
                </a:lnTo>
                <a:lnTo>
                  <a:pt x="80" y="378"/>
                </a:lnTo>
                <a:lnTo>
                  <a:pt x="81" y="378"/>
                </a:lnTo>
                <a:lnTo>
                  <a:pt x="81" y="379"/>
                </a:lnTo>
                <a:lnTo>
                  <a:pt x="81" y="380"/>
                </a:lnTo>
                <a:lnTo>
                  <a:pt x="82" y="380"/>
                </a:lnTo>
                <a:lnTo>
                  <a:pt x="81" y="380"/>
                </a:lnTo>
                <a:lnTo>
                  <a:pt x="81" y="379"/>
                </a:lnTo>
                <a:lnTo>
                  <a:pt x="80" y="379"/>
                </a:lnTo>
                <a:lnTo>
                  <a:pt x="80" y="380"/>
                </a:lnTo>
                <a:lnTo>
                  <a:pt x="79" y="380"/>
                </a:lnTo>
                <a:lnTo>
                  <a:pt x="80" y="380"/>
                </a:lnTo>
                <a:lnTo>
                  <a:pt x="80" y="379"/>
                </a:lnTo>
                <a:lnTo>
                  <a:pt x="79" y="379"/>
                </a:lnTo>
                <a:lnTo>
                  <a:pt x="79" y="380"/>
                </a:lnTo>
                <a:lnTo>
                  <a:pt x="78" y="380"/>
                </a:lnTo>
                <a:lnTo>
                  <a:pt x="78" y="381"/>
                </a:lnTo>
                <a:lnTo>
                  <a:pt x="79" y="381"/>
                </a:lnTo>
                <a:lnTo>
                  <a:pt x="79" y="382"/>
                </a:lnTo>
                <a:lnTo>
                  <a:pt x="79" y="381"/>
                </a:lnTo>
                <a:lnTo>
                  <a:pt x="78" y="381"/>
                </a:lnTo>
                <a:lnTo>
                  <a:pt x="78" y="382"/>
                </a:lnTo>
                <a:lnTo>
                  <a:pt x="78" y="381"/>
                </a:lnTo>
                <a:lnTo>
                  <a:pt x="78" y="382"/>
                </a:lnTo>
                <a:lnTo>
                  <a:pt x="77" y="382"/>
                </a:lnTo>
                <a:lnTo>
                  <a:pt x="78" y="382"/>
                </a:lnTo>
                <a:lnTo>
                  <a:pt x="77" y="382"/>
                </a:lnTo>
                <a:lnTo>
                  <a:pt x="77" y="383"/>
                </a:lnTo>
                <a:lnTo>
                  <a:pt x="78" y="383"/>
                </a:lnTo>
                <a:lnTo>
                  <a:pt x="78" y="382"/>
                </a:lnTo>
                <a:lnTo>
                  <a:pt x="78" y="383"/>
                </a:lnTo>
                <a:lnTo>
                  <a:pt x="79" y="383"/>
                </a:lnTo>
                <a:lnTo>
                  <a:pt x="79" y="382"/>
                </a:lnTo>
                <a:lnTo>
                  <a:pt x="80" y="382"/>
                </a:lnTo>
                <a:lnTo>
                  <a:pt x="80" y="383"/>
                </a:lnTo>
                <a:lnTo>
                  <a:pt x="79" y="383"/>
                </a:lnTo>
                <a:lnTo>
                  <a:pt x="80" y="383"/>
                </a:lnTo>
                <a:lnTo>
                  <a:pt x="80" y="382"/>
                </a:lnTo>
                <a:lnTo>
                  <a:pt x="81" y="382"/>
                </a:lnTo>
                <a:lnTo>
                  <a:pt x="81" y="383"/>
                </a:lnTo>
                <a:lnTo>
                  <a:pt x="82" y="383"/>
                </a:lnTo>
                <a:lnTo>
                  <a:pt x="81" y="383"/>
                </a:lnTo>
                <a:lnTo>
                  <a:pt x="81" y="382"/>
                </a:lnTo>
                <a:lnTo>
                  <a:pt x="81" y="381"/>
                </a:lnTo>
                <a:lnTo>
                  <a:pt x="82" y="381"/>
                </a:lnTo>
                <a:lnTo>
                  <a:pt x="81" y="381"/>
                </a:lnTo>
                <a:lnTo>
                  <a:pt x="82" y="381"/>
                </a:lnTo>
                <a:lnTo>
                  <a:pt x="81" y="380"/>
                </a:lnTo>
                <a:lnTo>
                  <a:pt x="82" y="380"/>
                </a:lnTo>
                <a:lnTo>
                  <a:pt x="82" y="381"/>
                </a:lnTo>
                <a:lnTo>
                  <a:pt x="83" y="381"/>
                </a:lnTo>
                <a:lnTo>
                  <a:pt x="82" y="382"/>
                </a:lnTo>
                <a:lnTo>
                  <a:pt x="83" y="382"/>
                </a:lnTo>
                <a:lnTo>
                  <a:pt x="82" y="382"/>
                </a:lnTo>
                <a:lnTo>
                  <a:pt x="82" y="383"/>
                </a:lnTo>
                <a:lnTo>
                  <a:pt x="83" y="383"/>
                </a:lnTo>
                <a:lnTo>
                  <a:pt x="83" y="382"/>
                </a:lnTo>
                <a:lnTo>
                  <a:pt x="83" y="383"/>
                </a:lnTo>
                <a:lnTo>
                  <a:pt x="84" y="383"/>
                </a:lnTo>
                <a:lnTo>
                  <a:pt x="84" y="382"/>
                </a:lnTo>
                <a:lnTo>
                  <a:pt x="85" y="382"/>
                </a:lnTo>
                <a:lnTo>
                  <a:pt x="84" y="382"/>
                </a:lnTo>
                <a:lnTo>
                  <a:pt x="85" y="382"/>
                </a:lnTo>
                <a:lnTo>
                  <a:pt x="85" y="383"/>
                </a:lnTo>
                <a:lnTo>
                  <a:pt x="84" y="383"/>
                </a:lnTo>
                <a:lnTo>
                  <a:pt x="85" y="383"/>
                </a:lnTo>
                <a:lnTo>
                  <a:pt x="85" y="382"/>
                </a:lnTo>
                <a:lnTo>
                  <a:pt x="86" y="382"/>
                </a:lnTo>
                <a:lnTo>
                  <a:pt x="86" y="383"/>
                </a:lnTo>
                <a:lnTo>
                  <a:pt x="87" y="383"/>
                </a:lnTo>
                <a:lnTo>
                  <a:pt x="86" y="383"/>
                </a:lnTo>
                <a:lnTo>
                  <a:pt x="86" y="382"/>
                </a:lnTo>
                <a:lnTo>
                  <a:pt x="86" y="381"/>
                </a:lnTo>
                <a:lnTo>
                  <a:pt x="85" y="381"/>
                </a:lnTo>
                <a:lnTo>
                  <a:pt x="85" y="382"/>
                </a:lnTo>
                <a:lnTo>
                  <a:pt x="85" y="381"/>
                </a:lnTo>
                <a:lnTo>
                  <a:pt x="85" y="382"/>
                </a:lnTo>
                <a:lnTo>
                  <a:pt x="84" y="381"/>
                </a:lnTo>
                <a:lnTo>
                  <a:pt x="85" y="381"/>
                </a:lnTo>
                <a:lnTo>
                  <a:pt x="85" y="380"/>
                </a:lnTo>
                <a:lnTo>
                  <a:pt x="85" y="379"/>
                </a:lnTo>
                <a:lnTo>
                  <a:pt x="86" y="379"/>
                </a:lnTo>
                <a:lnTo>
                  <a:pt x="86" y="380"/>
                </a:lnTo>
                <a:lnTo>
                  <a:pt x="87" y="380"/>
                </a:lnTo>
                <a:lnTo>
                  <a:pt x="86" y="380"/>
                </a:lnTo>
                <a:lnTo>
                  <a:pt x="86" y="379"/>
                </a:lnTo>
                <a:lnTo>
                  <a:pt x="86" y="378"/>
                </a:lnTo>
                <a:lnTo>
                  <a:pt x="86" y="379"/>
                </a:lnTo>
                <a:lnTo>
                  <a:pt x="87" y="379"/>
                </a:lnTo>
                <a:lnTo>
                  <a:pt x="87" y="378"/>
                </a:lnTo>
                <a:lnTo>
                  <a:pt x="86" y="378"/>
                </a:lnTo>
                <a:lnTo>
                  <a:pt x="87" y="378"/>
                </a:lnTo>
                <a:lnTo>
                  <a:pt x="87" y="377"/>
                </a:lnTo>
                <a:lnTo>
                  <a:pt x="87" y="378"/>
                </a:lnTo>
                <a:lnTo>
                  <a:pt x="87" y="379"/>
                </a:lnTo>
                <a:lnTo>
                  <a:pt x="87" y="378"/>
                </a:lnTo>
                <a:lnTo>
                  <a:pt x="88" y="378"/>
                </a:lnTo>
                <a:lnTo>
                  <a:pt x="88" y="379"/>
                </a:lnTo>
                <a:lnTo>
                  <a:pt x="87" y="379"/>
                </a:lnTo>
                <a:lnTo>
                  <a:pt x="87" y="380"/>
                </a:lnTo>
                <a:lnTo>
                  <a:pt x="88" y="380"/>
                </a:lnTo>
                <a:lnTo>
                  <a:pt x="88" y="379"/>
                </a:lnTo>
                <a:lnTo>
                  <a:pt x="88" y="380"/>
                </a:lnTo>
                <a:lnTo>
                  <a:pt x="89" y="380"/>
                </a:lnTo>
                <a:lnTo>
                  <a:pt x="88" y="380"/>
                </a:lnTo>
                <a:lnTo>
                  <a:pt x="88" y="381"/>
                </a:lnTo>
                <a:lnTo>
                  <a:pt x="89" y="381"/>
                </a:lnTo>
                <a:lnTo>
                  <a:pt x="89" y="382"/>
                </a:lnTo>
                <a:lnTo>
                  <a:pt x="89" y="381"/>
                </a:lnTo>
                <a:lnTo>
                  <a:pt x="89" y="382"/>
                </a:lnTo>
                <a:lnTo>
                  <a:pt x="88" y="382"/>
                </a:lnTo>
                <a:lnTo>
                  <a:pt x="88" y="381"/>
                </a:lnTo>
                <a:lnTo>
                  <a:pt x="88" y="382"/>
                </a:lnTo>
                <a:lnTo>
                  <a:pt x="87" y="382"/>
                </a:lnTo>
                <a:lnTo>
                  <a:pt x="87" y="383"/>
                </a:lnTo>
                <a:lnTo>
                  <a:pt x="88" y="383"/>
                </a:lnTo>
                <a:lnTo>
                  <a:pt x="88" y="382"/>
                </a:lnTo>
                <a:lnTo>
                  <a:pt x="88" y="383"/>
                </a:lnTo>
                <a:lnTo>
                  <a:pt x="89" y="383"/>
                </a:lnTo>
                <a:lnTo>
                  <a:pt x="89" y="382"/>
                </a:lnTo>
                <a:lnTo>
                  <a:pt x="90" y="382"/>
                </a:lnTo>
                <a:lnTo>
                  <a:pt x="90" y="383"/>
                </a:lnTo>
                <a:lnTo>
                  <a:pt x="91" y="383"/>
                </a:lnTo>
                <a:lnTo>
                  <a:pt x="91" y="382"/>
                </a:lnTo>
                <a:lnTo>
                  <a:pt x="91" y="383"/>
                </a:lnTo>
                <a:lnTo>
                  <a:pt x="92" y="383"/>
                </a:lnTo>
                <a:lnTo>
                  <a:pt x="92" y="382"/>
                </a:lnTo>
                <a:lnTo>
                  <a:pt x="91" y="382"/>
                </a:lnTo>
                <a:lnTo>
                  <a:pt x="91" y="381"/>
                </a:lnTo>
                <a:lnTo>
                  <a:pt x="92" y="381"/>
                </a:lnTo>
                <a:lnTo>
                  <a:pt x="92" y="382"/>
                </a:lnTo>
                <a:lnTo>
                  <a:pt x="92" y="381"/>
                </a:lnTo>
                <a:lnTo>
                  <a:pt x="92" y="380"/>
                </a:lnTo>
                <a:lnTo>
                  <a:pt x="92" y="381"/>
                </a:lnTo>
                <a:lnTo>
                  <a:pt x="93" y="381"/>
                </a:lnTo>
                <a:lnTo>
                  <a:pt x="92" y="381"/>
                </a:lnTo>
                <a:lnTo>
                  <a:pt x="92" y="382"/>
                </a:lnTo>
                <a:lnTo>
                  <a:pt x="93" y="382"/>
                </a:lnTo>
                <a:lnTo>
                  <a:pt x="93" y="381"/>
                </a:lnTo>
                <a:lnTo>
                  <a:pt x="93" y="382"/>
                </a:lnTo>
                <a:lnTo>
                  <a:pt x="93" y="383"/>
                </a:lnTo>
                <a:lnTo>
                  <a:pt x="92" y="383"/>
                </a:lnTo>
                <a:lnTo>
                  <a:pt x="93" y="383"/>
                </a:lnTo>
                <a:lnTo>
                  <a:pt x="93" y="382"/>
                </a:lnTo>
                <a:lnTo>
                  <a:pt x="94" y="382"/>
                </a:lnTo>
                <a:lnTo>
                  <a:pt x="94" y="383"/>
                </a:lnTo>
                <a:lnTo>
                  <a:pt x="95" y="383"/>
                </a:lnTo>
                <a:lnTo>
                  <a:pt x="94" y="383"/>
                </a:lnTo>
                <a:lnTo>
                  <a:pt x="94" y="382"/>
                </a:lnTo>
                <a:lnTo>
                  <a:pt x="95" y="382"/>
                </a:lnTo>
                <a:lnTo>
                  <a:pt x="94" y="382"/>
                </a:lnTo>
                <a:lnTo>
                  <a:pt x="95" y="382"/>
                </a:lnTo>
                <a:lnTo>
                  <a:pt x="95" y="383"/>
                </a:lnTo>
                <a:lnTo>
                  <a:pt x="96" y="383"/>
                </a:lnTo>
                <a:lnTo>
                  <a:pt x="96" y="382"/>
                </a:lnTo>
                <a:lnTo>
                  <a:pt x="96" y="383"/>
                </a:lnTo>
                <a:lnTo>
                  <a:pt x="97" y="383"/>
                </a:lnTo>
                <a:lnTo>
                  <a:pt x="97" y="382"/>
                </a:lnTo>
                <a:lnTo>
                  <a:pt x="96" y="382"/>
                </a:lnTo>
                <a:lnTo>
                  <a:pt x="97" y="382"/>
                </a:lnTo>
                <a:lnTo>
                  <a:pt x="96" y="382"/>
                </a:lnTo>
                <a:lnTo>
                  <a:pt x="96" y="381"/>
                </a:lnTo>
                <a:lnTo>
                  <a:pt x="96" y="382"/>
                </a:lnTo>
                <a:lnTo>
                  <a:pt x="95" y="381"/>
                </a:lnTo>
                <a:lnTo>
                  <a:pt x="95" y="382"/>
                </a:lnTo>
                <a:lnTo>
                  <a:pt x="95" y="381"/>
                </a:lnTo>
                <a:lnTo>
                  <a:pt x="96" y="381"/>
                </a:lnTo>
                <a:lnTo>
                  <a:pt x="96" y="380"/>
                </a:lnTo>
                <a:lnTo>
                  <a:pt x="95" y="380"/>
                </a:lnTo>
                <a:lnTo>
                  <a:pt x="96" y="380"/>
                </a:lnTo>
                <a:lnTo>
                  <a:pt x="95" y="380"/>
                </a:lnTo>
                <a:lnTo>
                  <a:pt x="95" y="379"/>
                </a:lnTo>
                <a:lnTo>
                  <a:pt x="94" y="379"/>
                </a:lnTo>
                <a:lnTo>
                  <a:pt x="95" y="379"/>
                </a:lnTo>
                <a:lnTo>
                  <a:pt x="94" y="379"/>
                </a:lnTo>
                <a:lnTo>
                  <a:pt x="94" y="380"/>
                </a:lnTo>
                <a:lnTo>
                  <a:pt x="95" y="380"/>
                </a:lnTo>
                <a:lnTo>
                  <a:pt x="94" y="380"/>
                </a:lnTo>
                <a:lnTo>
                  <a:pt x="94" y="379"/>
                </a:lnTo>
                <a:lnTo>
                  <a:pt x="93" y="379"/>
                </a:lnTo>
                <a:lnTo>
                  <a:pt x="93" y="380"/>
                </a:lnTo>
                <a:lnTo>
                  <a:pt x="92" y="380"/>
                </a:lnTo>
                <a:lnTo>
                  <a:pt x="93" y="380"/>
                </a:lnTo>
                <a:lnTo>
                  <a:pt x="93" y="379"/>
                </a:lnTo>
                <a:lnTo>
                  <a:pt x="93" y="378"/>
                </a:lnTo>
                <a:lnTo>
                  <a:pt x="94" y="378"/>
                </a:lnTo>
                <a:lnTo>
                  <a:pt x="94" y="379"/>
                </a:lnTo>
                <a:lnTo>
                  <a:pt x="94" y="378"/>
                </a:lnTo>
                <a:lnTo>
                  <a:pt x="94" y="379"/>
                </a:lnTo>
                <a:lnTo>
                  <a:pt x="95" y="378"/>
                </a:lnTo>
                <a:lnTo>
                  <a:pt x="94" y="378"/>
                </a:lnTo>
                <a:lnTo>
                  <a:pt x="94" y="377"/>
                </a:lnTo>
                <a:lnTo>
                  <a:pt x="94" y="376"/>
                </a:lnTo>
                <a:lnTo>
                  <a:pt x="93" y="376"/>
                </a:lnTo>
                <a:lnTo>
                  <a:pt x="93" y="377"/>
                </a:lnTo>
                <a:lnTo>
                  <a:pt x="92" y="377"/>
                </a:lnTo>
                <a:lnTo>
                  <a:pt x="93" y="377"/>
                </a:lnTo>
                <a:lnTo>
                  <a:pt x="93" y="376"/>
                </a:lnTo>
                <a:lnTo>
                  <a:pt x="93" y="375"/>
                </a:lnTo>
                <a:lnTo>
                  <a:pt x="93" y="376"/>
                </a:lnTo>
                <a:lnTo>
                  <a:pt x="92" y="376"/>
                </a:lnTo>
                <a:lnTo>
                  <a:pt x="92" y="375"/>
                </a:lnTo>
                <a:lnTo>
                  <a:pt x="93" y="375"/>
                </a:lnTo>
                <a:lnTo>
                  <a:pt x="92" y="375"/>
                </a:lnTo>
                <a:lnTo>
                  <a:pt x="92" y="374"/>
                </a:lnTo>
                <a:lnTo>
                  <a:pt x="92" y="375"/>
                </a:lnTo>
                <a:lnTo>
                  <a:pt x="92" y="376"/>
                </a:lnTo>
                <a:lnTo>
                  <a:pt x="92" y="375"/>
                </a:lnTo>
                <a:lnTo>
                  <a:pt x="91" y="375"/>
                </a:lnTo>
                <a:lnTo>
                  <a:pt x="91" y="376"/>
                </a:lnTo>
                <a:lnTo>
                  <a:pt x="92" y="376"/>
                </a:lnTo>
                <a:lnTo>
                  <a:pt x="92" y="377"/>
                </a:lnTo>
                <a:lnTo>
                  <a:pt x="91" y="377"/>
                </a:lnTo>
                <a:lnTo>
                  <a:pt x="91" y="376"/>
                </a:lnTo>
                <a:lnTo>
                  <a:pt x="91" y="377"/>
                </a:lnTo>
                <a:lnTo>
                  <a:pt x="90" y="377"/>
                </a:lnTo>
                <a:lnTo>
                  <a:pt x="90" y="376"/>
                </a:lnTo>
                <a:lnTo>
                  <a:pt x="89" y="376"/>
                </a:lnTo>
                <a:lnTo>
                  <a:pt x="89" y="377"/>
                </a:lnTo>
                <a:lnTo>
                  <a:pt x="88" y="377"/>
                </a:lnTo>
                <a:lnTo>
                  <a:pt x="88" y="376"/>
                </a:lnTo>
                <a:lnTo>
                  <a:pt x="88" y="377"/>
                </a:lnTo>
                <a:lnTo>
                  <a:pt x="87" y="377"/>
                </a:lnTo>
                <a:lnTo>
                  <a:pt x="87" y="376"/>
                </a:lnTo>
                <a:lnTo>
                  <a:pt x="88" y="376"/>
                </a:lnTo>
                <a:lnTo>
                  <a:pt x="88" y="375"/>
                </a:lnTo>
                <a:lnTo>
                  <a:pt x="88" y="376"/>
                </a:lnTo>
                <a:lnTo>
                  <a:pt x="89" y="376"/>
                </a:lnTo>
                <a:lnTo>
                  <a:pt x="89" y="375"/>
                </a:lnTo>
                <a:lnTo>
                  <a:pt x="89" y="376"/>
                </a:lnTo>
                <a:lnTo>
                  <a:pt x="89" y="375"/>
                </a:lnTo>
                <a:lnTo>
                  <a:pt x="88" y="375"/>
                </a:lnTo>
                <a:lnTo>
                  <a:pt x="88" y="374"/>
                </a:lnTo>
                <a:lnTo>
                  <a:pt x="89" y="374"/>
                </a:lnTo>
                <a:lnTo>
                  <a:pt x="89" y="373"/>
                </a:lnTo>
                <a:lnTo>
                  <a:pt x="90" y="373"/>
                </a:lnTo>
                <a:lnTo>
                  <a:pt x="90" y="374"/>
                </a:lnTo>
                <a:lnTo>
                  <a:pt x="91" y="374"/>
                </a:lnTo>
                <a:lnTo>
                  <a:pt x="91" y="373"/>
                </a:lnTo>
                <a:lnTo>
                  <a:pt x="91" y="374"/>
                </a:lnTo>
                <a:lnTo>
                  <a:pt x="92" y="374"/>
                </a:lnTo>
                <a:lnTo>
                  <a:pt x="92" y="373"/>
                </a:lnTo>
                <a:lnTo>
                  <a:pt x="91" y="373"/>
                </a:lnTo>
                <a:lnTo>
                  <a:pt x="91" y="372"/>
                </a:lnTo>
                <a:lnTo>
                  <a:pt x="91" y="373"/>
                </a:lnTo>
                <a:lnTo>
                  <a:pt x="90" y="373"/>
                </a:lnTo>
                <a:lnTo>
                  <a:pt x="90" y="372"/>
                </a:lnTo>
                <a:lnTo>
                  <a:pt x="90" y="373"/>
                </a:lnTo>
                <a:lnTo>
                  <a:pt x="90" y="372"/>
                </a:lnTo>
                <a:lnTo>
                  <a:pt x="91" y="372"/>
                </a:lnTo>
                <a:lnTo>
                  <a:pt x="91" y="371"/>
                </a:lnTo>
                <a:lnTo>
                  <a:pt x="90" y="371"/>
                </a:lnTo>
                <a:lnTo>
                  <a:pt x="91" y="371"/>
                </a:lnTo>
                <a:lnTo>
                  <a:pt x="91" y="370"/>
                </a:lnTo>
                <a:lnTo>
                  <a:pt x="91" y="371"/>
                </a:lnTo>
                <a:lnTo>
                  <a:pt x="92" y="371"/>
                </a:lnTo>
                <a:lnTo>
                  <a:pt x="92" y="370"/>
                </a:lnTo>
                <a:lnTo>
                  <a:pt x="91" y="370"/>
                </a:lnTo>
                <a:lnTo>
                  <a:pt x="91" y="369"/>
                </a:lnTo>
                <a:lnTo>
                  <a:pt x="92" y="369"/>
                </a:lnTo>
                <a:lnTo>
                  <a:pt x="92" y="370"/>
                </a:lnTo>
                <a:lnTo>
                  <a:pt x="92" y="369"/>
                </a:lnTo>
                <a:lnTo>
                  <a:pt x="92" y="368"/>
                </a:lnTo>
                <a:lnTo>
                  <a:pt x="92" y="369"/>
                </a:lnTo>
                <a:lnTo>
                  <a:pt x="93" y="369"/>
                </a:lnTo>
                <a:lnTo>
                  <a:pt x="92" y="369"/>
                </a:lnTo>
                <a:lnTo>
                  <a:pt x="92" y="370"/>
                </a:lnTo>
                <a:lnTo>
                  <a:pt x="93" y="370"/>
                </a:lnTo>
                <a:lnTo>
                  <a:pt x="93" y="369"/>
                </a:lnTo>
                <a:lnTo>
                  <a:pt x="93" y="370"/>
                </a:lnTo>
                <a:lnTo>
                  <a:pt x="93" y="371"/>
                </a:lnTo>
                <a:lnTo>
                  <a:pt x="92" y="371"/>
                </a:lnTo>
                <a:lnTo>
                  <a:pt x="93" y="371"/>
                </a:lnTo>
                <a:lnTo>
                  <a:pt x="93" y="370"/>
                </a:lnTo>
                <a:lnTo>
                  <a:pt x="94" y="370"/>
                </a:lnTo>
                <a:lnTo>
                  <a:pt x="94" y="371"/>
                </a:lnTo>
                <a:lnTo>
                  <a:pt x="95" y="371"/>
                </a:lnTo>
                <a:lnTo>
                  <a:pt x="94" y="371"/>
                </a:lnTo>
                <a:lnTo>
                  <a:pt x="94" y="370"/>
                </a:lnTo>
                <a:lnTo>
                  <a:pt x="95" y="370"/>
                </a:lnTo>
                <a:lnTo>
                  <a:pt x="94" y="370"/>
                </a:lnTo>
                <a:lnTo>
                  <a:pt x="95" y="370"/>
                </a:lnTo>
                <a:lnTo>
                  <a:pt x="95" y="371"/>
                </a:lnTo>
                <a:lnTo>
                  <a:pt x="96" y="371"/>
                </a:lnTo>
                <a:lnTo>
                  <a:pt x="96" y="370"/>
                </a:lnTo>
                <a:lnTo>
                  <a:pt x="96" y="371"/>
                </a:lnTo>
                <a:lnTo>
                  <a:pt x="97" y="371"/>
                </a:lnTo>
                <a:lnTo>
                  <a:pt x="97" y="370"/>
                </a:lnTo>
                <a:lnTo>
                  <a:pt x="96" y="370"/>
                </a:lnTo>
                <a:lnTo>
                  <a:pt x="97" y="370"/>
                </a:lnTo>
                <a:lnTo>
                  <a:pt x="96" y="370"/>
                </a:lnTo>
                <a:lnTo>
                  <a:pt x="96" y="369"/>
                </a:lnTo>
                <a:lnTo>
                  <a:pt x="96" y="370"/>
                </a:lnTo>
                <a:lnTo>
                  <a:pt x="95" y="369"/>
                </a:lnTo>
                <a:lnTo>
                  <a:pt x="95" y="370"/>
                </a:lnTo>
                <a:lnTo>
                  <a:pt x="95" y="369"/>
                </a:lnTo>
                <a:lnTo>
                  <a:pt x="96" y="369"/>
                </a:lnTo>
                <a:lnTo>
                  <a:pt x="96" y="368"/>
                </a:lnTo>
                <a:lnTo>
                  <a:pt x="95" y="368"/>
                </a:lnTo>
                <a:lnTo>
                  <a:pt x="96" y="368"/>
                </a:lnTo>
                <a:lnTo>
                  <a:pt x="95" y="368"/>
                </a:lnTo>
                <a:lnTo>
                  <a:pt x="95" y="367"/>
                </a:lnTo>
                <a:lnTo>
                  <a:pt x="94" y="367"/>
                </a:lnTo>
                <a:lnTo>
                  <a:pt x="95" y="367"/>
                </a:lnTo>
                <a:lnTo>
                  <a:pt x="94" y="367"/>
                </a:lnTo>
                <a:lnTo>
                  <a:pt x="94" y="368"/>
                </a:lnTo>
                <a:lnTo>
                  <a:pt x="95" y="368"/>
                </a:lnTo>
                <a:lnTo>
                  <a:pt x="94" y="368"/>
                </a:lnTo>
                <a:lnTo>
                  <a:pt x="94" y="367"/>
                </a:lnTo>
                <a:lnTo>
                  <a:pt x="93" y="367"/>
                </a:lnTo>
                <a:lnTo>
                  <a:pt x="93" y="368"/>
                </a:lnTo>
                <a:lnTo>
                  <a:pt x="92" y="368"/>
                </a:lnTo>
                <a:lnTo>
                  <a:pt x="93" y="368"/>
                </a:lnTo>
                <a:lnTo>
                  <a:pt x="93" y="367"/>
                </a:lnTo>
                <a:lnTo>
                  <a:pt x="93" y="366"/>
                </a:lnTo>
                <a:lnTo>
                  <a:pt x="94" y="366"/>
                </a:lnTo>
                <a:lnTo>
                  <a:pt x="94" y="367"/>
                </a:lnTo>
                <a:lnTo>
                  <a:pt x="94" y="366"/>
                </a:lnTo>
                <a:lnTo>
                  <a:pt x="94" y="367"/>
                </a:lnTo>
                <a:lnTo>
                  <a:pt x="95" y="366"/>
                </a:lnTo>
                <a:lnTo>
                  <a:pt x="94" y="366"/>
                </a:lnTo>
                <a:lnTo>
                  <a:pt x="94" y="365"/>
                </a:lnTo>
                <a:lnTo>
                  <a:pt x="95" y="365"/>
                </a:lnTo>
                <a:lnTo>
                  <a:pt x="94" y="365"/>
                </a:lnTo>
                <a:lnTo>
                  <a:pt x="94" y="364"/>
                </a:lnTo>
                <a:lnTo>
                  <a:pt x="95" y="364"/>
                </a:lnTo>
                <a:lnTo>
                  <a:pt x="94" y="364"/>
                </a:lnTo>
                <a:lnTo>
                  <a:pt x="95" y="364"/>
                </a:lnTo>
                <a:lnTo>
                  <a:pt x="95" y="365"/>
                </a:lnTo>
                <a:lnTo>
                  <a:pt x="96" y="365"/>
                </a:lnTo>
                <a:lnTo>
                  <a:pt x="96" y="364"/>
                </a:lnTo>
                <a:lnTo>
                  <a:pt x="96" y="365"/>
                </a:lnTo>
                <a:lnTo>
                  <a:pt x="97" y="365"/>
                </a:lnTo>
                <a:lnTo>
                  <a:pt x="97" y="364"/>
                </a:lnTo>
                <a:lnTo>
                  <a:pt x="96" y="364"/>
                </a:lnTo>
                <a:lnTo>
                  <a:pt x="97" y="364"/>
                </a:lnTo>
                <a:lnTo>
                  <a:pt x="96" y="364"/>
                </a:lnTo>
                <a:lnTo>
                  <a:pt x="96" y="363"/>
                </a:lnTo>
                <a:lnTo>
                  <a:pt x="96" y="364"/>
                </a:lnTo>
                <a:lnTo>
                  <a:pt x="95" y="363"/>
                </a:lnTo>
                <a:lnTo>
                  <a:pt x="95" y="364"/>
                </a:lnTo>
                <a:lnTo>
                  <a:pt x="95" y="363"/>
                </a:lnTo>
                <a:lnTo>
                  <a:pt x="96" y="363"/>
                </a:lnTo>
                <a:lnTo>
                  <a:pt x="96" y="362"/>
                </a:lnTo>
                <a:lnTo>
                  <a:pt x="95" y="362"/>
                </a:lnTo>
                <a:lnTo>
                  <a:pt x="96" y="362"/>
                </a:lnTo>
                <a:lnTo>
                  <a:pt x="96" y="361"/>
                </a:lnTo>
                <a:lnTo>
                  <a:pt x="96" y="362"/>
                </a:lnTo>
                <a:lnTo>
                  <a:pt x="97" y="362"/>
                </a:lnTo>
                <a:lnTo>
                  <a:pt x="97" y="361"/>
                </a:lnTo>
                <a:lnTo>
                  <a:pt x="96" y="361"/>
                </a:lnTo>
                <a:lnTo>
                  <a:pt x="97" y="361"/>
                </a:lnTo>
                <a:lnTo>
                  <a:pt x="96" y="361"/>
                </a:lnTo>
                <a:lnTo>
                  <a:pt x="97" y="360"/>
                </a:lnTo>
                <a:lnTo>
                  <a:pt x="97" y="361"/>
                </a:lnTo>
                <a:lnTo>
                  <a:pt x="97" y="360"/>
                </a:lnTo>
                <a:lnTo>
                  <a:pt x="97" y="359"/>
                </a:lnTo>
                <a:lnTo>
                  <a:pt x="98" y="359"/>
                </a:lnTo>
                <a:lnTo>
                  <a:pt x="97" y="360"/>
                </a:lnTo>
                <a:lnTo>
                  <a:pt x="98" y="360"/>
                </a:lnTo>
                <a:lnTo>
                  <a:pt x="97" y="360"/>
                </a:lnTo>
                <a:lnTo>
                  <a:pt x="98" y="361"/>
                </a:lnTo>
                <a:lnTo>
                  <a:pt x="98" y="360"/>
                </a:lnTo>
                <a:lnTo>
                  <a:pt x="98" y="361"/>
                </a:lnTo>
                <a:lnTo>
                  <a:pt x="98" y="362"/>
                </a:lnTo>
                <a:lnTo>
                  <a:pt x="97" y="362"/>
                </a:lnTo>
                <a:lnTo>
                  <a:pt x="98" y="362"/>
                </a:lnTo>
                <a:lnTo>
                  <a:pt x="98" y="361"/>
                </a:lnTo>
                <a:lnTo>
                  <a:pt x="99" y="361"/>
                </a:lnTo>
                <a:lnTo>
                  <a:pt x="99" y="362"/>
                </a:lnTo>
                <a:lnTo>
                  <a:pt x="99" y="363"/>
                </a:lnTo>
                <a:lnTo>
                  <a:pt x="100" y="363"/>
                </a:lnTo>
                <a:lnTo>
                  <a:pt x="100" y="364"/>
                </a:lnTo>
                <a:lnTo>
                  <a:pt x="99" y="364"/>
                </a:lnTo>
                <a:lnTo>
                  <a:pt x="99" y="363"/>
                </a:lnTo>
                <a:lnTo>
                  <a:pt x="99" y="364"/>
                </a:lnTo>
                <a:lnTo>
                  <a:pt x="99" y="363"/>
                </a:lnTo>
                <a:lnTo>
                  <a:pt x="98" y="363"/>
                </a:lnTo>
                <a:lnTo>
                  <a:pt x="98" y="364"/>
                </a:lnTo>
                <a:lnTo>
                  <a:pt x="98" y="365"/>
                </a:lnTo>
                <a:lnTo>
                  <a:pt x="97" y="365"/>
                </a:lnTo>
                <a:lnTo>
                  <a:pt x="98" y="365"/>
                </a:lnTo>
                <a:lnTo>
                  <a:pt x="98" y="364"/>
                </a:lnTo>
                <a:lnTo>
                  <a:pt x="99" y="364"/>
                </a:lnTo>
                <a:lnTo>
                  <a:pt x="99" y="365"/>
                </a:lnTo>
                <a:lnTo>
                  <a:pt x="100" y="365"/>
                </a:lnTo>
                <a:lnTo>
                  <a:pt x="99" y="365"/>
                </a:lnTo>
                <a:lnTo>
                  <a:pt x="99" y="364"/>
                </a:lnTo>
                <a:lnTo>
                  <a:pt x="100" y="364"/>
                </a:lnTo>
                <a:lnTo>
                  <a:pt x="100" y="365"/>
                </a:lnTo>
                <a:lnTo>
                  <a:pt x="101" y="365"/>
                </a:lnTo>
                <a:lnTo>
                  <a:pt x="101" y="366"/>
                </a:lnTo>
                <a:lnTo>
                  <a:pt x="100" y="366"/>
                </a:lnTo>
                <a:lnTo>
                  <a:pt x="100" y="367"/>
                </a:lnTo>
                <a:lnTo>
                  <a:pt x="100" y="366"/>
                </a:lnTo>
                <a:lnTo>
                  <a:pt x="101" y="366"/>
                </a:lnTo>
                <a:lnTo>
                  <a:pt x="101" y="367"/>
                </a:lnTo>
                <a:lnTo>
                  <a:pt x="101" y="366"/>
                </a:lnTo>
                <a:lnTo>
                  <a:pt x="101" y="367"/>
                </a:lnTo>
                <a:lnTo>
                  <a:pt x="102" y="367"/>
                </a:lnTo>
                <a:lnTo>
                  <a:pt x="101" y="367"/>
                </a:lnTo>
                <a:lnTo>
                  <a:pt x="102" y="367"/>
                </a:lnTo>
                <a:lnTo>
                  <a:pt x="102" y="368"/>
                </a:lnTo>
                <a:lnTo>
                  <a:pt x="101" y="368"/>
                </a:lnTo>
                <a:lnTo>
                  <a:pt x="101" y="367"/>
                </a:lnTo>
                <a:lnTo>
                  <a:pt x="101" y="368"/>
                </a:lnTo>
                <a:lnTo>
                  <a:pt x="100" y="368"/>
                </a:lnTo>
                <a:lnTo>
                  <a:pt x="100" y="367"/>
                </a:lnTo>
                <a:lnTo>
                  <a:pt x="99" y="367"/>
                </a:lnTo>
                <a:lnTo>
                  <a:pt x="99" y="368"/>
                </a:lnTo>
                <a:lnTo>
                  <a:pt x="100" y="368"/>
                </a:lnTo>
                <a:lnTo>
                  <a:pt x="99" y="368"/>
                </a:lnTo>
                <a:lnTo>
                  <a:pt x="99" y="369"/>
                </a:lnTo>
                <a:lnTo>
                  <a:pt x="100" y="369"/>
                </a:lnTo>
                <a:lnTo>
                  <a:pt x="100" y="370"/>
                </a:lnTo>
                <a:lnTo>
                  <a:pt x="99" y="370"/>
                </a:lnTo>
                <a:lnTo>
                  <a:pt x="99" y="369"/>
                </a:lnTo>
                <a:lnTo>
                  <a:pt x="99" y="370"/>
                </a:lnTo>
                <a:lnTo>
                  <a:pt x="99" y="369"/>
                </a:lnTo>
                <a:lnTo>
                  <a:pt x="98" y="369"/>
                </a:lnTo>
                <a:lnTo>
                  <a:pt x="98" y="370"/>
                </a:lnTo>
                <a:lnTo>
                  <a:pt x="98" y="371"/>
                </a:lnTo>
                <a:lnTo>
                  <a:pt x="97" y="371"/>
                </a:lnTo>
                <a:lnTo>
                  <a:pt x="98" y="371"/>
                </a:lnTo>
                <a:lnTo>
                  <a:pt x="98" y="370"/>
                </a:lnTo>
                <a:lnTo>
                  <a:pt x="99" y="370"/>
                </a:lnTo>
                <a:lnTo>
                  <a:pt x="99" y="371"/>
                </a:lnTo>
                <a:lnTo>
                  <a:pt x="100" y="371"/>
                </a:lnTo>
                <a:lnTo>
                  <a:pt x="99" y="371"/>
                </a:lnTo>
                <a:lnTo>
                  <a:pt x="99" y="370"/>
                </a:lnTo>
                <a:lnTo>
                  <a:pt x="100" y="370"/>
                </a:lnTo>
                <a:lnTo>
                  <a:pt x="100" y="371"/>
                </a:lnTo>
                <a:lnTo>
                  <a:pt x="101" y="371"/>
                </a:lnTo>
                <a:lnTo>
                  <a:pt x="101" y="370"/>
                </a:lnTo>
                <a:lnTo>
                  <a:pt x="101" y="371"/>
                </a:lnTo>
                <a:lnTo>
                  <a:pt x="102" y="371"/>
                </a:lnTo>
                <a:lnTo>
                  <a:pt x="102" y="370"/>
                </a:lnTo>
                <a:lnTo>
                  <a:pt x="101" y="370"/>
                </a:lnTo>
                <a:lnTo>
                  <a:pt x="102" y="370"/>
                </a:lnTo>
                <a:lnTo>
                  <a:pt x="102" y="369"/>
                </a:lnTo>
                <a:lnTo>
                  <a:pt x="102" y="370"/>
                </a:lnTo>
                <a:lnTo>
                  <a:pt x="102" y="369"/>
                </a:lnTo>
                <a:lnTo>
                  <a:pt x="102" y="368"/>
                </a:lnTo>
                <a:lnTo>
                  <a:pt x="103" y="368"/>
                </a:lnTo>
                <a:lnTo>
                  <a:pt x="103" y="369"/>
                </a:lnTo>
                <a:lnTo>
                  <a:pt x="103" y="370"/>
                </a:lnTo>
                <a:lnTo>
                  <a:pt x="103" y="369"/>
                </a:lnTo>
                <a:lnTo>
                  <a:pt x="103" y="370"/>
                </a:lnTo>
                <a:lnTo>
                  <a:pt x="104" y="370"/>
                </a:lnTo>
                <a:lnTo>
                  <a:pt x="103" y="370"/>
                </a:lnTo>
                <a:lnTo>
                  <a:pt x="103" y="371"/>
                </a:lnTo>
                <a:lnTo>
                  <a:pt x="104" y="371"/>
                </a:lnTo>
                <a:lnTo>
                  <a:pt x="104" y="370"/>
                </a:lnTo>
                <a:lnTo>
                  <a:pt x="104" y="371"/>
                </a:lnTo>
                <a:lnTo>
                  <a:pt x="104" y="372"/>
                </a:lnTo>
                <a:lnTo>
                  <a:pt x="105" y="372"/>
                </a:lnTo>
                <a:lnTo>
                  <a:pt x="105" y="373"/>
                </a:lnTo>
                <a:lnTo>
                  <a:pt x="105" y="372"/>
                </a:lnTo>
                <a:lnTo>
                  <a:pt x="104" y="372"/>
                </a:lnTo>
                <a:lnTo>
                  <a:pt x="104" y="373"/>
                </a:lnTo>
                <a:lnTo>
                  <a:pt x="104" y="372"/>
                </a:lnTo>
                <a:lnTo>
                  <a:pt x="104" y="373"/>
                </a:lnTo>
                <a:lnTo>
                  <a:pt x="103" y="373"/>
                </a:lnTo>
                <a:lnTo>
                  <a:pt x="104" y="373"/>
                </a:lnTo>
                <a:lnTo>
                  <a:pt x="103" y="373"/>
                </a:lnTo>
                <a:lnTo>
                  <a:pt x="103" y="374"/>
                </a:lnTo>
                <a:lnTo>
                  <a:pt x="104" y="374"/>
                </a:lnTo>
                <a:lnTo>
                  <a:pt x="104" y="373"/>
                </a:lnTo>
                <a:lnTo>
                  <a:pt x="104" y="374"/>
                </a:lnTo>
                <a:lnTo>
                  <a:pt x="105" y="374"/>
                </a:lnTo>
                <a:lnTo>
                  <a:pt x="105" y="373"/>
                </a:lnTo>
                <a:lnTo>
                  <a:pt x="106" y="373"/>
                </a:lnTo>
                <a:lnTo>
                  <a:pt x="106" y="374"/>
                </a:lnTo>
                <a:lnTo>
                  <a:pt x="105" y="374"/>
                </a:lnTo>
                <a:lnTo>
                  <a:pt x="106" y="374"/>
                </a:lnTo>
                <a:lnTo>
                  <a:pt x="106" y="375"/>
                </a:lnTo>
                <a:lnTo>
                  <a:pt x="105" y="375"/>
                </a:lnTo>
                <a:lnTo>
                  <a:pt x="105" y="376"/>
                </a:lnTo>
                <a:lnTo>
                  <a:pt x="106" y="376"/>
                </a:lnTo>
                <a:lnTo>
                  <a:pt x="106" y="375"/>
                </a:lnTo>
                <a:lnTo>
                  <a:pt x="106" y="376"/>
                </a:lnTo>
                <a:lnTo>
                  <a:pt x="106" y="375"/>
                </a:lnTo>
                <a:lnTo>
                  <a:pt x="107" y="375"/>
                </a:lnTo>
                <a:lnTo>
                  <a:pt x="106" y="375"/>
                </a:lnTo>
                <a:lnTo>
                  <a:pt x="107" y="376"/>
                </a:lnTo>
                <a:lnTo>
                  <a:pt x="106" y="376"/>
                </a:lnTo>
                <a:lnTo>
                  <a:pt x="107" y="376"/>
                </a:lnTo>
                <a:lnTo>
                  <a:pt x="107" y="377"/>
                </a:lnTo>
                <a:lnTo>
                  <a:pt x="108" y="377"/>
                </a:lnTo>
                <a:lnTo>
                  <a:pt x="107" y="377"/>
                </a:lnTo>
                <a:lnTo>
                  <a:pt x="106" y="377"/>
                </a:lnTo>
                <a:lnTo>
                  <a:pt x="107" y="377"/>
                </a:lnTo>
                <a:lnTo>
                  <a:pt x="106" y="376"/>
                </a:lnTo>
                <a:lnTo>
                  <a:pt x="106" y="377"/>
                </a:lnTo>
                <a:lnTo>
                  <a:pt x="105" y="377"/>
                </a:lnTo>
                <a:lnTo>
                  <a:pt x="106" y="377"/>
                </a:lnTo>
                <a:lnTo>
                  <a:pt x="106" y="376"/>
                </a:lnTo>
                <a:lnTo>
                  <a:pt x="105" y="376"/>
                </a:lnTo>
                <a:lnTo>
                  <a:pt x="105" y="377"/>
                </a:lnTo>
                <a:lnTo>
                  <a:pt x="104" y="377"/>
                </a:lnTo>
                <a:lnTo>
                  <a:pt x="104" y="376"/>
                </a:lnTo>
                <a:lnTo>
                  <a:pt x="104" y="377"/>
                </a:lnTo>
                <a:lnTo>
                  <a:pt x="103" y="377"/>
                </a:lnTo>
                <a:lnTo>
                  <a:pt x="103" y="376"/>
                </a:lnTo>
                <a:lnTo>
                  <a:pt x="104" y="376"/>
                </a:lnTo>
                <a:lnTo>
                  <a:pt x="103" y="376"/>
                </a:lnTo>
                <a:lnTo>
                  <a:pt x="103" y="375"/>
                </a:lnTo>
                <a:lnTo>
                  <a:pt x="103" y="376"/>
                </a:lnTo>
                <a:lnTo>
                  <a:pt x="103" y="375"/>
                </a:lnTo>
                <a:lnTo>
                  <a:pt x="103" y="374"/>
                </a:lnTo>
                <a:lnTo>
                  <a:pt x="102" y="374"/>
                </a:lnTo>
                <a:lnTo>
                  <a:pt x="102" y="375"/>
                </a:lnTo>
                <a:lnTo>
                  <a:pt x="102" y="376"/>
                </a:lnTo>
                <a:lnTo>
                  <a:pt x="102" y="375"/>
                </a:lnTo>
                <a:lnTo>
                  <a:pt x="102" y="376"/>
                </a:lnTo>
                <a:lnTo>
                  <a:pt x="101" y="376"/>
                </a:lnTo>
                <a:lnTo>
                  <a:pt x="102" y="376"/>
                </a:lnTo>
                <a:lnTo>
                  <a:pt x="102" y="377"/>
                </a:lnTo>
                <a:lnTo>
                  <a:pt x="101" y="377"/>
                </a:lnTo>
                <a:lnTo>
                  <a:pt x="101" y="376"/>
                </a:lnTo>
                <a:lnTo>
                  <a:pt x="101" y="377"/>
                </a:lnTo>
                <a:lnTo>
                  <a:pt x="101" y="378"/>
                </a:lnTo>
                <a:lnTo>
                  <a:pt x="100" y="378"/>
                </a:lnTo>
                <a:lnTo>
                  <a:pt x="100" y="379"/>
                </a:lnTo>
                <a:lnTo>
                  <a:pt x="100" y="378"/>
                </a:lnTo>
                <a:lnTo>
                  <a:pt x="101" y="378"/>
                </a:lnTo>
                <a:lnTo>
                  <a:pt x="101" y="379"/>
                </a:lnTo>
                <a:lnTo>
                  <a:pt x="101" y="378"/>
                </a:lnTo>
                <a:lnTo>
                  <a:pt x="101" y="379"/>
                </a:lnTo>
                <a:lnTo>
                  <a:pt x="102" y="379"/>
                </a:lnTo>
                <a:lnTo>
                  <a:pt x="101" y="379"/>
                </a:lnTo>
                <a:lnTo>
                  <a:pt x="102" y="379"/>
                </a:lnTo>
                <a:lnTo>
                  <a:pt x="102" y="380"/>
                </a:lnTo>
                <a:lnTo>
                  <a:pt x="101" y="380"/>
                </a:lnTo>
                <a:lnTo>
                  <a:pt x="101" y="379"/>
                </a:lnTo>
                <a:lnTo>
                  <a:pt x="101" y="380"/>
                </a:lnTo>
                <a:lnTo>
                  <a:pt x="100" y="380"/>
                </a:lnTo>
                <a:lnTo>
                  <a:pt x="100" y="379"/>
                </a:lnTo>
                <a:lnTo>
                  <a:pt x="99" y="379"/>
                </a:lnTo>
                <a:lnTo>
                  <a:pt x="99" y="380"/>
                </a:lnTo>
                <a:lnTo>
                  <a:pt x="100" y="380"/>
                </a:lnTo>
                <a:lnTo>
                  <a:pt x="99" y="380"/>
                </a:lnTo>
                <a:lnTo>
                  <a:pt x="99" y="381"/>
                </a:lnTo>
                <a:lnTo>
                  <a:pt x="100" y="381"/>
                </a:lnTo>
                <a:lnTo>
                  <a:pt x="100" y="382"/>
                </a:lnTo>
                <a:lnTo>
                  <a:pt x="99" y="382"/>
                </a:lnTo>
                <a:lnTo>
                  <a:pt x="99" y="381"/>
                </a:lnTo>
                <a:lnTo>
                  <a:pt x="99" y="382"/>
                </a:lnTo>
                <a:lnTo>
                  <a:pt x="99" y="381"/>
                </a:lnTo>
                <a:lnTo>
                  <a:pt x="98" y="381"/>
                </a:lnTo>
                <a:lnTo>
                  <a:pt x="98" y="382"/>
                </a:lnTo>
                <a:lnTo>
                  <a:pt x="98" y="383"/>
                </a:lnTo>
                <a:lnTo>
                  <a:pt x="97" y="383"/>
                </a:lnTo>
                <a:lnTo>
                  <a:pt x="98" y="383"/>
                </a:lnTo>
                <a:lnTo>
                  <a:pt x="98" y="382"/>
                </a:lnTo>
                <a:lnTo>
                  <a:pt x="99" y="382"/>
                </a:lnTo>
                <a:lnTo>
                  <a:pt x="99" y="383"/>
                </a:lnTo>
                <a:lnTo>
                  <a:pt x="100" y="383"/>
                </a:lnTo>
                <a:lnTo>
                  <a:pt x="99" y="383"/>
                </a:lnTo>
                <a:lnTo>
                  <a:pt x="99" y="382"/>
                </a:lnTo>
                <a:lnTo>
                  <a:pt x="100" y="382"/>
                </a:lnTo>
                <a:lnTo>
                  <a:pt x="100" y="383"/>
                </a:lnTo>
                <a:lnTo>
                  <a:pt x="101" y="383"/>
                </a:lnTo>
                <a:lnTo>
                  <a:pt x="101" y="382"/>
                </a:lnTo>
                <a:lnTo>
                  <a:pt x="101" y="383"/>
                </a:lnTo>
                <a:lnTo>
                  <a:pt x="102" y="383"/>
                </a:lnTo>
                <a:lnTo>
                  <a:pt x="102" y="382"/>
                </a:lnTo>
                <a:lnTo>
                  <a:pt x="101" y="382"/>
                </a:lnTo>
                <a:lnTo>
                  <a:pt x="102" y="382"/>
                </a:lnTo>
                <a:lnTo>
                  <a:pt x="102" y="381"/>
                </a:lnTo>
                <a:lnTo>
                  <a:pt x="102" y="382"/>
                </a:lnTo>
                <a:lnTo>
                  <a:pt x="102" y="381"/>
                </a:lnTo>
                <a:lnTo>
                  <a:pt x="102" y="380"/>
                </a:lnTo>
                <a:lnTo>
                  <a:pt x="103" y="380"/>
                </a:lnTo>
                <a:lnTo>
                  <a:pt x="103" y="381"/>
                </a:lnTo>
                <a:lnTo>
                  <a:pt x="103" y="382"/>
                </a:lnTo>
                <a:lnTo>
                  <a:pt x="103" y="381"/>
                </a:lnTo>
                <a:lnTo>
                  <a:pt x="103" y="382"/>
                </a:lnTo>
                <a:lnTo>
                  <a:pt x="104" y="382"/>
                </a:lnTo>
                <a:lnTo>
                  <a:pt x="103" y="382"/>
                </a:lnTo>
                <a:lnTo>
                  <a:pt x="103" y="383"/>
                </a:lnTo>
                <a:lnTo>
                  <a:pt x="104" y="383"/>
                </a:lnTo>
                <a:lnTo>
                  <a:pt x="104" y="382"/>
                </a:lnTo>
                <a:lnTo>
                  <a:pt x="104" y="383"/>
                </a:lnTo>
                <a:lnTo>
                  <a:pt x="105" y="383"/>
                </a:lnTo>
                <a:lnTo>
                  <a:pt x="105" y="382"/>
                </a:lnTo>
                <a:lnTo>
                  <a:pt x="106" y="382"/>
                </a:lnTo>
                <a:lnTo>
                  <a:pt x="106" y="383"/>
                </a:lnTo>
                <a:lnTo>
                  <a:pt x="105" y="383"/>
                </a:lnTo>
                <a:lnTo>
                  <a:pt x="106" y="383"/>
                </a:lnTo>
                <a:lnTo>
                  <a:pt x="106" y="382"/>
                </a:lnTo>
                <a:lnTo>
                  <a:pt x="107" y="383"/>
                </a:lnTo>
                <a:lnTo>
                  <a:pt x="106" y="383"/>
                </a:lnTo>
                <a:lnTo>
                  <a:pt x="107" y="383"/>
                </a:lnTo>
                <a:lnTo>
                  <a:pt x="108" y="383"/>
                </a:lnTo>
                <a:lnTo>
                  <a:pt x="107" y="383"/>
                </a:lnTo>
                <a:lnTo>
                  <a:pt x="107" y="382"/>
                </a:lnTo>
                <a:lnTo>
                  <a:pt x="106" y="382"/>
                </a:lnTo>
                <a:lnTo>
                  <a:pt x="107" y="382"/>
                </a:lnTo>
                <a:lnTo>
                  <a:pt x="106" y="381"/>
                </a:lnTo>
                <a:lnTo>
                  <a:pt x="107" y="381"/>
                </a:lnTo>
                <a:lnTo>
                  <a:pt x="106" y="381"/>
                </a:lnTo>
                <a:lnTo>
                  <a:pt x="106" y="382"/>
                </a:lnTo>
                <a:lnTo>
                  <a:pt x="106" y="381"/>
                </a:lnTo>
                <a:lnTo>
                  <a:pt x="106" y="382"/>
                </a:lnTo>
                <a:lnTo>
                  <a:pt x="105" y="382"/>
                </a:lnTo>
                <a:lnTo>
                  <a:pt x="105" y="381"/>
                </a:lnTo>
                <a:lnTo>
                  <a:pt x="106" y="381"/>
                </a:lnTo>
                <a:lnTo>
                  <a:pt x="106" y="380"/>
                </a:lnTo>
                <a:lnTo>
                  <a:pt x="106" y="379"/>
                </a:lnTo>
                <a:lnTo>
                  <a:pt x="107" y="380"/>
                </a:lnTo>
                <a:lnTo>
                  <a:pt x="106" y="380"/>
                </a:lnTo>
                <a:lnTo>
                  <a:pt x="107" y="380"/>
                </a:lnTo>
                <a:lnTo>
                  <a:pt x="108" y="380"/>
                </a:lnTo>
                <a:lnTo>
                  <a:pt x="107" y="380"/>
                </a:lnTo>
                <a:lnTo>
                  <a:pt x="107" y="379"/>
                </a:lnTo>
                <a:lnTo>
                  <a:pt x="106" y="379"/>
                </a:lnTo>
                <a:lnTo>
                  <a:pt x="107" y="379"/>
                </a:lnTo>
                <a:lnTo>
                  <a:pt x="107" y="378"/>
                </a:lnTo>
                <a:lnTo>
                  <a:pt x="107" y="379"/>
                </a:lnTo>
                <a:lnTo>
                  <a:pt x="108" y="378"/>
                </a:lnTo>
                <a:lnTo>
                  <a:pt x="107" y="378"/>
                </a:lnTo>
                <a:lnTo>
                  <a:pt x="108" y="378"/>
                </a:lnTo>
                <a:lnTo>
                  <a:pt x="107" y="377"/>
                </a:lnTo>
                <a:lnTo>
                  <a:pt x="108" y="377"/>
                </a:lnTo>
                <a:lnTo>
                  <a:pt x="108" y="378"/>
                </a:lnTo>
                <a:lnTo>
                  <a:pt x="108" y="379"/>
                </a:lnTo>
                <a:lnTo>
                  <a:pt x="108" y="378"/>
                </a:lnTo>
                <a:lnTo>
                  <a:pt x="109" y="379"/>
                </a:lnTo>
                <a:lnTo>
                  <a:pt x="108" y="379"/>
                </a:lnTo>
                <a:lnTo>
                  <a:pt x="109" y="379"/>
                </a:lnTo>
                <a:lnTo>
                  <a:pt x="108" y="379"/>
                </a:lnTo>
                <a:lnTo>
                  <a:pt x="108" y="380"/>
                </a:lnTo>
                <a:lnTo>
                  <a:pt x="109" y="380"/>
                </a:lnTo>
                <a:lnTo>
                  <a:pt x="109" y="379"/>
                </a:lnTo>
                <a:lnTo>
                  <a:pt x="109" y="380"/>
                </a:lnTo>
                <a:lnTo>
                  <a:pt x="110" y="380"/>
                </a:lnTo>
                <a:lnTo>
                  <a:pt x="109" y="380"/>
                </a:lnTo>
                <a:lnTo>
                  <a:pt x="109" y="381"/>
                </a:lnTo>
                <a:lnTo>
                  <a:pt x="110" y="381"/>
                </a:lnTo>
                <a:lnTo>
                  <a:pt x="110" y="382"/>
                </a:lnTo>
                <a:lnTo>
                  <a:pt x="110" y="381"/>
                </a:lnTo>
                <a:lnTo>
                  <a:pt x="109" y="382"/>
                </a:lnTo>
                <a:lnTo>
                  <a:pt x="109" y="381"/>
                </a:lnTo>
                <a:lnTo>
                  <a:pt x="109" y="382"/>
                </a:lnTo>
                <a:lnTo>
                  <a:pt x="108" y="382"/>
                </a:lnTo>
                <a:lnTo>
                  <a:pt x="109" y="382"/>
                </a:lnTo>
                <a:lnTo>
                  <a:pt x="108" y="382"/>
                </a:lnTo>
                <a:lnTo>
                  <a:pt x="108" y="383"/>
                </a:lnTo>
                <a:lnTo>
                  <a:pt x="109" y="383"/>
                </a:lnTo>
                <a:lnTo>
                  <a:pt x="109" y="382"/>
                </a:lnTo>
                <a:lnTo>
                  <a:pt x="109" y="383"/>
                </a:lnTo>
                <a:lnTo>
                  <a:pt x="110" y="383"/>
                </a:lnTo>
                <a:lnTo>
                  <a:pt x="110" y="382"/>
                </a:lnTo>
                <a:lnTo>
                  <a:pt x="111" y="382"/>
                </a:lnTo>
                <a:lnTo>
                  <a:pt x="111" y="383"/>
                </a:lnTo>
                <a:lnTo>
                  <a:pt x="110" y="383"/>
                </a:lnTo>
                <a:lnTo>
                  <a:pt x="111" y="383"/>
                </a:lnTo>
                <a:lnTo>
                  <a:pt x="111" y="382"/>
                </a:lnTo>
                <a:lnTo>
                  <a:pt x="112" y="382"/>
                </a:lnTo>
                <a:lnTo>
                  <a:pt x="112" y="383"/>
                </a:lnTo>
                <a:lnTo>
                  <a:pt x="113" y="383"/>
                </a:lnTo>
                <a:lnTo>
                  <a:pt x="112" y="383"/>
                </a:lnTo>
                <a:lnTo>
                  <a:pt x="112" y="382"/>
                </a:lnTo>
                <a:lnTo>
                  <a:pt x="112" y="381"/>
                </a:lnTo>
                <a:lnTo>
                  <a:pt x="112" y="382"/>
                </a:lnTo>
                <a:lnTo>
                  <a:pt x="113" y="382"/>
                </a:lnTo>
                <a:lnTo>
                  <a:pt x="113" y="381"/>
                </a:lnTo>
                <a:lnTo>
                  <a:pt x="112" y="381"/>
                </a:lnTo>
                <a:lnTo>
                  <a:pt x="113" y="381"/>
                </a:lnTo>
                <a:lnTo>
                  <a:pt x="113" y="380"/>
                </a:lnTo>
                <a:lnTo>
                  <a:pt x="113" y="381"/>
                </a:lnTo>
                <a:lnTo>
                  <a:pt x="113" y="382"/>
                </a:lnTo>
                <a:lnTo>
                  <a:pt x="113" y="381"/>
                </a:lnTo>
                <a:lnTo>
                  <a:pt x="114" y="381"/>
                </a:lnTo>
                <a:lnTo>
                  <a:pt x="114" y="382"/>
                </a:lnTo>
                <a:lnTo>
                  <a:pt x="113" y="382"/>
                </a:lnTo>
                <a:lnTo>
                  <a:pt x="113" y="383"/>
                </a:lnTo>
                <a:lnTo>
                  <a:pt x="114" y="383"/>
                </a:lnTo>
                <a:lnTo>
                  <a:pt x="114" y="382"/>
                </a:lnTo>
                <a:lnTo>
                  <a:pt x="114" y="383"/>
                </a:lnTo>
                <a:lnTo>
                  <a:pt x="115" y="383"/>
                </a:lnTo>
                <a:lnTo>
                  <a:pt x="115" y="382"/>
                </a:lnTo>
                <a:lnTo>
                  <a:pt x="116" y="382"/>
                </a:lnTo>
                <a:lnTo>
                  <a:pt x="116" y="383"/>
                </a:lnTo>
                <a:lnTo>
                  <a:pt x="117" y="383"/>
                </a:lnTo>
                <a:lnTo>
                  <a:pt x="117" y="382"/>
                </a:lnTo>
                <a:lnTo>
                  <a:pt x="117" y="383"/>
                </a:lnTo>
                <a:lnTo>
                  <a:pt x="118" y="383"/>
                </a:lnTo>
                <a:lnTo>
                  <a:pt x="118" y="382"/>
                </a:lnTo>
                <a:lnTo>
                  <a:pt x="117" y="382"/>
                </a:lnTo>
                <a:lnTo>
                  <a:pt x="117" y="381"/>
                </a:lnTo>
                <a:lnTo>
                  <a:pt x="117" y="382"/>
                </a:lnTo>
                <a:lnTo>
                  <a:pt x="116" y="382"/>
                </a:lnTo>
                <a:lnTo>
                  <a:pt x="116" y="381"/>
                </a:lnTo>
                <a:lnTo>
                  <a:pt x="116" y="382"/>
                </a:lnTo>
                <a:lnTo>
                  <a:pt x="116" y="381"/>
                </a:lnTo>
                <a:lnTo>
                  <a:pt x="117" y="381"/>
                </a:lnTo>
                <a:lnTo>
                  <a:pt x="117" y="380"/>
                </a:lnTo>
                <a:lnTo>
                  <a:pt x="116" y="380"/>
                </a:lnTo>
                <a:lnTo>
                  <a:pt x="116" y="379"/>
                </a:lnTo>
                <a:lnTo>
                  <a:pt x="115" y="379"/>
                </a:lnTo>
                <a:lnTo>
                  <a:pt x="115" y="380"/>
                </a:lnTo>
                <a:lnTo>
                  <a:pt x="114" y="380"/>
                </a:lnTo>
                <a:lnTo>
                  <a:pt x="114" y="379"/>
                </a:lnTo>
                <a:lnTo>
                  <a:pt x="114" y="380"/>
                </a:lnTo>
                <a:lnTo>
                  <a:pt x="113" y="380"/>
                </a:lnTo>
                <a:lnTo>
                  <a:pt x="113" y="379"/>
                </a:lnTo>
                <a:lnTo>
                  <a:pt x="114" y="379"/>
                </a:lnTo>
                <a:lnTo>
                  <a:pt x="114" y="378"/>
                </a:lnTo>
                <a:lnTo>
                  <a:pt x="114" y="379"/>
                </a:lnTo>
                <a:lnTo>
                  <a:pt x="115" y="379"/>
                </a:lnTo>
                <a:lnTo>
                  <a:pt x="115" y="378"/>
                </a:lnTo>
                <a:lnTo>
                  <a:pt x="115" y="379"/>
                </a:lnTo>
                <a:lnTo>
                  <a:pt x="115" y="378"/>
                </a:lnTo>
                <a:lnTo>
                  <a:pt x="114" y="378"/>
                </a:lnTo>
                <a:lnTo>
                  <a:pt x="114" y="377"/>
                </a:lnTo>
                <a:lnTo>
                  <a:pt x="115" y="377"/>
                </a:lnTo>
                <a:lnTo>
                  <a:pt x="115" y="376"/>
                </a:lnTo>
                <a:lnTo>
                  <a:pt x="116" y="376"/>
                </a:lnTo>
                <a:lnTo>
                  <a:pt x="116" y="377"/>
                </a:lnTo>
                <a:lnTo>
                  <a:pt x="117" y="377"/>
                </a:lnTo>
                <a:lnTo>
                  <a:pt x="117" y="376"/>
                </a:lnTo>
                <a:lnTo>
                  <a:pt x="117" y="377"/>
                </a:lnTo>
                <a:lnTo>
                  <a:pt x="118" y="377"/>
                </a:lnTo>
                <a:lnTo>
                  <a:pt x="118" y="376"/>
                </a:lnTo>
                <a:lnTo>
                  <a:pt x="117" y="376"/>
                </a:lnTo>
                <a:lnTo>
                  <a:pt x="117" y="375"/>
                </a:lnTo>
                <a:lnTo>
                  <a:pt x="117" y="376"/>
                </a:lnTo>
                <a:lnTo>
                  <a:pt x="116" y="376"/>
                </a:lnTo>
                <a:lnTo>
                  <a:pt x="116" y="375"/>
                </a:lnTo>
                <a:lnTo>
                  <a:pt x="116" y="376"/>
                </a:lnTo>
                <a:lnTo>
                  <a:pt x="116" y="375"/>
                </a:lnTo>
                <a:lnTo>
                  <a:pt x="117" y="375"/>
                </a:lnTo>
                <a:lnTo>
                  <a:pt x="117" y="374"/>
                </a:lnTo>
                <a:lnTo>
                  <a:pt x="116" y="374"/>
                </a:lnTo>
                <a:lnTo>
                  <a:pt x="117" y="374"/>
                </a:lnTo>
                <a:lnTo>
                  <a:pt x="117" y="373"/>
                </a:lnTo>
                <a:lnTo>
                  <a:pt x="117" y="374"/>
                </a:lnTo>
                <a:lnTo>
                  <a:pt x="118" y="374"/>
                </a:lnTo>
                <a:lnTo>
                  <a:pt x="118" y="373"/>
                </a:lnTo>
                <a:lnTo>
                  <a:pt x="117" y="373"/>
                </a:lnTo>
                <a:lnTo>
                  <a:pt x="117" y="372"/>
                </a:lnTo>
                <a:lnTo>
                  <a:pt x="118" y="372"/>
                </a:lnTo>
                <a:lnTo>
                  <a:pt x="118" y="373"/>
                </a:lnTo>
                <a:lnTo>
                  <a:pt x="118" y="372"/>
                </a:lnTo>
                <a:lnTo>
                  <a:pt x="118" y="371"/>
                </a:lnTo>
                <a:lnTo>
                  <a:pt x="118" y="372"/>
                </a:lnTo>
                <a:lnTo>
                  <a:pt x="119" y="372"/>
                </a:lnTo>
                <a:lnTo>
                  <a:pt x="118" y="372"/>
                </a:lnTo>
                <a:lnTo>
                  <a:pt x="118" y="373"/>
                </a:lnTo>
                <a:lnTo>
                  <a:pt x="119" y="373"/>
                </a:lnTo>
                <a:lnTo>
                  <a:pt x="119" y="372"/>
                </a:lnTo>
                <a:lnTo>
                  <a:pt x="119" y="373"/>
                </a:lnTo>
                <a:lnTo>
                  <a:pt x="119" y="374"/>
                </a:lnTo>
                <a:lnTo>
                  <a:pt x="118" y="374"/>
                </a:lnTo>
                <a:lnTo>
                  <a:pt x="119" y="374"/>
                </a:lnTo>
                <a:lnTo>
                  <a:pt x="119" y="373"/>
                </a:lnTo>
                <a:lnTo>
                  <a:pt x="120" y="374"/>
                </a:lnTo>
                <a:lnTo>
                  <a:pt x="119" y="374"/>
                </a:lnTo>
                <a:lnTo>
                  <a:pt x="120" y="374"/>
                </a:lnTo>
                <a:lnTo>
                  <a:pt x="119" y="375"/>
                </a:lnTo>
                <a:lnTo>
                  <a:pt x="120" y="375"/>
                </a:lnTo>
                <a:lnTo>
                  <a:pt x="121" y="375"/>
                </a:lnTo>
                <a:lnTo>
                  <a:pt x="120" y="376"/>
                </a:lnTo>
                <a:lnTo>
                  <a:pt x="120" y="375"/>
                </a:lnTo>
                <a:lnTo>
                  <a:pt x="120" y="376"/>
                </a:lnTo>
                <a:lnTo>
                  <a:pt x="119" y="375"/>
                </a:lnTo>
                <a:lnTo>
                  <a:pt x="120" y="375"/>
                </a:lnTo>
                <a:lnTo>
                  <a:pt x="119" y="375"/>
                </a:lnTo>
                <a:lnTo>
                  <a:pt x="119" y="376"/>
                </a:lnTo>
                <a:lnTo>
                  <a:pt x="119" y="377"/>
                </a:lnTo>
                <a:lnTo>
                  <a:pt x="118" y="377"/>
                </a:lnTo>
                <a:lnTo>
                  <a:pt x="119" y="377"/>
                </a:lnTo>
                <a:lnTo>
                  <a:pt x="119" y="376"/>
                </a:lnTo>
                <a:lnTo>
                  <a:pt x="120" y="377"/>
                </a:lnTo>
                <a:lnTo>
                  <a:pt x="119" y="377"/>
                </a:lnTo>
                <a:lnTo>
                  <a:pt x="120" y="377"/>
                </a:lnTo>
                <a:lnTo>
                  <a:pt x="121" y="377"/>
                </a:lnTo>
                <a:lnTo>
                  <a:pt x="120" y="377"/>
                </a:lnTo>
                <a:lnTo>
                  <a:pt x="120" y="376"/>
                </a:lnTo>
                <a:lnTo>
                  <a:pt x="121" y="376"/>
                </a:lnTo>
                <a:lnTo>
                  <a:pt x="120" y="376"/>
                </a:lnTo>
                <a:lnTo>
                  <a:pt x="121" y="376"/>
                </a:lnTo>
                <a:lnTo>
                  <a:pt x="121" y="377"/>
                </a:lnTo>
                <a:lnTo>
                  <a:pt x="122" y="377"/>
                </a:lnTo>
                <a:lnTo>
                  <a:pt x="121" y="377"/>
                </a:lnTo>
                <a:lnTo>
                  <a:pt x="122" y="377"/>
                </a:lnTo>
                <a:lnTo>
                  <a:pt x="122" y="378"/>
                </a:lnTo>
                <a:lnTo>
                  <a:pt x="121" y="378"/>
                </a:lnTo>
                <a:lnTo>
                  <a:pt x="121" y="379"/>
                </a:lnTo>
                <a:lnTo>
                  <a:pt x="121" y="378"/>
                </a:lnTo>
                <a:lnTo>
                  <a:pt x="122" y="379"/>
                </a:lnTo>
                <a:lnTo>
                  <a:pt x="122" y="378"/>
                </a:lnTo>
                <a:lnTo>
                  <a:pt x="122" y="379"/>
                </a:lnTo>
                <a:lnTo>
                  <a:pt x="123" y="379"/>
                </a:lnTo>
                <a:lnTo>
                  <a:pt x="122" y="379"/>
                </a:lnTo>
                <a:lnTo>
                  <a:pt x="123" y="379"/>
                </a:lnTo>
                <a:lnTo>
                  <a:pt x="123" y="380"/>
                </a:lnTo>
                <a:lnTo>
                  <a:pt x="122" y="380"/>
                </a:lnTo>
                <a:lnTo>
                  <a:pt x="122" y="379"/>
                </a:lnTo>
                <a:lnTo>
                  <a:pt x="122" y="380"/>
                </a:lnTo>
                <a:lnTo>
                  <a:pt x="121" y="380"/>
                </a:lnTo>
                <a:lnTo>
                  <a:pt x="121" y="379"/>
                </a:lnTo>
                <a:lnTo>
                  <a:pt x="120" y="379"/>
                </a:lnTo>
                <a:lnTo>
                  <a:pt x="121" y="379"/>
                </a:lnTo>
                <a:lnTo>
                  <a:pt x="120" y="379"/>
                </a:lnTo>
                <a:lnTo>
                  <a:pt x="120" y="380"/>
                </a:lnTo>
                <a:lnTo>
                  <a:pt x="121" y="380"/>
                </a:lnTo>
                <a:lnTo>
                  <a:pt x="120" y="380"/>
                </a:lnTo>
                <a:lnTo>
                  <a:pt x="119" y="381"/>
                </a:lnTo>
                <a:lnTo>
                  <a:pt x="120" y="381"/>
                </a:lnTo>
                <a:lnTo>
                  <a:pt x="121" y="381"/>
                </a:lnTo>
                <a:lnTo>
                  <a:pt x="120" y="382"/>
                </a:lnTo>
                <a:lnTo>
                  <a:pt x="120" y="381"/>
                </a:lnTo>
                <a:lnTo>
                  <a:pt x="120" y="382"/>
                </a:lnTo>
                <a:lnTo>
                  <a:pt x="119" y="381"/>
                </a:lnTo>
                <a:lnTo>
                  <a:pt x="120" y="381"/>
                </a:lnTo>
                <a:lnTo>
                  <a:pt x="119" y="381"/>
                </a:lnTo>
                <a:lnTo>
                  <a:pt x="119" y="382"/>
                </a:lnTo>
                <a:lnTo>
                  <a:pt x="119" y="383"/>
                </a:lnTo>
                <a:lnTo>
                  <a:pt x="118" y="383"/>
                </a:lnTo>
                <a:lnTo>
                  <a:pt x="119" y="383"/>
                </a:lnTo>
                <a:lnTo>
                  <a:pt x="119" y="382"/>
                </a:lnTo>
                <a:lnTo>
                  <a:pt x="120" y="383"/>
                </a:lnTo>
                <a:lnTo>
                  <a:pt x="119" y="383"/>
                </a:lnTo>
                <a:lnTo>
                  <a:pt x="120" y="383"/>
                </a:lnTo>
                <a:lnTo>
                  <a:pt x="121" y="383"/>
                </a:lnTo>
                <a:lnTo>
                  <a:pt x="120" y="383"/>
                </a:lnTo>
                <a:lnTo>
                  <a:pt x="120" y="382"/>
                </a:lnTo>
                <a:lnTo>
                  <a:pt x="121" y="382"/>
                </a:lnTo>
                <a:lnTo>
                  <a:pt x="120" y="382"/>
                </a:lnTo>
                <a:lnTo>
                  <a:pt x="121" y="382"/>
                </a:lnTo>
                <a:lnTo>
                  <a:pt x="121" y="383"/>
                </a:lnTo>
                <a:lnTo>
                  <a:pt x="122" y="383"/>
                </a:lnTo>
                <a:lnTo>
                  <a:pt x="122" y="382"/>
                </a:lnTo>
                <a:lnTo>
                  <a:pt x="122" y="383"/>
                </a:lnTo>
                <a:lnTo>
                  <a:pt x="123" y="383"/>
                </a:lnTo>
                <a:lnTo>
                  <a:pt x="123" y="382"/>
                </a:lnTo>
                <a:lnTo>
                  <a:pt x="122" y="382"/>
                </a:lnTo>
                <a:lnTo>
                  <a:pt x="123" y="382"/>
                </a:lnTo>
                <a:lnTo>
                  <a:pt x="122" y="382"/>
                </a:lnTo>
                <a:lnTo>
                  <a:pt x="123" y="381"/>
                </a:lnTo>
                <a:lnTo>
                  <a:pt x="123" y="382"/>
                </a:lnTo>
                <a:lnTo>
                  <a:pt x="123" y="381"/>
                </a:lnTo>
                <a:lnTo>
                  <a:pt x="123" y="380"/>
                </a:lnTo>
                <a:lnTo>
                  <a:pt x="123" y="381"/>
                </a:lnTo>
                <a:lnTo>
                  <a:pt x="124" y="381"/>
                </a:lnTo>
                <a:lnTo>
                  <a:pt x="123" y="381"/>
                </a:lnTo>
                <a:lnTo>
                  <a:pt x="123" y="382"/>
                </a:lnTo>
                <a:lnTo>
                  <a:pt x="124" y="382"/>
                </a:lnTo>
                <a:lnTo>
                  <a:pt x="124" y="381"/>
                </a:lnTo>
                <a:lnTo>
                  <a:pt x="124" y="382"/>
                </a:lnTo>
                <a:lnTo>
                  <a:pt x="124" y="383"/>
                </a:lnTo>
                <a:lnTo>
                  <a:pt x="123" y="383"/>
                </a:lnTo>
                <a:lnTo>
                  <a:pt x="124" y="383"/>
                </a:lnTo>
                <a:lnTo>
                  <a:pt x="124" y="382"/>
                </a:lnTo>
                <a:lnTo>
                  <a:pt x="125" y="382"/>
                </a:lnTo>
                <a:lnTo>
                  <a:pt x="125" y="383"/>
                </a:lnTo>
                <a:lnTo>
                  <a:pt x="126" y="383"/>
                </a:lnTo>
                <a:lnTo>
                  <a:pt x="125" y="383"/>
                </a:lnTo>
                <a:lnTo>
                  <a:pt x="125" y="382"/>
                </a:lnTo>
                <a:lnTo>
                  <a:pt x="126" y="382"/>
                </a:lnTo>
                <a:lnTo>
                  <a:pt x="126" y="383"/>
                </a:lnTo>
                <a:lnTo>
                  <a:pt x="127" y="383"/>
                </a:lnTo>
                <a:lnTo>
                  <a:pt x="127" y="382"/>
                </a:lnTo>
                <a:lnTo>
                  <a:pt x="127" y="383"/>
                </a:lnTo>
                <a:lnTo>
                  <a:pt x="128" y="383"/>
                </a:lnTo>
                <a:lnTo>
                  <a:pt x="128" y="382"/>
                </a:lnTo>
                <a:lnTo>
                  <a:pt x="127" y="382"/>
                </a:lnTo>
                <a:lnTo>
                  <a:pt x="128" y="382"/>
                </a:lnTo>
                <a:lnTo>
                  <a:pt x="127" y="382"/>
                </a:lnTo>
                <a:lnTo>
                  <a:pt x="127" y="381"/>
                </a:lnTo>
                <a:lnTo>
                  <a:pt x="127" y="382"/>
                </a:lnTo>
                <a:lnTo>
                  <a:pt x="127" y="381"/>
                </a:lnTo>
                <a:lnTo>
                  <a:pt x="126" y="381"/>
                </a:lnTo>
                <a:lnTo>
                  <a:pt x="126" y="382"/>
                </a:lnTo>
                <a:lnTo>
                  <a:pt x="126" y="381"/>
                </a:lnTo>
                <a:lnTo>
                  <a:pt x="127" y="381"/>
                </a:lnTo>
                <a:lnTo>
                  <a:pt x="127" y="380"/>
                </a:lnTo>
                <a:lnTo>
                  <a:pt x="127" y="379"/>
                </a:lnTo>
                <a:lnTo>
                  <a:pt x="127" y="380"/>
                </a:lnTo>
                <a:lnTo>
                  <a:pt x="128" y="380"/>
                </a:lnTo>
                <a:lnTo>
                  <a:pt x="128" y="379"/>
                </a:lnTo>
                <a:lnTo>
                  <a:pt x="127" y="379"/>
                </a:lnTo>
                <a:lnTo>
                  <a:pt x="128" y="379"/>
                </a:lnTo>
                <a:lnTo>
                  <a:pt x="128" y="378"/>
                </a:lnTo>
                <a:lnTo>
                  <a:pt x="128" y="379"/>
                </a:lnTo>
                <a:lnTo>
                  <a:pt x="128" y="378"/>
                </a:lnTo>
                <a:lnTo>
                  <a:pt x="128" y="377"/>
                </a:lnTo>
                <a:lnTo>
                  <a:pt x="129" y="377"/>
                </a:lnTo>
                <a:lnTo>
                  <a:pt x="129" y="378"/>
                </a:lnTo>
                <a:lnTo>
                  <a:pt x="129" y="379"/>
                </a:lnTo>
                <a:lnTo>
                  <a:pt x="129" y="378"/>
                </a:lnTo>
                <a:lnTo>
                  <a:pt x="129" y="379"/>
                </a:lnTo>
                <a:lnTo>
                  <a:pt x="130" y="379"/>
                </a:lnTo>
                <a:lnTo>
                  <a:pt x="129" y="379"/>
                </a:lnTo>
                <a:lnTo>
                  <a:pt x="129" y="380"/>
                </a:lnTo>
                <a:lnTo>
                  <a:pt x="130" y="380"/>
                </a:lnTo>
                <a:lnTo>
                  <a:pt x="130" y="379"/>
                </a:lnTo>
                <a:lnTo>
                  <a:pt x="130" y="380"/>
                </a:lnTo>
                <a:lnTo>
                  <a:pt x="130" y="381"/>
                </a:lnTo>
                <a:lnTo>
                  <a:pt x="131" y="381"/>
                </a:lnTo>
                <a:lnTo>
                  <a:pt x="131" y="382"/>
                </a:lnTo>
                <a:lnTo>
                  <a:pt x="131" y="381"/>
                </a:lnTo>
                <a:lnTo>
                  <a:pt x="130" y="381"/>
                </a:lnTo>
                <a:lnTo>
                  <a:pt x="130" y="382"/>
                </a:lnTo>
                <a:lnTo>
                  <a:pt x="130" y="381"/>
                </a:lnTo>
                <a:lnTo>
                  <a:pt x="130" y="382"/>
                </a:lnTo>
                <a:lnTo>
                  <a:pt x="129" y="382"/>
                </a:lnTo>
                <a:lnTo>
                  <a:pt x="130" y="382"/>
                </a:lnTo>
                <a:lnTo>
                  <a:pt x="129" y="382"/>
                </a:lnTo>
                <a:lnTo>
                  <a:pt x="129" y="383"/>
                </a:lnTo>
                <a:lnTo>
                  <a:pt x="130" y="383"/>
                </a:lnTo>
                <a:lnTo>
                  <a:pt x="130" y="382"/>
                </a:lnTo>
                <a:lnTo>
                  <a:pt x="130" y="383"/>
                </a:lnTo>
                <a:lnTo>
                  <a:pt x="131" y="383"/>
                </a:lnTo>
                <a:lnTo>
                  <a:pt x="131" y="382"/>
                </a:lnTo>
                <a:lnTo>
                  <a:pt x="132" y="382"/>
                </a:lnTo>
                <a:lnTo>
                  <a:pt x="132" y="383"/>
                </a:lnTo>
                <a:lnTo>
                  <a:pt x="131" y="383"/>
                </a:lnTo>
                <a:lnTo>
                  <a:pt x="132" y="383"/>
                </a:lnTo>
                <a:lnTo>
                  <a:pt x="132" y="382"/>
                </a:lnTo>
                <a:lnTo>
                  <a:pt x="133" y="383"/>
                </a:lnTo>
                <a:lnTo>
                  <a:pt x="132" y="383"/>
                </a:lnTo>
                <a:lnTo>
                  <a:pt x="133" y="383"/>
                </a:lnTo>
                <a:lnTo>
                  <a:pt x="134" y="383"/>
                </a:lnTo>
                <a:lnTo>
                  <a:pt x="133" y="383"/>
                </a:lnTo>
                <a:lnTo>
                  <a:pt x="133" y="382"/>
                </a:lnTo>
                <a:lnTo>
                  <a:pt x="132" y="382"/>
                </a:lnTo>
                <a:lnTo>
                  <a:pt x="133" y="382"/>
                </a:lnTo>
                <a:lnTo>
                  <a:pt x="133" y="381"/>
                </a:lnTo>
                <a:lnTo>
                  <a:pt x="133" y="382"/>
                </a:lnTo>
                <a:lnTo>
                  <a:pt x="134" y="381"/>
                </a:lnTo>
                <a:lnTo>
                  <a:pt x="133" y="381"/>
                </a:lnTo>
                <a:lnTo>
                  <a:pt x="134" y="381"/>
                </a:lnTo>
                <a:lnTo>
                  <a:pt x="133" y="380"/>
                </a:lnTo>
                <a:lnTo>
                  <a:pt x="134" y="380"/>
                </a:lnTo>
                <a:lnTo>
                  <a:pt x="134" y="381"/>
                </a:lnTo>
                <a:lnTo>
                  <a:pt x="134" y="382"/>
                </a:lnTo>
                <a:lnTo>
                  <a:pt x="134" y="381"/>
                </a:lnTo>
                <a:lnTo>
                  <a:pt x="135" y="382"/>
                </a:lnTo>
                <a:lnTo>
                  <a:pt x="134" y="382"/>
                </a:lnTo>
                <a:lnTo>
                  <a:pt x="135" y="382"/>
                </a:lnTo>
                <a:lnTo>
                  <a:pt x="134" y="382"/>
                </a:lnTo>
                <a:lnTo>
                  <a:pt x="134" y="383"/>
                </a:lnTo>
                <a:lnTo>
                  <a:pt x="135" y="383"/>
                </a:lnTo>
                <a:lnTo>
                  <a:pt x="135" y="382"/>
                </a:lnTo>
                <a:lnTo>
                  <a:pt x="135" y="383"/>
                </a:lnTo>
                <a:lnTo>
                  <a:pt x="136" y="383"/>
                </a:lnTo>
                <a:lnTo>
                  <a:pt x="136" y="382"/>
                </a:lnTo>
                <a:lnTo>
                  <a:pt x="137" y="382"/>
                </a:lnTo>
                <a:lnTo>
                  <a:pt x="137" y="383"/>
                </a:lnTo>
                <a:lnTo>
                  <a:pt x="136" y="383"/>
                </a:lnTo>
                <a:lnTo>
                  <a:pt x="137" y="383"/>
                </a:lnTo>
                <a:lnTo>
                  <a:pt x="137" y="382"/>
                </a:lnTo>
                <a:lnTo>
                  <a:pt x="138" y="382"/>
                </a:lnTo>
                <a:lnTo>
                  <a:pt x="138" y="383"/>
                </a:lnTo>
                <a:lnTo>
                  <a:pt x="139" y="383"/>
                </a:lnTo>
                <a:lnTo>
                  <a:pt x="138" y="383"/>
                </a:lnTo>
                <a:lnTo>
                  <a:pt x="138" y="382"/>
                </a:lnTo>
                <a:lnTo>
                  <a:pt x="138" y="381"/>
                </a:lnTo>
                <a:lnTo>
                  <a:pt x="137" y="381"/>
                </a:lnTo>
                <a:lnTo>
                  <a:pt x="137" y="382"/>
                </a:lnTo>
                <a:lnTo>
                  <a:pt x="137" y="381"/>
                </a:lnTo>
                <a:lnTo>
                  <a:pt x="137" y="382"/>
                </a:lnTo>
                <a:lnTo>
                  <a:pt x="136" y="382"/>
                </a:lnTo>
                <a:lnTo>
                  <a:pt x="136" y="381"/>
                </a:lnTo>
                <a:lnTo>
                  <a:pt x="137" y="381"/>
                </a:lnTo>
                <a:lnTo>
                  <a:pt x="137" y="380"/>
                </a:lnTo>
                <a:lnTo>
                  <a:pt x="136" y="380"/>
                </a:lnTo>
                <a:lnTo>
                  <a:pt x="137" y="380"/>
                </a:lnTo>
                <a:lnTo>
                  <a:pt x="137" y="379"/>
                </a:lnTo>
                <a:lnTo>
                  <a:pt x="136" y="379"/>
                </a:lnTo>
                <a:lnTo>
                  <a:pt x="136" y="380"/>
                </a:lnTo>
                <a:lnTo>
                  <a:pt x="135" y="380"/>
                </a:lnTo>
                <a:lnTo>
                  <a:pt x="135" y="379"/>
                </a:lnTo>
                <a:lnTo>
                  <a:pt x="135" y="380"/>
                </a:lnTo>
                <a:lnTo>
                  <a:pt x="134" y="380"/>
                </a:lnTo>
                <a:lnTo>
                  <a:pt x="134" y="379"/>
                </a:lnTo>
                <a:lnTo>
                  <a:pt x="135" y="379"/>
                </a:lnTo>
                <a:lnTo>
                  <a:pt x="134" y="379"/>
                </a:lnTo>
                <a:lnTo>
                  <a:pt x="135" y="379"/>
                </a:lnTo>
                <a:lnTo>
                  <a:pt x="135" y="378"/>
                </a:lnTo>
                <a:lnTo>
                  <a:pt x="135" y="379"/>
                </a:lnTo>
                <a:lnTo>
                  <a:pt x="136" y="378"/>
                </a:lnTo>
                <a:lnTo>
                  <a:pt x="136" y="379"/>
                </a:lnTo>
                <a:lnTo>
                  <a:pt x="136" y="378"/>
                </a:lnTo>
                <a:lnTo>
                  <a:pt x="135" y="378"/>
                </a:lnTo>
                <a:lnTo>
                  <a:pt x="135" y="377"/>
                </a:lnTo>
                <a:lnTo>
                  <a:pt x="136" y="377"/>
                </a:lnTo>
                <a:lnTo>
                  <a:pt x="135" y="377"/>
                </a:lnTo>
                <a:lnTo>
                  <a:pt x="135" y="376"/>
                </a:lnTo>
                <a:lnTo>
                  <a:pt x="135" y="377"/>
                </a:lnTo>
                <a:lnTo>
                  <a:pt x="134" y="377"/>
                </a:lnTo>
                <a:lnTo>
                  <a:pt x="134" y="376"/>
                </a:lnTo>
                <a:lnTo>
                  <a:pt x="135" y="376"/>
                </a:lnTo>
                <a:lnTo>
                  <a:pt x="134" y="376"/>
                </a:lnTo>
                <a:lnTo>
                  <a:pt x="135" y="376"/>
                </a:lnTo>
                <a:lnTo>
                  <a:pt x="134" y="375"/>
                </a:lnTo>
                <a:lnTo>
                  <a:pt x="134" y="376"/>
                </a:lnTo>
                <a:lnTo>
                  <a:pt x="134" y="375"/>
                </a:lnTo>
                <a:lnTo>
                  <a:pt x="134" y="374"/>
                </a:lnTo>
                <a:lnTo>
                  <a:pt x="133" y="374"/>
                </a:lnTo>
                <a:lnTo>
                  <a:pt x="134" y="375"/>
                </a:lnTo>
                <a:lnTo>
                  <a:pt x="133" y="375"/>
                </a:lnTo>
                <a:lnTo>
                  <a:pt x="134" y="375"/>
                </a:lnTo>
                <a:lnTo>
                  <a:pt x="133" y="376"/>
                </a:lnTo>
                <a:lnTo>
                  <a:pt x="133" y="375"/>
                </a:lnTo>
                <a:lnTo>
                  <a:pt x="133" y="376"/>
                </a:lnTo>
                <a:lnTo>
                  <a:pt x="132" y="376"/>
                </a:lnTo>
                <a:lnTo>
                  <a:pt x="133" y="376"/>
                </a:lnTo>
                <a:lnTo>
                  <a:pt x="133" y="377"/>
                </a:lnTo>
                <a:lnTo>
                  <a:pt x="134" y="377"/>
                </a:lnTo>
                <a:lnTo>
                  <a:pt x="133" y="377"/>
                </a:lnTo>
                <a:lnTo>
                  <a:pt x="132" y="377"/>
                </a:lnTo>
                <a:lnTo>
                  <a:pt x="133" y="377"/>
                </a:lnTo>
                <a:lnTo>
                  <a:pt x="132" y="376"/>
                </a:lnTo>
                <a:lnTo>
                  <a:pt x="132" y="377"/>
                </a:lnTo>
                <a:lnTo>
                  <a:pt x="131" y="377"/>
                </a:lnTo>
                <a:lnTo>
                  <a:pt x="132" y="377"/>
                </a:lnTo>
                <a:lnTo>
                  <a:pt x="132" y="376"/>
                </a:lnTo>
                <a:lnTo>
                  <a:pt x="131" y="376"/>
                </a:lnTo>
                <a:lnTo>
                  <a:pt x="131" y="377"/>
                </a:lnTo>
                <a:lnTo>
                  <a:pt x="130" y="377"/>
                </a:lnTo>
                <a:lnTo>
                  <a:pt x="130" y="376"/>
                </a:lnTo>
                <a:lnTo>
                  <a:pt x="130" y="377"/>
                </a:lnTo>
                <a:lnTo>
                  <a:pt x="129" y="377"/>
                </a:lnTo>
                <a:lnTo>
                  <a:pt x="129" y="376"/>
                </a:lnTo>
                <a:lnTo>
                  <a:pt x="130" y="376"/>
                </a:lnTo>
                <a:lnTo>
                  <a:pt x="129" y="376"/>
                </a:lnTo>
                <a:lnTo>
                  <a:pt x="130" y="376"/>
                </a:lnTo>
                <a:lnTo>
                  <a:pt x="130" y="375"/>
                </a:lnTo>
                <a:lnTo>
                  <a:pt x="130" y="376"/>
                </a:lnTo>
                <a:lnTo>
                  <a:pt x="130" y="375"/>
                </a:lnTo>
                <a:lnTo>
                  <a:pt x="131" y="375"/>
                </a:lnTo>
                <a:lnTo>
                  <a:pt x="131" y="376"/>
                </a:lnTo>
                <a:lnTo>
                  <a:pt x="131" y="375"/>
                </a:lnTo>
                <a:lnTo>
                  <a:pt x="130" y="375"/>
                </a:lnTo>
                <a:lnTo>
                  <a:pt x="130" y="374"/>
                </a:lnTo>
                <a:lnTo>
                  <a:pt x="131" y="374"/>
                </a:lnTo>
                <a:lnTo>
                  <a:pt x="131" y="373"/>
                </a:lnTo>
                <a:lnTo>
                  <a:pt x="132" y="373"/>
                </a:lnTo>
                <a:lnTo>
                  <a:pt x="132" y="374"/>
                </a:lnTo>
                <a:lnTo>
                  <a:pt x="131" y="374"/>
                </a:lnTo>
                <a:lnTo>
                  <a:pt x="132" y="374"/>
                </a:lnTo>
                <a:lnTo>
                  <a:pt x="132" y="373"/>
                </a:lnTo>
                <a:lnTo>
                  <a:pt x="133" y="374"/>
                </a:lnTo>
                <a:lnTo>
                  <a:pt x="132" y="374"/>
                </a:lnTo>
                <a:lnTo>
                  <a:pt x="133" y="374"/>
                </a:lnTo>
                <a:lnTo>
                  <a:pt x="134" y="374"/>
                </a:lnTo>
                <a:lnTo>
                  <a:pt x="133" y="374"/>
                </a:lnTo>
                <a:lnTo>
                  <a:pt x="133" y="373"/>
                </a:lnTo>
                <a:lnTo>
                  <a:pt x="132" y="373"/>
                </a:lnTo>
                <a:lnTo>
                  <a:pt x="133" y="373"/>
                </a:lnTo>
                <a:lnTo>
                  <a:pt x="132" y="372"/>
                </a:lnTo>
                <a:lnTo>
                  <a:pt x="133" y="372"/>
                </a:lnTo>
                <a:lnTo>
                  <a:pt x="132" y="372"/>
                </a:lnTo>
                <a:lnTo>
                  <a:pt x="132" y="373"/>
                </a:lnTo>
                <a:lnTo>
                  <a:pt x="132" y="372"/>
                </a:lnTo>
                <a:lnTo>
                  <a:pt x="132" y="373"/>
                </a:lnTo>
                <a:lnTo>
                  <a:pt x="131" y="373"/>
                </a:lnTo>
                <a:lnTo>
                  <a:pt x="131" y="372"/>
                </a:lnTo>
                <a:lnTo>
                  <a:pt x="132" y="372"/>
                </a:lnTo>
                <a:lnTo>
                  <a:pt x="132" y="371"/>
                </a:lnTo>
                <a:lnTo>
                  <a:pt x="131" y="371"/>
                </a:lnTo>
                <a:lnTo>
                  <a:pt x="132" y="371"/>
                </a:lnTo>
                <a:lnTo>
                  <a:pt x="132" y="370"/>
                </a:lnTo>
                <a:lnTo>
                  <a:pt x="131" y="370"/>
                </a:lnTo>
                <a:lnTo>
                  <a:pt x="131" y="371"/>
                </a:lnTo>
                <a:lnTo>
                  <a:pt x="130" y="371"/>
                </a:lnTo>
                <a:lnTo>
                  <a:pt x="130" y="370"/>
                </a:lnTo>
                <a:lnTo>
                  <a:pt x="130" y="371"/>
                </a:lnTo>
                <a:lnTo>
                  <a:pt x="129" y="371"/>
                </a:lnTo>
                <a:lnTo>
                  <a:pt x="129" y="370"/>
                </a:lnTo>
                <a:lnTo>
                  <a:pt x="130" y="370"/>
                </a:lnTo>
                <a:lnTo>
                  <a:pt x="129" y="370"/>
                </a:lnTo>
                <a:lnTo>
                  <a:pt x="130" y="370"/>
                </a:lnTo>
                <a:lnTo>
                  <a:pt x="130" y="369"/>
                </a:lnTo>
                <a:lnTo>
                  <a:pt x="130" y="370"/>
                </a:lnTo>
                <a:lnTo>
                  <a:pt x="130" y="369"/>
                </a:lnTo>
                <a:lnTo>
                  <a:pt x="131" y="369"/>
                </a:lnTo>
                <a:lnTo>
                  <a:pt x="131" y="370"/>
                </a:lnTo>
                <a:lnTo>
                  <a:pt x="131" y="369"/>
                </a:lnTo>
                <a:lnTo>
                  <a:pt x="130" y="369"/>
                </a:lnTo>
                <a:lnTo>
                  <a:pt x="130" y="368"/>
                </a:lnTo>
                <a:lnTo>
                  <a:pt x="130" y="367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30" y="367"/>
                </a:lnTo>
                <a:lnTo>
                  <a:pt x="129" y="367"/>
                </a:lnTo>
                <a:lnTo>
                  <a:pt x="129" y="366"/>
                </a:lnTo>
                <a:lnTo>
                  <a:pt x="129" y="367"/>
                </a:lnTo>
                <a:lnTo>
                  <a:pt x="129" y="366"/>
                </a:lnTo>
                <a:lnTo>
                  <a:pt x="129" y="365"/>
                </a:lnTo>
                <a:lnTo>
                  <a:pt x="128" y="365"/>
                </a:lnTo>
                <a:lnTo>
                  <a:pt x="128" y="366"/>
                </a:lnTo>
                <a:lnTo>
                  <a:pt x="128" y="367"/>
                </a:lnTo>
                <a:lnTo>
                  <a:pt x="128" y="366"/>
                </a:lnTo>
                <a:lnTo>
                  <a:pt x="128" y="367"/>
                </a:lnTo>
                <a:lnTo>
                  <a:pt x="127" y="367"/>
                </a:lnTo>
                <a:lnTo>
                  <a:pt x="128" y="367"/>
                </a:lnTo>
                <a:lnTo>
                  <a:pt x="128" y="368"/>
                </a:lnTo>
                <a:lnTo>
                  <a:pt x="127" y="368"/>
                </a:lnTo>
                <a:lnTo>
                  <a:pt x="127" y="367"/>
                </a:lnTo>
                <a:lnTo>
                  <a:pt x="127" y="368"/>
                </a:lnTo>
                <a:lnTo>
                  <a:pt x="127" y="369"/>
                </a:lnTo>
                <a:lnTo>
                  <a:pt x="126" y="369"/>
                </a:lnTo>
                <a:lnTo>
                  <a:pt x="126" y="370"/>
                </a:lnTo>
                <a:lnTo>
                  <a:pt x="126" y="369"/>
                </a:lnTo>
                <a:lnTo>
                  <a:pt x="127" y="369"/>
                </a:lnTo>
                <a:lnTo>
                  <a:pt x="127" y="370"/>
                </a:lnTo>
                <a:lnTo>
                  <a:pt x="127" y="369"/>
                </a:lnTo>
                <a:lnTo>
                  <a:pt x="127" y="370"/>
                </a:lnTo>
                <a:lnTo>
                  <a:pt x="128" y="370"/>
                </a:lnTo>
                <a:lnTo>
                  <a:pt x="127" y="370"/>
                </a:lnTo>
                <a:lnTo>
                  <a:pt x="128" y="370"/>
                </a:lnTo>
                <a:lnTo>
                  <a:pt x="128" y="371"/>
                </a:lnTo>
                <a:lnTo>
                  <a:pt x="127" y="371"/>
                </a:lnTo>
                <a:lnTo>
                  <a:pt x="127" y="370"/>
                </a:lnTo>
                <a:lnTo>
                  <a:pt x="127" y="371"/>
                </a:lnTo>
                <a:lnTo>
                  <a:pt x="126" y="371"/>
                </a:lnTo>
                <a:lnTo>
                  <a:pt x="126" y="370"/>
                </a:lnTo>
                <a:lnTo>
                  <a:pt x="125" y="370"/>
                </a:lnTo>
                <a:lnTo>
                  <a:pt x="125" y="371"/>
                </a:lnTo>
                <a:lnTo>
                  <a:pt x="126" y="371"/>
                </a:lnTo>
                <a:lnTo>
                  <a:pt x="125" y="371"/>
                </a:lnTo>
                <a:lnTo>
                  <a:pt x="125" y="370"/>
                </a:lnTo>
                <a:lnTo>
                  <a:pt x="124" y="370"/>
                </a:lnTo>
                <a:lnTo>
                  <a:pt x="124" y="371"/>
                </a:lnTo>
                <a:lnTo>
                  <a:pt x="123" y="371"/>
                </a:lnTo>
                <a:lnTo>
                  <a:pt x="124" y="371"/>
                </a:lnTo>
                <a:lnTo>
                  <a:pt x="124" y="370"/>
                </a:lnTo>
                <a:lnTo>
                  <a:pt x="124" y="369"/>
                </a:lnTo>
                <a:lnTo>
                  <a:pt x="124" y="370"/>
                </a:lnTo>
                <a:lnTo>
                  <a:pt x="123" y="370"/>
                </a:lnTo>
                <a:lnTo>
                  <a:pt x="123" y="369"/>
                </a:lnTo>
                <a:lnTo>
                  <a:pt x="124" y="369"/>
                </a:lnTo>
                <a:lnTo>
                  <a:pt x="123" y="369"/>
                </a:lnTo>
                <a:lnTo>
                  <a:pt x="123" y="368"/>
                </a:lnTo>
                <a:lnTo>
                  <a:pt x="123" y="369"/>
                </a:lnTo>
                <a:lnTo>
                  <a:pt x="123" y="370"/>
                </a:lnTo>
                <a:lnTo>
                  <a:pt x="123" y="369"/>
                </a:lnTo>
                <a:lnTo>
                  <a:pt x="122" y="370"/>
                </a:lnTo>
                <a:lnTo>
                  <a:pt x="123" y="370"/>
                </a:lnTo>
                <a:lnTo>
                  <a:pt x="122" y="370"/>
                </a:lnTo>
                <a:lnTo>
                  <a:pt x="123" y="370"/>
                </a:lnTo>
                <a:lnTo>
                  <a:pt x="123" y="371"/>
                </a:lnTo>
                <a:lnTo>
                  <a:pt x="122" y="371"/>
                </a:lnTo>
                <a:lnTo>
                  <a:pt x="122" y="370"/>
                </a:lnTo>
                <a:lnTo>
                  <a:pt x="122" y="371"/>
                </a:lnTo>
                <a:lnTo>
                  <a:pt x="121" y="371"/>
                </a:lnTo>
                <a:lnTo>
                  <a:pt x="121" y="370"/>
                </a:lnTo>
                <a:lnTo>
                  <a:pt x="120" y="370"/>
                </a:lnTo>
                <a:lnTo>
                  <a:pt x="121" y="370"/>
                </a:lnTo>
                <a:lnTo>
                  <a:pt x="120" y="370"/>
                </a:lnTo>
                <a:lnTo>
                  <a:pt x="120" y="371"/>
                </a:lnTo>
                <a:lnTo>
                  <a:pt x="121" y="371"/>
                </a:lnTo>
                <a:lnTo>
                  <a:pt x="120" y="371"/>
                </a:lnTo>
                <a:lnTo>
                  <a:pt x="119" y="371"/>
                </a:lnTo>
                <a:lnTo>
                  <a:pt x="120" y="371"/>
                </a:lnTo>
                <a:lnTo>
                  <a:pt x="119" y="370"/>
                </a:lnTo>
                <a:lnTo>
                  <a:pt x="119" y="371"/>
                </a:lnTo>
                <a:lnTo>
                  <a:pt x="118" y="371"/>
                </a:lnTo>
                <a:lnTo>
                  <a:pt x="119" y="371"/>
                </a:lnTo>
                <a:lnTo>
                  <a:pt x="119" y="370"/>
                </a:lnTo>
                <a:lnTo>
                  <a:pt x="119" y="369"/>
                </a:lnTo>
                <a:lnTo>
                  <a:pt x="120" y="369"/>
                </a:lnTo>
                <a:lnTo>
                  <a:pt x="119" y="369"/>
                </a:lnTo>
                <a:lnTo>
                  <a:pt x="120" y="370"/>
                </a:lnTo>
                <a:lnTo>
                  <a:pt x="120" y="369"/>
                </a:lnTo>
                <a:lnTo>
                  <a:pt x="120" y="370"/>
                </a:lnTo>
                <a:lnTo>
                  <a:pt x="121" y="369"/>
                </a:lnTo>
                <a:lnTo>
                  <a:pt x="120" y="369"/>
                </a:lnTo>
                <a:lnTo>
                  <a:pt x="119" y="369"/>
                </a:lnTo>
                <a:lnTo>
                  <a:pt x="120" y="368"/>
                </a:lnTo>
                <a:lnTo>
                  <a:pt x="121" y="368"/>
                </a:lnTo>
                <a:lnTo>
                  <a:pt x="120" y="368"/>
                </a:lnTo>
                <a:lnTo>
                  <a:pt x="120" y="367"/>
                </a:lnTo>
                <a:lnTo>
                  <a:pt x="121" y="367"/>
                </a:lnTo>
                <a:lnTo>
                  <a:pt x="120" y="367"/>
                </a:lnTo>
                <a:lnTo>
                  <a:pt x="121" y="367"/>
                </a:lnTo>
                <a:lnTo>
                  <a:pt x="121" y="368"/>
                </a:lnTo>
                <a:lnTo>
                  <a:pt x="122" y="368"/>
                </a:lnTo>
                <a:lnTo>
                  <a:pt x="122" y="367"/>
                </a:lnTo>
                <a:lnTo>
                  <a:pt x="122" y="368"/>
                </a:lnTo>
                <a:lnTo>
                  <a:pt x="123" y="368"/>
                </a:lnTo>
                <a:lnTo>
                  <a:pt x="123" y="367"/>
                </a:lnTo>
                <a:lnTo>
                  <a:pt x="122" y="367"/>
                </a:lnTo>
                <a:lnTo>
                  <a:pt x="123" y="367"/>
                </a:lnTo>
                <a:lnTo>
                  <a:pt x="122" y="367"/>
                </a:lnTo>
                <a:lnTo>
                  <a:pt x="122" y="366"/>
                </a:lnTo>
                <a:lnTo>
                  <a:pt x="122" y="367"/>
                </a:lnTo>
                <a:lnTo>
                  <a:pt x="121" y="366"/>
                </a:lnTo>
                <a:lnTo>
                  <a:pt x="121" y="367"/>
                </a:lnTo>
                <a:lnTo>
                  <a:pt x="121" y="366"/>
                </a:lnTo>
                <a:lnTo>
                  <a:pt x="122" y="366"/>
                </a:lnTo>
                <a:lnTo>
                  <a:pt x="122" y="365"/>
                </a:lnTo>
                <a:lnTo>
                  <a:pt x="121" y="365"/>
                </a:lnTo>
                <a:lnTo>
                  <a:pt x="122" y="365"/>
                </a:lnTo>
                <a:lnTo>
                  <a:pt x="122" y="364"/>
                </a:lnTo>
                <a:lnTo>
                  <a:pt x="122" y="365"/>
                </a:lnTo>
                <a:lnTo>
                  <a:pt x="123" y="365"/>
                </a:lnTo>
                <a:lnTo>
                  <a:pt x="123" y="364"/>
                </a:lnTo>
                <a:lnTo>
                  <a:pt x="122" y="364"/>
                </a:lnTo>
                <a:lnTo>
                  <a:pt x="123" y="364"/>
                </a:lnTo>
                <a:lnTo>
                  <a:pt x="122" y="364"/>
                </a:lnTo>
                <a:lnTo>
                  <a:pt x="123" y="363"/>
                </a:lnTo>
                <a:lnTo>
                  <a:pt x="123" y="364"/>
                </a:lnTo>
                <a:lnTo>
                  <a:pt x="123" y="363"/>
                </a:lnTo>
                <a:lnTo>
                  <a:pt x="123" y="362"/>
                </a:lnTo>
                <a:lnTo>
                  <a:pt x="123" y="363"/>
                </a:lnTo>
                <a:lnTo>
                  <a:pt x="124" y="363"/>
                </a:lnTo>
                <a:lnTo>
                  <a:pt x="123" y="363"/>
                </a:lnTo>
                <a:lnTo>
                  <a:pt x="123" y="364"/>
                </a:lnTo>
                <a:lnTo>
                  <a:pt x="124" y="364"/>
                </a:lnTo>
                <a:lnTo>
                  <a:pt x="124" y="363"/>
                </a:lnTo>
                <a:lnTo>
                  <a:pt x="124" y="364"/>
                </a:lnTo>
                <a:lnTo>
                  <a:pt x="124" y="365"/>
                </a:lnTo>
                <a:lnTo>
                  <a:pt x="123" y="365"/>
                </a:lnTo>
                <a:lnTo>
                  <a:pt x="124" y="365"/>
                </a:lnTo>
                <a:lnTo>
                  <a:pt x="124" y="364"/>
                </a:lnTo>
                <a:lnTo>
                  <a:pt x="125" y="364"/>
                </a:lnTo>
                <a:lnTo>
                  <a:pt x="125" y="365"/>
                </a:lnTo>
                <a:lnTo>
                  <a:pt x="126" y="365"/>
                </a:lnTo>
                <a:lnTo>
                  <a:pt x="125" y="365"/>
                </a:lnTo>
                <a:lnTo>
                  <a:pt x="125" y="364"/>
                </a:lnTo>
                <a:lnTo>
                  <a:pt x="126" y="364"/>
                </a:lnTo>
                <a:lnTo>
                  <a:pt x="126" y="365"/>
                </a:lnTo>
                <a:lnTo>
                  <a:pt x="127" y="365"/>
                </a:lnTo>
                <a:lnTo>
                  <a:pt x="127" y="364"/>
                </a:lnTo>
                <a:lnTo>
                  <a:pt x="127" y="365"/>
                </a:lnTo>
                <a:lnTo>
                  <a:pt x="128" y="365"/>
                </a:lnTo>
                <a:lnTo>
                  <a:pt x="128" y="364"/>
                </a:lnTo>
                <a:lnTo>
                  <a:pt x="127" y="364"/>
                </a:lnTo>
                <a:lnTo>
                  <a:pt x="128" y="364"/>
                </a:lnTo>
                <a:lnTo>
                  <a:pt x="127" y="364"/>
                </a:lnTo>
                <a:lnTo>
                  <a:pt x="127" y="363"/>
                </a:lnTo>
                <a:lnTo>
                  <a:pt x="127" y="364"/>
                </a:lnTo>
                <a:lnTo>
                  <a:pt x="127" y="363"/>
                </a:lnTo>
                <a:lnTo>
                  <a:pt x="126" y="363"/>
                </a:lnTo>
                <a:lnTo>
                  <a:pt x="126" y="364"/>
                </a:lnTo>
                <a:lnTo>
                  <a:pt x="126" y="363"/>
                </a:lnTo>
                <a:lnTo>
                  <a:pt x="127" y="363"/>
                </a:lnTo>
                <a:lnTo>
                  <a:pt x="127" y="362"/>
                </a:lnTo>
                <a:lnTo>
                  <a:pt x="126" y="362"/>
                </a:lnTo>
                <a:lnTo>
                  <a:pt x="126" y="361"/>
                </a:lnTo>
                <a:lnTo>
                  <a:pt x="125" y="361"/>
                </a:lnTo>
                <a:lnTo>
                  <a:pt x="125" y="362"/>
                </a:lnTo>
                <a:lnTo>
                  <a:pt x="126" y="362"/>
                </a:lnTo>
                <a:lnTo>
                  <a:pt x="125" y="362"/>
                </a:lnTo>
                <a:lnTo>
                  <a:pt x="125" y="361"/>
                </a:lnTo>
                <a:lnTo>
                  <a:pt x="124" y="361"/>
                </a:lnTo>
                <a:lnTo>
                  <a:pt x="124" y="362"/>
                </a:lnTo>
                <a:lnTo>
                  <a:pt x="123" y="362"/>
                </a:lnTo>
                <a:lnTo>
                  <a:pt x="124" y="362"/>
                </a:lnTo>
                <a:lnTo>
                  <a:pt x="124" y="361"/>
                </a:lnTo>
                <a:lnTo>
                  <a:pt x="124" y="360"/>
                </a:lnTo>
                <a:lnTo>
                  <a:pt x="125" y="360"/>
                </a:lnTo>
                <a:lnTo>
                  <a:pt x="125" y="361"/>
                </a:lnTo>
                <a:lnTo>
                  <a:pt x="125" y="360"/>
                </a:lnTo>
                <a:lnTo>
                  <a:pt x="125" y="361"/>
                </a:lnTo>
                <a:lnTo>
                  <a:pt x="126" y="361"/>
                </a:lnTo>
                <a:lnTo>
                  <a:pt x="126" y="360"/>
                </a:lnTo>
                <a:lnTo>
                  <a:pt x="125" y="360"/>
                </a:lnTo>
                <a:lnTo>
                  <a:pt x="125" y="359"/>
                </a:lnTo>
                <a:lnTo>
                  <a:pt x="126" y="359"/>
                </a:lnTo>
                <a:lnTo>
                  <a:pt x="125" y="359"/>
                </a:lnTo>
                <a:lnTo>
                  <a:pt x="125" y="358"/>
                </a:lnTo>
                <a:lnTo>
                  <a:pt x="126" y="358"/>
                </a:lnTo>
                <a:lnTo>
                  <a:pt x="126" y="359"/>
                </a:lnTo>
                <a:lnTo>
                  <a:pt x="127" y="359"/>
                </a:lnTo>
                <a:lnTo>
                  <a:pt x="127" y="358"/>
                </a:lnTo>
                <a:lnTo>
                  <a:pt x="127" y="359"/>
                </a:lnTo>
                <a:lnTo>
                  <a:pt x="128" y="359"/>
                </a:lnTo>
                <a:lnTo>
                  <a:pt x="128" y="358"/>
                </a:lnTo>
                <a:lnTo>
                  <a:pt x="127" y="358"/>
                </a:lnTo>
                <a:lnTo>
                  <a:pt x="128" y="358"/>
                </a:lnTo>
                <a:lnTo>
                  <a:pt x="127" y="358"/>
                </a:lnTo>
                <a:lnTo>
                  <a:pt x="127" y="357"/>
                </a:lnTo>
                <a:lnTo>
                  <a:pt x="127" y="358"/>
                </a:lnTo>
                <a:lnTo>
                  <a:pt x="127" y="357"/>
                </a:lnTo>
                <a:lnTo>
                  <a:pt x="126" y="357"/>
                </a:lnTo>
                <a:lnTo>
                  <a:pt x="126" y="358"/>
                </a:lnTo>
                <a:lnTo>
                  <a:pt x="126" y="357"/>
                </a:lnTo>
                <a:lnTo>
                  <a:pt x="127" y="357"/>
                </a:lnTo>
                <a:lnTo>
                  <a:pt x="127" y="356"/>
                </a:lnTo>
                <a:lnTo>
                  <a:pt x="127" y="355"/>
                </a:lnTo>
                <a:lnTo>
                  <a:pt x="127" y="356"/>
                </a:lnTo>
                <a:lnTo>
                  <a:pt x="128" y="356"/>
                </a:lnTo>
                <a:lnTo>
                  <a:pt x="128" y="355"/>
                </a:lnTo>
                <a:lnTo>
                  <a:pt x="127" y="355"/>
                </a:lnTo>
                <a:lnTo>
                  <a:pt x="128" y="355"/>
                </a:lnTo>
                <a:lnTo>
                  <a:pt x="128" y="354"/>
                </a:lnTo>
                <a:lnTo>
                  <a:pt x="128" y="355"/>
                </a:lnTo>
                <a:lnTo>
                  <a:pt x="128" y="354"/>
                </a:lnTo>
                <a:lnTo>
                  <a:pt x="128" y="353"/>
                </a:lnTo>
                <a:lnTo>
                  <a:pt x="129" y="353"/>
                </a:lnTo>
                <a:lnTo>
                  <a:pt x="129" y="354"/>
                </a:lnTo>
                <a:lnTo>
                  <a:pt x="129" y="355"/>
                </a:lnTo>
                <a:lnTo>
                  <a:pt x="129" y="354"/>
                </a:lnTo>
                <a:lnTo>
                  <a:pt x="129" y="355"/>
                </a:lnTo>
                <a:lnTo>
                  <a:pt x="130" y="355"/>
                </a:lnTo>
                <a:lnTo>
                  <a:pt x="129" y="355"/>
                </a:lnTo>
                <a:lnTo>
                  <a:pt x="129" y="356"/>
                </a:lnTo>
                <a:lnTo>
                  <a:pt x="130" y="356"/>
                </a:lnTo>
                <a:lnTo>
                  <a:pt x="130" y="355"/>
                </a:lnTo>
                <a:lnTo>
                  <a:pt x="130" y="356"/>
                </a:lnTo>
                <a:lnTo>
                  <a:pt x="130" y="357"/>
                </a:lnTo>
                <a:lnTo>
                  <a:pt x="131" y="357"/>
                </a:lnTo>
                <a:lnTo>
                  <a:pt x="131" y="358"/>
                </a:lnTo>
                <a:lnTo>
                  <a:pt x="131" y="357"/>
                </a:lnTo>
                <a:lnTo>
                  <a:pt x="130" y="357"/>
                </a:lnTo>
                <a:lnTo>
                  <a:pt x="130" y="358"/>
                </a:lnTo>
                <a:lnTo>
                  <a:pt x="130" y="357"/>
                </a:lnTo>
                <a:lnTo>
                  <a:pt x="130" y="358"/>
                </a:lnTo>
                <a:lnTo>
                  <a:pt x="129" y="358"/>
                </a:lnTo>
                <a:lnTo>
                  <a:pt x="130" y="358"/>
                </a:lnTo>
                <a:lnTo>
                  <a:pt x="129" y="358"/>
                </a:lnTo>
                <a:lnTo>
                  <a:pt x="129" y="359"/>
                </a:lnTo>
                <a:lnTo>
                  <a:pt x="130" y="359"/>
                </a:lnTo>
                <a:lnTo>
                  <a:pt x="130" y="358"/>
                </a:lnTo>
                <a:lnTo>
                  <a:pt x="130" y="359"/>
                </a:lnTo>
                <a:lnTo>
                  <a:pt x="131" y="359"/>
                </a:lnTo>
                <a:lnTo>
                  <a:pt x="131" y="358"/>
                </a:lnTo>
                <a:lnTo>
                  <a:pt x="132" y="358"/>
                </a:lnTo>
                <a:lnTo>
                  <a:pt x="132" y="359"/>
                </a:lnTo>
                <a:lnTo>
                  <a:pt x="131" y="359"/>
                </a:lnTo>
                <a:lnTo>
                  <a:pt x="132" y="359"/>
                </a:lnTo>
                <a:lnTo>
                  <a:pt x="132" y="358"/>
                </a:lnTo>
                <a:lnTo>
                  <a:pt x="133" y="359"/>
                </a:lnTo>
                <a:lnTo>
                  <a:pt x="132" y="359"/>
                </a:lnTo>
                <a:lnTo>
                  <a:pt x="133" y="359"/>
                </a:lnTo>
                <a:lnTo>
                  <a:pt x="134" y="359"/>
                </a:lnTo>
                <a:lnTo>
                  <a:pt x="133" y="359"/>
                </a:lnTo>
                <a:lnTo>
                  <a:pt x="133" y="358"/>
                </a:lnTo>
                <a:lnTo>
                  <a:pt x="132" y="358"/>
                </a:lnTo>
                <a:lnTo>
                  <a:pt x="133" y="358"/>
                </a:lnTo>
                <a:lnTo>
                  <a:pt x="133" y="357"/>
                </a:lnTo>
                <a:lnTo>
                  <a:pt x="133" y="358"/>
                </a:lnTo>
                <a:lnTo>
                  <a:pt x="134" y="357"/>
                </a:lnTo>
                <a:lnTo>
                  <a:pt x="133" y="357"/>
                </a:lnTo>
                <a:lnTo>
                  <a:pt x="134" y="357"/>
                </a:lnTo>
                <a:lnTo>
                  <a:pt x="133" y="356"/>
                </a:lnTo>
                <a:lnTo>
                  <a:pt x="134" y="356"/>
                </a:lnTo>
                <a:lnTo>
                  <a:pt x="134" y="357"/>
                </a:lnTo>
                <a:lnTo>
                  <a:pt x="134" y="358"/>
                </a:lnTo>
                <a:lnTo>
                  <a:pt x="134" y="357"/>
                </a:lnTo>
                <a:lnTo>
                  <a:pt x="135" y="358"/>
                </a:lnTo>
                <a:lnTo>
                  <a:pt x="134" y="358"/>
                </a:lnTo>
                <a:lnTo>
                  <a:pt x="135" y="358"/>
                </a:lnTo>
                <a:lnTo>
                  <a:pt x="134" y="358"/>
                </a:lnTo>
                <a:lnTo>
                  <a:pt x="134" y="359"/>
                </a:lnTo>
                <a:lnTo>
                  <a:pt x="135" y="359"/>
                </a:lnTo>
                <a:lnTo>
                  <a:pt x="135" y="358"/>
                </a:lnTo>
                <a:lnTo>
                  <a:pt x="135" y="359"/>
                </a:lnTo>
                <a:lnTo>
                  <a:pt x="136" y="359"/>
                </a:lnTo>
                <a:lnTo>
                  <a:pt x="136" y="358"/>
                </a:lnTo>
                <a:lnTo>
                  <a:pt x="137" y="358"/>
                </a:lnTo>
                <a:lnTo>
                  <a:pt x="137" y="359"/>
                </a:lnTo>
                <a:lnTo>
                  <a:pt x="136" y="359"/>
                </a:lnTo>
                <a:lnTo>
                  <a:pt x="137" y="359"/>
                </a:lnTo>
                <a:lnTo>
                  <a:pt x="137" y="358"/>
                </a:lnTo>
                <a:lnTo>
                  <a:pt x="138" y="358"/>
                </a:lnTo>
                <a:lnTo>
                  <a:pt x="138" y="359"/>
                </a:lnTo>
                <a:lnTo>
                  <a:pt x="139" y="359"/>
                </a:lnTo>
                <a:lnTo>
                  <a:pt x="138" y="359"/>
                </a:lnTo>
                <a:lnTo>
                  <a:pt x="138" y="358"/>
                </a:lnTo>
                <a:lnTo>
                  <a:pt x="138" y="357"/>
                </a:lnTo>
                <a:lnTo>
                  <a:pt x="137" y="357"/>
                </a:lnTo>
                <a:lnTo>
                  <a:pt x="137" y="358"/>
                </a:lnTo>
                <a:lnTo>
                  <a:pt x="137" y="357"/>
                </a:lnTo>
                <a:lnTo>
                  <a:pt x="137" y="358"/>
                </a:lnTo>
                <a:lnTo>
                  <a:pt x="136" y="358"/>
                </a:lnTo>
                <a:lnTo>
                  <a:pt x="136" y="357"/>
                </a:lnTo>
                <a:lnTo>
                  <a:pt x="137" y="357"/>
                </a:lnTo>
                <a:lnTo>
                  <a:pt x="137" y="356"/>
                </a:lnTo>
                <a:lnTo>
                  <a:pt x="136" y="356"/>
                </a:lnTo>
                <a:lnTo>
                  <a:pt x="137" y="356"/>
                </a:lnTo>
                <a:lnTo>
                  <a:pt x="137" y="355"/>
                </a:lnTo>
                <a:lnTo>
                  <a:pt x="136" y="355"/>
                </a:lnTo>
                <a:lnTo>
                  <a:pt x="136" y="356"/>
                </a:lnTo>
                <a:lnTo>
                  <a:pt x="135" y="356"/>
                </a:lnTo>
                <a:lnTo>
                  <a:pt x="135" y="355"/>
                </a:lnTo>
                <a:lnTo>
                  <a:pt x="135" y="356"/>
                </a:lnTo>
                <a:lnTo>
                  <a:pt x="134" y="356"/>
                </a:lnTo>
                <a:lnTo>
                  <a:pt x="134" y="355"/>
                </a:lnTo>
                <a:lnTo>
                  <a:pt x="135" y="355"/>
                </a:lnTo>
                <a:lnTo>
                  <a:pt x="134" y="355"/>
                </a:lnTo>
                <a:lnTo>
                  <a:pt x="135" y="355"/>
                </a:lnTo>
                <a:lnTo>
                  <a:pt x="135" y="354"/>
                </a:lnTo>
                <a:lnTo>
                  <a:pt x="135" y="355"/>
                </a:lnTo>
                <a:lnTo>
                  <a:pt x="136" y="354"/>
                </a:lnTo>
                <a:lnTo>
                  <a:pt x="136" y="355"/>
                </a:lnTo>
                <a:lnTo>
                  <a:pt x="136" y="354"/>
                </a:lnTo>
                <a:lnTo>
                  <a:pt x="135" y="354"/>
                </a:lnTo>
                <a:lnTo>
                  <a:pt x="135" y="353"/>
                </a:lnTo>
                <a:lnTo>
                  <a:pt x="136" y="353"/>
                </a:lnTo>
                <a:lnTo>
                  <a:pt x="135" y="353"/>
                </a:lnTo>
                <a:lnTo>
                  <a:pt x="135" y="352"/>
                </a:lnTo>
                <a:lnTo>
                  <a:pt x="135" y="353"/>
                </a:lnTo>
                <a:lnTo>
                  <a:pt x="134" y="353"/>
                </a:lnTo>
                <a:lnTo>
                  <a:pt x="134" y="352"/>
                </a:lnTo>
                <a:lnTo>
                  <a:pt x="135" y="352"/>
                </a:lnTo>
                <a:lnTo>
                  <a:pt x="134" y="352"/>
                </a:lnTo>
                <a:lnTo>
                  <a:pt x="135" y="352"/>
                </a:lnTo>
                <a:lnTo>
                  <a:pt x="134" y="351"/>
                </a:lnTo>
                <a:lnTo>
                  <a:pt x="134" y="352"/>
                </a:lnTo>
                <a:lnTo>
                  <a:pt x="134" y="351"/>
                </a:lnTo>
                <a:lnTo>
                  <a:pt x="134" y="350"/>
                </a:lnTo>
                <a:lnTo>
                  <a:pt x="133" y="350"/>
                </a:lnTo>
                <a:lnTo>
                  <a:pt x="134" y="351"/>
                </a:lnTo>
                <a:lnTo>
                  <a:pt x="133" y="351"/>
                </a:lnTo>
                <a:lnTo>
                  <a:pt x="134" y="351"/>
                </a:lnTo>
                <a:lnTo>
                  <a:pt x="133" y="352"/>
                </a:lnTo>
                <a:lnTo>
                  <a:pt x="133" y="351"/>
                </a:lnTo>
                <a:lnTo>
                  <a:pt x="133" y="352"/>
                </a:lnTo>
                <a:lnTo>
                  <a:pt x="132" y="352"/>
                </a:lnTo>
                <a:lnTo>
                  <a:pt x="133" y="352"/>
                </a:lnTo>
                <a:lnTo>
                  <a:pt x="133" y="353"/>
                </a:lnTo>
                <a:lnTo>
                  <a:pt x="134" y="353"/>
                </a:lnTo>
                <a:lnTo>
                  <a:pt x="133" y="353"/>
                </a:lnTo>
                <a:lnTo>
                  <a:pt x="132" y="353"/>
                </a:lnTo>
                <a:lnTo>
                  <a:pt x="133" y="353"/>
                </a:lnTo>
                <a:lnTo>
                  <a:pt x="132" y="352"/>
                </a:lnTo>
                <a:lnTo>
                  <a:pt x="132" y="353"/>
                </a:lnTo>
                <a:lnTo>
                  <a:pt x="131" y="353"/>
                </a:lnTo>
                <a:lnTo>
                  <a:pt x="132" y="353"/>
                </a:lnTo>
                <a:lnTo>
                  <a:pt x="132" y="352"/>
                </a:lnTo>
                <a:lnTo>
                  <a:pt x="131" y="352"/>
                </a:lnTo>
                <a:lnTo>
                  <a:pt x="131" y="353"/>
                </a:lnTo>
                <a:lnTo>
                  <a:pt x="130" y="353"/>
                </a:lnTo>
                <a:lnTo>
                  <a:pt x="130" y="352"/>
                </a:lnTo>
                <a:lnTo>
                  <a:pt x="130" y="353"/>
                </a:lnTo>
                <a:lnTo>
                  <a:pt x="129" y="353"/>
                </a:lnTo>
                <a:lnTo>
                  <a:pt x="129" y="352"/>
                </a:lnTo>
                <a:lnTo>
                  <a:pt x="130" y="352"/>
                </a:lnTo>
                <a:lnTo>
                  <a:pt x="129" y="352"/>
                </a:lnTo>
                <a:lnTo>
                  <a:pt x="130" y="352"/>
                </a:lnTo>
                <a:lnTo>
                  <a:pt x="130" y="351"/>
                </a:lnTo>
                <a:lnTo>
                  <a:pt x="130" y="352"/>
                </a:lnTo>
                <a:lnTo>
                  <a:pt x="130" y="351"/>
                </a:lnTo>
                <a:lnTo>
                  <a:pt x="131" y="351"/>
                </a:lnTo>
                <a:lnTo>
                  <a:pt x="131" y="352"/>
                </a:lnTo>
                <a:lnTo>
                  <a:pt x="131" y="351"/>
                </a:lnTo>
                <a:lnTo>
                  <a:pt x="130" y="351"/>
                </a:lnTo>
                <a:lnTo>
                  <a:pt x="130" y="350"/>
                </a:lnTo>
                <a:lnTo>
                  <a:pt x="131" y="350"/>
                </a:lnTo>
                <a:lnTo>
                  <a:pt x="131" y="349"/>
                </a:lnTo>
                <a:lnTo>
                  <a:pt x="132" y="349"/>
                </a:lnTo>
                <a:lnTo>
                  <a:pt x="132" y="350"/>
                </a:lnTo>
                <a:lnTo>
                  <a:pt x="131" y="350"/>
                </a:lnTo>
                <a:lnTo>
                  <a:pt x="132" y="350"/>
                </a:lnTo>
                <a:lnTo>
                  <a:pt x="132" y="349"/>
                </a:lnTo>
                <a:lnTo>
                  <a:pt x="133" y="350"/>
                </a:lnTo>
                <a:lnTo>
                  <a:pt x="132" y="350"/>
                </a:lnTo>
                <a:lnTo>
                  <a:pt x="133" y="350"/>
                </a:lnTo>
                <a:lnTo>
                  <a:pt x="134" y="350"/>
                </a:lnTo>
                <a:lnTo>
                  <a:pt x="133" y="350"/>
                </a:lnTo>
                <a:lnTo>
                  <a:pt x="133" y="349"/>
                </a:lnTo>
                <a:lnTo>
                  <a:pt x="132" y="349"/>
                </a:lnTo>
                <a:lnTo>
                  <a:pt x="133" y="349"/>
                </a:lnTo>
                <a:lnTo>
                  <a:pt x="132" y="348"/>
                </a:lnTo>
                <a:lnTo>
                  <a:pt x="133" y="348"/>
                </a:lnTo>
                <a:lnTo>
                  <a:pt x="132" y="348"/>
                </a:lnTo>
                <a:lnTo>
                  <a:pt x="132" y="349"/>
                </a:lnTo>
                <a:lnTo>
                  <a:pt x="132" y="348"/>
                </a:lnTo>
                <a:lnTo>
                  <a:pt x="132" y="349"/>
                </a:lnTo>
                <a:lnTo>
                  <a:pt x="131" y="349"/>
                </a:lnTo>
                <a:lnTo>
                  <a:pt x="131" y="348"/>
                </a:lnTo>
                <a:lnTo>
                  <a:pt x="132" y="348"/>
                </a:lnTo>
                <a:lnTo>
                  <a:pt x="132" y="347"/>
                </a:lnTo>
                <a:lnTo>
                  <a:pt x="132" y="346"/>
                </a:lnTo>
                <a:lnTo>
                  <a:pt x="133" y="347"/>
                </a:lnTo>
                <a:lnTo>
                  <a:pt x="132" y="347"/>
                </a:lnTo>
                <a:lnTo>
                  <a:pt x="133" y="347"/>
                </a:lnTo>
                <a:lnTo>
                  <a:pt x="134" y="347"/>
                </a:lnTo>
                <a:lnTo>
                  <a:pt x="133" y="347"/>
                </a:lnTo>
                <a:lnTo>
                  <a:pt x="133" y="346"/>
                </a:lnTo>
                <a:lnTo>
                  <a:pt x="132" y="346"/>
                </a:lnTo>
                <a:lnTo>
                  <a:pt x="133" y="346"/>
                </a:lnTo>
                <a:lnTo>
                  <a:pt x="133" y="345"/>
                </a:lnTo>
                <a:lnTo>
                  <a:pt x="133" y="346"/>
                </a:lnTo>
                <a:lnTo>
                  <a:pt x="134" y="345"/>
                </a:lnTo>
                <a:lnTo>
                  <a:pt x="133" y="345"/>
                </a:lnTo>
                <a:lnTo>
                  <a:pt x="134" y="345"/>
                </a:lnTo>
                <a:lnTo>
                  <a:pt x="133" y="344"/>
                </a:lnTo>
                <a:lnTo>
                  <a:pt x="134" y="344"/>
                </a:lnTo>
                <a:lnTo>
                  <a:pt x="134" y="345"/>
                </a:lnTo>
                <a:lnTo>
                  <a:pt x="134" y="346"/>
                </a:lnTo>
                <a:lnTo>
                  <a:pt x="134" y="345"/>
                </a:lnTo>
                <a:lnTo>
                  <a:pt x="135" y="346"/>
                </a:lnTo>
                <a:lnTo>
                  <a:pt x="134" y="346"/>
                </a:lnTo>
                <a:lnTo>
                  <a:pt x="135" y="346"/>
                </a:lnTo>
                <a:lnTo>
                  <a:pt x="134" y="346"/>
                </a:lnTo>
                <a:lnTo>
                  <a:pt x="134" y="347"/>
                </a:lnTo>
                <a:lnTo>
                  <a:pt x="135" y="347"/>
                </a:lnTo>
                <a:lnTo>
                  <a:pt x="135" y="346"/>
                </a:lnTo>
                <a:lnTo>
                  <a:pt x="135" y="347"/>
                </a:lnTo>
                <a:lnTo>
                  <a:pt x="136" y="347"/>
                </a:lnTo>
                <a:lnTo>
                  <a:pt x="136" y="346"/>
                </a:lnTo>
                <a:lnTo>
                  <a:pt x="137" y="346"/>
                </a:lnTo>
                <a:lnTo>
                  <a:pt x="137" y="347"/>
                </a:lnTo>
                <a:lnTo>
                  <a:pt x="136" y="347"/>
                </a:lnTo>
                <a:lnTo>
                  <a:pt x="137" y="347"/>
                </a:lnTo>
                <a:lnTo>
                  <a:pt x="137" y="346"/>
                </a:lnTo>
                <a:lnTo>
                  <a:pt x="138" y="346"/>
                </a:lnTo>
                <a:lnTo>
                  <a:pt x="138" y="347"/>
                </a:lnTo>
                <a:lnTo>
                  <a:pt x="139" y="347"/>
                </a:lnTo>
                <a:lnTo>
                  <a:pt x="138" y="347"/>
                </a:lnTo>
                <a:lnTo>
                  <a:pt x="138" y="346"/>
                </a:lnTo>
                <a:lnTo>
                  <a:pt x="138" y="345"/>
                </a:lnTo>
                <a:lnTo>
                  <a:pt x="137" y="345"/>
                </a:lnTo>
                <a:lnTo>
                  <a:pt x="137" y="346"/>
                </a:lnTo>
                <a:lnTo>
                  <a:pt x="137" y="345"/>
                </a:lnTo>
                <a:lnTo>
                  <a:pt x="137" y="346"/>
                </a:lnTo>
                <a:lnTo>
                  <a:pt x="136" y="346"/>
                </a:lnTo>
                <a:lnTo>
                  <a:pt x="136" y="345"/>
                </a:lnTo>
                <a:lnTo>
                  <a:pt x="137" y="345"/>
                </a:lnTo>
                <a:lnTo>
                  <a:pt x="137" y="344"/>
                </a:lnTo>
                <a:lnTo>
                  <a:pt x="136" y="344"/>
                </a:lnTo>
                <a:lnTo>
                  <a:pt x="137" y="344"/>
                </a:lnTo>
                <a:lnTo>
                  <a:pt x="137" y="343"/>
                </a:lnTo>
                <a:lnTo>
                  <a:pt x="136" y="343"/>
                </a:lnTo>
                <a:lnTo>
                  <a:pt x="136" y="344"/>
                </a:lnTo>
                <a:lnTo>
                  <a:pt x="135" y="344"/>
                </a:lnTo>
                <a:lnTo>
                  <a:pt x="135" y="343"/>
                </a:lnTo>
                <a:lnTo>
                  <a:pt x="135" y="344"/>
                </a:lnTo>
                <a:lnTo>
                  <a:pt x="134" y="344"/>
                </a:lnTo>
                <a:lnTo>
                  <a:pt x="134" y="343"/>
                </a:lnTo>
                <a:lnTo>
                  <a:pt x="135" y="343"/>
                </a:lnTo>
                <a:lnTo>
                  <a:pt x="134" y="343"/>
                </a:lnTo>
                <a:lnTo>
                  <a:pt x="135" y="343"/>
                </a:lnTo>
                <a:lnTo>
                  <a:pt x="135" y="342"/>
                </a:lnTo>
                <a:lnTo>
                  <a:pt x="135" y="343"/>
                </a:lnTo>
                <a:lnTo>
                  <a:pt x="136" y="342"/>
                </a:lnTo>
                <a:lnTo>
                  <a:pt x="136" y="343"/>
                </a:lnTo>
                <a:lnTo>
                  <a:pt x="136" y="342"/>
                </a:lnTo>
                <a:lnTo>
                  <a:pt x="135" y="342"/>
                </a:lnTo>
                <a:lnTo>
                  <a:pt x="135" y="341"/>
                </a:lnTo>
                <a:lnTo>
                  <a:pt x="136" y="341"/>
                </a:lnTo>
                <a:lnTo>
                  <a:pt x="135" y="341"/>
                </a:lnTo>
                <a:lnTo>
                  <a:pt x="136" y="341"/>
                </a:lnTo>
                <a:lnTo>
                  <a:pt x="136" y="340"/>
                </a:lnTo>
                <a:lnTo>
                  <a:pt x="137" y="340"/>
                </a:lnTo>
                <a:lnTo>
                  <a:pt x="137" y="341"/>
                </a:lnTo>
                <a:lnTo>
                  <a:pt x="136" y="341"/>
                </a:lnTo>
                <a:lnTo>
                  <a:pt x="137" y="341"/>
                </a:lnTo>
                <a:lnTo>
                  <a:pt x="137" y="340"/>
                </a:lnTo>
                <a:lnTo>
                  <a:pt x="138" y="340"/>
                </a:lnTo>
                <a:lnTo>
                  <a:pt x="138" y="341"/>
                </a:lnTo>
                <a:lnTo>
                  <a:pt x="139" y="341"/>
                </a:lnTo>
                <a:lnTo>
                  <a:pt x="138" y="341"/>
                </a:lnTo>
                <a:lnTo>
                  <a:pt x="138" y="340"/>
                </a:lnTo>
                <a:lnTo>
                  <a:pt x="138" y="339"/>
                </a:lnTo>
                <a:lnTo>
                  <a:pt x="137" y="339"/>
                </a:lnTo>
                <a:lnTo>
                  <a:pt x="137" y="340"/>
                </a:lnTo>
                <a:lnTo>
                  <a:pt x="137" y="339"/>
                </a:lnTo>
                <a:lnTo>
                  <a:pt x="137" y="340"/>
                </a:lnTo>
                <a:lnTo>
                  <a:pt x="136" y="340"/>
                </a:lnTo>
                <a:lnTo>
                  <a:pt x="136" y="339"/>
                </a:lnTo>
                <a:lnTo>
                  <a:pt x="137" y="339"/>
                </a:lnTo>
                <a:lnTo>
                  <a:pt x="137" y="338"/>
                </a:lnTo>
                <a:lnTo>
                  <a:pt x="137" y="337"/>
                </a:lnTo>
                <a:lnTo>
                  <a:pt x="138" y="337"/>
                </a:lnTo>
                <a:lnTo>
                  <a:pt x="138" y="338"/>
                </a:lnTo>
                <a:lnTo>
                  <a:pt x="139" y="338"/>
                </a:lnTo>
                <a:lnTo>
                  <a:pt x="138" y="338"/>
                </a:lnTo>
                <a:lnTo>
                  <a:pt x="138" y="337"/>
                </a:lnTo>
                <a:lnTo>
                  <a:pt x="138" y="336"/>
                </a:lnTo>
                <a:lnTo>
                  <a:pt x="138" y="337"/>
                </a:lnTo>
                <a:lnTo>
                  <a:pt x="139" y="337"/>
                </a:lnTo>
                <a:lnTo>
                  <a:pt x="139" y="336"/>
                </a:lnTo>
                <a:lnTo>
                  <a:pt x="138" y="336"/>
                </a:lnTo>
                <a:lnTo>
                  <a:pt x="139" y="336"/>
                </a:lnTo>
                <a:lnTo>
                  <a:pt x="139" y="335"/>
                </a:lnTo>
                <a:lnTo>
                  <a:pt x="139" y="336"/>
                </a:lnTo>
                <a:lnTo>
                  <a:pt x="139" y="337"/>
                </a:lnTo>
                <a:lnTo>
                  <a:pt x="139" y="336"/>
                </a:lnTo>
                <a:lnTo>
                  <a:pt x="140" y="336"/>
                </a:lnTo>
                <a:lnTo>
                  <a:pt x="140" y="337"/>
                </a:lnTo>
                <a:lnTo>
                  <a:pt x="139" y="337"/>
                </a:lnTo>
                <a:lnTo>
                  <a:pt x="139" y="338"/>
                </a:lnTo>
                <a:lnTo>
                  <a:pt x="140" y="338"/>
                </a:lnTo>
                <a:lnTo>
                  <a:pt x="140" y="337"/>
                </a:lnTo>
                <a:lnTo>
                  <a:pt x="140" y="338"/>
                </a:lnTo>
                <a:lnTo>
                  <a:pt x="141" y="338"/>
                </a:lnTo>
                <a:lnTo>
                  <a:pt x="140" y="338"/>
                </a:lnTo>
                <a:lnTo>
                  <a:pt x="140" y="339"/>
                </a:lnTo>
                <a:lnTo>
                  <a:pt x="141" y="339"/>
                </a:lnTo>
                <a:lnTo>
                  <a:pt x="141" y="340"/>
                </a:lnTo>
                <a:lnTo>
                  <a:pt x="141" y="339"/>
                </a:lnTo>
                <a:lnTo>
                  <a:pt x="141" y="340"/>
                </a:lnTo>
                <a:lnTo>
                  <a:pt x="140" y="340"/>
                </a:lnTo>
                <a:lnTo>
                  <a:pt x="140" y="339"/>
                </a:lnTo>
                <a:lnTo>
                  <a:pt x="140" y="340"/>
                </a:lnTo>
                <a:lnTo>
                  <a:pt x="139" y="340"/>
                </a:lnTo>
                <a:lnTo>
                  <a:pt x="139" y="341"/>
                </a:lnTo>
                <a:lnTo>
                  <a:pt x="140" y="341"/>
                </a:lnTo>
                <a:lnTo>
                  <a:pt x="140" y="340"/>
                </a:lnTo>
                <a:lnTo>
                  <a:pt x="140" y="341"/>
                </a:lnTo>
                <a:lnTo>
                  <a:pt x="141" y="341"/>
                </a:lnTo>
                <a:lnTo>
                  <a:pt x="141" y="340"/>
                </a:lnTo>
                <a:lnTo>
                  <a:pt x="142" y="340"/>
                </a:lnTo>
                <a:lnTo>
                  <a:pt x="142" y="341"/>
                </a:lnTo>
                <a:lnTo>
                  <a:pt x="143" y="341"/>
                </a:lnTo>
                <a:lnTo>
                  <a:pt x="143" y="342"/>
                </a:lnTo>
                <a:lnTo>
                  <a:pt x="142" y="342"/>
                </a:lnTo>
                <a:lnTo>
                  <a:pt x="142" y="343"/>
                </a:lnTo>
                <a:lnTo>
                  <a:pt x="142" y="342"/>
                </a:lnTo>
                <a:lnTo>
                  <a:pt x="142" y="343"/>
                </a:lnTo>
                <a:lnTo>
                  <a:pt x="143" y="343"/>
                </a:lnTo>
                <a:lnTo>
                  <a:pt x="143" y="342"/>
                </a:lnTo>
                <a:lnTo>
                  <a:pt x="143" y="343"/>
                </a:lnTo>
                <a:lnTo>
                  <a:pt x="144" y="343"/>
                </a:lnTo>
                <a:lnTo>
                  <a:pt x="144" y="344"/>
                </a:lnTo>
                <a:lnTo>
                  <a:pt x="143" y="344"/>
                </a:lnTo>
                <a:lnTo>
                  <a:pt x="143" y="343"/>
                </a:lnTo>
                <a:lnTo>
                  <a:pt x="143" y="344"/>
                </a:lnTo>
                <a:lnTo>
                  <a:pt x="142" y="344"/>
                </a:lnTo>
                <a:lnTo>
                  <a:pt x="142" y="343"/>
                </a:lnTo>
                <a:lnTo>
                  <a:pt x="141" y="343"/>
                </a:lnTo>
                <a:lnTo>
                  <a:pt x="141" y="344"/>
                </a:lnTo>
                <a:lnTo>
                  <a:pt x="140" y="344"/>
                </a:lnTo>
                <a:lnTo>
                  <a:pt x="140" y="345"/>
                </a:lnTo>
                <a:lnTo>
                  <a:pt x="141" y="345"/>
                </a:lnTo>
                <a:lnTo>
                  <a:pt x="141" y="346"/>
                </a:lnTo>
                <a:lnTo>
                  <a:pt x="141" y="345"/>
                </a:lnTo>
                <a:lnTo>
                  <a:pt x="141" y="346"/>
                </a:lnTo>
                <a:lnTo>
                  <a:pt x="140" y="346"/>
                </a:lnTo>
                <a:lnTo>
                  <a:pt x="140" y="345"/>
                </a:lnTo>
                <a:lnTo>
                  <a:pt x="140" y="346"/>
                </a:lnTo>
                <a:lnTo>
                  <a:pt x="139" y="346"/>
                </a:lnTo>
                <a:lnTo>
                  <a:pt x="139" y="347"/>
                </a:lnTo>
                <a:lnTo>
                  <a:pt x="140" y="347"/>
                </a:lnTo>
                <a:lnTo>
                  <a:pt x="140" y="346"/>
                </a:lnTo>
                <a:lnTo>
                  <a:pt x="140" y="347"/>
                </a:lnTo>
                <a:lnTo>
                  <a:pt x="141" y="347"/>
                </a:lnTo>
                <a:lnTo>
                  <a:pt x="141" y="346"/>
                </a:lnTo>
                <a:lnTo>
                  <a:pt x="142" y="346"/>
                </a:lnTo>
                <a:lnTo>
                  <a:pt x="142" y="347"/>
                </a:lnTo>
                <a:lnTo>
                  <a:pt x="143" y="347"/>
                </a:lnTo>
                <a:lnTo>
                  <a:pt x="143" y="346"/>
                </a:lnTo>
                <a:lnTo>
                  <a:pt x="143" y="347"/>
                </a:lnTo>
                <a:lnTo>
                  <a:pt x="144" y="347"/>
                </a:lnTo>
                <a:lnTo>
                  <a:pt x="144" y="346"/>
                </a:lnTo>
                <a:lnTo>
                  <a:pt x="143" y="346"/>
                </a:lnTo>
                <a:lnTo>
                  <a:pt x="143" y="345"/>
                </a:lnTo>
                <a:lnTo>
                  <a:pt x="144" y="345"/>
                </a:lnTo>
                <a:lnTo>
                  <a:pt x="144" y="346"/>
                </a:lnTo>
                <a:lnTo>
                  <a:pt x="144" y="345"/>
                </a:lnTo>
                <a:lnTo>
                  <a:pt x="144" y="344"/>
                </a:lnTo>
                <a:lnTo>
                  <a:pt x="144" y="345"/>
                </a:lnTo>
                <a:lnTo>
                  <a:pt x="145" y="345"/>
                </a:lnTo>
                <a:lnTo>
                  <a:pt x="144" y="345"/>
                </a:lnTo>
                <a:lnTo>
                  <a:pt x="144" y="346"/>
                </a:lnTo>
                <a:lnTo>
                  <a:pt x="145" y="345"/>
                </a:lnTo>
                <a:lnTo>
                  <a:pt x="145" y="346"/>
                </a:lnTo>
                <a:lnTo>
                  <a:pt x="144" y="346"/>
                </a:lnTo>
                <a:lnTo>
                  <a:pt x="145" y="346"/>
                </a:lnTo>
                <a:lnTo>
                  <a:pt x="144" y="347"/>
                </a:lnTo>
                <a:lnTo>
                  <a:pt x="145" y="347"/>
                </a:lnTo>
                <a:lnTo>
                  <a:pt x="145" y="346"/>
                </a:lnTo>
                <a:lnTo>
                  <a:pt x="146" y="347"/>
                </a:lnTo>
                <a:lnTo>
                  <a:pt x="145" y="347"/>
                </a:lnTo>
                <a:lnTo>
                  <a:pt x="146" y="347"/>
                </a:lnTo>
                <a:lnTo>
                  <a:pt x="145" y="348"/>
                </a:lnTo>
                <a:lnTo>
                  <a:pt x="146" y="348"/>
                </a:lnTo>
                <a:lnTo>
                  <a:pt x="147" y="348"/>
                </a:lnTo>
                <a:lnTo>
                  <a:pt x="146" y="349"/>
                </a:lnTo>
                <a:lnTo>
                  <a:pt x="146" y="348"/>
                </a:lnTo>
                <a:lnTo>
                  <a:pt x="146" y="349"/>
                </a:lnTo>
                <a:lnTo>
                  <a:pt x="145" y="348"/>
                </a:lnTo>
                <a:lnTo>
                  <a:pt x="146" y="348"/>
                </a:lnTo>
                <a:lnTo>
                  <a:pt x="145" y="348"/>
                </a:lnTo>
                <a:lnTo>
                  <a:pt x="145" y="349"/>
                </a:lnTo>
                <a:lnTo>
                  <a:pt x="144" y="349"/>
                </a:lnTo>
                <a:lnTo>
                  <a:pt x="145" y="349"/>
                </a:lnTo>
                <a:lnTo>
                  <a:pt x="144" y="350"/>
                </a:lnTo>
                <a:lnTo>
                  <a:pt x="145" y="350"/>
                </a:lnTo>
                <a:lnTo>
                  <a:pt x="145" y="349"/>
                </a:lnTo>
                <a:lnTo>
                  <a:pt x="146" y="350"/>
                </a:lnTo>
                <a:lnTo>
                  <a:pt x="145" y="350"/>
                </a:lnTo>
                <a:lnTo>
                  <a:pt x="146" y="350"/>
                </a:lnTo>
                <a:lnTo>
                  <a:pt x="147" y="350"/>
                </a:lnTo>
                <a:lnTo>
                  <a:pt x="146" y="350"/>
                </a:lnTo>
                <a:lnTo>
                  <a:pt x="146" y="349"/>
                </a:lnTo>
                <a:lnTo>
                  <a:pt x="147" y="349"/>
                </a:lnTo>
                <a:lnTo>
                  <a:pt x="146" y="349"/>
                </a:lnTo>
                <a:lnTo>
                  <a:pt x="147" y="349"/>
                </a:lnTo>
                <a:lnTo>
                  <a:pt x="147" y="350"/>
                </a:lnTo>
                <a:lnTo>
                  <a:pt x="148" y="350"/>
                </a:lnTo>
                <a:lnTo>
                  <a:pt x="147" y="350"/>
                </a:lnTo>
                <a:lnTo>
                  <a:pt x="148" y="350"/>
                </a:lnTo>
                <a:lnTo>
                  <a:pt x="148" y="351"/>
                </a:lnTo>
                <a:lnTo>
                  <a:pt x="147" y="351"/>
                </a:lnTo>
                <a:lnTo>
                  <a:pt x="147" y="352"/>
                </a:lnTo>
                <a:lnTo>
                  <a:pt x="147" y="351"/>
                </a:lnTo>
                <a:lnTo>
                  <a:pt x="148" y="352"/>
                </a:lnTo>
                <a:lnTo>
                  <a:pt x="148" y="351"/>
                </a:lnTo>
                <a:lnTo>
                  <a:pt x="148" y="352"/>
                </a:lnTo>
                <a:lnTo>
                  <a:pt x="149" y="352"/>
                </a:lnTo>
                <a:lnTo>
                  <a:pt x="149" y="353"/>
                </a:lnTo>
                <a:lnTo>
                  <a:pt x="148" y="353"/>
                </a:lnTo>
                <a:lnTo>
                  <a:pt x="148" y="352"/>
                </a:lnTo>
                <a:lnTo>
                  <a:pt x="148" y="353"/>
                </a:lnTo>
                <a:lnTo>
                  <a:pt x="147" y="353"/>
                </a:lnTo>
                <a:lnTo>
                  <a:pt x="147" y="352"/>
                </a:lnTo>
                <a:lnTo>
                  <a:pt x="146" y="352"/>
                </a:lnTo>
                <a:lnTo>
                  <a:pt x="147" y="352"/>
                </a:lnTo>
                <a:lnTo>
                  <a:pt x="146" y="352"/>
                </a:lnTo>
                <a:lnTo>
                  <a:pt x="146" y="353"/>
                </a:lnTo>
                <a:lnTo>
                  <a:pt x="147" y="353"/>
                </a:lnTo>
                <a:lnTo>
                  <a:pt x="146" y="353"/>
                </a:lnTo>
                <a:lnTo>
                  <a:pt x="145" y="353"/>
                </a:lnTo>
                <a:lnTo>
                  <a:pt x="146" y="353"/>
                </a:lnTo>
                <a:lnTo>
                  <a:pt x="145" y="352"/>
                </a:lnTo>
                <a:lnTo>
                  <a:pt x="145" y="353"/>
                </a:lnTo>
                <a:lnTo>
                  <a:pt x="144" y="353"/>
                </a:lnTo>
                <a:lnTo>
                  <a:pt x="145" y="352"/>
                </a:lnTo>
                <a:lnTo>
                  <a:pt x="144" y="352"/>
                </a:lnTo>
                <a:lnTo>
                  <a:pt x="145" y="352"/>
                </a:lnTo>
                <a:lnTo>
                  <a:pt x="145" y="351"/>
                </a:lnTo>
                <a:lnTo>
                  <a:pt x="144" y="352"/>
                </a:lnTo>
                <a:lnTo>
                  <a:pt x="144" y="351"/>
                </a:lnTo>
                <a:lnTo>
                  <a:pt x="145" y="351"/>
                </a:lnTo>
                <a:lnTo>
                  <a:pt x="144" y="351"/>
                </a:lnTo>
                <a:lnTo>
                  <a:pt x="144" y="350"/>
                </a:lnTo>
                <a:lnTo>
                  <a:pt x="144" y="351"/>
                </a:lnTo>
                <a:lnTo>
                  <a:pt x="144" y="352"/>
                </a:lnTo>
                <a:lnTo>
                  <a:pt x="144" y="351"/>
                </a:lnTo>
                <a:lnTo>
                  <a:pt x="143" y="351"/>
                </a:lnTo>
                <a:lnTo>
                  <a:pt x="143" y="352"/>
                </a:lnTo>
                <a:lnTo>
                  <a:pt x="144" y="352"/>
                </a:lnTo>
                <a:lnTo>
                  <a:pt x="144" y="353"/>
                </a:lnTo>
                <a:lnTo>
                  <a:pt x="143" y="353"/>
                </a:lnTo>
                <a:lnTo>
                  <a:pt x="143" y="352"/>
                </a:lnTo>
                <a:lnTo>
                  <a:pt x="143" y="353"/>
                </a:lnTo>
                <a:lnTo>
                  <a:pt x="142" y="353"/>
                </a:lnTo>
                <a:lnTo>
                  <a:pt x="143" y="353"/>
                </a:lnTo>
                <a:lnTo>
                  <a:pt x="143" y="354"/>
                </a:lnTo>
                <a:lnTo>
                  <a:pt x="142" y="354"/>
                </a:lnTo>
                <a:lnTo>
                  <a:pt x="142" y="355"/>
                </a:lnTo>
                <a:lnTo>
                  <a:pt x="142" y="354"/>
                </a:lnTo>
                <a:lnTo>
                  <a:pt x="142" y="355"/>
                </a:lnTo>
                <a:lnTo>
                  <a:pt x="143" y="355"/>
                </a:lnTo>
                <a:lnTo>
                  <a:pt x="143" y="354"/>
                </a:lnTo>
                <a:lnTo>
                  <a:pt x="143" y="355"/>
                </a:lnTo>
                <a:lnTo>
                  <a:pt x="144" y="355"/>
                </a:lnTo>
                <a:lnTo>
                  <a:pt x="144" y="356"/>
                </a:lnTo>
                <a:lnTo>
                  <a:pt x="143" y="356"/>
                </a:lnTo>
                <a:lnTo>
                  <a:pt x="143" y="355"/>
                </a:lnTo>
                <a:lnTo>
                  <a:pt x="143" y="356"/>
                </a:lnTo>
                <a:lnTo>
                  <a:pt x="142" y="356"/>
                </a:lnTo>
                <a:lnTo>
                  <a:pt x="142" y="355"/>
                </a:lnTo>
                <a:lnTo>
                  <a:pt x="141" y="355"/>
                </a:lnTo>
                <a:lnTo>
                  <a:pt x="141" y="356"/>
                </a:lnTo>
                <a:lnTo>
                  <a:pt x="140" y="356"/>
                </a:lnTo>
                <a:lnTo>
                  <a:pt x="140" y="357"/>
                </a:lnTo>
                <a:lnTo>
                  <a:pt x="141" y="357"/>
                </a:lnTo>
                <a:lnTo>
                  <a:pt x="141" y="358"/>
                </a:lnTo>
                <a:lnTo>
                  <a:pt x="141" y="357"/>
                </a:lnTo>
                <a:lnTo>
                  <a:pt x="141" y="358"/>
                </a:lnTo>
                <a:lnTo>
                  <a:pt x="140" y="358"/>
                </a:lnTo>
                <a:lnTo>
                  <a:pt x="140" y="357"/>
                </a:lnTo>
                <a:lnTo>
                  <a:pt x="140" y="358"/>
                </a:lnTo>
                <a:lnTo>
                  <a:pt x="139" y="358"/>
                </a:lnTo>
                <a:lnTo>
                  <a:pt x="139" y="359"/>
                </a:lnTo>
                <a:lnTo>
                  <a:pt x="140" y="359"/>
                </a:lnTo>
                <a:lnTo>
                  <a:pt x="140" y="358"/>
                </a:lnTo>
                <a:lnTo>
                  <a:pt x="140" y="359"/>
                </a:lnTo>
                <a:lnTo>
                  <a:pt x="141" y="359"/>
                </a:lnTo>
                <a:lnTo>
                  <a:pt x="141" y="358"/>
                </a:lnTo>
                <a:lnTo>
                  <a:pt x="142" y="358"/>
                </a:lnTo>
                <a:lnTo>
                  <a:pt x="142" y="359"/>
                </a:lnTo>
                <a:lnTo>
                  <a:pt x="143" y="359"/>
                </a:lnTo>
                <a:lnTo>
                  <a:pt x="143" y="358"/>
                </a:lnTo>
                <a:lnTo>
                  <a:pt x="143" y="359"/>
                </a:lnTo>
                <a:lnTo>
                  <a:pt x="144" y="359"/>
                </a:lnTo>
                <a:lnTo>
                  <a:pt x="144" y="358"/>
                </a:lnTo>
                <a:lnTo>
                  <a:pt x="143" y="358"/>
                </a:lnTo>
                <a:lnTo>
                  <a:pt x="143" y="357"/>
                </a:lnTo>
                <a:lnTo>
                  <a:pt x="144" y="357"/>
                </a:lnTo>
                <a:lnTo>
                  <a:pt x="144" y="358"/>
                </a:lnTo>
                <a:lnTo>
                  <a:pt x="144" y="357"/>
                </a:lnTo>
                <a:lnTo>
                  <a:pt x="144" y="356"/>
                </a:lnTo>
                <a:lnTo>
                  <a:pt x="144" y="357"/>
                </a:lnTo>
                <a:lnTo>
                  <a:pt x="145" y="357"/>
                </a:lnTo>
                <a:lnTo>
                  <a:pt x="144" y="357"/>
                </a:lnTo>
                <a:lnTo>
                  <a:pt x="144" y="358"/>
                </a:lnTo>
                <a:lnTo>
                  <a:pt x="145" y="357"/>
                </a:lnTo>
                <a:lnTo>
                  <a:pt x="145" y="358"/>
                </a:lnTo>
                <a:lnTo>
                  <a:pt x="144" y="358"/>
                </a:lnTo>
                <a:lnTo>
                  <a:pt x="145" y="358"/>
                </a:lnTo>
                <a:lnTo>
                  <a:pt x="144" y="359"/>
                </a:lnTo>
                <a:lnTo>
                  <a:pt x="145" y="359"/>
                </a:lnTo>
                <a:lnTo>
                  <a:pt x="145" y="358"/>
                </a:lnTo>
                <a:lnTo>
                  <a:pt x="146" y="359"/>
                </a:lnTo>
                <a:lnTo>
                  <a:pt x="145" y="359"/>
                </a:lnTo>
                <a:lnTo>
                  <a:pt x="146" y="359"/>
                </a:lnTo>
                <a:lnTo>
                  <a:pt x="147" y="359"/>
                </a:lnTo>
                <a:lnTo>
                  <a:pt x="146" y="359"/>
                </a:lnTo>
                <a:lnTo>
                  <a:pt x="146" y="358"/>
                </a:lnTo>
                <a:lnTo>
                  <a:pt x="147" y="358"/>
                </a:lnTo>
                <a:lnTo>
                  <a:pt x="146" y="358"/>
                </a:lnTo>
                <a:lnTo>
                  <a:pt x="147" y="358"/>
                </a:lnTo>
                <a:lnTo>
                  <a:pt x="147" y="359"/>
                </a:lnTo>
                <a:lnTo>
                  <a:pt x="148" y="359"/>
                </a:lnTo>
                <a:lnTo>
                  <a:pt x="148" y="358"/>
                </a:lnTo>
                <a:lnTo>
                  <a:pt x="148" y="359"/>
                </a:lnTo>
                <a:lnTo>
                  <a:pt x="149" y="359"/>
                </a:lnTo>
                <a:lnTo>
                  <a:pt x="149" y="358"/>
                </a:lnTo>
                <a:lnTo>
                  <a:pt x="148" y="358"/>
                </a:lnTo>
                <a:lnTo>
                  <a:pt x="148" y="357"/>
                </a:lnTo>
                <a:lnTo>
                  <a:pt x="148" y="358"/>
                </a:lnTo>
                <a:lnTo>
                  <a:pt x="147" y="357"/>
                </a:lnTo>
                <a:lnTo>
                  <a:pt x="147" y="358"/>
                </a:lnTo>
                <a:lnTo>
                  <a:pt x="147" y="357"/>
                </a:lnTo>
                <a:lnTo>
                  <a:pt x="148" y="357"/>
                </a:lnTo>
                <a:lnTo>
                  <a:pt x="148" y="356"/>
                </a:lnTo>
                <a:lnTo>
                  <a:pt x="147" y="356"/>
                </a:lnTo>
                <a:lnTo>
                  <a:pt x="148" y="356"/>
                </a:lnTo>
                <a:lnTo>
                  <a:pt x="148" y="355"/>
                </a:lnTo>
                <a:lnTo>
                  <a:pt x="148" y="356"/>
                </a:lnTo>
                <a:lnTo>
                  <a:pt x="149" y="356"/>
                </a:lnTo>
                <a:lnTo>
                  <a:pt x="149" y="355"/>
                </a:lnTo>
                <a:lnTo>
                  <a:pt x="148" y="355"/>
                </a:lnTo>
                <a:lnTo>
                  <a:pt x="148" y="354"/>
                </a:lnTo>
                <a:lnTo>
                  <a:pt x="149" y="354"/>
                </a:lnTo>
                <a:lnTo>
                  <a:pt x="149" y="355"/>
                </a:lnTo>
                <a:lnTo>
                  <a:pt x="149" y="354"/>
                </a:lnTo>
                <a:lnTo>
                  <a:pt x="149" y="353"/>
                </a:lnTo>
                <a:lnTo>
                  <a:pt x="149" y="354"/>
                </a:lnTo>
                <a:lnTo>
                  <a:pt x="150" y="354"/>
                </a:lnTo>
                <a:lnTo>
                  <a:pt x="149" y="354"/>
                </a:lnTo>
                <a:lnTo>
                  <a:pt x="149" y="355"/>
                </a:lnTo>
                <a:lnTo>
                  <a:pt x="150" y="355"/>
                </a:lnTo>
                <a:lnTo>
                  <a:pt x="150" y="354"/>
                </a:lnTo>
                <a:lnTo>
                  <a:pt x="150" y="355"/>
                </a:lnTo>
                <a:lnTo>
                  <a:pt x="150" y="356"/>
                </a:lnTo>
                <a:lnTo>
                  <a:pt x="149" y="356"/>
                </a:lnTo>
                <a:lnTo>
                  <a:pt x="150" y="356"/>
                </a:lnTo>
                <a:lnTo>
                  <a:pt x="150" y="355"/>
                </a:lnTo>
                <a:lnTo>
                  <a:pt x="151" y="355"/>
                </a:lnTo>
                <a:lnTo>
                  <a:pt x="151" y="356"/>
                </a:lnTo>
                <a:lnTo>
                  <a:pt x="151" y="357"/>
                </a:lnTo>
                <a:lnTo>
                  <a:pt x="152" y="357"/>
                </a:lnTo>
                <a:lnTo>
                  <a:pt x="152" y="358"/>
                </a:lnTo>
                <a:lnTo>
                  <a:pt x="151" y="358"/>
                </a:lnTo>
                <a:lnTo>
                  <a:pt x="151" y="357"/>
                </a:lnTo>
                <a:lnTo>
                  <a:pt x="151" y="358"/>
                </a:lnTo>
                <a:lnTo>
                  <a:pt x="151" y="357"/>
                </a:lnTo>
                <a:lnTo>
                  <a:pt x="150" y="357"/>
                </a:lnTo>
                <a:lnTo>
                  <a:pt x="150" y="358"/>
                </a:lnTo>
                <a:lnTo>
                  <a:pt x="150" y="359"/>
                </a:lnTo>
                <a:lnTo>
                  <a:pt x="149" y="359"/>
                </a:lnTo>
                <a:lnTo>
                  <a:pt x="150" y="359"/>
                </a:lnTo>
                <a:lnTo>
                  <a:pt x="150" y="358"/>
                </a:lnTo>
                <a:lnTo>
                  <a:pt x="151" y="358"/>
                </a:lnTo>
                <a:lnTo>
                  <a:pt x="151" y="359"/>
                </a:lnTo>
                <a:lnTo>
                  <a:pt x="152" y="359"/>
                </a:lnTo>
                <a:lnTo>
                  <a:pt x="151" y="359"/>
                </a:lnTo>
                <a:lnTo>
                  <a:pt x="151" y="358"/>
                </a:lnTo>
                <a:lnTo>
                  <a:pt x="152" y="358"/>
                </a:lnTo>
                <a:lnTo>
                  <a:pt x="152" y="359"/>
                </a:lnTo>
                <a:lnTo>
                  <a:pt x="153" y="359"/>
                </a:lnTo>
                <a:lnTo>
                  <a:pt x="153" y="360"/>
                </a:lnTo>
                <a:lnTo>
                  <a:pt x="152" y="360"/>
                </a:lnTo>
                <a:lnTo>
                  <a:pt x="152" y="361"/>
                </a:lnTo>
                <a:lnTo>
                  <a:pt x="152" y="360"/>
                </a:lnTo>
                <a:lnTo>
                  <a:pt x="153" y="360"/>
                </a:lnTo>
                <a:lnTo>
                  <a:pt x="153" y="361"/>
                </a:lnTo>
                <a:lnTo>
                  <a:pt x="153" y="360"/>
                </a:lnTo>
                <a:lnTo>
                  <a:pt x="153" y="361"/>
                </a:lnTo>
                <a:lnTo>
                  <a:pt x="154" y="361"/>
                </a:lnTo>
                <a:lnTo>
                  <a:pt x="153" y="361"/>
                </a:lnTo>
                <a:lnTo>
                  <a:pt x="154" y="361"/>
                </a:lnTo>
                <a:lnTo>
                  <a:pt x="154" y="362"/>
                </a:lnTo>
                <a:lnTo>
                  <a:pt x="153" y="362"/>
                </a:lnTo>
                <a:lnTo>
                  <a:pt x="153" y="361"/>
                </a:lnTo>
                <a:lnTo>
                  <a:pt x="153" y="362"/>
                </a:lnTo>
                <a:lnTo>
                  <a:pt x="152" y="362"/>
                </a:lnTo>
                <a:lnTo>
                  <a:pt x="152" y="361"/>
                </a:lnTo>
                <a:lnTo>
                  <a:pt x="151" y="361"/>
                </a:lnTo>
                <a:lnTo>
                  <a:pt x="151" y="362"/>
                </a:lnTo>
                <a:lnTo>
                  <a:pt x="152" y="362"/>
                </a:lnTo>
                <a:lnTo>
                  <a:pt x="151" y="362"/>
                </a:lnTo>
                <a:lnTo>
                  <a:pt x="151" y="363"/>
                </a:lnTo>
                <a:lnTo>
                  <a:pt x="152" y="363"/>
                </a:lnTo>
                <a:lnTo>
                  <a:pt x="152" y="364"/>
                </a:lnTo>
                <a:lnTo>
                  <a:pt x="151" y="364"/>
                </a:lnTo>
                <a:lnTo>
                  <a:pt x="151" y="363"/>
                </a:lnTo>
                <a:lnTo>
                  <a:pt x="151" y="364"/>
                </a:lnTo>
                <a:lnTo>
                  <a:pt x="151" y="363"/>
                </a:lnTo>
                <a:lnTo>
                  <a:pt x="150" y="363"/>
                </a:lnTo>
                <a:lnTo>
                  <a:pt x="150" y="364"/>
                </a:lnTo>
                <a:lnTo>
                  <a:pt x="150" y="365"/>
                </a:lnTo>
                <a:lnTo>
                  <a:pt x="149" y="365"/>
                </a:lnTo>
                <a:lnTo>
                  <a:pt x="150" y="365"/>
                </a:lnTo>
                <a:lnTo>
                  <a:pt x="150" y="364"/>
                </a:lnTo>
                <a:lnTo>
                  <a:pt x="151" y="364"/>
                </a:lnTo>
                <a:lnTo>
                  <a:pt x="151" y="365"/>
                </a:lnTo>
                <a:lnTo>
                  <a:pt x="152" y="365"/>
                </a:lnTo>
                <a:lnTo>
                  <a:pt x="151" y="365"/>
                </a:lnTo>
                <a:lnTo>
                  <a:pt x="151" y="364"/>
                </a:lnTo>
                <a:lnTo>
                  <a:pt x="152" y="364"/>
                </a:lnTo>
                <a:lnTo>
                  <a:pt x="152" y="365"/>
                </a:lnTo>
                <a:lnTo>
                  <a:pt x="153" y="365"/>
                </a:lnTo>
                <a:lnTo>
                  <a:pt x="153" y="364"/>
                </a:lnTo>
                <a:lnTo>
                  <a:pt x="153" y="365"/>
                </a:lnTo>
                <a:lnTo>
                  <a:pt x="154" y="365"/>
                </a:lnTo>
                <a:lnTo>
                  <a:pt x="154" y="364"/>
                </a:lnTo>
                <a:lnTo>
                  <a:pt x="153" y="364"/>
                </a:lnTo>
                <a:lnTo>
                  <a:pt x="154" y="364"/>
                </a:lnTo>
                <a:lnTo>
                  <a:pt x="154" y="363"/>
                </a:lnTo>
                <a:lnTo>
                  <a:pt x="154" y="364"/>
                </a:lnTo>
                <a:lnTo>
                  <a:pt x="154" y="363"/>
                </a:lnTo>
                <a:lnTo>
                  <a:pt x="154" y="362"/>
                </a:lnTo>
                <a:lnTo>
                  <a:pt x="155" y="362"/>
                </a:lnTo>
                <a:lnTo>
                  <a:pt x="155" y="363"/>
                </a:lnTo>
                <a:lnTo>
                  <a:pt x="155" y="364"/>
                </a:lnTo>
                <a:lnTo>
                  <a:pt x="155" y="363"/>
                </a:lnTo>
                <a:lnTo>
                  <a:pt x="155" y="364"/>
                </a:lnTo>
                <a:lnTo>
                  <a:pt x="156" y="364"/>
                </a:lnTo>
                <a:lnTo>
                  <a:pt x="155" y="364"/>
                </a:lnTo>
                <a:lnTo>
                  <a:pt x="155" y="365"/>
                </a:lnTo>
                <a:lnTo>
                  <a:pt x="156" y="365"/>
                </a:lnTo>
                <a:lnTo>
                  <a:pt x="156" y="364"/>
                </a:lnTo>
                <a:lnTo>
                  <a:pt x="156" y="365"/>
                </a:lnTo>
                <a:lnTo>
                  <a:pt x="156" y="366"/>
                </a:lnTo>
                <a:lnTo>
                  <a:pt x="157" y="366"/>
                </a:lnTo>
                <a:lnTo>
                  <a:pt x="157" y="367"/>
                </a:lnTo>
                <a:lnTo>
                  <a:pt x="157" y="366"/>
                </a:lnTo>
                <a:lnTo>
                  <a:pt x="156" y="366"/>
                </a:lnTo>
                <a:lnTo>
                  <a:pt x="156" y="367"/>
                </a:lnTo>
                <a:lnTo>
                  <a:pt x="156" y="366"/>
                </a:lnTo>
                <a:lnTo>
                  <a:pt x="156" y="367"/>
                </a:lnTo>
                <a:lnTo>
                  <a:pt x="155" y="367"/>
                </a:lnTo>
                <a:lnTo>
                  <a:pt x="156" y="367"/>
                </a:lnTo>
                <a:lnTo>
                  <a:pt x="155" y="367"/>
                </a:lnTo>
                <a:lnTo>
                  <a:pt x="155" y="368"/>
                </a:lnTo>
                <a:lnTo>
                  <a:pt x="156" y="368"/>
                </a:lnTo>
                <a:lnTo>
                  <a:pt x="156" y="367"/>
                </a:lnTo>
                <a:lnTo>
                  <a:pt x="156" y="368"/>
                </a:lnTo>
                <a:lnTo>
                  <a:pt x="157" y="368"/>
                </a:lnTo>
                <a:lnTo>
                  <a:pt x="157" y="367"/>
                </a:lnTo>
                <a:lnTo>
                  <a:pt x="158" y="367"/>
                </a:lnTo>
                <a:lnTo>
                  <a:pt x="157" y="368"/>
                </a:lnTo>
                <a:lnTo>
                  <a:pt x="158" y="368"/>
                </a:lnTo>
                <a:lnTo>
                  <a:pt x="158" y="369"/>
                </a:lnTo>
                <a:lnTo>
                  <a:pt x="157" y="369"/>
                </a:lnTo>
                <a:lnTo>
                  <a:pt x="158" y="369"/>
                </a:lnTo>
                <a:lnTo>
                  <a:pt x="157" y="369"/>
                </a:lnTo>
                <a:lnTo>
                  <a:pt x="157" y="370"/>
                </a:lnTo>
                <a:lnTo>
                  <a:pt x="158" y="369"/>
                </a:lnTo>
                <a:lnTo>
                  <a:pt x="158" y="370"/>
                </a:lnTo>
                <a:lnTo>
                  <a:pt x="158" y="369"/>
                </a:lnTo>
                <a:lnTo>
                  <a:pt x="159" y="369"/>
                </a:lnTo>
                <a:lnTo>
                  <a:pt x="158" y="369"/>
                </a:lnTo>
                <a:lnTo>
                  <a:pt x="159" y="370"/>
                </a:lnTo>
                <a:lnTo>
                  <a:pt x="158" y="370"/>
                </a:lnTo>
                <a:lnTo>
                  <a:pt x="159" y="370"/>
                </a:lnTo>
                <a:lnTo>
                  <a:pt x="159" y="371"/>
                </a:lnTo>
                <a:lnTo>
                  <a:pt x="160" y="371"/>
                </a:lnTo>
                <a:lnTo>
                  <a:pt x="159" y="371"/>
                </a:lnTo>
                <a:lnTo>
                  <a:pt x="158" y="371"/>
                </a:lnTo>
                <a:lnTo>
                  <a:pt x="159" y="371"/>
                </a:lnTo>
                <a:lnTo>
                  <a:pt x="158" y="370"/>
                </a:lnTo>
                <a:lnTo>
                  <a:pt x="158" y="371"/>
                </a:lnTo>
                <a:lnTo>
                  <a:pt x="157" y="371"/>
                </a:lnTo>
                <a:lnTo>
                  <a:pt x="158" y="370"/>
                </a:lnTo>
                <a:lnTo>
                  <a:pt x="157" y="370"/>
                </a:lnTo>
                <a:lnTo>
                  <a:pt x="157" y="371"/>
                </a:lnTo>
                <a:lnTo>
                  <a:pt x="156" y="371"/>
                </a:lnTo>
                <a:lnTo>
                  <a:pt x="156" y="370"/>
                </a:lnTo>
                <a:lnTo>
                  <a:pt x="156" y="371"/>
                </a:lnTo>
                <a:lnTo>
                  <a:pt x="155" y="371"/>
                </a:lnTo>
                <a:lnTo>
                  <a:pt x="155" y="370"/>
                </a:lnTo>
                <a:lnTo>
                  <a:pt x="156" y="370"/>
                </a:lnTo>
                <a:lnTo>
                  <a:pt x="155" y="370"/>
                </a:lnTo>
                <a:lnTo>
                  <a:pt x="155" y="369"/>
                </a:lnTo>
                <a:lnTo>
                  <a:pt x="155" y="370"/>
                </a:lnTo>
                <a:lnTo>
                  <a:pt x="155" y="369"/>
                </a:lnTo>
                <a:lnTo>
                  <a:pt x="155" y="368"/>
                </a:lnTo>
                <a:lnTo>
                  <a:pt x="154" y="368"/>
                </a:lnTo>
                <a:lnTo>
                  <a:pt x="154" y="369"/>
                </a:lnTo>
                <a:lnTo>
                  <a:pt x="154" y="370"/>
                </a:lnTo>
                <a:lnTo>
                  <a:pt x="154" y="369"/>
                </a:lnTo>
                <a:lnTo>
                  <a:pt x="154" y="370"/>
                </a:lnTo>
                <a:lnTo>
                  <a:pt x="153" y="370"/>
                </a:lnTo>
                <a:lnTo>
                  <a:pt x="154" y="370"/>
                </a:lnTo>
                <a:lnTo>
                  <a:pt x="154" y="371"/>
                </a:lnTo>
                <a:lnTo>
                  <a:pt x="153" y="371"/>
                </a:lnTo>
                <a:lnTo>
                  <a:pt x="153" y="370"/>
                </a:lnTo>
                <a:lnTo>
                  <a:pt x="153" y="371"/>
                </a:lnTo>
                <a:lnTo>
                  <a:pt x="152" y="371"/>
                </a:lnTo>
                <a:lnTo>
                  <a:pt x="152" y="370"/>
                </a:lnTo>
                <a:lnTo>
                  <a:pt x="151" y="370"/>
                </a:lnTo>
                <a:lnTo>
                  <a:pt x="151" y="371"/>
                </a:lnTo>
                <a:lnTo>
                  <a:pt x="152" y="371"/>
                </a:lnTo>
                <a:lnTo>
                  <a:pt x="151" y="371"/>
                </a:lnTo>
                <a:lnTo>
                  <a:pt x="151" y="370"/>
                </a:lnTo>
                <a:lnTo>
                  <a:pt x="150" y="370"/>
                </a:lnTo>
                <a:lnTo>
                  <a:pt x="150" y="371"/>
                </a:lnTo>
                <a:lnTo>
                  <a:pt x="149" y="371"/>
                </a:lnTo>
                <a:lnTo>
                  <a:pt x="150" y="371"/>
                </a:lnTo>
                <a:lnTo>
                  <a:pt x="150" y="370"/>
                </a:lnTo>
                <a:lnTo>
                  <a:pt x="150" y="369"/>
                </a:lnTo>
                <a:lnTo>
                  <a:pt x="151" y="369"/>
                </a:lnTo>
                <a:lnTo>
                  <a:pt x="151" y="370"/>
                </a:lnTo>
                <a:lnTo>
                  <a:pt x="151" y="369"/>
                </a:lnTo>
                <a:lnTo>
                  <a:pt x="151" y="370"/>
                </a:lnTo>
                <a:lnTo>
                  <a:pt x="152" y="370"/>
                </a:lnTo>
                <a:lnTo>
                  <a:pt x="152" y="369"/>
                </a:lnTo>
                <a:lnTo>
                  <a:pt x="151" y="369"/>
                </a:lnTo>
                <a:lnTo>
                  <a:pt x="151" y="368"/>
                </a:lnTo>
                <a:lnTo>
                  <a:pt x="151" y="367"/>
                </a:lnTo>
                <a:lnTo>
                  <a:pt x="150" y="367"/>
                </a:lnTo>
                <a:lnTo>
                  <a:pt x="150" y="368"/>
                </a:lnTo>
                <a:lnTo>
                  <a:pt x="149" y="368"/>
                </a:lnTo>
                <a:lnTo>
                  <a:pt x="150" y="368"/>
                </a:lnTo>
                <a:lnTo>
                  <a:pt x="150" y="367"/>
                </a:lnTo>
                <a:lnTo>
                  <a:pt x="150" y="366"/>
                </a:lnTo>
                <a:lnTo>
                  <a:pt x="150" y="367"/>
                </a:lnTo>
                <a:lnTo>
                  <a:pt x="149" y="367"/>
                </a:lnTo>
                <a:lnTo>
                  <a:pt x="149" y="366"/>
                </a:lnTo>
                <a:lnTo>
                  <a:pt x="150" y="366"/>
                </a:lnTo>
                <a:lnTo>
                  <a:pt x="149" y="366"/>
                </a:lnTo>
                <a:lnTo>
                  <a:pt x="149" y="365"/>
                </a:lnTo>
                <a:lnTo>
                  <a:pt x="149" y="366"/>
                </a:lnTo>
                <a:lnTo>
                  <a:pt x="149" y="367"/>
                </a:lnTo>
                <a:lnTo>
                  <a:pt x="149" y="366"/>
                </a:lnTo>
                <a:lnTo>
                  <a:pt x="148" y="366"/>
                </a:lnTo>
                <a:lnTo>
                  <a:pt x="148" y="367"/>
                </a:lnTo>
                <a:lnTo>
                  <a:pt x="149" y="367"/>
                </a:lnTo>
                <a:lnTo>
                  <a:pt x="149" y="368"/>
                </a:lnTo>
                <a:lnTo>
                  <a:pt x="148" y="368"/>
                </a:lnTo>
                <a:lnTo>
                  <a:pt x="148" y="367"/>
                </a:lnTo>
                <a:lnTo>
                  <a:pt x="148" y="368"/>
                </a:lnTo>
                <a:lnTo>
                  <a:pt x="147" y="368"/>
                </a:lnTo>
                <a:lnTo>
                  <a:pt x="148" y="368"/>
                </a:lnTo>
                <a:lnTo>
                  <a:pt x="148" y="369"/>
                </a:lnTo>
                <a:lnTo>
                  <a:pt x="147" y="369"/>
                </a:lnTo>
                <a:lnTo>
                  <a:pt x="147" y="370"/>
                </a:lnTo>
                <a:lnTo>
                  <a:pt x="147" y="369"/>
                </a:lnTo>
                <a:lnTo>
                  <a:pt x="148" y="370"/>
                </a:lnTo>
                <a:lnTo>
                  <a:pt x="148" y="369"/>
                </a:lnTo>
                <a:lnTo>
                  <a:pt x="148" y="370"/>
                </a:lnTo>
                <a:lnTo>
                  <a:pt x="149" y="370"/>
                </a:lnTo>
                <a:lnTo>
                  <a:pt x="149" y="371"/>
                </a:lnTo>
                <a:lnTo>
                  <a:pt x="148" y="371"/>
                </a:lnTo>
                <a:lnTo>
                  <a:pt x="148" y="370"/>
                </a:lnTo>
                <a:lnTo>
                  <a:pt x="148" y="371"/>
                </a:lnTo>
                <a:lnTo>
                  <a:pt x="147" y="371"/>
                </a:lnTo>
                <a:lnTo>
                  <a:pt x="147" y="370"/>
                </a:lnTo>
                <a:lnTo>
                  <a:pt x="146" y="370"/>
                </a:lnTo>
                <a:lnTo>
                  <a:pt x="147" y="370"/>
                </a:lnTo>
                <a:lnTo>
                  <a:pt x="146" y="370"/>
                </a:lnTo>
                <a:lnTo>
                  <a:pt x="146" y="371"/>
                </a:lnTo>
                <a:lnTo>
                  <a:pt x="147" y="371"/>
                </a:lnTo>
                <a:lnTo>
                  <a:pt x="146" y="371"/>
                </a:lnTo>
                <a:lnTo>
                  <a:pt x="145" y="372"/>
                </a:lnTo>
                <a:lnTo>
                  <a:pt x="146" y="372"/>
                </a:lnTo>
                <a:lnTo>
                  <a:pt x="147" y="372"/>
                </a:lnTo>
                <a:lnTo>
                  <a:pt x="146" y="373"/>
                </a:lnTo>
                <a:lnTo>
                  <a:pt x="146" y="372"/>
                </a:lnTo>
                <a:lnTo>
                  <a:pt x="146" y="373"/>
                </a:lnTo>
                <a:lnTo>
                  <a:pt x="145" y="372"/>
                </a:lnTo>
                <a:lnTo>
                  <a:pt x="146" y="372"/>
                </a:lnTo>
                <a:lnTo>
                  <a:pt x="145" y="372"/>
                </a:lnTo>
                <a:lnTo>
                  <a:pt x="145" y="373"/>
                </a:lnTo>
                <a:lnTo>
                  <a:pt x="144" y="373"/>
                </a:lnTo>
                <a:lnTo>
                  <a:pt x="145" y="373"/>
                </a:lnTo>
                <a:lnTo>
                  <a:pt x="144" y="374"/>
                </a:lnTo>
                <a:lnTo>
                  <a:pt x="145" y="374"/>
                </a:lnTo>
                <a:lnTo>
                  <a:pt x="145" y="373"/>
                </a:lnTo>
                <a:lnTo>
                  <a:pt x="146" y="374"/>
                </a:lnTo>
                <a:lnTo>
                  <a:pt x="145" y="374"/>
                </a:lnTo>
                <a:lnTo>
                  <a:pt x="146" y="374"/>
                </a:lnTo>
                <a:lnTo>
                  <a:pt x="147" y="374"/>
                </a:lnTo>
                <a:lnTo>
                  <a:pt x="146" y="374"/>
                </a:lnTo>
                <a:lnTo>
                  <a:pt x="146" y="373"/>
                </a:lnTo>
                <a:lnTo>
                  <a:pt x="147" y="373"/>
                </a:lnTo>
                <a:lnTo>
                  <a:pt x="146" y="373"/>
                </a:lnTo>
                <a:lnTo>
                  <a:pt x="147" y="373"/>
                </a:lnTo>
                <a:lnTo>
                  <a:pt x="147" y="374"/>
                </a:lnTo>
                <a:lnTo>
                  <a:pt x="148" y="374"/>
                </a:lnTo>
                <a:lnTo>
                  <a:pt x="147" y="374"/>
                </a:lnTo>
                <a:lnTo>
                  <a:pt x="148" y="374"/>
                </a:lnTo>
                <a:lnTo>
                  <a:pt x="148" y="375"/>
                </a:lnTo>
                <a:lnTo>
                  <a:pt x="147" y="375"/>
                </a:lnTo>
                <a:lnTo>
                  <a:pt x="147" y="376"/>
                </a:lnTo>
                <a:lnTo>
                  <a:pt x="147" y="375"/>
                </a:lnTo>
                <a:lnTo>
                  <a:pt x="148" y="376"/>
                </a:lnTo>
                <a:lnTo>
                  <a:pt x="148" y="375"/>
                </a:lnTo>
                <a:lnTo>
                  <a:pt x="148" y="376"/>
                </a:lnTo>
                <a:lnTo>
                  <a:pt x="149" y="376"/>
                </a:lnTo>
                <a:lnTo>
                  <a:pt x="149" y="377"/>
                </a:lnTo>
                <a:lnTo>
                  <a:pt x="148" y="377"/>
                </a:lnTo>
                <a:lnTo>
                  <a:pt x="148" y="376"/>
                </a:lnTo>
                <a:lnTo>
                  <a:pt x="148" y="377"/>
                </a:lnTo>
                <a:lnTo>
                  <a:pt x="147" y="377"/>
                </a:lnTo>
                <a:lnTo>
                  <a:pt x="147" y="376"/>
                </a:lnTo>
                <a:lnTo>
                  <a:pt x="146" y="376"/>
                </a:lnTo>
                <a:lnTo>
                  <a:pt x="147" y="376"/>
                </a:lnTo>
                <a:lnTo>
                  <a:pt x="146" y="376"/>
                </a:lnTo>
                <a:lnTo>
                  <a:pt x="146" y="377"/>
                </a:lnTo>
                <a:lnTo>
                  <a:pt x="147" y="377"/>
                </a:lnTo>
                <a:lnTo>
                  <a:pt x="146" y="377"/>
                </a:lnTo>
                <a:lnTo>
                  <a:pt x="145" y="377"/>
                </a:lnTo>
                <a:lnTo>
                  <a:pt x="146" y="377"/>
                </a:lnTo>
                <a:lnTo>
                  <a:pt x="145" y="376"/>
                </a:lnTo>
                <a:lnTo>
                  <a:pt x="145" y="377"/>
                </a:lnTo>
                <a:lnTo>
                  <a:pt x="144" y="377"/>
                </a:lnTo>
                <a:lnTo>
                  <a:pt x="145" y="376"/>
                </a:lnTo>
                <a:lnTo>
                  <a:pt x="144" y="376"/>
                </a:lnTo>
                <a:lnTo>
                  <a:pt x="145" y="376"/>
                </a:lnTo>
                <a:lnTo>
                  <a:pt x="145" y="375"/>
                </a:lnTo>
                <a:lnTo>
                  <a:pt x="144" y="376"/>
                </a:lnTo>
                <a:lnTo>
                  <a:pt x="144" y="375"/>
                </a:lnTo>
                <a:lnTo>
                  <a:pt x="145" y="375"/>
                </a:lnTo>
                <a:lnTo>
                  <a:pt x="144" y="375"/>
                </a:lnTo>
                <a:lnTo>
                  <a:pt x="144" y="374"/>
                </a:lnTo>
                <a:lnTo>
                  <a:pt x="144" y="375"/>
                </a:lnTo>
                <a:lnTo>
                  <a:pt x="144" y="376"/>
                </a:lnTo>
                <a:lnTo>
                  <a:pt x="144" y="375"/>
                </a:lnTo>
                <a:lnTo>
                  <a:pt x="143" y="375"/>
                </a:lnTo>
                <a:lnTo>
                  <a:pt x="143" y="376"/>
                </a:lnTo>
                <a:lnTo>
                  <a:pt x="144" y="376"/>
                </a:lnTo>
                <a:lnTo>
                  <a:pt x="144" y="377"/>
                </a:lnTo>
                <a:lnTo>
                  <a:pt x="143" y="377"/>
                </a:lnTo>
                <a:lnTo>
                  <a:pt x="143" y="376"/>
                </a:lnTo>
                <a:lnTo>
                  <a:pt x="143" y="377"/>
                </a:lnTo>
                <a:lnTo>
                  <a:pt x="142" y="377"/>
                </a:lnTo>
                <a:lnTo>
                  <a:pt x="143" y="377"/>
                </a:lnTo>
                <a:lnTo>
                  <a:pt x="143" y="378"/>
                </a:lnTo>
                <a:lnTo>
                  <a:pt x="142" y="378"/>
                </a:lnTo>
                <a:lnTo>
                  <a:pt x="142" y="379"/>
                </a:lnTo>
                <a:lnTo>
                  <a:pt x="142" y="378"/>
                </a:lnTo>
                <a:lnTo>
                  <a:pt x="142" y="379"/>
                </a:lnTo>
                <a:lnTo>
                  <a:pt x="143" y="379"/>
                </a:lnTo>
                <a:lnTo>
                  <a:pt x="143" y="378"/>
                </a:lnTo>
                <a:lnTo>
                  <a:pt x="143" y="379"/>
                </a:lnTo>
                <a:lnTo>
                  <a:pt x="144" y="379"/>
                </a:lnTo>
                <a:lnTo>
                  <a:pt x="144" y="380"/>
                </a:lnTo>
                <a:lnTo>
                  <a:pt x="143" y="380"/>
                </a:lnTo>
                <a:lnTo>
                  <a:pt x="143" y="379"/>
                </a:lnTo>
                <a:lnTo>
                  <a:pt x="143" y="380"/>
                </a:lnTo>
                <a:lnTo>
                  <a:pt x="142" y="380"/>
                </a:lnTo>
                <a:lnTo>
                  <a:pt x="142" y="379"/>
                </a:lnTo>
                <a:lnTo>
                  <a:pt x="141" y="379"/>
                </a:lnTo>
                <a:lnTo>
                  <a:pt x="141" y="380"/>
                </a:lnTo>
                <a:lnTo>
                  <a:pt x="140" y="380"/>
                </a:lnTo>
                <a:lnTo>
                  <a:pt x="140" y="381"/>
                </a:lnTo>
                <a:lnTo>
                  <a:pt x="141" y="381"/>
                </a:lnTo>
                <a:lnTo>
                  <a:pt x="141" y="382"/>
                </a:lnTo>
                <a:lnTo>
                  <a:pt x="141" y="381"/>
                </a:lnTo>
                <a:lnTo>
                  <a:pt x="141" y="382"/>
                </a:lnTo>
                <a:lnTo>
                  <a:pt x="140" y="382"/>
                </a:lnTo>
                <a:lnTo>
                  <a:pt x="140" y="381"/>
                </a:lnTo>
                <a:lnTo>
                  <a:pt x="140" y="382"/>
                </a:lnTo>
                <a:lnTo>
                  <a:pt x="139" y="382"/>
                </a:lnTo>
                <a:lnTo>
                  <a:pt x="139" y="383"/>
                </a:lnTo>
                <a:lnTo>
                  <a:pt x="140" y="383"/>
                </a:lnTo>
                <a:lnTo>
                  <a:pt x="140" y="382"/>
                </a:lnTo>
                <a:lnTo>
                  <a:pt x="140" y="383"/>
                </a:lnTo>
                <a:lnTo>
                  <a:pt x="141" y="383"/>
                </a:lnTo>
                <a:lnTo>
                  <a:pt x="141" y="382"/>
                </a:lnTo>
                <a:lnTo>
                  <a:pt x="142" y="382"/>
                </a:lnTo>
                <a:lnTo>
                  <a:pt x="142" y="383"/>
                </a:lnTo>
                <a:lnTo>
                  <a:pt x="143" y="383"/>
                </a:lnTo>
                <a:lnTo>
                  <a:pt x="143" y="382"/>
                </a:lnTo>
                <a:lnTo>
                  <a:pt x="143" y="383"/>
                </a:lnTo>
                <a:lnTo>
                  <a:pt x="144" y="383"/>
                </a:lnTo>
                <a:lnTo>
                  <a:pt x="144" y="382"/>
                </a:lnTo>
                <a:lnTo>
                  <a:pt x="143" y="382"/>
                </a:lnTo>
                <a:lnTo>
                  <a:pt x="143" y="381"/>
                </a:lnTo>
                <a:lnTo>
                  <a:pt x="144" y="381"/>
                </a:lnTo>
                <a:lnTo>
                  <a:pt x="144" y="382"/>
                </a:lnTo>
                <a:lnTo>
                  <a:pt x="144" y="381"/>
                </a:lnTo>
                <a:lnTo>
                  <a:pt x="144" y="380"/>
                </a:lnTo>
                <a:lnTo>
                  <a:pt x="144" y="381"/>
                </a:lnTo>
                <a:lnTo>
                  <a:pt x="145" y="381"/>
                </a:lnTo>
                <a:lnTo>
                  <a:pt x="144" y="381"/>
                </a:lnTo>
                <a:lnTo>
                  <a:pt x="144" y="382"/>
                </a:lnTo>
                <a:lnTo>
                  <a:pt x="145" y="381"/>
                </a:lnTo>
                <a:lnTo>
                  <a:pt x="145" y="382"/>
                </a:lnTo>
                <a:lnTo>
                  <a:pt x="144" y="382"/>
                </a:lnTo>
                <a:lnTo>
                  <a:pt x="145" y="382"/>
                </a:lnTo>
                <a:lnTo>
                  <a:pt x="144" y="383"/>
                </a:lnTo>
                <a:lnTo>
                  <a:pt x="145" y="383"/>
                </a:lnTo>
                <a:lnTo>
                  <a:pt x="145" y="382"/>
                </a:lnTo>
                <a:lnTo>
                  <a:pt x="146" y="383"/>
                </a:lnTo>
                <a:lnTo>
                  <a:pt x="145" y="383"/>
                </a:lnTo>
                <a:lnTo>
                  <a:pt x="146" y="383"/>
                </a:lnTo>
                <a:lnTo>
                  <a:pt x="147" y="383"/>
                </a:lnTo>
                <a:lnTo>
                  <a:pt x="146" y="383"/>
                </a:lnTo>
                <a:lnTo>
                  <a:pt x="146" y="382"/>
                </a:lnTo>
                <a:lnTo>
                  <a:pt x="147" y="382"/>
                </a:lnTo>
                <a:lnTo>
                  <a:pt x="146" y="382"/>
                </a:lnTo>
                <a:lnTo>
                  <a:pt x="147" y="382"/>
                </a:lnTo>
                <a:lnTo>
                  <a:pt x="147" y="383"/>
                </a:lnTo>
                <a:lnTo>
                  <a:pt x="148" y="383"/>
                </a:lnTo>
                <a:lnTo>
                  <a:pt x="148" y="382"/>
                </a:lnTo>
                <a:lnTo>
                  <a:pt x="148" y="383"/>
                </a:lnTo>
                <a:lnTo>
                  <a:pt x="149" y="383"/>
                </a:lnTo>
                <a:lnTo>
                  <a:pt x="149" y="382"/>
                </a:lnTo>
                <a:lnTo>
                  <a:pt x="148" y="382"/>
                </a:lnTo>
                <a:lnTo>
                  <a:pt x="148" y="381"/>
                </a:lnTo>
                <a:lnTo>
                  <a:pt x="148" y="382"/>
                </a:lnTo>
                <a:lnTo>
                  <a:pt x="147" y="381"/>
                </a:lnTo>
                <a:lnTo>
                  <a:pt x="147" y="382"/>
                </a:lnTo>
                <a:lnTo>
                  <a:pt x="147" y="381"/>
                </a:lnTo>
                <a:lnTo>
                  <a:pt x="148" y="381"/>
                </a:lnTo>
                <a:lnTo>
                  <a:pt x="148" y="380"/>
                </a:lnTo>
                <a:lnTo>
                  <a:pt x="147" y="380"/>
                </a:lnTo>
                <a:lnTo>
                  <a:pt x="148" y="380"/>
                </a:lnTo>
                <a:lnTo>
                  <a:pt x="148" y="379"/>
                </a:lnTo>
                <a:lnTo>
                  <a:pt x="148" y="380"/>
                </a:lnTo>
                <a:lnTo>
                  <a:pt x="149" y="380"/>
                </a:lnTo>
                <a:lnTo>
                  <a:pt x="149" y="379"/>
                </a:lnTo>
                <a:lnTo>
                  <a:pt x="148" y="379"/>
                </a:lnTo>
                <a:lnTo>
                  <a:pt x="148" y="378"/>
                </a:lnTo>
                <a:lnTo>
                  <a:pt x="149" y="378"/>
                </a:lnTo>
                <a:lnTo>
                  <a:pt x="149" y="379"/>
                </a:lnTo>
                <a:lnTo>
                  <a:pt x="149" y="378"/>
                </a:lnTo>
                <a:lnTo>
                  <a:pt x="149" y="377"/>
                </a:lnTo>
                <a:lnTo>
                  <a:pt x="149" y="378"/>
                </a:lnTo>
                <a:lnTo>
                  <a:pt x="150" y="378"/>
                </a:lnTo>
                <a:lnTo>
                  <a:pt x="149" y="378"/>
                </a:lnTo>
                <a:lnTo>
                  <a:pt x="149" y="379"/>
                </a:lnTo>
                <a:lnTo>
                  <a:pt x="150" y="379"/>
                </a:lnTo>
                <a:lnTo>
                  <a:pt x="150" y="378"/>
                </a:lnTo>
                <a:lnTo>
                  <a:pt x="150" y="379"/>
                </a:lnTo>
                <a:lnTo>
                  <a:pt x="150" y="380"/>
                </a:lnTo>
                <a:lnTo>
                  <a:pt x="149" y="380"/>
                </a:lnTo>
                <a:lnTo>
                  <a:pt x="150" y="380"/>
                </a:lnTo>
                <a:lnTo>
                  <a:pt x="150" y="379"/>
                </a:lnTo>
                <a:lnTo>
                  <a:pt x="151" y="379"/>
                </a:lnTo>
                <a:lnTo>
                  <a:pt x="151" y="380"/>
                </a:lnTo>
                <a:lnTo>
                  <a:pt x="151" y="381"/>
                </a:lnTo>
                <a:lnTo>
                  <a:pt x="152" y="381"/>
                </a:lnTo>
                <a:lnTo>
                  <a:pt x="152" y="382"/>
                </a:lnTo>
                <a:lnTo>
                  <a:pt x="151" y="382"/>
                </a:lnTo>
                <a:lnTo>
                  <a:pt x="151" y="381"/>
                </a:lnTo>
                <a:lnTo>
                  <a:pt x="151" y="382"/>
                </a:lnTo>
                <a:lnTo>
                  <a:pt x="151" y="381"/>
                </a:lnTo>
                <a:lnTo>
                  <a:pt x="150" y="381"/>
                </a:lnTo>
                <a:lnTo>
                  <a:pt x="150" y="382"/>
                </a:lnTo>
                <a:lnTo>
                  <a:pt x="150" y="383"/>
                </a:lnTo>
                <a:lnTo>
                  <a:pt x="149" y="383"/>
                </a:lnTo>
                <a:lnTo>
                  <a:pt x="150" y="383"/>
                </a:lnTo>
                <a:lnTo>
                  <a:pt x="150" y="382"/>
                </a:lnTo>
                <a:lnTo>
                  <a:pt x="151" y="382"/>
                </a:lnTo>
                <a:lnTo>
                  <a:pt x="151" y="383"/>
                </a:lnTo>
                <a:lnTo>
                  <a:pt x="152" y="383"/>
                </a:lnTo>
                <a:lnTo>
                  <a:pt x="151" y="383"/>
                </a:lnTo>
                <a:lnTo>
                  <a:pt x="151" y="382"/>
                </a:lnTo>
                <a:lnTo>
                  <a:pt x="152" y="382"/>
                </a:lnTo>
                <a:lnTo>
                  <a:pt x="152" y="383"/>
                </a:lnTo>
                <a:lnTo>
                  <a:pt x="153" y="383"/>
                </a:lnTo>
                <a:lnTo>
                  <a:pt x="153" y="382"/>
                </a:lnTo>
                <a:lnTo>
                  <a:pt x="153" y="383"/>
                </a:lnTo>
                <a:lnTo>
                  <a:pt x="154" y="383"/>
                </a:lnTo>
                <a:lnTo>
                  <a:pt x="154" y="382"/>
                </a:lnTo>
                <a:lnTo>
                  <a:pt x="153" y="382"/>
                </a:lnTo>
                <a:lnTo>
                  <a:pt x="154" y="382"/>
                </a:lnTo>
                <a:lnTo>
                  <a:pt x="154" y="381"/>
                </a:lnTo>
                <a:lnTo>
                  <a:pt x="154" y="382"/>
                </a:lnTo>
                <a:lnTo>
                  <a:pt x="154" y="381"/>
                </a:lnTo>
                <a:lnTo>
                  <a:pt x="154" y="380"/>
                </a:lnTo>
                <a:lnTo>
                  <a:pt x="155" y="380"/>
                </a:lnTo>
                <a:lnTo>
                  <a:pt x="155" y="381"/>
                </a:lnTo>
                <a:lnTo>
                  <a:pt x="155" y="382"/>
                </a:lnTo>
                <a:lnTo>
                  <a:pt x="155" y="381"/>
                </a:lnTo>
                <a:lnTo>
                  <a:pt x="155" y="382"/>
                </a:lnTo>
                <a:lnTo>
                  <a:pt x="156" y="382"/>
                </a:lnTo>
                <a:lnTo>
                  <a:pt x="155" y="382"/>
                </a:lnTo>
                <a:lnTo>
                  <a:pt x="155" y="383"/>
                </a:lnTo>
                <a:lnTo>
                  <a:pt x="156" y="383"/>
                </a:lnTo>
                <a:lnTo>
                  <a:pt x="156" y="382"/>
                </a:lnTo>
                <a:lnTo>
                  <a:pt x="156" y="383"/>
                </a:lnTo>
                <a:lnTo>
                  <a:pt x="157" y="383"/>
                </a:lnTo>
                <a:lnTo>
                  <a:pt x="157" y="382"/>
                </a:lnTo>
                <a:lnTo>
                  <a:pt x="158" y="382"/>
                </a:lnTo>
                <a:lnTo>
                  <a:pt x="157" y="383"/>
                </a:lnTo>
                <a:lnTo>
                  <a:pt x="158" y="383"/>
                </a:lnTo>
                <a:lnTo>
                  <a:pt x="158" y="382"/>
                </a:lnTo>
                <a:lnTo>
                  <a:pt x="159" y="383"/>
                </a:lnTo>
                <a:lnTo>
                  <a:pt x="158" y="383"/>
                </a:lnTo>
                <a:lnTo>
                  <a:pt x="159" y="383"/>
                </a:lnTo>
                <a:lnTo>
                  <a:pt x="160" y="383"/>
                </a:lnTo>
                <a:lnTo>
                  <a:pt x="159" y="383"/>
                </a:lnTo>
                <a:lnTo>
                  <a:pt x="159" y="382"/>
                </a:lnTo>
                <a:lnTo>
                  <a:pt x="158" y="382"/>
                </a:lnTo>
                <a:lnTo>
                  <a:pt x="159" y="382"/>
                </a:lnTo>
                <a:lnTo>
                  <a:pt x="158" y="381"/>
                </a:lnTo>
                <a:lnTo>
                  <a:pt x="159" y="381"/>
                </a:lnTo>
                <a:lnTo>
                  <a:pt x="158" y="381"/>
                </a:lnTo>
                <a:lnTo>
                  <a:pt x="158" y="382"/>
                </a:lnTo>
                <a:lnTo>
                  <a:pt x="158" y="381"/>
                </a:lnTo>
                <a:lnTo>
                  <a:pt x="157" y="382"/>
                </a:lnTo>
                <a:lnTo>
                  <a:pt x="157" y="381"/>
                </a:lnTo>
                <a:lnTo>
                  <a:pt x="158" y="381"/>
                </a:lnTo>
                <a:lnTo>
                  <a:pt x="157" y="381"/>
                </a:lnTo>
                <a:lnTo>
                  <a:pt x="158" y="381"/>
                </a:lnTo>
                <a:lnTo>
                  <a:pt x="158" y="380"/>
                </a:lnTo>
                <a:lnTo>
                  <a:pt x="157" y="380"/>
                </a:lnTo>
                <a:lnTo>
                  <a:pt x="158" y="379"/>
                </a:lnTo>
                <a:lnTo>
                  <a:pt x="157" y="379"/>
                </a:lnTo>
                <a:lnTo>
                  <a:pt x="157" y="380"/>
                </a:lnTo>
                <a:lnTo>
                  <a:pt x="156" y="380"/>
                </a:lnTo>
                <a:lnTo>
                  <a:pt x="156" y="379"/>
                </a:lnTo>
                <a:lnTo>
                  <a:pt x="156" y="380"/>
                </a:lnTo>
                <a:lnTo>
                  <a:pt x="155" y="380"/>
                </a:lnTo>
                <a:lnTo>
                  <a:pt x="155" y="379"/>
                </a:lnTo>
                <a:lnTo>
                  <a:pt x="156" y="379"/>
                </a:lnTo>
                <a:lnTo>
                  <a:pt x="155" y="379"/>
                </a:lnTo>
                <a:lnTo>
                  <a:pt x="156" y="379"/>
                </a:lnTo>
                <a:lnTo>
                  <a:pt x="156" y="378"/>
                </a:lnTo>
                <a:lnTo>
                  <a:pt x="156" y="379"/>
                </a:lnTo>
                <a:lnTo>
                  <a:pt x="156" y="378"/>
                </a:lnTo>
                <a:lnTo>
                  <a:pt x="157" y="378"/>
                </a:lnTo>
                <a:lnTo>
                  <a:pt x="157" y="379"/>
                </a:lnTo>
                <a:lnTo>
                  <a:pt x="157" y="378"/>
                </a:lnTo>
                <a:lnTo>
                  <a:pt x="156" y="378"/>
                </a:lnTo>
                <a:lnTo>
                  <a:pt x="156" y="377"/>
                </a:lnTo>
                <a:lnTo>
                  <a:pt x="157" y="377"/>
                </a:lnTo>
                <a:lnTo>
                  <a:pt x="157" y="376"/>
                </a:lnTo>
                <a:lnTo>
                  <a:pt x="158" y="376"/>
                </a:lnTo>
                <a:lnTo>
                  <a:pt x="157" y="377"/>
                </a:lnTo>
                <a:lnTo>
                  <a:pt x="158" y="377"/>
                </a:lnTo>
                <a:lnTo>
                  <a:pt x="158" y="376"/>
                </a:lnTo>
                <a:lnTo>
                  <a:pt x="159" y="377"/>
                </a:lnTo>
                <a:lnTo>
                  <a:pt x="158" y="377"/>
                </a:lnTo>
                <a:lnTo>
                  <a:pt x="159" y="377"/>
                </a:lnTo>
                <a:lnTo>
                  <a:pt x="160" y="377"/>
                </a:lnTo>
                <a:lnTo>
                  <a:pt x="159" y="377"/>
                </a:lnTo>
                <a:lnTo>
                  <a:pt x="159" y="376"/>
                </a:lnTo>
                <a:lnTo>
                  <a:pt x="158" y="376"/>
                </a:lnTo>
                <a:lnTo>
                  <a:pt x="159" y="376"/>
                </a:lnTo>
                <a:lnTo>
                  <a:pt x="158" y="375"/>
                </a:lnTo>
                <a:lnTo>
                  <a:pt x="159" y="375"/>
                </a:lnTo>
                <a:lnTo>
                  <a:pt x="158" y="375"/>
                </a:lnTo>
                <a:lnTo>
                  <a:pt x="158" y="376"/>
                </a:lnTo>
                <a:lnTo>
                  <a:pt x="158" y="375"/>
                </a:lnTo>
                <a:lnTo>
                  <a:pt x="157" y="376"/>
                </a:lnTo>
                <a:lnTo>
                  <a:pt x="157" y="375"/>
                </a:lnTo>
                <a:lnTo>
                  <a:pt x="158" y="375"/>
                </a:lnTo>
                <a:lnTo>
                  <a:pt x="157" y="375"/>
                </a:lnTo>
                <a:lnTo>
                  <a:pt x="158" y="375"/>
                </a:lnTo>
                <a:lnTo>
                  <a:pt x="158" y="374"/>
                </a:lnTo>
                <a:lnTo>
                  <a:pt x="158" y="373"/>
                </a:lnTo>
                <a:lnTo>
                  <a:pt x="159" y="374"/>
                </a:lnTo>
                <a:lnTo>
                  <a:pt x="158" y="374"/>
                </a:lnTo>
                <a:lnTo>
                  <a:pt x="159" y="374"/>
                </a:lnTo>
                <a:lnTo>
                  <a:pt x="160" y="374"/>
                </a:lnTo>
                <a:lnTo>
                  <a:pt x="159" y="374"/>
                </a:lnTo>
                <a:lnTo>
                  <a:pt x="159" y="373"/>
                </a:lnTo>
                <a:lnTo>
                  <a:pt x="158" y="373"/>
                </a:lnTo>
                <a:lnTo>
                  <a:pt x="159" y="373"/>
                </a:lnTo>
                <a:lnTo>
                  <a:pt x="159" y="372"/>
                </a:lnTo>
                <a:lnTo>
                  <a:pt x="159" y="373"/>
                </a:lnTo>
                <a:lnTo>
                  <a:pt x="160" y="372"/>
                </a:lnTo>
                <a:lnTo>
                  <a:pt x="159" y="372"/>
                </a:lnTo>
                <a:lnTo>
                  <a:pt x="160" y="372"/>
                </a:lnTo>
                <a:lnTo>
                  <a:pt x="159" y="371"/>
                </a:lnTo>
                <a:lnTo>
                  <a:pt x="160" y="371"/>
                </a:lnTo>
                <a:lnTo>
                  <a:pt x="160" y="372"/>
                </a:lnTo>
                <a:lnTo>
                  <a:pt x="160" y="373"/>
                </a:lnTo>
                <a:lnTo>
                  <a:pt x="160" y="372"/>
                </a:lnTo>
                <a:lnTo>
                  <a:pt x="161" y="373"/>
                </a:lnTo>
                <a:lnTo>
                  <a:pt x="160" y="373"/>
                </a:lnTo>
                <a:lnTo>
                  <a:pt x="161" y="373"/>
                </a:lnTo>
                <a:lnTo>
                  <a:pt x="160" y="373"/>
                </a:lnTo>
                <a:lnTo>
                  <a:pt x="160" y="374"/>
                </a:lnTo>
                <a:lnTo>
                  <a:pt x="161" y="374"/>
                </a:lnTo>
                <a:lnTo>
                  <a:pt x="161" y="373"/>
                </a:lnTo>
                <a:lnTo>
                  <a:pt x="161" y="374"/>
                </a:lnTo>
                <a:lnTo>
                  <a:pt x="161" y="375"/>
                </a:lnTo>
                <a:lnTo>
                  <a:pt x="162" y="375"/>
                </a:lnTo>
                <a:lnTo>
                  <a:pt x="162" y="376"/>
                </a:lnTo>
                <a:lnTo>
                  <a:pt x="162" y="375"/>
                </a:lnTo>
                <a:lnTo>
                  <a:pt x="161" y="375"/>
                </a:lnTo>
                <a:lnTo>
                  <a:pt x="161" y="376"/>
                </a:lnTo>
                <a:lnTo>
                  <a:pt x="161" y="375"/>
                </a:lnTo>
                <a:lnTo>
                  <a:pt x="161" y="376"/>
                </a:lnTo>
                <a:lnTo>
                  <a:pt x="160" y="376"/>
                </a:lnTo>
                <a:lnTo>
                  <a:pt x="161" y="376"/>
                </a:lnTo>
                <a:lnTo>
                  <a:pt x="160" y="376"/>
                </a:lnTo>
                <a:lnTo>
                  <a:pt x="160" y="377"/>
                </a:lnTo>
                <a:lnTo>
                  <a:pt x="161" y="377"/>
                </a:lnTo>
                <a:lnTo>
                  <a:pt x="161" y="376"/>
                </a:lnTo>
                <a:lnTo>
                  <a:pt x="161" y="377"/>
                </a:lnTo>
                <a:lnTo>
                  <a:pt x="162" y="377"/>
                </a:lnTo>
                <a:lnTo>
                  <a:pt x="162" y="376"/>
                </a:lnTo>
                <a:lnTo>
                  <a:pt x="163" y="376"/>
                </a:lnTo>
                <a:lnTo>
                  <a:pt x="163" y="377"/>
                </a:lnTo>
                <a:lnTo>
                  <a:pt x="162" y="377"/>
                </a:lnTo>
                <a:lnTo>
                  <a:pt x="163" y="377"/>
                </a:lnTo>
                <a:lnTo>
                  <a:pt x="163" y="378"/>
                </a:lnTo>
                <a:lnTo>
                  <a:pt x="162" y="378"/>
                </a:lnTo>
                <a:lnTo>
                  <a:pt x="162" y="379"/>
                </a:lnTo>
                <a:lnTo>
                  <a:pt x="163" y="379"/>
                </a:lnTo>
                <a:lnTo>
                  <a:pt x="163" y="378"/>
                </a:lnTo>
                <a:lnTo>
                  <a:pt x="163" y="379"/>
                </a:lnTo>
                <a:lnTo>
                  <a:pt x="163" y="378"/>
                </a:lnTo>
                <a:lnTo>
                  <a:pt x="164" y="378"/>
                </a:lnTo>
                <a:lnTo>
                  <a:pt x="164" y="379"/>
                </a:lnTo>
                <a:lnTo>
                  <a:pt x="164" y="380"/>
                </a:lnTo>
                <a:lnTo>
                  <a:pt x="165" y="380"/>
                </a:lnTo>
                <a:lnTo>
                  <a:pt x="164" y="380"/>
                </a:lnTo>
                <a:lnTo>
                  <a:pt x="164" y="379"/>
                </a:lnTo>
                <a:lnTo>
                  <a:pt x="163" y="379"/>
                </a:lnTo>
                <a:lnTo>
                  <a:pt x="163" y="380"/>
                </a:lnTo>
                <a:lnTo>
                  <a:pt x="162" y="380"/>
                </a:lnTo>
                <a:lnTo>
                  <a:pt x="163" y="380"/>
                </a:lnTo>
                <a:lnTo>
                  <a:pt x="163" y="379"/>
                </a:lnTo>
                <a:lnTo>
                  <a:pt x="162" y="379"/>
                </a:lnTo>
                <a:lnTo>
                  <a:pt x="162" y="380"/>
                </a:lnTo>
                <a:lnTo>
                  <a:pt x="161" y="380"/>
                </a:lnTo>
                <a:lnTo>
                  <a:pt x="161" y="381"/>
                </a:lnTo>
                <a:lnTo>
                  <a:pt x="162" y="381"/>
                </a:lnTo>
                <a:lnTo>
                  <a:pt x="162" y="382"/>
                </a:lnTo>
                <a:lnTo>
                  <a:pt x="162" y="381"/>
                </a:lnTo>
                <a:lnTo>
                  <a:pt x="161" y="381"/>
                </a:lnTo>
                <a:lnTo>
                  <a:pt x="161" y="382"/>
                </a:lnTo>
                <a:lnTo>
                  <a:pt x="161" y="381"/>
                </a:lnTo>
                <a:lnTo>
                  <a:pt x="161" y="382"/>
                </a:lnTo>
                <a:lnTo>
                  <a:pt x="160" y="382"/>
                </a:lnTo>
                <a:lnTo>
                  <a:pt x="161" y="382"/>
                </a:lnTo>
                <a:lnTo>
                  <a:pt x="160" y="382"/>
                </a:lnTo>
                <a:lnTo>
                  <a:pt x="160" y="383"/>
                </a:lnTo>
                <a:lnTo>
                  <a:pt x="161" y="383"/>
                </a:lnTo>
                <a:lnTo>
                  <a:pt x="161" y="382"/>
                </a:lnTo>
                <a:lnTo>
                  <a:pt x="161" y="383"/>
                </a:lnTo>
                <a:lnTo>
                  <a:pt x="162" y="383"/>
                </a:lnTo>
                <a:lnTo>
                  <a:pt x="162" y="382"/>
                </a:lnTo>
                <a:lnTo>
                  <a:pt x="163" y="382"/>
                </a:lnTo>
                <a:lnTo>
                  <a:pt x="163" y="383"/>
                </a:lnTo>
                <a:lnTo>
                  <a:pt x="162" y="383"/>
                </a:lnTo>
                <a:lnTo>
                  <a:pt x="163" y="383"/>
                </a:lnTo>
                <a:lnTo>
                  <a:pt x="163" y="382"/>
                </a:lnTo>
                <a:lnTo>
                  <a:pt x="164" y="382"/>
                </a:lnTo>
                <a:lnTo>
                  <a:pt x="164" y="383"/>
                </a:lnTo>
                <a:lnTo>
                  <a:pt x="165" y="383"/>
                </a:lnTo>
                <a:lnTo>
                  <a:pt x="164" y="383"/>
                </a:lnTo>
                <a:lnTo>
                  <a:pt x="164" y="382"/>
                </a:lnTo>
                <a:lnTo>
                  <a:pt x="164" y="381"/>
                </a:lnTo>
                <a:lnTo>
                  <a:pt x="164" y="382"/>
                </a:lnTo>
                <a:lnTo>
                  <a:pt x="165" y="382"/>
                </a:lnTo>
                <a:lnTo>
                  <a:pt x="165" y="381"/>
                </a:lnTo>
                <a:lnTo>
                  <a:pt x="164" y="381"/>
                </a:lnTo>
                <a:lnTo>
                  <a:pt x="165" y="381"/>
                </a:lnTo>
                <a:lnTo>
                  <a:pt x="165" y="380"/>
                </a:lnTo>
                <a:lnTo>
                  <a:pt x="165" y="381"/>
                </a:lnTo>
                <a:lnTo>
                  <a:pt x="165" y="382"/>
                </a:lnTo>
                <a:lnTo>
                  <a:pt x="165" y="381"/>
                </a:lnTo>
                <a:lnTo>
                  <a:pt x="166" y="381"/>
                </a:lnTo>
                <a:lnTo>
                  <a:pt x="166" y="382"/>
                </a:lnTo>
                <a:lnTo>
                  <a:pt x="165" y="382"/>
                </a:lnTo>
                <a:lnTo>
                  <a:pt x="165" y="383"/>
                </a:lnTo>
                <a:lnTo>
                  <a:pt x="166" y="383"/>
                </a:lnTo>
                <a:lnTo>
                  <a:pt x="166" y="382"/>
                </a:lnTo>
                <a:lnTo>
                  <a:pt x="166" y="383"/>
                </a:lnTo>
                <a:lnTo>
                  <a:pt x="167" y="383"/>
                </a:lnTo>
                <a:lnTo>
                  <a:pt x="167" y="382"/>
                </a:lnTo>
                <a:lnTo>
                  <a:pt x="168" y="382"/>
                </a:lnTo>
                <a:lnTo>
                  <a:pt x="168" y="383"/>
                </a:lnTo>
                <a:lnTo>
                  <a:pt x="169" y="383"/>
                </a:lnTo>
                <a:lnTo>
                  <a:pt x="169" y="382"/>
                </a:lnTo>
                <a:lnTo>
                  <a:pt x="169" y="383"/>
                </a:lnTo>
                <a:lnTo>
                  <a:pt x="170" y="383"/>
                </a:lnTo>
                <a:lnTo>
                  <a:pt x="169" y="382"/>
                </a:lnTo>
                <a:lnTo>
                  <a:pt x="170" y="382"/>
                </a:lnTo>
                <a:lnTo>
                  <a:pt x="169" y="382"/>
                </a:lnTo>
                <a:lnTo>
                  <a:pt x="169" y="381"/>
                </a:lnTo>
                <a:lnTo>
                  <a:pt x="169" y="382"/>
                </a:lnTo>
                <a:lnTo>
                  <a:pt x="168" y="382"/>
                </a:lnTo>
                <a:lnTo>
                  <a:pt x="168" y="381"/>
                </a:lnTo>
                <a:lnTo>
                  <a:pt x="168" y="382"/>
                </a:lnTo>
                <a:lnTo>
                  <a:pt x="168" y="381"/>
                </a:lnTo>
                <a:lnTo>
                  <a:pt x="169" y="381"/>
                </a:lnTo>
                <a:lnTo>
                  <a:pt x="169" y="380"/>
                </a:lnTo>
                <a:lnTo>
                  <a:pt x="168" y="380"/>
                </a:lnTo>
                <a:lnTo>
                  <a:pt x="169" y="380"/>
                </a:lnTo>
                <a:lnTo>
                  <a:pt x="169" y="379"/>
                </a:lnTo>
                <a:lnTo>
                  <a:pt x="169" y="380"/>
                </a:lnTo>
                <a:lnTo>
                  <a:pt x="170" y="380"/>
                </a:lnTo>
                <a:lnTo>
                  <a:pt x="169" y="379"/>
                </a:lnTo>
                <a:lnTo>
                  <a:pt x="170" y="379"/>
                </a:lnTo>
                <a:lnTo>
                  <a:pt x="169" y="379"/>
                </a:lnTo>
                <a:lnTo>
                  <a:pt x="169" y="378"/>
                </a:lnTo>
                <a:lnTo>
                  <a:pt x="170" y="379"/>
                </a:lnTo>
                <a:lnTo>
                  <a:pt x="170" y="378"/>
                </a:lnTo>
                <a:lnTo>
                  <a:pt x="169" y="378"/>
                </a:lnTo>
                <a:lnTo>
                  <a:pt x="170" y="378"/>
                </a:lnTo>
                <a:lnTo>
                  <a:pt x="170" y="377"/>
                </a:lnTo>
                <a:lnTo>
                  <a:pt x="170" y="378"/>
                </a:lnTo>
                <a:lnTo>
                  <a:pt x="171" y="378"/>
                </a:lnTo>
                <a:lnTo>
                  <a:pt x="170" y="378"/>
                </a:lnTo>
                <a:lnTo>
                  <a:pt x="170" y="379"/>
                </a:lnTo>
                <a:lnTo>
                  <a:pt x="171" y="378"/>
                </a:lnTo>
                <a:lnTo>
                  <a:pt x="171" y="379"/>
                </a:lnTo>
                <a:lnTo>
                  <a:pt x="170" y="379"/>
                </a:lnTo>
                <a:lnTo>
                  <a:pt x="171" y="379"/>
                </a:lnTo>
                <a:lnTo>
                  <a:pt x="170" y="380"/>
                </a:lnTo>
                <a:lnTo>
                  <a:pt x="171" y="380"/>
                </a:lnTo>
                <a:lnTo>
                  <a:pt x="171" y="379"/>
                </a:lnTo>
                <a:lnTo>
                  <a:pt x="172" y="380"/>
                </a:lnTo>
                <a:lnTo>
                  <a:pt x="171" y="380"/>
                </a:lnTo>
                <a:lnTo>
                  <a:pt x="172" y="380"/>
                </a:lnTo>
                <a:lnTo>
                  <a:pt x="171" y="381"/>
                </a:lnTo>
                <a:lnTo>
                  <a:pt x="172" y="381"/>
                </a:lnTo>
                <a:lnTo>
                  <a:pt x="173" y="381"/>
                </a:lnTo>
                <a:lnTo>
                  <a:pt x="172" y="382"/>
                </a:lnTo>
                <a:lnTo>
                  <a:pt x="172" y="381"/>
                </a:lnTo>
                <a:lnTo>
                  <a:pt x="172" y="382"/>
                </a:lnTo>
                <a:lnTo>
                  <a:pt x="171" y="381"/>
                </a:lnTo>
                <a:lnTo>
                  <a:pt x="172" y="381"/>
                </a:lnTo>
                <a:lnTo>
                  <a:pt x="171" y="381"/>
                </a:lnTo>
                <a:lnTo>
                  <a:pt x="171" y="382"/>
                </a:lnTo>
                <a:lnTo>
                  <a:pt x="170" y="382"/>
                </a:lnTo>
                <a:lnTo>
                  <a:pt x="171" y="382"/>
                </a:lnTo>
                <a:lnTo>
                  <a:pt x="170" y="383"/>
                </a:lnTo>
                <a:lnTo>
                  <a:pt x="171" y="383"/>
                </a:lnTo>
                <a:lnTo>
                  <a:pt x="171" y="382"/>
                </a:lnTo>
                <a:lnTo>
                  <a:pt x="172" y="383"/>
                </a:lnTo>
                <a:lnTo>
                  <a:pt x="171" y="383"/>
                </a:lnTo>
                <a:lnTo>
                  <a:pt x="172" y="383"/>
                </a:lnTo>
                <a:lnTo>
                  <a:pt x="173" y="383"/>
                </a:lnTo>
                <a:lnTo>
                  <a:pt x="172" y="383"/>
                </a:lnTo>
                <a:lnTo>
                  <a:pt x="172" y="382"/>
                </a:lnTo>
                <a:lnTo>
                  <a:pt x="173" y="382"/>
                </a:lnTo>
                <a:lnTo>
                  <a:pt x="172" y="382"/>
                </a:lnTo>
                <a:lnTo>
                  <a:pt x="173" y="382"/>
                </a:lnTo>
                <a:lnTo>
                  <a:pt x="173" y="383"/>
                </a:lnTo>
                <a:lnTo>
                  <a:pt x="174" y="383"/>
                </a:lnTo>
                <a:lnTo>
                  <a:pt x="174" y="382"/>
                </a:lnTo>
                <a:lnTo>
                  <a:pt x="174" y="383"/>
                </a:lnTo>
                <a:lnTo>
                  <a:pt x="175" y="383"/>
                </a:lnTo>
                <a:lnTo>
                  <a:pt x="175" y="382"/>
                </a:lnTo>
                <a:lnTo>
                  <a:pt x="174" y="382"/>
                </a:lnTo>
                <a:lnTo>
                  <a:pt x="174" y="381"/>
                </a:lnTo>
                <a:lnTo>
                  <a:pt x="175" y="381"/>
                </a:lnTo>
                <a:lnTo>
                  <a:pt x="175" y="382"/>
                </a:lnTo>
                <a:lnTo>
                  <a:pt x="175" y="381"/>
                </a:lnTo>
                <a:lnTo>
                  <a:pt x="175" y="380"/>
                </a:lnTo>
                <a:lnTo>
                  <a:pt x="175" y="381"/>
                </a:lnTo>
                <a:lnTo>
                  <a:pt x="176" y="381"/>
                </a:lnTo>
                <a:lnTo>
                  <a:pt x="175" y="381"/>
                </a:lnTo>
                <a:lnTo>
                  <a:pt x="175" y="382"/>
                </a:lnTo>
                <a:lnTo>
                  <a:pt x="176" y="382"/>
                </a:lnTo>
                <a:lnTo>
                  <a:pt x="176" y="381"/>
                </a:lnTo>
                <a:lnTo>
                  <a:pt x="176" y="382"/>
                </a:lnTo>
                <a:lnTo>
                  <a:pt x="176" y="383"/>
                </a:lnTo>
                <a:lnTo>
                  <a:pt x="175" y="383"/>
                </a:lnTo>
                <a:lnTo>
                  <a:pt x="176" y="383"/>
                </a:lnTo>
                <a:lnTo>
                  <a:pt x="176" y="382"/>
                </a:lnTo>
                <a:lnTo>
                  <a:pt x="177" y="382"/>
                </a:lnTo>
                <a:lnTo>
                  <a:pt x="177" y="383"/>
                </a:lnTo>
                <a:lnTo>
                  <a:pt x="178" y="383"/>
                </a:lnTo>
                <a:lnTo>
                  <a:pt x="177" y="383"/>
                </a:lnTo>
                <a:lnTo>
                  <a:pt x="177" y="382"/>
                </a:lnTo>
                <a:lnTo>
                  <a:pt x="178" y="382"/>
                </a:lnTo>
                <a:lnTo>
                  <a:pt x="178" y="383"/>
                </a:lnTo>
                <a:lnTo>
                  <a:pt x="179" y="383"/>
                </a:lnTo>
                <a:lnTo>
                  <a:pt x="179" y="382"/>
                </a:lnTo>
                <a:lnTo>
                  <a:pt x="179" y="383"/>
                </a:lnTo>
                <a:lnTo>
                  <a:pt x="180" y="383"/>
                </a:lnTo>
                <a:lnTo>
                  <a:pt x="180" y="382"/>
                </a:lnTo>
                <a:lnTo>
                  <a:pt x="179" y="382"/>
                </a:lnTo>
                <a:lnTo>
                  <a:pt x="180" y="382"/>
                </a:lnTo>
                <a:lnTo>
                  <a:pt x="179" y="382"/>
                </a:lnTo>
                <a:lnTo>
                  <a:pt x="179" y="381"/>
                </a:lnTo>
                <a:lnTo>
                  <a:pt x="179" y="382"/>
                </a:lnTo>
                <a:lnTo>
                  <a:pt x="179" y="381"/>
                </a:lnTo>
                <a:lnTo>
                  <a:pt x="178" y="381"/>
                </a:lnTo>
                <a:lnTo>
                  <a:pt x="178" y="382"/>
                </a:lnTo>
                <a:lnTo>
                  <a:pt x="178" y="381"/>
                </a:lnTo>
                <a:lnTo>
                  <a:pt x="179" y="381"/>
                </a:lnTo>
                <a:lnTo>
                  <a:pt x="179" y="380"/>
                </a:lnTo>
                <a:lnTo>
                  <a:pt x="178" y="380"/>
                </a:lnTo>
                <a:lnTo>
                  <a:pt x="178" y="379"/>
                </a:lnTo>
                <a:lnTo>
                  <a:pt x="177" y="379"/>
                </a:lnTo>
                <a:lnTo>
                  <a:pt x="177" y="380"/>
                </a:lnTo>
                <a:lnTo>
                  <a:pt x="178" y="380"/>
                </a:lnTo>
                <a:lnTo>
                  <a:pt x="177" y="380"/>
                </a:lnTo>
                <a:lnTo>
                  <a:pt x="177" y="379"/>
                </a:lnTo>
                <a:lnTo>
                  <a:pt x="176" y="379"/>
                </a:lnTo>
                <a:lnTo>
                  <a:pt x="176" y="380"/>
                </a:lnTo>
                <a:lnTo>
                  <a:pt x="175" y="380"/>
                </a:lnTo>
                <a:lnTo>
                  <a:pt x="176" y="380"/>
                </a:lnTo>
                <a:lnTo>
                  <a:pt x="176" y="379"/>
                </a:lnTo>
                <a:lnTo>
                  <a:pt x="176" y="378"/>
                </a:lnTo>
                <a:lnTo>
                  <a:pt x="177" y="378"/>
                </a:lnTo>
                <a:lnTo>
                  <a:pt x="177" y="379"/>
                </a:lnTo>
                <a:lnTo>
                  <a:pt x="177" y="378"/>
                </a:lnTo>
                <a:lnTo>
                  <a:pt x="177" y="379"/>
                </a:lnTo>
                <a:lnTo>
                  <a:pt x="178" y="379"/>
                </a:lnTo>
                <a:lnTo>
                  <a:pt x="178" y="378"/>
                </a:lnTo>
                <a:lnTo>
                  <a:pt x="177" y="378"/>
                </a:lnTo>
                <a:lnTo>
                  <a:pt x="177" y="377"/>
                </a:lnTo>
                <a:lnTo>
                  <a:pt x="177" y="376"/>
                </a:lnTo>
                <a:lnTo>
                  <a:pt x="176" y="376"/>
                </a:lnTo>
                <a:lnTo>
                  <a:pt x="176" y="377"/>
                </a:lnTo>
                <a:lnTo>
                  <a:pt x="175" y="377"/>
                </a:lnTo>
                <a:lnTo>
                  <a:pt x="176" y="377"/>
                </a:lnTo>
                <a:lnTo>
                  <a:pt x="176" y="376"/>
                </a:lnTo>
                <a:lnTo>
                  <a:pt x="176" y="375"/>
                </a:lnTo>
                <a:lnTo>
                  <a:pt x="176" y="376"/>
                </a:lnTo>
                <a:lnTo>
                  <a:pt x="175" y="376"/>
                </a:lnTo>
                <a:lnTo>
                  <a:pt x="175" y="375"/>
                </a:lnTo>
                <a:lnTo>
                  <a:pt x="176" y="375"/>
                </a:lnTo>
                <a:lnTo>
                  <a:pt x="175" y="375"/>
                </a:lnTo>
                <a:lnTo>
                  <a:pt x="175" y="374"/>
                </a:lnTo>
                <a:lnTo>
                  <a:pt x="175" y="375"/>
                </a:lnTo>
                <a:lnTo>
                  <a:pt x="175" y="376"/>
                </a:lnTo>
                <a:lnTo>
                  <a:pt x="175" y="375"/>
                </a:lnTo>
                <a:lnTo>
                  <a:pt x="174" y="375"/>
                </a:lnTo>
                <a:lnTo>
                  <a:pt x="174" y="376"/>
                </a:lnTo>
                <a:lnTo>
                  <a:pt x="175" y="376"/>
                </a:lnTo>
                <a:lnTo>
                  <a:pt x="175" y="377"/>
                </a:lnTo>
                <a:lnTo>
                  <a:pt x="174" y="377"/>
                </a:lnTo>
                <a:lnTo>
                  <a:pt x="174" y="376"/>
                </a:lnTo>
                <a:lnTo>
                  <a:pt x="174" y="377"/>
                </a:lnTo>
                <a:lnTo>
                  <a:pt x="173" y="377"/>
                </a:lnTo>
                <a:lnTo>
                  <a:pt x="173" y="376"/>
                </a:lnTo>
                <a:lnTo>
                  <a:pt x="172" y="376"/>
                </a:lnTo>
                <a:lnTo>
                  <a:pt x="173" y="376"/>
                </a:lnTo>
                <a:lnTo>
                  <a:pt x="172" y="376"/>
                </a:lnTo>
                <a:lnTo>
                  <a:pt x="172" y="377"/>
                </a:lnTo>
                <a:lnTo>
                  <a:pt x="173" y="377"/>
                </a:lnTo>
                <a:lnTo>
                  <a:pt x="172" y="377"/>
                </a:lnTo>
                <a:lnTo>
                  <a:pt x="171" y="377"/>
                </a:lnTo>
                <a:lnTo>
                  <a:pt x="172" y="377"/>
                </a:lnTo>
                <a:lnTo>
                  <a:pt x="171" y="376"/>
                </a:lnTo>
                <a:lnTo>
                  <a:pt x="171" y="377"/>
                </a:lnTo>
                <a:lnTo>
                  <a:pt x="170" y="377"/>
                </a:lnTo>
                <a:lnTo>
                  <a:pt x="171" y="376"/>
                </a:lnTo>
                <a:lnTo>
                  <a:pt x="170" y="376"/>
                </a:lnTo>
                <a:lnTo>
                  <a:pt x="171" y="376"/>
                </a:lnTo>
                <a:lnTo>
                  <a:pt x="171" y="375"/>
                </a:lnTo>
                <a:lnTo>
                  <a:pt x="172" y="375"/>
                </a:lnTo>
                <a:lnTo>
                  <a:pt x="171" y="375"/>
                </a:lnTo>
                <a:lnTo>
                  <a:pt x="172" y="376"/>
                </a:lnTo>
                <a:lnTo>
                  <a:pt x="172" y="375"/>
                </a:lnTo>
                <a:lnTo>
                  <a:pt x="172" y="376"/>
                </a:lnTo>
                <a:lnTo>
                  <a:pt x="173" y="375"/>
                </a:lnTo>
                <a:lnTo>
                  <a:pt x="172" y="375"/>
                </a:lnTo>
                <a:lnTo>
                  <a:pt x="171" y="375"/>
                </a:lnTo>
                <a:lnTo>
                  <a:pt x="172" y="374"/>
                </a:lnTo>
                <a:lnTo>
                  <a:pt x="173" y="374"/>
                </a:lnTo>
                <a:lnTo>
                  <a:pt x="172" y="374"/>
                </a:lnTo>
                <a:lnTo>
                  <a:pt x="172" y="373"/>
                </a:lnTo>
                <a:lnTo>
                  <a:pt x="173" y="373"/>
                </a:lnTo>
                <a:lnTo>
                  <a:pt x="172" y="373"/>
                </a:lnTo>
                <a:lnTo>
                  <a:pt x="173" y="373"/>
                </a:lnTo>
                <a:lnTo>
                  <a:pt x="173" y="374"/>
                </a:lnTo>
                <a:lnTo>
                  <a:pt x="174" y="374"/>
                </a:lnTo>
                <a:lnTo>
                  <a:pt x="174" y="373"/>
                </a:lnTo>
                <a:lnTo>
                  <a:pt x="174" y="374"/>
                </a:lnTo>
                <a:lnTo>
                  <a:pt x="175" y="374"/>
                </a:lnTo>
                <a:lnTo>
                  <a:pt x="175" y="373"/>
                </a:lnTo>
                <a:lnTo>
                  <a:pt x="174" y="373"/>
                </a:lnTo>
                <a:lnTo>
                  <a:pt x="174" y="372"/>
                </a:lnTo>
                <a:lnTo>
                  <a:pt x="174" y="373"/>
                </a:lnTo>
                <a:lnTo>
                  <a:pt x="173" y="372"/>
                </a:lnTo>
                <a:lnTo>
                  <a:pt x="173" y="373"/>
                </a:lnTo>
                <a:lnTo>
                  <a:pt x="173" y="372"/>
                </a:lnTo>
                <a:lnTo>
                  <a:pt x="174" y="372"/>
                </a:lnTo>
                <a:lnTo>
                  <a:pt x="174" y="371"/>
                </a:lnTo>
                <a:lnTo>
                  <a:pt x="173" y="371"/>
                </a:lnTo>
                <a:lnTo>
                  <a:pt x="174" y="371"/>
                </a:lnTo>
                <a:lnTo>
                  <a:pt x="174" y="370"/>
                </a:lnTo>
                <a:lnTo>
                  <a:pt x="174" y="371"/>
                </a:lnTo>
                <a:lnTo>
                  <a:pt x="175" y="371"/>
                </a:lnTo>
                <a:lnTo>
                  <a:pt x="175" y="370"/>
                </a:lnTo>
                <a:lnTo>
                  <a:pt x="174" y="370"/>
                </a:lnTo>
                <a:lnTo>
                  <a:pt x="174" y="369"/>
                </a:lnTo>
                <a:lnTo>
                  <a:pt x="175" y="369"/>
                </a:lnTo>
                <a:lnTo>
                  <a:pt x="175" y="370"/>
                </a:lnTo>
                <a:lnTo>
                  <a:pt x="175" y="369"/>
                </a:lnTo>
                <a:lnTo>
                  <a:pt x="175" y="368"/>
                </a:lnTo>
                <a:lnTo>
                  <a:pt x="175" y="369"/>
                </a:lnTo>
                <a:lnTo>
                  <a:pt x="176" y="369"/>
                </a:lnTo>
                <a:lnTo>
                  <a:pt x="175" y="369"/>
                </a:lnTo>
                <a:lnTo>
                  <a:pt x="175" y="370"/>
                </a:lnTo>
                <a:lnTo>
                  <a:pt x="176" y="370"/>
                </a:lnTo>
                <a:lnTo>
                  <a:pt x="176" y="369"/>
                </a:lnTo>
                <a:lnTo>
                  <a:pt x="176" y="370"/>
                </a:lnTo>
                <a:lnTo>
                  <a:pt x="176" y="371"/>
                </a:lnTo>
                <a:lnTo>
                  <a:pt x="175" y="371"/>
                </a:lnTo>
                <a:lnTo>
                  <a:pt x="176" y="371"/>
                </a:lnTo>
                <a:lnTo>
                  <a:pt x="176" y="370"/>
                </a:lnTo>
                <a:lnTo>
                  <a:pt x="177" y="370"/>
                </a:lnTo>
                <a:lnTo>
                  <a:pt x="177" y="371"/>
                </a:lnTo>
                <a:lnTo>
                  <a:pt x="178" y="371"/>
                </a:lnTo>
                <a:lnTo>
                  <a:pt x="177" y="371"/>
                </a:lnTo>
                <a:lnTo>
                  <a:pt x="177" y="370"/>
                </a:lnTo>
                <a:lnTo>
                  <a:pt x="178" y="370"/>
                </a:lnTo>
                <a:lnTo>
                  <a:pt x="178" y="371"/>
                </a:lnTo>
                <a:lnTo>
                  <a:pt x="179" y="371"/>
                </a:lnTo>
                <a:lnTo>
                  <a:pt x="179" y="370"/>
                </a:lnTo>
                <a:lnTo>
                  <a:pt x="179" y="371"/>
                </a:lnTo>
                <a:lnTo>
                  <a:pt x="180" y="371"/>
                </a:lnTo>
                <a:lnTo>
                  <a:pt x="180" y="370"/>
                </a:lnTo>
                <a:lnTo>
                  <a:pt x="179" y="370"/>
                </a:lnTo>
                <a:lnTo>
                  <a:pt x="180" y="370"/>
                </a:lnTo>
                <a:lnTo>
                  <a:pt x="179" y="370"/>
                </a:lnTo>
                <a:lnTo>
                  <a:pt x="179" y="369"/>
                </a:lnTo>
                <a:lnTo>
                  <a:pt x="179" y="370"/>
                </a:lnTo>
                <a:lnTo>
                  <a:pt x="179" y="369"/>
                </a:lnTo>
                <a:lnTo>
                  <a:pt x="178" y="369"/>
                </a:lnTo>
                <a:lnTo>
                  <a:pt x="178" y="370"/>
                </a:lnTo>
                <a:lnTo>
                  <a:pt x="178" y="369"/>
                </a:lnTo>
                <a:lnTo>
                  <a:pt x="179" y="369"/>
                </a:lnTo>
                <a:lnTo>
                  <a:pt x="179" y="368"/>
                </a:lnTo>
                <a:lnTo>
                  <a:pt x="178" y="368"/>
                </a:lnTo>
                <a:lnTo>
                  <a:pt x="178" y="367"/>
                </a:lnTo>
                <a:lnTo>
                  <a:pt x="177" y="367"/>
                </a:lnTo>
                <a:lnTo>
                  <a:pt x="177" y="368"/>
                </a:lnTo>
                <a:lnTo>
                  <a:pt x="178" y="368"/>
                </a:lnTo>
                <a:lnTo>
                  <a:pt x="177" y="368"/>
                </a:lnTo>
                <a:lnTo>
                  <a:pt x="177" y="367"/>
                </a:lnTo>
                <a:lnTo>
                  <a:pt x="176" y="367"/>
                </a:lnTo>
                <a:lnTo>
                  <a:pt x="176" y="368"/>
                </a:lnTo>
                <a:lnTo>
                  <a:pt x="175" y="368"/>
                </a:lnTo>
                <a:lnTo>
                  <a:pt x="176" y="368"/>
                </a:lnTo>
                <a:lnTo>
                  <a:pt x="176" y="367"/>
                </a:lnTo>
                <a:lnTo>
                  <a:pt x="176" y="366"/>
                </a:lnTo>
                <a:lnTo>
                  <a:pt x="177" y="366"/>
                </a:lnTo>
                <a:lnTo>
                  <a:pt x="177" y="367"/>
                </a:lnTo>
                <a:lnTo>
                  <a:pt x="177" y="366"/>
                </a:lnTo>
                <a:lnTo>
                  <a:pt x="177" y="367"/>
                </a:lnTo>
                <a:lnTo>
                  <a:pt x="178" y="367"/>
                </a:lnTo>
                <a:lnTo>
                  <a:pt x="178" y="366"/>
                </a:lnTo>
                <a:lnTo>
                  <a:pt x="177" y="366"/>
                </a:lnTo>
                <a:lnTo>
                  <a:pt x="177" y="365"/>
                </a:lnTo>
                <a:lnTo>
                  <a:pt x="178" y="365"/>
                </a:lnTo>
                <a:lnTo>
                  <a:pt x="177" y="365"/>
                </a:lnTo>
                <a:lnTo>
                  <a:pt x="177" y="364"/>
                </a:lnTo>
                <a:lnTo>
                  <a:pt x="178" y="364"/>
                </a:lnTo>
                <a:lnTo>
                  <a:pt x="178" y="365"/>
                </a:lnTo>
                <a:lnTo>
                  <a:pt x="179" y="365"/>
                </a:lnTo>
                <a:lnTo>
                  <a:pt x="179" y="364"/>
                </a:lnTo>
                <a:lnTo>
                  <a:pt x="179" y="365"/>
                </a:lnTo>
                <a:lnTo>
                  <a:pt x="180" y="365"/>
                </a:lnTo>
                <a:lnTo>
                  <a:pt x="180" y="364"/>
                </a:lnTo>
                <a:lnTo>
                  <a:pt x="179" y="364"/>
                </a:lnTo>
                <a:lnTo>
                  <a:pt x="180" y="364"/>
                </a:lnTo>
                <a:lnTo>
                  <a:pt x="179" y="364"/>
                </a:lnTo>
                <a:lnTo>
                  <a:pt x="179" y="363"/>
                </a:lnTo>
                <a:lnTo>
                  <a:pt x="179" y="364"/>
                </a:lnTo>
                <a:lnTo>
                  <a:pt x="179" y="363"/>
                </a:lnTo>
                <a:lnTo>
                  <a:pt x="178" y="363"/>
                </a:lnTo>
                <a:lnTo>
                  <a:pt x="178" y="364"/>
                </a:lnTo>
                <a:lnTo>
                  <a:pt x="178" y="363"/>
                </a:lnTo>
                <a:lnTo>
                  <a:pt x="179" y="363"/>
                </a:lnTo>
                <a:lnTo>
                  <a:pt x="179" y="362"/>
                </a:lnTo>
                <a:lnTo>
                  <a:pt x="179" y="361"/>
                </a:lnTo>
                <a:lnTo>
                  <a:pt x="179" y="362"/>
                </a:lnTo>
                <a:lnTo>
                  <a:pt x="180" y="362"/>
                </a:lnTo>
                <a:lnTo>
                  <a:pt x="180" y="361"/>
                </a:lnTo>
                <a:lnTo>
                  <a:pt x="179" y="361"/>
                </a:lnTo>
                <a:lnTo>
                  <a:pt x="180" y="361"/>
                </a:lnTo>
                <a:lnTo>
                  <a:pt x="180" y="360"/>
                </a:lnTo>
                <a:lnTo>
                  <a:pt x="180" y="361"/>
                </a:lnTo>
                <a:lnTo>
                  <a:pt x="180" y="360"/>
                </a:lnTo>
                <a:lnTo>
                  <a:pt x="180" y="359"/>
                </a:lnTo>
                <a:lnTo>
                  <a:pt x="181" y="359"/>
                </a:lnTo>
                <a:lnTo>
                  <a:pt x="181" y="360"/>
                </a:lnTo>
                <a:lnTo>
                  <a:pt x="181" y="361"/>
                </a:lnTo>
                <a:lnTo>
                  <a:pt x="181" y="360"/>
                </a:lnTo>
                <a:lnTo>
                  <a:pt x="181" y="361"/>
                </a:lnTo>
                <a:lnTo>
                  <a:pt x="182" y="361"/>
                </a:lnTo>
                <a:lnTo>
                  <a:pt x="181" y="361"/>
                </a:lnTo>
                <a:lnTo>
                  <a:pt x="181" y="362"/>
                </a:lnTo>
                <a:lnTo>
                  <a:pt x="182" y="362"/>
                </a:lnTo>
                <a:lnTo>
                  <a:pt x="182" y="361"/>
                </a:lnTo>
                <a:lnTo>
                  <a:pt x="182" y="362"/>
                </a:lnTo>
                <a:lnTo>
                  <a:pt x="182" y="363"/>
                </a:lnTo>
                <a:lnTo>
                  <a:pt x="183" y="363"/>
                </a:lnTo>
                <a:lnTo>
                  <a:pt x="182" y="363"/>
                </a:lnTo>
                <a:lnTo>
                  <a:pt x="183" y="363"/>
                </a:lnTo>
                <a:lnTo>
                  <a:pt x="183" y="364"/>
                </a:lnTo>
                <a:lnTo>
                  <a:pt x="182" y="363"/>
                </a:lnTo>
                <a:lnTo>
                  <a:pt x="182" y="364"/>
                </a:lnTo>
                <a:lnTo>
                  <a:pt x="182" y="363"/>
                </a:lnTo>
                <a:lnTo>
                  <a:pt x="182" y="364"/>
                </a:lnTo>
                <a:lnTo>
                  <a:pt x="181" y="364"/>
                </a:lnTo>
                <a:lnTo>
                  <a:pt x="182" y="364"/>
                </a:lnTo>
                <a:lnTo>
                  <a:pt x="181" y="364"/>
                </a:lnTo>
                <a:lnTo>
                  <a:pt x="181" y="365"/>
                </a:lnTo>
                <a:lnTo>
                  <a:pt x="182" y="365"/>
                </a:lnTo>
                <a:lnTo>
                  <a:pt x="182" y="364"/>
                </a:lnTo>
                <a:lnTo>
                  <a:pt x="182" y="365"/>
                </a:lnTo>
                <a:lnTo>
                  <a:pt x="183" y="365"/>
                </a:lnTo>
                <a:lnTo>
                  <a:pt x="182" y="364"/>
                </a:lnTo>
                <a:lnTo>
                  <a:pt x="183" y="364"/>
                </a:lnTo>
                <a:lnTo>
                  <a:pt x="184" y="364"/>
                </a:lnTo>
                <a:lnTo>
                  <a:pt x="183" y="365"/>
                </a:lnTo>
                <a:lnTo>
                  <a:pt x="184" y="365"/>
                </a:lnTo>
                <a:lnTo>
                  <a:pt x="184" y="366"/>
                </a:lnTo>
                <a:lnTo>
                  <a:pt x="183" y="366"/>
                </a:lnTo>
                <a:lnTo>
                  <a:pt x="184" y="366"/>
                </a:lnTo>
                <a:lnTo>
                  <a:pt x="183" y="366"/>
                </a:lnTo>
                <a:lnTo>
                  <a:pt x="183" y="367"/>
                </a:lnTo>
                <a:lnTo>
                  <a:pt x="184" y="366"/>
                </a:lnTo>
                <a:lnTo>
                  <a:pt x="184" y="367"/>
                </a:lnTo>
                <a:lnTo>
                  <a:pt x="184" y="366"/>
                </a:lnTo>
                <a:lnTo>
                  <a:pt x="185" y="366"/>
                </a:lnTo>
                <a:lnTo>
                  <a:pt x="184" y="366"/>
                </a:lnTo>
                <a:lnTo>
                  <a:pt x="185" y="367"/>
                </a:lnTo>
                <a:lnTo>
                  <a:pt x="184" y="367"/>
                </a:lnTo>
                <a:lnTo>
                  <a:pt x="185" y="367"/>
                </a:lnTo>
                <a:lnTo>
                  <a:pt x="185" y="368"/>
                </a:lnTo>
                <a:lnTo>
                  <a:pt x="186" y="368"/>
                </a:lnTo>
                <a:lnTo>
                  <a:pt x="185" y="368"/>
                </a:lnTo>
                <a:lnTo>
                  <a:pt x="184" y="368"/>
                </a:lnTo>
                <a:lnTo>
                  <a:pt x="185" y="368"/>
                </a:lnTo>
                <a:lnTo>
                  <a:pt x="184" y="367"/>
                </a:lnTo>
                <a:lnTo>
                  <a:pt x="184" y="368"/>
                </a:lnTo>
                <a:lnTo>
                  <a:pt x="183" y="368"/>
                </a:lnTo>
                <a:lnTo>
                  <a:pt x="184" y="367"/>
                </a:lnTo>
                <a:lnTo>
                  <a:pt x="183" y="367"/>
                </a:lnTo>
                <a:lnTo>
                  <a:pt x="182" y="367"/>
                </a:lnTo>
                <a:lnTo>
                  <a:pt x="183" y="368"/>
                </a:lnTo>
                <a:lnTo>
                  <a:pt x="182" y="368"/>
                </a:lnTo>
                <a:lnTo>
                  <a:pt x="182" y="369"/>
                </a:lnTo>
                <a:lnTo>
                  <a:pt x="183" y="369"/>
                </a:lnTo>
                <a:lnTo>
                  <a:pt x="182" y="369"/>
                </a:lnTo>
                <a:lnTo>
                  <a:pt x="183" y="369"/>
                </a:lnTo>
                <a:lnTo>
                  <a:pt x="183" y="370"/>
                </a:lnTo>
                <a:lnTo>
                  <a:pt x="182" y="369"/>
                </a:lnTo>
                <a:lnTo>
                  <a:pt x="182" y="370"/>
                </a:lnTo>
                <a:lnTo>
                  <a:pt x="182" y="369"/>
                </a:lnTo>
                <a:lnTo>
                  <a:pt x="182" y="370"/>
                </a:lnTo>
                <a:lnTo>
                  <a:pt x="181" y="370"/>
                </a:lnTo>
                <a:lnTo>
                  <a:pt x="182" y="370"/>
                </a:lnTo>
                <a:lnTo>
                  <a:pt x="181" y="370"/>
                </a:lnTo>
                <a:lnTo>
                  <a:pt x="181" y="371"/>
                </a:lnTo>
                <a:lnTo>
                  <a:pt x="182" y="371"/>
                </a:lnTo>
                <a:lnTo>
                  <a:pt x="182" y="370"/>
                </a:lnTo>
                <a:lnTo>
                  <a:pt x="182" y="371"/>
                </a:lnTo>
                <a:lnTo>
                  <a:pt x="183" y="371"/>
                </a:lnTo>
                <a:lnTo>
                  <a:pt x="182" y="370"/>
                </a:lnTo>
                <a:lnTo>
                  <a:pt x="183" y="370"/>
                </a:lnTo>
                <a:lnTo>
                  <a:pt x="184" y="370"/>
                </a:lnTo>
                <a:lnTo>
                  <a:pt x="183" y="371"/>
                </a:lnTo>
                <a:lnTo>
                  <a:pt x="184" y="371"/>
                </a:lnTo>
                <a:lnTo>
                  <a:pt x="184" y="370"/>
                </a:lnTo>
                <a:lnTo>
                  <a:pt x="185" y="371"/>
                </a:lnTo>
                <a:lnTo>
                  <a:pt x="184" y="371"/>
                </a:lnTo>
                <a:lnTo>
                  <a:pt x="185" y="371"/>
                </a:lnTo>
                <a:lnTo>
                  <a:pt x="186" y="371"/>
                </a:lnTo>
                <a:lnTo>
                  <a:pt x="185" y="371"/>
                </a:lnTo>
                <a:lnTo>
                  <a:pt x="185" y="370"/>
                </a:lnTo>
                <a:lnTo>
                  <a:pt x="184" y="370"/>
                </a:lnTo>
                <a:lnTo>
                  <a:pt x="185" y="370"/>
                </a:lnTo>
                <a:lnTo>
                  <a:pt x="185" y="369"/>
                </a:lnTo>
                <a:lnTo>
                  <a:pt x="185" y="370"/>
                </a:lnTo>
                <a:lnTo>
                  <a:pt x="186" y="369"/>
                </a:lnTo>
                <a:lnTo>
                  <a:pt x="185" y="369"/>
                </a:lnTo>
                <a:lnTo>
                  <a:pt x="186" y="369"/>
                </a:lnTo>
                <a:lnTo>
                  <a:pt x="185" y="368"/>
                </a:lnTo>
                <a:lnTo>
                  <a:pt x="186" y="368"/>
                </a:lnTo>
                <a:lnTo>
                  <a:pt x="186" y="369"/>
                </a:lnTo>
                <a:lnTo>
                  <a:pt x="186" y="370"/>
                </a:lnTo>
                <a:lnTo>
                  <a:pt x="186" y="369"/>
                </a:lnTo>
                <a:lnTo>
                  <a:pt x="186" y="370"/>
                </a:lnTo>
                <a:lnTo>
                  <a:pt x="187" y="370"/>
                </a:lnTo>
                <a:lnTo>
                  <a:pt x="186" y="370"/>
                </a:lnTo>
                <a:lnTo>
                  <a:pt x="186" y="371"/>
                </a:lnTo>
                <a:lnTo>
                  <a:pt x="187" y="371"/>
                </a:lnTo>
                <a:lnTo>
                  <a:pt x="187" y="370"/>
                </a:lnTo>
                <a:lnTo>
                  <a:pt x="187" y="371"/>
                </a:lnTo>
                <a:lnTo>
                  <a:pt x="187" y="372"/>
                </a:lnTo>
                <a:lnTo>
                  <a:pt x="188" y="372"/>
                </a:lnTo>
                <a:lnTo>
                  <a:pt x="188" y="373"/>
                </a:lnTo>
                <a:lnTo>
                  <a:pt x="188" y="372"/>
                </a:lnTo>
                <a:lnTo>
                  <a:pt x="187" y="372"/>
                </a:lnTo>
                <a:lnTo>
                  <a:pt x="187" y="373"/>
                </a:lnTo>
                <a:lnTo>
                  <a:pt x="187" y="372"/>
                </a:lnTo>
                <a:lnTo>
                  <a:pt x="187" y="373"/>
                </a:lnTo>
                <a:lnTo>
                  <a:pt x="186" y="373"/>
                </a:lnTo>
                <a:lnTo>
                  <a:pt x="187" y="373"/>
                </a:lnTo>
                <a:lnTo>
                  <a:pt x="186" y="373"/>
                </a:lnTo>
                <a:lnTo>
                  <a:pt x="186" y="374"/>
                </a:lnTo>
                <a:lnTo>
                  <a:pt x="187" y="374"/>
                </a:lnTo>
                <a:lnTo>
                  <a:pt x="187" y="373"/>
                </a:lnTo>
                <a:lnTo>
                  <a:pt x="187" y="374"/>
                </a:lnTo>
                <a:lnTo>
                  <a:pt x="188" y="374"/>
                </a:lnTo>
                <a:lnTo>
                  <a:pt x="188" y="373"/>
                </a:lnTo>
                <a:lnTo>
                  <a:pt x="189" y="373"/>
                </a:lnTo>
                <a:lnTo>
                  <a:pt x="189" y="374"/>
                </a:lnTo>
                <a:lnTo>
                  <a:pt x="188" y="374"/>
                </a:lnTo>
                <a:lnTo>
                  <a:pt x="189" y="374"/>
                </a:lnTo>
                <a:lnTo>
                  <a:pt x="189" y="375"/>
                </a:lnTo>
                <a:lnTo>
                  <a:pt x="188" y="375"/>
                </a:lnTo>
                <a:lnTo>
                  <a:pt x="188" y="376"/>
                </a:lnTo>
                <a:lnTo>
                  <a:pt x="189" y="376"/>
                </a:lnTo>
                <a:lnTo>
                  <a:pt x="189" y="375"/>
                </a:lnTo>
                <a:lnTo>
                  <a:pt x="189" y="376"/>
                </a:lnTo>
                <a:lnTo>
                  <a:pt x="189" y="375"/>
                </a:lnTo>
                <a:lnTo>
                  <a:pt x="190" y="375"/>
                </a:lnTo>
                <a:lnTo>
                  <a:pt x="190" y="376"/>
                </a:lnTo>
                <a:lnTo>
                  <a:pt x="190" y="377"/>
                </a:lnTo>
                <a:lnTo>
                  <a:pt x="191" y="377"/>
                </a:lnTo>
                <a:lnTo>
                  <a:pt x="190" y="377"/>
                </a:lnTo>
                <a:lnTo>
                  <a:pt x="190" y="376"/>
                </a:lnTo>
                <a:lnTo>
                  <a:pt x="189" y="376"/>
                </a:lnTo>
                <a:lnTo>
                  <a:pt x="189" y="377"/>
                </a:lnTo>
                <a:lnTo>
                  <a:pt x="188" y="377"/>
                </a:lnTo>
                <a:lnTo>
                  <a:pt x="189" y="377"/>
                </a:lnTo>
                <a:lnTo>
                  <a:pt x="189" y="376"/>
                </a:lnTo>
                <a:lnTo>
                  <a:pt x="188" y="376"/>
                </a:lnTo>
                <a:lnTo>
                  <a:pt x="188" y="377"/>
                </a:lnTo>
                <a:lnTo>
                  <a:pt x="187" y="377"/>
                </a:lnTo>
                <a:lnTo>
                  <a:pt x="187" y="376"/>
                </a:lnTo>
                <a:lnTo>
                  <a:pt x="187" y="377"/>
                </a:lnTo>
                <a:lnTo>
                  <a:pt x="186" y="377"/>
                </a:lnTo>
                <a:lnTo>
                  <a:pt x="186" y="376"/>
                </a:lnTo>
                <a:lnTo>
                  <a:pt x="187" y="376"/>
                </a:lnTo>
                <a:lnTo>
                  <a:pt x="186" y="376"/>
                </a:lnTo>
                <a:lnTo>
                  <a:pt x="186" y="375"/>
                </a:lnTo>
                <a:lnTo>
                  <a:pt x="186" y="376"/>
                </a:lnTo>
                <a:lnTo>
                  <a:pt x="186" y="375"/>
                </a:lnTo>
                <a:lnTo>
                  <a:pt x="186" y="374"/>
                </a:lnTo>
                <a:lnTo>
                  <a:pt x="185" y="374"/>
                </a:lnTo>
                <a:lnTo>
                  <a:pt x="186" y="375"/>
                </a:lnTo>
                <a:lnTo>
                  <a:pt x="185" y="375"/>
                </a:lnTo>
                <a:lnTo>
                  <a:pt x="186" y="375"/>
                </a:lnTo>
                <a:lnTo>
                  <a:pt x="185" y="376"/>
                </a:lnTo>
                <a:lnTo>
                  <a:pt x="185" y="375"/>
                </a:lnTo>
                <a:lnTo>
                  <a:pt x="185" y="376"/>
                </a:lnTo>
                <a:lnTo>
                  <a:pt x="184" y="376"/>
                </a:lnTo>
                <a:lnTo>
                  <a:pt x="185" y="376"/>
                </a:lnTo>
                <a:lnTo>
                  <a:pt x="185" y="377"/>
                </a:lnTo>
                <a:lnTo>
                  <a:pt x="186" y="377"/>
                </a:lnTo>
                <a:lnTo>
                  <a:pt x="185" y="377"/>
                </a:lnTo>
                <a:lnTo>
                  <a:pt x="184" y="377"/>
                </a:lnTo>
                <a:lnTo>
                  <a:pt x="185" y="377"/>
                </a:lnTo>
                <a:lnTo>
                  <a:pt x="184" y="376"/>
                </a:lnTo>
                <a:lnTo>
                  <a:pt x="184" y="377"/>
                </a:lnTo>
                <a:lnTo>
                  <a:pt x="184" y="378"/>
                </a:lnTo>
                <a:lnTo>
                  <a:pt x="183" y="378"/>
                </a:lnTo>
                <a:lnTo>
                  <a:pt x="184" y="378"/>
                </a:lnTo>
                <a:lnTo>
                  <a:pt x="183" y="378"/>
                </a:lnTo>
                <a:lnTo>
                  <a:pt x="183" y="379"/>
                </a:lnTo>
                <a:lnTo>
                  <a:pt x="184" y="378"/>
                </a:lnTo>
                <a:lnTo>
                  <a:pt x="184" y="379"/>
                </a:lnTo>
                <a:lnTo>
                  <a:pt x="184" y="378"/>
                </a:lnTo>
                <a:lnTo>
                  <a:pt x="185" y="378"/>
                </a:lnTo>
                <a:lnTo>
                  <a:pt x="184" y="378"/>
                </a:lnTo>
                <a:lnTo>
                  <a:pt x="185" y="379"/>
                </a:lnTo>
                <a:lnTo>
                  <a:pt x="184" y="379"/>
                </a:lnTo>
                <a:lnTo>
                  <a:pt x="185" y="379"/>
                </a:lnTo>
                <a:lnTo>
                  <a:pt x="185" y="380"/>
                </a:lnTo>
                <a:lnTo>
                  <a:pt x="186" y="380"/>
                </a:lnTo>
                <a:lnTo>
                  <a:pt x="185" y="380"/>
                </a:lnTo>
                <a:lnTo>
                  <a:pt x="184" y="380"/>
                </a:lnTo>
                <a:lnTo>
                  <a:pt x="185" y="380"/>
                </a:lnTo>
                <a:lnTo>
                  <a:pt x="184" y="379"/>
                </a:lnTo>
                <a:lnTo>
                  <a:pt x="184" y="380"/>
                </a:lnTo>
                <a:lnTo>
                  <a:pt x="183" y="380"/>
                </a:lnTo>
                <a:lnTo>
                  <a:pt x="184" y="379"/>
                </a:lnTo>
                <a:lnTo>
                  <a:pt x="183" y="379"/>
                </a:lnTo>
                <a:lnTo>
                  <a:pt x="182" y="379"/>
                </a:lnTo>
                <a:lnTo>
                  <a:pt x="183" y="380"/>
                </a:lnTo>
                <a:lnTo>
                  <a:pt x="182" y="380"/>
                </a:lnTo>
                <a:lnTo>
                  <a:pt x="182" y="381"/>
                </a:lnTo>
                <a:lnTo>
                  <a:pt x="183" y="381"/>
                </a:lnTo>
                <a:lnTo>
                  <a:pt x="182" y="381"/>
                </a:lnTo>
                <a:lnTo>
                  <a:pt x="183" y="381"/>
                </a:lnTo>
                <a:lnTo>
                  <a:pt x="183" y="382"/>
                </a:lnTo>
                <a:lnTo>
                  <a:pt x="182" y="381"/>
                </a:lnTo>
                <a:lnTo>
                  <a:pt x="182" y="382"/>
                </a:lnTo>
                <a:lnTo>
                  <a:pt x="182" y="381"/>
                </a:lnTo>
                <a:lnTo>
                  <a:pt x="182" y="382"/>
                </a:lnTo>
                <a:lnTo>
                  <a:pt x="181" y="382"/>
                </a:lnTo>
                <a:lnTo>
                  <a:pt x="182" y="382"/>
                </a:lnTo>
                <a:lnTo>
                  <a:pt x="181" y="382"/>
                </a:lnTo>
                <a:lnTo>
                  <a:pt x="181" y="383"/>
                </a:lnTo>
                <a:lnTo>
                  <a:pt x="182" y="383"/>
                </a:lnTo>
                <a:lnTo>
                  <a:pt x="182" y="382"/>
                </a:lnTo>
                <a:lnTo>
                  <a:pt x="182" y="383"/>
                </a:lnTo>
                <a:lnTo>
                  <a:pt x="183" y="383"/>
                </a:lnTo>
                <a:lnTo>
                  <a:pt x="182" y="382"/>
                </a:lnTo>
                <a:lnTo>
                  <a:pt x="183" y="382"/>
                </a:lnTo>
                <a:lnTo>
                  <a:pt x="184" y="382"/>
                </a:lnTo>
                <a:lnTo>
                  <a:pt x="183" y="383"/>
                </a:lnTo>
                <a:lnTo>
                  <a:pt x="184" y="383"/>
                </a:lnTo>
                <a:lnTo>
                  <a:pt x="184" y="382"/>
                </a:lnTo>
                <a:lnTo>
                  <a:pt x="185" y="383"/>
                </a:lnTo>
                <a:lnTo>
                  <a:pt x="184" y="383"/>
                </a:lnTo>
                <a:lnTo>
                  <a:pt x="185" y="383"/>
                </a:lnTo>
                <a:lnTo>
                  <a:pt x="186" y="383"/>
                </a:lnTo>
                <a:lnTo>
                  <a:pt x="185" y="383"/>
                </a:lnTo>
                <a:lnTo>
                  <a:pt x="185" y="382"/>
                </a:lnTo>
                <a:lnTo>
                  <a:pt x="184" y="382"/>
                </a:lnTo>
                <a:lnTo>
                  <a:pt x="185" y="382"/>
                </a:lnTo>
                <a:lnTo>
                  <a:pt x="185" y="381"/>
                </a:lnTo>
                <a:lnTo>
                  <a:pt x="185" y="382"/>
                </a:lnTo>
                <a:lnTo>
                  <a:pt x="186" y="381"/>
                </a:lnTo>
                <a:lnTo>
                  <a:pt x="185" y="381"/>
                </a:lnTo>
                <a:lnTo>
                  <a:pt x="186" y="381"/>
                </a:lnTo>
                <a:lnTo>
                  <a:pt x="185" y="380"/>
                </a:lnTo>
                <a:lnTo>
                  <a:pt x="186" y="380"/>
                </a:lnTo>
                <a:lnTo>
                  <a:pt x="186" y="381"/>
                </a:lnTo>
                <a:lnTo>
                  <a:pt x="186" y="382"/>
                </a:lnTo>
                <a:lnTo>
                  <a:pt x="186" y="381"/>
                </a:lnTo>
                <a:lnTo>
                  <a:pt x="186" y="382"/>
                </a:lnTo>
                <a:lnTo>
                  <a:pt x="187" y="382"/>
                </a:lnTo>
                <a:lnTo>
                  <a:pt x="186" y="382"/>
                </a:lnTo>
                <a:lnTo>
                  <a:pt x="186" y="383"/>
                </a:lnTo>
                <a:lnTo>
                  <a:pt x="187" y="383"/>
                </a:lnTo>
                <a:lnTo>
                  <a:pt x="187" y="382"/>
                </a:lnTo>
                <a:lnTo>
                  <a:pt x="187" y="383"/>
                </a:lnTo>
                <a:lnTo>
                  <a:pt x="188" y="383"/>
                </a:lnTo>
                <a:lnTo>
                  <a:pt x="188" y="382"/>
                </a:lnTo>
                <a:lnTo>
                  <a:pt x="189" y="382"/>
                </a:lnTo>
                <a:lnTo>
                  <a:pt x="189" y="383"/>
                </a:lnTo>
                <a:lnTo>
                  <a:pt x="188" y="383"/>
                </a:lnTo>
                <a:lnTo>
                  <a:pt x="189" y="383"/>
                </a:lnTo>
                <a:lnTo>
                  <a:pt x="189" y="382"/>
                </a:lnTo>
                <a:lnTo>
                  <a:pt x="190" y="382"/>
                </a:lnTo>
                <a:lnTo>
                  <a:pt x="190" y="383"/>
                </a:lnTo>
                <a:lnTo>
                  <a:pt x="191" y="383"/>
                </a:lnTo>
                <a:lnTo>
                  <a:pt x="190" y="383"/>
                </a:lnTo>
                <a:lnTo>
                  <a:pt x="190" y="382"/>
                </a:lnTo>
                <a:lnTo>
                  <a:pt x="190" y="381"/>
                </a:lnTo>
                <a:lnTo>
                  <a:pt x="189" y="381"/>
                </a:lnTo>
                <a:lnTo>
                  <a:pt x="189" y="382"/>
                </a:lnTo>
                <a:lnTo>
                  <a:pt x="189" y="381"/>
                </a:lnTo>
                <a:lnTo>
                  <a:pt x="189" y="382"/>
                </a:lnTo>
                <a:lnTo>
                  <a:pt x="188" y="382"/>
                </a:lnTo>
                <a:lnTo>
                  <a:pt x="188" y="381"/>
                </a:lnTo>
                <a:lnTo>
                  <a:pt x="189" y="381"/>
                </a:lnTo>
                <a:lnTo>
                  <a:pt x="189" y="380"/>
                </a:lnTo>
                <a:lnTo>
                  <a:pt x="189" y="379"/>
                </a:lnTo>
                <a:lnTo>
                  <a:pt x="190" y="379"/>
                </a:lnTo>
                <a:lnTo>
                  <a:pt x="190" y="380"/>
                </a:lnTo>
                <a:lnTo>
                  <a:pt x="191" y="380"/>
                </a:lnTo>
                <a:lnTo>
                  <a:pt x="190" y="380"/>
                </a:lnTo>
                <a:lnTo>
                  <a:pt x="190" y="379"/>
                </a:lnTo>
                <a:lnTo>
                  <a:pt x="190" y="378"/>
                </a:lnTo>
                <a:lnTo>
                  <a:pt x="190" y="379"/>
                </a:lnTo>
                <a:lnTo>
                  <a:pt x="191" y="379"/>
                </a:lnTo>
                <a:lnTo>
                  <a:pt x="191" y="378"/>
                </a:lnTo>
                <a:lnTo>
                  <a:pt x="190" y="378"/>
                </a:lnTo>
                <a:lnTo>
                  <a:pt x="191" y="378"/>
                </a:lnTo>
                <a:lnTo>
                  <a:pt x="191" y="377"/>
                </a:lnTo>
                <a:lnTo>
                  <a:pt x="191" y="378"/>
                </a:lnTo>
                <a:lnTo>
                  <a:pt x="191" y="379"/>
                </a:lnTo>
                <a:lnTo>
                  <a:pt x="191" y="378"/>
                </a:lnTo>
                <a:lnTo>
                  <a:pt x="192" y="378"/>
                </a:lnTo>
                <a:lnTo>
                  <a:pt x="192" y="379"/>
                </a:lnTo>
                <a:lnTo>
                  <a:pt x="191" y="379"/>
                </a:lnTo>
                <a:lnTo>
                  <a:pt x="191" y="380"/>
                </a:lnTo>
                <a:lnTo>
                  <a:pt x="192" y="380"/>
                </a:lnTo>
                <a:lnTo>
                  <a:pt x="192" y="379"/>
                </a:lnTo>
                <a:lnTo>
                  <a:pt x="192" y="380"/>
                </a:lnTo>
                <a:lnTo>
                  <a:pt x="193" y="380"/>
                </a:lnTo>
                <a:lnTo>
                  <a:pt x="192" y="380"/>
                </a:lnTo>
                <a:lnTo>
                  <a:pt x="192" y="381"/>
                </a:lnTo>
                <a:lnTo>
                  <a:pt x="193" y="381"/>
                </a:lnTo>
                <a:lnTo>
                  <a:pt x="193" y="382"/>
                </a:lnTo>
                <a:lnTo>
                  <a:pt x="193" y="381"/>
                </a:lnTo>
                <a:lnTo>
                  <a:pt x="193" y="382"/>
                </a:lnTo>
                <a:lnTo>
                  <a:pt x="192" y="382"/>
                </a:lnTo>
                <a:lnTo>
                  <a:pt x="192" y="381"/>
                </a:lnTo>
                <a:lnTo>
                  <a:pt x="192" y="382"/>
                </a:lnTo>
                <a:lnTo>
                  <a:pt x="191" y="382"/>
                </a:lnTo>
                <a:lnTo>
                  <a:pt x="191" y="383"/>
                </a:lnTo>
                <a:lnTo>
                  <a:pt x="192" y="383"/>
                </a:lnTo>
                <a:lnTo>
                  <a:pt x="192" y="382"/>
                </a:lnTo>
                <a:lnTo>
                  <a:pt x="192" y="383"/>
                </a:lnTo>
                <a:lnTo>
                  <a:pt x="193" y="383"/>
                </a:lnTo>
                <a:lnTo>
                  <a:pt x="193" y="382"/>
                </a:lnTo>
                <a:lnTo>
                  <a:pt x="194" y="382"/>
                </a:lnTo>
                <a:lnTo>
                  <a:pt x="194" y="383"/>
                </a:lnTo>
                <a:lnTo>
                  <a:pt x="195" y="383"/>
                </a:lnTo>
                <a:lnTo>
                  <a:pt x="195" y="382"/>
                </a:lnTo>
                <a:lnTo>
                  <a:pt x="195" y="383"/>
                </a:lnTo>
                <a:lnTo>
                  <a:pt x="196" y="383"/>
                </a:lnTo>
                <a:lnTo>
                  <a:pt x="195" y="382"/>
                </a:lnTo>
                <a:lnTo>
                  <a:pt x="196" y="382"/>
                </a:lnTo>
                <a:lnTo>
                  <a:pt x="195" y="382"/>
                </a:lnTo>
                <a:lnTo>
                  <a:pt x="195" y="381"/>
                </a:lnTo>
                <a:lnTo>
                  <a:pt x="196" y="382"/>
                </a:lnTo>
                <a:lnTo>
                  <a:pt x="196" y="381"/>
                </a:lnTo>
                <a:lnTo>
                  <a:pt x="195" y="381"/>
                </a:lnTo>
                <a:lnTo>
                  <a:pt x="196" y="381"/>
                </a:lnTo>
                <a:lnTo>
                  <a:pt x="196" y="380"/>
                </a:lnTo>
                <a:lnTo>
                  <a:pt x="196" y="381"/>
                </a:lnTo>
                <a:lnTo>
                  <a:pt x="197" y="381"/>
                </a:lnTo>
                <a:lnTo>
                  <a:pt x="196" y="381"/>
                </a:lnTo>
                <a:lnTo>
                  <a:pt x="196" y="382"/>
                </a:lnTo>
                <a:lnTo>
                  <a:pt x="197" y="381"/>
                </a:lnTo>
                <a:lnTo>
                  <a:pt x="197" y="382"/>
                </a:lnTo>
                <a:lnTo>
                  <a:pt x="196" y="382"/>
                </a:lnTo>
                <a:lnTo>
                  <a:pt x="197" y="382"/>
                </a:lnTo>
                <a:lnTo>
                  <a:pt x="196" y="383"/>
                </a:lnTo>
                <a:lnTo>
                  <a:pt x="197" y="383"/>
                </a:lnTo>
                <a:lnTo>
                  <a:pt x="197" y="382"/>
                </a:lnTo>
                <a:lnTo>
                  <a:pt x="198" y="383"/>
                </a:lnTo>
                <a:lnTo>
                  <a:pt x="197" y="383"/>
                </a:lnTo>
                <a:lnTo>
                  <a:pt x="198" y="383"/>
                </a:lnTo>
                <a:lnTo>
                  <a:pt x="199" y="383"/>
                </a:lnTo>
                <a:lnTo>
                  <a:pt x="198" y="383"/>
                </a:lnTo>
                <a:lnTo>
                  <a:pt x="198" y="382"/>
                </a:lnTo>
                <a:lnTo>
                  <a:pt x="199" y="382"/>
                </a:lnTo>
                <a:lnTo>
                  <a:pt x="198" y="382"/>
                </a:lnTo>
                <a:lnTo>
                  <a:pt x="199" y="382"/>
                </a:lnTo>
                <a:lnTo>
                  <a:pt x="199" y="383"/>
                </a:lnTo>
                <a:lnTo>
                  <a:pt x="200" y="383"/>
                </a:lnTo>
                <a:lnTo>
                  <a:pt x="200" y="382"/>
                </a:lnTo>
                <a:lnTo>
                  <a:pt x="200" y="383"/>
                </a:lnTo>
                <a:lnTo>
                  <a:pt x="201" y="383"/>
                </a:lnTo>
                <a:lnTo>
                  <a:pt x="201" y="382"/>
                </a:lnTo>
                <a:lnTo>
                  <a:pt x="200" y="382"/>
                </a:lnTo>
                <a:lnTo>
                  <a:pt x="200" y="381"/>
                </a:lnTo>
                <a:lnTo>
                  <a:pt x="200" y="382"/>
                </a:lnTo>
                <a:lnTo>
                  <a:pt x="199" y="382"/>
                </a:lnTo>
                <a:lnTo>
                  <a:pt x="199" y="381"/>
                </a:lnTo>
                <a:lnTo>
                  <a:pt x="199" y="382"/>
                </a:lnTo>
                <a:lnTo>
                  <a:pt x="199" y="381"/>
                </a:lnTo>
                <a:lnTo>
                  <a:pt x="200" y="381"/>
                </a:lnTo>
                <a:lnTo>
                  <a:pt x="200" y="380"/>
                </a:lnTo>
                <a:lnTo>
                  <a:pt x="199" y="380"/>
                </a:lnTo>
                <a:lnTo>
                  <a:pt x="199" y="379"/>
                </a:lnTo>
                <a:lnTo>
                  <a:pt x="198" y="379"/>
                </a:lnTo>
                <a:lnTo>
                  <a:pt x="199" y="379"/>
                </a:lnTo>
                <a:lnTo>
                  <a:pt x="198" y="379"/>
                </a:lnTo>
                <a:lnTo>
                  <a:pt x="198" y="380"/>
                </a:lnTo>
                <a:lnTo>
                  <a:pt x="199" y="380"/>
                </a:lnTo>
                <a:lnTo>
                  <a:pt x="198" y="380"/>
                </a:lnTo>
                <a:lnTo>
                  <a:pt x="197" y="380"/>
                </a:lnTo>
                <a:lnTo>
                  <a:pt x="198" y="380"/>
                </a:lnTo>
                <a:lnTo>
                  <a:pt x="197" y="379"/>
                </a:lnTo>
                <a:lnTo>
                  <a:pt x="197" y="380"/>
                </a:lnTo>
                <a:lnTo>
                  <a:pt x="196" y="380"/>
                </a:lnTo>
                <a:lnTo>
                  <a:pt x="197" y="379"/>
                </a:lnTo>
                <a:lnTo>
                  <a:pt x="196" y="379"/>
                </a:lnTo>
                <a:lnTo>
                  <a:pt x="197" y="379"/>
                </a:lnTo>
                <a:lnTo>
                  <a:pt x="197" y="378"/>
                </a:lnTo>
                <a:lnTo>
                  <a:pt x="198" y="378"/>
                </a:lnTo>
                <a:lnTo>
                  <a:pt x="197" y="378"/>
                </a:lnTo>
                <a:lnTo>
                  <a:pt x="198" y="379"/>
                </a:lnTo>
                <a:lnTo>
                  <a:pt x="198" y="378"/>
                </a:lnTo>
                <a:lnTo>
                  <a:pt x="198" y="379"/>
                </a:lnTo>
                <a:lnTo>
                  <a:pt x="199" y="378"/>
                </a:lnTo>
                <a:lnTo>
                  <a:pt x="198" y="378"/>
                </a:lnTo>
                <a:lnTo>
                  <a:pt x="197" y="378"/>
                </a:lnTo>
                <a:lnTo>
                  <a:pt x="198" y="377"/>
                </a:lnTo>
                <a:lnTo>
                  <a:pt x="199" y="377"/>
                </a:lnTo>
                <a:lnTo>
                  <a:pt x="198" y="377"/>
                </a:lnTo>
                <a:lnTo>
                  <a:pt x="198" y="376"/>
                </a:lnTo>
                <a:lnTo>
                  <a:pt x="199" y="376"/>
                </a:lnTo>
                <a:lnTo>
                  <a:pt x="198" y="376"/>
                </a:lnTo>
                <a:lnTo>
                  <a:pt x="199" y="376"/>
                </a:lnTo>
                <a:lnTo>
                  <a:pt x="199" y="377"/>
                </a:lnTo>
                <a:lnTo>
                  <a:pt x="200" y="377"/>
                </a:lnTo>
                <a:lnTo>
                  <a:pt x="200" y="376"/>
                </a:lnTo>
                <a:lnTo>
                  <a:pt x="200" y="377"/>
                </a:lnTo>
                <a:lnTo>
                  <a:pt x="201" y="377"/>
                </a:lnTo>
                <a:lnTo>
                  <a:pt x="201" y="376"/>
                </a:lnTo>
                <a:lnTo>
                  <a:pt x="200" y="376"/>
                </a:lnTo>
                <a:lnTo>
                  <a:pt x="200" y="375"/>
                </a:lnTo>
                <a:lnTo>
                  <a:pt x="200" y="376"/>
                </a:lnTo>
                <a:lnTo>
                  <a:pt x="199" y="376"/>
                </a:lnTo>
                <a:lnTo>
                  <a:pt x="199" y="375"/>
                </a:lnTo>
                <a:lnTo>
                  <a:pt x="199" y="376"/>
                </a:lnTo>
                <a:lnTo>
                  <a:pt x="199" y="375"/>
                </a:lnTo>
                <a:lnTo>
                  <a:pt x="200" y="375"/>
                </a:lnTo>
                <a:lnTo>
                  <a:pt x="200" y="374"/>
                </a:lnTo>
                <a:lnTo>
                  <a:pt x="199" y="374"/>
                </a:lnTo>
                <a:lnTo>
                  <a:pt x="200" y="374"/>
                </a:lnTo>
                <a:lnTo>
                  <a:pt x="200" y="373"/>
                </a:lnTo>
                <a:lnTo>
                  <a:pt x="200" y="374"/>
                </a:lnTo>
                <a:lnTo>
                  <a:pt x="201" y="374"/>
                </a:lnTo>
                <a:lnTo>
                  <a:pt x="201" y="373"/>
                </a:lnTo>
                <a:lnTo>
                  <a:pt x="200" y="373"/>
                </a:lnTo>
                <a:lnTo>
                  <a:pt x="200" y="372"/>
                </a:lnTo>
                <a:lnTo>
                  <a:pt x="201" y="372"/>
                </a:lnTo>
                <a:lnTo>
                  <a:pt x="201" y="373"/>
                </a:lnTo>
                <a:lnTo>
                  <a:pt x="201" y="372"/>
                </a:lnTo>
                <a:lnTo>
                  <a:pt x="201" y="371"/>
                </a:lnTo>
                <a:lnTo>
                  <a:pt x="201" y="372"/>
                </a:lnTo>
                <a:lnTo>
                  <a:pt x="202" y="372"/>
                </a:lnTo>
                <a:lnTo>
                  <a:pt x="201" y="372"/>
                </a:lnTo>
                <a:lnTo>
                  <a:pt x="201" y="373"/>
                </a:lnTo>
                <a:lnTo>
                  <a:pt x="202" y="373"/>
                </a:lnTo>
                <a:lnTo>
                  <a:pt x="202" y="372"/>
                </a:lnTo>
                <a:lnTo>
                  <a:pt x="202" y="373"/>
                </a:lnTo>
                <a:lnTo>
                  <a:pt x="202" y="374"/>
                </a:lnTo>
                <a:lnTo>
                  <a:pt x="201" y="374"/>
                </a:lnTo>
                <a:lnTo>
                  <a:pt x="202" y="374"/>
                </a:lnTo>
                <a:lnTo>
                  <a:pt x="202" y="373"/>
                </a:lnTo>
                <a:lnTo>
                  <a:pt x="203" y="373"/>
                </a:lnTo>
                <a:lnTo>
                  <a:pt x="203" y="374"/>
                </a:lnTo>
                <a:lnTo>
                  <a:pt x="203" y="375"/>
                </a:lnTo>
                <a:lnTo>
                  <a:pt x="204" y="375"/>
                </a:lnTo>
                <a:lnTo>
                  <a:pt x="204" y="376"/>
                </a:lnTo>
                <a:lnTo>
                  <a:pt x="203" y="376"/>
                </a:lnTo>
                <a:lnTo>
                  <a:pt x="203" y="375"/>
                </a:lnTo>
                <a:lnTo>
                  <a:pt x="203" y="376"/>
                </a:lnTo>
                <a:lnTo>
                  <a:pt x="203" y="375"/>
                </a:lnTo>
                <a:lnTo>
                  <a:pt x="202" y="375"/>
                </a:lnTo>
                <a:lnTo>
                  <a:pt x="202" y="376"/>
                </a:lnTo>
                <a:lnTo>
                  <a:pt x="202" y="377"/>
                </a:lnTo>
                <a:lnTo>
                  <a:pt x="201" y="377"/>
                </a:lnTo>
                <a:lnTo>
                  <a:pt x="202" y="377"/>
                </a:lnTo>
                <a:lnTo>
                  <a:pt x="202" y="376"/>
                </a:lnTo>
                <a:lnTo>
                  <a:pt x="203" y="376"/>
                </a:lnTo>
                <a:lnTo>
                  <a:pt x="203" y="377"/>
                </a:lnTo>
                <a:lnTo>
                  <a:pt x="204" y="377"/>
                </a:lnTo>
                <a:lnTo>
                  <a:pt x="203" y="377"/>
                </a:lnTo>
                <a:lnTo>
                  <a:pt x="203" y="376"/>
                </a:lnTo>
                <a:lnTo>
                  <a:pt x="204" y="376"/>
                </a:lnTo>
                <a:lnTo>
                  <a:pt x="204" y="377"/>
                </a:lnTo>
                <a:lnTo>
                  <a:pt x="205" y="377"/>
                </a:lnTo>
                <a:lnTo>
                  <a:pt x="205" y="378"/>
                </a:lnTo>
                <a:lnTo>
                  <a:pt x="204" y="378"/>
                </a:lnTo>
                <a:lnTo>
                  <a:pt x="204" y="379"/>
                </a:lnTo>
                <a:lnTo>
                  <a:pt x="204" y="378"/>
                </a:lnTo>
                <a:lnTo>
                  <a:pt x="205" y="378"/>
                </a:lnTo>
                <a:lnTo>
                  <a:pt x="205" y="379"/>
                </a:lnTo>
                <a:lnTo>
                  <a:pt x="205" y="378"/>
                </a:lnTo>
                <a:lnTo>
                  <a:pt x="205" y="379"/>
                </a:lnTo>
                <a:lnTo>
                  <a:pt x="206" y="379"/>
                </a:lnTo>
                <a:lnTo>
                  <a:pt x="205" y="379"/>
                </a:lnTo>
                <a:lnTo>
                  <a:pt x="206" y="379"/>
                </a:lnTo>
                <a:lnTo>
                  <a:pt x="206" y="380"/>
                </a:lnTo>
                <a:lnTo>
                  <a:pt x="205" y="380"/>
                </a:lnTo>
                <a:lnTo>
                  <a:pt x="205" y="379"/>
                </a:lnTo>
                <a:lnTo>
                  <a:pt x="205" y="380"/>
                </a:lnTo>
                <a:lnTo>
                  <a:pt x="204" y="380"/>
                </a:lnTo>
                <a:lnTo>
                  <a:pt x="204" y="379"/>
                </a:lnTo>
                <a:lnTo>
                  <a:pt x="203" y="379"/>
                </a:lnTo>
                <a:lnTo>
                  <a:pt x="203" y="380"/>
                </a:lnTo>
                <a:lnTo>
                  <a:pt x="204" y="380"/>
                </a:lnTo>
                <a:lnTo>
                  <a:pt x="203" y="380"/>
                </a:lnTo>
                <a:lnTo>
                  <a:pt x="203" y="381"/>
                </a:lnTo>
                <a:lnTo>
                  <a:pt x="204" y="381"/>
                </a:lnTo>
                <a:lnTo>
                  <a:pt x="204" y="382"/>
                </a:lnTo>
                <a:lnTo>
                  <a:pt x="203" y="382"/>
                </a:lnTo>
                <a:lnTo>
                  <a:pt x="203" y="381"/>
                </a:lnTo>
                <a:lnTo>
                  <a:pt x="203" y="382"/>
                </a:lnTo>
                <a:lnTo>
                  <a:pt x="203" y="381"/>
                </a:lnTo>
                <a:lnTo>
                  <a:pt x="202" y="381"/>
                </a:lnTo>
                <a:lnTo>
                  <a:pt x="202" y="382"/>
                </a:lnTo>
                <a:lnTo>
                  <a:pt x="202" y="383"/>
                </a:lnTo>
                <a:lnTo>
                  <a:pt x="201" y="383"/>
                </a:lnTo>
                <a:lnTo>
                  <a:pt x="202" y="383"/>
                </a:lnTo>
                <a:lnTo>
                  <a:pt x="202" y="382"/>
                </a:lnTo>
                <a:lnTo>
                  <a:pt x="203" y="382"/>
                </a:lnTo>
                <a:lnTo>
                  <a:pt x="203" y="383"/>
                </a:lnTo>
                <a:lnTo>
                  <a:pt x="204" y="383"/>
                </a:lnTo>
                <a:lnTo>
                  <a:pt x="203" y="383"/>
                </a:lnTo>
                <a:lnTo>
                  <a:pt x="203" y="382"/>
                </a:lnTo>
                <a:lnTo>
                  <a:pt x="204" y="382"/>
                </a:lnTo>
                <a:lnTo>
                  <a:pt x="204" y="383"/>
                </a:lnTo>
                <a:lnTo>
                  <a:pt x="205" y="383"/>
                </a:lnTo>
                <a:lnTo>
                  <a:pt x="205" y="382"/>
                </a:lnTo>
                <a:lnTo>
                  <a:pt x="205" y="383"/>
                </a:lnTo>
                <a:lnTo>
                  <a:pt x="206" y="383"/>
                </a:lnTo>
                <a:lnTo>
                  <a:pt x="206" y="382"/>
                </a:lnTo>
                <a:lnTo>
                  <a:pt x="205" y="382"/>
                </a:lnTo>
                <a:lnTo>
                  <a:pt x="206" y="382"/>
                </a:lnTo>
                <a:lnTo>
                  <a:pt x="206" y="381"/>
                </a:lnTo>
                <a:lnTo>
                  <a:pt x="206" y="382"/>
                </a:lnTo>
                <a:lnTo>
                  <a:pt x="206" y="381"/>
                </a:lnTo>
                <a:lnTo>
                  <a:pt x="206" y="380"/>
                </a:lnTo>
                <a:lnTo>
                  <a:pt x="207" y="380"/>
                </a:lnTo>
                <a:lnTo>
                  <a:pt x="207" y="381"/>
                </a:lnTo>
                <a:lnTo>
                  <a:pt x="207" y="382"/>
                </a:lnTo>
                <a:lnTo>
                  <a:pt x="207" y="381"/>
                </a:lnTo>
                <a:lnTo>
                  <a:pt x="207" y="382"/>
                </a:lnTo>
                <a:lnTo>
                  <a:pt x="208" y="382"/>
                </a:lnTo>
                <a:lnTo>
                  <a:pt x="207" y="382"/>
                </a:lnTo>
                <a:lnTo>
                  <a:pt x="207" y="383"/>
                </a:lnTo>
                <a:lnTo>
                  <a:pt x="208" y="383"/>
                </a:lnTo>
                <a:lnTo>
                  <a:pt x="207" y="383"/>
                </a:lnTo>
                <a:lnTo>
                  <a:pt x="208" y="382"/>
                </a:lnTo>
                <a:lnTo>
                  <a:pt x="208" y="383"/>
                </a:lnTo>
                <a:lnTo>
                  <a:pt x="209" y="383"/>
                </a:lnTo>
                <a:lnTo>
                  <a:pt x="208" y="382"/>
                </a:lnTo>
                <a:lnTo>
                  <a:pt x="209" y="382"/>
                </a:lnTo>
                <a:lnTo>
                  <a:pt x="210" y="382"/>
                </a:lnTo>
                <a:lnTo>
                  <a:pt x="209" y="383"/>
                </a:lnTo>
                <a:lnTo>
                  <a:pt x="210" y="383"/>
                </a:lnTo>
                <a:lnTo>
                  <a:pt x="210" y="382"/>
                </a:lnTo>
                <a:lnTo>
                  <a:pt x="211" y="383"/>
                </a:lnTo>
                <a:lnTo>
                  <a:pt x="210" y="383"/>
                </a:lnTo>
                <a:lnTo>
                  <a:pt x="211" y="383"/>
                </a:lnTo>
                <a:lnTo>
                  <a:pt x="211" y="382"/>
                </a:lnTo>
                <a:lnTo>
                  <a:pt x="210" y="382"/>
                </a:lnTo>
                <a:lnTo>
                  <a:pt x="211" y="382"/>
                </a:lnTo>
                <a:lnTo>
                  <a:pt x="210" y="381"/>
                </a:lnTo>
                <a:lnTo>
                  <a:pt x="211" y="381"/>
                </a:lnTo>
                <a:lnTo>
                  <a:pt x="210" y="381"/>
                </a:lnTo>
                <a:lnTo>
                  <a:pt x="210" y="382"/>
                </a:lnTo>
                <a:lnTo>
                  <a:pt x="210" y="381"/>
                </a:lnTo>
                <a:lnTo>
                  <a:pt x="209" y="382"/>
                </a:lnTo>
                <a:lnTo>
                  <a:pt x="209" y="381"/>
                </a:lnTo>
                <a:lnTo>
                  <a:pt x="210" y="381"/>
                </a:lnTo>
                <a:lnTo>
                  <a:pt x="209" y="381"/>
                </a:lnTo>
                <a:lnTo>
                  <a:pt x="210" y="381"/>
                </a:lnTo>
                <a:lnTo>
                  <a:pt x="210" y="380"/>
                </a:lnTo>
                <a:lnTo>
                  <a:pt x="210" y="379"/>
                </a:lnTo>
                <a:lnTo>
                  <a:pt x="211" y="380"/>
                </a:lnTo>
                <a:lnTo>
                  <a:pt x="210" y="380"/>
                </a:lnTo>
                <a:lnTo>
                  <a:pt x="211" y="380"/>
                </a:lnTo>
                <a:lnTo>
                  <a:pt x="211" y="379"/>
                </a:lnTo>
                <a:lnTo>
                  <a:pt x="210" y="379"/>
                </a:lnTo>
                <a:lnTo>
                  <a:pt x="211" y="379"/>
                </a:lnTo>
                <a:lnTo>
                  <a:pt x="211" y="378"/>
                </a:lnTo>
                <a:lnTo>
                  <a:pt x="211" y="379"/>
                </a:lnTo>
                <a:lnTo>
                  <a:pt x="211" y="378"/>
                </a:lnTo>
                <a:lnTo>
                  <a:pt x="211" y="377"/>
                </a:lnTo>
                <a:lnTo>
                  <a:pt x="212" y="377"/>
                </a:lnTo>
                <a:lnTo>
                  <a:pt x="212" y="378"/>
                </a:lnTo>
                <a:lnTo>
                  <a:pt x="212" y="379"/>
                </a:lnTo>
                <a:lnTo>
                  <a:pt x="212" y="378"/>
                </a:lnTo>
                <a:lnTo>
                  <a:pt x="212" y="379"/>
                </a:lnTo>
                <a:lnTo>
                  <a:pt x="213" y="379"/>
                </a:lnTo>
                <a:lnTo>
                  <a:pt x="212" y="379"/>
                </a:lnTo>
                <a:lnTo>
                  <a:pt x="212" y="380"/>
                </a:lnTo>
                <a:lnTo>
                  <a:pt x="213" y="380"/>
                </a:lnTo>
                <a:lnTo>
                  <a:pt x="213" y="379"/>
                </a:lnTo>
                <a:lnTo>
                  <a:pt x="213" y="380"/>
                </a:lnTo>
                <a:lnTo>
                  <a:pt x="213" y="381"/>
                </a:lnTo>
                <a:lnTo>
                  <a:pt x="214" y="381"/>
                </a:lnTo>
                <a:lnTo>
                  <a:pt x="214" y="382"/>
                </a:lnTo>
                <a:lnTo>
                  <a:pt x="214" y="381"/>
                </a:lnTo>
                <a:lnTo>
                  <a:pt x="213" y="381"/>
                </a:lnTo>
                <a:lnTo>
                  <a:pt x="213" y="382"/>
                </a:lnTo>
                <a:lnTo>
                  <a:pt x="213" y="381"/>
                </a:lnTo>
                <a:lnTo>
                  <a:pt x="213" y="382"/>
                </a:lnTo>
                <a:lnTo>
                  <a:pt x="212" y="382"/>
                </a:lnTo>
                <a:lnTo>
                  <a:pt x="213" y="382"/>
                </a:lnTo>
                <a:lnTo>
                  <a:pt x="212" y="382"/>
                </a:lnTo>
                <a:lnTo>
                  <a:pt x="212" y="383"/>
                </a:lnTo>
                <a:lnTo>
                  <a:pt x="213" y="383"/>
                </a:lnTo>
                <a:lnTo>
                  <a:pt x="213" y="382"/>
                </a:lnTo>
                <a:lnTo>
                  <a:pt x="213" y="383"/>
                </a:lnTo>
                <a:lnTo>
                  <a:pt x="214" y="383"/>
                </a:lnTo>
                <a:lnTo>
                  <a:pt x="214" y="382"/>
                </a:lnTo>
                <a:lnTo>
                  <a:pt x="215" y="382"/>
                </a:lnTo>
                <a:lnTo>
                  <a:pt x="215" y="383"/>
                </a:lnTo>
                <a:lnTo>
                  <a:pt x="214" y="383"/>
                </a:lnTo>
                <a:lnTo>
                  <a:pt x="215" y="383"/>
                </a:lnTo>
                <a:lnTo>
                  <a:pt x="215" y="382"/>
                </a:lnTo>
                <a:lnTo>
                  <a:pt x="216" y="382"/>
                </a:lnTo>
                <a:lnTo>
                  <a:pt x="216" y="383"/>
                </a:lnTo>
                <a:lnTo>
                  <a:pt x="217" y="383"/>
                </a:lnTo>
                <a:lnTo>
                  <a:pt x="216" y="383"/>
                </a:lnTo>
                <a:lnTo>
                  <a:pt x="216" y="382"/>
                </a:lnTo>
                <a:lnTo>
                  <a:pt x="216" y="381"/>
                </a:lnTo>
                <a:lnTo>
                  <a:pt x="216" y="382"/>
                </a:lnTo>
                <a:lnTo>
                  <a:pt x="217" y="382"/>
                </a:lnTo>
                <a:lnTo>
                  <a:pt x="217" y="381"/>
                </a:lnTo>
                <a:lnTo>
                  <a:pt x="216" y="381"/>
                </a:lnTo>
                <a:lnTo>
                  <a:pt x="217" y="381"/>
                </a:lnTo>
                <a:lnTo>
                  <a:pt x="217" y="380"/>
                </a:lnTo>
                <a:lnTo>
                  <a:pt x="217" y="381"/>
                </a:lnTo>
                <a:lnTo>
                  <a:pt x="217" y="382"/>
                </a:lnTo>
                <a:lnTo>
                  <a:pt x="217" y="381"/>
                </a:lnTo>
                <a:lnTo>
                  <a:pt x="218" y="381"/>
                </a:lnTo>
                <a:lnTo>
                  <a:pt x="218" y="382"/>
                </a:lnTo>
                <a:lnTo>
                  <a:pt x="217" y="382"/>
                </a:lnTo>
                <a:lnTo>
                  <a:pt x="217" y="383"/>
                </a:lnTo>
                <a:lnTo>
                  <a:pt x="218" y="383"/>
                </a:lnTo>
                <a:lnTo>
                  <a:pt x="218" y="382"/>
                </a:lnTo>
                <a:lnTo>
                  <a:pt x="218" y="383"/>
                </a:lnTo>
                <a:lnTo>
                  <a:pt x="219" y="383"/>
                </a:lnTo>
                <a:lnTo>
                  <a:pt x="219" y="382"/>
                </a:lnTo>
                <a:lnTo>
                  <a:pt x="220" y="382"/>
                </a:lnTo>
                <a:lnTo>
                  <a:pt x="220" y="383"/>
                </a:lnTo>
                <a:lnTo>
                  <a:pt x="221" y="383"/>
                </a:lnTo>
                <a:lnTo>
                  <a:pt x="220" y="383"/>
                </a:lnTo>
                <a:lnTo>
                  <a:pt x="221" y="382"/>
                </a:lnTo>
                <a:lnTo>
                  <a:pt x="221" y="383"/>
                </a:lnTo>
                <a:lnTo>
                  <a:pt x="221" y="382"/>
                </a:lnTo>
                <a:lnTo>
                  <a:pt x="221" y="381"/>
                </a:lnTo>
                <a:lnTo>
                  <a:pt x="220" y="381"/>
                </a:lnTo>
                <a:lnTo>
                  <a:pt x="221" y="381"/>
                </a:lnTo>
                <a:lnTo>
                  <a:pt x="220" y="382"/>
                </a:lnTo>
                <a:lnTo>
                  <a:pt x="220" y="381"/>
                </a:lnTo>
                <a:lnTo>
                  <a:pt x="220" y="382"/>
                </a:lnTo>
                <a:lnTo>
                  <a:pt x="220" y="381"/>
                </a:lnTo>
                <a:lnTo>
                  <a:pt x="221" y="381"/>
                </a:lnTo>
                <a:lnTo>
                  <a:pt x="220" y="380"/>
                </a:lnTo>
                <a:lnTo>
                  <a:pt x="220" y="379"/>
                </a:lnTo>
                <a:lnTo>
                  <a:pt x="219" y="379"/>
                </a:lnTo>
                <a:lnTo>
                  <a:pt x="219" y="380"/>
                </a:lnTo>
                <a:lnTo>
                  <a:pt x="218" y="380"/>
                </a:lnTo>
                <a:lnTo>
                  <a:pt x="218" y="379"/>
                </a:lnTo>
                <a:lnTo>
                  <a:pt x="218" y="380"/>
                </a:lnTo>
                <a:lnTo>
                  <a:pt x="217" y="380"/>
                </a:lnTo>
                <a:lnTo>
                  <a:pt x="217" y="379"/>
                </a:lnTo>
                <a:lnTo>
                  <a:pt x="218" y="379"/>
                </a:lnTo>
                <a:lnTo>
                  <a:pt x="218" y="378"/>
                </a:lnTo>
                <a:lnTo>
                  <a:pt x="218" y="379"/>
                </a:lnTo>
                <a:lnTo>
                  <a:pt x="219" y="379"/>
                </a:lnTo>
                <a:lnTo>
                  <a:pt x="219" y="378"/>
                </a:lnTo>
                <a:lnTo>
                  <a:pt x="219" y="379"/>
                </a:lnTo>
                <a:lnTo>
                  <a:pt x="219" y="378"/>
                </a:lnTo>
                <a:lnTo>
                  <a:pt x="218" y="378"/>
                </a:lnTo>
                <a:lnTo>
                  <a:pt x="218" y="377"/>
                </a:lnTo>
                <a:lnTo>
                  <a:pt x="219" y="377"/>
                </a:lnTo>
                <a:lnTo>
                  <a:pt x="218" y="377"/>
                </a:lnTo>
                <a:lnTo>
                  <a:pt x="218" y="376"/>
                </a:lnTo>
                <a:lnTo>
                  <a:pt x="218" y="377"/>
                </a:lnTo>
                <a:lnTo>
                  <a:pt x="217" y="377"/>
                </a:lnTo>
                <a:lnTo>
                  <a:pt x="217" y="376"/>
                </a:lnTo>
                <a:lnTo>
                  <a:pt x="218" y="376"/>
                </a:lnTo>
                <a:lnTo>
                  <a:pt x="218" y="375"/>
                </a:lnTo>
                <a:lnTo>
                  <a:pt x="217" y="375"/>
                </a:lnTo>
                <a:lnTo>
                  <a:pt x="217" y="376"/>
                </a:lnTo>
                <a:lnTo>
                  <a:pt x="217" y="375"/>
                </a:lnTo>
                <a:lnTo>
                  <a:pt x="217" y="374"/>
                </a:lnTo>
                <a:lnTo>
                  <a:pt x="217" y="375"/>
                </a:lnTo>
                <a:lnTo>
                  <a:pt x="216" y="375"/>
                </a:lnTo>
                <a:lnTo>
                  <a:pt x="217" y="375"/>
                </a:lnTo>
                <a:lnTo>
                  <a:pt x="217" y="376"/>
                </a:lnTo>
                <a:lnTo>
                  <a:pt x="216" y="376"/>
                </a:lnTo>
                <a:lnTo>
                  <a:pt x="216" y="375"/>
                </a:lnTo>
                <a:lnTo>
                  <a:pt x="216" y="376"/>
                </a:lnTo>
                <a:lnTo>
                  <a:pt x="216" y="377"/>
                </a:lnTo>
                <a:lnTo>
                  <a:pt x="217" y="377"/>
                </a:lnTo>
                <a:lnTo>
                  <a:pt x="216" y="377"/>
                </a:lnTo>
                <a:lnTo>
                  <a:pt x="216" y="376"/>
                </a:lnTo>
                <a:lnTo>
                  <a:pt x="215" y="376"/>
                </a:lnTo>
                <a:lnTo>
                  <a:pt x="215" y="377"/>
                </a:lnTo>
                <a:lnTo>
                  <a:pt x="214" y="377"/>
                </a:lnTo>
                <a:lnTo>
                  <a:pt x="215" y="377"/>
                </a:lnTo>
                <a:lnTo>
                  <a:pt x="215" y="376"/>
                </a:lnTo>
                <a:lnTo>
                  <a:pt x="214" y="376"/>
                </a:lnTo>
                <a:lnTo>
                  <a:pt x="214" y="377"/>
                </a:lnTo>
                <a:lnTo>
                  <a:pt x="213" y="377"/>
                </a:lnTo>
                <a:lnTo>
                  <a:pt x="213" y="376"/>
                </a:lnTo>
                <a:lnTo>
                  <a:pt x="213" y="377"/>
                </a:lnTo>
                <a:lnTo>
                  <a:pt x="212" y="377"/>
                </a:lnTo>
                <a:lnTo>
                  <a:pt x="212" y="376"/>
                </a:lnTo>
                <a:lnTo>
                  <a:pt x="213" y="376"/>
                </a:lnTo>
                <a:lnTo>
                  <a:pt x="212" y="376"/>
                </a:lnTo>
                <a:lnTo>
                  <a:pt x="213" y="376"/>
                </a:lnTo>
                <a:lnTo>
                  <a:pt x="213" y="375"/>
                </a:lnTo>
                <a:lnTo>
                  <a:pt x="213" y="376"/>
                </a:lnTo>
                <a:lnTo>
                  <a:pt x="213" y="375"/>
                </a:lnTo>
                <a:lnTo>
                  <a:pt x="214" y="375"/>
                </a:lnTo>
                <a:lnTo>
                  <a:pt x="214" y="376"/>
                </a:lnTo>
                <a:lnTo>
                  <a:pt x="214" y="375"/>
                </a:lnTo>
                <a:lnTo>
                  <a:pt x="213" y="375"/>
                </a:lnTo>
                <a:lnTo>
                  <a:pt x="213" y="374"/>
                </a:lnTo>
                <a:lnTo>
                  <a:pt x="214" y="374"/>
                </a:lnTo>
                <a:lnTo>
                  <a:pt x="214" y="373"/>
                </a:lnTo>
                <a:lnTo>
                  <a:pt x="215" y="373"/>
                </a:lnTo>
                <a:lnTo>
                  <a:pt x="215" y="374"/>
                </a:lnTo>
                <a:lnTo>
                  <a:pt x="214" y="374"/>
                </a:lnTo>
                <a:lnTo>
                  <a:pt x="215" y="374"/>
                </a:lnTo>
                <a:lnTo>
                  <a:pt x="215" y="373"/>
                </a:lnTo>
                <a:lnTo>
                  <a:pt x="216" y="373"/>
                </a:lnTo>
                <a:lnTo>
                  <a:pt x="216" y="374"/>
                </a:lnTo>
                <a:lnTo>
                  <a:pt x="217" y="374"/>
                </a:lnTo>
                <a:lnTo>
                  <a:pt x="216" y="374"/>
                </a:lnTo>
                <a:lnTo>
                  <a:pt x="216" y="373"/>
                </a:lnTo>
                <a:lnTo>
                  <a:pt x="216" y="372"/>
                </a:lnTo>
                <a:lnTo>
                  <a:pt x="215" y="372"/>
                </a:lnTo>
                <a:lnTo>
                  <a:pt x="215" y="373"/>
                </a:lnTo>
                <a:lnTo>
                  <a:pt x="215" y="372"/>
                </a:lnTo>
                <a:lnTo>
                  <a:pt x="215" y="373"/>
                </a:lnTo>
                <a:lnTo>
                  <a:pt x="214" y="373"/>
                </a:lnTo>
                <a:lnTo>
                  <a:pt x="214" y="372"/>
                </a:lnTo>
                <a:lnTo>
                  <a:pt x="215" y="372"/>
                </a:lnTo>
                <a:lnTo>
                  <a:pt x="215" y="371"/>
                </a:lnTo>
                <a:lnTo>
                  <a:pt x="214" y="371"/>
                </a:lnTo>
                <a:lnTo>
                  <a:pt x="215" y="371"/>
                </a:lnTo>
                <a:lnTo>
                  <a:pt x="215" y="370"/>
                </a:lnTo>
                <a:lnTo>
                  <a:pt x="214" y="370"/>
                </a:lnTo>
                <a:lnTo>
                  <a:pt x="214" y="371"/>
                </a:lnTo>
                <a:lnTo>
                  <a:pt x="213" y="371"/>
                </a:lnTo>
                <a:lnTo>
                  <a:pt x="213" y="370"/>
                </a:lnTo>
                <a:lnTo>
                  <a:pt x="213" y="371"/>
                </a:lnTo>
                <a:lnTo>
                  <a:pt x="212" y="371"/>
                </a:lnTo>
                <a:lnTo>
                  <a:pt x="212" y="370"/>
                </a:lnTo>
                <a:lnTo>
                  <a:pt x="213" y="370"/>
                </a:lnTo>
                <a:lnTo>
                  <a:pt x="212" y="370"/>
                </a:lnTo>
                <a:lnTo>
                  <a:pt x="213" y="370"/>
                </a:lnTo>
                <a:lnTo>
                  <a:pt x="213" y="369"/>
                </a:lnTo>
                <a:lnTo>
                  <a:pt x="213" y="370"/>
                </a:lnTo>
                <a:lnTo>
                  <a:pt x="213" y="369"/>
                </a:lnTo>
                <a:lnTo>
                  <a:pt x="214" y="369"/>
                </a:lnTo>
                <a:lnTo>
                  <a:pt x="214" y="370"/>
                </a:lnTo>
                <a:lnTo>
                  <a:pt x="214" y="369"/>
                </a:lnTo>
                <a:lnTo>
                  <a:pt x="213" y="369"/>
                </a:lnTo>
                <a:lnTo>
                  <a:pt x="213" y="368"/>
                </a:lnTo>
                <a:lnTo>
                  <a:pt x="213" y="367"/>
                </a:lnTo>
                <a:lnTo>
                  <a:pt x="213" y="368"/>
                </a:lnTo>
                <a:lnTo>
                  <a:pt x="212" y="368"/>
                </a:lnTo>
                <a:lnTo>
                  <a:pt x="212" y="367"/>
                </a:lnTo>
                <a:lnTo>
                  <a:pt x="213" y="367"/>
                </a:lnTo>
                <a:lnTo>
                  <a:pt x="212" y="367"/>
                </a:lnTo>
                <a:lnTo>
                  <a:pt x="212" y="366"/>
                </a:lnTo>
                <a:lnTo>
                  <a:pt x="212" y="367"/>
                </a:lnTo>
                <a:lnTo>
                  <a:pt x="212" y="366"/>
                </a:lnTo>
                <a:lnTo>
                  <a:pt x="212" y="365"/>
                </a:lnTo>
                <a:lnTo>
                  <a:pt x="211" y="365"/>
                </a:lnTo>
                <a:lnTo>
                  <a:pt x="211" y="366"/>
                </a:lnTo>
                <a:lnTo>
                  <a:pt x="211" y="367"/>
                </a:lnTo>
                <a:lnTo>
                  <a:pt x="211" y="366"/>
                </a:lnTo>
                <a:lnTo>
                  <a:pt x="211" y="367"/>
                </a:lnTo>
                <a:lnTo>
                  <a:pt x="210" y="367"/>
                </a:lnTo>
                <a:lnTo>
                  <a:pt x="211" y="367"/>
                </a:lnTo>
                <a:lnTo>
                  <a:pt x="211" y="368"/>
                </a:lnTo>
                <a:lnTo>
                  <a:pt x="210" y="368"/>
                </a:lnTo>
                <a:lnTo>
                  <a:pt x="211" y="368"/>
                </a:lnTo>
                <a:lnTo>
                  <a:pt x="210" y="367"/>
                </a:lnTo>
                <a:lnTo>
                  <a:pt x="210" y="368"/>
                </a:lnTo>
                <a:lnTo>
                  <a:pt x="210" y="369"/>
                </a:lnTo>
                <a:lnTo>
                  <a:pt x="209" y="369"/>
                </a:lnTo>
                <a:lnTo>
                  <a:pt x="210" y="369"/>
                </a:lnTo>
                <a:lnTo>
                  <a:pt x="209" y="369"/>
                </a:lnTo>
                <a:lnTo>
                  <a:pt x="209" y="370"/>
                </a:lnTo>
                <a:lnTo>
                  <a:pt x="210" y="369"/>
                </a:lnTo>
                <a:lnTo>
                  <a:pt x="210" y="370"/>
                </a:lnTo>
                <a:lnTo>
                  <a:pt x="210" y="369"/>
                </a:lnTo>
                <a:lnTo>
                  <a:pt x="211" y="369"/>
                </a:lnTo>
                <a:lnTo>
                  <a:pt x="210" y="369"/>
                </a:lnTo>
                <a:lnTo>
                  <a:pt x="211" y="370"/>
                </a:lnTo>
                <a:lnTo>
                  <a:pt x="210" y="370"/>
                </a:lnTo>
                <a:lnTo>
                  <a:pt x="211" y="370"/>
                </a:lnTo>
                <a:lnTo>
                  <a:pt x="211" y="371"/>
                </a:lnTo>
                <a:lnTo>
                  <a:pt x="210" y="371"/>
                </a:lnTo>
                <a:lnTo>
                  <a:pt x="211" y="371"/>
                </a:lnTo>
                <a:lnTo>
                  <a:pt x="210" y="370"/>
                </a:lnTo>
                <a:lnTo>
                  <a:pt x="210" y="371"/>
                </a:lnTo>
                <a:lnTo>
                  <a:pt x="209" y="371"/>
                </a:lnTo>
                <a:lnTo>
                  <a:pt x="210" y="370"/>
                </a:lnTo>
                <a:lnTo>
                  <a:pt x="209" y="370"/>
                </a:lnTo>
                <a:lnTo>
                  <a:pt x="208" y="370"/>
                </a:lnTo>
                <a:lnTo>
                  <a:pt x="209" y="371"/>
                </a:lnTo>
                <a:lnTo>
                  <a:pt x="208" y="371"/>
                </a:lnTo>
                <a:lnTo>
                  <a:pt x="208" y="370"/>
                </a:lnTo>
                <a:lnTo>
                  <a:pt x="207" y="371"/>
                </a:lnTo>
                <a:lnTo>
                  <a:pt x="208" y="371"/>
                </a:lnTo>
                <a:lnTo>
                  <a:pt x="207" y="371"/>
                </a:lnTo>
                <a:lnTo>
                  <a:pt x="207" y="370"/>
                </a:lnTo>
                <a:lnTo>
                  <a:pt x="208" y="370"/>
                </a:lnTo>
                <a:lnTo>
                  <a:pt x="207" y="370"/>
                </a:lnTo>
                <a:lnTo>
                  <a:pt x="207" y="369"/>
                </a:lnTo>
                <a:lnTo>
                  <a:pt x="207" y="370"/>
                </a:lnTo>
                <a:lnTo>
                  <a:pt x="207" y="369"/>
                </a:lnTo>
                <a:lnTo>
                  <a:pt x="207" y="368"/>
                </a:lnTo>
                <a:lnTo>
                  <a:pt x="206" y="368"/>
                </a:lnTo>
                <a:lnTo>
                  <a:pt x="206" y="369"/>
                </a:lnTo>
                <a:lnTo>
                  <a:pt x="206" y="370"/>
                </a:lnTo>
                <a:lnTo>
                  <a:pt x="206" y="369"/>
                </a:lnTo>
                <a:lnTo>
                  <a:pt x="206" y="370"/>
                </a:lnTo>
                <a:lnTo>
                  <a:pt x="205" y="370"/>
                </a:lnTo>
                <a:lnTo>
                  <a:pt x="206" y="370"/>
                </a:lnTo>
                <a:lnTo>
                  <a:pt x="206" y="371"/>
                </a:lnTo>
                <a:lnTo>
                  <a:pt x="205" y="371"/>
                </a:lnTo>
                <a:lnTo>
                  <a:pt x="205" y="370"/>
                </a:lnTo>
                <a:lnTo>
                  <a:pt x="205" y="371"/>
                </a:lnTo>
                <a:lnTo>
                  <a:pt x="204" y="371"/>
                </a:lnTo>
                <a:lnTo>
                  <a:pt x="204" y="370"/>
                </a:lnTo>
                <a:lnTo>
                  <a:pt x="203" y="370"/>
                </a:lnTo>
                <a:lnTo>
                  <a:pt x="203" y="371"/>
                </a:lnTo>
                <a:lnTo>
                  <a:pt x="204" y="371"/>
                </a:lnTo>
                <a:lnTo>
                  <a:pt x="203" y="371"/>
                </a:lnTo>
                <a:lnTo>
                  <a:pt x="203" y="370"/>
                </a:lnTo>
                <a:lnTo>
                  <a:pt x="202" y="370"/>
                </a:lnTo>
                <a:lnTo>
                  <a:pt x="202" y="371"/>
                </a:lnTo>
                <a:lnTo>
                  <a:pt x="201" y="371"/>
                </a:lnTo>
                <a:lnTo>
                  <a:pt x="202" y="371"/>
                </a:lnTo>
                <a:lnTo>
                  <a:pt x="202" y="370"/>
                </a:lnTo>
                <a:lnTo>
                  <a:pt x="202" y="369"/>
                </a:lnTo>
                <a:lnTo>
                  <a:pt x="203" y="369"/>
                </a:lnTo>
                <a:lnTo>
                  <a:pt x="203" y="370"/>
                </a:lnTo>
                <a:lnTo>
                  <a:pt x="203" y="369"/>
                </a:lnTo>
                <a:lnTo>
                  <a:pt x="203" y="370"/>
                </a:lnTo>
                <a:lnTo>
                  <a:pt x="204" y="370"/>
                </a:lnTo>
                <a:lnTo>
                  <a:pt x="204" y="369"/>
                </a:lnTo>
                <a:lnTo>
                  <a:pt x="203" y="369"/>
                </a:lnTo>
                <a:lnTo>
                  <a:pt x="203" y="368"/>
                </a:lnTo>
                <a:lnTo>
                  <a:pt x="204" y="368"/>
                </a:lnTo>
                <a:lnTo>
                  <a:pt x="203" y="368"/>
                </a:lnTo>
                <a:lnTo>
                  <a:pt x="203" y="367"/>
                </a:lnTo>
                <a:lnTo>
                  <a:pt x="204" y="367"/>
                </a:lnTo>
                <a:lnTo>
                  <a:pt x="204" y="368"/>
                </a:lnTo>
                <a:lnTo>
                  <a:pt x="205" y="368"/>
                </a:lnTo>
                <a:lnTo>
                  <a:pt x="205" y="367"/>
                </a:lnTo>
                <a:lnTo>
                  <a:pt x="205" y="368"/>
                </a:lnTo>
                <a:lnTo>
                  <a:pt x="206" y="368"/>
                </a:lnTo>
                <a:lnTo>
                  <a:pt x="206" y="367"/>
                </a:lnTo>
                <a:lnTo>
                  <a:pt x="205" y="367"/>
                </a:lnTo>
                <a:lnTo>
                  <a:pt x="206" y="367"/>
                </a:lnTo>
                <a:lnTo>
                  <a:pt x="205" y="367"/>
                </a:lnTo>
                <a:lnTo>
                  <a:pt x="205" y="366"/>
                </a:lnTo>
                <a:lnTo>
                  <a:pt x="205" y="367"/>
                </a:lnTo>
                <a:lnTo>
                  <a:pt x="205" y="366"/>
                </a:lnTo>
                <a:lnTo>
                  <a:pt x="204" y="366"/>
                </a:lnTo>
                <a:lnTo>
                  <a:pt x="204" y="367"/>
                </a:lnTo>
                <a:lnTo>
                  <a:pt x="204" y="366"/>
                </a:lnTo>
                <a:lnTo>
                  <a:pt x="205" y="366"/>
                </a:lnTo>
                <a:lnTo>
                  <a:pt x="205" y="365"/>
                </a:lnTo>
                <a:lnTo>
                  <a:pt x="205" y="364"/>
                </a:lnTo>
                <a:lnTo>
                  <a:pt x="205" y="365"/>
                </a:lnTo>
                <a:lnTo>
                  <a:pt x="206" y="365"/>
                </a:lnTo>
                <a:lnTo>
                  <a:pt x="206" y="364"/>
                </a:lnTo>
                <a:lnTo>
                  <a:pt x="205" y="364"/>
                </a:lnTo>
                <a:lnTo>
                  <a:pt x="206" y="364"/>
                </a:lnTo>
                <a:lnTo>
                  <a:pt x="206" y="363"/>
                </a:lnTo>
                <a:lnTo>
                  <a:pt x="206" y="364"/>
                </a:lnTo>
                <a:lnTo>
                  <a:pt x="206" y="363"/>
                </a:lnTo>
                <a:lnTo>
                  <a:pt x="206" y="362"/>
                </a:lnTo>
                <a:lnTo>
                  <a:pt x="207" y="362"/>
                </a:lnTo>
                <a:lnTo>
                  <a:pt x="207" y="363"/>
                </a:lnTo>
                <a:lnTo>
                  <a:pt x="207" y="364"/>
                </a:lnTo>
                <a:lnTo>
                  <a:pt x="207" y="363"/>
                </a:lnTo>
                <a:lnTo>
                  <a:pt x="207" y="364"/>
                </a:lnTo>
                <a:lnTo>
                  <a:pt x="208" y="364"/>
                </a:lnTo>
                <a:lnTo>
                  <a:pt x="207" y="364"/>
                </a:lnTo>
                <a:lnTo>
                  <a:pt x="207" y="365"/>
                </a:lnTo>
                <a:lnTo>
                  <a:pt x="208" y="365"/>
                </a:lnTo>
                <a:lnTo>
                  <a:pt x="207" y="365"/>
                </a:lnTo>
                <a:lnTo>
                  <a:pt x="208" y="364"/>
                </a:lnTo>
                <a:lnTo>
                  <a:pt x="208" y="365"/>
                </a:lnTo>
                <a:lnTo>
                  <a:pt x="209" y="365"/>
                </a:lnTo>
                <a:lnTo>
                  <a:pt x="208" y="364"/>
                </a:lnTo>
                <a:lnTo>
                  <a:pt x="209" y="364"/>
                </a:lnTo>
                <a:lnTo>
                  <a:pt x="210" y="364"/>
                </a:lnTo>
                <a:lnTo>
                  <a:pt x="209" y="365"/>
                </a:lnTo>
                <a:lnTo>
                  <a:pt x="210" y="365"/>
                </a:lnTo>
                <a:lnTo>
                  <a:pt x="210" y="364"/>
                </a:lnTo>
                <a:lnTo>
                  <a:pt x="211" y="365"/>
                </a:lnTo>
                <a:lnTo>
                  <a:pt x="210" y="365"/>
                </a:lnTo>
                <a:lnTo>
                  <a:pt x="211" y="365"/>
                </a:lnTo>
                <a:lnTo>
                  <a:pt x="211" y="364"/>
                </a:lnTo>
                <a:lnTo>
                  <a:pt x="210" y="364"/>
                </a:lnTo>
                <a:lnTo>
                  <a:pt x="211" y="364"/>
                </a:lnTo>
                <a:lnTo>
                  <a:pt x="210" y="363"/>
                </a:lnTo>
                <a:lnTo>
                  <a:pt x="211" y="363"/>
                </a:lnTo>
                <a:lnTo>
                  <a:pt x="210" y="363"/>
                </a:lnTo>
                <a:lnTo>
                  <a:pt x="210" y="364"/>
                </a:lnTo>
                <a:lnTo>
                  <a:pt x="210" y="363"/>
                </a:lnTo>
                <a:lnTo>
                  <a:pt x="209" y="364"/>
                </a:lnTo>
                <a:lnTo>
                  <a:pt x="209" y="363"/>
                </a:lnTo>
                <a:lnTo>
                  <a:pt x="210" y="363"/>
                </a:lnTo>
                <a:lnTo>
                  <a:pt x="209" y="363"/>
                </a:lnTo>
                <a:lnTo>
                  <a:pt x="210" y="363"/>
                </a:lnTo>
                <a:lnTo>
                  <a:pt x="210" y="362"/>
                </a:lnTo>
                <a:lnTo>
                  <a:pt x="209" y="362"/>
                </a:lnTo>
                <a:lnTo>
                  <a:pt x="210" y="361"/>
                </a:lnTo>
                <a:lnTo>
                  <a:pt x="209" y="361"/>
                </a:lnTo>
                <a:lnTo>
                  <a:pt x="208" y="361"/>
                </a:lnTo>
                <a:lnTo>
                  <a:pt x="209" y="362"/>
                </a:lnTo>
                <a:lnTo>
                  <a:pt x="208" y="362"/>
                </a:lnTo>
                <a:lnTo>
                  <a:pt x="208" y="361"/>
                </a:lnTo>
                <a:lnTo>
                  <a:pt x="207" y="362"/>
                </a:lnTo>
                <a:lnTo>
                  <a:pt x="208" y="362"/>
                </a:lnTo>
                <a:lnTo>
                  <a:pt x="207" y="362"/>
                </a:lnTo>
                <a:lnTo>
                  <a:pt x="207" y="361"/>
                </a:lnTo>
                <a:lnTo>
                  <a:pt x="208" y="361"/>
                </a:lnTo>
                <a:lnTo>
                  <a:pt x="207" y="361"/>
                </a:lnTo>
                <a:lnTo>
                  <a:pt x="208" y="360"/>
                </a:lnTo>
                <a:lnTo>
                  <a:pt x="207" y="360"/>
                </a:lnTo>
                <a:lnTo>
                  <a:pt x="208" y="360"/>
                </a:lnTo>
                <a:lnTo>
                  <a:pt x="208" y="361"/>
                </a:lnTo>
                <a:lnTo>
                  <a:pt x="208" y="360"/>
                </a:lnTo>
                <a:lnTo>
                  <a:pt x="209" y="361"/>
                </a:lnTo>
                <a:lnTo>
                  <a:pt x="209" y="360"/>
                </a:lnTo>
                <a:lnTo>
                  <a:pt x="208" y="360"/>
                </a:lnTo>
                <a:lnTo>
                  <a:pt x="209" y="360"/>
                </a:lnTo>
                <a:lnTo>
                  <a:pt x="208" y="360"/>
                </a:lnTo>
                <a:lnTo>
                  <a:pt x="208" y="359"/>
                </a:lnTo>
                <a:lnTo>
                  <a:pt x="208" y="358"/>
                </a:lnTo>
                <a:lnTo>
                  <a:pt x="207" y="359"/>
                </a:lnTo>
                <a:lnTo>
                  <a:pt x="208" y="359"/>
                </a:lnTo>
                <a:lnTo>
                  <a:pt x="207" y="359"/>
                </a:lnTo>
                <a:lnTo>
                  <a:pt x="207" y="358"/>
                </a:lnTo>
                <a:lnTo>
                  <a:pt x="208" y="358"/>
                </a:lnTo>
                <a:lnTo>
                  <a:pt x="207" y="358"/>
                </a:lnTo>
                <a:lnTo>
                  <a:pt x="207" y="357"/>
                </a:lnTo>
                <a:lnTo>
                  <a:pt x="207" y="358"/>
                </a:lnTo>
                <a:lnTo>
                  <a:pt x="207" y="357"/>
                </a:lnTo>
                <a:lnTo>
                  <a:pt x="207" y="356"/>
                </a:lnTo>
                <a:lnTo>
                  <a:pt x="206" y="356"/>
                </a:lnTo>
                <a:lnTo>
                  <a:pt x="206" y="357"/>
                </a:lnTo>
                <a:lnTo>
                  <a:pt x="206" y="358"/>
                </a:lnTo>
                <a:lnTo>
                  <a:pt x="206" y="357"/>
                </a:lnTo>
                <a:lnTo>
                  <a:pt x="206" y="358"/>
                </a:lnTo>
                <a:lnTo>
                  <a:pt x="205" y="358"/>
                </a:lnTo>
                <a:lnTo>
                  <a:pt x="206" y="358"/>
                </a:lnTo>
                <a:lnTo>
                  <a:pt x="206" y="359"/>
                </a:lnTo>
                <a:lnTo>
                  <a:pt x="205" y="359"/>
                </a:lnTo>
                <a:lnTo>
                  <a:pt x="205" y="358"/>
                </a:lnTo>
                <a:lnTo>
                  <a:pt x="205" y="359"/>
                </a:lnTo>
                <a:lnTo>
                  <a:pt x="204" y="359"/>
                </a:lnTo>
                <a:lnTo>
                  <a:pt x="204" y="358"/>
                </a:lnTo>
                <a:lnTo>
                  <a:pt x="203" y="358"/>
                </a:lnTo>
                <a:lnTo>
                  <a:pt x="203" y="359"/>
                </a:lnTo>
                <a:lnTo>
                  <a:pt x="204" y="359"/>
                </a:lnTo>
                <a:lnTo>
                  <a:pt x="203" y="359"/>
                </a:lnTo>
                <a:lnTo>
                  <a:pt x="203" y="358"/>
                </a:lnTo>
                <a:lnTo>
                  <a:pt x="202" y="358"/>
                </a:lnTo>
                <a:lnTo>
                  <a:pt x="202" y="359"/>
                </a:lnTo>
                <a:lnTo>
                  <a:pt x="201" y="359"/>
                </a:lnTo>
                <a:lnTo>
                  <a:pt x="202" y="359"/>
                </a:lnTo>
                <a:lnTo>
                  <a:pt x="202" y="358"/>
                </a:lnTo>
                <a:lnTo>
                  <a:pt x="202" y="357"/>
                </a:lnTo>
                <a:lnTo>
                  <a:pt x="203" y="357"/>
                </a:lnTo>
                <a:lnTo>
                  <a:pt x="203" y="358"/>
                </a:lnTo>
                <a:lnTo>
                  <a:pt x="203" y="357"/>
                </a:lnTo>
                <a:lnTo>
                  <a:pt x="203" y="358"/>
                </a:lnTo>
                <a:lnTo>
                  <a:pt x="204" y="358"/>
                </a:lnTo>
                <a:lnTo>
                  <a:pt x="204" y="357"/>
                </a:lnTo>
                <a:lnTo>
                  <a:pt x="203" y="357"/>
                </a:lnTo>
                <a:lnTo>
                  <a:pt x="203" y="356"/>
                </a:lnTo>
                <a:lnTo>
                  <a:pt x="204" y="356"/>
                </a:lnTo>
                <a:lnTo>
                  <a:pt x="203" y="356"/>
                </a:lnTo>
                <a:lnTo>
                  <a:pt x="203" y="355"/>
                </a:lnTo>
                <a:lnTo>
                  <a:pt x="204" y="355"/>
                </a:lnTo>
                <a:lnTo>
                  <a:pt x="204" y="356"/>
                </a:lnTo>
                <a:lnTo>
                  <a:pt x="205" y="356"/>
                </a:lnTo>
                <a:lnTo>
                  <a:pt x="205" y="355"/>
                </a:lnTo>
                <a:lnTo>
                  <a:pt x="205" y="356"/>
                </a:lnTo>
                <a:lnTo>
                  <a:pt x="206" y="356"/>
                </a:lnTo>
                <a:lnTo>
                  <a:pt x="206" y="355"/>
                </a:lnTo>
                <a:lnTo>
                  <a:pt x="205" y="355"/>
                </a:lnTo>
                <a:lnTo>
                  <a:pt x="206" y="355"/>
                </a:lnTo>
                <a:lnTo>
                  <a:pt x="205" y="355"/>
                </a:lnTo>
                <a:lnTo>
                  <a:pt x="205" y="354"/>
                </a:lnTo>
                <a:lnTo>
                  <a:pt x="205" y="355"/>
                </a:lnTo>
                <a:lnTo>
                  <a:pt x="205" y="354"/>
                </a:lnTo>
                <a:lnTo>
                  <a:pt x="204" y="354"/>
                </a:lnTo>
                <a:lnTo>
                  <a:pt x="204" y="355"/>
                </a:lnTo>
                <a:lnTo>
                  <a:pt x="204" y="354"/>
                </a:lnTo>
                <a:lnTo>
                  <a:pt x="205" y="354"/>
                </a:lnTo>
                <a:lnTo>
                  <a:pt x="205" y="353"/>
                </a:lnTo>
                <a:lnTo>
                  <a:pt x="204" y="353"/>
                </a:lnTo>
                <a:lnTo>
                  <a:pt x="204" y="352"/>
                </a:lnTo>
                <a:lnTo>
                  <a:pt x="203" y="352"/>
                </a:lnTo>
                <a:lnTo>
                  <a:pt x="203" y="353"/>
                </a:lnTo>
                <a:lnTo>
                  <a:pt x="204" y="353"/>
                </a:lnTo>
                <a:lnTo>
                  <a:pt x="203" y="353"/>
                </a:lnTo>
                <a:lnTo>
                  <a:pt x="203" y="352"/>
                </a:lnTo>
                <a:lnTo>
                  <a:pt x="202" y="352"/>
                </a:lnTo>
                <a:lnTo>
                  <a:pt x="202" y="353"/>
                </a:lnTo>
                <a:lnTo>
                  <a:pt x="201" y="353"/>
                </a:lnTo>
                <a:lnTo>
                  <a:pt x="202" y="353"/>
                </a:lnTo>
                <a:lnTo>
                  <a:pt x="202" y="352"/>
                </a:lnTo>
                <a:lnTo>
                  <a:pt x="202" y="351"/>
                </a:lnTo>
                <a:lnTo>
                  <a:pt x="203" y="351"/>
                </a:lnTo>
                <a:lnTo>
                  <a:pt x="203" y="352"/>
                </a:lnTo>
                <a:lnTo>
                  <a:pt x="203" y="351"/>
                </a:lnTo>
                <a:lnTo>
                  <a:pt x="203" y="352"/>
                </a:lnTo>
                <a:lnTo>
                  <a:pt x="204" y="352"/>
                </a:lnTo>
                <a:lnTo>
                  <a:pt x="204" y="351"/>
                </a:lnTo>
                <a:lnTo>
                  <a:pt x="203" y="351"/>
                </a:lnTo>
                <a:lnTo>
                  <a:pt x="203" y="350"/>
                </a:lnTo>
                <a:lnTo>
                  <a:pt x="203" y="349"/>
                </a:lnTo>
                <a:lnTo>
                  <a:pt x="202" y="349"/>
                </a:lnTo>
                <a:lnTo>
                  <a:pt x="202" y="350"/>
                </a:lnTo>
                <a:lnTo>
                  <a:pt x="201" y="350"/>
                </a:lnTo>
                <a:lnTo>
                  <a:pt x="202" y="350"/>
                </a:lnTo>
                <a:lnTo>
                  <a:pt x="202" y="349"/>
                </a:lnTo>
                <a:lnTo>
                  <a:pt x="202" y="348"/>
                </a:lnTo>
                <a:lnTo>
                  <a:pt x="202" y="349"/>
                </a:lnTo>
                <a:lnTo>
                  <a:pt x="201" y="349"/>
                </a:lnTo>
                <a:lnTo>
                  <a:pt x="201" y="348"/>
                </a:lnTo>
                <a:lnTo>
                  <a:pt x="202" y="348"/>
                </a:lnTo>
                <a:lnTo>
                  <a:pt x="201" y="348"/>
                </a:lnTo>
                <a:lnTo>
                  <a:pt x="201" y="347"/>
                </a:lnTo>
                <a:lnTo>
                  <a:pt x="201" y="348"/>
                </a:lnTo>
                <a:lnTo>
                  <a:pt x="201" y="349"/>
                </a:lnTo>
                <a:lnTo>
                  <a:pt x="201" y="348"/>
                </a:lnTo>
                <a:lnTo>
                  <a:pt x="200" y="348"/>
                </a:lnTo>
                <a:lnTo>
                  <a:pt x="200" y="349"/>
                </a:lnTo>
                <a:lnTo>
                  <a:pt x="201" y="349"/>
                </a:lnTo>
                <a:lnTo>
                  <a:pt x="201" y="350"/>
                </a:lnTo>
                <a:lnTo>
                  <a:pt x="200" y="350"/>
                </a:lnTo>
                <a:lnTo>
                  <a:pt x="200" y="349"/>
                </a:lnTo>
                <a:lnTo>
                  <a:pt x="200" y="350"/>
                </a:lnTo>
                <a:lnTo>
                  <a:pt x="199" y="350"/>
                </a:lnTo>
                <a:lnTo>
                  <a:pt x="200" y="350"/>
                </a:lnTo>
                <a:lnTo>
                  <a:pt x="200" y="351"/>
                </a:lnTo>
                <a:lnTo>
                  <a:pt x="199" y="351"/>
                </a:lnTo>
                <a:lnTo>
                  <a:pt x="199" y="352"/>
                </a:lnTo>
                <a:lnTo>
                  <a:pt x="199" y="351"/>
                </a:lnTo>
                <a:lnTo>
                  <a:pt x="199" y="352"/>
                </a:lnTo>
                <a:lnTo>
                  <a:pt x="200" y="352"/>
                </a:lnTo>
                <a:lnTo>
                  <a:pt x="200" y="351"/>
                </a:lnTo>
                <a:lnTo>
                  <a:pt x="200" y="352"/>
                </a:lnTo>
                <a:lnTo>
                  <a:pt x="201" y="352"/>
                </a:lnTo>
                <a:lnTo>
                  <a:pt x="201" y="353"/>
                </a:lnTo>
                <a:lnTo>
                  <a:pt x="200" y="353"/>
                </a:lnTo>
                <a:lnTo>
                  <a:pt x="200" y="352"/>
                </a:lnTo>
                <a:lnTo>
                  <a:pt x="200" y="353"/>
                </a:lnTo>
                <a:lnTo>
                  <a:pt x="199" y="353"/>
                </a:lnTo>
                <a:lnTo>
                  <a:pt x="199" y="352"/>
                </a:lnTo>
                <a:lnTo>
                  <a:pt x="198" y="352"/>
                </a:lnTo>
                <a:lnTo>
                  <a:pt x="199" y="352"/>
                </a:lnTo>
                <a:lnTo>
                  <a:pt x="198" y="352"/>
                </a:lnTo>
                <a:lnTo>
                  <a:pt x="198" y="353"/>
                </a:lnTo>
                <a:lnTo>
                  <a:pt x="199" y="353"/>
                </a:lnTo>
                <a:lnTo>
                  <a:pt x="198" y="353"/>
                </a:lnTo>
                <a:lnTo>
                  <a:pt x="197" y="354"/>
                </a:lnTo>
                <a:lnTo>
                  <a:pt x="198" y="354"/>
                </a:lnTo>
                <a:lnTo>
                  <a:pt x="199" y="354"/>
                </a:lnTo>
                <a:lnTo>
                  <a:pt x="198" y="355"/>
                </a:lnTo>
                <a:lnTo>
                  <a:pt x="198" y="354"/>
                </a:lnTo>
                <a:lnTo>
                  <a:pt x="198" y="355"/>
                </a:lnTo>
                <a:lnTo>
                  <a:pt x="197" y="354"/>
                </a:lnTo>
                <a:lnTo>
                  <a:pt x="198" y="354"/>
                </a:lnTo>
                <a:lnTo>
                  <a:pt x="197" y="354"/>
                </a:lnTo>
                <a:lnTo>
                  <a:pt x="197" y="355"/>
                </a:lnTo>
                <a:lnTo>
                  <a:pt x="196" y="355"/>
                </a:lnTo>
                <a:lnTo>
                  <a:pt x="197" y="355"/>
                </a:lnTo>
                <a:lnTo>
                  <a:pt x="196" y="356"/>
                </a:lnTo>
                <a:lnTo>
                  <a:pt x="197" y="356"/>
                </a:lnTo>
                <a:lnTo>
                  <a:pt x="197" y="355"/>
                </a:lnTo>
                <a:lnTo>
                  <a:pt x="198" y="356"/>
                </a:lnTo>
                <a:lnTo>
                  <a:pt x="197" y="356"/>
                </a:lnTo>
                <a:lnTo>
                  <a:pt x="198" y="356"/>
                </a:lnTo>
                <a:lnTo>
                  <a:pt x="199" y="356"/>
                </a:lnTo>
                <a:lnTo>
                  <a:pt x="198" y="356"/>
                </a:lnTo>
                <a:lnTo>
                  <a:pt x="198" y="355"/>
                </a:lnTo>
                <a:lnTo>
                  <a:pt x="199" y="355"/>
                </a:lnTo>
                <a:lnTo>
                  <a:pt x="198" y="355"/>
                </a:lnTo>
                <a:lnTo>
                  <a:pt x="199" y="355"/>
                </a:lnTo>
                <a:lnTo>
                  <a:pt x="199" y="356"/>
                </a:lnTo>
                <a:lnTo>
                  <a:pt x="200" y="356"/>
                </a:lnTo>
                <a:lnTo>
                  <a:pt x="200" y="357"/>
                </a:lnTo>
                <a:lnTo>
                  <a:pt x="199" y="357"/>
                </a:lnTo>
                <a:lnTo>
                  <a:pt x="199" y="358"/>
                </a:lnTo>
                <a:lnTo>
                  <a:pt x="199" y="357"/>
                </a:lnTo>
                <a:lnTo>
                  <a:pt x="199" y="358"/>
                </a:lnTo>
                <a:lnTo>
                  <a:pt x="200" y="358"/>
                </a:lnTo>
                <a:lnTo>
                  <a:pt x="200" y="357"/>
                </a:lnTo>
                <a:lnTo>
                  <a:pt x="200" y="358"/>
                </a:lnTo>
                <a:lnTo>
                  <a:pt x="201" y="358"/>
                </a:lnTo>
                <a:lnTo>
                  <a:pt x="201" y="359"/>
                </a:lnTo>
                <a:lnTo>
                  <a:pt x="200" y="359"/>
                </a:lnTo>
                <a:lnTo>
                  <a:pt x="200" y="358"/>
                </a:lnTo>
                <a:lnTo>
                  <a:pt x="200" y="359"/>
                </a:lnTo>
                <a:lnTo>
                  <a:pt x="199" y="359"/>
                </a:lnTo>
                <a:lnTo>
                  <a:pt x="199" y="358"/>
                </a:lnTo>
                <a:lnTo>
                  <a:pt x="198" y="358"/>
                </a:lnTo>
                <a:lnTo>
                  <a:pt x="199" y="358"/>
                </a:lnTo>
                <a:lnTo>
                  <a:pt x="198" y="358"/>
                </a:lnTo>
                <a:lnTo>
                  <a:pt x="198" y="359"/>
                </a:lnTo>
                <a:lnTo>
                  <a:pt x="199" y="359"/>
                </a:lnTo>
                <a:lnTo>
                  <a:pt x="198" y="359"/>
                </a:lnTo>
                <a:lnTo>
                  <a:pt x="197" y="359"/>
                </a:lnTo>
                <a:lnTo>
                  <a:pt x="198" y="359"/>
                </a:lnTo>
                <a:lnTo>
                  <a:pt x="197" y="358"/>
                </a:lnTo>
                <a:lnTo>
                  <a:pt x="197" y="359"/>
                </a:lnTo>
                <a:lnTo>
                  <a:pt x="196" y="359"/>
                </a:lnTo>
                <a:lnTo>
                  <a:pt x="197" y="358"/>
                </a:lnTo>
                <a:lnTo>
                  <a:pt x="196" y="358"/>
                </a:lnTo>
                <a:lnTo>
                  <a:pt x="197" y="358"/>
                </a:lnTo>
                <a:lnTo>
                  <a:pt x="197" y="357"/>
                </a:lnTo>
                <a:lnTo>
                  <a:pt x="196" y="358"/>
                </a:lnTo>
                <a:lnTo>
                  <a:pt x="196" y="357"/>
                </a:lnTo>
                <a:lnTo>
                  <a:pt x="197" y="357"/>
                </a:lnTo>
                <a:lnTo>
                  <a:pt x="196" y="357"/>
                </a:lnTo>
                <a:lnTo>
                  <a:pt x="196" y="356"/>
                </a:lnTo>
                <a:lnTo>
                  <a:pt x="196" y="357"/>
                </a:lnTo>
                <a:lnTo>
                  <a:pt x="195" y="357"/>
                </a:lnTo>
                <a:lnTo>
                  <a:pt x="196" y="357"/>
                </a:lnTo>
                <a:lnTo>
                  <a:pt x="196" y="358"/>
                </a:lnTo>
                <a:lnTo>
                  <a:pt x="195" y="357"/>
                </a:lnTo>
                <a:lnTo>
                  <a:pt x="195" y="358"/>
                </a:lnTo>
                <a:lnTo>
                  <a:pt x="196" y="358"/>
                </a:lnTo>
                <a:lnTo>
                  <a:pt x="195" y="358"/>
                </a:lnTo>
                <a:lnTo>
                  <a:pt x="196" y="359"/>
                </a:lnTo>
                <a:lnTo>
                  <a:pt x="195" y="359"/>
                </a:lnTo>
                <a:lnTo>
                  <a:pt x="195" y="358"/>
                </a:lnTo>
                <a:lnTo>
                  <a:pt x="195" y="359"/>
                </a:lnTo>
                <a:lnTo>
                  <a:pt x="194" y="359"/>
                </a:lnTo>
                <a:lnTo>
                  <a:pt x="194" y="358"/>
                </a:lnTo>
                <a:lnTo>
                  <a:pt x="193" y="358"/>
                </a:lnTo>
                <a:lnTo>
                  <a:pt x="193" y="359"/>
                </a:lnTo>
                <a:lnTo>
                  <a:pt x="192" y="359"/>
                </a:lnTo>
                <a:lnTo>
                  <a:pt x="192" y="358"/>
                </a:lnTo>
                <a:lnTo>
                  <a:pt x="192" y="359"/>
                </a:lnTo>
                <a:lnTo>
                  <a:pt x="191" y="359"/>
                </a:lnTo>
                <a:lnTo>
                  <a:pt x="191" y="358"/>
                </a:lnTo>
                <a:lnTo>
                  <a:pt x="192" y="358"/>
                </a:lnTo>
                <a:lnTo>
                  <a:pt x="192" y="357"/>
                </a:lnTo>
                <a:lnTo>
                  <a:pt x="192" y="358"/>
                </a:lnTo>
                <a:lnTo>
                  <a:pt x="193" y="358"/>
                </a:lnTo>
                <a:lnTo>
                  <a:pt x="193" y="357"/>
                </a:lnTo>
                <a:lnTo>
                  <a:pt x="193" y="358"/>
                </a:lnTo>
                <a:lnTo>
                  <a:pt x="193" y="357"/>
                </a:lnTo>
                <a:lnTo>
                  <a:pt x="192" y="357"/>
                </a:lnTo>
                <a:lnTo>
                  <a:pt x="192" y="356"/>
                </a:lnTo>
                <a:lnTo>
                  <a:pt x="193" y="356"/>
                </a:lnTo>
                <a:lnTo>
                  <a:pt x="192" y="356"/>
                </a:lnTo>
                <a:lnTo>
                  <a:pt x="192" y="355"/>
                </a:lnTo>
                <a:lnTo>
                  <a:pt x="192" y="356"/>
                </a:lnTo>
                <a:lnTo>
                  <a:pt x="191" y="356"/>
                </a:lnTo>
                <a:lnTo>
                  <a:pt x="191" y="355"/>
                </a:lnTo>
                <a:lnTo>
                  <a:pt x="192" y="355"/>
                </a:lnTo>
                <a:lnTo>
                  <a:pt x="192" y="354"/>
                </a:lnTo>
                <a:lnTo>
                  <a:pt x="191" y="354"/>
                </a:lnTo>
                <a:lnTo>
                  <a:pt x="191" y="355"/>
                </a:lnTo>
                <a:lnTo>
                  <a:pt x="191" y="354"/>
                </a:lnTo>
                <a:lnTo>
                  <a:pt x="191" y="353"/>
                </a:lnTo>
                <a:lnTo>
                  <a:pt x="191" y="354"/>
                </a:lnTo>
                <a:lnTo>
                  <a:pt x="190" y="354"/>
                </a:lnTo>
                <a:lnTo>
                  <a:pt x="191" y="354"/>
                </a:lnTo>
                <a:lnTo>
                  <a:pt x="191" y="355"/>
                </a:lnTo>
                <a:lnTo>
                  <a:pt x="190" y="355"/>
                </a:lnTo>
                <a:lnTo>
                  <a:pt x="190" y="354"/>
                </a:lnTo>
                <a:lnTo>
                  <a:pt x="190" y="355"/>
                </a:lnTo>
                <a:lnTo>
                  <a:pt x="190" y="356"/>
                </a:lnTo>
                <a:lnTo>
                  <a:pt x="191" y="356"/>
                </a:lnTo>
                <a:lnTo>
                  <a:pt x="190" y="356"/>
                </a:lnTo>
                <a:lnTo>
                  <a:pt x="190" y="355"/>
                </a:lnTo>
                <a:lnTo>
                  <a:pt x="189" y="355"/>
                </a:lnTo>
                <a:lnTo>
                  <a:pt x="189" y="356"/>
                </a:lnTo>
                <a:lnTo>
                  <a:pt x="189" y="357"/>
                </a:lnTo>
                <a:lnTo>
                  <a:pt x="188" y="357"/>
                </a:lnTo>
                <a:lnTo>
                  <a:pt x="188" y="358"/>
                </a:lnTo>
                <a:lnTo>
                  <a:pt x="189" y="358"/>
                </a:lnTo>
                <a:lnTo>
                  <a:pt x="189" y="357"/>
                </a:lnTo>
                <a:lnTo>
                  <a:pt x="189" y="358"/>
                </a:lnTo>
                <a:lnTo>
                  <a:pt x="189" y="357"/>
                </a:lnTo>
                <a:lnTo>
                  <a:pt x="190" y="357"/>
                </a:lnTo>
                <a:lnTo>
                  <a:pt x="190" y="358"/>
                </a:lnTo>
                <a:lnTo>
                  <a:pt x="190" y="359"/>
                </a:lnTo>
                <a:lnTo>
                  <a:pt x="191" y="359"/>
                </a:lnTo>
                <a:lnTo>
                  <a:pt x="190" y="359"/>
                </a:lnTo>
                <a:lnTo>
                  <a:pt x="190" y="358"/>
                </a:lnTo>
                <a:lnTo>
                  <a:pt x="189" y="358"/>
                </a:lnTo>
                <a:lnTo>
                  <a:pt x="189" y="359"/>
                </a:lnTo>
                <a:lnTo>
                  <a:pt x="188" y="359"/>
                </a:lnTo>
                <a:lnTo>
                  <a:pt x="189" y="359"/>
                </a:lnTo>
                <a:lnTo>
                  <a:pt x="189" y="358"/>
                </a:lnTo>
                <a:lnTo>
                  <a:pt x="188" y="358"/>
                </a:lnTo>
                <a:lnTo>
                  <a:pt x="188" y="359"/>
                </a:lnTo>
                <a:lnTo>
                  <a:pt x="187" y="359"/>
                </a:lnTo>
                <a:lnTo>
                  <a:pt x="187" y="358"/>
                </a:lnTo>
                <a:lnTo>
                  <a:pt x="187" y="359"/>
                </a:lnTo>
                <a:lnTo>
                  <a:pt x="186" y="359"/>
                </a:lnTo>
                <a:lnTo>
                  <a:pt x="186" y="358"/>
                </a:lnTo>
                <a:lnTo>
                  <a:pt x="187" y="358"/>
                </a:lnTo>
                <a:lnTo>
                  <a:pt x="186" y="358"/>
                </a:lnTo>
                <a:lnTo>
                  <a:pt x="186" y="357"/>
                </a:lnTo>
                <a:lnTo>
                  <a:pt x="186" y="358"/>
                </a:lnTo>
                <a:lnTo>
                  <a:pt x="186" y="357"/>
                </a:lnTo>
                <a:lnTo>
                  <a:pt x="186" y="356"/>
                </a:lnTo>
                <a:lnTo>
                  <a:pt x="185" y="356"/>
                </a:lnTo>
                <a:lnTo>
                  <a:pt x="186" y="357"/>
                </a:lnTo>
                <a:lnTo>
                  <a:pt x="185" y="357"/>
                </a:lnTo>
                <a:lnTo>
                  <a:pt x="186" y="357"/>
                </a:lnTo>
                <a:lnTo>
                  <a:pt x="185" y="358"/>
                </a:lnTo>
                <a:lnTo>
                  <a:pt x="185" y="357"/>
                </a:lnTo>
                <a:lnTo>
                  <a:pt x="185" y="358"/>
                </a:lnTo>
                <a:lnTo>
                  <a:pt x="184" y="358"/>
                </a:lnTo>
                <a:lnTo>
                  <a:pt x="185" y="358"/>
                </a:lnTo>
                <a:lnTo>
                  <a:pt x="185" y="359"/>
                </a:lnTo>
                <a:lnTo>
                  <a:pt x="186" y="359"/>
                </a:lnTo>
                <a:lnTo>
                  <a:pt x="185" y="359"/>
                </a:lnTo>
                <a:lnTo>
                  <a:pt x="184" y="359"/>
                </a:lnTo>
                <a:lnTo>
                  <a:pt x="185" y="359"/>
                </a:lnTo>
                <a:lnTo>
                  <a:pt x="184" y="358"/>
                </a:lnTo>
                <a:lnTo>
                  <a:pt x="184" y="359"/>
                </a:lnTo>
                <a:lnTo>
                  <a:pt x="183" y="359"/>
                </a:lnTo>
                <a:lnTo>
                  <a:pt x="184" y="358"/>
                </a:lnTo>
                <a:lnTo>
                  <a:pt x="183" y="358"/>
                </a:lnTo>
                <a:lnTo>
                  <a:pt x="182" y="358"/>
                </a:lnTo>
                <a:lnTo>
                  <a:pt x="183" y="359"/>
                </a:lnTo>
                <a:lnTo>
                  <a:pt x="182" y="359"/>
                </a:lnTo>
                <a:lnTo>
                  <a:pt x="182" y="358"/>
                </a:lnTo>
                <a:lnTo>
                  <a:pt x="182" y="359"/>
                </a:lnTo>
                <a:lnTo>
                  <a:pt x="181" y="359"/>
                </a:lnTo>
                <a:lnTo>
                  <a:pt x="181" y="358"/>
                </a:lnTo>
                <a:lnTo>
                  <a:pt x="182" y="358"/>
                </a:lnTo>
                <a:lnTo>
                  <a:pt x="181" y="358"/>
                </a:lnTo>
                <a:lnTo>
                  <a:pt x="182" y="358"/>
                </a:lnTo>
                <a:lnTo>
                  <a:pt x="182" y="357"/>
                </a:lnTo>
                <a:lnTo>
                  <a:pt x="182" y="358"/>
                </a:lnTo>
                <a:lnTo>
                  <a:pt x="182" y="357"/>
                </a:lnTo>
                <a:lnTo>
                  <a:pt x="183" y="358"/>
                </a:lnTo>
                <a:lnTo>
                  <a:pt x="183" y="357"/>
                </a:lnTo>
                <a:lnTo>
                  <a:pt x="182" y="357"/>
                </a:lnTo>
                <a:lnTo>
                  <a:pt x="183" y="357"/>
                </a:lnTo>
                <a:lnTo>
                  <a:pt x="182" y="357"/>
                </a:lnTo>
                <a:lnTo>
                  <a:pt x="182" y="356"/>
                </a:lnTo>
                <a:lnTo>
                  <a:pt x="183" y="356"/>
                </a:lnTo>
                <a:lnTo>
                  <a:pt x="182" y="355"/>
                </a:lnTo>
                <a:lnTo>
                  <a:pt x="183" y="355"/>
                </a:lnTo>
                <a:lnTo>
                  <a:pt x="184" y="355"/>
                </a:lnTo>
                <a:lnTo>
                  <a:pt x="183" y="356"/>
                </a:lnTo>
                <a:lnTo>
                  <a:pt x="184" y="356"/>
                </a:lnTo>
                <a:lnTo>
                  <a:pt x="184" y="355"/>
                </a:lnTo>
                <a:lnTo>
                  <a:pt x="185" y="356"/>
                </a:lnTo>
                <a:lnTo>
                  <a:pt x="184" y="356"/>
                </a:lnTo>
                <a:lnTo>
                  <a:pt x="185" y="356"/>
                </a:lnTo>
                <a:lnTo>
                  <a:pt x="186" y="356"/>
                </a:lnTo>
                <a:lnTo>
                  <a:pt x="185" y="356"/>
                </a:lnTo>
                <a:lnTo>
                  <a:pt x="185" y="355"/>
                </a:lnTo>
                <a:lnTo>
                  <a:pt x="184" y="355"/>
                </a:lnTo>
                <a:lnTo>
                  <a:pt x="185" y="355"/>
                </a:lnTo>
                <a:lnTo>
                  <a:pt x="184" y="354"/>
                </a:lnTo>
                <a:lnTo>
                  <a:pt x="185" y="354"/>
                </a:lnTo>
                <a:lnTo>
                  <a:pt x="184" y="354"/>
                </a:lnTo>
                <a:lnTo>
                  <a:pt x="184" y="355"/>
                </a:lnTo>
                <a:lnTo>
                  <a:pt x="184" y="354"/>
                </a:lnTo>
                <a:lnTo>
                  <a:pt x="183" y="355"/>
                </a:lnTo>
                <a:lnTo>
                  <a:pt x="183" y="354"/>
                </a:lnTo>
                <a:lnTo>
                  <a:pt x="184" y="354"/>
                </a:lnTo>
                <a:lnTo>
                  <a:pt x="183" y="354"/>
                </a:lnTo>
                <a:lnTo>
                  <a:pt x="184" y="354"/>
                </a:lnTo>
                <a:lnTo>
                  <a:pt x="184" y="353"/>
                </a:lnTo>
                <a:lnTo>
                  <a:pt x="184" y="352"/>
                </a:lnTo>
                <a:lnTo>
                  <a:pt x="185" y="353"/>
                </a:lnTo>
                <a:lnTo>
                  <a:pt x="184" y="353"/>
                </a:lnTo>
                <a:lnTo>
                  <a:pt x="185" y="353"/>
                </a:lnTo>
                <a:lnTo>
                  <a:pt x="186" y="353"/>
                </a:lnTo>
                <a:lnTo>
                  <a:pt x="185" y="353"/>
                </a:lnTo>
                <a:lnTo>
                  <a:pt x="185" y="352"/>
                </a:lnTo>
                <a:lnTo>
                  <a:pt x="184" y="352"/>
                </a:lnTo>
                <a:lnTo>
                  <a:pt x="185" y="352"/>
                </a:lnTo>
                <a:lnTo>
                  <a:pt x="185" y="351"/>
                </a:lnTo>
                <a:lnTo>
                  <a:pt x="185" y="352"/>
                </a:lnTo>
                <a:lnTo>
                  <a:pt x="186" y="351"/>
                </a:lnTo>
                <a:lnTo>
                  <a:pt x="185" y="351"/>
                </a:lnTo>
                <a:lnTo>
                  <a:pt x="186" y="351"/>
                </a:lnTo>
                <a:lnTo>
                  <a:pt x="185" y="350"/>
                </a:lnTo>
                <a:lnTo>
                  <a:pt x="186" y="350"/>
                </a:lnTo>
                <a:lnTo>
                  <a:pt x="186" y="351"/>
                </a:lnTo>
                <a:lnTo>
                  <a:pt x="186" y="352"/>
                </a:lnTo>
                <a:lnTo>
                  <a:pt x="186" y="351"/>
                </a:lnTo>
                <a:lnTo>
                  <a:pt x="186" y="352"/>
                </a:lnTo>
                <a:lnTo>
                  <a:pt x="187" y="352"/>
                </a:lnTo>
                <a:lnTo>
                  <a:pt x="186" y="352"/>
                </a:lnTo>
                <a:lnTo>
                  <a:pt x="186" y="353"/>
                </a:lnTo>
                <a:lnTo>
                  <a:pt x="187" y="353"/>
                </a:lnTo>
                <a:lnTo>
                  <a:pt x="187" y="352"/>
                </a:lnTo>
                <a:lnTo>
                  <a:pt x="187" y="353"/>
                </a:lnTo>
                <a:lnTo>
                  <a:pt x="188" y="353"/>
                </a:lnTo>
                <a:lnTo>
                  <a:pt x="188" y="352"/>
                </a:lnTo>
                <a:lnTo>
                  <a:pt x="189" y="352"/>
                </a:lnTo>
                <a:lnTo>
                  <a:pt x="189" y="353"/>
                </a:lnTo>
                <a:lnTo>
                  <a:pt x="188" y="353"/>
                </a:lnTo>
                <a:lnTo>
                  <a:pt x="189" y="353"/>
                </a:lnTo>
                <a:lnTo>
                  <a:pt x="189" y="352"/>
                </a:lnTo>
                <a:lnTo>
                  <a:pt x="190" y="352"/>
                </a:lnTo>
                <a:lnTo>
                  <a:pt x="190" y="353"/>
                </a:lnTo>
                <a:lnTo>
                  <a:pt x="191" y="353"/>
                </a:lnTo>
                <a:lnTo>
                  <a:pt x="190" y="353"/>
                </a:lnTo>
                <a:lnTo>
                  <a:pt x="190" y="352"/>
                </a:lnTo>
                <a:lnTo>
                  <a:pt x="190" y="351"/>
                </a:lnTo>
                <a:lnTo>
                  <a:pt x="189" y="351"/>
                </a:lnTo>
                <a:lnTo>
                  <a:pt x="189" y="352"/>
                </a:lnTo>
                <a:lnTo>
                  <a:pt x="189" y="351"/>
                </a:lnTo>
                <a:lnTo>
                  <a:pt x="189" y="352"/>
                </a:lnTo>
                <a:lnTo>
                  <a:pt x="188" y="352"/>
                </a:lnTo>
                <a:lnTo>
                  <a:pt x="188" y="351"/>
                </a:lnTo>
                <a:lnTo>
                  <a:pt x="189" y="351"/>
                </a:lnTo>
                <a:lnTo>
                  <a:pt x="189" y="350"/>
                </a:lnTo>
                <a:lnTo>
                  <a:pt x="188" y="350"/>
                </a:lnTo>
                <a:lnTo>
                  <a:pt x="189" y="350"/>
                </a:lnTo>
                <a:lnTo>
                  <a:pt x="189" y="349"/>
                </a:lnTo>
                <a:lnTo>
                  <a:pt x="188" y="349"/>
                </a:lnTo>
                <a:lnTo>
                  <a:pt x="188" y="350"/>
                </a:lnTo>
                <a:lnTo>
                  <a:pt x="187" y="350"/>
                </a:lnTo>
                <a:lnTo>
                  <a:pt x="187" y="349"/>
                </a:lnTo>
                <a:lnTo>
                  <a:pt x="187" y="350"/>
                </a:lnTo>
                <a:lnTo>
                  <a:pt x="186" y="350"/>
                </a:lnTo>
                <a:lnTo>
                  <a:pt x="186" y="349"/>
                </a:lnTo>
                <a:lnTo>
                  <a:pt x="187" y="349"/>
                </a:lnTo>
                <a:lnTo>
                  <a:pt x="186" y="349"/>
                </a:lnTo>
                <a:lnTo>
                  <a:pt x="187" y="349"/>
                </a:lnTo>
                <a:lnTo>
                  <a:pt x="187" y="348"/>
                </a:lnTo>
                <a:lnTo>
                  <a:pt x="187" y="349"/>
                </a:lnTo>
                <a:lnTo>
                  <a:pt x="187" y="348"/>
                </a:lnTo>
                <a:lnTo>
                  <a:pt x="188" y="348"/>
                </a:lnTo>
                <a:lnTo>
                  <a:pt x="188" y="349"/>
                </a:lnTo>
                <a:lnTo>
                  <a:pt x="188" y="348"/>
                </a:lnTo>
                <a:lnTo>
                  <a:pt x="187" y="348"/>
                </a:lnTo>
                <a:lnTo>
                  <a:pt x="187" y="347"/>
                </a:lnTo>
                <a:lnTo>
                  <a:pt x="188" y="347"/>
                </a:lnTo>
                <a:lnTo>
                  <a:pt x="188" y="346"/>
                </a:lnTo>
                <a:lnTo>
                  <a:pt x="189" y="346"/>
                </a:lnTo>
                <a:lnTo>
                  <a:pt x="189" y="347"/>
                </a:lnTo>
                <a:lnTo>
                  <a:pt x="188" y="347"/>
                </a:lnTo>
                <a:lnTo>
                  <a:pt x="189" y="347"/>
                </a:lnTo>
                <a:lnTo>
                  <a:pt x="189" y="346"/>
                </a:lnTo>
                <a:lnTo>
                  <a:pt x="190" y="346"/>
                </a:lnTo>
                <a:lnTo>
                  <a:pt x="190" y="347"/>
                </a:lnTo>
                <a:lnTo>
                  <a:pt x="191" y="347"/>
                </a:lnTo>
                <a:lnTo>
                  <a:pt x="190" y="347"/>
                </a:lnTo>
                <a:lnTo>
                  <a:pt x="190" y="346"/>
                </a:lnTo>
                <a:lnTo>
                  <a:pt x="190" y="345"/>
                </a:lnTo>
                <a:lnTo>
                  <a:pt x="189" y="345"/>
                </a:lnTo>
                <a:lnTo>
                  <a:pt x="189" y="346"/>
                </a:lnTo>
                <a:lnTo>
                  <a:pt x="189" y="345"/>
                </a:lnTo>
                <a:lnTo>
                  <a:pt x="189" y="346"/>
                </a:lnTo>
                <a:lnTo>
                  <a:pt x="188" y="346"/>
                </a:lnTo>
                <a:lnTo>
                  <a:pt x="188" y="345"/>
                </a:lnTo>
                <a:lnTo>
                  <a:pt x="189" y="345"/>
                </a:lnTo>
                <a:lnTo>
                  <a:pt x="189" y="344"/>
                </a:lnTo>
                <a:lnTo>
                  <a:pt x="189" y="343"/>
                </a:lnTo>
                <a:lnTo>
                  <a:pt x="190" y="343"/>
                </a:lnTo>
                <a:lnTo>
                  <a:pt x="190" y="344"/>
                </a:lnTo>
                <a:lnTo>
                  <a:pt x="191" y="344"/>
                </a:lnTo>
                <a:lnTo>
                  <a:pt x="190" y="344"/>
                </a:lnTo>
                <a:lnTo>
                  <a:pt x="190" y="343"/>
                </a:lnTo>
                <a:lnTo>
                  <a:pt x="190" y="342"/>
                </a:lnTo>
                <a:lnTo>
                  <a:pt x="190" y="343"/>
                </a:lnTo>
                <a:lnTo>
                  <a:pt x="191" y="343"/>
                </a:lnTo>
                <a:lnTo>
                  <a:pt x="191" y="342"/>
                </a:lnTo>
                <a:lnTo>
                  <a:pt x="190" y="342"/>
                </a:lnTo>
                <a:lnTo>
                  <a:pt x="191" y="342"/>
                </a:lnTo>
                <a:lnTo>
                  <a:pt x="191" y="341"/>
                </a:lnTo>
                <a:lnTo>
                  <a:pt x="191" y="342"/>
                </a:lnTo>
                <a:lnTo>
                  <a:pt x="191" y="343"/>
                </a:lnTo>
                <a:lnTo>
                  <a:pt x="191" y="342"/>
                </a:lnTo>
                <a:lnTo>
                  <a:pt x="192" y="342"/>
                </a:lnTo>
                <a:lnTo>
                  <a:pt x="192" y="343"/>
                </a:lnTo>
                <a:lnTo>
                  <a:pt x="191" y="343"/>
                </a:lnTo>
                <a:lnTo>
                  <a:pt x="191" y="344"/>
                </a:lnTo>
                <a:lnTo>
                  <a:pt x="192" y="344"/>
                </a:lnTo>
                <a:lnTo>
                  <a:pt x="192" y="343"/>
                </a:lnTo>
                <a:lnTo>
                  <a:pt x="192" y="344"/>
                </a:lnTo>
                <a:lnTo>
                  <a:pt x="193" y="344"/>
                </a:lnTo>
                <a:lnTo>
                  <a:pt x="192" y="344"/>
                </a:lnTo>
                <a:lnTo>
                  <a:pt x="192" y="345"/>
                </a:lnTo>
                <a:lnTo>
                  <a:pt x="193" y="345"/>
                </a:lnTo>
                <a:lnTo>
                  <a:pt x="193" y="346"/>
                </a:lnTo>
                <a:lnTo>
                  <a:pt x="193" y="345"/>
                </a:lnTo>
                <a:lnTo>
                  <a:pt x="193" y="346"/>
                </a:lnTo>
                <a:lnTo>
                  <a:pt x="192" y="346"/>
                </a:lnTo>
                <a:lnTo>
                  <a:pt x="192" y="345"/>
                </a:lnTo>
                <a:lnTo>
                  <a:pt x="192" y="346"/>
                </a:lnTo>
                <a:lnTo>
                  <a:pt x="191" y="346"/>
                </a:lnTo>
                <a:lnTo>
                  <a:pt x="191" y="347"/>
                </a:lnTo>
                <a:lnTo>
                  <a:pt x="192" y="347"/>
                </a:lnTo>
                <a:lnTo>
                  <a:pt x="192" y="346"/>
                </a:lnTo>
                <a:lnTo>
                  <a:pt x="192" y="347"/>
                </a:lnTo>
                <a:lnTo>
                  <a:pt x="193" y="347"/>
                </a:lnTo>
                <a:lnTo>
                  <a:pt x="193" y="346"/>
                </a:lnTo>
                <a:lnTo>
                  <a:pt x="194" y="346"/>
                </a:lnTo>
                <a:lnTo>
                  <a:pt x="194" y="347"/>
                </a:lnTo>
                <a:lnTo>
                  <a:pt x="195" y="347"/>
                </a:lnTo>
                <a:lnTo>
                  <a:pt x="195" y="346"/>
                </a:lnTo>
                <a:lnTo>
                  <a:pt x="195" y="347"/>
                </a:lnTo>
                <a:lnTo>
                  <a:pt x="196" y="347"/>
                </a:lnTo>
                <a:lnTo>
                  <a:pt x="195" y="346"/>
                </a:lnTo>
                <a:lnTo>
                  <a:pt x="196" y="346"/>
                </a:lnTo>
                <a:lnTo>
                  <a:pt x="195" y="346"/>
                </a:lnTo>
                <a:lnTo>
                  <a:pt x="195" y="345"/>
                </a:lnTo>
                <a:lnTo>
                  <a:pt x="196" y="346"/>
                </a:lnTo>
                <a:lnTo>
                  <a:pt x="196" y="345"/>
                </a:lnTo>
                <a:lnTo>
                  <a:pt x="195" y="345"/>
                </a:lnTo>
                <a:lnTo>
                  <a:pt x="196" y="345"/>
                </a:lnTo>
                <a:lnTo>
                  <a:pt x="196" y="344"/>
                </a:lnTo>
                <a:lnTo>
                  <a:pt x="196" y="345"/>
                </a:lnTo>
                <a:lnTo>
                  <a:pt x="197" y="345"/>
                </a:lnTo>
                <a:lnTo>
                  <a:pt x="196" y="345"/>
                </a:lnTo>
                <a:lnTo>
                  <a:pt x="196" y="346"/>
                </a:lnTo>
                <a:lnTo>
                  <a:pt x="197" y="345"/>
                </a:lnTo>
                <a:lnTo>
                  <a:pt x="197" y="346"/>
                </a:lnTo>
                <a:lnTo>
                  <a:pt x="196" y="346"/>
                </a:lnTo>
                <a:lnTo>
                  <a:pt x="197" y="346"/>
                </a:lnTo>
                <a:lnTo>
                  <a:pt x="196" y="347"/>
                </a:lnTo>
                <a:lnTo>
                  <a:pt x="197" y="347"/>
                </a:lnTo>
                <a:lnTo>
                  <a:pt x="197" y="346"/>
                </a:lnTo>
                <a:lnTo>
                  <a:pt x="198" y="347"/>
                </a:lnTo>
                <a:lnTo>
                  <a:pt x="197" y="347"/>
                </a:lnTo>
                <a:lnTo>
                  <a:pt x="198" y="347"/>
                </a:lnTo>
                <a:lnTo>
                  <a:pt x="199" y="347"/>
                </a:lnTo>
                <a:lnTo>
                  <a:pt x="198" y="347"/>
                </a:lnTo>
                <a:lnTo>
                  <a:pt x="198" y="346"/>
                </a:lnTo>
                <a:lnTo>
                  <a:pt x="199" y="346"/>
                </a:lnTo>
                <a:lnTo>
                  <a:pt x="198" y="346"/>
                </a:lnTo>
                <a:lnTo>
                  <a:pt x="199" y="346"/>
                </a:lnTo>
                <a:lnTo>
                  <a:pt x="199" y="347"/>
                </a:lnTo>
                <a:lnTo>
                  <a:pt x="200" y="347"/>
                </a:lnTo>
                <a:lnTo>
                  <a:pt x="200" y="346"/>
                </a:lnTo>
                <a:lnTo>
                  <a:pt x="200" y="347"/>
                </a:lnTo>
                <a:lnTo>
                  <a:pt x="201" y="347"/>
                </a:lnTo>
                <a:lnTo>
                  <a:pt x="201" y="346"/>
                </a:lnTo>
                <a:lnTo>
                  <a:pt x="200" y="346"/>
                </a:lnTo>
                <a:lnTo>
                  <a:pt x="200" y="345"/>
                </a:lnTo>
                <a:lnTo>
                  <a:pt x="200" y="346"/>
                </a:lnTo>
                <a:lnTo>
                  <a:pt x="199" y="346"/>
                </a:lnTo>
                <a:lnTo>
                  <a:pt x="199" y="345"/>
                </a:lnTo>
                <a:lnTo>
                  <a:pt x="199" y="346"/>
                </a:lnTo>
                <a:lnTo>
                  <a:pt x="199" y="345"/>
                </a:lnTo>
                <a:lnTo>
                  <a:pt x="200" y="345"/>
                </a:lnTo>
                <a:lnTo>
                  <a:pt x="200" y="344"/>
                </a:lnTo>
                <a:lnTo>
                  <a:pt x="199" y="344"/>
                </a:lnTo>
                <a:lnTo>
                  <a:pt x="199" y="343"/>
                </a:lnTo>
                <a:lnTo>
                  <a:pt x="198" y="343"/>
                </a:lnTo>
                <a:lnTo>
                  <a:pt x="199" y="343"/>
                </a:lnTo>
                <a:lnTo>
                  <a:pt x="198" y="343"/>
                </a:lnTo>
                <a:lnTo>
                  <a:pt x="198" y="344"/>
                </a:lnTo>
                <a:lnTo>
                  <a:pt x="199" y="344"/>
                </a:lnTo>
                <a:lnTo>
                  <a:pt x="198" y="344"/>
                </a:lnTo>
                <a:lnTo>
                  <a:pt x="197" y="344"/>
                </a:lnTo>
                <a:lnTo>
                  <a:pt x="198" y="344"/>
                </a:lnTo>
                <a:lnTo>
                  <a:pt x="197" y="343"/>
                </a:lnTo>
                <a:lnTo>
                  <a:pt x="197" y="344"/>
                </a:lnTo>
                <a:lnTo>
                  <a:pt x="196" y="344"/>
                </a:lnTo>
                <a:lnTo>
                  <a:pt x="197" y="343"/>
                </a:lnTo>
                <a:lnTo>
                  <a:pt x="196" y="343"/>
                </a:lnTo>
                <a:lnTo>
                  <a:pt x="197" y="343"/>
                </a:lnTo>
                <a:lnTo>
                  <a:pt x="197" y="342"/>
                </a:lnTo>
                <a:lnTo>
                  <a:pt x="198" y="342"/>
                </a:lnTo>
                <a:lnTo>
                  <a:pt x="197" y="342"/>
                </a:lnTo>
                <a:lnTo>
                  <a:pt x="198" y="343"/>
                </a:lnTo>
                <a:lnTo>
                  <a:pt x="198" y="342"/>
                </a:lnTo>
                <a:lnTo>
                  <a:pt x="198" y="343"/>
                </a:lnTo>
                <a:lnTo>
                  <a:pt x="199" y="342"/>
                </a:lnTo>
                <a:lnTo>
                  <a:pt x="198" y="342"/>
                </a:lnTo>
                <a:lnTo>
                  <a:pt x="197" y="342"/>
                </a:lnTo>
                <a:lnTo>
                  <a:pt x="198" y="341"/>
                </a:lnTo>
                <a:lnTo>
                  <a:pt x="197" y="341"/>
                </a:lnTo>
                <a:lnTo>
                  <a:pt x="198" y="341"/>
                </a:lnTo>
                <a:lnTo>
                  <a:pt x="197" y="340"/>
                </a:lnTo>
                <a:lnTo>
                  <a:pt x="197" y="341"/>
                </a:lnTo>
                <a:lnTo>
                  <a:pt x="196" y="341"/>
                </a:lnTo>
                <a:lnTo>
                  <a:pt x="197" y="340"/>
                </a:lnTo>
                <a:lnTo>
                  <a:pt x="196" y="340"/>
                </a:lnTo>
                <a:lnTo>
                  <a:pt x="197" y="340"/>
                </a:lnTo>
                <a:lnTo>
                  <a:pt x="197" y="339"/>
                </a:lnTo>
                <a:lnTo>
                  <a:pt x="196" y="340"/>
                </a:lnTo>
                <a:lnTo>
                  <a:pt x="196" y="339"/>
                </a:lnTo>
                <a:lnTo>
                  <a:pt x="197" y="339"/>
                </a:lnTo>
                <a:lnTo>
                  <a:pt x="196" y="339"/>
                </a:lnTo>
                <a:lnTo>
                  <a:pt x="196" y="338"/>
                </a:lnTo>
                <a:lnTo>
                  <a:pt x="196" y="339"/>
                </a:lnTo>
                <a:lnTo>
                  <a:pt x="195" y="339"/>
                </a:lnTo>
                <a:lnTo>
                  <a:pt x="196" y="339"/>
                </a:lnTo>
                <a:lnTo>
                  <a:pt x="196" y="340"/>
                </a:lnTo>
                <a:lnTo>
                  <a:pt x="195" y="339"/>
                </a:lnTo>
                <a:lnTo>
                  <a:pt x="195" y="340"/>
                </a:lnTo>
                <a:lnTo>
                  <a:pt x="196" y="340"/>
                </a:lnTo>
                <a:lnTo>
                  <a:pt x="195" y="340"/>
                </a:lnTo>
                <a:lnTo>
                  <a:pt x="196" y="341"/>
                </a:lnTo>
                <a:lnTo>
                  <a:pt x="195" y="341"/>
                </a:lnTo>
                <a:lnTo>
                  <a:pt x="195" y="340"/>
                </a:lnTo>
                <a:lnTo>
                  <a:pt x="195" y="341"/>
                </a:lnTo>
                <a:lnTo>
                  <a:pt x="194" y="341"/>
                </a:lnTo>
                <a:lnTo>
                  <a:pt x="194" y="340"/>
                </a:lnTo>
                <a:lnTo>
                  <a:pt x="193" y="340"/>
                </a:lnTo>
                <a:lnTo>
                  <a:pt x="193" y="341"/>
                </a:lnTo>
                <a:lnTo>
                  <a:pt x="192" y="341"/>
                </a:lnTo>
                <a:lnTo>
                  <a:pt x="192" y="340"/>
                </a:lnTo>
                <a:lnTo>
                  <a:pt x="192" y="341"/>
                </a:lnTo>
                <a:lnTo>
                  <a:pt x="191" y="341"/>
                </a:lnTo>
                <a:lnTo>
                  <a:pt x="191" y="340"/>
                </a:lnTo>
                <a:lnTo>
                  <a:pt x="192" y="340"/>
                </a:lnTo>
                <a:lnTo>
                  <a:pt x="192" y="339"/>
                </a:lnTo>
                <a:lnTo>
                  <a:pt x="192" y="340"/>
                </a:lnTo>
                <a:lnTo>
                  <a:pt x="193" y="340"/>
                </a:lnTo>
                <a:lnTo>
                  <a:pt x="193" y="339"/>
                </a:lnTo>
                <a:lnTo>
                  <a:pt x="193" y="340"/>
                </a:lnTo>
                <a:lnTo>
                  <a:pt x="193" y="339"/>
                </a:lnTo>
                <a:lnTo>
                  <a:pt x="192" y="339"/>
                </a:lnTo>
                <a:lnTo>
                  <a:pt x="192" y="338"/>
                </a:lnTo>
                <a:lnTo>
                  <a:pt x="193" y="338"/>
                </a:lnTo>
                <a:lnTo>
                  <a:pt x="193" y="337"/>
                </a:lnTo>
                <a:lnTo>
                  <a:pt x="194" y="337"/>
                </a:lnTo>
                <a:lnTo>
                  <a:pt x="194" y="338"/>
                </a:lnTo>
                <a:lnTo>
                  <a:pt x="195" y="338"/>
                </a:lnTo>
                <a:lnTo>
                  <a:pt x="195" y="337"/>
                </a:lnTo>
                <a:lnTo>
                  <a:pt x="195" y="338"/>
                </a:lnTo>
                <a:lnTo>
                  <a:pt x="196" y="338"/>
                </a:lnTo>
                <a:lnTo>
                  <a:pt x="195" y="337"/>
                </a:lnTo>
                <a:lnTo>
                  <a:pt x="196" y="337"/>
                </a:lnTo>
                <a:lnTo>
                  <a:pt x="195" y="337"/>
                </a:lnTo>
                <a:lnTo>
                  <a:pt x="195" y="336"/>
                </a:lnTo>
                <a:lnTo>
                  <a:pt x="195" y="337"/>
                </a:lnTo>
                <a:lnTo>
                  <a:pt x="194" y="337"/>
                </a:lnTo>
                <a:lnTo>
                  <a:pt x="194" y="336"/>
                </a:lnTo>
                <a:lnTo>
                  <a:pt x="194" y="337"/>
                </a:lnTo>
                <a:lnTo>
                  <a:pt x="194" y="336"/>
                </a:lnTo>
                <a:lnTo>
                  <a:pt x="195" y="336"/>
                </a:lnTo>
                <a:lnTo>
                  <a:pt x="195" y="335"/>
                </a:lnTo>
                <a:lnTo>
                  <a:pt x="194" y="335"/>
                </a:lnTo>
                <a:lnTo>
                  <a:pt x="194" y="334"/>
                </a:lnTo>
                <a:lnTo>
                  <a:pt x="193" y="334"/>
                </a:lnTo>
                <a:lnTo>
                  <a:pt x="193" y="335"/>
                </a:lnTo>
                <a:lnTo>
                  <a:pt x="192" y="335"/>
                </a:lnTo>
                <a:lnTo>
                  <a:pt x="192" y="334"/>
                </a:lnTo>
                <a:lnTo>
                  <a:pt x="192" y="335"/>
                </a:lnTo>
                <a:lnTo>
                  <a:pt x="191" y="335"/>
                </a:lnTo>
                <a:lnTo>
                  <a:pt x="191" y="334"/>
                </a:lnTo>
                <a:lnTo>
                  <a:pt x="192" y="334"/>
                </a:lnTo>
                <a:lnTo>
                  <a:pt x="192" y="333"/>
                </a:lnTo>
                <a:lnTo>
                  <a:pt x="192" y="334"/>
                </a:lnTo>
                <a:lnTo>
                  <a:pt x="193" y="334"/>
                </a:lnTo>
                <a:lnTo>
                  <a:pt x="193" y="333"/>
                </a:lnTo>
                <a:lnTo>
                  <a:pt x="193" y="334"/>
                </a:lnTo>
                <a:lnTo>
                  <a:pt x="193" y="333"/>
                </a:lnTo>
                <a:lnTo>
                  <a:pt x="192" y="333"/>
                </a:lnTo>
                <a:lnTo>
                  <a:pt x="192" y="332"/>
                </a:lnTo>
                <a:lnTo>
                  <a:pt x="193" y="332"/>
                </a:lnTo>
                <a:lnTo>
                  <a:pt x="192" y="332"/>
                </a:lnTo>
                <a:lnTo>
                  <a:pt x="192" y="331"/>
                </a:lnTo>
                <a:lnTo>
                  <a:pt x="192" y="332"/>
                </a:lnTo>
                <a:lnTo>
                  <a:pt x="191" y="332"/>
                </a:lnTo>
                <a:lnTo>
                  <a:pt x="191" y="331"/>
                </a:lnTo>
                <a:lnTo>
                  <a:pt x="192" y="331"/>
                </a:lnTo>
                <a:lnTo>
                  <a:pt x="192" y="330"/>
                </a:lnTo>
                <a:lnTo>
                  <a:pt x="191" y="330"/>
                </a:lnTo>
                <a:lnTo>
                  <a:pt x="191" y="331"/>
                </a:lnTo>
                <a:lnTo>
                  <a:pt x="191" y="330"/>
                </a:lnTo>
                <a:lnTo>
                  <a:pt x="191" y="329"/>
                </a:lnTo>
                <a:lnTo>
                  <a:pt x="191" y="330"/>
                </a:lnTo>
                <a:lnTo>
                  <a:pt x="190" y="330"/>
                </a:lnTo>
                <a:lnTo>
                  <a:pt x="191" y="330"/>
                </a:lnTo>
                <a:lnTo>
                  <a:pt x="191" y="331"/>
                </a:lnTo>
                <a:lnTo>
                  <a:pt x="190" y="331"/>
                </a:lnTo>
                <a:lnTo>
                  <a:pt x="190" y="330"/>
                </a:lnTo>
                <a:lnTo>
                  <a:pt x="190" y="331"/>
                </a:lnTo>
                <a:lnTo>
                  <a:pt x="190" y="332"/>
                </a:lnTo>
                <a:lnTo>
                  <a:pt x="191" y="332"/>
                </a:lnTo>
                <a:lnTo>
                  <a:pt x="190" y="332"/>
                </a:lnTo>
                <a:lnTo>
                  <a:pt x="190" y="331"/>
                </a:lnTo>
                <a:lnTo>
                  <a:pt x="189" y="331"/>
                </a:lnTo>
                <a:lnTo>
                  <a:pt x="189" y="332"/>
                </a:lnTo>
                <a:lnTo>
                  <a:pt x="189" y="333"/>
                </a:lnTo>
                <a:lnTo>
                  <a:pt x="188" y="333"/>
                </a:lnTo>
                <a:lnTo>
                  <a:pt x="188" y="334"/>
                </a:lnTo>
                <a:lnTo>
                  <a:pt x="189" y="334"/>
                </a:lnTo>
                <a:lnTo>
                  <a:pt x="189" y="333"/>
                </a:lnTo>
                <a:lnTo>
                  <a:pt x="189" y="334"/>
                </a:lnTo>
                <a:lnTo>
                  <a:pt x="189" y="333"/>
                </a:lnTo>
                <a:lnTo>
                  <a:pt x="190" y="333"/>
                </a:lnTo>
                <a:lnTo>
                  <a:pt x="190" y="334"/>
                </a:lnTo>
                <a:lnTo>
                  <a:pt x="190" y="335"/>
                </a:lnTo>
                <a:lnTo>
                  <a:pt x="191" y="335"/>
                </a:lnTo>
                <a:lnTo>
                  <a:pt x="190" y="335"/>
                </a:lnTo>
                <a:lnTo>
                  <a:pt x="190" y="334"/>
                </a:lnTo>
                <a:lnTo>
                  <a:pt x="189" y="334"/>
                </a:lnTo>
                <a:lnTo>
                  <a:pt x="189" y="335"/>
                </a:lnTo>
                <a:lnTo>
                  <a:pt x="188" y="335"/>
                </a:lnTo>
                <a:lnTo>
                  <a:pt x="189" y="335"/>
                </a:lnTo>
                <a:lnTo>
                  <a:pt x="189" y="334"/>
                </a:lnTo>
                <a:lnTo>
                  <a:pt x="188" y="334"/>
                </a:lnTo>
                <a:lnTo>
                  <a:pt x="188" y="335"/>
                </a:lnTo>
                <a:lnTo>
                  <a:pt x="187" y="335"/>
                </a:lnTo>
                <a:lnTo>
                  <a:pt x="187" y="334"/>
                </a:lnTo>
                <a:lnTo>
                  <a:pt x="187" y="335"/>
                </a:lnTo>
                <a:lnTo>
                  <a:pt x="186" y="335"/>
                </a:lnTo>
                <a:lnTo>
                  <a:pt x="186" y="334"/>
                </a:lnTo>
                <a:lnTo>
                  <a:pt x="187" y="334"/>
                </a:lnTo>
                <a:lnTo>
                  <a:pt x="186" y="334"/>
                </a:lnTo>
                <a:lnTo>
                  <a:pt x="186" y="333"/>
                </a:lnTo>
                <a:lnTo>
                  <a:pt x="186" y="334"/>
                </a:lnTo>
                <a:lnTo>
                  <a:pt x="186" y="333"/>
                </a:lnTo>
                <a:lnTo>
                  <a:pt x="186" y="332"/>
                </a:lnTo>
                <a:lnTo>
                  <a:pt x="185" y="332"/>
                </a:lnTo>
                <a:lnTo>
                  <a:pt x="186" y="333"/>
                </a:lnTo>
                <a:lnTo>
                  <a:pt x="185" y="333"/>
                </a:lnTo>
                <a:lnTo>
                  <a:pt x="186" y="333"/>
                </a:lnTo>
                <a:lnTo>
                  <a:pt x="185" y="334"/>
                </a:lnTo>
                <a:lnTo>
                  <a:pt x="185" y="333"/>
                </a:lnTo>
                <a:lnTo>
                  <a:pt x="185" y="334"/>
                </a:lnTo>
                <a:lnTo>
                  <a:pt x="184" y="334"/>
                </a:lnTo>
                <a:lnTo>
                  <a:pt x="185" y="334"/>
                </a:lnTo>
                <a:lnTo>
                  <a:pt x="185" y="335"/>
                </a:lnTo>
                <a:lnTo>
                  <a:pt x="186" y="335"/>
                </a:lnTo>
                <a:lnTo>
                  <a:pt x="185" y="335"/>
                </a:lnTo>
                <a:lnTo>
                  <a:pt x="184" y="335"/>
                </a:lnTo>
                <a:lnTo>
                  <a:pt x="185" y="335"/>
                </a:lnTo>
                <a:lnTo>
                  <a:pt x="184" y="334"/>
                </a:lnTo>
                <a:lnTo>
                  <a:pt x="184" y="335"/>
                </a:lnTo>
                <a:lnTo>
                  <a:pt x="183" y="335"/>
                </a:lnTo>
                <a:lnTo>
                  <a:pt x="184" y="334"/>
                </a:lnTo>
                <a:lnTo>
                  <a:pt x="183" y="334"/>
                </a:lnTo>
                <a:lnTo>
                  <a:pt x="182" y="334"/>
                </a:lnTo>
                <a:lnTo>
                  <a:pt x="183" y="335"/>
                </a:lnTo>
                <a:lnTo>
                  <a:pt x="182" y="335"/>
                </a:lnTo>
                <a:lnTo>
                  <a:pt x="182" y="334"/>
                </a:lnTo>
                <a:lnTo>
                  <a:pt x="182" y="335"/>
                </a:lnTo>
                <a:lnTo>
                  <a:pt x="181" y="335"/>
                </a:lnTo>
                <a:lnTo>
                  <a:pt x="181" y="334"/>
                </a:lnTo>
                <a:lnTo>
                  <a:pt x="182" y="334"/>
                </a:lnTo>
                <a:lnTo>
                  <a:pt x="181" y="334"/>
                </a:lnTo>
                <a:lnTo>
                  <a:pt x="182" y="334"/>
                </a:lnTo>
                <a:lnTo>
                  <a:pt x="182" y="333"/>
                </a:lnTo>
                <a:lnTo>
                  <a:pt x="182" y="334"/>
                </a:lnTo>
                <a:lnTo>
                  <a:pt x="182" y="333"/>
                </a:lnTo>
                <a:lnTo>
                  <a:pt x="183" y="334"/>
                </a:lnTo>
                <a:lnTo>
                  <a:pt x="183" y="333"/>
                </a:lnTo>
                <a:lnTo>
                  <a:pt x="182" y="333"/>
                </a:lnTo>
                <a:lnTo>
                  <a:pt x="183" y="333"/>
                </a:lnTo>
                <a:lnTo>
                  <a:pt x="182" y="333"/>
                </a:lnTo>
                <a:lnTo>
                  <a:pt x="182" y="332"/>
                </a:lnTo>
                <a:lnTo>
                  <a:pt x="183" y="332"/>
                </a:lnTo>
                <a:lnTo>
                  <a:pt x="182" y="331"/>
                </a:lnTo>
                <a:lnTo>
                  <a:pt x="183" y="331"/>
                </a:lnTo>
                <a:lnTo>
                  <a:pt x="184" y="331"/>
                </a:lnTo>
                <a:lnTo>
                  <a:pt x="183" y="332"/>
                </a:lnTo>
                <a:lnTo>
                  <a:pt x="184" y="332"/>
                </a:lnTo>
                <a:lnTo>
                  <a:pt x="184" y="331"/>
                </a:lnTo>
                <a:lnTo>
                  <a:pt x="185" y="332"/>
                </a:lnTo>
                <a:lnTo>
                  <a:pt x="184" y="332"/>
                </a:lnTo>
                <a:lnTo>
                  <a:pt x="185" y="332"/>
                </a:lnTo>
                <a:lnTo>
                  <a:pt x="186" y="332"/>
                </a:lnTo>
                <a:lnTo>
                  <a:pt x="185" y="332"/>
                </a:lnTo>
                <a:lnTo>
                  <a:pt x="185" y="331"/>
                </a:lnTo>
                <a:lnTo>
                  <a:pt x="184" y="331"/>
                </a:lnTo>
                <a:lnTo>
                  <a:pt x="185" y="331"/>
                </a:lnTo>
                <a:lnTo>
                  <a:pt x="184" y="330"/>
                </a:lnTo>
                <a:lnTo>
                  <a:pt x="185" y="330"/>
                </a:lnTo>
                <a:lnTo>
                  <a:pt x="184" y="330"/>
                </a:lnTo>
                <a:lnTo>
                  <a:pt x="184" y="331"/>
                </a:lnTo>
                <a:lnTo>
                  <a:pt x="184" y="330"/>
                </a:lnTo>
                <a:lnTo>
                  <a:pt x="183" y="331"/>
                </a:lnTo>
                <a:lnTo>
                  <a:pt x="183" y="330"/>
                </a:lnTo>
                <a:lnTo>
                  <a:pt x="184" y="330"/>
                </a:lnTo>
                <a:lnTo>
                  <a:pt x="183" y="330"/>
                </a:lnTo>
                <a:lnTo>
                  <a:pt x="184" y="330"/>
                </a:lnTo>
                <a:lnTo>
                  <a:pt x="184" y="329"/>
                </a:lnTo>
                <a:lnTo>
                  <a:pt x="184" y="328"/>
                </a:lnTo>
                <a:lnTo>
                  <a:pt x="185" y="329"/>
                </a:lnTo>
                <a:lnTo>
                  <a:pt x="184" y="329"/>
                </a:lnTo>
                <a:lnTo>
                  <a:pt x="185" y="329"/>
                </a:lnTo>
                <a:lnTo>
                  <a:pt x="186" y="329"/>
                </a:lnTo>
                <a:lnTo>
                  <a:pt x="185" y="329"/>
                </a:lnTo>
                <a:lnTo>
                  <a:pt x="185" y="328"/>
                </a:lnTo>
                <a:lnTo>
                  <a:pt x="184" y="328"/>
                </a:lnTo>
                <a:lnTo>
                  <a:pt x="185" y="328"/>
                </a:lnTo>
                <a:lnTo>
                  <a:pt x="185" y="327"/>
                </a:lnTo>
                <a:lnTo>
                  <a:pt x="185" y="328"/>
                </a:lnTo>
                <a:lnTo>
                  <a:pt x="186" y="327"/>
                </a:lnTo>
                <a:lnTo>
                  <a:pt x="185" y="327"/>
                </a:lnTo>
                <a:lnTo>
                  <a:pt x="186" y="327"/>
                </a:lnTo>
                <a:lnTo>
                  <a:pt x="185" y="326"/>
                </a:lnTo>
                <a:lnTo>
                  <a:pt x="186" y="326"/>
                </a:lnTo>
                <a:lnTo>
                  <a:pt x="186" y="327"/>
                </a:lnTo>
                <a:lnTo>
                  <a:pt x="186" y="328"/>
                </a:lnTo>
                <a:lnTo>
                  <a:pt x="186" y="327"/>
                </a:lnTo>
                <a:lnTo>
                  <a:pt x="186" y="328"/>
                </a:lnTo>
                <a:lnTo>
                  <a:pt x="187" y="328"/>
                </a:lnTo>
                <a:lnTo>
                  <a:pt x="186" y="328"/>
                </a:lnTo>
                <a:lnTo>
                  <a:pt x="186" y="329"/>
                </a:lnTo>
                <a:lnTo>
                  <a:pt x="187" y="329"/>
                </a:lnTo>
                <a:lnTo>
                  <a:pt x="187" y="328"/>
                </a:lnTo>
                <a:lnTo>
                  <a:pt x="187" y="329"/>
                </a:lnTo>
                <a:lnTo>
                  <a:pt x="188" y="329"/>
                </a:lnTo>
                <a:lnTo>
                  <a:pt x="188" y="328"/>
                </a:lnTo>
                <a:lnTo>
                  <a:pt x="189" y="328"/>
                </a:lnTo>
                <a:lnTo>
                  <a:pt x="189" y="329"/>
                </a:lnTo>
                <a:lnTo>
                  <a:pt x="188" y="329"/>
                </a:lnTo>
                <a:lnTo>
                  <a:pt x="189" y="329"/>
                </a:lnTo>
                <a:lnTo>
                  <a:pt x="189" y="328"/>
                </a:lnTo>
                <a:lnTo>
                  <a:pt x="190" y="328"/>
                </a:lnTo>
                <a:lnTo>
                  <a:pt x="190" y="329"/>
                </a:lnTo>
                <a:lnTo>
                  <a:pt x="191" y="329"/>
                </a:lnTo>
                <a:lnTo>
                  <a:pt x="190" y="329"/>
                </a:lnTo>
                <a:lnTo>
                  <a:pt x="190" y="328"/>
                </a:lnTo>
                <a:lnTo>
                  <a:pt x="190" y="327"/>
                </a:lnTo>
                <a:lnTo>
                  <a:pt x="189" y="327"/>
                </a:lnTo>
                <a:lnTo>
                  <a:pt x="189" y="328"/>
                </a:lnTo>
                <a:lnTo>
                  <a:pt x="189" y="327"/>
                </a:lnTo>
                <a:lnTo>
                  <a:pt x="189" y="328"/>
                </a:lnTo>
                <a:lnTo>
                  <a:pt x="188" y="328"/>
                </a:lnTo>
                <a:lnTo>
                  <a:pt x="188" y="327"/>
                </a:lnTo>
                <a:lnTo>
                  <a:pt x="189" y="327"/>
                </a:lnTo>
                <a:lnTo>
                  <a:pt x="189" y="326"/>
                </a:lnTo>
                <a:lnTo>
                  <a:pt x="188" y="326"/>
                </a:lnTo>
                <a:lnTo>
                  <a:pt x="189" y="326"/>
                </a:lnTo>
                <a:lnTo>
                  <a:pt x="189" y="325"/>
                </a:lnTo>
                <a:lnTo>
                  <a:pt x="188" y="325"/>
                </a:lnTo>
                <a:lnTo>
                  <a:pt x="188" y="326"/>
                </a:lnTo>
                <a:lnTo>
                  <a:pt x="187" y="326"/>
                </a:lnTo>
                <a:lnTo>
                  <a:pt x="187" y="325"/>
                </a:lnTo>
                <a:lnTo>
                  <a:pt x="187" y="326"/>
                </a:lnTo>
                <a:lnTo>
                  <a:pt x="186" y="326"/>
                </a:lnTo>
                <a:lnTo>
                  <a:pt x="186" y="325"/>
                </a:lnTo>
                <a:lnTo>
                  <a:pt x="187" y="325"/>
                </a:lnTo>
                <a:lnTo>
                  <a:pt x="186" y="325"/>
                </a:lnTo>
                <a:lnTo>
                  <a:pt x="187" y="325"/>
                </a:lnTo>
                <a:lnTo>
                  <a:pt x="187" y="324"/>
                </a:lnTo>
                <a:lnTo>
                  <a:pt x="187" y="325"/>
                </a:lnTo>
                <a:lnTo>
                  <a:pt x="187" y="324"/>
                </a:lnTo>
                <a:lnTo>
                  <a:pt x="188" y="324"/>
                </a:lnTo>
                <a:lnTo>
                  <a:pt x="188" y="325"/>
                </a:lnTo>
                <a:lnTo>
                  <a:pt x="188" y="324"/>
                </a:lnTo>
                <a:lnTo>
                  <a:pt x="187" y="324"/>
                </a:lnTo>
                <a:lnTo>
                  <a:pt x="187" y="323"/>
                </a:lnTo>
                <a:lnTo>
                  <a:pt x="187" y="322"/>
                </a:lnTo>
                <a:lnTo>
                  <a:pt x="187" y="323"/>
                </a:lnTo>
                <a:lnTo>
                  <a:pt x="186" y="323"/>
                </a:lnTo>
                <a:lnTo>
                  <a:pt x="186" y="322"/>
                </a:lnTo>
                <a:lnTo>
                  <a:pt x="187" y="322"/>
                </a:lnTo>
                <a:lnTo>
                  <a:pt x="186" y="322"/>
                </a:lnTo>
                <a:lnTo>
                  <a:pt x="186" y="321"/>
                </a:lnTo>
                <a:lnTo>
                  <a:pt x="186" y="322"/>
                </a:lnTo>
                <a:lnTo>
                  <a:pt x="186" y="321"/>
                </a:lnTo>
                <a:lnTo>
                  <a:pt x="186" y="320"/>
                </a:lnTo>
                <a:lnTo>
                  <a:pt x="185" y="320"/>
                </a:lnTo>
                <a:lnTo>
                  <a:pt x="186" y="321"/>
                </a:lnTo>
                <a:lnTo>
                  <a:pt x="185" y="321"/>
                </a:lnTo>
                <a:lnTo>
                  <a:pt x="186" y="321"/>
                </a:lnTo>
                <a:lnTo>
                  <a:pt x="185" y="322"/>
                </a:lnTo>
                <a:lnTo>
                  <a:pt x="185" y="321"/>
                </a:lnTo>
                <a:lnTo>
                  <a:pt x="185" y="322"/>
                </a:lnTo>
                <a:lnTo>
                  <a:pt x="184" y="322"/>
                </a:lnTo>
                <a:lnTo>
                  <a:pt x="185" y="322"/>
                </a:lnTo>
                <a:lnTo>
                  <a:pt x="185" y="323"/>
                </a:lnTo>
                <a:lnTo>
                  <a:pt x="186" y="323"/>
                </a:lnTo>
                <a:lnTo>
                  <a:pt x="185" y="323"/>
                </a:lnTo>
                <a:lnTo>
                  <a:pt x="184" y="323"/>
                </a:lnTo>
                <a:lnTo>
                  <a:pt x="185" y="323"/>
                </a:lnTo>
                <a:lnTo>
                  <a:pt x="184" y="322"/>
                </a:lnTo>
                <a:lnTo>
                  <a:pt x="184" y="323"/>
                </a:lnTo>
                <a:lnTo>
                  <a:pt x="183" y="323"/>
                </a:lnTo>
                <a:lnTo>
                  <a:pt x="184" y="322"/>
                </a:lnTo>
                <a:lnTo>
                  <a:pt x="183" y="322"/>
                </a:lnTo>
                <a:lnTo>
                  <a:pt x="182" y="322"/>
                </a:lnTo>
                <a:lnTo>
                  <a:pt x="183" y="323"/>
                </a:lnTo>
                <a:lnTo>
                  <a:pt x="182" y="323"/>
                </a:lnTo>
                <a:lnTo>
                  <a:pt x="182" y="322"/>
                </a:lnTo>
                <a:lnTo>
                  <a:pt x="182" y="323"/>
                </a:lnTo>
                <a:lnTo>
                  <a:pt x="181" y="323"/>
                </a:lnTo>
                <a:lnTo>
                  <a:pt x="181" y="322"/>
                </a:lnTo>
                <a:lnTo>
                  <a:pt x="182" y="322"/>
                </a:lnTo>
                <a:lnTo>
                  <a:pt x="181" y="322"/>
                </a:lnTo>
                <a:lnTo>
                  <a:pt x="182" y="322"/>
                </a:lnTo>
                <a:lnTo>
                  <a:pt x="182" y="321"/>
                </a:lnTo>
                <a:lnTo>
                  <a:pt x="182" y="322"/>
                </a:lnTo>
                <a:lnTo>
                  <a:pt x="182" y="321"/>
                </a:lnTo>
                <a:lnTo>
                  <a:pt x="183" y="322"/>
                </a:lnTo>
                <a:lnTo>
                  <a:pt x="183" y="321"/>
                </a:lnTo>
                <a:lnTo>
                  <a:pt x="182" y="321"/>
                </a:lnTo>
                <a:lnTo>
                  <a:pt x="183" y="321"/>
                </a:lnTo>
                <a:lnTo>
                  <a:pt x="182" y="321"/>
                </a:lnTo>
                <a:lnTo>
                  <a:pt x="182" y="320"/>
                </a:lnTo>
                <a:lnTo>
                  <a:pt x="183" y="320"/>
                </a:lnTo>
                <a:lnTo>
                  <a:pt x="182" y="319"/>
                </a:lnTo>
                <a:lnTo>
                  <a:pt x="183" y="319"/>
                </a:lnTo>
                <a:lnTo>
                  <a:pt x="184" y="319"/>
                </a:lnTo>
                <a:lnTo>
                  <a:pt x="183" y="320"/>
                </a:lnTo>
                <a:lnTo>
                  <a:pt x="184" y="320"/>
                </a:lnTo>
                <a:lnTo>
                  <a:pt x="184" y="319"/>
                </a:lnTo>
                <a:lnTo>
                  <a:pt x="185" y="320"/>
                </a:lnTo>
                <a:lnTo>
                  <a:pt x="184" y="320"/>
                </a:lnTo>
                <a:lnTo>
                  <a:pt x="185" y="320"/>
                </a:lnTo>
                <a:lnTo>
                  <a:pt x="186" y="320"/>
                </a:lnTo>
                <a:lnTo>
                  <a:pt x="185" y="320"/>
                </a:lnTo>
                <a:lnTo>
                  <a:pt x="185" y="319"/>
                </a:lnTo>
                <a:lnTo>
                  <a:pt x="184" y="319"/>
                </a:lnTo>
                <a:lnTo>
                  <a:pt x="185" y="319"/>
                </a:lnTo>
                <a:lnTo>
                  <a:pt x="184" y="318"/>
                </a:lnTo>
                <a:lnTo>
                  <a:pt x="185" y="318"/>
                </a:lnTo>
                <a:lnTo>
                  <a:pt x="184" y="318"/>
                </a:lnTo>
                <a:lnTo>
                  <a:pt x="184" y="319"/>
                </a:lnTo>
                <a:lnTo>
                  <a:pt x="184" y="318"/>
                </a:lnTo>
                <a:lnTo>
                  <a:pt x="183" y="319"/>
                </a:lnTo>
                <a:lnTo>
                  <a:pt x="183" y="318"/>
                </a:lnTo>
                <a:lnTo>
                  <a:pt x="184" y="318"/>
                </a:lnTo>
                <a:lnTo>
                  <a:pt x="183" y="318"/>
                </a:lnTo>
                <a:lnTo>
                  <a:pt x="184" y="318"/>
                </a:lnTo>
                <a:lnTo>
                  <a:pt x="184" y="317"/>
                </a:lnTo>
                <a:lnTo>
                  <a:pt x="183" y="317"/>
                </a:lnTo>
                <a:lnTo>
                  <a:pt x="184" y="316"/>
                </a:lnTo>
                <a:lnTo>
                  <a:pt x="183" y="316"/>
                </a:lnTo>
                <a:lnTo>
                  <a:pt x="182" y="316"/>
                </a:lnTo>
                <a:lnTo>
                  <a:pt x="183" y="317"/>
                </a:lnTo>
                <a:lnTo>
                  <a:pt x="182" y="317"/>
                </a:lnTo>
                <a:lnTo>
                  <a:pt x="182" y="316"/>
                </a:lnTo>
                <a:lnTo>
                  <a:pt x="182" y="317"/>
                </a:lnTo>
                <a:lnTo>
                  <a:pt x="181" y="317"/>
                </a:lnTo>
                <a:lnTo>
                  <a:pt x="181" y="316"/>
                </a:lnTo>
                <a:lnTo>
                  <a:pt x="182" y="316"/>
                </a:lnTo>
                <a:lnTo>
                  <a:pt x="181" y="316"/>
                </a:lnTo>
                <a:lnTo>
                  <a:pt x="182" y="316"/>
                </a:lnTo>
                <a:lnTo>
                  <a:pt x="182" y="315"/>
                </a:lnTo>
                <a:lnTo>
                  <a:pt x="182" y="316"/>
                </a:lnTo>
                <a:lnTo>
                  <a:pt x="182" y="315"/>
                </a:lnTo>
                <a:lnTo>
                  <a:pt x="183" y="316"/>
                </a:lnTo>
                <a:lnTo>
                  <a:pt x="183" y="315"/>
                </a:lnTo>
                <a:lnTo>
                  <a:pt x="182" y="315"/>
                </a:lnTo>
                <a:lnTo>
                  <a:pt x="183" y="315"/>
                </a:lnTo>
                <a:lnTo>
                  <a:pt x="182" y="315"/>
                </a:lnTo>
                <a:lnTo>
                  <a:pt x="182" y="314"/>
                </a:lnTo>
                <a:lnTo>
                  <a:pt x="182" y="313"/>
                </a:lnTo>
                <a:lnTo>
                  <a:pt x="182" y="314"/>
                </a:lnTo>
                <a:lnTo>
                  <a:pt x="181" y="314"/>
                </a:lnTo>
                <a:lnTo>
                  <a:pt x="181" y="313"/>
                </a:lnTo>
                <a:lnTo>
                  <a:pt x="182" y="313"/>
                </a:lnTo>
                <a:lnTo>
                  <a:pt x="181" y="313"/>
                </a:lnTo>
                <a:lnTo>
                  <a:pt x="181" y="312"/>
                </a:lnTo>
                <a:lnTo>
                  <a:pt x="181" y="313"/>
                </a:lnTo>
                <a:lnTo>
                  <a:pt x="181" y="312"/>
                </a:lnTo>
                <a:lnTo>
                  <a:pt x="181" y="311"/>
                </a:lnTo>
                <a:lnTo>
                  <a:pt x="180" y="311"/>
                </a:lnTo>
                <a:lnTo>
                  <a:pt x="180" y="312"/>
                </a:lnTo>
                <a:lnTo>
                  <a:pt x="180" y="313"/>
                </a:lnTo>
                <a:lnTo>
                  <a:pt x="180" y="312"/>
                </a:lnTo>
                <a:lnTo>
                  <a:pt x="180" y="313"/>
                </a:lnTo>
                <a:lnTo>
                  <a:pt x="179" y="313"/>
                </a:lnTo>
                <a:lnTo>
                  <a:pt x="180" y="313"/>
                </a:lnTo>
                <a:lnTo>
                  <a:pt x="180" y="314"/>
                </a:lnTo>
                <a:lnTo>
                  <a:pt x="179" y="314"/>
                </a:lnTo>
                <a:lnTo>
                  <a:pt x="179" y="313"/>
                </a:lnTo>
                <a:lnTo>
                  <a:pt x="179" y="314"/>
                </a:lnTo>
                <a:lnTo>
                  <a:pt x="179" y="315"/>
                </a:lnTo>
                <a:lnTo>
                  <a:pt x="178" y="315"/>
                </a:lnTo>
                <a:lnTo>
                  <a:pt x="178" y="316"/>
                </a:lnTo>
                <a:lnTo>
                  <a:pt x="178" y="315"/>
                </a:lnTo>
                <a:lnTo>
                  <a:pt x="179" y="315"/>
                </a:lnTo>
                <a:lnTo>
                  <a:pt x="179" y="316"/>
                </a:lnTo>
                <a:lnTo>
                  <a:pt x="179" y="315"/>
                </a:lnTo>
                <a:lnTo>
                  <a:pt x="179" y="316"/>
                </a:lnTo>
                <a:lnTo>
                  <a:pt x="180" y="316"/>
                </a:lnTo>
                <a:lnTo>
                  <a:pt x="179" y="316"/>
                </a:lnTo>
                <a:lnTo>
                  <a:pt x="180" y="316"/>
                </a:lnTo>
                <a:lnTo>
                  <a:pt x="180" y="317"/>
                </a:lnTo>
                <a:lnTo>
                  <a:pt x="179" y="317"/>
                </a:lnTo>
                <a:lnTo>
                  <a:pt x="179" y="316"/>
                </a:lnTo>
                <a:lnTo>
                  <a:pt x="179" y="317"/>
                </a:lnTo>
                <a:lnTo>
                  <a:pt x="178" y="317"/>
                </a:lnTo>
                <a:lnTo>
                  <a:pt x="178" y="316"/>
                </a:lnTo>
                <a:lnTo>
                  <a:pt x="177" y="316"/>
                </a:lnTo>
                <a:lnTo>
                  <a:pt x="177" y="317"/>
                </a:lnTo>
                <a:lnTo>
                  <a:pt x="178" y="317"/>
                </a:lnTo>
                <a:lnTo>
                  <a:pt x="177" y="317"/>
                </a:lnTo>
                <a:lnTo>
                  <a:pt x="177" y="318"/>
                </a:lnTo>
                <a:lnTo>
                  <a:pt x="178" y="318"/>
                </a:lnTo>
                <a:lnTo>
                  <a:pt x="178" y="319"/>
                </a:lnTo>
                <a:lnTo>
                  <a:pt x="177" y="319"/>
                </a:lnTo>
                <a:lnTo>
                  <a:pt x="177" y="318"/>
                </a:lnTo>
                <a:lnTo>
                  <a:pt x="177" y="319"/>
                </a:lnTo>
                <a:lnTo>
                  <a:pt x="177" y="318"/>
                </a:lnTo>
                <a:lnTo>
                  <a:pt x="176" y="318"/>
                </a:lnTo>
                <a:lnTo>
                  <a:pt x="176" y="319"/>
                </a:lnTo>
                <a:lnTo>
                  <a:pt x="176" y="320"/>
                </a:lnTo>
                <a:lnTo>
                  <a:pt x="175" y="320"/>
                </a:lnTo>
                <a:lnTo>
                  <a:pt x="176" y="320"/>
                </a:lnTo>
                <a:lnTo>
                  <a:pt x="176" y="319"/>
                </a:lnTo>
                <a:lnTo>
                  <a:pt x="177" y="319"/>
                </a:lnTo>
                <a:lnTo>
                  <a:pt x="177" y="320"/>
                </a:lnTo>
                <a:lnTo>
                  <a:pt x="178" y="320"/>
                </a:lnTo>
                <a:lnTo>
                  <a:pt x="177" y="320"/>
                </a:lnTo>
                <a:lnTo>
                  <a:pt x="177" y="319"/>
                </a:lnTo>
                <a:lnTo>
                  <a:pt x="178" y="319"/>
                </a:lnTo>
                <a:lnTo>
                  <a:pt x="178" y="320"/>
                </a:lnTo>
                <a:lnTo>
                  <a:pt x="179" y="320"/>
                </a:lnTo>
                <a:lnTo>
                  <a:pt x="179" y="321"/>
                </a:lnTo>
                <a:lnTo>
                  <a:pt x="178" y="321"/>
                </a:lnTo>
                <a:lnTo>
                  <a:pt x="178" y="322"/>
                </a:lnTo>
                <a:lnTo>
                  <a:pt x="178" y="321"/>
                </a:lnTo>
                <a:lnTo>
                  <a:pt x="179" y="321"/>
                </a:lnTo>
                <a:lnTo>
                  <a:pt x="179" y="322"/>
                </a:lnTo>
                <a:lnTo>
                  <a:pt x="179" y="321"/>
                </a:lnTo>
                <a:lnTo>
                  <a:pt x="179" y="322"/>
                </a:lnTo>
                <a:lnTo>
                  <a:pt x="180" y="322"/>
                </a:lnTo>
                <a:lnTo>
                  <a:pt x="179" y="322"/>
                </a:lnTo>
                <a:lnTo>
                  <a:pt x="180" y="322"/>
                </a:lnTo>
                <a:lnTo>
                  <a:pt x="180" y="323"/>
                </a:lnTo>
                <a:lnTo>
                  <a:pt x="179" y="323"/>
                </a:lnTo>
                <a:lnTo>
                  <a:pt x="179" y="322"/>
                </a:lnTo>
                <a:lnTo>
                  <a:pt x="179" y="323"/>
                </a:lnTo>
                <a:lnTo>
                  <a:pt x="178" y="323"/>
                </a:lnTo>
                <a:lnTo>
                  <a:pt x="178" y="322"/>
                </a:lnTo>
                <a:lnTo>
                  <a:pt x="177" y="322"/>
                </a:lnTo>
                <a:lnTo>
                  <a:pt x="177" y="323"/>
                </a:lnTo>
                <a:lnTo>
                  <a:pt x="178" y="323"/>
                </a:lnTo>
                <a:lnTo>
                  <a:pt x="177" y="323"/>
                </a:lnTo>
                <a:lnTo>
                  <a:pt x="177" y="322"/>
                </a:lnTo>
                <a:lnTo>
                  <a:pt x="176" y="322"/>
                </a:lnTo>
                <a:lnTo>
                  <a:pt x="176" y="323"/>
                </a:lnTo>
                <a:lnTo>
                  <a:pt x="175" y="323"/>
                </a:lnTo>
                <a:lnTo>
                  <a:pt x="176" y="323"/>
                </a:lnTo>
                <a:lnTo>
                  <a:pt x="176" y="322"/>
                </a:lnTo>
                <a:lnTo>
                  <a:pt x="176" y="321"/>
                </a:lnTo>
                <a:lnTo>
                  <a:pt x="176" y="322"/>
                </a:lnTo>
                <a:lnTo>
                  <a:pt x="175" y="322"/>
                </a:lnTo>
                <a:lnTo>
                  <a:pt x="175" y="321"/>
                </a:lnTo>
                <a:lnTo>
                  <a:pt x="176" y="321"/>
                </a:lnTo>
                <a:lnTo>
                  <a:pt x="175" y="321"/>
                </a:lnTo>
                <a:lnTo>
                  <a:pt x="175" y="320"/>
                </a:lnTo>
                <a:lnTo>
                  <a:pt x="175" y="321"/>
                </a:lnTo>
                <a:lnTo>
                  <a:pt x="175" y="322"/>
                </a:lnTo>
                <a:lnTo>
                  <a:pt x="175" y="321"/>
                </a:lnTo>
                <a:lnTo>
                  <a:pt x="174" y="321"/>
                </a:lnTo>
                <a:lnTo>
                  <a:pt x="174" y="322"/>
                </a:lnTo>
                <a:lnTo>
                  <a:pt x="175" y="322"/>
                </a:lnTo>
                <a:lnTo>
                  <a:pt x="175" y="323"/>
                </a:lnTo>
                <a:lnTo>
                  <a:pt x="174" y="323"/>
                </a:lnTo>
                <a:lnTo>
                  <a:pt x="174" y="322"/>
                </a:lnTo>
                <a:lnTo>
                  <a:pt x="174" y="323"/>
                </a:lnTo>
                <a:lnTo>
                  <a:pt x="173" y="323"/>
                </a:lnTo>
                <a:lnTo>
                  <a:pt x="174" y="323"/>
                </a:lnTo>
                <a:lnTo>
                  <a:pt x="174" y="324"/>
                </a:lnTo>
                <a:lnTo>
                  <a:pt x="173" y="324"/>
                </a:lnTo>
                <a:lnTo>
                  <a:pt x="173" y="325"/>
                </a:lnTo>
                <a:lnTo>
                  <a:pt x="173" y="324"/>
                </a:lnTo>
                <a:lnTo>
                  <a:pt x="174" y="325"/>
                </a:lnTo>
                <a:lnTo>
                  <a:pt x="174" y="324"/>
                </a:lnTo>
                <a:lnTo>
                  <a:pt x="174" y="325"/>
                </a:lnTo>
                <a:lnTo>
                  <a:pt x="175" y="325"/>
                </a:lnTo>
                <a:lnTo>
                  <a:pt x="175" y="326"/>
                </a:lnTo>
                <a:lnTo>
                  <a:pt x="174" y="326"/>
                </a:lnTo>
                <a:lnTo>
                  <a:pt x="174" y="325"/>
                </a:lnTo>
                <a:lnTo>
                  <a:pt x="174" y="326"/>
                </a:lnTo>
                <a:lnTo>
                  <a:pt x="173" y="326"/>
                </a:lnTo>
                <a:lnTo>
                  <a:pt x="173" y="325"/>
                </a:lnTo>
                <a:lnTo>
                  <a:pt x="172" y="325"/>
                </a:lnTo>
                <a:lnTo>
                  <a:pt x="173" y="325"/>
                </a:lnTo>
                <a:lnTo>
                  <a:pt x="172" y="325"/>
                </a:lnTo>
                <a:lnTo>
                  <a:pt x="172" y="326"/>
                </a:lnTo>
                <a:lnTo>
                  <a:pt x="173" y="326"/>
                </a:lnTo>
                <a:lnTo>
                  <a:pt x="172" y="326"/>
                </a:lnTo>
                <a:lnTo>
                  <a:pt x="171" y="327"/>
                </a:lnTo>
                <a:lnTo>
                  <a:pt x="172" y="327"/>
                </a:lnTo>
                <a:lnTo>
                  <a:pt x="173" y="327"/>
                </a:lnTo>
                <a:lnTo>
                  <a:pt x="172" y="328"/>
                </a:lnTo>
                <a:lnTo>
                  <a:pt x="172" y="327"/>
                </a:lnTo>
                <a:lnTo>
                  <a:pt x="172" y="328"/>
                </a:lnTo>
                <a:lnTo>
                  <a:pt x="171" y="327"/>
                </a:lnTo>
                <a:lnTo>
                  <a:pt x="172" y="327"/>
                </a:lnTo>
                <a:lnTo>
                  <a:pt x="171" y="327"/>
                </a:lnTo>
                <a:lnTo>
                  <a:pt x="171" y="328"/>
                </a:lnTo>
                <a:lnTo>
                  <a:pt x="170" y="328"/>
                </a:lnTo>
                <a:lnTo>
                  <a:pt x="171" y="328"/>
                </a:lnTo>
                <a:lnTo>
                  <a:pt x="170" y="329"/>
                </a:lnTo>
                <a:lnTo>
                  <a:pt x="171" y="329"/>
                </a:lnTo>
                <a:lnTo>
                  <a:pt x="171" y="328"/>
                </a:lnTo>
                <a:lnTo>
                  <a:pt x="172" y="329"/>
                </a:lnTo>
                <a:lnTo>
                  <a:pt x="171" y="329"/>
                </a:lnTo>
                <a:lnTo>
                  <a:pt x="172" y="329"/>
                </a:lnTo>
                <a:lnTo>
                  <a:pt x="173" y="329"/>
                </a:lnTo>
                <a:lnTo>
                  <a:pt x="172" y="329"/>
                </a:lnTo>
                <a:lnTo>
                  <a:pt x="172" y="328"/>
                </a:lnTo>
                <a:lnTo>
                  <a:pt x="173" y="328"/>
                </a:lnTo>
                <a:lnTo>
                  <a:pt x="172" y="328"/>
                </a:lnTo>
                <a:lnTo>
                  <a:pt x="173" y="328"/>
                </a:lnTo>
                <a:lnTo>
                  <a:pt x="173" y="329"/>
                </a:lnTo>
                <a:lnTo>
                  <a:pt x="174" y="329"/>
                </a:lnTo>
                <a:lnTo>
                  <a:pt x="174" y="328"/>
                </a:lnTo>
                <a:lnTo>
                  <a:pt x="174" y="329"/>
                </a:lnTo>
                <a:lnTo>
                  <a:pt x="175" y="329"/>
                </a:lnTo>
                <a:lnTo>
                  <a:pt x="175" y="328"/>
                </a:lnTo>
                <a:lnTo>
                  <a:pt x="174" y="328"/>
                </a:lnTo>
                <a:lnTo>
                  <a:pt x="174" y="327"/>
                </a:lnTo>
                <a:lnTo>
                  <a:pt x="175" y="327"/>
                </a:lnTo>
                <a:lnTo>
                  <a:pt x="175" y="328"/>
                </a:lnTo>
                <a:lnTo>
                  <a:pt x="175" y="327"/>
                </a:lnTo>
                <a:lnTo>
                  <a:pt x="175" y="326"/>
                </a:lnTo>
                <a:lnTo>
                  <a:pt x="175" y="327"/>
                </a:lnTo>
                <a:lnTo>
                  <a:pt x="176" y="327"/>
                </a:lnTo>
                <a:lnTo>
                  <a:pt x="175" y="327"/>
                </a:lnTo>
                <a:lnTo>
                  <a:pt x="175" y="328"/>
                </a:lnTo>
                <a:lnTo>
                  <a:pt x="176" y="328"/>
                </a:lnTo>
                <a:lnTo>
                  <a:pt x="176" y="327"/>
                </a:lnTo>
                <a:lnTo>
                  <a:pt x="176" y="328"/>
                </a:lnTo>
                <a:lnTo>
                  <a:pt x="176" y="329"/>
                </a:lnTo>
                <a:lnTo>
                  <a:pt x="175" y="329"/>
                </a:lnTo>
                <a:lnTo>
                  <a:pt x="176" y="329"/>
                </a:lnTo>
                <a:lnTo>
                  <a:pt x="176" y="328"/>
                </a:lnTo>
                <a:lnTo>
                  <a:pt x="177" y="328"/>
                </a:lnTo>
                <a:lnTo>
                  <a:pt x="177" y="329"/>
                </a:lnTo>
                <a:lnTo>
                  <a:pt x="177" y="330"/>
                </a:lnTo>
                <a:lnTo>
                  <a:pt x="178" y="330"/>
                </a:lnTo>
                <a:lnTo>
                  <a:pt x="178" y="331"/>
                </a:lnTo>
                <a:lnTo>
                  <a:pt x="177" y="331"/>
                </a:lnTo>
                <a:lnTo>
                  <a:pt x="177" y="330"/>
                </a:lnTo>
                <a:lnTo>
                  <a:pt x="177" y="331"/>
                </a:lnTo>
                <a:lnTo>
                  <a:pt x="177" y="330"/>
                </a:lnTo>
                <a:lnTo>
                  <a:pt x="176" y="330"/>
                </a:lnTo>
                <a:lnTo>
                  <a:pt x="176" y="331"/>
                </a:lnTo>
                <a:lnTo>
                  <a:pt x="176" y="332"/>
                </a:lnTo>
                <a:lnTo>
                  <a:pt x="175" y="332"/>
                </a:lnTo>
                <a:lnTo>
                  <a:pt x="176" y="332"/>
                </a:lnTo>
                <a:lnTo>
                  <a:pt x="176" y="331"/>
                </a:lnTo>
                <a:lnTo>
                  <a:pt x="177" y="331"/>
                </a:lnTo>
                <a:lnTo>
                  <a:pt x="177" y="332"/>
                </a:lnTo>
                <a:lnTo>
                  <a:pt x="178" y="332"/>
                </a:lnTo>
                <a:lnTo>
                  <a:pt x="177" y="332"/>
                </a:lnTo>
                <a:lnTo>
                  <a:pt x="177" y="331"/>
                </a:lnTo>
                <a:lnTo>
                  <a:pt x="178" y="331"/>
                </a:lnTo>
                <a:lnTo>
                  <a:pt x="178" y="332"/>
                </a:lnTo>
                <a:lnTo>
                  <a:pt x="179" y="332"/>
                </a:lnTo>
                <a:lnTo>
                  <a:pt x="179" y="333"/>
                </a:lnTo>
                <a:lnTo>
                  <a:pt x="178" y="333"/>
                </a:lnTo>
                <a:lnTo>
                  <a:pt x="178" y="334"/>
                </a:lnTo>
                <a:lnTo>
                  <a:pt x="178" y="333"/>
                </a:lnTo>
                <a:lnTo>
                  <a:pt x="179" y="333"/>
                </a:lnTo>
                <a:lnTo>
                  <a:pt x="179" y="334"/>
                </a:lnTo>
                <a:lnTo>
                  <a:pt x="179" y="333"/>
                </a:lnTo>
                <a:lnTo>
                  <a:pt x="179" y="334"/>
                </a:lnTo>
                <a:lnTo>
                  <a:pt x="180" y="334"/>
                </a:lnTo>
                <a:lnTo>
                  <a:pt x="179" y="334"/>
                </a:lnTo>
                <a:lnTo>
                  <a:pt x="180" y="334"/>
                </a:lnTo>
                <a:lnTo>
                  <a:pt x="180" y="335"/>
                </a:lnTo>
                <a:lnTo>
                  <a:pt x="179" y="335"/>
                </a:lnTo>
                <a:lnTo>
                  <a:pt x="179" y="334"/>
                </a:lnTo>
                <a:lnTo>
                  <a:pt x="179" y="335"/>
                </a:lnTo>
                <a:lnTo>
                  <a:pt x="178" y="335"/>
                </a:lnTo>
                <a:lnTo>
                  <a:pt x="178" y="334"/>
                </a:lnTo>
                <a:lnTo>
                  <a:pt x="177" y="334"/>
                </a:lnTo>
                <a:lnTo>
                  <a:pt x="177" y="335"/>
                </a:lnTo>
                <a:lnTo>
                  <a:pt x="178" y="335"/>
                </a:lnTo>
                <a:lnTo>
                  <a:pt x="177" y="335"/>
                </a:lnTo>
                <a:lnTo>
                  <a:pt x="177" y="334"/>
                </a:lnTo>
                <a:lnTo>
                  <a:pt x="176" y="334"/>
                </a:lnTo>
                <a:lnTo>
                  <a:pt x="176" y="335"/>
                </a:lnTo>
                <a:lnTo>
                  <a:pt x="175" y="335"/>
                </a:lnTo>
                <a:lnTo>
                  <a:pt x="176" y="335"/>
                </a:lnTo>
                <a:lnTo>
                  <a:pt x="176" y="334"/>
                </a:lnTo>
                <a:lnTo>
                  <a:pt x="176" y="333"/>
                </a:lnTo>
                <a:lnTo>
                  <a:pt x="176" y="334"/>
                </a:lnTo>
                <a:lnTo>
                  <a:pt x="175" y="334"/>
                </a:lnTo>
                <a:lnTo>
                  <a:pt x="175" y="333"/>
                </a:lnTo>
                <a:lnTo>
                  <a:pt x="176" y="333"/>
                </a:lnTo>
                <a:lnTo>
                  <a:pt x="175" y="333"/>
                </a:lnTo>
                <a:lnTo>
                  <a:pt x="175" y="332"/>
                </a:lnTo>
                <a:lnTo>
                  <a:pt x="175" y="333"/>
                </a:lnTo>
                <a:lnTo>
                  <a:pt x="175" y="334"/>
                </a:lnTo>
                <a:lnTo>
                  <a:pt x="175" y="333"/>
                </a:lnTo>
                <a:lnTo>
                  <a:pt x="174" y="333"/>
                </a:lnTo>
                <a:lnTo>
                  <a:pt x="174" y="334"/>
                </a:lnTo>
                <a:lnTo>
                  <a:pt x="175" y="334"/>
                </a:lnTo>
                <a:lnTo>
                  <a:pt x="175" y="335"/>
                </a:lnTo>
                <a:lnTo>
                  <a:pt x="174" y="335"/>
                </a:lnTo>
                <a:lnTo>
                  <a:pt x="174" y="334"/>
                </a:lnTo>
                <a:lnTo>
                  <a:pt x="174" y="335"/>
                </a:lnTo>
                <a:lnTo>
                  <a:pt x="173" y="335"/>
                </a:lnTo>
                <a:lnTo>
                  <a:pt x="173" y="334"/>
                </a:lnTo>
                <a:lnTo>
                  <a:pt x="172" y="334"/>
                </a:lnTo>
                <a:lnTo>
                  <a:pt x="173" y="334"/>
                </a:lnTo>
                <a:lnTo>
                  <a:pt x="172" y="334"/>
                </a:lnTo>
                <a:lnTo>
                  <a:pt x="172" y="335"/>
                </a:lnTo>
                <a:lnTo>
                  <a:pt x="173" y="335"/>
                </a:lnTo>
                <a:lnTo>
                  <a:pt x="172" y="335"/>
                </a:lnTo>
                <a:lnTo>
                  <a:pt x="171" y="335"/>
                </a:lnTo>
                <a:lnTo>
                  <a:pt x="172" y="335"/>
                </a:lnTo>
                <a:lnTo>
                  <a:pt x="171" y="334"/>
                </a:lnTo>
                <a:lnTo>
                  <a:pt x="171" y="335"/>
                </a:lnTo>
                <a:lnTo>
                  <a:pt x="170" y="335"/>
                </a:lnTo>
                <a:lnTo>
                  <a:pt x="171" y="334"/>
                </a:lnTo>
                <a:lnTo>
                  <a:pt x="170" y="334"/>
                </a:lnTo>
                <a:lnTo>
                  <a:pt x="171" y="334"/>
                </a:lnTo>
                <a:lnTo>
                  <a:pt x="171" y="333"/>
                </a:lnTo>
                <a:lnTo>
                  <a:pt x="172" y="333"/>
                </a:lnTo>
                <a:lnTo>
                  <a:pt x="171" y="333"/>
                </a:lnTo>
                <a:lnTo>
                  <a:pt x="172" y="334"/>
                </a:lnTo>
                <a:lnTo>
                  <a:pt x="172" y="333"/>
                </a:lnTo>
                <a:lnTo>
                  <a:pt x="172" y="334"/>
                </a:lnTo>
                <a:lnTo>
                  <a:pt x="173" y="333"/>
                </a:lnTo>
                <a:lnTo>
                  <a:pt x="172" y="333"/>
                </a:lnTo>
                <a:lnTo>
                  <a:pt x="171" y="333"/>
                </a:lnTo>
                <a:lnTo>
                  <a:pt x="172" y="332"/>
                </a:lnTo>
                <a:lnTo>
                  <a:pt x="171" y="332"/>
                </a:lnTo>
                <a:lnTo>
                  <a:pt x="172" y="332"/>
                </a:lnTo>
                <a:lnTo>
                  <a:pt x="171" y="331"/>
                </a:lnTo>
                <a:lnTo>
                  <a:pt x="171" y="332"/>
                </a:lnTo>
                <a:lnTo>
                  <a:pt x="170" y="332"/>
                </a:lnTo>
                <a:lnTo>
                  <a:pt x="171" y="331"/>
                </a:lnTo>
                <a:lnTo>
                  <a:pt x="170" y="331"/>
                </a:lnTo>
                <a:lnTo>
                  <a:pt x="171" y="331"/>
                </a:lnTo>
                <a:lnTo>
                  <a:pt x="171" y="330"/>
                </a:lnTo>
                <a:lnTo>
                  <a:pt x="170" y="331"/>
                </a:lnTo>
                <a:lnTo>
                  <a:pt x="170" y="330"/>
                </a:lnTo>
                <a:lnTo>
                  <a:pt x="171" y="330"/>
                </a:lnTo>
                <a:lnTo>
                  <a:pt x="170" y="330"/>
                </a:lnTo>
                <a:lnTo>
                  <a:pt x="170" y="329"/>
                </a:lnTo>
                <a:lnTo>
                  <a:pt x="170" y="330"/>
                </a:lnTo>
                <a:lnTo>
                  <a:pt x="169" y="330"/>
                </a:lnTo>
                <a:lnTo>
                  <a:pt x="170" y="330"/>
                </a:lnTo>
                <a:lnTo>
                  <a:pt x="170" y="331"/>
                </a:lnTo>
                <a:lnTo>
                  <a:pt x="169" y="330"/>
                </a:lnTo>
                <a:lnTo>
                  <a:pt x="169" y="331"/>
                </a:lnTo>
                <a:lnTo>
                  <a:pt x="170" y="331"/>
                </a:lnTo>
                <a:lnTo>
                  <a:pt x="169" y="331"/>
                </a:lnTo>
                <a:lnTo>
                  <a:pt x="170" y="332"/>
                </a:lnTo>
                <a:lnTo>
                  <a:pt x="169" y="332"/>
                </a:lnTo>
                <a:lnTo>
                  <a:pt x="169" y="331"/>
                </a:lnTo>
                <a:lnTo>
                  <a:pt x="169" y="332"/>
                </a:lnTo>
                <a:lnTo>
                  <a:pt x="168" y="332"/>
                </a:lnTo>
                <a:lnTo>
                  <a:pt x="169" y="332"/>
                </a:lnTo>
                <a:lnTo>
                  <a:pt x="169" y="333"/>
                </a:lnTo>
                <a:lnTo>
                  <a:pt x="168" y="333"/>
                </a:lnTo>
                <a:lnTo>
                  <a:pt x="168" y="334"/>
                </a:lnTo>
                <a:lnTo>
                  <a:pt x="168" y="333"/>
                </a:lnTo>
                <a:lnTo>
                  <a:pt x="168" y="334"/>
                </a:lnTo>
                <a:lnTo>
                  <a:pt x="169" y="334"/>
                </a:lnTo>
                <a:lnTo>
                  <a:pt x="169" y="333"/>
                </a:lnTo>
                <a:lnTo>
                  <a:pt x="169" y="334"/>
                </a:lnTo>
                <a:lnTo>
                  <a:pt x="170" y="334"/>
                </a:lnTo>
                <a:lnTo>
                  <a:pt x="169" y="334"/>
                </a:lnTo>
                <a:lnTo>
                  <a:pt x="170" y="335"/>
                </a:lnTo>
                <a:lnTo>
                  <a:pt x="169" y="335"/>
                </a:lnTo>
                <a:lnTo>
                  <a:pt x="169" y="334"/>
                </a:lnTo>
                <a:lnTo>
                  <a:pt x="169" y="335"/>
                </a:lnTo>
                <a:lnTo>
                  <a:pt x="168" y="335"/>
                </a:lnTo>
                <a:lnTo>
                  <a:pt x="168" y="334"/>
                </a:lnTo>
                <a:lnTo>
                  <a:pt x="167" y="334"/>
                </a:lnTo>
                <a:lnTo>
                  <a:pt x="167" y="335"/>
                </a:lnTo>
                <a:lnTo>
                  <a:pt x="166" y="335"/>
                </a:lnTo>
                <a:lnTo>
                  <a:pt x="166" y="334"/>
                </a:lnTo>
                <a:lnTo>
                  <a:pt x="166" y="335"/>
                </a:lnTo>
                <a:lnTo>
                  <a:pt x="165" y="335"/>
                </a:lnTo>
                <a:lnTo>
                  <a:pt x="165" y="334"/>
                </a:lnTo>
                <a:lnTo>
                  <a:pt x="166" y="334"/>
                </a:lnTo>
                <a:lnTo>
                  <a:pt x="166" y="333"/>
                </a:lnTo>
                <a:lnTo>
                  <a:pt x="165" y="333"/>
                </a:lnTo>
                <a:lnTo>
                  <a:pt x="165" y="334"/>
                </a:lnTo>
                <a:lnTo>
                  <a:pt x="165" y="333"/>
                </a:lnTo>
                <a:lnTo>
                  <a:pt x="165" y="332"/>
                </a:lnTo>
                <a:lnTo>
                  <a:pt x="165" y="333"/>
                </a:lnTo>
                <a:lnTo>
                  <a:pt x="164" y="333"/>
                </a:lnTo>
                <a:lnTo>
                  <a:pt x="165" y="333"/>
                </a:lnTo>
                <a:lnTo>
                  <a:pt x="165" y="334"/>
                </a:lnTo>
                <a:lnTo>
                  <a:pt x="164" y="334"/>
                </a:lnTo>
                <a:lnTo>
                  <a:pt x="164" y="333"/>
                </a:lnTo>
                <a:lnTo>
                  <a:pt x="164" y="334"/>
                </a:lnTo>
                <a:lnTo>
                  <a:pt x="164" y="335"/>
                </a:lnTo>
                <a:lnTo>
                  <a:pt x="165" y="335"/>
                </a:lnTo>
                <a:lnTo>
                  <a:pt x="164" y="335"/>
                </a:lnTo>
                <a:lnTo>
                  <a:pt x="164" y="334"/>
                </a:lnTo>
                <a:lnTo>
                  <a:pt x="163" y="334"/>
                </a:lnTo>
                <a:lnTo>
                  <a:pt x="163" y="335"/>
                </a:lnTo>
                <a:lnTo>
                  <a:pt x="162" y="335"/>
                </a:lnTo>
                <a:lnTo>
                  <a:pt x="163" y="335"/>
                </a:lnTo>
                <a:lnTo>
                  <a:pt x="163" y="334"/>
                </a:lnTo>
                <a:lnTo>
                  <a:pt x="162" y="334"/>
                </a:lnTo>
                <a:lnTo>
                  <a:pt x="162" y="335"/>
                </a:lnTo>
                <a:lnTo>
                  <a:pt x="161" y="335"/>
                </a:lnTo>
                <a:lnTo>
                  <a:pt x="161" y="334"/>
                </a:lnTo>
                <a:lnTo>
                  <a:pt x="161" y="335"/>
                </a:lnTo>
                <a:lnTo>
                  <a:pt x="160" y="335"/>
                </a:lnTo>
                <a:lnTo>
                  <a:pt x="160" y="334"/>
                </a:lnTo>
                <a:lnTo>
                  <a:pt x="161" y="334"/>
                </a:lnTo>
                <a:lnTo>
                  <a:pt x="160" y="334"/>
                </a:lnTo>
                <a:lnTo>
                  <a:pt x="161" y="334"/>
                </a:lnTo>
                <a:lnTo>
                  <a:pt x="161" y="333"/>
                </a:lnTo>
                <a:lnTo>
                  <a:pt x="161" y="334"/>
                </a:lnTo>
                <a:lnTo>
                  <a:pt x="161" y="333"/>
                </a:lnTo>
                <a:lnTo>
                  <a:pt x="162" y="333"/>
                </a:lnTo>
                <a:lnTo>
                  <a:pt x="162" y="334"/>
                </a:lnTo>
                <a:lnTo>
                  <a:pt x="162" y="333"/>
                </a:lnTo>
                <a:lnTo>
                  <a:pt x="161" y="333"/>
                </a:lnTo>
                <a:lnTo>
                  <a:pt x="161" y="332"/>
                </a:lnTo>
                <a:lnTo>
                  <a:pt x="162" y="332"/>
                </a:lnTo>
                <a:lnTo>
                  <a:pt x="162" y="331"/>
                </a:lnTo>
                <a:lnTo>
                  <a:pt x="163" y="331"/>
                </a:lnTo>
                <a:lnTo>
                  <a:pt x="163" y="332"/>
                </a:lnTo>
                <a:lnTo>
                  <a:pt x="162" y="332"/>
                </a:lnTo>
                <a:lnTo>
                  <a:pt x="163" y="332"/>
                </a:lnTo>
                <a:lnTo>
                  <a:pt x="163" y="331"/>
                </a:lnTo>
                <a:lnTo>
                  <a:pt x="164" y="331"/>
                </a:lnTo>
                <a:lnTo>
                  <a:pt x="164" y="332"/>
                </a:lnTo>
                <a:lnTo>
                  <a:pt x="165" y="332"/>
                </a:lnTo>
                <a:lnTo>
                  <a:pt x="164" y="332"/>
                </a:lnTo>
                <a:lnTo>
                  <a:pt x="164" y="331"/>
                </a:lnTo>
                <a:lnTo>
                  <a:pt x="164" y="330"/>
                </a:lnTo>
                <a:lnTo>
                  <a:pt x="163" y="330"/>
                </a:lnTo>
                <a:lnTo>
                  <a:pt x="163" y="331"/>
                </a:lnTo>
                <a:lnTo>
                  <a:pt x="163" y="330"/>
                </a:lnTo>
                <a:lnTo>
                  <a:pt x="163" y="331"/>
                </a:lnTo>
                <a:lnTo>
                  <a:pt x="162" y="331"/>
                </a:lnTo>
                <a:lnTo>
                  <a:pt x="162" y="330"/>
                </a:lnTo>
                <a:lnTo>
                  <a:pt x="163" y="330"/>
                </a:lnTo>
                <a:lnTo>
                  <a:pt x="163" y="329"/>
                </a:lnTo>
                <a:lnTo>
                  <a:pt x="162" y="329"/>
                </a:lnTo>
                <a:lnTo>
                  <a:pt x="163" y="329"/>
                </a:lnTo>
                <a:lnTo>
                  <a:pt x="163" y="328"/>
                </a:lnTo>
                <a:lnTo>
                  <a:pt x="162" y="328"/>
                </a:lnTo>
                <a:lnTo>
                  <a:pt x="162" y="329"/>
                </a:lnTo>
                <a:lnTo>
                  <a:pt x="161" y="329"/>
                </a:lnTo>
                <a:lnTo>
                  <a:pt x="161" y="328"/>
                </a:lnTo>
                <a:lnTo>
                  <a:pt x="161" y="329"/>
                </a:lnTo>
                <a:lnTo>
                  <a:pt x="160" y="329"/>
                </a:lnTo>
                <a:lnTo>
                  <a:pt x="160" y="328"/>
                </a:lnTo>
                <a:lnTo>
                  <a:pt x="161" y="328"/>
                </a:lnTo>
                <a:lnTo>
                  <a:pt x="160" y="328"/>
                </a:lnTo>
                <a:lnTo>
                  <a:pt x="161" y="328"/>
                </a:lnTo>
                <a:lnTo>
                  <a:pt x="161" y="327"/>
                </a:lnTo>
                <a:lnTo>
                  <a:pt x="161" y="328"/>
                </a:lnTo>
                <a:lnTo>
                  <a:pt x="161" y="327"/>
                </a:lnTo>
                <a:lnTo>
                  <a:pt x="162" y="327"/>
                </a:lnTo>
                <a:lnTo>
                  <a:pt x="162" y="328"/>
                </a:lnTo>
                <a:lnTo>
                  <a:pt x="162" y="327"/>
                </a:lnTo>
                <a:lnTo>
                  <a:pt x="161" y="327"/>
                </a:lnTo>
                <a:lnTo>
                  <a:pt x="161" y="326"/>
                </a:lnTo>
                <a:lnTo>
                  <a:pt x="161" y="325"/>
                </a:lnTo>
                <a:lnTo>
                  <a:pt x="161" y="326"/>
                </a:lnTo>
                <a:lnTo>
                  <a:pt x="160" y="326"/>
                </a:lnTo>
                <a:lnTo>
                  <a:pt x="160" y="325"/>
                </a:lnTo>
                <a:lnTo>
                  <a:pt x="161" y="325"/>
                </a:lnTo>
                <a:lnTo>
                  <a:pt x="160" y="325"/>
                </a:lnTo>
                <a:lnTo>
                  <a:pt x="161" y="325"/>
                </a:lnTo>
                <a:lnTo>
                  <a:pt x="160" y="324"/>
                </a:lnTo>
                <a:lnTo>
                  <a:pt x="160" y="325"/>
                </a:lnTo>
                <a:lnTo>
                  <a:pt x="160" y="324"/>
                </a:lnTo>
                <a:lnTo>
                  <a:pt x="160" y="323"/>
                </a:lnTo>
                <a:lnTo>
                  <a:pt x="159" y="323"/>
                </a:lnTo>
                <a:lnTo>
                  <a:pt x="160" y="324"/>
                </a:lnTo>
                <a:lnTo>
                  <a:pt x="159" y="324"/>
                </a:lnTo>
                <a:lnTo>
                  <a:pt x="160" y="324"/>
                </a:lnTo>
                <a:lnTo>
                  <a:pt x="159" y="325"/>
                </a:lnTo>
                <a:lnTo>
                  <a:pt x="159" y="324"/>
                </a:lnTo>
                <a:lnTo>
                  <a:pt x="159" y="325"/>
                </a:lnTo>
                <a:lnTo>
                  <a:pt x="158" y="325"/>
                </a:lnTo>
                <a:lnTo>
                  <a:pt x="159" y="325"/>
                </a:lnTo>
                <a:lnTo>
                  <a:pt x="159" y="326"/>
                </a:lnTo>
                <a:lnTo>
                  <a:pt x="160" y="326"/>
                </a:lnTo>
                <a:lnTo>
                  <a:pt x="159" y="326"/>
                </a:lnTo>
                <a:lnTo>
                  <a:pt x="158" y="326"/>
                </a:lnTo>
                <a:lnTo>
                  <a:pt x="159" y="326"/>
                </a:lnTo>
                <a:lnTo>
                  <a:pt x="158" y="325"/>
                </a:lnTo>
                <a:lnTo>
                  <a:pt x="158" y="326"/>
                </a:lnTo>
                <a:lnTo>
                  <a:pt x="158" y="327"/>
                </a:lnTo>
                <a:lnTo>
                  <a:pt x="157" y="327"/>
                </a:lnTo>
                <a:lnTo>
                  <a:pt x="158" y="327"/>
                </a:lnTo>
                <a:lnTo>
                  <a:pt x="157" y="327"/>
                </a:lnTo>
                <a:lnTo>
                  <a:pt x="157" y="328"/>
                </a:lnTo>
                <a:lnTo>
                  <a:pt x="158" y="327"/>
                </a:lnTo>
                <a:lnTo>
                  <a:pt x="158" y="328"/>
                </a:lnTo>
                <a:lnTo>
                  <a:pt x="158" y="327"/>
                </a:lnTo>
                <a:lnTo>
                  <a:pt x="159" y="327"/>
                </a:lnTo>
                <a:lnTo>
                  <a:pt x="158" y="327"/>
                </a:lnTo>
                <a:lnTo>
                  <a:pt x="159" y="328"/>
                </a:lnTo>
                <a:lnTo>
                  <a:pt x="158" y="328"/>
                </a:lnTo>
                <a:lnTo>
                  <a:pt x="159" y="328"/>
                </a:lnTo>
                <a:lnTo>
                  <a:pt x="159" y="329"/>
                </a:lnTo>
                <a:lnTo>
                  <a:pt x="160" y="329"/>
                </a:lnTo>
                <a:lnTo>
                  <a:pt x="159" y="329"/>
                </a:lnTo>
                <a:lnTo>
                  <a:pt x="158" y="329"/>
                </a:lnTo>
                <a:lnTo>
                  <a:pt x="159" y="329"/>
                </a:lnTo>
                <a:lnTo>
                  <a:pt x="158" y="328"/>
                </a:lnTo>
                <a:lnTo>
                  <a:pt x="158" y="329"/>
                </a:lnTo>
                <a:lnTo>
                  <a:pt x="157" y="329"/>
                </a:lnTo>
                <a:lnTo>
                  <a:pt x="158" y="328"/>
                </a:lnTo>
                <a:lnTo>
                  <a:pt x="157" y="328"/>
                </a:lnTo>
                <a:lnTo>
                  <a:pt x="157" y="329"/>
                </a:lnTo>
                <a:lnTo>
                  <a:pt x="156" y="329"/>
                </a:lnTo>
                <a:lnTo>
                  <a:pt x="156" y="330"/>
                </a:lnTo>
                <a:lnTo>
                  <a:pt x="157" y="330"/>
                </a:lnTo>
                <a:lnTo>
                  <a:pt x="157" y="331"/>
                </a:lnTo>
                <a:lnTo>
                  <a:pt x="157" y="330"/>
                </a:lnTo>
                <a:lnTo>
                  <a:pt x="156" y="330"/>
                </a:lnTo>
                <a:lnTo>
                  <a:pt x="156" y="331"/>
                </a:lnTo>
                <a:lnTo>
                  <a:pt x="156" y="330"/>
                </a:lnTo>
                <a:lnTo>
                  <a:pt x="156" y="331"/>
                </a:lnTo>
                <a:lnTo>
                  <a:pt x="155" y="331"/>
                </a:lnTo>
                <a:lnTo>
                  <a:pt x="156" y="331"/>
                </a:lnTo>
                <a:lnTo>
                  <a:pt x="155" y="331"/>
                </a:lnTo>
                <a:lnTo>
                  <a:pt x="155" y="332"/>
                </a:lnTo>
                <a:lnTo>
                  <a:pt x="156" y="332"/>
                </a:lnTo>
                <a:lnTo>
                  <a:pt x="156" y="331"/>
                </a:lnTo>
                <a:lnTo>
                  <a:pt x="156" y="332"/>
                </a:lnTo>
                <a:lnTo>
                  <a:pt x="157" y="332"/>
                </a:lnTo>
                <a:lnTo>
                  <a:pt x="157" y="331"/>
                </a:lnTo>
                <a:lnTo>
                  <a:pt x="158" y="331"/>
                </a:lnTo>
                <a:lnTo>
                  <a:pt x="157" y="332"/>
                </a:lnTo>
                <a:lnTo>
                  <a:pt x="158" y="332"/>
                </a:lnTo>
                <a:lnTo>
                  <a:pt x="158" y="333"/>
                </a:lnTo>
                <a:lnTo>
                  <a:pt x="157" y="333"/>
                </a:lnTo>
                <a:lnTo>
                  <a:pt x="158" y="333"/>
                </a:lnTo>
                <a:lnTo>
                  <a:pt x="157" y="333"/>
                </a:lnTo>
                <a:lnTo>
                  <a:pt x="157" y="334"/>
                </a:lnTo>
                <a:lnTo>
                  <a:pt x="158" y="333"/>
                </a:lnTo>
                <a:lnTo>
                  <a:pt x="158" y="334"/>
                </a:lnTo>
                <a:lnTo>
                  <a:pt x="158" y="333"/>
                </a:lnTo>
                <a:lnTo>
                  <a:pt x="159" y="333"/>
                </a:lnTo>
                <a:lnTo>
                  <a:pt x="158" y="333"/>
                </a:lnTo>
                <a:lnTo>
                  <a:pt x="159" y="334"/>
                </a:lnTo>
                <a:lnTo>
                  <a:pt x="158" y="334"/>
                </a:lnTo>
                <a:lnTo>
                  <a:pt x="159" y="334"/>
                </a:lnTo>
                <a:lnTo>
                  <a:pt x="159" y="335"/>
                </a:lnTo>
                <a:lnTo>
                  <a:pt x="160" y="335"/>
                </a:lnTo>
                <a:lnTo>
                  <a:pt x="159" y="335"/>
                </a:lnTo>
                <a:lnTo>
                  <a:pt x="158" y="335"/>
                </a:lnTo>
                <a:lnTo>
                  <a:pt x="159" y="335"/>
                </a:lnTo>
                <a:lnTo>
                  <a:pt x="158" y="334"/>
                </a:lnTo>
                <a:lnTo>
                  <a:pt x="158" y="335"/>
                </a:lnTo>
                <a:lnTo>
                  <a:pt x="157" y="335"/>
                </a:lnTo>
                <a:lnTo>
                  <a:pt x="158" y="334"/>
                </a:lnTo>
                <a:lnTo>
                  <a:pt x="157" y="334"/>
                </a:lnTo>
                <a:lnTo>
                  <a:pt x="157" y="335"/>
                </a:lnTo>
                <a:lnTo>
                  <a:pt x="156" y="335"/>
                </a:lnTo>
                <a:lnTo>
                  <a:pt x="156" y="334"/>
                </a:lnTo>
                <a:lnTo>
                  <a:pt x="156" y="335"/>
                </a:lnTo>
                <a:lnTo>
                  <a:pt x="155" y="335"/>
                </a:lnTo>
                <a:lnTo>
                  <a:pt x="155" y="334"/>
                </a:lnTo>
                <a:lnTo>
                  <a:pt x="156" y="334"/>
                </a:lnTo>
                <a:lnTo>
                  <a:pt x="155" y="334"/>
                </a:lnTo>
                <a:lnTo>
                  <a:pt x="155" y="333"/>
                </a:lnTo>
                <a:lnTo>
                  <a:pt x="155" y="334"/>
                </a:lnTo>
                <a:lnTo>
                  <a:pt x="155" y="333"/>
                </a:lnTo>
                <a:lnTo>
                  <a:pt x="155" y="332"/>
                </a:lnTo>
                <a:lnTo>
                  <a:pt x="154" y="332"/>
                </a:lnTo>
                <a:lnTo>
                  <a:pt x="154" y="333"/>
                </a:lnTo>
                <a:lnTo>
                  <a:pt x="154" y="334"/>
                </a:lnTo>
                <a:lnTo>
                  <a:pt x="154" y="333"/>
                </a:lnTo>
                <a:lnTo>
                  <a:pt x="154" y="334"/>
                </a:lnTo>
                <a:lnTo>
                  <a:pt x="153" y="334"/>
                </a:lnTo>
                <a:lnTo>
                  <a:pt x="154" y="334"/>
                </a:lnTo>
                <a:lnTo>
                  <a:pt x="154" y="335"/>
                </a:lnTo>
                <a:lnTo>
                  <a:pt x="153" y="335"/>
                </a:lnTo>
                <a:lnTo>
                  <a:pt x="153" y="334"/>
                </a:lnTo>
                <a:lnTo>
                  <a:pt x="153" y="335"/>
                </a:lnTo>
                <a:lnTo>
                  <a:pt x="152" y="335"/>
                </a:lnTo>
                <a:lnTo>
                  <a:pt x="152" y="334"/>
                </a:lnTo>
                <a:lnTo>
                  <a:pt x="151" y="334"/>
                </a:lnTo>
                <a:lnTo>
                  <a:pt x="151" y="335"/>
                </a:lnTo>
                <a:lnTo>
                  <a:pt x="152" y="335"/>
                </a:lnTo>
                <a:lnTo>
                  <a:pt x="151" y="335"/>
                </a:lnTo>
                <a:lnTo>
                  <a:pt x="151" y="334"/>
                </a:lnTo>
                <a:lnTo>
                  <a:pt x="150" y="334"/>
                </a:lnTo>
                <a:lnTo>
                  <a:pt x="150" y="335"/>
                </a:lnTo>
                <a:lnTo>
                  <a:pt x="149" y="335"/>
                </a:lnTo>
                <a:lnTo>
                  <a:pt x="150" y="335"/>
                </a:lnTo>
                <a:lnTo>
                  <a:pt x="150" y="334"/>
                </a:lnTo>
                <a:lnTo>
                  <a:pt x="150" y="333"/>
                </a:lnTo>
                <a:lnTo>
                  <a:pt x="151" y="333"/>
                </a:lnTo>
                <a:lnTo>
                  <a:pt x="151" y="334"/>
                </a:lnTo>
                <a:lnTo>
                  <a:pt x="151" y="333"/>
                </a:lnTo>
                <a:lnTo>
                  <a:pt x="151" y="334"/>
                </a:lnTo>
                <a:lnTo>
                  <a:pt x="152" y="334"/>
                </a:lnTo>
                <a:lnTo>
                  <a:pt x="152" y="333"/>
                </a:lnTo>
                <a:lnTo>
                  <a:pt x="151" y="333"/>
                </a:lnTo>
                <a:lnTo>
                  <a:pt x="151" y="332"/>
                </a:lnTo>
                <a:lnTo>
                  <a:pt x="151" y="331"/>
                </a:lnTo>
                <a:lnTo>
                  <a:pt x="150" y="331"/>
                </a:lnTo>
                <a:lnTo>
                  <a:pt x="150" y="332"/>
                </a:lnTo>
                <a:lnTo>
                  <a:pt x="149" y="332"/>
                </a:lnTo>
                <a:lnTo>
                  <a:pt x="150" y="332"/>
                </a:lnTo>
                <a:lnTo>
                  <a:pt x="150" y="331"/>
                </a:lnTo>
                <a:lnTo>
                  <a:pt x="150" y="330"/>
                </a:lnTo>
                <a:lnTo>
                  <a:pt x="150" y="331"/>
                </a:lnTo>
                <a:lnTo>
                  <a:pt x="149" y="331"/>
                </a:lnTo>
                <a:lnTo>
                  <a:pt x="149" y="330"/>
                </a:lnTo>
                <a:lnTo>
                  <a:pt x="150" y="330"/>
                </a:lnTo>
                <a:lnTo>
                  <a:pt x="149" y="330"/>
                </a:lnTo>
                <a:lnTo>
                  <a:pt x="149" y="329"/>
                </a:lnTo>
                <a:lnTo>
                  <a:pt x="149" y="330"/>
                </a:lnTo>
                <a:lnTo>
                  <a:pt x="149" y="331"/>
                </a:lnTo>
                <a:lnTo>
                  <a:pt x="149" y="330"/>
                </a:lnTo>
                <a:lnTo>
                  <a:pt x="148" y="330"/>
                </a:lnTo>
                <a:lnTo>
                  <a:pt x="148" y="331"/>
                </a:lnTo>
                <a:lnTo>
                  <a:pt x="149" y="331"/>
                </a:lnTo>
                <a:lnTo>
                  <a:pt x="149" y="332"/>
                </a:lnTo>
                <a:lnTo>
                  <a:pt x="148" y="332"/>
                </a:lnTo>
                <a:lnTo>
                  <a:pt x="148" y="331"/>
                </a:lnTo>
                <a:lnTo>
                  <a:pt x="148" y="332"/>
                </a:lnTo>
                <a:lnTo>
                  <a:pt x="147" y="332"/>
                </a:lnTo>
                <a:lnTo>
                  <a:pt x="148" y="332"/>
                </a:lnTo>
                <a:lnTo>
                  <a:pt x="148" y="333"/>
                </a:lnTo>
                <a:lnTo>
                  <a:pt x="147" y="333"/>
                </a:lnTo>
                <a:lnTo>
                  <a:pt x="147" y="334"/>
                </a:lnTo>
                <a:lnTo>
                  <a:pt x="147" y="333"/>
                </a:lnTo>
                <a:lnTo>
                  <a:pt x="148" y="334"/>
                </a:lnTo>
                <a:lnTo>
                  <a:pt x="148" y="333"/>
                </a:lnTo>
                <a:lnTo>
                  <a:pt x="148" y="334"/>
                </a:lnTo>
                <a:lnTo>
                  <a:pt x="149" y="334"/>
                </a:lnTo>
                <a:lnTo>
                  <a:pt x="149" y="335"/>
                </a:lnTo>
                <a:lnTo>
                  <a:pt x="148" y="335"/>
                </a:lnTo>
                <a:lnTo>
                  <a:pt x="148" y="334"/>
                </a:lnTo>
                <a:lnTo>
                  <a:pt x="148" y="335"/>
                </a:lnTo>
                <a:lnTo>
                  <a:pt x="147" y="335"/>
                </a:lnTo>
                <a:lnTo>
                  <a:pt x="147" y="334"/>
                </a:lnTo>
                <a:lnTo>
                  <a:pt x="146" y="334"/>
                </a:lnTo>
                <a:lnTo>
                  <a:pt x="147" y="334"/>
                </a:lnTo>
                <a:lnTo>
                  <a:pt x="146" y="334"/>
                </a:lnTo>
                <a:lnTo>
                  <a:pt x="146" y="335"/>
                </a:lnTo>
                <a:lnTo>
                  <a:pt x="147" y="335"/>
                </a:lnTo>
                <a:lnTo>
                  <a:pt x="146" y="335"/>
                </a:lnTo>
                <a:lnTo>
                  <a:pt x="145" y="335"/>
                </a:lnTo>
                <a:lnTo>
                  <a:pt x="146" y="335"/>
                </a:lnTo>
                <a:lnTo>
                  <a:pt x="145" y="334"/>
                </a:lnTo>
                <a:lnTo>
                  <a:pt x="145" y="335"/>
                </a:lnTo>
                <a:lnTo>
                  <a:pt x="144" y="335"/>
                </a:lnTo>
                <a:lnTo>
                  <a:pt x="145" y="334"/>
                </a:lnTo>
                <a:lnTo>
                  <a:pt x="144" y="334"/>
                </a:lnTo>
                <a:lnTo>
                  <a:pt x="145" y="334"/>
                </a:lnTo>
                <a:lnTo>
                  <a:pt x="145" y="333"/>
                </a:lnTo>
                <a:lnTo>
                  <a:pt x="144" y="334"/>
                </a:lnTo>
                <a:lnTo>
                  <a:pt x="144" y="333"/>
                </a:lnTo>
                <a:lnTo>
                  <a:pt x="145" y="333"/>
                </a:lnTo>
                <a:lnTo>
                  <a:pt x="144" y="333"/>
                </a:lnTo>
                <a:lnTo>
                  <a:pt x="144" y="332"/>
                </a:lnTo>
                <a:lnTo>
                  <a:pt x="144" y="333"/>
                </a:lnTo>
                <a:lnTo>
                  <a:pt x="143" y="333"/>
                </a:lnTo>
                <a:lnTo>
                  <a:pt x="143" y="334"/>
                </a:lnTo>
                <a:lnTo>
                  <a:pt x="144" y="334"/>
                </a:lnTo>
                <a:lnTo>
                  <a:pt x="144" y="335"/>
                </a:lnTo>
                <a:lnTo>
                  <a:pt x="143" y="335"/>
                </a:lnTo>
                <a:lnTo>
                  <a:pt x="143" y="334"/>
                </a:lnTo>
                <a:lnTo>
                  <a:pt x="143" y="335"/>
                </a:lnTo>
                <a:lnTo>
                  <a:pt x="142" y="335"/>
                </a:lnTo>
                <a:lnTo>
                  <a:pt x="142" y="334"/>
                </a:lnTo>
                <a:lnTo>
                  <a:pt x="141" y="334"/>
                </a:lnTo>
                <a:lnTo>
                  <a:pt x="141" y="335"/>
                </a:lnTo>
                <a:lnTo>
                  <a:pt x="140" y="335"/>
                </a:lnTo>
                <a:lnTo>
                  <a:pt x="140" y="334"/>
                </a:lnTo>
                <a:lnTo>
                  <a:pt x="140" y="335"/>
                </a:lnTo>
                <a:lnTo>
                  <a:pt x="139" y="335"/>
                </a:lnTo>
                <a:lnTo>
                  <a:pt x="139" y="334"/>
                </a:lnTo>
                <a:lnTo>
                  <a:pt x="140" y="334"/>
                </a:lnTo>
                <a:lnTo>
                  <a:pt x="140" y="333"/>
                </a:lnTo>
                <a:lnTo>
                  <a:pt x="141" y="333"/>
                </a:lnTo>
                <a:lnTo>
                  <a:pt x="140" y="333"/>
                </a:lnTo>
                <a:lnTo>
                  <a:pt x="140" y="332"/>
                </a:lnTo>
                <a:lnTo>
                  <a:pt x="141" y="332"/>
                </a:lnTo>
                <a:lnTo>
                  <a:pt x="141" y="331"/>
                </a:lnTo>
                <a:lnTo>
                  <a:pt x="142" y="331"/>
                </a:lnTo>
                <a:lnTo>
                  <a:pt x="142" y="332"/>
                </a:lnTo>
                <a:lnTo>
                  <a:pt x="143" y="332"/>
                </a:lnTo>
                <a:lnTo>
                  <a:pt x="143" y="331"/>
                </a:lnTo>
                <a:lnTo>
                  <a:pt x="143" y="332"/>
                </a:lnTo>
                <a:lnTo>
                  <a:pt x="144" y="332"/>
                </a:lnTo>
                <a:lnTo>
                  <a:pt x="144" y="331"/>
                </a:lnTo>
                <a:lnTo>
                  <a:pt x="143" y="331"/>
                </a:lnTo>
                <a:lnTo>
                  <a:pt x="143" y="330"/>
                </a:lnTo>
                <a:lnTo>
                  <a:pt x="142" y="330"/>
                </a:lnTo>
                <a:lnTo>
                  <a:pt x="143" y="330"/>
                </a:lnTo>
                <a:lnTo>
                  <a:pt x="143" y="329"/>
                </a:lnTo>
                <a:lnTo>
                  <a:pt x="142" y="329"/>
                </a:lnTo>
                <a:lnTo>
                  <a:pt x="143" y="329"/>
                </a:lnTo>
                <a:lnTo>
                  <a:pt x="143" y="328"/>
                </a:lnTo>
                <a:lnTo>
                  <a:pt x="143" y="329"/>
                </a:lnTo>
                <a:lnTo>
                  <a:pt x="144" y="329"/>
                </a:lnTo>
                <a:lnTo>
                  <a:pt x="144" y="328"/>
                </a:lnTo>
                <a:lnTo>
                  <a:pt x="143" y="328"/>
                </a:lnTo>
                <a:lnTo>
                  <a:pt x="143" y="327"/>
                </a:lnTo>
                <a:lnTo>
                  <a:pt x="144" y="327"/>
                </a:lnTo>
                <a:lnTo>
                  <a:pt x="144" y="326"/>
                </a:lnTo>
                <a:lnTo>
                  <a:pt x="144" y="327"/>
                </a:lnTo>
                <a:lnTo>
                  <a:pt x="145" y="327"/>
                </a:lnTo>
                <a:lnTo>
                  <a:pt x="144" y="327"/>
                </a:lnTo>
                <a:lnTo>
                  <a:pt x="145" y="327"/>
                </a:lnTo>
                <a:lnTo>
                  <a:pt x="145" y="328"/>
                </a:lnTo>
                <a:lnTo>
                  <a:pt x="144" y="328"/>
                </a:lnTo>
                <a:lnTo>
                  <a:pt x="145" y="328"/>
                </a:lnTo>
                <a:lnTo>
                  <a:pt x="144" y="329"/>
                </a:lnTo>
                <a:lnTo>
                  <a:pt x="145" y="329"/>
                </a:lnTo>
                <a:lnTo>
                  <a:pt x="145" y="328"/>
                </a:lnTo>
                <a:lnTo>
                  <a:pt x="146" y="329"/>
                </a:lnTo>
                <a:lnTo>
                  <a:pt x="145" y="329"/>
                </a:lnTo>
                <a:lnTo>
                  <a:pt x="146" y="329"/>
                </a:lnTo>
                <a:lnTo>
                  <a:pt x="147" y="329"/>
                </a:lnTo>
                <a:lnTo>
                  <a:pt x="146" y="329"/>
                </a:lnTo>
                <a:lnTo>
                  <a:pt x="146" y="328"/>
                </a:lnTo>
                <a:lnTo>
                  <a:pt x="147" y="328"/>
                </a:lnTo>
                <a:lnTo>
                  <a:pt x="146" y="328"/>
                </a:lnTo>
                <a:lnTo>
                  <a:pt x="147" y="328"/>
                </a:lnTo>
                <a:lnTo>
                  <a:pt x="147" y="329"/>
                </a:lnTo>
                <a:lnTo>
                  <a:pt x="148" y="329"/>
                </a:lnTo>
                <a:lnTo>
                  <a:pt x="148" y="328"/>
                </a:lnTo>
                <a:lnTo>
                  <a:pt x="148" y="329"/>
                </a:lnTo>
                <a:lnTo>
                  <a:pt x="149" y="329"/>
                </a:lnTo>
                <a:lnTo>
                  <a:pt x="149" y="328"/>
                </a:lnTo>
                <a:lnTo>
                  <a:pt x="148" y="328"/>
                </a:lnTo>
                <a:lnTo>
                  <a:pt x="148" y="327"/>
                </a:lnTo>
                <a:lnTo>
                  <a:pt x="147" y="327"/>
                </a:lnTo>
                <a:lnTo>
                  <a:pt x="148" y="327"/>
                </a:lnTo>
                <a:lnTo>
                  <a:pt x="148" y="326"/>
                </a:lnTo>
                <a:lnTo>
                  <a:pt x="147" y="326"/>
                </a:lnTo>
                <a:lnTo>
                  <a:pt x="148" y="326"/>
                </a:lnTo>
                <a:lnTo>
                  <a:pt x="147" y="326"/>
                </a:lnTo>
                <a:lnTo>
                  <a:pt x="147" y="325"/>
                </a:lnTo>
                <a:lnTo>
                  <a:pt x="146" y="325"/>
                </a:lnTo>
                <a:lnTo>
                  <a:pt x="147" y="325"/>
                </a:lnTo>
                <a:lnTo>
                  <a:pt x="146" y="325"/>
                </a:lnTo>
                <a:lnTo>
                  <a:pt x="146" y="326"/>
                </a:lnTo>
                <a:lnTo>
                  <a:pt x="147" y="326"/>
                </a:lnTo>
                <a:lnTo>
                  <a:pt x="146" y="326"/>
                </a:lnTo>
                <a:lnTo>
                  <a:pt x="145" y="326"/>
                </a:lnTo>
                <a:lnTo>
                  <a:pt x="146" y="326"/>
                </a:lnTo>
                <a:lnTo>
                  <a:pt x="145" y="325"/>
                </a:lnTo>
                <a:lnTo>
                  <a:pt x="145" y="326"/>
                </a:lnTo>
                <a:lnTo>
                  <a:pt x="144" y="326"/>
                </a:lnTo>
                <a:lnTo>
                  <a:pt x="145" y="325"/>
                </a:lnTo>
                <a:lnTo>
                  <a:pt x="144" y="325"/>
                </a:lnTo>
                <a:lnTo>
                  <a:pt x="145" y="325"/>
                </a:lnTo>
                <a:lnTo>
                  <a:pt x="145" y="324"/>
                </a:lnTo>
                <a:lnTo>
                  <a:pt x="146" y="324"/>
                </a:lnTo>
                <a:lnTo>
                  <a:pt x="145" y="324"/>
                </a:lnTo>
                <a:lnTo>
                  <a:pt x="146" y="324"/>
                </a:lnTo>
                <a:lnTo>
                  <a:pt x="147" y="324"/>
                </a:lnTo>
                <a:lnTo>
                  <a:pt x="146" y="324"/>
                </a:lnTo>
                <a:lnTo>
                  <a:pt x="145" y="324"/>
                </a:lnTo>
                <a:lnTo>
                  <a:pt x="146" y="323"/>
                </a:lnTo>
                <a:lnTo>
                  <a:pt x="147" y="323"/>
                </a:lnTo>
                <a:lnTo>
                  <a:pt x="146" y="323"/>
                </a:lnTo>
                <a:lnTo>
                  <a:pt x="146" y="322"/>
                </a:lnTo>
                <a:lnTo>
                  <a:pt x="147" y="322"/>
                </a:lnTo>
                <a:lnTo>
                  <a:pt x="146" y="322"/>
                </a:lnTo>
                <a:lnTo>
                  <a:pt x="147" y="322"/>
                </a:lnTo>
                <a:lnTo>
                  <a:pt x="147" y="323"/>
                </a:lnTo>
                <a:lnTo>
                  <a:pt x="148" y="323"/>
                </a:lnTo>
                <a:lnTo>
                  <a:pt x="148" y="322"/>
                </a:lnTo>
                <a:lnTo>
                  <a:pt x="148" y="323"/>
                </a:lnTo>
                <a:lnTo>
                  <a:pt x="149" y="323"/>
                </a:lnTo>
                <a:lnTo>
                  <a:pt x="149" y="322"/>
                </a:lnTo>
                <a:lnTo>
                  <a:pt x="148" y="322"/>
                </a:lnTo>
                <a:lnTo>
                  <a:pt x="148" y="321"/>
                </a:lnTo>
                <a:lnTo>
                  <a:pt x="147" y="321"/>
                </a:lnTo>
                <a:lnTo>
                  <a:pt x="148" y="321"/>
                </a:lnTo>
                <a:lnTo>
                  <a:pt x="148" y="320"/>
                </a:lnTo>
                <a:lnTo>
                  <a:pt x="147" y="320"/>
                </a:lnTo>
                <a:lnTo>
                  <a:pt x="148" y="320"/>
                </a:lnTo>
                <a:lnTo>
                  <a:pt x="148" y="319"/>
                </a:lnTo>
                <a:lnTo>
                  <a:pt x="148" y="320"/>
                </a:lnTo>
                <a:lnTo>
                  <a:pt x="149" y="320"/>
                </a:lnTo>
                <a:lnTo>
                  <a:pt x="149" y="319"/>
                </a:lnTo>
                <a:lnTo>
                  <a:pt x="148" y="319"/>
                </a:lnTo>
                <a:lnTo>
                  <a:pt x="148" y="318"/>
                </a:lnTo>
                <a:lnTo>
                  <a:pt x="149" y="318"/>
                </a:lnTo>
                <a:lnTo>
                  <a:pt x="149" y="317"/>
                </a:lnTo>
                <a:lnTo>
                  <a:pt x="149" y="318"/>
                </a:lnTo>
                <a:lnTo>
                  <a:pt x="150" y="318"/>
                </a:lnTo>
                <a:lnTo>
                  <a:pt x="149" y="318"/>
                </a:lnTo>
                <a:lnTo>
                  <a:pt x="150" y="318"/>
                </a:lnTo>
                <a:lnTo>
                  <a:pt x="150" y="319"/>
                </a:lnTo>
                <a:lnTo>
                  <a:pt x="150" y="320"/>
                </a:lnTo>
                <a:lnTo>
                  <a:pt x="149" y="320"/>
                </a:lnTo>
                <a:lnTo>
                  <a:pt x="150" y="320"/>
                </a:lnTo>
                <a:lnTo>
                  <a:pt x="150" y="319"/>
                </a:lnTo>
                <a:lnTo>
                  <a:pt x="151" y="319"/>
                </a:lnTo>
                <a:lnTo>
                  <a:pt x="151" y="320"/>
                </a:lnTo>
                <a:lnTo>
                  <a:pt x="151" y="321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50" y="322"/>
                </a:lnTo>
                <a:lnTo>
                  <a:pt x="150" y="323"/>
                </a:lnTo>
                <a:lnTo>
                  <a:pt x="149" y="323"/>
                </a:lnTo>
                <a:lnTo>
                  <a:pt x="150" y="323"/>
                </a:lnTo>
                <a:lnTo>
                  <a:pt x="150" y="322"/>
                </a:lnTo>
                <a:lnTo>
                  <a:pt x="151" y="322"/>
                </a:lnTo>
                <a:lnTo>
                  <a:pt x="151" y="323"/>
                </a:lnTo>
                <a:lnTo>
                  <a:pt x="152" y="323"/>
                </a:lnTo>
                <a:lnTo>
                  <a:pt x="151" y="323"/>
                </a:lnTo>
                <a:lnTo>
                  <a:pt x="151" y="322"/>
                </a:lnTo>
                <a:lnTo>
                  <a:pt x="152" y="322"/>
                </a:lnTo>
                <a:lnTo>
                  <a:pt x="152" y="323"/>
                </a:lnTo>
                <a:lnTo>
                  <a:pt x="153" y="323"/>
                </a:lnTo>
                <a:lnTo>
                  <a:pt x="153" y="322"/>
                </a:lnTo>
                <a:lnTo>
                  <a:pt x="153" y="323"/>
                </a:lnTo>
                <a:lnTo>
                  <a:pt x="154" y="323"/>
                </a:lnTo>
                <a:lnTo>
                  <a:pt x="154" y="322"/>
                </a:lnTo>
                <a:lnTo>
                  <a:pt x="153" y="322"/>
                </a:lnTo>
                <a:lnTo>
                  <a:pt x="154" y="322"/>
                </a:lnTo>
                <a:lnTo>
                  <a:pt x="154" y="321"/>
                </a:lnTo>
                <a:lnTo>
                  <a:pt x="154" y="320"/>
                </a:lnTo>
                <a:lnTo>
                  <a:pt x="155" y="320"/>
                </a:lnTo>
                <a:lnTo>
                  <a:pt x="155" y="321"/>
                </a:lnTo>
                <a:lnTo>
                  <a:pt x="155" y="322"/>
                </a:lnTo>
                <a:lnTo>
                  <a:pt x="156" y="322"/>
                </a:lnTo>
                <a:lnTo>
                  <a:pt x="155" y="322"/>
                </a:lnTo>
                <a:lnTo>
                  <a:pt x="155" y="323"/>
                </a:lnTo>
                <a:lnTo>
                  <a:pt x="156" y="323"/>
                </a:lnTo>
                <a:lnTo>
                  <a:pt x="156" y="322"/>
                </a:lnTo>
                <a:lnTo>
                  <a:pt x="156" y="323"/>
                </a:lnTo>
                <a:lnTo>
                  <a:pt x="157" y="323"/>
                </a:lnTo>
                <a:lnTo>
                  <a:pt x="157" y="322"/>
                </a:lnTo>
                <a:lnTo>
                  <a:pt x="158" y="322"/>
                </a:lnTo>
                <a:lnTo>
                  <a:pt x="157" y="323"/>
                </a:lnTo>
                <a:lnTo>
                  <a:pt x="158" y="323"/>
                </a:lnTo>
                <a:lnTo>
                  <a:pt x="158" y="322"/>
                </a:lnTo>
                <a:lnTo>
                  <a:pt x="159" y="323"/>
                </a:lnTo>
                <a:lnTo>
                  <a:pt x="158" y="323"/>
                </a:lnTo>
                <a:lnTo>
                  <a:pt x="159" y="323"/>
                </a:lnTo>
                <a:lnTo>
                  <a:pt x="160" y="323"/>
                </a:lnTo>
                <a:lnTo>
                  <a:pt x="159" y="323"/>
                </a:lnTo>
                <a:lnTo>
                  <a:pt x="159" y="322"/>
                </a:lnTo>
                <a:lnTo>
                  <a:pt x="158" y="322"/>
                </a:lnTo>
                <a:lnTo>
                  <a:pt x="159" y="322"/>
                </a:lnTo>
                <a:lnTo>
                  <a:pt x="158" y="321"/>
                </a:lnTo>
                <a:lnTo>
                  <a:pt x="159" y="321"/>
                </a:lnTo>
                <a:lnTo>
                  <a:pt x="158" y="321"/>
                </a:lnTo>
                <a:lnTo>
                  <a:pt x="158" y="322"/>
                </a:lnTo>
                <a:lnTo>
                  <a:pt x="158" y="321"/>
                </a:lnTo>
                <a:lnTo>
                  <a:pt x="157" y="322"/>
                </a:lnTo>
                <a:lnTo>
                  <a:pt x="157" y="321"/>
                </a:lnTo>
                <a:lnTo>
                  <a:pt x="158" y="321"/>
                </a:lnTo>
                <a:lnTo>
                  <a:pt x="157" y="321"/>
                </a:lnTo>
                <a:lnTo>
                  <a:pt x="158" y="321"/>
                </a:lnTo>
                <a:lnTo>
                  <a:pt x="158" y="320"/>
                </a:lnTo>
                <a:lnTo>
                  <a:pt x="157" y="320"/>
                </a:lnTo>
                <a:lnTo>
                  <a:pt x="158" y="319"/>
                </a:lnTo>
                <a:lnTo>
                  <a:pt x="157" y="319"/>
                </a:lnTo>
                <a:lnTo>
                  <a:pt x="157" y="320"/>
                </a:lnTo>
                <a:lnTo>
                  <a:pt x="156" y="320"/>
                </a:lnTo>
                <a:lnTo>
                  <a:pt x="156" y="319"/>
                </a:lnTo>
                <a:lnTo>
                  <a:pt x="156" y="320"/>
                </a:lnTo>
                <a:lnTo>
                  <a:pt x="155" y="320"/>
                </a:lnTo>
                <a:lnTo>
                  <a:pt x="155" y="319"/>
                </a:lnTo>
                <a:lnTo>
                  <a:pt x="156" y="319"/>
                </a:lnTo>
                <a:lnTo>
                  <a:pt x="155" y="319"/>
                </a:lnTo>
                <a:lnTo>
                  <a:pt x="155" y="318"/>
                </a:lnTo>
                <a:lnTo>
                  <a:pt x="156" y="318"/>
                </a:lnTo>
                <a:lnTo>
                  <a:pt x="157" y="318"/>
                </a:lnTo>
                <a:lnTo>
                  <a:pt x="156" y="318"/>
                </a:lnTo>
                <a:lnTo>
                  <a:pt x="156" y="317"/>
                </a:lnTo>
                <a:lnTo>
                  <a:pt x="156" y="316"/>
                </a:lnTo>
                <a:lnTo>
                  <a:pt x="156" y="317"/>
                </a:lnTo>
                <a:lnTo>
                  <a:pt x="155" y="317"/>
                </a:lnTo>
                <a:lnTo>
                  <a:pt x="155" y="316"/>
                </a:lnTo>
                <a:lnTo>
                  <a:pt x="156" y="316"/>
                </a:lnTo>
                <a:lnTo>
                  <a:pt x="155" y="316"/>
                </a:lnTo>
                <a:lnTo>
                  <a:pt x="155" y="315"/>
                </a:lnTo>
                <a:lnTo>
                  <a:pt x="155" y="314"/>
                </a:lnTo>
                <a:lnTo>
                  <a:pt x="154" y="314"/>
                </a:lnTo>
                <a:lnTo>
                  <a:pt x="154" y="315"/>
                </a:lnTo>
                <a:lnTo>
                  <a:pt x="154" y="316"/>
                </a:lnTo>
                <a:lnTo>
                  <a:pt x="153" y="316"/>
                </a:lnTo>
                <a:lnTo>
                  <a:pt x="154" y="316"/>
                </a:lnTo>
                <a:lnTo>
                  <a:pt x="154" y="317"/>
                </a:lnTo>
                <a:lnTo>
                  <a:pt x="153" y="317"/>
                </a:lnTo>
                <a:lnTo>
                  <a:pt x="153" y="316"/>
                </a:lnTo>
                <a:lnTo>
                  <a:pt x="153" y="317"/>
                </a:lnTo>
                <a:lnTo>
                  <a:pt x="152" y="317"/>
                </a:lnTo>
                <a:lnTo>
                  <a:pt x="152" y="316"/>
                </a:lnTo>
                <a:lnTo>
                  <a:pt x="151" y="316"/>
                </a:lnTo>
                <a:lnTo>
                  <a:pt x="151" y="317"/>
                </a:lnTo>
                <a:lnTo>
                  <a:pt x="152" y="317"/>
                </a:lnTo>
                <a:lnTo>
                  <a:pt x="151" y="317"/>
                </a:lnTo>
                <a:lnTo>
                  <a:pt x="151" y="316"/>
                </a:lnTo>
                <a:lnTo>
                  <a:pt x="150" y="316"/>
                </a:lnTo>
                <a:lnTo>
                  <a:pt x="150" y="317"/>
                </a:lnTo>
                <a:lnTo>
                  <a:pt x="149" y="317"/>
                </a:lnTo>
                <a:lnTo>
                  <a:pt x="150" y="317"/>
                </a:lnTo>
                <a:lnTo>
                  <a:pt x="150" y="316"/>
                </a:lnTo>
                <a:lnTo>
                  <a:pt x="150" y="315"/>
                </a:lnTo>
                <a:lnTo>
                  <a:pt x="151" y="315"/>
                </a:lnTo>
                <a:lnTo>
                  <a:pt x="152" y="315"/>
                </a:lnTo>
                <a:lnTo>
                  <a:pt x="151" y="315"/>
                </a:lnTo>
                <a:lnTo>
                  <a:pt x="151" y="314"/>
                </a:lnTo>
                <a:lnTo>
                  <a:pt x="152" y="314"/>
                </a:lnTo>
                <a:lnTo>
                  <a:pt x="151" y="314"/>
                </a:lnTo>
                <a:lnTo>
                  <a:pt x="151" y="313"/>
                </a:lnTo>
                <a:lnTo>
                  <a:pt x="152" y="313"/>
                </a:lnTo>
                <a:lnTo>
                  <a:pt x="152" y="314"/>
                </a:lnTo>
                <a:lnTo>
                  <a:pt x="153" y="314"/>
                </a:lnTo>
                <a:lnTo>
                  <a:pt x="153" y="313"/>
                </a:lnTo>
                <a:lnTo>
                  <a:pt x="153" y="314"/>
                </a:lnTo>
                <a:lnTo>
                  <a:pt x="154" y="314"/>
                </a:lnTo>
                <a:lnTo>
                  <a:pt x="154" y="313"/>
                </a:lnTo>
                <a:lnTo>
                  <a:pt x="153" y="313"/>
                </a:lnTo>
                <a:lnTo>
                  <a:pt x="154" y="313"/>
                </a:lnTo>
                <a:lnTo>
                  <a:pt x="154" y="312"/>
                </a:lnTo>
                <a:lnTo>
                  <a:pt x="153" y="312"/>
                </a:lnTo>
                <a:lnTo>
                  <a:pt x="152" y="312"/>
                </a:lnTo>
                <a:lnTo>
                  <a:pt x="153" y="312"/>
                </a:lnTo>
                <a:lnTo>
                  <a:pt x="153" y="311"/>
                </a:lnTo>
                <a:lnTo>
                  <a:pt x="153" y="310"/>
                </a:lnTo>
                <a:lnTo>
                  <a:pt x="153" y="311"/>
                </a:lnTo>
                <a:lnTo>
                  <a:pt x="154" y="311"/>
                </a:lnTo>
                <a:lnTo>
                  <a:pt x="154" y="310"/>
                </a:lnTo>
                <a:lnTo>
                  <a:pt x="153" y="310"/>
                </a:lnTo>
                <a:lnTo>
                  <a:pt x="154" y="310"/>
                </a:lnTo>
                <a:lnTo>
                  <a:pt x="154" y="309"/>
                </a:lnTo>
                <a:lnTo>
                  <a:pt x="154" y="308"/>
                </a:lnTo>
                <a:lnTo>
                  <a:pt x="155" y="308"/>
                </a:lnTo>
                <a:lnTo>
                  <a:pt x="155" y="309"/>
                </a:lnTo>
                <a:lnTo>
                  <a:pt x="155" y="310"/>
                </a:lnTo>
                <a:lnTo>
                  <a:pt x="156" y="310"/>
                </a:lnTo>
                <a:lnTo>
                  <a:pt x="155" y="310"/>
                </a:lnTo>
                <a:lnTo>
                  <a:pt x="155" y="311"/>
                </a:lnTo>
                <a:lnTo>
                  <a:pt x="156" y="311"/>
                </a:lnTo>
                <a:lnTo>
                  <a:pt x="156" y="310"/>
                </a:lnTo>
                <a:lnTo>
                  <a:pt x="156" y="311"/>
                </a:lnTo>
                <a:lnTo>
                  <a:pt x="157" y="311"/>
                </a:lnTo>
                <a:lnTo>
                  <a:pt x="157" y="310"/>
                </a:lnTo>
                <a:lnTo>
                  <a:pt x="158" y="310"/>
                </a:lnTo>
                <a:lnTo>
                  <a:pt x="157" y="311"/>
                </a:lnTo>
                <a:lnTo>
                  <a:pt x="158" y="311"/>
                </a:lnTo>
                <a:lnTo>
                  <a:pt x="158" y="310"/>
                </a:lnTo>
                <a:lnTo>
                  <a:pt x="159" y="311"/>
                </a:lnTo>
                <a:lnTo>
                  <a:pt x="158" y="311"/>
                </a:lnTo>
                <a:lnTo>
                  <a:pt x="159" y="311"/>
                </a:lnTo>
                <a:lnTo>
                  <a:pt x="160" y="311"/>
                </a:lnTo>
                <a:lnTo>
                  <a:pt x="159" y="311"/>
                </a:lnTo>
                <a:lnTo>
                  <a:pt x="159" y="310"/>
                </a:lnTo>
                <a:lnTo>
                  <a:pt x="158" y="310"/>
                </a:lnTo>
                <a:lnTo>
                  <a:pt x="159" y="310"/>
                </a:lnTo>
                <a:lnTo>
                  <a:pt x="159" y="309"/>
                </a:lnTo>
                <a:lnTo>
                  <a:pt x="158" y="309"/>
                </a:lnTo>
                <a:lnTo>
                  <a:pt x="159" y="309"/>
                </a:lnTo>
                <a:lnTo>
                  <a:pt x="158" y="309"/>
                </a:lnTo>
                <a:lnTo>
                  <a:pt x="157" y="309"/>
                </a:lnTo>
                <a:lnTo>
                  <a:pt x="158" y="309"/>
                </a:lnTo>
                <a:lnTo>
                  <a:pt x="157" y="309"/>
                </a:lnTo>
                <a:lnTo>
                  <a:pt x="158" y="309"/>
                </a:lnTo>
                <a:lnTo>
                  <a:pt x="158" y="308"/>
                </a:lnTo>
                <a:lnTo>
                  <a:pt x="157" y="308"/>
                </a:lnTo>
                <a:lnTo>
                  <a:pt x="158" y="307"/>
                </a:lnTo>
                <a:lnTo>
                  <a:pt x="157" y="307"/>
                </a:lnTo>
                <a:lnTo>
                  <a:pt x="157" y="308"/>
                </a:lnTo>
                <a:lnTo>
                  <a:pt x="156" y="308"/>
                </a:lnTo>
                <a:lnTo>
                  <a:pt x="156" y="307"/>
                </a:lnTo>
                <a:lnTo>
                  <a:pt x="156" y="308"/>
                </a:lnTo>
                <a:lnTo>
                  <a:pt x="155" y="308"/>
                </a:lnTo>
                <a:lnTo>
                  <a:pt x="155" y="307"/>
                </a:lnTo>
                <a:lnTo>
                  <a:pt x="156" y="307"/>
                </a:lnTo>
                <a:lnTo>
                  <a:pt x="155" y="307"/>
                </a:lnTo>
                <a:lnTo>
                  <a:pt x="155" y="306"/>
                </a:lnTo>
                <a:lnTo>
                  <a:pt x="156" y="306"/>
                </a:lnTo>
                <a:lnTo>
                  <a:pt x="157" y="306"/>
                </a:lnTo>
                <a:lnTo>
                  <a:pt x="156" y="306"/>
                </a:lnTo>
                <a:lnTo>
                  <a:pt x="156" y="305"/>
                </a:lnTo>
                <a:lnTo>
                  <a:pt x="157" y="305"/>
                </a:lnTo>
                <a:lnTo>
                  <a:pt x="157" y="304"/>
                </a:lnTo>
                <a:lnTo>
                  <a:pt x="158" y="304"/>
                </a:lnTo>
                <a:lnTo>
                  <a:pt x="157" y="305"/>
                </a:lnTo>
                <a:lnTo>
                  <a:pt x="158" y="305"/>
                </a:lnTo>
                <a:lnTo>
                  <a:pt x="158" y="304"/>
                </a:lnTo>
                <a:lnTo>
                  <a:pt x="159" y="305"/>
                </a:lnTo>
                <a:lnTo>
                  <a:pt x="158" y="305"/>
                </a:lnTo>
                <a:lnTo>
                  <a:pt x="159" y="305"/>
                </a:lnTo>
                <a:lnTo>
                  <a:pt x="160" y="305"/>
                </a:lnTo>
                <a:lnTo>
                  <a:pt x="159" y="305"/>
                </a:lnTo>
                <a:lnTo>
                  <a:pt x="159" y="304"/>
                </a:lnTo>
                <a:lnTo>
                  <a:pt x="158" y="304"/>
                </a:lnTo>
                <a:lnTo>
                  <a:pt x="159" y="304"/>
                </a:lnTo>
                <a:lnTo>
                  <a:pt x="159" y="303"/>
                </a:lnTo>
                <a:lnTo>
                  <a:pt x="158" y="303"/>
                </a:lnTo>
                <a:lnTo>
                  <a:pt x="159" y="303"/>
                </a:lnTo>
                <a:lnTo>
                  <a:pt x="158" y="303"/>
                </a:lnTo>
                <a:lnTo>
                  <a:pt x="157" y="303"/>
                </a:lnTo>
                <a:lnTo>
                  <a:pt x="158" y="303"/>
                </a:lnTo>
                <a:lnTo>
                  <a:pt x="157" y="303"/>
                </a:lnTo>
                <a:lnTo>
                  <a:pt x="158" y="303"/>
                </a:lnTo>
                <a:lnTo>
                  <a:pt x="158" y="302"/>
                </a:lnTo>
                <a:lnTo>
                  <a:pt x="158" y="301"/>
                </a:lnTo>
                <a:lnTo>
                  <a:pt x="159" y="302"/>
                </a:lnTo>
                <a:lnTo>
                  <a:pt x="158" y="302"/>
                </a:lnTo>
                <a:lnTo>
                  <a:pt x="159" y="302"/>
                </a:lnTo>
                <a:lnTo>
                  <a:pt x="160" y="302"/>
                </a:lnTo>
                <a:lnTo>
                  <a:pt x="159" y="302"/>
                </a:lnTo>
                <a:lnTo>
                  <a:pt x="159" y="301"/>
                </a:lnTo>
                <a:lnTo>
                  <a:pt x="158" y="301"/>
                </a:lnTo>
                <a:lnTo>
                  <a:pt x="159" y="301"/>
                </a:lnTo>
                <a:lnTo>
                  <a:pt x="159" y="300"/>
                </a:lnTo>
                <a:lnTo>
                  <a:pt x="160" y="300"/>
                </a:lnTo>
                <a:lnTo>
                  <a:pt x="159" y="300"/>
                </a:lnTo>
                <a:lnTo>
                  <a:pt x="160" y="300"/>
                </a:lnTo>
                <a:lnTo>
                  <a:pt x="159" y="299"/>
                </a:lnTo>
                <a:lnTo>
                  <a:pt x="160" y="299"/>
                </a:lnTo>
                <a:lnTo>
                  <a:pt x="160" y="300"/>
                </a:lnTo>
                <a:lnTo>
                  <a:pt x="161" y="300"/>
                </a:lnTo>
                <a:lnTo>
                  <a:pt x="160" y="301"/>
                </a:lnTo>
                <a:lnTo>
                  <a:pt x="161" y="301"/>
                </a:lnTo>
                <a:lnTo>
                  <a:pt x="160" y="301"/>
                </a:lnTo>
                <a:lnTo>
                  <a:pt x="160" y="302"/>
                </a:lnTo>
                <a:lnTo>
                  <a:pt x="161" y="302"/>
                </a:lnTo>
                <a:lnTo>
                  <a:pt x="161" y="301"/>
                </a:lnTo>
                <a:lnTo>
                  <a:pt x="161" y="302"/>
                </a:lnTo>
                <a:lnTo>
                  <a:pt x="161" y="303"/>
                </a:lnTo>
                <a:lnTo>
                  <a:pt x="162" y="303"/>
                </a:lnTo>
                <a:lnTo>
                  <a:pt x="161" y="303"/>
                </a:lnTo>
                <a:lnTo>
                  <a:pt x="160" y="304"/>
                </a:lnTo>
                <a:lnTo>
                  <a:pt x="161" y="304"/>
                </a:lnTo>
                <a:lnTo>
                  <a:pt x="160" y="304"/>
                </a:lnTo>
                <a:lnTo>
                  <a:pt x="160" y="305"/>
                </a:lnTo>
                <a:lnTo>
                  <a:pt x="161" y="305"/>
                </a:lnTo>
                <a:lnTo>
                  <a:pt x="161" y="304"/>
                </a:lnTo>
                <a:lnTo>
                  <a:pt x="161" y="305"/>
                </a:lnTo>
                <a:lnTo>
                  <a:pt x="162" y="305"/>
                </a:lnTo>
                <a:lnTo>
                  <a:pt x="162" y="304"/>
                </a:lnTo>
                <a:lnTo>
                  <a:pt x="163" y="304"/>
                </a:lnTo>
                <a:lnTo>
                  <a:pt x="163" y="305"/>
                </a:lnTo>
                <a:lnTo>
                  <a:pt x="162" y="305"/>
                </a:lnTo>
                <a:lnTo>
                  <a:pt x="163" y="305"/>
                </a:lnTo>
                <a:lnTo>
                  <a:pt x="163" y="306"/>
                </a:lnTo>
                <a:lnTo>
                  <a:pt x="162" y="306"/>
                </a:lnTo>
                <a:lnTo>
                  <a:pt x="163" y="306"/>
                </a:lnTo>
                <a:lnTo>
                  <a:pt x="164" y="306"/>
                </a:lnTo>
                <a:lnTo>
                  <a:pt x="164" y="307"/>
                </a:lnTo>
                <a:lnTo>
                  <a:pt x="164" y="308"/>
                </a:lnTo>
                <a:lnTo>
                  <a:pt x="165" y="308"/>
                </a:lnTo>
                <a:lnTo>
                  <a:pt x="164" y="308"/>
                </a:lnTo>
                <a:lnTo>
                  <a:pt x="164" y="307"/>
                </a:lnTo>
                <a:lnTo>
                  <a:pt x="163" y="307"/>
                </a:lnTo>
                <a:lnTo>
                  <a:pt x="163" y="308"/>
                </a:lnTo>
                <a:lnTo>
                  <a:pt x="162" y="308"/>
                </a:lnTo>
                <a:lnTo>
                  <a:pt x="163" y="308"/>
                </a:lnTo>
                <a:lnTo>
                  <a:pt x="163" y="307"/>
                </a:lnTo>
                <a:lnTo>
                  <a:pt x="162" y="307"/>
                </a:lnTo>
                <a:lnTo>
                  <a:pt x="162" y="308"/>
                </a:lnTo>
                <a:lnTo>
                  <a:pt x="161" y="308"/>
                </a:lnTo>
                <a:lnTo>
                  <a:pt x="161" y="309"/>
                </a:lnTo>
                <a:lnTo>
                  <a:pt x="162" y="309"/>
                </a:lnTo>
                <a:lnTo>
                  <a:pt x="161" y="309"/>
                </a:lnTo>
                <a:lnTo>
                  <a:pt x="160" y="310"/>
                </a:lnTo>
                <a:lnTo>
                  <a:pt x="161" y="310"/>
                </a:lnTo>
                <a:lnTo>
                  <a:pt x="160" y="310"/>
                </a:lnTo>
                <a:lnTo>
                  <a:pt x="160" y="311"/>
                </a:lnTo>
                <a:lnTo>
                  <a:pt x="161" y="311"/>
                </a:lnTo>
                <a:lnTo>
                  <a:pt x="161" y="310"/>
                </a:lnTo>
                <a:lnTo>
                  <a:pt x="161" y="311"/>
                </a:lnTo>
                <a:lnTo>
                  <a:pt x="162" y="311"/>
                </a:lnTo>
                <a:lnTo>
                  <a:pt x="162" y="310"/>
                </a:lnTo>
                <a:lnTo>
                  <a:pt x="163" y="310"/>
                </a:lnTo>
                <a:lnTo>
                  <a:pt x="163" y="311"/>
                </a:lnTo>
                <a:lnTo>
                  <a:pt x="162" y="311"/>
                </a:lnTo>
                <a:lnTo>
                  <a:pt x="163" y="311"/>
                </a:lnTo>
                <a:lnTo>
                  <a:pt x="163" y="310"/>
                </a:lnTo>
                <a:lnTo>
                  <a:pt x="164" y="310"/>
                </a:lnTo>
                <a:lnTo>
                  <a:pt x="164" y="311"/>
                </a:lnTo>
                <a:lnTo>
                  <a:pt x="165" y="311"/>
                </a:lnTo>
                <a:lnTo>
                  <a:pt x="164" y="311"/>
                </a:lnTo>
                <a:lnTo>
                  <a:pt x="164" y="310"/>
                </a:lnTo>
                <a:lnTo>
                  <a:pt x="164" y="309"/>
                </a:lnTo>
                <a:lnTo>
                  <a:pt x="165" y="309"/>
                </a:lnTo>
                <a:lnTo>
                  <a:pt x="164" y="309"/>
                </a:lnTo>
                <a:lnTo>
                  <a:pt x="165" y="309"/>
                </a:lnTo>
                <a:lnTo>
                  <a:pt x="165" y="308"/>
                </a:lnTo>
                <a:lnTo>
                  <a:pt x="165" y="309"/>
                </a:lnTo>
                <a:lnTo>
                  <a:pt x="166" y="309"/>
                </a:lnTo>
                <a:lnTo>
                  <a:pt x="166" y="310"/>
                </a:lnTo>
                <a:lnTo>
                  <a:pt x="165" y="310"/>
                </a:lnTo>
                <a:lnTo>
                  <a:pt x="165" y="311"/>
                </a:lnTo>
                <a:lnTo>
                  <a:pt x="166" y="311"/>
                </a:lnTo>
                <a:lnTo>
                  <a:pt x="166" y="310"/>
                </a:lnTo>
                <a:lnTo>
                  <a:pt x="166" y="311"/>
                </a:lnTo>
                <a:lnTo>
                  <a:pt x="167" y="311"/>
                </a:lnTo>
                <a:lnTo>
                  <a:pt x="167" y="310"/>
                </a:lnTo>
                <a:lnTo>
                  <a:pt x="168" y="310"/>
                </a:lnTo>
                <a:lnTo>
                  <a:pt x="168" y="311"/>
                </a:lnTo>
                <a:lnTo>
                  <a:pt x="169" y="311"/>
                </a:lnTo>
                <a:lnTo>
                  <a:pt x="169" y="310"/>
                </a:lnTo>
                <a:lnTo>
                  <a:pt x="169" y="311"/>
                </a:lnTo>
                <a:lnTo>
                  <a:pt x="170" y="311"/>
                </a:lnTo>
                <a:lnTo>
                  <a:pt x="169" y="310"/>
                </a:lnTo>
                <a:lnTo>
                  <a:pt x="170" y="310"/>
                </a:lnTo>
                <a:lnTo>
                  <a:pt x="169" y="310"/>
                </a:lnTo>
                <a:lnTo>
                  <a:pt x="169" y="309"/>
                </a:lnTo>
                <a:lnTo>
                  <a:pt x="168" y="309"/>
                </a:lnTo>
                <a:lnTo>
                  <a:pt x="169" y="309"/>
                </a:lnTo>
                <a:lnTo>
                  <a:pt x="169" y="308"/>
                </a:lnTo>
                <a:lnTo>
                  <a:pt x="168" y="308"/>
                </a:lnTo>
                <a:lnTo>
                  <a:pt x="169" y="308"/>
                </a:lnTo>
                <a:lnTo>
                  <a:pt x="169" y="307"/>
                </a:lnTo>
                <a:lnTo>
                  <a:pt x="169" y="308"/>
                </a:lnTo>
                <a:lnTo>
                  <a:pt x="170" y="308"/>
                </a:lnTo>
                <a:lnTo>
                  <a:pt x="169" y="307"/>
                </a:lnTo>
                <a:lnTo>
                  <a:pt x="170" y="307"/>
                </a:lnTo>
                <a:lnTo>
                  <a:pt x="169" y="307"/>
                </a:lnTo>
                <a:lnTo>
                  <a:pt x="169" y="306"/>
                </a:lnTo>
                <a:lnTo>
                  <a:pt x="170" y="306"/>
                </a:lnTo>
                <a:lnTo>
                  <a:pt x="169" y="306"/>
                </a:lnTo>
                <a:lnTo>
                  <a:pt x="170" y="306"/>
                </a:lnTo>
                <a:lnTo>
                  <a:pt x="170" y="305"/>
                </a:lnTo>
                <a:lnTo>
                  <a:pt x="170" y="306"/>
                </a:lnTo>
                <a:lnTo>
                  <a:pt x="171" y="306"/>
                </a:lnTo>
                <a:lnTo>
                  <a:pt x="170" y="306"/>
                </a:lnTo>
                <a:lnTo>
                  <a:pt x="171" y="306"/>
                </a:lnTo>
                <a:lnTo>
                  <a:pt x="171" y="307"/>
                </a:lnTo>
                <a:lnTo>
                  <a:pt x="170" y="307"/>
                </a:lnTo>
                <a:lnTo>
                  <a:pt x="171" y="307"/>
                </a:lnTo>
                <a:lnTo>
                  <a:pt x="170" y="308"/>
                </a:lnTo>
                <a:lnTo>
                  <a:pt x="171" y="308"/>
                </a:lnTo>
                <a:lnTo>
                  <a:pt x="171" y="307"/>
                </a:lnTo>
                <a:lnTo>
                  <a:pt x="172" y="308"/>
                </a:lnTo>
                <a:lnTo>
                  <a:pt x="171" y="308"/>
                </a:lnTo>
                <a:lnTo>
                  <a:pt x="172" y="308"/>
                </a:lnTo>
                <a:lnTo>
                  <a:pt x="171" y="309"/>
                </a:lnTo>
                <a:lnTo>
                  <a:pt x="172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09"/>
                </a:lnTo>
                <a:lnTo>
                  <a:pt x="172" y="309"/>
                </a:lnTo>
                <a:lnTo>
                  <a:pt x="171" y="309"/>
                </a:lnTo>
                <a:lnTo>
                  <a:pt x="171" y="310"/>
                </a:lnTo>
                <a:lnTo>
                  <a:pt x="170" y="310"/>
                </a:lnTo>
                <a:lnTo>
                  <a:pt x="171" y="310"/>
                </a:lnTo>
                <a:lnTo>
                  <a:pt x="170" y="311"/>
                </a:lnTo>
                <a:lnTo>
                  <a:pt x="171" y="311"/>
                </a:lnTo>
                <a:lnTo>
                  <a:pt x="171" y="310"/>
                </a:lnTo>
                <a:lnTo>
                  <a:pt x="172" y="311"/>
                </a:lnTo>
                <a:lnTo>
                  <a:pt x="171" y="311"/>
                </a:lnTo>
                <a:lnTo>
                  <a:pt x="172" y="311"/>
                </a:lnTo>
                <a:lnTo>
                  <a:pt x="173" y="311"/>
                </a:lnTo>
                <a:lnTo>
                  <a:pt x="172" y="311"/>
                </a:lnTo>
                <a:lnTo>
                  <a:pt x="172" y="310"/>
                </a:lnTo>
                <a:lnTo>
                  <a:pt x="173" y="310"/>
                </a:lnTo>
                <a:lnTo>
                  <a:pt x="172" y="310"/>
                </a:lnTo>
                <a:lnTo>
                  <a:pt x="173" y="310"/>
                </a:lnTo>
                <a:lnTo>
                  <a:pt x="173" y="311"/>
                </a:lnTo>
                <a:lnTo>
                  <a:pt x="174" y="311"/>
                </a:lnTo>
                <a:lnTo>
                  <a:pt x="174" y="310"/>
                </a:lnTo>
                <a:lnTo>
                  <a:pt x="174" y="311"/>
                </a:lnTo>
                <a:lnTo>
                  <a:pt x="175" y="311"/>
                </a:lnTo>
                <a:lnTo>
                  <a:pt x="175" y="310"/>
                </a:lnTo>
                <a:lnTo>
                  <a:pt x="174" y="310"/>
                </a:lnTo>
                <a:lnTo>
                  <a:pt x="174" y="309"/>
                </a:lnTo>
                <a:lnTo>
                  <a:pt x="175" y="309"/>
                </a:lnTo>
                <a:lnTo>
                  <a:pt x="175" y="308"/>
                </a:lnTo>
                <a:lnTo>
                  <a:pt x="175" y="309"/>
                </a:lnTo>
                <a:lnTo>
                  <a:pt x="176" y="309"/>
                </a:lnTo>
                <a:lnTo>
                  <a:pt x="175" y="309"/>
                </a:lnTo>
                <a:lnTo>
                  <a:pt x="176" y="309"/>
                </a:lnTo>
                <a:lnTo>
                  <a:pt x="176" y="310"/>
                </a:lnTo>
                <a:lnTo>
                  <a:pt x="176" y="311"/>
                </a:lnTo>
                <a:lnTo>
                  <a:pt x="175" y="311"/>
                </a:lnTo>
                <a:lnTo>
                  <a:pt x="176" y="311"/>
                </a:lnTo>
                <a:lnTo>
                  <a:pt x="176" y="310"/>
                </a:lnTo>
                <a:lnTo>
                  <a:pt x="177" y="310"/>
                </a:lnTo>
                <a:lnTo>
                  <a:pt x="177" y="311"/>
                </a:lnTo>
                <a:lnTo>
                  <a:pt x="178" y="311"/>
                </a:lnTo>
                <a:lnTo>
                  <a:pt x="177" y="311"/>
                </a:lnTo>
                <a:lnTo>
                  <a:pt x="177" y="310"/>
                </a:lnTo>
                <a:lnTo>
                  <a:pt x="178" y="310"/>
                </a:lnTo>
                <a:lnTo>
                  <a:pt x="178" y="311"/>
                </a:lnTo>
                <a:lnTo>
                  <a:pt x="179" y="311"/>
                </a:lnTo>
                <a:lnTo>
                  <a:pt x="179" y="310"/>
                </a:lnTo>
                <a:lnTo>
                  <a:pt x="179" y="311"/>
                </a:lnTo>
                <a:lnTo>
                  <a:pt x="180" y="311"/>
                </a:lnTo>
                <a:lnTo>
                  <a:pt x="180" y="310"/>
                </a:lnTo>
                <a:lnTo>
                  <a:pt x="179" y="310"/>
                </a:lnTo>
                <a:lnTo>
                  <a:pt x="180" y="310"/>
                </a:lnTo>
                <a:lnTo>
                  <a:pt x="180" y="309"/>
                </a:lnTo>
                <a:lnTo>
                  <a:pt x="179" y="309"/>
                </a:lnTo>
                <a:lnTo>
                  <a:pt x="178" y="309"/>
                </a:lnTo>
                <a:lnTo>
                  <a:pt x="179" y="309"/>
                </a:lnTo>
                <a:lnTo>
                  <a:pt x="179" y="308"/>
                </a:lnTo>
                <a:lnTo>
                  <a:pt x="178" y="308"/>
                </a:lnTo>
                <a:lnTo>
                  <a:pt x="178" y="307"/>
                </a:lnTo>
                <a:lnTo>
                  <a:pt x="177" y="307"/>
                </a:lnTo>
                <a:lnTo>
                  <a:pt x="177" y="308"/>
                </a:lnTo>
                <a:lnTo>
                  <a:pt x="178" y="308"/>
                </a:lnTo>
                <a:lnTo>
                  <a:pt x="177" y="308"/>
                </a:lnTo>
                <a:lnTo>
                  <a:pt x="177" y="307"/>
                </a:lnTo>
                <a:lnTo>
                  <a:pt x="176" y="307"/>
                </a:lnTo>
                <a:lnTo>
                  <a:pt x="176" y="308"/>
                </a:lnTo>
                <a:lnTo>
                  <a:pt x="175" y="308"/>
                </a:lnTo>
                <a:lnTo>
                  <a:pt x="176" y="308"/>
                </a:lnTo>
                <a:lnTo>
                  <a:pt x="176" y="307"/>
                </a:lnTo>
                <a:lnTo>
                  <a:pt x="176" y="306"/>
                </a:lnTo>
                <a:lnTo>
                  <a:pt x="177" y="306"/>
                </a:lnTo>
                <a:lnTo>
                  <a:pt x="178" y="306"/>
                </a:lnTo>
                <a:lnTo>
                  <a:pt x="177" y="306"/>
                </a:lnTo>
                <a:lnTo>
                  <a:pt x="177" y="305"/>
                </a:lnTo>
                <a:lnTo>
                  <a:pt x="177" y="304"/>
                </a:lnTo>
                <a:lnTo>
                  <a:pt x="176" y="304"/>
                </a:lnTo>
                <a:lnTo>
                  <a:pt x="176" y="305"/>
                </a:lnTo>
                <a:lnTo>
                  <a:pt x="175" y="305"/>
                </a:lnTo>
                <a:lnTo>
                  <a:pt x="176" y="305"/>
                </a:lnTo>
                <a:lnTo>
                  <a:pt x="176" y="304"/>
                </a:lnTo>
                <a:lnTo>
                  <a:pt x="176" y="303"/>
                </a:lnTo>
                <a:lnTo>
                  <a:pt x="175" y="303"/>
                </a:lnTo>
                <a:lnTo>
                  <a:pt x="176" y="303"/>
                </a:lnTo>
                <a:lnTo>
                  <a:pt x="175" y="303"/>
                </a:lnTo>
                <a:lnTo>
                  <a:pt x="175" y="302"/>
                </a:lnTo>
                <a:lnTo>
                  <a:pt x="175" y="303"/>
                </a:lnTo>
                <a:lnTo>
                  <a:pt x="174" y="303"/>
                </a:lnTo>
                <a:lnTo>
                  <a:pt x="174" y="304"/>
                </a:lnTo>
                <a:lnTo>
                  <a:pt x="175" y="304"/>
                </a:lnTo>
                <a:lnTo>
                  <a:pt x="175" y="305"/>
                </a:lnTo>
                <a:lnTo>
                  <a:pt x="174" y="305"/>
                </a:lnTo>
                <a:lnTo>
                  <a:pt x="174" y="304"/>
                </a:lnTo>
                <a:lnTo>
                  <a:pt x="174" y="305"/>
                </a:lnTo>
                <a:lnTo>
                  <a:pt x="173" y="305"/>
                </a:lnTo>
                <a:lnTo>
                  <a:pt x="173" y="304"/>
                </a:lnTo>
                <a:lnTo>
                  <a:pt x="172" y="304"/>
                </a:lnTo>
                <a:lnTo>
                  <a:pt x="173" y="304"/>
                </a:lnTo>
                <a:lnTo>
                  <a:pt x="172" y="304"/>
                </a:lnTo>
                <a:lnTo>
                  <a:pt x="172" y="305"/>
                </a:lnTo>
                <a:lnTo>
                  <a:pt x="173" y="305"/>
                </a:lnTo>
                <a:lnTo>
                  <a:pt x="172" y="305"/>
                </a:lnTo>
                <a:lnTo>
                  <a:pt x="171" y="305"/>
                </a:lnTo>
                <a:lnTo>
                  <a:pt x="172" y="305"/>
                </a:lnTo>
                <a:lnTo>
                  <a:pt x="171" y="304"/>
                </a:lnTo>
                <a:lnTo>
                  <a:pt x="171" y="305"/>
                </a:lnTo>
                <a:lnTo>
                  <a:pt x="170" y="305"/>
                </a:lnTo>
                <a:lnTo>
                  <a:pt x="171" y="304"/>
                </a:lnTo>
                <a:lnTo>
                  <a:pt x="170" y="304"/>
                </a:lnTo>
                <a:lnTo>
                  <a:pt x="171" y="304"/>
                </a:lnTo>
                <a:lnTo>
                  <a:pt x="171" y="303"/>
                </a:lnTo>
                <a:lnTo>
                  <a:pt x="172" y="303"/>
                </a:lnTo>
                <a:lnTo>
                  <a:pt x="171" y="303"/>
                </a:lnTo>
                <a:lnTo>
                  <a:pt x="172" y="303"/>
                </a:lnTo>
                <a:lnTo>
                  <a:pt x="173" y="303"/>
                </a:lnTo>
                <a:lnTo>
                  <a:pt x="172" y="303"/>
                </a:lnTo>
                <a:lnTo>
                  <a:pt x="171" y="303"/>
                </a:lnTo>
                <a:lnTo>
                  <a:pt x="172" y="302"/>
                </a:lnTo>
                <a:lnTo>
                  <a:pt x="173" y="302"/>
                </a:lnTo>
                <a:lnTo>
                  <a:pt x="172" y="302"/>
                </a:lnTo>
                <a:lnTo>
                  <a:pt x="172" y="301"/>
                </a:lnTo>
                <a:lnTo>
                  <a:pt x="173" y="301"/>
                </a:lnTo>
                <a:lnTo>
                  <a:pt x="172" y="301"/>
                </a:lnTo>
                <a:lnTo>
                  <a:pt x="173" y="301"/>
                </a:lnTo>
                <a:lnTo>
                  <a:pt x="173" y="302"/>
                </a:lnTo>
                <a:lnTo>
                  <a:pt x="174" y="302"/>
                </a:lnTo>
                <a:lnTo>
                  <a:pt x="174" y="301"/>
                </a:lnTo>
                <a:lnTo>
                  <a:pt x="174" y="302"/>
                </a:lnTo>
                <a:lnTo>
                  <a:pt x="175" y="302"/>
                </a:lnTo>
                <a:lnTo>
                  <a:pt x="175" y="301"/>
                </a:lnTo>
                <a:lnTo>
                  <a:pt x="174" y="301"/>
                </a:lnTo>
                <a:lnTo>
                  <a:pt x="174" y="300"/>
                </a:lnTo>
                <a:lnTo>
                  <a:pt x="174" y="301"/>
                </a:lnTo>
                <a:lnTo>
                  <a:pt x="173" y="300"/>
                </a:lnTo>
                <a:lnTo>
                  <a:pt x="173" y="301"/>
                </a:lnTo>
                <a:lnTo>
                  <a:pt x="173" y="300"/>
                </a:lnTo>
                <a:lnTo>
                  <a:pt x="174" y="300"/>
                </a:lnTo>
                <a:lnTo>
                  <a:pt x="174" y="299"/>
                </a:lnTo>
                <a:lnTo>
                  <a:pt x="173" y="299"/>
                </a:lnTo>
                <a:lnTo>
                  <a:pt x="174" y="299"/>
                </a:lnTo>
                <a:lnTo>
                  <a:pt x="173" y="299"/>
                </a:lnTo>
                <a:lnTo>
                  <a:pt x="173" y="298"/>
                </a:lnTo>
                <a:lnTo>
                  <a:pt x="172" y="298"/>
                </a:lnTo>
                <a:lnTo>
                  <a:pt x="173" y="298"/>
                </a:lnTo>
                <a:lnTo>
                  <a:pt x="172" y="298"/>
                </a:lnTo>
                <a:lnTo>
                  <a:pt x="172" y="299"/>
                </a:lnTo>
                <a:lnTo>
                  <a:pt x="173" y="299"/>
                </a:lnTo>
                <a:lnTo>
                  <a:pt x="172" y="299"/>
                </a:lnTo>
                <a:lnTo>
                  <a:pt x="171" y="299"/>
                </a:lnTo>
                <a:lnTo>
                  <a:pt x="172" y="299"/>
                </a:lnTo>
                <a:lnTo>
                  <a:pt x="171" y="298"/>
                </a:lnTo>
                <a:lnTo>
                  <a:pt x="171" y="299"/>
                </a:lnTo>
                <a:lnTo>
                  <a:pt x="170" y="299"/>
                </a:lnTo>
                <a:lnTo>
                  <a:pt x="171" y="298"/>
                </a:lnTo>
                <a:lnTo>
                  <a:pt x="170" y="298"/>
                </a:lnTo>
                <a:lnTo>
                  <a:pt x="171" y="298"/>
                </a:lnTo>
                <a:lnTo>
                  <a:pt x="171" y="297"/>
                </a:lnTo>
                <a:lnTo>
                  <a:pt x="172" y="297"/>
                </a:lnTo>
                <a:lnTo>
                  <a:pt x="171" y="297"/>
                </a:lnTo>
                <a:lnTo>
                  <a:pt x="172" y="298"/>
                </a:lnTo>
                <a:lnTo>
                  <a:pt x="172" y="297"/>
                </a:lnTo>
                <a:lnTo>
                  <a:pt x="172" y="298"/>
                </a:lnTo>
                <a:lnTo>
                  <a:pt x="173" y="297"/>
                </a:lnTo>
                <a:lnTo>
                  <a:pt x="172" y="297"/>
                </a:lnTo>
                <a:lnTo>
                  <a:pt x="171" y="297"/>
                </a:lnTo>
                <a:lnTo>
                  <a:pt x="172" y="296"/>
                </a:lnTo>
                <a:lnTo>
                  <a:pt x="171" y="296"/>
                </a:lnTo>
                <a:lnTo>
                  <a:pt x="172" y="296"/>
                </a:lnTo>
                <a:lnTo>
                  <a:pt x="171" y="295"/>
                </a:lnTo>
                <a:lnTo>
                  <a:pt x="171" y="296"/>
                </a:lnTo>
                <a:lnTo>
                  <a:pt x="170" y="296"/>
                </a:lnTo>
                <a:lnTo>
                  <a:pt x="171" y="295"/>
                </a:lnTo>
                <a:lnTo>
                  <a:pt x="170" y="295"/>
                </a:lnTo>
                <a:lnTo>
                  <a:pt x="171" y="295"/>
                </a:lnTo>
                <a:lnTo>
                  <a:pt x="171" y="294"/>
                </a:lnTo>
                <a:lnTo>
                  <a:pt x="170" y="295"/>
                </a:lnTo>
                <a:lnTo>
                  <a:pt x="170" y="294"/>
                </a:lnTo>
                <a:lnTo>
                  <a:pt x="171" y="294"/>
                </a:lnTo>
                <a:lnTo>
                  <a:pt x="170" y="294"/>
                </a:lnTo>
                <a:lnTo>
                  <a:pt x="170" y="293"/>
                </a:lnTo>
                <a:lnTo>
                  <a:pt x="170" y="294"/>
                </a:lnTo>
                <a:lnTo>
                  <a:pt x="169" y="294"/>
                </a:lnTo>
                <a:lnTo>
                  <a:pt x="170" y="294"/>
                </a:lnTo>
                <a:lnTo>
                  <a:pt x="170" y="295"/>
                </a:lnTo>
                <a:lnTo>
                  <a:pt x="169" y="294"/>
                </a:lnTo>
                <a:lnTo>
                  <a:pt x="169" y="295"/>
                </a:lnTo>
                <a:lnTo>
                  <a:pt x="170" y="295"/>
                </a:lnTo>
                <a:lnTo>
                  <a:pt x="169" y="295"/>
                </a:lnTo>
                <a:lnTo>
                  <a:pt x="170" y="296"/>
                </a:lnTo>
                <a:lnTo>
                  <a:pt x="169" y="296"/>
                </a:lnTo>
                <a:lnTo>
                  <a:pt x="169" y="295"/>
                </a:lnTo>
                <a:lnTo>
                  <a:pt x="169" y="296"/>
                </a:lnTo>
                <a:lnTo>
                  <a:pt x="168" y="296"/>
                </a:lnTo>
                <a:lnTo>
                  <a:pt x="169" y="296"/>
                </a:lnTo>
                <a:lnTo>
                  <a:pt x="169" y="297"/>
                </a:lnTo>
                <a:lnTo>
                  <a:pt x="168" y="297"/>
                </a:lnTo>
                <a:lnTo>
                  <a:pt x="168" y="298"/>
                </a:lnTo>
                <a:lnTo>
                  <a:pt x="168" y="297"/>
                </a:lnTo>
                <a:lnTo>
                  <a:pt x="168" y="298"/>
                </a:lnTo>
                <a:lnTo>
                  <a:pt x="169" y="298"/>
                </a:lnTo>
                <a:lnTo>
                  <a:pt x="169" y="297"/>
                </a:lnTo>
                <a:lnTo>
                  <a:pt x="169" y="298"/>
                </a:lnTo>
                <a:lnTo>
                  <a:pt x="170" y="298"/>
                </a:lnTo>
                <a:lnTo>
                  <a:pt x="169" y="298"/>
                </a:lnTo>
                <a:lnTo>
                  <a:pt x="170" y="299"/>
                </a:lnTo>
                <a:lnTo>
                  <a:pt x="169" y="299"/>
                </a:lnTo>
                <a:lnTo>
                  <a:pt x="169" y="298"/>
                </a:lnTo>
                <a:lnTo>
                  <a:pt x="169" y="299"/>
                </a:lnTo>
                <a:lnTo>
                  <a:pt x="168" y="299"/>
                </a:lnTo>
                <a:lnTo>
                  <a:pt x="168" y="298"/>
                </a:lnTo>
                <a:lnTo>
                  <a:pt x="167" y="298"/>
                </a:lnTo>
                <a:lnTo>
                  <a:pt x="167" y="299"/>
                </a:lnTo>
                <a:lnTo>
                  <a:pt x="166" y="299"/>
                </a:lnTo>
                <a:lnTo>
                  <a:pt x="166" y="298"/>
                </a:lnTo>
                <a:lnTo>
                  <a:pt x="166" y="299"/>
                </a:lnTo>
                <a:lnTo>
                  <a:pt x="165" y="299"/>
                </a:lnTo>
                <a:lnTo>
                  <a:pt x="165" y="298"/>
                </a:lnTo>
                <a:lnTo>
                  <a:pt x="166" y="298"/>
                </a:lnTo>
                <a:lnTo>
                  <a:pt x="166" y="297"/>
                </a:lnTo>
                <a:lnTo>
                  <a:pt x="165" y="297"/>
                </a:lnTo>
                <a:lnTo>
                  <a:pt x="165" y="298"/>
                </a:lnTo>
                <a:lnTo>
                  <a:pt x="165" y="297"/>
                </a:lnTo>
                <a:lnTo>
                  <a:pt x="165" y="296"/>
                </a:lnTo>
                <a:lnTo>
                  <a:pt x="165" y="297"/>
                </a:lnTo>
                <a:lnTo>
                  <a:pt x="164" y="297"/>
                </a:lnTo>
                <a:lnTo>
                  <a:pt x="165" y="297"/>
                </a:lnTo>
                <a:lnTo>
                  <a:pt x="165" y="298"/>
                </a:lnTo>
                <a:lnTo>
                  <a:pt x="164" y="298"/>
                </a:lnTo>
                <a:lnTo>
                  <a:pt x="164" y="297"/>
                </a:lnTo>
                <a:lnTo>
                  <a:pt x="164" y="298"/>
                </a:lnTo>
                <a:lnTo>
                  <a:pt x="164" y="299"/>
                </a:lnTo>
                <a:lnTo>
                  <a:pt x="165" y="299"/>
                </a:lnTo>
                <a:lnTo>
                  <a:pt x="164" y="299"/>
                </a:lnTo>
                <a:lnTo>
                  <a:pt x="164" y="298"/>
                </a:lnTo>
                <a:lnTo>
                  <a:pt x="163" y="298"/>
                </a:lnTo>
                <a:lnTo>
                  <a:pt x="163" y="299"/>
                </a:lnTo>
                <a:lnTo>
                  <a:pt x="162" y="299"/>
                </a:lnTo>
                <a:lnTo>
                  <a:pt x="163" y="299"/>
                </a:lnTo>
                <a:lnTo>
                  <a:pt x="163" y="298"/>
                </a:lnTo>
                <a:lnTo>
                  <a:pt x="162" y="298"/>
                </a:lnTo>
                <a:lnTo>
                  <a:pt x="162" y="299"/>
                </a:lnTo>
                <a:lnTo>
                  <a:pt x="161" y="299"/>
                </a:lnTo>
                <a:lnTo>
                  <a:pt x="161" y="298"/>
                </a:lnTo>
                <a:lnTo>
                  <a:pt x="161" y="299"/>
                </a:lnTo>
                <a:lnTo>
                  <a:pt x="160" y="299"/>
                </a:lnTo>
                <a:lnTo>
                  <a:pt x="160" y="298"/>
                </a:lnTo>
                <a:lnTo>
                  <a:pt x="161" y="298"/>
                </a:lnTo>
                <a:lnTo>
                  <a:pt x="160" y="298"/>
                </a:lnTo>
                <a:lnTo>
                  <a:pt x="161" y="298"/>
                </a:lnTo>
                <a:lnTo>
                  <a:pt x="161" y="297"/>
                </a:lnTo>
                <a:lnTo>
                  <a:pt x="161" y="298"/>
                </a:lnTo>
                <a:lnTo>
                  <a:pt x="161" y="297"/>
                </a:lnTo>
                <a:lnTo>
                  <a:pt x="162" y="297"/>
                </a:lnTo>
                <a:lnTo>
                  <a:pt x="162" y="298"/>
                </a:lnTo>
                <a:lnTo>
                  <a:pt x="162" y="297"/>
                </a:lnTo>
                <a:lnTo>
                  <a:pt x="161" y="297"/>
                </a:lnTo>
                <a:lnTo>
                  <a:pt x="161" y="296"/>
                </a:lnTo>
                <a:lnTo>
                  <a:pt x="162" y="296"/>
                </a:lnTo>
                <a:lnTo>
                  <a:pt x="162" y="295"/>
                </a:lnTo>
                <a:lnTo>
                  <a:pt x="163" y="295"/>
                </a:lnTo>
                <a:lnTo>
                  <a:pt x="163" y="296"/>
                </a:lnTo>
                <a:lnTo>
                  <a:pt x="162" y="296"/>
                </a:lnTo>
                <a:lnTo>
                  <a:pt x="163" y="296"/>
                </a:lnTo>
                <a:lnTo>
                  <a:pt x="163" y="295"/>
                </a:lnTo>
                <a:lnTo>
                  <a:pt x="164" y="295"/>
                </a:lnTo>
                <a:lnTo>
                  <a:pt x="164" y="296"/>
                </a:lnTo>
                <a:lnTo>
                  <a:pt x="165" y="296"/>
                </a:lnTo>
                <a:lnTo>
                  <a:pt x="164" y="296"/>
                </a:lnTo>
                <a:lnTo>
                  <a:pt x="164" y="295"/>
                </a:lnTo>
                <a:lnTo>
                  <a:pt x="164" y="294"/>
                </a:lnTo>
                <a:lnTo>
                  <a:pt x="163" y="294"/>
                </a:lnTo>
                <a:lnTo>
                  <a:pt x="163" y="295"/>
                </a:lnTo>
                <a:lnTo>
                  <a:pt x="163" y="294"/>
                </a:lnTo>
                <a:lnTo>
                  <a:pt x="163" y="295"/>
                </a:lnTo>
                <a:lnTo>
                  <a:pt x="162" y="295"/>
                </a:lnTo>
                <a:lnTo>
                  <a:pt x="162" y="294"/>
                </a:lnTo>
                <a:lnTo>
                  <a:pt x="163" y="294"/>
                </a:lnTo>
                <a:lnTo>
                  <a:pt x="163" y="293"/>
                </a:lnTo>
                <a:lnTo>
                  <a:pt x="163" y="292"/>
                </a:lnTo>
                <a:lnTo>
                  <a:pt x="164" y="292"/>
                </a:lnTo>
                <a:lnTo>
                  <a:pt x="164" y="293"/>
                </a:lnTo>
                <a:lnTo>
                  <a:pt x="165" y="293"/>
                </a:lnTo>
                <a:lnTo>
                  <a:pt x="164" y="293"/>
                </a:lnTo>
                <a:lnTo>
                  <a:pt x="164" y="292"/>
                </a:lnTo>
                <a:lnTo>
                  <a:pt x="164" y="291"/>
                </a:lnTo>
                <a:lnTo>
                  <a:pt x="164" y="292"/>
                </a:lnTo>
                <a:lnTo>
                  <a:pt x="165" y="292"/>
                </a:lnTo>
                <a:lnTo>
                  <a:pt x="165" y="291"/>
                </a:lnTo>
                <a:lnTo>
                  <a:pt x="164" y="291"/>
                </a:lnTo>
                <a:lnTo>
                  <a:pt x="165" y="291"/>
                </a:lnTo>
                <a:lnTo>
                  <a:pt x="165" y="290"/>
                </a:lnTo>
                <a:lnTo>
                  <a:pt x="165" y="291"/>
                </a:lnTo>
                <a:lnTo>
                  <a:pt x="165" y="292"/>
                </a:lnTo>
                <a:lnTo>
                  <a:pt x="165" y="291"/>
                </a:lnTo>
                <a:lnTo>
                  <a:pt x="166" y="291"/>
                </a:lnTo>
                <a:lnTo>
                  <a:pt x="166" y="292"/>
                </a:lnTo>
                <a:lnTo>
                  <a:pt x="165" y="292"/>
                </a:lnTo>
                <a:lnTo>
                  <a:pt x="165" y="293"/>
                </a:lnTo>
                <a:lnTo>
                  <a:pt x="166" y="293"/>
                </a:lnTo>
                <a:lnTo>
                  <a:pt x="166" y="292"/>
                </a:lnTo>
                <a:lnTo>
                  <a:pt x="166" y="293"/>
                </a:lnTo>
                <a:lnTo>
                  <a:pt x="167" y="293"/>
                </a:lnTo>
                <a:lnTo>
                  <a:pt x="167" y="292"/>
                </a:lnTo>
                <a:lnTo>
                  <a:pt x="168" y="292"/>
                </a:lnTo>
                <a:lnTo>
                  <a:pt x="168" y="293"/>
                </a:lnTo>
                <a:lnTo>
                  <a:pt x="169" y="293"/>
                </a:lnTo>
                <a:lnTo>
                  <a:pt x="169" y="292"/>
                </a:lnTo>
                <a:lnTo>
                  <a:pt x="169" y="293"/>
                </a:lnTo>
                <a:lnTo>
                  <a:pt x="170" y="293"/>
                </a:lnTo>
                <a:lnTo>
                  <a:pt x="169" y="292"/>
                </a:lnTo>
                <a:lnTo>
                  <a:pt x="170" y="292"/>
                </a:lnTo>
                <a:lnTo>
                  <a:pt x="169" y="292"/>
                </a:lnTo>
                <a:lnTo>
                  <a:pt x="169" y="291"/>
                </a:lnTo>
                <a:lnTo>
                  <a:pt x="169" y="292"/>
                </a:lnTo>
                <a:lnTo>
                  <a:pt x="168" y="292"/>
                </a:lnTo>
                <a:lnTo>
                  <a:pt x="168" y="291"/>
                </a:lnTo>
                <a:lnTo>
                  <a:pt x="168" y="292"/>
                </a:lnTo>
                <a:lnTo>
                  <a:pt x="168" y="291"/>
                </a:lnTo>
                <a:lnTo>
                  <a:pt x="169" y="291"/>
                </a:lnTo>
                <a:lnTo>
                  <a:pt x="169" y="290"/>
                </a:lnTo>
                <a:lnTo>
                  <a:pt x="168" y="290"/>
                </a:lnTo>
                <a:lnTo>
                  <a:pt x="168" y="289"/>
                </a:lnTo>
                <a:lnTo>
                  <a:pt x="167" y="289"/>
                </a:lnTo>
                <a:lnTo>
                  <a:pt x="167" y="290"/>
                </a:lnTo>
                <a:lnTo>
                  <a:pt x="166" y="290"/>
                </a:lnTo>
                <a:lnTo>
                  <a:pt x="166" y="289"/>
                </a:lnTo>
                <a:lnTo>
                  <a:pt x="166" y="290"/>
                </a:lnTo>
                <a:lnTo>
                  <a:pt x="165" y="290"/>
                </a:lnTo>
                <a:lnTo>
                  <a:pt x="165" y="289"/>
                </a:lnTo>
                <a:lnTo>
                  <a:pt x="166" y="289"/>
                </a:lnTo>
                <a:lnTo>
                  <a:pt x="166" y="288"/>
                </a:lnTo>
                <a:lnTo>
                  <a:pt x="166" y="289"/>
                </a:lnTo>
                <a:lnTo>
                  <a:pt x="167" y="289"/>
                </a:lnTo>
                <a:lnTo>
                  <a:pt x="167" y="288"/>
                </a:lnTo>
                <a:lnTo>
                  <a:pt x="167" y="289"/>
                </a:lnTo>
                <a:lnTo>
                  <a:pt x="167" y="288"/>
                </a:lnTo>
                <a:lnTo>
                  <a:pt x="166" y="288"/>
                </a:lnTo>
                <a:lnTo>
                  <a:pt x="166" y="287"/>
                </a:lnTo>
                <a:lnTo>
                  <a:pt x="167" y="287"/>
                </a:lnTo>
                <a:lnTo>
                  <a:pt x="166" y="287"/>
                </a:lnTo>
                <a:lnTo>
                  <a:pt x="166" y="286"/>
                </a:lnTo>
                <a:lnTo>
                  <a:pt x="166" y="287"/>
                </a:lnTo>
                <a:lnTo>
                  <a:pt x="165" y="287"/>
                </a:lnTo>
                <a:lnTo>
                  <a:pt x="165" y="286"/>
                </a:lnTo>
                <a:lnTo>
                  <a:pt x="166" y="286"/>
                </a:lnTo>
                <a:lnTo>
                  <a:pt x="166" y="285"/>
                </a:lnTo>
                <a:lnTo>
                  <a:pt x="165" y="285"/>
                </a:lnTo>
                <a:lnTo>
                  <a:pt x="165" y="286"/>
                </a:lnTo>
                <a:lnTo>
                  <a:pt x="165" y="285"/>
                </a:lnTo>
                <a:lnTo>
                  <a:pt x="165" y="284"/>
                </a:lnTo>
                <a:lnTo>
                  <a:pt x="165" y="285"/>
                </a:lnTo>
                <a:lnTo>
                  <a:pt x="164" y="285"/>
                </a:lnTo>
                <a:lnTo>
                  <a:pt x="165" y="285"/>
                </a:lnTo>
                <a:lnTo>
                  <a:pt x="165" y="286"/>
                </a:lnTo>
                <a:lnTo>
                  <a:pt x="164" y="286"/>
                </a:lnTo>
                <a:lnTo>
                  <a:pt x="164" y="285"/>
                </a:lnTo>
                <a:lnTo>
                  <a:pt x="164" y="286"/>
                </a:lnTo>
                <a:lnTo>
                  <a:pt x="164" y="287"/>
                </a:lnTo>
                <a:lnTo>
                  <a:pt x="165" y="287"/>
                </a:lnTo>
                <a:lnTo>
                  <a:pt x="164" y="287"/>
                </a:lnTo>
                <a:lnTo>
                  <a:pt x="164" y="286"/>
                </a:lnTo>
                <a:lnTo>
                  <a:pt x="163" y="286"/>
                </a:lnTo>
                <a:lnTo>
                  <a:pt x="163" y="287"/>
                </a:lnTo>
                <a:lnTo>
                  <a:pt x="162" y="287"/>
                </a:lnTo>
                <a:lnTo>
                  <a:pt x="163" y="287"/>
                </a:lnTo>
                <a:lnTo>
                  <a:pt x="163" y="286"/>
                </a:lnTo>
                <a:lnTo>
                  <a:pt x="162" y="286"/>
                </a:lnTo>
                <a:lnTo>
                  <a:pt x="162" y="287"/>
                </a:lnTo>
                <a:lnTo>
                  <a:pt x="161" y="287"/>
                </a:lnTo>
                <a:lnTo>
                  <a:pt x="161" y="286"/>
                </a:lnTo>
                <a:lnTo>
                  <a:pt x="161" y="287"/>
                </a:lnTo>
                <a:lnTo>
                  <a:pt x="160" y="287"/>
                </a:lnTo>
                <a:lnTo>
                  <a:pt x="160" y="286"/>
                </a:lnTo>
                <a:lnTo>
                  <a:pt x="161" y="286"/>
                </a:lnTo>
                <a:lnTo>
                  <a:pt x="160" y="286"/>
                </a:lnTo>
                <a:lnTo>
                  <a:pt x="161" y="285"/>
                </a:lnTo>
                <a:lnTo>
                  <a:pt x="161" y="286"/>
                </a:lnTo>
                <a:lnTo>
                  <a:pt x="161" y="285"/>
                </a:lnTo>
                <a:lnTo>
                  <a:pt x="162" y="285"/>
                </a:lnTo>
                <a:lnTo>
                  <a:pt x="162" y="286"/>
                </a:lnTo>
                <a:lnTo>
                  <a:pt x="162" y="285"/>
                </a:lnTo>
                <a:lnTo>
                  <a:pt x="161" y="285"/>
                </a:lnTo>
                <a:lnTo>
                  <a:pt x="161" y="284"/>
                </a:lnTo>
                <a:lnTo>
                  <a:pt x="162" y="284"/>
                </a:lnTo>
                <a:lnTo>
                  <a:pt x="162" y="283"/>
                </a:lnTo>
                <a:lnTo>
                  <a:pt x="163" y="283"/>
                </a:lnTo>
                <a:lnTo>
                  <a:pt x="163" y="284"/>
                </a:lnTo>
                <a:lnTo>
                  <a:pt x="162" y="284"/>
                </a:lnTo>
                <a:lnTo>
                  <a:pt x="163" y="284"/>
                </a:lnTo>
                <a:lnTo>
                  <a:pt x="163" y="283"/>
                </a:lnTo>
                <a:lnTo>
                  <a:pt x="164" y="283"/>
                </a:lnTo>
                <a:lnTo>
                  <a:pt x="164" y="284"/>
                </a:lnTo>
                <a:lnTo>
                  <a:pt x="165" y="284"/>
                </a:lnTo>
                <a:lnTo>
                  <a:pt x="164" y="284"/>
                </a:lnTo>
                <a:lnTo>
                  <a:pt x="164" y="283"/>
                </a:lnTo>
                <a:lnTo>
                  <a:pt x="164" y="282"/>
                </a:lnTo>
                <a:lnTo>
                  <a:pt x="163" y="282"/>
                </a:lnTo>
                <a:lnTo>
                  <a:pt x="163" y="283"/>
                </a:lnTo>
                <a:lnTo>
                  <a:pt x="163" y="282"/>
                </a:lnTo>
                <a:lnTo>
                  <a:pt x="163" y="283"/>
                </a:lnTo>
                <a:lnTo>
                  <a:pt x="162" y="283"/>
                </a:lnTo>
                <a:lnTo>
                  <a:pt x="162" y="282"/>
                </a:lnTo>
                <a:lnTo>
                  <a:pt x="163" y="282"/>
                </a:lnTo>
                <a:lnTo>
                  <a:pt x="163" y="281"/>
                </a:lnTo>
                <a:lnTo>
                  <a:pt x="162" y="281"/>
                </a:lnTo>
                <a:lnTo>
                  <a:pt x="163" y="281"/>
                </a:lnTo>
                <a:lnTo>
                  <a:pt x="163" y="280"/>
                </a:lnTo>
                <a:lnTo>
                  <a:pt x="162" y="280"/>
                </a:lnTo>
                <a:lnTo>
                  <a:pt x="162" y="281"/>
                </a:lnTo>
                <a:lnTo>
                  <a:pt x="161" y="281"/>
                </a:lnTo>
                <a:lnTo>
                  <a:pt x="161" y="280"/>
                </a:lnTo>
                <a:lnTo>
                  <a:pt x="161" y="281"/>
                </a:lnTo>
                <a:lnTo>
                  <a:pt x="160" y="281"/>
                </a:lnTo>
                <a:lnTo>
                  <a:pt x="160" y="280"/>
                </a:lnTo>
                <a:lnTo>
                  <a:pt x="161" y="280"/>
                </a:lnTo>
                <a:lnTo>
                  <a:pt x="160" y="280"/>
                </a:lnTo>
                <a:lnTo>
                  <a:pt x="161" y="280"/>
                </a:lnTo>
                <a:lnTo>
                  <a:pt x="161" y="279"/>
                </a:lnTo>
                <a:lnTo>
                  <a:pt x="161" y="280"/>
                </a:lnTo>
                <a:lnTo>
                  <a:pt x="161" y="279"/>
                </a:lnTo>
                <a:lnTo>
                  <a:pt x="162" y="279"/>
                </a:lnTo>
                <a:lnTo>
                  <a:pt x="162" y="280"/>
                </a:lnTo>
                <a:lnTo>
                  <a:pt x="162" y="279"/>
                </a:lnTo>
                <a:lnTo>
                  <a:pt x="161" y="279"/>
                </a:lnTo>
                <a:lnTo>
                  <a:pt x="161" y="278"/>
                </a:lnTo>
                <a:lnTo>
                  <a:pt x="161" y="277"/>
                </a:lnTo>
                <a:lnTo>
                  <a:pt x="161" y="278"/>
                </a:lnTo>
                <a:lnTo>
                  <a:pt x="160" y="278"/>
                </a:lnTo>
                <a:lnTo>
                  <a:pt x="160" y="277"/>
                </a:lnTo>
                <a:lnTo>
                  <a:pt x="161" y="277"/>
                </a:lnTo>
                <a:lnTo>
                  <a:pt x="160" y="277"/>
                </a:lnTo>
                <a:lnTo>
                  <a:pt x="161" y="277"/>
                </a:lnTo>
                <a:lnTo>
                  <a:pt x="160" y="276"/>
                </a:lnTo>
                <a:lnTo>
                  <a:pt x="160" y="277"/>
                </a:lnTo>
                <a:lnTo>
                  <a:pt x="160" y="276"/>
                </a:lnTo>
                <a:lnTo>
                  <a:pt x="160" y="275"/>
                </a:lnTo>
                <a:lnTo>
                  <a:pt x="159" y="275"/>
                </a:lnTo>
                <a:lnTo>
                  <a:pt x="160" y="276"/>
                </a:lnTo>
                <a:lnTo>
                  <a:pt x="159" y="276"/>
                </a:lnTo>
                <a:lnTo>
                  <a:pt x="160" y="276"/>
                </a:lnTo>
                <a:lnTo>
                  <a:pt x="159" y="277"/>
                </a:lnTo>
                <a:lnTo>
                  <a:pt x="159" y="276"/>
                </a:lnTo>
                <a:lnTo>
                  <a:pt x="159" y="277"/>
                </a:lnTo>
                <a:lnTo>
                  <a:pt x="158" y="277"/>
                </a:lnTo>
                <a:lnTo>
                  <a:pt x="159" y="277"/>
                </a:lnTo>
                <a:lnTo>
                  <a:pt x="159" y="278"/>
                </a:lnTo>
                <a:lnTo>
                  <a:pt x="160" y="278"/>
                </a:lnTo>
                <a:lnTo>
                  <a:pt x="159" y="278"/>
                </a:lnTo>
                <a:lnTo>
                  <a:pt x="158" y="278"/>
                </a:lnTo>
                <a:lnTo>
                  <a:pt x="159" y="278"/>
                </a:lnTo>
                <a:lnTo>
                  <a:pt x="158" y="277"/>
                </a:lnTo>
                <a:lnTo>
                  <a:pt x="158" y="278"/>
                </a:lnTo>
                <a:lnTo>
                  <a:pt x="158" y="279"/>
                </a:lnTo>
                <a:lnTo>
                  <a:pt x="157" y="279"/>
                </a:lnTo>
                <a:lnTo>
                  <a:pt x="158" y="279"/>
                </a:lnTo>
                <a:lnTo>
                  <a:pt x="157" y="279"/>
                </a:lnTo>
                <a:lnTo>
                  <a:pt x="157" y="280"/>
                </a:lnTo>
                <a:lnTo>
                  <a:pt x="158" y="279"/>
                </a:lnTo>
                <a:lnTo>
                  <a:pt x="158" y="280"/>
                </a:lnTo>
                <a:lnTo>
                  <a:pt x="158" y="279"/>
                </a:lnTo>
                <a:lnTo>
                  <a:pt x="159" y="279"/>
                </a:lnTo>
                <a:lnTo>
                  <a:pt x="158" y="279"/>
                </a:lnTo>
                <a:lnTo>
                  <a:pt x="159" y="280"/>
                </a:lnTo>
                <a:lnTo>
                  <a:pt x="158" y="280"/>
                </a:lnTo>
                <a:lnTo>
                  <a:pt x="159" y="280"/>
                </a:lnTo>
                <a:lnTo>
                  <a:pt x="159" y="281"/>
                </a:lnTo>
                <a:lnTo>
                  <a:pt x="160" y="281"/>
                </a:lnTo>
                <a:lnTo>
                  <a:pt x="159" y="281"/>
                </a:lnTo>
                <a:lnTo>
                  <a:pt x="158" y="281"/>
                </a:lnTo>
                <a:lnTo>
                  <a:pt x="159" y="281"/>
                </a:lnTo>
                <a:lnTo>
                  <a:pt x="158" y="280"/>
                </a:lnTo>
                <a:lnTo>
                  <a:pt x="158" y="281"/>
                </a:lnTo>
                <a:lnTo>
                  <a:pt x="157" y="281"/>
                </a:lnTo>
                <a:lnTo>
                  <a:pt x="158" y="280"/>
                </a:lnTo>
                <a:lnTo>
                  <a:pt x="157" y="280"/>
                </a:lnTo>
                <a:lnTo>
                  <a:pt x="157" y="281"/>
                </a:lnTo>
                <a:lnTo>
                  <a:pt x="156" y="281"/>
                </a:lnTo>
                <a:lnTo>
                  <a:pt x="156" y="282"/>
                </a:lnTo>
                <a:lnTo>
                  <a:pt x="157" y="282"/>
                </a:lnTo>
                <a:lnTo>
                  <a:pt x="157" y="283"/>
                </a:lnTo>
                <a:lnTo>
                  <a:pt x="157" y="282"/>
                </a:lnTo>
                <a:lnTo>
                  <a:pt x="156" y="282"/>
                </a:lnTo>
                <a:lnTo>
                  <a:pt x="156" y="283"/>
                </a:lnTo>
                <a:lnTo>
                  <a:pt x="156" y="282"/>
                </a:lnTo>
                <a:lnTo>
                  <a:pt x="155" y="282"/>
                </a:lnTo>
                <a:lnTo>
                  <a:pt x="155" y="283"/>
                </a:lnTo>
                <a:lnTo>
                  <a:pt x="156" y="283"/>
                </a:lnTo>
                <a:lnTo>
                  <a:pt x="155" y="283"/>
                </a:lnTo>
                <a:lnTo>
                  <a:pt x="155" y="284"/>
                </a:lnTo>
                <a:lnTo>
                  <a:pt x="156" y="284"/>
                </a:lnTo>
                <a:lnTo>
                  <a:pt x="156" y="283"/>
                </a:lnTo>
                <a:lnTo>
                  <a:pt x="156" y="284"/>
                </a:lnTo>
                <a:lnTo>
                  <a:pt x="157" y="284"/>
                </a:lnTo>
                <a:lnTo>
                  <a:pt x="157" y="283"/>
                </a:lnTo>
                <a:lnTo>
                  <a:pt x="158" y="283"/>
                </a:lnTo>
                <a:lnTo>
                  <a:pt x="157" y="284"/>
                </a:lnTo>
                <a:lnTo>
                  <a:pt x="158" y="284"/>
                </a:lnTo>
                <a:lnTo>
                  <a:pt x="158" y="285"/>
                </a:lnTo>
                <a:lnTo>
                  <a:pt x="157" y="285"/>
                </a:lnTo>
                <a:lnTo>
                  <a:pt x="158" y="285"/>
                </a:lnTo>
                <a:lnTo>
                  <a:pt x="157" y="285"/>
                </a:lnTo>
                <a:lnTo>
                  <a:pt x="157" y="286"/>
                </a:lnTo>
                <a:lnTo>
                  <a:pt x="158" y="285"/>
                </a:lnTo>
                <a:lnTo>
                  <a:pt x="158" y="286"/>
                </a:lnTo>
                <a:lnTo>
                  <a:pt x="158" y="285"/>
                </a:lnTo>
                <a:lnTo>
                  <a:pt x="159" y="285"/>
                </a:lnTo>
                <a:lnTo>
                  <a:pt x="158" y="285"/>
                </a:lnTo>
                <a:lnTo>
                  <a:pt x="159" y="285"/>
                </a:lnTo>
                <a:lnTo>
                  <a:pt x="159" y="286"/>
                </a:lnTo>
                <a:lnTo>
                  <a:pt x="158" y="286"/>
                </a:lnTo>
                <a:lnTo>
                  <a:pt x="159" y="286"/>
                </a:lnTo>
                <a:lnTo>
                  <a:pt x="159" y="287"/>
                </a:lnTo>
                <a:lnTo>
                  <a:pt x="160" y="287"/>
                </a:lnTo>
                <a:lnTo>
                  <a:pt x="159" y="287"/>
                </a:lnTo>
                <a:lnTo>
                  <a:pt x="158" y="287"/>
                </a:lnTo>
                <a:lnTo>
                  <a:pt x="159" y="287"/>
                </a:lnTo>
                <a:lnTo>
                  <a:pt x="158" y="286"/>
                </a:lnTo>
                <a:lnTo>
                  <a:pt x="158" y="287"/>
                </a:lnTo>
                <a:lnTo>
                  <a:pt x="157" y="287"/>
                </a:lnTo>
                <a:lnTo>
                  <a:pt x="158" y="286"/>
                </a:lnTo>
                <a:lnTo>
                  <a:pt x="157" y="286"/>
                </a:lnTo>
                <a:lnTo>
                  <a:pt x="157" y="287"/>
                </a:lnTo>
                <a:lnTo>
                  <a:pt x="156" y="287"/>
                </a:lnTo>
                <a:lnTo>
                  <a:pt x="156" y="286"/>
                </a:lnTo>
                <a:lnTo>
                  <a:pt x="156" y="287"/>
                </a:lnTo>
                <a:lnTo>
                  <a:pt x="155" y="287"/>
                </a:lnTo>
                <a:lnTo>
                  <a:pt x="155" y="286"/>
                </a:lnTo>
                <a:lnTo>
                  <a:pt x="156" y="286"/>
                </a:lnTo>
                <a:lnTo>
                  <a:pt x="155" y="286"/>
                </a:lnTo>
                <a:lnTo>
                  <a:pt x="155" y="285"/>
                </a:lnTo>
                <a:lnTo>
                  <a:pt x="155" y="286"/>
                </a:lnTo>
                <a:lnTo>
                  <a:pt x="155" y="285"/>
                </a:lnTo>
                <a:lnTo>
                  <a:pt x="155" y="284"/>
                </a:lnTo>
                <a:lnTo>
                  <a:pt x="154" y="284"/>
                </a:lnTo>
                <a:lnTo>
                  <a:pt x="154" y="285"/>
                </a:lnTo>
                <a:lnTo>
                  <a:pt x="154" y="286"/>
                </a:lnTo>
                <a:lnTo>
                  <a:pt x="154" y="285"/>
                </a:lnTo>
                <a:lnTo>
                  <a:pt x="154" y="286"/>
                </a:lnTo>
                <a:lnTo>
                  <a:pt x="153" y="286"/>
                </a:lnTo>
                <a:lnTo>
                  <a:pt x="154" y="286"/>
                </a:lnTo>
                <a:lnTo>
                  <a:pt x="154" y="287"/>
                </a:lnTo>
                <a:lnTo>
                  <a:pt x="153" y="287"/>
                </a:lnTo>
                <a:lnTo>
                  <a:pt x="153" y="286"/>
                </a:lnTo>
                <a:lnTo>
                  <a:pt x="153" y="287"/>
                </a:lnTo>
                <a:lnTo>
                  <a:pt x="152" y="287"/>
                </a:lnTo>
                <a:lnTo>
                  <a:pt x="152" y="286"/>
                </a:lnTo>
                <a:lnTo>
                  <a:pt x="151" y="286"/>
                </a:lnTo>
                <a:lnTo>
                  <a:pt x="151" y="287"/>
                </a:lnTo>
                <a:lnTo>
                  <a:pt x="152" y="287"/>
                </a:lnTo>
                <a:lnTo>
                  <a:pt x="151" y="287"/>
                </a:lnTo>
                <a:lnTo>
                  <a:pt x="151" y="286"/>
                </a:lnTo>
                <a:lnTo>
                  <a:pt x="150" y="286"/>
                </a:lnTo>
                <a:lnTo>
                  <a:pt x="150" y="287"/>
                </a:lnTo>
                <a:lnTo>
                  <a:pt x="149" y="287"/>
                </a:lnTo>
                <a:lnTo>
                  <a:pt x="150" y="287"/>
                </a:lnTo>
                <a:lnTo>
                  <a:pt x="150" y="286"/>
                </a:lnTo>
                <a:lnTo>
                  <a:pt x="150" y="285"/>
                </a:lnTo>
                <a:lnTo>
                  <a:pt x="151" y="285"/>
                </a:lnTo>
                <a:lnTo>
                  <a:pt x="151" y="286"/>
                </a:lnTo>
                <a:lnTo>
                  <a:pt x="151" y="285"/>
                </a:lnTo>
                <a:lnTo>
                  <a:pt x="151" y="286"/>
                </a:lnTo>
                <a:lnTo>
                  <a:pt x="152" y="286"/>
                </a:lnTo>
                <a:lnTo>
                  <a:pt x="152" y="285"/>
                </a:lnTo>
                <a:lnTo>
                  <a:pt x="151" y="285"/>
                </a:lnTo>
                <a:lnTo>
                  <a:pt x="151" y="284"/>
                </a:lnTo>
                <a:lnTo>
                  <a:pt x="151" y="283"/>
                </a:lnTo>
                <a:lnTo>
                  <a:pt x="150" y="283"/>
                </a:lnTo>
                <a:lnTo>
                  <a:pt x="150" y="284"/>
                </a:lnTo>
                <a:lnTo>
                  <a:pt x="149" y="284"/>
                </a:lnTo>
                <a:lnTo>
                  <a:pt x="150" y="284"/>
                </a:lnTo>
                <a:lnTo>
                  <a:pt x="150" y="283"/>
                </a:lnTo>
                <a:lnTo>
                  <a:pt x="150" y="282"/>
                </a:lnTo>
                <a:lnTo>
                  <a:pt x="150" y="283"/>
                </a:lnTo>
                <a:lnTo>
                  <a:pt x="149" y="283"/>
                </a:lnTo>
                <a:lnTo>
                  <a:pt x="149" y="282"/>
                </a:lnTo>
                <a:lnTo>
                  <a:pt x="150" y="282"/>
                </a:lnTo>
                <a:lnTo>
                  <a:pt x="149" y="282"/>
                </a:lnTo>
                <a:lnTo>
                  <a:pt x="149" y="281"/>
                </a:lnTo>
                <a:lnTo>
                  <a:pt x="149" y="282"/>
                </a:lnTo>
                <a:lnTo>
                  <a:pt x="149" y="283"/>
                </a:lnTo>
                <a:lnTo>
                  <a:pt x="149" y="282"/>
                </a:lnTo>
                <a:lnTo>
                  <a:pt x="148" y="282"/>
                </a:lnTo>
                <a:lnTo>
                  <a:pt x="148" y="283"/>
                </a:lnTo>
                <a:lnTo>
                  <a:pt x="149" y="283"/>
                </a:lnTo>
                <a:lnTo>
                  <a:pt x="149" y="284"/>
                </a:lnTo>
                <a:lnTo>
                  <a:pt x="148" y="284"/>
                </a:lnTo>
                <a:lnTo>
                  <a:pt x="148" y="283"/>
                </a:lnTo>
                <a:lnTo>
                  <a:pt x="148" y="284"/>
                </a:lnTo>
                <a:lnTo>
                  <a:pt x="147" y="284"/>
                </a:lnTo>
                <a:lnTo>
                  <a:pt x="148" y="284"/>
                </a:lnTo>
                <a:lnTo>
                  <a:pt x="148" y="285"/>
                </a:lnTo>
                <a:lnTo>
                  <a:pt x="147" y="285"/>
                </a:lnTo>
                <a:lnTo>
                  <a:pt x="147" y="286"/>
                </a:lnTo>
                <a:lnTo>
                  <a:pt x="147" y="285"/>
                </a:lnTo>
                <a:lnTo>
                  <a:pt x="148" y="286"/>
                </a:lnTo>
                <a:lnTo>
                  <a:pt x="148" y="285"/>
                </a:lnTo>
                <a:lnTo>
                  <a:pt x="148" y="286"/>
                </a:lnTo>
                <a:lnTo>
                  <a:pt x="149" y="286"/>
                </a:lnTo>
                <a:lnTo>
                  <a:pt x="149" y="287"/>
                </a:lnTo>
                <a:lnTo>
                  <a:pt x="148" y="287"/>
                </a:lnTo>
                <a:lnTo>
                  <a:pt x="148" y="286"/>
                </a:lnTo>
                <a:lnTo>
                  <a:pt x="148" y="287"/>
                </a:lnTo>
                <a:lnTo>
                  <a:pt x="147" y="287"/>
                </a:lnTo>
                <a:lnTo>
                  <a:pt x="147" y="286"/>
                </a:lnTo>
                <a:lnTo>
                  <a:pt x="146" y="286"/>
                </a:lnTo>
                <a:lnTo>
                  <a:pt x="147" y="286"/>
                </a:lnTo>
                <a:lnTo>
                  <a:pt x="146" y="286"/>
                </a:lnTo>
                <a:lnTo>
                  <a:pt x="146" y="287"/>
                </a:lnTo>
                <a:lnTo>
                  <a:pt x="147" y="287"/>
                </a:lnTo>
                <a:lnTo>
                  <a:pt x="146" y="287"/>
                </a:lnTo>
                <a:lnTo>
                  <a:pt x="145" y="287"/>
                </a:lnTo>
                <a:lnTo>
                  <a:pt x="146" y="287"/>
                </a:lnTo>
                <a:lnTo>
                  <a:pt x="145" y="286"/>
                </a:lnTo>
                <a:lnTo>
                  <a:pt x="145" y="287"/>
                </a:lnTo>
                <a:lnTo>
                  <a:pt x="144" y="287"/>
                </a:lnTo>
                <a:lnTo>
                  <a:pt x="145" y="286"/>
                </a:lnTo>
                <a:lnTo>
                  <a:pt x="144" y="286"/>
                </a:lnTo>
                <a:lnTo>
                  <a:pt x="145" y="286"/>
                </a:lnTo>
                <a:lnTo>
                  <a:pt x="145" y="285"/>
                </a:lnTo>
                <a:lnTo>
                  <a:pt x="144" y="286"/>
                </a:lnTo>
                <a:lnTo>
                  <a:pt x="144" y="285"/>
                </a:lnTo>
                <a:lnTo>
                  <a:pt x="145" y="285"/>
                </a:lnTo>
                <a:lnTo>
                  <a:pt x="144" y="285"/>
                </a:lnTo>
                <a:lnTo>
                  <a:pt x="144" y="284"/>
                </a:lnTo>
                <a:lnTo>
                  <a:pt x="144" y="285"/>
                </a:lnTo>
                <a:lnTo>
                  <a:pt x="144" y="286"/>
                </a:lnTo>
                <a:lnTo>
                  <a:pt x="144" y="285"/>
                </a:lnTo>
                <a:lnTo>
                  <a:pt x="143" y="285"/>
                </a:lnTo>
                <a:lnTo>
                  <a:pt x="143" y="286"/>
                </a:lnTo>
                <a:lnTo>
                  <a:pt x="144" y="286"/>
                </a:lnTo>
                <a:lnTo>
                  <a:pt x="144" y="287"/>
                </a:lnTo>
                <a:lnTo>
                  <a:pt x="143" y="287"/>
                </a:lnTo>
                <a:lnTo>
                  <a:pt x="143" y="286"/>
                </a:lnTo>
                <a:lnTo>
                  <a:pt x="143" y="287"/>
                </a:lnTo>
                <a:lnTo>
                  <a:pt x="142" y="287"/>
                </a:lnTo>
                <a:lnTo>
                  <a:pt x="142" y="286"/>
                </a:lnTo>
                <a:lnTo>
                  <a:pt x="141" y="286"/>
                </a:lnTo>
                <a:lnTo>
                  <a:pt x="141" y="287"/>
                </a:lnTo>
                <a:lnTo>
                  <a:pt x="140" y="287"/>
                </a:lnTo>
                <a:lnTo>
                  <a:pt x="140" y="286"/>
                </a:lnTo>
                <a:lnTo>
                  <a:pt x="140" y="287"/>
                </a:lnTo>
                <a:lnTo>
                  <a:pt x="139" y="287"/>
                </a:lnTo>
                <a:lnTo>
                  <a:pt x="139" y="286"/>
                </a:lnTo>
                <a:lnTo>
                  <a:pt x="140" y="286"/>
                </a:lnTo>
                <a:lnTo>
                  <a:pt x="140" y="285"/>
                </a:lnTo>
                <a:lnTo>
                  <a:pt x="140" y="286"/>
                </a:lnTo>
                <a:lnTo>
                  <a:pt x="141" y="286"/>
                </a:lnTo>
                <a:lnTo>
                  <a:pt x="141" y="285"/>
                </a:lnTo>
                <a:lnTo>
                  <a:pt x="141" y="286"/>
                </a:lnTo>
                <a:lnTo>
                  <a:pt x="141" y="285"/>
                </a:lnTo>
                <a:lnTo>
                  <a:pt x="140" y="285"/>
                </a:lnTo>
                <a:lnTo>
                  <a:pt x="140" y="284"/>
                </a:lnTo>
                <a:lnTo>
                  <a:pt x="141" y="284"/>
                </a:lnTo>
                <a:lnTo>
                  <a:pt x="141" y="283"/>
                </a:lnTo>
                <a:lnTo>
                  <a:pt x="142" y="283"/>
                </a:lnTo>
                <a:lnTo>
                  <a:pt x="142" y="284"/>
                </a:lnTo>
                <a:lnTo>
                  <a:pt x="143" y="284"/>
                </a:lnTo>
                <a:lnTo>
                  <a:pt x="143" y="283"/>
                </a:lnTo>
                <a:lnTo>
                  <a:pt x="143" y="284"/>
                </a:lnTo>
                <a:lnTo>
                  <a:pt x="144" y="284"/>
                </a:lnTo>
                <a:lnTo>
                  <a:pt x="144" y="283"/>
                </a:lnTo>
                <a:lnTo>
                  <a:pt x="143" y="283"/>
                </a:lnTo>
                <a:lnTo>
                  <a:pt x="143" y="282"/>
                </a:lnTo>
                <a:lnTo>
                  <a:pt x="143" y="283"/>
                </a:lnTo>
                <a:lnTo>
                  <a:pt x="142" y="283"/>
                </a:lnTo>
                <a:lnTo>
                  <a:pt x="142" y="282"/>
                </a:lnTo>
                <a:lnTo>
                  <a:pt x="142" y="283"/>
                </a:lnTo>
                <a:lnTo>
                  <a:pt x="142" y="282"/>
                </a:lnTo>
                <a:lnTo>
                  <a:pt x="143" y="282"/>
                </a:lnTo>
                <a:lnTo>
                  <a:pt x="143" y="281"/>
                </a:lnTo>
                <a:lnTo>
                  <a:pt x="142" y="281"/>
                </a:lnTo>
                <a:lnTo>
                  <a:pt x="143" y="281"/>
                </a:lnTo>
                <a:lnTo>
                  <a:pt x="143" y="280"/>
                </a:lnTo>
                <a:lnTo>
                  <a:pt x="143" y="281"/>
                </a:lnTo>
                <a:lnTo>
                  <a:pt x="144" y="281"/>
                </a:lnTo>
                <a:lnTo>
                  <a:pt x="144" y="280"/>
                </a:lnTo>
                <a:lnTo>
                  <a:pt x="143" y="280"/>
                </a:lnTo>
                <a:lnTo>
                  <a:pt x="143" y="279"/>
                </a:lnTo>
                <a:lnTo>
                  <a:pt x="144" y="279"/>
                </a:lnTo>
                <a:lnTo>
                  <a:pt x="144" y="280"/>
                </a:lnTo>
                <a:lnTo>
                  <a:pt x="144" y="279"/>
                </a:lnTo>
                <a:lnTo>
                  <a:pt x="144" y="278"/>
                </a:lnTo>
                <a:lnTo>
                  <a:pt x="144" y="279"/>
                </a:lnTo>
                <a:lnTo>
                  <a:pt x="145" y="279"/>
                </a:lnTo>
                <a:lnTo>
                  <a:pt x="144" y="279"/>
                </a:lnTo>
                <a:lnTo>
                  <a:pt x="144" y="280"/>
                </a:lnTo>
                <a:lnTo>
                  <a:pt x="145" y="279"/>
                </a:lnTo>
                <a:lnTo>
                  <a:pt x="145" y="280"/>
                </a:lnTo>
                <a:lnTo>
                  <a:pt x="144" y="280"/>
                </a:lnTo>
                <a:lnTo>
                  <a:pt x="145" y="280"/>
                </a:lnTo>
                <a:lnTo>
                  <a:pt x="144" y="281"/>
                </a:lnTo>
                <a:lnTo>
                  <a:pt x="145" y="281"/>
                </a:lnTo>
                <a:lnTo>
                  <a:pt x="145" y="280"/>
                </a:lnTo>
                <a:lnTo>
                  <a:pt x="146" y="281"/>
                </a:lnTo>
                <a:lnTo>
                  <a:pt x="145" y="281"/>
                </a:lnTo>
                <a:lnTo>
                  <a:pt x="146" y="281"/>
                </a:lnTo>
                <a:lnTo>
                  <a:pt x="147" y="281"/>
                </a:lnTo>
                <a:lnTo>
                  <a:pt x="146" y="281"/>
                </a:lnTo>
                <a:lnTo>
                  <a:pt x="146" y="280"/>
                </a:lnTo>
                <a:lnTo>
                  <a:pt x="147" y="280"/>
                </a:lnTo>
                <a:lnTo>
                  <a:pt x="146" y="280"/>
                </a:lnTo>
                <a:lnTo>
                  <a:pt x="147" y="280"/>
                </a:lnTo>
                <a:lnTo>
                  <a:pt x="147" y="281"/>
                </a:lnTo>
                <a:lnTo>
                  <a:pt x="148" y="281"/>
                </a:lnTo>
                <a:lnTo>
                  <a:pt x="148" y="280"/>
                </a:lnTo>
                <a:lnTo>
                  <a:pt x="148" y="281"/>
                </a:lnTo>
                <a:lnTo>
                  <a:pt x="149" y="281"/>
                </a:lnTo>
                <a:lnTo>
                  <a:pt x="149" y="280"/>
                </a:lnTo>
                <a:lnTo>
                  <a:pt x="148" y="280"/>
                </a:lnTo>
                <a:lnTo>
                  <a:pt x="148" y="279"/>
                </a:lnTo>
                <a:lnTo>
                  <a:pt x="148" y="280"/>
                </a:lnTo>
                <a:lnTo>
                  <a:pt x="147" y="279"/>
                </a:lnTo>
                <a:lnTo>
                  <a:pt x="147" y="280"/>
                </a:lnTo>
                <a:lnTo>
                  <a:pt x="147" y="279"/>
                </a:lnTo>
                <a:lnTo>
                  <a:pt x="148" y="279"/>
                </a:lnTo>
                <a:lnTo>
                  <a:pt x="148" y="278"/>
                </a:lnTo>
                <a:lnTo>
                  <a:pt x="147" y="278"/>
                </a:lnTo>
                <a:lnTo>
                  <a:pt x="148" y="278"/>
                </a:lnTo>
                <a:lnTo>
                  <a:pt x="147" y="278"/>
                </a:lnTo>
                <a:lnTo>
                  <a:pt x="147" y="277"/>
                </a:lnTo>
                <a:lnTo>
                  <a:pt x="146" y="277"/>
                </a:lnTo>
                <a:lnTo>
                  <a:pt x="147" y="277"/>
                </a:lnTo>
                <a:lnTo>
                  <a:pt x="146" y="277"/>
                </a:lnTo>
                <a:lnTo>
                  <a:pt x="146" y="278"/>
                </a:lnTo>
                <a:lnTo>
                  <a:pt x="147" y="278"/>
                </a:lnTo>
                <a:lnTo>
                  <a:pt x="146" y="278"/>
                </a:lnTo>
                <a:lnTo>
                  <a:pt x="145" y="278"/>
                </a:lnTo>
                <a:lnTo>
                  <a:pt x="146" y="278"/>
                </a:lnTo>
                <a:lnTo>
                  <a:pt x="145" y="277"/>
                </a:lnTo>
                <a:lnTo>
                  <a:pt x="145" y="278"/>
                </a:lnTo>
                <a:lnTo>
                  <a:pt x="144" y="278"/>
                </a:lnTo>
                <a:lnTo>
                  <a:pt x="145" y="277"/>
                </a:lnTo>
                <a:lnTo>
                  <a:pt x="144" y="277"/>
                </a:lnTo>
                <a:lnTo>
                  <a:pt x="145" y="277"/>
                </a:lnTo>
                <a:lnTo>
                  <a:pt x="145" y="276"/>
                </a:lnTo>
                <a:lnTo>
                  <a:pt x="146" y="276"/>
                </a:lnTo>
                <a:lnTo>
                  <a:pt x="145" y="276"/>
                </a:lnTo>
                <a:lnTo>
                  <a:pt x="146" y="277"/>
                </a:lnTo>
                <a:lnTo>
                  <a:pt x="146" y="276"/>
                </a:lnTo>
                <a:lnTo>
                  <a:pt x="146" y="277"/>
                </a:lnTo>
                <a:lnTo>
                  <a:pt x="147" y="276"/>
                </a:lnTo>
                <a:lnTo>
                  <a:pt x="146" y="276"/>
                </a:lnTo>
                <a:lnTo>
                  <a:pt x="145" y="276"/>
                </a:lnTo>
                <a:lnTo>
                  <a:pt x="146" y="275"/>
                </a:lnTo>
                <a:lnTo>
                  <a:pt x="147" y="275"/>
                </a:lnTo>
                <a:lnTo>
                  <a:pt x="146" y="275"/>
                </a:lnTo>
                <a:lnTo>
                  <a:pt x="146" y="274"/>
                </a:lnTo>
                <a:lnTo>
                  <a:pt x="147" y="274"/>
                </a:lnTo>
                <a:lnTo>
                  <a:pt x="146" y="274"/>
                </a:lnTo>
                <a:lnTo>
                  <a:pt x="147" y="274"/>
                </a:lnTo>
                <a:lnTo>
                  <a:pt x="147" y="275"/>
                </a:lnTo>
                <a:lnTo>
                  <a:pt x="148" y="275"/>
                </a:lnTo>
                <a:lnTo>
                  <a:pt x="148" y="274"/>
                </a:lnTo>
                <a:lnTo>
                  <a:pt x="148" y="275"/>
                </a:lnTo>
                <a:lnTo>
                  <a:pt x="149" y="275"/>
                </a:lnTo>
                <a:lnTo>
                  <a:pt x="149" y="274"/>
                </a:lnTo>
                <a:lnTo>
                  <a:pt x="148" y="274"/>
                </a:lnTo>
                <a:lnTo>
                  <a:pt x="148" y="273"/>
                </a:lnTo>
                <a:lnTo>
                  <a:pt x="148" y="274"/>
                </a:lnTo>
                <a:lnTo>
                  <a:pt x="147" y="273"/>
                </a:lnTo>
                <a:lnTo>
                  <a:pt x="147" y="274"/>
                </a:lnTo>
                <a:lnTo>
                  <a:pt x="147" y="273"/>
                </a:lnTo>
                <a:lnTo>
                  <a:pt x="148" y="273"/>
                </a:lnTo>
                <a:lnTo>
                  <a:pt x="148" y="272"/>
                </a:lnTo>
                <a:lnTo>
                  <a:pt x="147" y="272"/>
                </a:lnTo>
                <a:lnTo>
                  <a:pt x="148" y="272"/>
                </a:lnTo>
                <a:lnTo>
                  <a:pt x="148" y="271"/>
                </a:lnTo>
                <a:lnTo>
                  <a:pt x="148" y="272"/>
                </a:lnTo>
                <a:lnTo>
                  <a:pt x="149" y="272"/>
                </a:lnTo>
                <a:lnTo>
                  <a:pt x="149" y="271"/>
                </a:lnTo>
                <a:lnTo>
                  <a:pt x="148" y="271"/>
                </a:lnTo>
                <a:lnTo>
                  <a:pt x="148" y="270"/>
                </a:lnTo>
                <a:lnTo>
                  <a:pt x="149" y="270"/>
                </a:lnTo>
                <a:lnTo>
                  <a:pt x="149" y="271"/>
                </a:lnTo>
                <a:lnTo>
                  <a:pt x="149" y="270"/>
                </a:lnTo>
                <a:lnTo>
                  <a:pt x="149" y="269"/>
                </a:lnTo>
                <a:lnTo>
                  <a:pt x="149" y="270"/>
                </a:lnTo>
                <a:lnTo>
                  <a:pt x="150" y="270"/>
                </a:lnTo>
                <a:lnTo>
                  <a:pt x="149" y="270"/>
                </a:lnTo>
                <a:lnTo>
                  <a:pt x="149" y="271"/>
                </a:lnTo>
                <a:lnTo>
                  <a:pt x="150" y="271"/>
                </a:lnTo>
                <a:lnTo>
                  <a:pt x="150" y="270"/>
                </a:lnTo>
                <a:lnTo>
                  <a:pt x="150" y="271"/>
                </a:lnTo>
                <a:lnTo>
                  <a:pt x="150" y="272"/>
                </a:lnTo>
                <a:lnTo>
                  <a:pt x="149" y="272"/>
                </a:lnTo>
                <a:lnTo>
                  <a:pt x="150" y="272"/>
                </a:lnTo>
                <a:lnTo>
                  <a:pt x="150" y="271"/>
                </a:lnTo>
                <a:lnTo>
                  <a:pt x="151" y="271"/>
                </a:lnTo>
                <a:lnTo>
                  <a:pt x="151" y="272"/>
                </a:lnTo>
                <a:lnTo>
                  <a:pt x="151" y="273"/>
                </a:lnTo>
                <a:lnTo>
                  <a:pt x="152" y="273"/>
                </a:lnTo>
                <a:lnTo>
                  <a:pt x="152" y="274"/>
                </a:lnTo>
                <a:lnTo>
                  <a:pt x="151" y="274"/>
                </a:lnTo>
                <a:lnTo>
                  <a:pt x="151" y="273"/>
                </a:lnTo>
                <a:lnTo>
                  <a:pt x="151" y="274"/>
                </a:lnTo>
                <a:lnTo>
                  <a:pt x="151" y="273"/>
                </a:lnTo>
                <a:lnTo>
                  <a:pt x="150" y="273"/>
                </a:lnTo>
                <a:lnTo>
                  <a:pt x="150" y="274"/>
                </a:lnTo>
                <a:lnTo>
                  <a:pt x="150" y="275"/>
                </a:lnTo>
                <a:lnTo>
                  <a:pt x="149" y="275"/>
                </a:lnTo>
                <a:lnTo>
                  <a:pt x="150" y="275"/>
                </a:lnTo>
                <a:lnTo>
                  <a:pt x="150" y="274"/>
                </a:lnTo>
                <a:lnTo>
                  <a:pt x="151" y="274"/>
                </a:lnTo>
                <a:lnTo>
                  <a:pt x="151" y="275"/>
                </a:lnTo>
                <a:lnTo>
                  <a:pt x="152" y="275"/>
                </a:lnTo>
                <a:lnTo>
                  <a:pt x="151" y="275"/>
                </a:lnTo>
                <a:lnTo>
                  <a:pt x="151" y="274"/>
                </a:lnTo>
                <a:lnTo>
                  <a:pt x="152" y="274"/>
                </a:lnTo>
                <a:lnTo>
                  <a:pt x="152" y="275"/>
                </a:lnTo>
                <a:lnTo>
                  <a:pt x="153" y="275"/>
                </a:lnTo>
                <a:lnTo>
                  <a:pt x="153" y="274"/>
                </a:lnTo>
                <a:lnTo>
                  <a:pt x="153" y="275"/>
                </a:lnTo>
                <a:lnTo>
                  <a:pt x="154" y="275"/>
                </a:lnTo>
                <a:lnTo>
                  <a:pt x="154" y="274"/>
                </a:lnTo>
                <a:lnTo>
                  <a:pt x="153" y="274"/>
                </a:lnTo>
                <a:lnTo>
                  <a:pt x="154" y="274"/>
                </a:lnTo>
                <a:lnTo>
                  <a:pt x="154" y="273"/>
                </a:lnTo>
                <a:lnTo>
                  <a:pt x="154" y="274"/>
                </a:lnTo>
                <a:lnTo>
                  <a:pt x="154" y="273"/>
                </a:lnTo>
                <a:lnTo>
                  <a:pt x="154" y="272"/>
                </a:lnTo>
                <a:lnTo>
                  <a:pt x="155" y="272"/>
                </a:lnTo>
                <a:lnTo>
                  <a:pt x="155" y="273"/>
                </a:lnTo>
                <a:lnTo>
                  <a:pt x="155" y="274"/>
                </a:lnTo>
                <a:lnTo>
                  <a:pt x="155" y="273"/>
                </a:lnTo>
                <a:lnTo>
                  <a:pt x="155" y="274"/>
                </a:lnTo>
                <a:lnTo>
                  <a:pt x="156" y="274"/>
                </a:lnTo>
                <a:lnTo>
                  <a:pt x="155" y="274"/>
                </a:lnTo>
                <a:lnTo>
                  <a:pt x="155" y="275"/>
                </a:lnTo>
                <a:lnTo>
                  <a:pt x="156" y="275"/>
                </a:lnTo>
                <a:lnTo>
                  <a:pt x="156" y="274"/>
                </a:lnTo>
                <a:lnTo>
                  <a:pt x="156" y="275"/>
                </a:lnTo>
                <a:lnTo>
                  <a:pt x="157" y="275"/>
                </a:lnTo>
                <a:lnTo>
                  <a:pt x="157" y="274"/>
                </a:lnTo>
                <a:lnTo>
                  <a:pt x="158" y="274"/>
                </a:lnTo>
                <a:lnTo>
                  <a:pt x="157" y="275"/>
                </a:lnTo>
                <a:lnTo>
                  <a:pt x="158" y="275"/>
                </a:lnTo>
                <a:lnTo>
                  <a:pt x="158" y="274"/>
                </a:lnTo>
                <a:lnTo>
                  <a:pt x="159" y="275"/>
                </a:lnTo>
                <a:lnTo>
                  <a:pt x="158" y="275"/>
                </a:lnTo>
                <a:lnTo>
                  <a:pt x="159" y="275"/>
                </a:lnTo>
                <a:lnTo>
                  <a:pt x="160" y="275"/>
                </a:lnTo>
                <a:lnTo>
                  <a:pt x="159" y="275"/>
                </a:lnTo>
                <a:lnTo>
                  <a:pt x="159" y="274"/>
                </a:lnTo>
                <a:lnTo>
                  <a:pt x="158" y="274"/>
                </a:lnTo>
                <a:lnTo>
                  <a:pt x="159" y="274"/>
                </a:lnTo>
                <a:lnTo>
                  <a:pt x="159" y="273"/>
                </a:lnTo>
                <a:lnTo>
                  <a:pt x="158" y="273"/>
                </a:lnTo>
                <a:lnTo>
                  <a:pt x="159" y="273"/>
                </a:lnTo>
                <a:lnTo>
                  <a:pt x="158" y="273"/>
                </a:lnTo>
                <a:lnTo>
                  <a:pt x="158" y="274"/>
                </a:lnTo>
                <a:lnTo>
                  <a:pt x="158" y="273"/>
                </a:lnTo>
                <a:lnTo>
                  <a:pt x="157" y="274"/>
                </a:lnTo>
                <a:lnTo>
                  <a:pt x="157" y="273"/>
                </a:lnTo>
                <a:lnTo>
                  <a:pt x="158" y="273"/>
                </a:lnTo>
                <a:lnTo>
                  <a:pt x="157" y="273"/>
                </a:lnTo>
                <a:lnTo>
                  <a:pt x="158" y="273"/>
                </a:lnTo>
                <a:lnTo>
                  <a:pt x="158" y="272"/>
                </a:lnTo>
                <a:lnTo>
                  <a:pt x="157" y="272"/>
                </a:lnTo>
                <a:lnTo>
                  <a:pt x="158" y="271"/>
                </a:lnTo>
                <a:lnTo>
                  <a:pt x="157" y="271"/>
                </a:lnTo>
                <a:lnTo>
                  <a:pt x="157" y="272"/>
                </a:lnTo>
                <a:lnTo>
                  <a:pt x="156" y="272"/>
                </a:lnTo>
                <a:lnTo>
                  <a:pt x="156" y="271"/>
                </a:lnTo>
                <a:lnTo>
                  <a:pt x="156" y="272"/>
                </a:lnTo>
                <a:lnTo>
                  <a:pt x="155" y="272"/>
                </a:lnTo>
                <a:lnTo>
                  <a:pt x="155" y="271"/>
                </a:lnTo>
                <a:lnTo>
                  <a:pt x="156" y="271"/>
                </a:lnTo>
                <a:lnTo>
                  <a:pt x="155" y="271"/>
                </a:lnTo>
                <a:lnTo>
                  <a:pt x="155" y="270"/>
                </a:lnTo>
                <a:lnTo>
                  <a:pt x="156" y="270"/>
                </a:lnTo>
                <a:lnTo>
                  <a:pt x="156" y="271"/>
                </a:lnTo>
                <a:lnTo>
                  <a:pt x="156" y="270"/>
                </a:lnTo>
                <a:lnTo>
                  <a:pt x="157" y="270"/>
                </a:lnTo>
                <a:lnTo>
                  <a:pt x="157" y="271"/>
                </a:lnTo>
                <a:lnTo>
                  <a:pt x="157" y="270"/>
                </a:lnTo>
                <a:lnTo>
                  <a:pt x="156" y="270"/>
                </a:lnTo>
                <a:lnTo>
                  <a:pt x="156" y="269"/>
                </a:lnTo>
                <a:lnTo>
                  <a:pt x="156" y="268"/>
                </a:lnTo>
                <a:lnTo>
                  <a:pt x="156" y="269"/>
                </a:lnTo>
                <a:lnTo>
                  <a:pt x="155" y="269"/>
                </a:lnTo>
                <a:lnTo>
                  <a:pt x="155" y="268"/>
                </a:lnTo>
                <a:lnTo>
                  <a:pt x="156" y="268"/>
                </a:lnTo>
                <a:lnTo>
                  <a:pt x="155" y="268"/>
                </a:lnTo>
                <a:lnTo>
                  <a:pt x="155" y="267"/>
                </a:lnTo>
                <a:lnTo>
                  <a:pt x="155" y="268"/>
                </a:lnTo>
                <a:lnTo>
                  <a:pt x="155" y="267"/>
                </a:lnTo>
                <a:lnTo>
                  <a:pt x="155" y="266"/>
                </a:lnTo>
                <a:lnTo>
                  <a:pt x="154" y="266"/>
                </a:lnTo>
                <a:lnTo>
                  <a:pt x="154" y="267"/>
                </a:lnTo>
                <a:lnTo>
                  <a:pt x="154" y="268"/>
                </a:lnTo>
                <a:lnTo>
                  <a:pt x="154" y="267"/>
                </a:lnTo>
                <a:lnTo>
                  <a:pt x="154" y="268"/>
                </a:lnTo>
                <a:lnTo>
                  <a:pt x="153" y="268"/>
                </a:lnTo>
                <a:lnTo>
                  <a:pt x="154" y="268"/>
                </a:lnTo>
                <a:lnTo>
                  <a:pt x="154" y="269"/>
                </a:lnTo>
                <a:lnTo>
                  <a:pt x="153" y="269"/>
                </a:lnTo>
                <a:lnTo>
                  <a:pt x="153" y="268"/>
                </a:lnTo>
                <a:lnTo>
                  <a:pt x="153" y="269"/>
                </a:lnTo>
                <a:lnTo>
                  <a:pt x="152" y="269"/>
                </a:lnTo>
                <a:lnTo>
                  <a:pt x="152" y="268"/>
                </a:lnTo>
                <a:lnTo>
                  <a:pt x="151" y="268"/>
                </a:lnTo>
                <a:lnTo>
                  <a:pt x="151" y="269"/>
                </a:lnTo>
                <a:lnTo>
                  <a:pt x="152" y="269"/>
                </a:lnTo>
                <a:lnTo>
                  <a:pt x="151" y="269"/>
                </a:lnTo>
                <a:lnTo>
                  <a:pt x="151" y="268"/>
                </a:lnTo>
                <a:lnTo>
                  <a:pt x="150" y="268"/>
                </a:lnTo>
                <a:lnTo>
                  <a:pt x="150" y="269"/>
                </a:lnTo>
                <a:lnTo>
                  <a:pt x="149" y="269"/>
                </a:lnTo>
                <a:lnTo>
                  <a:pt x="150" y="269"/>
                </a:lnTo>
                <a:lnTo>
                  <a:pt x="150" y="268"/>
                </a:lnTo>
                <a:lnTo>
                  <a:pt x="150" y="267"/>
                </a:lnTo>
                <a:lnTo>
                  <a:pt x="151" y="267"/>
                </a:lnTo>
                <a:lnTo>
                  <a:pt x="151" y="268"/>
                </a:lnTo>
                <a:lnTo>
                  <a:pt x="151" y="267"/>
                </a:lnTo>
                <a:lnTo>
                  <a:pt x="151" y="268"/>
                </a:lnTo>
                <a:lnTo>
                  <a:pt x="152" y="268"/>
                </a:lnTo>
                <a:lnTo>
                  <a:pt x="152" y="267"/>
                </a:lnTo>
                <a:lnTo>
                  <a:pt x="151" y="267"/>
                </a:lnTo>
                <a:lnTo>
                  <a:pt x="151" y="266"/>
                </a:lnTo>
                <a:lnTo>
                  <a:pt x="152" y="266"/>
                </a:lnTo>
                <a:lnTo>
                  <a:pt x="151" y="266"/>
                </a:lnTo>
                <a:lnTo>
                  <a:pt x="151" y="265"/>
                </a:lnTo>
                <a:lnTo>
                  <a:pt x="152" y="265"/>
                </a:lnTo>
                <a:lnTo>
                  <a:pt x="152" y="266"/>
                </a:lnTo>
                <a:lnTo>
                  <a:pt x="153" y="266"/>
                </a:lnTo>
                <a:lnTo>
                  <a:pt x="153" y="265"/>
                </a:lnTo>
                <a:lnTo>
                  <a:pt x="153" y="266"/>
                </a:lnTo>
                <a:lnTo>
                  <a:pt x="154" y="266"/>
                </a:lnTo>
                <a:lnTo>
                  <a:pt x="154" y="265"/>
                </a:lnTo>
                <a:lnTo>
                  <a:pt x="153" y="265"/>
                </a:lnTo>
                <a:lnTo>
                  <a:pt x="154" y="265"/>
                </a:lnTo>
                <a:lnTo>
                  <a:pt x="153" y="265"/>
                </a:lnTo>
                <a:lnTo>
                  <a:pt x="153" y="264"/>
                </a:lnTo>
                <a:lnTo>
                  <a:pt x="153" y="265"/>
                </a:lnTo>
                <a:lnTo>
                  <a:pt x="153" y="264"/>
                </a:lnTo>
                <a:lnTo>
                  <a:pt x="152" y="264"/>
                </a:lnTo>
                <a:lnTo>
                  <a:pt x="152" y="265"/>
                </a:lnTo>
                <a:lnTo>
                  <a:pt x="152" y="264"/>
                </a:lnTo>
                <a:lnTo>
                  <a:pt x="153" y="264"/>
                </a:lnTo>
                <a:lnTo>
                  <a:pt x="153" y="263"/>
                </a:lnTo>
                <a:lnTo>
                  <a:pt x="152" y="263"/>
                </a:lnTo>
                <a:lnTo>
                  <a:pt x="152" y="262"/>
                </a:lnTo>
                <a:lnTo>
                  <a:pt x="151" y="262"/>
                </a:lnTo>
                <a:lnTo>
                  <a:pt x="151" y="263"/>
                </a:lnTo>
                <a:lnTo>
                  <a:pt x="152" y="263"/>
                </a:lnTo>
                <a:lnTo>
                  <a:pt x="151" y="263"/>
                </a:lnTo>
                <a:lnTo>
                  <a:pt x="151" y="262"/>
                </a:lnTo>
                <a:lnTo>
                  <a:pt x="150" y="262"/>
                </a:lnTo>
                <a:lnTo>
                  <a:pt x="150" y="263"/>
                </a:lnTo>
                <a:lnTo>
                  <a:pt x="149" y="263"/>
                </a:lnTo>
                <a:lnTo>
                  <a:pt x="150" y="263"/>
                </a:lnTo>
                <a:lnTo>
                  <a:pt x="150" y="262"/>
                </a:lnTo>
                <a:lnTo>
                  <a:pt x="150" y="261"/>
                </a:lnTo>
                <a:lnTo>
                  <a:pt x="151" y="261"/>
                </a:lnTo>
                <a:lnTo>
                  <a:pt x="151" y="262"/>
                </a:lnTo>
                <a:lnTo>
                  <a:pt x="151" y="261"/>
                </a:lnTo>
                <a:lnTo>
                  <a:pt x="151" y="262"/>
                </a:lnTo>
                <a:lnTo>
                  <a:pt x="152" y="262"/>
                </a:lnTo>
                <a:lnTo>
                  <a:pt x="152" y="261"/>
                </a:lnTo>
                <a:lnTo>
                  <a:pt x="151" y="261"/>
                </a:lnTo>
                <a:lnTo>
                  <a:pt x="151" y="260"/>
                </a:lnTo>
                <a:lnTo>
                  <a:pt x="151" y="259"/>
                </a:lnTo>
                <a:lnTo>
                  <a:pt x="150" y="259"/>
                </a:lnTo>
                <a:lnTo>
                  <a:pt x="150" y="260"/>
                </a:lnTo>
                <a:lnTo>
                  <a:pt x="149" y="260"/>
                </a:lnTo>
                <a:lnTo>
                  <a:pt x="150" y="260"/>
                </a:lnTo>
                <a:lnTo>
                  <a:pt x="150" y="259"/>
                </a:lnTo>
                <a:lnTo>
                  <a:pt x="150" y="258"/>
                </a:lnTo>
                <a:lnTo>
                  <a:pt x="150" y="259"/>
                </a:lnTo>
                <a:lnTo>
                  <a:pt x="149" y="259"/>
                </a:lnTo>
                <a:lnTo>
                  <a:pt x="149" y="258"/>
                </a:lnTo>
                <a:lnTo>
                  <a:pt x="150" y="258"/>
                </a:lnTo>
                <a:lnTo>
                  <a:pt x="149" y="258"/>
                </a:lnTo>
                <a:lnTo>
                  <a:pt x="149" y="257"/>
                </a:lnTo>
                <a:lnTo>
                  <a:pt x="149" y="258"/>
                </a:lnTo>
                <a:lnTo>
                  <a:pt x="149" y="259"/>
                </a:lnTo>
                <a:lnTo>
                  <a:pt x="149" y="258"/>
                </a:lnTo>
                <a:lnTo>
                  <a:pt x="148" y="258"/>
                </a:lnTo>
                <a:lnTo>
                  <a:pt x="148" y="259"/>
                </a:lnTo>
                <a:lnTo>
                  <a:pt x="149" y="259"/>
                </a:lnTo>
                <a:lnTo>
                  <a:pt x="149" y="260"/>
                </a:lnTo>
                <a:lnTo>
                  <a:pt x="148" y="260"/>
                </a:lnTo>
                <a:lnTo>
                  <a:pt x="148" y="259"/>
                </a:lnTo>
                <a:lnTo>
                  <a:pt x="148" y="260"/>
                </a:lnTo>
                <a:lnTo>
                  <a:pt x="147" y="260"/>
                </a:lnTo>
                <a:lnTo>
                  <a:pt x="148" y="260"/>
                </a:lnTo>
                <a:lnTo>
                  <a:pt x="148" y="261"/>
                </a:lnTo>
                <a:lnTo>
                  <a:pt x="147" y="261"/>
                </a:lnTo>
                <a:lnTo>
                  <a:pt x="147" y="262"/>
                </a:lnTo>
                <a:lnTo>
                  <a:pt x="147" y="261"/>
                </a:lnTo>
                <a:lnTo>
                  <a:pt x="148" y="262"/>
                </a:lnTo>
                <a:lnTo>
                  <a:pt x="148" y="261"/>
                </a:lnTo>
                <a:lnTo>
                  <a:pt x="148" y="262"/>
                </a:lnTo>
                <a:lnTo>
                  <a:pt x="149" y="262"/>
                </a:lnTo>
                <a:lnTo>
                  <a:pt x="149" y="263"/>
                </a:lnTo>
                <a:lnTo>
                  <a:pt x="148" y="263"/>
                </a:lnTo>
                <a:lnTo>
                  <a:pt x="148" y="262"/>
                </a:lnTo>
                <a:lnTo>
                  <a:pt x="148" y="263"/>
                </a:lnTo>
                <a:lnTo>
                  <a:pt x="147" y="263"/>
                </a:lnTo>
                <a:lnTo>
                  <a:pt x="147" y="262"/>
                </a:lnTo>
                <a:lnTo>
                  <a:pt x="146" y="262"/>
                </a:lnTo>
                <a:lnTo>
                  <a:pt x="147" y="262"/>
                </a:lnTo>
                <a:lnTo>
                  <a:pt x="146" y="262"/>
                </a:lnTo>
                <a:lnTo>
                  <a:pt x="146" y="263"/>
                </a:lnTo>
                <a:lnTo>
                  <a:pt x="147" y="263"/>
                </a:lnTo>
                <a:lnTo>
                  <a:pt x="146" y="263"/>
                </a:lnTo>
                <a:lnTo>
                  <a:pt x="145" y="263"/>
                </a:lnTo>
                <a:lnTo>
                  <a:pt x="146" y="263"/>
                </a:lnTo>
                <a:lnTo>
                  <a:pt x="145" y="262"/>
                </a:lnTo>
                <a:lnTo>
                  <a:pt x="145" y="263"/>
                </a:lnTo>
                <a:lnTo>
                  <a:pt x="144" y="263"/>
                </a:lnTo>
                <a:lnTo>
                  <a:pt x="145" y="262"/>
                </a:lnTo>
                <a:lnTo>
                  <a:pt x="144" y="262"/>
                </a:lnTo>
                <a:lnTo>
                  <a:pt x="145" y="262"/>
                </a:lnTo>
                <a:lnTo>
                  <a:pt x="145" y="261"/>
                </a:lnTo>
                <a:lnTo>
                  <a:pt x="144" y="262"/>
                </a:lnTo>
                <a:lnTo>
                  <a:pt x="144" y="261"/>
                </a:lnTo>
                <a:lnTo>
                  <a:pt x="145" y="261"/>
                </a:lnTo>
                <a:lnTo>
                  <a:pt x="144" y="261"/>
                </a:lnTo>
                <a:lnTo>
                  <a:pt x="144" y="260"/>
                </a:lnTo>
                <a:lnTo>
                  <a:pt x="144" y="261"/>
                </a:lnTo>
                <a:lnTo>
                  <a:pt x="144" y="262"/>
                </a:lnTo>
                <a:lnTo>
                  <a:pt x="144" y="261"/>
                </a:lnTo>
                <a:lnTo>
                  <a:pt x="143" y="261"/>
                </a:lnTo>
                <a:lnTo>
                  <a:pt x="143" y="262"/>
                </a:lnTo>
                <a:lnTo>
                  <a:pt x="144" y="262"/>
                </a:lnTo>
                <a:lnTo>
                  <a:pt x="144" y="263"/>
                </a:lnTo>
                <a:lnTo>
                  <a:pt x="143" y="263"/>
                </a:lnTo>
                <a:lnTo>
                  <a:pt x="143" y="262"/>
                </a:lnTo>
                <a:lnTo>
                  <a:pt x="143" y="263"/>
                </a:lnTo>
                <a:lnTo>
                  <a:pt x="142" y="263"/>
                </a:lnTo>
                <a:lnTo>
                  <a:pt x="142" y="262"/>
                </a:lnTo>
                <a:lnTo>
                  <a:pt x="141" y="262"/>
                </a:lnTo>
                <a:lnTo>
                  <a:pt x="141" y="263"/>
                </a:lnTo>
                <a:lnTo>
                  <a:pt x="140" y="263"/>
                </a:lnTo>
                <a:lnTo>
                  <a:pt x="140" y="262"/>
                </a:lnTo>
                <a:lnTo>
                  <a:pt x="140" y="263"/>
                </a:lnTo>
                <a:lnTo>
                  <a:pt x="139" y="263"/>
                </a:lnTo>
                <a:lnTo>
                  <a:pt x="139" y="262"/>
                </a:lnTo>
                <a:lnTo>
                  <a:pt x="140" y="262"/>
                </a:lnTo>
                <a:lnTo>
                  <a:pt x="140" y="261"/>
                </a:lnTo>
                <a:lnTo>
                  <a:pt x="140" y="262"/>
                </a:lnTo>
                <a:lnTo>
                  <a:pt x="141" y="262"/>
                </a:lnTo>
                <a:lnTo>
                  <a:pt x="141" y="261"/>
                </a:lnTo>
                <a:lnTo>
                  <a:pt x="141" y="262"/>
                </a:lnTo>
                <a:lnTo>
                  <a:pt x="141" y="261"/>
                </a:lnTo>
                <a:lnTo>
                  <a:pt x="140" y="261"/>
                </a:lnTo>
                <a:lnTo>
                  <a:pt x="140" y="260"/>
                </a:lnTo>
                <a:lnTo>
                  <a:pt x="141" y="260"/>
                </a:lnTo>
                <a:lnTo>
                  <a:pt x="141" y="259"/>
                </a:lnTo>
                <a:lnTo>
                  <a:pt x="142" y="259"/>
                </a:lnTo>
                <a:lnTo>
                  <a:pt x="142" y="260"/>
                </a:lnTo>
                <a:lnTo>
                  <a:pt x="143" y="260"/>
                </a:lnTo>
                <a:lnTo>
                  <a:pt x="143" y="259"/>
                </a:lnTo>
                <a:lnTo>
                  <a:pt x="143" y="260"/>
                </a:lnTo>
                <a:lnTo>
                  <a:pt x="144" y="260"/>
                </a:lnTo>
                <a:lnTo>
                  <a:pt x="144" y="259"/>
                </a:lnTo>
                <a:lnTo>
                  <a:pt x="143" y="259"/>
                </a:lnTo>
                <a:lnTo>
                  <a:pt x="143" y="258"/>
                </a:lnTo>
                <a:lnTo>
                  <a:pt x="143" y="259"/>
                </a:lnTo>
                <a:lnTo>
                  <a:pt x="142" y="259"/>
                </a:lnTo>
                <a:lnTo>
                  <a:pt x="142" y="258"/>
                </a:lnTo>
                <a:lnTo>
                  <a:pt x="142" y="259"/>
                </a:lnTo>
                <a:lnTo>
                  <a:pt x="142" y="258"/>
                </a:lnTo>
                <a:lnTo>
                  <a:pt x="143" y="258"/>
                </a:lnTo>
                <a:lnTo>
                  <a:pt x="143" y="257"/>
                </a:lnTo>
                <a:lnTo>
                  <a:pt x="142" y="257"/>
                </a:lnTo>
                <a:lnTo>
                  <a:pt x="143" y="257"/>
                </a:lnTo>
                <a:lnTo>
                  <a:pt x="143" y="256"/>
                </a:lnTo>
                <a:lnTo>
                  <a:pt x="143" y="257"/>
                </a:lnTo>
                <a:lnTo>
                  <a:pt x="144" y="257"/>
                </a:lnTo>
                <a:lnTo>
                  <a:pt x="144" y="256"/>
                </a:lnTo>
                <a:lnTo>
                  <a:pt x="143" y="256"/>
                </a:lnTo>
                <a:lnTo>
                  <a:pt x="144" y="256"/>
                </a:lnTo>
                <a:lnTo>
                  <a:pt x="144" y="255"/>
                </a:lnTo>
                <a:lnTo>
                  <a:pt x="144" y="256"/>
                </a:lnTo>
                <a:lnTo>
                  <a:pt x="145" y="256"/>
                </a:lnTo>
                <a:lnTo>
                  <a:pt x="144" y="256"/>
                </a:lnTo>
                <a:lnTo>
                  <a:pt x="145" y="256"/>
                </a:lnTo>
                <a:lnTo>
                  <a:pt x="144" y="256"/>
                </a:lnTo>
                <a:lnTo>
                  <a:pt x="145" y="256"/>
                </a:lnTo>
                <a:lnTo>
                  <a:pt x="144" y="257"/>
                </a:lnTo>
                <a:lnTo>
                  <a:pt x="145" y="257"/>
                </a:lnTo>
                <a:lnTo>
                  <a:pt x="145" y="256"/>
                </a:lnTo>
                <a:lnTo>
                  <a:pt x="146" y="257"/>
                </a:lnTo>
                <a:lnTo>
                  <a:pt x="145" y="257"/>
                </a:lnTo>
                <a:lnTo>
                  <a:pt x="146" y="257"/>
                </a:lnTo>
                <a:lnTo>
                  <a:pt x="147" y="257"/>
                </a:lnTo>
                <a:lnTo>
                  <a:pt x="146" y="257"/>
                </a:lnTo>
                <a:lnTo>
                  <a:pt x="146" y="256"/>
                </a:lnTo>
                <a:lnTo>
                  <a:pt x="147" y="256"/>
                </a:lnTo>
                <a:lnTo>
                  <a:pt x="146" y="256"/>
                </a:lnTo>
                <a:lnTo>
                  <a:pt x="147" y="256"/>
                </a:lnTo>
                <a:lnTo>
                  <a:pt x="147" y="257"/>
                </a:lnTo>
                <a:lnTo>
                  <a:pt x="148" y="257"/>
                </a:lnTo>
                <a:lnTo>
                  <a:pt x="148" y="256"/>
                </a:lnTo>
                <a:lnTo>
                  <a:pt x="148" y="257"/>
                </a:lnTo>
                <a:lnTo>
                  <a:pt x="149" y="257"/>
                </a:lnTo>
                <a:lnTo>
                  <a:pt x="149" y="256"/>
                </a:lnTo>
                <a:lnTo>
                  <a:pt x="148" y="256"/>
                </a:lnTo>
                <a:lnTo>
                  <a:pt x="147" y="256"/>
                </a:lnTo>
                <a:lnTo>
                  <a:pt x="148" y="256"/>
                </a:lnTo>
                <a:lnTo>
                  <a:pt x="148" y="255"/>
                </a:lnTo>
                <a:lnTo>
                  <a:pt x="147" y="255"/>
                </a:lnTo>
                <a:lnTo>
                  <a:pt x="148" y="255"/>
                </a:lnTo>
                <a:lnTo>
                  <a:pt x="147" y="255"/>
                </a:lnTo>
                <a:lnTo>
                  <a:pt x="147" y="254"/>
                </a:lnTo>
                <a:lnTo>
                  <a:pt x="146" y="254"/>
                </a:lnTo>
                <a:lnTo>
                  <a:pt x="147" y="254"/>
                </a:lnTo>
                <a:lnTo>
                  <a:pt x="146" y="254"/>
                </a:lnTo>
                <a:lnTo>
                  <a:pt x="146" y="255"/>
                </a:lnTo>
                <a:lnTo>
                  <a:pt x="147" y="255"/>
                </a:lnTo>
                <a:lnTo>
                  <a:pt x="146" y="255"/>
                </a:lnTo>
                <a:lnTo>
                  <a:pt x="145" y="255"/>
                </a:lnTo>
                <a:lnTo>
                  <a:pt x="146" y="255"/>
                </a:lnTo>
                <a:lnTo>
                  <a:pt x="145" y="254"/>
                </a:lnTo>
                <a:lnTo>
                  <a:pt x="145" y="255"/>
                </a:lnTo>
                <a:lnTo>
                  <a:pt x="144" y="255"/>
                </a:lnTo>
                <a:lnTo>
                  <a:pt x="145" y="254"/>
                </a:lnTo>
                <a:lnTo>
                  <a:pt x="144" y="254"/>
                </a:lnTo>
                <a:lnTo>
                  <a:pt x="145" y="254"/>
                </a:lnTo>
                <a:lnTo>
                  <a:pt x="145" y="253"/>
                </a:lnTo>
                <a:lnTo>
                  <a:pt x="146" y="253"/>
                </a:lnTo>
                <a:lnTo>
                  <a:pt x="145" y="253"/>
                </a:lnTo>
                <a:lnTo>
                  <a:pt x="146" y="254"/>
                </a:lnTo>
                <a:lnTo>
                  <a:pt x="146" y="253"/>
                </a:lnTo>
                <a:lnTo>
                  <a:pt x="146" y="254"/>
                </a:lnTo>
                <a:lnTo>
                  <a:pt x="147" y="253"/>
                </a:lnTo>
                <a:lnTo>
                  <a:pt x="146" y="253"/>
                </a:lnTo>
                <a:lnTo>
                  <a:pt x="145" y="253"/>
                </a:lnTo>
                <a:lnTo>
                  <a:pt x="146" y="252"/>
                </a:lnTo>
                <a:lnTo>
                  <a:pt x="145" y="252"/>
                </a:lnTo>
                <a:lnTo>
                  <a:pt x="146" y="252"/>
                </a:lnTo>
                <a:lnTo>
                  <a:pt x="145" y="251"/>
                </a:lnTo>
                <a:lnTo>
                  <a:pt x="145" y="252"/>
                </a:lnTo>
                <a:lnTo>
                  <a:pt x="144" y="252"/>
                </a:lnTo>
                <a:lnTo>
                  <a:pt x="145" y="251"/>
                </a:lnTo>
                <a:lnTo>
                  <a:pt x="144" y="251"/>
                </a:lnTo>
                <a:lnTo>
                  <a:pt x="145" y="251"/>
                </a:lnTo>
                <a:lnTo>
                  <a:pt x="145" y="250"/>
                </a:lnTo>
                <a:lnTo>
                  <a:pt x="144" y="251"/>
                </a:lnTo>
                <a:lnTo>
                  <a:pt x="144" y="250"/>
                </a:lnTo>
                <a:lnTo>
                  <a:pt x="145" y="250"/>
                </a:lnTo>
                <a:lnTo>
                  <a:pt x="144" y="250"/>
                </a:lnTo>
                <a:lnTo>
                  <a:pt x="144" y="249"/>
                </a:lnTo>
                <a:lnTo>
                  <a:pt x="144" y="250"/>
                </a:lnTo>
                <a:lnTo>
                  <a:pt x="144" y="251"/>
                </a:lnTo>
                <a:lnTo>
                  <a:pt x="144" y="250"/>
                </a:lnTo>
                <a:lnTo>
                  <a:pt x="143" y="250"/>
                </a:lnTo>
                <a:lnTo>
                  <a:pt x="143" y="251"/>
                </a:lnTo>
                <a:lnTo>
                  <a:pt x="144" y="251"/>
                </a:lnTo>
                <a:lnTo>
                  <a:pt x="144" y="252"/>
                </a:lnTo>
                <a:lnTo>
                  <a:pt x="143" y="252"/>
                </a:lnTo>
                <a:lnTo>
                  <a:pt x="143" y="251"/>
                </a:lnTo>
                <a:lnTo>
                  <a:pt x="143" y="252"/>
                </a:lnTo>
                <a:lnTo>
                  <a:pt x="142" y="252"/>
                </a:lnTo>
                <a:lnTo>
                  <a:pt x="142" y="251"/>
                </a:lnTo>
                <a:lnTo>
                  <a:pt x="141" y="251"/>
                </a:lnTo>
                <a:lnTo>
                  <a:pt x="141" y="252"/>
                </a:lnTo>
                <a:lnTo>
                  <a:pt x="140" y="252"/>
                </a:lnTo>
                <a:lnTo>
                  <a:pt x="140" y="251"/>
                </a:lnTo>
                <a:lnTo>
                  <a:pt x="140" y="252"/>
                </a:lnTo>
                <a:lnTo>
                  <a:pt x="139" y="252"/>
                </a:lnTo>
                <a:lnTo>
                  <a:pt x="139" y="251"/>
                </a:lnTo>
                <a:lnTo>
                  <a:pt x="140" y="251"/>
                </a:lnTo>
                <a:lnTo>
                  <a:pt x="140" y="250"/>
                </a:lnTo>
                <a:lnTo>
                  <a:pt x="140" y="251"/>
                </a:lnTo>
                <a:lnTo>
                  <a:pt x="141" y="251"/>
                </a:lnTo>
                <a:lnTo>
                  <a:pt x="141" y="250"/>
                </a:lnTo>
                <a:lnTo>
                  <a:pt x="141" y="251"/>
                </a:lnTo>
                <a:lnTo>
                  <a:pt x="141" y="250"/>
                </a:lnTo>
                <a:lnTo>
                  <a:pt x="140" y="250"/>
                </a:lnTo>
                <a:lnTo>
                  <a:pt x="140" y="249"/>
                </a:lnTo>
                <a:lnTo>
                  <a:pt x="141" y="249"/>
                </a:lnTo>
                <a:lnTo>
                  <a:pt x="141" y="248"/>
                </a:lnTo>
                <a:lnTo>
                  <a:pt x="142" y="248"/>
                </a:lnTo>
                <a:lnTo>
                  <a:pt x="142" y="249"/>
                </a:lnTo>
                <a:lnTo>
                  <a:pt x="143" y="249"/>
                </a:lnTo>
                <a:lnTo>
                  <a:pt x="143" y="248"/>
                </a:lnTo>
                <a:lnTo>
                  <a:pt x="143" y="249"/>
                </a:lnTo>
                <a:lnTo>
                  <a:pt x="144" y="249"/>
                </a:lnTo>
                <a:lnTo>
                  <a:pt x="144" y="248"/>
                </a:lnTo>
                <a:lnTo>
                  <a:pt x="143" y="248"/>
                </a:lnTo>
                <a:lnTo>
                  <a:pt x="143" y="247"/>
                </a:lnTo>
                <a:lnTo>
                  <a:pt x="143" y="248"/>
                </a:lnTo>
                <a:lnTo>
                  <a:pt x="142" y="248"/>
                </a:lnTo>
                <a:lnTo>
                  <a:pt x="142" y="247"/>
                </a:lnTo>
                <a:lnTo>
                  <a:pt x="142" y="248"/>
                </a:lnTo>
                <a:lnTo>
                  <a:pt x="142" y="247"/>
                </a:lnTo>
                <a:lnTo>
                  <a:pt x="143" y="247"/>
                </a:lnTo>
                <a:lnTo>
                  <a:pt x="143" y="246"/>
                </a:lnTo>
                <a:lnTo>
                  <a:pt x="142" y="246"/>
                </a:lnTo>
                <a:lnTo>
                  <a:pt x="142" y="245"/>
                </a:lnTo>
                <a:lnTo>
                  <a:pt x="141" y="245"/>
                </a:lnTo>
                <a:lnTo>
                  <a:pt x="141" y="246"/>
                </a:lnTo>
                <a:lnTo>
                  <a:pt x="140" y="246"/>
                </a:lnTo>
                <a:lnTo>
                  <a:pt x="140" y="245"/>
                </a:lnTo>
                <a:lnTo>
                  <a:pt x="140" y="246"/>
                </a:lnTo>
                <a:lnTo>
                  <a:pt x="139" y="246"/>
                </a:lnTo>
                <a:lnTo>
                  <a:pt x="139" y="245"/>
                </a:lnTo>
                <a:lnTo>
                  <a:pt x="140" y="245"/>
                </a:lnTo>
                <a:lnTo>
                  <a:pt x="140" y="244"/>
                </a:lnTo>
                <a:lnTo>
                  <a:pt x="140" y="245"/>
                </a:lnTo>
                <a:lnTo>
                  <a:pt x="141" y="245"/>
                </a:lnTo>
                <a:lnTo>
                  <a:pt x="141" y="244"/>
                </a:lnTo>
                <a:lnTo>
                  <a:pt x="141" y="245"/>
                </a:lnTo>
                <a:lnTo>
                  <a:pt x="141" y="244"/>
                </a:lnTo>
                <a:lnTo>
                  <a:pt x="140" y="244"/>
                </a:lnTo>
                <a:lnTo>
                  <a:pt x="140" y="243"/>
                </a:lnTo>
                <a:lnTo>
                  <a:pt x="141" y="243"/>
                </a:lnTo>
                <a:lnTo>
                  <a:pt x="140" y="243"/>
                </a:lnTo>
                <a:lnTo>
                  <a:pt x="140" y="242"/>
                </a:lnTo>
                <a:lnTo>
                  <a:pt x="140" y="243"/>
                </a:lnTo>
                <a:lnTo>
                  <a:pt x="139" y="243"/>
                </a:lnTo>
                <a:lnTo>
                  <a:pt x="139" y="242"/>
                </a:lnTo>
                <a:lnTo>
                  <a:pt x="140" y="242"/>
                </a:lnTo>
                <a:lnTo>
                  <a:pt x="140" y="241"/>
                </a:lnTo>
                <a:lnTo>
                  <a:pt x="139" y="241"/>
                </a:lnTo>
                <a:lnTo>
                  <a:pt x="139" y="242"/>
                </a:lnTo>
                <a:lnTo>
                  <a:pt x="139" y="241"/>
                </a:lnTo>
                <a:lnTo>
                  <a:pt x="139" y="240"/>
                </a:lnTo>
                <a:lnTo>
                  <a:pt x="139" y="241"/>
                </a:lnTo>
                <a:lnTo>
                  <a:pt x="138" y="241"/>
                </a:lnTo>
                <a:lnTo>
                  <a:pt x="139" y="241"/>
                </a:lnTo>
                <a:lnTo>
                  <a:pt x="139" y="242"/>
                </a:lnTo>
                <a:lnTo>
                  <a:pt x="138" y="242"/>
                </a:lnTo>
                <a:lnTo>
                  <a:pt x="138" y="241"/>
                </a:lnTo>
                <a:lnTo>
                  <a:pt x="138" y="242"/>
                </a:lnTo>
                <a:lnTo>
                  <a:pt x="138" y="243"/>
                </a:lnTo>
                <a:lnTo>
                  <a:pt x="139" y="243"/>
                </a:lnTo>
                <a:lnTo>
                  <a:pt x="138" y="243"/>
                </a:lnTo>
                <a:lnTo>
                  <a:pt x="138" y="242"/>
                </a:lnTo>
                <a:lnTo>
                  <a:pt x="137" y="242"/>
                </a:lnTo>
                <a:lnTo>
                  <a:pt x="137" y="243"/>
                </a:lnTo>
                <a:lnTo>
                  <a:pt x="137" y="244"/>
                </a:lnTo>
                <a:lnTo>
                  <a:pt x="136" y="244"/>
                </a:lnTo>
                <a:lnTo>
                  <a:pt x="136" y="245"/>
                </a:lnTo>
                <a:lnTo>
                  <a:pt x="137" y="245"/>
                </a:lnTo>
                <a:lnTo>
                  <a:pt x="137" y="244"/>
                </a:lnTo>
                <a:lnTo>
                  <a:pt x="137" y="245"/>
                </a:lnTo>
                <a:lnTo>
                  <a:pt x="137" y="244"/>
                </a:lnTo>
                <a:lnTo>
                  <a:pt x="138" y="244"/>
                </a:lnTo>
                <a:lnTo>
                  <a:pt x="138" y="245"/>
                </a:lnTo>
                <a:lnTo>
                  <a:pt x="138" y="246"/>
                </a:lnTo>
                <a:lnTo>
                  <a:pt x="139" y="246"/>
                </a:lnTo>
                <a:lnTo>
                  <a:pt x="138" y="246"/>
                </a:lnTo>
                <a:lnTo>
                  <a:pt x="138" y="245"/>
                </a:lnTo>
                <a:lnTo>
                  <a:pt x="137" y="245"/>
                </a:lnTo>
                <a:lnTo>
                  <a:pt x="137" y="246"/>
                </a:lnTo>
                <a:lnTo>
                  <a:pt x="136" y="246"/>
                </a:lnTo>
                <a:lnTo>
                  <a:pt x="137" y="246"/>
                </a:lnTo>
                <a:lnTo>
                  <a:pt x="137" y="245"/>
                </a:lnTo>
                <a:lnTo>
                  <a:pt x="136" y="245"/>
                </a:lnTo>
                <a:lnTo>
                  <a:pt x="136" y="246"/>
                </a:lnTo>
                <a:lnTo>
                  <a:pt x="135" y="246"/>
                </a:lnTo>
                <a:lnTo>
                  <a:pt x="136" y="246"/>
                </a:lnTo>
                <a:lnTo>
                  <a:pt x="135" y="246"/>
                </a:lnTo>
                <a:lnTo>
                  <a:pt x="135" y="247"/>
                </a:lnTo>
                <a:lnTo>
                  <a:pt x="136" y="247"/>
                </a:lnTo>
                <a:lnTo>
                  <a:pt x="136" y="248"/>
                </a:lnTo>
                <a:lnTo>
                  <a:pt x="136" y="247"/>
                </a:lnTo>
                <a:lnTo>
                  <a:pt x="135" y="248"/>
                </a:lnTo>
                <a:lnTo>
                  <a:pt x="135" y="247"/>
                </a:lnTo>
                <a:lnTo>
                  <a:pt x="135" y="248"/>
                </a:lnTo>
                <a:lnTo>
                  <a:pt x="134" y="248"/>
                </a:lnTo>
                <a:lnTo>
                  <a:pt x="135" y="248"/>
                </a:lnTo>
                <a:lnTo>
                  <a:pt x="134" y="248"/>
                </a:lnTo>
                <a:lnTo>
                  <a:pt x="134" y="249"/>
                </a:lnTo>
                <a:lnTo>
                  <a:pt x="135" y="249"/>
                </a:lnTo>
                <a:lnTo>
                  <a:pt x="135" y="248"/>
                </a:lnTo>
                <a:lnTo>
                  <a:pt x="135" y="249"/>
                </a:lnTo>
                <a:lnTo>
                  <a:pt x="136" y="249"/>
                </a:lnTo>
                <a:lnTo>
                  <a:pt x="136" y="248"/>
                </a:lnTo>
                <a:lnTo>
                  <a:pt x="137" y="248"/>
                </a:lnTo>
                <a:lnTo>
                  <a:pt x="137" y="249"/>
                </a:lnTo>
                <a:lnTo>
                  <a:pt x="136" y="249"/>
                </a:lnTo>
                <a:lnTo>
                  <a:pt x="137" y="249"/>
                </a:lnTo>
                <a:lnTo>
                  <a:pt x="137" y="250"/>
                </a:lnTo>
                <a:lnTo>
                  <a:pt x="136" y="250"/>
                </a:lnTo>
                <a:lnTo>
                  <a:pt x="136" y="251"/>
                </a:lnTo>
                <a:lnTo>
                  <a:pt x="137" y="251"/>
                </a:lnTo>
                <a:lnTo>
                  <a:pt x="137" y="250"/>
                </a:lnTo>
                <a:lnTo>
                  <a:pt x="137" y="251"/>
                </a:lnTo>
                <a:lnTo>
                  <a:pt x="137" y="250"/>
                </a:lnTo>
                <a:lnTo>
                  <a:pt x="138" y="250"/>
                </a:lnTo>
                <a:lnTo>
                  <a:pt x="138" y="251"/>
                </a:lnTo>
                <a:lnTo>
                  <a:pt x="138" y="252"/>
                </a:lnTo>
                <a:lnTo>
                  <a:pt x="139" y="252"/>
                </a:lnTo>
                <a:lnTo>
                  <a:pt x="138" y="252"/>
                </a:lnTo>
                <a:lnTo>
                  <a:pt x="138" y="251"/>
                </a:lnTo>
                <a:lnTo>
                  <a:pt x="137" y="251"/>
                </a:lnTo>
                <a:lnTo>
                  <a:pt x="137" y="252"/>
                </a:lnTo>
                <a:lnTo>
                  <a:pt x="136" y="252"/>
                </a:lnTo>
                <a:lnTo>
                  <a:pt x="137" y="252"/>
                </a:lnTo>
                <a:lnTo>
                  <a:pt x="137" y="251"/>
                </a:lnTo>
                <a:lnTo>
                  <a:pt x="136" y="251"/>
                </a:lnTo>
                <a:lnTo>
                  <a:pt x="136" y="252"/>
                </a:lnTo>
                <a:lnTo>
                  <a:pt x="135" y="252"/>
                </a:lnTo>
                <a:lnTo>
                  <a:pt x="135" y="251"/>
                </a:lnTo>
                <a:lnTo>
                  <a:pt x="135" y="252"/>
                </a:lnTo>
                <a:lnTo>
                  <a:pt x="134" y="252"/>
                </a:lnTo>
                <a:lnTo>
                  <a:pt x="134" y="251"/>
                </a:lnTo>
                <a:lnTo>
                  <a:pt x="135" y="251"/>
                </a:lnTo>
                <a:lnTo>
                  <a:pt x="134" y="251"/>
                </a:lnTo>
                <a:lnTo>
                  <a:pt x="135" y="251"/>
                </a:lnTo>
                <a:lnTo>
                  <a:pt x="134" y="250"/>
                </a:lnTo>
                <a:lnTo>
                  <a:pt x="134" y="251"/>
                </a:lnTo>
                <a:lnTo>
                  <a:pt x="134" y="250"/>
                </a:lnTo>
                <a:lnTo>
                  <a:pt x="134" y="249"/>
                </a:lnTo>
                <a:lnTo>
                  <a:pt x="133" y="249"/>
                </a:lnTo>
                <a:lnTo>
                  <a:pt x="134" y="250"/>
                </a:lnTo>
                <a:lnTo>
                  <a:pt x="133" y="250"/>
                </a:lnTo>
                <a:lnTo>
                  <a:pt x="134" y="250"/>
                </a:lnTo>
                <a:lnTo>
                  <a:pt x="133" y="251"/>
                </a:lnTo>
                <a:lnTo>
                  <a:pt x="133" y="250"/>
                </a:lnTo>
                <a:lnTo>
                  <a:pt x="133" y="251"/>
                </a:lnTo>
                <a:lnTo>
                  <a:pt x="132" y="251"/>
                </a:lnTo>
                <a:lnTo>
                  <a:pt x="133" y="251"/>
                </a:lnTo>
                <a:lnTo>
                  <a:pt x="133" y="252"/>
                </a:lnTo>
                <a:lnTo>
                  <a:pt x="134" y="252"/>
                </a:lnTo>
                <a:lnTo>
                  <a:pt x="133" y="252"/>
                </a:lnTo>
                <a:lnTo>
                  <a:pt x="132" y="252"/>
                </a:lnTo>
                <a:lnTo>
                  <a:pt x="133" y="252"/>
                </a:lnTo>
                <a:lnTo>
                  <a:pt x="132" y="251"/>
                </a:lnTo>
                <a:lnTo>
                  <a:pt x="132" y="252"/>
                </a:lnTo>
                <a:lnTo>
                  <a:pt x="132" y="253"/>
                </a:lnTo>
                <a:lnTo>
                  <a:pt x="131" y="253"/>
                </a:lnTo>
                <a:lnTo>
                  <a:pt x="131" y="254"/>
                </a:lnTo>
                <a:lnTo>
                  <a:pt x="132" y="254"/>
                </a:lnTo>
                <a:lnTo>
                  <a:pt x="132" y="253"/>
                </a:lnTo>
                <a:lnTo>
                  <a:pt x="132" y="254"/>
                </a:lnTo>
                <a:lnTo>
                  <a:pt x="132" y="253"/>
                </a:lnTo>
                <a:lnTo>
                  <a:pt x="133" y="253"/>
                </a:lnTo>
                <a:lnTo>
                  <a:pt x="132" y="253"/>
                </a:lnTo>
                <a:lnTo>
                  <a:pt x="133" y="254"/>
                </a:lnTo>
                <a:lnTo>
                  <a:pt x="132" y="254"/>
                </a:lnTo>
                <a:lnTo>
                  <a:pt x="133" y="254"/>
                </a:lnTo>
                <a:lnTo>
                  <a:pt x="133" y="255"/>
                </a:lnTo>
                <a:lnTo>
                  <a:pt x="134" y="255"/>
                </a:lnTo>
                <a:lnTo>
                  <a:pt x="133" y="255"/>
                </a:lnTo>
                <a:lnTo>
                  <a:pt x="132" y="255"/>
                </a:lnTo>
                <a:lnTo>
                  <a:pt x="133" y="255"/>
                </a:lnTo>
                <a:lnTo>
                  <a:pt x="132" y="254"/>
                </a:lnTo>
                <a:lnTo>
                  <a:pt x="132" y="255"/>
                </a:lnTo>
                <a:lnTo>
                  <a:pt x="131" y="255"/>
                </a:lnTo>
                <a:lnTo>
                  <a:pt x="132" y="255"/>
                </a:lnTo>
                <a:lnTo>
                  <a:pt x="132" y="254"/>
                </a:lnTo>
                <a:lnTo>
                  <a:pt x="131" y="254"/>
                </a:lnTo>
                <a:lnTo>
                  <a:pt x="131" y="255"/>
                </a:lnTo>
                <a:lnTo>
                  <a:pt x="130" y="255"/>
                </a:lnTo>
                <a:lnTo>
                  <a:pt x="130" y="256"/>
                </a:lnTo>
                <a:lnTo>
                  <a:pt x="131" y="256"/>
                </a:lnTo>
                <a:lnTo>
                  <a:pt x="130" y="256"/>
                </a:lnTo>
                <a:lnTo>
                  <a:pt x="129" y="256"/>
                </a:lnTo>
                <a:lnTo>
                  <a:pt x="130" y="256"/>
                </a:lnTo>
                <a:lnTo>
                  <a:pt x="129" y="256"/>
                </a:lnTo>
                <a:lnTo>
                  <a:pt x="129" y="257"/>
                </a:lnTo>
                <a:lnTo>
                  <a:pt x="130" y="257"/>
                </a:lnTo>
                <a:lnTo>
                  <a:pt x="130" y="256"/>
                </a:lnTo>
                <a:lnTo>
                  <a:pt x="130" y="257"/>
                </a:lnTo>
                <a:lnTo>
                  <a:pt x="131" y="257"/>
                </a:lnTo>
                <a:lnTo>
                  <a:pt x="131" y="256"/>
                </a:lnTo>
                <a:lnTo>
                  <a:pt x="132" y="256"/>
                </a:lnTo>
                <a:lnTo>
                  <a:pt x="132" y="257"/>
                </a:lnTo>
                <a:lnTo>
                  <a:pt x="131" y="257"/>
                </a:lnTo>
                <a:lnTo>
                  <a:pt x="132" y="257"/>
                </a:lnTo>
                <a:lnTo>
                  <a:pt x="132" y="256"/>
                </a:lnTo>
                <a:lnTo>
                  <a:pt x="133" y="257"/>
                </a:lnTo>
                <a:lnTo>
                  <a:pt x="132" y="257"/>
                </a:lnTo>
                <a:lnTo>
                  <a:pt x="133" y="257"/>
                </a:lnTo>
                <a:lnTo>
                  <a:pt x="134" y="257"/>
                </a:lnTo>
                <a:lnTo>
                  <a:pt x="133" y="257"/>
                </a:lnTo>
                <a:lnTo>
                  <a:pt x="133" y="256"/>
                </a:lnTo>
                <a:lnTo>
                  <a:pt x="132" y="256"/>
                </a:lnTo>
                <a:lnTo>
                  <a:pt x="133" y="256"/>
                </a:lnTo>
                <a:lnTo>
                  <a:pt x="134" y="256"/>
                </a:lnTo>
                <a:lnTo>
                  <a:pt x="133" y="256"/>
                </a:lnTo>
                <a:lnTo>
                  <a:pt x="134" y="256"/>
                </a:lnTo>
                <a:lnTo>
                  <a:pt x="133" y="255"/>
                </a:lnTo>
                <a:lnTo>
                  <a:pt x="134" y="255"/>
                </a:lnTo>
                <a:lnTo>
                  <a:pt x="134" y="256"/>
                </a:lnTo>
                <a:lnTo>
                  <a:pt x="135" y="256"/>
                </a:lnTo>
                <a:lnTo>
                  <a:pt x="134" y="256"/>
                </a:lnTo>
                <a:lnTo>
                  <a:pt x="135" y="256"/>
                </a:lnTo>
                <a:lnTo>
                  <a:pt x="134" y="256"/>
                </a:lnTo>
                <a:lnTo>
                  <a:pt x="134" y="257"/>
                </a:lnTo>
                <a:lnTo>
                  <a:pt x="135" y="257"/>
                </a:lnTo>
                <a:lnTo>
                  <a:pt x="135" y="256"/>
                </a:lnTo>
                <a:lnTo>
                  <a:pt x="135" y="257"/>
                </a:lnTo>
                <a:lnTo>
                  <a:pt x="136" y="257"/>
                </a:lnTo>
                <a:lnTo>
                  <a:pt x="135" y="257"/>
                </a:lnTo>
                <a:lnTo>
                  <a:pt x="135" y="258"/>
                </a:lnTo>
                <a:lnTo>
                  <a:pt x="136" y="258"/>
                </a:lnTo>
                <a:lnTo>
                  <a:pt x="136" y="259"/>
                </a:lnTo>
                <a:lnTo>
                  <a:pt x="136" y="258"/>
                </a:lnTo>
                <a:lnTo>
                  <a:pt x="135" y="259"/>
                </a:lnTo>
                <a:lnTo>
                  <a:pt x="135" y="258"/>
                </a:lnTo>
                <a:lnTo>
                  <a:pt x="135" y="259"/>
                </a:lnTo>
                <a:lnTo>
                  <a:pt x="134" y="259"/>
                </a:lnTo>
                <a:lnTo>
                  <a:pt x="135" y="259"/>
                </a:lnTo>
                <a:lnTo>
                  <a:pt x="134" y="259"/>
                </a:lnTo>
                <a:lnTo>
                  <a:pt x="134" y="260"/>
                </a:lnTo>
                <a:lnTo>
                  <a:pt x="135" y="260"/>
                </a:lnTo>
                <a:lnTo>
                  <a:pt x="135" y="259"/>
                </a:lnTo>
                <a:lnTo>
                  <a:pt x="135" y="260"/>
                </a:lnTo>
                <a:lnTo>
                  <a:pt x="136" y="260"/>
                </a:lnTo>
                <a:lnTo>
                  <a:pt x="136" y="259"/>
                </a:lnTo>
                <a:lnTo>
                  <a:pt x="137" y="259"/>
                </a:lnTo>
                <a:lnTo>
                  <a:pt x="137" y="260"/>
                </a:lnTo>
                <a:lnTo>
                  <a:pt x="136" y="260"/>
                </a:lnTo>
                <a:lnTo>
                  <a:pt x="137" y="260"/>
                </a:lnTo>
                <a:lnTo>
                  <a:pt x="137" y="261"/>
                </a:lnTo>
                <a:lnTo>
                  <a:pt x="136" y="261"/>
                </a:lnTo>
                <a:lnTo>
                  <a:pt x="136" y="262"/>
                </a:lnTo>
                <a:lnTo>
                  <a:pt x="137" y="262"/>
                </a:lnTo>
                <a:lnTo>
                  <a:pt x="137" y="261"/>
                </a:lnTo>
                <a:lnTo>
                  <a:pt x="137" y="262"/>
                </a:lnTo>
                <a:lnTo>
                  <a:pt x="137" y="261"/>
                </a:lnTo>
                <a:lnTo>
                  <a:pt x="138" y="261"/>
                </a:lnTo>
                <a:lnTo>
                  <a:pt x="138" y="262"/>
                </a:lnTo>
                <a:lnTo>
                  <a:pt x="138" y="263"/>
                </a:lnTo>
                <a:lnTo>
                  <a:pt x="139" y="263"/>
                </a:lnTo>
                <a:lnTo>
                  <a:pt x="138" y="263"/>
                </a:lnTo>
                <a:lnTo>
                  <a:pt x="138" y="262"/>
                </a:lnTo>
                <a:lnTo>
                  <a:pt x="137" y="262"/>
                </a:lnTo>
                <a:lnTo>
                  <a:pt x="137" y="263"/>
                </a:lnTo>
                <a:lnTo>
                  <a:pt x="136" y="263"/>
                </a:lnTo>
                <a:lnTo>
                  <a:pt x="137" y="263"/>
                </a:lnTo>
                <a:lnTo>
                  <a:pt x="137" y="262"/>
                </a:lnTo>
                <a:lnTo>
                  <a:pt x="136" y="262"/>
                </a:lnTo>
                <a:lnTo>
                  <a:pt x="136" y="263"/>
                </a:lnTo>
                <a:lnTo>
                  <a:pt x="135" y="263"/>
                </a:lnTo>
                <a:lnTo>
                  <a:pt x="135" y="262"/>
                </a:lnTo>
                <a:lnTo>
                  <a:pt x="135" y="263"/>
                </a:lnTo>
                <a:lnTo>
                  <a:pt x="134" y="263"/>
                </a:lnTo>
                <a:lnTo>
                  <a:pt x="134" y="262"/>
                </a:lnTo>
                <a:lnTo>
                  <a:pt x="135" y="262"/>
                </a:lnTo>
                <a:lnTo>
                  <a:pt x="134" y="262"/>
                </a:lnTo>
                <a:lnTo>
                  <a:pt x="135" y="261"/>
                </a:lnTo>
                <a:lnTo>
                  <a:pt x="134" y="261"/>
                </a:lnTo>
                <a:lnTo>
                  <a:pt x="134" y="262"/>
                </a:lnTo>
                <a:lnTo>
                  <a:pt x="134" y="261"/>
                </a:lnTo>
                <a:lnTo>
                  <a:pt x="134" y="260"/>
                </a:lnTo>
                <a:lnTo>
                  <a:pt x="133" y="260"/>
                </a:lnTo>
                <a:lnTo>
                  <a:pt x="134" y="261"/>
                </a:lnTo>
                <a:lnTo>
                  <a:pt x="133" y="261"/>
                </a:lnTo>
                <a:lnTo>
                  <a:pt x="134" y="261"/>
                </a:lnTo>
                <a:lnTo>
                  <a:pt x="133" y="262"/>
                </a:lnTo>
                <a:lnTo>
                  <a:pt x="133" y="261"/>
                </a:lnTo>
                <a:lnTo>
                  <a:pt x="133" y="262"/>
                </a:lnTo>
                <a:lnTo>
                  <a:pt x="132" y="262"/>
                </a:lnTo>
                <a:lnTo>
                  <a:pt x="133" y="262"/>
                </a:lnTo>
                <a:lnTo>
                  <a:pt x="133" y="263"/>
                </a:lnTo>
                <a:lnTo>
                  <a:pt x="134" y="263"/>
                </a:lnTo>
                <a:lnTo>
                  <a:pt x="133" y="263"/>
                </a:lnTo>
                <a:lnTo>
                  <a:pt x="132" y="263"/>
                </a:lnTo>
                <a:lnTo>
                  <a:pt x="133" y="263"/>
                </a:lnTo>
                <a:lnTo>
                  <a:pt x="132" y="262"/>
                </a:lnTo>
                <a:lnTo>
                  <a:pt x="132" y="263"/>
                </a:lnTo>
                <a:lnTo>
                  <a:pt x="131" y="263"/>
                </a:lnTo>
                <a:lnTo>
                  <a:pt x="132" y="263"/>
                </a:lnTo>
                <a:lnTo>
                  <a:pt x="132" y="262"/>
                </a:lnTo>
                <a:lnTo>
                  <a:pt x="131" y="262"/>
                </a:lnTo>
                <a:lnTo>
                  <a:pt x="131" y="263"/>
                </a:lnTo>
                <a:lnTo>
                  <a:pt x="130" y="263"/>
                </a:lnTo>
                <a:lnTo>
                  <a:pt x="130" y="262"/>
                </a:lnTo>
                <a:lnTo>
                  <a:pt x="130" y="263"/>
                </a:lnTo>
                <a:lnTo>
                  <a:pt x="129" y="263"/>
                </a:lnTo>
                <a:lnTo>
                  <a:pt x="129" y="262"/>
                </a:lnTo>
                <a:lnTo>
                  <a:pt x="130" y="262"/>
                </a:lnTo>
                <a:lnTo>
                  <a:pt x="129" y="262"/>
                </a:lnTo>
                <a:lnTo>
                  <a:pt x="129" y="261"/>
                </a:lnTo>
                <a:lnTo>
                  <a:pt x="130" y="261"/>
                </a:lnTo>
                <a:lnTo>
                  <a:pt x="130" y="262"/>
                </a:lnTo>
                <a:lnTo>
                  <a:pt x="130" y="261"/>
                </a:lnTo>
                <a:lnTo>
                  <a:pt x="131" y="261"/>
                </a:lnTo>
                <a:lnTo>
                  <a:pt x="131" y="262"/>
                </a:lnTo>
                <a:lnTo>
                  <a:pt x="131" y="261"/>
                </a:lnTo>
                <a:lnTo>
                  <a:pt x="130" y="261"/>
                </a:lnTo>
                <a:lnTo>
                  <a:pt x="130" y="260"/>
                </a:lnTo>
                <a:lnTo>
                  <a:pt x="130" y="259"/>
                </a:lnTo>
                <a:lnTo>
                  <a:pt x="130" y="260"/>
                </a:lnTo>
                <a:lnTo>
                  <a:pt x="129" y="260"/>
                </a:lnTo>
                <a:lnTo>
                  <a:pt x="129" y="259"/>
                </a:lnTo>
                <a:lnTo>
                  <a:pt x="130" y="259"/>
                </a:lnTo>
                <a:lnTo>
                  <a:pt x="129" y="259"/>
                </a:lnTo>
                <a:lnTo>
                  <a:pt x="129" y="258"/>
                </a:lnTo>
                <a:lnTo>
                  <a:pt x="129" y="259"/>
                </a:lnTo>
                <a:lnTo>
                  <a:pt x="129" y="258"/>
                </a:lnTo>
                <a:lnTo>
                  <a:pt x="129" y="257"/>
                </a:lnTo>
                <a:lnTo>
                  <a:pt x="128" y="257"/>
                </a:lnTo>
                <a:lnTo>
                  <a:pt x="128" y="258"/>
                </a:lnTo>
                <a:lnTo>
                  <a:pt x="128" y="259"/>
                </a:lnTo>
                <a:lnTo>
                  <a:pt x="128" y="258"/>
                </a:lnTo>
                <a:lnTo>
                  <a:pt x="128" y="259"/>
                </a:lnTo>
                <a:lnTo>
                  <a:pt x="127" y="259"/>
                </a:lnTo>
                <a:lnTo>
                  <a:pt x="128" y="259"/>
                </a:lnTo>
                <a:lnTo>
                  <a:pt x="128" y="260"/>
                </a:lnTo>
                <a:lnTo>
                  <a:pt x="127" y="260"/>
                </a:lnTo>
                <a:lnTo>
                  <a:pt x="127" y="259"/>
                </a:lnTo>
                <a:lnTo>
                  <a:pt x="127" y="260"/>
                </a:lnTo>
                <a:lnTo>
                  <a:pt x="127" y="261"/>
                </a:lnTo>
                <a:lnTo>
                  <a:pt x="126" y="261"/>
                </a:lnTo>
                <a:lnTo>
                  <a:pt x="126" y="262"/>
                </a:lnTo>
                <a:lnTo>
                  <a:pt x="126" y="261"/>
                </a:lnTo>
                <a:lnTo>
                  <a:pt x="127" y="261"/>
                </a:lnTo>
                <a:lnTo>
                  <a:pt x="127" y="262"/>
                </a:lnTo>
                <a:lnTo>
                  <a:pt x="127" y="261"/>
                </a:lnTo>
                <a:lnTo>
                  <a:pt x="127" y="262"/>
                </a:lnTo>
                <a:lnTo>
                  <a:pt x="128" y="262"/>
                </a:lnTo>
                <a:lnTo>
                  <a:pt x="127" y="262"/>
                </a:lnTo>
                <a:lnTo>
                  <a:pt x="128" y="262"/>
                </a:lnTo>
                <a:lnTo>
                  <a:pt x="128" y="263"/>
                </a:lnTo>
                <a:lnTo>
                  <a:pt x="127" y="263"/>
                </a:lnTo>
                <a:lnTo>
                  <a:pt x="127" y="262"/>
                </a:lnTo>
                <a:lnTo>
                  <a:pt x="127" y="263"/>
                </a:lnTo>
                <a:lnTo>
                  <a:pt x="126" y="263"/>
                </a:lnTo>
                <a:lnTo>
                  <a:pt x="126" y="262"/>
                </a:lnTo>
                <a:lnTo>
                  <a:pt x="125" y="262"/>
                </a:lnTo>
                <a:lnTo>
                  <a:pt x="125" y="263"/>
                </a:lnTo>
                <a:lnTo>
                  <a:pt x="126" y="263"/>
                </a:lnTo>
                <a:lnTo>
                  <a:pt x="125" y="263"/>
                </a:lnTo>
                <a:lnTo>
                  <a:pt x="125" y="264"/>
                </a:lnTo>
                <a:lnTo>
                  <a:pt x="126" y="264"/>
                </a:lnTo>
                <a:lnTo>
                  <a:pt x="126" y="265"/>
                </a:lnTo>
                <a:lnTo>
                  <a:pt x="125" y="265"/>
                </a:lnTo>
                <a:lnTo>
                  <a:pt x="125" y="264"/>
                </a:lnTo>
                <a:lnTo>
                  <a:pt x="125" y="265"/>
                </a:lnTo>
                <a:lnTo>
                  <a:pt x="125" y="264"/>
                </a:lnTo>
                <a:lnTo>
                  <a:pt x="124" y="264"/>
                </a:lnTo>
                <a:lnTo>
                  <a:pt x="124" y="265"/>
                </a:lnTo>
                <a:lnTo>
                  <a:pt x="124" y="266"/>
                </a:lnTo>
                <a:lnTo>
                  <a:pt x="123" y="266"/>
                </a:lnTo>
                <a:lnTo>
                  <a:pt x="124" y="266"/>
                </a:lnTo>
                <a:lnTo>
                  <a:pt x="124" y="265"/>
                </a:lnTo>
                <a:lnTo>
                  <a:pt x="125" y="265"/>
                </a:lnTo>
                <a:lnTo>
                  <a:pt x="125" y="266"/>
                </a:lnTo>
                <a:lnTo>
                  <a:pt x="126" y="266"/>
                </a:lnTo>
                <a:lnTo>
                  <a:pt x="125" y="266"/>
                </a:lnTo>
                <a:lnTo>
                  <a:pt x="125" y="265"/>
                </a:lnTo>
                <a:lnTo>
                  <a:pt x="126" y="265"/>
                </a:lnTo>
                <a:lnTo>
                  <a:pt x="126" y="266"/>
                </a:lnTo>
                <a:lnTo>
                  <a:pt x="127" y="266"/>
                </a:lnTo>
                <a:lnTo>
                  <a:pt x="127" y="267"/>
                </a:lnTo>
                <a:lnTo>
                  <a:pt x="126" y="267"/>
                </a:lnTo>
                <a:lnTo>
                  <a:pt x="126" y="268"/>
                </a:lnTo>
                <a:lnTo>
                  <a:pt x="126" y="267"/>
                </a:lnTo>
                <a:lnTo>
                  <a:pt x="127" y="267"/>
                </a:lnTo>
                <a:lnTo>
                  <a:pt x="127" y="268"/>
                </a:lnTo>
                <a:lnTo>
                  <a:pt x="127" y="267"/>
                </a:lnTo>
                <a:lnTo>
                  <a:pt x="128" y="267"/>
                </a:lnTo>
                <a:lnTo>
                  <a:pt x="128" y="268"/>
                </a:lnTo>
                <a:lnTo>
                  <a:pt x="127" y="268"/>
                </a:lnTo>
                <a:lnTo>
                  <a:pt x="128" y="268"/>
                </a:lnTo>
                <a:lnTo>
                  <a:pt x="128" y="269"/>
                </a:lnTo>
                <a:lnTo>
                  <a:pt x="127" y="269"/>
                </a:lnTo>
                <a:lnTo>
                  <a:pt x="127" y="268"/>
                </a:lnTo>
                <a:lnTo>
                  <a:pt x="127" y="269"/>
                </a:lnTo>
                <a:lnTo>
                  <a:pt x="126" y="269"/>
                </a:lnTo>
                <a:lnTo>
                  <a:pt x="126" y="268"/>
                </a:lnTo>
                <a:lnTo>
                  <a:pt x="125" y="268"/>
                </a:lnTo>
                <a:lnTo>
                  <a:pt x="125" y="269"/>
                </a:lnTo>
                <a:lnTo>
                  <a:pt x="126" y="269"/>
                </a:lnTo>
                <a:lnTo>
                  <a:pt x="125" y="269"/>
                </a:lnTo>
                <a:lnTo>
                  <a:pt x="125" y="268"/>
                </a:lnTo>
                <a:lnTo>
                  <a:pt x="124" y="268"/>
                </a:lnTo>
                <a:lnTo>
                  <a:pt x="124" y="269"/>
                </a:lnTo>
                <a:lnTo>
                  <a:pt x="123" y="269"/>
                </a:lnTo>
                <a:lnTo>
                  <a:pt x="124" y="269"/>
                </a:lnTo>
                <a:lnTo>
                  <a:pt x="124" y="268"/>
                </a:lnTo>
                <a:lnTo>
                  <a:pt x="124" y="267"/>
                </a:lnTo>
                <a:lnTo>
                  <a:pt x="124" y="268"/>
                </a:lnTo>
                <a:lnTo>
                  <a:pt x="123" y="268"/>
                </a:lnTo>
                <a:lnTo>
                  <a:pt x="123" y="267"/>
                </a:lnTo>
                <a:lnTo>
                  <a:pt x="124" y="267"/>
                </a:lnTo>
                <a:lnTo>
                  <a:pt x="123" y="267"/>
                </a:lnTo>
                <a:lnTo>
                  <a:pt x="123" y="266"/>
                </a:lnTo>
                <a:lnTo>
                  <a:pt x="123" y="267"/>
                </a:lnTo>
                <a:lnTo>
                  <a:pt x="123" y="268"/>
                </a:lnTo>
                <a:lnTo>
                  <a:pt x="123" y="267"/>
                </a:lnTo>
                <a:lnTo>
                  <a:pt x="122" y="267"/>
                </a:lnTo>
                <a:lnTo>
                  <a:pt x="123" y="268"/>
                </a:lnTo>
                <a:lnTo>
                  <a:pt x="122" y="268"/>
                </a:lnTo>
                <a:lnTo>
                  <a:pt x="123" y="268"/>
                </a:lnTo>
                <a:lnTo>
                  <a:pt x="123" y="269"/>
                </a:lnTo>
                <a:lnTo>
                  <a:pt x="122" y="269"/>
                </a:lnTo>
                <a:lnTo>
                  <a:pt x="122" y="268"/>
                </a:lnTo>
                <a:lnTo>
                  <a:pt x="122" y="269"/>
                </a:lnTo>
                <a:lnTo>
                  <a:pt x="121" y="269"/>
                </a:lnTo>
                <a:lnTo>
                  <a:pt x="122" y="269"/>
                </a:lnTo>
                <a:lnTo>
                  <a:pt x="122" y="270"/>
                </a:lnTo>
                <a:lnTo>
                  <a:pt x="121" y="270"/>
                </a:lnTo>
                <a:lnTo>
                  <a:pt x="122" y="270"/>
                </a:lnTo>
                <a:lnTo>
                  <a:pt x="123" y="271"/>
                </a:lnTo>
                <a:lnTo>
                  <a:pt x="122" y="271"/>
                </a:lnTo>
                <a:lnTo>
                  <a:pt x="123" y="271"/>
                </a:lnTo>
                <a:lnTo>
                  <a:pt x="123" y="272"/>
                </a:lnTo>
                <a:lnTo>
                  <a:pt x="122" y="272"/>
                </a:lnTo>
                <a:lnTo>
                  <a:pt x="122" y="271"/>
                </a:lnTo>
                <a:lnTo>
                  <a:pt x="122" y="272"/>
                </a:lnTo>
                <a:lnTo>
                  <a:pt x="121" y="272"/>
                </a:lnTo>
                <a:lnTo>
                  <a:pt x="121" y="271"/>
                </a:lnTo>
                <a:lnTo>
                  <a:pt x="120" y="271"/>
                </a:lnTo>
                <a:lnTo>
                  <a:pt x="121" y="271"/>
                </a:lnTo>
                <a:lnTo>
                  <a:pt x="120" y="271"/>
                </a:lnTo>
                <a:lnTo>
                  <a:pt x="120" y="272"/>
                </a:lnTo>
                <a:lnTo>
                  <a:pt x="121" y="272"/>
                </a:lnTo>
                <a:lnTo>
                  <a:pt x="120" y="272"/>
                </a:lnTo>
                <a:lnTo>
                  <a:pt x="119" y="273"/>
                </a:lnTo>
                <a:lnTo>
                  <a:pt x="120" y="273"/>
                </a:lnTo>
                <a:lnTo>
                  <a:pt x="121" y="273"/>
                </a:lnTo>
                <a:lnTo>
                  <a:pt x="120" y="274"/>
                </a:lnTo>
                <a:lnTo>
                  <a:pt x="120" y="273"/>
                </a:lnTo>
                <a:lnTo>
                  <a:pt x="120" y="274"/>
                </a:lnTo>
                <a:lnTo>
                  <a:pt x="119" y="273"/>
                </a:lnTo>
                <a:lnTo>
                  <a:pt x="120" y="273"/>
                </a:lnTo>
                <a:lnTo>
                  <a:pt x="119" y="273"/>
                </a:lnTo>
                <a:lnTo>
                  <a:pt x="119" y="274"/>
                </a:lnTo>
                <a:lnTo>
                  <a:pt x="119" y="275"/>
                </a:lnTo>
                <a:lnTo>
                  <a:pt x="118" y="275"/>
                </a:lnTo>
                <a:lnTo>
                  <a:pt x="119" y="275"/>
                </a:lnTo>
                <a:lnTo>
                  <a:pt x="119" y="274"/>
                </a:lnTo>
                <a:lnTo>
                  <a:pt x="120" y="275"/>
                </a:lnTo>
                <a:lnTo>
                  <a:pt x="119" y="275"/>
                </a:lnTo>
                <a:lnTo>
                  <a:pt x="120" y="275"/>
                </a:lnTo>
                <a:lnTo>
                  <a:pt x="121" y="275"/>
                </a:lnTo>
                <a:lnTo>
                  <a:pt x="120" y="275"/>
                </a:lnTo>
                <a:lnTo>
                  <a:pt x="120" y="274"/>
                </a:lnTo>
                <a:lnTo>
                  <a:pt x="121" y="274"/>
                </a:lnTo>
                <a:lnTo>
                  <a:pt x="120" y="274"/>
                </a:lnTo>
                <a:lnTo>
                  <a:pt x="121" y="274"/>
                </a:lnTo>
                <a:lnTo>
                  <a:pt x="121" y="275"/>
                </a:lnTo>
                <a:lnTo>
                  <a:pt x="122" y="275"/>
                </a:lnTo>
                <a:lnTo>
                  <a:pt x="122" y="274"/>
                </a:lnTo>
                <a:lnTo>
                  <a:pt x="122" y="275"/>
                </a:lnTo>
                <a:lnTo>
                  <a:pt x="123" y="275"/>
                </a:lnTo>
                <a:lnTo>
                  <a:pt x="123" y="274"/>
                </a:lnTo>
                <a:lnTo>
                  <a:pt x="122" y="274"/>
                </a:lnTo>
                <a:lnTo>
                  <a:pt x="123" y="274"/>
                </a:lnTo>
                <a:lnTo>
                  <a:pt x="122" y="273"/>
                </a:lnTo>
                <a:lnTo>
                  <a:pt x="123" y="273"/>
                </a:lnTo>
                <a:lnTo>
                  <a:pt x="123" y="274"/>
                </a:lnTo>
                <a:lnTo>
                  <a:pt x="123" y="273"/>
                </a:lnTo>
                <a:lnTo>
                  <a:pt x="123" y="272"/>
                </a:lnTo>
                <a:lnTo>
                  <a:pt x="123" y="273"/>
                </a:lnTo>
                <a:lnTo>
                  <a:pt x="124" y="273"/>
                </a:lnTo>
                <a:lnTo>
                  <a:pt x="123" y="273"/>
                </a:lnTo>
                <a:lnTo>
                  <a:pt x="123" y="274"/>
                </a:lnTo>
                <a:lnTo>
                  <a:pt x="124" y="274"/>
                </a:lnTo>
                <a:lnTo>
                  <a:pt x="124" y="273"/>
                </a:lnTo>
                <a:lnTo>
                  <a:pt x="124" y="274"/>
                </a:lnTo>
                <a:lnTo>
                  <a:pt x="124" y="275"/>
                </a:lnTo>
                <a:lnTo>
                  <a:pt x="123" y="275"/>
                </a:lnTo>
                <a:lnTo>
                  <a:pt x="124" y="275"/>
                </a:lnTo>
                <a:lnTo>
                  <a:pt x="124" y="274"/>
                </a:lnTo>
                <a:lnTo>
                  <a:pt x="125" y="274"/>
                </a:lnTo>
                <a:lnTo>
                  <a:pt x="125" y="275"/>
                </a:lnTo>
                <a:lnTo>
                  <a:pt x="126" y="275"/>
                </a:lnTo>
                <a:lnTo>
                  <a:pt x="125" y="275"/>
                </a:lnTo>
                <a:lnTo>
                  <a:pt x="125" y="274"/>
                </a:lnTo>
                <a:lnTo>
                  <a:pt x="126" y="274"/>
                </a:lnTo>
                <a:lnTo>
                  <a:pt x="126" y="275"/>
                </a:lnTo>
                <a:lnTo>
                  <a:pt x="127" y="275"/>
                </a:lnTo>
                <a:lnTo>
                  <a:pt x="127" y="274"/>
                </a:lnTo>
                <a:lnTo>
                  <a:pt x="127" y="275"/>
                </a:lnTo>
                <a:lnTo>
                  <a:pt x="128" y="275"/>
                </a:lnTo>
                <a:lnTo>
                  <a:pt x="128" y="274"/>
                </a:lnTo>
                <a:lnTo>
                  <a:pt x="127" y="274"/>
                </a:lnTo>
                <a:lnTo>
                  <a:pt x="128" y="274"/>
                </a:lnTo>
                <a:lnTo>
                  <a:pt x="128" y="273"/>
                </a:lnTo>
                <a:lnTo>
                  <a:pt x="127" y="273"/>
                </a:lnTo>
                <a:lnTo>
                  <a:pt x="127" y="274"/>
                </a:lnTo>
                <a:lnTo>
                  <a:pt x="127" y="273"/>
                </a:lnTo>
                <a:lnTo>
                  <a:pt x="126" y="273"/>
                </a:lnTo>
                <a:lnTo>
                  <a:pt x="126" y="274"/>
                </a:lnTo>
                <a:lnTo>
                  <a:pt x="126" y="273"/>
                </a:lnTo>
                <a:lnTo>
                  <a:pt x="127" y="273"/>
                </a:lnTo>
                <a:lnTo>
                  <a:pt x="127" y="272"/>
                </a:lnTo>
                <a:lnTo>
                  <a:pt x="127" y="271"/>
                </a:lnTo>
                <a:lnTo>
                  <a:pt x="127" y="272"/>
                </a:lnTo>
                <a:lnTo>
                  <a:pt x="128" y="272"/>
                </a:lnTo>
                <a:lnTo>
                  <a:pt x="128" y="271"/>
                </a:lnTo>
                <a:lnTo>
                  <a:pt x="127" y="271"/>
                </a:lnTo>
                <a:lnTo>
                  <a:pt x="128" y="271"/>
                </a:lnTo>
                <a:lnTo>
                  <a:pt x="128" y="270"/>
                </a:lnTo>
                <a:lnTo>
                  <a:pt x="128" y="271"/>
                </a:lnTo>
                <a:lnTo>
                  <a:pt x="128" y="270"/>
                </a:lnTo>
                <a:lnTo>
                  <a:pt x="128" y="269"/>
                </a:lnTo>
                <a:lnTo>
                  <a:pt x="129" y="269"/>
                </a:lnTo>
                <a:lnTo>
                  <a:pt x="129" y="270"/>
                </a:lnTo>
                <a:lnTo>
                  <a:pt x="129" y="271"/>
                </a:lnTo>
                <a:lnTo>
                  <a:pt x="129" y="270"/>
                </a:lnTo>
                <a:lnTo>
                  <a:pt x="129" y="271"/>
                </a:lnTo>
                <a:lnTo>
                  <a:pt x="130" y="271"/>
                </a:lnTo>
                <a:lnTo>
                  <a:pt x="129" y="271"/>
                </a:lnTo>
                <a:lnTo>
                  <a:pt x="129" y="272"/>
                </a:lnTo>
                <a:lnTo>
                  <a:pt x="130" y="272"/>
                </a:lnTo>
                <a:lnTo>
                  <a:pt x="130" y="271"/>
                </a:lnTo>
                <a:lnTo>
                  <a:pt x="130" y="272"/>
                </a:lnTo>
                <a:lnTo>
                  <a:pt x="130" y="273"/>
                </a:lnTo>
                <a:lnTo>
                  <a:pt x="131" y="273"/>
                </a:lnTo>
                <a:lnTo>
                  <a:pt x="131" y="274"/>
                </a:lnTo>
                <a:lnTo>
                  <a:pt x="131" y="273"/>
                </a:lnTo>
                <a:lnTo>
                  <a:pt x="130" y="273"/>
                </a:lnTo>
                <a:lnTo>
                  <a:pt x="130" y="274"/>
                </a:lnTo>
                <a:lnTo>
                  <a:pt x="130" y="273"/>
                </a:lnTo>
                <a:lnTo>
                  <a:pt x="130" y="274"/>
                </a:lnTo>
                <a:lnTo>
                  <a:pt x="129" y="274"/>
                </a:lnTo>
                <a:lnTo>
                  <a:pt x="130" y="274"/>
                </a:lnTo>
                <a:lnTo>
                  <a:pt x="129" y="274"/>
                </a:lnTo>
                <a:lnTo>
                  <a:pt x="129" y="275"/>
                </a:lnTo>
                <a:lnTo>
                  <a:pt x="130" y="275"/>
                </a:lnTo>
                <a:lnTo>
                  <a:pt x="130" y="274"/>
                </a:lnTo>
                <a:lnTo>
                  <a:pt x="130" y="275"/>
                </a:lnTo>
                <a:lnTo>
                  <a:pt x="131" y="275"/>
                </a:lnTo>
                <a:lnTo>
                  <a:pt x="131" y="274"/>
                </a:lnTo>
                <a:lnTo>
                  <a:pt x="132" y="274"/>
                </a:lnTo>
                <a:lnTo>
                  <a:pt x="132" y="275"/>
                </a:lnTo>
                <a:lnTo>
                  <a:pt x="131" y="275"/>
                </a:lnTo>
                <a:lnTo>
                  <a:pt x="132" y="275"/>
                </a:lnTo>
                <a:lnTo>
                  <a:pt x="132" y="276"/>
                </a:lnTo>
                <a:lnTo>
                  <a:pt x="131" y="276"/>
                </a:lnTo>
                <a:lnTo>
                  <a:pt x="131" y="277"/>
                </a:lnTo>
                <a:lnTo>
                  <a:pt x="132" y="277"/>
                </a:lnTo>
                <a:lnTo>
                  <a:pt x="132" y="276"/>
                </a:lnTo>
                <a:lnTo>
                  <a:pt x="132" y="277"/>
                </a:lnTo>
                <a:lnTo>
                  <a:pt x="132" y="276"/>
                </a:lnTo>
                <a:lnTo>
                  <a:pt x="133" y="276"/>
                </a:lnTo>
                <a:lnTo>
                  <a:pt x="132" y="276"/>
                </a:lnTo>
                <a:lnTo>
                  <a:pt x="133" y="276"/>
                </a:lnTo>
                <a:lnTo>
                  <a:pt x="133" y="277"/>
                </a:lnTo>
                <a:lnTo>
                  <a:pt x="132" y="277"/>
                </a:lnTo>
                <a:lnTo>
                  <a:pt x="133" y="277"/>
                </a:lnTo>
                <a:lnTo>
                  <a:pt x="133" y="278"/>
                </a:lnTo>
                <a:lnTo>
                  <a:pt x="134" y="278"/>
                </a:lnTo>
                <a:lnTo>
                  <a:pt x="133" y="278"/>
                </a:lnTo>
                <a:lnTo>
                  <a:pt x="132" y="278"/>
                </a:lnTo>
                <a:lnTo>
                  <a:pt x="133" y="278"/>
                </a:lnTo>
                <a:lnTo>
                  <a:pt x="132" y="277"/>
                </a:lnTo>
                <a:lnTo>
                  <a:pt x="132" y="278"/>
                </a:lnTo>
                <a:lnTo>
                  <a:pt x="131" y="278"/>
                </a:lnTo>
                <a:lnTo>
                  <a:pt x="132" y="278"/>
                </a:lnTo>
                <a:lnTo>
                  <a:pt x="132" y="277"/>
                </a:lnTo>
                <a:lnTo>
                  <a:pt x="131" y="277"/>
                </a:lnTo>
                <a:lnTo>
                  <a:pt x="131" y="278"/>
                </a:lnTo>
                <a:lnTo>
                  <a:pt x="130" y="278"/>
                </a:lnTo>
                <a:lnTo>
                  <a:pt x="130" y="279"/>
                </a:lnTo>
                <a:lnTo>
                  <a:pt x="131" y="279"/>
                </a:lnTo>
                <a:lnTo>
                  <a:pt x="131" y="280"/>
                </a:lnTo>
                <a:lnTo>
                  <a:pt x="131" y="279"/>
                </a:lnTo>
                <a:lnTo>
                  <a:pt x="130" y="279"/>
                </a:lnTo>
                <a:lnTo>
                  <a:pt x="130" y="280"/>
                </a:lnTo>
                <a:lnTo>
                  <a:pt x="130" y="279"/>
                </a:lnTo>
                <a:lnTo>
                  <a:pt x="129" y="279"/>
                </a:lnTo>
                <a:lnTo>
                  <a:pt x="129" y="280"/>
                </a:lnTo>
                <a:lnTo>
                  <a:pt x="130" y="280"/>
                </a:lnTo>
                <a:lnTo>
                  <a:pt x="129" y="280"/>
                </a:lnTo>
                <a:lnTo>
                  <a:pt x="129" y="281"/>
                </a:lnTo>
                <a:lnTo>
                  <a:pt x="130" y="281"/>
                </a:lnTo>
                <a:lnTo>
                  <a:pt x="130" y="280"/>
                </a:lnTo>
                <a:lnTo>
                  <a:pt x="130" y="281"/>
                </a:lnTo>
                <a:lnTo>
                  <a:pt x="131" y="281"/>
                </a:lnTo>
                <a:lnTo>
                  <a:pt x="131" y="280"/>
                </a:lnTo>
                <a:lnTo>
                  <a:pt x="132" y="280"/>
                </a:lnTo>
                <a:lnTo>
                  <a:pt x="132" y="281"/>
                </a:lnTo>
                <a:lnTo>
                  <a:pt x="131" y="281"/>
                </a:lnTo>
                <a:lnTo>
                  <a:pt x="132" y="281"/>
                </a:lnTo>
                <a:lnTo>
                  <a:pt x="132" y="280"/>
                </a:lnTo>
                <a:lnTo>
                  <a:pt x="133" y="281"/>
                </a:lnTo>
                <a:lnTo>
                  <a:pt x="132" y="281"/>
                </a:lnTo>
                <a:lnTo>
                  <a:pt x="133" y="281"/>
                </a:lnTo>
                <a:lnTo>
                  <a:pt x="134" y="281"/>
                </a:lnTo>
                <a:lnTo>
                  <a:pt x="133" y="281"/>
                </a:lnTo>
                <a:lnTo>
                  <a:pt x="133" y="280"/>
                </a:lnTo>
                <a:lnTo>
                  <a:pt x="132" y="280"/>
                </a:lnTo>
                <a:lnTo>
                  <a:pt x="133" y="280"/>
                </a:lnTo>
                <a:lnTo>
                  <a:pt x="133" y="279"/>
                </a:lnTo>
                <a:lnTo>
                  <a:pt x="133" y="280"/>
                </a:lnTo>
                <a:lnTo>
                  <a:pt x="134" y="279"/>
                </a:lnTo>
                <a:lnTo>
                  <a:pt x="133" y="279"/>
                </a:lnTo>
                <a:lnTo>
                  <a:pt x="134" y="279"/>
                </a:lnTo>
                <a:lnTo>
                  <a:pt x="133" y="278"/>
                </a:lnTo>
                <a:lnTo>
                  <a:pt x="134" y="278"/>
                </a:lnTo>
                <a:lnTo>
                  <a:pt x="134" y="279"/>
                </a:lnTo>
                <a:lnTo>
                  <a:pt x="134" y="280"/>
                </a:lnTo>
                <a:lnTo>
                  <a:pt x="134" y="279"/>
                </a:lnTo>
                <a:lnTo>
                  <a:pt x="135" y="279"/>
                </a:lnTo>
                <a:lnTo>
                  <a:pt x="134" y="280"/>
                </a:lnTo>
                <a:lnTo>
                  <a:pt x="135" y="280"/>
                </a:lnTo>
                <a:lnTo>
                  <a:pt x="134" y="280"/>
                </a:lnTo>
                <a:lnTo>
                  <a:pt x="134" y="281"/>
                </a:lnTo>
                <a:lnTo>
                  <a:pt x="135" y="281"/>
                </a:lnTo>
                <a:lnTo>
                  <a:pt x="135" y="280"/>
                </a:lnTo>
                <a:lnTo>
                  <a:pt x="135" y="281"/>
                </a:lnTo>
                <a:lnTo>
                  <a:pt x="136" y="281"/>
                </a:lnTo>
                <a:lnTo>
                  <a:pt x="135" y="281"/>
                </a:lnTo>
                <a:lnTo>
                  <a:pt x="135" y="282"/>
                </a:lnTo>
                <a:lnTo>
                  <a:pt x="136" y="282"/>
                </a:lnTo>
                <a:lnTo>
                  <a:pt x="135" y="282"/>
                </a:lnTo>
                <a:lnTo>
                  <a:pt x="134" y="283"/>
                </a:lnTo>
                <a:lnTo>
                  <a:pt x="135" y="283"/>
                </a:lnTo>
                <a:lnTo>
                  <a:pt x="134" y="283"/>
                </a:lnTo>
                <a:lnTo>
                  <a:pt x="134" y="284"/>
                </a:lnTo>
                <a:lnTo>
                  <a:pt x="135" y="284"/>
                </a:lnTo>
                <a:lnTo>
                  <a:pt x="135" y="283"/>
                </a:lnTo>
                <a:lnTo>
                  <a:pt x="135" y="284"/>
                </a:lnTo>
                <a:lnTo>
                  <a:pt x="136" y="284"/>
                </a:lnTo>
                <a:lnTo>
                  <a:pt x="136" y="283"/>
                </a:lnTo>
                <a:lnTo>
                  <a:pt x="137" y="283"/>
                </a:lnTo>
                <a:lnTo>
                  <a:pt x="137" y="284"/>
                </a:lnTo>
                <a:lnTo>
                  <a:pt x="136" y="284"/>
                </a:lnTo>
                <a:lnTo>
                  <a:pt x="137" y="284"/>
                </a:lnTo>
                <a:lnTo>
                  <a:pt x="137" y="285"/>
                </a:lnTo>
                <a:lnTo>
                  <a:pt x="136" y="285"/>
                </a:lnTo>
                <a:lnTo>
                  <a:pt x="137" y="285"/>
                </a:lnTo>
                <a:lnTo>
                  <a:pt x="138" y="285"/>
                </a:lnTo>
                <a:lnTo>
                  <a:pt x="138" y="286"/>
                </a:lnTo>
                <a:lnTo>
                  <a:pt x="138" y="287"/>
                </a:lnTo>
                <a:lnTo>
                  <a:pt x="139" y="287"/>
                </a:lnTo>
                <a:lnTo>
                  <a:pt x="138" y="287"/>
                </a:lnTo>
                <a:lnTo>
                  <a:pt x="138" y="286"/>
                </a:lnTo>
                <a:lnTo>
                  <a:pt x="137" y="286"/>
                </a:lnTo>
                <a:lnTo>
                  <a:pt x="137" y="287"/>
                </a:lnTo>
                <a:lnTo>
                  <a:pt x="136" y="287"/>
                </a:lnTo>
                <a:lnTo>
                  <a:pt x="137" y="287"/>
                </a:lnTo>
                <a:lnTo>
                  <a:pt x="137" y="286"/>
                </a:lnTo>
                <a:lnTo>
                  <a:pt x="136" y="286"/>
                </a:lnTo>
                <a:lnTo>
                  <a:pt x="136" y="287"/>
                </a:lnTo>
                <a:lnTo>
                  <a:pt x="135" y="287"/>
                </a:lnTo>
                <a:lnTo>
                  <a:pt x="135" y="286"/>
                </a:lnTo>
                <a:lnTo>
                  <a:pt x="135" y="287"/>
                </a:lnTo>
                <a:lnTo>
                  <a:pt x="134" y="287"/>
                </a:lnTo>
                <a:lnTo>
                  <a:pt x="134" y="286"/>
                </a:lnTo>
                <a:lnTo>
                  <a:pt x="135" y="286"/>
                </a:lnTo>
                <a:lnTo>
                  <a:pt x="134" y="286"/>
                </a:lnTo>
                <a:lnTo>
                  <a:pt x="135" y="285"/>
                </a:lnTo>
                <a:lnTo>
                  <a:pt x="134" y="285"/>
                </a:lnTo>
                <a:lnTo>
                  <a:pt x="134" y="284"/>
                </a:lnTo>
                <a:lnTo>
                  <a:pt x="133" y="284"/>
                </a:lnTo>
                <a:lnTo>
                  <a:pt x="134" y="285"/>
                </a:lnTo>
                <a:lnTo>
                  <a:pt x="133" y="285"/>
                </a:lnTo>
                <a:lnTo>
                  <a:pt x="134" y="285"/>
                </a:lnTo>
                <a:lnTo>
                  <a:pt x="133" y="285"/>
                </a:lnTo>
                <a:lnTo>
                  <a:pt x="133" y="286"/>
                </a:lnTo>
                <a:lnTo>
                  <a:pt x="132" y="286"/>
                </a:lnTo>
                <a:lnTo>
                  <a:pt x="133" y="286"/>
                </a:lnTo>
                <a:lnTo>
                  <a:pt x="133" y="287"/>
                </a:lnTo>
                <a:lnTo>
                  <a:pt x="134" y="287"/>
                </a:lnTo>
                <a:lnTo>
                  <a:pt x="133" y="287"/>
                </a:lnTo>
                <a:lnTo>
                  <a:pt x="132" y="287"/>
                </a:lnTo>
                <a:lnTo>
                  <a:pt x="133" y="287"/>
                </a:lnTo>
                <a:lnTo>
                  <a:pt x="132" y="286"/>
                </a:lnTo>
                <a:lnTo>
                  <a:pt x="132" y="287"/>
                </a:lnTo>
                <a:lnTo>
                  <a:pt x="131" y="287"/>
                </a:lnTo>
                <a:lnTo>
                  <a:pt x="132" y="287"/>
                </a:lnTo>
                <a:lnTo>
                  <a:pt x="132" y="286"/>
                </a:lnTo>
                <a:lnTo>
                  <a:pt x="131" y="286"/>
                </a:lnTo>
                <a:lnTo>
                  <a:pt x="131" y="287"/>
                </a:lnTo>
                <a:lnTo>
                  <a:pt x="130" y="287"/>
                </a:lnTo>
                <a:lnTo>
                  <a:pt x="130" y="286"/>
                </a:lnTo>
                <a:lnTo>
                  <a:pt x="130" y="287"/>
                </a:lnTo>
                <a:lnTo>
                  <a:pt x="129" y="287"/>
                </a:lnTo>
                <a:lnTo>
                  <a:pt x="129" y="286"/>
                </a:lnTo>
                <a:lnTo>
                  <a:pt x="130" y="286"/>
                </a:lnTo>
                <a:lnTo>
                  <a:pt x="129" y="286"/>
                </a:lnTo>
                <a:lnTo>
                  <a:pt x="129" y="285"/>
                </a:lnTo>
                <a:lnTo>
                  <a:pt x="130" y="285"/>
                </a:lnTo>
                <a:lnTo>
                  <a:pt x="131" y="285"/>
                </a:lnTo>
                <a:lnTo>
                  <a:pt x="130" y="285"/>
                </a:lnTo>
                <a:lnTo>
                  <a:pt x="130" y="284"/>
                </a:lnTo>
                <a:lnTo>
                  <a:pt x="130" y="283"/>
                </a:lnTo>
                <a:lnTo>
                  <a:pt x="130" y="284"/>
                </a:lnTo>
                <a:lnTo>
                  <a:pt x="129" y="284"/>
                </a:lnTo>
                <a:lnTo>
                  <a:pt x="129" y="283"/>
                </a:lnTo>
                <a:lnTo>
                  <a:pt x="130" y="283"/>
                </a:lnTo>
                <a:lnTo>
                  <a:pt x="129" y="283"/>
                </a:lnTo>
                <a:lnTo>
                  <a:pt x="129" y="282"/>
                </a:lnTo>
                <a:lnTo>
                  <a:pt x="129" y="283"/>
                </a:lnTo>
                <a:lnTo>
                  <a:pt x="129" y="282"/>
                </a:lnTo>
                <a:lnTo>
                  <a:pt x="129" y="281"/>
                </a:lnTo>
                <a:lnTo>
                  <a:pt x="128" y="281"/>
                </a:lnTo>
                <a:lnTo>
                  <a:pt x="128" y="282"/>
                </a:lnTo>
                <a:lnTo>
                  <a:pt x="128" y="283"/>
                </a:lnTo>
                <a:lnTo>
                  <a:pt x="128" y="282"/>
                </a:lnTo>
                <a:lnTo>
                  <a:pt x="128" y="283"/>
                </a:lnTo>
                <a:lnTo>
                  <a:pt x="127" y="283"/>
                </a:lnTo>
                <a:lnTo>
                  <a:pt x="128" y="283"/>
                </a:lnTo>
                <a:lnTo>
                  <a:pt x="128" y="284"/>
                </a:lnTo>
                <a:lnTo>
                  <a:pt x="127" y="284"/>
                </a:lnTo>
                <a:lnTo>
                  <a:pt x="127" y="283"/>
                </a:lnTo>
                <a:lnTo>
                  <a:pt x="127" y="284"/>
                </a:lnTo>
                <a:lnTo>
                  <a:pt x="127" y="285"/>
                </a:lnTo>
                <a:lnTo>
                  <a:pt x="126" y="285"/>
                </a:lnTo>
                <a:lnTo>
                  <a:pt x="126" y="286"/>
                </a:lnTo>
                <a:lnTo>
                  <a:pt x="126" y="285"/>
                </a:lnTo>
                <a:lnTo>
                  <a:pt x="127" y="285"/>
                </a:lnTo>
                <a:lnTo>
                  <a:pt x="127" y="286"/>
                </a:lnTo>
                <a:lnTo>
                  <a:pt x="127" y="285"/>
                </a:lnTo>
                <a:lnTo>
                  <a:pt x="128" y="285"/>
                </a:lnTo>
                <a:lnTo>
                  <a:pt x="128" y="286"/>
                </a:lnTo>
                <a:lnTo>
                  <a:pt x="127" y="286"/>
                </a:lnTo>
                <a:lnTo>
                  <a:pt x="128" y="286"/>
                </a:lnTo>
                <a:lnTo>
                  <a:pt x="128" y="287"/>
                </a:lnTo>
                <a:lnTo>
                  <a:pt x="127" y="287"/>
                </a:lnTo>
                <a:lnTo>
                  <a:pt x="127" y="286"/>
                </a:lnTo>
                <a:lnTo>
                  <a:pt x="127" y="287"/>
                </a:lnTo>
                <a:lnTo>
                  <a:pt x="126" y="287"/>
                </a:lnTo>
                <a:lnTo>
                  <a:pt x="126" y="286"/>
                </a:lnTo>
                <a:lnTo>
                  <a:pt x="125" y="286"/>
                </a:lnTo>
                <a:lnTo>
                  <a:pt x="125" y="287"/>
                </a:lnTo>
                <a:lnTo>
                  <a:pt x="126" y="287"/>
                </a:lnTo>
                <a:lnTo>
                  <a:pt x="125" y="287"/>
                </a:lnTo>
                <a:lnTo>
                  <a:pt x="125" y="286"/>
                </a:lnTo>
                <a:lnTo>
                  <a:pt x="124" y="286"/>
                </a:lnTo>
                <a:lnTo>
                  <a:pt x="124" y="287"/>
                </a:lnTo>
                <a:lnTo>
                  <a:pt x="123" y="287"/>
                </a:lnTo>
                <a:lnTo>
                  <a:pt x="124" y="287"/>
                </a:lnTo>
                <a:lnTo>
                  <a:pt x="124" y="286"/>
                </a:lnTo>
                <a:lnTo>
                  <a:pt x="124" y="285"/>
                </a:lnTo>
                <a:lnTo>
                  <a:pt x="124" y="286"/>
                </a:lnTo>
                <a:lnTo>
                  <a:pt x="123" y="286"/>
                </a:lnTo>
                <a:lnTo>
                  <a:pt x="123" y="285"/>
                </a:lnTo>
                <a:lnTo>
                  <a:pt x="124" y="285"/>
                </a:lnTo>
                <a:lnTo>
                  <a:pt x="123" y="285"/>
                </a:lnTo>
                <a:lnTo>
                  <a:pt x="123" y="284"/>
                </a:lnTo>
                <a:lnTo>
                  <a:pt x="123" y="285"/>
                </a:lnTo>
                <a:lnTo>
                  <a:pt x="123" y="286"/>
                </a:lnTo>
                <a:lnTo>
                  <a:pt x="123" y="285"/>
                </a:lnTo>
                <a:lnTo>
                  <a:pt x="122" y="285"/>
                </a:lnTo>
                <a:lnTo>
                  <a:pt x="123" y="286"/>
                </a:lnTo>
                <a:lnTo>
                  <a:pt x="122" y="286"/>
                </a:lnTo>
                <a:lnTo>
                  <a:pt x="123" y="286"/>
                </a:lnTo>
                <a:lnTo>
                  <a:pt x="123" y="287"/>
                </a:lnTo>
                <a:lnTo>
                  <a:pt x="122" y="287"/>
                </a:lnTo>
                <a:lnTo>
                  <a:pt x="122" y="286"/>
                </a:lnTo>
                <a:lnTo>
                  <a:pt x="122" y="287"/>
                </a:lnTo>
                <a:lnTo>
                  <a:pt x="121" y="287"/>
                </a:lnTo>
                <a:lnTo>
                  <a:pt x="121" y="286"/>
                </a:lnTo>
                <a:lnTo>
                  <a:pt x="120" y="286"/>
                </a:lnTo>
                <a:lnTo>
                  <a:pt x="121" y="286"/>
                </a:lnTo>
                <a:lnTo>
                  <a:pt x="120" y="286"/>
                </a:lnTo>
                <a:lnTo>
                  <a:pt x="120" y="287"/>
                </a:lnTo>
                <a:lnTo>
                  <a:pt x="121" y="287"/>
                </a:lnTo>
                <a:lnTo>
                  <a:pt x="120" y="287"/>
                </a:lnTo>
                <a:lnTo>
                  <a:pt x="119" y="287"/>
                </a:lnTo>
                <a:lnTo>
                  <a:pt x="120" y="287"/>
                </a:lnTo>
                <a:lnTo>
                  <a:pt x="119" y="286"/>
                </a:lnTo>
                <a:lnTo>
                  <a:pt x="119" y="287"/>
                </a:lnTo>
                <a:lnTo>
                  <a:pt x="118" y="287"/>
                </a:lnTo>
                <a:lnTo>
                  <a:pt x="119" y="287"/>
                </a:lnTo>
                <a:lnTo>
                  <a:pt x="119" y="286"/>
                </a:lnTo>
                <a:lnTo>
                  <a:pt x="119" y="285"/>
                </a:lnTo>
                <a:lnTo>
                  <a:pt x="120" y="285"/>
                </a:lnTo>
                <a:lnTo>
                  <a:pt x="119" y="285"/>
                </a:lnTo>
                <a:lnTo>
                  <a:pt x="120" y="286"/>
                </a:lnTo>
                <a:lnTo>
                  <a:pt x="120" y="285"/>
                </a:lnTo>
                <a:lnTo>
                  <a:pt x="120" y="286"/>
                </a:lnTo>
                <a:lnTo>
                  <a:pt x="121" y="285"/>
                </a:lnTo>
                <a:lnTo>
                  <a:pt x="120" y="285"/>
                </a:lnTo>
                <a:lnTo>
                  <a:pt x="119" y="285"/>
                </a:lnTo>
                <a:lnTo>
                  <a:pt x="120" y="284"/>
                </a:lnTo>
                <a:lnTo>
                  <a:pt x="121" y="284"/>
                </a:lnTo>
                <a:lnTo>
                  <a:pt x="120" y="284"/>
                </a:lnTo>
                <a:lnTo>
                  <a:pt x="120" y="283"/>
                </a:lnTo>
                <a:lnTo>
                  <a:pt x="121" y="283"/>
                </a:lnTo>
                <a:lnTo>
                  <a:pt x="120" y="283"/>
                </a:lnTo>
                <a:lnTo>
                  <a:pt x="121" y="283"/>
                </a:lnTo>
                <a:lnTo>
                  <a:pt x="121" y="284"/>
                </a:lnTo>
                <a:lnTo>
                  <a:pt x="122" y="284"/>
                </a:lnTo>
                <a:lnTo>
                  <a:pt x="122" y="283"/>
                </a:lnTo>
                <a:lnTo>
                  <a:pt x="122" y="284"/>
                </a:lnTo>
                <a:lnTo>
                  <a:pt x="123" y="284"/>
                </a:lnTo>
                <a:lnTo>
                  <a:pt x="123" y="283"/>
                </a:lnTo>
                <a:lnTo>
                  <a:pt x="122" y="283"/>
                </a:lnTo>
                <a:lnTo>
                  <a:pt x="123" y="283"/>
                </a:lnTo>
                <a:lnTo>
                  <a:pt x="122" y="282"/>
                </a:lnTo>
                <a:lnTo>
                  <a:pt x="122" y="283"/>
                </a:lnTo>
                <a:lnTo>
                  <a:pt x="121" y="282"/>
                </a:lnTo>
                <a:lnTo>
                  <a:pt x="121" y="283"/>
                </a:lnTo>
                <a:lnTo>
                  <a:pt x="121" y="282"/>
                </a:lnTo>
                <a:lnTo>
                  <a:pt x="122" y="282"/>
                </a:lnTo>
                <a:lnTo>
                  <a:pt x="122" y="281"/>
                </a:lnTo>
                <a:lnTo>
                  <a:pt x="121" y="281"/>
                </a:lnTo>
                <a:lnTo>
                  <a:pt x="122" y="281"/>
                </a:lnTo>
                <a:lnTo>
                  <a:pt x="121" y="281"/>
                </a:lnTo>
                <a:lnTo>
                  <a:pt x="121" y="280"/>
                </a:lnTo>
                <a:lnTo>
                  <a:pt x="120" y="280"/>
                </a:lnTo>
                <a:lnTo>
                  <a:pt x="121" y="280"/>
                </a:lnTo>
                <a:lnTo>
                  <a:pt x="120" y="280"/>
                </a:lnTo>
                <a:lnTo>
                  <a:pt x="120" y="281"/>
                </a:lnTo>
                <a:lnTo>
                  <a:pt x="121" y="281"/>
                </a:lnTo>
                <a:lnTo>
                  <a:pt x="120" y="281"/>
                </a:lnTo>
                <a:lnTo>
                  <a:pt x="119" y="281"/>
                </a:lnTo>
                <a:lnTo>
                  <a:pt x="120" y="281"/>
                </a:lnTo>
                <a:lnTo>
                  <a:pt x="119" y="280"/>
                </a:lnTo>
                <a:lnTo>
                  <a:pt x="119" y="281"/>
                </a:lnTo>
                <a:lnTo>
                  <a:pt x="118" y="281"/>
                </a:lnTo>
                <a:lnTo>
                  <a:pt x="119" y="281"/>
                </a:lnTo>
                <a:lnTo>
                  <a:pt x="119" y="280"/>
                </a:lnTo>
                <a:lnTo>
                  <a:pt x="119" y="279"/>
                </a:lnTo>
                <a:lnTo>
                  <a:pt x="120" y="279"/>
                </a:lnTo>
                <a:lnTo>
                  <a:pt x="119" y="279"/>
                </a:lnTo>
                <a:lnTo>
                  <a:pt x="120" y="280"/>
                </a:lnTo>
                <a:lnTo>
                  <a:pt x="120" y="279"/>
                </a:lnTo>
                <a:lnTo>
                  <a:pt x="120" y="280"/>
                </a:lnTo>
                <a:lnTo>
                  <a:pt x="121" y="279"/>
                </a:lnTo>
                <a:lnTo>
                  <a:pt x="120" y="279"/>
                </a:lnTo>
                <a:lnTo>
                  <a:pt x="119" y="279"/>
                </a:lnTo>
                <a:lnTo>
                  <a:pt x="120" y="278"/>
                </a:lnTo>
                <a:lnTo>
                  <a:pt x="119" y="278"/>
                </a:lnTo>
                <a:lnTo>
                  <a:pt x="120" y="278"/>
                </a:lnTo>
                <a:lnTo>
                  <a:pt x="119" y="277"/>
                </a:lnTo>
                <a:lnTo>
                  <a:pt x="119" y="278"/>
                </a:lnTo>
                <a:lnTo>
                  <a:pt x="118" y="278"/>
                </a:lnTo>
                <a:lnTo>
                  <a:pt x="119" y="278"/>
                </a:lnTo>
                <a:lnTo>
                  <a:pt x="119" y="277"/>
                </a:lnTo>
                <a:lnTo>
                  <a:pt x="119" y="276"/>
                </a:lnTo>
                <a:lnTo>
                  <a:pt x="119" y="277"/>
                </a:lnTo>
                <a:lnTo>
                  <a:pt x="118" y="277"/>
                </a:lnTo>
                <a:lnTo>
                  <a:pt x="118" y="276"/>
                </a:lnTo>
                <a:lnTo>
                  <a:pt x="119" y="276"/>
                </a:lnTo>
                <a:lnTo>
                  <a:pt x="118" y="276"/>
                </a:lnTo>
                <a:lnTo>
                  <a:pt x="118" y="275"/>
                </a:lnTo>
                <a:lnTo>
                  <a:pt x="118" y="276"/>
                </a:lnTo>
                <a:lnTo>
                  <a:pt x="118" y="277"/>
                </a:lnTo>
                <a:lnTo>
                  <a:pt x="118" y="276"/>
                </a:lnTo>
                <a:lnTo>
                  <a:pt x="117" y="276"/>
                </a:lnTo>
                <a:lnTo>
                  <a:pt x="117" y="277"/>
                </a:lnTo>
                <a:lnTo>
                  <a:pt x="118" y="277"/>
                </a:lnTo>
                <a:lnTo>
                  <a:pt x="118" y="278"/>
                </a:lnTo>
                <a:lnTo>
                  <a:pt x="117" y="278"/>
                </a:lnTo>
                <a:lnTo>
                  <a:pt x="117" y="277"/>
                </a:lnTo>
                <a:lnTo>
                  <a:pt x="117" y="278"/>
                </a:lnTo>
                <a:lnTo>
                  <a:pt x="116" y="278"/>
                </a:lnTo>
                <a:lnTo>
                  <a:pt x="117" y="278"/>
                </a:lnTo>
                <a:lnTo>
                  <a:pt x="117" y="279"/>
                </a:lnTo>
                <a:lnTo>
                  <a:pt x="116" y="279"/>
                </a:lnTo>
                <a:lnTo>
                  <a:pt x="116" y="280"/>
                </a:lnTo>
                <a:lnTo>
                  <a:pt x="116" y="279"/>
                </a:lnTo>
                <a:lnTo>
                  <a:pt x="116" y="280"/>
                </a:lnTo>
                <a:lnTo>
                  <a:pt x="117" y="280"/>
                </a:lnTo>
                <a:lnTo>
                  <a:pt x="117" y="279"/>
                </a:lnTo>
                <a:lnTo>
                  <a:pt x="117" y="280"/>
                </a:lnTo>
                <a:lnTo>
                  <a:pt x="118" y="280"/>
                </a:lnTo>
                <a:lnTo>
                  <a:pt x="118" y="281"/>
                </a:lnTo>
                <a:lnTo>
                  <a:pt x="117" y="281"/>
                </a:lnTo>
                <a:lnTo>
                  <a:pt x="117" y="280"/>
                </a:lnTo>
                <a:lnTo>
                  <a:pt x="117" y="281"/>
                </a:lnTo>
                <a:lnTo>
                  <a:pt x="116" y="281"/>
                </a:lnTo>
                <a:lnTo>
                  <a:pt x="116" y="280"/>
                </a:lnTo>
                <a:lnTo>
                  <a:pt x="115" y="280"/>
                </a:lnTo>
                <a:lnTo>
                  <a:pt x="115" y="281"/>
                </a:lnTo>
                <a:lnTo>
                  <a:pt x="114" y="281"/>
                </a:lnTo>
                <a:lnTo>
                  <a:pt x="114" y="282"/>
                </a:lnTo>
                <a:lnTo>
                  <a:pt x="115" y="282"/>
                </a:lnTo>
                <a:lnTo>
                  <a:pt x="115" y="283"/>
                </a:lnTo>
                <a:lnTo>
                  <a:pt x="115" y="282"/>
                </a:lnTo>
                <a:lnTo>
                  <a:pt x="115" y="283"/>
                </a:lnTo>
                <a:lnTo>
                  <a:pt x="114" y="283"/>
                </a:lnTo>
                <a:lnTo>
                  <a:pt x="114" y="282"/>
                </a:lnTo>
                <a:lnTo>
                  <a:pt x="114" y="283"/>
                </a:lnTo>
                <a:lnTo>
                  <a:pt x="113" y="283"/>
                </a:lnTo>
                <a:lnTo>
                  <a:pt x="113" y="284"/>
                </a:lnTo>
                <a:lnTo>
                  <a:pt x="114" y="284"/>
                </a:lnTo>
                <a:lnTo>
                  <a:pt x="114" y="283"/>
                </a:lnTo>
                <a:lnTo>
                  <a:pt x="114" y="284"/>
                </a:lnTo>
                <a:lnTo>
                  <a:pt x="115" y="284"/>
                </a:lnTo>
                <a:lnTo>
                  <a:pt x="115" y="283"/>
                </a:lnTo>
                <a:lnTo>
                  <a:pt x="116" y="283"/>
                </a:lnTo>
                <a:lnTo>
                  <a:pt x="116" y="284"/>
                </a:lnTo>
                <a:lnTo>
                  <a:pt x="117" y="284"/>
                </a:lnTo>
                <a:lnTo>
                  <a:pt x="117" y="285"/>
                </a:lnTo>
                <a:lnTo>
                  <a:pt x="116" y="285"/>
                </a:lnTo>
                <a:lnTo>
                  <a:pt x="116" y="286"/>
                </a:lnTo>
                <a:lnTo>
                  <a:pt x="116" y="285"/>
                </a:lnTo>
                <a:lnTo>
                  <a:pt x="116" y="286"/>
                </a:lnTo>
                <a:lnTo>
                  <a:pt x="117" y="286"/>
                </a:lnTo>
                <a:lnTo>
                  <a:pt x="117" y="285"/>
                </a:lnTo>
                <a:lnTo>
                  <a:pt x="117" y="286"/>
                </a:lnTo>
                <a:lnTo>
                  <a:pt x="118" y="286"/>
                </a:lnTo>
                <a:lnTo>
                  <a:pt x="118" y="287"/>
                </a:lnTo>
                <a:lnTo>
                  <a:pt x="117" y="287"/>
                </a:lnTo>
                <a:lnTo>
                  <a:pt x="117" y="286"/>
                </a:lnTo>
                <a:lnTo>
                  <a:pt x="117" y="287"/>
                </a:lnTo>
                <a:lnTo>
                  <a:pt x="116" y="287"/>
                </a:lnTo>
                <a:lnTo>
                  <a:pt x="116" y="286"/>
                </a:lnTo>
                <a:lnTo>
                  <a:pt x="115" y="286"/>
                </a:lnTo>
                <a:lnTo>
                  <a:pt x="115" y="287"/>
                </a:lnTo>
                <a:lnTo>
                  <a:pt x="114" y="287"/>
                </a:lnTo>
                <a:lnTo>
                  <a:pt x="114" y="286"/>
                </a:lnTo>
                <a:lnTo>
                  <a:pt x="114" y="287"/>
                </a:lnTo>
                <a:lnTo>
                  <a:pt x="113" y="287"/>
                </a:lnTo>
                <a:lnTo>
                  <a:pt x="113" y="286"/>
                </a:lnTo>
                <a:lnTo>
                  <a:pt x="114" y="286"/>
                </a:lnTo>
                <a:lnTo>
                  <a:pt x="114" y="285"/>
                </a:lnTo>
                <a:lnTo>
                  <a:pt x="113" y="285"/>
                </a:lnTo>
                <a:lnTo>
                  <a:pt x="113" y="286"/>
                </a:lnTo>
                <a:lnTo>
                  <a:pt x="113" y="285"/>
                </a:lnTo>
                <a:lnTo>
                  <a:pt x="113" y="284"/>
                </a:lnTo>
                <a:lnTo>
                  <a:pt x="113" y="285"/>
                </a:lnTo>
                <a:lnTo>
                  <a:pt x="112" y="285"/>
                </a:lnTo>
                <a:lnTo>
                  <a:pt x="113" y="285"/>
                </a:lnTo>
                <a:lnTo>
                  <a:pt x="113" y="286"/>
                </a:lnTo>
                <a:lnTo>
                  <a:pt x="112" y="286"/>
                </a:lnTo>
                <a:lnTo>
                  <a:pt x="112" y="285"/>
                </a:lnTo>
                <a:lnTo>
                  <a:pt x="112" y="286"/>
                </a:lnTo>
                <a:lnTo>
                  <a:pt x="112" y="287"/>
                </a:lnTo>
                <a:lnTo>
                  <a:pt x="113" y="287"/>
                </a:lnTo>
                <a:lnTo>
                  <a:pt x="112" y="287"/>
                </a:lnTo>
                <a:lnTo>
                  <a:pt x="112" y="286"/>
                </a:lnTo>
                <a:lnTo>
                  <a:pt x="111" y="286"/>
                </a:lnTo>
                <a:lnTo>
                  <a:pt x="111" y="287"/>
                </a:lnTo>
                <a:lnTo>
                  <a:pt x="110" y="287"/>
                </a:lnTo>
                <a:lnTo>
                  <a:pt x="111" y="287"/>
                </a:lnTo>
                <a:lnTo>
                  <a:pt x="111" y="286"/>
                </a:lnTo>
                <a:lnTo>
                  <a:pt x="110" y="286"/>
                </a:lnTo>
                <a:lnTo>
                  <a:pt x="110" y="287"/>
                </a:lnTo>
                <a:lnTo>
                  <a:pt x="109" y="287"/>
                </a:lnTo>
                <a:lnTo>
                  <a:pt x="109" y="286"/>
                </a:lnTo>
                <a:lnTo>
                  <a:pt x="109" y="287"/>
                </a:lnTo>
                <a:lnTo>
                  <a:pt x="108" y="287"/>
                </a:lnTo>
                <a:lnTo>
                  <a:pt x="108" y="286"/>
                </a:lnTo>
                <a:lnTo>
                  <a:pt x="109" y="286"/>
                </a:lnTo>
                <a:lnTo>
                  <a:pt x="108" y="286"/>
                </a:lnTo>
                <a:lnTo>
                  <a:pt x="109" y="285"/>
                </a:lnTo>
                <a:lnTo>
                  <a:pt x="109" y="286"/>
                </a:lnTo>
                <a:lnTo>
                  <a:pt x="110" y="285"/>
                </a:lnTo>
                <a:lnTo>
                  <a:pt x="110" y="286"/>
                </a:lnTo>
                <a:lnTo>
                  <a:pt x="110" y="285"/>
                </a:lnTo>
                <a:lnTo>
                  <a:pt x="109" y="285"/>
                </a:lnTo>
                <a:lnTo>
                  <a:pt x="109" y="284"/>
                </a:lnTo>
                <a:lnTo>
                  <a:pt x="110" y="284"/>
                </a:lnTo>
                <a:lnTo>
                  <a:pt x="109" y="284"/>
                </a:lnTo>
                <a:lnTo>
                  <a:pt x="109" y="283"/>
                </a:lnTo>
                <a:lnTo>
                  <a:pt x="109" y="284"/>
                </a:lnTo>
                <a:lnTo>
                  <a:pt x="108" y="284"/>
                </a:lnTo>
                <a:lnTo>
                  <a:pt x="108" y="283"/>
                </a:lnTo>
                <a:lnTo>
                  <a:pt x="109" y="283"/>
                </a:lnTo>
                <a:lnTo>
                  <a:pt x="108" y="283"/>
                </a:lnTo>
                <a:lnTo>
                  <a:pt x="109" y="282"/>
                </a:lnTo>
                <a:lnTo>
                  <a:pt x="108" y="282"/>
                </a:lnTo>
                <a:lnTo>
                  <a:pt x="108" y="283"/>
                </a:lnTo>
                <a:lnTo>
                  <a:pt x="108" y="282"/>
                </a:lnTo>
                <a:lnTo>
                  <a:pt x="108" y="281"/>
                </a:lnTo>
                <a:lnTo>
                  <a:pt x="107" y="281"/>
                </a:lnTo>
                <a:lnTo>
                  <a:pt x="108" y="282"/>
                </a:lnTo>
                <a:lnTo>
                  <a:pt x="107" y="282"/>
                </a:lnTo>
                <a:lnTo>
                  <a:pt x="108" y="282"/>
                </a:lnTo>
                <a:lnTo>
                  <a:pt x="107" y="283"/>
                </a:lnTo>
                <a:lnTo>
                  <a:pt x="107" y="282"/>
                </a:lnTo>
                <a:lnTo>
                  <a:pt x="107" y="283"/>
                </a:lnTo>
                <a:lnTo>
                  <a:pt x="106" y="283"/>
                </a:lnTo>
                <a:lnTo>
                  <a:pt x="107" y="283"/>
                </a:lnTo>
                <a:lnTo>
                  <a:pt x="107" y="284"/>
                </a:lnTo>
                <a:lnTo>
                  <a:pt x="108" y="284"/>
                </a:lnTo>
                <a:lnTo>
                  <a:pt x="107" y="284"/>
                </a:lnTo>
                <a:lnTo>
                  <a:pt x="106" y="284"/>
                </a:lnTo>
                <a:lnTo>
                  <a:pt x="107" y="284"/>
                </a:lnTo>
                <a:lnTo>
                  <a:pt x="106" y="283"/>
                </a:lnTo>
                <a:lnTo>
                  <a:pt x="106" y="284"/>
                </a:lnTo>
                <a:lnTo>
                  <a:pt x="106" y="285"/>
                </a:lnTo>
                <a:lnTo>
                  <a:pt x="105" y="285"/>
                </a:lnTo>
                <a:lnTo>
                  <a:pt x="106" y="285"/>
                </a:lnTo>
                <a:lnTo>
                  <a:pt x="107" y="285"/>
                </a:lnTo>
                <a:lnTo>
                  <a:pt x="106" y="285"/>
                </a:lnTo>
                <a:lnTo>
                  <a:pt x="107" y="285"/>
                </a:lnTo>
                <a:lnTo>
                  <a:pt x="107" y="286"/>
                </a:lnTo>
                <a:lnTo>
                  <a:pt x="106" y="286"/>
                </a:lnTo>
                <a:lnTo>
                  <a:pt x="107" y="286"/>
                </a:lnTo>
                <a:lnTo>
                  <a:pt x="107" y="287"/>
                </a:lnTo>
                <a:lnTo>
                  <a:pt x="108" y="287"/>
                </a:lnTo>
                <a:lnTo>
                  <a:pt x="107" y="287"/>
                </a:lnTo>
                <a:lnTo>
                  <a:pt x="106" y="287"/>
                </a:lnTo>
                <a:lnTo>
                  <a:pt x="107" y="287"/>
                </a:lnTo>
                <a:lnTo>
                  <a:pt x="106" y="286"/>
                </a:lnTo>
                <a:lnTo>
                  <a:pt x="106" y="287"/>
                </a:lnTo>
                <a:lnTo>
                  <a:pt x="105" y="287"/>
                </a:lnTo>
                <a:lnTo>
                  <a:pt x="106" y="287"/>
                </a:lnTo>
                <a:lnTo>
                  <a:pt x="106" y="286"/>
                </a:lnTo>
                <a:lnTo>
                  <a:pt x="105" y="286"/>
                </a:lnTo>
                <a:lnTo>
                  <a:pt x="105" y="287"/>
                </a:lnTo>
                <a:lnTo>
                  <a:pt x="104" y="287"/>
                </a:lnTo>
                <a:lnTo>
                  <a:pt x="104" y="286"/>
                </a:lnTo>
                <a:lnTo>
                  <a:pt x="104" y="287"/>
                </a:lnTo>
                <a:lnTo>
                  <a:pt x="103" y="287"/>
                </a:lnTo>
                <a:lnTo>
                  <a:pt x="103" y="286"/>
                </a:lnTo>
                <a:lnTo>
                  <a:pt x="104" y="286"/>
                </a:lnTo>
                <a:lnTo>
                  <a:pt x="103" y="286"/>
                </a:lnTo>
                <a:lnTo>
                  <a:pt x="103" y="285"/>
                </a:lnTo>
                <a:lnTo>
                  <a:pt x="103" y="284"/>
                </a:lnTo>
                <a:lnTo>
                  <a:pt x="102" y="284"/>
                </a:lnTo>
                <a:lnTo>
                  <a:pt x="102" y="285"/>
                </a:lnTo>
                <a:lnTo>
                  <a:pt x="102" y="286"/>
                </a:lnTo>
                <a:lnTo>
                  <a:pt x="101" y="286"/>
                </a:lnTo>
                <a:lnTo>
                  <a:pt x="102" y="286"/>
                </a:lnTo>
                <a:lnTo>
                  <a:pt x="102" y="287"/>
                </a:lnTo>
                <a:lnTo>
                  <a:pt x="101" y="287"/>
                </a:lnTo>
                <a:lnTo>
                  <a:pt x="101" y="286"/>
                </a:lnTo>
                <a:lnTo>
                  <a:pt x="101" y="287"/>
                </a:lnTo>
                <a:lnTo>
                  <a:pt x="100" y="287"/>
                </a:lnTo>
                <a:lnTo>
                  <a:pt x="100" y="286"/>
                </a:lnTo>
                <a:lnTo>
                  <a:pt x="99" y="286"/>
                </a:lnTo>
                <a:lnTo>
                  <a:pt x="99" y="287"/>
                </a:lnTo>
                <a:lnTo>
                  <a:pt x="100" y="287"/>
                </a:lnTo>
                <a:lnTo>
                  <a:pt x="99" y="287"/>
                </a:lnTo>
                <a:lnTo>
                  <a:pt x="99" y="286"/>
                </a:lnTo>
                <a:lnTo>
                  <a:pt x="98" y="286"/>
                </a:lnTo>
                <a:lnTo>
                  <a:pt x="98" y="287"/>
                </a:lnTo>
                <a:lnTo>
                  <a:pt x="97" y="287"/>
                </a:lnTo>
                <a:lnTo>
                  <a:pt x="98" y="287"/>
                </a:lnTo>
                <a:lnTo>
                  <a:pt x="98" y="286"/>
                </a:lnTo>
                <a:lnTo>
                  <a:pt x="98" y="285"/>
                </a:lnTo>
                <a:lnTo>
                  <a:pt x="99" y="285"/>
                </a:lnTo>
                <a:lnTo>
                  <a:pt x="100" y="285"/>
                </a:lnTo>
                <a:lnTo>
                  <a:pt x="99" y="285"/>
                </a:lnTo>
                <a:lnTo>
                  <a:pt x="99" y="284"/>
                </a:lnTo>
                <a:lnTo>
                  <a:pt x="100" y="284"/>
                </a:lnTo>
                <a:lnTo>
                  <a:pt x="99" y="284"/>
                </a:lnTo>
                <a:lnTo>
                  <a:pt x="99" y="283"/>
                </a:lnTo>
                <a:lnTo>
                  <a:pt x="100" y="283"/>
                </a:lnTo>
                <a:lnTo>
                  <a:pt x="100" y="284"/>
                </a:lnTo>
                <a:lnTo>
                  <a:pt x="101" y="284"/>
                </a:lnTo>
                <a:lnTo>
                  <a:pt x="101" y="283"/>
                </a:lnTo>
                <a:lnTo>
                  <a:pt x="101" y="284"/>
                </a:lnTo>
                <a:lnTo>
                  <a:pt x="102" y="284"/>
                </a:lnTo>
                <a:lnTo>
                  <a:pt x="102" y="283"/>
                </a:lnTo>
                <a:lnTo>
                  <a:pt x="101" y="283"/>
                </a:lnTo>
                <a:lnTo>
                  <a:pt x="102" y="283"/>
                </a:lnTo>
                <a:lnTo>
                  <a:pt x="102" y="282"/>
                </a:lnTo>
                <a:lnTo>
                  <a:pt x="101" y="282"/>
                </a:lnTo>
                <a:lnTo>
                  <a:pt x="100" y="282"/>
                </a:lnTo>
                <a:lnTo>
                  <a:pt x="101" y="282"/>
                </a:lnTo>
                <a:lnTo>
                  <a:pt x="101" y="281"/>
                </a:lnTo>
                <a:lnTo>
                  <a:pt x="101" y="280"/>
                </a:lnTo>
                <a:lnTo>
                  <a:pt x="101" y="281"/>
                </a:lnTo>
                <a:lnTo>
                  <a:pt x="102" y="281"/>
                </a:lnTo>
                <a:lnTo>
                  <a:pt x="102" y="280"/>
                </a:lnTo>
                <a:lnTo>
                  <a:pt x="101" y="280"/>
                </a:lnTo>
                <a:lnTo>
                  <a:pt x="102" y="280"/>
                </a:lnTo>
                <a:lnTo>
                  <a:pt x="102" y="279"/>
                </a:lnTo>
                <a:lnTo>
                  <a:pt x="102" y="280"/>
                </a:lnTo>
                <a:lnTo>
                  <a:pt x="102" y="279"/>
                </a:lnTo>
                <a:lnTo>
                  <a:pt x="102" y="278"/>
                </a:lnTo>
                <a:lnTo>
                  <a:pt x="103" y="278"/>
                </a:lnTo>
                <a:lnTo>
                  <a:pt x="103" y="279"/>
                </a:lnTo>
                <a:lnTo>
                  <a:pt x="103" y="280"/>
                </a:lnTo>
                <a:lnTo>
                  <a:pt x="103" y="279"/>
                </a:lnTo>
                <a:lnTo>
                  <a:pt x="103" y="280"/>
                </a:lnTo>
                <a:lnTo>
                  <a:pt x="104" y="280"/>
                </a:lnTo>
                <a:lnTo>
                  <a:pt x="103" y="280"/>
                </a:lnTo>
                <a:lnTo>
                  <a:pt x="103" y="281"/>
                </a:lnTo>
                <a:lnTo>
                  <a:pt x="104" y="281"/>
                </a:lnTo>
                <a:lnTo>
                  <a:pt x="104" y="280"/>
                </a:lnTo>
                <a:lnTo>
                  <a:pt x="104" y="281"/>
                </a:lnTo>
                <a:lnTo>
                  <a:pt x="105" y="281"/>
                </a:lnTo>
                <a:lnTo>
                  <a:pt x="105" y="280"/>
                </a:lnTo>
                <a:lnTo>
                  <a:pt x="106" y="280"/>
                </a:lnTo>
                <a:lnTo>
                  <a:pt x="106" y="281"/>
                </a:lnTo>
                <a:lnTo>
                  <a:pt x="105" y="281"/>
                </a:lnTo>
                <a:lnTo>
                  <a:pt x="106" y="281"/>
                </a:lnTo>
                <a:lnTo>
                  <a:pt x="106" y="280"/>
                </a:lnTo>
                <a:lnTo>
                  <a:pt x="107" y="281"/>
                </a:lnTo>
                <a:lnTo>
                  <a:pt x="106" y="281"/>
                </a:lnTo>
                <a:lnTo>
                  <a:pt x="107" y="281"/>
                </a:lnTo>
                <a:lnTo>
                  <a:pt x="108" y="281"/>
                </a:lnTo>
                <a:lnTo>
                  <a:pt x="107" y="281"/>
                </a:lnTo>
                <a:lnTo>
                  <a:pt x="107" y="280"/>
                </a:lnTo>
                <a:lnTo>
                  <a:pt x="106" y="280"/>
                </a:lnTo>
                <a:lnTo>
                  <a:pt x="107" y="280"/>
                </a:lnTo>
                <a:lnTo>
                  <a:pt x="107" y="279"/>
                </a:lnTo>
                <a:lnTo>
                  <a:pt x="106" y="279"/>
                </a:lnTo>
                <a:lnTo>
                  <a:pt x="107" y="279"/>
                </a:lnTo>
                <a:lnTo>
                  <a:pt x="106" y="279"/>
                </a:lnTo>
                <a:lnTo>
                  <a:pt x="106" y="280"/>
                </a:lnTo>
                <a:lnTo>
                  <a:pt x="106" y="279"/>
                </a:lnTo>
                <a:lnTo>
                  <a:pt x="106" y="280"/>
                </a:lnTo>
                <a:lnTo>
                  <a:pt x="105" y="280"/>
                </a:lnTo>
                <a:lnTo>
                  <a:pt x="105" y="279"/>
                </a:lnTo>
                <a:lnTo>
                  <a:pt x="106" y="279"/>
                </a:lnTo>
                <a:lnTo>
                  <a:pt x="106" y="278"/>
                </a:lnTo>
                <a:lnTo>
                  <a:pt x="105" y="278"/>
                </a:lnTo>
                <a:lnTo>
                  <a:pt x="106" y="278"/>
                </a:lnTo>
                <a:lnTo>
                  <a:pt x="106" y="277"/>
                </a:lnTo>
                <a:lnTo>
                  <a:pt x="105" y="277"/>
                </a:lnTo>
                <a:lnTo>
                  <a:pt x="105" y="278"/>
                </a:lnTo>
                <a:lnTo>
                  <a:pt x="104" y="278"/>
                </a:lnTo>
                <a:lnTo>
                  <a:pt x="104" y="277"/>
                </a:lnTo>
                <a:lnTo>
                  <a:pt x="104" y="278"/>
                </a:lnTo>
                <a:lnTo>
                  <a:pt x="103" y="278"/>
                </a:lnTo>
                <a:lnTo>
                  <a:pt x="103" y="277"/>
                </a:lnTo>
                <a:lnTo>
                  <a:pt x="104" y="277"/>
                </a:lnTo>
                <a:lnTo>
                  <a:pt x="103" y="277"/>
                </a:lnTo>
                <a:lnTo>
                  <a:pt x="103" y="276"/>
                </a:lnTo>
                <a:lnTo>
                  <a:pt x="104" y="276"/>
                </a:lnTo>
                <a:lnTo>
                  <a:pt x="104" y="277"/>
                </a:lnTo>
                <a:lnTo>
                  <a:pt x="104" y="276"/>
                </a:lnTo>
                <a:lnTo>
                  <a:pt x="105" y="276"/>
                </a:lnTo>
                <a:lnTo>
                  <a:pt x="105" y="277"/>
                </a:lnTo>
                <a:lnTo>
                  <a:pt x="105" y="276"/>
                </a:lnTo>
                <a:lnTo>
                  <a:pt x="104" y="276"/>
                </a:lnTo>
                <a:lnTo>
                  <a:pt x="104" y="275"/>
                </a:lnTo>
                <a:lnTo>
                  <a:pt x="104" y="274"/>
                </a:lnTo>
                <a:lnTo>
                  <a:pt x="104" y="275"/>
                </a:lnTo>
                <a:lnTo>
                  <a:pt x="103" y="275"/>
                </a:lnTo>
                <a:lnTo>
                  <a:pt x="103" y="274"/>
                </a:lnTo>
                <a:lnTo>
                  <a:pt x="104" y="274"/>
                </a:lnTo>
                <a:lnTo>
                  <a:pt x="103" y="274"/>
                </a:lnTo>
                <a:lnTo>
                  <a:pt x="103" y="273"/>
                </a:lnTo>
                <a:lnTo>
                  <a:pt x="103" y="274"/>
                </a:lnTo>
                <a:lnTo>
                  <a:pt x="103" y="273"/>
                </a:lnTo>
                <a:lnTo>
                  <a:pt x="103" y="272"/>
                </a:lnTo>
                <a:lnTo>
                  <a:pt x="102" y="272"/>
                </a:lnTo>
                <a:lnTo>
                  <a:pt x="102" y="273"/>
                </a:lnTo>
                <a:lnTo>
                  <a:pt x="102" y="274"/>
                </a:lnTo>
                <a:lnTo>
                  <a:pt x="102" y="273"/>
                </a:lnTo>
                <a:lnTo>
                  <a:pt x="102" y="274"/>
                </a:lnTo>
                <a:lnTo>
                  <a:pt x="101" y="274"/>
                </a:lnTo>
                <a:lnTo>
                  <a:pt x="102" y="274"/>
                </a:lnTo>
                <a:lnTo>
                  <a:pt x="102" y="275"/>
                </a:lnTo>
                <a:lnTo>
                  <a:pt x="101" y="275"/>
                </a:lnTo>
                <a:lnTo>
                  <a:pt x="101" y="274"/>
                </a:lnTo>
                <a:lnTo>
                  <a:pt x="101" y="275"/>
                </a:lnTo>
                <a:lnTo>
                  <a:pt x="100" y="275"/>
                </a:lnTo>
                <a:lnTo>
                  <a:pt x="100" y="274"/>
                </a:lnTo>
                <a:lnTo>
                  <a:pt x="99" y="274"/>
                </a:lnTo>
                <a:lnTo>
                  <a:pt x="99" y="275"/>
                </a:lnTo>
                <a:lnTo>
                  <a:pt x="100" y="275"/>
                </a:lnTo>
                <a:lnTo>
                  <a:pt x="99" y="275"/>
                </a:lnTo>
                <a:lnTo>
                  <a:pt x="99" y="274"/>
                </a:lnTo>
                <a:lnTo>
                  <a:pt x="98" y="274"/>
                </a:lnTo>
                <a:lnTo>
                  <a:pt x="98" y="275"/>
                </a:lnTo>
                <a:lnTo>
                  <a:pt x="97" y="275"/>
                </a:lnTo>
                <a:lnTo>
                  <a:pt x="98" y="275"/>
                </a:lnTo>
                <a:lnTo>
                  <a:pt x="98" y="274"/>
                </a:lnTo>
                <a:lnTo>
                  <a:pt x="98" y="273"/>
                </a:lnTo>
                <a:lnTo>
                  <a:pt x="99" y="273"/>
                </a:lnTo>
                <a:lnTo>
                  <a:pt x="99" y="274"/>
                </a:lnTo>
                <a:lnTo>
                  <a:pt x="99" y="273"/>
                </a:lnTo>
                <a:lnTo>
                  <a:pt x="99" y="274"/>
                </a:lnTo>
                <a:lnTo>
                  <a:pt x="100" y="274"/>
                </a:lnTo>
                <a:lnTo>
                  <a:pt x="100" y="273"/>
                </a:lnTo>
                <a:lnTo>
                  <a:pt x="99" y="273"/>
                </a:lnTo>
                <a:lnTo>
                  <a:pt x="99" y="272"/>
                </a:lnTo>
                <a:lnTo>
                  <a:pt x="100" y="272"/>
                </a:lnTo>
                <a:lnTo>
                  <a:pt x="99" y="272"/>
                </a:lnTo>
                <a:lnTo>
                  <a:pt x="99" y="271"/>
                </a:lnTo>
                <a:lnTo>
                  <a:pt x="100" y="271"/>
                </a:lnTo>
                <a:lnTo>
                  <a:pt x="100" y="272"/>
                </a:lnTo>
                <a:lnTo>
                  <a:pt x="101" y="272"/>
                </a:lnTo>
                <a:lnTo>
                  <a:pt x="101" y="271"/>
                </a:lnTo>
                <a:lnTo>
                  <a:pt x="101" y="272"/>
                </a:lnTo>
                <a:lnTo>
                  <a:pt x="102" y="272"/>
                </a:lnTo>
                <a:lnTo>
                  <a:pt x="102" y="271"/>
                </a:lnTo>
                <a:lnTo>
                  <a:pt x="101" y="271"/>
                </a:lnTo>
                <a:lnTo>
                  <a:pt x="102" y="271"/>
                </a:lnTo>
                <a:lnTo>
                  <a:pt x="101" y="271"/>
                </a:lnTo>
                <a:lnTo>
                  <a:pt x="101" y="270"/>
                </a:lnTo>
                <a:lnTo>
                  <a:pt x="101" y="271"/>
                </a:lnTo>
                <a:lnTo>
                  <a:pt x="101" y="270"/>
                </a:lnTo>
                <a:lnTo>
                  <a:pt x="100" y="270"/>
                </a:lnTo>
                <a:lnTo>
                  <a:pt x="100" y="271"/>
                </a:lnTo>
                <a:lnTo>
                  <a:pt x="100" y="270"/>
                </a:lnTo>
                <a:lnTo>
                  <a:pt x="101" y="270"/>
                </a:lnTo>
                <a:lnTo>
                  <a:pt x="101" y="269"/>
                </a:lnTo>
                <a:lnTo>
                  <a:pt x="100" y="269"/>
                </a:lnTo>
                <a:lnTo>
                  <a:pt x="100" y="268"/>
                </a:lnTo>
                <a:lnTo>
                  <a:pt x="99" y="268"/>
                </a:lnTo>
                <a:lnTo>
                  <a:pt x="99" y="269"/>
                </a:lnTo>
                <a:lnTo>
                  <a:pt x="100" y="269"/>
                </a:lnTo>
                <a:lnTo>
                  <a:pt x="99" y="269"/>
                </a:lnTo>
                <a:lnTo>
                  <a:pt x="99" y="268"/>
                </a:lnTo>
                <a:lnTo>
                  <a:pt x="98" y="268"/>
                </a:lnTo>
                <a:lnTo>
                  <a:pt x="98" y="269"/>
                </a:lnTo>
                <a:lnTo>
                  <a:pt x="97" y="269"/>
                </a:lnTo>
                <a:lnTo>
                  <a:pt x="98" y="269"/>
                </a:lnTo>
                <a:lnTo>
                  <a:pt x="98" y="268"/>
                </a:lnTo>
                <a:lnTo>
                  <a:pt x="98" y="267"/>
                </a:lnTo>
                <a:lnTo>
                  <a:pt x="99" y="267"/>
                </a:lnTo>
                <a:lnTo>
                  <a:pt x="99" y="268"/>
                </a:lnTo>
                <a:lnTo>
                  <a:pt x="99" y="267"/>
                </a:lnTo>
                <a:lnTo>
                  <a:pt x="99" y="268"/>
                </a:lnTo>
                <a:lnTo>
                  <a:pt x="100" y="268"/>
                </a:lnTo>
                <a:lnTo>
                  <a:pt x="100" y="267"/>
                </a:lnTo>
                <a:lnTo>
                  <a:pt x="99" y="267"/>
                </a:lnTo>
                <a:lnTo>
                  <a:pt x="99" y="266"/>
                </a:lnTo>
                <a:lnTo>
                  <a:pt x="99" y="265"/>
                </a:lnTo>
                <a:lnTo>
                  <a:pt x="98" y="265"/>
                </a:lnTo>
                <a:lnTo>
                  <a:pt x="98" y="266"/>
                </a:lnTo>
                <a:lnTo>
                  <a:pt x="97" y="266"/>
                </a:lnTo>
                <a:lnTo>
                  <a:pt x="98" y="266"/>
                </a:lnTo>
                <a:lnTo>
                  <a:pt x="98" y="265"/>
                </a:lnTo>
                <a:lnTo>
                  <a:pt x="98" y="264"/>
                </a:lnTo>
                <a:lnTo>
                  <a:pt x="98" y="265"/>
                </a:lnTo>
                <a:lnTo>
                  <a:pt x="97" y="264"/>
                </a:lnTo>
                <a:lnTo>
                  <a:pt x="98" y="264"/>
                </a:lnTo>
                <a:lnTo>
                  <a:pt x="97" y="264"/>
                </a:lnTo>
                <a:lnTo>
                  <a:pt x="98" y="263"/>
                </a:lnTo>
                <a:lnTo>
                  <a:pt x="97" y="263"/>
                </a:lnTo>
                <a:lnTo>
                  <a:pt x="97" y="264"/>
                </a:lnTo>
                <a:lnTo>
                  <a:pt x="97" y="265"/>
                </a:lnTo>
                <a:lnTo>
                  <a:pt x="97" y="264"/>
                </a:lnTo>
                <a:lnTo>
                  <a:pt x="96" y="265"/>
                </a:lnTo>
                <a:lnTo>
                  <a:pt x="97" y="265"/>
                </a:lnTo>
                <a:lnTo>
                  <a:pt x="96" y="265"/>
                </a:lnTo>
                <a:lnTo>
                  <a:pt x="97" y="265"/>
                </a:lnTo>
                <a:lnTo>
                  <a:pt x="97" y="266"/>
                </a:lnTo>
                <a:lnTo>
                  <a:pt x="96" y="266"/>
                </a:lnTo>
                <a:lnTo>
                  <a:pt x="96" y="265"/>
                </a:lnTo>
                <a:lnTo>
                  <a:pt x="96" y="266"/>
                </a:lnTo>
                <a:lnTo>
                  <a:pt x="95" y="266"/>
                </a:lnTo>
                <a:lnTo>
                  <a:pt x="96" y="266"/>
                </a:lnTo>
                <a:lnTo>
                  <a:pt x="96" y="267"/>
                </a:lnTo>
                <a:lnTo>
                  <a:pt x="95" y="267"/>
                </a:lnTo>
                <a:lnTo>
                  <a:pt x="95" y="268"/>
                </a:lnTo>
                <a:lnTo>
                  <a:pt x="95" y="267"/>
                </a:lnTo>
                <a:lnTo>
                  <a:pt x="96" y="268"/>
                </a:lnTo>
                <a:lnTo>
                  <a:pt x="96" y="267"/>
                </a:lnTo>
                <a:lnTo>
                  <a:pt x="96" y="268"/>
                </a:lnTo>
                <a:lnTo>
                  <a:pt x="97" y="268"/>
                </a:lnTo>
                <a:lnTo>
                  <a:pt x="96" y="268"/>
                </a:lnTo>
                <a:lnTo>
                  <a:pt x="97" y="268"/>
                </a:lnTo>
                <a:lnTo>
                  <a:pt x="97" y="269"/>
                </a:lnTo>
                <a:lnTo>
                  <a:pt x="96" y="269"/>
                </a:lnTo>
                <a:lnTo>
                  <a:pt x="96" y="268"/>
                </a:lnTo>
                <a:lnTo>
                  <a:pt x="96" y="269"/>
                </a:lnTo>
                <a:lnTo>
                  <a:pt x="95" y="269"/>
                </a:lnTo>
                <a:lnTo>
                  <a:pt x="95" y="268"/>
                </a:lnTo>
                <a:lnTo>
                  <a:pt x="94" y="268"/>
                </a:lnTo>
                <a:lnTo>
                  <a:pt x="95" y="268"/>
                </a:lnTo>
                <a:lnTo>
                  <a:pt x="94" y="268"/>
                </a:lnTo>
                <a:lnTo>
                  <a:pt x="94" y="269"/>
                </a:lnTo>
                <a:lnTo>
                  <a:pt x="95" y="269"/>
                </a:lnTo>
                <a:lnTo>
                  <a:pt x="94" y="269"/>
                </a:lnTo>
                <a:lnTo>
                  <a:pt x="94" y="270"/>
                </a:lnTo>
                <a:lnTo>
                  <a:pt x="95" y="270"/>
                </a:lnTo>
                <a:lnTo>
                  <a:pt x="94" y="271"/>
                </a:lnTo>
                <a:lnTo>
                  <a:pt x="94" y="270"/>
                </a:lnTo>
                <a:lnTo>
                  <a:pt x="94" y="271"/>
                </a:lnTo>
                <a:lnTo>
                  <a:pt x="94" y="270"/>
                </a:lnTo>
                <a:lnTo>
                  <a:pt x="93" y="270"/>
                </a:lnTo>
                <a:lnTo>
                  <a:pt x="93" y="271"/>
                </a:lnTo>
                <a:lnTo>
                  <a:pt x="93" y="272"/>
                </a:lnTo>
                <a:lnTo>
                  <a:pt x="92" y="272"/>
                </a:lnTo>
                <a:lnTo>
                  <a:pt x="93" y="272"/>
                </a:lnTo>
                <a:lnTo>
                  <a:pt x="93" y="271"/>
                </a:lnTo>
                <a:lnTo>
                  <a:pt x="94" y="271"/>
                </a:lnTo>
                <a:lnTo>
                  <a:pt x="94" y="272"/>
                </a:lnTo>
                <a:lnTo>
                  <a:pt x="95" y="272"/>
                </a:lnTo>
                <a:lnTo>
                  <a:pt x="94" y="272"/>
                </a:lnTo>
                <a:lnTo>
                  <a:pt x="94" y="271"/>
                </a:lnTo>
                <a:lnTo>
                  <a:pt x="95" y="271"/>
                </a:lnTo>
                <a:lnTo>
                  <a:pt x="94" y="271"/>
                </a:lnTo>
                <a:lnTo>
                  <a:pt x="95" y="271"/>
                </a:lnTo>
                <a:lnTo>
                  <a:pt x="95" y="272"/>
                </a:lnTo>
                <a:lnTo>
                  <a:pt x="96" y="272"/>
                </a:lnTo>
                <a:lnTo>
                  <a:pt x="95" y="272"/>
                </a:lnTo>
                <a:lnTo>
                  <a:pt x="96" y="272"/>
                </a:lnTo>
                <a:lnTo>
                  <a:pt x="96" y="273"/>
                </a:lnTo>
                <a:lnTo>
                  <a:pt x="95" y="273"/>
                </a:lnTo>
                <a:lnTo>
                  <a:pt x="95" y="274"/>
                </a:lnTo>
                <a:lnTo>
                  <a:pt x="95" y="273"/>
                </a:lnTo>
                <a:lnTo>
                  <a:pt x="96" y="274"/>
                </a:lnTo>
                <a:lnTo>
                  <a:pt x="96" y="273"/>
                </a:lnTo>
                <a:lnTo>
                  <a:pt x="97" y="274"/>
                </a:lnTo>
                <a:lnTo>
                  <a:pt x="96" y="274"/>
                </a:lnTo>
                <a:lnTo>
                  <a:pt x="97" y="274"/>
                </a:lnTo>
                <a:lnTo>
                  <a:pt x="97" y="275"/>
                </a:lnTo>
                <a:lnTo>
                  <a:pt x="96" y="275"/>
                </a:lnTo>
                <a:lnTo>
                  <a:pt x="96" y="274"/>
                </a:lnTo>
                <a:lnTo>
                  <a:pt x="96" y="275"/>
                </a:lnTo>
                <a:lnTo>
                  <a:pt x="95" y="275"/>
                </a:lnTo>
                <a:lnTo>
                  <a:pt x="95" y="274"/>
                </a:lnTo>
                <a:lnTo>
                  <a:pt x="94" y="274"/>
                </a:lnTo>
                <a:lnTo>
                  <a:pt x="95" y="274"/>
                </a:lnTo>
                <a:lnTo>
                  <a:pt x="94" y="274"/>
                </a:lnTo>
                <a:lnTo>
                  <a:pt x="94" y="275"/>
                </a:lnTo>
                <a:lnTo>
                  <a:pt x="95" y="275"/>
                </a:lnTo>
                <a:lnTo>
                  <a:pt x="94" y="275"/>
                </a:lnTo>
                <a:lnTo>
                  <a:pt x="94" y="274"/>
                </a:lnTo>
                <a:lnTo>
                  <a:pt x="93" y="274"/>
                </a:lnTo>
                <a:lnTo>
                  <a:pt x="93" y="275"/>
                </a:lnTo>
                <a:lnTo>
                  <a:pt x="92" y="275"/>
                </a:lnTo>
                <a:lnTo>
                  <a:pt x="93" y="275"/>
                </a:lnTo>
                <a:lnTo>
                  <a:pt x="93" y="274"/>
                </a:lnTo>
                <a:lnTo>
                  <a:pt x="93" y="273"/>
                </a:lnTo>
                <a:lnTo>
                  <a:pt x="93" y="274"/>
                </a:lnTo>
                <a:lnTo>
                  <a:pt x="92" y="274"/>
                </a:lnTo>
                <a:lnTo>
                  <a:pt x="92" y="273"/>
                </a:lnTo>
                <a:lnTo>
                  <a:pt x="93" y="273"/>
                </a:lnTo>
                <a:lnTo>
                  <a:pt x="92" y="273"/>
                </a:lnTo>
                <a:lnTo>
                  <a:pt x="92" y="272"/>
                </a:lnTo>
                <a:lnTo>
                  <a:pt x="92" y="273"/>
                </a:lnTo>
                <a:lnTo>
                  <a:pt x="92" y="274"/>
                </a:lnTo>
                <a:lnTo>
                  <a:pt x="92" y="273"/>
                </a:lnTo>
                <a:lnTo>
                  <a:pt x="91" y="273"/>
                </a:lnTo>
                <a:lnTo>
                  <a:pt x="91" y="274"/>
                </a:lnTo>
                <a:lnTo>
                  <a:pt x="92" y="274"/>
                </a:lnTo>
                <a:lnTo>
                  <a:pt x="92" y="275"/>
                </a:lnTo>
                <a:lnTo>
                  <a:pt x="91" y="275"/>
                </a:lnTo>
                <a:lnTo>
                  <a:pt x="91" y="274"/>
                </a:lnTo>
                <a:lnTo>
                  <a:pt x="91" y="275"/>
                </a:lnTo>
                <a:lnTo>
                  <a:pt x="90" y="275"/>
                </a:lnTo>
                <a:lnTo>
                  <a:pt x="91" y="275"/>
                </a:lnTo>
                <a:lnTo>
                  <a:pt x="91" y="276"/>
                </a:lnTo>
                <a:lnTo>
                  <a:pt x="90" y="276"/>
                </a:lnTo>
                <a:lnTo>
                  <a:pt x="90" y="277"/>
                </a:lnTo>
                <a:lnTo>
                  <a:pt x="90" y="276"/>
                </a:lnTo>
                <a:lnTo>
                  <a:pt x="90" y="277"/>
                </a:lnTo>
                <a:lnTo>
                  <a:pt x="91" y="277"/>
                </a:lnTo>
                <a:lnTo>
                  <a:pt x="91" y="276"/>
                </a:lnTo>
                <a:lnTo>
                  <a:pt x="91" y="277"/>
                </a:lnTo>
                <a:lnTo>
                  <a:pt x="92" y="277"/>
                </a:lnTo>
                <a:lnTo>
                  <a:pt x="92" y="278"/>
                </a:lnTo>
                <a:lnTo>
                  <a:pt x="91" y="278"/>
                </a:lnTo>
                <a:lnTo>
                  <a:pt x="91" y="277"/>
                </a:lnTo>
                <a:lnTo>
                  <a:pt x="91" y="278"/>
                </a:lnTo>
                <a:lnTo>
                  <a:pt x="90" y="278"/>
                </a:lnTo>
                <a:lnTo>
                  <a:pt x="90" y="277"/>
                </a:lnTo>
                <a:lnTo>
                  <a:pt x="89" y="277"/>
                </a:lnTo>
                <a:lnTo>
                  <a:pt x="89" y="278"/>
                </a:lnTo>
                <a:lnTo>
                  <a:pt x="88" y="278"/>
                </a:lnTo>
                <a:lnTo>
                  <a:pt x="88" y="279"/>
                </a:lnTo>
                <a:lnTo>
                  <a:pt x="89" y="279"/>
                </a:lnTo>
                <a:lnTo>
                  <a:pt x="89" y="280"/>
                </a:lnTo>
                <a:lnTo>
                  <a:pt x="89" y="279"/>
                </a:lnTo>
                <a:lnTo>
                  <a:pt x="89" y="280"/>
                </a:lnTo>
                <a:lnTo>
                  <a:pt x="88" y="280"/>
                </a:lnTo>
                <a:lnTo>
                  <a:pt x="88" y="279"/>
                </a:lnTo>
                <a:lnTo>
                  <a:pt x="88" y="280"/>
                </a:lnTo>
                <a:lnTo>
                  <a:pt x="87" y="280"/>
                </a:lnTo>
                <a:lnTo>
                  <a:pt x="87" y="281"/>
                </a:lnTo>
                <a:lnTo>
                  <a:pt x="88" y="281"/>
                </a:lnTo>
                <a:lnTo>
                  <a:pt x="88" y="280"/>
                </a:lnTo>
                <a:lnTo>
                  <a:pt x="88" y="281"/>
                </a:lnTo>
                <a:lnTo>
                  <a:pt x="89" y="281"/>
                </a:lnTo>
                <a:lnTo>
                  <a:pt x="89" y="280"/>
                </a:lnTo>
                <a:lnTo>
                  <a:pt x="90" y="280"/>
                </a:lnTo>
                <a:lnTo>
                  <a:pt x="90" y="281"/>
                </a:lnTo>
                <a:lnTo>
                  <a:pt x="91" y="281"/>
                </a:lnTo>
                <a:lnTo>
                  <a:pt x="91" y="280"/>
                </a:lnTo>
                <a:lnTo>
                  <a:pt x="91" y="281"/>
                </a:lnTo>
                <a:lnTo>
                  <a:pt x="92" y="281"/>
                </a:lnTo>
                <a:lnTo>
                  <a:pt x="92" y="280"/>
                </a:lnTo>
                <a:lnTo>
                  <a:pt x="91" y="280"/>
                </a:lnTo>
                <a:lnTo>
                  <a:pt x="91" y="279"/>
                </a:lnTo>
                <a:lnTo>
                  <a:pt x="92" y="279"/>
                </a:lnTo>
                <a:lnTo>
                  <a:pt x="92" y="280"/>
                </a:lnTo>
                <a:lnTo>
                  <a:pt x="92" y="279"/>
                </a:lnTo>
                <a:lnTo>
                  <a:pt x="92" y="278"/>
                </a:lnTo>
                <a:lnTo>
                  <a:pt x="92" y="279"/>
                </a:lnTo>
                <a:lnTo>
                  <a:pt x="93" y="279"/>
                </a:lnTo>
                <a:lnTo>
                  <a:pt x="92" y="279"/>
                </a:lnTo>
                <a:lnTo>
                  <a:pt x="92" y="280"/>
                </a:lnTo>
                <a:lnTo>
                  <a:pt x="93" y="280"/>
                </a:lnTo>
                <a:lnTo>
                  <a:pt x="93" y="279"/>
                </a:lnTo>
                <a:lnTo>
                  <a:pt x="93" y="280"/>
                </a:lnTo>
                <a:lnTo>
                  <a:pt x="93" y="281"/>
                </a:lnTo>
                <a:lnTo>
                  <a:pt x="92" y="281"/>
                </a:lnTo>
                <a:lnTo>
                  <a:pt x="93" y="281"/>
                </a:lnTo>
                <a:lnTo>
                  <a:pt x="93" y="280"/>
                </a:lnTo>
                <a:lnTo>
                  <a:pt x="94" y="280"/>
                </a:lnTo>
                <a:lnTo>
                  <a:pt x="94" y="281"/>
                </a:lnTo>
                <a:lnTo>
                  <a:pt x="94" y="282"/>
                </a:lnTo>
                <a:lnTo>
                  <a:pt x="95" y="282"/>
                </a:lnTo>
                <a:lnTo>
                  <a:pt x="94" y="283"/>
                </a:lnTo>
                <a:lnTo>
                  <a:pt x="94" y="282"/>
                </a:lnTo>
                <a:lnTo>
                  <a:pt x="94" y="283"/>
                </a:lnTo>
                <a:lnTo>
                  <a:pt x="94" y="282"/>
                </a:lnTo>
                <a:lnTo>
                  <a:pt x="93" y="282"/>
                </a:lnTo>
                <a:lnTo>
                  <a:pt x="93" y="283"/>
                </a:lnTo>
                <a:lnTo>
                  <a:pt x="93" y="284"/>
                </a:lnTo>
                <a:lnTo>
                  <a:pt x="92" y="284"/>
                </a:lnTo>
                <a:lnTo>
                  <a:pt x="93" y="284"/>
                </a:lnTo>
                <a:lnTo>
                  <a:pt x="93" y="283"/>
                </a:lnTo>
                <a:lnTo>
                  <a:pt x="94" y="283"/>
                </a:lnTo>
                <a:lnTo>
                  <a:pt x="94" y="284"/>
                </a:lnTo>
                <a:lnTo>
                  <a:pt x="95" y="284"/>
                </a:lnTo>
                <a:lnTo>
                  <a:pt x="94" y="284"/>
                </a:lnTo>
                <a:lnTo>
                  <a:pt x="94" y="283"/>
                </a:lnTo>
                <a:lnTo>
                  <a:pt x="95" y="283"/>
                </a:lnTo>
                <a:lnTo>
                  <a:pt x="94" y="283"/>
                </a:lnTo>
                <a:lnTo>
                  <a:pt x="95" y="283"/>
                </a:lnTo>
                <a:lnTo>
                  <a:pt x="95" y="284"/>
                </a:lnTo>
                <a:lnTo>
                  <a:pt x="96" y="284"/>
                </a:lnTo>
                <a:lnTo>
                  <a:pt x="95" y="284"/>
                </a:lnTo>
                <a:lnTo>
                  <a:pt x="96" y="284"/>
                </a:lnTo>
                <a:lnTo>
                  <a:pt x="96" y="285"/>
                </a:lnTo>
                <a:lnTo>
                  <a:pt x="95" y="285"/>
                </a:lnTo>
                <a:lnTo>
                  <a:pt x="95" y="286"/>
                </a:lnTo>
                <a:lnTo>
                  <a:pt x="95" y="285"/>
                </a:lnTo>
                <a:lnTo>
                  <a:pt x="96" y="286"/>
                </a:lnTo>
                <a:lnTo>
                  <a:pt x="96" y="285"/>
                </a:lnTo>
                <a:lnTo>
                  <a:pt x="96" y="286"/>
                </a:lnTo>
                <a:lnTo>
                  <a:pt x="97" y="286"/>
                </a:lnTo>
                <a:lnTo>
                  <a:pt x="96" y="286"/>
                </a:lnTo>
                <a:lnTo>
                  <a:pt x="97" y="286"/>
                </a:lnTo>
                <a:lnTo>
                  <a:pt x="97" y="287"/>
                </a:lnTo>
                <a:lnTo>
                  <a:pt x="96" y="287"/>
                </a:lnTo>
                <a:lnTo>
                  <a:pt x="96" y="286"/>
                </a:lnTo>
                <a:lnTo>
                  <a:pt x="96" y="287"/>
                </a:lnTo>
                <a:lnTo>
                  <a:pt x="95" y="287"/>
                </a:lnTo>
                <a:lnTo>
                  <a:pt x="95" y="286"/>
                </a:lnTo>
                <a:lnTo>
                  <a:pt x="94" y="286"/>
                </a:lnTo>
                <a:lnTo>
                  <a:pt x="95" y="286"/>
                </a:lnTo>
                <a:lnTo>
                  <a:pt x="94" y="286"/>
                </a:lnTo>
                <a:lnTo>
                  <a:pt x="94" y="287"/>
                </a:lnTo>
                <a:lnTo>
                  <a:pt x="95" y="287"/>
                </a:lnTo>
                <a:lnTo>
                  <a:pt x="94" y="287"/>
                </a:lnTo>
                <a:lnTo>
                  <a:pt x="94" y="286"/>
                </a:lnTo>
                <a:lnTo>
                  <a:pt x="93" y="286"/>
                </a:lnTo>
                <a:lnTo>
                  <a:pt x="93" y="287"/>
                </a:lnTo>
                <a:lnTo>
                  <a:pt x="92" y="287"/>
                </a:lnTo>
                <a:lnTo>
                  <a:pt x="93" y="287"/>
                </a:lnTo>
                <a:lnTo>
                  <a:pt x="93" y="286"/>
                </a:lnTo>
                <a:lnTo>
                  <a:pt x="93" y="285"/>
                </a:lnTo>
                <a:lnTo>
                  <a:pt x="93" y="286"/>
                </a:lnTo>
                <a:lnTo>
                  <a:pt x="92" y="286"/>
                </a:lnTo>
                <a:lnTo>
                  <a:pt x="92" y="285"/>
                </a:lnTo>
                <a:lnTo>
                  <a:pt x="93" y="285"/>
                </a:lnTo>
                <a:lnTo>
                  <a:pt x="92" y="285"/>
                </a:lnTo>
                <a:lnTo>
                  <a:pt x="92" y="284"/>
                </a:lnTo>
                <a:lnTo>
                  <a:pt x="92" y="285"/>
                </a:lnTo>
                <a:lnTo>
                  <a:pt x="92" y="286"/>
                </a:lnTo>
                <a:lnTo>
                  <a:pt x="92" y="285"/>
                </a:lnTo>
                <a:lnTo>
                  <a:pt x="91" y="285"/>
                </a:lnTo>
                <a:lnTo>
                  <a:pt x="91" y="286"/>
                </a:lnTo>
                <a:lnTo>
                  <a:pt x="92" y="286"/>
                </a:lnTo>
                <a:lnTo>
                  <a:pt x="92" y="287"/>
                </a:lnTo>
                <a:lnTo>
                  <a:pt x="91" y="287"/>
                </a:lnTo>
                <a:lnTo>
                  <a:pt x="91" y="286"/>
                </a:lnTo>
                <a:lnTo>
                  <a:pt x="91" y="287"/>
                </a:lnTo>
                <a:lnTo>
                  <a:pt x="90" y="287"/>
                </a:lnTo>
                <a:lnTo>
                  <a:pt x="90" y="286"/>
                </a:lnTo>
                <a:lnTo>
                  <a:pt x="89" y="286"/>
                </a:lnTo>
                <a:lnTo>
                  <a:pt x="89" y="287"/>
                </a:lnTo>
                <a:lnTo>
                  <a:pt x="88" y="287"/>
                </a:lnTo>
                <a:lnTo>
                  <a:pt x="88" y="286"/>
                </a:lnTo>
                <a:lnTo>
                  <a:pt x="88" y="287"/>
                </a:lnTo>
                <a:lnTo>
                  <a:pt x="87" y="287"/>
                </a:lnTo>
                <a:lnTo>
                  <a:pt x="87" y="286"/>
                </a:lnTo>
                <a:lnTo>
                  <a:pt x="88" y="286"/>
                </a:lnTo>
                <a:lnTo>
                  <a:pt x="88" y="285"/>
                </a:lnTo>
                <a:lnTo>
                  <a:pt x="88" y="286"/>
                </a:lnTo>
                <a:lnTo>
                  <a:pt x="89" y="286"/>
                </a:lnTo>
                <a:lnTo>
                  <a:pt x="89" y="285"/>
                </a:lnTo>
                <a:lnTo>
                  <a:pt x="89" y="286"/>
                </a:lnTo>
                <a:lnTo>
                  <a:pt x="89" y="285"/>
                </a:lnTo>
                <a:lnTo>
                  <a:pt x="88" y="285"/>
                </a:lnTo>
                <a:lnTo>
                  <a:pt x="88" y="284"/>
                </a:lnTo>
                <a:lnTo>
                  <a:pt x="89" y="284"/>
                </a:lnTo>
                <a:lnTo>
                  <a:pt x="88" y="284"/>
                </a:lnTo>
                <a:lnTo>
                  <a:pt x="88" y="283"/>
                </a:lnTo>
                <a:lnTo>
                  <a:pt x="88" y="284"/>
                </a:lnTo>
                <a:lnTo>
                  <a:pt x="87" y="284"/>
                </a:lnTo>
                <a:lnTo>
                  <a:pt x="87" y="283"/>
                </a:lnTo>
                <a:lnTo>
                  <a:pt x="88" y="283"/>
                </a:lnTo>
                <a:lnTo>
                  <a:pt x="88" y="282"/>
                </a:lnTo>
                <a:lnTo>
                  <a:pt x="87" y="282"/>
                </a:lnTo>
                <a:lnTo>
                  <a:pt x="87" y="283"/>
                </a:lnTo>
                <a:lnTo>
                  <a:pt x="87" y="282"/>
                </a:lnTo>
                <a:lnTo>
                  <a:pt x="87" y="281"/>
                </a:lnTo>
                <a:lnTo>
                  <a:pt x="87" y="282"/>
                </a:lnTo>
                <a:lnTo>
                  <a:pt x="86" y="282"/>
                </a:lnTo>
                <a:lnTo>
                  <a:pt x="87" y="282"/>
                </a:lnTo>
                <a:lnTo>
                  <a:pt x="87" y="283"/>
                </a:lnTo>
                <a:lnTo>
                  <a:pt x="86" y="283"/>
                </a:lnTo>
                <a:lnTo>
                  <a:pt x="86" y="282"/>
                </a:lnTo>
                <a:lnTo>
                  <a:pt x="86" y="283"/>
                </a:lnTo>
                <a:lnTo>
                  <a:pt x="86" y="284"/>
                </a:lnTo>
                <a:lnTo>
                  <a:pt x="87" y="284"/>
                </a:lnTo>
                <a:lnTo>
                  <a:pt x="86" y="284"/>
                </a:lnTo>
                <a:lnTo>
                  <a:pt x="86" y="283"/>
                </a:lnTo>
                <a:lnTo>
                  <a:pt x="85" y="283"/>
                </a:lnTo>
                <a:lnTo>
                  <a:pt x="85" y="284"/>
                </a:lnTo>
                <a:lnTo>
                  <a:pt x="85" y="285"/>
                </a:lnTo>
                <a:lnTo>
                  <a:pt x="84" y="285"/>
                </a:lnTo>
                <a:lnTo>
                  <a:pt x="85" y="285"/>
                </a:lnTo>
                <a:lnTo>
                  <a:pt x="86" y="285"/>
                </a:lnTo>
                <a:lnTo>
                  <a:pt x="86" y="286"/>
                </a:lnTo>
                <a:lnTo>
                  <a:pt x="86" y="287"/>
                </a:lnTo>
                <a:lnTo>
                  <a:pt x="87" y="287"/>
                </a:lnTo>
                <a:lnTo>
                  <a:pt x="86" y="287"/>
                </a:lnTo>
                <a:lnTo>
                  <a:pt x="86" y="286"/>
                </a:lnTo>
                <a:lnTo>
                  <a:pt x="85" y="286"/>
                </a:lnTo>
                <a:lnTo>
                  <a:pt x="85" y="287"/>
                </a:lnTo>
                <a:lnTo>
                  <a:pt x="84" y="287"/>
                </a:lnTo>
                <a:lnTo>
                  <a:pt x="85" y="287"/>
                </a:lnTo>
                <a:lnTo>
                  <a:pt x="85" y="286"/>
                </a:lnTo>
                <a:lnTo>
                  <a:pt x="84" y="286"/>
                </a:lnTo>
                <a:lnTo>
                  <a:pt x="85" y="286"/>
                </a:lnTo>
                <a:lnTo>
                  <a:pt x="84" y="286"/>
                </a:lnTo>
                <a:lnTo>
                  <a:pt x="84" y="287"/>
                </a:lnTo>
                <a:lnTo>
                  <a:pt x="83" y="287"/>
                </a:lnTo>
                <a:lnTo>
                  <a:pt x="83" y="286"/>
                </a:lnTo>
                <a:lnTo>
                  <a:pt x="83" y="287"/>
                </a:lnTo>
                <a:lnTo>
                  <a:pt x="82" y="287"/>
                </a:lnTo>
                <a:lnTo>
                  <a:pt x="82" y="286"/>
                </a:lnTo>
                <a:lnTo>
                  <a:pt x="83" y="286"/>
                </a:lnTo>
                <a:lnTo>
                  <a:pt x="82" y="286"/>
                </a:lnTo>
                <a:lnTo>
                  <a:pt x="83" y="285"/>
                </a:lnTo>
                <a:lnTo>
                  <a:pt x="82" y="285"/>
                </a:lnTo>
                <a:lnTo>
                  <a:pt x="82" y="284"/>
                </a:lnTo>
                <a:lnTo>
                  <a:pt x="81" y="284"/>
                </a:lnTo>
                <a:lnTo>
                  <a:pt x="82" y="285"/>
                </a:lnTo>
                <a:lnTo>
                  <a:pt x="81" y="285"/>
                </a:lnTo>
                <a:lnTo>
                  <a:pt x="82" y="285"/>
                </a:lnTo>
                <a:lnTo>
                  <a:pt x="81" y="285"/>
                </a:lnTo>
                <a:lnTo>
                  <a:pt x="81" y="286"/>
                </a:lnTo>
                <a:lnTo>
                  <a:pt x="81" y="287"/>
                </a:lnTo>
                <a:lnTo>
                  <a:pt x="82" y="287"/>
                </a:lnTo>
                <a:lnTo>
                  <a:pt x="81" y="287"/>
                </a:lnTo>
                <a:lnTo>
                  <a:pt x="81" y="286"/>
                </a:lnTo>
                <a:lnTo>
                  <a:pt x="80" y="286"/>
                </a:lnTo>
                <a:lnTo>
                  <a:pt x="80" y="287"/>
                </a:lnTo>
                <a:lnTo>
                  <a:pt x="79" y="287"/>
                </a:lnTo>
                <a:lnTo>
                  <a:pt x="80" y="287"/>
                </a:lnTo>
                <a:lnTo>
                  <a:pt x="80" y="286"/>
                </a:lnTo>
                <a:lnTo>
                  <a:pt x="79" y="286"/>
                </a:lnTo>
                <a:lnTo>
                  <a:pt x="79" y="287"/>
                </a:lnTo>
                <a:lnTo>
                  <a:pt x="78" y="287"/>
                </a:lnTo>
                <a:lnTo>
                  <a:pt x="78" y="286"/>
                </a:lnTo>
                <a:lnTo>
                  <a:pt x="78" y="287"/>
                </a:lnTo>
                <a:lnTo>
                  <a:pt x="77" y="287"/>
                </a:lnTo>
                <a:lnTo>
                  <a:pt x="77" y="286"/>
                </a:lnTo>
                <a:lnTo>
                  <a:pt x="78" y="286"/>
                </a:lnTo>
                <a:lnTo>
                  <a:pt x="77" y="286"/>
                </a:lnTo>
                <a:lnTo>
                  <a:pt x="78" y="286"/>
                </a:lnTo>
                <a:lnTo>
                  <a:pt x="78" y="285"/>
                </a:lnTo>
                <a:lnTo>
                  <a:pt x="78" y="286"/>
                </a:lnTo>
                <a:lnTo>
                  <a:pt x="78" y="285"/>
                </a:lnTo>
                <a:lnTo>
                  <a:pt x="79" y="285"/>
                </a:lnTo>
                <a:lnTo>
                  <a:pt x="79" y="286"/>
                </a:lnTo>
                <a:lnTo>
                  <a:pt x="79" y="285"/>
                </a:lnTo>
                <a:lnTo>
                  <a:pt x="78" y="285"/>
                </a:lnTo>
                <a:lnTo>
                  <a:pt x="78" y="284"/>
                </a:lnTo>
                <a:lnTo>
                  <a:pt x="79" y="284"/>
                </a:lnTo>
                <a:lnTo>
                  <a:pt x="79" y="283"/>
                </a:lnTo>
                <a:lnTo>
                  <a:pt x="80" y="283"/>
                </a:lnTo>
                <a:lnTo>
                  <a:pt x="80" y="284"/>
                </a:lnTo>
                <a:lnTo>
                  <a:pt x="79" y="284"/>
                </a:lnTo>
                <a:lnTo>
                  <a:pt x="80" y="284"/>
                </a:lnTo>
                <a:lnTo>
                  <a:pt x="80" y="283"/>
                </a:lnTo>
                <a:lnTo>
                  <a:pt x="81" y="283"/>
                </a:lnTo>
                <a:lnTo>
                  <a:pt x="81" y="284"/>
                </a:lnTo>
                <a:lnTo>
                  <a:pt x="82" y="284"/>
                </a:lnTo>
                <a:lnTo>
                  <a:pt x="81" y="284"/>
                </a:lnTo>
                <a:lnTo>
                  <a:pt x="81" y="283"/>
                </a:lnTo>
                <a:lnTo>
                  <a:pt x="81" y="282"/>
                </a:lnTo>
                <a:lnTo>
                  <a:pt x="80" y="282"/>
                </a:lnTo>
                <a:lnTo>
                  <a:pt x="79" y="282"/>
                </a:lnTo>
                <a:lnTo>
                  <a:pt x="80" y="282"/>
                </a:lnTo>
                <a:lnTo>
                  <a:pt x="80" y="281"/>
                </a:lnTo>
                <a:lnTo>
                  <a:pt x="79" y="281"/>
                </a:lnTo>
                <a:lnTo>
                  <a:pt x="80" y="281"/>
                </a:lnTo>
                <a:lnTo>
                  <a:pt x="80" y="280"/>
                </a:lnTo>
                <a:lnTo>
                  <a:pt x="79" y="280"/>
                </a:lnTo>
                <a:lnTo>
                  <a:pt x="79" y="281"/>
                </a:lnTo>
                <a:lnTo>
                  <a:pt x="78" y="281"/>
                </a:lnTo>
                <a:lnTo>
                  <a:pt x="78" y="280"/>
                </a:lnTo>
                <a:lnTo>
                  <a:pt x="78" y="281"/>
                </a:lnTo>
                <a:lnTo>
                  <a:pt x="77" y="281"/>
                </a:lnTo>
                <a:lnTo>
                  <a:pt x="77" y="280"/>
                </a:lnTo>
                <a:lnTo>
                  <a:pt x="78" y="280"/>
                </a:lnTo>
                <a:lnTo>
                  <a:pt x="77" y="280"/>
                </a:lnTo>
                <a:lnTo>
                  <a:pt x="77" y="279"/>
                </a:lnTo>
                <a:lnTo>
                  <a:pt x="78" y="279"/>
                </a:lnTo>
                <a:lnTo>
                  <a:pt x="79" y="279"/>
                </a:lnTo>
                <a:lnTo>
                  <a:pt x="78" y="279"/>
                </a:lnTo>
                <a:lnTo>
                  <a:pt x="78" y="278"/>
                </a:lnTo>
                <a:lnTo>
                  <a:pt x="78" y="277"/>
                </a:lnTo>
                <a:lnTo>
                  <a:pt x="78" y="278"/>
                </a:lnTo>
                <a:lnTo>
                  <a:pt x="77" y="278"/>
                </a:lnTo>
                <a:lnTo>
                  <a:pt x="77" y="277"/>
                </a:lnTo>
                <a:lnTo>
                  <a:pt x="78" y="277"/>
                </a:lnTo>
                <a:lnTo>
                  <a:pt x="77" y="277"/>
                </a:lnTo>
                <a:lnTo>
                  <a:pt x="77" y="276"/>
                </a:lnTo>
                <a:lnTo>
                  <a:pt x="77" y="275"/>
                </a:lnTo>
                <a:lnTo>
                  <a:pt x="76" y="275"/>
                </a:lnTo>
                <a:lnTo>
                  <a:pt x="76" y="276"/>
                </a:lnTo>
                <a:lnTo>
                  <a:pt x="76" y="277"/>
                </a:lnTo>
                <a:lnTo>
                  <a:pt x="75" y="277"/>
                </a:lnTo>
                <a:lnTo>
                  <a:pt x="76" y="277"/>
                </a:lnTo>
                <a:lnTo>
                  <a:pt x="76" y="278"/>
                </a:lnTo>
                <a:lnTo>
                  <a:pt x="75" y="278"/>
                </a:lnTo>
                <a:lnTo>
                  <a:pt x="75" y="277"/>
                </a:lnTo>
                <a:lnTo>
                  <a:pt x="75" y="278"/>
                </a:lnTo>
                <a:lnTo>
                  <a:pt x="75" y="279"/>
                </a:lnTo>
                <a:lnTo>
                  <a:pt x="74" y="279"/>
                </a:lnTo>
                <a:lnTo>
                  <a:pt x="75" y="279"/>
                </a:lnTo>
                <a:lnTo>
                  <a:pt x="76" y="279"/>
                </a:lnTo>
                <a:lnTo>
                  <a:pt x="76" y="280"/>
                </a:lnTo>
                <a:lnTo>
                  <a:pt x="75" y="280"/>
                </a:lnTo>
                <a:lnTo>
                  <a:pt x="76" y="280"/>
                </a:lnTo>
                <a:lnTo>
                  <a:pt x="76" y="281"/>
                </a:lnTo>
                <a:lnTo>
                  <a:pt x="75" y="281"/>
                </a:lnTo>
                <a:lnTo>
                  <a:pt x="75" y="280"/>
                </a:lnTo>
                <a:lnTo>
                  <a:pt x="75" y="281"/>
                </a:lnTo>
                <a:lnTo>
                  <a:pt x="74" y="281"/>
                </a:lnTo>
                <a:lnTo>
                  <a:pt x="74" y="280"/>
                </a:lnTo>
                <a:lnTo>
                  <a:pt x="73" y="280"/>
                </a:lnTo>
                <a:lnTo>
                  <a:pt x="73" y="281"/>
                </a:lnTo>
                <a:lnTo>
                  <a:pt x="74" y="281"/>
                </a:lnTo>
                <a:lnTo>
                  <a:pt x="73" y="281"/>
                </a:lnTo>
                <a:lnTo>
                  <a:pt x="73" y="282"/>
                </a:lnTo>
                <a:lnTo>
                  <a:pt x="74" y="282"/>
                </a:lnTo>
                <a:lnTo>
                  <a:pt x="73" y="282"/>
                </a:lnTo>
                <a:lnTo>
                  <a:pt x="72" y="282"/>
                </a:lnTo>
                <a:lnTo>
                  <a:pt x="73" y="282"/>
                </a:lnTo>
                <a:lnTo>
                  <a:pt x="72" y="282"/>
                </a:lnTo>
                <a:lnTo>
                  <a:pt x="72" y="283"/>
                </a:lnTo>
                <a:lnTo>
                  <a:pt x="73" y="283"/>
                </a:lnTo>
                <a:lnTo>
                  <a:pt x="72" y="283"/>
                </a:lnTo>
                <a:lnTo>
                  <a:pt x="72" y="284"/>
                </a:lnTo>
                <a:lnTo>
                  <a:pt x="71" y="284"/>
                </a:lnTo>
                <a:lnTo>
                  <a:pt x="72" y="284"/>
                </a:lnTo>
                <a:lnTo>
                  <a:pt x="73" y="284"/>
                </a:lnTo>
                <a:lnTo>
                  <a:pt x="72" y="284"/>
                </a:lnTo>
                <a:lnTo>
                  <a:pt x="73" y="283"/>
                </a:lnTo>
                <a:lnTo>
                  <a:pt x="73" y="284"/>
                </a:lnTo>
                <a:lnTo>
                  <a:pt x="74" y="284"/>
                </a:lnTo>
                <a:lnTo>
                  <a:pt x="73" y="284"/>
                </a:lnTo>
                <a:lnTo>
                  <a:pt x="73" y="283"/>
                </a:lnTo>
                <a:lnTo>
                  <a:pt x="74" y="283"/>
                </a:lnTo>
                <a:lnTo>
                  <a:pt x="74" y="284"/>
                </a:lnTo>
                <a:lnTo>
                  <a:pt x="75" y="284"/>
                </a:lnTo>
                <a:lnTo>
                  <a:pt x="75" y="285"/>
                </a:lnTo>
                <a:lnTo>
                  <a:pt x="74" y="285"/>
                </a:lnTo>
                <a:lnTo>
                  <a:pt x="75" y="285"/>
                </a:lnTo>
                <a:lnTo>
                  <a:pt x="76" y="285"/>
                </a:lnTo>
                <a:lnTo>
                  <a:pt x="76" y="286"/>
                </a:lnTo>
                <a:lnTo>
                  <a:pt x="75" y="286"/>
                </a:lnTo>
                <a:lnTo>
                  <a:pt x="76" y="286"/>
                </a:lnTo>
                <a:lnTo>
                  <a:pt x="76" y="287"/>
                </a:lnTo>
                <a:lnTo>
                  <a:pt x="75" y="287"/>
                </a:lnTo>
                <a:lnTo>
                  <a:pt x="75" y="286"/>
                </a:lnTo>
                <a:lnTo>
                  <a:pt x="75" y="287"/>
                </a:lnTo>
                <a:lnTo>
                  <a:pt x="74" y="287"/>
                </a:lnTo>
                <a:lnTo>
                  <a:pt x="74" y="286"/>
                </a:lnTo>
                <a:lnTo>
                  <a:pt x="73" y="286"/>
                </a:lnTo>
                <a:lnTo>
                  <a:pt x="73" y="287"/>
                </a:lnTo>
                <a:lnTo>
                  <a:pt x="74" y="287"/>
                </a:lnTo>
                <a:lnTo>
                  <a:pt x="73" y="287"/>
                </a:lnTo>
                <a:lnTo>
                  <a:pt x="73" y="286"/>
                </a:lnTo>
                <a:lnTo>
                  <a:pt x="72" y="287"/>
                </a:lnTo>
                <a:lnTo>
                  <a:pt x="73" y="287"/>
                </a:lnTo>
                <a:lnTo>
                  <a:pt x="72" y="287"/>
                </a:lnTo>
                <a:lnTo>
                  <a:pt x="71" y="287"/>
                </a:lnTo>
                <a:lnTo>
                  <a:pt x="72" y="287"/>
                </a:lnTo>
                <a:lnTo>
                  <a:pt x="72" y="286"/>
                </a:lnTo>
                <a:lnTo>
                  <a:pt x="73" y="286"/>
                </a:lnTo>
                <a:lnTo>
                  <a:pt x="72" y="286"/>
                </a:lnTo>
                <a:lnTo>
                  <a:pt x="72" y="285"/>
                </a:lnTo>
                <a:lnTo>
                  <a:pt x="72" y="286"/>
                </a:lnTo>
                <a:lnTo>
                  <a:pt x="71" y="285"/>
                </a:lnTo>
                <a:lnTo>
                  <a:pt x="72" y="285"/>
                </a:lnTo>
                <a:lnTo>
                  <a:pt x="71" y="285"/>
                </a:lnTo>
                <a:lnTo>
                  <a:pt x="72" y="284"/>
                </a:lnTo>
                <a:lnTo>
                  <a:pt x="71" y="284"/>
                </a:lnTo>
                <a:lnTo>
                  <a:pt x="71" y="285"/>
                </a:lnTo>
                <a:lnTo>
                  <a:pt x="71" y="286"/>
                </a:lnTo>
                <a:lnTo>
                  <a:pt x="71" y="285"/>
                </a:lnTo>
                <a:lnTo>
                  <a:pt x="70" y="286"/>
                </a:lnTo>
                <a:lnTo>
                  <a:pt x="71" y="286"/>
                </a:lnTo>
                <a:lnTo>
                  <a:pt x="70" y="286"/>
                </a:lnTo>
                <a:lnTo>
                  <a:pt x="71" y="286"/>
                </a:lnTo>
                <a:lnTo>
                  <a:pt x="71" y="287"/>
                </a:lnTo>
                <a:lnTo>
                  <a:pt x="70" y="287"/>
                </a:lnTo>
                <a:lnTo>
                  <a:pt x="70" y="286"/>
                </a:lnTo>
                <a:lnTo>
                  <a:pt x="70" y="287"/>
                </a:lnTo>
                <a:lnTo>
                  <a:pt x="69" y="287"/>
                </a:lnTo>
                <a:lnTo>
                  <a:pt x="69" y="286"/>
                </a:lnTo>
                <a:lnTo>
                  <a:pt x="68" y="286"/>
                </a:lnTo>
                <a:lnTo>
                  <a:pt x="69" y="286"/>
                </a:lnTo>
                <a:lnTo>
                  <a:pt x="68" y="286"/>
                </a:lnTo>
                <a:lnTo>
                  <a:pt x="68" y="287"/>
                </a:lnTo>
                <a:lnTo>
                  <a:pt x="69" y="287"/>
                </a:lnTo>
                <a:lnTo>
                  <a:pt x="68" y="287"/>
                </a:lnTo>
                <a:lnTo>
                  <a:pt x="68" y="286"/>
                </a:lnTo>
                <a:lnTo>
                  <a:pt x="67" y="286"/>
                </a:lnTo>
                <a:lnTo>
                  <a:pt x="67" y="287"/>
                </a:lnTo>
                <a:lnTo>
                  <a:pt x="66" y="287"/>
                </a:lnTo>
                <a:lnTo>
                  <a:pt x="67" y="287"/>
                </a:lnTo>
                <a:lnTo>
                  <a:pt x="67" y="286"/>
                </a:lnTo>
                <a:lnTo>
                  <a:pt x="67" y="285"/>
                </a:lnTo>
                <a:lnTo>
                  <a:pt x="68" y="285"/>
                </a:lnTo>
                <a:lnTo>
                  <a:pt x="68" y="286"/>
                </a:lnTo>
                <a:lnTo>
                  <a:pt x="68" y="285"/>
                </a:lnTo>
                <a:lnTo>
                  <a:pt x="68" y="286"/>
                </a:lnTo>
                <a:lnTo>
                  <a:pt x="69" y="285"/>
                </a:lnTo>
                <a:lnTo>
                  <a:pt x="68" y="285"/>
                </a:lnTo>
                <a:lnTo>
                  <a:pt x="68" y="284"/>
                </a:lnTo>
                <a:lnTo>
                  <a:pt x="68" y="283"/>
                </a:lnTo>
                <a:lnTo>
                  <a:pt x="67" y="283"/>
                </a:lnTo>
                <a:lnTo>
                  <a:pt x="67" y="284"/>
                </a:lnTo>
                <a:lnTo>
                  <a:pt x="66" y="284"/>
                </a:lnTo>
                <a:lnTo>
                  <a:pt x="67" y="284"/>
                </a:lnTo>
                <a:lnTo>
                  <a:pt x="67" y="283"/>
                </a:lnTo>
                <a:lnTo>
                  <a:pt x="67" y="282"/>
                </a:lnTo>
                <a:lnTo>
                  <a:pt x="67" y="283"/>
                </a:lnTo>
                <a:lnTo>
                  <a:pt x="66" y="283"/>
                </a:lnTo>
                <a:lnTo>
                  <a:pt x="66" y="282"/>
                </a:lnTo>
                <a:lnTo>
                  <a:pt x="67" y="282"/>
                </a:lnTo>
                <a:lnTo>
                  <a:pt x="66" y="282"/>
                </a:lnTo>
                <a:lnTo>
                  <a:pt x="66" y="281"/>
                </a:lnTo>
                <a:lnTo>
                  <a:pt x="66" y="282"/>
                </a:lnTo>
                <a:lnTo>
                  <a:pt x="66" y="283"/>
                </a:lnTo>
                <a:lnTo>
                  <a:pt x="66" y="282"/>
                </a:lnTo>
                <a:lnTo>
                  <a:pt x="65" y="282"/>
                </a:lnTo>
                <a:lnTo>
                  <a:pt x="65" y="283"/>
                </a:lnTo>
                <a:lnTo>
                  <a:pt x="66" y="283"/>
                </a:lnTo>
                <a:lnTo>
                  <a:pt x="66" y="284"/>
                </a:lnTo>
                <a:lnTo>
                  <a:pt x="65" y="284"/>
                </a:lnTo>
                <a:lnTo>
                  <a:pt x="65" y="283"/>
                </a:lnTo>
                <a:lnTo>
                  <a:pt x="65" y="284"/>
                </a:lnTo>
                <a:lnTo>
                  <a:pt x="64" y="284"/>
                </a:lnTo>
                <a:lnTo>
                  <a:pt x="65" y="284"/>
                </a:lnTo>
                <a:lnTo>
                  <a:pt x="65" y="285"/>
                </a:lnTo>
                <a:lnTo>
                  <a:pt x="64" y="285"/>
                </a:lnTo>
                <a:lnTo>
                  <a:pt x="64" y="286"/>
                </a:lnTo>
                <a:lnTo>
                  <a:pt x="64" y="285"/>
                </a:lnTo>
                <a:lnTo>
                  <a:pt x="64" y="286"/>
                </a:lnTo>
                <a:lnTo>
                  <a:pt x="65" y="286"/>
                </a:lnTo>
                <a:lnTo>
                  <a:pt x="65" y="285"/>
                </a:lnTo>
                <a:lnTo>
                  <a:pt x="65" y="286"/>
                </a:lnTo>
                <a:lnTo>
                  <a:pt x="66" y="286"/>
                </a:lnTo>
                <a:lnTo>
                  <a:pt x="66" y="287"/>
                </a:lnTo>
                <a:lnTo>
                  <a:pt x="65" y="287"/>
                </a:lnTo>
                <a:lnTo>
                  <a:pt x="65" y="286"/>
                </a:lnTo>
                <a:lnTo>
                  <a:pt x="65" y="287"/>
                </a:lnTo>
                <a:lnTo>
                  <a:pt x="64" y="287"/>
                </a:lnTo>
                <a:lnTo>
                  <a:pt x="64" y="286"/>
                </a:lnTo>
                <a:lnTo>
                  <a:pt x="63" y="286"/>
                </a:lnTo>
                <a:lnTo>
                  <a:pt x="63" y="287"/>
                </a:lnTo>
                <a:lnTo>
                  <a:pt x="62" y="287"/>
                </a:lnTo>
                <a:lnTo>
                  <a:pt x="62" y="286"/>
                </a:lnTo>
                <a:lnTo>
                  <a:pt x="62" y="287"/>
                </a:lnTo>
                <a:lnTo>
                  <a:pt x="61" y="287"/>
                </a:lnTo>
                <a:lnTo>
                  <a:pt x="61" y="286"/>
                </a:lnTo>
                <a:lnTo>
                  <a:pt x="62" y="286"/>
                </a:lnTo>
                <a:lnTo>
                  <a:pt x="62" y="285"/>
                </a:lnTo>
                <a:lnTo>
                  <a:pt x="61" y="285"/>
                </a:lnTo>
                <a:lnTo>
                  <a:pt x="61" y="286"/>
                </a:lnTo>
                <a:lnTo>
                  <a:pt x="61" y="285"/>
                </a:lnTo>
                <a:lnTo>
                  <a:pt x="61" y="284"/>
                </a:lnTo>
                <a:lnTo>
                  <a:pt x="61" y="285"/>
                </a:lnTo>
                <a:lnTo>
                  <a:pt x="60" y="285"/>
                </a:lnTo>
                <a:lnTo>
                  <a:pt x="61" y="285"/>
                </a:lnTo>
                <a:lnTo>
                  <a:pt x="61" y="286"/>
                </a:lnTo>
                <a:lnTo>
                  <a:pt x="60" y="286"/>
                </a:lnTo>
                <a:lnTo>
                  <a:pt x="60" y="285"/>
                </a:lnTo>
                <a:lnTo>
                  <a:pt x="60" y="286"/>
                </a:lnTo>
                <a:lnTo>
                  <a:pt x="60" y="287"/>
                </a:lnTo>
                <a:lnTo>
                  <a:pt x="61" y="287"/>
                </a:lnTo>
                <a:lnTo>
                  <a:pt x="60" y="287"/>
                </a:lnTo>
                <a:lnTo>
                  <a:pt x="60" y="286"/>
                </a:lnTo>
                <a:lnTo>
                  <a:pt x="59" y="287"/>
                </a:lnTo>
                <a:lnTo>
                  <a:pt x="60" y="287"/>
                </a:lnTo>
                <a:lnTo>
                  <a:pt x="59" y="287"/>
                </a:lnTo>
                <a:lnTo>
                  <a:pt x="58" y="287"/>
                </a:lnTo>
                <a:lnTo>
                  <a:pt x="59" y="287"/>
                </a:lnTo>
                <a:lnTo>
                  <a:pt x="59" y="286"/>
                </a:lnTo>
                <a:lnTo>
                  <a:pt x="58" y="286"/>
                </a:lnTo>
                <a:lnTo>
                  <a:pt x="59" y="286"/>
                </a:lnTo>
                <a:lnTo>
                  <a:pt x="58" y="286"/>
                </a:lnTo>
                <a:lnTo>
                  <a:pt x="58" y="287"/>
                </a:lnTo>
                <a:lnTo>
                  <a:pt x="57" y="287"/>
                </a:lnTo>
                <a:lnTo>
                  <a:pt x="57" y="286"/>
                </a:lnTo>
                <a:lnTo>
                  <a:pt x="57" y="287"/>
                </a:lnTo>
                <a:lnTo>
                  <a:pt x="56" y="287"/>
                </a:lnTo>
                <a:lnTo>
                  <a:pt x="56" y="286"/>
                </a:lnTo>
                <a:lnTo>
                  <a:pt x="57" y="286"/>
                </a:lnTo>
                <a:lnTo>
                  <a:pt x="56" y="286"/>
                </a:lnTo>
                <a:lnTo>
                  <a:pt x="57" y="286"/>
                </a:lnTo>
                <a:lnTo>
                  <a:pt x="57" y="285"/>
                </a:lnTo>
                <a:lnTo>
                  <a:pt x="57" y="286"/>
                </a:lnTo>
                <a:lnTo>
                  <a:pt x="58" y="285"/>
                </a:lnTo>
                <a:lnTo>
                  <a:pt x="58" y="286"/>
                </a:lnTo>
                <a:lnTo>
                  <a:pt x="58" y="285"/>
                </a:lnTo>
                <a:lnTo>
                  <a:pt x="57" y="285"/>
                </a:lnTo>
                <a:lnTo>
                  <a:pt x="57" y="284"/>
                </a:lnTo>
                <a:lnTo>
                  <a:pt x="58" y="284"/>
                </a:lnTo>
                <a:lnTo>
                  <a:pt x="57" y="284"/>
                </a:lnTo>
                <a:lnTo>
                  <a:pt x="58" y="284"/>
                </a:lnTo>
                <a:lnTo>
                  <a:pt x="58" y="283"/>
                </a:lnTo>
                <a:lnTo>
                  <a:pt x="59" y="283"/>
                </a:lnTo>
                <a:lnTo>
                  <a:pt x="58" y="283"/>
                </a:lnTo>
                <a:lnTo>
                  <a:pt x="59" y="283"/>
                </a:lnTo>
                <a:lnTo>
                  <a:pt x="59" y="284"/>
                </a:lnTo>
                <a:lnTo>
                  <a:pt x="58" y="284"/>
                </a:lnTo>
                <a:lnTo>
                  <a:pt x="59" y="284"/>
                </a:lnTo>
                <a:lnTo>
                  <a:pt x="60" y="284"/>
                </a:lnTo>
                <a:lnTo>
                  <a:pt x="59" y="284"/>
                </a:lnTo>
                <a:lnTo>
                  <a:pt x="60" y="283"/>
                </a:lnTo>
                <a:lnTo>
                  <a:pt x="60" y="284"/>
                </a:lnTo>
                <a:lnTo>
                  <a:pt x="61" y="284"/>
                </a:lnTo>
                <a:lnTo>
                  <a:pt x="60" y="284"/>
                </a:lnTo>
                <a:lnTo>
                  <a:pt x="60" y="283"/>
                </a:lnTo>
                <a:lnTo>
                  <a:pt x="60" y="282"/>
                </a:lnTo>
                <a:lnTo>
                  <a:pt x="59" y="282"/>
                </a:lnTo>
                <a:lnTo>
                  <a:pt x="60" y="282"/>
                </a:lnTo>
                <a:lnTo>
                  <a:pt x="59" y="283"/>
                </a:lnTo>
                <a:lnTo>
                  <a:pt x="59" y="282"/>
                </a:lnTo>
                <a:lnTo>
                  <a:pt x="59" y="283"/>
                </a:lnTo>
                <a:lnTo>
                  <a:pt x="58" y="282"/>
                </a:lnTo>
                <a:lnTo>
                  <a:pt x="59" y="282"/>
                </a:lnTo>
                <a:lnTo>
                  <a:pt x="60" y="282"/>
                </a:lnTo>
                <a:lnTo>
                  <a:pt x="59" y="281"/>
                </a:lnTo>
                <a:lnTo>
                  <a:pt x="60" y="281"/>
                </a:lnTo>
                <a:lnTo>
                  <a:pt x="59" y="281"/>
                </a:lnTo>
                <a:lnTo>
                  <a:pt x="60" y="280"/>
                </a:lnTo>
                <a:lnTo>
                  <a:pt x="60" y="281"/>
                </a:lnTo>
                <a:lnTo>
                  <a:pt x="61" y="281"/>
                </a:lnTo>
                <a:lnTo>
                  <a:pt x="60" y="281"/>
                </a:lnTo>
                <a:lnTo>
                  <a:pt x="60" y="280"/>
                </a:lnTo>
                <a:lnTo>
                  <a:pt x="60" y="279"/>
                </a:lnTo>
                <a:lnTo>
                  <a:pt x="60" y="280"/>
                </a:lnTo>
                <a:lnTo>
                  <a:pt x="61" y="280"/>
                </a:lnTo>
                <a:lnTo>
                  <a:pt x="61" y="279"/>
                </a:lnTo>
                <a:lnTo>
                  <a:pt x="60" y="279"/>
                </a:lnTo>
                <a:lnTo>
                  <a:pt x="61" y="279"/>
                </a:lnTo>
                <a:lnTo>
                  <a:pt x="61" y="278"/>
                </a:lnTo>
                <a:lnTo>
                  <a:pt x="61" y="279"/>
                </a:lnTo>
                <a:lnTo>
                  <a:pt x="61" y="280"/>
                </a:lnTo>
                <a:lnTo>
                  <a:pt x="61" y="279"/>
                </a:lnTo>
                <a:lnTo>
                  <a:pt x="62" y="279"/>
                </a:lnTo>
                <a:lnTo>
                  <a:pt x="62" y="280"/>
                </a:lnTo>
                <a:lnTo>
                  <a:pt x="61" y="280"/>
                </a:lnTo>
                <a:lnTo>
                  <a:pt x="61" y="281"/>
                </a:lnTo>
                <a:lnTo>
                  <a:pt x="62" y="281"/>
                </a:lnTo>
                <a:lnTo>
                  <a:pt x="62" y="280"/>
                </a:lnTo>
                <a:lnTo>
                  <a:pt x="62" y="281"/>
                </a:lnTo>
                <a:lnTo>
                  <a:pt x="63" y="281"/>
                </a:lnTo>
                <a:lnTo>
                  <a:pt x="63" y="280"/>
                </a:lnTo>
                <a:lnTo>
                  <a:pt x="64" y="280"/>
                </a:lnTo>
                <a:lnTo>
                  <a:pt x="64" y="281"/>
                </a:lnTo>
                <a:lnTo>
                  <a:pt x="65" y="281"/>
                </a:lnTo>
                <a:lnTo>
                  <a:pt x="65" y="280"/>
                </a:lnTo>
                <a:lnTo>
                  <a:pt x="65" y="281"/>
                </a:lnTo>
                <a:lnTo>
                  <a:pt x="66" y="281"/>
                </a:lnTo>
                <a:lnTo>
                  <a:pt x="66" y="280"/>
                </a:lnTo>
                <a:lnTo>
                  <a:pt x="65" y="280"/>
                </a:lnTo>
                <a:lnTo>
                  <a:pt x="65" y="279"/>
                </a:lnTo>
                <a:lnTo>
                  <a:pt x="64" y="279"/>
                </a:lnTo>
                <a:lnTo>
                  <a:pt x="65" y="279"/>
                </a:lnTo>
                <a:lnTo>
                  <a:pt x="65" y="278"/>
                </a:lnTo>
                <a:lnTo>
                  <a:pt x="64" y="278"/>
                </a:lnTo>
                <a:lnTo>
                  <a:pt x="64" y="277"/>
                </a:lnTo>
                <a:lnTo>
                  <a:pt x="63" y="277"/>
                </a:lnTo>
                <a:lnTo>
                  <a:pt x="63" y="278"/>
                </a:lnTo>
                <a:lnTo>
                  <a:pt x="62" y="278"/>
                </a:lnTo>
                <a:lnTo>
                  <a:pt x="62" y="277"/>
                </a:lnTo>
                <a:lnTo>
                  <a:pt x="62" y="278"/>
                </a:lnTo>
                <a:lnTo>
                  <a:pt x="61" y="278"/>
                </a:lnTo>
                <a:lnTo>
                  <a:pt x="61" y="277"/>
                </a:lnTo>
                <a:lnTo>
                  <a:pt x="62" y="277"/>
                </a:lnTo>
                <a:lnTo>
                  <a:pt x="62" y="276"/>
                </a:lnTo>
                <a:lnTo>
                  <a:pt x="62" y="277"/>
                </a:lnTo>
                <a:lnTo>
                  <a:pt x="63" y="277"/>
                </a:lnTo>
                <a:lnTo>
                  <a:pt x="63" y="276"/>
                </a:lnTo>
                <a:lnTo>
                  <a:pt x="63" y="277"/>
                </a:lnTo>
                <a:lnTo>
                  <a:pt x="63" y="276"/>
                </a:lnTo>
                <a:lnTo>
                  <a:pt x="62" y="276"/>
                </a:lnTo>
                <a:lnTo>
                  <a:pt x="62" y="275"/>
                </a:lnTo>
                <a:lnTo>
                  <a:pt x="63" y="275"/>
                </a:lnTo>
                <a:lnTo>
                  <a:pt x="63" y="274"/>
                </a:lnTo>
                <a:lnTo>
                  <a:pt x="64" y="274"/>
                </a:lnTo>
                <a:lnTo>
                  <a:pt x="64" y="275"/>
                </a:lnTo>
                <a:lnTo>
                  <a:pt x="65" y="275"/>
                </a:lnTo>
                <a:lnTo>
                  <a:pt x="65" y="274"/>
                </a:lnTo>
                <a:lnTo>
                  <a:pt x="65" y="275"/>
                </a:lnTo>
                <a:lnTo>
                  <a:pt x="66" y="275"/>
                </a:lnTo>
                <a:lnTo>
                  <a:pt x="66" y="274"/>
                </a:lnTo>
                <a:lnTo>
                  <a:pt x="65" y="274"/>
                </a:lnTo>
                <a:lnTo>
                  <a:pt x="65" y="273"/>
                </a:lnTo>
                <a:lnTo>
                  <a:pt x="64" y="273"/>
                </a:lnTo>
                <a:lnTo>
                  <a:pt x="65" y="273"/>
                </a:lnTo>
                <a:lnTo>
                  <a:pt x="65" y="272"/>
                </a:lnTo>
                <a:lnTo>
                  <a:pt x="64" y="272"/>
                </a:lnTo>
                <a:lnTo>
                  <a:pt x="65" y="272"/>
                </a:lnTo>
                <a:lnTo>
                  <a:pt x="65" y="271"/>
                </a:lnTo>
                <a:lnTo>
                  <a:pt x="65" y="272"/>
                </a:lnTo>
                <a:lnTo>
                  <a:pt x="66" y="272"/>
                </a:lnTo>
                <a:lnTo>
                  <a:pt x="66" y="271"/>
                </a:lnTo>
                <a:lnTo>
                  <a:pt x="65" y="271"/>
                </a:lnTo>
                <a:lnTo>
                  <a:pt x="65" y="270"/>
                </a:lnTo>
                <a:lnTo>
                  <a:pt x="66" y="270"/>
                </a:lnTo>
                <a:lnTo>
                  <a:pt x="66" y="271"/>
                </a:lnTo>
                <a:lnTo>
                  <a:pt x="66" y="270"/>
                </a:lnTo>
                <a:lnTo>
                  <a:pt x="66" y="269"/>
                </a:lnTo>
                <a:lnTo>
                  <a:pt x="66" y="270"/>
                </a:lnTo>
                <a:lnTo>
                  <a:pt x="67" y="270"/>
                </a:lnTo>
                <a:lnTo>
                  <a:pt x="66" y="270"/>
                </a:lnTo>
                <a:lnTo>
                  <a:pt x="66" y="271"/>
                </a:lnTo>
                <a:lnTo>
                  <a:pt x="67" y="271"/>
                </a:lnTo>
                <a:lnTo>
                  <a:pt x="67" y="270"/>
                </a:lnTo>
                <a:lnTo>
                  <a:pt x="67" y="271"/>
                </a:lnTo>
                <a:lnTo>
                  <a:pt x="67" y="272"/>
                </a:lnTo>
                <a:lnTo>
                  <a:pt x="66" y="272"/>
                </a:lnTo>
                <a:lnTo>
                  <a:pt x="67" y="272"/>
                </a:lnTo>
                <a:lnTo>
                  <a:pt x="67" y="271"/>
                </a:lnTo>
                <a:lnTo>
                  <a:pt x="68" y="271"/>
                </a:lnTo>
                <a:lnTo>
                  <a:pt x="68" y="272"/>
                </a:lnTo>
                <a:lnTo>
                  <a:pt x="68" y="273"/>
                </a:lnTo>
                <a:lnTo>
                  <a:pt x="69" y="273"/>
                </a:lnTo>
                <a:lnTo>
                  <a:pt x="68" y="273"/>
                </a:lnTo>
                <a:lnTo>
                  <a:pt x="67" y="273"/>
                </a:lnTo>
                <a:lnTo>
                  <a:pt x="67" y="274"/>
                </a:lnTo>
                <a:lnTo>
                  <a:pt x="67" y="275"/>
                </a:lnTo>
                <a:lnTo>
                  <a:pt x="66" y="275"/>
                </a:lnTo>
                <a:lnTo>
                  <a:pt x="67" y="275"/>
                </a:lnTo>
                <a:lnTo>
                  <a:pt x="67" y="274"/>
                </a:lnTo>
                <a:lnTo>
                  <a:pt x="68" y="274"/>
                </a:lnTo>
                <a:lnTo>
                  <a:pt x="68" y="275"/>
                </a:lnTo>
                <a:lnTo>
                  <a:pt x="69" y="275"/>
                </a:lnTo>
                <a:lnTo>
                  <a:pt x="68" y="275"/>
                </a:lnTo>
                <a:lnTo>
                  <a:pt x="68" y="274"/>
                </a:lnTo>
                <a:lnTo>
                  <a:pt x="69" y="274"/>
                </a:lnTo>
                <a:lnTo>
                  <a:pt x="68" y="274"/>
                </a:lnTo>
                <a:lnTo>
                  <a:pt x="69" y="274"/>
                </a:lnTo>
                <a:lnTo>
                  <a:pt x="69" y="275"/>
                </a:lnTo>
                <a:lnTo>
                  <a:pt x="70" y="275"/>
                </a:lnTo>
                <a:lnTo>
                  <a:pt x="70" y="274"/>
                </a:lnTo>
                <a:lnTo>
                  <a:pt x="70" y="275"/>
                </a:lnTo>
                <a:lnTo>
                  <a:pt x="71" y="275"/>
                </a:lnTo>
                <a:lnTo>
                  <a:pt x="71" y="274"/>
                </a:lnTo>
                <a:lnTo>
                  <a:pt x="70" y="274"/>
                </a:lnTo>
                <a:lnTo>
                  <a:pt x="71" y="274"/>
                </a:lnTo>
                <a:lnTo>
                  <a:pt x="70" y="274"/>
                </a:lnTo>
                <a:lnTo>
                  <a:pt x="71" y="273"/>
                </a:lnTo>
                <a:lnTo>
                  <a:pt x="71" y="274"/>
                </a:lnTo>
                <a:lnTo>
                  <a:pt x="71" y="273"/>
                </a:lnTo>
                <a:lnTo>
                  <a:pt x="71" y="272"/>
                </a:lnTo>
                <a:lnTo>
                  <a:pt x="72" y="272"/>
                </a:lnTo>
                <a:lnTo>
                  <a:pt x="71" y="273"/>
                </a:lnTo>
                <a:lnTo>
                  <a:pt x="72" y="273"/>
                </a:lnTo>
                <a:lnTo>
                  <a:pt x="71" y="273"/>
                </a:lnTo>
                <a:lnTo>
                  <a:pt x="72" y="274"/>
                </a:lnTo>
                <a:lnTo>
                  <a:pt x="72" y="273"/>
                </a:lnTo>
                <a:lnTo>
                  <a:pt x="72" y="274"/>
                </a:lnTo>
                <a:lnTo>
                  <a:pt x="73" y="274"/>
                </a:lnTo>
                <a:lnTo>
                  <a:pt x="72" y="274"/>
                </a:lnTo>
                <a:lnTo>
                  <a:pt x="72" y="275"/>
                </a:lnTo>
                <a:lnTo>
                  <a:pt x="71" y="275"/>
                </a:lnTo>
                <a:lnTo>
                  <a:pt x="72" y="275"/>
                </a:lnTo>
                <a:lnTo>
                  <a:pt x="73" y="275"/>
                </a:lnTo>
                <a:lnTo>
                  <a:pt x="72" y="275"/>
                </a:lnTo>
                <a:lnTo>
                  <a:pt x="73" y="274"/>
                </a:lnTo>
                <a:lnTo>
                  <a:pt x="73" y="275"/>
                </a:lnTo>
                <a:lnTo>
                  <a:pt x="74" y="275"/>
                </a:lnTo>
                <a:lnTo>
                  <a:pt x="73" y="275"/>
                </a:lnTo>
                <a:lnTo>
                  <a:pt x="73" y="274"/>
                </a:lnTo>
                <a:lnTo>
                  <a:pt x="74" y="274"/>
                </a:lnTo>
                <a:lnTo>
                  <a:pt x="74" y="275"/>
                </a:lnTo>
                <a:lnTo>
                  <a:pt x="75" y="275"/>
                </a:lnTo>
                <a:lnTo>
                  <a:pt x="75" y="274"/>
                </a:lnTo>
                <a:lnTo>
                  <a:pt x="75" y="275"/>
                </a:lnTo>
                <a:lnTo>
                  <a:pt x="76" y="275"/>
                </a:lnTo>
                <a:lnTo>
                  <a:pt x="76" y="274"/>
                </a:lnTo>
                <a:lnTo>
                  <a:pt x="75" y="274"/>
                </a:lnTo>
                <a:lnTo>
                  <a:pt x="76" y="274"/>
                </a:lnTo>
                <a:lnTo>
                  <a:pt x="76" y="273"/>
                </a:lnTo>
                <a:lnTo>
                  <a:pt x="75" y="273"/>
                </a:lnTo>
                <a:lnTo>
                  <a:pt x="74" y="273"/>
                </a:lnTo>
                <a:lnTo>
                  <a:pt x="75" y="273"/>
                </a:lnTo>
                <a:lnTo>
                  <a:pt x="75" y="272"/>
                </a:lnTo>
                <a:lnTo>
                  <a:pt x="74" y="272"/>
                </a:lnTo>
                <a:lnTo>
                  <a:pt x="74" y="271"/>
                </a:lnTo>
                <a:lnTo>
                  <a:pt x="73" y="271"/>
                </a:lnTo>
                <a:lnTo>
                  <a:pt x="73" y="272"/>
                </a:lnTo>
                <a:lnTo>
                  <a:pt x="74" y="272"/>
                </a:lnTo>
                <a:lnTo>
                  <a:pt x="73" y="272"/>
                </a:lnTo>
                <a:lnTo>
                  <a:pt x="73" y="271"/>
                </a:lnTo>
                <a:lnTo>
                  <a:pt x="72" y="272"/>
                </a:lnTo>
                <a:lnTo>
                  <a:pt x="73" y="272"/>
                </a:lnTo>
                <a:lnTo>
                  <a:pt x="72" y="272"/>
                </a:lnTo>
                <a:lnTo>
                  <a:pt x="71" y="272"/>
                </a:lnTo>
                <a:lnTo>
                  <a:pt x="72" y="272"/>
                </a:lnTo>
                <a:lnTo>
                  <a:pt x="72" y="271"/>
                </a:lnTo>
                <a:lnTo>
                  <a:pt x="73" y="271"/>
                </a:lnTo>
                <a:lnTo>
                  <a:pt x="72" y="271"/>
                </a:lnTo>
                <a:lnTo>
                  <a:pt x="72" y="270"/>
                </a:lnTo>
                <a:lnTo>
                  <a:pt x="73" y="270"/>
                </a:lnTo>
                <a:lnTo>
                  <a:pt x="72" y="270"/>
                </a:lnTo>
                <a:lnTo>
                  <a:pt x="73" y="270"/>
                </a:lnTo>
                <a:lnTo>
                  <a:pt x="74" y="270"/>
                </a:lnTo>
                <a:lnTo>
                  <a:pt x="73" y="270"/>
                </a:lnTo>
                <a:lnTo>
                  <a:pt x="73" y="269"/>
                </a:lnTo>
                <a:lnTo>
                  <a:pt x="73" y="268"/>
                </a:lnTo>
                <a:lnTo>
                  <a:pt x="72" y="269"/>
                </a:lnTo>
                <a:lnTo>
                  <a:pt x="73" y="269"/>
                </a:lnTo>
                <a:lnTo>
                  <a:pt x="72" y="269"/>
                </a:lnTo>
                <a:lnTo>
                  <a:pt x="71" y="269"/>
                </a:lnTo>
                <a:lnTo>
                  <a:pt x="72" y="269"/>
                </a:lnTo>
                <a:lnTo>
                  <a:pt x="72" y="268"/>
                </a:lnTo>
                <a:lnTo>
                  <a:pt x="73" y="268"/>
                </a:lnTo>
                <a:lnTo>
                  <a:pt x="72" y="268"/>
                </a:lnTo>
                <a:lnTo>
                  <a:pt x="72" y="267"/>
                </a:lnTo>
                <a:lnTo>
                  <a:pt x="72" y="268"/>
                </a:lnTo>
                <a:lnTo>
                  <a:pt x="71" y="267"/>
                </a:lnTo>
                <a:lnTo>
                  <a:pt x="72" y="267"/>
                </a:lnTo>
                <a:lnTo>
                  <a:pt x="71" y="267"/>
                </a:lnTo>
                <a:lnTo>
                  <a:pt x="72" y="266"/>
                </a:lnTo>
                <a:lnTo>
                  <a:pt x="71" y="266"/>
                </a:lnTo>
                <a:lnTo>
                  <a:pt x="71" y="267"/>
                </a:lnTo>
                <a:lnTo>
                  <a:pt x="71" y="268"/>
                </a:lnTo>
                <a:lnTo>
                  <a:pt x="71" y="267"/>
                </a:lnTo>
                <a:lnTo>
                  <a:pt x="70" y="267"/>
                </a:lnTo>
                <a:lnTo>
                  <a:pt x="71" y="268"/>
                </a:lnTo>
                <a:lnTo>
                  <a:pt x="70" y="268"/>
                </a:lnTo>
                <a:lnTo>
                  <a:pt x="71" y="268"/>
                </a:lnTo>
                <a:lnTo>
                  <a:pt x="71" y="269"/>
                </a:lnTo>
                <a:lnTo>
                  <a:pt x="70" y="269"/>
                </a:lnTo>
                <a:lnTo>
                  <a:pt x="70" y="268"/>
                </a:lnTo>
                <a:lnTo>
                  <a:pt x="70" y="269"/>
                </a:lnTo>
                <a:lnTo>
                  <a:pt x="69" y="269"/>
                </a:lnTo>
                <a:lnTo>
                  <a:pt x="69" y="268"/>
                </a:lnTo>
                <a:lnTo>
                  <a:pt x="68" y="268"/>
                </a:lnTo>
                <a:lnTo>
                  <a:pt x="69" y="268"/>
                </a:lnTo>
                <a:lnTo>
                  <a:pt x="68" y="268"/>
                </a:lnTo>
                <a:lnTo>
                  <a:pt x="68" y="269"/>
                </a:lnTo>
                <a:lnTo>
                  <a:pt x="69" y="269"/>
                </a:lnTo>
                <a:lnTo>
                  <a:pt x="68" y="269"/>
                </a:lnTo>
                <a:lnTo>
                  <a:pt x="68" y="268"/>
                </a:lnTo>
                <a:lnTo>
                  <a:pt x="67" y="268"/>
                </a:lnTo>
                <a:lnTo>
                  <a:pt x="67" y="269"/>
                </a:lnTo>
                <a:lnTo>
                  <a:pt x="66" y="269"/>
                </a:lnTo>
                <a:lnTo>
                  <a:pt x="67" y="269"/>
                </a:lnTo>
                <a:lnTo>
                  <a:pt x="67" y="268"/>
                </a:lnTo>
                <a:lnTo>
                  <a:pt x="67" y="267"/>
                </a:lnTo>
                <a:lnTo>
                  <a:pt x="68" y="267"/>
                </a:lnTo>
                <a:lnTo>
                  <a:pt x="69" y="267"/>
                </a:lnTo>
                <a:lnTo>
                  <a:pt x="68" y="267"/>
                </a:lnTo>
                <a:lnTo>
                  <a:pt x="68" y="266"/>
                </a:lnTo>
                <a:lnTo>
                  <a:pt x="69" y="266"/>
                </a:lnTo>
                <a:lnTo>
                  <a:pt x="68" y="266"/>
                </a:lnTo>
                <a:lnTo>
                  <a:pt x="68" y="265"/>
                </a:lnTo>
                <a:lnTo>
                  <a:pt x="69" y="265"/>
                </a:lnTo>
                <a:lnTo>
                  <a:pt x="68" y="265"/>
                </a:lnTo>
                <a:lnTo>
                  <a:pt x="69" y="265"/>
                </a:lnTo>
                <a:lnTo>
                  <a:pt x="69" y="266"/>
                </a:lnTo>
                <a:lnTo>
                  <a:pt x="70" y="266"/>
                </a:lnTo>
                <a:lnTo>
                  <a:pt x="70" y="265"/>
                </a:lnTo>
                <a:lnTo>
                  <a:pt x="70" y="266"/>
                </a:lnTo>
                <a:lnTo>
                  <a:pt x="71" y="266"/>
                </a:lnTo>
                <a:lnTo>
                  <a:pt x="71" y="265"/>
                </a:lnTo>
                <a:lnTo>
                  <a:pt x="70" y="265"/>
                </a:lnTo>
                <a:lnTo>
                  <a:pt x="71" y="265"/>
                </a:lnTo>
                <a:lnTo>
                  <a:pt x="70" y="264"/>
                </a:lnTo>
                <a:lnTo>
                  <a:pt x="69" y="264"/>
                </a:lnTo>
                <a:lnTo>
                  <a:pt x="70" y="264"/>
                </a:lnTo>
                <a:lnTo>
                  <a:pt x="70" y="263"/>
                </a:lnTo>
                <a:lnTo>
                  <a:pt x="69" y="263"/>
                </a:lnTo>
                <a:lnTo>
                  <a:pt x="70" y="263"/>
                </a:lnTo>
                <a:lnTo>
                  <a:pt x="70" y="262"/>
                </a:lnTo>
                <a:lnTo>
                  <a:pt x="70" y="263"/>
                </a:lnTo>
                <a:lnTo>
                  <a:pt x="71" y="263"/>
                </a:lnTo>
                <a:lnTo>
                  <a:pt x="71" y="262"/>
                </a:lnTo>
                <a:lnTo>
                  <a:pt x="70" y="262"/>
                </a:lnTo>
                <a:lnTo>
                  <a:pt x="71" y="262"/>
                </a:lnTo>
                <a:lnTo>
                  <a:pt x="70" y="261"/>
                </a:lnTo>
                <a:lnTo>
                  <a:pt x="71" y="261"/>
                </a:lnTo>
                <a:lnTo>
                  <a:pt x="71" y="260"/>
                </a:lnTo>
                <a:lnTo>
                  <a:pt x="72" y="260"/>
                </a:lnTo>
                <a:lnTo>
                  <a:pt x="71" y="261"/>
                </a:lnTo>
                <a:lnTo>
                  <a:pt x="72" y="261"/>
                </a:lnTo>
                <a:lnTo>
                  <a:pt x="71" y="261"/>
                </a:lnTo>
                <a:lnTo>
                  <a:pt x="72" y="261"/>
                </a:lnTo>
                <a:lnTo>
                  <a:pt x="72" y="262"/>
                </a:lnTo>
                <a:lnTo>
                  <a:pt x="73" y="262"/>
                </a:lnTo>
                <a:lnTo>
                  <a:pt x="72" y="262"/>
                </a:lnTo>
                <a:lnTo>
                  <a:pt x="72" y="263"/>
                </a:lnTo>
                <a:lnTo>
                  <a:pt x="71" y="263"/>
                </a:lnTo>
                <a:lnTo>
                  <a:pt x="72" y="263"/>
                </a:lnTo>
                <a:lnTo>
                  <a:pt x="73" y="263"/>
                </a:lnTo>
                <a:lnTo>
                  <a:pt x="72" y="263"/>
                </a:lnTo>
                <a:lnTo>
                  <a:pt x="73" y="262"/>
                </a:lnTo>
                <a:lnTo>
                  <a:pt x="73" y="263"/>
                </a:lnTo>
                <a:lnTo>
                  <a:pt x="74" y="263"/>
                </a:lnTo>
                <a:lnTo>
                  <a:pt x="73" y="263"/>
                </a:lnTo>
                <a:lnTo>
                  <a:pt x="73" y="262"/>
                </a:lnTo>
                <a:lnTo>
                  <a:pt x="74" y="262"/>
                </a:lnTo>
                <a:lnTo>
                  <a:pt x="74" y="263"/>
                </a:lnTo>
                <a:lnTo>
                  <a:pt x="75" y="263"/>
                </a:lnTo>
                <a:lnTo>
                  <a:pt x="75" y="262"/>
                </a:lnTo>
                <a:lnTo>
                  <a:pt x="75" y="263"/>
                </a:lnTo>
                <a:lnTo>
                  <a:pt x="76" y="263"/>
                </a:lnTo>
                <a:lnTo>
                  <a:pt x="76" y="262"/>
                </a:lnTo>
                <a:lnTo>
                  <a:pt x="75" y="262"/>
                </a:lnTo>
                <a:lnTo>
                  <a:pt x="76" y="262"/>
                </a:lnTo>
                <a:lnTo>
                  <a:pt x="76" y="261"/>
                </a:lnTo>
                <a:lnTo>
                  <a:pt x="75" y="261"/>
                </a:lnTo>
                <a:lnTo>
                  <a:pt x="74" y="261"/>
                </a:lnTo>
                <a:lnTo>
                  <a:pt x="75" y="261"/>
                </a:lnTo>
                <a:lnTo>
                  <a:pt x="75" y="260"/>
                </a:lnTo>
                <a:lnTo>
                  <a:pt x="74" y="260"/>
                </a:lnTo>
                <a:lnTo>
                  <a:pt x="74" y="259"/>
                </a:lnTo>
                <a:lnTo>
                  <a:pt x="73" y="259"/>
                </a:lnTo>
                <a:lnTo>
                  <a:pt x="73" y="260"/>
                </a:lnTo>
                <a:lnTo>
                  <a:pt x="74" y="260"/>
                </a:lnTo>
                <a:lnTo>
                  <a:pt x="73" y="260"/>
                </a:lnTo>
                <a:lnTo>
                  <a:pt x="73" y="259"/>
                </a:lnTo>
                <a:lnTo>
                  <a:pt x="72" y="260"/>
                </a:lnTo>
                <a:lnTo>
                  <a:pt x="73" y="260"/>
                </a:lnTo>
                <a:lnTo>
                  <a:pt x="72" y="260"/>
                </a:lnTo>
                <a:lnTo>
                  <a:pt x="71" y="260"/>
                </a:lnTo>
                <a:lnTo>
                  <a:pt x="72" y="260"/>
                </a:lnTo>
                <a:lnTo>
                  <a:pt x="72" y="259"/>
                </a:lnTo>
                <a:lnTo>
                  <a:pt x="73" y="259"/>
                </a:lnTo>
                <a:lnTo>
                  <a:pt x="72" y="259"/>
                </a:lnTo>
                <a:lnTo>
                  <a:pt x="73" y="258"/>
                </a:lnTo>
                <a:lnTo>
                  <a:pt x="72" y="258"/>
                </a:lnTo>
                <a:lnTo>
                  <a:pt x="73" y="258"/>
                </a:lnTo>
                <a:lnTo>
                  <a:pt x="73" y="259"/>
                </a:lnTo>
                <a:lnTo>
                  <a:pt x="73" y="258"/>
                </a:lnTo>
                <a:lnTo>
                  <a:pt x="73" y="259"/>
                </a:lnTo>
                <a:lnTo>
                  <a:pt x="74" y="259"/>
                </a:lnTo>
                <a:lnTo>
                  <a:pt x="74" y="258"/>
                </a:lnTo>
                <a:lnTo>
                  <a:pt x="73" y="258"/>
                </a:lnTo>
                <a:lnTo>
                  <a:pt x="73" y="257"/>
                </a:lnTo>
                <a:lnTo>
                  <a:pt x="74" y="257"/>
                </a:lnTo>
                <a:lnTo>
                  <a:pt x="73" y="257"/>
                </a:lnTo>
                <a:lnTo>
                  <a:pt x="73" y="256"/>
                </a:lnTo>
                <a:lnTo>
                  <a:pt x="74" y="256"/>
                </a:lnTo>
                <a:lnTo>
                  <a:pt x="74" y="257"/>
                </a:lnTo>
                <a:lnTo>
                  <a:pt x="75" y="257"/>
                </a:lnTo>
                <a:lnTo>
                  <a:pt x="75" y="256"/>
                </a:lnTo>
                <a:lnTo>
                  <a:pt x="75" y="257"/>
                </a:lnTo>
                <a:lnTo>
                  <a:pt x="76" y="257"/>
                </a:lnTo>
                <a:lnTo>
                  <a:pt x="76" y="256"/>
                </a:lnTo>
                <a:lnTo>
                  <a:pt x="75" y="256"/>
                </a:lnTo>
                <a:lnTo>
                  <a:pt x="76" y="256"/>
                </a:lnTo>
                <a:lnTo>
                  <a:pt x="75" y="256"/>
                </a:lnTo>
                <a:lnTo>
                  <a:pt x="74" y="256"/>
                </a:lnTo>
                <a:lnTo>
                  <a:pt x="75" y="256"/>
                </a:lnTo>
                <a:lnTo>
                  <a:pt x="75" y="255"/>
                </a:lnTo>
                <a:lnTo>
                  <a:pt x="75" y="254"/>
                </a:lnTo>
                <a:lnTo>
                  <a:pt x="75" y="255"/>
                </a:lnTo>
                <a:lnTo>
                  <a:pt x="76" y="255"/>
                </a:lnTo>
                <a:lnTo>
                  <a:pt x="76" y="254"/>
                </a:lnTo>
                <a:lnTo>
                  <a:pt x="75" y="254"/>
                </a:lnTo>
                <a:lnTo>
                  <a:pt x="76" y="254"/>
                </a:lnTo>
                <a:lnTo>
                  <a:pt x="76" y="253"/>
                </a:lnTo>
                <a:lnTo>
                  <a:pt x="76" y="254"/>
                </a:lnTo>
                <a:lnTo>
                  <a:pt x="76" y="253"/>
                </a:lnTo>
                <a:lnTo>
                  <a:pt x="76" y="252"/>
                </a:lnTo>
                <a:lnTo>
                  <a:pt x="77" y="252"/>
                </a:lnTo>
                <a:lnTo>
                  <a:pt x="77" y="253"/>
                </a:lnTo>
                <a:lnTo>
                  <a:pt x="77" y="254"/>
                </a:lnTo>
                <a:lnTo>
                  <a:pt x="77" y="253"/>
                </a:lnTo>
                <a:lnTo>
                  <a:pt x="77" y="254"/>
                </a:lnTo>
                <a:lnTo>
                  <a:pt x="78" y="254"/>
                </a:lnTo>
                <a:lnTo>
                  <a:pt x="77" y="254"/>
                </a:lnTo>
                <a:lnTo>
                  <a:pt x="77" y="255"/>
                </a:lnTo>
                <a:lnTo>
                  <a:pt x="78" y="255"/>
                </a:lnTo>
                <a:lnTo>
                  <a:pt x="78" y="254"/>
                </a:lnTo>
                <a:lnTo>
                  <a:pt x="78" y="255"/>
                </a:lnTo>
                <a:lnTo>
                  <a:pt x="78" y="256"/>
                </a:lnTo>
                <a:lnTo>
                  <a:pt x="79" y="256"/>
                </a:lnTo>
                <a:lnTo>
                  <a:pt x="78" y="256"/>
                </a:lnTo>
                <a:lnTo>
                  <a:pt x="77" y="256"/>
                </a:lnTo>
                <a:lnTo>
                  <a:pt x="78" y="256"/>
                </a:lnTo>
                <a:lnTo>
                  <a:pt x="77" y="256"/>
                </a:lnTo>
                <a:lnTo>
                  <a:pt x="77" y="257"/>
                </a:lnTo>
                <a:lnTo>
                  <a:pt x="78" y="257"/>
                </a:lnTo>
                <a:lnTo>
                  <a:pt x="78" y="256"/>
                </a:lnTo>
                <a:lnTo>
                  <a:pt x="78" y="257"/>
                </a:lnTo>
                <a:lnTo>
                  <a:pt x="79" y="257"/>
                </a:lnTo>
                <a:lnTo>
                  <a:pt x="79" y="256"/>
                </a:lnTo>
                <a:lnTo>
                  <a:pt x="80" y="256"/>
                </a:lnTo>
                <a:lnTo>
                  <a:pt x="80" y="257"/>
                </a:lnTo>
                <a:lnTo>
                  <a:pt x="79" y="257"/>
                </a:lnTo>
                <a:lnTo>
                  <a:pt x="80" y="257"/>
                </a:lnTo>
                <a:lnTo>
                  <a:pt x="80" y="258"/>
                </a:lnTo>
                <a:lnTo>
                  <a:pt x="79" y="258"/>
                </a:lnTo>
                <a:lnTo>
                  <a:pt x="79" y="259"/>
                </a:lnTo>
                <a:lnTo>
                  <a:pt x="80" y="259"/>
                </a:lnTo>
                <a:lnTo>
                  <a:pt x="80" y="258"/>
                </a:lnTo>
                <a:lnTo>
                  <a:pt x="80" y="259"/>
                </a:lnTo>
                <a:lnTo>
                  <a:pt x="80" y="258"/>
                </a:lnTo>
                <a:lnTo>
                  <a:pt x="81" y="258"/>
                </a:lnTo>
                <a:lnTo>
                  <a:pt x="81" y="259"/>
                </a:lnTo>
                <a:lnTo>
                  <a:pt x="81" y="260"/>
                </a:lnTo>
                <a:lnTo>
                  <a:pt x="82" y="260"/>
                </a:lnTo>
                <a:lnTo>
                  <a:pt x="81" y="260"/>
                </a:lnTo>
                <a:lnTo>
                  <a:pt x="81" y="259"/>
                </a:lnTo>
                <a:lnTo>
                  <a:pt x="80" y="259"/>
                </a:lnTo>
                <a:lnTo>
                  <a:pt x="80" y="260"/>
                </a:lnTo>
                <a:lnTo>
                  <a:pt x="79" y="260"/>
                </a:lnTo>
                <a:lnTo>
                  <a:pt x="80" y="260"/>
                </a:lnTo>
                <a:lnTo>
                  <a:pt x="80" y="259"/>
                </a:lnTo>
                <a:lnTo>
                  <a:pt x="79" y="259"/>
                </a:lnTo>
                <a:lnTo>
                  <a:pt x="79" y="260"/>
                </a:lnTo>
                <a:lnTo>
                  <a:pt x="78" y="260"/>
                </a:lnTo>
                <a:lnTo>
                  <a:pt x="78" y="261"/>
                </a:lnTo>
                <a:lnTo>
                  <a:pt x="79" y="261"/>
                </a:lnTo>
                <a:lnTo>
                  <a:pt x="79" y="262"/>
                </a:lnTo>
                <a:lnTo>
                  <a:pt x="79" y="261"/>
                </a:lnTo>
                <a:lnTo>
                  <a:pt x="78" y="261"/>
                </a:lnTo>
                <a:lnTo>
                  <a:pt x="78" y="262"/>
                </a:lnTo>
                <a:lnTo>
                  <a:pt x="78" y="261"/>
                </a:lnTo>
                <a:lnTo>
                  <a:pt x="78" y="262"/>
                </a:lnTo>
                <a:lnTo>
                  <a:pt x="77" y="262"/>
                </a:lnTo>
                <a:lnTo>
                  <a:pt x="78" y="262"/>
                </a:lnTo>
                <a:lnTo>
                  <a:pt x="77" y="262"/>
                </a:lnTo>
                <a:lnTo>
                  <a:pt x="77" y="263"/>
                </a:lnTo>
                <a:lnTo>
                  <a:pt x="78" y="263"/>
                </a:lnTo>
                <a:lnTo>
                  <a:pt x="78" y="262"/>
                </a:lnTo>
                <a:lnTo>
                  <a:pt x="78" y="263"/>
                </a:lnTo>
                <a:lnTo>
                  <a:pt x="79" y="263"/>
                </a:lnTo>
                <a:lnTo>
                  <a:pt x="79" y="262"/>
                </a:lnTo>
                <a:lnTo>
                  <a:pt x="80" y="262"/>
                </a:lnTo>
                <a:lnTo>
                  <a:pt x="80" y="263"/>
                </a:lnTo>
                <a:lnTo>
                  <a:pt x="79" y="263"/>
                </a:lnTo>
                <a:lnTo>
                  <a:pt x="80" y="263"/>
                </a:lnTo>
                <a:lnTo>
                  <a:pt x="80" y="262"/>
                </a:lnTo>
                <a:lnTo>
                  <a:pt x="81" y="262"/>
                </a:lnTo>
                <a:lnTo>
                  <a:pt x="81" y="263"/>
                </a:lnTo>
                <a:lnTo>
                  <a:pt x="82" y="263"/>
                </a:lnTo>
                <a:lnTo>
                  <a:pt x="81" y="263"/>
                </a:lnTo>
                <a:lnTo>
                  <a:pt x="81" y="262"/>
                </a:lnTo>
                <a:lnTo>
                  <a:pt x="81" y="261"/>
                </a:lnTo>
                <a:lnTo>
                  <a:pt x="81" y="262"/>
                </a:lnTo>
                <a:lnTo>
                  <a:pt x="82" y="261"/>
                </a:lnTo>
                <a:lnTo>
                  <a:pt x="81" y="261"/>
                </a:lnTo>
                <a:lnTo>
                  <a:pt x="82" y="261"/>
                </a:lnTo>
                <a:lnTo>
                  <a:pt x="81" y="260"/>
                </a:lnTo>
                <a:lnTo>
                  <a:pt x="82" y="260"/>
                </a:lnTo>
                <a:lnTo>
                  <a:pt x="82" y="261"/>
                </a:lnTo>
                <a:lnTo>
                  <a:pt x="82" y="262"/>
                </a:lnTo>
                <a:lnTo>
                  <a:pt x="82" y="261"/>
                </a:lnTo>
                <a:lnTo>
                  <a:pt x="83" y="262"/>
                </a:lnTo>
                <a:lnTo>
                  <a:pt x="82" y="262"/>
                </a:lnTo>
                <a:lnTo>
                  <a:pt x="83" y="262"/>
                </a:lnTo>
                <a:lnTo>
                  <a:pt x="82" y="262"/>
                </a:lnTo>
                <a:lnTo>
                  <a:pt x="82" y="263"/>
                </a:lnTo>
                <a:lnTo>
                  <a:pt x="83" y="263"/>
                </a:lnTo>
                <a:lnTo>
                  <a:pt x="83" y="262"/>
                </a:lnTo>
                <a:lnTo>
                  <a:pt x="83" y="263"/>
                </a:lnTo>
                <a:lnTo>
                  <a:pt x="84" y="263"/>
                </a:lnTo>
                <a:lnTo>
                  <a:pt x="84" y="262"/>
                </a:lnTo>
                <a:lnTo>
                  <a:pt x="85" y="262"/>
                </a:lnTo>
                <a:lnTo>
                  <a:pt x="84" y="262"/>
                </a:lnTo>
                <a:lnTo>
                  <a:pt x="85" y="262"/>
                </a:lnTo>
                <a:lnTo>
                  <a:pt x="85" y="263"/>
                </a:lnTo>
                <a:lnTo>
                  <a:pt x="84" y="263"/>
                </a:lnTo>
                <a:lnTo>
                  <a:pt x="85" y="263"/>
                </a:lnTo>
                <a:lnTo>
                  <a:pt x="85" y="262"/>
                </a:lnTo>
                <a:lnTo>
                  <a:pt x="86" y="262"/>
                </a:lnTo>
                <a:lnTo>
                  <a:pt x="86" y="263"/>
                </a:lnTo>
                <a:lnTo>
                  <a:pt x="87" y="263"/>
                </a:lnTo>
                <a:lnTo>
                  <a:pt x="86" y="263"/>
                </a:lnTo>
                <a:lnTo>
                  <a:pt x="86" y="262"/>
                </a:lnTo>
                <a:lnTo>
                  <a:pt x="86" y="261"/>
                </a:lnTo>
                <a:lnTo>
                  <a:pt x="85" y="261"/>
                </a:lnTo>
                <a:lnTo>
                  <a:pt x="85" y="262"/>
                </a:lnTo>
                <a:lnTo>
                  <a:pt x="85" y="261"/>
                </a:lnTo>
                <a:lnTo>
                  <a:pt x="85" y="262"/>
                </a:lnTo>
                <a:lnTo>
                  <a:pt x="84" y="261"/>
                </a:lnTo>
                <a:lnTo>
                  <a:pt x="85" y="261"/>
                </a:lnTo>
                <a:lnTo>
                  <a:pt x="85" y="260"/>
                </a:lnTo>
                <a:lnTo>
                  <a:pt x="85" y="259"/>
                </a:lnTo>
                <a:lnTo>
                  <a:pt x="86" y="259"/>
                </a:lnTo>
                <a:lnTo>
                  <a:pt x="86" y="260"/>
                </a:lnTo>
                <a:lnTo>
                  <a:pt x="87" y="260"/>
                </a:lnTo>
                <a:lnTo>
                  <a:pt x="86" y="260"/>
                </a:lnTo>
                <a:lnTo>
                  <a:pt x="86" y="259"/>
                </a:lnTo>
                <a:lnTo>
                  <a:pt x="86" y="258"/>
                </a:lnTo>
                <a:lnTo>
                  <a:pt x="86" y="259"/>
                </a:lnTo>
                <a:lnTo>
                  <a:pt x="87" y="259"/>
                </a:lnTo>
                <a:lnTo>
                  <a:pt x="87" y="258"/>
                </a:lnTo>
                <a:lnTo>
                  <a:pt x="86" y="258"/>
                </a:lnTo>
                <a:lnTo>
                  <a:pt x="87" y="258"/>
                </a:lnTo>
                <a:lnTo>
                  <a:pt x="87" y="257"/>
                </a:lnTo>
                <a:lnTo>
                  <a:pt x="87" y="258"/>
                </a:lnTo>
                <a:lnTo>
                  <a:pt x="87" y="259"/>
                </a:lnTo>
                <a:lnTo>
                  <a:pt x="87" y="258"/>
                </a:lnTo>
                <a:lnTo>
                  <a:pt x="88" y="258"/>
                </a:lnTo>
                <a:lnTo>
                  <a:pt x="88" y="259"/>
                </a:lnTo>
                <a:lnTo>
                  <a:pt x="87" y="259"/>
                </a:lnTo>
                <a:lnTo>
                  <a:pt x="87" y="260"/>
                </a:lnTo>
                <a:lnTo>
                  <a:pt x="88" y="260"/>
                </a:lnTo>
                <a:lnTo>
                  <a:pt x="88" y="259"/>
                </a:lnTo>
                <a:lnTo>
                  <a:pt x="88" y="260"/>
                </a:lnTo>
                <a:lnTo>
                  <a:pt x="89" y="260"/>
                </a:lnTo>
                <a:lnTo>
                  <a:pt x="88" y="260"/>
                </a:lnTo>
                <a:lnTo>
                  <a:pt x="88" y="261"/>
                </a:lnTo>
                <a:lnTo>
                  <a:pt x="89" y="261"/>
                </a:lnTo>
                <a:lnTo>
                  <a:pt x="89" y="262"/>
                </a:lnTo>
                <a:lnTo>
                  <a:pt x="89" y="261"/>
                </a:lnTo>
                <a:lnTo>
                  <a:pt x="89" y="262"/>
                </a:lnTo>
                <a:lnTo>
                  <a:pt x="88" y="262"/>
                </a:lnTo>
                <a:lnTo>
                  <a:pt x="88" y="261"/>
                </a:lnTo>
                <a:lnTo>
                  <a:pt x="88" y="262"/>
                </a:lnTo>
                <a:lnTo>
                  <a:pt x="87" y="262"/>
                </a:lnTo>
                <a:lnTo>
                  <a:pt x="87" y="263"/>
                </a:lnTo>
                <a:lnTo>
                  <a:pt x="88" y="263"/>
                </a:lnTo>
                <a:lnTo>
                  <a:pt x="88" y="262"/>
                </a:lnTo>
                <a:lnTo>
                  <a:pt x="88" y="263"/>
                </a:lnTo>
                <a:lnTo>
                  <a:pt x="89" y="263"/>
                </a:lnTo>
                <a:lnTo>
                  <a:pt x="89" y="262"/>
                </a:lnTo>
                <a:lnTo>
                  <a:pt x="90" y="262"/>
                </a:lnTo>
                <a:lnTo>
                  <a:pt x="90" y="263"/>
                </a:lnTo>
                <a:lnTo>
                  <a:pt x="91" y="263"/>
                </a:lnTo>
                <a:lnTo>
                  <a:pt x="91" y="262"/>
                </a:lnTo>
                <a:lnTo>
                  <a:pt x="91" y="263"/>
                </a:lnTo>
                <a:lnTo>
                  <a:pt x="92" y="263"/>
                </a:lnTo>
                <a:lnTo>
                  <a:pt x="92" y="262"/>
                </a:lnTo>
                <a:lnTo>
                  <a:pt x="91" y="262"/>
                </a:lnTo>
                <a:lnTo>
                  <a:pt x="91" y="261"/>
                </a:lnTo>
                <a:lnTo>
                  <a:pt x="92" y="261"/>
                </a:lnTo>
                <a:lnTo>
                  <a:pt x="92" y="262"/>
                </a:lnTo>
                <a:lnTo>
                  <a:pt x="92" y="261"/>
                </a:lnTo>
                <a:lnTo>
                  <a:pt x="92" y="260"/>
                </a:lnTo>
                <a:lnTo>
                  <a:pt x="92" y="261"/>
                </a:lnTo>
                <a:lnTo>
                  <a:pt x="93" y="261"/>
                </a:lnTo>
                <a:lnTo>
                  <a:pt x="92" y="261"/>
                </a:lnTo>
                <a:lnTo>
                  <a:pt x="92" y="262"/>
                </a:lnTo>
                <a:lnTo>
                  <a:pt x="93" y="262"/>
                </a:lnTo>
                <a:lnTo>
                  <a:pt x="93" y="261"/>
                </a:lnTo>
                <a:lnTo>
                  <a:pt x="93" y="262"/>
                </a:lnTo>
                <a:lnTo>
                  <a:pt x="93" y="263"/>
                </a:lnTo>
                <a:lnTo>
                  <a:pt x="92" y="263"/>
                </a:lnTo>
                <a:lnTo>
                  <a:pt x="93" y="263"/>
                </a:lnTo>
                <a:lnTo>
                  <a:pt x="93" y="262"/>
                </a:lnTo>
                <a:lnTo>
                  <a:pt x="94" y="262"/>
                </a:lnTo>
                <a:lnTo>
                  <a:pt x="94" y="263"/>
                </a:lnTo>
                <a:lnTo>
                  <a:pt x="95" y="263"/>
                </a:lnTo>
                <a:lnTo>
                  <a:pt x="94" y="263"/>
                </a:lnTo>
                <a:lnTo>
                  <a:pt x="94" y="262"/>
                </a:lnTo>
                <a:lnTo>
                  <a:pt x="95" y="262"/>
                </a:lnTo>
                <a:lnTo>
                  <a:pt x="94" y="262"/>
                </a:lnTo>
                <a:lnTo>
                  <a:pt x="95" y="262"/>
                </a:lnTo>
                <a:lnTo>
                  <a:pt x="95" y="263"/>
                </a:lnTo>
                <a:lnTo>
                  <a:pt x="96" y="263"/>
                </a:lnTo>
                <a:lnTo>
                  <a:pt x="96" y="262"/>
                </a:lnTo>
                <a:lnTo>
                  <a:pt x="96" y="263"/>
                </a:lnTo>
                <a:lnTo>
                  <a:pt x="97" y="263"/>
                </a:lnTo>
                <a:lnTo>
                  <a:pt x="97" y="262"/>
                </a:lnTo>
                <a:lnTo>
                  <a:pt x="96" y="262"/>
                </a:lnTo>
                <a:lnTo>
                  <a:pt x="97" y="262"/>
                </a:lnTo>
                <a:lnTo>
                  <a:pt x="96" y="262"/>
                </a:lnTo>
                <a:lnTo>
                  <a:pt x="96" y="261"/>
                </a:lnTo>
                <a:lnTo>
                  <a:pt x="96" y="262"/>
                </a:lnTo>
                <a:lnTo>
                  <a:pt x="95" y="261"/>
                </a:lnTo>
                <a:lnTo>
                  <a:pt x="95" y="262"/>
                </a:lnTo>
                <a:lnTo>
                  <a:pt x="95" y="261"/>
                </a:lnTo>
                <a:lnTo>
                  <a:pt x="96" y="261"/>
                </a:lnTo>
                <a:lnTo>
                  <a:pt x="96" y="260"/>
                </a:lnTo>
                <a:lnTo>
                  <a:pt x="95" y="260"/>
                </a:lnTo>
                <a:lnTo>
                  <a:pt x="96" y="260"/>
                </a:lnTo>
                <a:lnTo>
                  <a:pt x="95" y="260"/>
                </a:lnTo>
                <a:lnTo>
                  <a:pt x="95" y="259"/>
                </a:lnTo>
                <a:lnTo>
                  <a:pt x="94" y="259"/>
                </a:lnTo>
                <a:lnTo>
                  <a:pt x="95" y="259"/>
                </a:lnTo>
                <a:lnTo>
                  <a:pt x="94" y="259"/>
                </a:lnTo>
                <a:lnTo>
                  <a:pt x="94" y="260"/>
                </a:lnTo>
                <a:lnTo>
                  <a:pt x="95" y="260"/>
                </a:lnTo>
                <a:lnTo>
                  <a:pt x="94" y="260"/>
                </a:lnTo>
                <a:lnTo>
                  <a:pt x="94" y="259"/>
                </a:lnTo>
                <a:lnTo>
                  <a:pt x="93" y="259"/>
                </a:lnTo>
                <a:lnTo>
                  <a:pt x="93" y="260"/>
                </a:lnTo>
                <a:lnTo>
                  <a:pt x="92" y="260"/>
                </a:lnTo>
                <a:lnTo>
                  <a:pt x="93" y="260"/>
                </a:lnTo>
                <a:lnTo>
                  <a:pt x="93" y="259"/>
                </a:lnTo>
                <a:lnTo>
                  <a:pt x="93" y="258"/>
                </a:lnTo>
                <a:lnTo>
                  <a:pt x="94" y="258"/>
                </a:lnTo>
                <a:lnTo>
                  <a:pt x="94" y="259"/>
                </a:lnTo>
                <a:lnTo>
                  <a:pt x="94" y="258"/>
                </a:lnTo>
                <a:lnTo>
                  <a:pt x="94" y="259"/>
                </a:lnTo>
                <a:lnTo>
                  <a:pt x="95" y="258"/>
                </a:lnTo>
                <a:lnTo>
                  <a:pt x="94" y="258"/>
                </a:lnTo>
                <a:lnTo>
                  <a:pt x="94" y="257"/>
                </a:lnTo>
                <a:lnTo>
                  <a:pt x="94" y="256"/>
                </a:lnTo>
                <a:lnTo>
                  <a:pt x="93" y="256"/>
                </a:lnTo>
                <a:lnTo>
                  <a:pt x="93" y="257"/>
                </a:lnTo>
                <a:lnTo>
                  <a:pt x="92" y="257"/>
                </a:lnTo>
                <a:lnTo>
                  <a:pt x="93" y="257"/>
                </a:lnTo>
                <a:lnTo>
                  <a:pt x="93" y="256"/>
                </a:lnTo>
                <a:lnTo>
                  <a:pt x="92" y="256"/>
                </a:lnTo>
                <a:lnTo>
                  <a:pt x="93" y="256"/>
                </a:lnTo>
                <a:lnTo>
                  <a:pt x="92" y="256"/>
                </a:lnTo>
                <a:lnTo>
                  <a:pt x="92" y="255"/>
                </a:lnTo>
                <a:lnTo>
                  <a:pt x="92" y="256"/>
                </a:lnTo>
                <a:lnTo>
                  <a:pt x="91" y="256"/>
                </a:lnTo>
                <a:lnTo>
                  <a:pt x="92" y="256"/>
                </a:lnTo>
                <a:lnTo>
                  <a:pt x="92" y="257"/>
                </a:lnTo>
                <a:lnTo>
                  <a:pt x="91" y="257"/>
                </a:lnTo>
                <a:lnTo>
                  <a:pt x="91" y="256"/>
                </a:lnTo>
                <a:lnTo>
                  <a:pt x="91" y="257"/>
                </a:lnTo>
                <a:lnTo>
                  <a:pt x="90" y="257"/>
                </a:lnTo>
                <a:lnTo>
                  <a:pt x="90" y="256"/>
                </a:lnTo>
                <a:lnTo>
                  <a:pt x="89" y="256"/>
                </a:lnTo>
                <a:lnTo>
                  <a:pt x="89" y="257"/>
                </a:lnTo>
                <a:lnTo>
                  <a:pt x="88" y="257"/>
                </a:lnTo>
                <a:lnTo>
                  <a:pt x="88" y="256"/>
                </a:lnTo>
                <a:lnTo>
                  <a:pt x="88" y="257"/>
                </a:lnTo>
                <a:lnTo>
                  <a:pt x="87" y="257"/>
                </a:lnTo>
                <a:lnTo>
                  <a:pt x="87" y="256"/>
                </a:lnTo>
                <a:lnTo>
                  <a:pt x="88" y="256"/>
                </a:lnTo>
                <a:lnTo>
                  <a:pt x="89" y="256"/>
                </a:lnTo>
                <a:lnTo>
                  <a:pt x="88" y="256"/>
                </a:lnTo>
                <a:lnTo>
                  <a:pt x="88" y="255"/>
                </a:lnTo>
                <a:lnTo>
                  <a:pt x="89" y="255"/>
                </a:lnTo>
                <a:lnTo>
                  <a:pt x="89" y="254"/>
                </a:lnTo>
                <a:lnTo>
                  <a:pt x="90" y="254"/>
                </a:lnTo>
                <a:lnTo>
                  <a:pt x="90" y="255"/>
                </a:lnTo>
                <a:lnTo>
                  <a:pt x="91" y="255"/>
                </a:lnTo>
                <a:lnTo>
                  <a:pt x="91" y="254"/>
                </a:lnTo>
                <a:lnTo>
                  <a:pt x="91" y="255"/>
                </a:lnTo>
                <a:lnTo>
                  <a:pt x="92" y="255"/>
                </a:lnTo>
                <a:lnTo>
                  <a:pt x="92" y="254"/>
                </a:lnTo>
                <a:lnTo>
                  <a:pt x="91" y="254"/>
                </a:lnTo>
                <a:lnTo>
                  <a:pt x="91" y="253"/>
                </a:lnTo>
                <a:lnTo>
                  <a:pt x="91" y="254"/>
                </a:lnTo>
                <a:lnTo>
                  <a:pt x="90" y="254"/>
                </a:lnTo>
                <a:lnTo>
                  <a:pt x="90" y="253"/>
                </a:lnTo>
                <a:lnTo>
                  <a:pt x="90" y="254"/>
                </a:lnTo>
                <a:lnTo>
                  <a:pt x="90" y="253"/>
                </a:lnTo>
                <a:lnTo>
                  <a:pt x="91" y="253"/>
                </a:lnTo>
                <a:lnTo>
                  <a:pt x="91" y="252"/>
                </a:lnTo>
                <a:lnTo>
                  <a:pt x="90" y="252"/>
                </a:lnTo>
                <a:lnTo>
                  <a:pt x="90" y="251"/>
                </a:lnTo>
                <a:lnTo>
                  <a:pt x="89" y="251"/>
                </a:lnTo>
                <a:lnTo>
                  <a:pt x="89" y="252"/>
                </a:lnTo>
                <a:lnTo>
                  <a:pt x="88" y="252"/>
                </a:lnTo>
                <a:lnTo>
                  <a:pt x="88" y="251"/>
                </a:lnTo>
                <a:lnTo>
                  <a:pt x="88" y="252"/>
                </a:lnTo>
                <a:lnTo>
                  <a:pt x="87" y="252"/>
                </a:lnTo>
                <a:lnTo>
                  <a:pt x="87" y="251"/>
                </a:lnTo>
                <a:lnTo>
                  <a:pt x="88" y="251"/>
                </a:lnTo>
                <a:lnTo>
                  <a:pt x="88" y="250"/>
                </a:lnTo>
                <a:lnTo>
                  <a:pt x="88" y="251"/>
                </a:lnTo>
                <a:lnTo>
                  <a:pt x="89" y="251"/>
                </a:lnTo>
                <a:lnTo>
                  <a:pt x="89" y="250"/>
                </a:lnTo>
                <a:lnTo>
                  <a:pt x="89" y="251"/>
                </a:lnTo>
                <a:lnTo>
                  <a:pt x="89" y="250"/>
                </a:lnTo>
                <a:lnTo>
                  <a:pt x="88" y="250"/>
                </a:lnTo>
                <a:lnTo>
                  <a:pt x="88" y="249"/>
                </a:lnTo>
                <a:lnTo>
                  <a:pt x="89" y="249"/>
                </a:lnTo>
                <a:lnTo>
                  <a:pt x="88" y="249"/>
                </a:lnTo>
                <a:lnTo>
                  <a:pt x="88" y="248"/>
                </a:lnTo>
                <a:lnTo>
                  <a:pt x="88" y="249"/>
                </a:lnTo>
                <a:lnTo>
                  <a:pt x="87" y="249"/>
                </a:lnTo>
                <a:lnTo>
                  <a:pt x="87" y="248"/>
                </a:lnTo>
                <a:lnTo>
                  <a:pt x="88" y="248"/>
                </a:lnTo>
                <a:lnTo>
                  <a:pt x="88" y="247"/>
                </a:lnTo>
                <a:lnTo>
                  <a:pt x="87" y="247"/>
                </a:lnTo>
                <a:lnTo>
                  <a:pt x="87" y="248"/>
                </a:lnTo>
                <a:lnTo>
                  <a:pt x="87" y="247"/>
                </a:lnTo>
                <a:lnTo>
                  <a:pt x="87" y="246"/>
                </a:lnTo>
                <a:lnTo>
                  <a:pt x="87" y="247"/>
                </a:lnTo>
                <a:lnTo>
                  <a:pt x="86" y="247"/>
                </a:lnTo>
                <a:lnTo>
                  <a:pt x="87" y="247"/>
                </a:lnTo>
                <a:lnTo>
                  <a:pt x="87" y="248"/>
                </a:lnTo>
                <a:lnTo>
                  <a:pt x="86" y="248"/>
                </a:lnTo>
                <a:lnTo>
                  <a:pt x="86" y="247"/>
                </a:lnTo>
                <a:lnTo>
                  <a:pt x="86" y="248"/>
                </a:lnTo>
                <a:lnTo>
                  <a:pt x="86" y="249"/>
                </a:lnTo>
                <a:lnTo>
                  <a:pt x="87" y="249"/>
                </a:lnTo>
                <a:lnTo>
                  <a:pt x="86" y="249"/>
                </a:lnTo>
                <a:lnTo>
                  <a:pt x="86" y="248"/>
                </a:lnTo>
                <a:lnTo>
                  <a:pt x="85" y="248"/>
                </a:lnTo>
                <a:lnTo>
                  <a:pt x="85" y="249"/>
                </a:lnTo>
                <a:lnTo>
                  <a:pt x="85" y="250"/>
                </a:lnTo>
                <a:lnTo>
                  <a:pt x="84" y="250"/>
                </a:lnTo>
                <a:lnTo>
                  <a:pt x="85" y="250"/>
                </a:lnTo>
                <a:lnTo>
                  <a:pt x="86" y="250"/>
                </a:lnTo>
                <a:lnTo>
                  <a:pt x="86" y="251"/>
                </a:lnTo>
                <a:lnTo>
                  <a:pt x="86" y="252"/>
                </a:lnTo>
                <a:lnTo>
                  <a:pt x="87" y="252"/>
                </a:lnTo>
                <a:lnTo>
                  <a:pt x="86" y="252"/>
                </a:lnTo>
                <a:lnTo>
                  <a:pt x="86" y="251"/>
                </a:lnTo>
                <a:lnTo>
                  <a:pt x="85" y="251"/>
                </a:lnTo>
                <a:lnTo>
                  <a:pt x="85" y="252"/>
                </a:lnTo>
                <a:lnTo>
                  <a:pt x="84" y="252"/>
                </a:lnTo>
                <a:lnTo>
                  <a:pt x="85" y="252"/>
                </a:lnTo>
                <a:lnTo>
                  <a:pt x="85" y="251"/>
                </a:lnTo>
                <a:lnTo>
                  <a:pt x="84" y="251"/>
                </a:lnTo>
                <a:lnTo>
                  <a:pt x="85" y="251"/>
                </a:lnTo>
                <a:lnTo>
                  <a:pt x="84" y="251"/>
                </a:lnTo>
                <a:lnTo>
                  <a:pt x="84" y="252"/>
                </a:lnTo>
                <a:lnTo>
                  <a:pt x="83" y="252"/>
                </a:lnTo>
                <a:lnTo>
                  <a:pt x="83" y="251"/>
                </a:lnTo>
                <a:lnTo>
                  <a:pt x="83" y="252"/>
                </a:lnTo>
                <a:lnTo>
                  <a:pt x="82" y="252"/>
                </a:lnTo>
                <a:lnTo>
                  <a:pt x="82" y="251"/>
                </a:lnTo>
                <a:lnTo>
                  <a:pt x="83" y="251"/>
                </a:lnTo>
                <a:lnTo>
                  <a:pt x="82" y="251"/>
                </a:lnTo>
                <a:lnTo>
                  <a:pt x="83" y="250"/>
                </a:lnTo>
                <a:lnTo>
                  <a:pt x="82" y="250"/>
                </a:lnTo>
                <a:lnTo>
                  <a:pt x="82" y="251"/>
                </a:lnTo>
                <a:lnTo>
                  <a:pt x="82" y="250"/>
                </a:lnTo>
                <a:lnTo>
                  <a:pt x="82" y="249"/>
                </a:lnTo>
                <a:lnTo>
                  <a:pt x="81" y="249"/>
                </a:lnTo>
                <a:lnTo>
                  <a:pt x="82" y="250"/>
                </a:lnTo>
                <a:lnTo>
                  <a:pt x="81" y="250"/>
                </a:lnTo>
                <a:lnTo>
                  <a:pt x="82" y="250"/>
                </a:lnTo>
                <a:lnTo>
                  <a:pt x="81" y="250"/>
                </a:lnTo>
                <a:lnTo>
                  <a:pt x="81" y="251"/>
                </a:lnTo>
                <a:lnTo>
                  <a:pt x="81" y="252"/>
                </a:lnTo>
                <a:lnTo>
                  <a:pt x="82" y="252"/>
                </a:lnTo>
                <a:lnTo>
                  <a:pt x="81" y="252"/>
                </a:lnTo>
                <a:lnTo>
                  <a:pt x="81" y="251"/>
                </a:lnTo>
                <a:lnTo>
                  <a:pt x="80" y="251"/>
                </a:lnTo>
                <a:lnTo>
                  <a:pt x="80" y="252"/>
                </a:lnTo>
                <a:lnTo>
                  <a:pt x="79" y="252"/>
                </a:lnTo>
                <a:lnTo>
                  <a:pt x="80" y="252"/>
                </a:lnTo>
                <a:lnTo>
                  <a:pt x="80" y="251"/>
                </a:lnTo>
                <a:lnTo>
                  <a:pt x="79" y="251"/>
                </a:lnTo>
                <a:lnTo>
                  <a:pt x="79" y="252"/>
                </a:lnTo>
                <a:lnTo>
                  <a:pt x="78" y="252"/>
                </a:lnTo>
                <a:lnTo>
                  <a:pt x="78" y="251"/>
                </a:lnTo>
                <a:lnTo>
                  <a:pt x="78" y="252"/>
                </a:lnTo>
                <a:lnTo>
                  <a:pt x="77" y="252"/>
                </a:lnTo>
                <a:lnTo>
                  <a:pt x="77" y="251"/>
                </a:lnTo>
                <a:lnTo>
                  <a:pt x="78" y="251"/>
                </a:lnTo>
                <a:lnTo>
                  <a:pt x="77" y="251"/>
                </a:lnTo>
                <a:lnTo>
                  <a:pt x="77" y="250"/>
                </a:lnTo>
                <a:lnTo>
                  <a:pt x="78" y="250"/>
                </a:lnTo>
                <a:lnTo>
                  <a:pt x="79" y="250"/>
                </a:lnTo>
                <a:lnTo>
                  <a:pt x="78" y="250"/>
                </a:lnTo>
                <a:lnTo>
                  <a:pt x="78" y="249"/>
                </a:lnTo>
                <a:lnTo>
                  <a:pt x="79" y="249"/>
                </a:lnTo>
                <a:lnTo>
                  <a:pt x="79" y="248"/>
                </a:lnTo>
                <a:lnTo>
                  <a:pt x="80" y="248"/>
                </a:lnTo>
                <a:lnTo>
                  <a:pt x="80" y="249"/>
                </a:lnTo>
                <a:lnTo>
                  <a:pt x="79" y="249"/>
                </a:lnTo>
                <a:lnTo>
                  <a:pt x="80" y="249"/>
                </a:lnTo>
                <a:lnTo>
                  <a:pt x="80" y="248"/>
                </a:lnTo>
                <a:lnTo>
                  <a:pt x="81" y="248"/>
                </a:lnTo>
                <a:lnTo>
                  <a:pt x="81" y="249"/>
                </a:lnTo>
                <a:lnTo>
                  <a:pt x="82" y="249"/>
                </a:lnTo>
                <a:lnTo>
                  <a:pt x="81" y="249"/>
                </a:lnTo>
                <a:lnTo>
                  <a:pt x="81" y="248"/>
                </a:lnTo>
                <a:lnTo>
                  <a:pt x="81" y="247"/>
                </a:lnTo>
                <a:lnTo>
                  <a:pt x="80" y="247"/>
                </a:lnTo>
                <a:lnTo>
                  <a:pt x="79" y="247"/>
                </a:lnTo>
                <a:lnTo>
                  <a:pt x="80" y="247"/>
                </a:lnTo>
                <a:lnTo>
                  <a:pt x="80" y="246"/>
                </a:lnTo>
                <a:lnTo>
                  <a:pt x="80" y="245"/>
                </a:lnTo>
                <a:lnTo>
                  <a:pt x="81" y="245"/>
                </a:lnTo>
                <a:lnTo>
                  <a:pt x="81" y="246"/>
                </a:lnTo>
                <a:lnTo>
                  <a:pt x="82" y="246"/>
                </a:lnTo>
                <a:lnTo>
                  <a:pt x="81" y="246"/>
                </a:lnTo>
                <a:lnTo>
                  <a:pt x="81" y="245"/>
                </a:lnTo>
                <a:lnTo>
                  <a:pt x="81" y="244"/>
                </a:lnTo>
                <a:lnTo>
                  <a:pt x="81" y="245"/>
                </a:lnTo>
                <a:lnTo>
                  <a:pt x="82" y="244"/>
                </a:lnTo>
                <a:lnTo>
                  <a:pt x="81" y="244"/>
                </a:lnTo>
                <a:lnTo>
                  <a:pt x="82" y="244"/>
                </a:lnTo>
                <a:lnTo>
                  <a:pt x="81" y="243"/>
                </a:lnTo>
                <a:lnTo>
                  <a:pt x="82" y="243"/>
                </a:lnTo>
                <a:lnTo>
                  <a:pt x="82" y="244"/>
                </a:lnTo>
                <a:lnTo>
                  <a:pt x="82" y="245"/>
                </a:lnTo>
                <a:lnTo>
                  <a:pt x="82" y="244"/>
                </a:lnTo>
                <a:lnTo>
                  <a:pt x="83" y="245"/>
                </a:lnTo>
                <a:lnTo>
                  <a:pt x="82" y="245"/>
                </a:lnTo>
                <a:lnTo>
                  <a:pt x="83" y="245"/>
                </a:lnTo>
                <a:lnTo>
                  <a:pt x="82" y="245"/>
                </a:lnTo>
                <a:lnTo>
                  <a:pt x="82" y="246"/>
                </a:lnTo>
                <a:lnTo>
                  <a:pt x="83" y="246"/>
                </a:lnTo>
                <a:lnTo>
                  <a:pt x="83" y="245"/>
                </a:lnTo>
                <a:lnTo>
                  <a:pt x="83" y="246"/>
                </a:lnTo>
                <a:lnTo>
                  <a:pt x="84" y="246"/>
                </a:lnTo>
                <a:lnTo>
                  <a:pt x="84" y="245"/>
                </a:lnTo>
                <a:lnTo>
                  <a:pt x="85" y="245"/>
                </a:lnTo>
                <a:lnTo>
                  <a:pt x="84" y="245"/>
                </a:lnTo>
                <a:lnTo>
                  <a:pt x="85" y="245"/>
                </a:lnTo>
                <a:lnTo>
                  <a:pt x="85" y="246"/>
                </a:lnTo>
                <a:lnTo>
                  <a:pt x="84" y="246"/>
                </a:lnTo>
                <a:lnTo>
                  <a:pt x="85" y="246"/>
                </a:lnTo>
                <a:lnTo>
                  <a:pt x="85" y="245"/>
                </a:lnTo>
                <a:lnTo>
                  <a:pt x="86" y="245"/>
                </a:lnTo>
                <a:lnTo>
                  <a:pt x="86" y="246"/>
                </a:lnTo>
                <a:lnTo>
                  <a:pt x="87" y="246"/>
                </a:lnTo>
                <a:lnTo>
                  <a:pt x="86" y="246"/>
                </a:lnTo>
                <a:lnTo>
                  <a:pt x="86" y="245"/>
                </a:lnTo>
                <a:lnTo>
                  <a:pt x="86" y="244"/>
                </a:lnTo>
                <a:lnTo>
                  <a:pt x="85" y="244"/>
                </a:lnTo>
                <a:lnTo>
                  <a:pt x="85" y="245"/>
                </a:lnTo>
                <a:lnTo>
                  <a:pt x="85" y="244"/>
                </a:lnTo>
                <a:lnTo>
                  <a:pt x="85" y="245"/>
                </a:lnTo>
                <a:lnTo>
                  <a:pt x="84" y="244"/>
                </a:lnTo>
                <a:lnTo>
                  <a:pt x="85" y="244"/>
                </a:lnTo>
                <a:lnTo>
                  <a:pt x="85" y="243"/>
                </a:lnTo>
                <a:lnTo>
                  <a:pt x="84" y="243"/>
                </a:lnTo>
                <a:lnTo>
                  <a:pt x="85" y="243"/>
                </a:lnTo>
                <a:lnTo>
                  <a:pt x="85" y="242"/>
                </a:lnTo>
                <a:lnTo>
                  <a:pt x="84" y="242"/>
                </a:lnTo>
                <a:lnTo>
                  <a:pt x="85" y="242"/>
                </a:lnTo>
                <a:lnTo>
                  <a:pt x="84" y="242"/>
                </a:lnTo>
                <a:lnTo>
                  <a:pt x="84" y="243"/>
                </a:lnTo>
                <a:lnTo>
                  <a:pt x="83" y="243"/>
                </a:lnTo>
                <a:lnTo>
                  <a:pt x="83" y="242"/>
                </a:lnTo>
                <a:lnTo>
                  <a:pt x="83" y="243"/>
                </a:lnTo>
                <a:lnTo>
                  <a:pt x="82" y="243"/>
                </a:lnTo>
                <a:lnTo>
                  <a:pt x="82" y="242"/>
                </a:lnTo>
                <a:lnTo>
                  <a:pt x="83" y="242"/>
                </a:lnTo>
                <a:lnTo>
                  <a:pt x="82" y="242"/>
                </a:lnTo>
                <a:lnTo>
                  <a:pt x="83" y="241"/>
                </a:lnTo>
                <a:lnTo>
                  <a:pt x="84" y="241"/>
                </a:lnTo>
                <a:lnTo>
                  <a:pt x="83" y="241"/>
                </a:lnTo>
                <a:lnTo>
                  <a:pt x="83" y="240"/>
                </a:lnTo>
                <a:lnTo>
                  <a:pt x="84" y="240"/>
                </a:lnTo>
                <a:lnTo>
                  <a:pt x="83" y="240"/>
                </a:lnTo>
                <a:lnTo>
                  <a:pt x="84" y="240"/>
                </a:lnTo>
                <a:lnTo>
                  <a:pt x="84" y="239"/>
                </a:lnTo>
                <a:lnTo>
                  <a:pt x="85" y="239"/>
                </a:lnTo>
                <a:lnTo>
                  <a:pt x="84" y="239"/>
                </a:lnTo>
                <a:lnTo>
                  <a:pt x="85" y="239"/>
                </a:lnTo>
                <a:lnTo>
                  <a:pt x="85" y="240"/>
                </a:lnTo>
                <a:lnTo>
                  <a:pt x="84" y="240"/>
                </a:lnTo>
                <a:lnTo>
                  <a:pt x="85" y="240"/>
                </a:lnTo>
                <a:lnTo>
                  <a:pt x="85" y="239"/>
                </a:lnTo>
                <a:lnTo>
                  <a:pt x="86" y="239"/>
                </a:lnTo>
                <a:lnTo>
                  <a:pt x="86" y="240"/>
                </a:lnTo>
                <a:lnTo>
                  <a:pt x="87" y="240"/>
                </a:lnTo>
                <a:lnTo>
                  <a:pt x="86" y="240"/>
                </a:lnTo>
                <a:lnTo>
                  <a:pt x="86" y="239"/>
                </a:lnTo>
                <a:lnTo>
                  <a:pt x="86" y="238"/>
                </a:lnTo>
                <a:lnTo>
                  <a:pt x="85" y="238"/>
                </a:lnTo>
                <a:lnTo>
                  <a:pt x="84" y="238"/>
                </a:lnTo>
                <a:lnTo>
                  <a:pt x="85" y="238"/>
                </a:lnTo>
                <a:lnTo>
                  <a:pt x="85" y="237"/>
                </a:lnTo>
                <a:lnTo>
                  <a:pt x="85" y="236"/>
                </a:lnTo>
                <a:lnTo>
                  <a:pt x="86" y="236"/>
                </a:lnTo>
                <a:lnTo>
                  <a:pt x="86" y="237"/>
                </a:lnTo>
                <a:lnTo>
                  <a:pt x="87" y="237"/>
                </a:lnTo>
                <a:lnTo>
                  <a:pt x="86" y="237"/>
                </a:lnTo>
                <a:lnTo>
                  <a:pt x="86" y="236"/>
                </a:lnTo>
                <a:lnTo>
                  <a:pt x="86" y="235"/>
                </a:lnTo>
                <a:lnTo>
                  <a:pt x="86" y="236"/>
                </a:lnTo>
                <a:lnTo>
                  <a:pt x="87" y="236"/>
                </a:lnTo>
                <a:lnTo>
                  <a:pt x="87" y="235"/>
                </a:lnTo>
                <a:lnTo>
                  <a:pt x="86" y="235"/>
                </a:lnTo>
                <a:lnTo>
                  <a:pt x="87" y="235"/>
                </a:lnTo>
                <a:lnTo>
                  <a:pt x="87" y="234"/>
                </a:lnTo>
                <a:lnTo>
                  <a:pt x="87" y="235"/>
                </a:lnTo>
                <a:lnTo>
                  <a:pt x="87" y="236"/>
                </a:lnTo>
                <a:lnTo>
                  <a:pt x="87" y="235"/>
                </a:lnTo>
                <a:lnTo>
                  <a:pt x="88" y="235"/>
                </a:lnTo>
                <a:lnTo>
                  <a:pt x="88" y="236"/>
                </a:lnTo>
                <a:lnTo>
                  <a:pt x="87" y="236"/>
                </a:lnTo>
                <a:lnTo>
                  <a:pt x="87" y="237"/>
                </a:lnTo>
                <a:lnTo>
                  <a:pt x="88" y="237"/>
                </a:lnTo>
                <a:lnTo>
                  <a:pt x="88" y="236"/>
                </a:lnTo>
                <a:lnTo>
                  <a:pt x="88" y="237"/>
                </a:lnTo>
                <a:lnTo>
                  <a:pt x="89" y="237"/>
                </a:lnTo>
                <a:lnTo>
                  <a:pt x="88" y="237"/>
                </a:lnTo>
                <a:lnTo>
                  <a:pt x="88" y="238"/>
                </a:lnTo>
                <a:lnTo>
                  <a:pt x="89" y="238"/>
                </a:lnTo>
                <a:lnTo>
                  <a:pt x="89" y="239"/>
                </a:lnTo>
                <a:lnTo>
                  <a:pt x="89" y="238"/>
                </a:lnTo>
                <a:lnTo>
                  <a:pt x="89" y="239"/>
                </a:lnTo>
                <a:lnTo>
                  <a:pt x="88" y="239"/>
                </a:lnTo>
                <a:lnTo>
                  <a:pt x="88" y="238"/>
                </a:lnTo>
                <a:lnTo>
                  <a:pt x="88" y="239"/>
                </a:lnTo>
                <a:lnTo>
                  <a:pt x="87" y="239"/>
                </a:lnTo>
                <a:lnTo>
                  <a:pt x="87" y="240"/>
                </a:lnTo>
                <a:lnTo>
                  <a:pt x="88" y="240"/>
                </a:lnTo>
                <a:lnTo>
                  <a:pt x="88" y="239"/>
                </a:lnTo>
                <a:lnTo>
                  <a:pt x="88" y="240"/>
                </a:lnTo>
                <a:lnTo>
                  <a:pt x="89" y="240"/>
                </a:lnTo>
                <a:lnTo>
                  <a:pt x="89" y="239"/>
                </a:lnTo>
                <a:lnTo>
                  <a:pt x="90" y="239"/>
                </a:lnTo>
                <a:lnTo>
                  <a:pt x="90" y="240"/>
                </a:lnTo>
                <a:lnTo>
                  <a:pt x="91" y="240"/>
                </a:lnTo>
                <a:lnTo>
                  <a:pt x="91" y="239"/>
                </a:lnTo>
                <a:lnTo>
                  <a:pt x="91" y="240"/>
                </a:lnTo>
                <a:lnTo>
                  <a:pt x="92" y="240"/>
                </a:lnTo>
                <a:lnTo>
                  <a:pt x="92" y="239"/>
                </a:lnTo>
                <a:lnTo>
                  <a:pt x="91" y="239"/>
                </a:lnTo>
                <a:lnTo>
                  <a:pt x="91" y="238"/>
                </a:lnTo>
                <a:lnTo>
                  <a:pt x="92" y="238"/>
                </a:lnTo>
                <a:lnTo>
                  <a:pt x="92" y="239"/>
                </a:lnTo>
                <a:lnTo>
                  <a:pt x="92" y="238"/>
                </a:lnTo>
                <a:lnTo>
                  <a:pt x="92" y="237"/>
                </a:lnTo>
                <a:lnTo>
                  <a:pt x="92" y="238"/>
                </a:lnTo>
                <a:lnTo>
                  <a:pt x="93" y="238"/>
                </a:lnTo>
                <a:lnTo>
                  <a:pt x="92" y="238"/>
                </a:lnTo>
                <a:lnTo>
                  <a:pt x="92" y="239"/>
                </a:lnTo>
                <a:lnTo>
                  <a:pt x="93" y="239"/>
                </a:lnTo>
                <a:lnTo>
                  <a:pt x="93" y="238"/>
                </a:lnTo>
                <a:lnTo>
                  <a:pt x="93" y="239"/>
                </a:lnTo>
                <a:lnTo>
                  <a:pt x="93" y="240"/>
                </a:lnTo>
                <a:lnTo>
                  <a:pt x="92" y="240"/>
                </a:lnTo>
                <a:lnTo>
                  <a:pt x="93" y="240"/>
                </a:lnTo>
                <a:lnTo>
                  <a:pt x="93" y="239"/>
                </a:lnTo>
                <a:lnTo>
                  <a:pt x="94" y="239"/>
                </a:lnTo>
                <a:lnTo>
                  <a:pt x="94" y="240"/>
                </a:lnTo>
                <a:lnTo>
                  <a:pt x="95" y="240"/>
                </a:lnTo>
                <a:lnTo>
                  <a:pt x="94" y="240"/>
                </a:lnTo>
                <a:lnTo>
                  <a:pt x="94" y="239"/>
                </a:lnTo>
                <a:lnTo>
                  <a:pt x="95" y="239"/>
                </a:lnTo>
                <a:lnTo>
                  <a:pt x="94" y="239"/>
                </a:lnTo>
                <a:lnTo>
                  <a:pt x="95" y="239"/>
                </a:lnTo>
                <a:lnTo>
                  <a:pt x="95" y="240"/>
                </a:lnTo>
                <a:lnTo>
                  <a:pt x="96" y="240"/>
                </a:lnTo>
                <a:lnTo>
                  <a:pt x="96" y="239"/>
                </a:lnTo>
                <a:lnTo>
                  <a:pt x="96" y="240"/>
                </a:lnTo>
                <a:lnTo>
                  <a:pt x="97" y="240"/>
                </a:lnTo>
                <a:lnTo>
                  <a:pt x="97" y="239"/>
                </a:lnTo>
                <a:lnTo>
                  <a:pt x="96" y="239"/>
                </a:lnTo>
                <a:lnTo>
                  <a:pt x="97" y="239"/>
                </a:lnTo>
                <a:lnTo>
                  <a:pt x="96" y="239"/>
                </a:lnTo>
                <a:lnTo>
                  <a:pt x="96" y="238"/>
                </a:lnTo>
                <a:lnTo>
                  <a:pt x="96" y="239"/>
                </a:lnTo>
                <a:lnTo>
                  <a:pt x="95" y="238"/>
                </a:lnTo>
                <a:lnTo>
                  <a:pt x="95" y="239"/>
                </a:lnTo>
                <a:lnTo>
                  <a:pt x="95" y="238"/>
                </a:lnTo>
                <a:lnTo>
                  <a:pt x="96" y="238"/>
                </a:lnTo>
                <a:lnTo>
                  <a:pt x="96" y="237"/>
                </a:lnTo>
                <a:lnTo>
                  <a:pt x="95" y="237"/>
                </a:lnTo>
                <a:lnTo>
                  <a:pt x="96" y="237"/>
                </a:lnTo>
                <a:lnTo>
                  <a:pt x="95" y="237"/>
                </a:lnTo>
                <a:lnTo>
                  <a:pt x="95" y="236"/>
                </a:lnTo>
                <a:lnTo>
                  <a:pt x="94" y="236"/>
                </a:lnTo>
                <a:lnTo>
                  <a:pt x="95" y="236"/>
                </a:lnTo>
                <a:lnTo>
                  <a:pt x="94" y="236"/>
                </a:lnTo>
                <a:lnTo>
                  <a:pt x="94" y="237"/>
                </a:lnTo>
                <a:lnTo>
                  <a:pt x="95" y="237"/>
                </a:lnTo>
                <a:lnTo>
                  <a:pt x="94" y="237"/>
                </a:lnTo>
                <a:lnTo>
                  <a:pt x="94" y="236"/>
                </a:lnTo>
                <a:lnTo>
                  <a:pt x="93" y="236"/>
                </a:lnTo>
                <a:lnTo>
                  <a:pt x="93" y="237"/>
                </a:lnTo>
                <a:lnTo>
                  <a:pt x="92" y="237"/>
                </a:lnTo>
                <a:lnTo>
                  <a:pt x="93" y="237"/>
                </a:lnTo>
                <a:lnTo>
                  <a:pt x="93" y="236"/>
                </a:lnTo>
                <a:lnTo>
                  <a:pt x="93" y="235"/>
                </a:lnTo>
                <a:lnTo>
                  <a:pt x="94" y="235"/>
                </a:lnTo>
                <a:lnTo>
                  <a:pt x="94" y="236"/>
                </a:lnTo>
                <a:lnTo>
                  <a:pt x="94" y="235"/>
                </a:lnTo>
                <a:lnTo>
                  <a:pt x="94" y="236"/>
                </a:lnTo>
                <a:lnTo>
                  <a:pt x="95" y="235"/>
                </a:lnTo>
                <a:lnTo>
                  <a:pt x="94" y="235"/>
                </a:lnTo>
                <a:lnTo>
                  <a:pt x="94" y="234"/>
                </a:lnTo>
                <a:lnTo>
                  <a:pt x="94" y="233"/>
                </a:lnTo>
                <a:lnTo>
                  <a:pt x="93" y="233"/>
                </a:lnTo>
                <a:lnTo>
                  <a:pt x="93" y="234"/>
                </a:lnTo>
                <a:lnTo>
                  <a:pt x="92" y="234"/>
                </a:lnTo>
                <a:lnTo>
                  <a:pt x="93" y="234"/>
                </a:lnTo>
                <a:lnTo>
                  <a:pt x="93" y="233"/>
                </a:lnTo>
                <a:lnTo>
                  <a:pt x="93" y="232"/>
                </a:lnTo>
                <a:lnTo>
                  <a:pt x="93" y="233"/>
                </a:lnTo>
                <a:lnTo>
                  <a:pt x="92" y="233"/>
                </a:lnTo>
                <a:lnTo>
                  <a:pt x="92" y="232"/>
                </a:lnTo>
                <a:lnTo>
                  <a:pt x="93" y="232"/>
                </a:lnTo>
                <a:lnTo>
                  <a:pt x="92" y="232"/>
                </a:lnTo>
                <a:lnTo>
                  <a:pt x="92" y="231"/>
                </a:lnTo>
                <a:lnTo>
                  <a:pt x="92" y="232"/>
                </a:lnTo>
                <a:lnTo>
                  <a:pt x="92" y="233"/>
                </a:lnTo>
                <a:lnTo>
                  <a:pt x="92" y="232"/>
                </a:lnTo>
                <a:lnTo>
                  <a:pt x="91" y="232"/>
                </a:lnTo>
                <a:lnTo>
                  <a:pt x="91" y="233"/>
                </a:lnTo>
                <a:lnTo>
                  <a:pt x="92" y="233"/>
                </a:lnTo>
                <a:lnTo>
                  <a:pt x="92" y="234"/>
                </a:lnTo>
                <a:lnTo>
                  <a:pt x="91" y="234"/>
                </a:lnTo>
                <a:lnTo>
                  <a:pt x="91" y="233"/>
                </a:lnTo>
                <a:lnTo>
                  <a:pt x="91" y="234"/>
                </a:lnTo>
                <a:lnTo>
                  <a:pt x="90" y="234"/>
                </a:lnTo>
                <a:lnTo>
                  <a:pt x="90" y="233"/>
                </a:lnTo>
                <a:lnTo>
                  <a:pt x="89" y="233"/>
                </a:lnTo>
                <a:lnTo>
                  <a:pt x="89" y="234"/>
                </a:lnTo>
                <a:lnTo>
                  <a:pt x="88" y="234"/>
                </a:lnTo>
                <a:lnTo>
                  <a:pt x="88" y="233"/>
                </a:lnTo>
                <a:lnTo>
                  <a:pt x="88" y="234"/>
                </a:lnTo>
                <a:lnTo>
                  <a:pt x="87" y="234"/>
                </a:lnTo>
                <a:lnTo>
                  <a:pt x="87" y="233"/>
                </a:lnTo>
                <a:lnTo>
                  <a:pt x="88" y="233"/>
                </a:lnTo>
                <a:lnTo>
                  <a:pt x="88" y="232"/>
                </a:lnTo>
                <a:lnTo>
                  <a:pt x="89" y="232"/>
                </a:lnTo>
                <a:lnTo>
                  <a:pt x="88" y="232"/>
                </a:lnTo>
                <a:lnTo>
                  <a:pt x="88" y="231"/>
                </a:lnTo>
                <a:lnTo>
                  <a:pt x="89" y="231"/>
                </a:lnTo>
                <a:lnTo>
                  <a:pt x="89" y="230"/>
                </a:lnTo>
                <a:lnTo>
                  <a:pt x="90" y="230"/>
                </a:lnTo>
                <a:lnTo>
                  <a:pt x="90" y="231"/>
                </a:lnTo>
                <a:lnTo>
                  <a:pt x="91" y="231"/>
                </a:lnTo>
                <a:lnTo>
                  <a:pt x="91" y="230"/>
                </a:lnTo>
                <a:lnTo>
                  <a:pt x="91" y="231"/>
                </a:lnTo>
                <a:lnTo>
                  <a:pt x="92" y="231"/>
                </a:lnTo>
                <a:lnTo>
                  <a:pt x="92" y="230"/>
                </a:lnTo>
                <a:lnTo>
                  <a:pt x="91" y="230"/>
                </a:lnTo>
                <a:lnTo>
                  <a:pt x="91" y="229"/>
                </a:lnTo>
                <a:lnTo>
                  <a:pt x="91" y="230"/>
                </a:lnTo>
                <a:lnTo>
                  <a:pt x="90" y="230"/>
                </a:lnTo>
                <a:lnTo>
                  <a:pt x="90" y="229"/>
                </a:lnTo>
                <a:lnTo>
                  <a:pt x="90" y="230"/>
                </a:lnTo>
                <a:lnTo>
                  <a:pt x="90" y="229"/>
                </a:lnTo>
                <a:lnTo>
                  <a:pt x="91" y="229"/>
                </a:lnTo>
                <a:lnTo>
                  <a:pt x="91" y="228"/>
                </a:lnTo>
                <a:lnTo>
                  <a:pt x="90" y="228"/>
                </a:lnTo>
                <a:lnTo>
                  <a:pt x="91" y="228"/>
                </a:lnTo>
                <a:lnTo>
                  <a:pt x="91" y="227"/>
                </a:lnTo>
                <a:lnTo>
                  <a:pt x="91" y="228"/>
                </a:lnTo>
                <a:lnTo>
                  <a:pt x="92" y="228"/>
                </a:lnTo>
                <a:lnTo>
                  <a:pt x="92" y="227"/>
                </a:lnTo>
                <a:lnTo>
                  <a:pt x="91" y="227"/>
                </a:lnTo>
                <a:lnTo>
                  <a:pt x="91" y="226"/>
                </a:lnTo>
                <a:lnTo>
                  <a:pt x="92" y="226"/>
                </a:lnTo>
                <a:lnTo>
                  <a:pt x="92" y="227"/>
                </a:lnTo>
                <a:lnTo>
                  <a:pt x="92" y="226"/>
                </a:lnTo>
                <a:lnTo>
                  <a:pt x="92" y="225"/>
                </a:lnTo>
                <a:lnTo>
                  <a:pt x="92" y="226"/>
                </a:lnTo>
                <a:lnTo>
                  <a:pt x="93" y="226"/>
                </a:lnTo>
                <a:lnTo>
                  <a:pt x="92" y="226"/>
                </a:lnTo>
                <a:lnTo>
                  <a:pt x="92" y="227"/>
                </a:lnTo>
                <a:lnTo>
                  <a:pt x="93" y="227"/>
                </a:lnTo>
                <a:lnTo>
                  <a:pt x="93" y="226"/>
                </a:lnTo>
                <a:lnTo>
                  <a:pt x="93" y="227"/>
                </a:lnTo>
                <a:lnTo>
                  <a:pt x="93" y="228"/>
                </a:lnTo>
                <a:lnTo>
                  <a:pt x="92" y="228"/>
                </a:lnTo>
                <a:lnTo>
                  <a:pt x="93" y="228"/>
                </a:lnTo>
                <a:lnTo>
                  <a:pt x="93" y="227"/>
                </a:lnTo>
                <a:lnTo>
                  <a:pt x="94" y="227"/>
                </a:lnTo>
                <a:lnTo>
                  <a:pt x="94" y="228"/>
                </a:lnTo>
                <a:lnTo>
                  <a:pt x="95" y="228"/>
                </a:lnTo>
                <a:lnTo>
                  <a:pt x="94" y="228"/>
                </a:lnTo>
                <a:lnTo>
                  <a:pt x="94" y="227"/>
                </a:lnTo>
                <a:lnTo>
                  <a:pt x="95" y="227"/>
                </a:lnTo>
                <a:lnTo>
                  <a:pt x="94" y="227"/>
                </a:lnTo>
                <a:lnTo>
                  <a:pt x="95" y="227"/>
                </a:lnTo>
                <a:lnTo>
                  <a:pt x="95" y="228"/>
                </a:lnTo>
                <a:lnTo>
                  <a:pt x="96" y="228"/>
                </a:lnTo>
                <a:lnTo>
                  <a:pt x="96" y="227"/>
                </a:lnTo>
                <a:lnTo>
                  <a:pt x="96" y="228"/>
                </a:lnTo>
                <a:lnTo>
                  <a:pt x="97" y="228"/>
                </a:lnTo>
                <a:lnTo>
                  <a:pt x="97" y="227"/>
                </a:lnTo>
                <a:lnTo>
                  <a:pt x="96" y="227"/>
                </a:lnTo>
                <a:lnTo>
                  <a:pt x="97" y="227"/>
                </a:lnTo>
                <a:lnTo>
                  <a:pt x="96" y="226"/>
                </a:lnTo>
                <a:lnTo>
                  <a:pt x="95" y="226"/>
                </a:lnTo>
                <a:lnTo>
                  <a:pt x="96" y="226"/>
                </a:lnTo>
                <a:lnTo>
                  <a:pt x="96" y="225"/>
                </a:lnTo>
                <a:lnTo>
                  <a:pt x="95" y="225"/>
                </a:lnTo>
                <a:lnTo>
                  <a:pt x="96" y="225"/>
                </a:lnTo>
                <a:lnTo>
                  <a:pt x="95" y="225"/>
                </a:lnTo>
                <a:lnTo>
                  <a:pt x="95" y="224"/>
                </a:lnTo>
                <a:lnTo>
                  <a:pt x="94" y="224"/>
                </a:lnTo>
                <a:lnTo>
                  <a:pt x="95" y="224"/>
                </a:lnTo>
                <a:lnTo>
                  <a:pt x="94" y="224"/>
                </a:lnTo>
                <a:lnTo>
                  <a:pt x="94" y="225"/>
                </a:lnTo>
                <a:lnTo>
                  <a:pt x="95" y="225"/>
                </a:lnTo>
                <a:lnTo>
                  <a:pt x="94" y="225"/>
                </a:lnTo>
                <a:lnTo>
                  <a:pt x="94" y="224"/>
                </a:lnTo>
                <a:lnTo>
                  <a:pt x="93" y="224"/>
                </a:lnTo>
                <a:lnTo>
                  <a:pt x="93" y="225"/>
                </a:lnTo>
                <a:lnTo>
                  <a:pt x="92" y="225"/>
                </a:lnTo>
                <a:lnTo>
                  <a:pt x="93" y="225"/>
                </a:lnTo>
                <a:lnTo>
                  <a:pt x="93" y="224"/>
                </a:lnTo>
                <a:lnTo>
                  <a:pt x="93" y="223"/>
                </a:lnTo>
                <a:lnTo>
                  <a:pt x="94" y="223"/>
                </a:lnTo>
                <a:lnTo>
                  <a:pt x="94" y="224"/>
                </a:lnTo>
                <a:lnTo>
                  <a:pt x="94" y="223"/>
                </a:lnTo>
                <a:lnTo>
                  <a:pt x="94" y="224"/>
                </a:lnTo>
                <a:lnTo>
                  <a:pt x="95" y="223"/>
                </a:lnTo>
                <a:lnTo>
                  <a:pt x="94" y="223"/>
                </a:lnTo>
                <a:lnTo>
                  <a:pt x="94" y="222"/>
                </a:lnTo>
                <a:lnTo>
                  <a:pt x="95" y="222"/>
                </a:lnTo>
                <a:lnTo>
                  <a:pt x="94" y="222"/>
                </a:lnTo>
                <a:lnTo>
                  <a:pt x="94" y="221"/>
                </a:lnTo>
                <a:lnTo>
                  <a:pt x="95" y="221"/>
                </a:lnTo>
                <a:lnTo>
                  <a:pt x="94" y="221"/>
                </a:lnTo>
                <a:lnTo>
                  <a:pt x="95" y="221"/>
                </a:lnTo>
                <a:lnTo>
                  <a:pt x="95" y="222"/>
                </a:lnTo>
                <a:lnTo>
                  <a:pt x="96" y="222"/>
                </a:lnTo>
                <a:lnTo>
                  <a:pt x="96" y="221"/>
                </a:lnTo>
                <a:lnTo>
                  <a:pt x="96" y="222"/>
                </a:lnTo>
                <a:lnTo>
                  <a:pt x="97" y="222"/>
                </a:lnTo>
                <a:lnTo>
                  <a:pt x="97" y="221"/>
                </a:lnTo>
                <a:lnTo>
                  <a:pt x="96" y="221"/>
                </a:lnTo>
                <a:lnTo>
                  <a:pt x="97" y="221"/>
                </a:lnTo>
                <a:lnTo>
                  <a:pt x="96" y="221"/>
                </a:lnTo>
                <a:lnTo>
                  <a:pt x="96" y="220"/>
                </a:lnTo>
                <a:lnTo>
                  <a:pt x="96" y="221"/>
                </a:lnTo>
                <a:lnTo>
                  <a:pt x="95" y="220"/>
                </a:lnTo>
                <a:lnTo>
                  <a:pt x="95" y="221"/>
                </a:lnTo>
                <a:lnTo>
                  <a:pt x="95" y="220"/>
                </a:lnTo>
                <a:lnTo>
                  <a:pt x="96" y="220"/>
                </a:lnTo>
                <a:lnTo>
                  <a:pt x="96" y="219"/>
                </a:lnTo>
                <a:lnTo>
                  <a:pt x="95" y="219"/>
                </a:lnTo>
                <a:lnTo>
                  <a:pt x="96" y="219"/>
                </a:lnTo>
                <a:lnTo>
                  <a:pt x="96" y="218"/>
                </a:lnTo>
                <a:lnTo>
                  <a:pt x="96" y="219"/>
                </a:lnTo>
                <a:lnTo>
                  <a:pt x="97" y="219"/>
                </a:lnTo>
                <a:lnTo>
                  <a:pt x="97" y="218"/>
                </a:lnTo>
                <a:lnTo>
                  <a:pt x="96" y="218"/>
                </a:lnTo>
                <a:lnTo>
                  <a:pt x="97" y="218"/>
                </a:lnTo>
                <a:lnTo>
                  <a:pt x="96" y="218"/>
                </a:lnTo>
                <a:lnTo>
                  <a:pt x="97" y="217"/>
                </a:lnTo>
                <a:lnTo>
                  <a:pt x="97" y="218"/>
                </a:lnTo>
                <a:lnTo>
                  <a:pt x="97" y="217"/>
                </a:lnTo>
                <a:lnTo>
                  <a:pt x="97" y="216"/>
                </a:lnTo>
                <a:lnTo>
                  <a:pt x="98" y="216"/>
                </a:lnTo>
                <a:lnTo>
                  <a:pt x="97" y="217"/>
                </a:lnTo>
                <a:lnTo>
                  <a:pt x="98" y="217"/>
                </a:lnTo>
                <a:lnTo>
                  <a:pt x="97" y="217"/>
                </a:lnTo>
                <a:lnTo>
                  <a:pt x="98" y="218"/>
                </a:lnTo>
                <a:lnTo>
                  <a:pt x="98" y="217"/>
                </a:lnTo>
                <a:lnTo>
                  <a:pt x="98" y="218"/>
                </a:lnTo>
                <a:lnTo>
                  <a:pt x="98" y="219"/>
                </a:lnTo>
                <a:lnTo>
                  <a:pt x="97" y="219"/>
                </a:lnTo>
                <a:lnTo>
                  <a:pt x="98" y="219"/>
                </a:lnTo>
                <a:lnTo>
                  <a:pt x="98" y="218"/>
                </a:lnTo>
                <a:lnTo>
                  <a:pt x="99" y="218"/>
                </a:lnTo>
                <a:lnTo>
                  <a:pt x="99" y="219"/>
                </a:lnTo>
                <a:lnTo>
                  <a:pt x="99" y="220"/>
                </a:lnTo>
                <a:lnTo>
                  <a:pt x="100" y="220"/>
                </a:lnTo>
                <a:lnTo>
                  <a:pt x="100" y="221"/>
                </a:lnTo>
                <a:lnTo>
                  <a:pt x="99" y="221"/>
                </a:lnTo>
                <a:lnTo>
                  <a:pt x="99" y="220"/>
                </a:lnTo>
                <a:lnTo>
                  <a:pt x="99" y="221"/>
                </a:lnTo>
                <a:lnTo>
                  <a:pt x="99" y="220"/>
                </a:lnTo>
                <a:lnTo>
                  <a:pt x="98" y="220"/>
                </a:lnTo>
                <a:lnTo>
                  <a:pt x="98" y="221"/>
                </a:lnTo>
                <a:lnTo>
                  <a:pt x="98" y="222"/>
                </a:lnTo>
                <a:lnTo>
                  <a:pt x="97" y="222"/>
                </a:lnTo>
                <a:lnTo>
                  <a:pt x="98" y="222"/>
                </a:lnTo>
                <a:lnTo>
                  <a:pt x="98" y="221"/>
                </a:lnTo>
                <a:lnTo>
                  <a:pt x="99" y="221"/>
                </a:lnTo>
                <a:lnTo>
                  <a:pt x="99" y="222"/>
                </a:lnTo>
                <a:lnTo>
                  <a:pt x="100" y="222"/>
                </a:lnTo>
                <a:lnTo>
                  <a:pt x="99" y="222"/>
                </a:lnTo>
                <a:lnTo>
                  <a:pt x="99" y="221"/>
                </a:lnTo>
                <a:lnTo>
                  <a:pt x="100" y="221"/>
                </a:lnTo>
                <a:lnTo>
                  <a:pt x="100" y="222"/>
                </a:lnTo>
                <a:lnTo>
                  <a:pt x="101" y="222"/>
                </a:lnTo>
                <a:lnTo>
                  <a:pt x="101" y="223"/>
                </a:lnTo>
                <a:lnTo>
                  <a:pt x="100" y="223"/>
                </a:lnTo>
                <a:lnTo>
                  <a:pt x="101" y="223"/>
                </a:lnTo>
                <a:lnTo>
                  <a:pt x="102" y="223"/>
                </a:lnTo>
                <a:lnTo>
                  <a:pt x="102" y="224"/>
                </a:lnTo>
                <a:lnTo>
                  <a:pt x="101" y="224"/>
                </a:lnTo>
                <a:lnTo>
                  <a:pt x="102" y="224"/>
                </a:lnTo>
                <a:lnTo>
                  <a:pt x="102" y="225"/>
                </a:lnTo>
                <a:lnTo>
                  <a:pt x="101" y="225"/>
                </a:lnTo>
                <a:lnTo>
                  <a:pt x="101" y="224"/>
                </a:lnTo>
                <a:lnTo>
                  <a:pt x="101" y="225"/>
                </a:lnTo>
                <a:lnTo>
                  <a:pt x="100" y="225"/>
                </a:lnTo>
                <a:lnTo>
                  <a:pt x="100" y="224"/>
                </a:lnTo>
                <a:lnTo>
                  <a:pt x="99" y="224"/>
                </a:lnTo>
                <a:lnTo>
                  <a:pt x="99" y="225"/>
                </a:lnTo>
                <a:lnTo>
                  <a:pt x="100" y="225"/>
                </a:lnTo>
                <a:lnTo>
                  <a:pt x="99" y="225"/>
                </a:lnTo>
                <a:lnTo>
                  <a:pt x="99" y="226"/>
                </a:lnTo>
                <a:lnTo>
                  <a:pt x="100" y="226"/>
                </a:lnTo>
                <a:lnTo>
                  <a:pt x="99" y="226"/>
                </a:lnTo>
                <a:lnTo>
                  <a:pt x="98" y="226"/>
                </a:lnTo>
                <a:lnTo>
                  <a:pt x="98" y="227"/>
                </a:lnTo>
                <a:lnTo>
                  <a:pt x="98" y="228"/>
                </a:lnTo>
                <a:lnTo>
                  <a:pt x="97" y="228"/>
                </a:lnTo>
                <a:lnTo>
                  <a:pt x="98" y="228"/>
                </a:lnTo>
                <a:lnTo>
                  <a:pt x="98" y="227"/>
                </a:lnTo>
                <a:lnTo>
                  <a:pt x="99" y="227"/>
                </a:lnTo>
                <a:lnTo>
                  <a:pt x="99" y="228"/>
                </a:lnTo>
                <a:lnTo>
                  <a:pt x="100" y="228"/>
                </a:lnTo>
                <a:lnTo>
                  <a:pt x="99" y="228"/>
                </a:lnTo>
                <a:lnTo>
                  <a:pt x="99" y="227"/>
                </a:lnTo>
                <a:lnTo>
                  <a:pt x="100" y="227"/>
                </a:lnTo>
                <a:lnTo>
                  <a:pt x="100" y="228"/>
                </a:lnTo>
                <a:lnTo>
                  <a:pt x="101" y="228"/>
                </a:lnTo>
                <a:lnTo>
                  <a:pt x="101" y="227"/>
                </a:lnTo>
                <a:lnTo>
                  <a:pt x="101" y="228"/>
                </a:lnTo>
                <a:lnTo>
                  <a:pt x="102" y="228"/>
                </a:lnTo>
                <a:lnTo>
                  <a:pt x="102" y="227"/>
                </a:lnTo>
                <a:lnTo>
                  <a:pt x="101" y="227"/>
                </a:lnTo>
                <a:lnTo>
                  <a:pt x="102" y="227"/>
                </a:lnTo>
                <a:lnTo>
                  <a:pt x="102" y="226"/>
                </a:lnTo>
                <a:lnTo>
                  <a:pt x="102" y="225"/>
                </a:lnTo>
                <a:lnTo>
                  <a:pt x="103" y="225"/>
                </a:lnTo>
                <a:lnTo>
                  <a:pt x="103" y="226"/>
                </a:lnTo>
                <a:lnTo>
                  <a:pt x="103" y="227"/>
                </a:lnTo>
                <a:lnTo>
                  <a:pt x="104" y="227"/>
                </a:lnTo>
                <a:lnTo>
                  <a:pt x="103" y="227"/>
                </a:lnTo>
                <a:lnTo>
                  <a:pt x="103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8"/>
                </a:lnTo>
                <a:lnTo>
                  <a:pt x="104" y="229"/>
                </a:lnTo>
                <a:lnTo>
                  <a:pt x="105" y="229"/>
                </a:lnTo>
                <a:lnTo>
                  <a:pt x="104" y="229"/>
                </a:lnTo>
                <a:lnTo>
                  <a:pt x="103" y="229"/>
                </a:lnTo>
                <a:lnTo>
                  <a:pt x="103" y="230"/>
                </a:lnTo>
                <a:lnTo>
                  <a:pt x="104" y="230"/>
                </a:lnTo>
                <a:lnTo>
                  <a:pt x="103" y="230"/>
                </a:lnTo>
                <a:lnTo>
                  <a:pt x="103" y="231"/>
                </a:lnTo>
                <a:lnTo>
                  <a:pt x="104" y="231"/>
                </a:lnTo>
                <a:lnTo>
                  <a:pt x="104" y="230"/>
                </a:lnTo>
                <a:lnTo>
                  <a:pt x="104" y="231"/>
                </a:lnTo>
                <a:lnTo>
                  <a:pt x="105" y="231"/>
                </a:lnTo>
                <a:lnTo>
                  <a:pt x="105" y="230"/>
                </a:lnTo>
                <a:lnTo>
                  <a:pt x="106" y="230"/>
                </a:lnTo>
                <a:lnTo>
                  <a:pt x="106" y="231"/>
                </a:lnTo>
                <a:lnTo>
                  <a:pt x="105" y="231"/>
                </a:lnTo>
                <a:lnTo>
                  <a:pt x="106" y="231"/>
                </a:lnTo>
                <a:lnTo>
                  <a:pt x="106" y="232"/>
                </a:lnTo>
                <a:lnTo>
                  <a:pt x="105" y="232"/>
                </a:lnTo>
                <a:lnTo>
                  <a:pt x="106" y="232"/>
                </a:lnTo>
                <a:lnTo>
                  <a:pt x="107" y="232"/>
                </a:lnTo>
                <a:lnTo>
                  <a:pt x="106" y="232"/>
                </a:lnTo>
                <a:lnTo>
                  <a:pt x="107" y="232"/>
                </a:lnTo>
                <a:lnTo>
                  <a:pt x="107" y="233"/>
                </a:lnTo>
                <a:lnTo>
                  <a:pt x="106" y="233"/>
                </a:lnTo>
                <a:lnTo>
                  <a:pt x="107" y="233"/>
                </a:lnTo>
                <a:lnTo>
                  <a:pt x="107" y="234"/>
                </a:lnTo>
                <a:lnTo>
                  <a:pt x="108" y="234"/>
                </a:lnTo>
                <a:lnTo>
                  <a:pt x="107" y="234"/>
                </a:lnTo>
                <a:lnTo>
                  <a:pt x="106" y="234"/>
                </a:lnTo>
                <a:lnTo>
                  <a:pt x="107" y="234"/>
                </a:lnTo>
                <a:lnTo>
                  <a:pt x="106" y="233"/>
                </a:lnTo>
                <a:lnTo>
                  <a:pt x="106" y="234"/>
                </a:lnTo>
                <a:lnTo>
                  <a:pt x="105" y="234"/>
                </a:lnTo>
                <a:lnTo>
                  <a:pt x="106" y="234"/>
                </a:lnTo>
                <a:lnTo>
                  <a:pt x="106" y="233"/>
                </a:lnTo>
                <a:lnTo>
                  <a:pt x="105" y="233"/>
                </a:lnTo>
                <a:lnTo>
                  <a:pt x="105" y="234"/>
                </a:lnTo>
                <a:lnTo>
                  <a:pt x="104" y="234"/>
                </a:lnTo>
                <a:lnTo>
                  <a:pt x="104" y="233"/>
                </a:lnTo>
                <a:lnTo>
                  <a:pt x="104" y="234"/>
                </a:lnTo>
                <a:lnTo>
                  <a:pt x="103" y="234"/>
                </a:lnTo>
                <a:lnTo>
                  <a:pt x="103" y="233"/>
                </a:lnTo>
                <a:lnTo>
                  <a:pt x="104" y="233"/>
                </a:lnTo>
                <a:lnTo>
                  <a:pt x="103" y="233"/>
                </a:lnTo>
                <a:lnTo>
                  <a:pt x="103" y="232"/>
                </a:lnTo>
                <a:lnTo>
                  <a:pt x="103" y="231"/>
                </a:lnTo>
                <a:lnTo>
                  <a:pt x="102" y="231"/>
                </a:lnTo>
                <a:lnTo>
                  <a:pt x="102" y="232"/>
                </a:lnTo>
                <a:lnTo>
                  <a:pt x="102" y="233"/>
                </a:lnTo>
                <a:lnTo>
                  <a:pt x="101" y="233"/>
                </a:lnTo>
                <a:lnTo>
                  <a:pt x="102" y="233"/>
                </a:lnTo>
                <a:lnTo>
                  <a:pt x="102" y="234"/>
                </a:lnTo>
                <a:lnTo>
                  <a:pt x="101" y="234"/>
                </a:lnTo>
                <a:lnTo>
                  <a:pt x="101" y="233"/>
                </a:lnTo>
                <a:lnTo>
                  <a:pt x="101" y="234"/>
                </a:lnTo>
                <a:lnTo>
                  <a:pt x="101" y="235"/>
                </a:lnTo>
                <a:lnTo>
                  <a:pt x="100" y="235"/>
                </a:lnTo>
                <a:lnTo>
                  <a:pt x="101" y="235"/>
                </a:lnTo>
                <a:lnTo>
                  <a:pt x="102" y="235"/>
                </a:lnTo>
                <a:lnTo>
                  <a:pt x="102" y="236"/>
                </a:lnTo>
                <a:lnTo>
                  <a:pt x="101" y="236"/>
                </a:lnTo>
                <a:lnTo>
                  <a:pt x="102" y="236"/>
                </a:lnTo>
                <a:lnTo>
                  <a:pt x="102" y="237"/>
                </a:lnTo>
                <a:lnTo>
                  <a:pt x="101" y="237"/>
                </a:lnTo>
                <a:lnTo>
                  <a:pt x="101" y="236"/>
                </a:lnTo>
                <a:lnTo>
                  <a:pt x="101" y="237"/>
                </a:lnTo>
                <a:lnTo>
                  <a:pt x="100" y="237"/>
                </a:lnTo>
                <a:lnTo>
                  <a:pt x="100" y="236"/>
                </a:lnTo>
                <a:lnTo>
                  <a:pt x="99" y="236"/>
                </a:lnTo>
                <a:lnTo>
                  <a:pt x="99" y="237"/>
                </a:lnTo>
                <a:lnTo>
                  <a:pt x="100" y="237"/>
                </a:lnTo>
                <a:lnTo>
                  <a:pt x="99" y="237"/>
                </a:lnTo>
                <a:lnTo>
                  <a:pt x="99" y="238"/>
                </a:lnTo>
                <a:lnTo>
                  <a:pt x="100" y="238"/>
                </a:lnTo>
                <a:lnTo>
                  <a:pt x="99" y="238"/>
                </a:lnTo>
                <a:lnTo>
                  <a:pt x="98" y="238"/>
                </a:lnTo>
                <a:lnTo>
                  <a:pt x="98" y="239"/>
                </a:lnTo>
                <a:lnTo>
                  <a:pt x="98" y="240"/>
                </a:lnTo>
                <a:lnTo>
                  <a:pt x="97" y="240"/>
                </a:lnTo>
                <a:lnTo>
                  <a:pt x="98" y="240"/>
                </a:lnTo>
                <a:lnTo>
                  <a:pt x="98" y="239"/>
                </a:lnTo>
                <a:lnTo>
                  <a:pt x="99" y="239"/>
                </a:lnTo>
                <a:lnTo>
                  <a:pt x="99" y="240"/>
                </a:lnTo>
                <a:lnTo>
                  <a:pt x="100" y="240"/>
                </a:lnTo>
                <a:lnTo>
                  <a:pt x="99" y="240"/>
                </a:lnTo>
                <a:lnTo>
                  <a:pt x="99" y="239"/>
                </a:lnTo>
                <a:lnTo>
                  <a:pt x="100" y="239"/>
                </a:lnTo>
                <a:lnTo>
                  <a:pt x="100" y="240"/>
                </a:lnTo>
                <a:lnTo>
                  <a:pt x="101" y="240"/>
                </a:lnTo>
                <a:lnTo>
                  <a:pt x="101" y="239"/>
                </a:lnTo>
                <a:lnTo>
                  <a:pt x="101" y="240"/>
                </a:lnTo>
                <a:lnTo>
                  <a:pt x="102" y="240"/>
                </a:lnTo>
                <a:lnTo>
                  <a:pt x="102" y="239"/>
                </a:lnTo>
                <a:lnTo>
                  <a:pt x="101" y="239"/>
                </a:lnTo>
                <a:lnTo>
                  <a:pt x="102" y="239"/>
                </a:lnTo>
                <a:lnTo>
                  <a:pt x="102" y="238"/>
                </a:lnTo>
                <a:lnTo>
                  <a:pt x="102" y="237"/>
                </a:lnTo>
                <a:lnTo>
                  <a:pt x="103" y="237"/>
                </a:lnTo>
                <a:lnTo>
                  <a:pt x="103" y="238"/>
                </a:lnTo>
                <a:lnTo>
                  <a:pt x="103" y="239"/>
                </a:lnTo>
                <a:lnTo>
                  <a:pt x="104" y="239"/>
                </a:lnTo>
                <a:lnTo>
                  <a:pt x="103" y="239"/>
                </a:lnTo>
                <a:lnTo>
                  <a:pt x="103" y="240"/>
                </a:lnTo>
                <a:lnTo>
                  <a:pt x="104" y="240"/>
                </a:lnTo>
                <a:lnTo>
                  <a:pt x="104" y="239"/>
                </a:lnTo>
                <a:lnTo>
                  <a:pt x="104" y="240"/>
                </a:lnTo>
                <a:lnTo>
                  <a:pt x="105" y="240"/>
                </a:lnTo>
                <a:lnTo>
                  <a:pt x="105" y="239"/>
                </a:lnTo>
                <a:lnTo>
                  <a:pt x="106" y="239"/>
                </a:lnTo>
                <a:lnTo>
                  <a:pt x="106" y="240"/>
                </a:lnTo>
                <a:lnTo>
                  <a:pt x="105" y="240"/>
                </a:lnTo>
                <a:lnTo>
                  <a:pt x="106" y="240"/>
                </a:lnTo>
                <a:lnTo>
                  <a:pt x="106" y="239"/>
                </a:lnTo>
                <a:lnTo>
                  <a:pt x="107" y="240"/>
                </a:lnTo>
                <a:lnTo>
                  <a:pt x="106" y="240"/>
                </a:lnTo>
                <a:lnTo>
                  <a:pt x="107" y="240"/>
                </a:lnTo>
                <a:lnTo>
                  <a:pt x="108" y="240"/>
                </a:lnTo>
                <a:lnTo>
                  <a:pt x="107" y="240"/>
                </a:lnTo>
                <a:lnTo>
                  <a:pt x="107" y="239"/>
                </a:lnTo>
                <a:lnTo>
                  <a:pt x="106" y="239"/>
                </a:lnTo>
                <a:lnTo>
                  <a:pt x="107" y="239"/>
                </a:lnTo>
                <a:lnTo>
                  <a:pt x="107" y="238"/>
                </a:lnTo>
                <a:lnTo>
                  <a:pt x="106" y="238"/>
                </a:lnTo>
                <a:lnTo>
                  <a:pt x="107" y="238"/>
                </a:lnTo>
                <a:lnTo>
                  <a:pt x="106" y="238"/>
                </a:lnTo>
                <a:lnTo>
                  <a:pt x="105" y="238"/>
                </a:lnTo>
                <a:lnTo>
                  <a:pt x="106" y="238"/>
                </a:lnTo>
                <a:lnTo>
                  <a:pt x="106" y="237"/>
                </a:lnTo>
                <a:lnTo>
                  <a:pt x="106" y="236"/>
                </a:lnTo>
                <a:lnTo>
                  <a:pt x="107" y="237"/>
                </a:lnTo>
                <a:lnTo>
                  <a:pt x="106" y="237"/>
                </a:lnTo>
                <a:lnTo>
                  <a:pt x="107" y="237"/>
                </a:lnTo>
                <a:lnTo>
                  <a:pt x="108" y="237"/>
                </a:lnTo>
                <a:lnTo>
                  <a:pt x="107" y="237"/>
                </a:lnTo>
                <a:lnTo>
                  <a:pt x="107" y="236"/>
                </a:lnTo>
                <a:lnTo>
                  <a:pt x="106" y="236"/>
                </a:lnTo>
                <a:lnTo>
                  <a:pt x="107" y="236"/>
                </a:lnTo>
                <a:lnTo>
                  <a:pt x="107" y="235"/>
                </a:lnTo>
                <a:lnTo>
                  <a:pt x="108" y="235"/>
                </a:lnTo>
                <a:lnTo>
                  <a:pt x="107" y="235"/>
                </a:lnTo>
                <a:lnTo>
                  <a:pt x="108" y="235"/>
                </a:lnTo>
                <a:lnTo>
                  <a:pt x="107" y="234"/>
                </a:lnTo>
                <a:lnTo>
                  <a:pt x="108" y="234"/>
                </a:lnTo>
                <a:lnTo>
                  <a:pt x="108" y="235"/>
                </a:lnTo>
                <a:lnTo>
                  <a:pt x="109" y="235"/>
                </a:lnTo>
                <a:lnTo>
                  <a:pt x="108" y="236"/>
                </a:lnTo>
                <a:lnTo>
                  <a:pt x="109" y="236"/>
                </a:lnTo>
                <a:lnTo>
                  <a:pt x="108" y="236"/>
                </a:lnTo>
                <a:lnTo>
                  <a:pt x="108" y="237"/>
                </a:lnTo>
                <a:lnTo>
                  <a:pt x="109" y="237"/>
                </a:lnTo>
                <a:lnTo>
                  <a:pt x="109" y="236"/>
                </a:lnTo>
                <a:lnTo>
                  <a:pt x="109" y="237"/>
                </a:lnTo>
                <a:lnTo>
                  <a:pt x="110" y="237"/>
                </a:lnTo>
                <a:lnTo>
                  <a:pt x="109" y="237"/>
                </a:lnTo>
                <a:lnTo>
                  <a:pt x="109" y="238"/>
                </a:lnTo>
                <a:lnTo>
                  <a:pt x="110" y="238"/>
                </a:lnTo>
                <a:lnTo>
                  <a:pt x="109" y="238"/>
                </a:lnTo>
                <a:lnTo>
                  <a:pt x="108" y="239"/>
                </a:lnTo>
                <a:lnTo>
                  <a:pt x="109" y="239"/>
                </a:lnTo>
                <a:lnTo>
                  <a:pt x="108" y="239"/>
                </a:lnTo>
                <a:lnTo>
                  <a:pt x="108" y="240"/>
                </a:lnTo>
                <a:lnTo>
                  <a:pt x="109" y="240"/>
                </a:lnTo>
                <a:lnTo>
                  <a:pt x="109" y="239"/>
                </a:lnTo>
                <a:lnTo>
                  <a:pt x="109" y="240"/>
                </a:lnTo>
                <a:lnTo>
                  <a:pt x="110" y="240"/>
                </a:lnTo>
                <a:lnTo>
                  <a:pt x="110" y="239"/>
                </a:lnTo>
                <a:lnTo>
                  <a:pt x="111" y="239"/>
                </a:lnTo>
                <a:lnTo>
                  <a:pt x="111" y="240"/>
                </a:lnTo>
                <a:lnTo>
                  <a:pt x="110" y="240"/>
                </a:lnTo>
                <a:lnTo>
                  <a:pt x="111" y="240"/>
                </a:lnTo>
                <a:lnTo>
                  <a:pt x="111" y="239"/>
                </a:lnTo>
                <a:lnTo>
                  <a:pt x="112" y="239"/>
                </a:lnTo>
                <a:lnTo>
                  <a:pt x="112" y="240"/>
                </a:lnTo>
                <a:lnTo>
                  <a:pt x="113" y="240"/>
                </a:lnTo>
                <a:lnTo>
                  <a:pt x="112" y="240"/>
                </a:lnTo>
                <a:lnTo>
                  <a:pt x="112" y="239"/>
                </a:lnTo>
                <a:lnTo>
                  <a:pt x="112" y="238"/>
                </a:lnTo>
                <a:lnTo>
                  <a:pt x="113" y="238"/>
                </a:lnTo>
                <a:lnTo>
                  <a:pt x="112" y="238"/>
                </a:lnTo>
                <a:lnTo>
                  <a:pt x="113" y="238"/>
                </a:lnTo>
                <a:lnTo>
                  <a:pt x="113" y="237"/>
                </a:lnTo>
                <a:lnTo>
                  <a:pt x="113" y="238"/>
                </a:lnTo>
                <a:lnTo>
                  <a:pt x="114" y="238"/>
                </a:lnTo>
                <a:lnTo>
                  <a:pt x="114" y="239"/>
                </a:lnTo>
                <a:lnTo>
                  <a:pt x="113" y="239"/>
                </a:lnTo>
                <a:lnTo>
                  <a:pt x="113" y="240"/>
                </a:lnTo>
                <a:lnTo>
                  <a:pt x="114" y="240"/>
                </a:lnTo>
                <a:lnTo>
                  <a:pt x="114" y="239"/>
                </a:lnTo>
                <a:lnTo>
                  <a:pt x="114" y="240"/>
                </a:lnTo>
                <a:lnTo>
                  <a:pt x="115" y="240"/>
                </a:lnTo>
                <a:lnTo>
                  <a:pt x="115" y="239"/>
                </a:lnTo>
                <a:lnTo>
                  <a:pt x="116" y="239"/>
                </a:lnTo>
                <a:lnTo>
                  <a:pt x="116" y="240"/>
                </a:lnTo>
                <a:lnTo>
                  <a:pt x="117" y="240"/>
                </a:lnTo>
                <a:lnTo>
                  <a:pt x="117" y="239"/>
                </a:lnTo>
                <a:lnTo>
                  <a:pt x="117" y="240"/>
                </a:lnTo>
                <a:lnTo>
                  <a:pt x="118" y="240"/>
                </a:lnTo>
                <a:lnTo>
                  <a:pt x="118" y="239"/>
                </a:lnTo>
                <a:lnTo>
                  <a:pt x="117" y="239"/>
                </a:lnTo>
                <a:lnTo>
                  <a:pt x="117" y="238"/>
                </a:lnTo>
                <a:lnTo>
                  <a:pt x="116" y="238"/>
                </a:lnTo>
                <a:lnTo>
                  <a:pt x="117" y="238"/>
                </a:lnTo>
                <a:lnTo>
                  <a:pt x="117" y="237"/>
                </a:lnTo>
                <a:lnTo>
                  <a:pt x="116" y="237"/>
                </a:lnTo>
                <a:lnTo>
                  <a:pt x="116" y="236"/>
                </a:lnTo>
                <a:lnTo>
                  <a:pt x="115" y="236"/>
                </a:lnTo>
                <a:lnTo>
                  <a:pt x="115" y="237"/>
                </a:lnTo>
                <a:lnTo>
                  <a:pt x="114" y="237"/>
                </a:lnTo>
                <a:lnTo>
                  <a:pt x="114" y="236"/>
                </a:lnTo>
                <a:lnTo>
                  <a:pt x="114" y="237"/>
                </a:lnTo>
                <a:lnTo>
                  <a:pt x="113" y="237"/>
                </a:lnTo>
                <a:lnTo>
                  <a:pt x="113" y="236"/>
                </a:lnTo>
                <a:lnTo>
                  <a:pt x="114" y="236"/>
                </a:lnTo>
                <a:lnTo>
                  <a:pt x="114" y="235"/>
                </a:lnTo>
                <a:lnTo>
                  <a:pt x="115" y="235"/>
                </a:lnTo>
                <a:lnTo>
                  <a:pt x="114" y="235"/>
                </a:lnTo>
                <a:lnTo>
                  <a:pt x="114" y="234"/>
                </a:lnTo>
                <a:lnTo>
                  <a:pt x="115" y="234"/>
                </a:lnTo>
                <a:lnTo>
                  <a:pt x="115" y="233"/>
                </a:lnTo>
                <a:lnTo>
                  <a:pt x="116" y="233"/>
                </a:lnTo>
                <a:lnTo>
                  <a:pt x="116" y="234"/>
                </a:lnTo>
                <a:lnTo>
                  <a:pt x="117" y="234"/>
                </a:lnTo>
                <a:lnTo>
                  <a:pt x="117" y="233"/>
                </a:lnTo>
                <a:lnTo>
                  <a:pt x="117" y="234"/>
                </a:lnTo>
                <a:lnTo>
                  <a:pt x="118" y="234"/>
                </a:lnTo>
                <a:lnTo>
                  <a:pt x="118" y="233"/>
                </a:lnTo>
                <a:lnTo>
                  <a:pt x="117" y="233"/>
                </a:lnTo>
                <a:lnTo>
                  <a:pt x="117" y="232"/>
                </a:lnTo>
                <a:lnTo>
                  <a:pt x="116" y="232"/>
                </a:lnTo>
                <a:lnTo>
                  <a:pt x="117" y="232"/>
                </a:lnTo>
                <a:lnTo>
                  <a:pt x="117" y="231"/>
                </a:lnTo>
                <a:lnTo>
                  <a:pt x="116" y="231"/>
                </a:lnTo>
                <a:lnTo>
                  <a:pt x="117" y="231"/>
                </a:lnTo>
                <a:lnTo>
                  <a:pt x="117" y="230"/>
                </a:lnTo>
                <a:lnTo>
                  <a:pt x="117" y="231"/>
                </a:lnTo>
                <a:lnTo>
                  <a:pt x="118" y="231"/>
                </a:lnTo>
                <a:lnTo>
                  <a:pt x="118" y="230"/>
                </a:lnTo>
                <a:lnTo>
                  <a:pt x="117" y="230"/>
                </a:lnTo>
                <a:lnTo>
                  <a:pt x="117" y="229"/>
                </a:lnTo>
                <a:lnTo>
                  <a:pt x="118" y="229"/>
                </a:lnTo>
                <a:lnTo>
                  <a:pt x="118" y="228"/>
                </a:lnTo>
                <a:lnTo>
                  <a:pt x="118" y="229"/>
                </a:lnTo>
                <a:lnTo>
                  <a:pt x="119" y="229"/>
                </a:lnTo>
                <a:lnTo>
                  <a:pt x="118" y="229"/>
                </a:lnTo>
                <a:lnTo>
                  <a:pt x="119" y="229"/>
                </a:lnTo>
                <a:lnTo>
                  <a:pt x="119" y="230"/>
                </a:lnTo>
                <a:lnTo>
                  <a:pt x="119" y="231"/>
                </a:lnTo>
                <a:lnTo>
                  <a:pt x="118" y="231"/>
                </a:lnTo>
                <a:lnTo>
                  <a:pt x="119" y="231"/>
                </a:lnTo>
                <a:lnTo>
                  <a:pt x="119" y="230"/>
                </a:lnTo>
                <a:lnTo>
                  <a:pt x="120" y="231"/>
                </a:lnTo>
                <a:lnTo>
                  <a:pt x="119" y="231"/>
                </a:lnTo>
                <a:lnTo>
                  <a:pt x="120" y="231"/>
                </a:lnTo>
                <a:lnTo>
                  <a:pt x="119" y="232"/>
                </a:lnTo>
                <a:lnTo>
                  <a:pt x="120" y="232"/>
                </a:lnTo>
                <a:lnTo>
                  <a:pt x="121" y="232"/>
                </a:lnTo>
                <a:lnTo>
                  <a:pt x="120" y="232"/>
                </a:lnTo>
                <a:lnTo>
                  <a:pt x="119" y="232"/>
                </a:lnTo>
                <a:lnTo>
                  <a:pt x="120" y="232"/>
                </a:lnTo>
                <a:lnTo>
                  <a:pt x="119" y="232"/>
                </a:lnTo>
                <a:lnTo>
                  <a:pt x="119" y="233"/>
                </a:lnTo>
                <a:lnTo>
                  <a:pt x="119" y="234"/>
                </a:lnTo>
                <a:lnTo>
                  <a:pt x="118" y="234"/>
                </a:lnTo>
                <a:lnTo>
                  <a:pt x="119" y="234"/>
                </a:lnTo>
                <a:lnTo>
                  <a:pt x="119" y="233"/>
                </a:lnTo>
                <a:lnTo>
                  <a:pt x="120" y="234"/>
                </a:lnTo>
                <a:lnTo>
                  <a:pt x="119" y="234"/>
                </a:lnTo>
                <a:lnTo>
                  <a:pt x="120" y="234"/>
                </a:lnTo>
                <a:lnTo>
                  <a:pt x="121" y="234"/>
                </a:lnTo>
                <a:lnTo>
                  <a:pt x="120" y="234"/>
                </a:lnTo>
                <a:lnTo>
                  <a:pt x="120" y="233"/>
                </a:lnTo>
                <a:lnTo>
                  <a:pt x="121" y="233"/>
                </a:lnTo>
                <a:lnTo>
                  <a:pt x="120" y="233"/>
                </a:lnTo>
                <a:lnTo>
                  <a:pt x="121" y="233"/>
                </a:lnTo>
                <a:lnTo>
                  <a:pt x="121" y="234"/>
                </a:lnTo>
                <a:lnTo>
                  <a:pt x="122" y="234"/>
                </a:lnTo>
                <a:lnTo>
                  <a:pt x="121" y="234"/>
                </a:lnTo>
                <a:lnTo>
                  <a:pt x="122" y="234"/>
                </a:lnTo>
                <a:lnTo>
                  <a:pt x="122" y="235"/>
                </a:lnTo>
                <a:lnTo>
                  <a:pt x="121" y="235"/>
                </a:lnTo>
                <a:lnTo>
                  <a:pt x="122" y="235"/>
                </a:lnTo>
                <a:lnTo>
                  <a:pt x="123" y="236"/>
                </a:lnTo>
                <a:lnTo>
                  <a:pt x="122" y="236"/>
                </a:lnTo>
                <a:lnTo>
                  <a:pt x="123" y="236"/>
                </a:lnTo>
                <a:lnTo>
                  <a:pt x="123" y="237"/>
                </a:lnTo>
                <a:lnTo>
                  <a:pt x="122" y="237"/>
                </a:lnTo>
                <a:lnTo>
                  <a:pt x="122" y="236"/>
                </a:lnTo>
                <a:lnTo>
                  <a:pt x="122" y="237"/>
                </a:lnTo>
                <a:lnTo>
                  <a:pt x="121" y="237"/>
                </a:lnTo>
                <a:lnTo>
                  <a:pt x="121" y="236"/>
                </a:lnTo>
                <a:lnTo>
                  <a:pt x="120" y="236"/>
                </a:lnTo>
                <a:lnTo>
                  <a:pt x="121" y="236"/>
                </a:lnTo>
                <a:lnTo>
                  <a:pt x="120" y="236"/>
                </a:lnTo>
                <a:lnTo>
                  <a:pt x="120" y="237"/>
                </a:lnTo>
                <a:lnTo>
                  <a:pt x="121" y="237"/>
                </a:lnTo>
                <a:lnTo>
                  <a:pt x="120" y="237"/>
                </a:lnTo>
                <a:lnTo>
                  <a:pt x="119" y="238"/>
                </a:lnTo>
                <a:lnTo>
                  <a:pt x="120" y="238"/>
                </a:lnTo>
                <a:lnTo>
                  <a:pt x="121" y="238"/>
                </a:lnTo>
                <a:lnTo>
                  <a:pt x="120" y="238"/>
                </a:lnTo>
                <a:lnTo>
                  <a:pt x="119" y="238"/>
                </a:lnTo>
                <a:lnTo>
                  <a:pt x="120" y="238"/>
                </a:lnTo>
                <a:lnTo>
                  <a:pt x="119" y="238"/>
                </a:lnTo>
                <a:lnTo>
                  <a:pt x="119" y="239"/>
                </a:lnTo>
                <a:lnTo>
                  <a:pt x="119" y="240"/>
                </a:lnTo>
                <a:lnTo>
                  <a:pt x="118" y="240"/>
                </a:lnTo>
                <a:lnTo>
                  <a:pt x="119" y="240"/>
                </a:lnTo>
                <a:lnTo>
                  <a:pt x="119" y="239"/>
                </a:lnTo>
                <a:lnTo>
                  <a:pt x="120" y="240"/>
                </a:lnTo>
                <a:lnTo>
                  <a:pt x="119" y="240"/>
                </a:lnTo>
                <a:lnTo>
                  <a:pt x="120" y="240"/>
                </a:lnTo>
                <a:lnTo>
                  <a:pt x="121" y="240"/>
                </a:lnTo>
                <a:lnTo>
                  <a:pt x="120" y="240"/>
                </a:lnTo>
                <a:lnTo>
                  <a:pt x="120" y="239"/>
                </a:lnTo>
                <a:lnTo>
                  <a:pt x="121" y="239"/>
                </a:lnTo>
                <a:lnTo>
                  <a:pt x="120" y="239"/>
                </a:lnTo>
                <a:lnTo>
                  <a:pt x="121" y="239"/>
                </a:lnTo>
                <a:lnTo>
                  <a:pt x="121" y="240"/>
                </a:lnTo>
                <a:lnTo>
                  <a:pt x="122" y="240"/>
                </a:lnTo>
                <a:lnTo>
                  <a:pt x="122" y="239"/>
                </a:lnTo>
                <a:lnTo>
                  <a:pt x="122" y="240"/>
                </a:lnTo>
                <a:lnTo>
                  <a:pt x="123" y="240"/>
                </a:lnTo>
                <a:lnTo>
                  <a:pt x="123" y="239"/>
                </a:lnTo>
                <a:lnTo>
                  <a:pt x="122" y="239"/>
                </a:lnTo>
                <a:lnTo>
                  <a:pt x="123" y="239"/>
                </a:lnTo>
                <a:lnTo>
                  <a:pt x="122" y="238"/>
                </a:lnTo>
                <a:lnTo>
                  <a:pt x="123" y="238"/>
                </a:lnTo>
                <a:lnTo>
                  <a:pt x="123" y="237"/>
                </a:lnTo>
                <a:lnTo>
                  <a:pt x="123" y="238"/>
                </a:lnTo>
                <a:lnTo>
                  <a:pt x="124" y="238"/>
                </a:lnTo>
                <a:lnTo>
                  <a:pt x="123" y="238"/>
                </a:lnTo>
                <a:lnTo>
                  <a:pt x="124" y="238"/>
                </a:lnTo>
                <a:lnTo>
                  <a:pt x="124" y="239"/>
                </a:lnTo>
                <a:lnTo>
                  <a:pt x="124" y="240"/>
                </a:lnTo>
                <a:lnTo>
                  <a:pt x="123" y="240"/>
                </a:lnTo>
                <a:lnTo>
                  <a:pt x="124" y="240"/>
                </a:lnTo>
                <a:lnTo>
                  <a:pt x="124" y="239"/>
                </a:lnTo>
                <a:lnTo>
                  <a:pt x="125" y="239"/>
                </a:lnTo>
                <a:lnTo>
                  <a:pt x="125" y="240"/>
                </a:lnTo>
                <a:lnTo>
                  <a:pt x="126" y="240"/>
                </a:lnTo>
                <a:lnTo>
                  <a:pt x="125" y="240"/>
                </a:lnTo>
                <a:lnTo>
                  <a:pt x="125" y="239"/>
                </a:lnTo>
                <a:lnTo>
                  <a:pt x="126" y="239"/>
                </a:lnTo>
                <a:lnTo>
                  <a:pt x="126" y="240"/>
                </a:lnTo>
                <a:lnTo>
                  <a:pt x="127" y="240"/>
                </a:lnTo>
                <a:lnTo>
                  <a:pt x="127" y="239"/>
                </a:lnTo>
                <a:lnTo>
                  <a:pt x="127" y="240"/>
                </a:lnTo>
                <a:lnTo>
                  <a:pt x="128" y="240"/>
                </a:lnTo>
                <a:lnTo>
                  <a:pt x="128" y="239"/>
                </a:lnTo>
                <a:lnTo>
                  <a:pt x="127" y="239"/>
                </a:lnTo>
                <a:lnTo>
                  <a:pt x="128" y="239"/>
                </a:lnTo>
                <a:lnTo>
                  <a:pt x="128" y="238"/>
                </a:lnTo>
                <a:lnTo>
                  <a:pt x="127" y="238"/>
                </a:lnTo>
                <a:lnTo>
                  <a:pt x="126" y="238"/>
                </a:lnTo>
                <a:lnTo>
                  <a:pt x="127" y="238"/>
                </a:lnTo>
                <a:lnTo>
                  <a:pt x="127" y="237"/>
                </a:lnTo>
                <a:lnTo>
                  <a:pt x="127" y="236"/>
                </a:lnTo>
                <a:lnTo>
                  <a:pt x="127" y="237"/>
                </a:lnTo>
                <a:lnTo>
                  <a:pt x="128" y="237"/>
                </a:lnTo>
                <a:lnTo>
                  <a:pt x="128" y="236"/>
                </a:lnTo>
                <a:lnTo>
                  <a:pt x="127" y="236"/>
                </a:lnTo>
                <a:lnTo>
                  <a:pt x="128" y="236"/>
                </a:lnTo>
                <a:lnTo>
                  <a:pt x="128" y="235"/>
                </a:lnTo>
                <a:lnTo>
                  <a:pt x="128" y="234"/>
                </a:lnTo>
                <a:lnTo>
                  <a:pt x="129" y="234"/>
                </a:lnTo>
                <a:lnTo>
                  <a:pt x="129" y="235"/>
                </a:lnTo>
                <a:lnTo>
                  <a:pt x="129" y="236"/>
                </a:lnTo>
                <a:lnTo>
                  <a:pt x="130" y="236"/>
                </a:lnTo>
                <a:lnTo>
                  <a:pt x="129" y="236"/>
                </a:lnTo>
                <a:lnTo>
                  <a:pt x="129" y="237"/>
                </a:lnTo>
                <a:lnTo>
                  <a:pt x="130" y="237"/>
                </a:lnTo>
                <a:lnTo>
                  <a:pt x="130" y="236"/>
                </a:lnTo>
                <a:lnTo>
                  <a:pt x="130" y="237"/>
                </a:lnTo>
                <a:lnTo>
                  <a:pt x="130" y="238"/>
                </a:lnTo>
                <a:lnTo>
                  <a:pt x="131" y="238"/>
                </a:lnTo>
                <a:lnTo>
                  <a:pt x="130" y="238"/>
                </a:lnTo>
                <a:lnTo>
                  <a:pt x="129" y="238"/>
                </a:lnTo>
                <a:lnTo>
                  <a:pt x="129" y="239"/>
                </a:lnTo>
                <a:lnTo>
                  <a:pt x="130" y="239"/>
                </a:lnTo>
                <a:lnTo>
                  <a:pt x="129" y="239"/>
                </a:lnTo>
                <a:lnTo>
                  <a:pt x="129" y="240"/>
                </a:lnTo>
                <a:lnTo>
                  <a:pt x="130" y="240"/>
                </a:lnTo>
                <a:lnTo>
                  <a:pt x="130" y="239"/>
                </a:lnTo>
                <a:lnTo>
                  <a:pt x="130" y="240"/>
                </a:lnTo>
                <a:lnTo>
                  <a:pt x="131" y="240"/>
                </a:lnTo>
                <a:lnTo>
                  <a:pt x="131" y="239"/>
                </a:lnTo>
                <a:lnTo>
                  <a:pt x="132" y="239"/>
                </a:lnTo>
                <a:lnTo>
                  <a:pt x="132" y="240"/>
                </a:lnTo>
                <a:lnTo>
                  <a:pt x="131" y="240"/>
                </a:lnTo>
                <a:lnTo>
                  <a:pt x="132" y="240"/>
                </a:lnTo>
                <a:lnTo>
                  <a:pt x="132" y="239"/>
                </a:lnTo>
                <a:lnTo>
                  <a:pt x="133" y="240"/>
                </a:lnTo>
                <a:lnTo>
                  <a:pt x="132" y="240"/>
                </a:lnTo>
                <a:lnTo>
                  <a:pt x="133" y="240"/>
                </a:lnTo>
                <a:lnTo>
                  <a:pt x="134" y="240"/>
                </a:lnTo>
                <a:lnTo>
                  <a:pt x="133" y="240"/>
                </a:lnTo>
                <a:lnTo>
                  <a:pt x="133" y="239"/>
                </a:lnTo>
                <a:lnTo>
                  <a:pt x="132" y="239"/>
                </a:lnTo>
                <a:lnTo>
                  <a:pt x="133" y="239"/>
                </a:lnTo>
                <a:lnTo>
                  <a:pt x="133" y="238"/>
                </a:lnTo>
                <a:lnTo>
                  <a:pt x="134" y="238"/>
                </a:lnTo>
                <a:lnTo>
                  <a:pt x="133" y="238"/>
                </a:lnTo>
                <a:lnTo>
                  <a:pt x="134" y="238"/>
                </a:lnTo>
                <a:lnTo>
                  <a:pt x="133" y="237"/>
                </a:lnTo>
                <a:lnTo>
                  <a:pt x="134" y="237"/>
                </a:lnTo>
                <a:lnTo>
                  <a:pt x="134" y="238"/>
                </a:lnTo>
                <a:lnTo>
                  <a:pt x="135" y="238"/>
                </a:lnTo>
                <a:lnTo>
                  <a:pt x="134" y="239"/>
                </a:lnTo>
                <a:lnTo>
                  <a:pt x="135" y="239"/>
                </a:lnTo>
                <a:lnTo>
                  <a:pt x="134" y="239"/>
                </a:lnTo>
                <a:lnTo>
                  <a:pt x="134" y="240"/>
                </a:lnTo>
                <a:lnTo>
                  <a:pt x="135" y="240"/>
                </a:lnTo>
                <a:lnTo>
                  <a:pt x="135" y="239"/>
                </a:lnTo>
                <a:lnTo>
                  <a:pt x="135" y="240"/>
                </a:lnTo>
                <a:lnTo>
                  <a:pt x="136" y="240"/>
                </a:lnTo>
                <a:lnTo>
                  <a:pt x="136" y="239"/>
                </a:lnTo>
                <a:lnTo>
                  <a:pt x="137" y="239"/>
                </a:lnTo>
                <a:lnTo>
                  <a:pt x="137" y="240"/>
                </a:lnTo>
                <a:lnTo>
                  <a:pt x="136" y="240"/>
                </a:lnTo>
                <a:lnTo>
                  <a:pt x="137" y="240"/>
                </a:lnTo>
                <a:lnTo>
                  <a:pt x="137" y="239"/>
                </a:lnTo>
                <a:lnTo>
                  <a:pt x="138" y="239"/>
                </a:lnTo>
                <a:lnTo>
                  <a:pt x="138" y="240"/>
                </a:lnTo>
                <a:lnTo>
                  <a:pt x="139" y="240"/>
                </a:lnTo>
                <a:lnTo>
                  <a:pt x="138" y="240"/>
                </a:lnTo>
                <a:lnTo>
                  <a:pt x="138" y="239"/>
                </a:lnTo>
                <a:lnTo>
                  <a:pt x="138" y="238"/>
                </a:lnTo>
                <a:lnTo>
                  <a:pt x="137" y="238"/>
                </a:lnTo>
                <a:lnTo>
                  <a:pt x="136" y="238"/>
                </a:lnTo>
                <a:lnTo>
                  <a:pt x="137" y="238"/>
                </a:lnTo>
                <a:lnTo>
                  <a:pt x="137" y="237"/>
                </a:lnTo>
                <a:lnTo>
                  <a:pt x="136" y="237"/>
                </a:lnTo>
                <a:lnTo>
                  <a:pt x="137" y="237"/>
                </a:lnTo>
                <a:lnTo>
                  <a:pt x="137" y="236"/>
                </a:lnTo>
                <a:lnTo>
                  <a:pt x="136" y="236"/>
                </a:lnTo>
                <a:lnTo>
                  <a:pt x="136" y="237"/>
                </a:lnTo>
                <a:lnTo>
                  <a:pt x="135" y="237"/>
                </a:lnTo>
                <a:lnTo>
                  <a:pt x="135" y="236"/>
                </a:lnTo>
                <a:lnTo>
                  <a:pt x="135" y="237"/>
                </a:lnTo>
                <a:lnTo>
                  <a:pt x="134" y="237"/>
                </a:lnTo>
                <a:lnTo>
                  <a:pt x="134" y="236"/>
                </a:lnTo>
                <a:lnTo>
                  <a:pt x="135" y="236"/>
                </a:lnTo>
                <a:lnTo>
                  <a:pt x="134" y="236"/>
                </a:lnTo>
                <a:lnTo>
                  <a:pt x="135" y="235"/>
                </a:lnTo>
                <a:lnTo>
                  <a:pt x="136" y="235"/>
                </a:lnTo>
                <a:lnTo>
                  <a:pt x="135" y="235"/>
                </a:lnTo>
                <a:lnTo>
                  <a:pt x="135" y="234"/>
                </a:lnTo>
                <a:lnTo>
                  <a:pt x="136" y="234"/>
                </a:lnTo>
                <a:lnTo>
                  <a:pt x="135" y="234"/>
                </a:lnTo>
                <a:lnTo>
                  <a:pt x="135" y="233"/>
                </a:lnTo>
                <a:lnTo>
                  <a:pt x="135" y="234"/>
                </a:lnTo>
                <a:lnTo>
                  <a:pt x="134" y="234"/>
                </a:lnTo>
                <a:lnTo>
                  <a:pt x="134" y="233"/>
                </a:lnTo>
                <a:lnTo>
                  <a:pt x="135" y="233"/>
                </a:lnTo>
                <a:lnTo>
                  <a:pt x="134" y="233"/>
                </a:lnTo>
                <a:lnTo>
                  <a:pt x="135" y="232"/>
                </a:lnTo>
                <a:lnTo>
                  <a:pt x="134" y="232"/>
                </a:lnTo>
                <a:lnTo>
                  <a:pt x="134" y="231"/>
                </a:lnTo>
                <a:lnTo>
                  <a:pt x="133" y="231"/>
                </a:lnTo>
                <a:lnTo>
                  <a:pt x="134" y="232"/>
                </a:lnTo>
                <a:lnTo>
                  <a:pt x="133" y="232"/>
                </a:lnTo>
                <a:lnTo>
                  <a:pt x="134" y="232"/>
                </a:lnTo>
                <a:lnTo>
                  <a:pt x="133" y="232"/>
                </a:lnTo>
                <a:lnTo>
                  <a:pt x="133" y="233"/>
                </a:lnTo>
                <a:lnTo>
                  <a:pt x="132" y="233"/>
                </a:lnTo>
                <a:lnTo>
                  <a:pt x="133" y="233"/>
                </a:lnTo>
                <a:lnTo>
                  <a:pt x="133" y="234"/>
                </a:lnTo>
                <a:lnTo>
                  <a:pt x="134" y="234"/>
                </a:lnTo>
                <a:lnTo>
                  <a:pt x="133" y="234"/>
                </a:lnTo>
                <a:lnTo>
                  <a:pt x="132" y="234"/>
                </a:lnTo>
                <a:lnTo>
                  <a:pt x="133" y="234"/>
                </a:lnTo>
                <a:lnTo>
                  <a:pt x="132" y="233"/>
                </a:lnTo>
                <a:lnTo>
                  <a:pt x="132" y="234"/>
                </a:lnTo>
                <a:lnTo>
                  <a:pt x="131" y="234"/>
                </a:lnTo>
                <a:lnTo>
                  <a:pt x="132" y="234"/>
                </a:lnTo>
                <a:lnTo>
                  <a:pt x="132" y="233"/>
                </a:lnTo>
                <a:lnTo>
                  <a:pt x="131" y="233"/>
                </a:lnTo>
                <a:lnTo>
                  <a:pt x="131" y="234"/>
                </a:lnTo>
                <a:lnTo>
                  <a:pt x="130" y="234"/>
                </a:lnTo>
                <a:lnTo>
                  <a:pt x="130" y="233"/>
                </a:lnTo>
                <a:lnTo>
                  <a:pt x="130" y="234"/>
                </a:lnTo>
                <a:lnTo>
                  <a:pt x="129" y="234"/>
                </a:lnTo>
                <a:lnTo>
                  <a:pt x="129" y="233"/>
                </a:lnTo>
                <a:lnTo>
                  <a:pt x="130" y="233"/>
                </a:lnTo>
                <a:lnTo>
                  <a:pt x="129" y="233"/>
                </a:lnTo>
                <a:lnTo>
                  <a:pt x="129" y="232"/>
                </a:lnTo>
                <a:lnTo>
                  <a:pt x="130" y="232"/>
                </a:lnTo>
                <a:lnTo>
                  <a:pt x="131" y="232"/>
                </a:lnTo>
                <a:lnTo>
                  <a:pt x="130" y="232"/>
                </a:lnTo>
                <a:lnTo>
                  <a:pt x="130" y="231"/>
                </a:lnTo>
                <a:lnTo>
                  <a:pt x="131" y="231"/>
                </a:lnTo>
                <a:lnTo>
                  <a:pt x="131" y="230"/>
                </a:lnTo>
                <a:lnTo>
                  <a:pt x="132" y="230"/>
                </a:lnTo>
                <a:lnTo>
                  <a:pt x="132" y="231"/>
                </a:lnTo>
                <a:lnTo>
                  <a:pt x="131" y="231"/>
                </a:lnTo>
                <a:lnTo>
                  <a:pt x="132" y="231"/>
                </a:lnTo>
                <a:lnTo>
                  <a:pt x="132" y="230"/>
                </a:lnTo>
                <a:lnTo>
                  <a:pt x="133" y="231"/>
                </a:lnTo>
                <a:lnTo>
                  <a:pt x="132" y="231"/>
                </a:lnTo>
                <a:lnTo>
                  <a:pt x="133" y="231"/>
                </a:lnTo>
                <a:lnTo>
                  <a:pt x="134" y="231"/>
                </a:lnTo>
                <a:lnTo>
                  <a:pt x="133" y="231"/>
                </a:lnTo>
                <a:lnTo>
                  <a:pt x="133" y="230"/>
                </a:lnTo>
                <a:lnTo>
                  <a:pt x="132" y="230"/>
                </a:lnTo>
                <a:lnTo>
                  <a:pt x="133" y="230"/>
                </a:lnTo>
                <a:lnTo>
                  <a:pt x="133" y="229"/>
                </a:lnTo>
                <a:lnTo>
                  <a:pt x="132" y="229"/>
                </a:lnTo>
                <a:lnTo>
                  <a:pt x="133" y="229"/>
                </a:lnTo>
                <a:lnTo>
                  <a:pt x="132" y="229"/>
                </a:lnTo>
                <a:lnTo>
                  <a:pt x="131" y="229"/>
                </a:lnTo>
                <a:lnTo>
                  <a:pt x="132" y="229"/>
                </a:lnTo>
                <a:lnTo>
                  <a:pt x="132" y="228"/>
                </a:lnTo>
                <a:lnTo>
                  <a:pt x="131" y="228"/>
                </a:lnTo>
                <a:lnTo>
                  <a:pt x="132" y="228"/>
                </a:lnTo>
                <a:lnTo>
                  <a:pt x="132" y="227"/>
                </a:lnTo>
                <a:lnTo>
                  <a:pt x="131" y="227"/>
                </a:lnTo>
                <a:lnTo>
                  <a:pt x="131" y="228"/>
                </a:lnTo>
                <a:lnTo>
                  <a:pt x="130" y="228"/>
                </a:lnTo>
                <a:lnTo>
                  <a:pt x="130" y="227"/>
                </a:lnTo>
                <a:lnTo>
                  <a:pt x="130" y="228"/>
                </a:lnTo>
                <a:lnTo>
                  <a:pt x="129" y="228"/>
                </a:lnTo>
                <a:lnTo>
                  <a:pt x="129" y="227"/>
                </a:lnTo>
                <a:lnTo>
                  <a:pt x="130" y="227"/>
                </a:lnTo>
                <a:lnTo>
                  <a:pt x="129" y="227"/>
                </a:lnTo>
                <a:lnTo>
                  <a:pt x="129" y="226"/>
                </a:lnTo>
                <a:lnTo>
                  <a:pt x="130" y="226"/>
                </a:lnTo>
                <a:lnTo>
                  <a:pt x="131" y="226"/>
                </a:lnTo>
                <a:lnTo>
                  <a:pt x="130" y="226"/>
                </a:lnTo>
                <a:lnTo>
                  <a:pt x="130" y="225"/>
                </a:lnTo>
                <a:lnTo>
                  <a:pt x="130" y="224"/>
                </a:lnTo>
                <a:lnTo>
                  <a:pt x="130" y="225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29" y="224"/>
                </a:lnTo>
                <a:lnTo>
                  <a:pt x="129" y="223"/>
                </a:lnTo>
                <a:lnTo>
                  <a:pt x="129" y="222"/>
                </a:lnTo>
                <a:lnTo>
                  <a:pt x="128" y="222"/>
                </a:lnTo>
                <a:lnTo>
                  <a:pt x="128" y="223"/>
                </a:lnTo>
                <a:lnTo>
                  <a:pt x="128" y="224"/>
                </a:lnTo>
                <a:lnTo>
                  <a:pt x="127" y="224"/>
                </a:lnTo>
                <a:lnTo>
                  <a:pt x="128" y="224"/>
                </a:lnTo>
                <a:lnTo>
                  <a:pt x="128" y="225"/>
                </a:lnTo>
                <a:lnTo>
                  <a:pt x="127" y="225"/>
                </a:lnTo>
                <a:lnTo>
                  <a:pt x="127" y="224"/>
                </a:lnTo>
                <a:lnTo>
                  <a:pt x="127" y="225"/>
                </a:lnTo>
                <a:lnTo>
                  <a:pt x="127" y="226"/>
                </a:lnTo>
                <a:lnTo>
                  <a:pt x="126" y="226"/>
                </a:lnTo>
                <a:lnTo>
                  <a:pt x="127" y="226"/>
                </a:lnTo>
                <a:lnTo>
                  <a:pt x="128" y="226"/>
                </a:lnTo>
                <a:lnTo>
                  <a:pt x="128" y="227"/>
                </a:lnTo>
                <a:lnTo>
                  <a:pt x="127" y="227"/>
                </a:lnTo>
                <a:lnTo>
                  <a:pt x="128" y="227"/>
                </a:lnTo>
                <a:lnTo>
                  <a:pt x="128" y="228"/>
                </a:lnTo>
                <a:lnTo>
                  <a:pt x="127" y="228"/>
                </a:lnTo>
                <a:lnTo>
                  <a:pt x="127" y="227"/>
                </a:lnTo>
                <a:lnTo>
                  <a:pt x="127" y="228"/>
                </a:lnTo>
                <a:lnTo>
                  <a:pt x="126" y="228"/>
                </a:lnTo>
                <a:lnTo>
                  <a:pt x="126" y="227"/>
                </a:lnTo>
                <a:lnTo>
                  <a:pt x="125" y="227"/>
                </a:lnTo>
                <a:lnTo>
                  <a:pt x="125" y="228"/>
                </a:lnTo>
                <a:lnTo>
                  <a:pt x="126" y="228"/>
                </a:lnTo>
                <a:lnTo>
                  <a:pt x="125" y="228"/>
                </a:lnTo>
                <a:lnTo>
                  <a:pt x="125" y="227"/>
                </a:lnTo>
                <a:lnTo>
                  <a:pt x="124" y="227"/>
                </a:lnTo>
                <a:lnTo>
                  <a:pt x="124" y="228"/>
                </a:lnTo>
                <a:lnTo>
                  <a:pt x="123" y="228"/>
                </a:lnTo>
                <a:lnTo>
                  <a:pt x="124" y="228"/>
                </a:lnTo>
                <a:lnTo>
                  <a:pt x="124" y="227"/>
                </a:lnTo>
                <a:lnTo>
                  <a:pt x="124" y="226"/>
                </a:lnTo>
                <a:lnTo>
                  <a:pt x="123" y="226"/>
                </a:lnTo>
                <a:lnTo>
                  <a:pt x="124" y="226"/>
                </a:lnTo>
                <a:lnTo>
                  <a:pt x="123" y="226"/>
                </a:lnTo>
                <a:lnTo>
                  <a:pt x="123" y="225"/>
                </a:lnTo>
                <a:lnTo>
                  <a:pt x="123" y="226"/>
                </a:lnTo>
                <a:lnTo>
                  <a:pt x="122" y="226"/>
                </a:lnTo>
                <a:lnTo>
                  <a:pt x="123" y="227"/>
                </a:lnTo>
                <a:lnTo>
                  <a:pt x="122" y="227"/>
                </a:lnTo>
                <a:lnTo>
                  <a:pt x="123" y="227"/>
                </a:lnTo>
                <a:lnTo>
                  <a:pt x="123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8"/>
                </a:lnTo>
                <a:lnTo>
                  <a:pt x="121" y="228"/>
                </a:lnTo>
                <a:lnTo>
                  <a:pt x="121" y="227"/>
                </a:lnTo>
                <a:lnTo>
                  <a:pt x="120" y="227"/>
                </a:lnTo>
                <a:lnTo>
                  <a:pt x="121" y="227"/>
                </a:lnTo>
                <a:lnTo>
                  <a:pt x="120" y="227"/>
                </a:lnTo>
                <a:lnTo>
                  <a:pt x="120" y="228"/>
                </a:lnTo>
                <a:lnTo>
                  <a:pt x="121" y="228"/>
                </a:lnTo>
                <a:lnTo>
                  <a:pt x="120" y="228"/>
                </a:lnTo>
                <a:lnTo>
                  <a:pt x="119" y="228"/>
                </a:lnTo>
                <a:lnTo>
                  <a:pt x="120" y="228"/>
                </a:lnTo>
                <a:lnTo>
                  <a:pt x="119" y="227"/>
                </a:lnTo>
                <a:lnTo>
                  <a:pt x="119" y="228"/>
                </a:lnTo>
                <a:lnTo>
                  <a:pt x="118" y="228"/>
                </a:lnTo>
                <a:lnTo>
                  <a:pt x="119" y="228"/>
                </a:lnTo>
                <a:lnTo>
                  <a:pt x="119" y="227"/>
                </a:lnTo>
                <a:lnTo>
                  <a:pt x="119" y="226"/>
                </a:lnTo>
                <a:lnTo>
                  <a:pt x="120" y="226"/>
                </a:lnTo>
                <a:lnTo>
                  <a:pt x="119" y="226"/>
                </a:lnTo>
                <a:lnTo>
                  <a:pt x="120" y="226"/>
                </a:lnTo>
                <a:lnTo>
                  <a:pt x="121" y="226"/>
                </a:lnTo>
                <a:lnTo>
                  <a:pt x="120" y="226"/>
                </a:lnTo>
                <a:lnTo>
                  <a:pt x="119" y="226"/>
                </a:lnTo>
                <a:lnTo>
                  <a:pt x="120" y="225"/>
                </a:lnTo>
                <a:lnTo>
                  <a:pt x="121" y="225"/>
                </a:lnTo>
                <a:lnTo>
                  <a:pt x="120" y="225"/>
                </a:lnTo>
                <a:lnTo>
                  <a:pt x="120" y="224"/>
                </a:lnTo>
                <a:lnTo>
                  <a:pt x="121" y="224"/>
                </a:lnTo>
                <a:lnTo>
                  <a:pt x="120" y="224"/>
                </a:lnTo>
                <a:lnTo>
                  <a:pt x="121" y="224"/>
                </a:lnTo>
                <a:lnTo>
                  <a:pt x="121" y="225"/>
                </a:lnTo>
                <a:lnTo>
                  <a:pt x="122" y="225"/>
                </a:lnTo>
                <a:lnTo>
                  <a:pt x="122" y="224"/>
                </a:lnTo>
                <a:lnTo>
                  <a:pt x="122" y="225"/>
                </a:lnTo>
                <a:lnTo>
                  <a:pt x="123" y="225"/>
                </a:lnTo>
                <a:lnTo>
                  <a:pt x="123" y="224"/>
                </a:lnTo>
                <a:lnTo>
                  <a:pt x="122" y="224"/>
                </a:lnTo>
                <a:lnTo>
                  <a:pt x="123" y="224"/>
                </a:lnTo>
                <a:lnTo>
                  <a:pt x="122" y="223"/>
                </a:lnTo>
                <a:lnTo>
                  <a:pt x="121" y="223"/>
                </a:lnTo>
                <a:lnTo>
                  <a:pt x="122" y="223"/>
                </a:lnTo>
                <a:lnTo>
                  <a:pt x="122" y="222"/>
                </a:lnTo>
                <a:lnTo>
                  <a:pt x="121" y="222"/>
                </a:lnTo>
                <a:lnTo>
                  <a:pt x="122" y="222"/>
                </a:lnTo>
                <a:lnTo>
                  <a:pt x="122" y="221"/>
                </a:lnTo>
                <a:lnTo>
                  <a:pt x="122" y="222"/>
                </a:lnTo>
                <a:lnTo>
                  <a:pt x="123" y="222"/>
                </a:lnTo>
                <a:lnTo>
                  <a:pt x="123" y="221"/>
                </a:lnTo>
                <a:lnTo>
                  <a:pt x="122" y="221"/>
                </a:lnTo>
                <a:lnTo>
                  <a:pt x="123" y="221"/>
                </a:lnTo>
                <a:lnTo>
                  <a:pt x="122" y="220"/>
                </a:lnTo>
                <a:lnTo>
                  <a:pt x="123" y="220"/>
                </a:lnTo>
                <a:lnTo>
                  <a:pt x="123" y="219"/>
                </a:lnTo>
                <a:lnTo>
                  <a:pt x="123" y="220"/>
                </a:lnTo>
                <a:lnTo>
                  <a:pt x="124" y="220"/>
                </a:lnTo>
                <a:lnTo>
                  <a:pt x="123" y="220"/>
                </a:lnTo>
                <a:lnTo>
                  <a:pt x="124" y="220"/>
                </a:lnTo>
                <a:lnTo>
                  <a:pt x="124" y="221"/>
                </a:lnTo>
                <a:lnTo>
                  <a:pt x="124" y="222"/>
                </a:lnTo>
                <a:lnTo>
                  <a:pt x="123" y="222"/>
                </a:lnTo>
                <a:lnTo>
                  <a:pt x="124" y="222"/>
                </a:lnTo>
                <a:lnTo>
                  <a:pt x="124" y="221"/>
                </a:lnTo>
                <a:lnTo>
                  <a:pt x="125" y="221"/>
                </a:lnTo>
                <a:lnTo>
                  <a:pt x="125" y="222"/>
                </a:lnTo>
                <a:lnTo>
                  <a:pt x="126" y="222"/>
                </a:lnTo>
                <a:lnTo>
                  <a:pt x="125" y="222"/>
                </a:lnTo>
                <a:lnTo>
                  <a:pt x="125" y="221"/>
                </a:lnTo>
                <a:lnTo>
                  <a:pt x="126" y="221"/>
                </a:lnTo>
                <a:lnTo>
                  <a:pt x="126" y="222"/>
                </a:lnTo>
                <a:lnTo>
                  <a:pt x="127" y="222"/>
                </a:lnTo>
                <a:lnTo>
                  <a:pt x="127" y="221"/>
                </a:lnTo>
                <a:lnTo>
                  <a:pt x="127" y="222"/>
                </a:lnTo>
                <a:lnTo>
                  <a:pt x="128" y="222"/>
                </a:lnTo>
                <a:lnTo>
                  <a:pt x="128" y="221"/>
                </a:lnTo>
                <a:lnTo>
                  <a:pt x="127" y="221"/>
                </a:lnTo>
                <a:lnTo>
                  <a:pt x="128" y="221"/>
                </a:lnTo>
                <a:lnTo>
                  <a:pt x="128" y="220"/>
                </a:lnTo>
                <a:lnTo>
                  <a:pt x="127" y="220"/>
                </a:lnTo>
                <a:lnTo>
                  <a:pt x="126" y="220"/>
                </a:lnTo>
                <a:lnTo>
                  <a:pt x="127" y="220"/>
                </a:lnTo>
                <a:lnTo>
                  <a:pt x="127" y="219"/>
                </a:lnTo>
                <a:lnTo>
                  <a:pt x="126" y="219"/>
                </a:lnTo>
                <a:lnTo>
                  <a:pt x="126" y="218"/>
                </a:lnTo>
                <a:lnTo>
                  <a:pt x="125" y="218"/>
                </a:lnTo>
                <a:lnTo>
                  <a:pt x="125" y="219"/>
                </a:lnTo>
                <a:lnTo>
                  <a:pt x="126" y="219"/>
                </a:lnTo>
                <a:lnTo>
                  <a:pt x="125" y="219"/>
                </a:lnTo>
                <a:lnTo>
                  <a:pt x="125" y="218"/>
                </a:lnTo>
                <a:lnTo>
                  <a:pt x="124" y="218"/>
                </a:lnTo>
                <a:lnTo>
                  <a:pt x="124" y="219"/>
                </a:lnTo>
                <a:lnTo>
                  <a:pt x="123" y="219"/>
                </a:lnTo>
                <a:lnTo>
                  <a:pt x="124" y="219"/>
                </a:lnTo>
                <a:lnTo>
                  <a:pt x="124" y="218"/>
                </a:lnTo>
                <a:lnTo>
                  <a:pt x="124" y="217"/>
                </a:lnTo>
                <a:lnTo>
                  <a:pt x="125" y="217"/>
                </a:lnTo>
                <a:lnTo>
                  <a:pt x="126" y="217"/>
                </a:lnTo>
                <a:lnTo>
                  <a:pt x="125" y="217"/>
                </a:lnTo>
                <a:lnTo>
                  <a:pt x="125" y="216"/>
                </a:lnTo>
                <a:lnTo>
                  <a:pt x="125" y="215"/>
                </a:lnTo>
                <a:lnTo>
                  <a:pt x="124" y="215"/>
                </a:lnTo>
                <a:lnTo>
                  <a:pt x="124" y="216"/>
                </a:lnTo>
                <a:lnTo>
                  <a:pt x="123" y="216"/>
                </a:lnTo>
                <a:lnTo>
                  <a:pt x="124" y="216"/>
                </a:lnTo>
                <a:lnTo>
                  <a:pt x="124" y="215"/>
                </a:lnTo>
                <a:lnTo>
                  <a:pt x="124" y="214"/>
                </a:lnTo>
                <a:lnTo>
                  <a:pt x="123" y="214"/>
                </a:lnTo>
                <a:lnTo>
                  <a:pt x="124" y="214"/>
                </a:lnTo>
                <a:lnTo>
                  <a:pt x="123" y="214"/>
                </a:lnTo>
                <a:lnTo>
                  <a:pt x="123" y="213"/>
                </a:lnTo>
                <a:lnTo>
                  <a:pt x="123" y="214"/>
                </a:lnTo>
                <a:lnTo>
                  <a:pt x="122" y="214"/>
                </a:lnTo>
                <a:lnTo>
                  <a:pt x="123" y="215"/>
                </a:lnTo>
                <a:lnTo>
                  <a:pt x="122" y="215"/>
                </a:lnTo>
                <a:lnTo>
                  <a:pt x="123" y="215"/>
                </a:lnTo>
                <a:lnTo>
                  <a:pt x="123" y="216"/>
                </a:lnTo>
                <a:lnTo>
                  <a:pt x="122" y="216"/>
                </a:lnTo>
                <a:lnTo>
                  <a:pt x="122" y="215"/>
                </a:lnTo>
                <a:lnTo>
                  <a:pt x="122" y="216"/>
                </a:lnTo>
                <a:lnTo>
                  <a:pt x="121" y="216"/>
                </a:lnTo>
                <a:lnTo>
                  <a:pt x="121" y="215"/>
                </a:lnTo>
                <a:lnTo>
                  <a:pt x="120" y="215"/>
                </a:lnTo>
                <a:lnTo>
                  <a:pt x="121" y="215"/>
                </a:lnTo>
                <a:lnTo>
                  <a:pt x="120" y="215"/>
                </a:lnTo>
                <a:lnTo>
                  <a:pt x="120" y="216"/>
                </a:lnTo>
                <a:lnTo>
                  <a:pt x="121" y="216"/>
                </a:lnTo>
                <a:lnTo>
                  <a:pt x="120" y="216"/>
                </a:lnTo>
                <a:lnTo>
                  <a:pt x="119" y="216"/>
                </a:lnTo>
                <a:lnTo>
                  <a:pt x="120" y="216"/>
                </a:lnTo>
                <a:lnTo>
                  <a:pt x="119" y="215"/>
                </a:lnTo>
                <a:lnTo>
                  <a:pt x="119" y="216"/>
                </a:lnTo>
                <a:lnTo>
                  <a:pt x="118" y="216"/>
                </a:lnTo>
                <a:lnTo>
                  <a:pt x="119" y="216"/>
                </a:lnTo>
                <a:lnTo>
                  <a:pt x="119" y="215"/>
                </a:lnTo>
                <a:lnTo>
                  <a:pt x="119" y="214"/>
                </a:lnTo>
                <a:lnTo>
                  <a:pt x="120" y="214"/>
                </a:lnTo>
                <a:lnTo>
                  <a:pt x="119" y="214"/>
                </a:lnTo>
                <a:lnTo>
                  <a:pt x="120" y="214"/>
                </a:lnTo>
                <a:lnTo>
                  <a:pt x="121" y="214"/>
                </a:lnTo>
                <a:lnTo>
                  <a:pt x="120" y="214"/>
                </a:lnTo>
                <a:lnTo>
                  <a:pt x="119" y="214"/>
                </a:lnTo>
                <a:lnTo>
                  <a:pt x="120" y="213"/>
                </a:lnTo>
                <a:lnTo>
                  <a:pt x="121" y="213"/>
                </a:lnTo>
                <a:lnTo>
                  <a:pt x="120" y="213"/>
                </a:lnTo>
                <a:lnTo>
                  <a:pt x="120" y="212"/>
                </a:lnTo>
                <a:lnTo>
                  <a:pt x="121" y="212"/>
                </a:lnTo>
                <a:lnTo>
                  <a:pt x="120" y="212"/>
                </a:lnTo>
                <a:lnTo>
                  <a:pt x="121" y="212"/>
                </a:lnTo>
                <a:lnTo>
                  <a:pt x="121" y="213"/>
                </a:lnTo>
                <a:lnTo>
                  <a:pt x="122" y="213"/>
                </a:lnTo>
                <a:lnTo>
                  <a:pt x="122" y="212"/>
                </a:lnTo>
                <a:lnTo>
                  <a:pt x="122" y="213"/>
                </a:lnTo>
                <a:lnTo>
                  <a:pt x="123" y="213"/>
                </a:lnTo>
                <a:lnTo>
                  <a:pt x="123" y="212"/>
                </a:lnTo>
                <a:lnTo>
                  <a:pt x="122" y="212"/>
                </a:lnTo>
                <a:lnTo>
                  <a:pt x="123" y="212"/>
                </a:lnTo>
                <a:lnTo>
                  <a:pt x="122" y="211"/>
                </a:lnTo>
                <a:lnTo>
                  <a:pt x="121" y="211"/>
                </a:lnTo>
                <a:lnTo>
                  <a:pt x="122" y="211"/>
                </a:lnTo>
                <a:lnTo>
                  <a:pt x="122" y="210"/>
                </a:lnTo>
                <a:lnTo>
                  <a:pt x="121" y="210"/>
                </a:lnTo>
                <a:lnTo>
                  <a:pt x="122" y="210"/>
                </a:lnTo>
                <a:lnTo>
                  <a:pt x="121" y="210"/>
                </a:lnTo>
                <a:lnTo>
                  <a:pt x="121" y="209"/>
                </a:lnTo>
                <a:lnTo>
                  <a:pt x="120" y="209"/>
                </a:lnTo>
                <a:lnTo>
                  <a:pt x="121" y="209"/>
                </a:lnTo>
                <a:lnTo>
                  <a:pt x="120" y="209"/>
                </a:lnTo>
                <a:lnTo>
                  <a:pt x="120" y="210"/>
                </a:lnTo>
                <a:lnTo>
                  <a:pt x="121" y="210"/>
                </a:lnTo>
                <a:lnTo>
                  <a:pt x="120" y="210"/>
                </a:lnTo>
                <a:lnTo>
                  <a:pt x="119" y="210"/>
                </a:lnTo>
                <a:lnTo>
                  <a:pt x="120" y="210"/>
                </a:lnTo>
                <a:lnTo>
                  <a:pt x="119" y="209"/>
                </a:lnTo>
                <a:lnTo>
                  <a:pt x="119" y="210"/>
                </a:lnTo>
                <a:lnTo>
                  <a:pt x="118" y="210"/>
                </a:lnTo>
                <a:lnTo>
                  <a:pt x="119" y="210"/>
                </a:lnTo>
                <a:lnTo>
                  <a:pt x="119" y="209"/>
                </a:lnTo>
                <a:lnTo>
                  <a:pt x="119" y="208"/>
                </a:lnTo>
                <a:lnTo>
                  <a:pt x="120" y="208"/>
                </a:lnTo>
                <a:lnTo>
                  <a:pt x="119" y="208"/>
                </a:lnTo>
                <a:lnTo>
                  <a:pt x="120" y="208"/>
                </a:lnTo>
                <a:lnTo>
                  <a:pt x="121" y="208"/>
                </a:lnTo>
                <a:lnTo>
                  <a:pt x="120" y="208"/>
                </a:lnTo>
                <a:lnTo>
                  <a:pt x="119" y="208"/>
                </a:lnTo>
                <a:lnTo>
                  <a:pt x="120" y="207"/>
                </a:lnTo>
                <a:lnTo>
                  <a:pt x="119" y="207"/>
                </a:lnTo>
                <a:lnTo>
                  <a:pt x="120" y="207"/>
                </a:lnTo>
                <a:lnTo>
                  <a:pt x="119" y="206"/>
                </a:lnTo>
                <a:lnTo>
                  <a:pt x="119" y="207"/>
                </a:lnTo>
                <a:lnTo>
                  <a:pt x="118" y="207"/>
                </a:lnTo>
                <a:lnTo>
                  <a:pt x="119" y="207"/>
                </a:lnTo>
                <a:lnTo>
                  <a:pt x="119" y="206"/>
                </a:lnTo>
                <a:lnTo>
                  <a:pt x="119" y="205"/>
                </a:lnTo>
                <a:lnTo>
                  <a:pt x="118" y="205"/>
                </a:lnTo>
                <a:lnTo>
                  <a:pt x="119" y="205"/>
                </a:lnTo>
                <a:lnTo>
                  <a:pt x="118" y="205"/>
                </a:lnTo>
                <a:lnTo>
                  <a:pt x="118" y="204"/>
                </a:lnTo>
                <a:lnTo>
                  <a:pt x="118" y="205"/>
                </a:lnTo>
                <a:lnTo>
                  <a:pt x="117" y="205"/>
                </a:lnTo>
                <a:lnTo>
                  <a:pt x="117" y="206"/>
                </a:lnTo>
                <a:lnTo>
                  <a:pt x="118" y="206"/>
                </a:lnTo>
                <a:lnTo>
                  <a:pt x="118" y="207"/>
                </a:lnTo>
                <a:lnTo>
                  <a:pt x="117" y="207"/>
                </a:lnTo>
                <a:lnTo>
                  <a:pt x="117" y="206"/>
                </a:lnTo>
                <a:lnTo>
                  <a:pt x="117" y="207"/>
                </a:lnTo>
                <a:lnTo>
                  <a:pt x="116" y="207"/>
                </a:lnTo>
                <a:lnTo>
                  <a:pt x="117" y="207"/>
                </a:lnTo>
                <a:lnTo>
                  <a:pt x="117" y="208"/>
                </a:lnTo>
                <a:lnTo>
                  <a:pt x="116" y="208"/>
                </a:lnTo>
                <a:lnTo>
                  <a:pt x="117" y="208"/>
                </a:lnTo>
                <a:lnTo>
                  <a:pt x="117" y="209"/>
                </a:lnTo>
                <a:lnTo>
                  <a:pt x="118" y="209"/>
                </a:lnTo>
                <a:lnTo>
                  <a:pt x="118" y="210"/>
                </a:lnTo>
                <a:lnTo>
                  <a:pt x="117" y="210"/>
                </a:lnTo>
                <a:lnTo>
                  <a:pt x="117" y="209"/>
                </a:lnTo>
                <a:lnTo>
                  <a:pt x="117" y="210"/>
                </a:lnTo>
                <a:lnTo>
                  <a:pt x="116" y="210"/>
                </a:lnTo>
                <a:lnTo>
                  <a:pt x="116" y="209"/>
                </a:lnTo>
                <a:lnTo>
                  <a:pt x="115" y="209"/>
                </a:lnTo>
                <a:lnTo>
                  <a:pt x="115" y="210"/>
                </a:lnTo>
                <a:lnTo>
                  <a:pt x="114" y="210"/>
                </a:lnTo>
                <a:lnTo>
                  <a:pt x="114" y="211"/>
                </a:lnTo>
                <a:lnTo>
                  <a:pt x="115" y="211"/>
                </a:lnTo>
                <a:lnTo>
                  <a:pt x="114" y="211"/>
                </a:lnTo>
                <a:lnTo>
                  <a:pt x="114" y="212"/>
                </a:lnTo>
                <a:lnTo>
                  <a:pt x="113" y="212"/>
                </a:lnTo>
                <a:lnTo>
                  <a:pt x="113" y="213"/>
                </a:lnTo>
                <a:lnTo>
                  <a:pt x="114" y="213"/>
                </a:lnTo>
                <a:lnTo>
                  <a:pt x="114" y="212"/>
                </a:lnTo>
                <a:lnTo>
                  <a:pt x="114" y="213"/>
                </a:lnTo>
                <a:lnTo>
                  <a:pt x="115" y="213"/>
                </a:lnTo>
                <a:lnTo>
                  <a:pt x="115" y="212"/>
                </a:lnTo>
                <a:lnTo>
                  <a:pt x="116" y="212"/>
                </a:lnTo>
                <a:lnTo>
                  <a:pt x="116" y="213"/>
                </a:lnTo>
                <a:lnTo>
                  <a:pt x="117" y="213"/>
                </a:lnTo>
                <a:lnTo>
                  <a:pt x="117" y="214"/>
                </a:lnTo>
                <a:lnTo>
                  <a:pt x="116" y="214"/>
                </a:lnTo>
                <a:lnTo>
                  <a:pt x="117" y="214"/>
                </a:lnTo>
                <a:lnTo>
                  <a:pt x="117" y="215"/>
                </a:lnTo>
                <a:lnTo>
                  <a:pt x="118" y="215"/>
                </a:lnTo>
                <a:lnTo>
                  <a:pt x="118" y="216"/>
                </a:lnTo>
                <a:lnTo>
                  <a:pt x="117" y="216"/>
                </a:lnTo>
                <a:lnTo>
                  <a:pt x="117" y="215"/>
                </a:lnTo>
                <a:lnTo>
                  <a:pt x="117" y="216"/>
                </a:lnTo>
                <a:lnTo>
                  <a:pt x="116" y="216"/>
                </a:lnTo>
                <a:lnTo>
                  <a:pt x="116" y="215"/>
                </a:lnTo>
                <a:lnTo>
                  <a:pt x="115" y="215"/>
                </a:lnTo>
                <a:lnTo>
                  <a:pt x="115" y="216"/>
                </a:lnTo>
                <a:lnTo>
                  <a:pt x="114" y="216"/>
                </a:lnTo>
                <a:lnTo>
                  <a:pt x="114" y="215"/>
                </a:lnTo>
                <a:lnTo>
                  <a:pt x="114" y="216"/>
                </a:lnTo>
                <a:lnTo>
                  <a:pt x="113" y="216"/>
                </a:lnTo>
                <a:lnTo>
                  <a:pt x="113" y="215"/>
                </a:lnTo>
                <a:lnTo>
                  <a:pt x="114" y="215"/>
                </a:lnTo>
                <a:lnTo>
                  <a:pt x="114" y="214"/>
                </a:lnTo>
                <a:lnTo>
                  <a:pt x="113" y="214"/>
                </a:lnTo>
                <a:lnTo>
                  <a:pt x="113" y="213"/>
                </a:lnTo>
                <a:lnTo>
                  <a:pt x="113" y="214"/>
                </a:lnTo>
                <a:lnTo>
                  <a:pt x="112" y="214"/>
                </a:lnTo>
                <a:lnTo>
                  <a:pt x="113" y="214"/>
                </a:lnTo>
                <a:lnTo>
                  <a:pt x="112" y="214"/>
                </a:lnTo>
                <a:lnTo>
                  <a:pt x="112" y="215"/>
                </a:lnTo>
                <a:lnTo>
                  <a:pt x="112" y="216"/>
                </a:lnTo>
                <a:lnTo>
                  <a:pt x="113" y="216"/>
                </a:lnTo>
                <a:lnTo>
                  <a:pt x="112" y="216"/>
                </a:lnTo>
                <a:lnTo>
                  <a:pt x="112" y="215"/>
                </a:lnTo>
                <a:lnTo>
                  <a:pt x="111" y="215"/>
                </a:lnTo>
                <a:lnTo>
                  <a:pt x="111" y="216"/>
                </a:lnTo>
                <a:lnTo>
                  <a:pt x="110" y="216"/>
                </a:lnTo>
                <a:lnTo>
                  <a:pt x="111" y="216"/>
                </a:lnTo>
                <a:lnTo>
                  <a:pt x="111" y="215"/>
                </a:lnTo>
                <a:lnTo>
                  <a:pt x="110" y="215"/>
                </a:lnTo>
                <a:lnTo>
                  <a:pt x="110" y="216"/>
                </a:lnTo>
                <a:lnTo>
                  <a:pt x="109" y="216"/>
                </a:lnTo>
                <a:lnTo>
                  <a:pt x="109" y="215"/>
                </a:lnTo>
                <a:lnTo>
                  <a:pt x="109" y="216"/>
                </a:lnTo>
                <a:lnTo>
                  <a:pt x="108" y="216"/>
                </a:lnTo>
                <a:lnTo>
                  <a:pt x="108" y="215"/>
                </a:lnTo>
                <a:lnTo>
                  <a:pt x="109" y="215"/>
                </a:lnTo>
                <a:lnTo>
                  <a:pt x="108" y="215"/>
                </a:lnTo>
                <a:lnTo>
                  <a:pt x="109" y="214"/>
                </a:lnTo>
                <a:lnTo>
                  <a:pt x="110" y="214"/>
                </a:lnTo>
                <a:lnTo>
                  <a:pt x="109" y="214"/>
                </a:lnTo>
                <a:lnTo>
                  <a:pt x="109" y="213"/>
                </a:lnTo>
                <a:lnTo>
                  <a:pt x="110" y="213"/>
                </a:lnTo>
                <a:lnTo>
                  <a:pt x="109" y="213"/>
                </a:lnTo>
                <a:lnTo>
                  <a:pt x="109" y="212"/>
                </a:lnTo>
                <a:lnTo>
                  <a:pt x="109" y="213"/>
                </a:lnTo>
                <a:lnTo>
                  <a:pt x="108" y="213"/>
                </a:lnTo>
                <a:lnTo>
                  <a:pt x="108" y="212"/>
                </a:lnTo>
                <a:lnTo>
                  <a:pt x="109" y="212"/>
                </a:lnTo>
                <a:lnTo>
                  <a:pt x="108" y="212"/>
                </a:lnTo>
                <a:lnTo>
                  <a:pt x="109" y="211"/>
                </a:lnTo>
                <a:lnTo>
                  <a:pt x="108" y="211"/>
                </a:lnTo>
                <a:lnTo>
                  <a:pt x="108" y="210"/>
                </a:lnTo>
                <a:lnTo>
                  <a:pt x="107" y="210"/>
                </a:lnTo>
                <a:lnTo>
                  <a:pt x="108" y="211"/>
                </a:lnTo>
                <a:lnTo>
                  <a:pt x="107" y="211"/>
                </a:lnTo>
                <a:lnTo>
                  <a:pt x="108" y="211"/>
                </a:lnTo>
                <a:lnTo>
                  <a:pt x="107" y="211"/>
                </a:lnTo>
                <a:lnTo>
                  <a:pt x="107" y="212"/>
                </a:lnTo>
                <a:lnTo>
                  <a:pt x="106" y="212"/>
                </a:lnTo>
                <a:lnTo>
                  <a:pt x="107" y="212"/>
                </a:lnTo>
                <a:lnTo>
                  <a:pt x="107" y="213"/>
                </a:lnTo>
                <a:lnTo>
                  <a:pt x="108" y="213"/>
                </a:lnTo>
                <a:lnTo>
                  <a:pt x="107" y="213"/>
                </a:lnTo>
                <a:lnTo>
                  <a:pt x="106" y="213"/>
                </a:lnTo>
                <a:lnTo>
                  <a:pt x="107" y="213"/>
                </a:lnTo>
                <a:lnTo>
                  <a:pt x="106" y="212"/>
                </a:lnTo>
                <a:lnTo>
                  <a:pt x="106" y="213"/>
                </a:lnTo>
                <a:lnTo>
                  <a:pt x="106" y="214"/>
                </a:lnTo>
                <a:lnTo>
                  <a:pt x="105" y="214"/>
                </a:lnTo>
                <a:lnTo>
                  <a:pt x="106" y="214"/>
                </a:lnTo>
                <a:lnTo>
                  <a:pt x="107" y="214"/>
                </a:lnTo>
                <a:lnTo>
                  <a:pt x="106" y="214"/>
                </a:lnTo>
                <a:lnTo>
                  <a:pt x="107" y="214"/>
                </a:lnTo>
                <a:lnTo>
                  <a:pt x="107" y="215"/>
                </a:lnTo>
                <a:lnTo>
                  <a:pt x="106" y="215"/>
                </a:lnTo>
                <a:lnTo>
                  <a:pt x="107" y="215"/>
                </a:lnTo>
                <a:lnTo>
                  <a:pt x="107" y="216"/>
                </a:lnTo>
                <a:lnTo>
                  <a:pt x="108" y="216"/>
                </a:lnTo>
                <a:lnTo>
                  <a:pt x="107" y="216"/>
                </a:lnTo>
                <a:lnTo>
                  <a:pt x="106" y="216"/>
                </a:lnTo>
                <a:lnTo>
                  <a:pt x="107" y="216"/>
                </a:lnTo>
                <a:lnTo>
                  <a:pt x="106" y="215"/>
                </a:lnTo>
                <a:lnTo>
                  <a:pt x="106" y="216"/>
                </a:lnTo>
                <a:lnTo>
                  <a:pt x="105" y="216"/>
                </a:lnTo>
                <a:lnTo>
                  <a:pt x="106" y="216"/>
                </a:lnTo>
                <a:lnTo>
                  <a:pt x="106" y="215"/>
                </a:lnTo>
                <a:lnTo>
                  <a:pt x="105" y="215"/>
                </a:lnTo>
                <a:lnTo>
                  <a:pt x="105" y="216"/>
                </a:lnTo>
                <a:lnTo>
                  <a:pt x="104" y="216"/>
                </a:lnTo>
                <a:lnTo>
                  <a:pt x="104" y="215"/>
                </a:lnTo>
                <a:lnTo>
                  <a:pt x="104" y="216"/>
                </a:lnTo>
                <a:lnTo>
                  <a:pt x="103" y="216"/>
                </a:lnTo>
                <a:lnTo>
                  <a:pt x="103" y="215"/>
                </a:lnTo>
                <a:lnTo>
                  <a:pt x="104" y="215"/>
                </a:lnTo>
                <a:lnTo>
                  <a:pt x="103" y="215"/>
                </a:lnTo>
                <a:lnTo>
                  <a:pt x="103" y="214"/>
                </a:lnTo>
                <a:lnTo>
                  <a:pt x="103" y="213"/>
                </a:lnTo>
                <a:lnTo>
                  <a:pt x="102" y="213"/>
                </a:lnTo>
                <a:lnTo>
                  <a:pt x="102" y="214"/>
                </a:lnTo>
                <a:lnTo>
                  <a:pt x="102" y="215"/>
                </a:lnTo>
                <a:lnTo>
                  <a:pt x="101" y="215"/>
                </a:lnTo>
                <a:lnTo>
                  <a:pt x="102" y="215"/>
                </a:lnTo>
                <a:lnTo>
                  <a:pt x="102" y="216"/>
                </a:lnTo>
                <a:lnTo>
                  <a:pt x="101" y="216"/>
                </a:lnTo>
                <a:lnTo>
                  <a:pt x="101" y="215"/>
                </a:lnTo>
                <a:lnTo>
                  <a:pt x="101" y="216"/>
                </a:lnTo>
                <a:lnTo>
                  <a:pt x="100" y="216"/>
                </a:lnTo>
                <a:lnTo>
                  <a:pt x="100" y="215"/>
                </a:lnTo>
                <a:lnTo>
                  <a:pt x="99" y="215"/>
                </a:lnTo>
                <a:lnTo>
                  <a:pt x="99" y="216"/>
                </a:lnTo>
                <a:lnTo>
                  <a:pt x="100" y="216"/>
                </a:lnTo>
                <a:lnTo>
                  <a:pt x="99" y="216"/>
                </a:lnTo>
                <a:lnTo>
                  <a:pt x="99" y="215"/>
                </a:lnTo>
                <a:lnTo>
                  <a:pt x="98" y="215"/>
                </a:lnTo>
                <a:lnTo>
                  <a:pt x="98" y="216"/>
                </a:lnTo>
                <a:lnTo>
                  <a:pt x="97" y="216"/>
                </a:lnTo>
                <a:lnTo>
                  <a:pt x="98" y="216"/>
                </a:lnTo>
                <a:lnTo>
                  <a:pt x="98" y="215"/>
                </a:lnTo>
                <a:lnTo>
                  <a:pt x="98" y="214"/>
                </a:lnTo>
                <a:lnTo>
                  <a:pt x="99" y="214"/>
                </a:lnTo>
                <a:lnTo>
                  <a:pt x="100" y="214"/>
                </a:lnTo>
                <a:lnTo>
                  <a:pt x="99" y="214"/>
                </a:lnTo>
                <a:lnTo>
                  <a:pt x="99" y="213"/>
                </a:lnTo>
                <a:lnTo>
                  <a:pt x="100" y="213"/>
                </a:lnTo>
                <a:lnTo>
                  <a:pt x="99" y="213"/>
                </a:lnTo>
                <a:lnTo>
                  <a:pt x="99" y="212"/>
                </a:lnTo>
                <a:lnTo>
                  <a:pt x="100" y="212"/>
                </a:lnTo>
                <a:lnTo>
                  <a:pt x="100" y="213"/>
                </a:lnTo>
                <a:lnTo>
                  <a:pt x="101" y="213"/>
                </a:lnTo>
                <a:lnTo>
                  <a:pt x="101" y="212"/>
                </a:lnTo>
                <a:lnTo>
                  <a:pt x="101" y="213"/>
                </a:lnTo>
                <a:lnTo>
                  <a:pt x="102" y="213"/>
                </a:lnTo>
                <a:lnTo>
                  <a:pt x="102" y="212"/>
                </a:lnTo>
                <a:lnTo>
                  <a:pt x="101" y="212"/>
                </a:lnTo>
                <a:lnTo>
                  <a:pt x="102" y="212"/>
                </a:lnTo>
                <a:lnTo>
                  <a:pt x="102" y="211"/>
                </a:lnTo>
                <a:lnTo>
                  <a:pt x="101" y="211"/>
                </a:lnTo>
                <a:lnTo>
                  <a:pt x="100" y="211"/>
                </a:lnTo>
                <a:lnTo>
                  <a:pt x="101" y="211"/>
                </a:lnTo>
                <a:lnTo>
                  <a:pt x="101" y="210"/>
                </a:lnTo>
                <a:lnTo>
                  <a:pt x="101" y="209"/>
                </a:lnTo>
                <a:lnTo>
                  <a:pt x="101" y="210"/>
                </a:lnTo>
                <a:lnTo>
                  <a:pt x="102" y="210"/>
                </a:lnTo>
                <a:lnTo>
                  <a:pt x="102" y="209"/>
                </a:lnTo>
                <a:lnTo>
                  <a:pt x="101" y="209"/>
                </a:lnTo>
                <a:lnTo>
                  <a:pt x="102" y="209"/>
                </a:lnTo>
                <a:lnTo>
                  <a:pt x="102" y="208"/>
                </a:lnTo>
                <a:lnTo>
                  <a:pt x="102" y="207"/>
                </a:lnTo>
                <a:lnTo>
                  <a:pt x="103" y="207"/>
                </a:lnTo>
                <a:lnTo>
                  <a:pt x="103" y="208"/>
                </a:lnTo>
                <a:lnTo>
                  <a:pt x="103" y="209"/>
                </a:lnTo>
                <a:lnTo>
                  <a:pt x="104" y="209"/>
                </a:lnTo>
                <a:lnTo>
                  <a:pt x="103" y="209"/>
                </a:lnTo>
                <a:lnTo>
                  <a:pt x="103" y="210"/>
                </a:lnTo>
                <a:lnTo>
                  <a:pt x="104" y="210"/>
                </a:lnTo>
                <a:lnTo>
                  <a:pt x="104" y="209"/>
                </a:lnTo>
                <a:lnTo>
                  <a:pt x="104" y="210"/>
                </a:lnTo>
                <a:lnTo>
                  <a:pt x="105" y="210"/>
                </a:lnTo>
                <a:lnTo>
                  <a:pt x="105" y="209"/>
                </a:lnTo>
                <a:lnTo>
                  <a:pt x="106" y="209"/>
                </a:lnTo>
                <a:lnTo>
                  <a:pt x="106" y="210"/>
                </a:lnTo>
                <a:lnTo>
                  <a:pt x="105" y="210"/>
                </a:lnTo>
                <a:lnTo>
                  <a:pt x="106" y="210"/>
                </a:lnTo>
                <a:lnTo>
                  <a:pt x="106" y="209"/>
                </a:lnTo>
                <a:lnTo>
                  <a:pt x="107" y="210"/>
                </a:lnTo>
                <a:lnTo>
                  <a:pt x="106" y="210"/>
                </a:lnTo>
                <a:lnTo>
                  <a:pt x="107" y="210"/>
                </a:lnTo>
                <a:lnTo>
                  <a:pt x="108" y="210"/>
                </a:lnTo>
                <a:lnTo>
                  <a:pt x="107" y="210"/>
                </a:lnTo>
                <a:lnTo>
                  <a:pt x="107" y="209"/>
                </a:lnTo>
                <a:lnTo>
                  <a:pt x="106" y="209"/>
                </a:lnTo>
                <a:lnTo>
                  <a:pt x="107" y="209"/>
                </a:lnTo>
                <a:lnTo>
                  <a:pt x="107" y="208"/>
                </a:lnTo>
                <a:lnTo>
                  <a:pt x="106" y="208"/>
                </a:lnTo>
                <a:lnTo>
                  <a:pt x="107" y="208"/>
                </a:lnTo>
                <a:lnTo>
                  <a:pt x="106" y="208"/>
                </a:lnTo>
                <a:lnTo>
                  <a:pt x="105" y="208"/>
                </a:lnTo>
                <a:lnTo>
                  <a:pt x="106" y="208"/>
                </a:lnTo>
                <a:lnTo>
                  <a:pt x="106" y="207"/>
                </a:lnTo>
                <a:lnTo>
                  <a:pt x="105" y="207"/>
                </a:lnTo>
                <a:lnTo>
                  <a:pt x="106" y="207"/>
                </a:lnTo>
                <a:lnTo>
                  <a:pt x="106" y="206"/>
                </a:lnTo>
                <a:lnTo>
                  <a:pt x="105" y="206"/>
                </a:lnTo>
                <a:lnTo>
                  <a:pt x="105" y="207"/>
                </a:lnTo>
                <a:lnTo>
                  <a:pt x="104" y="207"/>
                </a:lnTo>
                <a:lnTo>
                  <a:pt x="104" y="206"/>
                </a:lnTo>
                <a:lnTo>
                  <a:pt x="104" y="207"/>
                </a:lnTo>
                <a:lnTo>
                  <a:pt x="103" y="207"/>
                </a:lnTo>
                <a:lnTo>
                  <a:pt x="103" y="206"/>
                </a:lnTo>
                <a:lnTo>
                  <a:pt x="104" y="206"/>
                </a:lnTo>
                <a:lnTo>
                  <a:pt x="103" y="206"/>
                </a:lnTo>
                <a:lnTo>
                  <a:pt x="103" y="205"/>
                </a:lnTo>
                <a:lnTo>
                  <a:pt x="104" y="205"/>
                </a:lnTo>
                <a:lnTo>
                  <a:pt x="105" y="205"/>
                </a:lnTo>
                <a:lnTo>
                  <a:pt x="104" y="205"/>
                </a:lnTo>
                <a:lnTo>
                  <a:pt x="104" y="204"/>
                </a:lnTo>
                <a:lnTo>
                  <a:pt x="105" y="204"/>
                </a:lnTo>
                <a:lnTo>
                  <a:pt x="105" y="203"/>
                </a:lnTo>
                <a:lnTo>
                  <a:pt x="106" y="203"/>
                </a:lnTo>
                <a:lnTo>
                  <a:pt x="106" y="204"/>
                </a:lnTo>
                <a:lnTo>
                  <a:pt x="105" y="204"/>
                </a:lnTo>
                <a:lnTo>
                  <a:pt x="106" y="204"/>
                </a:lnTo>
                <a:lnTo>
                  <a:pt x="106" y="203"/>
                </a:lnTo>
                <a:lnTo>
                  <a:pt x="107" y="204"/>
                </a:lnTo>
                <a:lnTo>
                  <a:pt x="106" y="204"/>
                </a:lnTo>
                <a:lnTo>
                  <a:pt x="107" y="204"/>
                </a:lnTo>
                <a:lnTo>
                  <a:pt x="108" y="204"/>
                </a:lnTo>
                <a:lnTo>
                  <a:pt x="107" y="204"/>
                </a:lnTo>
                <a:lnTo>
                  <a:pt x="107" y="203"/>
                </a:lnTo>
                <a:lnTo>
                  <a:pt x="106" y="203"/>
                </a:lnTo>
                <a:lnTo>
                  <a:pt x="107" y="203"/>
                </a:lnTo>
                <a:lnTo>
                  <a:pt x="107" y="202"/>
                </a:lnTo>
                <a:lnTo>
                  <a:pt x="106" y="202"/>
                </a:lnTo>
                <a:lnTo>
                  <a:pt x="107" y="202"/>
                </a:lnTo>
                <a:lnTo>
                  <a:pt x="106" y="202"/>
                </a:lnTo>
                <a:lnTo>
                  <a:pt x="105" y="202"/>
                </a:lnTo>
                <a:lnTo>
                  <a:pt x="106" y="202"/>
                </a:lnTo>
                <a:lnTo>
                  <a:pt x="106" y="201"/>
                </a:lnTo>
                <a:lnTo>
                  <a:pt x="106" y="200"/>
                </a:lnTo>
                <a:lnTo>
                  <a:pt x="107" y="201"/>
                </a:lnTo>
                <a:lnTo>
                  <a:pt x="106" y="201"/>
                </a:lnTo>
                <a:lnTo>
                  <a:pt x="107" y="201"/>
                </a:lnTo>
                <a:lnTo>
                  <a:pt x="108" y="201"/>
                </a:lnTo>
                <a:lnTo>
                  <a:pt x="107" y="201"/>
                </a:lnTo>
                <a:lnTo>
                  <a:pt x="107" y="200"/>
                </a:lnTo>
                <a:lnTo>
                  <a:pt x="106" y="200"/>
                </a:lnTo>
                <a:lnTo>
                  <a:pt x="107" y="200"/>
                </a:lnTo>
                <a:lnTo>
                  <a:pt x="107" y="199"/>
                </a:lnTo>
                <a:lnTo>
                  <a:pt x="108" y="199"/>
                </a:lnTo>
                <a:lnTo>
                  <a:pt x="107" y="199"/>
                </a:lnTo>
                <a:lnTo>
                  <a:pt x="108" y="199"/>
                </a:lnTo>
                <a:lnTo>
                  <a:pt x="107" y="198"/>
                </a:lnTo>
                <a:lnTo>
                  <a:pt x="108" y="198"/>
                </a:lnTo>
                <a:lnTo>
                  <a:pt x="108" y="199"/>
                </a:lnTo>
                <a:lnTo>
                  <a:pt x="109" y="199"/>
                </a:lnTo>
                <a:lnTo>
                  <a:pt x="108" y="200"/>
                </a:lnTo>
                <a:lnTo>
                  <a:pt x="109" y="200"/>
                </a:lnTo>
                <a:lnTo>
                  <a:pt x="108" y="200"/>
                </a:lnTo>
                <a:lnTo>
                  <a:pt x="108" y="201"/>
                </a:lnTo>
                <a:lnTo>
                  <a:pt x="109" y="201"/>
                </a:lnTo>
                <a:lnTo>
                  <a:pt x="109" y="200"/>
                </a:lnTo>
                <a:lnTo>
                  <a:pt x="109" y="201"/>
                </a:lnTo>
                <a:lnTo>
                  <a:pt x="110" y="201"/>
                </a:lnTo>
                <a:lnTo>
                  <a:pt x="109" y="201"/>
                </a:lnTo>
                <a:lnTo>
                  <a:pt x="109" y="202"/>
                </a:lnTo>
                <a:lnTo>
                  <a:pt x="110" y="202"/>
                </a:lnTo>
                <a:lnTo>
                  <a:pt x="109" y="202"/>
                </a:lnTo>
                <a:lnTo>
                  <a:pt x="108" y="203"/>
                </a:lnTo>
                <a:lnTo>
                  <a:pt x="109" y="203"/>
                </a:lnTo>
                <a:lnTo>
                  <a:pt x="108" y="203"/>
                </a:lnTo>
                <a:lnTo>
                  <a:pt x="108" y="204"/>
                </a:lnTo>
                <a:lnTo>
                  <a:pt x="109" y="204"/>
                </a:lnTo>
                <a:lnTo>
                  <a:pt x="109" y="203"/>
                </a:lnTo>
                <a:lnTo>
                  <a:pt x="109" y="204"/>
                </a:lnTo>
                <a:lnTo>
                  <a:pt x="110" y="204"/>
                </a:lnTo>
                <a:lnTo>
                  <a:pt x="110" y="203"/>
                </a:lnTo>
                <a:lnTo>
                  <a:pt x="111" y="203"/>
                </a:lnTo>
                <a:lnTo>
                  <a:pt x="111" y="204"/>
                </a:lnTo>
                <a:lnTo>
                  <a:pt x="110" y="204"/>
                </a:lnTo>
                <a:lnTo>
                  <a:pt x="111" y="204"/>
                </a:lnTo>
                <a:lnTo>
                  <a:pt x="111" y="203"/>
                </a:lnTo>
                <a:lnTo>
                  <a:pt x="112" y="203"/>
                </a:lnTo>
                <a:lnTo>
                  <a:pt x="112" y="204"/>
                </a:lnTo>
                <a:lnTo>
                  <a:pt x="113" y="204"/>
                </a:lnTo>
                <a:lnTo>
                  <a:pt x="112" y="204"/>
                </a:lnTo>
                <a:lnTo>
                  <a:pt x="112" y="203"/>
                </a:lnTo>
                <a:lnTo>
                  <a:pt x="112" y="202"/>
                </a:lnTo>
                <a:lnTo>
                  <a:pt x="113" y="202"/>
                </a:lnTo>
                <a:lnTo>
                  <a:pt x="112" y="202"/>
                </a:lnTo>
                <a:lnTo>
                  <a:pt x="113" y="202"/>
                </a:lnTo>
                <a:lnTo>
                  <a:pt x="113" y="201"/>
                </a:lnTo>
                <a:lnTo>
                  <a:pt x="113" y="202"/>
                </a:lnTo>
                <a:lnTo>
                  <a:pt x="114" y="202"/>
                </a:lnTo>
                <a:lnTo>
                  <a:pt x="114" y="203"/>
                </a:lnTo>
                <a:lnTo>
                  <a:pt x="113" y="203"/>
                </a:lnTo>
                <a:lnTo>
                  <a:pt x="113" y="204"/>
                </a:lnTo>
                <a:lnTo>
                  <a:pt x="114" y="204"/>
                </a:lnTo>
                <a:lnTo>
                  <a:pt x="114" y="203"/>
                </a:lnTo>
                <a:lnTo>
                  <a:pt x="114" y="204"/>
                </a:lnTo>
                <a:lnTo>
                  <a:pt x="115" y="204"/>
                </a:lnTo>
                <a:lnTo>
                  <a:pt x="115" y="203"/>
                </a:lnTo>
                <a:lnTo>
                  <a:pt x="116" y="203"/>
                </a:lnTo>
                <a:lnTo>
                  <a:pt x="116" y="204"/>
                </a:lnTo>
                <a:lnTo>
                  <a:pt x="117" y="204"/>
                </a:lnTo>
                <a:lnTo>
                  <a:pt x="117" y="203"/>
                </a:lnTo>
                <a:lnTo>
                  <a:pt x="117" y="204"/>
                </a:lnTo>
                <a:lnTo>
                  <a:pt x="118" y="204"/>
                </a:lnTo>
                <a:lnTo>
                  <a:pt x="118" y="203"/>
                </a:lnTo>
                <a:lnTo>
                  <a:pt x="117" y="203"/>
                </a:lnTo>
                <a:lnTo>
                  <a:pt x="117" y="202"/>
                </a:lnTo>
                <a:lnTo>
                  <a:pt x="116" y="202"/>
                </a:lnTo>
                <a:lnTo>
                  <a:pt x="117" y="202"/>
                </a:lnTo>
                <a:lnTo>
                  <a:pt x="117" y="201"/>
                </a:lnTo>
                <a:lnTo>
                  <a:pt x="116" y="201"/>
                </a:lnTo>
                <a:lnTo>
                  <a:pt x="116" y="200"/>
                </a:lnTo>
                <a:lnTo>
                  <a:pt x="115" y="200"/>
                </a:lnTo>
                <a:lnTo>
                  <a:pt x="115" y="201"/>
                </a:lnTo>
                <a:lnTo>
                  <a:pt x="114" y="201"/>
                </a:lnTo>
                <a:lnTo>
                  <a:pt x="114" y="200"/>
                </a:lnTo>
                <a:lnTo>
                  <a:pt x="114" y="201"/>
                </a:lnTo>
                <a:lnTo>
                  <a:pt x="113" y="201"/>
                </a:lnTo>
                <a:lnTo>
                  <a:pt x="113" y="200"/>
                </a:lnTo>
                <a:lnTo>
                  <a:pt x="114" y="200"/>
                </a:lnTo>
                <a:lnTo>
                  <a:pt x="114" y="199"/>
                </a:lnTo>
                <a:lnTo>
                  <a:pt x="115" y="199"/>
                </a:lnTo>
                <a:lnTo>
                  <a:pt x="114" y="199"/>
                </a:lnTo>
                <a:lnTo>
                  <a:pt x="114" y="198"/>
                </a:lnTo>
                <a:lnTo>
                  <a:pt x="115" y="198"/>
                </a:lnTo>
                <a:lnTo>
                  <a:pt x="114" y="198"/>
                </a:lnTo>
                <a:lnTo>
                  <a:pt x="114" y="197"/>
                </a:lnTo>
                <a:lnTo>
                  <a:pt x="114" y="198"/>
                </a:lnTo>
                <a:lnTo>
                  <a:pt x="113" y="198"/>
                </a:lnTo>
                <a:lnTo>
                  <a:pt x="113" y="197"/>
                </a:lnTo>
                <a:lnTo>
                  <a:pt x="114" y="197"/>
                </a:lnTo>
                <a:lnTo>
                  <a:pt x="114" y="196"/>
                </a:lnTo>
                <a:lnTo>
                  <a:pt x="113" y="196"/>
                </a:lnTo>
                <a:lnTo>
                  <a:pt x="113" y="195"/>
                </a:lnTo>
                <a:lnTo>
                  <a:pt x="113" y="196"/>
                </a:lnTo>
                <a:lnTo>
                  <a:pt x="112" y="196"/>
                </a:lnTo>
                <a:lnTo>
                  <a:pt x="113" y="196"/>
                </a:lnTo>
                <a:lnTo>
                  <a:pt x="112" y="196"/>
                </a:lnTo>
                <a:lnTo>
                  <a:pt x="112" y="197"/>
                </a:lnTo>
                <a:lnTo>
                  <a:pt x="112" y="198"/>
                </a:lnTo>
                <a:lnTo>
                  <a:pt x="113" y="198"/>
                </a:lnTo>
                <a:lnTo>
                  <a:pt x="112" y="198"/>
                </a:lnTo>
                <a:lnTo>
                  <a:pt x="112" y="197"/>
                </a:lnTo>
                <a:lnTo>
                  <a:pt x="111" y="197"/>
                </a:lnTo>
                <a:lnTo>
                  <a:pt x="111" y="198"/>
                </a:lnTo>
                <a:lnTo>
                  <a:pt x="110" y="198"/>
                </a:lnTo>
                <a:lnTo>
                  <a:pt x="111" y="198"/>
                </a:lnTo>
                <a:lnTo>
                  <a:pt x="111" y="197"/>
                </a:lnTo>
                <a:lnTo>
                  <a:pt x="110" y="197"/>
                </a:lnTo>
                <a:lnTo>
                  <a:pt x="110" y="198"/>
                </a:lnTo>
                <a:lnTo>
                  <a:pt x="109" y="198"/>
                </a:lnTo>
                <a:lnTo>
                  <a:pt x="109" y="197"/>
                </a:lnTo>
                <a:lnTo>
                  <a:pt x="109" y="198"/>
                </a:lnTo>
                <a:lnTo>
                  <a:pt x="108" y="198"/>
                </a:lnTo>
                <a:lnTo>
                  <a:pt x="108" y="197"/>
                </a:lnTo>
                <a:lnTo>
                  <a:pt x="109" y="197"/>
                </a:lnTo>
                <a:lnTo>
                  <a:pt x="108" y="197"/>
                </a:lnTo>
                <a:lnTo>
                  <a:pt x="109" y="196"/>
                </a:lnTo>
                <a:lnTo>
                  <a:pt x="110" y="196"/>
                </a:lnTo>
                <a:lnTo>
                  <a:pt x="109" y="196"/>
                </a:lnTo>
                <a:lnTo>
                  <a:pt x="109" y="195"/>
                </a:lnTo>
                <a:lnTo>
                  <a:pt x="110" y="195"/>
                </a:lnTo>
                <a:lnTo>
                  <a:pt x="109" y="195"/>
                </a:lnTo>
                <a:lnTo>
                  <a:pt x="110" y="195"/>
                </a:lnTo>
                <a:lnTo>
                  <a:pt x="110" y="194"/>
                </a:lnTo>
                <a:lnTo>
                  <a:pt x="111" y="194"/>
                </a:lnTo>
                <a:lnTo>
                  <a:pt x="111" y="195"/>
                </a:lnTo>
                <a:lnTo>
                  <a:pt x="110" y="195"/>
                </a:lnTo>
                <a:lnTo>
                  <a:pt x="111" y="195"/>
                </a:lnTo>
                <a:lnTo>
                  <a:pt x="111" y="194"/>
                </a:lnTo>
                <a:lnTo>
                  <a:pt x="112" y="194"/>
                </a:lnTo>
                <a:lnTo>
                  <a:pt x="112" y="195"/>
                </a:lnTo>
                <a:lnTo>
                  <a:pt x="113" y="195"/>
                </a:lnTo>
                <a:lnTo>
                  <a:pt x="112" y="195"/>
                </a:lnTo>
                <a:lnTo>
                  <a:pt x="112" y="194"/>
                </a:lnTo>
                <a:lnTo>
                  <a:pt x="112" y="193"/>
                </a:lnTo>
                <a:lnTo>
                  <a:pt x="111" y="193"/>
                </a:lnTo>
                <a:lnTo>
                  <a:pt x="110" y="193"/>
                </a:lnTo>
                <a:lnTo>
                  <a:pt x="111" y="193"/>
                </a:lnTo>
                <a:lnTo>
                  <a:pt x="111" y="192"/>
                </a:lnTo>
                <a:lnTo>
                  <a:pt x="111" y="191"/>
                </a:lnTo>
                <a:lnTo>
                  <a:pt x="112" y="191"/>
                </a:lnTo>
                <a:lnTo>
                  <a:pt x="112" y="192"/>
                </a:lnTo>
                <a:lnTo>
                  <a:pt x="113" y="192"/>
                </a:lnTo>
                <a:lnTo>
                  <a:pt x="112" y="192"/>
                </a:lnTo>
                <a:lnTo>
                  <a:pt x="112" y="191"/>
                </a:lnTo>
                <a:lnTo>
                  <a:pt x="112" y="190"/>
                </a:lnTo>
                <a:lnTo>
                  <a:pt x="113" y="190"/>
                </a:lnTo>
                <a:lnTo>
                  <a:pt x="112" y="190"/>
                </a:lnTo>
                <a:lnTo>
                  <a:pt x="113" y="190"/>
                </a:lnTo>
                <a:lnTo>
                  <a:pt x="113" y="189"/>
                </a:lnTo>
                <a:lnTo>
                  <a:pt x="113" y="190"/>
                </a:lnTo>
                <a:lnTo>
                  <a:pt x="114" y="190"/>
                </a:lnTo>
                <a:lnTo>
                  <a:pt x="114" y="191"/>
                </a:lnTo>
                <a:lnTo>
                  <a:pt x="113" y="191"/>
                </a:lnTo>
                <a:lnTo>
                  <a:pt x="113" y="192"/>
                </a:lnTo>
                <a:lnTo>
                  <a:pt x="114" y="192"/>
                </a:lnTo>
                <a:lnTo>
                  <a:pt x="114" y="191"/>
                </a:lnTo>
                <a:lnTo>
                  <a:pt x="114" y="192"/>
                </a:lnTo>
                <a:lnTo>
                  <a:pt x="115" y="192"/>
                </a:lnTo>
                <a:lnTo>
                  <a:pt x="115" y="191"/>
                </a:lnTo>
                <a:lnTo>
                  <a:pt x="116" y="191"/>
                </a:lnTo>
                <a:lnTo>
                  <a:pt x="116" y="192"/>
                </a:lnTo>
                <a:lnTo>
                  <a:pt x="117" y="192"/>
                </a:lnTo>
                <a:lnTo>
                  <a:pt x="117" y="191"/>
                </a:lnTo>
                <a:lnTo>
                  <a:pt x="117" y="192"/>
                </a:lnTo>
                <a:lnTo>
                  <a:pt x="118" y="192"/>
                </a:lnTo>
                <a:lnTo>
                  <a:pt x="118" y="191"/>
                </a:lnTo>
                <a:lnTo>
                  <a:pt x="117" y="191"/>
                </a:lnTo>
                <a:lnTo>
                  <a:pt x="117" y="190"/>
                </a:lnTo>
                <a:lnTo>
                  <a:pt x="116" y="190"/>
                </a:lnTo>
                <a:lnTo>
                  <a:pt x="117" y="190"/>
                </a:lnTo>
                <a:lnTo>
                  <a:pt x="117" y="189"/>
                </a:lnTo>
                <a:lnTo>
                  <a:pt x="116" y="189"/>
                </a:lnTo>
                <a:lnTo>
                  <a:pt x="116" y="188"/>
                </a:lnTo>
                <a:lnTo>
                  <a:pt x="115" y="188"/>
                </a:lnTo>
                <a:lnTo>
                  <a:pt x="115" y="189"/>
                </a:lnTo>
                <a:lnTo>
                  <a:pt x="114" y="189"/>
                </a:lnTo>
                <a:lnTo>
                  <a:pt x="114" y="188"/>
                </a:lnTo>
                <a:lnTo>
                  <a:pt x="114" y="189"/>
                </a:lnTo>
                <a:lnTo>
                  <a:pt x="113" y="189"/>
                </a:lnTo>
                <a:lnTo>
                  <a:pt x="113" y="188"/>
                </a:lnTo>
                <a:lnTo>
                  <a:pt x="114" y="188"/>
                </a:lnTo>
                <a:lnTo>
                  <a:pt x="114" y="187"/>
                </a:lnTo>
                <a:lnTo>
                  <a:pt x="115" y="187"/>
                </a:lnTo>
                <a:lnTo>
                  <a:pt x="114" y="187"/>
                </a:lnTo>
                <a:lnTo>
                  <a:pt x="114" y="186"/>
                </a:lnTo>
                <a:lnTo>
                  <a:pt x="115" y="186"/>
                </a:lnTo>
                <a:lnTo>
                  <a:pt x="115" y="185"/>
                </a:lnTo>
                <a:lnTo>
                  <a:pt x="116" y="185"/>
                </a:lnTo>
                <a:lnTo>
                  <a:pt x="116" y="186"/>
                </a:lnTo>
                <a:lnTo>
                  <a:pt x="117" y="186"/>
                </a:lnTo>
                <a:lnTo>
                  <a:pt x="117" y="185"/>
                </a:lnTo>
                <a:lnTo>
                  <a:pt x="117" y="186"/>
                </a:lnTo>
                <a:lnTo>
                  <a:pt x="118" y="186"/>
                </a:lnTo>
                <a:lnTo>
                  <a:pt x="118" y="185"/>
                </a:lnTo>
                <a:lnTo>
                  <a:pt x="117" y="185"/>
                </a:lnTo>
                <a:lnTo>
                  <a:pt x="117" y="184"/>
                </a:lnTo>
                <a:lnTo>
                  <a:pt x="116" y="184"/>
                </a:lnTo>
                <a:lnTo>
                  <a:pt x="117" y="184"/>
                </a:lnTo>
                <a:lnTo>
                  <a:pt x="117" y="183"/>
                </a:lnTo>
                <a:lnTo>
                  <a:pt x="116" y="183"/>
                </a:lnTo>
                <a:lnTo>
                  <a:pt x="117" y="183"/>
                </a:lnTo>
                <a:lnTo>
                  <a:pt x="117" y="182"/>
                </a:lnTo>
                <a:lnTo>
                  <a:pt x="117" y="183"/>
                </a:lnTo>
                <a:lnTo>
                  <a:pt x="118" y="183"/>
                </a:lnTo>
                <a:lnTo>
                  <a:pt x="118" y="182"/>
                </a:lnTo>
                <a:lnTo>
                  <a:pt x="117" y="182"/>
                </a:lnTo>
                <a:lnTo>
                  <a:pt x="117" y="181"/>
                </a:lnTo>
                <a:lnTo>
                  <a:pt x="118" y="181"/>
                </a:lnTo>
                <a:lnTo>
                  <a:pt x="118" y="180"/>
                </a:lnTo>
                <a:lnTo>
                  <a:pt x="118" y="181"/>
                </a:lnTo>
                <a:lnTo>
                  <a:pt x="119" y="181"/>
                </a:lnTo>
                <a:lnTo>
                  <a:pt x="118" y="181"/>
                </a:lnTo>
                <a:lnTo>
                  <a:pt x="119" y="181"/>
                </a:lnTo>
                <a:lnTo>
                  <a:pt x="119" y="182"/>
                </a:lnTo>
                <a:lnTo>
                  <a:pt x="119" y="183"/>
                </a:lnTo>
                <a:lnTo>
                  <a:pt x="118" y="183"/>
                </a:lnTo>
                <a:lnTo>
                  <a:pt x="119" y="183"/>
                </a:lnTo>
                <a:lnTo>
                  <a:pt x="119" y="182"/>
                </a:lnTo>
                <a:lnTo>
                  <a:pt x="120" y="183"/>
                </a:lnTo>
                <a:lnTo>
                  <a:pt x="119" y="183"/>
                </a:lnTo>
                <a:lnTo>
                  <a:pt x="120" y="183"/>
                </a:lnTo>
                <a:lnTo>
                  <a:pt x="119" y="184"/>
                </a:lnTo>
                <a:lnTo>
                  <a:pt x="120" y="184"/>
                </a:lnTo>
                <a:lnTo>
                  <a:pt x="121" y="184"/>
                </a:lnTo>
                <a:lnTo>
                  <a:pt x="120" y="184"/>
                </a:lnTo>
                <a:lnTo>
                  <a:pt x="119" y="184"/>
                </a:lnTo>
                <a:lnTo>
                  <a:pt x="120" y="184"/>
                </a:lnTo>
                <a:lnTo>
                  <a:pt x="119" y="184"/>
                </a:lnTo>
                <a:lnTo>
                  <a:pt x="119" y="185"/>
                </a:lnTo>
                <a:lnTo>
                  <a:pt x="119" y="186"/>
                </a:lnTo>
                <a:lnTo>
                  <a:pt x="118" y="186"/>
                </a:lnTo>
                <a:lnTo>
                  <a:pt x="119" y="186"/>
                </a:lnTo>
                <a:lnTo>
                  <a:pt x="119" y="185"/>
                </a:lnTo>
                <a:lnTo>
                  <a:pt x="120" y="186"/>
                </a:lnTo>
                <a:lnTo>
                  <a:pt x="119" y="186"/>
                </a:lnTo>
                <a:lnTo>
                  <a:pt x="120" y="186"/>
                </a:lnTo>
                <a:lnTo>
                  <a:pt x="121" y="186"/>
                </a:lnTo>
                <a:lnTo>
                  <a:pt x="120" y="186"/>
                </a:lnTo>
                <a:lnTo>
                  <a:pt x="120" y="185"/>
                </a:lnTo>
                <a:lnTo>
                  <a:pt x="121" y="185"/>
                </a:lnTo>
                <a:lnTo>
                  <a:pt x="120" y="185"/>
                </a:lnTo>
                <a:lnTo>
                  <a:pt x="121" y="185"/>
                </a:lnTo>
                <a:lnTo>
                  <a:pt x="121" y="186"/>
                </a:lnTo>
                <a:lnTo>
                  <a:pt x="122" y="186"/>
                </a:lnTo>
                <a:lnTo>
                  <a:pt x="121" y="186"/>
                </a:lnTo>
                <a:lnTo>
                  <a:pt x="122" y="186"/>
                </a:lnTo>
                <a:lnTo>
                  <a:pt x="122" y="187"/>
                </a:lnTo>
                <a:lnTo>
                  <a:pt x="121" y="187"/>
                </a:lnTo>
                <a:lnTo>
                  <a:pt x="122" y="187"/>
                </a:lnTo>
                <a:lnTo>
                  <a:pt x="123" y="188"/>
                </a:lnTo>
                <a:lnTo>
                  <a:pt x="122" y="188"/>
                </a:lnTo>
                <a:lnTo>
                  <a:pt x="123" y="188"/>
                </a:lnTo>
                <a:lnTo>
                  <a:pt x="123" y="189"/>
                </a:lnTo>
                <a:lnTo>
                  <a:pt x="122" y="189"/>
                </a:lnTo>
                <a:lnTo>
                  <a:pt x="122" y="188"/>
                </a:lnTo>
                <a:lnTo>
                  <a:pt x="122" y="189"/>
                </a:lnTo>
                <a:lnTo>
                  <a:pt x="121" y="189"/>
                </a:lnTo>
                <a:lnTo>
                  <a:pt x="121" y="188"/>
                </a:lnTo>
                <a:lnTo>
                  <a:pt x="120" y="188"/>
                </a:lnTo>
                <a:lnTo>
                  <a:pt x="121" y="188"/>
                </a:lnTo>
                <a:lnTo>
                  <a:pt x="120" y="188"/>
                </a:lnTo>
                <a:lnTo>
                  <a:pt x="120" y="189"/>
                </a:lnTo>
                <a:lnTo>
                  <a:pt x="121" y="189"/>
                </a:lnTo>
                <a:lnTo>
                  <a:pt x="120" y="189"/>
                </a:lnTo>
                <a:lnTo>
                  <a:pt x="119" y="190"/>
                </a:lnTo>
                <a:lnTo>
                  <a:pt x="120" y="190"/>
                </a:lnTo>
                <a:lnTo>
                  <a:pt x="121" y="190"/>
                </a:lnTo>
                <a:lnTo>
                  <a:pt x="120" y="190"/>
                </a:lnTo>
                <a:lnTo>
                  <a:pt x="119" y="190"/>
                </a:lnTo>
                <a:lnTo>
                  <a:pt x="120" y="190"/>
                </a:lnTo>
                <a:lnTo>
                  <a:pt x="119" y="190"/>
                </a:lnTo>
                <a:lnTo>
                  <a:pt x="119" y="191"/>
                </a:lnTo>
                <a:lnTo>
                  <a:pt x="119" y="192"/>
                </a:lnTo>
                <a:lnTo>
                  <a:pt x="118" y="192"/>
                </a:lnTo>
                <a:lnTo>
                  <a:pt x="119" y="192"/>
                </a:lnTo>
                <a:lnTo>
                  <a:pt x="119" y="191"/>
                </a:lnTo>
                <a:lnTo>
                  <a:pt x="120" y="192"/>
                </a:lnTo>
                <a:lnTo>
                  <a:pt x="119" y="192"/>
                </a:lnTo>
                <a:lnTo>
                  <a:pt x="120" y="192"/>
                </a:lnTo>
                <a:lnTo>
                  <a:pt x="121" y="192"/>
                </a:lnTo>
                <a:lnTo>
                  <a:pt x="120" y="192"/>
                </a:lnTo>
                <a:lnTo>
                  <a:pt x="120" y="191"/>
                </a:lnTo>
                <a:lnTo>
                  <a:pt x="121" y="191"/>
                </a:lnTo>
                <a:lnTo>
                  <a:pt x="120" y="191"/>
                </a:lnTo>
                <a:lnTo>
                  <a:pt x="121" y="191"/>
                </a:lnTo>
                <a:lnTo>
                  <a:pt x="121" y="192"/>
                </a:lnTo>
                <a:lnTo>
                  <a:pt x="122" y="192"/>
                </a:lnTo>
                <a:lnTo>
                  <a:pt x="122" y="191"/>
                </a:lnTo>
                <a:lnTo>
                  <a:pt x="122" y="192"/>
                </a:lnTo>
                <a:lnTo>
                  <a:pt x="123" y="192"/>
                </a:lnTo>
                <a:lnTo>
                  <a:pt x="123" y="191"/>
                </a:lnTo>
                <a:lnTo>
                  <a:pt x="122" y="191"/>
                </a:lnTo>
                <a:lnTo>
                  <a:pt x="123" y="191"/>
                </a:lnTo>
                <a:lnTo>
                  <a:pt x="122" y="190"/>
                </a:lnTo>
                <a:lnTo>
                  <a:pt x="123" y="190"/>
                </a:lnTo>
                <a:lnTo>
                  <a:pt x="123" y="189"/>
                </a:lnTo>
                <a:lnTo>
                  <a:pt x="123" y="190"/>
                </a:lnTo>
                <a:lnTo>
                  <a:pt x="124" y="190"/>
                </a:lnTo>
                <a:lnTo>
                  <a:pt x="123" y="190"/>
                </a:lnTo>
                <a:lnTo>
                  <a:pt x="124" y="190"/>
                </a:lnTo>
                <a:lnTo>
                  <a:pt x="124" y="191"/>
                </a:lnTo>
                <a:lnTo>
                  <a:pt x="124" y="192"/>
                </a:lnTo>
                <a:lnTo>
                  <a:pt x="123" y="192"/>
                </a:lnTo>
                <a:lnTo>
                  <a:pt x="124" y="192"/>
                </a:lnTo>
                <a:lnTo>
                  <a:pt x="124" y="191"/>
                </a:lnTo>
                <a:lnTo>
                  <a:pt x="125" y="191"/>
                </a:lnTo>
                <a:lnTo>
                  <a:pt x="125" y="192"/>
                </a:lnTo>
                <a:lnTo>
                  <a:pt x="126" y="192"/>
                </a:lnTo>
                <a:lnTo>
                  <a:pt x="125" y="192"/>
                </a:lnTo>
                <a:lnTo>
                  <a:pt x="125" y="191"/>
                </a:lnTo>
                <a:lnTo>
                  <a:pt x="126" y="191"/>
                </a:lnTo>
                <a:lnTo>
                  <a:pt x="126" y="192"/>
                </a:lnTo>
                <a:lnTo>
                  <a:pt x="127" y="192"/>
                </a:lnTo>
                <a:lnTo>
                  <a:pt x="127" y="191"/>
                </a:lnTo>
                <a:lnTo>
                  <a:pt x="127" y="192"/>
                </a:lnTo>
                <a:lnTo>
                  <a:pt x="128" y="192"/>
                </a:lnTo>
                <a:lnTo>
                  <a:pt x="128" y="191"/>
                </a:lnTo>
                <a:lnTo>
                  <a:pt x="127" y="191"/>
                </a:lnTo>
                <a:lnTo>
                  <a:pt x="128" y="191"/>
                </a:lnTo>
                <a:lnTo>
                  <a:pt x="128" y="190"/>
                </a:lnTo>
                <a:lnTo>
                  <a:pt x="127" y="190"/>
                </a:lnTo>
                <a:lnTo>
                  <a:pt x="126" y="190"/>
                </a:lnTo>
                <a:lnTo>
                  <a:pt x="127" y="190"/>
                </a:lnTo>
                <a:lnTo>
                  <a:pt x="127" y="189"/>
                </a:lnTo>
                <a:lnTo>
                  <a:pt x="127" y="188"/>
                </a:lnTo>
                <a:lnTo>
                  <a:pt x="127" y="189"/>
                </a:lnTo>
                <a:lnTo>
                  <a:pt x="128" y="189"/>
                </a:lnTo>
                <a:lnTo>
                  <a:pt x="128" y="188"/>
                </a:lnTo>
                <a:lnTo>
                  <a:pt x="127" y="188"/>
                </a:lnTo>
                <a:lnTo>
                  <a:pt x="128" y="188"/>
                </a:lnTo>
                <a:lnTo>
                  <a:pt x="128" y="187"/>
                </a:lnTo>
                <a:lnTo>
                  <a:pt x="128" y="186"/>
                </a:lnTo>
                <a:lnTo>
                  <a:pt x="129" y="186"/>
                </a:lnTo>
                <a:lnTo>
                  <a:pt x="129" y="187"/>
                </a:lnTo>
                <a:lnTo>
                  <a:pt x="129" y="188"/>
                </a:lnTo>
                <a:lnTo>
                  <a:pt x="130" y="188"/>
                </a:lnTo>
                <a:lnTo>
                  <a:pt x="129" y="188"/>
                </a:lnTo>
                <a:lnTo>
                  <a:pt x="129" y="189"/>
                </a:lnTo>
                <a:lnTo>
                  <a:pt x="130" y="189"/>
                </a:lnTo>
                <a:lnTo>
                  <a:pt x="130" y="188"/>
                </a:lnTo>
                <a:lnTo>
                  <a:pt x="130" y="189"/>
                </a:lnTo>
                <a:lnTo>
                  <a:pt x="130" y="190"/>
                </a:lnTo>
                <a:lnTo>
                  <a:pt x="131" y="190"/>
                </a:lnTo>
                <a:lnTo>
                  <a:pt x="130" y="190"/>
                </a:lnTo>
                <a:lnTo>
                  <a:pt x="129" y="190"/>
                </a:lnTo>
                <a:lnTo>
                  <a:pt x="129" y="191"/>
                </a:lnTo>
                <a:lnTo>
                  <a:pt x="130" y="191"/>
                </a:lnTo>
                <a:lnTo>
                  <a:pt x="129" y="191"/>
                </a:lnTo>
                <a:lnTo>
                  <a:pt x="129" y="192"/>
                </a:lnTo>
                <a:lnTo>
                  <a:pt x="130" y="192"/>
                </a:lnTo>
                <a:lnTo>
                  <a:pt x="130" y="191"/>
                </a:lnTo>
                <a:lnTo>
                  <a:pt x="130" y="192"/>
                </a:lnTo>
                <a:lnTo>
                  <a:pt x="131" y="192"/>
                </a:lnTo>
                <a:lnTo>
                  <a:pt x="131" y="191"/>
                </a:lnTo>
                <a:lnTo>
                  <a:pt x="132" y="191"/>
                </a:lnTo>
                <a:lnTo>
                  <a:pt x="132" y="192"/>
                </a:lnTo>
                <a:lnTo>
                  <a:pt x="131" y="192"/>
                </a:lnTo>
                <a:lnTo>
                  <a:pt x="132" y="192"/>
                </a:lnTo>
                <a:lnTo>
                  <a:pt x="132" y="191"/>
                </a:lnTo>
                <a:lnTo>
                  <a:pt x="133" y="192"/>
                </a:lnTo>
                <a:lnTo>
                  <a:pt x="132" y="192"/>
                </a:lnTo>
                <a:lnTo>
                  <a:pt x="133" y="192"/>
                </a:lnTo>
                <a:lnTo>
                  <a:pt x="134" y="192"/>
                </a:lnTo>
                <a:lnTo>
                  <a:pt x="133" y="192"/>
                </a:lnTo>
                <a:lnTo>
                  <a:pt x="133" y="191"/>
                </a:lnTo>
                <a:lnTo>
                  <a:pt x="132" y="191"/>
                </a:lnTo>
                <a:lnTo>
                  <a:pt x="133" y="191"/>
                </a:lnTo>
                <a:lnTo>
                  <a:pt x="133" y="190"/>
                </a:lnTo>
                <a:lnTo>
                  <a:pt x="134" y="190"/>
                </a:lnTo>
                <a:lnTo>
                  <a:pt x="133" y="190"/>
                </a:lnTo>
                <a:lnTo>
                  <a:pt x="134" y="190"/>
                </a:lnTo>
                <a:lnTo>
                  <a:pt x="133" y="189"/>
                </a:lnTo>
                <a:lnTo>
                  <a:pt x="134" y="189"/>
                </a:lnTo>
                <a:lnTo>
                  <a:pt x="134" y="190"/>
                </a:lnTo>
                <a:lnTo>
                  <a:pt x="135" y="190"/>
                </a:lnTo>
                <a:lnTo>
                  <a:pt x="134" y="191"/>
                </a:lnTo>
                <a:lnTo>
                  <a:pt x="135" y="191"/>
                </a:lnTo>
                <a:lnTo>
                  <a:pt x="134" y="191"/>
                </a:lnTo>
                <a:lnTo>
                  <a:pt x="134" y="192"/>
                </a:lnTo>
                <a:lnTo>
                  <a:pt x="135" y="192"/>
                </a:lnTo>
                <a:lnTo>
                  <a:pt x="135" y="191"/>
                </a:lnTo>
                <a:lnTo>
                  <a:pt x="135" y="192"/>
                </a:lnTo>
                <a:lnTo>
                  <a:pt x="136" y="192"/>
                </a:lnTo>
                <a:lnTo>
                  <a:pt x="136" y="191"/>
                </a:lnTo>
                <a:lnTo>
                  <a:pt x="137" y="191"/>
                </a:lnTo>
                <a:lnTo>
                  <a:pt x="137" y="192"/>
                </a:lnTo>
                <a:lnTo>
                  <a:pt x="136" y="192"/>
                </a:lnTo>
                <a:lnTo>
                  <a:pt x="137" y="192"/>
                </a:lnTo>
                <a:lnTo>
                  <a:pt x="137" y="191"/>
                </a:lnTo>
                <a:lnTo>
                  <a:pt x="138" y="191"/>
                </a:lnTo>
                <a:lnTo>
                  <a:pt x="138" y="192"/>
                </a:lnTo>
                <a:lnTo>
                  <a:pt x="139" y="192"/>
                </a:lnTo>
                <a:lnTo>
                  <a:pt x="138" y="192"/>
                </a:lnTo>
                <a:lnTo>
                  <a:pt x="138" y="191"/>
                </a:lnTo>
                <a:lnTo>
                  <a:pt x="138" y="190"/>
                </a:lnTo>
                <a:lnTo>
                  <a:pt x="137" y="190"/>
                </a:lnTo>
                <a:lnTo>
                  <a:pt x="136" y="190"/>
                </a:lnTo>
                <a:lnTo>
                  <a:pt x="137" y="190"/>
                </a:lnTo>
                <a:lnTo>
                  <a:pt x="137" y="189"/>
                </a:lnTo>
                <a:lnTo>
                  <a:pt x="136" y="189"/>
                </a:lnTo>
                <a:lnTo>
                  <a:pt x="137" y="189"/>
                </a:lnTo>
                <a:lnTo>
                  <a:pt x="137" y="188"/>
                </a:lnTo>
                <a:lnTo>
                  <a:pt x="136" y="188"/>
                </a:lnTo>
                <a:lnTo>
                  <a:pt x="136" y="189"/>
                </a:lnTo>
                <a:lnTo>
                  <a:pt x="135" y="189"/>
                </a:lnTo>
                <a:lnTo>
                  <a:pt x="135" y="188"/>
                </a:lnTo>
                <a:lnTo>
                  <a:pt x="135" y="189"/>
                </a:lnTo>
                <a:lnTo>
                  <a:pt x="134" y="189"/>
                </a:lnTo>
                <a:lnTo>
                  <a:pt x="134" y="188"/>
                </a:lnTo>
                <a:lnTo>
                  <a:pt x="135" y="188"/>
                </a:lnTo>
                <a:lnTo>
                  <a:pt x="134" y="188"/>
                </a:lnTo>
                <a:lnTo>
                  <a:pt x="135" y="187"/>
                </a:lnTo>
                <a:lnTo>
                  <a:pt x="136" y="187"/>
                </a:lnTo>
                <a:lnTo>
                  <a:pt x="135" y="187"/>
                </a:lnTo>
                <a:lnTo>
                  <a:pt x="135" y="186"/>
                </a:lnTo>
                <a:lnTo>
                  <a:pt x="136" y="186"/>
                </a:lnTo>
                <a:lnTo>
                  <a:pt x="135" y="186"/>
                </a:lnTo>
                <a:lnTo>
                  <a:pt x="135" y="185"/>
                </a:lnTo>
                <a:lnTo>
                  <a:pt x="135" y="186"/>
                </a:lnTo>
                <a:lnTo>
                  <a:pt x="134" y="186"/>
                </a:lnTo>
                <a:lnTo>
                  <a:pt x="134" y="185"/>
                </a:lnTo>
                <a:lnTo>
                  <a:pt x="135" y="185"/>
                </a:lnTo>
                <a:lnTo>
                  <a:pt x="134" y="185"/>
                </a:lnTo>
                <a:lnTo>
                  <a:pt x="135" y="184"/>
                </a:lnTo>
                <a:lnTo>
                  <a:pt x="134" y="184"/>
                </a:lnTo>
                <a:lnTo>
                  <a:pt x="134" y="183"/>
                </a:lnTo>
                <a:lnTo>
                  <a:pt x="133" y="183"/>
                </a:lnTo>
                <a:lnTo>
                  <a:pt x="134" y="184"/>
                </a:lnTo>
                <a:lnTo>
                  <a:pt x="133" y="184"/>
                </a:lnTo>
                <a:lnTo>
                  <a:pt x="134" y="184"/>
                </a:lnTo>
                <a:lnTo>
                  <a:pt x="133" y="184"/>
                </a:lnTo>
                <a:lnTo>
                  <a:pt x="133" y="185"/>
                </a:lnTo>
                <a:lnTo>
                  <a:pt x="132" y="185"/>
                </a:lnTo>
                <a:lnTo>
                  <a:pt x="133" y="185"/>
                </a:lnTo>
                <a:lnTo>
                  <a:pt x="133" y="186"/>
                </a:lnTo>
                <a:lnTo>
                  <a:pt x="134" y="186"/>
                </a:lnTo>
                <a:lnTo>
                  <a:pt x="133" y="186"/>
                </a:lnTo>
                <a:lnTo>
                  <a:pt x="132" y="186"/>
                </a:lnTo>
                <a:lnTo>
                  <a:pt x="133" y="186"/>
                </a:lnTo>
                <a:lnTo>
                  <a:pt x="132" y="185"/>
                </a:lnTo>
                <a:lnTo>
                  <a:pt x="132" y="186"/>
                </a:lnTo>
                <a:lnTo>
                  <a:pt x="131" y="186"/>
                </a:lnTo>
                <a:lnTo>
                  <a:pt x="132" y="186"/>
                </a:lnTo>
                <a:lnTo>
                  <a:pt x="132" y="185"/>
                </a:lnTo>
                <a:lnTo>
                  <a:pt x="131" y="185"/>
                </a:lnTo>
                <a:lnTo>
                  <a:pt x="131" y="186"/>
                </a:lnTo>
                <a:lnTo>
                  <a:pt x="130" y="186"/>
                </a:lnTo>
                <a:lnTo>
                  <a:pt x="130" y="185"/>
                </a:lnTo>
                <a:lnTo>
                  <a:pt x="130" y="186"/>
                </a:lnTo>
                <a:lnTo>
                  <a:pt x="129" y="186"/>
                </a:lnTo>
                <a:lnTo>
                  <a:pt x="129" y="185"/>
                </a:lnTo>
                <a:lnTo>
                  <a:pt x="130" y="185"/>
                </a:lnTo>
                <a:lnTo>
                  <a:pt x="129" y="185"/>
                </a:lnTo>
                <a:lnTo>
                  <a:pt x="129" y="184"/>
                </a:lnTo>
                <a:lnTo>
                  <a:pt x="130" y="184"/>
                </a:lnTo>
                <a:lnTo>
                  <a:pt x="131" y="184"/>
                </a:lnTo>
                <a:lnTo>
                  <a:pt x="130" y="184"/>
                </a:lnTo>
                <a:lnTo>
                  <a:pt x="130" y="183"/>
                </a:lnTo>
                <a:lnTo>
                  <a:pt x="131" y="183"/>
                </a:lnTo>
                <a:lnTo>
                  <a:pt x="131" y="182"/>
                </a:lnTo>
                <a:lnTo>
                  <a:pt x="132" y="182"/>
                </a:lnTo>
                <a:lnTo>
                  <a:pt x="132" y="183"/>
                </a:lnTo>
                <a:lnTo>
                  <a:pt x="131" y="183"/>
                </a:lnTo>
                <a:lnTo>
                  <a:pt x="132" y="183"/>
                </a:lnTo>
                <a:lnTo>
                  <a:pt x="132" y="182"/>
                </a:lnTo>
                <a:lnTo>
                  <a:pt x="133" y="183"/>
                </a:lnTo>
                <a:lnTo>
                  <a:pt x="132" y="183"/>
                </a:lnTo>
                <a:lnTo>
                  <a:pt x="133" y="183"/>
                </a:lnTo>
                <a:lnTo>
                  <a:pt x="134" y="183"/>
                </a:lnTo>
                <a:lnTo>
                  <a:pt x="133" y="183"/>
                </a:lnTo>
                <a:lnTo>
                  <a:pt x="133" y="182"/>
                </a:lnTo>
                <a:lnTo>
                  <a:pt x="132" y="182"/>
                </a:lnTo>
                <a:lnTo>
                  <a:pt x="133" y="182"/>
                </a:lnTo>
                <a:lnTo>
                  <a:pt x="133" y="181"/>
                </a:lnTo>
                <a:lnTo>
                  <a:pt x="132" y="181"/>
                </a:lnTo>
                <a:lnTo>
                  <a:pt x="133" y="181"/>
                </a:lnTo>
                <a:lnTo>
                  <a:pt x="132" y="181"/>
                </a:lnTo>
                <a:lnTo>
                  <a:pt x="131" y="181"/>
                </a:lnTo>
                <a:lnTo>
                  <a:pt x="132" y="181"/>
                </a:lnTo>
                <a:lnTo>
                  <a:pt x="132" y="180"/>
                </a:lnTo>
                <a:lnTo>
                  <a:pt x="131" y="180"/>
                </a:lnTo>
                <a:lnTo>
                  <a:pt x="132" y="180"/>
                </a:lnTo>
                <a:lnTo>
                  <a:pt x="132" y="179"/>
                </a:lnTo>
                <a:lnTo>
                  <a:pt x="131" y="179"/>
                </a:lnTo>
                <a:lnTo>
                  <a:pt x="131" y="180"/>
                </a:lnTo>
                <a:lnTo>
                  <a:pt x="130" y="180"/>
                </a:lnTo>
                <a:lnTo>
                  <a:pt x="130" y="179"/>
                </a:lnTo>
                <a:lnTo>
                  <a:pt x="130" y="180"/>
                </a:lnTo>
                <a:lnTo>
                  <a:pt x="129" y="180"/>
                </a:lnTo>
                <a:lnTo>
                  <a:pt x="129" y="179"/>
                </a:lnTo>
                <a:lnTo>
                  <a:pt x="130" y="179"/>
                </a:lnTo>
                <a:lnTo>
                  <a:pt x="129" y="179"/>
                </a:lnTo>
                <a:lnTo>
                  <a:pt x="129" y="178"/>
                </a:lnTo>
                <a:lnTo>
                  <a:pt x="130" y="178"/>
                </a:lnTo>
                <a:lnTo>
                  <a:pt x="131" y="178"/>
                </a:lnTo>
                <a:lnTo>
                  <a:pt x="130" y="178"/>
                </a:lnTo>
                <a:lnTo>
                  <a:pt x="130" y="177"/>
                </a:lnTo>
                <a:lnTo>
                  <a:pt x="130" y="176"/>
                </a:lnTo>
                <a:lnTo>
                  <a:pt x="130" y="177"/>
                </a:lnTo>
                <a:lnTo>
                  <a:pt x="129" y="177"/>
                </a:lnTo>
                <a:lnTo>
                  <a:pt x="129" y="176"/>
                </a:lnTo>
                <a:lnTo>
                  <a:pt x="130" y="176"/>
                </a:lnTo>
                <a:lnTo>
                  <a:pt x="129" y="176"/>
                </a:lnTo>
                <a:lnTo>
                  <a:pt x="129" y="175"/>
                </a:lnTo>
                <a:lnTo>
                  <a:pt x="129" y="174"/>
                </a:lnTo>
                <a:lnTo>
                  <a:pt x="128" y="174"/>
                </a:lnTo>
                <a:lnTo>
                  <a:pt x="128" y="175"/>
                </a:lnTo>
                <a:lnTo>
                  <a:pt x="128" y="176"/>
                </a:lnTo>
                <a:lnTo>
                  <a:pt x="127" y="176"/>
                </a:lnTo>
                <a:lnTo>
                  <a:pt x="128" y="176"/>
                </a:lnTo>
                <a:lnTo>
                  <a:pt x="128" y="177"/>
                </a:lnTo>
                <a:lnTo>
                  <a:pt x="127" y="177"/>
                </a:lnTo>
                <a:lnTo>
                  <a:pt x="127" y="176"/>
                </a:lnTo>
                <a:lnTo>
                  <a:pt x="127" y="177"/>
                </a:lnTo>
                <a:lnTo>
                  <a:pt x="127" y="178"/>
                </a:lnTo>
                <a:lnTo>
                  <a:pt x="126" y="178"/>
                </a:lnTo>
                <a:lnTo>
                  <a:pt x="127" y="178"/>
                </a:lnTo>
                <a:lnTo>
                  <a:pt x="128" y="178"/>
                </a:lnTo>
                <a:lnTo>
                  <a:pt x="128" y="179"/>
                </a:lnTo>
                <a:lnTo>
                  <a:pt x="127" y="179"/>
                </a:lnTo>
                <a:lnTo>
                  <a:pt x="128" y="179"/>
                </a:lnTo>
                <a:lnTo>
                  <a:pt x="128" y="180"/>
                </a:lnTo>
                <a:lnTo>
                  <a:pt x="127" y="180"/>
                </a:lnTo>
                <a:lnTo>
                  <a:pt x="127" y="179"/>
                </a:lnTo>
                <a:lnTo>
                  <a:pt x="127" y="180"/>
                </a:lnTo>
                <a:lnTo>
                  <a:pt x="126" y="180"/>
                </a:lnTo>
                <a:lnTo>
                  <a:pt x="126" y="179"/>
                </a:lnTo>
                <a:lnTo>
                  <a:pt x="125" y="179"/>
                </a:lnTo>
                <a:lnTo>
                  <a:pt x="125" y="180"/>
                </a:lnTo>
                <a:lnTo>
                  <a:pt x="126" y="180"/>
                </a:lnTo>
                <a:lnTo>
                  <a:pt x="125" y="180"/>
                </a:lnTo>
                <a:lnTo>
                  <a:pt x="125" y="179"/>
                </a:lnTo>
                <a:lnTo>
                  <a:pt x="124" y="179"/>
                </a:lnTo>
                <a:lnTo>
                  <a:pt x="124" y="180"/>
                </a:lnTo>
                <a:lnTo>
                  <a:pt x="123" y="180"/>
                </a:lnTo>
                <a:lnTo>
                  <a:pt x="124" y="180"/>
                </a:lnTo>
                <a:lnTo>
                  <a:pt x="124" y="179"/>
                </a:lnTo>
                <a:lnTo>
                  <a:pt x="124" y="178"/>
                </a:lnTo>
                <a:lnTo>
                  <a:pt x="123" y="178"/>
                </a:lnTo>
                <a:lnTo>
                  <a:pt x="124" y="178"/>
                </a:lnTo>
                <a:lnTo>
                  <a:pt x="123" y="178"/>
                </a:lnTo>
                <a:lnTo>
                  <a:pt x="123" y="177"/>
                </a:lnTo>
                <a:lnTo>
                  <a:pt x="123" y="178"/>
                </a:lnTo>
                <a:lnTo>
                  <a:pt x="122" y="178"/>
                </a:lnTo>
                <a:lnTo>
                  <a:pt x="123" y="179"/>
                </a:lnTo>
                <a:lnTo>
                  <a:pt x="122" y="179"/>
                </a:lnTo>
                <a:lnTo>
                  <a:pt x="123" y="179"/>
                </a:lnTo>
                <a:lnTo>
                  <a:pt x="123" y="180"/>
                </a:lnTo>
                <a:lnTo>
                  <a:pt x="122" y="180"/>
                </a:lnTo>
                <a:lnTo>
                  <a:pt x="122" y="179"/>
                </a:lnTo>
                <a:lnTo>
                  <a:pt x="122" y="180"/>
                </a:lnTo>
                <a:lnTo>
                  <a:pt x="121" y="180"/>
                </a:lnTo>
                <a:lnTo>
                  <a:pt x="121" y="179"/>
                </a:lnTo>
                <a:lnTo>
                  <a:pt x="120" y="179"/>
                </a:lnTo>
                <a:lnTo>
                  <a:pt x="121" y="179"/>
                </a:lnTo>
                <a:lnTo>
                  <a:pt x="120" y="179"/>
                </a:lnTo>
                <a:lnTo>
                  <a:pt x="120" y="180"/>
                </a:lnTo>
                <a:lnTo>
                  <a:pt x="121" y="180"/>
                </a:lnTo>
                <a:lnTo>
                  <a:pt x="120" y="180"/>
                </a:lnTo>
                <a:lnTo>
                  <a:pt x="119" y="180"/>
                </a:lnTo>
                <a:lnTo>
                  <a:pt x="120" y="180"/>
                </a:lnTo>
                <a:lnTo>
                  <a:pt x="119" y="179"/>
                </a:lnTo>
                <a:lnTo>
                  <a:pt x="119" y="180"/>
                </a:lnTo>
                <a:lnTo>
                  <a:pt x="118" y="180"/>
                </a:lnTo>
                <a:lnTo>
                  <a:pt x="119" y="180"/>
                </a:lnTo>
                <a:lnTo>
                  <a:pt x="119" y="179"/>
                </a:lnTo>
                <a:lnTo>
                  <a:pt x="119" y="178"/>
                </a:lnTo>
                <a:lnTo>
                  <a:pt x="120" y="178"/>
                </a:lnTo>
                <a:lnTo>
                  <a:pt x="119" y="178"/>
                </a:lnTo>
                <a:lnTo>
                  <a:pt x="120" y="178"/>
                </a:lnTo>
                <a:lnTo>
                  <a:pt x="121" y="178"/>
                </a:lnTo>
                <a:lnTo>
                  <a:pt x="120" y="178"/>
                </a:lnTo>
                <a:lnTo>
                  <a:pt x="119" y="178"/>
                </a:lnTo>
                <a:lnTo>
                  <a:pt x="120" y="177"/>
                </a:lnTo>
                <a:lnTo>
                  <a:pt x="121" y="177"/>
                </a:lnTo>
                <a:lnTo>
                  <a:pt x="120" y="177"/>
                </a:lnTo>
                <a:lnTo>
                  <a:pt x="120" y="176"/>
                </a:lnTo>
                <a:lnTo>
                  <a:pt x="121" y="176"/>
                </a:lnTo>
                <a:lnTo>
                  <a:pt x="120" y="176"/>
                </a:lnTo>
                <a:lnTo>
                  <a:pt x="121" y="176"/>
                </a:lnTo>
                <a:lnTo>
                  <a:pt x="121" y="177"/>
                </a:lnTo>
                <a:lnTo>
                  <a:pt x="122" y="177"/>
                </a:lnTo>
                <a:lnTo>
                  <a:pt x="122" y="176"/>
                </a:lnTo>
                <a:lnTo>
                  <a:pt x="122" y="177"/>
                </a:lnTo>
                <a:lnTo>
                  <a:pt x="123" y="177"/>
                </a:lnTo>
                <a:lnTo>
                  <a:pt x="123" y="176"/>
                </a:lnTo>
                <a:lnTo>
                  <a:pt x="122" y="176"/>
                </a:lnTo>
                <a:lnTo>
                  <a:pt x="123" y="176"/>
                </a:lnTo>
                <a:lnTo>
                  <a:pt x="122" y="175"/>
                </a:lnTo>
                <a:lnTo>
                  <a:pt x="121" y="175"/>
                </a:lnTo>
                <a:lnTo>
                  <a:pt x="122" y="175"/>
                </a:lnTo>
                <a:lnTo>
                  <a:pt x="122" y="174"/>
                </a:lnTo>
                <a:lnTo>
                  <a:pt x="121" y="174"/>
                </a:lnTo>
                <a:lnTo>
                  <a:pt x="122" y="174"/>
                </a:lnTo>
                <a:lnTo>
                  <a:pt x="122" y="173"/>
                </a:lnTo>
                <a:lnTo>
                  <a:pt x="122" y="174"/>
                </a:lnTo>
                <a:lnTo>
                  <a:pt x="123" y="174"/>
                </a:lnTo>
                <a:lnTo>
                  <a:pt x="123" y="173"/>
                </a:lnTo>
                <a:lnTo>
                  <a:pt x="122" y="173"/>
                </a:lnTo>
                <a:lnTo>
                  <a:pt x="123" y="173"/>
                </a:lnTo>
                <a:lnTo>
                  <a:pt x="122" y="172"/>
                </a:lnTo>
                <a:lnTo>
                  <a:pt x="123" y="172"/>
                </a:lnTo>
                <a:lnTo>
                  <a:pt x="123" y="171"/>
                </a:lnTo>
                <a:lnTo>
                  <a:pt x="123" y="172"/>
                </a:lnTo>
                <a:lnTo>
                  <a:pt x="124" y="172"/>
                </a:lnTo>
                <a:lnTo>
                  <a:pt x="123" y="172"/>
                </a:lnTo>
                <a:lnTo>
                  <a:pt x="124" y="172"/>
                </a:lnTo>
                <a:lnTo>
                  <a:pt x="124" y="173"/>
                </a:lnTo>
                <a:lnTo>
                  <a:pt x="124" y="174"/>
                </a:lnTo>
                <a:lnTo>
                  <a:pt x="123" y="174"/>
                </a:lnTo>
                <a:lnTo>
                  <a:pt x="124" y="174"/>
                </a:lnTo>
                <a:lnTo>
                  <a:pt x="124" y="173"/>
                </a:lnTo>
                <a:lnTo>
                  <a:pt x="125" y="173"/>
                </a:lnTo>
                <a:lnTo>
                  <a:pt x="125" y="174"/>
                </a:lnTo>
                <a:lnTo>
                  <a:pt x="126" y="174"/>
                </a:lnTo>
                <a:lnTo>
                  <a:pt x="125" y="174"/>
                </a:lnTo>
                <a:lnTo>
                  <a:pt x="125" y="173"/>
                </a:lnTo>
                <a:lnTo>
                  <a:pt x="126" y="173"/>
                </a:lnTo>
                <a:lnTo>
                  <a:pt x="126" y="174"/>
                </a:lnTo>
                <a:lnTo>
                  <a:pt x="127" y="174"/>
                </a:lnTo>
                <a:lnTo>
                  <a:pt x="127" y="173"/>
                </a:lnTo>
                <a:lnTo>
                  <a:pt x="127" y="174"/>
                </a:lnTo>
                <a:lnTo>
                  <a:pt x="128" y="174"/>
                </a:lnTo>
                <a:lnTo>
                  <a:pt x="128" y="173"/>
                </a:lnTo>
                <a:lnTo>
                  <a:pt x="127" y="173"/>
                </a:lnTo>
                <a:lnTo>
                  <a:pt x="128" y="173"/>
                </a:lnTo>
                <a:lnTo>
                  <a:pt x="128" y="172"/>
                </a:lnTo>
                <a:lnTo>
                  <a:pt x="127" y="172"/>
                </a:lnTo>
                <a:lnTo>
                  <a:pt x="126" y="172"/>
                </a:lnTo>
                <a:lnTo>
                  <a:pt x="127" y="172"/>
                </a:lnTo>
                <a:lnTo>
                  <a:pt x="127" y="171"/>
                </a:lnTo>
                <a:lnTo>
                  <a:pt x="126" y="171"/>
                </a:lnTo>
                <a:lnTo>
                  <a:pt x="126" y="170"/>
                </a:lnTo>
                <a:lnTo>
                  <a:pt x="125" y="170"/>
                </a:lnTo>
                <a:lnTo>
                  <a:pt x="125" y="171"/>
                </a:lnTo>
                <a:lnTo>
                  <a:pt x="126" y="171"/>
                </a:lnTo>
                <a:lnTo>
                  <a:pt x="125" y="171"/>
                </a:lnTo>
                <a:lnTo>
                  <a:pt x="125" y="170"/>
                </a:lnTo>
                <a:lnTo>
                  <a:pt x="124" y="170"/>
                </a:lnTo>
                <a:lnTo>
                  <a:pt x="124" y="171"/>
                </a:lnTo>
                <a:lnTo>
                  <a:pt x="123" y="171"/>
                </a:lnTo>
                <a:lnTo>
                  <a:pt x="124" y="171"/>
                </a:lnTo>
                <a:lnTo>
                  <a:pt x="124" y="170"/>
                </a:lnTo>
                <a:lnTo>
                  <a:pt x="124" y="169"/>
                </a:lnTo>
                <a:lnTo>
                  <a:pt x="125" y="169"/>
                </a:lnTo>
                <a:lnTo>
                  <a:pt x="126" y="169"/>
                </a:lnTo>
                <a:lnTo>
                  <a:pt x="125" y="169"/>
                </a:lnTo>
                <a:lnTo>
                  <a:pt x="125" y="168"/>
                </a:lnTo>
                <a:lnTo>
                  <a:pt x="126" y="168"/>
                </a:lnTo>
                <a:lnTo>
                  <a:pt x="125" y="168"/>
                </a:lnTo>
                <a:lnTo>
                  <a:pt x="125" y="167"/>
                </a:lnTo>
                <a:lnTo>
                  <a:pt x="126" y="167"/>
                </a:lnTo>
                <a:lnTo>
                  <a:pt x="126" y="168"/>
                </a:lnTo>
                <a:lnTo>
                  <a:pt x="127" y="168"/>
                </a:lnTo>
                <a:lnTo>
                  <a:pt x="127" y="167"/>
                </a:lnTo>
                <a:lnTo>
                  <a:pt x="127" y="168"/>
                </a:lnTo>
                <a:lnTo>
                  <a:pt x="128" y="168"/>
                </a:lnTo>
                <a:lnTo>
                  <a:pt x="128" y="167"/>
                </a:lnTo>
                <a:lnTo>
                  <a:pt x="127" y="167"/>
                </a:lnTo>
                <a:lnTo>
                  <a:pt x="128" y="167"/>
                </a:lnTo>
                <a:lnTo>
                  <a:pt x="128" y="166"/>
                </a:lnTo>
                <a:lnTo>
                  <a:pt x="127" y="166"/>
                </a:lnTo>
                <a:lnTo>
                  <a:pt x="126" y="166"/>
                </a:lnTo>
                <a:lnTo>
                  <a:pt x="127" y="166"/>
                </a:lnTo>
                <a:lnTo>
                  <a:pt x="127" y="165"/>
                </a:lnTo>
                <a:lnTo>
                  <a:pt x="127" y="164"/>
                </a:lnTo>
                <a:lnTo>
                  <a:pt x="127" y="165"/>
                </a:lnTo>
                <a:lnTo>
                  <a:pt x="128" y="165"/>
                </a:lnTo>
                <a:lnTo>
                  <a:pt x="128" y="164"/>
                </a:lnTo>
                <a:lnTo>
                  <a:pt x="127" y="164"/>
                </a:lnTo>
                <a:lnTo>
                  <a:pt x="128" y="164"/>
                </a:lnTo>
                <a:lnTo>
                  <a:pt x="128" y="163"/>
                </a:lnTo>
                <a:lnTo>
                  <a:pt x="128" y="162"/>
                </a:lnTo>
                <a:lnTo>
                  <a:pt x="129" y="162"/>
                </a:lnTo>
                <a:lnTo>
                  <a:pt x="129" y="163"/>
                </a:lnTo>
                <a:lnTo>
                  <a:pt x="129" y="164"/>
                </a:lnTo>
                <a:lnTo>
                  <a:pt x="130" y="164"/>
                </a:lnTo>
                <a:lnTo>
                  <a:pt x="129" y="164"/>
                </a:lnTo>
                <a:lnTo>
                  <a:pt x="129" y="165"/>
                </a:lnTo>
                <a:lnTo>
                  <a:pt x="130" y="165"/>
                </a:lnTo>
                <a:lnTo>
                  <a:pt x="130" y="164"/>
                </a:lnTo>
                <a:lnTo>
                  <a:pt x="130" y="165"/>
                </a:lnTo>
                <a:lnTo>
                  <a:pt x="130" y="166"/>
                </a:lnTo>
                <a:lnTo>
                  <a:pt x="131" y="166"/>
                </a:lnTo>
                <a:lnTo>
                  <a:pt x="130" y="166"/>
                </a:lnTo>
                <a:lnTo>
                  <a:pt x="129" y="166"/>
                </a:lnTo>
                <a:lnTo>
                  <a:pt x="129" y="167"/>
                </a:lnTo>
                <a:lnTo>
                  <a:pt x="130" y="167"/>
                </a:lnTo>
                <a:lnTo>
                  <a:pt x="129" y="167"/>
                </a:lnTo>
                <a:lnTo>
                  <a:pt x="129" y="168"/>
                </a:lnTo>
                <a:lnTo>
                  <a:pt x="130" y="168"/>
                </a:lnTo>
                <a:lnTo>
                  <a:pt x="130" y="167"/>
                </a:lnTo>
                <a:lnTo>
                  <a:pt x="130" y="168"/>
                </a:lnTo>
                <a:lnTo>
                  <a:pt x="131" y="168"/>
                </a:lnTo>
                <a:lnTo>
                  <a:pt x="131" y="167"/>
                </a:lnTo>
                <a:lnTo>
                  <a:pt x="132" y="167"/>
                </a:lnTo>
                <a:lnTo>
                  <a:pt x="132" y="168"/>
                </a:lnTo>
                <a:lnTo>
                  <a:pt x="131" y="168"/>
                </a:lnTo>
                <a:lnTo>
                  <a:pt x="132" y="168"/>
                </a:lnTo>
                <a:lnTo>
                  <a:pt x="132" y="167"/>
                </a:lnTo>
                <a:lnTo>
                  <a:pt x="133" y="168"/>
                </a:lnTo>
                <a:lnTo>
                  <a:pt x="132" y="168"/>
                </a:lnTo>
                <a:lnTo>
                  <a:pt x="133" y="168"/>
                </a:lnTo>
                <a:lnTo>
                  <a:pt x="134" y="168"/>
                </a:lnTo>
                <a:lnTo>
                  <a:pt x="133" y="168"/>
                </a:lnTo>
                <a:lnTo>
                  <a:pt x="133" y="167"/>
                </a:lnTo>
                <a:lnTo>
                  <a:pt x="132" y="167"/>
                </a:lnTo>
                <a:lnTo>
                  <a:pt x="133" y="167"/>
                </a:lnTo>
                <a:lnTo>
                  <a:pt x="133" y="166"/>
                </a:lnTo>
                <a:lnTo>
                  <a:pt x="134" y="166"/>
                </a:lnTo>
                <a:lnTo>
                  <a:pt x="133" y="166"/>
                </a:lnTo>
                <a:lnTo>
                  <a:pt x="134" y="166"/>
                </a:lnTo>
                <a:lnTo>
                  <a:pt x="133" y="165"/>
                </a:lnTo>
                <a:lnTo>
                  <a:pt x="134" y="165"/>
                </a:lnTo>
                <a:lnTo>
                  <a:pt x="134" y="166"/>
                </a:lnTo>
                <a:lnTo>
                  <a:pt x="135" y="166"/>
                </a:lnTo>
                <a:lnTo>
                  <a:pt x="134" y="167"/>
                </a:lnTo>
                <a:lnTo>
                  <a:pt x="135" y="167"/>
                </a:lnTo>
                <a:lnTo>
                  <a:pt x="134" y="167"/>
                </a:lnTo>
                <a:lnTo>
                  <a:pt x="134" y="168"/>
                </a:lnTo>
                <a:lnTo>
                  <a:pt x="135" y="168"/>
                </a:lnTo>
                <a:lnTo>
                  <a:pt x="135" y="167"/>
                </a:lnTo>
                <a:lnTo>
                  <a:pt x="135" y="168"/>
                </a:lnTo>
                <a:lnTo>
                  <a:pt x="136" y="168"/>
                </a:lnTo>
                <a:lnTo>
                  <a:pt x="136" y="167"/>
                </a:lnTo>
                <a:lnTo>
                  <a:pt x="137" y="167"/>
                </a:lnTo>
                <a:lnTo>
                  <a:pt x="137" y="168"/>
                </a:lnTo>
                <a:lnTo>
                  <a:pt x="136" y="168"/>
                </a:lnTo>
                <a:lnTo>
                  <a:pt x="137" y="168"/>
                </a:lnTo>
                <a:lnTo>
                  <a:pt x="137" y="167"/>
                </a:lnTo>
                <a:lnTo>
                  <a:pt x="138" y="167"/>
                </a:lnTo>
                <a:lnTo>
                  <a:pt x="138" y="168"/>
                </a:lnTo>
                <a:lnTo>
                  <a:pt x="139" y="168"/>
                </a:lnTo>
                <a:lnTo>
                  <a:pt x="138" y="168"/>
                </a:lnTo>
                <a:lnTo>
                  <a:pt x="138" y="167"/>
                </a:lnTo>
                <a:lnTo>
                  <a:pt x="138" y="166"/>
                </a:lnTo>
                <a:lnTo>
                  <a:pt x="137" y="166"/>
                </a:lnTo>
                <a:lnTo>
                  <a:pt x="136" y="166"/>
                </a:lnTo>
                <a:lnTo>
                  <a:pt x="137" y="166"/>
                </a:lnTo>
                <a:lnTo>
                  <a:pt x="137" y="165"/>
                </a:lnTo>
                <a:lnTo>
                  <a:pt x="136" y="165"/>
                </a:lnTo>
                <a:lnTo>
                  <a:pt x="137" y="165"/>
                </a:lnTo>
                <a:lnTo>
                  <a:pt x="137" y="164"/>
                </a:lnTo>
                <a:lnTo>
                  <a:pt x="136" y="164"/>
                </a:lnTo>
                <a:lnTo>
                  <a:pt x="136" y="165"/>
                </a:lnTo>
                <a:lnTo>
                  <a:pt x="135" y="165"/>
                </a:lnTo>
                <a:lnTo>
                  <a:pt x="135" y="164"/>
                </a:lnTo>
                <a:lnTo>
                  <a:pt x="135" y="165"/>
                </a:lnTo>
                <a:lnTo>
                  <a:pt x="134" y="165"/>
                </a:lnTo>
                <a:lnTo>
                  <a:pt x="134" y="164"/>
                </a:lnTo>
                <a:lnTo>
                  <a:pt x="135" y="164"/>
                </a:lnTo>
                <a:lnTo>
                  <a:pt x="134" y="164"/>
                </a:lnTo>
                <a:lnTo>
                  <a:pt x="135" y="163"/>
                </a:lnTo>
                <a:lnTo>
                  <a:pt x="136" y="163"/>
                </a:lnTo>
                <a:lnTo>
                  <a:pt x="135" y="163"/>
                </a:lnTo>
                <a:lnTo>
                  <a:pt x="135" y="162"/>
                </a:lnTo>
                <a:lnTo>
                  <a:pt x="136" y="162"/>
                </a:lnTo>
                <a:lnTo>
                  <a:pt x="135" y="162"/>
                </a:lnTo>
                <a:lnTo>
                  <a:pt x="135" y="161"/>
                </a:lnTo>
                <a:lnTo>
                  <a:pt x="135" y="162"/>
                </a:lnTo>
                <a:lnTo>
                  <a:pt x="134" y="162"/>
                </a:lnTo>
                <a:lnTo>
                  <a:pt x="134" y="161"/>
                </a:lnTo>
                <a:lnTo>
                  <a:pt x="135" y="161"/>
                </a:lnTo>
                <a:lnTo>
                  <a:pt x="134" y="161"/>
                </a:lnTo>
                <a:lnTo>
                  <a:pt x="135" y="160"/>
                </a:lnTo>
                <a:lnTo>
                  <a:pt x="134" y="160"/>
                </a:lnTo>
                <a:lnTo>
                  <a:pt x="134" y="159"/>
                </a:lnTo>
                <a:lnTo>
                  <a:pt x="133" y="159"/>
                </a:lnTo>
                <a:lnTo>
                  <a:pt x="134" y="160"/>
                </a:lnTo>
                <a:lnTo>
                  <a:pt x="133" y="160"/>
                </a:lnTo>
                <a:lnTo>
                  <a:pt x="134" y="160"/>
                </a:lnTo>
                <a:lnTo>
                  <a:pt x="133" y="160"/>
                </a:lnTo>
                <a:lnTo>
                  <a:pt x="133" y="161"/>
                </a:lnTo>
                <a:lnTo>
                  <a:pt x="132" y="161"/>
                </a:lnTo>
                <a:lnTo>
                  <a:pt x="133" y="161"/>
                </a:lnTo>
                <a:lnTo>
                  <a:pt x="133" y="162"/>
                </a:lnTo>
                <a:lnTo>
                  <a:pt x="134" y="162"/>
                </a:lnTo>
                <a:lnTo>
                  <a:pt x="133" y="162"/>
                </a:lnTo>
                <a:lnTo>
                  <a:pt x="132" y="162"/>
                </a:lnTo>
                <a:lnTo>
                  <a:pt x="133" y="162"/>
                </a:lnTo>
                <a:lnTo>
                  <a:pt x="132" y="161"/>
                </a:lnTo>
                <a:lnTo>
                  <a:pt x="132" y="162"/>
                </a:lnTo>
                <a:lnTo>
                  <a:pt x="131" y="162"/>
                </a:lnTo>
                <a:lnTo>
                  <a:pt x="132" y="162"/>
                </a:lnTo>
                <a:lnTo>
                  <a:pt x="132" y="161"/>
                </a:lnTo>
                <a:lnTo>
                  <a:pt x="131" y="161"/>
                </a:lnTo>
                <a:lnTo>
                  <a:pt x="131" y="162"/>
                </a:lnTo>
                <a:lnTo>
                  <a:pt x="130" y="162"/>
                </a:lnTo>
                <a:lnTo>
                  <a:pt x="130" y="161"/>
                </a:lnTo>
                <a:lnTo>
                  <a:pt x="130" y="162"/>
                </a:lnTo>
                <a:lnTo>
                  <a:pt x="129" y="162"/>
                </a:lnTo>
                <a:lnTo>
                  <a:pt x="129" y="161"/>
                </a:lnTo>
                <a:lnTo>
                  <a:pt x="130" y="161"/>
                </a:lnTo>
                <a:lnTo>
                  <a:pt x="129" y="161"/>
                </a:lnTo>
                <a:lnTo>
                  <a:pt x="129" y="160"/>
                </a:lnTo>
                <a:lnTo>
                  <a:pt x="130" y="160"/>
                </a:lnTo>
                <a:lnTo>
                  <a:pt x="131" y="160"/>
                </a:lnTo>
                <a:lnTo>
                  <a:pt x="130" y="160"/>
                </a:lnTo>
                <a:lnTo>
                  <a:pt x="130" y="159"/>
                </a:lnTo>
                <a:lnTo>
                  <a:pt x="131" y="159"/>
                </a:lnTo>
                <a:lnTo>
                  <a:pt x="131" y="158"/>
                </a:lnTo>
                <a:lnTo>
                  <a:pt x="132" y="158"/>
                </a:lnTo>
                <a:lnTo>
                  <a:pt x="132" y="159"/>
                </a:lnTo>
                <a:lnTo>
                  <a:pt x="131" y="159"/>
                </a:lnTo>
                <a:lnTo>
                  <a:pt x="132" y="159"/>
                </a:lnTo>
                <a:lnTo>
                  <a:pt x="132" y="158"/>
                </a:lnTo>
                <a:lnTo>
                  <a:pt x="133" y="159"/>
                </a:lnTo>
                <a:lnTo>
                  <a:pt x="132" y="159"/>
                </a:lnTo>
                <a:lnTo>
                  <a:pt x="133" y="159"/>
                </a:lnTo>
                <a:lnTo>
                  <a:pt x="134" y="159"/>
                </a:lnTo>
                <a:lnTo>
                  <a:pt x="133" y="159"/>
                </a:lnTo>
                <a:lnTo>
                  <a:pt x="133" y="158"/>
                </a:lnTo>
                <a:lnTo>
                  <a:pt x="132" y="158"/>
                </a:lnTo>
                <a:lnTo>
                  <a:pt x="133" y="158"/>
                </a:lnTo>
                <a:lnTo>
                  <a:pt x="133" y="157"/>
                </a:lnTo>
                <a:lnTo>
                  <a:pt x="132" y="157"/>
                </a:lnTo>
                <a:lnTo>
                  <a:pt x="133" y="157"/>
                </a:lnTo>
                <a:lnTo>
                  <a:pt x="132" y="157"/>
                </a:lnTo>
                <a:lnTo>
                  <a:pt x="131" y="157"/>
                </a:lnTo>
                <a:lnTo>
                  <a:pt x="132" y="157"/>
                </a:lnTo>
                <a:lnTo>
                  <a:pt x="132" y="156"/>
                </a:lnTo>
                <a:lnTo>
                  <a:pt x="132" y="155"/>
                </a:lnTo>
                <a:lnTo>
                  <a:pt x="133" y="156"/>
                </a:lnTo>
                <a:lnTo>
                  <a:pt x="132" y="156"/>
                </a:lnTo>
                <a:lnTo>
                  <a:pt x="133" y="156"/>
                </a:lnTo>
                <a:lnTo>
                  <a:pt x="134" y="156"/>
                </a:lnTo>
                <a:lnTo>
                  <a:pt x="133" y="156"/>
                </a:lnTo>
                <a:lnTo>
                  <a:pt x="133" y="155"/>
                </a:lnTo>
                <a:lnTo>
                  <a:pt x="132" y="155"/>
                </a:lnTo>
                <a:lnTo>
                  <a:pt x="133" y="155"/>
                </a:lnTo>
                <a:lnTo>
                  <a:pt x="133" y="154"/>
                </a:lnTo>
                <a:lnTo>
                  <a:pt x="134" y="154"/>
                </a:lnTo>
                <a:lnTo>
                  <a:pt x="133" y="154"/>
                </a:lnTo>
                <a:lnTo>
                  <a:pt x="134" y="154"/>
                </a:lnTo>
                <a:lnTo>
                  <a:pt x="133" y="153"/>
                </a:lnTo>
                <a:lnTo>
                  <a:pt x="134" y="153"/>
                </a:lnTo>
                <a:lnTo>
                  <a:pt x="134" y="154"/>
                </a:lnTo>
                <a:lnTo>
                  <a:pt x="135" y="154"/>
                </a:lnTo>
                <a:lnTo>
                  <a:pt x="134" y="155"/>
                </a:lnTo>
                <a:lnTo>
                  <a:pt x="135" y="155"/>
                </a:lnTo>
                <a:lnTo>
                  <a:pt x="134" y="155"/>
                </a:lnTo>
                <a:lnTo>
                  <a:pt x="134" y="156"/>
                </a:lnTo>
                <a:lnTo>
                  <a:pt x="135" y="156"/>
                </a:lnTo>
                <a:lnTo>
                  <a:pt x="135" y="155"/>
                </a:lnTo>
                <a:lnTo>
                  <a:pt x="135" y="156"/>
                </a:lnTo>
                <a:lnTo>
                  <a:pt x="136" y="156"/>
                </a:lnTo>
                <a:lnTo>
                  <a:pt x="136" y="155"/>
                </a:lnTo>
                <a:lnTo>
                  <a:pt x="137" y="155"/>
                </a:lnTo>
                <a:lnTo>
                  <a:pt x="137" y="156"/>
                </a:lnTo>
                <a:lnTo>
                  <a:pt x="136" y="156"/>
                </a:lnTo>
                <a:lnTo>
                  <a:pt x="137" y="156"/>
                </a:lnTo>
                <a:lnTo>
                  <a:pt x="137" y="155"/>
                </a:lnTo>
                <a:lnTo>
                  <a:pt x="138" y="155"/>
                </a:lnTo>
                <a:lnTo>
                  <a:pt x="138" y="156"/>
                </a:lnTo>
                <a:lnTo>
                  <a:pt x="139" y="156"/>
                </a:lnTo>
                <a:lnTo>
                  <a:pt x="138" y="156"/>
                </a:lnTo>
                <a:lnTo>
                  <a:pt x="138" y="155"/>
                </a:lnTo>
                <a:lnTo>
                  <a:pt x="138" y="154"/>
                </a:lnTo>
                <a:lnTo>
                  <a:pt x="137" y="154"/>
                </a:lnTo>
                <a:lnTo>
                  <a:pt x="136" y="154"/>
                </a:lnTo>
                <a:lnTo>
                  <a:pt x="137" y="154"/>
                </a:lnTo>
                <a:lnTo>
                  <a:pt x="137" y="153"/>
                </a:lnTo>
                <a:lnTo>
                  <a:pt x="136" y="153"/>
                </a:lnTo>
                <a:lnTo>
                  <a:pt x="137" y="153"/>
                </a:lnTo>
                <a:lnTo>
                  <a:pt x="137" y="152"/>
                </a:lnTo>
                <a:lnTo>
                  <a:pt x="136" y="152"/>
                </a:lnTo>
                <a:lnTo>
                  <a:pt x="136" y="153"/>
                </a:lnTo>
                <a:lnTo>
                  <a:pt x="135" y="153"/>
                </a:lnTo>
                <a:lnTo>
                  <a:pt x="135" y="152"/>
                </a:lnTo>
                <a:lnTo>
                  <a:pt x="135" y="153"/>
                </a:lnTo>
                <a:lnTo>
                  <a:pt x="134" y="153"/>
                </a:lnTo>
                <a:lnTo>
                  <a:pt x="134" y="152"/>
                </a:lnTo>
                <a:lnTo>
                  <a:pt x="135" y="152"/>
                </a:lnTo>
                <a:lnTo>
                  <a:pt x="134" y="152"/>
                </a:lnTo>
                <a:lnTo>
                  <a:pt x="135" y="151"/>
                </a:lnTo>
                <a:lnTo>
                  <a:pt x="136" y="151"/>
                </a:lnTo>
                <a:lnTo>
                  <a:pt x="135" y="151"/>
                </a:lnTo>
                <a:lnTo>
                  <a:pt x="135" y="150"/>
                </a:lnTo>
                <a:lnTo>
                  <a:pt x="136" y="150"/>
                </a:lnTo>
                <a:lnTo>
                  <a:pt x="135" y="150"/>
                </a:lnTo>
                <a:lnTo>
                  <a:pt x="136" y="150"/>
                </a:lnTo>
                <a:lnTo>
                  <a:pt x="136" y="149"/>
                </a:lnTo>
                <a:lnTo>
                  <a:pt x="137" y="149"/>
                </a:lnTo>
                <a:lnTo>
                  <a:pt x="137" y="150"/>
                </a:lnTo>
                <a:lnTo>
                  <a:pt x="136" y="150"/>
                </a:lnTo>
                <a:lnTo>
                  <a:pt x="137" y="150"/>
                </a:lnTo>
                <a:lnTo>
                  <a:pt x="137" y="149"/>
                </a:lnTo>
                <a:lnTo>
                  <a:pt x="138" y="149"/>
                </a:lnTo>
                <a:lnTo>
                  <a:pt x="138" y="150"/>
                </a:lnTo>
                <a:lnTo>
                  <a:pt x="139" y="150"/>
                </a:lnTo>
                <a:lnTo>
                  <a:pt x="138" y="150"/>
                </a:lnTo>
                <a:lnTo>
                  <a:pt x="138" y="149"/>
                </a:lnTo>
                <a:lnTo>
                  <a:pt x="138" y="148"/>
                </a:lnTo>
                <a:lnTo>
                  <a:pt x="137" y="148"/>
                </a:lnTo>
                <a:lnTo>
                  <a:pt x="136" y="148"/>
                </a:lnTo>
                <a:lnTo>
                  <a:pt x="137" y="148"/>
                </a:lnTo>
                <a:lnTo>
                  <a:pt x="137" y="147"/>
                </a:lnTo>
                <a:lnTo>
                  <a:pt x="137" y="146"/>
                </a:lnTo>
                <a:lnTo>
                  <a:pt x="138" y="146"/>
                </a:lnTo>
                <a:lnTo>
                  <a:pt x="138" y="147"/>
                </a:lnTo>
                <a:lnTo>
                  <a:pt x="139" y="147"/>
                </a:lnTo>
                <a:lnTo>
                  <a:pt x="138" y="147"/>
                </a:lnTo>
                <a:lnTo>
                  <a:pt x="138" y="146"/>
                </a:lnTo>
                <a:lnTo>
                  <a:pt x="138" y="145"/>
                </a:lnTo>
                <a:lnTo>
                  <a:pt x="139" y="145"/>
                </a:lnTo>
                <a:lnTo>
                  <a:pt x="138" y="145"/>
                </a:lnTo>
                <a:lnTo>
                  <a:pt x="139" y="145"/>
                </a:lnTo>
                <a:lnTo>
                  <a:pt x="139" y="144"/>
                </a:lnTo>
                <a:lnTo>
                  <a:pt x="139" y="145"/>
                </a:lnTo>
                <a:lnTo>
                  <a:pt x="140" y="145"/>
                </a:lnTo>
                <a:lnTo>
                  <a:pt x="140" y="146"/>
                </a:lnTo>
                <a:lnTo>
                  <a:pt x="139" y="146"/>
                </a:lnTo>
                <a:lnTo>
                  <a:pt x="139" y="147"/>
                </a:lnTo>
                <a:lnTo>
                  <a:pt x="140" y="147"/>
                </a:lnTo>
                <a:lnTo>
                  <a:pt x="140" y="146"/>
                </a:lnTo>
                <a:lnTo>
                  <a:pt x="140" y="147"/>
                </a:lnTo>
                <a:lnTo>
                  <a:pt x="141" y="147"/>
                </a:lnTo>
                <a:lnTo>
                  <a:pt x="140" y="147"/>
                </a:lnTo>
                <a:lnTo>
                  <a:pt x="140" y="148"/>
                </a:lnTo>
                <a:lnTo>
                  <a:pt x="141" y="148"/>
                </a:lnTo>
                <a:lnTo>
                  <a:pt x="140" y="148"/>
                </a:lnTo>
                <a:lnTo>
                  <a:pt x="140" y="149"/>
                </a:lnTo>
                <a:lnTo>
                  <a:pt x="139" y="149"/>
                </a:lnTo>
                <a:lnTo>
                  <a:pt x="139" y="150"/>
                </a:lnTo>
                <a:lnTo>
                  <a:pt x="140" y="150"/>
                </a:lnTo>
                <a:lnTo>
                  <a:pt x="140" y="149"/>
                </a:lnTo>
                <a:lnTo>
                  <a:pt x="140" y="150"/>
                </a:lnTo>
                <a:lnTo>
                  <a:pt x="141" y="150"/>
                </a:lnTo>
                <a:lnTo>
                  <a:pt x="141" y="149"/>
                </a:lnTo>
                <a:lnTo>
                  <a:pt x="142" y="149"/>
                </a:lnTo>
                <a:lnTo>
                  <a:pt x="142" y="150"/>
                </a:lnTo>
                <a:lnTo>
                  <a:pt x="143" y="150"/>
                </a:lnTo>
                <a:lnTo>
                  <a:pt x="143" y="151"/>
                </a:lnTo>
                <a:lnTo>
                  <a:pt x="142" y="151"/>
                </a:lnTo>
                <a:lnTo>
                  <a:pt x="143" y="151"/>
                </a:lnTo>
                <a:lnTo>
                  <a:pt x="143" y="152"/>
                </a:lnTo>
                <a:lnTo>
                  <a:pt x="144" y="152"/>
                </a:lnTo>
                <a:lnTo>
                  <a:pt x="144" y="153"/>
                </a:lnTo>
                <a:lnTo>
                  <a:pt x="143" y="153"/>
                </a:lnTo>
                <a:lnTo>
                  <a:pt x="143" y="152"/>
                </a:lnTo>
                <a:lnTo>
                  <a:pt x="143" y="153"/>
                </a:lnTo>
                <a:lnTo>
                  <a:pt x="142" y="153"/>
                </a:lnTo>
                <a:lnTo>
                  <a:pt x="142" y="152"/>
                </a:lnTo>
                <a:lnTo>
                  <a:pt x="141" y="152"/>
                </a:lnTo>
                <a:lnTo>
                  <a:pt x="141" y="153"/>
                </a:lnTo>
                <a:lnTo>
                  <a:pt x="140" y="153"/>
                </a:lnTo>
                <a:lnTo>
                  <a:pt x="140" y="154"/>
                </a:lnTo>
                <a:lnTo>
                  <a:pt x="141" y="154"/>
                </a:lnTo>
                <a:lnTo>
                  <a:pt x="140" y="154"/>
                </a:lnTo>
                <a:lnTo>
                  <a:pt x="140" y="155"/>
                </a:lnTo>
                <a:lnTo>
                  <a:pt x="139" y="155"/>
                </a:lnTo>
                <a:lnTo>
                  <a:pt x="139" y="156"/>
                </a:lnTo>
                <a:lnTo>
                  <a:pt x="140" y="156"/>
                </a:lnTo>
                <a:lnTo>
                  <a:pt x="140" y="155"/>
                </a:lnTo>
                <a:lnTo>
                  <a:pt x="140" y="156"/>
                </a:lnTo>
                <a:lnTo>
                  <a:pt x="141" y="156"/>
                </a:lnTo>
                <a:lnTo>
                  <a:pt x="141" y="155"/>
                </a:lnTo>
                <a:lnTo>
                  <a:pt x="142" y="155"/>
                </a:lnTo>
                <a:lnTo>
                  <a:pt x="142" y="156"/>
                </a:lnTo>
                <a:lnTo>
                  <a:pt x="143" y="156"/>
                </a:lnTo>
                <a:lnTo>
                  <a:pt x="143" y="155"/>
                </a:lnTo>
                <a:lnTo>
                  <a:pt x="143" y="156"/>
                </a:lnTo>
                <a:lnTo>
                  <a:pt x="144" y="156"/>
                </a:lnTo>
                <a:lnTo>
                  <a:pt x="144" y="155"/>
                </a:lnTo>
                <a:lnTo>
                  <a:pt x="143" y="155"/>
                </a:lnTo>
                <a:lnTo>
                  <a:pt x="143" y="154"/>
                </a:lnTo>
                <a:lnTo>
                  <a:pt x="144" y="154"/>
                </a:lnTo>
                <a:lnTo>
                  <a:pt x="144" y="153"/>
                </a:lnTo>
                <a:lnTo>
                  <a:pt x="144" y="154"/>
                </a:lnTo>
                <a:lnTo>
                  <a:pt x="145" y="154"/>
                </a:lnTo>
                <a:lnTo>
                  <a:pt x="144" y="154"/>
                </a:lnTo>
                <a:lnTo>
                  <a:pt x="145" y="154"/>
                </a:lnTo>
                <a:lnTo>
                  <a:pt x="145" y="155"/>
                </a:lnTo>
                <a:lnTo>
                  <a:pt x="144" y="155"/>
                </a:lnTo>
                <a:lnTo>
                  <a:pt x="145" y="155"/>
                </a:lnTo>
                <a:lnTo>
                  <a:pt x="144" y="156"/>
                </a:lnTo>
                <a:lnTo>
                  <a:pt x="145" y="156"/>
                </a:lnTo>
                <a:lnTo>
                  <a:pt x="145" y="155"/>
                </a:lnTo>
                <a:lnTo>
                  <a:pt x="146" y="156"/>
                </a:lnTo>
                <a:lnTo>
                  <a:pt x="145" y="156"/>
                </a:lnTo>
                <a:lnTo>
                  <a:pt x="146" y="156"/>
                </a:lnTo>
                <a:lnTo>
                  <a:pt x="145" y="157"/>
                </a:lnTo>
                <a:lnTo>
                  <a:pt x="146" y="157"/>
                </a:lnTo>
                <a:lnTo>
                  <a:pt x="147" y="157"/>
                </a:lnTo>
                <a:lnTo>
                  <a:pt x="146" y="157"/>
                </a:lnTo>
                <a:lnTo>
                  <a:pt x="145" y="157"/>
                </a:lnTo>
                <a:lnTo>
                  <a:pt x="146" y="157"/>
                </a:lnTo>
                <a:lnTo>
                  <a:pt x="145" y="157"/>
                </a:lnTo>
                <a:lnTo>
                  <a:pt x="145" y="158"/>
                </a:lnTo>
                <a:lnTo>
                  <a:pt x="144" y="158"/>
                </a:lnTo>
                <a:lnTo>
                  <a:pt x="145" y="158"/>
                </a:lnTo>
                <a:lnTo>
                  <a:pt x="144" y="159"/>
                </a:lnTo>
                <a:lnTo>
                  <a:pt x="145" y="159"/>
                </a:lnTo>
                <a:lnTo>
                  <a:pt x="145" y="158"/>
                </a:lnTo>
                <a:lnTo>
                  <a:pt x="146" y="159"/>
                </a:lnTo>
                <a:lnTo>
                  <a:pt x="145" y="159"/>
                </a:lnTo>
                <a:lnTo>
                  <a:pt x="146" y="159"/>
                </a:lnTo>
                <a:lnTo>
                  <a:pt x="147" y="159"/>
                </a:lnTo>
                <a:lnTo>
                  <a:pt x="146" y="159"/>
                </a:lnTo>
                <a:lnTo>
                  <a:pt x="146" y="158"/>
                </a:lnTo>
                <a:lnTo>
                  <a:pt x="147" y="158"/>
                </a:lnTo>
                <a:lnTo>
                  <a:pt x="146" y="158"/>
                </a:lnTo>
                <a:lnTo>
                  <a:pt x="147" y="158"/>
                </a:lnTo>
                <a:lnTo>
                  <a:pt x="147" y="159"/>
                </a:lnTo>
                <a:lnTo>
                  <a:pt x="148" y="159"/>
                </a:lnTo>
                <a:lnTo>
                  <a:pt x="147" y="159"/>
                </a:lnTo>
                <a:lnTo>
                  <a:pt x="148" y="159"/>
                </a:lnTo>
                <a:lnTo>
                  <a:pt x="148" y="160"/>
                </a:lnTo>
                <a:lnTo>
                  <a:pt x="147" y="160"/>
                </a:lnTo>
                <a:lnTo>
                  <a:pt x="148" y="160"/>
                </a:lnTo>
                <a:lnTo>
                  <a:pt x="148" y="161"/>
                </a:lnTo>
                <a:lnTo>
                  <a:pt x="149" y="161"/>
                </a:lnTo>
                <a:lnTo>
                  <a:pt x="149" y="162"/>
                </a:lnTo>
                <a:lnTo>
                  <a:pt x="148" y="162"/>
                </a:lnTo>
                <a:lnTo>
                  <a:pt x="148" y="161"/>
                </a:lnTo>
                <a:lnTo>
                  <a:pt x="148" y="162"/>
                </a:lnTo>
                <a:lnTo>
                  <a:pt x="147" y="162"/>
                </a:lnTo>
                <a:lnTo>
                  <a:pt x="147" y="161"/>
                </a:lnTo>
                <a:lnTo>
                  <a:pt x="146" y="161"/>
                </a:lnTo>
                <a:lnTo>
                  <a:pt x="147" y="161"/>
                </a:lnTo>
                <a:lnTo>
                  <a:pt x="146" y="161"/>
                </a:lnTo>
                <a:lnTo>
                  <a:pt x="146" y="162"/>
                </a:lnTo>
                <a:lnTo>
                  <a:pt x="147" y="162"/>
                </a:lnTo>
                <a:lnTo>
                  <a:pt x="146" y="162"/>
                </a:lnTo>
                <a:lnTo>
                  <a:pt x="145" y="162"/>
                </a:lnTo>
                <a:lnTo>
                  <a:pt x="146" y="162"/>
                </a:lnTo>
                <a:lnTo>
                  <a:pt x="145" y="161"/>
                </a:lnTo>
                <a:lnTo>
                  <a:pt x="145" y="162"/>
                </a:lnTo>
                <a:lnTo>
                  <a:pt x="144" y="162"/>
                </a:lnTo>
                <a:lnTo>
                  <a:pt x="145" y="161"/>
                </a:lnTo>
                <a:lnTo>
                  <a:pt x="144" y="161"/>
                </a:lnTo>
                <a:lnTo>
                  <a:pt x="145" y="161"/>
                </a:lnTo>
                <a:lnTo>
                  <a:pt x="145" y="160"/>
                </a:lnTo>
                <a:lnTo>
                  <a:pt x="144" y="160"/>
                </a:lnTo>
                <a:lnTo>
                  <a:pt x="145" y="160"/>
                </a:lnTo>
                <a:lnTo>
                  <a:pt x="144" y="160"/>
                </a:lnTo>
                <a:lnTo>
                  <a:pt x="144" y="159"/>
                </a:lnTo>
                <a:lnTo>
                  <a:pt x="144" y="160"/>
                </a:lnTo>
                <a:lnTo>
                  <a:pt x="143" y="160"/>
                </a:lnTo>
                <a:lnTo>
                  <a:pt x="143" y="161"/>
                </a:lnTo>
                <a:lnTo>
                  <a:pt x="144" y="161"/>
                </a:lnTo>
                <a:lnTo>
                  <a:pt x="144" y="162"/>
                </a:lnTo>
                <a:lnTo>
                  <a:pt x="143" y="162"/>
                </a:lnTo>
                <a:lnTo>
                  <a:pt x="143" y="161"/>
                </a:lnTo>
                <a:lnTo>
                  <a:pt x="143" y="162"/>
                </a:lnTo>
                <a:lnTo>
                  <a:pt x="142" y="162"/>
                </a:lnTo>
                <a:lnTo>
                  <a:pt x="143" y="162"/>
                </a:lnTo>
                <a:lnTo>
                  <a:pt x="143" y="163"/>
                </a:lnTo>
                <a:lnTo>
                  <a:pt x="142" y="163"/>
                </a:lnTo>
                <a:lnTo>
                  <a:pt x="143" y="163"/>
                </a:lnTo>
                <a:lnTo>
                  <a:pt x="143" y="164"/>
                </a:lnTo>
                <a:lnTo>
                  <a:pt x="144" y="164"/>
                </a:lnTo>
                <a:lnTo>
                  <a:pt x="144" y="165"/>
                </a:lnTo>
                <a:lnTo>
                  <a:pt x="143" y="165"/>
                </a:lnTo>
                <a:lnTo>
                  <a:pt x="143" y="164"/>
                </a:lnTo>
                <a:lnTo>
                  <a:pt x="143" y="165"/>
                </a:lnTo>
                <a:lnTo>
                  <a:pt x="142" y="165"/>
                </a:lnTo>
                <a:lnTo>
                  <a:pt x="142" y="164"/>
                </a:lnTo>
                <a:lnTo>
                  <a:pt x="141" y="164"/>
                </a:lnTo>
                <a:lnTo>
                  <a:pt x="141" y="165"/>
                </a:lnTo>
                <a:lnTo>
                  <a:pt x="140" y="165"/>
                </a:lnTo>
                <a:lnTo>
                  <a:pt x="140" y="166"/>
                </a:lnTo>
                <a:lnTo>
                  <a:pt x="141" y="166"/>
                </a:lnTo>
                <a:lnTo>
                  <a:pt x="140" y="166"/>
                </a:lnTo>
                <a:lnTo>
                  <a:pt x="140" y="167"/>
                </a:lnTo>
                <a:lnTo>
                  <a:pt x="139" y="167"/>
                </a:lnTo>
                <a:lnTo>
                  <a:pt x="139" y="168"/>
                </a:lnTo>
                <a:lnTo>
                  <a:pt x="140" y="168"/>
                </a:lnTo>
                <a:lnTo>
                  <a:pt x="140" y="167"/>
                </a:lnTo>
                <a:lnTo>
                  <a:pt x="140" y="168"/>
                </a:lnTo>
                <a:lnTo>
                  <a:pt x="141" y="168"/>
                </a:lnTo>
                <a:lnTo>
                  <a:pt x="141" y="167"/>
                </a:lnTo>
                <a:lnTo>
                  <a:pt x="142" y="167"/>
                </a:lnTo>
                <a:lnTo>
                  <a:pt x="142" y="168"/>
                </a:lnTo>
                <a:lnTo>
                  <a:pt x="143" y="168"/>
                </a:lnTo>
                <a:lnTo>
                  <a:pt x="143" y="167"/>
                </a:lnTo>
                <a:lnTo>
                  <a:pt x="143" y="168"/>
                </a:lnTo>
                <a:lnTo>
                  <a:pt x="144" y="168"/>
                </a:lnTo>
                <a:lnTo>
                  <a:pt x="144" y="167"/>
                </a:lnTo>
                <a:lnTo>
                  <a:pt x="143" y="167"/>
                </a:lnTo>
                <a:lnTo>
                  <a:pt x="143" y="166"/>
                </a:lnTo>
                <a:lnTo>
                  <a:pt x="144" y="166"/>
                </a:lnTo>
                <a:lnTo>
                  <a:pt x="144" y="165"/>
                </a:lnTo>
                <a:lnTo>
                  <a:pt x="144" y="166"/>
                </a:lnTo>
                <a:lnTo>
                  <a:pt x="145" y="166"/>
                </a:lnTo>
                <a:lnTo>
                  <a:pt x="144" y="166"/>
                </a:lnTo>
                <a:lnTo>
                  <a:pt x="145" y="166"/>
                </a:lnTo>
                <a:lnTo>
                  <a:pt x="145" y="167"/>
                </a:lnTo>
                <a:lnTo>
                  <a:pt x="144" y="167"/>
                </a:lnTo>
                <a:lnTo>
                  <a:pt x="145" y="167"/>
                </a:lnTo>
                <a:lnTo>
                  <a:pt x="144" y="168"/>
                </a:lnTo>
                <a:lnTo>
                  <a:pt x="145" y="168"/>
                </a:lnTo>
                <a:lnTo>
                  <a:pt x="145" y="167"/>
                </a:lnTo>
                <a:lnTo>
                  <a:pt x="146" y="168"/>
                </a:lnTo>
                <a:lnTo>
                  <a:pt x="145" y="168"/>
                </a:lnTo>
                <a:lnTo>
                  <a:pt x="146" y="168"/>
                </a:lnTo>
                <a:lnTo>
                  <a:pt x="147" y="168"/>
                </a:lnTo>
                <a:lnTo>
                  <a:pt x="146" y="168"/>
                </a:lnTo>
                <a:lnTo>
                  <a:pt x="146" y="167"/>
                </a:lnTo>
                <a:lnTo>
                  <a:pt x="147" y="167"/>
                </a:lnTo>
                <a:lnTo>
                  <a:pt x="146" y="167"/>
                </a:lnTo>
                <a:lnTo>
                  <a:pt x="147" y="167"/>
                </a:lnTo>
                <a:lnTo>
                  <a:pt x="147" y="168"/>
                </a:lnTo>
                <a:lnTo>
                  <a:pt x="148" y="168"/>
                </a:lnTo>
                <a:lnTo>
                  <a:pt x="148" y="167"/>
                </a:lnTo>
                <a:lnTo>
                  <a:pt x="148" y="168"/>
                </a:lnTo>
                <a:lnTo>
                  <a:pt x="149" y="168"/>
                </a:lnTo>
                <a:lnTo>
                  <a:pt x="149" y="167"/>
                </a:lnTo>
                <a:lnTo>
                  <a:pt x="148" y="167"/>
                </a:lnTo>
                <a:lnTo>
                  <a:pt x="148" y="166"/>
                </a:lnTo>
                <a:lnTo>
                  <a:pt x="147" y="166"/>
                </a:lnTo>
                <a:lnTo>
                  <a:pt x="148" y="166"/>
                </a:lnTo>
                <a:lnTo>
                  <a:pt x="148" y="165"/>
                </a:lnTo>
                <a:lnTo>
                  <a:pt x="147" y="165"/>
                </a:lnTo>
                <a:lnTo>
                  <a:pt x="148" y="165"/>
                </a:lnTo>
                <a:lnTo>
                  <a:pt x="148" y="164"/>
                </a:lnTo>
                <a:lnTo>
                  <a:pt x="148" y="165"/>
                </a:lnTo>
                <a:lnTo>
                  <a:pt x="149" y="165"/>
                </a:lnTo>
                <a:lnTo>
                  <a:pt x="149" y="164"/>
                </a:lnTo>
                <a:lnTo>
                  <a:pt x="148" y="164"/>
                </a:lnTo>
                <a:lnTo>
                  <a:pt x="148" y="163"/>
                </a:lnTo>
                <a:lnTo>
                  <a:pt x="149" y="163"/>
                </a:lnTo>
                <a:lnTo>
                  <a:pt x="149" y="162"/>
                </a:lnTo>
                <a:lnTo>
                  <a:pt x="149" y="163"/>
                </a:lnTo>
                <a:lnTo>
                  <a:pt x="150" y="163"/>
                </a:lnTo>
                <a:lnTo>
                  <a:pt x="149" y="163"/>
                </a:lnTo>
                <a:lnTo>
                  <a:pt x="150" y="163"/>
                </a:lnTo>
                <a:lnTo>
                  <a:pt x="150" y="164"/>
                </a:lnTo>
                <a:lnTo>
                  <a:pt x="150" y="165"/>
                </a:lnTo>
                <a:lnTo>
                  <a:pt x="149" y="165"/>
                </a:lnTo>
                <a:lnTo>
                  <a:pt x="150" y="165"/>
                </a:lnTo>
                <a:lnTo>
                  <a:pt x="150" y="164"/>
                </a:lnTo>
                <a:lnTo>
                  <a:pt x="151" y="164"/>
                </a:lnTo>
                <a:lnTo>
                  <a:pt x="151" y="165"/>
                </a:lnTo>
                <a:lnTo>
                  <a:pt x="151" y="166"/>
                </a:lnTo>
                <a:lnTo>
                  <a:pt x="152" y="166"/>
                </a:lnTo>
                <a:lnTo>
                  <a:pt x="151" y="166"/>
                </a:lnTo>
                <a:lnTo>
                  <a:pt x="150" y="166"/>
                </a:lnTo>
                <a:lnTo>
                  <a:pt x="150" y="167"/>
                </a:lnTo>
                <a:lnTo>
                  <a:pt x="150" y="168"/>
                </a:lnTo>
                <a:lnTo>
                  <a:pt x="149" y="168"/>
                </a:lnTo>
                <a:lnTo>
                  <a:pt x="150" y="168"/>
                </a:lnTo>
                <a:lnTo>
                  <a:pt x="150" y="167"/>
                </a:lnTo>
                <a:lnTo>
                  <a:pt x="151" y="167"/>
                </a:lnTo>
                <a:lnTo>
                  <a:pt x="151" y="168"/>
                </a:lnTo>
                <a:lnTo>
                  <a:pt x="152" y="168"/>
                </a:lnTo>
                <a:lnTo>
                  <a:pt x="151" y="168"/>
                </a:lnTo>
                <a:lnTo>
                  <a:pt x="151" y="167"/>
                </a:lnTo>
                <a:lnTo>
                  <a:pt x="152" y="167"/>
                </a:lnTo>
                <a:lnTo>
                  <a:pt x="152" y="168"/>
                </a:lnTo>
                <a:lnTo>
                  <a:pt x="153" y="168"/>
                </a:lnTo>
                <a:lnTo>
                  <a:pt x="153" y="169"/>
                </a:lnTo>
                <a:lnTo>
                  <a:pt x="152" y="169"/>
                </a:lnTo>
                <a:lnTo>
                  <a:pt x="153" y="169"/>
                </a:lnTo>
                <a:lnTo>
                  <a:pt x="154" y="169"/>
                </a:lnTo>
                <a:lnTo>
                  <a:pt x="154" y="170"/>
                </a:lnTo>
                <a:lnTo>
                  <a:pt x="153" y="170"/>
                </a:lnTo>
                <a:lnTo>
                  <a:pt x="154" y="170"/>
                </a:lnTo>
                <a:lnTo>
                  <a:pt x="154" y="171"/>
                </a:lnTo>
                <a:lnTo>
                  <a:pt x="153" y="171"/>
                </a:lnTo>
                <a:lnTo>
                  <a:pt x="153" y="170"/>
                </a:lnTo>
                <a:lnTo>
                  <a:pt x="153" y="171"/>
                </a:lnTo>
                <a:lnTo>
                  <a:pt x="152" y="171"/>
                </a:lnTo>
                <a:lnTo>
                  <a:pt x="152" y="170"/>
                </a:lnTo>
                <a:lnTo>
                  <a:pt x="151" y="170"/>
                </a:lnTo>
                <a:lnTo>
                  <a:pt x="151" y="171"/>
                </a:lnTo>
                <a:lnTo>
                  <a:pt x="152" y="171"/>
                </a:lnTo>
                <a:lnTo>
                  <a:pt x="151" y="171"/>
                </a:lnTo>
                <a:lnTo>
                  <a:pt x="151" y="172"/>
                </a:lnTo>
                <a:lnTo>
                  <a:pt x="152" y="172"/>
                </a:lnTo>
                <a:lnTo>
                  <a:pt x="151" y="172"/>
                </a:lnTo>
                <a:lnTo>
                  <a:pt x="150" y="172"/>
                </a:lnTo>
                <a:lnTo>
                  <a:pt x="150" y="173"/>
                </a:lnTo>
                <a:lnTo>
                  <a:pt x="150" y="174"/>
                </a:lnTo>
                <a:lnTo>
                  <a:pt x="149" y="174"/>
                </a:lnTo>
                <a:lnTo>
                  <a:pt x="150" y="174"/>
                </a:lnTo>
                <a:lnTo>
                  <a:pt x="150" y="173"/>
                </a:lnTo>
                <a:lnTo>
                  <a:pt x="151" y="173"/>
                </a:lnTo>
                <a:lnTo>
                  <a:pt x="151" y="174"/>
                </a:lnTo>
                <a:lnTo>
                  <a:pt x="152" y="174"/>
                </a:lnTo>
                <a:lnTo>
                  <a:pt x="151" y="174"/>
                </a:lnTo>
                <a:lnTo>
                  <a:pt x="151" y="173"/>
                </a:lnTo>
                <a:lnTo>
                  <a:pt x="152" y="173"/>
                </a:lnTo>
                <a:lnTo>
                  <a:pt x="152" y="174"/>
                </a:lnTo>
                <a:lnTo>
                  <a:pt x="153" y="174"/>
                </a:lnTo>
                <a:lnTo>
                  <a:pt x="153" y="173"/>
                </a:lnTo>
                <a:lnTo>
                  <a:pt x="153" y="174"/>
                </a:lnTo>
                <a:lnTo>
                  <a:pt x="154" y="174"/>
                </a:lnTo>
                <a:lnTo>
                  <a:pt x="154" y="173"/>
                </a:lnTo>
                <a:lnTo>
                  <a:pt x="153" y="173"/>
                </a:lnTo>
                <a:lnTo>
                  <a:pt x="154" y="173"/>
                </a:lnTo>
                <a:lnTo>
                  <a:pt x="154" y="172"/>
                </a:lnTo>
                <a:lnTo>
                  <a:pt x="154" y="171"/>
                </a:lnTo>
                <a:lnTo>
                  <a:pt x="155" y="171"/>
                </a:lnTo>
                <a:lnTo>
                  <a:pt x="155" y="172"/>
                </a:lnTo>
                <a:lnTo>
                  <a:pt x="155" y="173"/>
                </a:lnTo>
                <a:lnTo>
                  <a:pt x="156" y="173"/>
                </a:lnTo>
                <a:lnTo>
                  <a:pt x="155" y="173"/>
                </a:lnTo>
                <a:lnTo>
                  <a:pt x="155" y="174"/>
                </a:lnTo>
                <a:lnTo>
                  <a:pt x="156" y="174"/>
                </a:lnTo>
                <a:lnTo>
                  <a:pt x="156" y="173"/>
                </a:lnTo>
                <a:lnTo>
                  <a:pt x="156" y="174"/>
                </a:lnTo>
                <a:lnTo>
                  <a:pt x="156" y="175"/>
                </a:lnTo>
                <a:lnTo>
                  <a:pt x="157" y="175"/>
                </a:lnTo>
                <a:lnTo>
                  <a:pt x="156" y="175"/>
                </a:lnTo>
                <a:lnTo>
                  <a:pt x="155" y="175"/>
                </a:lnTo>
                <a:lnTo>
                  <a:pt x="155" y="176"/>
                </a:lnTo>
                <a:lnTo>
                  <a:pt x="156" y="176"/>
                </a:lnTo>
                <a:lnTo>
                  <a:pt x="155" y="176"/>
                </a:lnTo>
                <a:lnTo>
                  <a:pt x="155" y="177"/>
                </a:lnTo>
                <a:lnTo>
                  <a:pt x="156" y="177"/>
                </a:lnTo>
                <a:lnTo>
                  <a:pt x="156" y="176"/>
                </a:lnTo>
                <a:lnTo>
                  <a:pt x="156" y="177"/>
                </a:lnTo>
                <a:lnTo>
                  <a:pt x="157" y="177"/>
                </a:lnTo>
                <a:lnTo>
                  <a:pt x="157" y="176"/>
                </a:lnTo>
                <a:lnTo>
                  <a:pt x="158" y="176"/>
                </a:lnTo>
                <a:lnTo>
                  <a:pt x="157" y="177"/>
                </a:lnTo>
                <a:lnTo>
                  <a:pt x="158" y="177"/>
                </a:lnTo>
                <a:lnTo>
                  <a:pt x="158" y="178"/>
                </a:lnTo>
                <a:lnTo>
                  <a:pt x="157" y="178"/>
                </a:lnTo>
                <a:lnTo>
                  <a:pt x="158" y="178"/>
                </a:lnTo>
                <a:lnTo>
                  <a:pt x="157" y="178"/>
                </a:lnTo>
                <a:lnTo>
                  <a:pt x="158" y="178"/>
                </a:lnTo>
                <a:lnTo>
                  <a:pt x="159" y="178"/>
                </a:lnTo>
                <a:lnTo>
                  <a:pt x="158" y="178"/>
                </a:lnTo>
                <a:lnTo>
                  <a:pt x="159" y="178"/>
                </a:lnTo>
                <a:lnTo>
                  <a:pt x="159" y="179"/>
                </a:lnTo>
                <a:lnTo>
                  <a:pt x="158" y="179"/>
                </a:lnTo>
                <a:lnTo>
                  <a:pt x="159" y="179"/>
                </a:lnTo>
                <a:lnTo>
                  <a:pt x="159" y="180"/>
                </a:lnTo>
                <a:lnTo>
                  <a:pt x="160" y="180"/>
                </a:lnTo>
                <a:lnTo>
                  <a:pt x="159" y="180"/>
                </a:lnTo>
                <a:lnTo>
                  <a:pt x="158" y="180"/>
                </a:lnTo>
                <a:lnTo>
                  <a:pt x="159" y="180"/>
                </a:lnTo>
                <a:lnTo>
                  <a:pt x="158" y="179"/>
                </a:lnTo>
                <a:lnTo>
                  <a:pt x="158" y="180"/>
                </a:lnTo>
                <a:lnTo>
                  <a:pt x="157" y="180"/>
                </a:lnTo>
                <a:lnTo>
                  <a:pt x="158" y="179"/>
                </a:lnTo>
                <a:lnTo>
                  <a:pt x="157" y="179"/>
                </a:lnTo>
                <a:lnTo>
                  <a:pt x="157" y="180"/>
                </a:lnTo>
                <a:lnTo>
                  <a:pt x="156" y="180"/>
                </a:lnTo>
                <a:lnTo>
                  <a:pt x="156" y="179"/>
                </a:lnTo>
                <a:lnTo>
                  <a:pt x="156" y="180"/>
                </a:lnTo>
                <a:lnTo>
                  <a:pt x="155" y="180"/>
                </a:lnTo>
                <a:lnTo>
                  <a:pt x="155" y="179"/>
                </a:lnTo>
                <a:lnTo>
                  <a:pt x="156" y="179"/>
                </a:lnTo>
                <a:lnTo>
                  <a:pt x="155" y="179"/>
                </a:lnTo>
                <a:lnTo>
                  <a:pt x="155" y="178"/>
                </a:lnTo>
                <a:lnTo>
                  <a:pt x="155" y="177"/>
                </a:lnTo>
                <a:lnTo>
                  <a:pt x="154" y="177"/>
                </a:lnTo>
                <a:lnTo>
                  <a:pt x="154" y="178"/>
                </a:lnTo>
                <a:lnTo>
                  <a:pt x="154" y="179"/>
                </a:lnTo>
                <a:lnTo>
                  <a:pt x="153" y="179"/>
                </a:lnTo>
                <a:lnTo>
                  <a:pt x="154" y="179"/>
                </a:lnTo>
                <a:lnTo>
                  <a:pt x="154" y="180"/>
                </a:lnTo>
                <a:lnTo>
                  <a:pt x="153" y="180"/>
                </a:lnTo>
                <a:lnTo>
                  <a:pt x="153" y="179"/>
                </a:lnTo>
                <a:lnTo>
                  <a:pt x="153" y="180"/>
                </a:lnTo>
                <a:lnTo>
                  <a:pt x="152" y="180"/>
                </a:lnTo>
                <a:lnTo>
                  <a:pt x="152" y="179"/>
                </a:lnTo>
                <a:lnTo>
                  <a:pt x="151" y="179"/>
                </a:lnTo>
                <a:lnTo>
                  <a:pt x="151" y="180"/>
                </a:lnTo>
                <a:lnTo>
                  <a:pt x="152" y="180"/>
                </a:lnTo>
                <a:lnTo>
                  <a:pt x="151" y="180"/>
                </a:lnTo>
                <a:lnTo>
                  <a:pt x="151" y="179"/>
                </a:lnTo>
                <a:lnTo>
                  <a:pt x="150" y="179"/>
                </a:lnTo>
                <a:lnTo>
                  <a:pt x="150" y="180"/>
                </a:lnTo>
                <a:lnTo>
                  <a:pt x="149" y="180"/>
                </a:lnTo>
                <a:lnTo>
                  <a:pt x="150" y="180"/>
                </a:lnTo>
                <a:lnTo>
                  <a:pt x="150" y="179"/>
                </a:lnTo>
                <a:lnTo>
                  <a:pt x="150" y="178"/>
                </a:lnTo>
                <a:lnTo>
                  <a:pt x="151" y="178"/>
                </a:lnTo>
                <a:lnTo>
                  <a:pt x="152" y="178"/>
                </a:lnTo>
                <a:lnTo>
                  <a:pt x="151" y="178"/>
                </a:lnTo>
                <a:lnTo>
                  <a:pt x="151" y="177"/>
                </a:lnTo>
                <a:lnTo>
                  <a:pt x="151" y="176"/>
                </a:lnTo>
                <a:lnTo>
                  <a:pt x="150" y="176"/>
                </a:lnTo>
                <a:lnTo>
                  <a:pt x="150" y="177"/>
                </a:lnTo>
                <a:lnTo>
                  <a:pt x="149" y="177"/>
                </a:lnTo>
                <a:lnTo>
                  <a:pt x="150" y="177"/>
                </a:lnTo>
                <a:lnTo>
                  <a:pt x="150" y="176"/>
                </a:lnTo>
                <a:lnTo>
                  <a:pt x="150" y="175"/>
                </a:lnTo>
                <a:lnTo>
                  <a:pt x="149" y="175"/>
                </a:lnTo>
                <a:lnTo>
                  <a:pt x="150" y="175"/>
                </a:lnTo>
                <a:lnTo>
                  <a:pt x="149" y="175"/>
                </a:lnTo>
                <a:lnTo>
                  <a:pt x="149" y="174"/>
                </a:lnTo>
                <a:lnTo>
                  <a:pt x="149" y="175"/>
                </a:lnTo>
                <a:lnTo>
                  <a:pt x="148" y="175"/>
                </a:lnTo>
                <a:lnTo>
                  <a:pt x="148" y="176"/>
                </a:lnTo>
                <a:lnTo>
                  <a:pt x="149" y="176"/>
                </a:lnTo>
                <a:lnTo>
                  <a:pt x="149" y="177"/>
                </a:lnTo>
                <a:lnTo>
                  <a:pt x="148" y="177"/>
                </a:lnTo>
                <a:lnTo>
                  <a:pt x="148" y="176"/>
                </a:lnTo>
                <a:lnTo>
                  <a:pt x="148" y="177"/>
                </a:lnTo>
                <a:lnTo>
                  <a:pt x="147" y="177"/>
                </a:lnTo>
                <a:lnTo>
                  <a:pt x="148" y="177"/>
                </a:lnTo>
                <a:lnTo>
                  <a:pt x="148" y="178"/>
                </a:lnTo>
                <a:lnTo>
                  <a:pt x="147" y="178"/>
                </a:lnTo>
                <a:lnTo>
                  <a:pt x="148" y="178"/>
                </a:lnTo>
                <a:lnTo>
                  <a:pt x="148" y="179"/>
                </a:lnTo>
                <a:lnTo>
                  <a:pt x="149" y="179"/>
                </a:lnTo>
                <a:lnTo>
                  <a:pt x="149" y="180"/>
                </a:lnTo>
                <a:lnTo>
                  <a:pt x="148" y="180"/>
                </a:lnTo>
                <a:lnTo>
                  <a:pt x="148" y="179"/>
                </a:lnTo>
                <a:lnTo>
                  <a:pt x="148" y="180"/>
                </a:lnTo>
                <a:lnTo>
                  <a:pt x="147" y="180"/>
                </a:lnTo>
                <a:lnTo>
                  <a:pt x="147" y="179"/>
                </a:lnTo>
                <a:lnTo>
                  <a:pt x="146" y="179"/>
                </a:lnTo>
                <a:lnTo>
                  <a:pt x="147" y="179"/>
                </a:lnTo>
                <a:lnTo>
                  <a:pt x="146" y="179"/>
                </a:lnTo>
                <a:lnTo>
                  <a:pt x="146" y="180"/>
                </a:lnTo>
                <a:lnTo>
                  <a:pt x="147" y="180"/>
                </a:lnTo>
                <a:lnTo>
                  <a:pt x="146" y="180"/>
                </a:lnTo>
                <a:lnTo>
                  <a:pt x="145" y="181"/>
                </a:lnTo>
                <a:lnTo>
                  <a:pt x="146" y="181"/>
                </a:lnTo>
                <a:lnTo>
                  <a:pt x="147" y="181"/>
                </a:lnTo>
                <a:lnTo>
                  <a:pt x="146" y="181"/>
                </a:lnTo>
                <a:lnTo>
                  <a:pt x="145" y="181"/>
                </a:lnTo>
                <a:lnTo>
                  <a:pt x="146" y="181"/>
                </a:lnTo>
                <a:lnTo>
                  <a:pt x="145" y="181"/>
                </a:lnTo>
                <a:lnTo>
                  <a:pt x="145" y="182"/>
                </a:lnTo>
                <a:lnTo>
                  <a:pt x="144" y="182"/>
                </a:lnTo>
                <a:lnTo>
                  <a:pt x="145" y="182"/>
                </a:lnTo>
                <a:lnTo>
                  <a:pt x="144" y="183"/>
                </a:lnTo>
                <a:lnTo>
                  <a:pt x="145" y="183"/>
                </a:lnTo>
                <a:lnTo>
                  <a:pt x="145" y="182"/>
                </a:lnTo>
                <a:lnTo>
                  <a:pt x="146" y="183"/>
                </a:lnTo>
                <a:lnTo>
                  <a:pt x="145" y="183"/>
                </a:lnTo>
                <a:lnTo>
                  <a:pt x="146" y="183"/>
                </a:lnTo>
                <a:lnTo>
                  <a:pt x="147" y="183"/>
                </a:lnTo>
                <a:lnTo>
                  <a:pt x="146" y="183"/>
                </a:lnTo>
                <a:lnTo>
                  <a:pt x="146" y="182"/>
                </a:lnTo>
                <a:lnTo>
                  <a:pt x="147" y="182"/>
                </a:lnTo>
                <a:lnTo>
                  <a:pt x="146" y="182"/>
                </a:lnTo>
                <a:lnTo>
                  <a:pt x="147" y="182"/>
                </a:lnTo>
                <a:lnTo>
                  <a:pt x="147" y="183"/>
                </a:lnTo>
                <a:lnTo>
                  <a:pt x="148" y="183"/>
                </a:lnTo>
                <a:lnTo>
                  <a:pt x="147" y="183"/>
                </a:lnTo>
                <a:lnTo>
                  <a:pt x="148" y="183"/>
                </a:lnTo>
                <a:lnTo>
                  <a:pt x="148" y="184"/>
                </a:lnTo>
                <a:lnTo>
                  <a:pt x="147" y="184"/>
                </a:lnTo>
                <a:lnTo>
                  <a:pt x="148" y="184"/>
                </a:lnTo>
                <a:lnTo>
                  <a:pt x="148" y="185"/>
                </a:lnTo>
                <a:lnTo>
                  <a:pt x="149" y="185"/>
                </a:lnTo>
                <a:lnTo>
                  <a:pt x="149" y="186"/>
                </a:lnTo>
                <a:lnTo>
                  <a:pt x="148" y="186"/>
                </a:lnTo>
                <a:lnTo>
                  <a:pt x="148" y="185"/>
                </a:lnTo>
                <a:lnTo>
                  <a:pt x="148" y="186"/>
                </a:lnTo>
                <a:lnTo>
                  <a:pt x="147" y="186"/>
                </a:lnTo>
                <a:lnTo>
                  <a:pt x="147" y="185"/>
                </a:lnTo>
                <a:lnTo>
                  <a:pt x="146" y="185"/>
                </a:lnTo>
                <a:lnTo>
                  <a:pt x="147" y="185"/>
                </a:lnTo>
                <a:lnTo>
                  <a:pt x="146" y="185"/>
                </a:lnTo>
                <a:lnTo>
                  <a:pt x="146" y="186"/>
                </a:lnTo>
                <a:lnTo>
                  <a:pt x="147" y="186"/>
                </a:lnTo>
                <a:lnTo>
                  <a:pt x="146" y="186"/>
                </a:lnTo>
                <a:lnTo>
                  <a:pt x="145" y="186"/>
                </a:lnTo>
                <a:lnTo>
                  <a:pt x="146" y="186"/>
                </a:lnTo>
                <a:lnTo>
                  <a:pt x="145" y="185"/>
                </a:lnTo>
                <a:lnTo>
                  <a:pt x="145" y="186"/>
                </a:lnTo>
                <a:lnTo>
                  <a:pt x="144" y="186"/>
                </a:lnTo>
                <a:lnTo>
                  <a:pt x="145" y="185"/>
                </a:lnTo>
                <a:lnTo>
                  <a:pt x="144" y="185"/>
                </a:lnTo>
                <a:lnTo>
                  <a:pt x="145" y="185"/>
                </a:lnTo>
                <a:lnTo>
                  <a:pt x="145" y="184"/>
                </a:lnTo>
                <a:lnTo>
                  <a:pt x="144" y="184"/>
                </a:lnTo>
                <a:lnTo>
                  <a:pt x="145" y="184"/>
                </a:lnTo>
                <a:lnTo>
                  <a:pt x="144" y="184"/>
                </a:lnTo>
                <a:lnTo>
                  <a:pt x="144" y="183"/>
                </a:lnTo>
                <a:lnTo>
                  <a:pt x="144" y="184"/>
                </a:lnTo>
                <a:lnTo>
                  <a:pt x="143" y="184"/>
                </a:lnTo>
                <a:lnTo>
                  <a:pt x="143" y="185"/>
                </a:lnTo>
                <a:lnTo>
                  <a:pt x="144" y="185"/>
                </a:lnTo>
                <a:lnTo>
                  <a:pt x="144" y="186"/>
                </a:lnTo>
                <a:lnTo>
                  <a:pt x="143" y="186"/>
                </a:lnTo>
                <a:lnTo>
                  <a:pt x="143" y="185"/>
                </a:lnTo>
                <a:lnTo>
                  <a:pt x="143" y="186"/>
                </a:lnTo>
                <a:lnTo>
                  <a:pt x="142" y="186"/>
                </a:lnTo>
                <a:lnTo>
                  <a:pt x="143" y="186"/>
                </a:lnTo>
                <a:lnTo>
                  <a:pt x="143" y="187"/>
                </a:lnTo>
                <a:lnTo>
                  <a:pt x="142" y="187"/>
                </a:lnTo>
                <a:lnTo>
                  <a:pt x="143" y="187"/>
                </a:lnTo>
                <a:lnTo>
                  <a:pt x="143" y="188"/>
                </a:lnTo>
                <a:lnTo>
                  <a:pt x="144" y="188"/>
                </a:lnTo>
                <a:lnTo>
                  <a:pt x="144" y="189"/>
                </a:lnTo>
                <a:lnTo>
                  <a:pt x="143" y="189"/>
                </a:lnTo>
                <a:lnTo>
                  <a:pt x="143" y="188"/>
                </a:lnTo>
                <a:lnTo>
                  <a:pt x="143" y="189"/>
                </a:lnTo>
                <a:lnTo>
                  <a:pt x="142" y="189"/>
                </a:lnTo>
                <a:lnTo>
                  <a:pt x="142" y="188"/>
                </a:lnTo>
                <a:lnTo>
                  <a:pt x="141" y="188"/>
                </a:lnTo>
                <a:lnTo>
                  <a:pt x="141" y="189"/>
                </a:lnTo>
                <a:lnTo>
                  <a:pt x="140" y="189"/>
                </a:lnTo>
                <a:lnTo>
                  <a:pt x="140" y="190"/>
                </a:lnTo>
                <a:lnTo>
                  <a:pt x="141" y="190"/>
                </a:lnTo>
                <a:lnTo>
                  <a:pt x="140" y="190"/>
                </a:lnTo>
                <a:lnTo>
                  <a:pt x="140" y="191"/>
                </a:lnTo>
                <a:lnTo>
                  <a:pt x="139" y="191"/>
                </a:lnTo>
                <a:lnTo>
                  <a:pt x="139" y="192"/>
                </a:lnTo>
                <a:lnTo>
                  <a:pt x="140" y="192"/>
                </a:lnTo>
                <a:lnTo>
                  <a:pt x="140" y="191"/>
                </a:lnTo>
                <a:lnTo>
                  <a:pt x="140" y="192"/>
                </a:lnTo>
                <a:lnTo>
                  <a:pt x="141" y="192"/>
                </a:lnTo>
                <a:lnTo>
                  <a:pt x="141" y="191"/>
                </a:lnTo>
                <a:lnTo>
                  <a:pt x="142" y="191"/>
                </a:lnTo>
                <a:lnTo>
                  <a:pt x="142" y="192"/>
                </a:lnTo>
                <a:lnTo>
                  <a:pt x="143" y="192"/>
                </a:lnTo>
                <a:lnTo>
                  <a:pt x="143" y="191"/>
                </a:lnTo>
                <a:lnTo>
                  <a:pt x="143" y="192"/>
                </a:lnTo>
                <a:lnTo>
                  <a:pt x="144" y="192"/>
                </a:lnTo>
                <a:lnTo>
                  <a:pt x="144" y="191"/>
                </a:lnTo>
                <a:lnTo>
                  <a:pt x="143" y="191"/>
                </a:lnTo>
                <a:lnTo>
                  <a:pt x="143" y="190"/>
                </a:lnTo>
                <a:lnTo>
                  <a:pt x="144" y="190"/>
                </a:lnTo>
                <a:lnTo>
                  <a:pt x="144" y="189"/>
                </a:lnTo>
                <a:lnTo>
                  <a:pt x="144" y="190"/>
                </a:lnTo>
                <a:lnTo>
                  <a:pt x="145" y="190"/>
                </a:lnTo>
                <a:lnTo>
                  <a:pt x="144" y="190"/>
                </a:lnTo>
                <a:lnTo>
                  <a:pt x="145" y="190"/>
                </a:lnTo>
                <a:lnTo>
                  <a:pt x="145" y="191"/>
                </a:lnTo>
                <a:lnTo>
                  <a:pt x="144" y="191"/>
                </a:lnTo>
                <a:lnTo>
                  <a:pt x="145" y="191"/>
                </a:lnTo>
                <a:lnTo>
                  <a:pt x="144" y="192"/>
                </a:lnTo>
                <a:lnTo>
                  <a:pt x="145" y="192"/>
                </a:lnTo>
                <a:lnTo>
                  <a:pt x="145" y="191"/>
                </a:lnTo>
                <a:lnTo>
                  <a:pt x="146" y="192"/>
                </a:lnTo>
                <a:lnTo>
                  <a:pt x="145" y="192"/>
                </a:lnTo>
                <a:lnTo>
                  <a:pt x="146" y="192"/>
                </a:lnTo>
                <a:lnTo>
                  <a:pt x="147" y="192"/>
                </a:lnTo>
                <a:lnTo>
                  <a:pt x="146" y="192"/>
                </a:lnTo>
                <a:lnTo>
                  <a:pt x="146" y="191"/>
                </a:lnTo>
                <a:lnTo>
                  <a:pt x="147" y="191"/>
                </a:lnTo>
                <a:lnTo>
                  <a:pt x="146" y="191"/>
                </a:lnTo>
                <a:lnTo>
                  <a:pt x="147" y="191"/>
                </a:lnTo>
                <a:lnTo>
                  <a:pt x="147" y="192"/>
                </a:lnTo>
                <a:lnTo>
                  <a:pt x="148" y="192"/>
                </a:lnTo>
                <a:lnTo>
                  <a:pt x="148" y="191"/>
                </a:lnTo>
                <a:lnTo>
                  <a:pt x="148" y="192"/>
                </a:lnTo>
                <a:lnTo>
                  <a:pt x="149" y="192"/>
                </a:lnTo>
                <a:lnTo>
                  <a:pt x="149" y="191"/>
                </a:lnTo>
                <a:lnTo>
                  <a:pt x="148" y="191"/>
                </a:lnTo>
                <a:lnTo>
                  <a:pt x="148" y="190"/>
                </a:lnTo>
                <a:lnTo>
                  <a:pt x="147" y="190"/>
                </a:lnTo>
                <a:lnTo>
                  <a:pt x="148" y="190"/>
                </a:lnTo>
                <a:lnTo>
                  <a:pt x="148" y="189"/>
                </a:lnTo>
                <a:lnTo>
                  <a:pt x="147" y="189"/>
                </a:lnTo>
                <a:lnTo>
                  <a:pt x="148" y="189"/>
                </a:lnTo>
                <a:lnTo>
                  <a:pt x="148" y="188"/>
                </a:lnTo>
                <a:lnTo>
                  <a:pt x="148" y="189"/>
                </a:lnTo>
                <a:lnTo>
                  <a:pt x="149" y="189"/>
                </a:lnTo>
                <a:lnTo>
                  <a:pt x="149" y="188"/>
                </a:lnTo>
                <a:lnTo>
                  <a:pt x="148" y="188"/>
                </a:lnTo>
                <a:lnTo>
                  <a:pt x="148" y="187"/>
                </a:lnTo>
                <a:lnTo>
                  <a:pt x="149" y="187"/>
                </a:lnTo>
                <a:lnTo>
                  <a:pt x="149" y="186"/>
                </a:lnTo>
                <a:lnTo>
                  <a:pt x="149" y="187"/>
                </a:lnTo>
                <a:lnTo>
                  <a:pt x="150" y="187"/>
                </a:lnTo>
                <a:lnTo>
                  <a:pt x="149" y="187"/>
                </a:lnTo>
                <a:lnTo>
                  <a:pt x="150" y="187"/>
                </a:lnTo>
                <a:lnTo>
                  <a:pt x="150" y="188"/>
                </a:lnTo>
                <a:lnTo>
                  <a:pt x="150" y="189"/>
                </a:lnTo>
                <a:lnTo>
                  <a:pt x="149" y="189"/>
                </a:lnTo>
                <a:lnTo>
                  <a:pt x="150" y="189"/>
                </a:lnTo>
                <a:lnTo>
                  <a:pt x="150" y="188"/>
                </a:lnTo>
                <a:lnTo>
                  <a:pt x="151" y="188"/>
                </a:lnTo>
                <a:lnTo>
                  <a:pt x="151" y="189"/>
                </a:lnTo>
                <a:lnTo>
                  <a:pt x="151" y="190"/>
                </a:lnTo>
                <a:lnTo>
                  <a:pt x="152" y="190"/>
                </a:lnTo>
                <a:lnTo>
                  <a:pt x="151" y="190"/>
                </a:lnTo>
                <a:lnTo>
                  <a:pt x="150" y="190"/>
                </a:lnTo>
                <a:lnTo>
                  <a:pt x="150" y="191"/>
                </a:lnTo>
                <a:lnTo>
                  <a:pt x="150" y="192"/>
                </a:lnTo>
                <a:lnTo>
                  <a:pt x="149" y="192"/>
                </a:lnTo>
                <a:lnTo>
                  <a:pt x="150" y="192"/>
                </a:lnTo>
                <a:lnTo>
                  <a:pt x="150" y="191"/>
                </a:lnTo>
                <a:lnTo>
                  <a:pt x="151" y="191"/>
                </a:lnTo>
                <a:lnTo>
                  <a:pt x="151" y="192"/>
                </a:lnTo>
                <a:lnTo>
                  <a:pt x="152" y="192"/>
                </a:lnTo>
                <a:lnTo>
                  <a:pt x="151" y="192"/>
                </a:lnTo>
                <a:lnTo>
                  <a:pt x="151" y="191"/>
                </a:lnTo>
                <a:lnTo>
                  <a:pt x="152" y="191"/>
                </a:lnTo>
                <a:lnTo>
                  <a:pt x="152" y="192"/>
                </a:lnTo>
                <a:lnTo>
                  <a:pt x="153" y="192"/>
                </a:lnTo>
                <a:lnTo>
                  <a:pt x="153" y="191"/>
                </a:lnTo>
                <a:lnTo>
                  <a:pt x="153" y="192"/>
                </a:lnTo>
                <a:lnTo>
                  <a:pt x="154" y="192"/>
                </a:lnTo>
                <a:lnTo>
                  <a:pt x="154" y="191"/>
                </a:lnTo>
                <a:lnTo>
                  <a:pt x="153" y="191"/>
                </a:lnTo>
                <a:lnTo>
                  <a:pt x="154" y="191"/>
                </a:lnTo>
                <a:lnTo>
                  <a:pt x="154" y="190"/>
                </a:lnTo>
                <a:lnTo>
                  <a:pt x="154" y="189"/>
                </a:lnTo>
                <a:lnTo>
                  <a:pt x="155" y="189"/>
                </a:lnTo>
                <a:lnTo>
                  <a:pt x="155" y="190"/>
                </a:lnTo>
                <a:lnTo>
                  <a:pt x="155" y="191"/>
                </a:lnTo>
                <a:lnTo>
                  <a:pt x="156" y="191"/>
                </a:lnTo>
                <a:lnTo>
                  <a:pt x="155" y="191"/>
                </a:lnTo>
                <a:lnTo>
                  <a:pt x="155" y="192"/>
                </a:lnTo>
                <a:lnTo>
                  <a:pt x="156" y="192"/>
                </a:lnTo>
                <a:lnTo>
                  <a:pt x="156" y="191"/>
                </a:lnTo>
                <a:lnTo>
                  <a:pt x="156" y="192"/>
                </a:lnTo>
                <a:lnTo>
                  <a:pt x="157" y="192"/>
                </a:lnTo>
                <a:lnTo>
                  <a:pt x="157" y="191"/>
                </a:lnTo>
                <a:lnTo>
                  <a:pt x="158" y="191"/>
                </a:lnTo>
                <a:lnTo>
                  <a:pt x="157" y="192"/>
                </a:lnTo>
                <a:lnTo>
                  <a:pt x="158" y="192"/>
                </a:lnTo>
                <a:lnTo>
                  <a:pt x="158" y="191"/>
                </a:lnTo>
                <a:lnTo>
                  <a:pt x="159" y="192"/>
                </a:lnTo>
                <a:lnTo>
                  <a:pt x="158" y="192"/>
                </a:lnTo>
                <a:lnTo>
                  <a:pt x="159" y="192"/>
                </a:lnTo>
                <a:lnTo>
                  <a:pt x="160" y="192"/>
                </a:lnTo>
                <a:lnTo>
                  <a:pt x="159" y="192"/>
                </a:lnTo>
                <a:lnTo>
                  <a:pt x="159" y="191"/>
                </a:lnTo>
                <a:lnTo>
                  <a:pt x="158" y="191"/>
                </a:lnTo>
                <a:lnTo>
                  <a:pt x="159" y="191"/>
                </a:lnTo>
                <a:lnTo>
                  <a:pt x="159" y="190"/>
                </a:lnTo>
                <a:lnTo>
                  <a:pt x="158" y="190"/>
                </a:lnTo>
                <a:lnTo>
                  <a:pt x="159" y="190"/>
                </a:lnTo>
                <a:lnTo>
                  <a:pt x="158" y="190"/>
                </a:lnTo>
                <a:lnTo>
                  <a:pt x="157" y="190"/>
                </a:lnTo>
                <a:lnTo>
                  <a:pt x="158" y="190"/>
                </a:lnTo>
                <a:lnTo>
                  <a:pt x="157" y="190"/>
                </a:lnTo>
                <a:lnTo>
                  <a:pt x="158" y="190"/>
                </a:lnTo>
                <a:lnTo>
                  <a:pt x="158" y="189"/>
                </a:lnTo>
                <a:lnTo>
                  <a:pt x="157" y="189"/>
                </a:lnTo>
                <a:lnTo>
                  <a:pt x="158" y="188"/>
                </a:lnTo>
                <a:lnTo>
                  <a:pt x="157" y="188"/>
                </a:lnTo>
                <a:lnTo>
                  <a:pt x="157" y="189"/>
                </a:lnTo>
                <a:lnTo>
                  <a:pt x="156" y="189"/>
                </a:lnTo>
                <a:lnTo>
                  <a:pt x="156" y="188"/>
                </a:lnTo>
                <a:lnTo>
                  <a:pt x="156" y="189"/>
                </a:lnTo>
                <a:lnTo>
                  <a:pt x="155" y="189"/>
                </a:lnTo>
                <a:lnTo>
                  <a:pt x="155" y="188"/>
                </a:lnTo>
                <a:lnTo>
                  <a:pt x="156" y="188"/>
                </a:lnTo>
                <a:lnTo>
                  <a:pt x="155" y="188"/>
                </a:lnTo>
                <a:lnTo>
                  <a:pt x="155" y="187"/>
                </a:lnTo>
                <a:lnTo>
                  <a:pt x="156" y="187"/>
                </a:lnTo>
                <a:lnTo>
                  <a:pt x="157" y="187"/>
                </a:lnTo>
                <a:lnTo>
                  <a:pt x="156" y="187"/>
                </a:lnTo>
                <a:lnTo>
                  <a:pt x="156" y="186"/>
                </a:lnTo>
                <a:lnTo>
                  <a:pt x="157" y="186"/>
                </a:lnTo>
                <a:lnTo>
                  <a:pt x="157" y="185"/>
                </a:lnTo>
                <a:lnTo>
                  <a:pt x="158" y="185"/>
                </a:lnTo>
                <a:lnTo>
                  <a:pt x="157" y="186"/>
                </a:lnTo>
                <a:lnTo>
                  <a:pt x="158" y="186"/>
                </a:lnTo>
                <a:lnTo>
                  <a:pt x="158" y="185"/>
                </a:lnTo>
                <a:lnTo>
                  <a:pt x="159" y="186"/>
                </a:lnTo>
                <a:lnTo>
                  <a:pt x="158" y="186"/>
                </a:lnTo>
                <a:lnTo>
                  <a:pt x="159" y="186"/>
                </a:lnTo>
                <a:lnTo>
                  <a:pt x="160" y="186"/>
                </a:lnTo>
                <a:lnTo>
                  <a:pt x="159" y="186"/>
                </a:lnTo>
                <a:lnTo>
                  <a:pt x="159" y="185"/>
                </a:lnTo>
                <a:lnTo>
                  <a:pt x="158" y="185"/>
                </a:lnTo>
                <a:lnTo>
                  <a:pt x="159" y="185"/>
                </a:lnTo>
                <a:lnTo>
                  <a:pt x="159" y="184"/>
                </a:lnTo>
                <a:lnTo>
                  <a:pt x="158" y="184"/>
                </a:lnTo>
                <a:lnTo>
                  <a:pt x="159" y="184"/>
                </a:lnTo>
                <a:lnTo>
                  <a:pt x="158" y="184"/>
                </a:lnTo>
                <a:lnTo>
                  <a:pt x="157" y="184"/>
                </a:lnTo>
                <a:lnTo>
                  <a:pt x="158" y="184"/>
                </a:lnTo>
                <a:lnTo>
                  <a:pt x="157" y="184"/>
                </a:lnTo>
                <a:lnTo>
                  <a:pt x="158" y="184"/>
                </a:lnTo>
                <a:lnTo>
                  <a:pt x="158" y="183"/>
                </a:lnTo>
                <a:lnTo>
                  <a:pt x="158" y="182"/>
                </a:lnTo>
                <a:lnTo>
                  <a:pt x="159" y="183"/>
                </a:lnTo>
                <a:lnTo>
                  <a:pt x="158" y="183"/>
                </a:lnTo>
                <a:lnTo>
                  <a:pt x="159" y="183"/>
                </a:lnTo>
                <a:lnTo>
                  <a:pt x="160" y="183"/>
                </a:lnTo>
                <a:lnTo>
                  <a:pt x="159" y="183"/>
                </a:lnTo>
                <a:lnTo>
                  <a:pt x="159" y="182"/>
                </a:lnTo>
                <a:lnTo>
                  <a:pt x="158" y="182"/>
                </a:lnTo>
                <a:lnTo>
                  <a:pt x="159" y="182"/>
                </a:lnTo>
                <a:lnTo>
                  <a:pt x="159" y="181"/>
                </a:lnTo>
                <a:lnTo>
                  <a:pt x="160" y="181"/>
                </a:lnTo>
                <a:lnTo>
                  <a:pt x="159" y="181"/>
                </a:lnTo>
                <a:lnTo>
                  <a:pt x="160" y="181"/>
                </a:lnTo>
                <a:lnTo>
                  <a:pt x="159" y="180"/>
                </a:lnTo>
                <a:lnTo>
                  <a:pt x="160" y="180"/>
                </a:lnTo>
                <a:lnTo>
                  <a:pt x="160" y="181"/>
                </a:lnTo>
                <a:lnTo>
                  <a:pt x="161" y="181"/>
                </a:lnTo>
                <a:lnTo>
                  <a:pt x="160" y="182"/>
                </a:lnTo>
                <a:lnTo>
                  <a:pt x="161" y="182"/>
                </a:lnTo>
                <a:lnTo>
                  <a:pt x="160" y="182"/>
                </a:lnTo>
                <a:lnTo>
                  <a:pt x="160" y="183"/>
                </a:lnTo>
                <a:lnTo>
                  <a:pt x="161" y="183"/>
                </a:lnTo>
                <a:lnTo>
                  <a:pt x="161" y="182"/>
                </a:lnTo>
                <a:lnTo>
                  <a:pt x="161" y="183"/>
                </a:lnTo>
                <a:lnTo>
                  <a:pt x="161" y="184"/>
                </a:lnTo>
                <a:lnTo>
                  <a:pt x="162" y="184"/>
                </a:lnTo>
                <a:lnTo>
                  <a:pt x="161" y="184"/>
                </a:lnTo>
                <a:lnTo>
                  <a:pt x="160" y="185"/>
                </a:lnTo>
                <a:lnTo>
                  <a:pt x="161" y="185"/>
                </a:lnTo>
                <a:lnTo>
                  <a:pt x="160" y="185"/>
                </a:lnTo>
                <a:lnTo>
                  <a:pt x="160" y="186"/>
                </a:lnTo>
                <a:lnTo>
                  <a:pt x="161" y="186"/>
                </a:lnTo>
                <a:lnTo>
                  <a:pt x="161" y="185"/>
                </a:lnTo>
                <a:lnTo>
                  <a:pt x="161" y="186"/>
                </a:lnTo>
                <a:lnTo>
                  <a:pt x="162" y="186"/>
                </a:lnTo>
                <a:lnTo>
                  <a:pt x="162" y="185"/>
                </a:lnTo>
                <a:lnTo>
                  <a:pt x="163" y="185"/>
                </a:lnTo>
                <a:lnTo>
                  <a:pt x="163" y="186"/>
                </a:lnTo>
                <a:lnTo>
                  <a:pt x="162" y="186"/>
                </a:lnTo>
                <a:lnTo>
                  <a:pt x="163" y="186"/>
                </a:lnTo>
                <a:lnTo>
                  <a:pt x="163" y="187"/>
                </a:lnTo>
                <a:lnTo>
                  <a:pt x="162" y="187"/>
                </a:lnTo>
                <a:lnTo>
                  <a:pt x="163" y="187"/>
                </a:lnTo>
                <a:lnTo>
                  <a:pt x="164" y="187"/>
                </a:lnTo>
                <a:lnTo>
                  <a:pt x="164" y="188"/>
                </a:lnTo>
                <a:lnTo>
                  <a:pt x="164" y="189"/>
                </a:lnTo>
                <a:lnTo>
                  <a:pt x="165" y="189"/>
                </a:lnTo>
                <a:lnTo>
                  <a:pt x="164" y="189"/>
                </a:lnTo>
                <a:lnTo>
                  <a:pt x="164" y="188"/>
                </a:lnTo>
                <a:lnTo>
                  <a:pt x="163" y="188"/>
                </a:lnTo>
                <a:lnTo>
                  <a:pt x="163" y="189"/>
                </a:lnTo>
                <a:lnTo>
                  <a:pt x="162" y="189"/>
                </a:lnTo>
                <a:lnTo>
                  <a:pt x="163" y="189"/>
                </a:lnTo>
                <a:lnTo>
                  <a:pt x="163" y="188"/>
                </a:lnTo>
                <a:lnTo>
                  <a:pt x="162" y="188"/>
                </a:lnTo>
                <a:lnTo>
                  <a:pt x="162" y="189"/>
                </a:lnTo>
                <a:lnTo>
                  <a:pt x="161" y="189"/>
                </a:lnTo>
                <a:lnTo>
                  <a:pt x="161" y="190"/>
                </a:lnTo>
                <a:lnTo>
                  <a:pt x="162" y="190"/>
                </a:lnTo>
                <a:lnTo>
                  <a:pt x="161" y="190"/>
                </a:lnTo>
                <a:lnTo>
                  <a:pt x="160" y="191"/>
                </a:lnTo>
                <a:lnTo>
                  <a:pt x="161" y="191"/>
                </a:lnTo>
                <a:lnTo>
                  <a:pt x="160" y="191"/>
                </a:lnTo>
                <a:lnTo>
                  <a:pt x="160" y="192"/>
                </a:lnTo>
                <a:lnTo>
                  <a:pt x="161" y="192"/>
                </a:lnTo>
                <a:lnTo>
                  <a:pt x="161" y="191"/>
                </a:lnTo>
                <a:lnTo>
                  <a:pt x="161" y="192"/>
                </a:lnTo>
                <a:lnTo>
                  <a:pt x="162" y="192"/>
                </a:lnTo>
                <a:lnTo>
                  <a:pt x="162" y="191"/>
                </a:lnTo>
                <a:lnTo>
                  <a:pt x="163" y="191"/>
                </a:lnTo>
                <a:lnTo>
                  <a:pt x="163" y="192"/>
                </a:lnTo>
                <a:lnTo>
                  <a:pt x="162" y="192"/>
                </a:lnTo>
                <a:lnTo>
                  <a:pt x="163" y="192"/>
                </a:lnTo>
                <a:lnTo>
                  <a:pt x="163" y="191"/>
                </a:lnTo>
                <a:lnTo>
                  <a:pt x="164" y="191"/>
                </a:lnTo>
                <a:lnTo>
                  <a:pt x="164" y="192"/>
                </a:lnTo>
                <a:lnTo>
                  <a:pt x="165" y="192"/>
                </a:lnTo>
                <a:lnTo>
                  <a:pt x="164" y="192"/>
                </a:lnTo>
                <a:lnTo>
                  <a:pt x="164" y="191"/>
                </a:lnTo>
                <a:lnTo>
                  <a:pt x="164" y="190"/>
                </a:lnTo>
                <a:lnTo>
                  <a:pt x="165" y="190"/>
                </a:lnTo>
                <a:lnTo>
                  <a:pt x="164" y="190"/>
                </a:lnTo>
                <a:lnTo>
                  <a:pt x="165" y="190"/>
                </a:lnTo>
                <a:lnTo>
                  <a:pt x="165" y="189"/>
                </a:lnTo>
                <a:lnTo>
                  <a:pt x="165" y="190"/>
                </a:lnTo>
                <a:lnTo>
                  <a:pt x="166" y="190"/>
                </a:lnTo>
                <a:lnTo>
                  <a:pt x="166" y="191"/>
                </a:lnTo>
                <a:lnTo>
                  <a:pt x="165" y="191"/>
                </a:lnTo>
                <a:lnTo>
                  <a:pt x="165" y="192"/>
                </a:lnTo>
                <a:lnTo>
                  <a:pt x="166" y="192"/>
                </a:lnTo>
                <a:lnTo>
                  <a:pt x="166" y="191"/>
                </a:lnTo>
                <a:lnTo>
                  <a:pt x="166" y="192"/>
                </a:lnTo>
                <a:lnTo>
                  <a:pt x="167" y="192"/>
                </a:lnTo>
                <a:lnTo>
                  <a:pt x="167" y="191"/>
                </a:lnTo>
                <a:lnTo>
                  <a:pt x="168" y="191"/>
                </a:lnTo>
                <a:lnTo>
                  <a:pt x="168" y="192"/>
                </a:lnTo>
                <a:lnTo>
                  <a:pt x="169" y="192"/>
                </a:lnTo>
                <a:lnTo>
                  <a:pt x="169" y="191"/>
                </a:lnTo>
                <a:lnTo>
                  <a:pt x="169" y="192"/>
                </a:lnTo>
                <a:lnTo>
                  <a:pt x="170" y="192"/>
                </a:lnTo>
                <a:lnTo>
                  <a:pt x="169" y="191"/>
                </a:lnTo>
                <a:lnTo>
                  <a:pt x="170" y="191"/>
                </a:lnTo>
                <a:lnTo>
                  <a:pt x="169" y="191"/>
                </a:lnTo>
                <a:lnTo>
                  <a:pt x="169" y="190"/>
                </a:lnTo>
                <a:lnTo>
                  <a:pt x="168" y="190"/>
                </a:lnTo>
                <a:lnTo>
                  <a:pt x="169" y="190"/>
                </a:lnTo>
                <a:lnTo>
                  <a:pt x="169" y="189"/>
                </a:lnTo>
                <a:lnTo>
                  <a:pt x="168" y="189"/>
                </a:lnTo>
                <a:lnTo>
                  <a:pt x="169" y="189"/>
                </a:lnTo>
                <a:lnTo>
                  <a:pt x="169" y="188"/>
                </a:lnTo>
                <a:lnTo>
                  <a:pt x="169" y="189"/>
                </a:lnTo>
                <a:lnTo>
                  <a:pt x="170" y="189"/>
                </a:lnTo>
                <a:lnTo>
                  <a:pt x="169" y="188"/>
                </a:lnTo>
                <a:lnTo>
                  <a:pt x="170" y="188"/>
                </a:lnTo>
                <a:lnTo>
                  <a:pt x="169" y="188"/>
                </a:lnTo>
                <a:lnTo>
                  <a:pt x="169" y="187"/>
                </a:lnTo>
                <a:lnTo>
                  <a:pt x="170" y="187"/>
                </a:lnTo>
                <a:lnTo>
                  <a:pt x="169" y="187"/>
                </a:lnTo>
                <a:lnTo>
                  <a:pt x="170" y="187"/>
                </a:lnTo>
                <a:lnTo>
                  <a:pt x="170" y="186"/>
                </a:lnTo>
                <a:lnTo>
                  <a:pt x="170" y="187"/>
                </a:lnTo>
                <a:lnTo>
                  <a:pt x="171" y="187"/>
                </a:lnTo>
                <a:lnTo>
                  <a:pt x="170" y="187"/>
                </a:lnTo>
                <a:lnTo>
                  <a:pt x="171" y="187"/>
                </a:lnTo>
                <a:lnTo>
                  <a:pt x="171" y="188"/>
                </a:lnTo>
                <a:lnTo>
                  <a:pt x="170" y="188"/>
                </a:lnTo>
                <a:lnTo>
                  <a:pt x="171" y="188"/>
                </a:lnTo>
                <a:lnTo>
                  <a:pt x="170" y="189"/>
                </a:lnTo>
                <a:lnTo>
                  <a:pt x="171" y="189"/>
                </a:lnTo>
                <a:lnTo>
                  <a:pt x="171" y="188"/>
                </a:lnTo>
                <a:lnTo>
                  <a:pt x="172" y="189"/>
                </a:lnTo>
                <a:lnTo>
                  <a:pt x="171" y="189"/>
                </a:lnTo>
                <a:lnTo>
                  <a:pt x="172" y="189"/>
                </a:lnTo>
                <a:lnTo>
                  <a:pt x="171" y="190"/>
                </a:lnTo>
                <a:lnTo>
                  <a:pt x="172" y="190"/>
                </a:lnTo>
                <a:lnTo>
                  <a:pt x="173" y="190"/>
                </a:lnTo>
                <a:lnTo>
                  <a:pt x="172" y="190"/>
                </a:lnTo>
                <a:lnTo>
                  <a:pt x="171" y="190"/>
                </a:lnTo>
                <a:lnTo>
                  <a:pt x="172" y="190"/>
                </a:lnTo>
                <a:lnTo>
                  <a:pt x="171" y="190"/>
                </a:lnTo>
                <a:lnTo>
                  <a:pt x="171" y="191"/>
                </a:lnTo>
                <a:lnTo>
                  <a:pt x="170" y="191"/>
                </a:lnTo>
                <a:lnTo>
                  <a:pt x="171" y="191"/>
                </a:lnTo>
                <a:lnTo>
                  <a:pt x="170" y="192"/>
                </a:lnTo>
                <a:lnTo>
                  <a:pt x="171" y="192"/>
                </a:lnTo>
                <a:lnTo>
                  <a:pt x="171" y="191"/>
                </a:lnTo>
                <a:lnTo>
                  <a:pt x="172" y="192"/>
                </a:lnTo>
                <a:lnTo>
                  <a:pt x="171" y="192"/>
                </a:lnTo>
                <a:lnTo>
                  <a:pt x="172" y="192"/>
                </a:lnTo>
                <a:lnTo>
                  <a:pt x="173" y="192"/>
                </a:lnTo>
                <a:lnTo>
                  <a:pt x="172" y="192"/>
                </a:lnTo>
                <a:lnTo>
                  <a:pt x="172" y="191"/>
                </a:lnTo>
                <a:lnTo>
                  <a:pt x="173" y="191"/>
                </a:lnTo>
                <a:lnTo>
                  <a:pt x="172" y="191"/>
                </a:lnTo>
                <a:lnTo>
                  <a:pt x="173" y="191"/>
                </a:lnTo>
                <a:lnTo>
                  <a:pt x="173" y="192"/>
                </a:lnTo>
                <a:lnTo>
                  <a:pt x="174" y="192"/>
                </a:lnTo>
                <a:lnTo>
                  <a:pt x="174" y="191"/>
                </a:lnTo>
                <a:lnTo>
                  <a:pt x="174" y="192"/>
                </a:lnTo>
                <a:lnTo>
                  <a:pt x="175" y="192"/>
                </a:lnTo>
                <a:lnTo>
                  <a:pt x="175" y="191"/>
                </a:lnTo>
                <a:lnTo>
                  <a:pt x="174" y="191"/>
                </a:lnTo>
                <a:lnTo>
                  <a:pt x="174" y="190"/>
                </a:lnTo>
                <a:lnTo>
                  <a:pt x="175" y="190"/>
                </a:lnTo>
                <a:lnTo>
                  <a:pt x="175" y="189"/>
                </a:lnTo>
                <a:lnTo>
                  <a:pt x="175" y="190"/>
                </a:lnTo>
                <a:lnTo>
                  <a:pt x="176" y="190"/>
                </a:lnTo>
                <a:lnTo>
                  <a:pt x="175" y="190"/>
                </a:lnTo>
                <a:lnTo>
                  <a:pt x="176" y="190"/>
                </a:lnTo>
                <a:lnTo>
                  <a:pt x="176" y="191"/>
                </a:lnTo>
                <a:lnTo>
                  <a:pt x="176" y="192"/>
                </a:lnTo>
                <a:lnTo>
                  <a:pt x="175" y="192"/>
                </a:lnTo>
                <a:lnTo>
                  <a:pt x="176" y="192"/>
                </a:lnTo>
                <a:lnTo>
                  <a:pt x="176" y="191"/>
                </a:lnTo>
                <a:lnTo>
                  <a:pt x="177" y="191"/>
                </a:lnTo>
                <a:lnTo>
                  <a:pt x="177" y="192"/>
                </a:lnTo>
                <a:lnTo>
                  <a:pt x="178" y="192"/>
                </a:lnTo>
                <a:lnTo>
                  <a:pt x="177" y="192"/>
                </a:lnTo>
                <a:lnTo>
                  <a:pt x="177" y="191"/>
                </a:lnTo>
                <a:lnTo>
                  <a:pt x="178" y="191"/>
                </a:lnTo>
                <a:lnTo>
                  <a:pt x="178" y="192"/>
                </a:lnTo>
                <a:lnTo>
                  <a:pt x="179" y="192"/>
                </a:lnTo>
                <a:lnTo>
                  <a:pt x="179" y="191"/>
                </a:lnTo>
                <a:lnTo>
                  <a:pt x="179" y="192"/>
                </a:lnTo>
                <a:lnTo>
                  <a:pt x="180" y="192"/>
                </a:lnTo>
                <a:lnTo>
                  <a:pt x="180" y="191"/>
                </a:lnTo>
                <a:lnTo>
                  <a:pt x="179" y="191"/>
                </a:lnTo>
                <a:lnTo>
                  <a:pt x="180" y="191"/>
                </a:lnTo>
                <a:lnTo>
                  <a:pt x="180" y="190"/>
                </a:lnTo>
                <a:lnTo>
                  <a:pt x="179" y="190"/>
                </a:lnTo>
                <a:lnTo>
                  <a:pt x="178" y="190"/>
                </a:lnTo>
                <a:lnTo>
                  <a:pt x="179" y="190"/>
                </a:lnTo>
                <a:lnTo>
                  <a:pt x="179" y="189"/>
                </a:lnTo>
                <a:lnTo>
                  <a:pt x="178" y="189"/>
                </a:lnTo>
                <a:lnTo>
                  <a:pt x="178" y="188"/>
                </a:lnTo>
                <a:lnTo>
                  <a:pt x="177" y="188"/>
                </a:lnTo>
                <a:lnTo>
                  <a:pt x="177" y="189"/>
                </a:lnTo>
                <a:lnTo>
                  <a:pt x="178" y="189"/>
                </a:lnTo>
                <a:lnTo>
                  <a:pt x="177" y="189"/>
                </a:lnTo>
                <a:lnTo>
                  <a:pt x="177" y="188"/>
                </a:lnTo>
                <a:lnTo>
                  <a:pt x="176" y="188"/>
                </a:lnTo>
                <a:lnTo>
                  <a:pt x="176" y="189"/>
                </a:lnTo>
                <a:lnTo>
                  <a:pt x="175" y="189"/>
                </a:lnTo>
                <a:lnTo>
                  <a:pt x="176" y="189"/>
                </a:lnTo>
                <a:lnTo>
                  <a:pt x="176" y="188"/>
                </a:lnTo>
                <a:lnTo>
                  <a:pt x="176" y="187"/>
                </a:lnTo>
                <a:lnTo>
                  <a:pt x="177" y="187"/>
                </a:lnTo>
                <a:lnTo>
                  <a:pt x="178" y="187"/>
                </a:lnTo>
                <a:lnTo>
                  <a:pt x="177" y="187"/>
                </a:lnTo>
                <a:lnTo>
                  <a:pt x="177" y="186"/>
                </a:lnTo>
                <a:lnTo>
                  <a:pt x="177" y="185"/>
                </a:lnTo>
                <a:lnTo>
                  <a:pt x="176" y="185"/>
                </a:lnTo>
                <a:lnTo>
                  <a:pt x="176" y="186"/>
                </a:lnTo>
                <a:lnTo>
                  <a:pt x="175" y="186"/>
                </a:lnTo>
                <a:lnTo>
                  <a:pt x="176" y="186"/>
                </a:lnTo>
                <a:lnTo>
                  <a:pt x="176" y="185"/>
                </a:lnTo>
                <a:lnTo>
                  <a:pt x="176" y="184"/>
                </a:lnTo>
                <a:lnTo>
                  <a:pt x="175" y="184"/>
                </a:lnTo>
                <a:lnTo>
                  <a:pt x="176" y="184"/>
                </a:lnTo>
                <a:lnTo>
                  <a:pt x="175" y="184"/>
                </a:lnTo>
                <a:lnTo>
                  <a:pt x="175" y="183"/>
                </a:lnTo>
                <a:lnTo>
                  <a:pt x="175" y="184"/>
                </a:lnTo>
                <a:lnTo>
                  <a:pt x="174" y="184"/>
                </a:lnTo>
                <a:lnTo>
                  <a:pt x="174" y="185"/>
                </a:lnTo>
                <a:lnTo>
                  <a:pt x="175" y="185"/>
                </a:lnTo>
                <a:lnTo>
                  <a:pt x="175" y="186"/>
                </a:lnTo>
                <a:lnTo>
                  <a:pt x="174" y="186"/>
                </a:lnTo>
                <a:lnTo>
                  <a:pt x="174" y="185"/>
                </a:lnTo>
                <a:lnTo>
                  <a:pt x="174" y="186"/>
                </a:lnTo>
                <a:lnTo>
                  <a:pt x="173" y="186"/>
                </a:lnTo>
                <a:lnTo>
                  <a:pt x="173" y="185"/>
                </a:lnTo>
                <a:lnTo>
                  <a:pt x="172" y="185"/>
                </a:lnTo>
                <a:lnTo>
                  <a:pt x="173" y="185"/>
                </a:lnTo>
                <a:lnTo>
                  <a:pt x="172" y="185"/>
                </a:lnTo>
                <a:lnTo>
                  <a:pt x="172" y="186"/>
                </a:lnTo>
                <a:lnTo>
                  <a:pt x="173" y="186"/>
                </a:lnTo>
                <a:lnTo>
                  <a:pt x="172" y="186"/>
                </a:lnTo>
                <a:lnTo>
                  <a:pt x="171" y="186"/>
                </a:lnTo>
                <a:lnTo>
                  <a:pt x="172" y="186"/>
                </a:lnTo>
                <a:lnTo>
                  <a:pt x="171" y="185"/>
                </a:lnTo>
                <a:lnTo>
                  <a:pt x="171" y="186"/>
                </a:lnTo>
                <a:lnTo>
                  <a:pt x="170" y="186"/>
                </a:lnTo>
                <a:lnTo>
                  <a:pt x="171" y="185"/>
                </a:lnTo>
                <a:lnTo>
                  <a:pt x="170" y="185"/>
                </a:lnTo>
                <a:lnTo>
                  <a:pt x="171" y="185"/>
                </a:lnTo>
                <a:lnTo>
                  <a:pt x="171" y="184"/>
                </a:lnTo>
                <a:lnTo>
                  <a:pt x="172" y="184"/>
                </a:lnTo>
                <a:lnTo>
                  <a:pt x="171" y="184"/>
                </a:lnTo>
                <a:lnTo>
                  <a:pt x="172" y="184"/>
                </a:lnTo>
                <a:lnTo>
                  <a:pt x="173" y="184"/>
                </a:lnTo>
                <a:lnTo>
                  <a:pt x="172" y="184"/>
                </a:lnTo>
                <a:lnTo>
                  <a:pt x="171" y="184"/>
                </a:lnTo>
                <a:lnTo>
                  <a:pt x="172" y="183"/>
                </a:lnTo>
                <a:lnTo>
                  <a:pt x="173" y="183"/>
                </a:lnTo>
                <a:lnTo>
                  <a:pt x="172" y="183"/>
                </a:lnTo>
                <a:lnTo>
                  <a:pt x="172" y="182"/>
                </a:lnTo>
                <a:lnTo>
                  <a:pt x="173" y="182"/>
                </a:lnTo>
                <a:lnTo>
                  <a:pt x="172" y="182"/>
                </a:lnTo>
                <a:lnTo>
                  <a:pt x="173" y="182"/>
                </a:lnTo>
                <a:lnTo>
                  <a:pt x="173" y="183"/>
                </a:lnTo>
                <a:lnTo>
                  <a:pt x="174" y="183"/>
                </a:lnTo>
                <a:lnTo>
                  <a:pt x="174" y="182"/>
                </a:lnTo>
                <a:lnTo>
                  <a:pt x="174" y="183"/>
                </a:lnTo>
                <a:lnTo>
                  <a:pt x="175" y="183"/>
                </a:lnTo>
                <a:lnTo>
                  <a:pt x="175" y="182"/>
                </a:lnTo>
                <a:lnTo>
                  <a:pt x="174" y="182"/>
                </a:lnTo>
                <a:lnTo>
                  <a:pt x="174" y="181"/>
                </a:lnTo>
                <a:lnTo>
                  <a:pt x="173" y="181"/>
                </a:lnTo>
                <a:lnTo>
                  <a:pt x="174" y="181"/>
                </a:lnTo>
                <a:lnTo>
                  <a:pt x="174" y="180"/>
                </a:lnTo>
                <a:lnTo>
                  <a:pt x="173" y="180"/>
                </a:lnTo>
                <a:lnTo>
                  <a:pt x="174" y="180"/>
                </a:lnTo>
                <a:lnTo>
                  <a:pt x="174" y="179"/>
                </a:lnTo>
                <a:lnTo>
                  <a:pt x="174" y="180"/>
                </a:lnTo>
                <a:lnTo>
                  <a:pt x="175" y="180"/>
                </a:lnTo>
                <a:lnTo>
                  <a:pt x="175" y="179"/>
                </a:lnTo>
                <a:lnTo>
                  <a:pt x="174" y="179"/>
                </a:lnTo>
                <a:lnTo>
                  <a:pt x="174" y="178"/>
                </a:lnTo>
                <a:lnTo>
                  <a:pt x="175" y="178"/>
                </a:lnTo>
                <a:lnTo>
                  <a:pt x="175" y="177"/>
                </a:lnTo>
                <a:lnTo>
                  <a:pt x="175" y="178"/>
                </a:lnTo>
                <a:lnTo>
                  <a:pt x="176" y="178"/>
                </a:lnTo>
                <a:lnTo>
                  <a:pt x="175" y="178"/>
                </a:lnTo>
                <a:lnTo>
                  <a:pt x="176" y="178"/>
                </a:lnTo>
                <a:lnTo>
                  <a:pt x="176" y="179"/>
                </a:lnTo>
                <a:lnTo>
                  <a:pt x="176" y="180"/>
                </a:lnTo>
                <a:lnTo>
                  <a:pt x="175" y="180"/>
                </a:lnTo>
                <a:lnTo>
                  <a:pt x="176" y="180"/>
                </a:lnTo>
                <a:lnTo>
                  <a:pt x="176" y="179"/>
                </a:lnTo>
                <a:lnTo>
                  <a:pt x="177" y="179"/>
                </a:lnTo>
                <a:lnTo>
                  <a:pt x="177" y="180"/>
                </a:lnTo>
                <a:lnTo>
                  <a:pt x="178" y="180"/>
                </a:lnTo>
                <a:lnTo>
                  <a:pt x="177" y="180"/>
                </a:lnTo>
                <a:lnTo>
                  <a:pt x="177" y="179"/>
                </a:lnTo>
                <a:lnTo>
                  <a:pt x="178" y="179"/>
                </a:lnTo>
                <a:lnTo>
                  <a:pt x="178" y="180"/>
                </a:lnTo>
                <a:lnTo>
                  <a:pt x="179" y="180"/>
                </a:lnTo>
                <a:lnTo>
                  <a:pt x="179" y="179"/>
                </a:lnTo>
                <a:lnTo>
                  <a:pt x="179" y="180"/>
                </a:lnTo>
                <a:lnTo>
                  <a:pt x="180" y="180"/>
                </a:lnTo>
                <a:lnTo>
                  <a:pt x="180" y="179"/>
                </a:lnTo>
                <a:lnTo>
                  <a:pt x="179" y="179"/>
                </a:lnTo>
                <a:lnTo>
                  <a:pt x="180" y="179"/>
                </a:lnTo>
                <a:lnTo>
                  <a:pt x="180" y="178"/>
                </a:lnTo>
                <a:lnTo>
                  <a:pt x="179" y="178"/>
                </a:lnTo>
                <a:lnTo>
                  <a:pt x="178" y="178"/>
                </a:lnTo>
                <a:lnTo>
                  <a:pt x="179" y="178"/>
                </a:lnTo>
                <a:lnTo>
                  <a:pt x="179" y="177"/>
                </a:lnTo>
                <a:lnTo>
                  <a:pt x="178" y="177"/>
                </a:lnTo>
                <a:lnTo>
                  <a:pt x="178" y="176"/>
                </a:lnTo>
                <a:lnTo>
                  <a:pt x="177" y="176"/>
                </a:lnTo>
                <a:lnTo>
                  <a:pt x="177" y="177"/>
                </a:lnTo>
                <a:lnTo>
                  <a:pt x="178" y="177"/>
                </a:lnTo>
                <a:lnTo>
                  <a:pt x="177" y="177"/>
                </a:lnTo>
                <a:lnTo>
                  <a:pt x="177" y="176"/>
                </a:lnTo>
                <a:lnTo>
                  <a:pt x="176" y="176"/>
                </a:lnTo>
                <a:lnTo>
                  <a:pt x="176" y="177"/>
                </a:lnTo>
                <a:lnTo>
                  <a:pt x="175" y="177"/>
                </a:lnTo>
                <a:lnTo>
                  <a:pt x="176" y="177"/>
                </a:lnTo>
                <a:lnTo>
                  <a:pt x="176" y="176"/>
                </a:lnTo>
                <a:lnTo>
                  <a:pt x="176" y="175"/>
                </a:lnTo>
                <a:lnTo>
                  <a:pt x="177" y="175"/>
                </a:lnTo>
                <a:lnTo>
                  <a:pt x="178" y="175"/>
                </a:lnTo>
                <a:lnTo>
                  <a:pt x="177" y="175"/>
                </a:lnTo>
                <a:lnTo>
                  <a:pt x="177" y="174"/>
                </a:lnTo>
                <a:lnTo>
                  <a:pt x="178" y="174"/>
                </a:lnTo>
                <a:lnTo>
                  <a:pt x="177" y="174"/>
                </a:lnTo>
                <a:lnTo>
                  <a:pt x="177" y="173"/>
                </a:lnTo>
                <a:lnTo>
                  <a:pt x="178" y="173"/>
                </a:lnTo>
                <a:lnTo>
                  <a:pt x="178" y="174"/>
                </a:lnTo>
                <a:lnTo>
                  <a:pt x="179" y="174"/>
                </a:lnTo>
                <a:lnTo>
                  <a:pt x="179" y="173"/>
                </a:lnTo>
                <a:lnTo>
                  <a:pt x="179" y="174"/>
                </a:lnTo>
                <a:lnTo>
                  <a:pt x="180" y="174"/>
                </a:lnTo>
                <a:lnTo>
                  <a:pt x="180" y="173"/>
                </a:lnTo>
                <a:lnTo>
                  <a:pt x="179" y="173"/>
                </a:lnTo>
                <a:lnTo>
                  <a:pt x="180" y="173"/>
                </a:lnTo>
                <a:lnTo>
                  <a:pt x="180" y="172"/>
                </a:lnTo>
                <a:lnTo>
                  <a:pt x="179" y="172"/>
                </a:lnTo>
                <a:lnTo>
                  <a:pt x="178" y="172"/>
                </a:lnTo>
                <a:lnTo>
                  <a:pt x="179" y="172"/>
                </a:lnTo>
                <a:lnTo>
                  <a:pt x="179" y="171"/>
                </a:lnTo>
                <a:lnTo>
                  <a:pt x="179" y="170"/>
                </a:lnTo>
                <a:lnTo>
                  <a:pt x="179" y="171"/>
                </a:lnTo>
                <a:lnTo>
                  <a:pt x="180" y="171"/>
                </a:lnTo>
                <a:lnTo>
                  <a:pt x="180" y="170"/>
                </a:lnTo>
                <a:lnTo>
                  <a:pt x="179" y="170"/>
                </a:lnTo>
                <a:lnTo>
                  <a:pt x="180" y="170"/>
                </a:lnTo>
                <a:lnTo>
                  <a:pt x="180" y="169"/>
                </a:lnTo>
                <a:lnTo>
                  <a:pt x="180" y="168"/>
                </a:lnTo>
                <a:lnTo>
                  <a:pt x="181" y="168"/>
                </a:lnTo>
                <a:lnTo>
                  <a:pt x="181" y="169"/>
                </a:lnTo>
                <a:lnTo>
                  <a:pt x="181" y="170"/>
                </a:lnTo>
                <a:lnTo>
                  <a:pt x="182" y="170"/>
                </a:lnTo>
                <a:lnTo>
                  <a:pt x="181" y="170"/>
                </a:lnTo>
                <a:lnTo>
                  <a:pt x="181" y="171"/>
                </a:lnTo>
                <a:lnTo>
                  <a:pt x="182" y="171"/>
                </a:lnTo>
                <a:lnTo>
                  <a:pt x="182" y="170"/>
                </a:lnTo>
                <a:lnTo>
                  <a:pt x="182" y="171"/>
                </a:lnTo>
                <a:lnTo>
                  <a:pt x="182" y="172"/>
                </a:lnTo>
                <a:lnTo>
                  <a:pt x="183" y="172"/>
                </a:lnTo>
                <a:lnTo>
                  <a:pt x="182" y="172"/>
                </a:lnTo>
                <a:lnTo>
                  <a:pt x="183" y="172"/>
                </a:lnTo>
                <a:lnTo>
                  <a:pt x="182" y="172"/>
                </a:lnTo>
                <a:lnTo>
                  <a:pt x="181" y="172"/>
                </a:lnTo>
                <a:lnTo>
                  <a:pt x="181" y="173"/>
                </a:lnTo>
                <a:lnTo>
                  <a:pt x="182" y="173"/>
                </a:lnTo>
                <a:lnTo>
                  <a:pt x="181" y="173"/>
                </a:lnTo>
                <a:lnTo>
                  <a:pt x="181" y="174"/>
                </a:lnTo>
                <a:lnTo>
                  <a:pt x="182" y="174"/>
                </a:lnTo>
                <a:lnTo>
                  <a:pt x="182" y="173"/>
                </a:lnTo>
                <a:lnTo>
                  <a:pt x="182" y="174"/>
                </a:lnTo>
                <a:lnTo>
                  <a:pt x="183" y="174"/>
                </a:lnTo>
                <a:lnTo>
                  <a:pt x="182" y="173"/>
                </a:lnTo>
                <a:lnTo>
                  <a:pt x="183" y="173"/>
                </a:lnTo>
                <a:lnTo>
                  <a:pt x="184" y="173"/>
                </a:lnTo>
                <a:lnTo>
                  <a:pt x="183" y="174"/>
                </a:lnTo>
                <a:lnTo>
                  <a:pt x="184" y="174"/>
                </a:lnTo>
                <a:lnTo>
                  <a:pt x="184" y="175"/>
                </a:lnTo>
                <a:lnTo>
                  <a:pt x="183" y="175"/>
                </a:lnTo>
                <a:lnTo>
                  <a:pt x="184" y="175"/>
                </a:lnTo>
                <a:lnTo>
                  <a:pt x="183" y="175"/>
                </a:lnTo>
                <a:lnTo>
                  <a:pt x="184" y="175"/>
                </a:lnTo>
                <a:lnTo>
                  <a:pt x="185" y="175"/>
                </a:lnTo>
                <a:lnTo>
                  <a:pt x="184" y="175"/>
                </a:lnTo>
                <a:lnTo>
                  <a:pt x="185" y="175"/>
                </a:lnTo>
                <a:lnTo>
                  <a:pt x="185" y="176"/>
                </a:lnTo>
                <a:lnTo>
                  <a:pt x="184" y="176"/>
                </a:lnTo>
                <a:lnTo>
                  <a:pt x="185" y="176"/>
                </a:lnTo>
                <a:lnTo>
                  <a:pt x="185" y="177"/>
                </a:lnTo>
                <a:lnTo>
                  <a:pt x="186" y="177"/>
                </a:lnTo>
                <a:lnTo>
                  <a:pt x="185" y="177"/>
                </a:lnTo>
                <a:lnTo>
                  <a:pt x="184" y="177"/>
                </a:lnTo>
                <a:lnTo>
                  <a:pt x="185" y="177"/>
                </a:lnTo>
                <a:lnTo>
                  <a:pt x="184" y="176"/>
                </a:lnTo>
                <a:lnTo>
                  <a:pt x="184" y="177"/>
                </a:lnTo>
                <a:lnTo>
                  <a:pt x="183" y="177"/>
                </a:lnTo>
                <a:lnTo>
                  <a:pt x="184" y="176"/>
                </a:lnTo>
                <a:lnTo>
                  <a:pt x="183" y="176"/>
                </a:lnTo>
                <a:lnTo>
                  <a:pt x="182" y="176"/>
                </a:lnTo>
                <a:lnTo>
                  <a:pt x="183" y="177"/>
                </a:lnTo>
                <a:lnTo>
                  <a:pt x="182" y="177"/>
                </a:lnTo>
                <a:lnTo>
                  <a:pt x="182" y="178"/>
                </a:lnTo>
                <a:lnTo>
                  <a:pt x="183" y="178"/>
                </a:lnTo>
                <a:lnTo>
                  <a:pt x="182" y="178"/>
                </a:lnTo>
                <a:lnTo>
                  <a:pt x="183" y="178"/>
                </a:lnTo>
                <a:lnTo>
                  <a:pt x="182" y="178"/>
                </a:lnTo>
                <a:lnTo>
                  <a:pt x="181" y="178"/>
                </a:lnTo>
                <a:lnTo>
                  <a:pt x="181" y="179"/>
                </a:lnTo>
                <a:lnTo>
                  <a:pt x="182" y="179"/>
                </a:lnTo>
                <a:lnTo>
                  <a:pt x="181" y="179"/>
                </a:lnTo>
                <a:lnTo>
                  <a:pt x="181" y="180"/>
                </a:lnTo>
                <a:lnTo>
                  <a:pt x="182" y="180"/>
                </a:lnTo>
                <a:lnTo>
                  <a:pt x="182" y="179"/>
                </a:lnTo>
                <a:lnTo>
                  <a:pt x="182" y="180"/>
                </a:lnTo>
                <a:lnTo>
                  <a:pt x="183" y="180"/>
                </a:lnTo>
                <a:lnTo>
                  <a:pt x="182" y="179"/>
                </a:lnTo>
                <a:lnTo>
                  <a:pt x="183" y="179"/>
                </a:lnTo>
                <a:lnTo>
                  <a:pt x="184" y="179"/>
                </a:lnTo>
                <a:lnTo>
                  <a:pt x="183" y="180"/>
                </a:lnTo>
                <a:lnTo>
                  <a:pt x="184" y="180"/>
                </a:lnTo>
                <a:lnTo>
                  <a:pt x="184" y="179"/>
                </a:lnTo>
                <a:lnTo>
                  <a:pt x="185" y="180"/>
                </a:lnTo>
                <a:lnTo>
                  <a:pt x="184" y="180"/>
                </a:lnTo>
                <a:lnTo>
                  <a:pt x="185" y="180"/>
                </a:lnTo>
                <a:lnTo>
                  <a:pt x="186" y="180"/>
                </a:lnTo>
                <a:lnTo>
                  <a:pt x="185" y="180"/>
                </a:lnTo>
                <a:lnTo>
                  <a:pt x="185" y="179"/>
                </a:lnTo>
                <a:lnTo>
                  <a:pt x="184" y="179"/>
                </a:lnTo>
                <a:lnTo>
                  <a:pt x="185" y="179"/>
                </a:lnTo>
                <a:lnTo>
                  <a:pt x="185" y="178"/>
                </a:lnTo>
                <a:lnTo>
                  <a:pt x="186" y="178"/>
                </a:lnTo>
                <a:lnTo>
                  <a:pt x="185" y="178"/>
                </a:lnTo>
                <a:lnTo>
                  <a:pt x="186" y="178"/>
                </a:lnTo>
                <a:lnTo>
                  <a:pt x="185" y="177"/>
                </a:lnTo>
                <a:lnTo>
                  <a:pt x="186" y="177"/>
                </a:lnTo>
                <a:lnTo>
                  <a:pt x="186" y="178"/>
                </a:lnTo>
                <a:lnTo>
                  <a:pt x="186" y="179"/>
                </a:lnTo>
                <a:lnTo>
                  <a:pt x="187" y="179"/>
                </a:lnTo>
                <a:lnTo>
                  <a:pt x="186" y="179"/>
                </a:lnTo>
                <a:lnTo>
                  <a:pt x="186" y="180"/>
                </a:lnTo>
                <a:lnTo>
                  <a:pt x="187" y="180"/>
                </a:lnTo>
                <a:lnTo>
                  <a:pt x="187" y="179"/>
                </a:lnTo>
                <a:lnTo>
                  <a:pt x="187" y="180"/>
                </a:lnTo>
                <a:lnTo>
                  <a:pt x="187" y="181"/>
                </a:lnTo>
                <a:lnTo>
                  <a:pt x="188" y="181"/>
                </a:lnTo>
                <a:lnTo>
                  <a:pt x="187" y="181"/>
                </a:lnTo>
                <a:lnTo>
                  <a:pt x="186" y="181"/>
                </a:lnTo>
                <a:lnTo>
                  <a:pt x="186" y="182"/>
                </a:lnTo>
                <a:lnTo>
                  <a:pt x="187" y="182"/>
                </a:lnTo>
                <a:lnTo>
                  <a:pt x="186" y="182"/>
                </a:lnTo>
                <a:lnTo>
                  <a:pt x="186" y="183"/>
                </a:lnTo>
                <a:lnTo>
                  <a:pt x="187" y="183"/>
                </a:lnTo>
                <a:lnTo>
                  <a:pt x="187" y="182"/>
                </a:lnTo>
                <a:lnTo>
                  <a:pt x="187" y="183"/>
                </a:lnTo>
                <a:lnTo>
                  <a:pt x="188" y="183"/>
                </a:lnTo>
                <a:lnTo>
                  <a:pt x="188" y="182"/>
                </a:lnTo>
                <a:lnTo>
                  <a:pt x="189" y="182"/>
                </a:lnTo>
                <a:lnTo>
                  <a:pt x="189" y="183"/>
                </a:lnTo>
                <a:lnTo>
                  <a:pt x="188" y="183"/>
                </a:lnTo>
                <a:lnTo>
                  <a:pt x="189" y="183"/>
                </a:lnTo>
                <a:lnTo>
                  <a:pt x="189" y="184"/>
                </a:lnTo>
                <a:lnTo>
                  <a:pt x="188" y="184"/>
                </a:lnTo>
                <a:lnTo>
                  <a:pt x="189" y="184"/>
                </a:lnTo>
                <a:lnTo>
                  <a:pt x="190" y="184"/>
                </a:lnTo>
                <a:lnTo>
                  <a:pt x="190" y="185"/>
                </a:lnTo>
                <a:lnTo>
                  <a:pt x="190" y="186"/>
                </a:lnTo>
                <a:lnTo>
                  <a:pt x="191" y="186"/>
                </a:lnTo>
                <a:lnTo>
                  <a:pt x="190" y="186"/>
                </a:lnTo>
                <a:lnTo>
                  <a:pt x="190" y="185"/>
                </a:lnTo>
                <a:lnTo>
                  <a:pt x="189" y="185"/>
                </a:lnTo>
                <a:lnTo>
                  <a:pt x="189" y="186"/>
                </a:lnTo>
                <a:lnTo>
                  <a:pt x="188" y="186"/>
                </a:lnTo>
                <a:lnTo>
                  <a:pt x="189" y="186"/>
                </a:lnTo>
                <a:lnTo>
                  <a:pt x="189" y="185"/>
                </a:lnTo>
                <a:lnTo>
                  <a:pt x="188" y="185"/>
                </a:lnTo>
                <a:lnTo>
                  <a:pt x="188" y="186"/>
                </a:lnTo>
                <a:lnTo>
                  <a:pt x="187" y="186"/>
                </a:lnTo>
                <a:lnTo>
                  <a:pt x="187" y="185"/>
                </a:lnTo>
                <a:lnTo>
                  <a:pt x="187" y="186"/>
                </a:lnTo>
                <a:lnTo>
                  <a:pt x="186" y="186"/>
                </a:lnTo>
                <a:lnTo>
                  <a:pt x="186" y="185"/>
                </a:lnTo>
                <a:lnTo>
                  <a:pt x="187" y="185"/>
                </a:lnTo>
                <a:lnTo>
                  <a:pt x="186" y="185"/>
                </a:lnTo>
                <a:lnTo>
                  <a:pt x="186" y="184"/>
                </a:lnTo>
                <a:lnTo>
                  <a:pt x="186" y="183"/>
                </a:lnTo>
                <a:lnTo>
                  <a:pt x="185" y="183"/>
                </a:lnTo>
                <a:lnTo>
                  <a:pt x="186" y="184"/>
                </a:lnTo>
                <a:lnTo>
                  <a:pt x="185" y="184"/>
                </a:lnTo>
                <a:lnTo>
                  <a:pt x="186" y="184"/>
                </a:lnTo>
                <a:lnTo>
                  <a:pt x="185" y="184"/>
                </a:lnTo>
                <a:lnTo>
                  <a:pt x="185" y="185"/>
                </a:lnTo>
                <a:lnTo>
                  <a:pt x="184" y="185"/>
                </a:lnTo>
                <a:lnTo>
                  <a:pt x="185" y="185"/>
                </a:lnTo>
                <a:lnTo>
                  <a:pt x="185" y="186"/>
                </a:lnTo>
                <a:lnTo>
                  <a:pt x="186" y="186"/>
                </a:lnTo>
                <a:lnTo>
                  <a:pt x="185" y="186"/>
                </a:lnTo>
                <a:lnTo>
                  <a:pt x="184" y="186"/>
                </a:lnTo>
                <a:lnTo>
                  <a:pt x="185" y="186"/>
                </a:lnTo>
                <a:lnTo>
                  <a:pt x="184" y="185"/>
                </a:lnTo>
                <a:lnTo>
                  <a:pt x="184" y="186"/>
                </a:lnTo>
                <a:lnTo>
                  <a:pt x="184" y="187"/>
                </a:lnTo>
                <a:lnTo>
                  <a:pt x="183" y="187"/>
                </a:lnTo>
                <a:lnTo>
                  <a:pt x="184" y="187"/>
                </a:lnTo>
                <a:lnTo>
                  <a:pt x="183" y="187"/>
                </a:lnTo>
                <a:lnTo>
                  <a:pt x="184" y="187"/>
                </a:lnTo>
                <a:lnTo>
                  <a:pt x="185" y="187"/>
                </a:lnTo>
                <a:lnTo>
                  <a:pt x="184" y="187"/>
                </a:lnTo>
                <a:lnTo>
                  <a:pt x="185" y="187"/>
                </a:lnTo>
                <a:lnTo>
                  <a:pt x="185" y="188"/>
                </a:lnTo>
                <a:lnTo>
                  <a:pt x="184" y="188"/>
                </a:lnTo>
                <a:lnTo>
                  <a:pt x="185" y="188"/>
                </a:lnTo>
                <a:lnTo>
                  <a:pt x="185" y="189"/>
                </a:lnTo>
                <a:lnTo>
                  <a:pt x="186" y="189"/>
                </a:lnTo>
                <a:lnTo>
                  <a:pt x="185" y="189"/>
                </a:lnTo>
                <a:lnTo>
                  <a:pt x="184" y="189"/>
                </a:lnTo>
                <a:lnTo>
                  <a:pt x="185" y="189"/>
                </a:lnTo>
                <a:lnTo>
                  <a:pt x="184" y="188"/>
                </a:lnTo>
                <a:lnTo>
                  <a:pt x="184" y="189"/>
                </a:lnTo>
                <a:lnTo>
                  <a:pt x="183" y="189"/>
                </a:lnTo>
                <a:lnTo>
                  <a:pt x="184" y="188"/>
                </a:lnTo>
                <a:lnTo>
                  <a:pt x="183" y="188"/>
                </a:lnTo>
                <a:lnTo>
                  <a:pt x="182" y="188"/>
                </a:lnTo>
                <a:lnTo>
                  <a:pt x="183" y="189"/>
                </a:lnTo>
                <a:lnTo>
                  <a:pt x="182" y="189"/>
                </a:lnTo>
                <a:lnTo>
                  <a:pt x="182" y="190"/>
                </a:lnTo>
                <a:lnTo>
                  <a:pt x="183" y="190"/>
                </a:lnTo>
                <a:lnTo>
                  <a:pt x="182" y="190"/>
                </a:lnTo>
                <a:lnTo>
                  <a:pt x="183" y="190"/>
                </a:lnTo>
                <a:lnTo>
                  <a:pt x="182" y="190"/>
                </a:lnTo>
                <a:lnTo>
                  <a:pt x="181" y="190"/>
                </a:lnTo>
                <a:lnTo>
                  <a:pt x="181" y="191"/>
                </a:lnTo>
                <a:lnTo>
                  <a:pt x="182" y="191"/>
                </a:lnTo>
                <a:lnTo>
                  <a:pt x="181" y="191"/>
                </a:lnTo>
                <a:lnTo>
                  <a:pt x="181" y="192"/>
                </a:lnTo>
                <a:lnTo>
                  <a:pt x="182" y="192"/>
                </a:lnTo>
                <a:lnTo>
                  <a:pt x="182" y="191"/>
                </a:lnTo>
                <a:lnTo>
                  <a:pt x="182" y="192"/>
                </a:lnTo>
                <a:lnTo>
                  <a:pt x="183" y="192"/>
                </a:lnTo>
                <a:lnTo>
                  <a:pt x="182" y="191"/>
                </a:lnTo>
                <a:lnTo>
                  <a:pt x="183" y="191"/>
                </a:lnTo>
                <a:lnTo>
                  <a:pt x="184" y="191"/>
                </a:lnTo>
                <a:lnTo>
                  <a:pt x="183" y="192"/>
                </a:lnTo>
                <a:lnTo>
                  <a:pt x="184" y="192"/>
                </a:lnTo>
                <a:lnTo>
                  <a:pt x="184" y="191"/>
                </a:lnTo>
                <a:lnTo>
                  <a:pt x="185" y="192"/>
                </a:lnTo>
                <a:lnTo>
                  <a:pt x="184" y="192"/>
                </a:lnTo>
                <a:lnTo>
                  <a:pt x="185" y="192"/>
                </a:lnTo>
                <a:lnTo>
                  <a:pt x="186" y="192"/>
                </a:lnTo>
                <a:lnTo>
                  <a:pt x="185" y="192"/>
                </a:lnTo>
                <a:lnTo>
                  <a:pt x="185" y="191"/>
                </a:lnTo>
                <a:lnTo>
                  <a:pt x="184" y="191"/>
                </a:lnTo>
                <a:lnTo>
                  <a:pt x="185" y="191"/>
                </a:lnTo>
                <a:lnTo>
                  <a:pt x="185" y="190"/>
                </a:lnTo>
                <a:lnTo>
                  <a:pt x="186" y="190"/>
                </a:lnTo>
                <a:lnTo>
                  <a:pt x="185" y="190"/>
                </a:lnTo>
                <a:lnTo>
                  <a:pt x="186" y="190"/>
                </a:lnTo>
                <a:lnTo>
                  <a:pt x="185" y="189"/>
                </a:lnTo>
                <a:lnTo>
                  <a:pt x="186" y="189"/>
                </a:lnTo>
                <a:lnTo>
                  <a:pt x="186" y="190"/>
                </a:lnTo>
                <a:lnTo>
                  <a:pt x="186" y="191"/>
                </a:lnTo>
                <a:lnTo>
                  <a:pt x="187" y="191"/>
                </a:lnTo>
                <a:lnTo>
                  <a:pt x="186" y="191"/>
                </a:lnTo>
                <a:lnTo>
                  <a:pt x="186" y="192"/>
                </a:lnTo>
                <a:lnTo>
                  <a:pt x="187" y="192"/>
                </a:lnTo>
                <a:lnTo>
                  <a:pt x="187" y="191"/>
                </a:lnTo>
                <a:lnTo>
                  <a:pt x="187" y="192"/>
                </a:lnTo>
                <a:lnTo>
                  <a:pt x="188" y="192"/>
                </a:lnTo>
                <a:lnTo>
                  <a:pt x="188" y="191"/>
                </a:lnTo>
                <a:lnTo>
                  <a:pt x="189" y="191"/>
                </a:lnTo>
                <a:lnTo>
                  <a:pt x="189" y="192"/>
                </a:lnTo>
                <a:lnTo>
                  <a:pt x="188" y="192"/>
                </a:lnTo>
                <a:lnTo>
                  <a:pt x="189" y="192"/>
                </a:lnTo>
                <a:lnTo>
                  <a:pt x="189" y="191"/>
                </a:lnTo>
                <a:lnTo>
                  <a:pt x="190" y="191"/>
                </a:lnTo>
                <a:lnTo>
                  <a:pt x="190" y="192"/>
                </a:lnTo>
                <a:lnTo>
                  <a:pt x="191" y="192"/>
                </a:lnTo>
                <a:lnTo>
                  <a:pt x="190" y="192"/>
                </a:lnTo>
                <a:lnTo>
                  <a:pt x="190" y="191"/>
                </a:lnTo>
                <a:lnTo>
                  <a:pt x="190" y="190"/>
                </a:lnTo>
                <a:lnTo>
                  <a:pt x="189" y="190"/>
                </a:lnTo>
                <a:lnTo>
                  <a:pt x="188" y="190"/>
                </a:lnTo>
                <a:lnTo>
                  <a:pt x="189" y="190"/>
                </a:lnTo>
                <a:lnTo>
                  <a:pt x="189" y="189"/>
                </a:lnTo>
                <a:lnTo>
                  <a:pt x="189" y="188"/>
                </a:lnTo>
                <a:lnTo>
                  <a:pt x="190" y="188"/>
                </a:lnTo>
                <a:lnTo>
                  <a:pt x="190" y="189"/>
                </a:lnTo>
                <a:lnTo>
                  <a:pt x="191" y="189"/>
                </a:lnTo>
                <a:lnTo>
                  <a:pt x="190" y="189"/>
                </a:lnTo>
                <a:lnTo>
                  <a:pt x="190" y="188"/>
                </a:lnTo>
                <a:lnTo>
                  <a:pt x="190" y="187"/>
                </a:lnTo>
                <a:lnTo>
                  <a:pt x="191" y="187"/>
                </a:lnTo>
                <a:lnTo>
                  <a:pt x="190" y="187"/>
                </a:lnTo>
                <a:lnTo>
                  <a:pt x="191" y="187"/>
                </a:lnTo>
                <a:lnTo>
                  <a:pt x="191" y="186"/>
                </a:lnTo>
                <a:lnTo>
                  <a:pt x="191" y="187"/>
                </a:lnTo>
                <a:lnTo>
                  <a:pt x="192" y="187"/>
                </a:lnTo>
                <a:lnTo>
                  <a:pt x="192" y="188"/>
                </a:lnTo>
                <a:lnTo>
                  <a:pt x="191" y="188"/>
                </a:lnTo>
                <a:lnTo>
                  <a:pt x="191" y="189"/>
                </a:lnTo>
                <a:lnTo>
                  <a:pt x="192" y="189"/>
                </a:lnTo>
                <a:lnTo>
                  <a:pt x="192" y="188"/>
                </a:lnTo>
                <a:lnTo>
                  <a:pt x="192" y="189"/>
                </a:lnTo>
                <a:lnTo>
                  <a:pt x="193" y="189"/>
                </a:lnTo>
                <a:lnTo>
                  <a:pt x="192" y="189"/>
                </a:lnTo>
                <a:lnTo>
                  <a:pt x="192" y="190"/>
                </a:lnTo>
                <a:lnTo>
                  <a:pt x="193" y="190"/>
                </a:lnTo>
                <a:lnTo>
                  <a:pt x="192" y="190"/>
                </a:lnTo>
                <a:lnTo>
                  <a:pt x="192" y="191"/>
                </a:lnTo>
                <a:lnTo>
                  <a:pt x="191" y="191"/>
                </a:lnTo>
                <a:lnTo>
                  <a:pt x="191" y="192"/>
                </a:lnTo>
                <a:lnTo>
                  <a:pt x="192" y="192"/>
                </a:lnTo>
                <a:lnTo>
                  <a:pt x="192" y="191"/>
                </a:lnTo>
                <a:lnTo>
                  <a:pt x="192" y="192"/>
                </a:lnTo>
                <a:lnTo>
                  <a:pt x="193" y="192"/>
                </a:lnTo>
                <a:lnTo>
                  <a:pt x="193" y="191"/>
                </a:lnTo>
                <a:lnTo>
                  <a:pt x="194" y="191"/>
                </a:lnTo>
                <a:lnTo>
                  <a:pt x="194" y="192"/>
                </a:lnTo>
                <a:lnTo>
                  <a:pt x="195" y="192"/>
                </a:lnTo>
                <a:lnTo>
                  <a:pt x="195" y="191"/>
                </a:lnTo>
                <a:lnTo>
                  <a:pt x="195" y="192"/>
                </a:lnTo>
                <a:lnTo>
                  <a:pt x="196" y="192"/>
                </a:lnTo>
                <a:lnTo>
                  <a:pt x="195" y="191"/>
                </a:lnTo>
                <a:lnTo>
                  <a:pt x="196" y="191"/>
                </a:lnTo>
                <a:lnTo>
                  <a:pt x="195" y="191"/>
                </a:lnTo>
                <a:lnTo>
                  <a:pt x="195" y="190"/>
                </a:lnTo>
                <a:lnTo>
                  <a:pt x="196" y="190"/>
                </a:lnTo>
                <a:lnTo>
                  <a:pt x="195" y="190"/>
                </a:lnTo>
                <a:lnTo>
                  <a:pt x="196" y="190"/>
                </a:lnTo>
                <a:lnTo>
                  <a:pt x="196" y="189"/>
                </a:lnTo>
                <a:lnTo>
                  <a:pt x="196" y="190"/>
                </a:lnTo>
                <a:lnTo>
                  <a:pt x="197" y="190"/>
                </a:lnTo>
                <a:lnTo>
                  <a:pt x="196" y="190"/>
                </a:lnTo>
                <a:lnTo>
                  <a:pt x="197" y="190"/>
                </a:lnTo>
                <a:lnTo>
                  <a:pt x="197" y="191"/>
                </a:lnTo>
                <a:lnTo>
                  <a:pt x="196" y="191"/>
                </a:lnTo>
                <a:lnTo>
                  <a:pt x="197" y="191"/>
                </a:lnTo>
                <a:lnTo>
                  <a:pt x="196" y="192"/>
                </a:lnTo>
                <a:lnTo>
                  <a:pt x="197" y="192"/>
                </a:lnTo>
                <a:lnTo>
                  <a:pt x="197" y="191"/>
                </a:lnTo>
                <a:lnTo>
                  <a:pt x="198" y="192"/>
                </a:lnTo>
                <a:lnTo>
                  <a:pt x="197" y="192"/>
                </a:lnTo>
                <a:lnTo>
                  <a:pt x="198" y="192"/>
                </a:lnTo>
                <a:lnTo>
                  <a:pt x="199" y="192"/>
                </a:lnTo>
                <a:lnTo>
                  <a:pt x="198" y="192"/>
                </a:lnTo>
                <a:lnTo>
                  <a:pt x="198" y="191"/>
                </a:lnTo>
                <a:lnTo>
                  <a:pt x="199" y="191"/>
                </a:lnTo>
                <a:lnTo>
                  <a:pt x="198" y="191"/>
                </a:lnTo>
                <a:lnTo>
                  <a:pt x="199" y="191"/>
                </a:lnTo>
                <a:lnTo>
                  <a:pt x="199" y="192"/>
                </a:lnTo>
                <a:lnTo>
                  <a:pt x="200" y="192"/>
                </a:lnTo>
                <a:lnTo>
                  <a:pt x="200" y="191"/>
                </a:lnTo>
                <a:lnTo>
                  <a:pt x="200" y="192"/>
                </a:lnTo>
                <a:lnTo>
                  <a:pt x="201" y="192"/>
                </a:lnTo>
                <a:lnTo>
                  <a:pt x="201" y="191"/>
                </a:lnTo>
                <a:lnTo>
                  <a:pt x="200" y="191"/>
                </a:lnTo>
                <a:lnTo>
                  <a:pt x="200" y="190"/>
                </a:lnTo>
                <a:lnTo>
                  <a:pt x="199" y="190"/>
                </a:lnTo>
                <a:lnTo>
                  <a:pt x="200" y="190"/>
                </a:lnTo>
                <a:lnTo>
                  <a:pt x="200" y="189"/>
                </a:lnTo>
                <a:lnTo>
                  <a:pt x="199" y="189"/>
                </a:lnTo>
                <a:lnTo>
                  <a:pt x="199" y="188"/>
                </a:lnTo>
                <a:lnTo>
                  <a:pt x="198" y="188"/>
                </a:lnTo>
                <a:lnTo>
                  <a:pt x="199" y="188"/>
                </a:lnTo>
                <a:lnTo>
                  <a:pt x="198" y="188"/>
                </a:lnTo>
                <a:lnTo>
                  <a:pt x="198" y="189"/>
                </a:lnTo>
                <a:lnTo>
                  <a:pt x="199" y="189"/>
                </a:lnTo>
                <a:lnTo>
                  <a:pt x="198" y="189"/>
                </a:lnTo>
                <a:lnTo>
                  <a:pt x="197" y="189"/>
                </a:lnTo>
                <a:lnTo>
                  <a:pt x="198" y="189"/>
                </a:lnTo>
                <a:lnTo>
                  <a:pt x="197" y="188"/>
                </a:lnTo>
                <a:lnTo>
                  <a:pt x="197" y="189"/>
                </a:lnTo>
                <a:lnTo>
                  <a:pt x="196" y="189"/>
                </a:lnTo>
                <a:lnTo>
                  <a:pt x="197" y="188"/>
                </a:lnTo>
                <a:lnTo>
                  <a:pt x="196" y="188"/>
                </a:lnTo>
                <a:lnTo>
                  <a:pt x="197" y="188"/>
                </a:lnTo>
                <a:lnTo>
                  <a:pt x="197" y="187"/>
                </a:lnTo>
                <a:lnTo>
                  <a:pt x="198" y="187"/>
                </a:lnTo>
                <a:lnTo>
                  <a:pt x="197" y="187"/>
                </a:lnTo>
                <a:lnTo>
                  <a:pt x="198" y="187"/>
                </a:lnTo>
                <a:lnTo>
                  <a:pt x="199" y="187"/>
                </a:lnTo>
                <a:lnTo>
                  <a:pt x="198" y="187"/>
                </a:lnTo>
                <a:lnTo>
                  <a:pt x="197" y="187"/>
                </a:lnTo>
                <a:lnTo>
                  <a:pt x="198" y="186"/>
                </a:lnTo>
                <a:lnTo>
                  <a:pt x="199" y="186"/>
                </a:lnTo>
                <a:lnTo>
                  <a:pt x="198" y="186"/>
                </a:lnTo>
                <a:lnTo>
                  <a:pt x="198" y="185"/>
                </a:lnTo>
                <a:lnTo>
                  <a:pt x="199" y="185"/>
                </a:lnTo>
                <a:lnTo>
                  <a:pt x="198" y="185"/>
                </a:lnTo>
                <a:lnTo>
                  <a:pt x="199" y="185"/>
                </a:lnTo>
                <a:lnTo>
                  <a:pt x="199" y="186"/>
                </a:lnTo>
                <a:lnTo>
                  <a:pt x="200" y="186"/>
                </a:lnTo>
                <a:lnTo>
                  <a:pt x="200" y="185"/>
                </a:lnTo>
                <a:lnTo>
                  <a:pt x="200" y="186"/>
                </a:lnTo>
                <a:lnTo>
                  <a:pt x="201" y="186"/>
                </a:lnTo>
                <a:lnTo>
                  <a:pt x="201" y="185"/>
                </a:lnTo>
                <a:lnTo>
                  <a:pt x="200" y="185"/>
                </a:lnTo>
                <a:lnTo>
                  <a:pt x="200" y="184"/>
                </a:lnTo>
                <a:lnTo>
                  <a:pt x="199" y="184"/>
                </a:lnTo>
                <a:lnTo>
                  <a:pt x="200" y="184"/>
                </a:lnTo>
                <a:lnTo>
                  <a:pt x="200" y="183"/>
                </a:lnTo>
                <a:lnTo>
                  <a:pt x="199" y="183"/>
                </a:lnTo>
                <a:lnTo>
                  <a:pt x="200" y="183"/>
                </a:lnTo>
                <a:lnTo>
                  <a:pt x="200" y="182"/>
                </a:lnTo>
                <a:lnTo>
                  <a:pt x="200" y="183"/>
                </a:lnTo>
                <a:lnTo>
                  <a:pt x="201" y="183"/>
                </a:lnTo>
                <a:lnTo>
                  <a:pt x="201" y="182"/>
                </a:lnTo>
                <a:lnTo>
                  <a:pt x="200" y="182"/>
                </a:lnTo>
                <a:lnTo>
                  <a:pt x="200" y="181"/>
                </a:lnTo>
                <a:lnTo>
                  <a:pt x="201" y="181"/>
                </a:lnTo>
                <a:lnTo>
                  <a:pt x="201" y="180"/>
                </a:lnTo>
                <a:lnTo>
                  <a:pt x="201" y="181"/>
                </a:lnTo>
                <a:lnTo>
                  <a:pt x="202" y="181"/>
                </a:lnTo>
                <a:lnTo>
                  <a:pt x="201" y="181"/>
                </a:lnTo>
                <a:lnTo>
                  <a:pt x="202" y="181"/>
                </a:lnTo>
                <a:lnTo>
                  <a:pt x="202" y="182"/>
                </a:lnTo>
                <a:lnTo>
                  <a:pt x="202" y="183"/>
                </a:lnTo>
                <a:lnTo>
                  <a:pt x="201" y="183"/>
                </a:lnTo>
                <a:lnTo>
                  <a:pt x="202" y="183"/>
                </a:lnTo>
                <a:lnTo>
                  <a:pt x="202" y="182"/>
                </a:lnTo>
                <a:lnTo>
                  <a:pt x="203" y="182"/>
                </a:lnTo>
                <a:lnTo>
                  <a:pt x="203" y="183"/>
                </a:lnTo>
                <a:lnTo>
                  <a:pt x="203" y="184"/>
                </a:lnTo>
                <a:lnTo>
                  <a:pt x="204" y="184"/>
                </a:lnTo>
                <a:lnTo>
                  <a:pt x="203" y="184"/>
                </a:lnTo>
                <a:lnTo>
                  <a:pt x="202" y="184"/>
                </a:lnTo>
                <a:lnTo>
                  <a:pt x="202" y="185"/>
                </a:lnTo>
                <a:lnTo>
                  <a:pt x="202" y="186"/>
                </a:lnTo>
                <a:lnTo>
                  <a:pt x="201" y="186"/>
                </a:lnTo>
                <a:lnTo>
                  <a:pt x="202" y="186"/>
                </a:lnTo>
                <a:lnTo>
                  <a:pt x="202" y="185"/>
                </a:lnTo>
                <a:lnTo>
                  <a:pt x="203" y="185"/>
                </a:lnTo>
                <a:lnTo>
                  <a:pt x="203" y="186"/>
                </a:lnTo>
                <a:lnTo>
                  <a:pt x="204" y="186"/>
                </a:lnTo>
                <a:lnTo>
                  <a:pt x="203" y="186"/>
                </a:lnTo>
                <a:lnTo>
                  <a:pt x="203" y="185"/>
                </a:lnTo>
                <a:lnTo>
                  <a:pt x="204" y="185"/>
                </a:lnTo>
                <a:lnTo>
                  <a:pt x="204" y="186"/>
                </a:lnTo>
                <a:lnTo>
                  <a:pt x="205" y="186"/>
                </a:lnTo>
                <a:lnTo>
                  <a:pt x="205" y="187"/>
                </a:lnTo>
                <a:lnTo>
                  <a:pt x="204" y="187"/>
                </a:lnTo>
                <a:lnTo>
                  <a:pt x="205" y="187"/>
                </a:lnTo>
                <a:lnTo>
                  <a:pt x="206" y="187"/>
                </a:lnTo>
                <a:lnTo>
                  <a:pt x="206" y="188"/>
                </a:lnTo>
                <a:lnTo>
                  <a:pt x="205" y="188"/>
                </a:lnTo>
                <a:lnTo>
                  <a:pt x="206" y="188"/>
                </a:lnTo>
                <a:lnTo>
                  <a:pt x="206" y="189"/>
                </a:lnTo>
                <a:lnTo>
                  <a:pt x="205" y="189"/>
                </a:lnTo>
                <a:lnTo>
                  <a:pt x="205" y="188"/>
                </a:lnTo>
                <a:lnTo>
                  <a:pt x="205" y="189"/>
                </a:lnTo>
                <a:lnTo>
                  <a:pt x="204" y="189"/>
                </a:lnTo>
                <a:lnTo>
                  <a:pt x="204" y="188"/>
                </a:lnTo>
                <a:lnTo>
                  <a:pt x="203" y="188"/>
                </a:lnTo>
                <a:lnTo>
                  <a:pt x="203" y="189"/>
                </a:lnTo>
                <a:lnTo>
                  <a:pt x="204" y="189"/>
                </a:lnTo>
                <a:lnTo>
                  <a:pt x="203" y="189"/>
                </a:lnTo>
                <a:lnTo>
                  <a:pt x="203" y="190"/>
                </a:lnTo>
                <a:lnTo>
                  <a:pt x="204" y="190"/>
                </a:lnTo>
                <a:lnTo>
                  <a:pt x="203" y="190"/>
                </a:lnTo>
                <a:lnTo>
                  <a:pt x="202" y="190"/>
                </a:lnTo>
                <a:lnTo>
                  <a:pt x="202" y="191"/>
                </a:lnTo>
                <a:lnTo>
                  <a:pt x="202" y="192"/>
                </a:lnTo>
                <a:lnTo>
                  <a:pt x="201" y="192"/>
                </a:lnTo>
                <a:lnTo>
                  <a:pt x="202" y="192"/>
                </a:lnTo>
                <a:lnTo>
                  <a:pt x="202" y="191"/>
                </a:lnTo>
                <a:lnTo>
                  <a:pt x="203" y="191"/>
                </a:lnTo>
                <a:lnTo>
                  <a:pt x="203" y="192"/>
                </a:lnTo>
                <a:lnTo>
                  <a:pt x="204" y="192"/>
                </a:lnTo>
                <a:lnTo>
                  <a:pt x="203" y="192"/>
                </a:lnTo>
                <a:lnTo>
                  <a:pt x="203" y="191"/>
                </a:lnTo>
                <a:lnTo>
                  <a:pt x="204" y="191"/>
                </a:lnTo>
                <a:lnTo>
                  <a:pt x="204" y="192"/>
                </a:lnTo>
                <a:lnTo>
                  <a:pt x="205" y="192"/>
                </a:lnTo>
                <a:lnTo>
                  <a:pt x="205" y="191"/>
                </a:lnTo>
                <a:lnTo>
                  <a:pt x="205" y="192"/>
                </a:lnTo>
                <a:lnTo>
                  <a:pt x="206" y="192"/>
                </a:lnTo>
                <a:lnTo>
                  <a:pt x="206" y="191"/>
                </a:lnTo>
                <a:lnTo>
                  <a:pt x="205" y="191"/>
                </a:lnTo>
                <a:lnTo>
                  <a:pt x="206" y="191"/>
                </a:lnTo>
                <a:lnTo>
                  <a:pt x="206" y="190"/>
                </a:lnTo>
                <a:lnTo>
                  <a:pt x="206" y="189"/>
                </a:lnTo>
                <a:lnTo>
                  <a:pt x="207" y="189"/>
                </a:lnTo>
                <a:lnTo>
                  <a:pt x="207" y="190"/>
                </a:lnTo>
                <a:lnTo>
                  <a:pt x="207" y="191"/>
                </a:lnTo>
                <a:lnTo>
                  <a:pt x="208" y="191"/>
                </a:lnTo>
                <a:lnTo>
                  <a:pt x="207" y="191"/>
                </a:lnTo>
                <a:lnTo>
                  <a:pt x="207" y="192"/>
                </a:lnTo>
                <a:lnTo>
                  <a:pt x="208" y="192"/>
                </a:lnTo>
                <a:lnTo>
                  <a:pt x="207" y="192"/>
                </a:lnTo>
                <a:lnTo>
                  <a:pt x="208" y="191"/>
                </a:lnTo>
                <a:lnTo>
                  <a:pt x="208" y="192"/>
                </a:lnTo>
                <a:lnTo>
                  <a:pt x="209" y="192"/>
                </a:lnTo>
                <a:lnTo>
                  <a:pt x="208" y="191"/>
                </a:lnTo>
                <a:lnTo>
                  <a:pt x="209" y="191"/>
                </a:lnTo>
                <a:lnTo>
                  <a:pt x="210" y="191"/>
                </a:lnTo>
                <a:lnTo>
                  <a:pt x="209" y="192"/>
                </a:lnTo>
                <a:lnTo>
                  <a:pt x="210" y="192"/>
                </a:lnTo>
                <a:lnTo>
                  <a:pt x="210" y="191"/>
                </a:lnTo>
                <a:lnTo>
                  <a:pt x="211" y="192"/>
                </a:lnTo>
                <a:lnTo>
                  <a:pt x="210" y="192"/>
                </a:lnTo>
                <a:lnTo>
                  <a:pt x="211" y="192"/>
                </a:lnTo>
                <a:lnTo>
                  <a:pt x="211" y="191"/>
                </a:lnTo>
                <a:lnTo>
                  <a:pt x="210" y="191"/>
                </a:lnTo>
                <a:lnTo>
                  <a:pt x="211" y="191"/>
                </a:lnTo>
                <a:lnTo>
                  <a:pt x="211" y="190"/>
                </a:lnTo>
                <a:lnTo>
                  <a:pt x="210" y="190"/>
                </a:lnTo>
                <a:lnTo>
                  <a:pt x="211" y="190"/>
                </a:lnTo>
                <a:lnTo>
                  <a:pt x="210" y="190"/>
                </a:lnTo>
                <a:lnTo>
                  <a:pt x="209" y="190"/>
                </a:lnTo>
                <a:lnTo>
                  <a:pt x="210" y="190"/>
                </a:lnTo>
                <a:lnTo>
                  <a:pt x="209" y="190"/>
                </a:lnTo>
                <a:lnTo>
                  <a:pt x="210" y="190"/>
                </a:lnTo>
                <a:lnTo>
                  <a:pt x="210" y="189"/>
                </a:lnTo>
                <a:lnTo>
                  <a:pt x="210" y="188"/>
                </a:lnTo>
                <a:lnTo>
                  <a:pt x="211" y="189"/>
                </a:lnTo>
                <a:lnTo>
                  <a:pt x="210" y="189"/>
                </a:lnTo>
                <a:lnTo>
                  <a:pt x="211" y="189"/>
                </a:lnTo>
                <a:lnTo>
                  <a:pt x="211" y="188"/>
                </a:lnTo>
                <a:lnTo>
                  <a:pt x="210" y="188"/>
                </a:lnTo>
                <a:lnTo>
                  <a:pt x="211" y="188"/>
                </a:lnTo>
                <a:lnTo>
                  <a:pt x="211" y="187"/>
                </a:lnTo>
                <a:lnTo>
                  <a:pt x="211" y="186"/>
                </a:lnTo>
                <a:lnTo>
                  <a:pt x="212" y="186"/>
                </a:lnTo>
                <a:lnTo>
                  <a:pt x="212" y="187"/>
                </a:lnTo>
                <a:lnTo>
                  <a:pt x="212" y="188"/>
                </a:lnTo>
                <a:lnTo>
                  <a:pt x="213" y="188"/>
                </a:lnTo>
                <a:lnTo>
                  <a:pt x="212" y="188"/>
                </a:lnTo>
                <a:lnTo>
                  <a:pt x="212" y="189"/>
                </a:lnTo>
                <a:lnTo>
                  <a:pt x="213" y="189"/>
                </a:lnTo>
                <a:lnTo>
                  <a:pt x="213" y="188"/>
                </a:lnTo>
                <a:lnTo>
                  <a:pt x="213" y="189"/>
                </a:lnTo>
                <a:lnTo>
                  <a:pt x="213" y="190"/>
                </a:lnTo>
                <a:lnTo>
                  <a:pt x="214" y="190"/>
                </a:lnTo>
                <a:lnTo>
                  <a:pt x="213" y="190"/>
                </a:lnTo>
                <a:lnTo>
                  <a:pt x="212" y="190"/>
                </a:lnTo>
                <a:lnTo>
                  <a:pt x="212" y="191"/>
                </a:lnTo>
                <a:lnTo>
                  <a:pt x="213" y="191"/>
                </a:lnTo>
                <a:lnTo>
                  <a:pt x="212" y="191"/>
                </a:lnTo>
                <a:lnTo>
                  <a:pt x="212" y="192"/>
                </a:lnTo>
                <a:lnTo>
                  <a:pt x="213" y="192"/>
                </a:lnTo>
                <a:lnTo>
                  <a:pt x="213" y="191"/>
                </a:lnTo>
                <a:lnTo>
                  <a:pt x="213" y="192"/>
                </a:lnTo>
                <a:lnTo>
                  <a:pt x="214" y="192"/>
                </a:lnTo>
                <a:lnTo>
                  <a:pt x="214" y="191"/>
                </a:lnTo>
                <a:lnTo>
                  <a:pt x="215" y="191"/>
                </a:lnTo>
                <a:lnTo>
                  <a:pt x="215" y="192"/>
                </a:lnTo>
                <a:lnTo>
                  <a:pt x="214" y="192"/>
                </a:lnTo>
                <a:lnTo>
                  <a:pt x="215" y="192"/>
                </a:lnTo>
                <a:lnTo>
                  <a:pt x="215" y="191"/>
                </a:lnTo>
                <a:lnTo>
                  <a:pt x="216" y="191"/>
                </a:lnTo>
                <a:lnTo>
                  <a:pt x="216" y="192"/>
                </a:lnTo>
                <a:lnTo>
                  <a:pt x="217" y="192"/>
                </a:lnTo>
                <a:lnTo>
                  <a:pt x="216" y="192"/>
                </a:lnTo>
                <a:lnTo>
                  <a:pt x="216" y="191"/>
                </a:lnTo>
                <a:lnTo>
                  <a:pt x="216" y="190"/>
                </a:lnTo>
                <a:lnTo>
                  <a:pt x="217" y="190"/>
                </a:lnTo>
                <a:lnTo>
                  <a:pt x="216" y="190"/>
                </a:lnTo>
                <a:lnTo>
                  <a:pt x="217" y="190"/>
                </a:lnTo>
                <a:lnTo>
                  <a:pt x="217" y="189"/>
                </a:lnTo>
                <a:lnTo>
                  <a:pt x="217" y="190"/>
                </a:lnTo>
                <a:lnTo>
                  <a:pt x="218" y="190"/>
                </a:lnTo>
                <a:lnTo>
                  <a:pt x="218" y="191"/>
                </a:lnTo>
                <a:lnTo>
                  <a:pt x="217" y="191"/>
                </a:lnTo>
                <a:lnTo>
                  <a:pt x="217" y="192"/>
                </a:lnTo>
                <a:lnTo>
                  <a:pt x="218" y="192"/>
                </a:lnTo>
                <a:lnTo>
                  <a:pt x="218" y="191"/>
                </a:lnTo>
                <a:lnTo>
                  <a:pt x="218" y="192"/>
                </a:lnTo>
                <a:lnTo>
                  <a:pt x="219" y="192"/>
                </a:lnTo>
                <a:lnTo>
                  <a:pt x="219" y="191"/>
                </a:lnTo>
                <a:lnTo>
                  <a:pt x="220" y="191"/>
                </a:lnTo>
                <a:lnTo>
                  <a:pt x="220" y="192"/>
                </a:lnTo>
                <a:lnTo>
                  <a:pt x="221" y="192"/>
                </a:lnTo>
                <a:lnTo>
                  <a:pt x="220" y="192"/>
                </a:lnTo>
                <a:lnTo>
                  <a:pt x="221" y="191"/>
                </a:lnTo>
                <a:lnTo>
                  <a:pt x="221" y="192"/>
                </a:lnTo>
                <a:lnTo>
                  <a:pt x="221" y="191"/>
                </a:lnTo>
                <a:lnTo>
                  <a:pt x="221" y="190"/>
                </a:lnTo>
                <a:lnTo>
                  <a:pt x="220" y="190"/>
                </a:lnTo>
                <a:lnTo>
                  <a:pt x="221" y="190"/>
                </a:lnTo>
                <a:lnTo>
                  <a:pt x="220" y="190"/>
                </a:lnTo>
                <a:lnTo>
                  <a:pt x="221" y="190"/>
                </a:lnTo>
                <a:lnTo>
                  <a:pt x="220" y="189"/>
                </a:lnTo>
                <a:lnTo>
                  <a:pt x="220" y="188"/>
                </a:lnTo>
                <a:lnTo>
                  <a:pt x="219" y="188"/>
                </a:lnTo>
                <a:lnTo>
                  <a:pt x="219" y="189"/>
                </a:lnTo>
                <a:lnTo>
                  <a:pt x="218" y="189"/>
                </a:lnTo>
                <a:lnTo>
                  <a:pt x="218" y="188"/>
                </a:lnTo>
                <a:lnTo>
                  <a:pt x="218" y="189"/>
                </a:lnTo>
                <a:lnTo>
                  <a:pt x="217" y="189"/>
                </a:lnTo>
                <a:lnTo>
                  <a:pt x="217" y="188"/>
                </a:lnTo>
                <a:lnTo>
                  <a:pt x="218" y="188"/>
                </a:lnTo>
                <a:lnTo>
                  <a:pt x="218" y="187"/>
                </a:lnTo>
                <a:lnTo>
                  <a:pt x="219" y="187"/>
                </a:lnTo>
                <a:lnTo>
                  <a:pt x="218" y="187"/>
                </a:lnTo>
                <a:lnTo>
                  <a:pt x="218" y="186"/>
                </a:lnTo>
                <a:lnTo>
                  <a:pt x="219" y="186"/>
                </a:lnTo>
                <a:lnTo>
                  <a:pt x="218" y="186"/>
                </a:lnTo>
                <a:lnTo>
                  <a:pt x="218" y="185"/>
                </a:lnTo>
                <a:lnTo>
                  <a:pt x="218" y="186"/>
                </a:lnTo>
                <a:lnTo>
                  <a:pt x="217" y="186"/>
                </a:lnTo>
                <a:lnTo>
                  <a:pt x="217" y="185"/>
                </a:lnTo>
                <a:lnTo>
                  <a:pt x="218" y="185"/>
                </a:lnTo>
                <a:lnTo>
                  <a:pt x="218" y="184"/>
                </a:lnTo>
                <a:lnTo>
                  <a:pt x="217" y="184"/>
                </a:lnTo>
                <a:lnTo>
                  <a:pt x="217" y="183"/>
                </a:lnTo>
                <a:lnTo>
                  <a:pt x="217" y="184"/>
                </a:lnTo>
                <a:lnTo>
                  <a:pt x="216" y="184"/>
                </a:lnTo>
                <a:lnTo>
                  <a:pt x="217" y="184"/>
                </a:lnTo>
                <a:lnTo>
                  <a:pt x="216" y="184"/>
                </a:lnTo>
                <a:lnTo>
                  <a:pt x="216" y="185"/>
                </a:lnTo>
                <a:lnTo>
                  <a:pt x="216" y="186"/>
                </a:lnTo>
                <a:lnTo>
                  <a:pt x="217" y="186"/>
                </a:lnTo>
                <a:lnTo>
                  <a:pt x="216" y="186"/>
                </a:lnTo>
                <a:lnTo>
                  <a:pt x="216" y="185"/>
                </a:lnTo>
                <a:lnTo>
                  <a:pt x="215" y="185"/>
                </a:lnTo>
                <a:lnTo>
                  <a:pt x="215" y="186"/>
                </a:lnTo>
                <a:lnTo>
                  <a:pt x="214" y="186"/>
                </a:lnTo>
                <a:lnTo>
                  <a:pt x="215" y="186"/>
                </a:lnTo>
                <a:lnTo>
                  <a:pt x="215" y="185"/>
                </a:lnTo>
                <a:lnTo>
                  <a:pt x="214" y="185"/>
                </a:lnTo>
                <a:lnTo>
                  <a:pt x="214" y="186"/>
                </a:lnTo>
                <a:lnTo>
                  <a:pt x="213" y="186"/>
                </a:lnTo>
                <a:lnTo>
                  <a:pt x="213" y="185"/>
                </a:lnTo>
                <a:lnTo>
                  <a:pt x="213" y="186"/>
                </a:lnTo>
                <a:lnTo>
                  <a:pt x="212" y="186"/>
                </a:lnTo>
                <a:lnTo>
                  <a:pt x="212" y="185"/>
                </a:lnTo>
                <a:lnTo>
                  <a:pt x="213" y="185"/>
                </a:lnTo>
                <a:lnTo>
                  <a:pt x="212" y="185"/>
                </a:lnTo>
                <a:lnTo>
                  <a:pt x="212" y="184"/>
                </a:lnTo>
                <a:lnTo>
                  <a:pt x="213" y="184"/>
                </a:lnTo>
                <a:lnTo>
                  <a:pt x="214" y="184"/>
                </a:lnTo>
                <a:lnTo>
                  <a:pt x="213" y="184"/>
                </a:lnTo>
                <a:lnTo>
                  <a:pt x="213" y="183"/>
                </a:lnTo>
                <a:lnTo>
                  <a:pt x="214" y="183"/>
                </a:lnTo>
                <a:lnTo>
                  <a:pt x="214" y="182"/>
                </a:lnTo>
                <a:lnTo>
                  <a:pt x="215" y="182"/>
                </a:lnTo>
                <a:lnTo>
                  <a:pt x="215" y="183"/>
                </a:lnTo>
                <a:lnTo>
                  <a:pt x="214" y="183"/>
                </a:lnTo>
                <a:lnTo>
                  <a:pt x="215" y="183"/>
                </a:lnTo>
                <a:lnTo>
                  <a:pt x="215" y="182"/>
                </a:lnTo>
                <a:lnTo>
                  <a:pt x="216" y="182"/>
                </a:lnTo>
                <a:lnTo>
                  <a:pt x="216" y="183"/>
                </a:lnTo>
                <a:lnTo>
                  <a:pt x="217" y="183"/>
                </a:lnTo>
                <a:lnTo>
                  <a:pt x="216" y="183"/>
                </a:lnTo>
                <a:lnTo>
                  <a:pt x="216" y="182"/>
                </a:lnTo>
                <a:lnTo>
                  <a:pt x="216" y="181"/>
                </a:lnTo>
                <a:lnTo>
                  <a:pt x="215" y="181"/>
                </a:lnTo>
                <a:lnTo>
                  <a:pt x="214" y="181"/>
                </a:lnTo>
                <a:lnTo>
                  <a:pt x="215" y="181"/>
                </a:lnTo>
                <a:lnTo>
                  <a:pt x="215" y="180"/>
                </a:lnTo>
                <a:lnTo>
                  <a:pt x="214" y="180"/>
                </a:lnTo>
                <a:lnTo>
                  <a:pt x="215" y="180"/>
                </a:lnTo>
                <a:lnTo>
                  <a:pt x="215" y="179"/>
                </a:lnTo>
                <a:lnTo>
                  <a:pt x="214" y="179"/>
                </a:lnTo>
                <a:lnTo>
                  <a:pt x="214" y="180"/>
                </a:lnTo>
                <a:lnTo>
                  <a:pt x="213" y="180"/>
                </a:lnTo>
                <a:lnTo>
                  <a:pt x="213" y="179"/>
                </a:lnTo>
                <a:lnTo>
                  <a:pt x="213" y="180"/>
                </a:lnTo>
                <a:lnTo>
                  <a:pt x="212" y="180"/>
                </a:lnTo>
                <a:lnTo>
                  <a:pt x="212" y="179"/>
                </a:lnTo>
                <a:lnTo>
                  <a:pt x="213" y="179"/>
                </a:lnTo>
                <a:lnTo>
                  <a:pt x="212" y="179"/>
                </a:lnTo>
                <a:lnTo>
                  <a:pt x="212" y="178"/>
                </a:lnTo>
                <a:lnTo>
                  <a:pt x="213" y="178"/>
                </a:lnTo>
                <a:lnTo>
                  <a:pt x="214" y="178"/>
                </a:lnTo>
                <a:lnTo>
                  <a:pt x="213" y="178"/>
                </a:lnTo>
                <a:lnTo>
                  <a:pt x="213" y="177"/>
                </a:lnTo>
                <a:lnTo>
                  <a:pt x="213" y="176"/>
                </a:lnTo>
                <a:lnTo>
                  <a:pt x="213" y="177"/>
                </a:lnTo>
                <a:lnTo>
                  <a:pt x="212" y="177"/>
                </a:lnTo>
                <a:lnTo>
                  <a:pt x="212" y="176"/>
                </a:lnTo>
                <a:lnTo>
                  <a:pt x="213" y="176"/>
                </a:lnTo>
                <a:lnTo>
                  <a:pt x="212" y="176"/>
                </a:lnTo>
                <a:lnTo>
                  <a:pt x="212" y="175"/>
                </a:lnTo>
                <a:lnTo>
                  <a:pt x="212" y="174"/>
                </a:lnTo>
                <a:lnTo>
                  <a:pt x="211" y="174"/>
                </a:lnTo>
                <a:lnTo>
                  <a:pt x="211" y="175"/>
                </a:lnTo>
                <a:lnTo>
                  <a:pt x="211" y="176"/>
                </a:lnTo>
                <a:lnTo>
                  <a:pt x="210" y="176"/>
                </a:lnTo>
                <a:lnTo>
                  <a:pt x="211" y="176"/>
                </a:lnTo>
                <a:lnTo>
                  <a:pt x="211" y="177"/>
                </a:lnTo>
                <a:lnTo>
                  <a:pt x="210" y="177"/>
                </a:lnTo>
                <a:lnTo>
                  <a:pt x="211" y="177"/>
                </a:lnTo>
                <a:lnTo>
                  <a:pt x="210" y="176"/>
                </a:lnTo>
                <a:lnTo>
                  <a:pt x="210" y="177"/>
                </a:lnTo>
                <a:lnTo>
                  <a:pt x="210" y="178"/>
                </a:lnTo>
                <a:lnTo>
                  <a:pt x="209" y="178"/>
                </a:lnTo>
                <a:lnTo>
                  <a:pt x="210" y="178"/>
                </a:lnTo>
                <a:lnTo>
                  <a:pt x="209" y="178"/>
                </a:lnTo>
                <a:lnTo>
                  <a:pt x="210" y="178"/>
                </a:lnTo>
                <a:lnTo>
                  <a:pt x="211" y="178"/>
                </a:lnTo>
                <a:lnTo>
                  <a:pt x="210" y="178"/>
                </a:lnTo>
                <a:lnTo>
                  <a:pt x="211" y="178"/>
                </a:lnTo>
                <a:lnTo>
                  <a:pt x="211" y="179"/>
                </a:lnTo>
                <a:lnTo>
                  <a:pt x="210" y="179"/>
                </a:lnTo>
                <a:lnTo>
                  <a:pt x="211" y="179"/>
                </a:lnTo>
                <a:lnTo>
                  <a:pt x="211" y="180"/>
                </a:lnTo>
                <a:lnTo>
                  <a:pt x="210" y="180"/>
                </a:lnTo>
                <a:lnTo>
                  <a:pt x="211" y="180"/>
                </a:lnTo>
                <a:lnTo>
                  <a:pt x="210" y="179"/>
                </a:lnTo>
                <a:lnTo>
                  <a:pt x="210" y="180"/>
                </a:lnTo>
                <a:lnTo>
                  <a:pt x="209" y="180"/>
                </a:lnTo>
                <a:lnTo>
                  <a:pt x="210" y="179"/>
                </a:lnTo>
                <a:lnTo>
                  <a:pt x="209" y="179"/>
                </a:lnTo>
                <a:lnTo>
                  <a:pt x="208" y="179"/>
                </a:lnTo>
                <a:lnTo>
                  <a:pt x="209" y="180"/>
                </a:lnTo>
                <a:lnTo>
                  <a:pt x="208" y="180"/>
                </a:lnTo>
                <a:lnTo>
                  <a:pt x="208" y="179"/>
                </a:lnTo>
                <a:lnTo>
                  <a:pt x="207" y="180"/>
                </a:lnTo>
                <a:lnTo>
                  <a:pt x="208" y="180"/>
                </a:lnTo>
                <a:lnTo>
                  <a:pt x="207" y="180"/>
                </a:lnTo>
                <a:lnTo>
                  <a:pt x="207" y="179"/>
                </a:lnTo>
                <a:lnTo>
                  <a:pt x="208" y="179"/>
                </a:lnTo>
                <a:lnTo>
                  <a:pt x="207" y="179"/>
                </a:lnTo>
                <a:lnTo>
                  <a:pt x="207" y="178"/>
                </a:lnTo>
                <a:lnTo>
                  <a:pt x="207" y="177"/>
                </a:lnTo>
                <a:lnTo>
                  <a:pt x="206" y="177"/>
                </a:lnTo>
                <a:lnTo>
                  <a:pt x="206" y="178"/>
                </a:lnTo>
                <a:lnTo>
                  <a:pt x="206" y="179"/>
                </a:lnTo>
                <a:lnTo>
                  <a:pt x="205" y="179"/>
                </a:lnTo>
                <a:lnTo>
                  <a:pt x="206" y="179"/>
                </a:lnTo>
                <a:lnTo>
                  <a:pt x="206" y="180"/>
                </a:lnTo>
                <a:lnTo>
                  <a:pt x="205" y="180"/>
                </a:lnTo>
                <a:lnTo>
                  <a:pt x="205" y="179"/>
                </a:lnTo>
                <a:lnTo>
                  <a:pt x="205" y="180"/>
                </a:lnTo>
                <a:lnTo>
                  <a:pt x="204" y="180"/>
                </a:lnTo>
                <a:lnTo>
                  <a:pt x="204" y="179"/>
                </a:lnTo>
                <a:lnTo>
                  <a:pt x="203" y="179"/>
                </a:lnTo>
                <a:lnTo>
                  <a:pt x="203" y="180"/>
                </a:lnTo>
                <a:lnTo>
                  <a:pt x="204" y="180"/>
                </a:lnTo>
                <a:lnTo>
                  <a:pt x="203" y="180"/>
                </a:lnTo>
                <a:lnTo>
                  <a:pt x="203" y="179"/>
                </a:lnTo>
                <a:lnTo>
                  <a:pt x="202" y="179"/>
                </a:lnTo>
                <a:lnTo>
                  <a:pt x="202" y="180"/>
                </a:lnTo>
                <a:lnTo>
                  <a:pt x="201" y="180"/>
                </a:lnTo>
                <a:lnTo>
                  <a:pt x="202" y="180"/>
                </a:lnTo>
                <a:lnTo>
                  <a:pt x="202" y="179"/>
                </a:lnTo>
                <a:lnTo>
                  <a:pt x="202" y="178"/>
                </a:lnTo>
                <a:lnTo>
                  <a:pt x="203" y="178"/>
                </a:lnTo>
                <a:lnTo>
                  <a:pt x="204" y="178"/>
                </a:lnTo>
                <a:lnTo>
                  <a:pt x="203" y="178"/>
                </a:lnTo>
                <a:lnTo>
                  <a:pt x="203" y="177"/>
                </a:lnTo>
                <a:lnTo>
                  <a:pt x="204" y="177"/>
                </a:lnTo>
                <a:lnTo>
                  <a:pt x="203" y="177"/>
                </a:lnTo>
                <a:lnTo>
                  <a:pt x="203" y="176"/>
                </a:lnTo>
                <a:lnTo>
                  <a:pt x="204" y="176"/>
                </a:lnTo>
                <a:lnTo>
                  <a:pt x="204" y="177"/>
                </a:lnTo>
                <a:lnTo>
                  <a:pt x="205" y="177"/>
                </a:lnTo>
                <a:lnTo>
                  <a:pt x="205" y="176"/>
                </a:lnTo>
                <a:lnTo>
                  <a:pt x="205" y="177"/>
                </a:lnTo>
                <a:lnTo>
                  <a:pt x="206" y="177"/>
                </a:lnTo>
                <a:lnTo>
                  <a:pt x="206" y="176"/>
                </a:lnTo>
                <a:lnTo>
                  <a:pt x="205" y="176"/>
                </a:lnTo>
                <a:lnTo>
                  <a:pt x="206" y="176"/>
                </a:lnTo>
                <a:lnTo>
                  <a:pt x="206" y="175"/>
                </a:lnTo>
                <a:lnTo>
                  <a:pt x="205" y="175"/>
                </a:lnTo>
                <a:lnTo>
                  <a:pt x="204" y="175"/>
                </a:lnTo>
                <a:lnTo>
                  <a:pt x="205" y="175"/>
                </a:lnTo>
                <a:lnTo>
                  <a:pt x="205" y="174"/>
                </a:lnTo>
                <a:lnTo>
                  <a:pt x="205" y="173"/>
                </a:lnTo>
                <a:lnTo>
                  <a:pt x="205" y="174"/>
                </a:lnTo>
                <a:lnTo>
                  <a:pt x="206" y="174"/>
                </a:lnTo>
                <a:lnTo>
                  <a:pt x="206" y="173"/>
                </a:lnTo>
                <a:lnTo>
                  <a:pt x="205" y="173"/>
                </a:lnTo>
                <a:lnTo>
                  <a:pt x="206" y="173"/>
                </a:lnTo>
                <a:lnTo>
                  <a:pt x="206" y="172"/>
                </a:lnTo>
                <a:lnTo>
                  <a:pt x="206" y="171"/>
                </a:lnTo>
                <a:lnTo>
                  <a:pt x="207" y="171"/>
                </a:lnTo>
                <a:lnTo>
                  <a:pt x="207" y="172"/>
                </a:lnTo>
                <a:lnTo>
                  <a:pt x="207" y="173"/>
                </a:lnTo>
                <a:lnTo>
                  <a:pt x="208" y="173"/>
                </a:lnTo>
                <a:lnTo>
                  <a:pt x="207" y="173"/>
                </a:lnTo>
                <a:lnTo>
                  <a:pt x="207" y="174"/>
                </a:lnTo>
                <a:lnTo>
                  <a:pt x="208" y="174"/>
                </a:lnTo>
                <a:lnTo>
                  <a:pt x="207" y="174"/>
                </a:lnTo>
                <a:lnTo>
                  <a:pt x="208" y="173"/>
                </a:lnTo>
                <a:lnTo>
                  <a:pt x="208" y="174"/>
                </a:lnTo>
                <a:lnTo>
                  <a:pt x="209" y="174"/>
                </a:lnTo>
                <a:lnTo>
                  <a:pt x="208" y="173"/>
                </a:lnTo>
                <a:lnTo>
                  <a:pt x="209" y="173"/>
                </a:lnTo>
                <a:lnTo>
                  <a:pt x="210" y="173"/>
                </a:lnTo>
                <a:lnTo>
                  <a:pt x="209" y="174"/>
                </a:lnTo>
                <a:lnTo>
                  <a:pt x="210" y="174"/>
                </a:lnTo>
                <a:lnTo>
                  <a:pt x="210" y="173"/>
                </a:lnTo>
                <a:lnTo>
                  <a:pt x="211" y="174"/>
                </a:lnTo>
                <a:lnTo>
                  <a:pt x="210" y="174"/>
                </a:lnTo>
                <a:lnTo>
                  <a:pt x="211" y="174"/>
                </a:lnTo>
                <a:lnTo>
                  <a:pt x="211" y="173"/>
                </a:lnTo>
                <a:lnTo>
                  <a:pt x="210" y="173"/>
                </a:lnTo>
                <a:lnTo>
                  <a:pt x="211" y="173"/>
                </a:lnTo>
                <a:lnTo>
                  <a:pt x="211" y="172"/>
                </a:lnTo>
                <a:lnTo>
                  <a:pt x="210" y="172"/>
                </a:lnTo>
                <a:lnTo>
                  <a:pt x="211" y="172"/>
                </a:lnTo>
                <a:lnTo>
                  <a:pt x="210" y="172"/>
                </a:lnTo>
                <a:lnTo>
                  <a:pt x="209" y="172"/>
                </a:lnTo>
                <a:lnTo>
                  <a:pt x="210" y="172"/>
                </a:lnTo>
                <a:lnTo>
                  <a:pt x="209" y="172"/>
                </a:lnTo>
                <a:lnTo>
                  <a:pt x="210" y="172"/>
                </a:lnTo>
                <a:lnTo>
                  <a:pt x="210" y="171"/>
                </a:lnTo>
                <a:lnTo>
                  <a:pt x="209" y="171"/>
                </a:lnTo>
                <a:lnTo>
                  <a:pt x="210" y="170"/>
                </a:lnTo>
                <a:lnTo>
                  <a:pt x="209" y="170"/>
                </a:lnTo>
                <a:lnTo>
                  <a:pt x="208" y="170"/>
                </a:lnTo>
                <a:lnTo>
                  <a:pt x="209" y="171"/>
                </a:lnTo>
                <a:lnTo>
                  <a:pt x="208" y="171"/>
                </a:lnTo>
                <a:lnTo>
                  <a:pt x="208" y="170"/>
                </a:lnTo>
                <a:lnTo>
                  <a:pt x="207" y="171"/>
                </a:lnTo>
                <a:lnTo>
                  <a:pt x="208" y="171"/>
                </a:lnTo>
                <a:lnTo>
                  <a:pt x="207" y="171"/>
                </a:lnTo>
                <a:lnTo>
                  <a:pt x="207" y="170"/>
                </a:lnTo>
                <a:lnTo>
                  <a:pt x="208" y="170"/>
                </a:lnTo>
                <a:lnTo>
                  <a:pt x="207" y="170"/>
                </a:lnTo>
                <a:lnTo>
                  <a:pt x="207" y="169"/>
                </a:lnTo>
                <a:lnTo>
                  <a:pt x="208" y="169"/>
                </a:lnTo>
                <a:lnTo>
                  <a:pt x="207" y="169"/>
                </a:lnTo>
                <a:lnTo>
                  <a:pt x="208" y="169"/>
                </a:lnTo>
                <a:lnTo>
                  <a:pt x="209" y="169"/>
                </a:lnTo>
                <a:lnTo>
                  <a:pt x="208" y="169"/>
                </a:lnTo>
                <a:lnTo>
                  <a:pt x="209" y="169"/>
                </a:lnTo>
                <a:lnTo>
                  <a:pt x="208" y="169"/>
                </a:lnTo>
                <a:lnTo>
                  <a:pt x="208" y="168"/>
                </a:lnTo>
                <a:lnTo>
                  <a:pt x="208" y="167"/>
                </a:lnTo>
                <a:lnTo>
                  <a:pt x="207" y="168"/>
                </a:lnTo>
                <a:lnTo>
                  <a:pt x="208" y="168"/>
                </a:lnTo>
                <a:lnTo>
                  <a:pt x="207" y="168"/>
                </a:lnTo>
                <a:lnTo>
                  <a:pt x="207" y="167"/>
                </a:lnTo>
                <a:lnTo>
                  <a:pt x="208" y="167"/>
                </a:lnTo>
                <a:lnTo>
                  <a:pt x="207" y="167"/>
                </a:lnTo>
                <a:lnTo>
                  <a:pt x="207" y="166"/>
                </a:lnTo>
                <a:lnTo>
                  <a:pt x="207" y="165"/>
                </a:lnTo>
                <a:lnTo>
                  <a:pt x="206" y="165"/>
                </a:lnTo>
                <a:lnTo>
                  <a:pt x="206" y="166"/>
                </a:lnTo>
                <a:lnTo>
                  <a:pt x="206" y="167"/>
                </a:lnTo>
                <a:lnTo>
                  <a:pt x="205" y="167"/>
                </a:lnTo>
                <a:lnTo>
                  <a:pt x="206" y="167"/>
                </a:lnTo>
                <a:lnTo>
                  <a:pt x="206" y="168"/>
                </a:lnTo>
                <a:lnTo>
                  <a:pt x="205" y="168"/>
                </a:lnTo>
                <a:lnTo>
                  <a:pt x="205" y="167"/>
                </a:lnTo>
                <a:lnTo>
                  <a:pt x="205" y="168"/>
                </a:lnTo>
                <a:lnTo>
                  <a:pt x="204" y="168"/>
                </a:lnTo>
                <a:lnTo>
                  <a:pt x="204" y="167"/>
                </a:lnTo>
                <a:lnTo>
                  <a:pt x="203" y="167"/>
                </a:lnTo>
                <a:lnTo>
                  <a:pt x="203" y="168"/>
                </a:lnTo>
                <a:lnTo>
                  <a:pt x="204" y="168"/>
                </a:lnTo>
                <a:lnTo>
                  <a:pt x="203" y="168"/>
                </a:lnTo>
                <a:lnTo>
                  <a:pt x="203" y="167"/>
                </a:lnTo>
                <a:lnTo>
                  <a:pt x="202" y="167"/>
                </a:lnTo>
                <a:lnTo>
                  <a:pt x="202" y="168"/>
                </a:lnTo>
                <a:lnTo>
                  <a:pt x="201" y="168"/>
                </a:lnTo>
                <a:lnTo>
                  <a:pt x="202" y="168"/>
                </a:lnTo>
                <a:lnTo>
                  <a:pt x="202" y="167"/>
                </a:lnTo>
                <a:lnTo>
                  <a:pt x="202" y="166"/>
                </a:lnTo>
                <a:lnTo>
                  <a:pt x="203" y="166"/>
                </a:lnTo>
                <a:lnTo>
                  <a:pt x="204" y="166"/>
                </a:lnTo>
                <a:lnTo>
                  <a:pt x="203" y="166"/>
                </a:lnTo>
                <a:lnTo>
                  <a:pt x="203" y="165"/>
                </a:lnTo>
                <a:lnTo>
                  <a:pt x="204" y="165"/>
                </a:lnTo>
                <a:lnTo>
                  <a:pt x="203" y="165"/>
                </a:lnTo>
                <a:lnTo>
                  <a:pt x="203" y="164"/>
                </a:lnTo>
                <a:lnTo>
                  <a:pt x="204" y="164"/>
                </a:lnTo>
                <a:lnTo>
                  <a:pt x="204" y="165"/>
                </a:lnTo>
                <a:lnTo>
                  <a:pt x="205" y="165"/>
                </a:lnTo>
                <a:lnTo>
                  <a:pt x="205" y="164"/>
                </a:lnTo>
                <a:lnTo>
                  <a:pt x="205" y="165"/>
                </a:lnTo>
                <a:lnTo>
                  <a:pt x="206" y="165"/>
                </a:lnTo>
                <a:lnTo>
                  <a:pt x="206" y="164"/>
                </a:lnTo>
                <a:lnTo>
                  <a:pt x="205" y="164"/>
                </a:lnTo>
                <a:lnTo>
                  <a:pt x="206" y="164"/>
                </a:lnTo>
                <a:lnTo>
                  <a:pt x="206" y="163"/>
                </a:lnTo>
                <a:lnTo>
                  <a:pt x="205" y="163"/>
                </a:lnTo>
                <a:lnTo>
                  <a:pt x="204" y="163"/>
                </a:lnTo>
                <a:lnTo>
                  <a:pt x="205" y="163"/>
                </a:lnTo>
                <a:lnTo>
                  <a:pt x="205" y="162"/>
                </a:lnTo>
                <a:lnTo>
                  <a:pt x="204" y="162"/>
                </a:lnTo>
                <a:lnTo>
                  <a:pt x="204" y="161"/>
                </a:lnTo>
                <a:lnTo>
                  <a:pt x="203" y="161"/>
                </a:lnTo>
                <a:lnTo>
                  <a:pt x="203" y="162"/>
                </a:lnTo>
                <a:lnTo>
                  <a:pt x="204" y="162"/>
                </a:lnTo>
                <a:lnTo>
                  <a:pt x="203" y="162"/>
                </a:lnTo>
                <a:lnTo>
                  <a:pt x="203" y="161"/>
                </a:lnTo>
                <a:lnTo>
                  <a:pt x="202" y="161"/>
                </a:lnTo>
                <a:lnTo>
                  <a:pt x="202" y="162"/>
                </a:lnTo>
                <a:lnTo>
                  <a:pt x="201" y="162"/>
                </a:lnTo>
                <a:lnTo>
                  <a:pt x="202" y="162"/>
                </a:lnTo>
                <a:lnTo>
                  <a:pt x="202" y="161"/>
                </a:lnTo>
                <a:lnTo>
                  <a:pt x="202" y="160"/>
                </a:lnTo>
                <a:lnTo>
                  <a:pt x="203" y="160"/>
                </a:lnTo>
                <a:lnTo>
                  <a:pt x="204" y="160"/>
                </a:lnTo>
                <a:lnTo>
                  <a:pt x="203" y="160"/>
                </a:lnTo>
                <a:lnTo>
                  <a:pt x="203" y="159"/>
                </a:lnTo>
                <a:lnTo>
                  <a:pt x="203" y="158"/>
                </a:lnTo>
                <a:lnTo>
                  <a:pt x="202" y="158"/>
                </a:lnTo>
                <a:lnTo>
                  <a:pt x="202" y="159"/>
                </a:lnTo>
                <a:lnTo>
                  <a:pt x="201" y="159"/>
                </a:lnTo>
                <a:lnTo>
                  <a:pt x="202" y="159"/>
                </a:lnTo>
                <a:lnTo>
                  <a:pt x="202" y="158"/>
                </a:lnTo>
                <a:lnTo>
                  <a:pt x="202" y="157"/>
                </a:lnTo>
                <a:lnTo>
                  <a:pt x="201" y="157"/>
                </a:lnTo>
                <a:lnTo>
                  <a:pt x="202" y="157"/>
                </a:lnTo>
                <a:lnTo>
                  <a:pt x="201" y="157"/>
                </a:lnTo>
                <a:lnTo>
                  <a:pt x="201" y="156"/>
                </a:lnTo>
                <a:lnTo>
                  <a:pt x="201" y="157"/>
                </a:lnTo>
                <a:lnTo>
                  <a:pt x="200" y="157"/>
                </a:lnTo>
                <a:lnTo>
                  <a:pt x="200" y="158"/>
                </a:lnTo>
                <a:lnTo>
                  <a:pt x="201" y="158"/>
                </a:lnTo>
                <a:lnTo>
                  <a:pt x="201" y="159"/>
                </a:lnTo>
                <a:lnTo>
                  <a:pt x="200" y="159"/>
                </a:lnTo>
                <a:lnTo>
                  <a:pt x="200" y="158"/>
                </a:lnTo>
                <a:lnTo>
                  <a:pt x="200" y="159"/>
                </a:lnTo>
                <a:lnTo>
                  <a:pt x="199" y="159"/>
                </a:lnTo>
                <a:lnTo>
                  <a:pt x="200" y="159"/>
                </a:lnTo>
                <a:lnTo>
                  <a:pt x="200" y="160"/>
                </a:lnTo>
                <a:lnTo>
                  <a:pt x="199" y="160"/>
                </a:lnTo>
                <a:lnTo>
                  <a:pt x="200" y="160"/>
                </a:lnTo>
                <a:lnTo>
                  <a:pt x="200" y="161"/>
                </a:lnTo>
                <a:lnTo>
                  <a:pt x="201" y="161"/>
                </a:lnTo>
                <a:lnTo>
                  <a:pt x="201" y="162"/>
                </a:lnTo>
                <a:lnTo>
                  <a:pt x="200" y="162"/>
                </a:lnTo>
                <a:lnTo>
                  <a:pt x="200" y="161"/>
                </a:lnTo>
                <a:lnTo>
                  <a:pt x="200" y="162"/>
                </a:lnTo>
                <a:lnTo>
                  <a:pt x="199" y="162"/>
                </a:lnTo>
                <a:lnTo>
                  <a:pt x="199" y="161"/>
                </a:lnTo>
                <a:lnTo>
                  <a:pt x="198" y="161"/>
                </a:lnTo>
                <a:lnTo>
                  <a:pt x="199" y="161"/>
                </a:lnTo>
                <a:lnTo>
                  <a:pt x="198" y="161"/>
                </a:lnTo>
                <a:lnTo>
                  <a:pt x="198" y="162"/>
                </a:lnTo>
                <a:lnTo>
                  <a:pt x="199" y="162"/>
                </a:lnTo>
                <a:lnTo>
                  <a:pt x="198" y="162"/>
                </a:lnTo>
                <a:lnTo>
                  <a:pt x="197" y="163"/>
                </a:lnTo>
                <a:lnTo>
                  <a:pt x="198" y="163"/>
                </a:lnTo>
                <a:lnTo>
                  <a:pt x="199" y="163"/>
                </a:lnTo>
                <a:lnTo>
                  <a:pt x="198" y="163"/>
                </a:lnTo>
                <a:lnTo>
                  <a:pt x="197" y="163"/>
                </a:lnTo>
                <a:lnTo>
                  <a:pt x="198" y="163"/>
                </a:lnTo>
                <a:lnTo>
                  <a:pt x="197" y="163"/>
                </a:lnTo>
                <a:lnTo>
                  <a:pt x="197" y="164"/>
                </a:lnTo>
                <a:lnTo>
                  <a:pt x="196" y="164"/>
                </a:lnTo>
                <a:lnTo>
                  <a:pt x="197" y="164"/>
                </a:lnTo>
                <a:lnTo>
                  <a:pt x="196" y="165"/>
                </a:lnTo>
                <a:lnTo>
                  <a:pt x="197" y="165"/>
                </a:lnTo>
                <a:lnTo>
                  <a:pt x="197" y="164"/>
                </a:lnTo>
                <a:lnTo>
                  <a:pt x="198" y="165"/>
                </a:lnTo>
                <a:lnTo>
                  <a:pt x="197" y="165"/>
                </a:lnTo>
                <a:lnTo>
                  <a:pt x="198" y="165"/>
                </a:lnTo>
                <a:lnTo>
                  <a:pt x="199" y="165"/>
                </a:lnTo>
                <a:lnTo>
                  <a:pt x="198" y="165"/>
                </a:lnTo>
                <a:lnTo>
                  <a:pt x="198" y="164"/>
                </a:lnTo>
                <a:lnTo>
                  <a:pt x="199" y="164"/>
                </a:lnTo>
                <a:lnTo>
                  <a:pt x="198" y="164"/>
                </a:lnTo>
                <a:lnTo>
                  <a:pt x="199" y="164"/>
                </a:lnTo>
                <a:lnTo>
                  <a:pt x="199" y="165"/>
                </a:lnTo>
                <a:lnTo>
                  <a:pt x="200" y="165"/>
                </a:lnTo>
                <a:lnTo>
                  <a:pt x="200" y="166"/>
                </a:lnTo>
                <a:lnTo>
                  <a:pt x="199" y="166"/>
                </a:lnTo>
                <a:lnTo>
                  <a:pt x="200" y="166"/>
                </a:lnTo>
                <a:lnTo>
                  <a:pt x="200" y="167"/>
                </a:lnTo>
                <a:lnTo>
                  <a:pt x="201" y="167"/>
                </a:lnTo>
                <a:lnTo>
                  <a:pt x="201" y="168"/>
                </a:lnTo>
                <a:lnTo>
                  <a:pt x="200" y="168"/>
                </a:lnTo>
                <a:lnTo>
                  <a:pt x="200" y="167"/>
                </a:lnTo>
                <a:lnTo>
                  <a:pt x="200" y="168"/>
                </a:lnTo>
                <a:lnTo>
                  <a:pt x="199" y="168"/>
                </a:lnTo>
                <a:lnTo>
                  <a:pt x="199" y="167"/>
                </a:lnTo>
                <a:lnTo>
                  <a:pt x="198" y="167"/>
                </a:lnTo>
                <a:lnTo>
                  <a:pt x="199" y="167"/>
                </a:lnTo>
                <a:lnTo>
                  <a:pt x="198" y="167"/>
                </a:lnTo>
                <a:lnTo>
                  <a:pt x="198" y="168"/>
                </a:lnTo>
                <a:lnTo>
                  <a:pt x="199" y="168"/>
                </a:lnTo>
                <a:lnTo>
                  <a:pt x="198" y="168"/>
                </a:lnTo>
                <a:lnTo>
                  <a:pt x="197" y="168"/>
                </a:lnTo>
                <a:lnTo>
                  <a:pt x="198" y="168"/>
                </a:lnTo>
                <a:lnTo>
                  <a:pt x="197" y="167"/>
                </a:lnTo>
                <a:lnTo>
                  <a:pt x="197" y="168"/>
                </a:lnTo>
                <a:lnTo>
                  <a:pt x="196" y="168"/>
                </a:lnTo>
                <a:lnTo>
                  <a:pt x="197" y="167"/>
                </a:lnTo>
                <a:lnTo>
                  <a:pt x="196" y="167"/>
                </a:lnTo>
                <a:lnTo>
                  <a:pt x="197" y="167"/>
                </a:lnTo>
                <a:lnTo>
                  <a:pt x="197" y="166"/>
                </a:lnTo>
                <a:lnTo>
                  <a:pt x="196" y="166"/>
                </a:lnTo>
                <a:lnTo>
                  <a:pt x="197" y="166"/>
                </a:lnTo>
                <a:lnTo>
                  <a:pt x="196" y="166"/>
                </a:lnTo>
                <a:lnTo>
                  <a:pt x="196" y="165"/>
                </a:lnTo>
                <a:lnTo>
                  <a:pt x="196" y="166"/>
                </a:lnTo>
                <a:lnTo>
                  <a:pt x="195" y="166"/>
                </a:lnTo>
                <a:lnTo>
                  <a:pt x="196" y="166"/>
                </a:lnTo>
                <a:lnTo>
                  <a:pt x="195" y="166"/>
                </a:lnTo>
                <a:lnTo>
                  <a:pt x="195" y="167"/>
                </a:lnTo>
                <a:lnTo>
                  <a:pt x="196" y="167"/>
                </a:lnTo>
                <a:lnTo>
                  <a:pt x="195" y="167"/>
                </a:lnTo>
                <a:lnTo>
                  <a:pt x="196" y="168"/>
                </a:lnTo>
                <a:lnTo>
                  <a:pt x="195" y="168"/>
                </a:lnTo>
                <a:lnTo>
                  <a:pt x="195" y="167"/>
                </a:lnTo>
                <a:lnTo>
                  <a:pt x="195" y="168"/>
                </a:lnTo>
                <a:lnTo>
                  <a:pt x="194" y="168"/>
                </a:lnTo>
                <a:lnTo>
                  <a:pt x="194" y="167"/>
                </a:lnTo>
                <a:lnTo>
                  <a:pt x="193" y="167"/>
                </a:lnTo>
                <a:lnTo>
                  <a:pt x="193" y="168"/>
                </a:lnTo>
                <a:lnTo>
                  <a:pt x="192" y="168"/>
                </a:lnTo>
                <a:lnTo>
                  <a:pt x="192" y="167"/>
                </a:lnTo>
                <a:lnTo>
                  <a:pt x="192" y="168"/>
                </a:lnTo>
                <a:lnTo>
                  <a:pt x="191" y="168"/>
                </a:lnTo>
                <a:lnTo>
                  <a:pt x="191" y="167"/>
                </a:lnTo>
                <a:lnTo>
                  <a:pt x="192" y="167"/>
                </a:lnTo>
                <a:lnTo>
                  <a:pt x="192" y="166"/>
                </a:lnTo>
                <a:lnTo>
                  <a:pt x="193" y="166"/>
                </a:lnTo>
                <a:lnTo>
                  <a:pt x="192" y="166"/>
                </a:lnTo>
                <a:lnTo>
                  <a:pt x="192" y="165"/>
                </a:lnTo>
                <a:lnTo>
                  <a:pt x="193" y="165"/>
                </a:lnTo>
                <a:lnTo>
                  <a:pt x="192" y="165"/>
                </a:lnTo>
                <a:lnTo>
                  <a:pt x="192" y="164"/>
                </a:lnTo>
                <a:lnTo>
                  <a:pt x="192" y="165"/>
                </a:lnTo>
                <a:lnTo>
                  <a:pt x="191" y="165"/>
                </a:lnTo>
                <a:lnTo>
                  <a:pt x="191" y="164"/>
                </a:lnTo>
                <a:lnTo>
                  <a:pt x="192" y="164"/>
                </a:lnTo>
                <a:lnTo>
                  <a:pt x="192" y="163"/>
                </a:lnTo>
                <a:lnTo>
                  <a:pt x="191" y="163"/>
                </a:lnTo>
                <a:lnTo>
                  <a:pt x="191" y="162"/>
                </a:lnTo>
                <a:lnTo>
                  <a:pt x="191" y="163"/>
                </a:lnTo>
                <a:lnTo>
                  <a:pt x="190" y="163"/>
                </a:lnTo>
                <a:lnTo>
                  <a:pt x="191" y="163"/>
                </a:lnTo>
                <a:lnTo>
                  <a:pt x="190" y="163"/>
                </a:lnTo>
                <a:lnTo>
                  <a:pt x="190" y="164"/>
                </a:lnTo>
                <a:lnTo>
                  <a:pt x="190" y="165"/>
                </a:lnTo>
                <a:lnTo>
                  <a:pt x="191" y="165"/>
                </a:lnTo>
                <a:lnTo>
                  <a:pt x="190" y="165"/>
                </a:lnTo>
                <a:lnTo>
                  <a:pt x="190" y="164"/>
                </a:lnTo>
                <a:lnTo>
                  <a:pt x="189" y="164"/>
                </a:lnTo>
                <a:lnTo>
                  <a:pt x="189" y="165"/>
                </a:lnTo>
                <a:lnTo>
                  <a:pt x="189" y="166"/>
                </a:lnTo>
                <a:lnTo>
                  <a:pt x="188" y="166"/>
                </a:lnTo>
                <a:lnTo>
                  <a:pt x="189" y="166"/>
                </a:lnTo>
                <a:lnTo>
                  <a:pt x="190" y="166"/>
                </a:lnTo>
                <a:lnTo>
                  <a:pt x="190" y="167"/>
                </a:lnTo>
                <a:lnTo>
                  <a:pt x="190" y="168"/>
                </a:lnTo>
                <a:lnTo>
                  <a:pt x="191" y="168"/>
                </a:lnTo>
                <a:lnTo>
                  <a:pt x="190" y="168"/>
                </a:lnTo>
                <a:lnTo>
                  <a:pt x="190" y="167"/>
                </a:lnTo>
                <a:lnTo>
                  <a:pt x="189" y="167"/>
                </a:lnTo>
                <a:lnTo>
                  <a:pt x="189" y="168"/>
                </a:lnTo>
                <a:lnTo>
                  <a:pt x="188" y="168"/>
                </a:lnTo>
                <a:lnTo>
                  <a:pt x="189" y="168"/>
                </a:lnTo>
                <a:lnTo>
                  <a:pt x="189" y="167"/>
                </a:lnTo>
                <a:lnTo>
                  <a:pt x="188" y="167"/>
                </a:lnTo>
                <a:lnTo>
                  <a:pt x="188" y="168"/>
                </a:lnTo>
                <a:lnTo>
                  <a:pt x="187" y="168"/>
                </a:lnTo>
                <a:lnTo>
                  <a:pt x="187" y="167"/>
                </a:lnTo>
                <a:lnTo>
                  <a:pt x="187" y="168"/>
                </a:lnTo>
                <a:lnTo>
                  <a:pt x="186" y="168"/>
                </a:lnTo>
                <a:lnTo>
                  <a:pt x="186" y="167"/>
                </a:lnTo>
                <a:lnTo>
                  <a:pt x="187" y="167"/>
                </a:lnTo>
                <a:lnTo>
                  <a:pt x="186" y="167"/>
                </a:lnTo>
                <a:lnTo>
                  <a:pt x="186" y="166"/>
                </a:lnTo>
                <a:lnTo>
                  <a:pt x="186" y="165"/>
                </a:lnTo>
                <a:lnTo>
                  <a:pt x="185" y="165"/>
                </a:lnTo>
                <a:lnTo>
                  <a:pt x="186" y="166"/>
                </a:lnTo>
                <a:lnTo>
                  <a:pt x="185" y="166"/>
                </a:lnTo>
                <a:lnTo>
                  <a:pt x="186" y="166"/>
                </a:lnTo>
                <a:lnTo>
                  <a:pt x="185" y="166"/>
                </a:lnTo>
                <a:lnTo>
                  <a:pt x="185" y="167"/>
                </a:lnTo>
                <a:lnTo>
                  <a:pt x="184" y="167"/>
                </a:lnTo>
                <a:lnTo>
                  <a:pt x="185" y="167"/>
                </a:lnTo>
                <a:lnTo>
                  <a:pt x="185" y="168"/>
                </a:lnTo>
                <a:lnTo>
                  <a:pt x="186" y="168"/>
                </a:lnTo>
                <a:lnTo>
                  <a:pt x="185" y="168"/>
                </a:lnTo>
                <a:lnTo>
                  <a:pt x="184" y="168"/>
                </a:lnTo>
                <a:lnTo>
                  <a:pt x="185" y="168"/>
                </a:lnTo>
                <a:lnTo>
                  <a:pt x="184" y="167"/>
                </a:lnTo>
                <a:lnTo>
                  <a:pt x="184" y="168"/>
                </a:lnTo>
                <a:lnTo>
                  <a:pt x="183" y="168"/>
                </a:lnTo>
                <a:lnTo>
                  <a:pt x="184" y="167"/>
                </a:lnTo>
                <a:lnTo>
                  <a:pt x="183" y="167"/>
                </a:lnTo>
                <a:lnTo>
                  <a:pt x="182" y="167"/>
                </a:lnTo>
                <a:lnTo>
                  <a:pt x="183" y="168"/>
                </a:lnTo>
                <a:lnTo>
                  <a:pt x="182" y="168"/>
                </a:lnTo>
                <a:lnTo>
                  <a:pt x="182" y="167"/>
                </a:lnTo>
                <a:lnTo>
                  <a:pt x="182" y="168"/>
                </a:lnTo>
                <a:lnTo>
                  <a:pt x="181" y="168"/>
                </a:lnTo>
                <a:lnTo>
                  <a:pt x="181" y="167"/>
                </a:lnTo>
                <a:lnTo>
                  <a:pt x="182" y="167"/>
                </a:lnTo>
                <a:lnTo>
                  <a:pt x="181" y="167"/>
                </a:lnTo>
                <a:lnTo>
                  <a:pt x="181" y="166"/>
                </a:lnTo>
                <a:lnTo>
                  <a:pt x="182" y="166"/>
                </a:lnTo>
                <a:lnTo>
                  <a:pt x="183" y="166"/>
                </a:lnTo>
                <a:lnTo>
                  <a:pt x="182" y="166"/>
                </a:lnTo>
                <a:lnTo>
                  <a:pt x="183" y="166"/>
                </a:lnTo>
                <a:lnTo>
                  <a:pt x="182" y="166"/>
                </a:lnTo>
                <a:lnTo>
                  <a:pt x="182" y="165"/>
                </a:lnTo>
                <a:lnTo>
                  <a:pt x="183" y="165"/>
                </a:lnTo>
                <a:lnTo>
                  <a:pt x="182" y="164"/>
                </a:lnTo>
                <a:lnTo>
                  <a:pt x="183" y="164"/>
                </a:lnTo>
                <a:lnTo>
                  <a:pt x="184" y="164"/>
                </a:lnTo>
                <a:lnTo>
                  <a:pt x="183" y="165"/>
                </a:lnTo>
                <a:lnTo>
                  <a:pt x="184" y="165"/>
                </a:lnTo>
                <a:lnTo>
                  <a:pt x="184" y="164"/>
                </a:lnTo>
                <a:lnTo>
                  <a:pt x="185" y="165"/>
                </a:lnTo>
                <a:lnTo>
                  <a:pt x="184" y="165"/>
                </a:lnTo>
                <a:lnTo>
                  <a:pt x="185" y="165"/>
                </a:lnTo>
                <a:lnTo>
                  <a:pt x="186" y="165"/>
                </a:lnTo>
                <a:lnTo>
                  <a:pt x="185" y="165"/>
                </a:lnTo>
                <a:lnTo>
                  <a:pt x="185" y="164"/>
                </a:lnTo>
                <a:lnTo>
                  <a:pt x="184" y="164"/>
                </a:lnTo>
                <a:lnTo>
                  <a:pt x="185" y="164"/>
                </a:lnTo>
                <a:lnTo>
                  <a:pt x="185" y="163"/>
                </a:lnTo>
                <a:lnTo>
                  <a:pt x="184" y="163"/>
                </a:lnTo>
                <a:lnTo>
                  <a:pt x="185" y="163"/>
                </a:lnTo>
                <a:lnTo>
                  <a:pt x="184" y="163"/>
                </a:lnTo>
                <a:lnTo>
                  <a:pt x="183" y="163"/>
                </a:lnTo>
                <a:lnTo>
                  <a:pt x="184" y="163"/>
                </a:lnTo>
                <a:lnTo>
                  <a:pt x="183" y="163"/>
                </a:lnTo>
                <a:lnTo>
                  <a:pt x="184" y="163"/>
                </a:lnTo>
                <a:lnTo>
                  <a:pt x="184" y="162"/>
                </a:lnTo>
                <a:lnTo>
                  <a:pt x="184" y="161"/>
                </a:lnTo>
                <a:lnTo>
                  <a:pt x="185" y="162"/>
                </a:lnTo>
                <a:lnTo>
                  <a:pt x="184" y="162"/>
                </a:lnTo>
                <a:lnTo>
                  <a:pt x="185" y="162"/>
                </a:lnTo>
                <a:lnTo>
                  <a:pt x="186" y="162"/>
                </a:lnTo>
                <a:lnTo>
                  <a:pt x="185" y="162"/>
                </a:lnTo>
                <a:lnTo>
                  <a:pt x="185" y="161"/>
                </a:lnTo>
                <a:lnTo>
                  <a:pt x="184" y="161"/>
                </a:lnTo>
                <a:lnTo>
                  <a:pt x="185" y="161"/>
                </a:lnTo>
                <a:lnTo>
                  <a:pt x="185" y="160"/>
                </a:lnTo>
                <a:lnTo>
                  <a:pt x="186" y="160"/>
                </a:lnTo>
                <a:lnTo>
                  <a:pt x="185" y="160"/>
                </a:lnTo>
                <a:lnTo>
                  <a:pt x="186" y="160"/>
                </a:lnTo>
                <a:lnTo>
                  <a:pt x="185" y="159"/>
                </a:lnTo>
                <a:lnTo>
                  <a:pt x="186" y="159"/>
                </a:lnTo>
                <a:lnTo>
                  <a:pt x="186" y="160"/>
                </a:lnTo>
                <a:lnTo>
                  <a:pt x="186" y="161"/>
                </a:lnTo>
                <a:lnTo>
                  <a:pt x="187" y="161"/>
                </a:lnTo>
                <a:lnTo>
                  <a:pt x="186" y="161"/>
                </a:lnTo>
                <a:lnTo>
                  <a:pt x="186" y="162"/>
                </a:lnTo>
                <a:lnTo>
                  <a:pt x="187" y="162"/>
                </a:lnTo>
                <a:lnTo>
                  <a:pt x="187" y="161"/>
                </a:lnTo>
                <a:lnTo>
                  <a:pt x="187" y="162"/>
                </a:lnTo>
                <a:lnTo>
                  <a:pt x="188" y="162"/>
                </a:lnTo>
                <a:lnTo>
                  <a:pt x="188" y="161"/>
                </a:lnTo>
                <a:lnTo>
                  <a:pt x="189" y="161"/>
                </a:lnTo>
                <a:lnTo>
                  <a:pt x="189" y="162"/>
                </a:lnTo>
                <a:lnTo>
                  <a:pt x="188" y="162"/>
                </a:lnTo>
                <a:lnTo>
                  <a:pt x="189" y="162"/>
                </a:lnTo>
                <a:lnTo>
                  <a:pt x="189" y="161"/>
                </a:lnTo>
                <a:lnTo>
                  <a:pt x="190" y="161"/>
                </a:lnTo>
                <a:lnTo>
                  <a:pt x="190" y="162"/>
                </a:lnTo>
                <a:lnTo>
                  <a:pt x="191" y="162"/>
                </a:lnTo>
                <a:lnTo>
                  <a:pt x="190" y="162"/>
                </a:lnTo>
                <a:lnTo>
                  <a:pt x="190" y="161"/>
                </a:lnTo>
                <a:lnTo>
                  <a:pt x="190" y="160"/>
                </a:lnTo>
                <a:lnTo>
                  <a:pt x="189" y="160"/>
                </a:lnTo>
                <a:lnTo>
                  <a:pt x="188" y="160"/>
                </a:lnTo>
                <a:lnTo>
                  <a:pt x="189" y="160"/>
                </a:lnTo>
                <a:lnTo>
                  <a:pt x="189" y="159"/>
                </a:lnTo>
                <a:lnTo>
                  <a:pt x="188" y="159"/>
                </a:lnTo>
                <a:lnTo>
                  <a:pt x="189" y="159"/>
                </a:lnTo>
                <a:lnTo>
                  <a:pt x="189" y="158"/>
                </a:lnTo>
                <a:lnTo>
                  <a:pt x="188" y="158"/>
                </a:lnTo>
                <a:lnTo>
                  <a:pt x="188" y="159"/>
                </a:lnTo>
                <a:lnTo>
                  <a:pt x="187" y="159"/>
                </a:lnTo>
                <a:lnTo>
                  <a:pt x="187" y="158"/>
                </a:lnTo>
                <a:lnTo>
                  <a:pt x="187" y="159"/>
                </a:lnTo>
                <a:lnTo>
                  <a:pt x="186" y="159"/>
                </a:lnTo>
                <a:lnTo>
                  <a:pt x="186" y="158"/>
                </a:lnTo>
                <a:lnTo>
                  <a:pt x="187" y="158"/>
                </a:lnTo>
                <a:lnTo>
                  <a:pt x="186" y="158"/>
                </a:lnTo>
                <a:lnTo>
                  <a:pt x="186" y="157"/>
                </a:lnTo>
                <a:lnTo>
                  <a:pt x="187" y="157"/>
                </a:lnTo>
                <a:lnTo>
                  <a:pt x="188" y="157"/>
                </a:lnTo>
                <a:lnTo>
                  <a:pt x="187" y="157"/>
                </a:lnTo>
                <a:lnTo>
                  <a:pt x="187" y="156"/>
                </a:lnTo>
                <a:lnTo>
                  <a:pt x="188" y="156"/>
                </a:lnTo>
                <a:lnTo>
                  <a:pt x="188" y="155"/>
                </a:lnTo>
                <a:lnTo>
                  <a:pt x="189" y="155"/>
                </a:lnTo>
                <a:lnTo>
                  <a:pt x="189" y="156"/>
                </a:lnTo>
                <a:lnTo>
                  <a:pt x="188" y="156"/>
                </a:lnTo>
                <a:lnTo>
                  <a:pt x="189" y="156"/>
                </a:lnTo>
                <a:lnTo>
                  <a:pt x="189" y="155"/>
                </a:lnTo>
                <a:lnTo>
                  <a:pt x="190" y="155"/>
                </a:lnTo>
                <a:lnTo>
                  <a:pt x="190" y="156"/>
                </a:lnTo>
                <a:lnTo>
                  <a:pt x="191" y="156"/>
                </a:lnTo>
                <a:lnTo>
                  <a:pt x="190" y="156"/>
                </a:lnTo>
                <a:lnTo>
                  <a:pt x="190" y="155"/>
                </a:lnTo>
                <a:lnTo>
                  <a:pt x="190" y="154"/>
                </a:lnTo>
                <a:lnTo>
                  <a:pt x="189" y="154"/>
                </a:lnTo>
                <a:lnTo>
                  <a:pt x="188" y="154"/>
                </a:lnTo>
                <a:lnTo>
                  <a:pt x="189" y="154"/>
                </a:lnTo>
                <a:lnTo>
                  <a:pt x="189" y="153"/>
                </a:lnTo>
                <a:lnTo>
                  <a:pt x="189" y="152"/>
                </a:lnTo>
                <a:lnTo>
                  <a:pt x="190" y="152"/>
                </a:lnTo>
                <a:lnTo>
                  <a:pt x="190" y="153"/>
                </a:lnTo>
                <a:lnTo>
                  <a:pt x="191" y="153"/>
                </a:lnTo>
                <a:lnTo>
                  <a:pt x="190" y="153"/>
                </a:lnTo>
                <a:lnTo>
                  <a:pt x="190" y="152"/>
                </a:lnTo>
                <a:lnTo>
                  <a:pt x="190" y="151"/>
                </a:lnTo>
                <a:lnTo>
                  <a:pt x="191" y="151"/>
                </a:lnTo>
                <a:lnTo>
                  <a:pt x="190" y="151"/>
                </a:lnTo>
                <a:lnTo>
                  <a:pt x="191" y="151"/>
                </a:lnTo>
                <a:lnTo>
                  <a:pt x="191" y="150"/>
                </a:lnTo>
                <a:lnTo>
                  <a:pt x="191" y="151"/>
                </a:lnTo>
                <a:lnTo>
                  <a:pt x="192" y="151"/>
                </a:lnTo>
                <a:lnTo>
                  <a:pt x="192" y="152"/>
                </a:lnTo>
                <a:lnTo>
                  <a:pt x="191" y="152"/>
                </a:lnTo>
                <a:lnTo>
                  <a:pt x="191" y="153"/>
                </a:lnTo>
                <a:lnTo>
                  <a:pt x="192" y="153"/>
                </a:lnTo>
                <a:lnTo>
                  <a:pt x="192" y="152"/>
                </a:lnTo>
                <a:lnTo>
                  <a:pt x="192" y="153"/>
                </a:lnTo>
                <a:lnTo>
                  <a:pt x="193" y="153"/>
                </a:lnTo>
                <a:lnTo>
                  <a:pt x="192" y="153"/>
                </a:lnTo>
                <a:lnTo>
                  <a:pt x="192" y="154"/>
                </a:lnTo>
                <a:lnTo>
                  <a:pt x="193" y="154"/>
                </a:lnTo>
                <a:lnTo>
                  <a:pt x="192" y="154"/>
                </a:lnTo>
                <a:lnTo>
                  <a:pt x="192" y="155"/>
                </a:lnTo>
                <a:lnTo>
                  <a:pt x="191" y="155"/>
                </a:lnTo>
                <a:lnTo>
                  <a:pt x="191" y="156"/>
                </a:lnTo>
                <a:lnTo>
                  <a:pt x="192" y="156"/>
                </a:lnTo>
                <a:lnTo>
                  <a:pt x="192" y="155"/>
                </a:lnTo>
                <a:lnTo>
                  <a:pt x="192" y="156"/>
                </a:lnTo>
                <a:lnTo>
                  <a:pt x="193" y="156"/>
                </a:lnTo>
                <a:lnTo>
                  <a:pt x="193" y="155"/>
                </a:lnTo>
                <a:lnTo>
                  <a:pt x="194" y="155"/>
                </a:lnTo>
                <a:lnTo>
                  <a:pt x="194" y="156"/>
                </a:lnTo>
                <a:lnTo>
                  <a:pt x="195" y="156"/>
                </a:lnTo>
                <a:lnTo>
                  <a:pt x="195" y="155"/>
                </a:lnTo>
                <a:lnTo>
                  <a:pt x="195" y="156"/>
                </a:lnTo>
                <a:lnTo>
                  <a:pt x="196" y="156"/>
                </a:lnTo>
                <a:lnTo>
                  <a:pt x="195" y="155"/>
                </a:lnTo>
                <a:lnTo>
                  <a:pt x="196" y="155"/>
                </a:lnTo>
                <a:lnTo>
                  <a:pt x="195" y="155"/>
                </a:lnTo>
                <a:lnTo>
                  <a:pt x="195" y="154"/>
                </a:lnTo>
                <a:lnTo>
                  <a:pt x="196" y="154"/>
                </a:lnTo>
                <a:lnTo>
                  <a:pt x="195" y="154"/>
                </a:lnTo>
                <a:lnTo>
                  <a:pt x="196" y="154"/>
                </a:lnTo>
                <a:lnTo>
                  <a:pt x="196" y="153"/>
                </a:lnTo>
                <a:lnTo>
                  <a:pt x="196" y="154"/>
                </a:lnTo>
                <a:lnTo>
                  <a:pt x="197" y="154"/>
                </a:lnTo>
                <a:lnTo>
                  <a:pt x="196" y="154"/>
                </a:lnTo>
                <a:lnTo>
                  <a:pt x="197" y="154"/>
                </a:lnTo>
                <a:lnTo>
                  <a:pt x="197" y="155"/>
                </a:lnTo>
                <a:lnTo>
                  <a:pt x="196" y="155"/>
                </a:lnTo>
                <a:lnTo>
                  <a:pt x="197" y="155"/>
                </a:lnTo>
                <a:lnTo>
                  <a:pt x="196" y="156"/>
                </a:lnTo>
                <a:lnTo>
                  <a:pt x="197" y="156"/>
                </a:lnTo>
                <a:lnTo>
                  <a:pt x="197" y="155"/>
                </a:lnTo>
                <a:lnTo>
                  <a:pt x="198" y="156"/>
                </a:lnTo>
                <a:lnTo>
                  <a:pt x="197" y="156"/>
                </a:lnTo>
                <a:lnTo>
                  <a:pt x="198" y="156"/>
                </a:lnTo>
                <a:lnTo>
                  <a:pt x="199" y="156"/>
                </a:lnTo>
                <a:lnTo>
                  <a:pt x="198" y="156"/>
                </a:lnTo>
                <a:lnTo>
                  <a:pt x="198" y="155"/>
                </a:lnTo>
                <a:lnTo>
                  <a:pt x="199" y="155"/>
                </a:lnTo>
                <a:lnTo>
                  <a:pt x="198" y="155"/>
                </a:lnTo>
                <a:lnTo>
                  <a:pt x="199" y="155"/>
                </a:lnTo>
                <a:lnTo>
                  <a:pt x="199" y="156"/>
                </a:lnTo>
                <a:lnTo>
                  <a:pt x="200" y="156"/>
                </a:lnTo>
                <a:lnTo>
                  <a:pt x="200" y="155"/>
                </a:lnTo>
                <a:lnTo>
                  <a:pt x="200" y="156"/>
                </a:lnTo>
                <a:lnTo>
                  <a:pt x="201" y="156"/>
                </a:lnTo>
                <a:lnTo>
                  <a:pt x="201" y="155"/>
                </a:lnTo>
                <a:lnTo>
                  <a:pt x="200" y="155"/>
                </a:lnTo>
                <a:lnTo>
                  <a:pt x="200" y="154"/>
                </a:lnTo>
                <a:lnTo>
                  <a:pt x="199" y="154"/>
                </a:lnTo>
                <a:lnTo>
                  <a:pt x="200" y="154"/>
                </a:lnTo>
                <a:lnTo>
                  <a:pt x="200" y="153"/>
                </a:lnTo>
                <a:lnTo>
                  <a:pt x="199" y="153"/>
                </a:lnTo>
                <a:lnTo>
                  <a:pt x="199" y="152"/>
                </a:lnTo>
                <a:lnTo>
                  <a:pt x="198" y="152"/>
                </a:lnTo>
                <a:lnTo>
                  <a:pt x="199" y="152"/>
                </a:lnTo>
                <a:lnTo>
                  <a:pt x="198" y="152"/>
                </a:lnTo>
                <a:lnTo>
                  <a:pt x="198" y="153"/>
                </a:lnTo>
                <a:lnTo>
                  <a:pt x="199" y="153"/>
                </a:lnTo>
                <a:lnTo>
                  <a:pt x="198" y="153"/>
                </a:lnTo>
                <a:lnTo>
                  <a:pt x="197" y="153"/>
                </a:lnTo>
                <a:lnTo>
                  <a:pt x="198" y="153"/>
                </a:lnTo>
                <a:lnTo>
                  <a:pt x="197" y="152"/>
                </a:lnTo>
                <a:lnTo>
                  <a:pt x="197" y="153"/>
                </a:lnTo>
                <a:lnTo>
                  <a:pt x="196" y="153"/>
                </a:lnTo>
                <a:lnTo>
                  <a:pt x="197" y="152"/>
                </a:lnTo>
                <a:lnTo>
                  <a:pt x="196" y="152"/>
                </a:lnTo>
                <a:lnTo>
                  <a:pt x="197" y="152"/>
                </a:lnTo>
                <a:lnTo>
                  <a:pt x="197" y="151"/>
                </a:lnTo>
                <a:lnTo>
                  <a:pt x="198" y="151"/>
                </a:lnTo>
                <a:lnTo>
                  <a:pt x="197" y="151"/>
                </a:lnTo>
                <a:lnTo>
                  <a:pt x="198" y="151"/>
                </a:lnTo>
                <a:lnTo>
                  <a:pt x="199" y="151"/>
                </a:lnTo>
                <a:lnTo>
                  <a:pt x="198" y="151"/>
                </a:lnTo>
                <a:lnTo>
                  <a:pt x="197" y="151"/>
                </a:lnTo>
                <a:lnTo>
                  <a:pt x="198" y="150"/>
                </a:lnTo>
                <a:lnTo>
                  <a:pt x="197" y="150"/>
                </a:lnTo>
                <a:lnTo>
                  <a:pt x="198" y="150"/>
                </a:lnTo>
                <a:lnTo>
                  <a:pt x="197" y="149"/>
                </a:lnTo>
                <a:lnTo>
                  <a:pt x="197" y="150"/>
                </a:lnTo>
                <a:lnTo>
                  <a:pt x="196" y="150"/>
                </a:lnTo>
                <a:lnTo>
                  <a:pt x="197" y="149"/>
                </a:lnTo>
                <a:lnTo>
                  <a:pt x="196" y="149"/>
                </a:lnTo>
                <a:lnTo>
                  <a:pt x="197" y="149"/>
                </a:lnTo>
                <a:lnTo>
                  <a:pt x="197" y="148"/>
                </a:lnTo>
                <a:lnTo>
                  <a:pt x="196" y="148"/>
                </a:lnTo>
                <a:lnTo>
                  <a:pt x="197" y="148"/>
                </a:lnTo>
                <a:lnTo>
                  <a:pt x="196" y="148"/>
                </a:lnTo>
                <a:lnTo>
                  <a:pt x="196" y="147"/>
                </a:lnTo>
                <a:lnTo>
                  <a:pt x="196" y="148"/>
                </a:lnTo>
                <a:lnTo>
                  <a:pt x="195" y="148"/>
                </a:lnTo>
                <a:lnTo>
                  <a:pt x="196" y="148"/>
                </a:lnTo>
                <a:lnTo>
                  <a:pt x="195" y="148"/>
                </a:lnTo>
                <a:lnTo>
                  <a:pt x="195" y="149"/>
                </a:lnTo>
                <a:lnTo>
                  <a:pt x="196" y="149"/>
                </a:lnTo>
                <a:lnTo>
                  <a:pt x="195" y="149"/>
                </a:lnTo>
                <a:lnTo>
                  <a:pt x="196" y="150"/>
                </a:lnTo>
                <a:lnTo>
                  <a:pt x="195" y="150"/>
                </a:lnTo>
                <a:lnTo>
                  <a:pt x="195" y="149"/>
                </a:lnTo>
                <a:lnTo>
                  <a:pt x="195" y="150"/>
                </a:lnTo>
                <a:lnTo>
                  <a:pt x="194" y="150"/>
                </a:lnTo>
                <a:lnTo>
                  <a:pt x="194" y="149"/>
                </a:lnTo>
                <a:lnTo>
                  <a:pt x="193" y="149"/>
                </a:lnTo>
                <a:lnTo>
                  <a:pt x="193" y="150"/>
                </a:lnTo>
                <a:lnTo>
                  <a:pt x="192" y="150"/>
                </a:lnTo>
                <a:lnTo>
                  <a:pt x="192" y="149"/>
                </a:lnTo>
                <a:lnTo>
                  <a:pt x="192" y="150"/>
                </a:lnTo>
                <a:lnTo>
                  <a:pt x="191" y="150"/>
                </a:lnTo>
                <a:lnTo>
                  <a:pt x="191" y="149"/>
                </a:lnTo>
                <a:lnTo>
                  <a:pt x="192" y="149"/>
                </a:lnTo>
                <a:lnTo>
                  <a:pt x="192" y="148"/>
                </a:lnTo>
                <a:lnTo>
                  <a:pt x="193" y="148"/>
                </a:lnTo>
                <a:lnTo>
                  <a:pt x="192" y="148"/>
                </a:lnTo>
                <a:lnTo>
                  <a:pt x="192" y="147"/>
                </a:lnTo>
                <a:lnTo>
                  <a:pt x="193" y="147"/>
                </a:lnTo>
                <a:lnTo>
                  <a:pt x="193" y="146"/>
                </a:lnTo>
                <a:lnTo>
                  <a:pt x="194" y="146"/>
                </a:lnTo>
                <a:lnTo>
                  <a:pt x="194" y="147"/>
                </a:lnTo>
                <a:lnTo>
                  <a:pt x="195" y="147"/>
                </a:lnTo>
                <a:lnTo>
                  <a:pt x="195" y="146"/>
                </a:lnTo>
                <a:lnTo>
                  <a:pt x="195" y="147"/>
                </a:lnTo>
                <a:lnTo>
                  <a:pt x="196" y="147"/>
                </a:lnTo>
                <a:lnTo>
                  <a:pt x="195" y="146"/>
                </a:lnTo>
                <a:lnTo>
                  <a:pt x="196" y="146"/>
                </a:lnTo>
                <a:lnTo>
                  <a:pt x="195" y="146"/>
                </a:lnTo>
                <a:lnTo>
                  <a:pt x="195" y="145"/>
                </a:lnTo>
                <a:lnTo>
                  <a:pt x="194" y="145"/>
                </a:lnTo>
                <a:lnTo>
                  <a:pt x="195" y="145"/>
                </a:lnTo>
                <a:lnTo>
                  <a:pt x="195" y="144"/>
                </a:lnTo>
                <a:lnTo>
                  <a:pt x="194" y="144"/>
                </a:lnTo>
                <a:lnTo>
                  <a:pt x="194" y="143"/>
                </a:lnTo>
                <a:lnTo>
                  <a:pt x="193" y="143"/>
                </a:lnTo>
                <a:lnTo>
                  <a:pt x="193" y="144"/>
                </a:lnTo>
                <a:lnTo>
                  <a:pt x="192" y="144"/>
                </a:lnTo>
                <a:lnTo>
                  <a:pt x="192" y="143"/>
                </a:lnTo>
                <a:lnTo>
                  <a:pt x="192" y="144"/>
                </a:lnTo>
                <a:lnTo>
                  <a:pt x="191" y="144"/>
                </a:lnTo>
                <a:lnTo>
                  <a:pt x="191" y="143"/>
                </a:lnTo>
                <a:lnTo>
                  <a:pt x="192" y="143"/>
                </a:lnTo>
                <a:lnTo>
                  <a:pt x="192" y="142"/>
                </a:lnTo>
                <a:lnTo>
                  <a:pt x="193" y="142"/>
                </a:lnTo>
                <a:lnTo>
                  <a:pt x="192" y="142"/>
                </a:lnTo>
                <a:lnTo>
                  <a:pt x="192" y="141"/>
                </a:lnTo>
                <a:lnTo>
                  <a:pt x="193" y="141"/>
                </a:lnTo>
                <a:lnTo>
                  <a:pt x="192" y="141"/>
                </a:lnTo>
                <a:lnTo>
                  <a:pt x="192" y="140"/>
                </a:lnTo>
                <a:lnTo>
                  <a:pt x="192" y="141"/>
                </a:lnTo>
                <a:lnTo>
                  <a:pt x="191" y="141"/>
                </a:lnTo>
                <a:lnTo>
                  <a:pt x="191" y="140"/>
                </a:lnTo>
                <a:lnTo>
                  <a:pt x="192" y="140"/>
                </a:lnTo>
                <a:lnTo>
                  <a:pt x="192" y="139"/>
                </a:lnTo>
                <a:lnTo>
                  <a:pt x="191" y="139"/>
                </a:lnTo>
                <a:lnTo>
                  <a:pt x="191" y="138"/>
                </a:lnTo>
                <a:lnTo>
                  <a:pt x="191" y="139"/>
                </a:lnTo>
                <a:lnTo>
                  <a:pt x="190" y="139"/>
                </a:lnTo>
                <a:lnTo>
                  <a:pt x="191" y="139"/>
                </a:lnTo>
                <a:lnTo>
                  <a:pt x="190" y="139"/>
                </a:lnTo>
                <a:lnTo>
                  <a:pt x="190" y="140"/>
                </a:lnTo>
                <a:lnTo>
                  <a:pt x="190" y="141"/>
                </a:lnTo>
                <a:lnTo>
                  <a:pt x="191" y="141"/>
                </a:lnTo>
                <a:lnTo>
                  <a:pt x="190" y="141"/>
                </a:lnTo>
                <a:lnTo>
                  <a:pt x="190" y="140"/>
                </a:lnTo>
                <a:lnTo>
                  <a:pt x="189" y="140"/>
                </a:lnTo>
                <a:lnTo>
                  <a:pt x="189" y="141"/>
                </a:lnTo>
                <a:lnTo>
                  <a:pt x="189" y="142"/>
                </a:lnTo>
                <a:lnTo>
                  <a:pt x="188" y="142"/>
                </a:lnTo>
                <a:lnTo>
                  <a:pt x="189" y="142"/>
                </a:lnTo>
                <a:lnTo>
                  <a:pt x="190" y="142"/>
                </a:lnTo>
                <a:lnTo>
                  <a:pt x="190" y="143"/>
                </a:lnTo>
                <a:lnTo>
                  <a:pt x="190" y="144"/>
                </a:lnTo>
                <a:lnTo>
                  <a:pt x="191" y="144"/>
                </a:lnTo>
                <a:lnTo>
                  <a:pt x="190" y="144"/>
                </a:lnTo>
                <a:lnTo>
                  <a:pt x="190" y="143"/>
                </a:lnTo>
                <a:lnTo>
                  <a:pt x="189" y="143"/>
                </a:lnTo>
                <a:lnTo>
                  <a:pt x="189" y="144"/>
                </a:lnTo>
                <a:lnTo>
                  <a:pt x="188" y="144"/>
                </a:lnTo>
                <a:lnTo>
                  <a:pt x="189" y="144"/>
                </a:lnTo>
                <a:lnTo>
                  <a:pt x="189" y="143"/>
                </a:lnTo>
                <a:lnTo>
                  <a:pt x="188" y="143"/>
                </a:lnTo>
                <a:lnTo>
                  <a:pt x="188" y="144"/>
                </a:lnTo>
                <a:lnTo>
                  <a:pt x="187" y="144"/>
                </a:lnTo>
                <a:lnTo>
                  <a:pt x="187" y="143"/>
                </a:lnTo>
                <a:lnTo>
                  <a:pt x="187" y="144"/>
                </a:lnTo>
                <a:lnTo>
                  <a:pt x="186" y="144"/>
                </a:lnTo>
                <a:lnTo>
                  <a:pt x="186" y="143"/>
                </a:lnTo>
                <a:lnTo>
                  <a:pt x="187" y="143"/>
                </a:lnTo>
                <a:lnTo>
                  <a:pt x="186" y="143"/>
                </a:lnTo>
                <a:lnTo>
                  <a:pt x="186" y="142"/>
                </a:lnTo>
                <a:lnTo>
                  <a:pt x="186" y="141"/>
                </a:lnTo>
                <a:lnTo>
                  <a:pt x="185" y="141"/>
                </a:lnTo>
                <a:lnTo>
                  <a:pt x="186" y="142"/>
                </a:lnTo>
                <a:lnTo>
                  <a:pt x="185" y="142"/>
                </a:lnTo>
                <a:lnTo>
                  <a:pt x="186" y="142"/>
                </a:lnTo>
                <a:lnTo>
                  <a:pt x="185" y="142"/>
                </a:lnTo>
                <a:lnTo>
                  <a:pt x="185" y="143"/>
                </a:lnTo>
                <a:lnTo>
                  <a:pt x="184" y="143"/>
                </a:lnTo>
                <a:lnTo>
                  <a:pt x="185" y="143"/>
                </a:lnTo>
                <a:lnTo>
                  <a:pt x="185" y="144"/>
                </a:lnTo>
                <a:lnTo>
                  <a:pt x="186" y="144"/>
                </a:lnTo>
                <a:lnTo>
                  <a:pt x="185" y="144"/>
                </a:lnTo>
                <a:lnTo>
                  <a:pt x="184" y="144"/>
                </a:lnTo>
                <a:lnTo>
                  <a:pt x="185" y="144"/>
                </a:lnTo>
                <a:lnTo>
                  <a:pt x="184" y="143"/>
                </a:lnTo>
                <a:lnTo>
                  <a:pt x="184" y="144"/>
                </a:lnTo>
                <a:lnTo>
                  <a:pt x="183" y="144"/>
                </a:lnTo>
                <a:lnTo>
                  <a:pt x="184" y="143"/>
                </a:lnTo>
                <a:lnTo>
                  <a:pt x="183" y="143"/>
                </a:lnTo>
                <a:lnTo>
                  <a:pt x="182" y="143"/>
                </a:lnTo>
                <a:lnTo>
                  <a:pt x="183" y="144"/>
                </a:lnTo>
                <a:lnTo>
                  <a:pt x="182" y="144"/>
                </a:lnTo>
                <a:lnTo>
                  <a:pt x="182" y="143"/>
                </a:lnTo>
                <a:lnTo>
                  <a:pt x="182" y="144"/>
                </a:lnTo>
                <a:lnTo>
                  <a:pt x="181" y="144"/>
                </a:lnTo>
                <a:lnTo>
                  <a:pt x="181" y="143"/>
                </a:lnTo>
                <a:lnTo>
                  <a:pt x="182" y="143"/>
                </a:lnTo>
                <a:lnTo>
                  <a:pt x="181" y="143"/>
                </a:lnTo>
                <a:lnTo>
                  <a:pt x="181" y="142"/>
                </a:lnTo>
                <a:lnTo>
                  <a:pt x="182" y="142"/>
                </a:lnTo>
                <a:lnTo>
                  <a:pt x="183" y="142"/>
                </a:lnTo>
                <a:lnTo>
                  <a:pt x="182" y="142"/>
                </a:lnTo>
                <a:lnTo>
                  <a:pt x="183" y="142"/>
                </a:lnTo>
                <a:lnTo>
                  <a:pt x="182" y="142"/>
                </a:lnTo>
                <a:lnTo>
                  <a:pt x="182" y="141"/>
                </a:lnTo>
                <a:lnTo>
                  <a:pt x="183" y="141"/>
                </a:lnTo>
                <a:lnTo>
                  <a:pt x="182" y="140"/>
                </a:lnTo>
                <a:lnTo>
                  <a:pt x="183" y="140"/>
                </a:lnTo>
                <a:lnTo>
                  <a:pt x="184" y="140"/>
                </a:lnTo>
                <a:lnTo>
                  <a:pt x="183" y="141"/>
                </a:lnTo>
                <a:lnTo>
                  <a:pt x="184" y="141"/>
                </a:lnTo>
                <a:lnTo>
                  <a:pt x="184" y="140"/>
                </a:lnTo>
                <a:lnTo>
                  <a:pt x="185" y="141"/>
                </a:lnTo>
                <a:lnTo>
                  <a:pt x="184" y="141"/>
                </a:lnTo>
                <a:lnTo>
                  <a:pt x="185" y="141"/>
                </a:lnTo>
                <a:lnTo>
                  <a:pt x="186" y="141"/>
                </a:lnTo>
                <a:lnTo>
                  <a:pt x="185" y="141"/>
                </a:lnTo>
                <a:lnTo>
                  <a:pt x="185" y="140"/>
                </a:lnTo>
                <a:lnTo>
                  <a:pt x="184" y="140"/>
                </a:lnTo>
                <a:lnTo>
                  <a:pt x="185" y="140"/>
                </a:lnTo>
                <a:lnTo>
                  <a:pt x="185" y="139"/>
                </a:lnTo>
                <a:lnTo>
                  <a:pt x="184" y="139"/>
                </a:lnTo>
                <a:lnTo>
                  <a:pt x="185" y="139"/>
                </a:lnTo>
                <a:lnTo>
                  <a:pt x="184" y="139"/>
                </a:lnTo>
                <a:lnTo>
                  <a:pt x="183" y="139"/>
                </a:lnTo>
                <a:lnTo>
                  <a:pt x="184" y="139"/>
                </a:lnTo>
                <a:lnTo>
                  <a:pt x="183" y="139"/>
                </a:lnTo>
                <a:lnTo>
                  <a:pt x="184" y="139"/>
                </a:lnTo>
                <a:lnTo>
                  <a:pt x="184" y="138"/>
                </a:lnTo>
                <a:lnTo>
                  <a:pt x="184" y="137"/>
                </a:lnTo>
                <a:lnTo>
                  <a:pt x="185" y="138"/>
                </a:lnTo>
                <a:lnTo>
                  <a:pt x="184" y="138"/>
                </a:lnTo>
                <a:lnTo>
                  <a:pt x="185" y="138"/>
                </a:lnTo>
                <a:lnTo>
                  <a:pt x="186" y="138"/>
                </a:lnTo>
                <a:lnTo>
                  <a:pt x="185" y="138"/>
                </a:lnTo>
                <a:lnTo>
                  <a:pt x="185" y="137"/>
                </a:lnTo>
                <a:lnTo>
                  <a:pt x="184" y="137"/>
                </a:lnTo>
                <a:lnTo>
                  <a:pt x="185" y="137"/>
                </a:lnTo>
                <a:lnTo>
                  <a:pt x="185" y="136"/>
                </a:lnTo>
                <a:lnTo>
                  <a:pt x="186" y="136"/>
                </a:lnTo>
                <a:lnTo>
                  <a:pt x="185" y="136"/>
                </a:lnTo>
                <a:lnTo>
                  <a:pt x="186" y="136"/>
                </a:lnTo>
                <a:lnTo>
                  <a:pt x="185" y="135"/>
                </a:lnTo>
                <a:lnTo>
                  <a:pt x="186" y="135"/>
                </a:lnTo>
                <a:lnTo>
                  <a:pt x="186" y="136"/>
                </a:lnTo>
                <a:lnTo>
                  <a:pt x="186" y="137"/>
                </a:lnTo>
                <a:lnTo>
                  <a:pt x="187" y="137"/>
                </a:lnTo>
                <a:lnTo>
                  <a:pt x="186" y="137"/>
                </a:lnTo>
                <a:lnTo>
                  <a:pt x="186" y="138"/>
                </a:lnTo>
                <a:lnTo>
                  <a:pt x="187" y="138"/>
                </a:lnTo>
                <a:lnTo>
                  <a:pt x="187" y="137"/>
                </a:lnTo>
                <a:lnTo>
                  <a:pt x="187" y="138"/>
                </a:lnTo>
                <a:lnTo>
                  <a:pt x="188" y="138"/>
                </a:lnTo>
                <a:lnTo>
                  <a:pt x="188" y="137"/>
                </a:lnTo>
                <a:lnTo>
                  <a:pt x="189" y="137"/>
                </a:lnTo>
                <a:lnTo>
                  <a:pt x="189" y="138"/>
                </a:lnTo>
                <a:lnTo>
                  <a:pt x="188" y="138"/>
                </a:lnTo>
                <a:lnTo>
                  <a:pt x="189" y="138"/>
                </a:lnTo>
                <a:lnTo>
                  <a:pt x="189" y="137"/>
                </a:lnTo>
                <a:lnTo>
                  <a:pt x="190" y="137"/>
                </a:lnTo>
                <a:lnTo>
                  <a:pt x="190" y="138"/>
                </a:lnTo>
                <a:lnTo>
                  <a:pt x="191" y="138"/>
                </a:lnTo>
                <a:lnTo>
                  <a:pt x="190" y="138"/>
                </a:lnTo>
                <a:lnTo>
                  <a:pt x="190" y="137"/>
                </a:lnTo>
                <a:lnTo>
                  <a:pt x="190" y="136"/>
                </a:lnTo>
                <a:lnTo>
                  <a:pt x="189" y="136"/>
                </a:lnTo>
                <a:lnTo>
                  <a:pt x="188" y="136"/>
                </a:lnTo>
                <a:lnTo>
                  <a:pt x="189" y="136"/>
                </a:lnTo>
                <a:lnTo>
                  <a:pt x="189" y="135"/>
                </a:lnTo>
                <a:lnTo>
                  <a:pt x="188" y="135"/>
                </a:lnTo>
                <a:lnTo>
                  <a:pt x="189" y="135"/>
                </a:lnTo>
                <a:lnTo>
                  <a:pt x="189" y="134"/>
                </a:lnTo>
                <a:lnTo>
                  <a:pt x="188" y="134"/>
                </a:lnTo>
                <a:lnTo>
                  <a:pt x="188" y="135"/>
                </a:lnTo>
                <a:lnTo>
                  <a:pt x="187" y="135"/>
                </a:lnTo>
                <a:lnTo>
                  <a:pt x="187" y="134"/>
                </a:lnTo>
                <a:lnTo>
                  <a:pt x="187" y="135"/>
                </a:lnTo>
                <a:lnTo>
                  <a:pt x="186" y="135"/>
                </a:lnTo>
                <a:lnTo>
                  <a:pt x="186" y="134"/>
                </a:lnTo>
                <a:lnTo>
                  <a:pt x="187" y="134"/>
                </a:lnTo>
                <a:lnTo>
                  <a:pt x="186" y="134"/>
                </a:lnTo>
                <a:lnTo>
                  <a:pt x="186" y="133"/>
                </a:lnTo>
                <a:lnTo>
                  <a:pt x="187" y="133"/>
                </a:lnTo>
                <a:lnTo>
                  <a:pt x="188" y="133"/>
                </a:lnTo>
                <a:lnTo>
                  <a:pt x="187" y="133"/>
                </a:lnTo>
                <a:lnTo>
                  <a:pt x="187" y="132"/>
                </a:lnTo>
                <a:lnTo>
                  <a:pt x="187" y="131"/>
                </a:lnTo>
                <a:lnTo>
                  <a:pt x="187" y="132"/>
                </a:lnTo>
                <a:lnTo>
                  <a:pt x="186" y="132"/>
                </a:lnTo>
                <a:lnTo>
                  <a:pt x="186" y="131"/>
                </a:lnTo>
                <a:lnTo>
                  <a:pt x="187" y="131"/>
                </a:lnTo>
                <a:lnTo>
                  <a:pt x="186" y="131"/>
                </a:lnTo>
                <a:lnTo>
                  <a:pt x="186" y="130"/>
                </a:lnTo>
                <a:lnTo>
                  <a:pt x="186" y="129"/>
                </a:lnTo>
                <a:lnTo>
                  <a:pt x="185" y="129"/>
                </a:lnTo>
                <a:lnTo>
                  <a:pt x="186" y="130"/>
                </a:lnTo>
                <a:lnTo>
                  <a:pt x="185" y="130"/>
                </a:lnTo>
                <a:lnTo>
                  <a:pt x="186" y="130"/>
                </a:lnTo>
                <a:lnTo>
                  <a:pt x="185" y="130"/>
                </a:lnTo>
                <a:lnTo>
                  <a:pt x="185" y="131"/>
                </a:lnTo>
                <a:lnTo>
                  <a:pt x="184" y="131"/>
                </a:lnTo>
                <a:lnTo>
                  <a:pt x="185" y="131"/>
                </a:lnTo>
                <a:lnTo>
                  <a:pt x="185" y="132"/>
                </a:lnTo>
                <a:lnTo>
                  <a:pt x="186" y="132"/>
                </a:lnTo>
                <a:lnTo>
                  <a:pt x="185" y="132"/>
                </a:lnTo>
                <a:lnTo>
                  <a:pt x="184" y="132"/>
                </a:lnTo>
                <a:lnTo>
                  <a:pt x="185" y="132"/>
                </a:lnTo>
                <a:lnTo>
                  <a:pt x="184" y="131"/>
                </a:lnTo>
                <a:lnTo>
                  <a:pt x="184" y="132"/>
                </a:lnTo>
                <a:lnTo>
                  <a:pt x="183" y="132"/>
                </a:lnTo>
                <a:lnTo>
                  <a:pt x="184" y="131"/>
                </a:lnTo>
                <a:lnTo>
                  <a:pt x="183" y="131"/>
                </a:lnTo>
                <a:lnTo>
                  <a:pt x="182" y="131"/>
                </a:lnTo>
                <a:lnTo>
                  <a:pt x="183" y="132"/>
                </a:lnTo>
                <a:lnTo>
                  <a:pt x="182" y="132"/>
                </a:lnTo>
                <a:lnTo>
                  <a:pt x="182" y="131"/>
                </a:lnTo>
                <a:lnTo>
                  <a:pt x="182" y="132"/>
                </a:lnTo>
                <a:lnTo>
                  <a:pt x="181" y="132"/>
                </a:lnTo>
                <a:lnTo>
                  <a:pt x="181" y="131"/>
                </a:lnTo>
                <a:lnTo>
                  <a:pt x="182" y="131"/>
                </a:lnTo>
                <a:lnTo>
                  <a:pt x="181" y="131"/>
                </a:lnTo>
                <a:lnTo>
                  <a:pt x="181" y="130"/>
                </a:lnTo>
                <a:lnTo>
                  <a:pt x="182" y="130"/>
                </a:lnTo>
                <a:lnTo>
                  <a:pt x="183" y="130"/>
                </a:lnTo>
                <a:lnTo>
                  <a:pt x="182" y="130"/>
                </a:lnTo>
                <a:lnTo>
                  <a:pt x="183" y="130"/>
                </a:lnTo>
                <a:lnTo>
                  <a:pt x="182" y="130"/>
                </a:lnTo>
                <a:lnTo>
                  <a:pt x="182" y="129"/>
                </a:lnTo>
                <a:lnTo>
                  <a:pt x="183" y="129"/>
                </a:lnTo>
                <a:lnTo>
                  <a:pt x="182" y="128"/>
                </a:lnTo>
                <a:lnTo>
                  <a:pt x="183" y="128"/>
                </a:lnTo>
                <a:lnTo>
                  <a:pt x="184" y="128"/>
                </a:lnTo>
                <a:lnTo>
                  <a:pt x="183" y="129"/>
                </a:lnTo>
                <a:lnTo>
                  <a:pt x="184" y="129"/>
                </a:lnTo>
                <a:lnTo>
                  <a:pt x="184" y="128"/>
                </a:lnTo>
                <a:lnTo>
                  <a:pt x="185" y="129"/>
                </a:lnTo>
                <a:lnTo>
                  <a:pt x="184" y="129"/>
                </a:lnTo>
                <a:lnTo>
                  <a:pt x="185" y="129"/>
                </a:lnTo>
                <a:lnTo>
                  <a:pt x="186" y="129"/>
                </a:lnTo>
                <a:lnTo>
                  <a:pt x="185" y="129"/>
                </a:lnTo>
                <a:lnTo>
                  <a:pt x="185" y="128"/>
                </a:lnTo>
                <a:lnTo>
                  <a:pt x="184" y="128"/>
                </a:lnTo>
                <a:lnTo>
                  <a:pt x="185" y="128"/>
                </a:lnTo>
                <a:lnTo>
                  <a:pt x="185" y="127"/>
                </a:lnTo>
                <a:lnTo>
                  <a:pt x="184" y="127"/>
                </a:lnTo>
                <a:lnTo>
                  <a:pt x="185" y="127"/>
                </a:lnTo>
                <a:lnTo>
                  <a:pt x="184" y="127"/>
                </a:lnTo>
                <a:lnTo>
                  <a:pt x="183" y="127"/>
                </a:lnTo>
                <a:lnTo>
                  <a:pt x="184" y="127"/>
                </a:lnTo>
                <a:lnTo>
                  <a:pt x="183" y="127"/>
                </a:lnTo>
                <a:lnTo>
                  <a:pt x="184" y="127"/>
                </a:lnTo>
                <a:lnTo>
                  <a:pt x="184" y="126"/>
                </a:lnTo>
                <a:lnTo>
                  <a:pt x="183" y="126"/>
                </a:lnTo>
                <a:lnTo>
                  <a:pt x="184" y="125"/>
                </a:lnTo>
                <a:lnTo>
                  <a:pt x="183" y="125"/>
                </a:lnTo>
                <a:lnTo>
                  <a:pt x="182" y="125"/>
                </a:lnTo>
                <a:lnTo>
                  <a:pt x="183" y="126"/>
                </a:lnTo>
                <a:lnTo>
                  <a:pt x="182" y="126"/>
                </a:lnTo>
                <a:lnTo>
                  <a:pt x="182" y="125"/>
                </a:lnTo>
                <a:lnTo>
                  <a:pt x="182" y="126"/>
                </a:lnTo>
                <a:lnTo>
                  <a:pt x="181" y="126"/>
                </a:lnTo>
                <a:lnTo>
                  <a:pt x="181" y="125"/>
                </a:lnTo>
                <a:lnTo>
                  <a:pt x="182" y="125"/>
                </a:lnTo>
                <a:lnTo>
                  <a:pt x="181" y="125"/>
                </a:lnTo>
                <a:lnTo>
                  <a:pt x="181" y="124"/>
                </a:lnTo>
                <a:lnTo>
                  <a:pt x="182" y="124"/>
                </a:lnTo>
                <a:lnTo>
                  <a:pt x="183" y="124"/>
                </a:lnTo>
                <a:lnTo>
                  <a:pt x="182" y="124"/>
                </a:lnTo>
                <a:lnTo>
                  <a:pt x="183" y="124"/>
                </a:lnTo>
                <a:lnTo>
                  <a:pt x="182" y="124"/>
                </a:lnTo>
                <a:lnTo>
                  <a:pt x="182" y="123"/>
                </a:lnTo>
                <a:lnTo>
                  <a:pt x="182" y="122"/>
                </a:lnTo>
                <a:lnTo>
                  <a:pt x="182" y="123"/>
                </a:lnTo>
                <a:lnTo>
                  <a:pt x="181" y="123"/>
                </a:lnTo>
                <a:lnTo>
                  <a:pt x="181" y="122"/>
                </a:lnTo>
                <a:lnTo>
                  <a:pt x="182" y="122"/>
                </a:lnTo>
                <a:lnTo>
                  <a:pt x="181" y="122"/>
                </a:lnTo>
                <a:lnTo>
                  <a:pt x="181" y="121"/>
                </a:lnTo>
                <a:lnTo>
                  <a:pt x="181" y="120"/>
                </a:lnTo>
                <a:lnTo>
                  <a:pt x="180" y="120"/>
                </a:lnTo>
                <a:lnTo>
                  <a:pt x="180" y="121"/>
                </a:lnTo>
                <a:lnTo>
                  <a:pt x="180" y="122"/>
                </a:lnTo>
                <a:lnTo>
                  <a:pt x="179" y="122"/>
                </a:lnTo>
                <a:lnTo>
                  <a:pt x="180" y="122"/>
                </a:lnTo>
                <a:lnTo>
                  <a:pt x="180" y="123"/>
                </a:lnTo>
                <a:lnTo>
                  <a:pt x="179" y="123"/>
                </a:lnTo>
                <a:lnTo>
                  <a:pt x="179" y="122"/>
                </a:lnTo>
                <a:lnTo>
                  <a:pt x="179" y="123"/>
                </a:lnTo>
                <a:lnTo>
                  <a:pt x="179" y="124"/>
                </a:lnTo>
                <a:lnTo>
                  <a:pt x="178" y="124"/>
                </a:lnTo>
                <a:lnTo>
                  <a:pt x="179" y="124"/>
                </a:lnTo>
                <a:lnTo>
                  <a:pt x="180" y="124"/>
                </a:lnTo>
                <a:lnTo>
                  <a:pt x="180" y="125"/>
                </a:lnTo>
                <a:lnTo>
                  <a:pt x="179" y="125"/>
                </a:lnTo>
                <a:lnTo>
                  <a:pt x="180" y="125"/>
                </a:lnTo>
                <a:lnTo>
                  <a:pt x="180" y="126"/>
                </a:lnTo>
                <a:lnTo>
                  <a:pt x="179" y="126"/>
                </a:lnTo>
                <a:lnTo>
                  <a:pt x="179" y="125"/>
                </a:lnTo>
                <a:lnTo>
                  <a:pt x="179" y="126"/>
                </a:lnTo>
                <a:lnTo>
                  <a:pt x="178" y="126"/>
                </a:lnTo>
                <a:lnTo>
                  <a:pt x="178" y="125"/>
                </a:lnTo>
                <a:lnTo>
                  <a:pt x="177" y="125"/>
                </a:lnTo>
                <a:lnTo>
                  <a:pt x="177" y="126"/>
                </a:lnTo>
                <a:lnTo>
                  <a:pt x="178" y="126"/>
                </a:lnTo>
                <a:lnTo>
                  <a:pt x="177" y="126"/>
                </a:lnTo>
                <a:lnTo>
                  <a:pt x="177" y="127"/>
                </a:lnTo>
                <a:lnTo>
                  <a:pt x="178" y="127"/>
                </a:lnTo>
                <a:lnTo>
                  <a:pt x="177" y="127"/>
                </a:lnTo>
                <a:lnTo>
                  <a:pt x="176" y="127"/>
                </a:lnTo>
                <a:lnTo>
                  <a:pt x="176" y="128"/>
                </a:lnTo>
                <a:lnTo>
                  <a:pt x="176" y="129"/>
                </a:lnTo>
                <a:lnTo>
                  <a:pt x="175" y="129"/>
                </a:lnTo>
                <a:lnTo>
                  <a:pt x="176" y="129"/>
                </a:lnTo>
                <a:lnTo>
                  <a:pt x="176" y="128"/>
                </a:lnTo>
                <a:lnTo>
                  <a:pt x="177" y="128"/>
                </a:lnTo>
                <a:lnTo>
                  <a:pt x="177" y="129"/>
                </a:lnTo>
                <a:lnTo>
                  <a:pt x="178" y="129"/>
                </a:lnTo>
                <a:lnTo>
                  <a:pt x="177" y="129"/>
                </a:lnTo>
                <a:lnTo>
                  <a:pt x="177" y="128"/>
                </a:lnTo>
                <a:lnTo>
                  <a:pt x="178" y="128"/>
                </a:lnTo>
                <a:lnTo>
                  <a:pt x="178" y="129"/>
                </a:lnTo>
                <a:lnTo>
                  <a:pt x="179" y="129"/>
                </a:lnTo>
                <a:lnTo>
                  <a:pt x="179" y="130"/>
                </a:lnTo>
                <a:lnTo>
                  <a:pt x="178" y="130"/>
                </a:lnTo>
                <a:lnTo>
                  <a:pt x="179" y="130"/>
                </a:lnTo>
                <a:lnTo>
                  <a:pt x="180" y="130"/>
                </a:lnTo>
                <a:lnTo>
                  <a:pt x="180" y="131"/>
                </a:lnTo>
                <a:lnTo>
                  <a:pt x="179" y="131"/>
                </a:lnTo>
                <a:lnTo>
                  <a:pt x="180" y="131"/>
                </a:lnTo>
                <a:lnTo>
                  <a:pt x="180" y="132"/>
                </a:lnTo>
                <a:lnTo>
                  <a:pt x="179" y="132"/>
                </a:lnTo>
                <a:lnTo>
                  <a:pt x="179" y="131"/>
                </a:lnTo>
                <a:lnTo>
                  <a:pt x="179" y="132"/>
                </a:lnTo>
                <a:lnTo>
                  <a:pt x="178" y="132"/>
                </a:lnTo>
                <a:lnTo>
                  <a:pt x="178" y="131"/>
                </a:lnTo>
                <a:lnTo>
                  <a:pt x="177" y="131"/>
                </a:lnTo>
                <a:lnTo>
                  <a:pt x="177" y="132"/>
                </a:lnTo>
                <a:lnTo>
                  <a:pt x="178" y="132"/>
                </a:lnTo>
                <a:lnTo>
                  <a:pt x="177" y="132"/>
                </a:lnTo>
                <a:lnTo>
                  <a:pt x="177" y="131"/>
                </a:lnTo>
                <a:lnTo>
                  <a:pt x="176" y="131"/>
                </a:lnTo>
                <a:lnTo>
                  <a:pt x="176" y="132"/>
                </a:lnTo>
                <a:lnTo>
                  <a:pt x="175" y="132"/>
                </a:lnTo>
                <a:lnTo>
                  <a:pt x="176" y="132"/>
                </a:lnTo>
                <a:lnTo>
                  <a:pt x="176" y="131"/>
                </a:lnTo>
                <a:lnTo>
                  <a:pt x="176" y="130"/>
                </a:lnTo>
                <a:lnTo>
                  <a:pt x="175" y="130"/>
                </a:lnTo>
                <a:lnTo>
                  <a:pt x="176" y="130"/>
                </a:lnTo>
                <a:lnTo>
                  <a:pt x="175" y="130"/>
                </a:lnTo>
                <a:lnTo>
                  <a:pt x="175" y="129"/>
                </a:lnTo>
                <a:lnTo>
                  <a:pt x="175" y="130"/>
                </a:lnTo>
                <a:lnTo>
                  <a:pt x="174" y="130"/>
                </a:lnTo>
                <a:lnTo>
                  <a:pt x="174" y="131"/>
                </a:lnTo>
                <a:lnTo>
                  <a:pt x="175" y="131"/>
                </a:lnTo>
                <a:lnTo>
                  <a:pt x="175" y="132"/>
                </a:lnTo>
                <a:lnTo>
                  <a:pt x="174" y="132"/>
                </a:lnTo>
                <a:lnTo>
                  <a:pt x="174" y="131"/>
                </a:lnTo>
                <a:lnTo>
                  <a:pt x="174" y="132"/>
                </a:lnTo>
                <a:lnTo>
                  <a:pt x="173" y="132"/>
                </a:lnTo>
                <a:lnTo>
                  <a:pt x="174" y="132"/>
                </a:lnTo>
                <a:lnTo>
                  <a:pt x="174" y="133"/>
                </a:lnTo>
                <a:lnTo>
                  <a:pt x="173" y="133"/>
                </a:lnTo>
                <a:lnTo>
                  <a:pt x="174" y="133"/>
                </a:lnTo>
                <a:lnTo>
                  <a:pt x="174" y="134"/>
                </a:lnTo>
                <a:lnTo>
                  <a:pt x="175" y="134"/>
                </a:lnTo>
                <a:lnTo>
                  <a:pt x="175" y="135"/>
                </a:lnTo>
                <a:lnTo>
                  <a:pt x="174" y="135"/>
                </a:lnTo>
                <a:lnTo>
                  <a:pt x="174" y="134"/>
                </a:lnTo>
                <a:lnTo>
                  <a:pt x="174" y="135"/>
                </a:lnTo>
                <a:lnTo>
                  <a:pt x="173" y="135"/>
                </a:lnTo>
                <a:lnTo>
                  <a:pt x="173" y="134"/>
                </a:lnTo>
                <a:lnTo>
                  <a:pt x="172" y="134"/>
                </a:lnTo>
                <a:lnTo>
                  <a:pt x="173" y="134"/>
                </a:lnTo>
                <a:lnTo>
                  <a:pt x="172" y="134"/>
                </a:lnTo>
                <a:lnTo>
                  <a:pt x="172" y="135"/>
                </a:lnTo>
                <a:lnTo>
                  <a:pt x="173" y="135"/>
                </a:lnTo>
                <a:lnTo>
                  <a:pt x="172" y="135"/>
                </a:lnTo>
                <a:lnTo>
                  <a:pt x="171" y="136"/>
                </a:lnTo>
                <a:lnTo>
                  <a:pt x="172" y="136"/>
                </a:lnTo>
                <a:lnTo>
                  <a:pt x="173" y="136"/>
                </a:lnTo>
                <a:lnTo>
                  <a:pt x="172" y="136"/>
                </a:lnTo>
                <a:lnTo>
                  <a:pt x="171" y="136"/>
                </a:lnTo>
                <a:lnTo>
                  <a:pt x="172" y="136"/>
                </a:lnTo>
                <a:lnTo>
                  <a:pt x="171" y="136"/>
                </a:lnTo>
                <a:lnTo>
                  <a:pt x="171" y="137"/>
                </a:lnTo>
                <a:lnTo>
                  <a:pt x="170" y="137"/>
                </a:lnTo>
                <a:lnTo>
                  <a:pt x="171" y="137"/>
                </a:lnTo>
                <a:lnTo>
                  <a:pt x="170" y="138"/>
                </a:lnTo>
                <a:lnTo>
                  <a:pt x="171" y="138"/>
                </a:lnTo>
                <a:lnTo>
                  <a:pt x="171" y="137"/>
                </a:lnTo>
                <a:lnTo>
                  <a:pt x="172" y="138"/>
                </a:lnTo>
                <a:lnTo>
                  <a:pt x="171" y="138"/>
                </a:lnTo>
                <a:lnTo>
                  <a:pt x="172" y="138"/>
                </a:lnTo>
                <a:lnTo>
                  <a:pt x="173" y="138"/>
                </a:lnTo>
                <a:lnTo>
                  <a:pt x="172" y="138"/>
                </a:lnTo>
                <a:lnTo>
                  <a:pt x="172" y="137"/>
                </a:lnTo>
                <a:lnTo>
                  <a:pt x="173" y="137"/>
                </a:lnTo>
                <a:lnTo>
                  <a:pt x="172" y="137"/>
                </a:lnTo>
                <a:lnTo>
                  <a:pt x="173" y="137"/>
                </a:lnTo>
                <a:lnTo>
                  <a:pt x="173" y="138"/>
                </a:lnTo>
                <a:lnTo>
                  <a:pt x="174" y="138"/>
                </a:lnTo>
                <a:lnTo>
                  <a:pt x="174" y="137"/>
                </a:lnTo>
                <a:lnTo>
                  <a:pt x="174" y="138"/>
                </a:lnTo>
                <a:lnTo>
                  <a:pt x="175" y="138"/>
                </a:lnTo>
                <a:lnTo>
                  <a:pt x="175" y="137"/>
                </a:lnTo>
                <a:lnTo>
                  <a:pt x="174" y="137"/>
                </a:lnTo>
                <a:lnTo>
                  <a:pt x="174" y="136"/>
                </a:lnTo>
                <a:lnTo>
                  <a:pt x="175" y="136"/>
                </a:lnTo>
                <a:lnTo>
                  <a:pt x="175" y="135"/>
                </a:lnTo>
                <a:lnTo>
                  <a:pt x="175" y="136"/>
                </a:lnTo>
                <a:lnTo>
                  <a:pt x="176" y="136"/>
                </a:lnTo>
                <a:lnTo>
                  <a:pt x="175" y="136"/>
                </a:lnTo>
                <a:lnTo>
                  <a:pt x="176" y="136"/>
                </a:lnTo>
                <a:lnTo>
                  <a:pt x="176" y="137"/>
                </a:lnTo>
                <a:lnTo>
                  <a:pt x="176" y="138"/>
                </a:lnTo>
                <a:lnTo>
                  <a:pt x="175" y="138"/>
                </a:lnTo>
                <a:lnTo>
                  <a:pt x="176" y="138"/>
                </a:lnTo>
                <a:lnTo>
                  <a:pt x="176" y="137"/>
                </a:lnTo>
                <a:lnTo>
                  <a:pt x="177" y="137"/>
                </a:lnTo>
                <a:lnTo>
                  <a:pt x="177" y="138"/>
                </a:lnTo>
                <a:lnTo>
                  <a:pt x="177" y="139"/>
                </a:lnTo>
                <a:lnTo>
                  <a:pt x="178" y="139"/>
                </a:lnTo>
                <a:lnTo>
                  <a:pt x="177" y="139"/>
                </a:lnTo>
                <a:lnTo>
                  <a:pt x="176" y="139"/>
                </a:lnTo>
                <a:lnTo>
                  <a:pt x="176" y="140"/>
                </a:lnTo>
                <a:lnTo>
                  <a:pt x="176" y="141"/>
                </a:lnTo>
                <a:lnTo>
                  <a:pt x="175" y="141"/>
                </a:lnTo>
                <a:lnTo>
                  <a:pt x="176" y="141"/>
                </a:lnTo>
                <a:lnTo>
                  <a:pt x="176" y="140"/>
                </a:lnTo>
                <a:lnTo>
                  <a:pt x="177" y="140"/>
                </a:lnTo>
                <a:lnTo>
                  <a:pt x="177" y="141"/>
                </a:lnTo>
                <a:lnTo>
                  <a:pt x="178" y="141"/>
                </a:lnTo>
                <a:lnTo>
                  <a:pt x="177" y="141"/>
                </a:lnTo>
                <a:lnTo>
                  <a:pt x="177" y="140"/>
                </a:lnTo>
                <a:lnTo>
                  <a:pt x="178" y="140"/>
                </a:lnTo>
                <a:lnTo>
                  <a:pt x="178" y="141"/>
                </a:lnTo>
                <a:lnTo>
                  <a:pt x="179" y="141"/>
                </a:lnTo>
                <a:lnTo>
                  <a:pt x="179" y="142"/>
                </a:lnTo>
                <a:lnTo>
                  <a:pt x="178" y="142"/>
                </a:lnTo>
                <a:lnTo>
                  <a:pt x="179" y="142"/>
                </a:lnTo>
                <a:lnTo>
                  <a:pt x="180" y="142"/>
                </a:lnTo>
                <a:lnTo>
                  <a:pt x="180" y="143"/>
                </a:lnTo>
                <a:lnTo>
                  <a:pt x="179" y="143"/>
                </a:lnTo>
                <a:lnTo>
                  <a:pt x="180" y="143"/>
                </a:lnTo>
                <a:lnTo>
                  <a:pt x="180" y="144"/>
                </a:lnTo>
                <a:lnTo>
                  <a:pt x="179" y="144"/>
                </a:lnTo>
                <a:lnTo>
                  <a:pt x="179" y="143"/>
                </a:lnTo>
                <a:lnTo>
                  <a:pt x="179" y="144"/>
                </a:lnTo>
                <a:lnTo>
                  <a:pt x="178" y="144"/>
                </a:lnTo>
                <a:lnTo>
                  <a:pt x="178" y="143"/>
                </a:lnTo>
                <a:lnTo>
                  <a:pt x="177" y="143"/>
                </a:lnTo>
                <a:lnTo>
                  <a:pt x="177" y="144"/>
                </a:lnTo>
                <a:lnTo>
                  <a:pt x="178" y="144"/>
                </a:lnTo>
                <a:lnTo>
                  <a:pt x="177" y="144"/>
                </a:lnTo>
                <a:lnTo>
                  <a:pt x="177" y="143"/>
                </a:lnTo>
                <a:lnTo>
                  <a:pt x="176" y="143"/>
                </a:lnTo>
                <a:lnTo>
                  <a:pt x="176" y="144"/>
                </a:lnTo>
                <a:lnTo>
                  <a:pt x="175" y="144"/>
                </a:lnTo>
                <a:lnTo>
                  <a:pt x="176" y="144"/>
                </a:lnTo>
                <a:lnTo>
                  <a:pt x="176" y="143"/>
                </a:lnTo>
                <a:lnTo>
                  <a:pt x="176" y="142"/>
                </a:lnTo>
                <a:lnTo>
                  <a:pt x="175" y="142"/>
                </a:lnTo>
                <a:lnTo>
                  <a:pt x="176" y="142"/>
                </a:lnTo>
                <a:lnTo>
                  <a:pt x="175" y="142"/>
                </a:lnTo>
                <a:lnTo>
                  <a:pt x="175" y="141"/>
                </a:lnTo>
                <a:lnTo>
                  <a:pt x="175" y="142"/>
                </a:lnTo>
                <a:lnTo>
                  <a:pt x="174" y="142"/>
                </a:lnTo>
                <a:lnTo>
                  <a:pt x="174" y="143"/>
                </a:lnTo>
                <a:lnTo>
                  <a:pt x="175" y="143"/>
                </a:lnTo>
                <a:lnTo>
                  <a:pt x="175" y="144"/>
                </a:lnTo>
                <a:lnTo>
                  <a:pt x="174" y="144"/>
                </a:lnTo>
                <a:lnTo>
                  <a:pt x="174" y="143"/>
                </a:lnTo>
                <a:lnTo>
                  <a:pt x="174" y="144"/>
                </a:lnTo>
                <a:lnTo>
                  <a:pt x="173" y="144"/>
                </a:lnTo>
                <a:lnTo>
                  <a:pt x="173" y="143"/>
                </a:lnTo>
                <a:lnTo>
                  <a:pt x="172" y="143"/>
                </a:lnTo>
                <a:lnTo>
                  <a:pt x="173" y="143"/>
                </a:lnTo>
                <a:lnTo>
                  <a:pt x="172" y="143"/>
                </a:lnTo>
                <a:lnTo>
                  <a:pt x="172" y="144"/>
                </a:lnTo>
                <a:lnTo>
                  <a:pt x="173" y="144"/>
                </a:lnTo>
                <a:lnTo>
                  <a:pt x="172" y="144"/>
                </a:lnTo>
                <a:lnTo>
                  <a:pt x="171" y="144"/>
                </a:lnTo>
                <a:lnTo>
                  <a:pt x="172" y="144"/>
                </a:lnTo>
                <a:lnTo>
                  <a:pt x="171" y="143"/>
                </a:lnTo>
                <a:lnTo>
                  <a:pt x="171" y="144"/>
                </a:lnTo>
                <a:lnTo>
                  <a:pt x="170" y="144"/>
                </a:lnTo>
                <a:lnTo>
                  <a:pt x="171" y="143"/>
                </a:lnTo>
                <a:lnTo>
                  <a:pt x="170" y="143"/>
                </a:lnTo>
                <a:lnTo>
                  <a:pt x="171" y="143"/>
                </a:lnTo>
                <a:lnTo>
                  <a:pt x="171" y="142"/>
                </a:lnTo>
                <a:lnTo>
                  <a:pt x="172" y="142"/>
                </a:lnTo>
                <a:lnTo>
                  <a:pt x="171" y="142"/>
                </a:lnTo>
                <a:lnTo>
                  <a:pt x="172" y="142"/>
                </a:lnTo>
                <a:lnTo>
                  <a:pt x="173" y="142"/>
                </a:lnTo>
                <a:lnTo>
                  <a:pt x="172" y="142"/>
                </a:lnTo>
                <a:lnTo>
                  <a:pt x="171" y="142"/>
                </a:lnTo>
                <a:lnTo>
                  <a:pt x="172" y="141"/>
                </a:lnTo>
                <a:lnTo>
                  <a:pt x="171" y="141"/>
                </a:lnTo>
                <a:lnTo>
                  <a:pt x="172" y="141"/>
                </a:lnTo>
                <a:lnTo>
                  <a:pt x="171" y="140"/>
                </a:lnTo>
                <a:lnTo>
                  <a:pt x="171" y="141"/>
                </a:lnTo>
                <a:lnTo>
                  <a:pt x="170" y="141"/>
                </a:lnTo>
                <a:lnTo>
                  <a:pt x="171" y="140"/>
                </a:lnTo>
                <a:lnTo>
                  <a:pt x="170" y="140"/>
                </a:lnTo>
                <a:lnTo>
                  <a:pt x="171" y="140"/>
                </a:lnTo>
                <a:lnTo>
                  <a:pt x="171" y="139"/>
                </a:lnTo>
                <a:lnTo>
                  <a:pt x="170" y="139"/>
                </a:lnTo>
                <a:lnTo>
                  <a:pt x="171" y="139"/>
                </a:lnTo>
                <a:lnTo>
                  <a:pt x="170" y="139"/>
                </a:lnTo>
                <a:lnTo>
                  <a:pt x="170" y="138"/>
                </a:lnTo>
                <a:lnTo>
                  <a:pt x="170" y="139"/>
                </a:lnTo>
                <a:lnTo>
                  <a:pt x="169" y="139"/>
                </a:lnTo>
                <a:lnTo>
                  <a:pt x="170" y="139"/>
                </a:lnTo>
                <a:lnTo>
                  <a:pt x="169" y="139"/>
                </a:lnTo>
                <a:lnTo>
                  <a:pt x="169" y="140"/>
                </a:lnTo>
                <a:lnTo>
                  <a:pt x="170" y="140"/>
                </a:lnTo>
                <a:lnTo>
                  <a:pt x="169" y="140"/>
                </a:lnTo>
                <a:lnTo>
                  <a:pt x="170" y="141"/>
                </a:lnTo>
                <a:lnTo>
                  <a:pt x="169" y="141"/>
                </a:lnTo>
                <a:lnTo>
                  <a:pt x="169" y="140"/>
                </a:lnTo>
                <a:lnTo>
                  <a:pt x="169" y="141"/>
                </a:lnTo>
                <a:lnTo>
                  <a:pt x="168" y="141"/>
                </a:lnTo>
                <a:lnTo>
                  <a:pt x="169" y="141"/>
                </a:lnTo>
                <a:lnTo>
                  <a:pt x="169" y="142"/>
                </a:lnTo>
                <a:lnTo>
                  <a:pt x="168" y="142"/>
                </a:lnTo>
                <a:lnTo>
                  <a:pt x="169" y="142"/>
                </a:lnTo>
                <a:lnTo>
                  <a:pt x="169" y="143"/>
                </a:lnTo>
                <a:lnTo>
                  <a:pt x="170" y="143"/>
                </a:lnTo>
                <a:lnTo>
                  <a:pt x="169" y="143"/>
                </a:lnTo>
                <a:lnTo>
                  <a:pt x="170" y="144"/>
                </a:lnTo>
                <a:lnTo>
                  <a:pt x="169" y="144"/>
                </a:lnTo>
                <a:lnTo>
                  <a:pt x="169" y="143"/>
                </a:lnTo>
                <a:lnTo>
                  <a:pt x="169" y="144"/>
                </a:lnTo>
                <a:lnTo>
                  <a:pt x="168" y="144"/>
                </a:lnTo>
                <a:lnTo>
                  <a:pt x="168" y="143"/>
                </a:lnTo>
                <a:lnTo>
                  <a:pt x="167" y="143"/>
                </a:lnTo>
                <a:lnTo>
                  <a:pt x="167" y="144"/>
                </a:lnTo>
                <a:lnTo>
                  <a:pt x="166" y="144"/>
                </a:lnTo>
                <a:lnTo>
                  <a:pt x="166" y="143"/>
                </a:lnTo>
                <a:lnTo>
                  <a:pt x="166" y="144"/>
                </a:lnTo>
                <a:lnTo>
                  <a:pt x="165" y="144"/>
                </a:lnTo>
                <a:lnTo>
                  <a:pt x="165" y="143"/>
                </a:lnTo>
                <a:lnTo>
                  <a:pt x="166" y="143"/>
                </a:lnTo>
                <a:lnTo>
                  <a:pt x="166" y="142"/>
                </a:lnTo>
                <a:lnTo>
                  <a:pt x="165" y="142"/>
                </a:lnTo>
                <a:lnTo>
                  <a:pt x="165" y="141"/>
                </a:lnTo>
                <a:lnTo>
                  <a:pt x="165" y="142"/>
                </a:lnTo>
                <a:lnTo>
                  <a:pt x="164" y="142"/>
                </a:lnTo>
                <a:lnTo>
                  <a:pt x="165" y="142"/>
                </a:lnTo>
                <a:lnTo>
                  <a:pt x="164" y="142"/>
                </a:lnTo>
                <a:lnTo>
                  <a:pt x="164" y="143"/>
                </a:lnTo>
                <a:lnTo>
                  <a:pt x="164" y="144"/>
                </a:lnTo>
                <a:lnTo>
                  <a:pt x="165" y="144"/>
                </a:lnTo>
                <a:lnTo>
                  <a:pt x="164" y="144"/>
                </a:lnTo>
                <a:lnTo>
                  <a:pt x="164" y="143"/>
                </a:lnTo>
                <a:lnTo>
                  <a:pt x="163" y="143"/>
                </a:lnTo>
                <a:lnTo>
                  <a:pt x="163" y="144"/>
                </a:lnTo>
                <a:lnTo>
                  <a:pt x="162" y="144"/>
                </a:lnTo>
                <a:lnTo>
                  <a:pt x="163" y="144"/>
                </a:lnTo>
                <a:lnTo>
                  <a:pt x="163" y="143"/>
                </a:lnTo>
                <a:lnTo>
                  <a:pt x="162" y="143"/>
                </a:lnTo>
                <a:lnTo>
                  <a:pt x="162" y="144"/>
                </a:lnTo>
                <a:lnTo>
                  <a:pt x="161" y="144"/>
                </a:lnTo>
                <a:lnTo>
                  <a:pt x="161" y="143"/>
                </a:lnTo>
                <a:lnTo>
                  <a:pt x="161" y="144"/>
                </a:lnTo>
                <a:lnTo>
                  <a:pt x="160" y="144"/>
                </a:lnTo>
                <a:lnTo>
                  <a:pt x="160" y="143"/>
                </a:lnTo>
                <a:lnTo>
                  <a:pt x="161" y="143"/>
                </a:lnTo>
                <a:lnTo>
                  <a:pt x="160" y="143"/>
                </a:lnTo>
                <a:lnTo>
                  <a:pt x="161" y="142"/>
                </a:lnTo>
                <a:lnTo>
                  <a:pt x="162" y="142"/>
                </a:lnTo>
                <a:lnTo>
                  <a:pt x="161" y="142"/>
                </a:lnTo>
                <a:lnTo>
                  <a:pt x="161" y="141"/>
                </a:lnTo>
                <a:lnTo>
                  <a:pt x="162" y="141"/>
                </a:lnTo>
                <a:lnTo>
                  <a:pt x="162" y="140"/>
                </a:lnTo>
                <a:lnTo>
                  <a:pt x="163" y="140"/>
                </a:lnTo>
                <a:lnTo>
                  <a:pt x="163" y="141"/>
                </a:lnTo>
                <a:lnTo>
                  <a:pt x="162" y="141"/>
                </a:lnTo>
                <a:lnTo>
                  <a:pt x="163" y="141"/>
                </a:lnTo>
                <a:lnTo>
                  <a:pt x="163" y="140"/>
                </a:lnTo>
                <a:lnTo>
                  <a:pt x="164" y="140"/>
                </a:lnTo>
                <a:lnTo>
                  <a:pt x="164" y="141"/>
                </a:lnTo>
                <a:lnTo>
                  <a:pt x="165" y="141"/>
                </a:lnTo>
                <a:lnTo>
                  <a:pt x="164" y="141"/>
                </a:lnTo>
                <a:lnTo>
                  <a:pt x="164" y="140"/>
                </a:lnTo>
                <a:lnTo>
                  <a:pt x="164" y="139"/>
                </a:lnTo>
                <a:lnTo>
                  <a:pt x="163" y="139"/>
                </a:lnTo>
                <a:lnTo>
                  <a:pt x="162" y="139"/>
                </a:lnTo>
                <a:lnTo>
                  <a:pt x="163" y="139"/>
                </a:lnTo>
                <a:lnTo>
                  <a:pt x="163" y="138"/>
                </a:lnTo>
                <a:lnTo>
                  <a:pt x="162" y="138"/>
                </a:lnTo>
                <a:lnTo>
                  <a:pt x="163" y="138"/>
                </a:lnTo>
                <a:lnTo>
                  <a:pt x="163" y="137"/>
                </a:lnTo>
                <a:lnTo>
                  <a:pt x="162" y="137"/>
                </a:lnTo>
                <a:lnTo>
                  <a:pt x="162" y="138"/>
                </a:lnTo>
                <a:lnTo>
                  <a:pt x="161" y="138"/>
                </a:lnTo>
                <a:lnTo>
                  <a:pt x="161" y="137"/>
                </a:lnTo>
                <a:lnTo>
                  <a:pt x="161" y="138"/>
                </a:lnTo>
                <a:lnTo>
                  <a:pt x="160" y="138"/>
                </a:lnTo>
                <a:lnTo>
                  <a:pt x="160" y="137"/>
                </a:lnTo>
                <a:lnTo>
                  <a:pt x="161" y="137"/>
                </a:lnTo>
                <a:lnTo>
                  <a:pt x="160" y="137"/>
                </a:lnTo>
                <a:lnTo>
                  <a:pt x="161" y="136"/>
                </a:lnTo>
                <a:lnTo>
                  <a:pt x="162" y="136"/>
                </a:lnTo>
                <a:lnTo>
                  <a:pt x="161" y="136"/>
                </a:lnTo>
                <a:lnTo>
                  <a:pt x="161" y="135"/>
                </a:lnTo>
                <a:lnTo>
                  <a:pt x="161" y="134"/>
                </a:lnTo>
                <a:lnTo>
                  <a:pt x="161" y="135"/>
                </a:lnTo>
                <a:lnTo>
                  <a:pt x="160" y="135"/>
                </a:lnTo>
                <a:lnTo>
                  <a:pt x="160" y="134"/>
                </a:lnTo>
                <a:lnTo>
                  <a:pt x="161" y="134"/>
                </a:lnTo>
                <a:lnTo>
                  <a:pt x="160" y="134"/>
                </a:lnTo>
                <a:lnTo>
                  <a:pt x="161" y="133"/>
                </a:lnTo>
                <a:lnTo>
                  <a:pt x="160" y="133"/>
                </a:lnTo>
                <a:lnTo>
                  <a:pt x="160" y="132"/>
                </a:lnTo>
                <a:lnTo>
                  <a:pt x="159" y="132"/>
                </a:lnTo>
                <a:lnTo>
                  <a:pt x="160" y="133"/>
                </a:lnTo>
                <a:lnTo>
                  <a:pt x="159" y="133"/>
                </a:lnTo>
                <a:lnTo>
                  <a:pt x="160" y="133"/>
                </a:lnTo>
                <a:lnTo>
                  <a:pt x="159" y="133"/>
                </a:lnTo>
                <a:lnTo>
                  <a:pt x="159" y="134"/>
                </a:lnTo>
                <a:lnTo>
                  <a:pt x="158" y="134"/>
                </a:lnTo>
                <a:lnTo>
                  <a:pt x="159" y="134"/>
                </a:lnTo>
                <a:lnTo>
                  <a:pt x="159" y="135"/>
                </a:lnTo>
                <a:lnTo>
                  <a:pt x="160" y="135"/>
                </a:lnTo>
                <a:lnTo>
                  <a:pt x="159" y="135"/>
                </a:lnTo>
                <a:lnTo>
                  <a:pt x="158" y="135"/>
                </a:lnTo>
                <a:lnTo>
                  <a:pt x="159" y="135"/>
                </a:lnTo>
                <a:lnTo>
                  <a:pt x="158" y="134"/>
                </a:lnTo>
                <a:lnTo>
                  <a:pt x="158" y="135"/>
                </a:lnTo>
                <a:lnTo>
                  <a:pt x="158" y="136"/>
                </a:lnTo>
                <a:lnTo>
                  <a:pt x="157" y="136"/>
                </a:lnTo>
                <a:lnTo>
                  <a:pt x="158" y="136"/>
                </a:lnTo>
                <a:lnTo>
                  <a:pt x="157" y="136"/>
                </a:lnTo>
                <a:lnTo>
                  <a:pt x="158" y="136"/>
                </a:lnTo>
                <a:lnTo>
                  <a:pt x="159" y="136"/>
                </a:lnTo>
                <a:lnTo>
                  <a:pt x="158" y="136"/>
                </a:lnTo>
                <a:lnTo>
                  <a:pt x="159" y="136"/>
                </a:lnTo>
                <a:lnTo>
                  <a:pt x="159" y="137"/>
                </a:lnTo>
                <a:lnTo>
                  <a:pt x="158" y="137"/>
                </a:lnTo>
                <a:lnTo>
                  <a:pt x="159" y="137"/>
                </a:lnTo>
                <a:lnTo>
                  <a:pt x="159" y="138"/>
                </a:lnTo>
                <a:lnTo>
                  <a:pt x="160" y="138"/>
                </a:lnTo>
                <a:lnTo>
                  <a:pt x="159" y="138"/>
                </a:lnTo>
                <a:lnTo>
                  <a:pt x="158" y="138"/>
                </a:lnTo>
                <a:lnTo>
                  <a:pt x="159" y="138"/>
                </a:lnTo>
                <a:lnTo>
                  <a:pt x="158" y="137"/>
                </a:lnTo>
                <a:lnTo>
                  <a:pt x="158" y="138"/>
                </a:lnTo>
                <a:lnTo>
                  <a:pt x="157" y="138"/>
                </a:lnTo>
                <a:lnTo>
                  <a:pt x="158" y="137"/>
                </a:lnTo>
                <a:lnTo>
                  <a:pt x="157" y="137"/>
                </a:lnTo>
                <a:lnTo>
                  <a:pt x="157" y="138"/>
                </a:lnTo>
                <a:lnTo>
                  <a:pt x="156" y="138"/>
                </a:lnTo>
                <a:lnTo>
                  <a:pt x="156" y="139"/>
                </a:lnTo>
                <a:lnTo>
                  <a:pt x="157" y="139"/>
                </a:lnTo>
                <a:lnTo>
                  <a:pt x="156" y="139"/>
                </a:lnTo>
                <a:lnTo>
                  <a:pt x="155" y="139"/>
                </a:lnTo>
                <a:lnTo>
                  <a:pt x="155" y="140"/>
                </a:lnTo>
                <a:lnTo>
                  <a:pt x="156" y="140"/>
                </a:lnTo>
                <a:lnTo>
                  <a:pt x="155" y="140"/>
                </a:lnTo>
                <a:lnTo>
                  <a:pt x="155" y="141"/>
                </a:lnTo>
                <a:lnTo>
                  <a:pt x="156" y="141"/>
                </a:lnTo>
                <a:lnTo>
                  <a:pt x="156" y="140"/>
                </a:lnTo>
                <a:lnTo>
                  <a:pt x="156" y="141"/>
                </a:lnTo>
                <a:lnTo>
                  <a:pt x="157" y="141"/>
                </a:lnTo>
                <a:lnTo>
                  <a:pt x="157" y="140"/>
                </a:lnTo>
                <a:lnTo>
                  <a:pt x="158" y="140"/>
                </a:lnTo>
                <a:lnTo>
                  <a:pt x="157" y="141"/>
                </a:lnTo>
                <a:lnTo>
                  <a:pt x="158" y="141"/>
                </a:lnTo>
                <a:lnTo>
                  <a:pt x="158" y="142"/>
                </a:lnTo>
                <a:lnTo>
                  <a:pt x="157" y="142"/>
                </a:lnTo>
                <a:lnTo>
                  <a:pt x="158" y="142"/>
                </a:lnTo>
                <a:lnTo>
                  <a:pt x="157" y="142"/>
                </a:lnTo>
                <a:lnTo>
                  <a:pt x="158" y="142"/>
                </a:lnTo>
                <a:lnTo>
                  <a:pt x="159" y="142"/>
                </a:lnTo>
                <a:lnTo>
                  <a:pt x="158" y="142"/>
                </a:lnTo>
                <a:lnTo>
                  <a:pt x="159" y="142"/>
                </a:lnTo>
                <a:lnTo>
                  <a:pt x="159" y="143"/>
                </a:lnTo>
                <a:lnTo>
                  <a:pt x="158" y="143"/>
                </a:lnTo>
                <a:lnTo>
                  <a:pt x="159" y="143"/>
                </a:lnTo>
                <a:lnTo>
                  <a:pt x="159" y="144"/>
                </a:lnTo>
                <a:lnTo>
                  <a:pt x="160" y="144"/>
                </a:lnTo>
                <a:lnTo>
                  <a:pt x="159" y="144"/>
                </a:lnTo>
                <a:lnTo>
                  <a:pt x="158" y="144"/>
                </a:lnTo>
                <a:lnTo>
                  <a:pt x="159" y="144"/>
                </a:lnTo>
                <a:lnTo>
                  <a:pt x="158" y="143"/>
                </a:lnTo>
                <a:lnTo>
                  <a:pt x="158" y="144"/>
                </a:lnTo>
                <a:lnTo>
                  <a:pt x="157" y="144"/>
                </a:lnTo>
                <a:lnTo>
                  <a:pt x="158" y="143"/>
                </a:lnTo>
                <a:lnTo>
                  <a:pt x="157" y="143"/>
                </a:lnTo>
                <a:lnTo>
                  <a:pt x="157" y="144"/>
                </a:lnTo>
                <a:lnTo>
                  <a:pt x="156" y="144"/>
                </a:lnTo>
                <a:lnTo>
                  <a:pt x="156" y="143"/>
                </a:lnTo>
                <a:lnTo>
                  <a:pt x="156" y="144"/>
                </a:lnTo>
                <a:lnTo>
                  <a:pt x="155" y="144"/>
                </a:lnTo>
                <a:lnTo>
                  <a:pt x="155" y="143"/>
                </a:lnTo>
                <a:lnTo>
                  <a:pt x="156" y="143"/>
                </a:lnTo>
                <a:lnTo>
                  <a:pt x="155" y="143"/>
                </a:lnTo>
                <a:lnTo>
                  <a:pt x="155" y="142"/>
                </a:lnTo>
                <a:lnTo>
                  <a:pt x="155" y="141"/>
                </a:lnTo>
                <a:lnTo>
                  <a:pt x="154" y="141"/>
                </a:lnTo>
                <a:lnTo>
                  <a:pt x="154" y="142"/>
                </a:lnTo>
                <a:lnTo>
                  <a:pt x="154" y="143"/>
                </a:lnTo>
                <a:lnTo>
                  <a:pt x="153" y="143"/>
                </a:lnTo>
                <a:lnTo>
                  <a:pt x="154" y="143"/>
                </a:lnTo>
                <a:lnTo>
                  <a:pt x="154" y="144"/>
                </a:lnTo>
                <a:lnTo>
                  <a:pt x="153" y="144"/>
                </a:lnTo>
                <a:lnTo>
                  <a:pt x="153" y="143"/>
                </a:lnTo>
                <a:lnTo>
                  <a:pt x="153" y="144"/>
                </a:lnTo>
                <a:lnTo>
                  <a:pt x="152" y="144"/>
                </a:lnTo>
                <a:lnTo>
                  <a:pt x="152" y="143"/>
                </a:lnTo>
                <a:lnTo>
                  <a:pt x="151" y="143"/>
                </a:lnTo>
                <a:lnTo>
                  <a:pt x="151" y="144"/>
                </a:lnTo>
                <a:lnTo>
                  <a:pt x="152" y="144"/>
                </a:lnTo>
                <a:lnTo>
                  <a:pt x="151" y="144"/>
                </a:lnTo>
                <a:lnTo>
                  <a:pt x="151" y="143"/>
                </a:lnTo>
                <a:lnTo>
                  <a:pt x="150" y="143"/>
                </a:lnTo>
                <a:lnTo>
                  <a:pt x="150" y="144"/>
                </a:lnTo>
                <a:lnTo>
                  <a:pt x="149" y="144"/>
                </a:lnTo>
                <a:lnTo>
                  <a:pt x="150" y="144"/>
                </a:lnTo>
                <a:lnTo>
                  <a:pt x="150" y="143"/>
                </a:lnTo>
                <a:lnTo>
                  <a:pt x="150" y="142"/>
                </a:lnTo>
                <a:lnTo>
                  <a:pt x="151" y="142"/>
                </a:lnTo>
                <a:lnTo>
                  <a:pt x="152" y="142"/>
                </a:lnTo>
                <a:lnTo>
                  <a:pt x="151" y="142"/>
                </a:lnTo>
                <a:lnTo>
                  <a:pt x="151" y="141"/>
                </a:lnTo>
                <a:lnTo>
                  <a:pt x="151" y="140"/>
                </a:lnTo>
                <a:lnTo>
                  <a:pt x="150" y="140"/>
                </a:lnTo>
                <a:lnTo>
                  <a:pt x="150" y="141"/>
                </a:lnTo>
                <a:lnTo>
                  <a:pt x="149" y="141"/>
                </a:lnTo>
                <a:lnTo>
                  <a:pt x="150" y="141"/>
                </a:lnTo>
                <a:lnTo>
                  <a:pt x="150" y="140"/>
                </a:lnTo>
                <a:lnTo>
                  <a:pt x="150" y="139"/>
                </a:lnTo>
                <a:lnTo>
                  <a:pt x="149" y="139"/>
                </a:lnTo>
                <a:lnTo>
                  <a:pt x="150" y="139"/>
                </a:lnTo>
                <a:lnTo>
                  <a:pt x="149" y="139"/>
                </a:lnTo>
                <a:lnTo>
                  <a:pt x="149" y="138"/>
                </a:lnTo>
                <a:lnTo>
                  <a:pt x="149" y="139"/>
                </a:lnTo>
                <a:lnTo>
                  <a:pt x="148" y="139"/>
                </a:lnTo>
                <a:lnTo>
                  <a:pt x="148" y="140"/>
                </a:lnTo>
                <a:lnTo>
                  <a:pt x="149" y="140"/>
                </a:lnTo>
                <a:lnTo>
                  <a:pt x="149" y="141"/>
                </a:lnTo>
                <a:lnTo>
                  <a:pt x="148" y="141"/>
                </a:lnTo>
                <a:lnTo>
                  <a:pt x="148" y="140"/>
                </a:lnTo>
                <a:lnTo>
                  <a:pt x="148" y="141"/>
                </a:lnTo>
                <a:lnTo>
                  <a:pt x="147" y="141"/>
                </a:lnTo>
                <a:lnTo>
                  <a:pt x="148" y="141"/>
                </a:lnTo>
                <a:lnTo>
                  <a:pt x="148" y="142"/>
                </a:lnTo>
                <a:lnTo>
                  <a:pt x="147" y="142"/>
                </a:lnTo>
                <a:lnTo>
                  <a:pt x="148" y="142"/>
                </a:lnTo>
                <a:lnTo>
                  <a:pt x="148" y="143"/>
                </a:lnTo>
                <a:lnTo>
                  <a:pt x="149" y="143"/>
                </a:lnTo>
                <a:lnTo>
                  <a:pt x="149" y="144"/>
                </a:lnTo>
                <a:lnTo>
                  <a:pt x="148" y="144"/>
                </a:lnTo>
                <a:lnTo>
                  <a:pt x="148" y="143"/>
                </a:lnTo>
                <a:lnTo>
                  <a:pt x="148" y="144"/>
                </a:lnTo>
                <a:lnTo>
                  <a:pt x="147" y="144"/>
                </a:lnTo>
                <a:lnTo>
                  <a:pt x="147" y="143"/>
                </a:lnTo>
                <a:lnTo>
                  <a:pt x="146" y="143"/>
                </a:lnTo>
                <a:lnTo>
                  <a:pt x="147" y="143"/>
                </a:lnTo>
                <a:lnTo>
                  <a:pt x="146" y="143"/>
                </a:lnTo>
                <a:lnTo>
                  <a:pt x="146" y="144"/>
                </a:lnTo>
                <a:lnTo>
                  <a:pt x="147" y="144"/>
                </a:lnTo>
                <a:lnTo>
                  <a:pt x="146" y="144"/>
                </a:lnTo>
                <a:lnTo>
                  <a:pt x="145" y="144"/>
                </a:lnTo>
                <a:lnTo>
                  <a:pt x="146" y="144"/>
                </a:lnTo>
                <a:lnTo>
                  <a:pt x="145" y="143"/>
                </a:lnTo>
                <a:lnTo>
                  <a:pt x="145" y="144"/>
                </a:lnTo>
                <a:lnTo>
                  <a:pt x="144" y="144"/>
                </a:lnTo>
                <a:lnTo>
                  <a:pt x="145" y="143"/>
                </a:lnTo>
                <a:lnTo>
                  <a:pt x="144" y="143"/>
                </a:lnTo>
                <a:lnTo>
                  <a:pt x="145" y="143"/>
                </a:lnTo>
                <a:lnTo>
                  <a:pt x="145" y="142"/>
                </a:lnTo>
                <a:lnTo>
                  <a:pt x="144" y="142"/>
                </a:lnTo>
                <a:lnTo>
                  <a:pt x="145" y="142"/>
                </a:lnTo>
                <a:lnTo>
                  <a:pt x="144" y="142"/>
                </a:lnTo>
                <a:lnTo>
                  <a:pt x="144" y="141"/>
                </a:lnTo>
                <a:lnTo>
                  <a:pt x="144" y="142"/>
                </a:lnTo>
                <a:lnTo>
                  <a:pt x="143" y="142"/>
                </a:lnTo>
                <a:lnTo>
                  <a:pt x="143" y="143"/>
                </a:lnTo>
                <a:lnTo>
                  <a:pt x="144" y="143"/>
                </a:lnTo>
                <a:lnTo>
                  <a:pt x="144" y="144"/>
                </a:lnTo>
                <a:lnTo>
                  <a:pt x="143" y="144"/>
                </a:lnTo>
                <a:lnTo>
                  <a:pt x="143" y="143"/>
                </a:lnTo>
                <a:lnTo>
                  <a:pt x="143" y="144"/>
                </a:lnTo>
                <a:lnTo>
                  <a:pt x="142" y="144"/>
                </a:lnTo>
                <a:lnTo>
                  <a:pt x="142" y="143"/>
                </a:lnTo>
                <a:lnTo>
                  <a:pt x="141" y="143"/>
                </a:lnTo>
                <a:lnTo>
                  <a:pt x="141" y="144"/>
                </a:lnTo>
                <a:lnTo>
                  <a:pt x="140" y="144"/>
                </a:lnTo>
                <a:lnTo>
                  <a:pt x="140" y="143"/>
                </a:lnTo>
                <a:lnTo>
                  <a:pt x="140" y="144"/>
                </a:lnTo>
                <a:lnTo>
                  <a:pt x="139" y="144"/>
                </a:lnTo>
                <a:lnTo>
                  <a:pt x="139" y="143"/>
                </a:lnTo>
                <a:lnTo>
                  <a:pt x="140" y="143"/>
                </a:lnTo>
                <a:lnTo>
                  <a:pt x="140" y="142"/>
                </a:lnTo>
                <a:lnTo>
                  <a:pt x="141" y="142"/>
                </a:lnTo>
                <a:lnTo>
                  <a:pt x="140" y="142"/>
                </a:lnTo>
                <a:lnTo>
                  <a:pt x="140" y="141"/>
                </a:lnTo>
                <a:lnTo>
                  <a:pt x="141" y="141"/>
                </a:lnTo>
                <a:lnTo>
                  <a:pt x="141" y="140"/>
                </a:lnTo>
                <a:lnTo>
                  <a:pt x="142" y="140"/>
                </a:lnTo>
                <a:lnTo>
                  <a:pt x="142" y="141"/>
                </a:lnTo>
                <a:lnTo>
                  <a:pt x="143" y="141"/>
                </a:lnTo>
                <a:lnTo>
                  <a:pt x="143" y="140"/>
                </a:lnTo>
                <a:lnTo>
                  <a:pt x="143" y="141"/>
                </a:lnTo>
                <a:lnTo>
                  <a:pt x="144" y="141"/>
                </a:lnTo>
                <a:lnTo>
                  <a:pt x="144" y="140"/>
                </a:lnTo>
                <a:lnTo>
                  <a:pt x="143" y="140"/>
                </a:lnTo>
                <a:lnTo>
                  <a:pt x="143" y="139"/>
                </a:lnTo>
                <a:lnTo>
                  <a:pt x="142" y="139"/>
                </a:lnTo>
                <a:lnTo>
                  <a:pt x="143" y="139"/>
                </a:lnTo>
                <a:lnTo>
                  <a:pt x="143" y="138"/>
                </a:lnTo>
                <a:lnTo>
                  <a:pt x="142" y="138"/>
                </a:lnTo>
                <a:lnTo>
                  <a:pt x="143" y="138"/>
                </a:lnTo>
                <a:lnTo>
                  <a:pt x="143" y="137"/>
                </a:lnTo>
                <a:lnTo>
                  <a:pt x="143" y="138"/>
                </a:lnTo>
                <a:lnTo>
                  <a:pt x="144" y="138"/>
                </a:lnTo>
                <a:lnTo>
                  <a:pt x="144" y="137"/>
                </a:lnTo>
                <a:lnTo>
                  <a:pt x="143" y="137"/>
                </a:lnTo>
                <a:lnTo>
                  <a:pt x="143" y="136"/>
                </a:lnTo>
                <a:lnTo>
                  <a:pt x="144" y="136"/>
                </a:lnTo>
                <a:lnTo>
                  <a:pt x="144" y="135"/>
                </a:lnTo>
                <a:lnTo>
                  <a:pt x="144" y="136"/>
                </a:lnTo>
                <a:lnTo>
                  <a:pt x="145" y="136"/>
                </a:lnTo>
                <a:lnTo>
                  <a:pt x="144" y="136"/>
                </a:lnTo>
                <a:lnTo>
                  <a:pt x="145" y="136"/>
                </a:lnTo>
                <a:lnTo>
                  <a:pt x="145" y="137"/>
                </a:lnTo>
                <a:lnTo>
                  <a:pt x="144" y="137"/>
                </a:lnTo>
                <a:lnTo>
                  <a:pt x="145" y="137"/>
                </a:lnTo>
                <a:lnTo>
                  <a:pt x="144" y="138"/>
                </a:lnTo>
                <a:lnTo>
                  <a:pt x="145" y="138"/>
                </a:lnTo>
                <a:lnTo>
                  <a:pt x="145" y="137"/>
                </a:lnTo>
                <a:lnTo>
                  <a:pt x="146" y="138"/>
                </a:lnTo>
                <a:lnTo>
                  <a:pt x="145" y="138"/>
                </a:lnTo>
                <a:lnTo>
                  <a:pt x="146" y="138"/>
                </a:lnTo>
                <a:lnTo>
                  <a:pt x="147" y="138"/>
                </a:lnTo>
                <a:lnTo>
                  <a:pt x="146" y="138"/>
                </a:lnTo>
                <a:lnTo>
                  <a:pt x="146" y="137"/>
                </a:lnTo>
                <a:lnTo>
                  <a:pt x="147" y="137"/>
                </a:lnTo>
                <a:lnTo>
                  <a:pt x="146" y="137"/>
                </a:lnTo>
                <a:lnTo>
                  <a:pt x="147" y="137"/>
                </a:lnTo>
                <a:lnTo>
                  <a:pt x="147" y="138"/>
                </a:lnTo>
                <a:lnTo>
                  <a:pt x="148" y="138"/>
                </a:lnTo>
                <a:lnTo>
                  <a:pt x="148" y="137"/>
                </a:lnTo>
                <a:lnTo>
                  <a:pt x="148" y="138"/>
                </a:lnTo>
                <a:lnTo>
                  <a:pt x="149" y="138"/>
                </a:lnTo>
                <a:lnTo>
                  <a:pt x="149" y="137"/>
                </a:lnTo>
                <a:lnTo>
                  <a:pt x="148" y="137"/>
                </a:lnTo>
                <a:lnTo>
                  <a:pt x="148" y="136"/>
                </a:lnTo>
                <a:lnTo>
                  <a:pt x="147" y="136"/>
                </a:lnTo>
                <a:lnTo>
                  <a:pt x="148" y="136"/>
                </a:lnTo>
                <a:lnTo>
                  <a:pt x="148" y="135"/>
                </a:lnTo>
                <a:lnTo>
                  <a:pt x="147" y="135"/>
                </a:lnTo>
                <a:lnTo>
                  <a:pt x="148" y="135"/>
                </a:lnTo>
                <a:lnTo>
                  <a:pt x="147" y="135"/>
                </a:lnTo>
                <a:lnTo>
                  <a:pt x="147" y="134"/>
                </a:lnTo>
                <a:lnTo>
                  <a:pt x="146" y="134"/>
                </a:lnTo>
                <a:lnTo>
                  <a:pt x="147" y="134"/>
                </a:lnTo>
                <a:lnTo>
                  <a:pt x="146" y="134"/>
                </a:lnTo>
                <a:lnTo>
                  <a:pt x="146" y="135"/>
                </a:lnTo>
                <a:lnTo>
                  <a:pt x="147" y="135"/>
                </a:lnTo>
                <a:lnTo>
                  <a:pt x="146" y="135"/>
                </a:lnTo>
                <a:lnTo>
                  <a:pt x="145" y="135"/>
                </a:lnTo>
                <a:lnTo>
                  <a:pt x="146" y="135"/>
                </a:lnTo>
                <a:lnTo>
                  <a:pt x="145" y="134"/>
                </a:lnTo>
                <a:lnTo>
                  <a:pt x="145" y="135"/>
                </a:lnTo>
                <a:lnTo>
                  <a:pt x="144" y="135"/>
                </a:lnTo>
                <a:lnTo>
                  <a:pt x="145" y="134"/>
                </a:lnTo>
                <a:lnTo>
                  <a:pt x="144" y="134"/>
                </a:lnTo>
                <a:lnTo>
                  <a:pt x="145" y="134"/>
                </a:lnTo>
                <a:lnTo>
                  <a:pt x="145" y="133"/>
                </a:lnTo>
                <a:lnTo>
                  <a:pt x="146" y="133"/>
                </a:lnTo>
                <a:lnTo>
                  <a:pt x="145" y="133"/>
                </a:lnTo>
                <a:lnTo>
                  <a:pt x="146" y="133"/>
                </a:lnTo>
                <a:lnTo>
                  <a:pt x="147" y="133"/>
                </a:lnTo>
                <a:lnTo>
                  <a:pt x="146" y="133"/>
                </a:lnTo>
                <a:lnTo>
                  <a:pt x="145" y="133"/>
                </a:lnTo>
                <a:lnTo>
                  <a:pt x="146" y="132"/>
                </a:lnTo>
                <a:lnTo>
                  <a:pt x="147" y="132"/>
                </a:lnTo>
                <a:lnTo>
                  <a:pt x="146" y="132"/>
                </a:lnTo>
                <a:lnTo>
                  <a:pt x="146" y="131"/>
                </a:lnTo>
                <a:lnTo>
                  <a:pt x="147" y="131"/>
                </a:lnTo>
                <a:lnTo>
                  <a:pt x="146" y="131"/>
                </a:lnTo>
                <a:lnTo>
                  <a:pt x="147" y="131"/>
                </a:lnTo>
                <a:lnTo>
                  <a:pt x="147" y="132"/>
                </a:lnTo>
                <a:lnTo>
                  <a:pt x="148" y="132"/>
                </a:lnTo>
                <a:lnTo>
                  <a:pt x="148" y="131"/>
                </a:lnTo>
                <a:lnTo>
                  <a:pt x="148" y="132"/>
                </a:lnTo>
                <a:lnTo>
                  <a:pt x="149" y="132"/>
                </a:lnTo>
                <a:lnTo>
                  <a:pt x="149" y="131"/>
                </a:lnTo>
                <a:lnTo>
                  <a:pt x="148" y="131"/>
                </a:lnTo>
                <a:lnTo>
                  <a:pt x="148" y="130"/>
                </a:lnTo>
                <a:lnTo>
                  <a:pt x="147" y="130"/>
                </a:lnTo>
                <a:lnTo>
                  <a:pt x="148" y="130"/>
                </a:lnTo>
                <a:lnTo>
                  <a:pt x="148" y="129"/>
                </a:lnTo>
                <a:lnTo>
                  <a:pt x="147" y="129"/>
                </a:lnTo>
                <a:lnTo>
                  <a:pt x="148" y="129"/>
                </a:lnTo>
                <a:lnTo>
                  <a:pt x="148" y="128"/>
                </a:lnTo>
                <a:lnTo>
                  <a:pt x="148" y="129"/>
                </a:lnTo>
                <a:lnTo>
                  <a:pt x="149" y="129"/>
                </a:lnTo>
                <a:lnTo>
                  <a:pt x="149" y="128"/>
                </a:lnTo>
                <a:lnTo>
                  <a:pt x="148" y="128"/>
                </a:lnTo>
                <a:lnTo>
                  <a:pt x="148" y="127"/>
                </a:lnTo>
                <a:lnTo>
                  <a:pt x="149" y="127"/>
                </a:lnTo>
                <a:lnTo>
                  <a:pt x="149" y="126"/>
                </a:lnTo>
                <a:lnTo>
                  <a:pt x="149" y="127"/>
                </a:lnTo>
                <a:lnTo>
                  <a:pt x="150" y="127"/>
                </a:lnTo>
                <a:lnTo>
                  <a:pt x="149" y="127"/>
                </a:lnTo>
                <a:lnTo>
                  <a:pt x="150" y="127"/>
                </a:lnTo>
                <a:lnTo>
                  <a:pt x="150" y="128"/>
                </a:lnTo>
                <a:lnTo>
                  <a:pt x="150" y="129"/>
                </a:lnTo>
                <a:lnTo>
                  <a:pt x="149" y="129"/>
                </a:lnTo>
                <a:lnTo>
                  <a:pt x="150" y="129"/>
                </a:lnTo>
                <a:lnTo>
                  <a:pt x="150" y="128"/>
                </a:lnTo>
                <a:lnTo>
                  <a:pt x="151" y="128"/>
                </a:lnTo>
                <a:lnTo>
                  <a:pt x="151" y="129"/>
                </a:lnTo>
                <a:lnTo>
                  <a:pt x="151" y="130"/>
                </a:lnTo>
                <a:lnTo>
                  <a:pt x="152" y="130"/>
                </a:lnTo>
                <a:lnTo>
                  <a:pt x="151" y="130"/>
                </a:lnTo>
                <a:lnTo>
                  <a:pt x="150" y="130"/>
                </a:lnTo>
                <a:lnTo>
                  <a:pt x="150" y="131"/>
                </a:lnTo>
                <a:lnTo>
                  <a:pt x="150" y="132"/>
                </a:lnTo>
                <a:lnTo>
                  <a:pt x="149" y="132"/>
                </a:lnTo>
                <a:lnTo>
                  <a:pt x="150" y="132"/>
                </a:lnTo>
                <a:lnTo>
                  <a:pt x="150" y="131"/>
                </a:lnTo>
                <a:lnTo>
                  <a:pt x="151" y="131"/>
                </a:lnTo>
                <a:lnTo>
                  <a:pt x="151" y="132"/>
                </a:lnTo>
                <a:lnTo>
                  <a:pt x="152" y="132"/>
                </a:lnTo>
                <a:lnTo>
                  <a:pt x="151" y="132"/>
                </a:lnTo>
                <a:lnTo>
                  <a:pt x="151" y="131"/>
                </a:lnTo>
                <a:lnTo>
                  <a:pt x="152" y="131"/>
                </a:lnTo>
                <a:lnTo>
                  <a:pt x="152" y="132"/>
                </a:lnTo>
                <a:lnTo>
                  <a:pt x="153" y="132"/>
                </a:lnTo>
                <a:lnTo>
                  <a:pt x="153" y="131"/>
                </a:lnTo>
                <a:lnTo>
                  <a:pt x="153" y="132"/>
                </a:lnTo>
                <a:lnTo>
                  <a:pt x="154" y="132"/>
                </a:lnTo>
                <a:lnTo>
                  <a:pt x="154" y="131"/>
                </a:lnTo>
                <a:lnTo>
                  <a:pt x="153" y="131"/>
                </a:lnTo>
                <a:lnTo>
                  <a:pt x="154" y="131"/>
                </a:lnTo>
                <a:lnTo>
                  <a:pt x="154" y="130"/>
                </a:lnTo>
                <a:lnTo>
                  <a:pt x="154" y="129"/>
                </a:lnTo>
                <a:lnTo>
                  <a:pt x="155" y="129"/>
                </a:lnTo>
                <a:lnTo>
                  <a:pt x="155" y="130"/>
                </a:lnTo>
                <a:lnTo>
                  <a:pt x="155" y="131"/>
                </a:lnTo>
                <a:lnTo>
                  <a:pt x="156" y="131"/>
                </a:lnTo>
                <a:lnTo>
                  <a:pt x="155" y="131"/>
                </a:lnTo>
                <a:lnTo>
                  <a:pt x="155" y="132"/>
                </a:lnTo>
                <a:lnTo>
                  <a:pt x="156" y="132"/>
                </a:lnTo>
                <a:lnTo>
                  <a:pt x="156" y="131"/>
                </a:lnTo>
                <a:lnTo>
                  <a:pt x="156" y="132"/>
                </a:lnTo>
                <a:lnTo>
                  <a:pt x="157" y="132"/>
                </a:lnTo>
                <a:lnTo>
                  <a:pt x="157" y="131"/>
                </a:lnTo>
                <a:lnTo>
                  <a:pt x="158" y="131"/>
                </a:lnTo>
                <a:lnTo>
                  <a:pt x="157" y="132"/>
                </a:lnTo>
                <a:lnTo>
                  <a:pt x="158" y="132"/>
                </a:lnTo>
                <a:lnTo>
                  <a:pt x="158" y="131"/>
                </a:lnTo>
                <a:lnTo>
                  <a:pt x="159" y="132"/>
                </a:lnTo>
                <a:lnTo>
                  <a:pt x="158" y="132"/>
                </a:lnTo>
                <a:lnTo>
                  <a:pt x="159" y="132"/>
                </a:lnTo>
                <a:lnTo>
                  <a:pt x="160" y="132"/>
                </a:lnTo>
                <a:lnTo>
                  <a:pt x="159" y="132"/>
                </a:lnTo>
                <a:lnTo>
                  <a:pt x="159" y="131"/>
                </a:lnTo>
                <a:lnTo>
                  <a:pt x="158" y="131"/>
                </a:lnTo>
                <a:lnTo>
                  <a:pt x="159" y="131"/>
                </a:lnTo>
                <a:lnTo>
                  <a:pt x="159" y="130"/>
                </a:lnTo>
                <a:lnTo>
                  <a:pt x="158" y="130"/>
                </a:lnTo>
                <a:lnTo>
                  <a:pt x="159" y="130"/>
                </a:lnTo>
                <a:lnTo>
                  <a:pt x="158" y="130"/>
                </a:lnTo>
                <a:lnTo>
                  <a:pt x="157" y="130"/>
                </a:lnTo>
                <a:lnTo>
                  <a:pt x="158" y="130"/>
                </a:lnTo>
                <a:lnTo>
                  <a:pt x="157" y="130"/>
                </a:lnTo>
                <a:lnTo>
                  <a:pt x="158" y="130"/>
                </a:lnTo>
                <a:lnTo>
                  <a:pt x="158" y="129"/>
                </a:lnTo>
                <a:lnTo>
                  <a:pt x="157" y="129"/>
                </a:lnTo>
                <a:lnTo>
                  <a:pt x="158" y="128"/>
                </a:lnTo>
                <a:lnTo>
                  <a:pt x="157" y="128"/>
                </a:lnTo>
                <a:lnTo>
                  <a:pt x="157" y="129"/>
                </a:lnTo>
                <a:lnTo>
                  <a:pt x="156" y="129"/>
                </a:lnTo>
                <a:lnTo>
                  <a:pt x="156" y="128"/>
                </a:lnTo>
                <a:lnTo>
                  <a:pt x="156" y="129"/>
                </a:lnTo>
                <a:lnTo>
                  <a:pt x="155" y="129"/>
                </a:lnTo>
                <a:lnTo>
                  <a:pt x="155" y="128"/>
                </a:lnTo>
                <a:lnTo>
                  <a:pt x="156" y="128"/>
                </a:lnTo>
                <a:lnTo>
                  <a:pt x="155" y="128"/>
                </a:lnTo>
                <a:lnTo>
                  <a:pt x="155" y="127"/>
                </a:lnTo>
                <a:lnTo>
                  <a:pt x="156" y="127"/>
                </a:lnTo>
                <a:lnTo>
                  <a:pt x="157" y="127"/>
                </a:lnTo>
                <a:lnTo>
                  <a:pt x="156" y="127"/>
                </a:lnTo>
                <a:lnTo>
                  <a:pt x="156" y="126"/>
                </a:lnTo>
                <a:lnTo>
                  <a:pt x="156" y="125"/>
                </a:lnTo>
                <a:lnTo>
                  <a:pt x="156" y="126"/>
                </a:lnTo>
                <a:lnTo>
                  <a:pt x="155" y="126"/>
                </a:lnTo>
                <a:lnTo>
                  <a:pt x="155" y="125"/>
                </a:lnTo>
                <a:lnTo>
                  <a:pt x="156" y="125"/>
                </a:lnTo>
                <a:lnTo>
                  <a:pt x="155" y="125"/>
                </a:lnTo>
                <a:lnTo>
                  <a:pt x="155" y="124"/>
                </a:lnTo>
                <a:lnTo>
                  <a:pt x="155" y="123"/>
                </a:lnTo>
                <a:lnTo>
                  <a:pt x="154" y="123"/>
                </a:lnTo>
                <a:lnTo>
                  <a:pt x="154" y="124"/>
                </a:lnTo>
                <a:lnTo>
                  <a:pt x="154" y="125"/>
                </a:lnTo>
                <a:lnTo>
                  <a:pt x="153" y="125"/>
                </a:lnTo>
                <a:lnTo>
                  <a:pt x="154" y="125"/>
                </a:lnTo>
                <a:lnTo>
                  <a:pt x="154" y="126"/>
                </a:lnTo>
                <a:lnTo>
                  <a:pt x="153" y="126"/>
                </a:lnTo>
                <a:lnTo>
                  <a:pt x="153" y="125"/>
                </a:lnTo>
                <a:lnTo>
                  <a:pt x="153" y="126"/>
                </a:lnTo>
                <a:lnTo>
                  <a:pt x="152" y="126"/>
                </a:lnTo>
                <a:lnTo>
                  <a:pt x="152" y="125"/>
                </a:lnTo>
                <a:lnTo>
                  <a:pt x="151" y="125"/>
                </a:lnTo>
                <a:lnTo>
                  <a:pt x="151" y="126"/>
                </a:lnTo>
                <a:lnTo>
                  <a:pt x="152" y="126"/>
                </a:lnTo>
                <a:lnTo>
                  <a:pt x="151" y="126"/>
                </a:lnTo>
                <a:lnTo>
                  <a:pt x="151" y="125"/>
                </a:lnTo>
                <a:lnTo>
                  <a:pt x="150" y="125"/>
                </a:lnTo>
                <a:lnTo>
                  <a:pt x="150" y="126"/>
                </a:lnTo>
                <a:lnTo>
                  <a:pt x="149" y="126"/>
                </a:lnTo>
                <a:lnTo>
                  <a:pt x="150" y="126"/>
                </a:lnTo>
                <a:lnTo>
                  <a:pt x="150" y="125"/>
                </a:lnTo>
                <a:lnTo>
                  <a:pt x="150" y="124"/>
                </a:lnTo>
                <a:lnTo>
                  <a:pt x="151" y="124"/>
                </a:lnTo>
                <a:lnTo>
                  <a:pt x="152" y="124"/>
                </a:lnTo>
                <a:lnTo>
                  <a:pt x="151" y="124"/>
                </a:lnTo>
                <a:lnTo>
                  <a:pt x="151" y="123"/>
                </a:lnTo>
                <a:lnTo>
                  <a:pt x="152" y="123"/>
                </a:lnTo>
                <a:lnTo>
                  <a:pt x="151" y="123"/>
                </a:lnTo>
                <a:lnTo>
                  <a:pt x="151" y="122"/>
                </a:lnTo>
                <a:lnTo>
                  <a:pt x="152" y="122"/>
                </a:lnTo>
                <a:lnTo>
                  <a:pt x="152" y="123"/>
                </a:lnTo>
                <a:lnTo>
                  <a:pt x="153" y="123"/>
                </a:lnTo>
                <a:lnTo>
                  <a:pt x="153" y="122"/>
                </a:lnTo>
                <a:lnTo>
                  <a:pt x="153" y="123"/>
                </a:lnTo>
                <a:lnTo>
                  <a:pt x="154" y="123"/>
                </a:lnTo>
                <a:lnTo>
                  <a:pt x="154" y="122"/>
                </a:lnTo>
                <a:lnTo>
                  <a:pt x="153" y="122"/>
                </a:lnTo>
                <a:lnTo>
                  <a:pt x="154" y="122"/>
                </a:lnTo>
                <a:lnTo>
                  <a:pt x="154" y="121"/>
                </a:lnTo>
                <a:lnTo>
                  <a:pt x="153" y="121"/>
                </a:lnTo>
                <a:lnTo>
                  <a:pt x="152" y="121"/>
                </a:lnTo>
                <a:lnTo>
                  <a:pt x="153" y="121"/>
                </a:lnTo>
                <a:lnTo>
                  <a:pt x="153" y="120"/>
                </a:lnTo>
                <a:lnTo>
                  <a:pt x="153" y="119"/>
                </a:lnTo>
                <a:lnTo>
                  <a:pt x="153" y="120"/>
                </a:lnTo>
                <a:lnTo>
                  <a:pt x="154" y="120"/>
                </a:lnTo>
                <a:lnTo>
                  <a:pt x="154" y="119"/>
                </a:lnTo>
                <a:lnTo>
                  <a:pt x="153" y="119"/>
                </a:lnTo>
                <a:lnTo>
                  <a:pt x="154" y="119"/>
                </a:lnTo>
                <a:lnTo>
                  <a:pt x="154" y="118"/>
                </a:lnTo>
                <a:lnTo>
                  <a:pt x="154" y="117"/>
                </a:lnTo>
                <a:lnTo>
                  <a:pt x="155" y="117"/>
                </a:lnTo>
                <a:lnTo>
                  <a:pt x="155" y="118"/>
                </a:lnTo>
                <a:lnTo>
                  <a:pt x="155" y="119"/>
                </a:lnTo>
                <a:lnTo>
                  <a:pt x="156" y="119"/>
                </a:lnTo>
                <a:lnTo>
                  <a:pt x="155" y="119"/>
                </a:lnTo>
                <a:lnTo>
                  <a:pt x="155" y="120"/>
                </a:lnTo>
                <a:lnTo>
                  <a:pt x="156" y="120"/>
                </a:lnTo>
                <a:lnTo>
                  <a:pt x="156" y="119"/>
                </a:lnTo>
                <a:lnTo>
                  <a:pt x="156" y="120"/>
                </a:lnTo>
                <a:lnTo>
                  <a:pt x="157" y="120"/>
                </a:lnTo>
                <a:lnTo>
                  <a:pt x="157" y="119"/>
                </a:lnTo>
                <a:lnTo>
                  <a:pt x="158" y="119"/>
                </a:lnTo>
                <a:lnTo>
                  <a:pt x="157" y="120"/>
                </a:lnTo>
                <a:lnTo>
                  <a:pt x="158" y="120"/>
                </a:lnTo>
                <a:lnTo>
                  <a:pt x="158" y="119"/>
                </a:lnTo>
                <a:lnTo>
                  <a:pt x="159" y="120"/>
                </a:lnTo>
                <a:lnTo>
                  <a:pt x="158" y="120"/>
                </a:lnTo>
                <a:lnTo>
                  <a:pt x="159" y="120"/>
                </a:lnTo>
                <a:lnTo>
                  <a:pt x="160" y="120"/>
                </a:lnTo>
                <a:lnTo>
                  <a:pt x="159" y="120"/>
                </a:lnTo>
                <a:lnTo>
                  <a:pt x="159" y="119"/>
                </a:lnTo>
                <a:lnTo>
                  <a:pt x="158" y="119"/>
                </a:lnTo>
                <a:lnTo>
                  <a:pt x="159" y="119"/>
                </a:lnTo>
                <a:lnTo>
                  <a:pt x="159" y="118"/>
                </a:lnTo>
                <a:lnTo>
                  <a:pt x="158" y="118"/>
                </a:lnTo>
                <a:lnTo>
                  <a:pt x="159" y="118"/>
                </a:lnTo>
                <a:lnTo>
                  <a:pt x="158" y="118"/>
                </a:lnTo>
                <a:lnTo>
                  <a:pt x="157" y="118"/>
                </a:lnTo>
                <a:lnTo>
                  <a:pt x="158" y="118"/>
                </a:lnTo>
                <a:lnTo>
                  <a:pt x="157" y="118"/>
                </a:lnTo>
                <a:lnTo>
                  <a:pt x="158" y="118"/>
                </a:lnTo>
                <a:lnTo>
                  <a:pt x="158" y="117"/>
                </a:lnTo>
                <a:lnTo>
                  <a:pt x="157" y="117"/>
                </a:lnTo>
                <a:lnTo>
                  <a:pt x="158" y="116"/>
                </a:lnTo>
                <a:lnTo>
                  <a:pt x="157" y="116"/>
                </a:lnTo>
                <a:lnTo>
                  <a:pt x="157" y="117"/>
                </a:lnTo>
                <a:lnTo>
                  <a:pt x="156" y="117"/>
                </a:lnTo>
                <a:lnTo>
                  <a:pt x="156" y="116"/>
                </a:lnTo>
                <a:lnTo>
                  <a:pt x="156" y="117"/>
                </a:lnTo>
                <a:lnTo>
                  <a:pt x="155" y="117"/>
                </a:lnTo>
                <a:lnTo>
                  <a:pt x="155" y="116"/>
                </a:lnTo>
                <a:lnTo>
                  <a:pt x="156" y="116"/>
                </a:lnTo>
                <a:lnTo>
                  <a:pt x="155" y="116"/>
                </a:lnTo>
                <a:lnTo>
                  <a:pt x="155" y="115"/>
                </a:lnTo>
                <a:lnTo>
                  <a:pt x="156" y="115"/>
                </a:lnTo>
                <a:lnTo>
                  <a:pt x="157" y="115"/>
                </a:lnTo>
                <a:lnTo>
                  <a:pt x="156" y="115"/>
                </a:lnTo>
                <a:lnTo>
                  <a:pt x="156" y="114"/>
                </a:lnTo>
                <a:lnTo>
                  <a:pt x="157" y="114"/>
                </a:lnTo>
                <a:lnTo>
                  <a:pt x="157" y="113"/>
                </a:lnTo>
                <a:lnTo>
                  <a:pt x="158" y="113"/>
                </a:lnTo>
                <a:lnTo>
                  <a:pt x="157" y="114"/>
                </a:lnTo>
                <a:lnTo>
                  <a:pt x="158" y="114"/>
                </a:lnTo>
                <a:lnTo>
                  <a:pt x="158" y="113"/>
                </a:lnTo>
                <a:lnTo>
                  <a:pt x="159" y="114"/>
                </a:lnTo>
                <a:lnTo>
                  <a:pt x="158" y="114"/>
                </a:lnTo>
                <a:lnTo>
                  <a:pt x="159" y="114"/>
                </a:lnTo>
                <a:lnTo>
                  <a:pt x="160" y="114"/>
                </a:lnTo>
                <a:lnTo>
                  <a:pt x="159" y="114"/>
                </a:lnTo>
                <a:lnTo>
                  <a:pt x="159" y="113"/>
                </a:lnTo>
                <a:lnTo>
                  <a:pt x="158" y="113"/>
                </a:lnTo>
                <a:lnTo>
                  <a:pt x="159" y="113"/>
                </a:lnTo>
                <a:lnTo>
                  <a:pt x="159" y="112"/>
                </a:lnTo>
                <a:lnTo>
                  <a:pt x="158" y="112"/>
                </a:lnTo>
                <a:lnTo>
                  <a:pt x="159" y="112"/>
                </a:lnTo>
                <a:lnTo>
                  <a:pt x="158" y="112"/>
                </a:lnTo>
                <a:lnTo>
                  <a:pt x="157" y="112"/>
                </a:lnTo>
                <a:lnTo>
                  <a:pt x="158" y="112"/>
                </a:lnTo>
                <a:lnTo>
                  <a:pt x="157" y="112"/>
                </a:lnTo>
                <a:lnTo>
                  <a:pt x="158" y="112"/>
                </a:lnTo>
                <a:lnTo>
                  <a:pt x="158" y="111"/>
                </a:lnTo>
                <a:lnTo>
                  <a:pt x="158" y="110"/>
                </a:lnTo>
                <a:lnTo>
                  <a:pt x="159" y="111"/>
                </a:lnTo>
                <a:lnTo>
                  <a:pt x="158" y="111"/>
                </a:lnTo>
                <a:lnTo>
                  <a:pt x="159" y="111"/>
                </a:lnTo>
                <a:lnTo>
                  <a:pt x="160" y="111"/>
                </a:lnTo>
                <a:lnTo>
                  <a:pt x="159" y="111"/>
                </a:lnTo>
                <a:lnTo>
                  <a:pt x="159" y="110"/>
                </a:lnTo>
                <a:lnTo>
                  <a:pt x="158" y="110"/>
                </a:lnTo>
                <a:lnTo>
                  <a:pt x="159" y="110"/>
                </a:lnTo>
                <a:lnTo>
                  <a:pt x="159" y="109"/>
                </a:lnTo>
                <a:lnTo>
                  <a:pt x="160" y="109"/>
                </a:lnTo>
                <a:lnTo>
                  <a:pt x="159" y="109"/>
                </a:lnTo>
                <a:lnTo>
                  <a:pt x="160" y="109"/>
                </a:lnTo>
                <a:lnTo>
                  <a:pt x="159" y="108"/>
                </a:lnTo>
                <a:lnTo>
                  <a:pt x="160" y="108"/>
                </a:lnTo>
                <a:lnTo>
                  <a:pt x="160" y="109"/>
                </a:lnTo>
                <a:lnTo>
                  <a:pt x="161" y="109"/>
                </a:lnTo>
                <a:lnTo>
                  <a:pt x="160" y="110"/>
                </a:lnTo>
                <a:lnTo>
                  <a:pt x="161" y="110"/>
                </a:lnTo>
                <a:lnTo>
                  <a:pt x="160" y="110"/>
                </a:lnTo>
                <a:lnTo>
                  <a:pt x="160" y="111"/>
                </a:lnTo>
                <a:lnTo>
                  <a:pt x="161" y="111"/>
                </a:lnTo>
                <a:lnTo>
                  <a:pt x="161" y="110"/>
                </a:lnTo>
                <a:lnTo>
                  <a:pt x="161" y="111"/>
                </a:lnTo>
                <a:lnTo>
                  <a:pt x="161" y="112"/>
                </a:lnTo>
                <a:lnTo>
                  <a:pt x="162" y="112"/>
                </a:lnTo>
                <a:lnTo>
                  <a:pt x="161" y="112"/>
                </a:lnTo>
                <a:lnTo>
                  <a:pt x="160" y="113"/>
                </a:lnTo>
                <a:lnTo>
                  <a:pt x="161" y="113"/>
                </a:lnTo>
                <a:lnTo>
                  <a:pt x="160" y="113"/>
                </a:lnTo>
                <a:lnTo>
                  <a:pt x="160" y="114"/>
                </a:lnTo>
                <a:lnTo>
                  <a:pt x="161" y="114"/>
                </a:lnTo>
                <a:lnTo>
                  <a:pt x="161" y="113"/>
                </a:lnTo>
                <a:lnTo>
                  <a:pt x="161" y="114"/>
                </a:lnTo>
                <a:lnTo>
                  <a:pt x="162" y="114"/>
                </a:lnTo>
                <a:lnTo>
                  <a:pt x="162" y="113"/>
                </a:lnTo>
                <a:lnTo>
                  <a:pt x="163" y="113"/>
                </a:lnTo>
                <a:lnTo>
                  <a:pt x="163" y="114"/>
                </a:lnTo>
                <a:lnTo>
                  <a:pt x="162" y="114"/>
                </a:lnTo>
                <a:lnTo>
                  <a:pt x="163" y="114"/>
                </a:lnTo>
                <a:lnTo>
                  <a:pt x="163" y="115"/>
                </a:lnTo>
                <a:lnTo>
                  <a:pt x="162" y="115"/>
                </a:lnTo>
                <a:lnTo>
                  <a:pt x="163" y="115"/>
                </a:lnTo>
                <a:lnTo>
                  <a:pt x="164" y="115"/>
                </a:lnTo>
                <a:lnTo>
                  <a:pt x="164" y="116"/>
                </a:lnTo>
                <a:lnTo>
                  <a:pt x="164" y="117"/>
                </a:lnTo>
                <a:lnTo>
                  <a:pt x="165" y="117"/>
                </a:lnTo>
                <a:lnTo>
                  <a:pt x="164" y="117"/>
                </a:lnTo>
                <a:lnTo>
                  <a:pt x="164" y="116"/>
                </a:lnTo>
                <a:lnTo>
                  <a:pt x="163" y="116"/>
                </a:lnTo>
                <a:lnTo>
                  <a:pt x="163" y="117"/>
                </a:lnTo>
                <a:lnTo>
                  <a:pt x="162" y="117"/>
                </a:lnTo>
                <a:lnTo>
                  <a:pt x="163" y="117"/>
                </a:lnTo>
                <a:lnTo>
                  <a:pt x="163" y="116"/>
                </a:lnTo>
                <a:lnTo>
                  <a:pt x="162" y="116"/>
                </a:lnTo>
                <a:lnTo>
                  <a:pt x="162" y="117"/>
                </a:lnTo>
                <a:lnTo>
                  <a:pt x="161" y="117"/>
                </a:lnTo>
                <a:lnTo>
                  <a:pt x="161" y="118"/>
                </a:lnTo>
                <a:lnTo>
                  <a:pt x="162" y="118"/>
                </a:lnTo>
                <a:lnTo>
                  <a:pt x="161" y="118"/>
                </a:lnTo>
                <a:lnTo>
                  <a:pt x="160" y="119"/>
                </a:lnTo>
                <a:lnTo>
                  <a:pt x="161" y="119"/>
                </a:lnTo>
                <a:lnTo>
                  <a:pt x="160" y="119"/>
                </a:lnTo>
                <a:lnTo>
                  <a:pt x="160" y="120"/>
                </a:lnTo>
                <a:lnTo>
                  <a:pt x="161" y="120"/>
                </a:lnTo>
                <a:lnTo>
                  <a:pt x="161" y="119"/>
                </a:lnTo>
                <a:lnTo>
                  <a:pt x="161" y="120"/>
                </a:lnTo>
                <a:lnTo>
                  <a:pt x="162" y="120"/>
                </a:lnTo>
                <a:lnTo>
                  <a:pt x="162" y="119"/>
                </a:lnTo>
                <a:lnTo>
                  <a:pt x="163" y="119"/>
                </a:lnTo>
                <a:lnTo>
                  <a:pt x="163" y="120"/>
                </a:lnTo>
                <a:lnTo>
                  <a:pt x="162" y="120"/>
                </a:lnTo>
                <a:lnTo>
                  <a:pt x="163" y="120"/>
                </a:lnTo>
                <a:lnTo>
                  <a:pt x="163" y="119"/>
                </a:lnTo>
                <a:lnTo>
                  <a:pt x="164" y="119"/>
                </a:lnTo>
                <a:lnTo>
                  <a:pt x="164" y="120"/>
                </a:lnTo>
                <a:lnTo>
                  <a:pt x="165" y="120"/>
                </a:lnTo>
                <a:lnTo>
                  <a:pt x="164" y="120"/>
                </a:lnTo>
                <a:lnTo>
                  <a:pt x="164" y="119"/>
                </a:lnTo>
                <a:lnTo>
                  <a:pt x="164" y="118"/>
                </a:lnTo>
                <a:lnTo>
                  <a:pt x="165" y="118"/>
                </a:lnTo>
                <a:lnTo>
                  <a:pt x="164" y="118"/>
                </a:lnTo>
                <a:lnTo>
                  <a:pt x="165" y="118"/>
                </a:lnTo>
                <a:lnTo>
                  <a:pt x="165" y="117"/>
                </a:lnTo>
                <a:lnTo>
                  <a:pt x="165" y="118"/>
                </a:lnTo>
                <a:lnTo>
                  <a:pt x="166" y="118"/>
                </a:lnTo>
                <a:lnTo>
                  <a:pt x="166" y="119"/>
                </a:lnTo>
                <a:lnTo>
                  <a:pt x="165" y="119"/>
                </a:lnTo>
                <a:lnTo>
                  <a:pt x="165" y="120"/>
                </a:lnTo>
                <a:lnTo>
                  <a:pt x="166" y="120"/>
                </a:lnTo>
                <a:lnTo>
                  <a:pt x="166" y="119"/>
                </a:lnTo>
                <a:lnTo>
                  <a:pt x="166" y="120"/>
                </a:lnTo>
                <a:lnTo>
                  <a:pt x="167" y="120"/>
                </a:lnTo>
                <a:lnTo>
                  <a:pt x="167" y="119"/>
                </a:lnTo>
                <a:lnTo>
                  <a:pt x="168" y="119"/>
                </a:lnTo>
                <a:lnTo>
                  <a:pt x="168" y="120"/>
                </a:lnTo>
                <a:lnTo>
                  <a:pt x="169" y="120"/>
                </a:lnTo>
                <a:lnTo>
                  <a:pt x="169" y="119"/>
                </a:lnTo>
                <a:lnTo>
                  <a:pt x="169" y="120"/>
                </a:lnTo>
                <a:lnTo>
                  <a:pt x="170" y="120"/>
                </a:lnTo>
                <a:lnTo>
                  <a:pt x="169" y="119"/>
                </a:lnTo>
                <a:lnTo>
                  <a:pt x="170" y="119"/>
                </a:lnTo>
                <a:lnTo>
                  <a:pt x="169" y="119"/>
                </a:lnTo>
                <a:lnTo>
                  <a:pt x="169" y="118"/>
                </a:lnTo>
                <a:lnTo>
                  <a:pt x="168" y="118"/>
                </a:lnTo>
                <a:lnTo>
                  <a:pt x="169" y="118"/>
                </a:lnTo>
                <a:lnTo>
                  <a:pt x="169" y="117"/>
                </a:lnTo>
                <a:lnTo>
                  <a:pt x="168" y="117"/>
                </a:lnTo>
                <a:lnTo>
                  <a:pt x="169" y="117"/>
                </a:lnTo>
                <a:lnTo>
                  <a:pt x="169" y="116"/>
                </a:lnTo>
                <a:lnTo>
                  <a:pt x="169" y="117"/>
                </a:lnTo>
                <a:lnTo>
                  <a:pt x="170" y="117"/>
                </a:lnTo>
                <a:lnTo>
                  <a:pt x="169" y="116"/>
                </a:lnTo>
                <a:lnTo>
                  <a:pt x="170" y="116"/>
                </a:lnTo>
                <a:lnTo>
                  <a:pt x="169" y="116"/>
                </a:lnTo>
                <a:lnTo>
                  <a:pt x="169" y="115"/>
                </a:lnTo>
                <a:lnTo>
                  <a:pt x="170" y="115"/>
                </a:lnTo>
                <a:lnTo>
                  <a:pt x="169" y="115"/>
                </a:lnTo>
                <a:lnTo>
                  <a:pt x="170" y="115"/>
                </a:lnTo>
                <a:lnTo>
                  <a:pt x="170" y="114"/>
                </a:lnTo>
                <a:lnTo>
                  <a:pt x="170" y="115"/>
                </a:lnTo>
                <a:lnTo>
                  <a:pt x="171" y="115"/>
                </a:lnTo>
                <a:lnTo>
                  <a:pt x="170" y="115"/>
                </a:lnTo>
                <a:lnTo>
                  <a:pt x="171" y="115"/>
                </a:lnTo>
                <a:lnTo>
                  <a:pt x="171" y="116"/>
                </a:lnTo>
                <a:lnTo>
                  <a:pt x="170" y="116"/>
                </a:lnTo>
                <a:lnTo>
                  <a:pt x="171" y="116"/>
                </a:lnTo>
                <a:lnTo>
                  <a:pt x="170" y="117"/>
                </a:lnTo>
                <a:lnTo>
                  <a:pt x="171" y="117"/>
                </a:lnTo>
                <a:lnTo>
                  <a:pt x="171" y="116"/>
                </a:lnTo>
                <a:lnTo>
                  <a:pt x="172" y="117"/>
                </a:lnTo>
                <a:lnTo>
                  <a:pt x="171" y="117"/>
                </a:lnTo>
                <a:lnTo>
                  <a:pt x="172" y="117"/>
                </a:lnTo>
                <a:lnTo>
                  <a:pt x="171" y="118"/>
                </a:lnTo>
                <a:lnTo>
                  <a:pt x="172" y="118"/>
                </a:lnTo>
                <a:lnTo>
                  <a:pt x="173" y="118"/>
                </a:lnTo>
                <a:lnTo>
                  <a:pt x="172" y="118"/>
                </a:lnTo>
                <a:lnTo>
                  <a:pt x="171" y="118"/>
                </a:lnTo>
                <a:lnTo>
                  <a:pt x="172" y="118"/>
                </a:lnTo>
                <a:lnTo>
                  <a:pt x="171" y="118"/>
                </a:lnTo>
                <a:lnTo>
                  <a:pt x="171" y="119"/>
                </a:lnTo>
                <a:lnTo>
                  <a:pt x="170" y="119"/>
                </a:lnTo>
                <a:lnTo>
                  <a:pt x="171" y="119"/>
                </a:lnTo>
                <a:lnTo>
                  <a:pt x="170" y="120"/>
                </a:lnTo>
                <a:lnTo>
                  <a:pt x="171" y="120"/>
                </a:lnTo>
                <a:lnTo>
                  <a:pt x="171" y="119"/>
                </a:lnTo>
                <a:lnTo>
                  <a:pt x="172" y="120"/>
                </a:lnTo>
                <a:lnTo>
                  <a:pt x="171" y="120"/>
                </a:lnTo>
                <a:lnTo>
                  <a:pt x="172" y="120"/>
                </a:lnTo>
                <a:lnTo>
                  <a:pt x="173" y="120"/>
                </a:lnTo>
                <a:lnTo>
                  <a:pt x="172" y="120"/>
                </a:lnTo>
                <a:lnTo>
                  <a:pt x="172" y="119"/>
                </a:lnTo>
                <a:lnTo>
                  <a:pt x="173" y="119"/>
                </a:lnTo>
                <a:lnTo>
                  <a:pt x="172" y="119"/>
                </a:lnTo>
                <a:lnTo>
                  <a:pt x="173" y="119"/>
                </a:lnTo>
                <a:lnTo>
                  <a:pt x="173" y="120"/>
                </a:lnTo>
                <a:lnTo>
                  <a:pt x="174" y="120"/>
                </a:lnTo>
                <a:lnTo>
                  <a:pt x="174" y="119"/>
                </a:lnTo>
                <a:lnTo>
                  <a:pt x="174" y="120"/>
                </a:lnTo>
                <a:lnTo>
                  <a:pt x="175" y="120"/>
                </a:lnTo>
                <a:lnTo>
                  <a:pt x="175" y="119"/>
                </a:lnTo>
                <a:lnTo>
                  <a:pt x="174" y="119"/>
                </a:lnTo>
                <a:lnTo>
                  <a:pt x="174" y="118"/>
                </a:lnTo>
                <a:lnTo>
                  <a:pt x="175" y="118"/>
                </a:lnTo>
                <a:lnTo>
                  <a:pt x="175" y="117"/>
                </a:lnTo>
                <a:lnTo>
                  <a:pt x="175" y="118"/>
                </a:lnTo>
                <a:lnTo>
                  <a:pt x="176" y="118"/>
                </a:lnTo>
                <a:lnTo>
                  <a:pt x="175" y="118"/>
                </a:lnTo>
                <a:lnTo>
                  <a:pt x="176" y="118"/>
                </a:lnTo>
                <a:lnTo>
                  <a:pt x="176" y="119"/>
                </a:lnTo>
                <a:lnTo>
                  <a:pt x="176" y="120"/>
                </a:lnTo>
                <a:lnTo>
                  <a:pt x="175" y="120"/>
                </a:lnTo>
                <a:lnTo>
                  <a:pt x="176" y="120"/>
                </a:lnTo>
                <a:lnTo>
                  <a:pt x="176" y="119"/>
                </a:lnTo>
                <a:lnTo>
                  <a:pt x="177" y="119"/>
                </a:lnTo>
                <a:lnTo>
                  <a:pt x="177" y="120"/>
                </a:lnTo>
                <a:lnTo>
                  <a:pt x="178" y="120"/>
                </a:lnTo>
                <a:lnTo>
                  <a:pt x="177" y="120"/>
                </a:lnTo>
                <a:lnTo>
                  <a:pt x="177" y="119"/>
                </a:lnTo>
                <a:lnTo>
                  <a:pt x="178" y="119"/>
                </a:lnTo>
                <a:lnTo>
                  <a:pt x="178" y="120"/>
                </a:lnTo>
                <a:lnTo>
                  <a:pt x="179" y="120"/>
                </a:lnTo>
                <a:lnTo>
                  <a:pt x="179" y="119"/>
                </a:lnTo>
                <a:lnTo>
                  <a:pt x="179" y="120"/>
                </a:lnTo>
                <a:lnTo>
                  <a:pt x="180" y="120"/>
                </a:lnTo>
                <a:lnTo>
                  <a:pt x="180" y="119"/>
                </a:lnTo>
                <a:lnTo>
                  <a:pt x="179" y="119"/>
                </a:lnTo>
                <a:lnTo>
                  <a:pt x="180" y="119"/>
                </a:lnTo>
                <a:lnTo>
                  <a:pt x="180" y="118"/>
                </a:lnTo>
                <a:lnTo>
                  <a:pt x="179" y="118"/>
                </a:lnTo>
                <a:lnTo>
                  <a:pt x="178" y="118"/>
                </a:lnTo>
                <a:lnTo>
                  <a:pt x="179" y="118"/>
                </a:lnTo>
                <a:lnTo>
                  <a:pt x="179" y="117"/>
                </a:lnTo>
                <a:lnTo>
                  <a:pt x="178" y="117"/>
                </a:lnTo>
                <a:lnTo>
                  <a:pt x="178" y="116"/>
                </a:lnTo>
                <a:lnTo>
                  <a:pt x="177" y="116"/>
                </a:lnTo>
                <a:lnTo>
                  <a:pt x="177" y="117"/>
                </a:lnTo>
                <a:lnTo>
                  <a:pt x="178" y="117"/>
                </a:lnTo>
                <a:lnTo>
                  <a:pt x="177" y="117"/>
                </a:lnTo>
                <a:lnTo>
                  <a:pt x="177" y="116"/>
                </a:lnTo>
                <a:lnTo>
                  <a:pt x="176" y="116"/>
                </a:lnTo>
                <a:lnTo>
                  <a:pt x="176" y="117"/>
                </a:lnTo>
                <a:lnTo>
                  <a:pt x="175" y="117"/>
                </a:lnTo>
                <a:lnTo>
                  <a:pt x="176" y="117"/>
                </a:lnTo>
                <a:lnTo>
                  <a:pt x="176" y="116"/>
                </a:lnTo>
                <a:lnTo>
                  <a:pt x="176" y="115"/>
                </a:lnTo>
                <a:lnTo>
                  <a:pt x="177" y="115"/>
                </a:lnTo>
                <a:lnTo>
                  <a:pt x="178" y="115"/>
                </a:lnTo>
                <a:lnTo>
                  <a:pt x="177" y="115"/>
                </a:lnTo>
                <a:lnTo>
                  <a:pt x="177" y="114"/>
                </a:lnTo>
                <a:lnTo>
                  <a:pt x="177" y="113"/>
                </a:lnTo>
                <a:lnTo>
                  <a:pt x="176" y="113"/>
                </a:lnTo>
                <a:lnTo>
                  <a:pt x="176" y="114"/>
                </a:lnTo>
                <a:lnTo>
                  <a:pt x="175" y="114"/>
                </a:lnTo>
                <a:lnTo>
                  <a:pt x="176" y="114"/>
                </a:lnTo>
                <a:lnTo>
                  <a:pt x="176" y="113"/>
                </a:lnTo>
                <a:lnTo>
                  <a:pt x="176" y="112"/>
                </a:lnTo>
                <a:lnTo>
                  <a:pt x="175" y="112"/>
                </a:lnTo>
                <a:lnTo>
                  <a:pt x="176" y="112"/>
                </a:lnTo>
                <a:lnTo>
                  <a:pt x="175" y="112"/>
                </a:lnTo>
                <a:lnTo>
                  <a:pt x="175" y="111"/>
                </a:lnTo>
                <a:lnTo>
                  <a:pt x="175" y="112"/>
                </a:lnTo>
                <a:lnTo>
                  <a:pt x="174" y="112"/>
                </a:lnTo>
                <a:lnTo>
                  <a:pt x="174" y="113"/>
                </a:lnTo>
                <a:lnTo>
                  <a:pt x="175" y="113"/>
                </a:lnTo>
                <a:lnTo>
                  <a:pt x="175" y="114"/>
                </a:lnTo>
                <a:lnTo>
                  <a:pt x="174" y="114"/>
                </a:lnTo>
                <a:lnTo>
                  <a:pt x="174" y="113"/>
                </a:lnTo>
                <a:lnTo>
                  <a:pt x="174" y="114"/>
                </a:lnTo>
                <a:lnTo>
                  <a:pt x="173" y="114"/>
                </a:lnTo>
                <a:lnTo>
                  <a:pt x="173" y="113"/>
                </a:lnTo>
                <a:lnTo>
                  <a:pt x="172" y="113"/>
                </a:lnTo>
                <a:lnTo>
                  <a:pt x="173" y="113"/>
                </a:lnTo>
                <a:lnTo>
                  <a:pt x="172" y="113"/>
                </a:lnTo>
                <a:lnTo>
                  <a:pt x="172" y="114"/>
                </a:lnTo>
                <a:lnTo>
                  <a:pt x="173" y="114"/>
                </a:lnTo>
                <a:lnTo>
                  <a:pt x="172" y="114"/>
                </a:lnTo>
                <a:lnTo>
                  <a:pt x="171" y="114"/>
                </a:lnTo>
                <a:lnTo>
                  <a:pt x="172" y="114"/>
                </a:lnTo>
                <a:lnTo>
                  <a:pt x="171" y="113"/>
                </a:lnTo>
                <a:lnTo>
                  <a:pt x="171" y="114"/>
                </a:lnTo>
                <a:lnTo>
                  <a:pt x="170" y="114"/>
                </a:lnTo>
                <a:lnTo>
                  <a:pt x="171" y="113"/>
                </a:lnTo>
                <a:lnTo>
                  <a:pt x="170" y="113"/>
                </a:lnTo>
                <a:lnTo>
                  <a:pt x="171" y="113"/>
                </a:lnTo>
                <a:lnTo>
                  <a:pt x="171" y="112"/>
                </a:lnTo>
                <a:lnTo>
                  <a:pt x="172" y="112"/>
                </a:lnTo>
                <a:lnTo>
                  <a:pt x="171" y="112"/>
                </a:lnTo>
                <a:lnTo>
                  <a:pt x="172" y="112"/>
                </a:lnTo>
                <a:lnTo>
                  <a:pt x="173" y="112"/>
                </a:lnTo>
                <a:lnTo>
                  <a:pt x="172" y="112"/>
                </a:lnTo>
                <a:lnTo>
                  <a:pt x="171" y="112"/>
                </a:lnTo>
                <a:lnTo>
                  <a:pt x="172" y="111"/>
                </a:lnTo>
                <a:lnTo>
                  <a:pt x="173" y="111"/>
                </a:lnTo>
                <a:lnTo>
                  <a:pt x="172" y="111"/>
                </a:lnTo>
                <a:lnTo>
                  <a:pt x="172" y="110"/>
                </a:lnTo>
                <a:lnTo>
                  <a:pt x="173" y="110"/>
                </a:lnTo>
                <a:lnTo>
                  <a:pt x="172" y="110"/>
                </a:lnTo>
                <a:lnTo>
                  <a:pt x="173" y="110"/>
                </a:lnTo>
                <a:lnTo>
                  <a:pt x="173" y="111"/>
                </a:lnTo>
                <a:lnTo>
                  <a:pt x="174" y="111"/>
                </a:lnTo>
                <a:lnTo>
                  <a:pt x="174" y="110"/>
                </a:lnTo>
                <a:lnTo>
                  <a:pt x="174" y="111"/>
                </a:lnTo>
                <a:lnTo>
                  <a:pt x="175" y="111"/>
                </a:lnTo>
                <a:lnTo>
                  <a:pt x="175" y="110"/>
                </a:lnTo>
                <a:lnTo>
                  <a:pt x="174" y="110"/>
                </a:lnTo>
                <a:lnTo>
                  <a:pt x="174" y="109"/>
                </a:lnTo>
                <a:lnTo>
                  <a:pt x="173" y="109"/>
                </a:lnTo>
                <a:lnTo>
                  <a:pt x="174" y="109"/>
                </a:lnTo>
                <a:lnTo>
                  <a:pt x="174" y="108"/>
                </a:lnTo>
                <a:lnTo>
                  <a:pt x="173" y="108"/>
                </a:lnTo>
                <a:lnTo>
                  <a:pt x="174" y="108"/>
                </a:lnTo>
                <a:lnTo>
                  <a:pt x="173" y="108"/>
                </a:lnTo>
                <a:lnTo>
                  <a:pt x="173" y="107"/>
                </a:lnTo>
                <a:lnTo>
                  <a:pt x="172" y="107"/>
                </a:lnTo>
                <a:lnTo>
                  <a:pt x="173" y="107"/>
                </a:lnTo>
                <a:lnTo>
                  <a:pt x="172" y="107"/>
                </a:lnTo>
                <a:lnTo>
                  <a:pt x="172" y="108"/>
                </a:lnTo>
                <a:lnTo>
                  <a:pt x="173" y="108"/>
                </a:lnTo>
                <a:lnTo>
                  <a:pt x="172" y="108"/>
                </a:lnTo>
                <a:lnTo>
                  <a:pt x="171" y="108"/>
                </a:lnTo>
                <a:lnTo>
                  <a:pt x="172" y="108"/>
                </a:lnTo>
                <a:lnTo>
                  <a:pt x="171" y="107"/>
                </a:lnTo>
                <a:lnTo>
                  <a:pt x="171" y="108"/>
                </a:lnTo>
                <a:lnTo>
                  <a:pt x="170" y="108"/>
                </a:lnTo>
                <a:lnTo>
                  <a:pt x="171" y="107"/>
                </a:lnTo>
                <a:lnTo>
                  <a:pt x="170" y="107"/>
                </a:lnTo>
                <a:lnTo>
                  <a:pt x="171" y="107"/>
                </a:lnTo>
                <a:lnTo>
                  <a:pt x="171" y="106"/>
                </a:lnTo>
                <a:lnTo>
                  <a:pt x="172" y="106"/>
                </a:lnTo>
                <a:lnTo>
                  <a:pt x="171" y="106"/>
                </a:lnTo>
                <a:lnTo>
                  <a:pt x="172" y="106"/>
                </a:lnTo>
                <a:lnTo>
                  <a:pt x="173" y="106"/>
                </a:lnTo>
                <a:lnTo>
                  <a:pt x="172" y="106"/>
                </a:lnTo>
                <a:lnTo>
                  <a:pt x="171" y="106"/>
                </a:lnTo>
                <a:lnTo>
                  <a:pt x="172" y="105"/>
                </a:lnTo>
                <a:lnTo>
                  <a:pt x="171" y="105"/>
                </a:lnTo>
                <a:lnTo>
                  <a:pt x="172" y="105"/>
                </a:lnTo>
                <a:lnTo>
                  <a:pt x="171" y="104"/>
                </a:lnTo>
                <a:lnTo>
                  <a:pt x="171" y="105"/>
                </a:lnTo>
                <a:lnTo>
                  <a:pt x="170" y="105"/>
                </a:lnTo>
                <a:lnTo>
                  <a:pt x="171" y="104"/>
                </a:lnTo>
                <a:lnTo>
                  <a:pt x="170" y="104"/>
                </a:lnTo>
                <a:lnTo>
                  <a:pt x="171" y="104"/>
                </a:lnTo>
                <a:lnTo>
                  <a:pt x="171" y="103"/>
                </a:lnTo>
                <a:lnTo>
                  <a:pt x="170" y="103"/>
                </a:lnTo>
                <a:lnTo>
                  <a:pt x="171" y="103"/>
                </a:lnTo>
                <a:lnTo>
                  <a:pt x="170" y="103"/>
                </a:lnTo>
                <a:lnTo>
                  <a:pt x="170" y="102"/>
                </a:lnTo>
                <a:lnTo>
                  <a:pt x="170" y="103"/>
                </a:lnTo>
                <a:lnTo>
                  <a:pt x="169" y="103"/>
                </a:lnTo>
                <a:lnTo>
                  <a:pt x="170" y="103"/>
                </a:lnTo>
                <a:lnTo>
                  <a:pt x="169" y="103"/>
                </a:lnTo>
                <a:lnTo>
                  <a:pt x="169" y="104"/>
                </a:lnTo>
                <a:lnTo>
                  <a:pt x="170" y="104"/>
                </a:lnTo>
                <a:lnTo>
                  <a:pt x="169" y="104"/>
                </a:lnTo>
                <a:lnTo>
                  <a:pt x="170" y="105"/>
                </a:lnTo>
                <a:lnTo>
                  <a:pt x="169" y="105"/>
                </a:lnTo>
                <a:lnTo>
                  <a:pt x="169" y="104"/>
                </a:lnTo>
                <a:lnTo>
                  <a:pt x="169" y="105"/>
                </a:lnTo>
                <a:lnTo>
                  <a:pt x="168" y="105"/>
                </a:lnTo>
                <a:lnTo>
                  <a:pt x="169" y="105"/>
                </a:lnTo>
                <a:lnTo>
                  <a:pt x="169" y="106"/>
                </a:lnTo>
                <a:lnTo>
                  <a:pt x="168" y="106"/>
                </a:lnTo>
                <a:lnTo>
                  <a:pt x="169" y="106"/>
                </a:lnTo>
                <a:lnTo>
                  <a:pt x="169" y="107"/>
                </a:lnTo>
                <a:lnTo>
                  <a:pt x="170" y="107"/>
                </a:lnTo>
                <a:lnTo>
                  <a:pt x="169" y="107"/>
                </a:lnTo>
                <a:lnTo>
                  <a:pt x="170" y="108"/>
                </a:lnTo>
                <a:lnTo>
                  <a:pt x="169" y="108"/>
                </a:lnTo>
                <a:lnTo>
                  <a:pt x="169" y="107"/>
                </a:lnTo>
                <a:lnTo>
                  <a:pt x="169" y="108"/>
                </a:lnTo>
                <a:lnTo>
                  <a:pt x="168" y="108"/>
                </a:lnTo>
                <a:lnTo>
                  <a:pt x="168" y="107"/>
                </a:lnTo>
                <a:lnTo>
                  <a:pt x="167" y="107"/>
                </a:lnTo>
                <a:lnTo>
                  <a:pt x="167" y="108"/>
                </a:lnTo>
                <a:lnTo>
                  <a:pt x="166" y="108"/>
                </a:lnTo>
                <a:lnTo>
                  <a:pt x="166" y="107"/>
                </a:lnTo>
                <a:lnTo>
                  <a:pt x="166" y="108"/>
                </a:lnTo>
                <a:lnTo>
                  <a:pt x="165" y="108"/>
                </a:lnTo>
                <a:lnTo>
                  <a:pt x="165" y="107"/>
                </a:lnTo>
                <a:lnTo>
                  <a:pt x="166" y="107"/>
                </a:lnTo>
                <a:lnTo>
                  <a:pt x="166" y="106"/>
                </a:lnTo>
                <a:lnTo>
                  <a:pt x="165" y="106"/>
                </a:lnTo>
                <a:lnTo>
                  <a:pt x="165" y="105"/>
                </a:lnTo>
                <a:lnTo>
                  <a:pt x="165" y="106"/>
                </a:lnTo>
                <a:lnTo>
                  <a:pt x="164" y="106"/>
                </a:lnTo>
                <a:lnTo>
                  <a:pt x="165" y="106"/>
                </a:lnTo>
                <a:lnTo>
                  <a:pt x="164" y="106"/>
                </a:lnTo>
                <a:lnTo>
                  <a:pt x="164" y="107"/>
                </a:lnTo>
                <a:lnTo>
                  <a:pt x="164" y="108"/>
                </a:lnTo>
                <a:lnTo>
                  <a:pt x="165" y="108"/>
                </a:lnTo>
                <a:lnTo>
                  <a:pt x="164" y="108"/>
                </a:lnTo>
                <a:lnTo>
                  <a:pt x="164" y="107"/>
                </a:lnTo>
                <a:lnTo>
                  <a:pt x="163" y="107"/>
                </a:lnTo>
                <a:lnTo>
                  <a:pt x="163" y="108"/>
                </a:lnTo>
                <a:lnTo>
                  <a:pt x="162" y="108"/>
                </a:lnTo>
                <a:lnTo>
                  <a:pt x="163" y="108"/>
                </a:lnTo>
                <a:lnTo>
                  <a:pt x="163" y="107"/>
                </a:lnTo>
                <a:lnTo>
                  <a:pt x="162" y="107"/>
                </a:lnTo>
                <a:lnTo>
                  <a:pt x="162" y="108"/>
                </a:lnTo>
                <a:lnTo>
                  <a:pt x="161" y="108"/>
                </a:lnTo>
                <a:lnTo>
                  <a:pt x="161" y="107"/>
                </a:lnTo>
                <a:lnTo>
                  <a:pt x="161" y="108"/>
                </a:lnTo>
                <a:lnTo>
                  <a:pt x="160" y="108"/>
                </a:lnTo>
                <a:lnTo>
                  <a:pt x="160" y="107"/>
                </a:lnTo>
                <a:lnTo>
                  <a:pt x="161" y="107"/>
                </a:lnTo>
                <a:lnTo>
                  <a:pt x="160" y="107"/>
                </a:lnTo>
                <a:lnTo>
                  <a:pt x="161" y="106"/>
                </a:lnTo>
                <a:lnTo>
                  <a:pt x="162" y="106"/>
                </a:lnTo>
                <a:lnTo>
                  <a:pt x="161" y="106"/>
                </a:lnTo>
                <a:lnTo>
                  <a:pt x="161" y="105"/>
                </a:lnTo>
                <a:lnTo>
                  <a:pt x="162" y="105"/>
                </a:lnTo>
                <a:lnTo>
                  <a:pt x="162" y="104"/>
                </a:lnTo>
                <a:lnTo>
                  <a:pt x="163" y="104"/>
                </a:lnTo>
                <a:lnTo>
                  <a:pt x="163" y="105"/>
                </a:lnTo>
                <a:lnTo>
                  <a:pt x="162" y="105"/>
                </a:lnTo>
                <a:lnTo>
                  <a:pt x="163" y="105"/>
                </a:lnTo>
                <a:lnTo>
                  <a:pt x="163" y="104"/>
                </a:lnTo>
                <a:lnTo>
                  <a:pt x="164" y="104"/>
                </a:lnTo>
                <a:lnTo>
                  <a:pt x="164" y="105"/>
                </a:lnTo>
                <a:lnTo>
                  <a:pt x="165" y="105"/>
                </a:lnTo>
                <a:lnTo>
                  <a:pt x="164" y="105"/>
                </a:lnTo>
                <a:lnTo>
                  <a:pt x="164" y="104"/>
                </a:lnTo>
                <a:lnTo>
                  <a:pt x="164" y="103"/>
                </a:lnTo>
                <a:lnTo>
                  <a:pt x="163" y="103"/>
                </a:lnTo>
                <a:lnTo>
                  <a:pt x="162" y="103"/>
                </a:lnTo>
                <a:lnTo>
                  <a:pt x="163" y="103"/>
                </a:lnTo>
                <a:lnTo>
                  <a:pt x="163" y="102"/>
                </a:lnTo>
                <a:lnTo>
                  <a:pt x="163" y="101"/>
                </a:lnTo>
                <a:lnTo>
                  <a:pt x="164" y="101"/>
                </a:lnTo>
                <a:lnTo>
                  <a:pt x="164" y="102"/>
                </a:lnTo>
                <a:lnTo>
                  <a:pt x="165" y="102"/>
                </a:lnTo>
                <a:lnTo>
                  <a:pt x="164" y="102"/>
                </a:lnTo>
                <a:lnTo>
                  <a:pt x="164" y="101"/>
                </a:lnTo>
                <a:lnTo>
                  <a:pt x="164" y="100"/>
                </a:lnTo>
                <a:lnTo>
                  <a:pt x="165" y="100"/>
                </a:lnTo>
                <a:lnTo>
                  <a:pt x="164" y="100"/>
                </a:lnTo>
                <a:lnTo>
                  <a:pt x="165" y="100"/>
                </a:lnTo>
                <a:lnTo>
                  <a:pt x="165" y="99"/>
                </a:lnTo>
                <a:lnTo>
                  <a:pt x="165" y="100"/>
                </a:lnTo>
                <a:lnTo>
                  <a:pt x="166" y="100"/>
                </a:lnTo>
                <a:lnTo>
                  <a:pt x="166" y="101"/>
                </a:lnTo>
                <a:lnTo>
                  <a:pt x="165" y="101"/>
                </a:lnTo>
                <a:lnTo>
                  <a:pt x="165" y="102"/>
                </a:lnTo>
                <a:lnTo>
                  <a:pt x="166" y="102"/>
                </a:lnTo>
                <a:lnTo>
                  <a:pt x="166" y="101"/>
                </a:lnTo>
                <a:lnTo>
                  <a:pt x="166" y="102"/>
                </a:lnTo>
                <a:lnTo>
                  <a:pt x="167" y="102"/>
                </a:lnTo>
                <a:lnTo>
                  <a:pt x="167" y="101"/>
                </a:lnTo>
                <a:lnTo>
                  <a:pt x="168" y="101"/>
                </a:lnTo>
                <a:lnTo>
                  <a:pt x="168" y="102"/>
                </a:lnTo>
                <a:lnTo>
                  <a:pt x="169" y="102"/>
                </a:lnTo>
                <a:lnTo>
                  <a:pt x="169" y="101"/>
                </a:lnTo>
                <a:lnTo>
                  <a:pt x="169" y="102"/>
                </a:lnTo>
                <a:lnTo>
                  <a:pt x="170" y="102"/>
                </a:lnTo>
                <a:lnTo>
                  <a:pt x="169" y="101"/>
                </a:lnTo>
                <a:lnTo>
                  <a:pt x="170" y="101"/>
                </a:lnTo>
                <a:lnTo>
                  <a:pt x="169" y="101"/>
                </a:lnTo>
                <a:lnTo>
                  <a:pt x="169" y="100"/>
                </a:lnTo>
                <a:lnTo>
                  <a:pt x="168" y="100"/>
                </a:lnTo>
                <a:lnTo>
                  <a:pt x="169" y="100"/>
                </a:lnTo>
                <a:lnTo>
                  <a:pt x="169" y="99"/>
                </a:lnTo>
                <a:lnTo>
                  <a:pt x="168" y="99"/>
                </a:lnTo>
                <a:lnTo>
                  <a:pt x="168" y="98"/>
                </a:lnTo>
                <a:lnTo>
                  <a:pt x="167" y="98"/>
                </a:lnTo>
                <a:lnTo>
                  <a:pt x="167" y="99"/>
                </a:lnTo>
                <a:lnTo>
                  <a:pt x="166" y="99"/>
                </a:lnTo>
                <a:lnTo>
                  <a:pt x="166" y="98"/>
                </a:lnTo>
                <a:lnTo>
                  <a:pt x="166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6" y="97"/>
                </a:lnTo>
                <a:lnTo>
                  <a:pt x="167" y="97"/>
                </a:lnTo>
                <a:lnTo>
                  <a:pt x="166" y="97"/>
                </a:lnTo>
                <a:lnTo>
                  <a:pt x="166" y="96"/>
                </a:lnTo>
                <a:lnTo>
                  <a:pt x="167" y="96"/>
                </a:lnTo>
                <a:lnTo>
                  <a:pt x="167" y="95"/>
                </a:lnTo>
                <a:lnTo>
                  <a:pt x="168" y="95"/>
                </a:lnTo>
                <a:lnTo>
                  <a:pt x="168" y="96"/>
                </a:lnTo>
                <a:lnTo>
                  <a:pt x="169" y="96"/>
                </a:lnTo>
                <a:lnTo>
                  <a:pt x="169" y="95"/>
                </a:lnTo>
                <a:lnTo>
                  <a:pt x="169" y="96"/>
                </a:lnTo>
                <a:lnTo>
                  <a:pt x="170" y="96"/>
                </a:lnTo>
                <a:lnTo>
                  <a:pt x="169" y="95"/>
                </a:lnTo>
                <a:lnTo>
                  <a:pt x="170" y="95"/>
                </a:lnTo>
                <a:lnTo>
                  <a:pt x="169" y="95"/>
                </a:lnTo>
                <a:lnTo>
                  <a:pt x="169" y="94"/>
                </a:lnTo>
                <a:lnTo>
                  <a:pt x="168" y="94"/>
                </a:lnTo>
                <a:lnTo>
                  <a:pt x="169" y="94"/>
                </a:lnTo>
                <a:lnTo>
                  <a:pt x="169" y="93"/>
                </a:lnTo>
                <a:lnTo>
                  <a:pt x="168" y="93"/>
                </a:lnTo>
                <a:lnTo>
                  <a:pt x="169" y="93"/>
                </a:lnTo>
                <a:lnTo>
                  <a:pt x="169" y="92"/>
                </a:lnTo>
                <a:lnTo>
                  <a:pt x="169" y="93"/>
                </a:lnTo>
                <a:lnTo>
                  <a:pt x="170" y="93"/>
                </a:lnTo>
                <a:lnTo>
                  <a:pt x="169" y="92"/>
                </a:lnTo>
                <a:lnTo>
                  <a:pt x="170" y="92"/>
                </a:lnTo>
                <a:lnTo>
                  <a:pt x="169" y="92"/>
                </a:lnTo>
                <a:lnTo>
                  <a:pt x="169" y="91"/>
                </a:lnTo>
                <a:lnTo>
                  <a:pt x="170" y="91"/>
                </a:lnTo>
                <a:lnTo>
                  <a:pt x="169" y="91"/>
                </a:lnTo>
                <a:lnTo>
                  <a:pt x="170" y="91"/>
                </a:lnTo>
                <a:lnTo>
                  <a:pt x="170" y="90"/>
                </a:lnTo>
                <a:lnTo>
                  <a:pt x="170" y="91"/>
                </a:lnTo>
                <a:lnTo>
                  <a:pt x="171" y="91"/>
                </a:lnTo>
                <a:lnTo>
                  <a:pt x="170" y="91"/>
                </a:lnTo>
                <a:lnTo>
                  <a:pt x="171" y="91"/>
                </a:lnTo>
                <a:lnTo>
                  <a:pt x="171" y="92"/>
                </a:lnTo>
                <a:lnTo>
                  <a:pt x="170" y="92"/>
                </a:lnTo>
                <a:lnTo>
                  <a:pt x="171" y="92"/>
                </a:lnTo>
                <a:lnTo>
                  <a:pt x="170" y="93"/>
                </a:lnTo>
                <a:lnTo>
                  <a:pt x="171" y="93"/>
                </a:lnTo>
                <a:lnTo>
                  <a:pt x="171" y="92"/>
                </a:lnTo>
                <a:lnTo>
                  <a:pt x="172" y="93"/>
                </a:lnTo>
                <a:lnTo>
                  <a:pt x="171" y="93"/>
                </a:lnTo>
                <a:lnTo>
                  <a:pt x="172" y="93"/>
                </a:lnTo>
                <a:lnTo>
                  <a:pt x="171" y="94"/>
                </a:lnTo>
                <a:lnTo>
                  <a:pt x="172" y="94"/>
                </a:lnTo>
                <a:lnTo>
                  <a:pt x="173" y="94"/>
                </a:lnTo>
                <a:lnTo>
                  <a:pt x="172" y="94"/>
                </a:lnTo>
                <a:lnTo>
                  <a:pt x="171" y="94"/>
                </a:lnTo>
                <a:lnTo>
                  <a:pt x="172" y="94"/>
                </a:lnTo>
                <a:lnTo>
                  <a:pt x="171" y="94"/>
                </a:lnTo>
                <a:lnTo>
                  <a:pt x="171" y="95"/>
                </a:lnTo>
                <a:lnTo>
                  <a:pt x="170" y="95"/>
                </a:lnTo>
                <a:lnTo>
                  <a:pt x="171" y="95"/>
                </a:lnTo>
                <a:lnTo>
                  <a:pt x="170" y="96"/>
                </a:lnTo>
                <a:lnTo>
                  <a:pt x="171" y="96"/>
                </a:lnTo>
                <a:lnTo>
                  <a:pt x="171" y="95"/>
                </a:lnTo>
                <a:lnTo>
                  <a:pt x="172" y="96"/>
                </a:lnTo>
                <a:lnTo>
                  <a:pt x="171" y="96"/>
                </a:lnTo>
                <a:lnTo>
                  <a:pt x="172" y="96"/>
                </a:lnTo>
                <a:lnTo>
                  <a:pt x="173" y="96"/>
                </a:lnTo>
                <a:lnTo>
                  <a:pt x="172" y="96"/>
                </a:lnTo>
                <a:lnTo>
                  <a:pt x="172" y="95"/>
                </a:lnTo>
                <a:lnTo>
                  <a:pt x="173" y="95"/>
                </a:lnTo>
                <a:lnTo>
                  <a:pt x="172" y="95"/>
                </a:lnTo>
                <a:lnTo>
                  <a:pt x="173" y="95"/>
                </a:lnTo>
                <a:lnTo>
                  <a:pt x="173" y="96"/>
                </a:lnTo>
                <a:lnTo>
                  <a:pt x="174" y="96"/>
                </a:lnTo>
                <a:lnTo>
                  <a:pt x="174" y="95"/>
                </a:lnTo>
                <a:lnTo>
                  <a:pt x="174" y="96"/>
                </a:lnTo>
                <a:lnTo>
                  <a:pt x="175" y="96"/>
                </a:lnTo>
                <a:lnTo>
                  <a:pt x="175" y="95"/>
                </a:lnTo>
                <a:lnTo>
                  <a:pt x="174" y="95"/>
                </a:lnTo>
                <a:lnTo>
                  <a:pt x="174" y="94"/>
                </a:lnTo>
                <a:lnTo>
                  <a:pt x="175" y="94"/>
                </a:lnTo>
                <a:lnTo>
                  <a:pt x="175" y="93"/>
                </a:lnTo>
                <a:lnTo>
                  <a:pt x="175" y="94"/>
                </a:lnTo>
                <a:lnTo>
                  <a:pt x="176" y="94"/>
                </a:lnTo>
                <a:lnTo>
                  <a:pt x="175" y="94"/>
                </a:lnTo>
                <a:lnTo>
                  <a:pt x="176" y="94"/>
                </a:lnTo>
                <a:lnTo>
                  <a:pt x="176" y="95"/>
                </a:lnTo>
                <a:lnTo>
                  <a:pt x="176" y="96"/>
                </a:lnTo>
                <a:lnTo>
                  <a:pt x="175" y="96"/>
                </a:lnTo>
                <a:lnTo>
                  <a:pt x="176" y="96"/>
                </a:lnTo>
                <a:lnTo>
                  <a:pt x="176" y="95"/>
                </a:lnTo>
                <a:lnTo>
                  <a:pt x="177" y="95"/>
                </a:lnTo>
                <a:lnTo>
                  <a:pt x="177" y="96"/>
                </a:lnTo>
                <a:lnTo>
                  <a:pt x="178" y="96"/>
                </a:lnTo>
                <a:lnTo>
                  <a:pt x="177" y="96"/>
                </a:lnTo>
                <a:lnTo>
                  <a:pt x="177" y="95"/>
                </a:lnTo>
                <a:lnTo>
                  <a:pt x="178" y="95"/>
                </a:lnTo>
                <a:lnTo>
                  <a:pt x="178" y="96"/>
                </a:lnTo>
                <a:lnTo>
                  <a:pt x="179" y="96"/>
                </a:lnTo>
                <a:lnTo>
                  <a:pt x="179" y="95"/>
                </a:lnTo>
                <a:lnTo>
                  <a:pt x="179" y="96"/>
                </a:lnTo>
                <a:lnTo>
                  <a:pt x="180" y="96"/>
                </a:lnTo>
                <a:lnTo>
                  <a:pt x="180" y="95"/>
                </a:lnTo>
                <a:lnTo>
                  <a:pt x="179" y="95"/>
                </a:lnTo>
                <a:lnTo>
                  <a:pt x="180" y="95"/>
                </a:lnTo>
                <a:lnTo>
                  <a:pt x="180" y="94"/>
                </a:lnTo>
                <a:lnTo>
                  <a:pt x="179" y="94"/>
                </a:lnTo>
                <a:lnTo>
                  <a:pt x="178" y="94"/>
                </a:lnTo>
                <a:lnTo>
                  <a:pt x="179" y="94"/>
                </a:lnTo>
                <a:lnTo>
                  <a:pt x="179" y="93"/>
                </a:lnTo>
                <a:lnTo>
                  <a:pt x="178" y="93"/>
                </a:lnTo>
                <a:lnTo>
                  <a:pt x="178" y="92"/>
                </a:lnTo>
                <a:lnTo>
                  <a:pt x="177" y="92"/>
                </a:lnTo>
                <a:lnTo>
                  <a:pt x="177" y="93"/>
                </a:lnTo>
                <a:lnTo>
                  <a:pt x="178" y="93"/>
                </a:lnTo>
                <a:lnTo>
                  <a:pt x="177" y="93"/>
                </a:lnTo>
                <a:lnTo>
                  <a:pt x="177" y="92"/>
                </a:lnTo>
                <a:lnTo>
                  <a:pt x="176" y="92"/>
                </a:lnTo>
                <a:lnTo>
                  <a:pt x="176" y="93"/>
                </a:lnTo>
                <a:lnTo>
                  <a:pt x="175" y="93"/>
                </a:lnTo>
                <a:lnTo>
                  <a:pt x="176" y="93"/>
                </a:lnTo>
                <a:lnTo>
                  <a:pt x="176" y="92"/>
                </a:lnTo>
                <a:lnTo>
                  <a:pt x="176" y="91"/>
                </a:lnTo>
                <a:lnTo>
                  <a:pt x="177" y="91"/>
                </a:lnTo>
                <a:lnTo>
                  <a:pt x="178" y="91"/>
                </a:lnTo>
                <a:lnTo>
                  <a:pt x="177" y="91"/>
                </a:lnTo>
                <a:lnTo>
                  <a:pt x="177" y="90"/>
                </a:lnTo>
                <a:lnTo>
                  <a:pt x="177" y="89"/>
                </a:lnTo>
                <a:lnTo>
                  <a:pt x="176" y="89"/>
                </a:lnTo>
                <a:lnTo>
                  <a:pt x="176" y="90"/>
                </a:lnTo>
                <a:lnTo>
                  <a:pt x="175" y="90"/>
                </a:lnTo>
                <a:lnTo>
                  <a:pt x="176" y="90"/>
                </a:lnTo>
                <a:lnTo>
                  <a:pt x="176" y="89"/>
                </a:lnTo>
                <a:lnTo>
                  <a:pt x="176" y="88"/>
                </a:lnTo>
                <a:lnTo>
                  <a:pt x="175" y="88"/>
                </a:lnTo>
                <a:lnTo>
                  <a:pt x="176" y="88"/>
                </a:lnTo>
                <a:lnTo>
                  <a:pt x="175" y="88"/>
                </a:lnTo>
                <a:lnTo>
                  <a:pt x="175" y="87"/>
                </a:lnTo>
                <a:lnTo>
                  <a:pt x="175" y="88"/>
                </a:lnTo>
                <a:lnTo>
                  <a:pt x="174" y="88"/>
                </a:lnTo>
                <a:lnTo>
                  <a:pt x="174" y="89"/>
                </a:lnTo>
                <a:lnTo>
                  <a:pt x="175" y="89"/>
                </a:lnTo>
                <a:lnTo>
                  <a:pt x="175" y="90"/>
                </a:lnTo>
                <a:lnTo>
                  <a:pt x="174" y="90"/>
                </a:lnTo>
                <a:lnTo>
                  <a:pt x="174" y="89"/>
                </a:lnTo>
                <a:lnTo>
                  <a:pt x="174" y="90"/>
                </a:lnTo>
                <a:lnTo>
                  <a:pt x="173" y="90"/>
                </a:lnTo>
                <a:lnTo>
                  <a:pt x="173" y="89"/>
                </a:lnTo>
                <a:lnTo>
                  <a:pt x="172" y="89"/>
                </a:lnTo>
                <a:lnTo>
                  <a:pt x="173" y="89"/>
                </a:lnTo>
                <a:lnTo>
                  <a:pt x="172" y="89"/>
                </a:lnTo>
                <a:lnTo>
                  <a:pt x="172" y="90"/>
                </a:lnTo>
                <a:lnTo>
                  <a:pt x="173" y="90"/>
                </a:lnTo>
                <a:lnTo>
                  <a:pt x="172" y="90"/>
                </a:lnTo>
                <a:lnTo>
                  <a:pt x="171" y="90"/>
                </a:lnTo>
                <a:lnTo>
                  <a:pt x="172" y="90"/>
                </a:lnTo>
                <a:lnTo>
                  <a:pt x="171" y="89"/>
                </a:lnTo>
                <a:lnTo>
                  <a:pt x="171" y="90"/>
                </a:lnTo>
                <a:lnTo>
                  <a:pt x="170" y="90"/>
                </a:lnTo>
                <a:lnTo>
                  <a:pt x="171" y="89"/>
                </a:lnTo>
                <a:lnTo>
                  <a:pt x="170" y="89"/>
                </a:lnTo>
                <a:lnTo>
                  <a:pt x="171" y="89"/>
                </a:lnTo>
                <a:lnTo>
                  <a:pt x="171" y="88"/>
                </a:lnTo>
                <a:lnTo>
                  <a:pt x="172" y="88"/>
                </a:lnTo>
                <a:lnTo>
                  <a:pt x="171" y="88"/>
                </a:lnTo>
                <a:lnTo>
                  <a:pt x="172" y="88"/>
                </a:lnTo>
                <a:lnTo>
                  <a:pt x="173" y="88"/>
                </a:lnTo>
                <a:lnTo>
                  <a:pt x="172" y="88"/>
                </a:lnTo>
                <a:lnTo>
                  <a:pt x="171" y="88"/>
                </a:lnTo>
                <a:lnTo>
                  <a:pt x="172" y="87"/>
                </a:lnTo>
                <a:lnTo>
                  <a:pt x="173" y="87"/>
                </a:lnTo>
                <a:lnTo>
                  <a:pt x="172" y="87"/>
                </a:lnTo>
                <a:lnTo>
                  <a:pt x="172" y="86"/>
                </a:lnTo>
                <a:lnTo>
                  <a:pt x="173" y="86"/>
                </a:lnTo>
                <a:lnTo>
                  <a:pt x="172" y="86"/>
                </a:lnTo>
                <a:lnTo>
                  <a:pt x="173" y="86"/>
                </a:lnTo>
                <a:lnTo>
                  <a:pt x="173" y="87"/>
                </a:lnTo>
                <a:lnTo>
                  <a:pt x="174" y="87"/>
                </a:lnTo>
                <a:lnTo>
                  <a:pt x="174" y="86"/>
                </a:lnTo>
                <a:lnTo>
                  <a:pt x="174" y="87"/>
                </a:lnTo>
                <a:lnTo>
                  <a:pt x="175" y="87"/>
                </a:lnTo>
                <a:lnTo>
                  <a:pt x="175" y="86"/>
                </a:lnTo>
                <a:lnTo>
                  <a:pt x="174" y="86"/>
                </a:lnTo>
                <a:lnTo>
                  <a:pt x="174" y="85"/>
                </a:lnTo>
                <a:lnTo>
                  <a:pt x="173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4"/>
                </a:lnTo>
                <a:lnTo>
                  <a:pt x="174" y="84"/>
                </a:lnTo>
                <a:lnTo>
                  <a:pt x="174" y="83"/>
                </a:lnTo>
                <a:lnTo>
                  <a:pt x="174" y="84"/>
                </a:lnTo>
                <a:lnTo>
                  <a:pt x="175" y="84"/>
                </a:lnTo>
                <a:lnTo>
                  <a:pt x="175" y="83"/>
                </a:lnTo>
                <a:lnTo>
                  <a:pt x="174" y="83"/>
                </a:lnTo>
                <a:lnTo>
                  <a:pt x="174" y="82"/>
                </a:lnTo>
                <a:lnTo>
                  <a:pt x="175" y="82"/>
                </a:lnTo>
                <a:lnTo>
                  <a:pt x="175" y="81"/>
                </a:lnTo>
                <a:lnTo>
                  <a:pt x="175" y="82"/>
                </a:lnTo>
                <a:lnTo>
                  <a:pt x="176" y="82"/>
                </a:lnTo>
                <a:lnTo>
                  <a:pt x="175" y="82"/>
                </a:lnTo>
                <a:lnTo>
                  <a:pt x="176" y="82"/>
                </a:lnTo>
                <a:lnTo>
                  <a:pt x="176" y="83"/>
                </a:lnTo>
                <a:lnTo>
                  <a:pt x="176" y="84"/>
                </a:lnTo>
                <a:lnTo>
                  <a:pt x="175" y="84"/>
                </a:lnTo>
                <a:lnTo>
                  <a:pt x="176" y="84"/>
                </a:lnTo>
                <a:lnTo>
                  <a:pt x="176" y="83"/>
                </a:lnTo>
                <a:lnTo>
                  <a:pt x="177" y="83"/>
                </a:lnTo>
                <a:lnTo>
                  <a:pt x="177" y="84"/>
                </a:lnTo>
                <a:lnTo>
                  <a:pt x="178" y="84"/>
                </a:lnTo>
                <a:lnTo>
                  <a:pt x="177" y="84"/>
                </a:lnTo>
                <a:lnTo>
                  <a:pt x="177" y="83"/>
                </a:lnTo>
                <a:lnTo>
                  <a:pt x="178" y="83"/>
                </a:lnTo>
                <a:lnTo>
                  <a:pt x="178" y="84"/>
                </a:lnTo>
                <a:lnTo>
                  <a:pt x="179" y="84"/>
                </a:lnTo>
                <a:lnTo>
                  <a:pt x="179" y="83"/>
                </a:lnTo>
                <a:lnTo>
                  <a:pt x="179" y="84"/>
                </a:lnTo>
                <a:lnTo>
                  <a:pt x="180" y="84"/>
                </a:lnTo>
                <a:lnTo>
                  <a:pt x="180" y="83"/>
                </a:lnTo>
                <a:lnTo>
                  <a:pt x="179" y="83"/>
                </a:lnTo>
                <a:lnTo>
                  <a:pt x="180" y="83"/>
                </a:lnTo>
                <a:lnTo>
                  <a:pt x="180" y="82"/>
                </a:lnTo>
                <a:lnTo>
                  <a:pt x="179" y="82"/>
                </a:lnTo>
                <a:lnTo>
                  <a:pt x="178" y="82"/>
                </a:lnTo>
                <a:lnTo>
                  <a:pt x="179" y="82"/>
                </a:lnTo>
                <a:lnTo>
                  <a:pt x="179" y="81"/>
                </a:lnTo>
                <a:lnTo>
                  <a:pt x="178" y="81"/>
                </a:lnTo>
                <a:lnTo>
                  <a:pt x="178" y="80"/>
                </a:lnTo>
                <a:lnTo>
                  <a:pt x="177" y="80"/>
                </a:lnTo>
                <a:lnTo>
                  <a:pt x="177" y="81"/>
                </a:lnTo>
                <a:lnTo>
                  <a:pt x="178" y="81"/>
                </a:lnTo>
                <a:lnTo>
                  <a:pt x="177" y="81"/>
                </a:lnTo>
                <a:lnTo>
                  <a:pt x="177" y="80"/>
                </a:lnTo>
                <a:lnTo>
                  <a:pt x="176" y="80"/>
                </a:lnTo>
                <a:lnTo>
                  <a:pt x="176" y="81"/>
                </a:lnTo>
                <a:lnTo>
                  <a:pt x="175" y="81"/>
                </a:lnTo>
                <a:lnTo>
                  <a:pt x="176" y="81"/>
                </a:lnTo>
                <a:lnTo>
                  <a:pt x="176" y="80"/>
                </a:lnTo>
                <a:lnTo>
                  <a:pt x="176" y="79"/>
                </a:lnTo>
                <a:lnTo>
                  <a:pt x="177" y="79"/>
                </a:lnTo>
                <a:lnTo>
                  <a:pt x="178" y="79"/>
                </a:lnTo>
                <a:lnTo>
                  <a:pt x="177" y="79"/>
                </a:lnTo>
                <a:lnTo>
                  <a:pt x="177" y="78"/>
                </a:lnTo>
                <a:lnTo>
                  <a:pt x="178" y="78"/>
                </a:lnTo>
                <a:lnTo>
                  <a:pt x="177" y="78"/>
                </a:lnTo>
                <a:lnTo>
                  <a:pt x="177" y="77"/>
                </a:lnTo>
                <a:lnTo>
                  <a:pt x="178" y="77"/>
                </a:lnTo>
                <a:lnTo>
                  <a:pt x="178" y="78"/>
                </a:lnTo>
                <a:lnTo>
                  <a:pt x="179" y="78"/>
                </a:lnTo>
                <a:lnTo>
                  <a:pt x="179" y="77"/>
                </a:lnTo>
                <a:lnTo>
                  <a:pt x="179" y="78"/>
                </a:lnTo>
                <a:lnTo>
                  <a:pt x="180" y="78"/>
                </a:lnTo>
                <a:lnTo>
                  <a:pt x="180" y="77"/>
                </a:lnTo>
                <a:lnTo>
                  <a:pt x="179" y="77"/>
                </a:lnTo>
                <a:lnTo>
                  <a:pt x="180" y="77"/>
                </a:lnTo>
                <a:lnTo>
                  <a:pt x="180" y="76"/>
                </a:lnTo>
                <a:lnTo>
                  <a:pt x="179" y="76"/>
                </a:lnTo>
                <a:lnTo>
                  <a:pt x="178" y="76"/>
                </a:lnTo>
                <a:lnTo>
                  <a:pt x="179" y="76"/>
                </a:lnTo>
                <a:lnTo>
                  <a:pt x="179" y="75"/>
                </a:lnTo>
                <a:lnTo>
                  <a:pt x="179" y="74"/>
                </a:lnTo>
                <a:lnTo>
                  <a:pt x="179" y="75"/>
                </a:lnTo>
                <a:lnTo>
                  <a:pt x="180" y="75"/>
                </a:lnTo>
                <a:lnTo>
                  <a:pt x="180" y="74"/>
                </a:lnTo>
                <a:lnTo>
                  <a:pt x="179" y="74"/>
                </a:lnTo>
                <a:lnTo>
                  <a:pt x="180" y="74"/>
                </a:lnTo>
                <a:lnTo>
                  <a:pt x="180" y="73"/>
                </a:lnTo>
                <a:lnTo>
                  <a:pt x="180" y="72"/>
                </a:lnTo>
                <a:lnTo>
                  <a:pt x="181" y="72"/>
                </a:lnTo>
                <a:lnTo>
                  <a:pt x="181" y="73"/>
                </a:lnTo>
                <a:lnTo>
                  <a:pt x="181" y="74"/>
                </a:lnTo>
                <a:lnTo>
                  <a:pt x="182" y="74"/>
                </a:lnTo>
                <a:lnTo>
                  <a:pt x="181" y="74"/>
                </a:lnTo>
                <a:lnTo>
                  <a:pt x="181" y="75"/>
                </a:lnTo>
                <a:lnTo>
                  <a:pt x="182" y="75"/>
                </a:lnTo>
                <a:lnTo>
                  <a:pt x="182" y="74"/>
                </a:lnTo>
                <a:lnTo>
                  <a:pt x="182" y="75"/>
                </a:lnTo>
                <a:lnTo>
                  <a:pt x="182" y="76"/>
                </a:lnTo>
                <a:lnTo>
                  <a:pt x="183" y="76"/>
                </a:lnTo>
                <a:lnTo>
                  <a:pt x="182" y="76"/>
                </a:lnTo>
                <a:lnTo>
                  <a:pt x="183" y="76"/>
                </a:lnTo>
                <a:lnTo>
                  <a:pt x="182" y="76"/>
                </a:lnTo>
                <a:lnTo>
                  <a:pt x="181" y="76"/>
                </a:lnTo>
                <a:lnTo>
                  <a:pt x="181" y="77"/>
                </a:lnTo>
                <a:lnTo>
                  <a:pt x="182" y="77"/>
                </a:lnTo>
                <a:lnTo>
                  <a:pt x="181" y="77"/>
                </a:lnTo>
                <a:lnTo>
                  <a:pt x="181" y="78"/>
                </a:lnTo>
                <a:lnTo>
                  <a:pt x="182" y="78"/>
                </a:lnTo>
                <a:lnTo>
                  <a:pt x="182" y="77"/>
                </a:lnTo>
                <a:lnTo>
                  <a:pt x="182" y="78"/>
                </a:lnTo>
                <a:lnTo>
                  <a:pt x="183" y="78"/>
                </a:lnTo>
                <a:lnTo>
                  <a:pt x="182" y="77"/>
                </a:lnTo>
                <a:lnTo>
                  <a:pt x="183" y="77"/>
                </a:lnTo>
                <a:lnTo>
                  <a:pt x="184" y="77"/>
                </a:lnTo>
                <a:lnTo>
                  <a:pt x="183" y="78"/>
                </a:lnTo>
                <a:lnTo>
                  <a:pt x="184" y="78"/>
                </a:lnTo>
                <a:lnTo>
                  <a:pt x="184" y="79"/>
                </a:lnTo>
                <a:lnTo>
                  <a:pt x="183" y="79"/>
                </a:lnTo>
                <a:lnTo>
                  <a:pt x="184" y="79"/>
                </a:lnTo>
                <a:lnTo>
                  <a:pt x="183" y="79"/>
                </a:lnTo>
                <a:lnTo>
                  <a:pt x="184" y="79"/>
                </a:lnTo>
                <a:lnTo>
                  <a:pt x="185" y="79"/>
                </a:lnTo>
                <a:lnTo>
                  <a:pt x="184" y="79"/>
                </a:lnTo>
                <a:lnTo>
                  <a:pt x="185" y="79"/>
                </a:lnTo>
                <a:lnTo>
                  <a:pt x="185" y="80"/>
                </a:lnTo>
                <a:lnTo>
                  <a:pt x="184" y="80"/>
                </a:lnTo>
                <a:lnTo>
                  <a:pt x="185" y="80"/>
                </a:lnTo>
                <a:lnTo>
                  <a:pt x="185" y="81"/>
                </a:lnTo>
                <a:lnTo>
                  <a:pt x="186" y="81"/>
                </a:lnTo>
                <a:lnTo>
                  <a:pt x="185" y="81"/>
                </a:lnTo>
                <a:lnTo>
                  <a:pt x="184" y="81"/>
                </a:lnTo>
                <a:lnTo>
                  <a:pt x="185" y="81"/>
                </a:lnTo>
                <a:lnTo>
                  <a:pt x="184" y="80"/>
                </a:lnTo>
                <a:lnTo>
                  <a:pt x="184" y="81"/>
                </a:lnTo>
                <a:lnTo>
                  <a:pt x="183" y="81"/>
                </a:lnTo>
                <a:lnTo>
                  <a:pt x="184" y="80"/>
                </a:lnTo>
                <a:lnTo>
                  <a:pt x="183" y="80"/>
                </a:lnTo>
                <a:lnTo>
                  <a:pt x="182" y="80"/>
                </a:lnTo>
                <a:lnTo>
                  <a:pt x="183" y="81"/>
                </a:lnTo>
                <a:lnTo>
                  <a:pt x="182" y="81"/>
                </a:lnTo>
                <a:lnTo>
                  <a:pt x="182" y="82"/>
                </a:lnTo>
                <a:lnTo>
                  <a:pt x="183" y="82"/>
                </a:lnTo>
                <a:lnTo>
                  <a:pt x="182" y="82"/>
                </a:lnTo>
                <a:lnTo>
                  <a:pt x="183" y="82"/>
                </a:lnTo>
                <a:lnTo>
                  <a:pt x="182" y="82"/>
                </a:lnTo>
                <a:lnTo>
                  <a:pt x="181" y="82"/>
                </a:lnTo>
                <a:lnTo>
                  <a:pt x="181" y="83"/>
                </a:lnTo>
                <a:lnTo>
                  <a:pt x="182" y="83"/>
                </a:lnTo>
                <a:lnTo>
                  <a:pt x="181" y="83"/>
                </a:lnTo>
                <a:lnTo>
                  <a:pt x="181" y="84"/>
                </a:lnTo>
                <a:lnTo>
                  <a:pt x="182" y="84"/>
                </a:lnTo>
                <a:lnTo>
                  <a:pt x="182" y="83"/>
                </a:lnTo>
                <a:lnTo>
                  <a:pt x="182" y="84"/>
                </a:lnTo>
                <a:lnTo>
                  <a:pt x="183" y="84"/>
                </a:lnTo>
                <a:lnTo>
                  <a:pt x="182" y="83"/>
                </a:lnTo>
                <a:lnTo>
                  <a:pt x="183" y="83"/>
                </a:lnTo>
                <a:lnTo>
                  <a:pt x="184" y="83"/>
                </a:lnTo>
                <a:lnTo>
                  <a:pt x="183" y="84"/>
                </a:lnTo>
                <a:lnTo>
                  <a:pt x="184" y="84"/>
                </a:lnTo>
                <a:lnTo>
                  <a:pt x="184" y="83"/>
                </a:lnTo>
                <a:lnTo>
                  <a:pt x="185" y="84"/>
                </a:lnTo>
                <a:lnTo>
                  <a:pt x="184" y="84"/>
                </a:lnTo>
                <a:lnTo>
                  <a:pt x="185" y="84"/>
                </a:lnTo>
                <a:lnTo>
                  <a:pt x="186" y="84"/>
                </a:lnTo>
                <a:lnTo>
                  <a:pt x="185" y="84"/>
                </a:lnTo>
                <a:lnTo>
                  <a:pt x="185" y="83"/>
                </a:lnTo>
                <a:lnTo>
                  <a:pt x="184" y="83"/>
                </a:lnTo>
                <a:lnTo>
                  <a:pt x="185" y="83"/>
                </a:lnTo>
                <a:lnTo>
                  <a:pt x="185" y="82"/>
                </a:lnTo>
                <a:lnTo>
                  <a:pt x="186" y="82"/>
                </a:lnTo>
                <a:lnTo>
                  <a:pt x="185" y="82"/>
                </a:lnTo>
                <a:lnTo>
                  <a:pt x="186" y="82"/>
                </a:lnTo>
                <a:lnTo>
                  <a:pt x="185" y="81"/>
                </a:lnTo>
                <a:lnTo>
                  <a:pt x="186" y="81"/>
                </a:lnTo>
                <a:lnTo>
                  <a:pt x="186" y="82"/>
                </a:lnTo>
                <a:lnTo>
                  <a:pt x="186" y="83"/>
                </a:lnTo>
                <a:lnTo>
                  <a:pt x="187" y="83"/>
                </a:lnTo>
                <a:lnTo>
                  <a:pt x="186" y="83"/>
                </a:lnTo>
                <a:lnTo>
                  <a:pt x="186" y="84"/>
                </a:lnTo>
                <a:lnTo>
                  <a:pt x="187" y="84"/>
                </a:lnTo>
                <a:lnTo>
                  <a:pt x="187" y="83"/>
                </a:lnTo>
                <a:lnTo>
                  <a:pt x="187" y="84"/>
                </a:lnTo>
                <a:lnTo>
                  <a:pt x="187" y="85"/>
                </a:lnTo>
                <a:lnTo>
                  <a:pt x="188" y="85"/>
                </a:lnTo>
                <a:lnTo>
                  <a:pt x="187" y="85"/>
                </a:lnTo>
                <a:lnTo>
                  <a:pt x="186" y="85"/>
                </a:lnTo>
                <a:lnTo>
                  <a:pt x="186" y="86"/>
                </a:lnTo>
                <a:lnTo>
                  <a:pt x="187" y="86"/>
                </a:lnTo>
                <a:lnTo>
                  <a:pt x="186" y="86"/>
                </a:lnTo>
                <a:lnTo>
                  <a:pt x="186" y="87"/>
                </a:lnTo>
                <a:lnTo>
                  <a:pt x="187" y="87"/>
                </a:lnTo>
                <a:lnTo>
                  <a:pt x="187" y="86"/>
                </a:lnTo>
                <a:lnTo>
                  <a:pt x="187" y="87"/>
                </a:lnTo>
                <a:lnTo>
                  <a:pt x="188" y="87"/>
                </a:lnTo>
                <a:lnTo>
                  <a:pt x="188" y="86"/>
                </a:lnTo>
                <a:lnTo>
                  <a:pt x="189" y="86"/>
                </a:lnTo>
                <a:lnTo>
                  <a:pt x="189" y="87"/>
                </a:lnTo>
                <a:lnTo>
                  <a:pt x="188" y="87"/>
                </a:lnTo>
                <a:lnTo>
                  <a:pt x="189" y="87"/>
                </a:lnTo>
                <a:lnTo>
                  <a:pt x="189" y="88"/>
                </a:lnTo>
                <a:lnTo>
                  <a:pt x="188" y="88"/>
                </a:lnTo>
                <a:lnTo>
                  <a:pt x="189" y="88"/>
                </a:lnTo>
                <a:lnTo>
                  <a:pt x="190" y="88"/>
                </a:lnTo>
                <a:lnTo>
                  <a:pt x="190" y="89"/>
                </a:lnTo>
                <a:lnTo>
                  <a:pt x="190" y="90"/>
                </a:lnTo>
                <a:lnTo>
                  <a:pt x="191" y="90"/>
                </a:lnTo>
                <a:lnTo>
                  <a:pt x="190" y="90"/>
                </a:lnTo>
                <a:lnTo>
                  <a:pt x="190" y="89"/>
                </a:lnTo>
                <a:lnTo>
                  <a:pt x="189" y="89"/>
                </a:lnTo>
                <a:lnTo>
                  <a:pt x="189" y="90"/>
                </a:lnTo>
                <a:lnTo>
                  <a:pt x="188" y="90"/>
                </a:lnTo>
                <a:lnTo>
                  <a:pt x="189" y="90"/>
                </a:lnTo>
                <a:lnTo>
                  <a:pt x="189" y="89"/>
                </a:lnTo>
                <a:lnTo>
                  <a:pt x="188" y="89"/>
                </a:lnTo>
                <a:lnTo>
                  <a:pt x="188" y="90"/>
                </a:lnTo>
                <a:lnTo>
                  <a:pt x="187" y="90"/>
                </a:lnTo>
                <a:lnTo>
                  <a:pt x="187" y="89"/>
                </a:lnTo>
                <a:lnTo>
                  <a:pt x="187" y="90"/>
                </a:lnTo>
                <a:lnTo>
                  <a:pt x="186" y="90"/>
                </a:lnTo>
                <a:lnTo>
                  <a:pt x="186" y="89"/>
                </a:lnTo>
                <a:lnTo>
                  <a:pt x="187" y="89"/>
                </a:lnTo>
                <a:lnTo>
                  <a:pt x="186" y="89"/>
                </a:lnTo>
                <a:lnTo>
                  <a:pt x="186" y="88"/>
                </a:lnTo>
                <a:lnTo>
                  <a:pt x="186" y="87"/>
                </a:lnTo>
                <a:lnTo>
                  <a:pt x="185" y="87"/>
                </a:lnTo>
                <a:lnTo>
                  <a:pt x="186" y="88"/>
                </a:lnTo>
                <a:lnTo>
                  <a:pt x="185" y="88"/>
                </a:lnTo>
                <a:lnTo>
                  <a:pt x="186" y="88"/>
                </a:lnTo>
                <a:lnTo>
                  <a:pt x="185" y="88"/>
                </a:lnTo>
                <a:lnTo>
                  <a:pt x="185" y="89"/>
                </a:lnTo>
                <a:lnTo>
                  <a:pt x="184" y="89"/>
                </a:lnTo>
                <a:lnTo>
                  <a:pt x="185" y="89"/>
                </a:lnTo>
                <a:lnTo>
                  <a:pt x="185" y="90"/>
                </a:lnTo>
                <a:lnTo>
                  <a:pt x="186" y="90"/>
                </a:lnTo>
                <a:lnTo>
                  <a:pt x="185" y="90"/>
                </a:lnTo>
                <a:lnTo>
                  <a:pt x="184" y="90"/>
                </a:lnTo>
                <a:lnTo>
                  <a:pt x="185" y="90"/>
                </a:lnTo>
                <a:lnTo>
                  <a:pt x="184" y="89"/>
                </a:lnTo>
                <a:lnTo>
                  <a:pt x="184" y="90"/>
                </a:lnTo>
                <a:lnTo>
                  <a:pt x="184" y="91"/>
                </a:lnTo>
                <a:lnTo>
                  <a:pt x="183" y="91"/>
                </a:lnTo>
                <a:lnTo>
                  <a:pt x="184" y="91"/>
                </a:lnTo>
                <a:lnTo>
                  <a:pt x="183" y="91"/>
                </a:lnTo>
                <a:lnTo>
                  <a:pt x="184" y="91"/>
                </a:lnTo>
                <a:lnTo>
                  <a:pt x="185" y="91"/>
                </a:lnTo>
                <a:lnTo>
                  <a:pt x="184" y="91"/>
                </a:lnTo>
                <a:lnTo>
                  <a:pt x="185" y="91"/>
                </a:lnTo>
                <a:lnTo>
                  <a:pt x="185" y="92"/>
                </a:lnTo>
                <a:lnTo>
                  <a:pt x="184" y="92"/>
                </a:lnTo>
                <a:lnTo>
                  <a:pt x="185" y="92"/>
                </a:lnTo>
                <a:lnTo>
                  <a:pt x="185" y="93"/>
                </a:lnTo>
                <a:lnTo>
                  <a:pt x="186" y="93"/>
                </a:lnTo>
                <a:lnTo>
                  <a:pt x="185" y="93"/>
                </a:lnTo>
                <a:lnTo>
                  <a:pt x="184" y="93"/>
                </a:lnTo>
                <a:lnTo>
                  <a:pt x="185" y="93"/>
                </a:lnTo>
                <a:lnTo>
                  <a:pt x="184" y="92"/>
                </a:lnTo>
                <a:lnTo>
                  <a:pt x="184" y="93"/>
                </a:lnTo>
                <a:lnTo>
                  <a:pt x="183" y="93"/>
                </a:lnTo>
                <a:lnTo>
                  <a:pt x="184" y="92"/>
                </a:lnTo>
                <a:lnTo>
                  <a:pt x="183" y="92"/>
                </a:lnTo>
                <a:lnTo>
                  <a:pt x="182" y="92"/>
                </a:lnTo>
                <a:lnTo>
                  <a:pt x="183" y="93"/>
                </a:lnTo>
                <a:lnTo>
                  <a:pt x="182" y="93"/>
                </a:lnTo>
                <a:lnTo>
                  <a:pt x="182" y="94"/>
                </a:lnTo>
                <a:lnTo>
                  <a:pt x="183" y="94"/>
                </a:lnTo>
                <a:lnTo>
                  <a:pt x="182" y="94"/>
                </a:lnTo>
                <a:lnTo>
                  <a:pt x="183" y="94"/>
                </a:lnTo>
                <a:lnTo>
                  <a:pt x="182" y="94"/>
                </a:lnTo>
                <a:lnTo>
                  <a:pt x="181" y="94"/>
                </a:lnTo>
                <a:lnTo>
                  <a:pt x="181" y="95"/>
                </a:lnTo>
                <a:lnTo>
                  <a:pt x="182" y="95"/>
                </a:lnTo>
                <a:lnTo>
                  <a:pt x="181" y="95"/>
                </a:lnTo>
                <a:lnTo>
                  <a:pt x="181" y="96"/>
                </a:lnTo>
                <a:lnTo>
                  <a:pt x="182" y="96"/>
                </a:lnTo>
                <a:lnTo>
                  <a:pt x="182" y="95"/>
                </a:lnTo>
                <a:lnTo>
                  <a:pt x="182" y="96"/>
                </a:lnTo>
                <a:lnTo>
                  <a:pt x="183" y="96"/>
                </a:lnTo>
                <a:lnTo>
                  <a:pt x="182" y="95"/>
                </a:lnTo>
                <a:lnTo>
                  <a:pt x="183" y="95"/>
                </a:lnTo>
                <a:lnTo>
                  <a:pt x="184" y="95"/>
                </a:lnTo>
                <a:lnTo>
                  <a:pt x="183" y="96"/>
                </a:lnTo>
                <a:lnTo>
                  <a:pt x="184" y="96"/>
                </a:lnTo>
                <a:lnTo>
                  <a:pt x="184" y="95"/>
                </a:lnTo>
                <a:lnTo>
                  <a:pt x="185" y="96"/>
                </a:lnTo>
                <a:lnTo>
                  <a:pt x="184" y="96"/>
                </a:lnTo>
                <a:lnTo>
                  <a:pt x="185" y="96"/>
                </a:lnTo>
                <a:lnTo>
                  <a:pt x="186" y="96"/>
                </a:lnTo>
                <a:lnTo>
                  <a:pt x="185" y="96"/>
                </a:lnTo>
                <a:lnTo>
                  <a:pt x="185" y="95"/>
                </a:lnTo>
                <a:lnTo>
                  <a:pt x="184" y="95"/>
                </a:lnTo>
                <a:lnTo>
                  <a:pt x="185" y="95"/>
                </a:lnTo>
                <a:lnTo>
                  <a:pt x="185" y="94"/>
                </a:lnTo>
                <a:lnTo>
                  <a:pt x="186" y="94"/>
                </a:lnTo>
                <a:lnTo>
                  <a:pt x="185" y="94"/>
                </a:lnTo>
                <a:lnTo>
                  <a:pt x="186" y="94"/>
                </a:lnTo>
                <a:lnTo>
                  <a:pt x="185" y="93"/>
                </a:lnTo>
                <a:lnTo>
                  <a:pt x="186" y="93"/>
                </a:lnTo>
                <a:lnTo>
                  <a:pt x="186" y="94"/>
                </a:lnTo>
                <a:lnTo>
                  <a:pt x="186" y="95"/>
                </a:lnTo>
                <a:lnTo>
                  <a:pt x="187" y="95"/>
                </a:lnTo>
                <a:lnTo>
                  <a:pt x="186" y="95"/>
                </a:lnTo>
                <a:lnTo>
                  <a:pt x="186" y="96"/>
                </a:lnTo>
                <a:lnTo>
                  <a:pt x="187" y="96"/>
                </a:lnTo>
                <a:lnTo>
                  <a:pt x="187" y="95"/>
                </a:lnTo>
                <a:lnTo>
                  <a:pt x="187" y="96"/>
                </a:lnTo>
                <a:lnTo>
                  <a:pt x="188" y="96"/>
                </a:lnTo>
                <a:lnTo>
                  <a:pt x="188" y="95"/>
                </a:lnTo>
                <a:lnTo>
                  <a:pt x="189" y="95"/>
                </a:lnTo>
                <a:lnTo>
                  <a:pt x="189" y="96"/>
                </a:lnTo>
                <a:lnTo>
                  <a:pt x="188" y="96"/>
                </a:lnTo>
                <a:lnTo>
                  <a:pt x="189" y="96"/>
                </a:lnTo>
                <a:lnTo>
                  <a:pt x="189" y="95"/>
                </a:lnTo>
                <a:lnTo>
                  <a:pt x="190" y="95"/>
                </a:lnTo>
                <a:lnTo>
                  <a:pt x="190" y="96"/>
                </a:lnTo>
                <a:lnTo>
                  <a:pt x="191" y="96"/>
                </a:lnTo>
                <a:lnTo>
                  <a:pt x="190" y="96"/>
                </a:lnTo>
                <a:lnTo>
                  <a:pt x="190" y="95"/>
                </a:lnTo>
                <a:lnTo>
                  <a:pt x="190" y="94"/>
                </a:lnTo>
                <a:lnTo>
                  <a:pt x="189" y="94"/>
                </a:lnTo>
                <a:lnTo>
                  <a:pt x="188" y="94"/>
                </a:lnTo>
                <a:lnTo>
                  <a:pt x="189" y="94"/>
                </a:lnTo>
                <a:lnTo>
                  <a:pt x="189" y="93"/>
                </a:lnTo>
                <a:lnTo>
                  <a:pt x="189" y="92"/>
                </a:lnTo>
                <a:lnTo>
                  <a:pt x="190" y="92"/>
                </a:lnTo>
                <a:lnTo>
                  <a:pt x="190" y="93"/>
                </a:lnTo>
                <a:lnTo>
                  <a:pt x="191" y="93"/>
                </a:lnTo>
                <a:lnTo>
                  <a:pt x="190" y="93"/>
                </a:lnTo>
                <a:lnTo>
                  <a:pt x="190" y="92"/>
                </a:lnTo>
                <a:lnTo>
                  <a:pt x="190" y="91"/>
                </a:lnTo>
                <a:lnTo>
                  <a:pt x="191" y="91"/>
                </a:lnTo>
                <a:lnTo>
                  <a:pt x="190" y="91"/>
                </a:lnTo>
                <a:lnTo>
                  <a:pt x="191" y="91"/>
                </a:lnTo>
                <a:lnTo>
                  <a:pt x="191" y="90"/>
                </a:lnTo>
                <a:lnTo>
                  <a:pt x="191" y="91"/>
                </a:lnTo>
                <a:lnTo>
                  <a:pt x="192" y="91"/>
                </a:lnTo>
                <a:lnTo>
                  <a:pt x="192" y="92"/>
                </a:lnTo>
                <a:lnTo>
                  <a:pt x="191" y="92"/>
                </a:lnTo>
                <a:lnTo>
                  <a:pt x="191" y="93"/>
                </a:lnTo>
                <a:lnTo>
                  <a:pt x="192" y="93"/>
                </a:lnTo>
                <a:lnTo>
                  <a:pt x="192" y="92"/>
                </a:lnTo>
                <a:lnTo>
                  <a:pt x="192" y="93"/>
                </a:lnTo>
                <a:lnTo>
                  <a:pt x="193" y="93"/>
                </a:lnTo>
                <a:lnTo>
                  <a:pt x="192" y="93"/>
                </a:lnTo>
                <a:lnTo>
                  <a:pt x="192" y="94"/>
                </a:lnTo>
                <a:lnTo>
                  <a:pt x="193" y="94"/>
                </a:lnTo>
                <a:lnTo>
                  <a:pt x="192" y="94"/>
                </a:lnTo>
                <a:lnTo>
                  <a:pt x="192" y="95"/>
                </a:lnTo>
                <a:lnTo>
                  <a:pt x="191" y="95"/>
                </a:lnTo>
                <a:lnTo>
                  <a:pt x="191" y="96"/>
                </a:lnTo>
                <a:lnTo>
                  <a:pt x="192" y="96"/>
                </a:lnTo>
                <a:lnTo>
                  <a:pt x="192" y="95"/>
                </a:lnTo>
                <a:lnTo>
                  <a:pt x="192" y="96"/>
                </a:lnTo>
                <a:lnTo>
                  <a:pt x="193" y="96"/>
                </a:lnTo>
                <a:lnTo>
                  <a:pt x="193" y="95"/>
                </a:lnTo>
                <a:lnTo>
                  <a:pt x="194" y="95"/>
                </a:lnTo>
                <a:lnTo>
                  <a:pt x="194" y="96"/>
                </a:lnTo>
                <a:lnTo>
                  <a:pt x="195" y="96"/>
                </a:lnTo>
                <a:lnTo>
                  <a:pt x="195" y="95"/>
                </a:lnTo>
                <a:lnTo>
                  <a:pt x="195" y="96"/>
                </a:lnTo>
                <a:lnTo>
                  <a:pt x="196" y="96"/>
                </a:lnTo>
                <a:lnTo>
                  <a:pt x="195" y="95"/>
                </a:lnTo>
                <a:lnTo>
                  <a:pt x="196" y="95"/>
                </a:lnTo>
                <a:lnTo>
                  <a:pt x="195" y="95"/>
                </a:lnTo>
                <a:lnTo>
                  <a:pt x="195" y="94"/>
                </a:lnTo>
                <a:lnTo>
                  <a:pt x="196" y="94"/>
                </a:lnTo>
                <a:lnTo>
                  <a:pt x="195" y="94"/>
                </a:lnTo>
                <a:lnTo>
                  <a:pt x="196" y="94"/>
                </a:lnTo>
                <a:lnTo>
                  <a:pt x="196" y="93"/>
                </a:lnTo>
                <a:lnTo>
                  <a:pt x="196" y="94"/>
                </a:lnTo>
                <a:lnTo>
                  <a:pt x="197" y="94"/>
                </a:lnTo>
                <a:lnTo>
                  <a:pt x="196" y="94"/>
                </a:lnTo>
                <a:lnTo>
                  <a:pt x="197" y="94"/>
                </a:lnTo>
                <a:lnTo>
                  <a:pt x="197" y="95"/>
                </a:lnTo>
                <a:lnTo>
                  <a:pt x="196" y="95"/>
                </a:lnTo>
                <a:lnTo>
                  <a:pt x="197" y="95"/>
                </a:lnTo>
                <a:lnTo>
                  <a:pt x="196" y="96"/>
                </a:lnTo>
                <a:lnTo>
                  <a:pt x="197" y="96"/>
                </a:lnTo>
                <a:lnTo>
                  <a:pt x="197" y="95"/>
                </a:lnTo>
                <a:lnTo>
                  <a:pt x="198" y="96"/>
                </a:lnTo>
                <a:lnTo>
                  <a:pt x="197" y="96"/>
                </a:lnTo>
                <a:lnTo>
                  <a:pt x="198" y="96"/>
                </a:lnTo>
                <a:lnTo>
                  <a:pt x="199" y="96"/>
                </a:lnTo>
                <a:lnTo>
                  <a:pt x="198" y="96"/>
                </a:lnTo>
                <a:lnTo>
                  <a:pt x="198" y="95"/>
                </a:lnTo>
                <a:lnTo>
                  <a:pt x="199" y="95"/>
                </a:lnTo>
                <a:lnTo>
                  <a:pt x="198" y="95"/>
                </a:lnTo>
                <a:lnTo>
                  <a:pt x="199" y="95"/>
                </a:lnTo>
                <a:lnTo>
                  <a:pt x="199" y="96"/>
                </a:lnTo>
                <a:lnTo>
                  <a:pt x="200" y="96"/>
                </a:lnTo>
                <a:lnTo>
                  <a:pt x="200" y="95"/>
                </a:lnTo>
                <a:lnTo>
                  <a:pt x="200" y="96"/>
                </a:lnTo>
                <a:lnTo>
                  <a:pt x="201" y="96"/>
                </a:lnTo>
                <a:lnTo>
                  <a:pt x="201" y="95"/>
                </a:lnTo>
                <a:lnTo>
                  <a:pt x="200" y="95"/>
                </a:lnTo>
                <a:lnTo>
                  <a:pt x="200" y="94"/>
                </a:lnTo>
                <a:lnTo>
                  <a:pt x="199" y="94"/>
                </a:lnTo>
                <a:lnTo>
                  <a:pt x="200" y="94"/>
                </a:lnTo>
                <a:lnTo>
                  <a:pt x="200" y="93"/>
                </a:lnTo>
                <a:lnTo>
                  <a:pt x="199" y="93"/>
                </a:lnTo>
                <a:lnTo>
                  <a:pt x="199" y="92"/>
                </a:lnTo>
                <a:lnTo>
                  <a:pt x="198" y="92"/>
                </a:lnTo>
                <a:lnTo>
                  <a:pt x="199" y="92"/>
                </a:lnTo>
                <a:lnTo>
                  <a:pt x="198" y="92"/>
                </a:lnTo>
                <a:lnTo>
                  <a:pt x="198" y="93"/>
                </a:lnTo>
                <a:lnTo>
                  <a:pt x="199" y="93"/>
                </a:lnTo>
                <a:lnTo>
                  <a:pt x="198" y="93"/>
                </a:lnTo>
                <a:lnTo>
                  <a:pt x="197" y="93"/>
                </a:lnTo>
                <a:lnTo>
                  <a:pt x="198" y="93"/>
                </a:lnTo>
                <a:lnTo>
                  <a:pt x="197" y="92"/>
                </a:lnTo>
                <a:lnTo>
                  <a:pt x="197" y="93"/>
                </a:lnTo>
                <a:lnTo>
                  <a:pt x="196" y="93"/>
                </a:lnTo>
                <a:lnTo>
                  <a:pt x="197" y="92"/>
                </a:lnTo>
                <a:lnTo>
                  <a:pt x="196" y="92"/>
                </a:lnTo>
                <a:lnTo>
                  <a:pt x="197" y="92"/>
                </a:lnTo>
                <a:lnTo>
                  <a:pt x="197" y="91"/>
                </a:lnTo>
                <a:lnTo>
                  <a:pt x="198" y="91"/>
                </a:lnTo>
                <a:lnTo>
                  <a:pt x="197" y="91"/>
                </a:lnTo>
                <a:lnTo>
                  <a:pt x="198" y="91"/>
                </a:lnTo>
                <a:lnTo>
                  <a:pt x="199" y="91"/>
                </a:lnTo>
                <a:lnTo>
                  <a:pt x="198" y="91"/>
                </a:lnTo>
                <a:lnTo>
                  <a:pt x="197" y="91"/>
                </a:lnTo>
                <a:lnTo>
                  <a:pt x="198" y="90"/>
                </a:lnTo>
                <a:lnTo>
                  <a:pt x="199" y="90"/>
                </a:lnTo>
                <a:lnTo>
                  <a:pt x="198" y="90"/>
                </a:lnTo>
                <a:lnTo>
                  <a:pt x="198" y="89"/>
                </a:lnTo>
                <a:lnTo>
                  <a:pt x="199" y="89"/>
                </a:lnTo>
                <a:lnTo>
                  <a:pt x="198" y="89"/>
                </a:lnTo>
                <a:lnTo>
                  <a:pt x="199" y="89"/>
                </a:lnTo>
                <a:lnTo>
                  <a:pt x="199" y="90"/>
                </a:lnTo>
                <a:lnTo>
                  <a:pt x="200" y="90"/>
                </a:lnTo>
                <a:lnTo>
                  <a:pt x="200" y="89"/>
                </a:lnTo>
                <a:lnTo>
                  <a:pt x="200" y="90"/>
                </a:lnTo>
                <a:lnTo>
                  <a:pt x="201" y="90"/>
                </a:lnTo>
                <a:lnTo>
                  <a:pt x="201" y="89"/>
                </a:lnTo>
                <a:lnTo>
                  <a:pt x="200" y="89"/>
                </a:lnTo>
                <a:lnTo>
                  <a:pt x="200" y="88"/>
                </a:lnTo>
                <a:lnTo>
                  <a:pt x="199" y="88"/>
                </a:lnTo>
                <a:lnTo>
                  <a:pt x="200" y="88"/>
                </a:lnTo>
                <a:lnTo>
                  <a:pt x="200" y="87"/>
                </a:lnTo>
                <a:lnTo>
                  <a:pt x="199" y="87"/>
                </a:lnTo>
                <a:lnTo>
                  <a:pt x="200" y="87"/>
                </a:lnTo>
                <a:lnTo>
                  <a:pt x="200" y="86"/>
                </a:lnTo>
                <a:lnTo>
                  <a:pt x="200" y="87"/>
                </a:lnTo>
                <a:lnTo>
                  <a:pt x="201" y="87"/>
                </a:lnTo>
                <a:lnTo>
                  <a:pt x="201" y="86"/>
                </a:lnTo>
                <a:lnTo>
                  <a:pt x="200" y="86"/>
                </a:lnTo>
                <a:lnTo>
                  <a:pt x="200" y="85"/>
                </a:lnTo>
                <a:lnTo>
                  <a:pt x="201" y="85"/>
                </a:lnTo>
                <a:lnTo>
                  <a:pt x="201" y="84"/>
                </a:lnTo>
                <a:lnTo>
                  <a:pt x="201" y="85"/>
                </a:lnTo>
                <a:lnTo>
                  <a:pt x="202" y="85"/>
                </a:lnTo>
                <a:lnTo>
                  <a:pt x="201" y="85"/>
                </a:lnTo>
                <a:lnTo>
                  <a:pt x="202" y="85"/>
                </a:lnTo>
                <a:lnTo>
                  <a:pt x="202" y="86"/>
                </a:lnTo>
                <a:lnTo>
                  <a:pt x="202" y="87"/>
                </a:lnTo>
                <a:lnTo>
                  <a:pt x="201" y="87"/>
                </a:lnTo>
                <a:lnTo>
                  <a:pt x="202" y="87"/>
                </a:lnTo>
                <a:lnTo>
                  <a:pt x="202" y="86"/>
                </a:lnTo>
                <a:lnTo>
                  <a:pt x="203" y="86"/>
                </a:lnTo>
                <a:lnTo>
                  <a:pt x="203" y="87"/>
                </a:lnTo>
                <a:lnTo>
                  <a:pt x="203" y="88"/>
                </a:lnTo>
                <a:lnTo>
                  <a:pt x="204" y="88"/>
                </a:lnTo>
                <a:lnTo>
                  <a:pt x="203" y="88"/>
                </a:lnTo>
                <a:lnTo>
                  <a:pt x="202" y="88"/>
                </a:lnTo>
                <a:lnTo>
                  <a:pt x="202" y="89"/>
                </a:lnTo>
                <a:lnTo>
                  <a:pt x="202" y="90"/>
                </a:lnTo>
                <a:lnTo>
                  <a:pt x="201" y="90"/>
                </a:lnTo>
                <a:lnTo>
                  <a:pt x="202" y="90"/>
                </a:lnTo>
                <a:lnTo>
                  <a:pt x="202" y="89"/>
                </a:lnTo>
                <a:lnTo>
                  <a:pt x="203" y="89"/>
                </a:lnTo>
                <a:lnTo>
                  <a:pt x="203" y="90"/>
                </a:lnTo>
                <a:lnTo>
                  <a:pt x="204" y="90"/>
                </a:lnTo>
                <a:lnTo>
                  <a:pt x="203" y="90"/>
                </a:lnTo>
                <a:lnTo>
                  <a:pt x="203" y="89"/>
                </a:lnTo>
                <a:lnTo>
                  <a:pt x="204" y="89"/>
                </a:lnTo>
                <a:lnTo>
                  <a:pt x="204" y="90"/>
                </a:lnTo>
                <a:lnTo>
                  <a:pt x="205" y="90"/>
                </a:lnTo>
                <a:lnTo>
                  <a:pt x="205" y="91"/>
                </a:lnTo>
                <a:lnTo>
                  <a:pt x="204" y="91"/>
                </a:lnTo>
                <a:lnTo>
                  <a:pt x="205" y="91"/>
                </a:lnTo>
                <a:lnTo>
                  <a:pt x="206" y="91"/>
                </a:lnTo>
                <a:lnTo>
                  <a:pt x="206" y="92"/>
                </a:lnTo>
                <a:lnTo>
                  <a:pt x="205" y="92"/>
                </a:lnTo>
                <a:lnTo>
                  <a:pt x="206" y="92"/>
                </a:lnTo>
                <a:lnTo>
                  <a:pt x="206" y="93"/>
                </a:lnTo>
                <a:lnTo>
                  <a:pt x="205" y="93"/>
                </a:lnTo>
                <a:lnTo>
                  <a:pt x="205" y="92"/>
                </a:lnTo>
                <a:lnTo>
                  <a:pt x="205" y="93"/>
                </a:lnTo>
                <a:lnTo>
                  <a:pt x="204" y="93"/>
                </a:lnTo>
                <a:lnTo>
                  <a:pt x="204" y="92"/>
                </a:lnTo>
                <a:lnTo>
                  <a:pt x="203" y="92"/>
                </a:lnTo>
                <a:lnTo>
                  <a:pt x="203" y="93"/>
                </a:lnTo>
                <a:lnTo>
                  <a:pt x="204" y="93"/>
                </a:lnTo>
                <a:lnTo>
                  <a:pt x="203" y="93"/>
                </a:lnTo>
                <a:lnTo>
                  <a:pt x="203" y="94"/>
                </a:lnTo>
                <a:lnTo>
                  <a:pt x="204" y="94"/>
                </a:lnTo>
                <a:lnTo>
                  <a:pt x="203" y="94"/>
                </a:lnTo>
                <a:lnTo>
                  <a:pt x="202" y="94"/>
                </a:lnTo>
                <a:lnTo>
                  <a:pt x="202" y="95"/>
                </a:lnTo>
                <a:lnTo>
                  <a:pt x="202" y="96"/>
                </a:lnTo>
                <a:lnTo>
                  <a:pt x="201" y="96"/>
                </a:lnTo>
                <a:lnTo>
                  <a:pt x="202" y="96"/>
                </a:lnTo>
                <a:lnTo>
                  <a:pt x="202" y="95"/>
                </a:lnTo>
                <a:lnTo>
                  <a:pt x="203" y="95"/>
                </a:lnTo>
                <a:lnTo>
                  <a:pt x="203" y="96"/>
                </a:lnTo>
                <a:lnTo>
                  <a:pt x="204" y="96"/>
                </a:lnTo>
                <a:lnTo>
                  <a:pt x="203" y="96"/>
                </a:lnTo>
                <a:lnTo>
                  <a:pt x="203" y="95"/>
                </a:lnTo>
                <a:lnTo>
                  <a:pt x="204" y="95"/>
                </a:lnTo>
                <a:lnTo>
                  <a:pt x="204" y="96"/>
                </a:lnTo>
                <a:lnTo>
                  <a:pt x="205" y="96"/>
                </a:lnTo>
                <a:lnTo>
                  <a:pt x="205" y="95"/>
                </a:lnTo>
                <a:lnTo>
                  <a:pt x="205" y="96"/>
                </a:lnTo>
                <a:lnTo>
                  <a:pt x="206" y="96"/>
                </a:lnTo>
                <a:lnTo>
                  <a:pt x="206" y="95"/>
                </a:lnTo>
                <a:lnTo>
                  <a:pt x="205" y="95"/>
                </a:lnTo>
                <a:lnTo>
                  <a:pt x="206" y="95"/>
                </a:lnTo>
                <a:lnTo>
                  <a:pt x="206" y="94"/>
                </a:lnTo>
                <a:lnTo>
                  <a:pt x="206" y="93"/>
                </a:lnTo>
                <a:lnTo>
                  <a:pt x="207" y="93"/>
                </a:lnTo>
                <a:lnTo>
                  <a:pt x="207" y="94"/>
                </a:lnTo>
                <a:lnTo>
                  <a:pt x="207" y="95"/>
                </a:lnTo>
                <a:lnTo>
                  <a:pt x="208" y="95"/>
                </a:lnTo>
                <a:lnTo>
                  <a:pt x="207" y="95"/>
                </a:lnTo>
                <a:lnTo>
                  <a:pt x="207" y="96"/>
                </a:lnTo>
                <a:lnTo>
                  <a:pt x="208" y="96"/>
                </a:lnTo>
                <a:lnTo>
                  <a:pt x="207" y="96"/>
                </a:lnTo>
                <a:lnTo>
                  <a:pt x="208" y="95"/>
                </a:lnTo>
                <a:lnTo>
                  <a:pt x="208" y="96"/>
                </a:lnTo>
                <a:lnTo>
                  <a:pt x="209" y="96"/>
                </a:lnTo>
                <a:lnTo>
                  <a:pt x="208" y="95"/>
                </a:lnTo>
                <a:lnTo>
                  <a:pt x="209" y="95"/>
                </a:lnTo>
                <a:lnTo>
                  <a:pt x="210" y="95"/>
                </a:lnTo>
                <a:lnTo>
                  <a:pt x="209" y="96"/>
                </a:lnTo>
                <a:lnTo>
                  <a:pt x="210" y="96"/>
                </a:lnTo>
                <a:lnTo>
                  <a:pt x="210" y="95"/>
                </a:lnTo>
                <a:lnTo>
                  <a:pt x="211" y="96"/>
                </a:lnTo>
                <a:lnTo>
                  <a:pt x="210" y="96"/>
                </a:lnTo>
                <a:lnTo>
                  <a:pt x="211" y="96"/>
                </a:lnTo>
                <a:lnTo>
                  <a:pt x="211" y="95"/>
                </a:lnTo>
                <a:lnTo>
                  <a:pt x="210" y="95"/>
                </a:lnTo>
                <a:lnTo>
                  <a:pt x="211" y="95"/>
                </a:lnTo>
                <a:lnTo>
                  <a:pt x="211" y="94"/>
                </a:lnTo>
                <a:lnTo>
                  <a:pt x="210" y="94"/>
                </a:lnTo>
                <a:lnTo>
                  <a:pt x="211" y="94"/>
                </a:lnTo>
                <a:lnTo>
                  <a:pt x="210" y="94"/>
                </a:lnTo>
                <a:lnTo>
                  <a:pt x="209" y="94"/>
                </a:lnTo>
                <a:lnTo>
                  <a:pt x="210" y="94"/>
                </a:lnTo>
                <a:lnTo>
                  <a:pt x="209" y="94"/>
                </a:lnTo>
                <a:lnTo>
                  <a:pt x="210" y="94"/>
                </a:lnTo>
                <a:lnTo>
                  <a:pt x="210" y="93"/>
                </a:lnTo>
                <a:lnTo>
                  <a:pt x="210" y="92"/>
                </a:lnTo>
                <a:lnTo>
                  <a:pt x="211" y="93"/>
                </a:lnTo>
                <a:lnTo>
                  <a:pt x="210" y="93"/>
                </a:lnTo>
                <a:lnTo>
                  <a:pt x="211" y="93"/>
                </a:lnTo>
                <a:lnTo>
                  <a:pt x="211" y="92"/>
                </a:lnTo>
                <a:lnTo>
                  <a:pt x="210" y="92"/>
                </a:lnTo>
                <a:lnTo>
                  <a:pt x="211" y="92"/>
                </a:lnTo>
                <a:lnTo>
                  <a:pt x="211" y="91"/>
                </a:lnTo>
                <a:lnTo>
                  <a:pt x="211" y="90"/>
                </a:lnTo>
                <a:lnTo>
                  <a:pt x="212" y="90"/>
                </a:lnTo>
                <a:lnTo>
                  <a:pt x="212" y="91"/>
                </a:lnTo>
                <a:lnTo>
                  <a:pt x="212" y="92"/>
                </a:lnTo>
                <a:lnTo>
                  <a:pt x="213" y="92"/>
                </a:lnTo>
                <a:lnTo>
                  <a:pt x="212" y="92"/>
                </a:lnTo>
                <a:lnTo>
                  <a:pt x="212" y="93"/>
                </a:lnTo>
                <a:lnTo>
                  <a:pt x="213" y="93"/>
                </a:lnTo>
                <a:lnTo>
                  <a:pt x="213" y="92"/>
                </a:lnTo>
                <a:lnTo>
                  <a:pt x="213" y="93"/>
                </a:lnTo>
                <a:lnTo>
                  <a:pt x="213" y="94"/>
                </a:lnTo>
                <a:lnTo>
                  <a:pt x="214" y="94"/>
                </a:lnTo>
                <a:lnTo>
                  <a:pt x="213" y="94"/>
                </a:lnTo>
                <a:lnTo>
                  <a:pt x="212" y="94"/>
                </a:lnTo>
                <a:lnTo>
                  <a:pt x="212" y="95"/>
                </a:lnTo>
                <a:lnTo>
                  <a:pt x="213" y="95"/>
                </a:lnTo>
                <a:lnTo>
                  <a:pt x="212" y="95"/>
                </a:lnTo>
                <a:lnTo>
                  <a:pt x="212" y="96"/>
                </a:lnTo>
                <a:lnTo>
                  <a:pt x="213" y="96"/>
                </a:lnTo>
                <a:lnTo>
                  <a:pt x="213" y="95"/>
                </a:lnTo>
                <a:lnTo>
                  <a:pt x="213" y="96"/>
                </a:lnTo>
                <a:lnTo>
                  <a:pt x="214" y="96"/>
                </a:lnTo>
                <a:lnTo>
                  <a:pt x="214" y="95"/>
                </a:lnTo>
                <a:lnTo>
                  <a:pt x="215" y="95"/>
                </a:lnTo>
                <a:lnTo>
                  <a:pt x="215" y="96"/>
                </a:lnTo>
                <a:lnTo>
                  <a:pt x="214" y="96"/>
                </a:lnTo>
                <a:lnTo>
                  <a:pt x="215" y="96"/>
                </a:lnTo>
                <a:lnTo>
                  <a:pt x="215" y="95"/>
                </a:lnTo>
                <a:lnTo>
                  <a:pt x="216" y="95"/>
                </a:lnTo>
                <a:lnTo>
                  <a:pt x="216" y="96"/>
                </a:lnTo>
                <a:lnTo>
                  <a:pt x="217" y="96"/>
                </a:lnTo>
                <a:lnTo>
                  <a:pt x="216" y="96"/>
                </a:lnTo>
                <a:lnTo>
                  <a:pt x="216" y="95"/>
                </a:lnTo>
                <a:lnTo>
                  <a:pt x="216" y="94"/>
                </a:lnTo>
                <a:lnTo>
                  <a:pt x="217" y="94"/>
                </a:lnTo>
                <a:lnTo>
                  <a:pt x="216" y="94"/>
                </a:lnTo>
                <a:lnTo>
                  <a:pt x="217" y="94"/>
                </a:lnTo>
                <a:lnTo>
                  <a:pt x="217" y="93"/>
                </a:lnTo>
                <a:lnTo>
                  <a:pt x="217" y="94"/>
                </a:lnTo>
                <a:lnTo>
                  <a:pt x="218" y="94"/>
                </a:lnTo>
                <a:lnTo>
                  <a:pt x="218" y="95"/>
                </a:lnTo>
                <a:lnTo>
                  <a:pt x="217" y="95"/>
                </a:lnTo>
                <a:lnTo>
                  <a:pt x="217" y="96"/>
                </a:lnTo>
                <a:lnTo>
                  <a:pt x="218" y="96"/>
                </a:lnTo>
                <a:lnTo>
                  <a:pt x="218" y="95"/>
                </a:lnTo>
                <a:lnTo>
                  <a:pt x="218" y="96"/>
                </a:lnTo>
                <a:lnTo>
                  <a:pt x="219" y="96"/>
                </a:lnTo>
                <a:lnTo>
                  <a:pt x="219" y="95"/>
                </a:lnTo>
                <a:lnTo>
                  <a:pt x="220" y="95"/>
                </a:lnTo>
                <a:lnTo>
                  <a:pt x="220" y="96"/>
                </a:lnTo>
                <a:lnTo>
                  <a:pt x="221" y="96"/>
                </a:lnTo>
                <a:lnTo>
                  <a:pt x="220" y="96"/>
                </a:lnTo>
                <a:lnTo>
                  <a:pt x="221" y="95"/>
                </a:lnTo>
                <a:lnTo>
                  <a:pt x="221" y="96"/>
                </a:lnTo>
                <a:lnTo>
                  <a:pt x="221" y="95"/>
                </a:lnTo>
                <a:lnTo>
                  <a:pt x="221" y="94"/>
                </a:lnTo>
                <a:lnTo>
                  <a:pt x="220" y="94"/>
                </a:lnTo>
                <a:lnTo>
                  <a:pt x="221" y="94"/>
                </a:lnTo>
                <a:lnTo>
                  <a:pt x="220" y="94"/>
                </a:lnTo>
                <a:lnTo>
                  <a:pt x="221" y="94"/>
                </a:lnTo>
                <a:lnTo>
                  <a:pt x="220" y="93"/>
                </a:lnTo>
                <a:lnTo>
                  <a:pt x="220" y="92"/>
                </a:lnTo>
                <a:lnTo>
                  <a:pt x="219" y="92"/>
                </a:lnTo>
                <a:lnTo>
                  <a:pt x="219" y="93"/>
                </a:lnTo>
                <a:lnTo>
                  <a:pt x="218" y="93"/>
                </a:lnTo>
                <a:lnTo>
                  <a:pt x="218" y="92"/>
                </a:lnTo>
                <a:lnTo>
                  <a:pt x="218" y="93"/>
                </a:lnTo>
                <a:lnTo>
                  <a:pt x="217" y="93"/>
                </a:lnTo>
                <a:lnTo>
                  <a:pt x="217" y="92"/>
                </a:lnTo>
                <a:lnTo>
                  <a:pt x="218" y="92"/>
                </a:lnTo>
                <a:lnTo>
                  <a:pt x="218" y="91"/>
                </a:lnTo>
                <a:lnTo>
                  <a:pt x="219" y="91"/>
                </a:lnTo>
                <a:lnTo>
                  <a:pt x="218" y="91"/>
                </a:lnTo>
                <a:lnTo>
                  <a:pt x="218" y="90"/>
                </a:lnTo>
                <a:lnTo>
                  <a:pt x="219" y="90"/>
                </a:lnTo>
                <a:lnTo>
                  <a:pt x="218" y="90"/>
                </a:lnTo>
                <a:lnTo>
                  <a:pt x="218" y="89"/>
                </a:lnTo>
                <a:lnTo>
                  <a:pt x="218" y="90"/>
                </a:lnTo>
                <a:lnTo>
                  <a:pt x="217" y="90"/>
                </a:lnTo>
                <a:lnTo>
                  <a:pt x="217" y="89"/>
                </a:lnTo>
                <a:lnTo>
                  <a:pt x="218" y="89"/>
                </a:lnTo>
                <a:lnTo>
                  <a:pt x="218" y="88"/>
                </a:lnTo>
                <a:lnTo>
                  <a:pt x="217" y="88"/>
                </a:lnTo>
                <a:lnTo>
                  <a:pt x="217" y="87"/>
                </a:lnTo>
                <a:lnTo>
                  <a:pt x="217" y="88"/>
                </a:lnTo>
                <a:lnTo>
                  <a:pt x="216" y="88"/>
                </a:lnTo>
                <a:lnTo>
                  <a:pt x="217" y="88"/>
                </a:lnTo>
                <a:lnTo>
                  <a:pt x="216" y="88"/>
                </a:lnTo>
                <a:lnTo>
                  <a:pt x="216" y="89"/>
                </a:lnTo>
                <a:lnTo>
                  <a:pt x="216" y="90"/>
                </a:lnTo>
                <a:lnTo>
                  <a:pt x="217" y="90"/>
                </a:lnTo>
                <a:lnTo>
                  <a:pt x="216" y="90"/>
                </a:lnTo>
                <a:lnTo>
                  <a:pt x="216" y="89"/>
                </a:lnTo>
                <a:lnTo>
                  <a:pt x="215" y="89"/>
                </a:lnTo>
                <a:lnTo>
                  <a:pt x="215" y="90"/>
                </a:lnTo>
                <a:lnTo>
                  <a:pt x="214" y="90"/>
                </a:lnTo>
                <a:lnTo>
                  <a:pt x="215" y="90"/>
                </a:lnTo>
                <a:lnTo>
                  <a:pt x="215" y="89"/>
                </a:lnTo>
                <a:lnTo>
                  <a:pt x="214" y="89"/>
                </a:lnTo>
                <a:lnTo>
                  <a:pt x="214" y="90"/>
                </a:lnTo>
                <a:lnTo>
                  <a:pt x="213" y="90"/>
                </a:lnTo>
                <a:lnTo>
                  <a:pt x="213" y="89"/>
                </a:lnTo>
                <a:lnTo>
                  <a:pt x="213" y="90"/>
                </a:lnTo>
                <a:lnTo>
                  <a:pt x="212" y="90"/>
                </a:lnTo>
                <a:lnTo>
                  <a:pt x="212" y="89"/>
                </a:lnTo>
                <a:lnTo>
                  <a:pt x="213" y="89"/>
                </a:lnTo>
                <a:lnTo>
                  <a:pt x="212" y="89"/>
                </a:lnTo>
                <a:lnTo>
                  <a:pt x="212" y="88"/>
                </a:lnTo>
                <a:lnTo>
                  <a:pt x="213" y="88"/>
                </a:lnTo>
                <a:lnTo>
                  <a:pt x="214" y="88"/>
                </a:lnTo>
                <a:lnTo>
                  <a:pt x="213" y="88"/>
                </a:lnTo>
                <a:lnTo>
                  <a:pt x="213" y="87"/>
                </a:lnTo>
                <a:lnTo>
                  <a:pt x="214" y="87"/>
                </a:lnTo>
                <a:lnTo>
                  <a:pt x="214" y="86"/>
                </a:lnTo>
                <a:lnTo>
                  <a:pt x="215" y="86"/>
                </a:lnTo>
                <a:lnTo>
                  <a:pt x="215" y="87"/>
                </a:lnTo>
                <a:lnTo>
                  <a:pt x="214" y="87"/>
                </a:lnTo>
                <a:lnTo>
                  <a:pt x="215" y="87"/>
                </a:lnTo>
                <a:lnTo>
                  <a:pt x="215" y="86"/>
                </a:lnTo>
                <a:lnTo>
                  <a:pt x="216" y="86"/>
                </a:lnTo>
                <a:lnTo>
                  <a:pt x="216" y="87"/>
                </a:lnTo>
                <a:lnTo>
                  <a:pt x="217" y="87"/>
                </a:lnTo>
                <a:lnTo>
                  <a:pt x="216" y="87"/>
                </a:lnTo>
                <a:lnTo>
                  <a:pt x="216" y="86"/>
                </a:lnTo>
                <a:lnTo>
                  <a:pt x="216" y="85"/>
                </a:lnTo>
                <a:lnTo>
                  <a:pt x="215" y="85"/>
                </a:lnTo>
                <a:lnTo>
                  <a:pt x="214" y="85"/>
                </a:lnTo>
                <a:lnTo>
                  <a:pt x="215" y="85"/>
                </a:lnTo>
                <a:lnTo>
                  <a:pt x="215" y="84"/>
                </a:lnTo>
                <a:lnTo>
                  <a:pt x="214" y="84"/>
                </a:lnTo>
                <a:lnTo>
                  <a:pt x="215" y="84"/>
                </a:lnTo>
                <a:lnTo>
                  <a:pt x="215" y="83"/>
                </a:lnTo>
                <a:lnTo>
                  <a:pt x="214" y="83"/>
                </a:lnTo>
                <a:lnTo>
                  <a:pt x="214" y="84"/>
                </a:lnTo>
                <a:lnTo>
                  <a:pt x="213" y="84"/>
                </a:lnTo>
                <a:lnTo>
                  <a:pt x="213" y="83"/>
                </a:lnTo>
                <a:lnTo>
                  <a:pt x="213" y="84"/>
                </a:lnTo>
                <a:lnTo>
                  <a:pt x="212" y="84"/>
                </a:lnTo>
                <a:lnTo>
                  <a:pt x="212" y="83"/>
                </a:lnTo>
                <a:lnTo>
                  <a:pt x="213" y="83"/>
                </a:lnTo>
                <a:lnTo>
                  <a:pt x="212" y="83"/>
                </a:lnTo>
                <a:lnTo>
                  <a:pt x="212" y="82"/>
                </a:lnTo>
                <a:lnTo>
                  <a:pt x="213" y="82"/>
                </a:lnTo>
                <a:lnTo>
                  <a:pt x="214" y="82"/>
                </a:lnTo>
                <a:lnTo>
                  <a:pt x="213" y="82"/>
                </a:lnTo>
                <a:lnTo>
                  <a:pt x="213" y="81"/>
                </a:lnTo>
                <a:lnTo>
                  <a:pt x="213" y="80"/>
                </a:lnTo>
                <a:lnTo>
                  <a:pt x="213" y="81"/>
                </a:lnTo>
                <a:lnTo>
                  <a:pt x="212" y="81"/>
                </a:lnTo>
                <a:lnTo>
                  <a:pt x="212" y="80"/>
                </a:lnTo>
                <a:lnTo>
                  <a:pt x="213" y="80"/>
                </a:lnTo>
                <a:lnTo>
                  <a:pt x="212" y="80"/>
                </a:lnTo>
                <a:lnTo>
                  <a:pt x="212" y="79"/>
                </a:lnTo>
                <a:lnTo>
                  <a:pt x="212" y="78"/>
                </a:lnTo>
                <a:lnTo>
                  <a:pt x="211" y="78"/>
                </a:lnTo>
                <a:lnTo>
                  <a:pt x="211" y="79"/>
                </a:lnTo>
                <a:lnTo>
                  <a:pt x="211" y="80"/>
                </a:lnTo>
                <a:lnTo>
                  <a:pt x="210" y="80"/>
                </a:lnTo>
                <a:lnTo>
                  <a:pt x="211" y="80"/>
                </a:lnTo>
                <a:lnTo>
                  <a:pt x="211" y="81"/>
                </a:lnTo>
                <a:lnTo>
                  <a:pt x="210" y="81"/>
                </a:lnTo>
                <a:lnTo>
                  <a:pt x="211" y="81"/>
                </a:lnTo>
                <a:lnTo>
                  <a:pt x="210" y="80"/>
                </a:lnTo>
                <a:lnTo>
                  <a:pt x="210" y="81"/>
                </a:lnTo>
                <a:lnTo>
                  <a:pt x="210" y="82"/>
                </a:lnTo>
                <a:lnTo>
                  <a:pt x="209" y="82"/>
                </a:lnTo>
                <a:lnTo>
                  <a:pt x="210" y="82"/>
                </a:lnTo>
                <a:lnTo>
                  <a:pt x="209" y="82"/>
                </a:lnTo>
                <a:lnTo>
                  <a:pt x="210" y="82"/>
                </a:lnTo>
                <a:lnTo>
                  <a:pt x="211" y="82"/>
                </a:lnTo>
                <a:lnTo>
                  <a:pt x="210" y="82"/>
                </a:lnTo>
                <a:lnTo>
                  <a:pt x="211" y="82"/>
                </a:lnTo>
                <a:lnTo>
                  <a:pt x="211" y="83"/>
                </a:lnTo>
                <a:lnTo>
                  <a:pt x="210" y="83"/>
                </a:lnTo>
                <a:lnTo>
                  <a:pt x="211" y="83"/>
                </a:lnTo>
                <a:lnTo>
                  <a:pt x="211" y="84"/>
                </a:lnTo>
                <a:lnTo>
                  <a:pt x="210" y="84"/>
                </a:lnTo>
                <a:lnTo>
                  <a:pt x="211" y="84"/>
                </a:lnTo>
                <a:lnTo>
                  <a:pt x="210" y="83"/>
                </a:lnTo>
                <a:lnTo>
                  <a:pt x="210" y="84"/>
                </a:lnTo>
                <a:lnTo>
                  <a:pt x="209" y="84"/>
                </a:lnTo>
                <a:lnTo>
                  <a:pt x="210" y="83"/>
                </a:lnTo>
                <a:lnTo>
                  <a:pt x="209" y="83"/>
                </a:lnTo>
                <a:lnTo>
                  <a:pt x="208" y="83"/>
                </a:lnTo>
                <a:lnTo>
                  <a:pt x="209" y="84"/>
                </a:lnTo>
                <a:lnTo>
                  <a:pt x="208" y="84"/>
                </a:lnTo>
                <a:lnTo>
                  <a:pt x="208" y="83"/>
                </a:lnTo>
                <a:lnTo>
                  <a:pt x="207" y="84"/>
                </a:lnTo>
                <a:lnTo>
                  <a:pt x="208" y="84"/>
                </a:lnTo>
                <a:lnTo>
                  <a:pt x="207" y="84"/>
                </a:lnTo>
                <a:lnTo>
                  <a:pt x="207" y="83"/>
                </a:lnTo>
                <a:lnTo>
                  <a:pt x="208" y="83"/>
                </a:lnTo>
                <a:lnTo>
                  <a:pt x="207" y="83"/>
                </a:lnTo>
                <a:lnTo>
                  <a:pt x="207" y="82"/>
                </a:lnTo>
                <a:lnTo>
                  <a:pt x="207" y="81"/>
                </a:lnTo>
                <a:lnTo>
                  <a:pt x="206" y="81"/>
                </a:lnTo>
                <a:lnTo>
                  <a:pt x="206" y="82"/>
                </a:lnTo>
                <a:lnTo>
                  <a:pt x="206" y="83"/>
                </a:lnTo>
                <a:lnTo>
                  <a:pt x="205" y="83"/>
                </a:lnTo>
                <a:lnTo>
                  <a:pt x="206" y="83"/>
                </a:lnTo>
                <a:lnTo>
                  <a:pt x="206" y="84"/>
                </a:lnTo>
                <a:lnTo>
                  <a:pt x="205" y="84"/>
                </a:lnTo>
                <a:lnTo>
                  <a:pt x="205" y="83"/>
                </a:lnTo>
                <a:lnTo>
                  <a:pt x="205" y="84"/>
                </a:lnTo>
                <a:lnTo>
                  <a:pt x="204" y="84"/>
                </a:lnTo>
                <a:lnTo>
                  <a:pt x="204" y="83"/>
                </a:lnTo>
                <a:lnTo>
                  <a:pt x="203" y="83"/>
                </a:lnTo>
                <a:lnTo>
                  <a:pt x="203" y="84"/>
                </a:lnTo>
                <a:lnTo>
                  <a:pt x="204" y="84"/>
                </a:lnTo>
                <a:lnTo>
                  <a:pt x="203" y="84"/>
                </a:lnTo>
                <a:lnTo>
                  <a:pt x="203" y="83"/>
                </a:lnTo>
                <a:lnTo>
                  <a:pt x="202" y="83"/>
                </a:lnTo>
                <a:lnTo>
                  <a:pt x="202" y="84"/>
                </a:lnTo>
                <a:lnTo>
                  <a:pt x="201" y="84"/>
                </a:lnTo>
                <a:lnTo>
                  <a:pt x="202" y="84"/>
                </a:lnTo>
                <a:lnTo>
                  <a:pt x="202" y="83"/>
                </a:lnTo>
                <a:lnTo>
                  <a:pt x="202" y="82"/>
                </a:lnTo>
                <a:lnTo>
                  <a:pt x="203" y="82"/>
                </a:lnTo>
                <a:lnTo>
                  <a:pt x="204" y="82"/>
                </a:lnTo>
                <a:lnTo>
                  <a:pt x="203" y="82"/>
                </a:lnTo>
                <a:lnTo>
                  <a:pt x="203" y="81"/>
                </a:lnTo>
                <a:lnTo>
                  <a:pt x="204" y="81"/>
                </a:lnTo>
                <a:lnTo>
                  <a:pt x="203" y="81"/>
                </a:lnTo>
                <a:lnTo>
                  <a:pt x="203" y="80"/>
                </a:lnTo>
                <a:lnTo>
                  <a:pt x="204" y="80"/>
                </a:lnTo>
                <a:lnTo>
                  <a:pt x="204" y="81"/>
                </a:lnTo>
                <a:lnTo>
                  <a:pt x="205" y="81"/>
                </a:lnTo>
                <a:lnTo>
                  <a:pt x="205" y="80"/>
                </a:lnTo>
                <a:lnTo>
                  <a:pt x="205" y="81"/>
                </a:lnTo>
                <a:lnTo>
                  <a:pt x="206" y="81"/>
                </a:lnTo>
                <a:lnTo>
                  <a:pt x="206" y="80"/>
                </a:lnTo>
                <a:lnTo>
                  <a:pt x="205" y="80"/>
                </a:lnTo>
                <a:lnTo>
                  <a:pt x="206" y="80"/>
                </a:lnTo>
                <a:lnTo>
                  <a:pt x="206" y="79"/>
                </a:lnTo>
                <a:lnTo>
                  <a:pt x="205" y="79"/>
                </a:lnTo>
                <a:lnTo>
                  <a:pt x="204" y="79"/>
                </a:lnTo>
                <a:lnTo>
                  <a:pt x="205" y="79"/>
                </a:lnTo>
                <a:lnTo>
                  <a:pt x="205" y="78"/>
                </a:lnTo>
                <a:lnTo>
                  <a:pt x="205" y="77"/>
                </a:lnTo>
                <a:lnTo>
                  <a:pt x="205" y="78"/>
                </a:lnTo>
                <a:lnTo>
                  <a:pt x="206" y="78"/>
                </a:lnTo>
                <a:lnTo>
                  <a:pt x="206" y="77"/>
                </a:lnTo>
                <a:lnTo>
                  <a:pt x="205" y="77"/>
                </a:lnTo>
                <a:lnTo>
                  <a:pt x="206" y="77"/>
                </a:lnTo>
                <a:lnTo>
                  <a:pt x="206" y="76"/>
                </a:lnTo>
                <a:lnTo>
                  <a:pt x="206" y="75"/>
                </a:lnTo>
                <a:lnTo>
                  <a:pt x="207" y="75"/>
                </a:lnTo>
                <a:lnTo>
                  <a:pt x="207" y="76"/>
                </a:lnTo>
                <a:lnTo>
                  <a:pt x="207" y="77"/>
                </a:lnTo>
                <a:lnTo>
                  <a:pt x="208" y="77"/>
                </a:lnTo>
                <a:lnTo>
                  <a:pt x="207" y="77"/>
                </a:lnTo>
                <a:lnTo>
                  <a:pt x="207" y="78"/>
                </a:lnTo>
                <a:lnTo>
                  <a:pt x="208" y="78"/>
                </a:lnTo>
                <a:lnTo>
                  <a:pt x="207" y="78"/>
                </a:lnTo>
                <a:lnTo>
                  <a:pt x="208" y="77"/>
                </a:lnTo>
                <a:lnTo>
                  <a:pt x="208" y="78"/>
                </a:lnTo>
                <a:lnTo>
                  <a:pt x="209" y="78"/>
                </a:lnTo>
                <a:lnTo>
                  <a:pt x="208" y="77"/>
                </a:lnTo>
                <a:lnTo>
                  <a:pt x="209" y="77"/>
                </a:lnTo>
                <a:lnTo>
                  <a:pt x="210" y="77"/>
                </a:lnTo>
                <a:lnTo>
                  <a:pt x="209" y="78"/>
                </a:lnTo>
                <a:lnTo>
                  <a:pt x="210" y="78"/>
                </a:lnTo>
                <a:lnTo>
                  <a:pt x="210" y="77"/>
                </a:lnTo>
                <a:lnTo>
                  <a:pt x="211" y="78"/>
                </a:lnTo>
                <a:lnTo>
                  <a:pt x="210" y="78"/>
                </a:lnTo>
                <a:lnTo>
                  <a:pt x="211" y="78"/>
                </a:lnTo>
                <a:lnTo>
                  <a:pt x="211" y="77"/>
                </a:lnTo>
                <a:lnTo>
                  <a:pt x="210" y="77"/>
                </a:lnTo>
                <a:lnTo>
                  <a:pt x="211" y="77"/>
                </a:lnTo>
                <a:lnTo>
                  <a:pt x="211" y="76"/>
                </a:lnTo>
                <a:lnTo>
                  <a:pt x="210" y="76"/>
                </a:lnTo>
                <a:lnTo>
                  <a:pt x="211" y="76"/>
                </a:lnTo>
                <a:lnTo>
                  <a:pt x="210" y="76"/>
                </a:lnTo>
                <a:lnTo>
                  <a:pt x="209" y="76"/>
                </a:lnTo>
                <a:lnTo>
                  <a:pt x="210" y="76"/>
                </a:lnTo>
                <a:lnTo>
                  <a:pt x="209" y="76"/>
                </a:lnTo>
                <a:lnTo>
                  <a:pt x="210" y="76"/>
                </a:lnTo>
                <a:lnTo>
                  <a:pt x="210" y="75"/>
                </a:lnTo>
                <a:lnTo>
                  <a:pt x="209" y="75"/>
                </a:lnTo>
                <a:lnTo>
                  <a:pt x="210" y="74"/>
                </a:lnTo>
                <a:lnTo>
                  <a:pt x="209" y="74"/>
                </a:lnTo>
                <a:lnTo>
                  <a:pt x="208" y="74"/>
                </a:lnTo>
                <a:lnTo>
                  <a:pt x="209" y="75"/>
                </a:lnTo>
                <a:lnTo>
                  <a:pt x="208" y="75"/>
                </a:lnTo>
                <a:lnTo>
                  <a:pt x="208" y="74"/>
                </a:lnTo>
                <a:lnTo>
                  <a:pt x="207" y="75"/>
                </a:lnTo>
                <a:lnTo>
                  <a:pt x="208" y="75"/>
                </a:lnTo>
                <a:lnTo>
                  <a:pt x="207" y="75"/>
                </a:lnTo>
                <a:lnTo>
                  <a:pt x="207" y="74"/>
                </a:lnTo>
                <a:lnTo>
                  <a:pt x="208" y="74"/>
                </a:lnTo>
                <a:lnTo>
                  <a:pt x="207" y="74"/>
                </a:lnTo>
                <a:lnTo>
                  <a:pt x="207" y="73"/>
                </a:lnTo>
                <a:lnTo>
                  <a:pt x="208" y="73"/>
                </a:lnTo>
                <a:lnTo>
                  <a:pt x="207" y="73"/>
                </a:lnTo>
                <a:lnTo>
                  <a:pt x="208" y="73"/>
                </a:lnTo>
                <a:lnTo>
                  <a:pt x="209" y="73"/>
                </a:lnTo>
                <a:lnTo>
                  <a:pt x="208" y="73"/>
                </a:lnTo>
                <a:lnTo>
                  <a:pt x="209" y="73"/>
                </a:lnTo>
                <a:lnTo>
                  <a:pt x="208" y="73"/>
                </a:lnTo>
                <a:lnTo>
                  <a:pt x="208" y="72"/>
                </a:lnTo>
                <a:lnTo>
                  <a:pt x="208" y="71"/>
                </a:lnTo>
                <a:lnTo>
                  <a:pt x="207" y="72"/>
                </a:lnTo>
                <a:lnTo>
                  <a:pt x="208" y="72"/>
                </a:lnTo>
                <a:lnTo>
                  <a:pt x="207" y="72"/>
                </a:lnTo>
                <a:lnTo>
                  <a:pt x="207" y="71"/>
                </a:lnTo>
                <a:lnTo>
                  <a:pt x="208" y="71"/>
                </a:lnTo>
                <a:lnTo>
                  <a:pt x="207" y="71"/>
                </a:lnTo>
                <a:lnTo>
                  <a:pt x="207" y="70"/>
                </a:lnTo>
                <a:lnTo>
                  <a:pt x="207" y="69"/>
                </a:lnTo>
                <a:lnTo>
                  <a:pt x="206" y="69"/>
                </a:lnTo>
                <a:lnTo>
                  <a:pt x="206" y="70"/>
                </a:lnTo>
                <a:lnTo>
                  <a:pt x="206" y="71"/>
                </a:lnTo>
                <a:lnTo>
                  <a:pt x="205" y="71"/>
                </a:lnTo>
                <a:lnTo>
                  <a:pt x="206" y="71"/>
                </a:lnTo>
                <a:lnTo>
                  <a:pt x="206" y="72"/>
                </a:lnTo>
                <a:lnTo>
                  <a:pt x="205" y="72"/>
                </a:lnTo>
                <a:lnTo>
                  <a:pt x="205" y="71"/>
                </a:lnTo>
                <a:lnTo>
                  <a:pt x="205" y="72"/>
                </a:lnTo>
                <a:lnTo>
                  <a:pt x="204" y="72"/>
                </a:lnTo>
                <a:lnTo>
                  <a:pt x="204" y="71"/>
                </a:lnTo>
                <a:lnTo>
                  <a:pt x="203" y="71"/>
                </a:lnTo>
                <a:lnTo>
                  <a:pt x="203" y="72"/>
                </a:lnTo>
                <a:lnTo>
                  <a:pt x="204" y="72"/>
                </a:lnTo>
                <a:lnTo>
                  <a:pt x="203" y="72"/>
                </a:lnTo>
                <a:lnTo>
                  <a:pt x="203" y="71"/>
                </a:lnTo>
                <a:lnTo>
                  <a:pt x="202" y="71"/>
                </a:lnTo>
                <a:lnTo>
                  <a:pt x="202" y="72"/>
                </a:lnTo>
                <a:lnTo>
                  <a:pt x="201" y="72"/>
                </a:lnTo>
                <a:lnTo>
                  <a:pt x="202" y="72"/>
                </a:lnTo>
                <a:lnTo>
                  <a:pt x="202" y="71"/>
                </a:lnTo>
                <a:lnTo>
                  <a:pt x="202" y="70"/>
                </a:lnTo>
                <a:lnTo>
                  <a:pt x="203" y="70"/>
                </a:lnTo>
                <a:lnTo>
                  <a:pt x="204" y="70"/>
                </a:lnTo>
                <a:lnTo>
                  <a:pt x="203" y="70"/>
                </a:lnTo>
                <a:lnTo>
                  <a:pt x="203" y="69"/>
                </a:lnTo>
                <a:lnTo>
                  <a:pt x="204" y="69"/>
                </a:lnTo>
                <a:lnTo>
                  <a:pt x="203" y="69"/>
                </a:lnTo>
                <a:lnTo>
                  <a:pt x="203" y="68"/>
                </a:lnTo>
                <a:lnTo>
                  <a:pt x="204" y="68"/>
                </a:lnTo>
                <a:lnTo>
                  <a:pt x="204" y="69"/>
                </a:lnTo>
                <a:lnTo>
                  <a:pt x="205" y="69"/>
                </a:lnTo>
                <a:lnTo>
                  <a:pt x="205" y="68"/>
                </a:lnTo>
                <a:lnTo>
                  <a:pt x="205" y="69"/>
                </a:lnTo>
                <a:lnTo>
                  <a:pt x="206" y="69"/>
                </a:lnTo>
                <a:lnTo>
                  <a:pt x="206" y="68"/>
                </a:lnTo>
                <a:lnTo>
                  <a:pt x="205" y="68"/>
                </a:lnTo>
                <a:lnTo>
                  <a:pt x="206" y="68"/>
                </a:lnTo>
                <a:lnTo>
                  <a:pt x="206" y="67"/>
                </a:lnTo>
                <a:lnTo>
                  <a:pt x="205" y="67"/>
                </a:lnTo>
                <a:lnTo>
                  <a:pt x="204" y="67"/>
                </a:lnTo>
                <a:lnTo>
                  <a:pt x="205" y="67"/>
                </a:lnTo>
                <a:lnTo>
                  <a:pt x="205" y="66"/>
                </a:lnTo>
                <a:lnTo>
                  <a:pt x="204" y="66"/>
                </a:lnTo>
                <a:lnTo>
                  <a:pt x="204" y="65"/>
                </a:lnTo>
                <a:lnTo>
                  <a:pt x="203" y="65"/>
                </a:lnTo>
                <a:lnTo>
                  <a:pt x="203" y="66"/>
                </a:lnTo>
                <a:lnTo>
                  <a:pt x="204" y="66"/>
                </a:lnTo>
                <a:lnTo>
                  <a:pt x="203" y="66"/>
                </a:lnTo>
                <a:lnTo>
                  <a:pt x="203" y="65"/>
                </a:lnTo>
                <a:lnTo>
                  <a:pt x="202" y="65"/>
                </a:lnTo>
                <a:lnTo>
                  <a:pt x="202" y="66"/>
                </a:lnTo>
                <a:lnTo>
                  <a:pt x="201" y="66"/>
                </a:lnTo>
                <a:lnTo>
                  <a:pt x="202" y="66"/>
                </a:lnTo>
                <a:lnTo>
                  <a:pt x="202" y="65"/>
                </a:lnTo>
                <a:lnTo>
                  <a:pt x="202" y="64"/>
                </a:lnTo>
                <a:lnTo>
                  <a:pt x="203" y="64"/>
                </a:lnTo>
                <a:lnTo>
                  <a:pt x="204" y="64"/>
                </a:lnTo>
                <a:lnTo>
                  <a:pt x="203" y="64"/>
                </a:lnTo>
                <a:lnTo>
                  <a:pt x="203" y="63"/>
                </a:lnTo>
                <a:lnTo>
                  <a:pt x="203" y="62"/>
                </a:lnTo>
                <a:lnTo>
                  <a:pt x="202" y="62"/>
                </a:lnTo>
                <a:lnTo>
                  <a:pt x="202" y="63"/>
                </a:lnTo>
                <a:lnTo>
                  <a:pt x="201" y="63"/>
                </a:lnTo>
                <a:lnTo>
                  <a:pt x="202" y="63"/>
                </a:lnTo>
                <a:lnTo>
                  <a:pt x="202" y="62"/>
                </a:lnTo>
                <a:lnTo>
                  <a:pt x="202" y="61"/>
                </a:lnTo>
                <a:lnTo>
                  <a:pt x="201" y="61"/>
                </a:lnTo>
                <a:lnTo>
                  <a:pt x="202" y="61"/>
                </a:lnTo>
                <a:lnTo>
                  <a:pt x="201" y="61"/>
                </a:lnTo>
                <a:lnTo>
                  <a:pt x="201" y="60"/>
                </a:lnTo>
                <a:lnTo>
                  <a:pt x="201" y="61"/>
                </a:lnTo>
                <a:lnTo>
                  <a:pt x="200" y="61"/>
                </a:lnTo>
                <a:lnTo>
                  <a:pt x="200" y="62"/>
                </a:lnTo>
                <a:lnTo>
                  <a:pt x="201" y="62"/>
                </a:lnTo>
                <a:lnTo>
                  <a:pt x="201" y="63"/>
                </a:lnTo>
                <a:lnTo>
                  <a:pt x="200" y="63"/>
                </a:lnTo>
                <a:lnTo>
                  <a:pt x="200" y="62"/>
                </a:lnTo>
                <a:lnTo>
                  <a:pt x="200" y="63"/>
                </a:lnTo>
                <a:lnTo>
                  <a:pt x="199" y="63"/>
                </a:lnTo>
                <a:lnTo>
                  <a:pt x="200" y="63"/>
                </a:lnTo>
                <a:lnTo>
                  <a:pt x="200" y="64"/>
                </a:lnTo>
                <a:lnTo>
                  <a:pt x="199" y="64"/>
                </a:lnTo>
                <a:lnTo>
                  <a:pt x="200" y="64"/>
                </a:lnTo>
                <a:lnTo>
                  <a:pt x="200" y="65"/>
                </a:lnTo>
                <a:lnTo>
                  <a:pt x="201" y="65"/>
                </a:lnTo>
                <a:lnTo>
                  <a:pt x="201" y="66"/>
                </a:lnTo>
                <a:lnTo>
                  <a:pt x="200" y="66"/>
                </a:lnTo>
                <a:lnTo>
                  <a:pt x="200" y="65"/>
                </a:lnTo>
                <a:lnTo>
                  <a:pt x="200" y="66"/>
                </a:lnTo>
                <a:lnTo>
                  <a:pt x="199" y="66"/>
                </a:lnTo>
                <a:lnTo>
                  <a:pt x="199" y="65"/>
                </a:lnTo>
                <a:lnTo>
                  <a:pt x="198" y="65"/>
                </a:lnTo>
                <a:lnTo>
                  <a:pt x="199" y="65"/>
                </a:lnTo>
                <a:lnTo>
                  <a:pt x="198" y="65"/>
                </a:lnTo>
                <a:lnTo>
                  <a:pt x="198" y="66"/>
                </a:lnTo>
                <a:lnTo>
                  <a:pt x="199" y="66"/>
                </a:lnTo>
                <a:lnTo>
                  <a:pt x="198" y="66"/>
                </a:lnTo>
                <a:lnTo>
                  <a:pt x="197" y="67"/>
                </a:lnTo>
                <a:lnTo>
                  <a:pt x="198" y="67"/>
                </a:lnTo>
                <a:lnTo>
                  <a:pt x="199" y="67"/>
                </a:lnTo>
                <a:lnTo>
                  <a:pt x="198" y="67"/>
                </a:lnTo>
                <a:lnTo>
                  <a:pt x="197" y="67"/>
                </a:lnTo>
                <a:lnTo>
                  <a:pt x="198" y="67"/>
                </a:lnTo>
                <a:lnTo>
                  <a:pt x="197" y="67"/>
                </a:lnTo>
                <a:lnTo>
                  <a:pt x="197" y="68"/>
                </a:lnTo>
                <a:lnTo>
                  <a:pt x="196" y="68"/>
                </a:lnTo>
                <a:lnTo>
                  <a:pt x="197" y="68"/>
                </a:lnTo>
                <a:lnTo>
                  <a:pt x="196" y="69"/>
                </a:lnTo>
                <a:lnTo>
                  <a:pt x="197" y="69"/>
                </a:lnTo>
                <a:lnTo>
                  <a:pt x="197" y="68"/>
                </a:lnTo>
                <a:lnTo>
                  <a:pt x="198" y="69"/>
                </a:lnTo>
                <a:lnTo>
                  <a:pt x="197" y="69"/>
                </a:lnTo>
                <a:lnTo>
                  <a:pt x="198" y="69"/>
                </a:lnTo>
                <a:lnTo>
                  <a:pt x="199" y="69"/>
                </a:lnTo>
                <a:lnTo>
                  <a:pt x="198" y="69"/>
                </a:lnTo>
                <a:lnTo>
                  <a:pt x="198" y="68"/>
                </a:lnTo>
                <a:lnTo>
                  <a:pt x="199" y="68"/>
                </a:lnTo>
                <a:lnTo>
                  <a:pt x="198" y="68"/>
                </a:lnTo>
                <a:lnTo>
                  <a:pt x="199" y="68"/>
                </a:lnTo>
                <a:lnTo>
                  <a:pt x="199" y="69"/>
                </a:lnTo>
                <a:lnTo>
                  <a:pt x="200" y="69"/>
                </a:lnTo>
                <a:lnTo>
                  <a:pt x="200" y="70"/>
                </a:lnTo>
                <a:lnTo>
                  <a:pt x="199" y="70"/>
                </a:lnTo>
                <a:lnTo>
                  <a:pt x="200" y="70"/>
                </a:lnTo>
                <a:lnTo>
                  <a:pt x="200" y="71"/>
                </a:lnTo>
                <a:lnTo>
                  <a:pt x="201" y="71"/>
                </a:lnTo>
                <a:lnTo>
                  <a:pt x="201" y="72"/>
                </a:lnTo>
                <a:lnTo>
                  <a:pt x="200" y="72"/>
                </a:lnTo>
                <a:lnTo>
                  <a:pt x="200" y="71"/>
                </a:lnTo>
                <a:lnTo>
                  <a:pt x="200" y="72"/>
                </a:lnTo>
                <a:lnTo>
                  <a:pt x="199" y="72"/>
                </a:lnTo>
                <a:lnTo>
                  <a:pt x="199" y="71"/>
                </a:lnTo>
                <a:lnTo>
                  <a:pt x="198" y="71"/>
                </a:lnTo>
                <a:lnTo>
                  <a:pt x="199" y="71"/>
                </a:lnTo>
                <a:lnTo>
                  <a:pt x="198" y="71"/>
                </a:lnTo>
                <a:lnTo>
                  <a:pt x="198" y="72"/>
                </a:lnTo>
                <a:lnTo>
                  <a:pt x="199" y="72"/>
                </a:lnTo>
                <a:lnTo>
                  <a:pt x="198" y="72"/>
                </a:lnTo>
                <a:lnTo>
                  <a:pt x="197" y="72"/>
                </a:lnTo>
                <a:lnTo>
                  <a:pt x="198" y="72"/>
                </a:lnTo>
                <a:lnTo>
                  <a:pt x="197" y="71"/>
                </a:lnTo>
                <a:lnTo>
                  <a:pt x="197" y="72"/>
                </a:lnTo>
                <a:lnTo>
                  <a:pt x="196" y="72"/>
                </a:lnTo>
                <a:lnTo>
                  <a:pt x="197" y="71"/>
                </a:lnTo>
                <a:lnTo>
                  <a:pt x="196" y="71"/>
                </a:lnTo>
                <a:lnTo>
                  <a:pt x="197" y="71"/>
                </a:lnTo>
                <a:lnTo>
                  <a:pt x="197" y="70"/>
                </a:lnTo>
                <a:lnTo>
                  <a:pt x="196" y="70"/>
                </a:lnTo>
                <a:lnTo>
                  <a:pt x="197" y="70"/>
                </a:lnTo>
                <a:lnTo>
                  <a:pt x="196" y="70"/>
                </a:lnTo>
                <a:lnTo>
                  <a:pt x="196" y="69"/>
                </a:lnTo>
                <a:lnTo>
                  <a:pt x="196" y="70"/>
                </a:lnTo>
                <a:lnTo>
                  <a:pt x="195" y="70"/>
                </a:lnTo>
                <a:lnTo>
                  <a:pt x="196" y="70"/>
                </a:lnTo>
                <a:lnTo>
                  <a:pt x="195" y="70"/>
                </a:lnTo>
                <a:lnTo>
                  <a:pt x="195" y="71"/>
                </a:lnTo>
                <a:lnTo>
                  <a:pt x="196" y="71"/>
                </a:lnTo>
                <a:lnTo>
                  <a:pt x="195" y="71"/>
                </a:lnTo>
                <a:lnTo>
                  <a:pt x="196" y="72"/>
                </a:lnTo>
                <a:lnTo>
                  <a:pt x="195" y="72"/>
                </a:lnTo>
                <a:lnTo>
                  <a:pt x="195" y="71"/>
                </a:lnTo>
                <a:lnTo>
                  <a:pt x="195" y="72"/>
                </a:lnTo>
                <a:lnTo>
                  <a:pt x="194" y="72"/>
                </a:lnTo>
                <a:lnTo>
                  <a:pt x="194" y="71"/>
                </a:lnTo>
                <a:lnTo>
                  <a:pt x="193" y="71"/>
                </a:lnTo>
                <a:lnTo>
                  <a:pt x="193" y="72"/>
                </a:lnTo>
                <a:lnTo>
                  <a:pt x="192" y="72"/>
                </a:lnTo>
                <a:lnTo>
                  <a:pt x="192" y="71"/>
                </a:lnTo>
                <a:lnTo>
                  <a:pt x="192" y="72"/>
                </a:lnTo>
                <a:lnTo>
                  <a:pt x="191" y="72"/>
                </a:lnTo>
                <a:lnTo>
                  <a:pt x="191" y="71"/>
                </a:lnTo>
                <a:lnTo>
                  <a:pt x="192" y="71"/>
                </a:lnTo>
                <a:lnTo>
                  <a:pt x="192" y="70"/>
                </a:lnTo>
                <a:lnTo>
                  <a:pt x="193" y="70"/>
                </a:lnTo>
                <a:lnTo>
                  <a:pt x="192" y="70"/>
                </a:lnTo>
                <a:lnTo>
                  <a:pt x="192" y="69"/>
                </a:lnTo>
                <a:lnTo>
                  <a:pt x="193" y="69"/>
                </a:lnTo>
                <a:lnTo>
                  <a:pt x="192" y="69"/>
                </a:lnTo>
                <a:lnTo>
                  <a:pt x="192" y="68"/>
                </a:lnTo>
                <a:lnTo>
                  <a:pt x="192" y="69"/>
                </a:lnTo>
                <a:lnTo>
                  <a:pt x="191" y="69"/>
                </a:lnTo>
                <a:lnTo>
                  <a:pt x="191" y="68"/>
                </a:lnTo>
                <a:lnTo>
                  <a:pt x="192" y="68"/>
                </a:lnTo>
                <a:lnTo>
                  <a:pt x="192" y="67"/>
                </a:lnTo>
                <a:lnTo>
                  <a:pt x="191" y="67"/>
                </a:lnTo>
                <a:lnTo>
                  <a:pt x="191" y="66"/>
                </a:lnTo>
                <a:lnTo>
                  <a:pt x="191" y="67"/>
                </a:lnTo>
                <a:lnTo>
                  <a:pt x="190" y="67"/>
                </a:lnTo>
                <a:lnTo>
                  <a:pt x="191" y="67"/>
                </a:lnTo>
                <a:lnTo>
                  <a:pt x="190" y="67"/>
                </a:lnTo>
                <a:lnTo>
                  <a:pt x="190" y="68"/>
                </a:lnTo>
                <a:lnTo>
                  <a:pt x="190" y="69"/>
                </a:lnTo>
                <a:lnTo>
                  <a:pt x="191" y="69"/>
                </a:lnTo>
                <a:lnTo>
                  <a:pt x="190" y="69"/>
                </a:lnTo>
                <a:lnTo>
                  <a:pt x="190" y="68"/>
                </a:lnTo>
                <a:lnTo>
                  <a:pt x="189" y="68"/>
                </a:lnTo>
                <a:lnTo>
                  <a:pt x="189" y="69"/>
                </a:lnTo>
                <a:lnTo>
                  <a:pt x="189" y="70"/>
                </a:lnTo>
                <a:lnTo>
                  <a:pt x="188" y="70"/>
                </a:lnTo>
                <a:lnTo>
                  <a:pt x="189" y="70"/>
                </a:lnTo>
                <a:lnTo>
                  <a:pt x="190" y="70"/>
                </a:lnTo>
                <a:lnTo>
                  <a:pt x="190" y="71"/>
                </a:lnTo>
                <a:lnTo>
                  <a:pt x="190" y="72"/>
                </a:lnTo>
                <a:lnTo>
                  <a:pt x="191" y="72"/>
                </a:lnTo>
                <a:lnTo>
                  <a:pt x="190" y="72"/>
                </a:lnTo>
                <a:lnTo>
                  <a:pt x="190" y="71"/>
                </a:lnTo>
                <a:lnTo>
                  <a:pt x="189" y="71"/>
                </a:lnTo>
                <a:lnTo>
                  <a:pt x="189" y="72"/>
                </a:lnTo>
                <a:lnTo>
                  <a:pt x="188" y="72"/>
                </a:lnTo>
                <a:lnTo>
                  <a:pt x="189" y="72"/>
                </a:lnTo>
                <a:lnTo>
                  <a:pt x="189" y="71"/>
                </a:lnTo>
                <a:lnTo>
                  <a:pt x="188" y="71"/>
                </a:lnTo>
                <a:lnTo>
                  <a:pt x="188" y="72"/>
                </a:lnTo>
                <a:lnTo>
                  <a:pt x="187" y="72"/>
                </a:lnTo>
                <a:lnTo>
                  <a:pt x="187" y="71"/>
                </a:lnTo>
                <a:lnTo>
                  <a:pt x="187" y="72"/>
                </a:lnTo>
                <a:lnTo>
                  <a:pt x="186" y="72"/>
                </a:lnTo>
                <a:lnTo>
                  <a:pt x="186" y="71"/>
                </a:lnTo>
                <a:lnTo>
                  <a:pt x="187" y="71"/>
                </a:lnTo>
                <a:lnTo>
                  <a:pt x="186" y="71"/>
                </a:lnTo>
                <a:lnTo>
                  <a:pt x="186" y="70"/>
                </a:lnTo>
                <a:lnTo>
                  <a:pt x="186" y="69"/>
                </a:lnTo>
                <a:lnTo>
                  <a:pt x="185" y="69"/>
                </a:lnTo>
                <a:lnTo>
                  <a:pt x="186" y="70"/>
                </a:lnTo>
                <a:lnTo>
                  <a:pt x="185" y="70"/>
                </a:lnTo>
                <a:lnTo>
                  <a:pt x="186" y="70"/>
                </a:lnTo>
                <a:lnTo>
                  <a:pt x="185" y="70"/>
                </a:lnTo>
                <a:lnTo>
                  <a:pt x="185" y="71"/>
                </a:lnTo>
                <a:lnTo>
                  <a:pt x="184" y="71"/>
                </a:lnTo>
                <a:lnTo>
                  <a:pt x="185" y="71"/>
                </a:lnTo>
                <a:lnTo>
                  <a:pt x="185" y="72"/>
                </a:lnTo>
                <a:lnTo>
                  <a:pt x="186" y="72"/>
                </a:lnTo>
                <a:lnTo>
                  <a:pt x="185" y="72"/>
                </a:lnTo>
                <a:lnTo>
                  <a:pt x="184" y="72"/>
                </a:lnTo>
                <a:lnTo>
                  <a:pt x="185" y="72"/>
                </a:lnTo>
                <a:lnTo>
                  <a:pt x="184" y="71"/>
                </a:lnTo>
                <a:lnTo>
                  <a:pt x="184" y="72"/>
                </a:lnTo>
                <a:lnTo>
                  <a:pt x="183" y="72"/>
                </a:lnTo>
                <a:lnTo>
                  <a:pt x="184" y="71"/>
                </a:lnTo>
                <a:lnTo>
                  <a:pt x="183" y="71"/>
                </a:lnTo>
                <a:lnTo>
                  <a:pt x="182" y="71"/>
                </a:lnTo>
                <a:lnTo>
                  <a:pt x="183" y="72"/>
                </a:lnTo>
                <a:lnTo>
                  <a:pt x="182" y="72"/>
                </a:lnTo>
                <a:lnTo>
                  <a:pt x="182" y="71"/>
                </a:lnTo>
                <a:lnTo>
                  <a:pt x="182" y="72"/>
                </a:lnTo>
                <a:lnTo>
                  <a:pt x="181" y="72"/>
                </a:lnTo>
                <a:lnTo>
                  <a:pt x="181" y="71"/>
                </a:lnTo>
                <a:lnTo>
                  <a:pt x="182" y="71"/>
                </a:lnTo>
                <a:lnTo>
                  <a:pt x="181" y="71"/>
                </a:lnTo>
                <a:lnTo>
                  <a:pt x="181" y="70"/>
                </a:lnTo>
                <a:lnTo>
                  <a:pt x="182" y="70"/>
                </a:lnTo>
                <a:lnTo>
                  <a:pt x="183" y="70"/>
                </a:lnTo>
                <a:lnTo>
                  <a:pt x="182" y="70"/>
                </a:lnTo>
                <a:lnTo>
                  <a:pt x="183" y="70"/>
                </a:lnTo>
                <a:lnTo>
                  <a:pt x="182" y="70"/>
                </a:lnTo>
                <a:lnTo>
                  <a:pt x="182" y="69"/>
                </a:lnTo>
                <a:lnTo>
                  <a:pt x="183" y="69"/>
                </a:lnTo>
                <a:lnTo>
                  <a:pt x="182" y="68"/>
                </a:lnTo>
                <a:lnTo>
                  <a:pt x="183" y="68"/>
                </a:lnTo>
                <a:lnTo>
                  <a:pt x="184" y="68"/>
                </a:lnTo>
                <a:lnTo>
                  <a:pt x="183" y="69"/>
                </a:lnTo>
                <a:lnTo>
                  <a:pt x="184" y="69"/>
                </a:lnTo>
                <a:lnTo>
                  <a:pt x="184" y="68"/>
                </a:lnTo>
                <a:lnTo>
                  <a:pt x="185" y="69"/>
                </a:lnTo>
                <a:lnTo>
                  <a:pt x="184" y="69"/>
                </a:lnTo>
                <a:lnTo>
                  <a:pt x="185" y="69"/>
                </a:lnTo>
                <a:lnTo>
                  <a:pt x="186" y="69"/>
                </a:lnTo>
                <a:lnTo>
                  <a:pt x="185" y="69"/>
                </a:lnTo>
                <a:lnTo>
                  <a:pt x="185" y="68"/>
                </a:lnTo>
                <a:lnTo>
                  <a:pt x="184" y="68"/>
                </a:lnTo>
                <a:lnTo>
                  <a:pt x="185" y="68"/>
                </a:lnTo>
                <a:lnTo>
                  <a:pt x="185" y="67"/>
                </a:lnTo>
                <a:lnTo>
                  <a:pt x="184" y="67"/>
                </a:lnTo>
                <a:lnTo>
                  <a:pt x="185" y="67"/>
                </a:lnTo>
                <a:lnTo>
                  <a:pt x="184" y="67"/>
                </a:lnTo>
                <a:lnTo>
                  <a:pt x="183" y="67"/>
                </a:lnTo>
                <a:lnTo>
                  <a:pt x="184" y="67"/>
                </a:lnTo>
                <a:lnTo>
                  <a:pt x="183" y="67"/>
                </a:lnTo>
                <a:lnTo>
                  <a:pt x="184" y="67"/>
                </a:lnTo>
                <a:lnTo>
                  <a:pt x="184" y="66"/>
                </a:lnTo>
                <a:lnTo>
                  <a:pt x="184" y="65"/>
                </a:lnTo>
                <a:lnTo>
                  <a:pt x="185" y="66"/>
                </a:lnTo>
                <a:lnTo>
                  <a:pt x="184" y="66"/>
                </a:lnTo>
                <a:lnTo>
                  <a:pt x="185" y="66"/>
                </a:lnTo>
                <a:lnTo>
                  <a:pt x="186" y="66"/>
                </a:lnTo>
                <a:lnTo>
                  <a:pt x="185" y="66"/>
                </a:lnTo>
                <a:lnTo>
                  <a:pt x="185" y="65"/>
                </a:lnTo>
                <a:lnTo>
                  <a:pt x="184" y="65"/>
                </a:lnTo>
                <a:lnTo>
                  <a:pt x="185" y="65"/>
                </a:lnTo>
                <a:lnTo>
                  <a:pt x="185" y="64"/>
                </a:lnTo>
                <a:lnTo>
                  <a:pt x="186" y="64"/>
                </a:lnTo>
                <a:lnTo>
                  <a:pt x="185" y="64"/>
                </a:lnTo>
                <a:lnTo>
                  <a:pt x="186" y="64"/>
                </a:lnTo>
                <a:lnTo>
                  <a:pt x="185" y="63"/>
                </a:lnTo>
                <a:lnTo>
                  <a:pt x="186" y="63"/>
                </a:lnTo>
                <a:lnTo>
                  <a:pt x="186" y="64"/>
                </a:lnTo>
                <a:lnTo>
                  <a:pt x="186" y="65"/>
                </a:lnTo>
                <a:lnTo>
                  <a:pt x="187" y="65"/>
                </a:lnTo>
                <a:lnTo>
                  <a:pt x="186" y="65"/>
                </a:lnTo>
                <a:lnTo>
                  <a:pt x="186" y="66"/>
                </a:lnTo>
                <a:lnTo>
                  <a:pt x="187" y="66"/>
                </a:lnTo>
                <a:lnTo>
                  <a:pt x="187" y="65"/>
                </a:lnTo>
                <a:lnTo>
                  <a:pt x="187" y="66"/>
                </a:lnTo>
                <a:lnTo>
                  <a:pt x="188" y="66"/>
                </a:lnTo>
                <a:lnTo>
                  <a:pt x="188" y="65"/>
                </a:lnTo>
                <a:lnTo>
                  <a:pt x="189" y="65"/>
                </a:lnTo>
                <a:lnTo>
                  <a:pt x="189" y="66"/>
                </a:lnTo>
                <a:lnTo>
                  <a:pt x="188" y="66"/>
                </a:lnTo>
                <a:lnTo>
                  <a:pt x="189" y="66"/>
                </a:lnTo>
                <a:lnTo>
                  <a:pt x="189" y="65"/>
                </a:lnTo>
                <a:lnTo>
                  <a:pt x="190" y="65"/>
                </a:lnTo>
                <a:lnTo>
                  <a:pt x="190" y="66"/>
                </a:lnTo>
                <a:lnTo>
                  <a:pt x="191" y="66"/>
                </a:lnTo>
                <a:lnTo>
                  <a:pt x="190" y="66"/>
                </a:lnTo>
                <a:lnTo>
                  <a:pt x="190" y="65"/>
                </a:lnTo>
                <a:lnTo>
                  <a:pt x="190" y="64"/>
                </a:lnTo>
                <a:lnTo>
                  <a:pt x="189" y="64"/>
                </a:lnTo>
                <a:lnTo>
                  <a:pt x="188" y="64"/>
                </a:lnTo>
                <a:lnTo>
                  <a:pt x="189" y="64"/>
                </a:lnTo>
                <a:lnTo>
                  <a:pt x="189" y="63"/>
                </a:lnTo>
                <a:lnTo>
                  <a:pt x="188" y="63"/>
                </a:lnTo>
                <a:lnTo>
                  <a:pt x="189" y="63"/>
                </a:lnTo>
                <a:lnTo>
                  <a:pt x="189" y="62"/>
                </a:lnTo>
                <a:lnTo>
                  <a:pt x="188" y="62"/>
                </a:lnTo>
                <a:lnTo>
                  <a:pt x="188" y="63"/>
                </a:lnTo>
                <a:lnTo>
                  <a:pt x="187" y="63"/>
                </a:lnTo>
                <a:lnTo>
                  <a:pt x="187" y="62"/>
                </a:lnTo>
                <a:lnTo>
                  <a:pt x="187" y="63"/>
                </a:lnTo>
                <a:lnTo>
                  <a:pt x="186" y="63"/>
                </a:lnTo>
                <a:lnTo>
                  <a:pt x="186" y="62"/>
                </a:lnTo>
                <a:lnTo>
                  <a:pt x="187" y="62"/>
                </a:lnTo>
                <a:lnTo>
                  <a:pt x="186" y="62"/>
                </a:lnTo>
                <a:lnTo>
                  <a:pt x="186" y="61"/>
                </a:lnTo>
                <a:lnTo>
                  <a:pt x="187" y="61"/>
                </a:lnTo>
                <a:lnTo>
                  <a:pt x="188" y="61"/>
                </a:lnTo>
                <a:lnTo>
                  <a:pt x="187" y="61"/>
                </a:lnTo>
                <a:lnTo>
                  <a:pt x="187" y="60"/>
                </a:lnTo>
                <a:lnTo>
                  <a:pt x="188" y="60"/>
                </a:lnTo>
                <a:lnTo>
                  <a:pt x="188" y="59"/>
                </a:lnTo>
                <a:lnTo>
                  <a:pt x="189" y="59"/>
                </a:lnTo>
                <a:lnTo>
                  <a:pt x="189" y="60"/>
                </a:lnTo>
                <a:lnTo>
                  <a:pt x="188" y="60"/>
                </a:lnTo>
                <a:lnTo>
                  <a:pt x="189" y="60"/>
                </a:lnTo>
                <a:lnTo>
                  <a:pt x="189" y="59"/>
                </a:lnTo>
                <a:lnTo>
                  <a:pt x="190" y="59"/>
                </a:lnTo>
                <a:lnTo>
                  <a:pt x="190" y="60"/>
                </a:lnTo>
                <a:lnTo>
                  <a:pt x="191" y="60"/>
                </a:lnTo>
                <a:lnTo>
                  <a:pt x="190" y="60"/>
                </a:lnTo>
                <a:lnTo>
                  <a:pt x="190" y="59"/>
                </a:lnTo>
                <a:lnTo>
                  <a:pt x="190" y="58"/>
                </a:lnTo>
                <a:lnTo>
                  <a:pt x="189" y="58"/>
                </a:lnTo>
                <a:lnTo>
                  <a:pt x="188" y="58"/>
                </a:lnTo>
                <a:lnTo>
                  <a:pt x="189" y="58"/>
                </a:lnTo>
                <a:lnTo>
                  <a:pt x="189" y="57"/>
                </a:lnTo>
                <a:lnTo>
                  <a:pt x="189" y="56"/>
                </a:lnTo>
                <a:lnTo>
                  <a:pt x="190" y="56"/>
                </a:lnTo>
                <a:lnTo>
                  <a:pt x="190" y="57"/>
                </a:lnTo>
                <a:lnTo>
                  <a:pt x="191" y="57"/>
                </a:lnTo>
                <a:lnTo>
                  <a:pt x="190" y="57"/>
                </a:lnTo>
                <a:lnTo>
                  <a:pt x="190" y="56"/>
                </a:lnTo>
                <a:lnTo>
                  <a:pt x="190" y="55"/>
                </a:lnTo>
                <a:lnTo>
                  <a:pt x="191" y="55"/>
                </a:lnTo>
                <a:lnTo>
                  <a:pt x="190" y="55"/>
                </a:lnTo>
                <a:lnTo>
                  <a:pt x="191" y="55"/>
                </a:lnTo>
                <a:lnTo>
                  <a:pt x="191" y="54"/>
                </a:lnTo>
                <a:lnTo>
                  <a:pt x="191" y="55"/>
                </a:lnTo>
                <a:lnTo>
                  <a:pt x="192" y="55"/>
                </a:lnTo>
                <a:lnTo>
                  <a:pt x="192" y="56"/>
                </a:lnTo>
                <a:lnTo>
                  <a:pt x="191" y="56"/>
                </a:lnTo>
                <a:lnTo>
                  <a:pt x="191" y="57"/>
                </a:lnTo>
                <a:lnTo>
                  <a:pt x="192" y="57"/>
                </a:lnTo>
                <a:lnTo>
                  <a:pt x="192" y="56"/>
                </a:lnTo>
                <a:lnTo>
                  <a:pt x="192" y="57"/>
                </a:lnTo>
                <a:lnTo>
                  <a:pt x="193" y="57"/>
                </a:lnTo>
                <a:lnTo>
                  <a:pt x="192" y="57"/>
                </a:lnTo>
                <a:lnTo>
                  <a:pt x="192" y="58"/>
                </a:lnTo>
                <a:lnTo>
                  <a:pt x="193" y="58"/>
                </a:lnTo>
                <a:lnTo>
                  <a:pt x="192" y="58"/>
                </a:lnTo>
                <a:lnTo>
                  <a:pt x="192" y="59"/>
                </a:lnTo>
                <a:lnTo>
                  <a:pt x="191" y="59"/>
                </a:lnTo>
                <a:lnTo>
                  <a:pt x="191" y="60"/>
                </a:lnTo>
                <a:lnTo>
                  <a:pt x="192" y="60"/>
                </a:lnTo>
                <a:lnTo>
                  <a:pt x="192" y="59"/>
                </a:lnTo>
                <a:lnTo>
                  <a:pt x="192" y="60"/>
                </a:lnTo>
                <a:lnTo>
                  <a:pt x="193" y="60"/>
                </a:lnTo>
                <a:lnTo>
                  <a:pt x="193" y="59"/>
                </a:lnTo>
                <a:lnTo>
                  <a:pt x="194" y="59"/>
                </a:lnTo>
                <a:lnTo>
                  <a:pt x="194" y="60"/>
                </a:lnTo>
                <a:lnTo>
                  <a:pt x="195" y="60"/>
                </a:lnTo>
                <a:lnTo>
                  <a:pt x="195" y="59"/>
                </a:lnTo>
                <a:lnTo>
                  <a:pt x="195" y="60"/>
                </a:lnTo>
                <a:lnTo>
                  <a:pt x="196" y="60"/>
                </a:lnTo>
                <a:lnTo>
                  <a:pt x="195" y="59"/>
                </a:lnTo>
                <a:lnTo>
                  <a:pt x="196" y="59"/>
                </a:lnTo>
                <a:lnTo>
                  <a:pt x="195" y="59"/>
                </a:lnTo>
                <a:lnTo>
                  <a:pt x="195" y="58"/>
                </a:lnTo>
                <a:lnTo>
                  <a:pt x="196" y="58"/>
                </a:lnTo>
                <a:lnTo>
                  <a:pt x="195" y="58"/>
                </a:lnTo>
                <a:lnTo>
                  <a:pt x="196" y="58"/>
                </a:lnTo>
                <a:lnTo>
                  <a:pt x="196" y="57"/>
                </a:lnTo>
                <a:lnTo>
                  <a:pt x="196" y="58"/>
                </a:lnTo>
                <a:lnTo>
                  <a:pt x="197" y="58"/>
                </a:lnTo>
                <a:lnTo>
                  <a:pt x="196" y="58"/>
                </a:lnTo>
                <a:lnTo>
                  <a:pt x="197" y="58"/>
                </a:lnTo>
                <a:lnTo>
                  <a:pt x="197" y="59"/>
                </a:lnTo>
                <a:lnTo>
                  <a:pt x="196" y="59"/>
                </a:lnTo>
                <a:lnTo>
                  <a:pt x="197" y="59"/>
                </a:lnTo>
                <a:lnTo>
                  <a:pt x="196" y="60"/>
                </a:lnTo>
                <a:lnTo>
                  <a:pt x="197" y="60"/>
                </a:lnTo>
                <a:lnTo>
                  <a:pt x="197" y="59"/>
                </a:lnTo>
                <a:lnTo>
                  <a:pt x="198" y="60"/>
                </a:lnTo>
                <a:lnTo>
                  <a:pt x="197" y="60"/>
                </a:lnTo>
                <a:lnTo>
                  <a:pt x="198" y="60"/>
                </a:lnTo>
                <a:lnTo>
                  <a:pt x="199" y="60"/>
                </a:lnTo>
                <a:lnTo>
                  <a:pt x="198" y="60"/>
                </a:lnTo>
                <a:lnTo>
                  <a:pt x="198" y="59"/>
                </a:lnTo>
                <a:lnTo>
                  <a:pt x="199" y="59"/>
                </a:lnTo>
                <a:lnTo>
                  <a:pt x="198" y="59"/>
                </a:lnTo>
                <a:lnTo>
                  <a:pt x="199" y="59"/>
                </a:lnTo>
                <a:lnTo>
                  <a:pt x="199" y="60"/>
                </a:lnTo>
                <a:lnTo>
                  <a:pt x="200" y="60"/>
                </a:lnTo>
                <a:lnTo>
                  <a:pt x="200" y="59"/>
                </a:lnTo>
                <a:lnTo>
                  <a:pt x="200" y="60"/>
                </a:lnTo>
                <a:lnTo>
                  <a:pt x="201" y="60"/>
                </a:lnTo>
                <a:lnTo>
                  <a:pt x="201" y="59"/>
                </a:lnTo>
                <a:lnTo>
                  <a:pt x="200" y="59"/>
                </a:lnTo>
                <a:lnTo>
                  <a:pt x="200" y="58"/>
                </a:lnTo>
                <a:lnTo>
                  <a:pt x="199" y="58"/>
                </a:lnTo>
                <a:lnTo>
                  <a:pt x="200" y="58"/>
                </a:lnTo>
                <a:lnTo>
                  <a:pt x="200" y="57"/>
                </a:lnTo>
                <a:lnTo>
                  <a:pt x="199" y="57"/>
                </a:lnTo>
                <a:lnTo>
                  <a:pt x="199" y="56"/>
                </a:lnTo>
                <a:lnTo>
                  <a:pt x="198" y="56"/>
                </a:lnTo>
                <a:lnTo>
                  <a:pt x="199" y="56"/>
                </a:lnTo>
                <a:lnTo>
                  <a:pt x="198" y="56"/>
                </a:lnTo>
                <a:lnTo>
                  <a:pt x="198" y="57"/>
                </a:lnTo>
                <a:lnTo>
                  <a:pt x="199" y="57"/>
                </a:lnTo>
                <a:lnTo>
                  <a:pt x="198" y="57"/>
                </a:lnTo>
                <a:lnTo>
                  <a:pt x="197" y="57"/>
                </a:lnTo>
                <a:lnTo>
                  <a:pt x="198" y="57"/>
                </a:lnTo>
                <a:lnTo>
                  <a:pt x="197" y="56"/>
                </a:lnTo>
                <a:lnTo>
                  <a:pt x="197" y="57"/>
                </a:lnTo>
                <a:lnTo>
                  <a:pt x="196" y="57"/>
                </a:lnTo>
                <a:lnTo>
                  <a:pt x="197" y="56"/>
                </a:lnTo>
                <a:lnTo>
                  <a:pt x="196" y="56"/>
                </a:lnTo>
                <a:lnTo>
                  <a:pt x="197" y="56"/>
                </a:lnTo>
                <a:lnTo>
                  <a:pt x="197" y="55"/>
                </a:lnTo>
                <a:lnTo>
                  <a:pt x="198" y="55"/>
                </a:lnTo>
                <a:lnTo>
                  <a:pt x="197" y="55"/>
                </a:lnTo>
                <a:lnTo>
                  <a:pt x="198" y="55"/>
                </a:lnTo>
                <a:lnTo>
                  <a:pt x="199" y="55"/>
                </a:lnTo>
                <a:lnTo>
                  <a:pt x="198" y="55"/>
                </a:lnTo>
                <a:lnTo>
                  <a:pt x="197" y="55"/>
                </a:lnTo>
                <a:lnTo>
                  <a:pt x="198" y="54"/>
                </a:lnTo>
                <a:lnTo>
                  <a:pt x="197" y="54"/>
                </a:lnTo>
                <a:lnTo>
                  <a:pt x="198" y="54"/>
                </a:lnTo>
                <a:lnTo>
                  <a:pt x="197" y="53"/>
                </a:lnTo>
                <a:lnTo>
                  <a:pt x="197" y="54"/>
                </a:lnTo>
                <a:lnTo>
                  <a:pt x="196" y="54"/>
                </a:lnTo>
                <a:lnTo>
                  <a:pt x="197" y="53"/>
                </a:lnTo>
                <a:lnTo>
                  <a:pt x="196" y="53"/>
                </a:lnTo>
                <a:lnTo>
                  <a:pt x="197" y="53"/>
                </a:lnTo>
                <a:lnTo>
                  <a:pt x="197" y="52"/>
                </a:lnTo>
                <a:lnTo>
                  <a:pt x="196" y="52"/>
                </a:lnTo>
                <a:lnTo>
                  <a:pt x="197" y="52"/>
                </a:lnTo>
                <a:lnTo>
                  <a:pt x="196" y="52"/>
                </a:lnTo>
                <a:lnTo>
                  <a:pt x="196" y="51"/>
                </a:lnTo>
                <a:lnTo>
                  <a:pt x="196" y="52"/>
                </a:lnTo>
                <a:lnTo>
                  <a:pt x="195" y="52"/>
                </a:lnTo>
                <a:lnTo>
                  <a:pt x="196" y="52"/>
                </a:lnTo>
                <a:lnTo>
                  <a:pt x="195" y="52"/>
                </a:lnTo>
                <a:lnTo>
                  <a:pt x="195" y="53"/>
                </a:lnTo>
                <a:lnTo>
                  <a:pt x="196" y="53"/>
                </a:lnTo>
                <a:lnTo>
                  <a:pt x="195" y="53"/>
                </a:lnTo>
                <a:lnTo>
                  <a:pt x="196" y="54"/>
                </a:lnTo>
                <a:lnTo>
                  <a:pt x="195" y="54"/>
                </a:lnTo>
                <a:lnTo>
                  <a:pt x="195" y="53"/>
                </a:lnTo>
                <a:lnTo>
                  <a:pt x="195" y="54"/>
                </a:lnTo>
                <a:lnTo>
                  <a:pt x="194" y="54"/>
                </a:lnTo>
                <a:lnTo>
                  <a:pt x="194" y="53"/>
                </a:lnTo>
                <a:lnTo>
                  <a:pt x="193" y="53"/>
                </a:lnTo>
                <a:lnTo>
                  <a:pt x="193" y="54"/>
                </a:lnTo>
                <a:lnTo>
                  <a:pt x="192" y="54"/>
                </a:lnTo>
                <a:lnTo>
                  <a:pt x="192" y="53"/>
                </a:lnTo>
                <a:lnTo>
                  <a:pt x="192" y="54"/>
                </a:lnTo>
                <a:lnTo>
                  <a:pt x="191" y="54"/>
                </a:lnTo>
                <a:lnTo>
                  <a:pt x="191" y="53"/>
                </a:lnTo>
                <a:lnTo>
                  <a:pt x="192" y="53"/>
                </a:lnTo>
                <a:lnTo>
                  <a:pt x="192" y="52"/>
                </a:lnTo>
                <a:lnTo>
                  <a:pt x="193" y="52"/>
                </a:lnTo>
                <a:lnTo>
                  <a:pt x="192" y="52"/>
                </a:lnTo>
                <a:lnTo>
                  <a:pt x="192" y="51"/>
                </a:lnTo>
                <a:lnTo>
                  <a:pt x="193" y="51"/>
                </a:lnTo>
                <a:lnTo>
                  <a:pt x="193" y="50"/>
                </a:lnTo>
                <a:lnTo>
                  <a:pt x="194" y="50"/>
                </a:lnTo>
                <a:lnTo>
                  <a:pt x="194" y="51"/>
                </a:lnTo>
                <a:lnTo>
                  <a:pt x="195" y="51"/>
                </a:lnTo>
                <a:lnTo>
                  <a:pt x="195" y="50"/>
                </a:lnTo>
                <a:lnTo>
                  <a:pt x="195" y="51"/>
                </a:lnTo>
                <a:lnTo>
                  <a:pt x="196" y="51"/>
                </a:lnTo>
                <a:lnTo>
                  <a:pt x="195" y="50"/>
                </a:lnTo>
                <a:lnTo>
                  <a:pt x="196" y="50"/>
                </a:lnTo>
                <a:lnTo>
                  <a:pt x="195" y="50"/>
                </a:lnTo>
                <a:lnTo>
                  <a:pt x="195" y="49"/>
                </a:lnTo>
                <a:lnTo>
                  <a:pt x="194" y="49"/>
                </a:lnTo>
                <a:lnTo>
                  <a:pt x="195" y="49"/>
                </a:lnTo>
                <a:lnTo>
                  <a:pt x="195" y="48"/>
                </a:lnTo>
                <a:lnTo>
                  <a:pt x="194" y="48"/>
                </a:lnTo>
                <a:lnTo>
                  <a:pt x="195" y="48"/>
                </a:lnTo>
                <a:lnTo>
                  <a:pt x="195" y="47"/>
                </a:lnTo>
                <a:lnTo>
                  <a:pt x="195" y="48"/>
                </a:lnTo>
                <a:lnTo>
                  <a:pt x="196" y="48"/>
                </a:lnTo>
                <a:lnTo>
                  <a:pt x="195" y="47"/>
                </a:lnTo>
                <a:lnTo>
                  <a:pt x="196" y="47"/>
                </a:lnTo>
                <a:lnTo>
                  <a:pt x="195" y="47"/>
                </a:lnTo>
                <a:lnTo>
                  <a:pt x="195" y="46"/>
                </a:lnTo>
                <a:lnTo>
                  <a:pt x="196" y="46"/>
                </a:lnTo>
                <a:lnTo>
                  <a:pt x="195" y="46"/>
                </a:lnTo>
                <a:lnTo>
                  <a:pt x="196" y="46"/>
                </a:lnTo>
                <a:lnTo>
                  <a:pt x="196" y="45"/>
                </a:lnTo>
                <a:lnTo>
                  <a:pt x="196" y="46"/>
                </a:lnTo>
                <a:lnTo>
                  <a:pt x="197" y="46"/>
                </a:lnTo>
                <a:lnTo>
                  <a:pt x="196" y="46"/>
                </a:lnTo>
                <a:lnTo>
                  <a:pt x="197" y="46"/>
                </a:lnTo>
                <a:lnTo>
                  <a:pt x="197" y="47"/>
                </a:lnTo>
                <a:lnTo>
                  <a:pt x="196" y="47"/>
                </a:lnTo>
                <a:lnTo>
                  <a:pt x="197" y="47"/>
                </a:lnTo>
                <a:lnTo>
                  <a:pt x="196" y="48"/>
                </a:lnTo>
                <a:lnTo>
                  <a:pt x="197" y="48"/>
                </a:lnTo>
                <a:lnTo>
                  <a:pt x="197" y="47"/>
                </a:lnTo>
                <a:lnTo>
                  <a:pt x="198" y="48"/>
                </a:lnTo>
                <a:lnTo>
                  <a:pt x="197" y="48"/>
                </a:lnTo>
                <a:lnTo>
                  <a:pt x="198" y="48"/>
                </a:lnTo>
                <a:lnTo>
                  <a:pt x="199" y="48"/>
                </a:lnTo>
                <a:lnTo>
                  <a:pt x="198" y="48"/>
                </a:lnTo>
                <a:lnTo>
                  <a:pt x="198" y="47"/>
                </a:lnTo>
                <a:lnTo>
                  <a:pt x="199" y="47"/>
                </a:lnTo>
                <a:lnTo>
                  <a:pt x="198" y="47"/>
                </a:lnTo>
                <a:lnTo>
                  <a:pt x="199" y="47"/>
                </a:lnTo>
                <a:lnTo>
                  <a:pt x="199" y="48"/>
                </a:lnTo>
                <a:lnTo>
                  <a:pt x="200" y="48"/>
                </a:lnTo>
                <a:lnTo>
                  <a:pt x="200" y="47"/>
                </a:lnTo>
                <a:lnTo>
                  <a:pt x="200" y="48"/>
                </a:lnTo>
                <a:lnTo>
                  <a:pt x="201" y="48"/>
                </a:lnTo>
                <a:lnTo>
                  <a:pt x="201" y="47"/>
                </a:lnTo>
                <a:lnTo>
                  <a:pt x="200" y="47"/>
                </a:lnTo>
                <a:lnTo>
                  <a:pt x="200" y="46"/>
                </a:lnTo>
                <a:lnTo>
                  <a:pt x="199" y="46"/>
                </a:lnTo>
                <a:lnTo>
                  <a:pt x="200" y="46"/>
                </a:lnTo>
                <a:lnTo>
                  <a:pt x="200" y="45"/>
                </a:lnTo>
                <a:lnTo>
                  <a:pt x="199" y="45"/>
                </a:lnTo>
                <a:lnTo>
                  <a:pt x="199" y="44"/>
                </a:lnTo>
                <a:lnTo>
                  <a:pt x="198" y="44"/>
                </a:lnTo>
                <a:lnTo>
                  <a:pt x="199" y="44"/>
                </a:lnTo>
                <a:lnTo>
                  <a:pt x="198" y="44"/>
                </a:lnTo>
                <a:lnTo>
                  <a:pt x="198" y="45"/>
                </a:lnTo>
                <a:lnTo>
                  <a:pt x="199" y="45"/>
                </a:lnTo>
                <a:lnTo>
                  <a:pt x="198" y="45"/>
                </a:lnTo>
                <a:lnTo>
                  <a:pt x="197" y="45"/>
                </a:lnTo>
                <a:lnTo>
                  <a:pt x="198" y="45"/>
                </a:lnTo>
                <a:lnTo>
                  <a:pt x="197" y="44"/>
                </a:lnTo>
                <a:lnTo>
                  <a:pt x="197" y="45"/>
                </a:lnTo>
                <a:lnTo>
                  <a:pt x="196" y="45"/>
                </a:lnTo>
                <a:lnTo>
                  <a:pt x="197" y="44"/>
                </a:lnTo>
                <a:lnTo>
                  <a:pt x="196" y="44"/>
                </a:lnTo>
                <a:lnTo>
                  <a:pt x="197" y="44"/>
                </a:lnTo>
                <a:lnTo>
                  <a:pt x="197" y="43"/>
                </a:lnTo>
                <a:lnTo>
                  <a:pt x="198" y="43"/>
                </a:lnTo>
                <a:lnTo>
                  <a:pt x="197" y="43"/>
                </a:lnTo>
                <a:lnTo>
                  <a:pt x="198" y="43"/>
                </a:lnTo>
                <a:lnTo>
                  <a:pt x="199" y="43"/>
                </a:lnTo>
                <a:lnTo>
                  <a:pt x="198" y="43"/>
                </a:lnTo>
                <a:lnTo>
                  <a:pt x="197" y="43"/>
                </a:lnTo>
                <a:lnTo>
                  <a:pt x="198" y="42"/>
                </a:lnTo>
                <a:lnTo>
                  <a:pt x="199" y="42"/>
                </a:lnTo>
                <a:lnTo>
                  <a:pt x="198" y="42"/>
                </a:lnTo>
                <a:lnTo>
                  <a:pt x="198" y="41"/>
                </a:lnTo>
                <a:lnTo>
                  <a:pt x="199" y="41"/>
                </a:lnTo>
                <a:lnTo>
                  <a:pt x="198" y="41"/>
                </a:lnTo>
                <a:lnTo>
                  <a:pt x="199" y="41"/>
                </a:lnTo>
                <a:lnTo>
                  <a:pt x="199" y="42"/>
                </a:lnTo>
                <a:lnTo>
                  <a:pt x="200" y="42"/>
                </a:lnTo>
                <a:lnTo>
                  <a:pt x="200" y="41"/>
                </a:lnTo>
                <a:lnTo>
                  <a:pt x="200" y="42"/>
                </a:lnTo>
                <a:lnTo>
                  <a:pt x="201" y="42"/>
                </a:lnTo>
                <a:lnTo>
                  <a:pt x="201" y="41"/>
                </a:lnTo>
                <a:lnTo>
                  <a:pt x="200" y="41"/>
                </a:lnTo>
                <a:lnTo>
                  <a:pt x="200" y="40"/>
                </a:lnTo>
                <a:lnTo>
                  <a:pt x="199" y="40"/>
                </a:lnTo>
                <a:lnTo>
                  <a:pt x="200" y="40"/>
                </a:lnTo>
                <a:lnTo>
                  <a:pt x="200" y="39"/>
                </a:lnTo>
                <a:lnTo>
                  <a:pt x="199" y="39"/>
                </a:lnTo>
                <a:lnTo>
                  <a:pt x="200" y="39"/>
                </a:lnTo>
                <a:lnTo>
                  <a:pt x="200" y="38"/>
                </a:lnTo>
                <a:lnTo>
                  <a:pt x="200" y="39"/>
                </a:lnTo>
                <a:lnTo>
                  <a:pt x="201" y="39"/>
                </a:lnTo>
                <a:lnTo>
                  <a:pt x="201" y="38"/>
                </a:lnTo>
                <a:lnTo>
                  <a:pt x="200" y="38"/>
                </a:lnTo>
                <a:lnTo>
                  <a:pt x="200" y="37"/>
                </a:lnTo>
                <a:lnTo>
                  <a:pt x="201" y="37"/>
                </a:lnTo>
                <a:lnTo>
                  <a:pt x="201" y="36"/>
                </a:lnTo>
                <a:lnTo>
                  <a:pt x="201" y="37"/>
                </a:lnTo>
                <a:lnTo>
                  <a:pt x="202" y="37"/>
                </a:lnTo>
                <a:lnTo>
                  <a:pt x="201" y="37"/>
                </a:lnTo>
                <a:lnTo>
                  <a:pt x="202" y="37"/>
                </a:lnTo>
                <a:lnTo>
                  <a:pt x="202" y="38"/>
                </a:lnTo>
                <a:lnTo>
                  <a:pt x="202" y="39"/>
                </a:lnTo>
                <a:lnTo>
                  <a:pt x="201" y="39"/>
                </a:lnTo>
                <a:lnTo>
                  <a:pt x="202" y="39"/>
                </a:lnTo>
                <a:lnTo>
                  <a:pt x="202" y="38"/>
                </a:lnTo>
                <a:lnTo>
                  <a:pt x="203" y="38"/>
                </a:lnTo>
                <a:lnTo>
                  <a:pt x="203" y="39"/>
                </a:lnTo>
                <a:lnTo>
                  <a:pt x="203" y="40"/>
                </a:lnTo>
                <a:lnTo>
                  <a:pt x="204" y="40"/>
                </a:lnTo>
                <a:lnTo>
                  <a:pt x="203" y="40"/>
                </a:lnTo>
                <a:lnTo>
                  <a:pt x="202" y="40"/>
                </a:lnTo>
                <a:lnTo>
                  <a:pt x="202" y="41"/>
                </a:lnTo>
                <a:lnTo>
                  <a:pt x="202" y="42"/>
                </a:lnTo>
                <a:lnTo>
                  <a:pt x="201" y="42"/>
                </a:lnTo>
                <a:lnTo>
                  <a:pt x="202" y="42"/>
                </a:lnTo>
                <a:lnTo>
                  <a:pt x="202" y="41"/>
                </a:lnTo>
                <a:lnTo>
                  <a:pt x="203" y="41"/>
                </a:lnTo>
                <a:lnTo>
                  <a:pt x="203" y="42"/>
                </a:lnTo>
                <a:lnTo>
                  <a:pt x="204" y="42"/>
                </a:lnTo>
                <a:lnTo>
                  <a:pt x="203" y="42"/>
                </a:lnTo>
                <a:lnTo>
                  <a:pt x="203" y="41"/>
                </a:lnTo>
                <a:lnTo>
                  <a:pt x="204" y="41"/>
                </a:lnTo>
                <a:lnTo>
                  <a:pt x="204" y="42"/>
                </a:lnTo>
                <a:lnTo>
                  <a:pt x="205" y="42"/>
                </a:lnTo>
                <a:lnTo>
                  <a:pt x="205" y="43"/>
                </a:lnTo>
                <a:lnTo>
                  <a:pt x="204" y="43"/>
                </a:lnTo>
                <a:lnTo>
                  <a:pt x="205" y="43"/>
                </a:lnTo>
                <a:lnTo>
                  <a:pt x="206" y="43"/>
                </a:lnTo>
                <a:lnTo>
                  <a:pt x="206" y="44"/>
                </a:lnTo>
                <a:lnTo>
                  <a:pt x="205" y="44"/>
                </a:lnTo>
                <a:lnTo>
                  <a:pt x="206" y="44"/>
                </a:lnTo>
                <a:lnTo>
                  <a:pt x="206" y="45"/>
                </a:lnTo>
                <a:lnTo>
                  <a:pt x="205" y="45"/>
                </a:lnTo>
                <a:lnTo>
                  <a:pt x="205" y="44"/>
                </a:lnTo>
                <a:lnTo>
                  <a:pt x="205" y="45"/>
                </a:lnTo>
                <a:lnTo>
                  <a:pt x="204" y="45"/>
                </a:lnTo>
                <a:lnTo>
                  <a:pt x="204" y="44"/>
                </a:lnTo>
                <a:lnTo>
                  <a:pt x="203" y="44"/>
                </a:lnTo>
                <a:lnTo>
                  <a:pt x="203" y="45"/>
                </a:lnTo>
                <a:lnTo>
                  <a:pt x="204" y="45"/>
                </a:lnTo>
                <a:lnTo>
                  <a:pt x="203" y="45"/>
                </a:lnTo>
                <a:lnTo>
                  <a:pt x="203" y="46"/>
                </a:lnTo>
                <a:lnTo>
                  <a:pt x="204" y="46"/>
                </a:lnTo>
                <a:lnTo>
                  <a:pt x="203" y="46"/>
                </a:lnTo>
                <a:lnTo>
                  <a:pt x="202" y="46"/>
                </a:lnTo>
                <a:lnTo>
                  <a:pt x="202" y="47"/>
                </a:lnTo>
                <a:lnTo>
                  <a:pt x="202" y="48"/>
                </a:lnTo>
                <a:lnTo>
                  <a:pt x="201" y="48"/>
                </a:lnTo>
                <a:lnTo>
                  <a:pt x="202" y="48"/>
                </a:lnTo>
                <a:lnTo>
                  <a:pt x="202" y="47"/>
                </a:lnTo>
                <a:lnTo>
                  <a:pt x="203" y="47"/>
                </a:lnTo>
                <a:lnTo>
                  <a:pt x="203" y="48"/>
                </a:lnTo>
                <a:lnTo>
                  <a:pt x="204" y="48"/>
                </a:lnTo>
                <a:lnTo>
                  <a:pt x="203" y="48"/>
                </a:lnTo>
                <a:lnTo>
                  <a:pt x="203" y="47"/>
                </a:lnTo>
                <a:lnTo>
                  <a:pt x="204" y="47"/>
                </a:lnTo>
                <a:lnTo>
                  <a:pt x="204" y="48"/>
                </a:lnTo>
                <a:lnTo>
                  <a:pt x="205" y="48"/>
                </a:lnTo>
                <a:lnTo>
                  <a:pt x="205" y="47"/>
                </a:lnTo>
                <a:lnTo>
                  <a:pt x="205" y="48"/>
                </a:lnTo>
                <a:lnTo>
                  <a:pt x="206" y="48"/>
                </a:lnTo>
                <a:lnTo>
                  <a:pt x="206" y="47"/>
                </a:lnTo>
                <a:lnTo>
                  <a:pt x="205" y="47"/>
                </a:lnTo>
                <a:lnTo>
                  <a:pt x="206" y="47"/>
                </a:lnTo>
                <a:lnTo>
                  <a:pt x="206" y="46"/>
                </a:lnTo>
                <a:lnTo>
                  <a:pt x="206" y="45"/>
                </a:lnTo>
                <a:lnTo>
                  <a:pt x="207" y="45"/>
                </a:lnTo>
                <a:lnTo>
                  <a:pt x="207" y="46"/>
                </a:lnTo>
                <a:lnTo>
                  <a:pt x="207" y="47"/>
                </a:lnTo>
                <a:lnTo>
                  <a:pt x="208" y="47"/>
                </a:lnTo>
                <a:lnTo>
                  <a:pt x="207" y="47"/>
                </a:lnTo>
                <a:lnTo>
                  <a:pt x="207" y="48"/>
                </a:lnTo>
                <a:lnTo>
                  <a:pt x="208" y="48"/>
                </a:lnTo>
                <a:lnTo>
                  <a:pt x="207" y="48"/>
                </a:lnTo>
                <a:lnTo>
                  <a:pt x="208" y="47"/>
                </a:lnTo>
                <a:lnTo>
                  <a:pt x="208" y="48"/>
                </a:lnTo>
                <a:lnTo>
                  <a:pt x="209" y="48"/>
                </a:lnTo>
                <a:lnTo>
                  <a:pt x="208" y="47"/>
                </a:lnTo>
                <a:lnTo>
                  <a:pt x="209" y="47"/>
                </a:lnTo>
                <a:lnTo>
                  <a:pt x="210" y="47"/>
                </a:lnTo>
                <a:lnTo>
                  <a:pt x="209" y="48"/>
                </a:lnTo>
                <a:lnTo>
                  <a:pt x="210" y="48"/>
                </a:lnTo>
                <a:lnTo>
                  <a:pt x="210" y="47"/>
                </a:lnTo>
                <a:lnTo>
                  <a:pt x="211" y="48"/>
                </a:lnTo>
                <a:lnTo>
                  <a:pt x="210" y="48"/>
                </a:lnTo>
                <a:lnTo>
                  <a:pt x="211" y="48"/>
                </a:lnTo>
                <a:lnTo>
                  <a:pt x="211" y="47"/>
                </a:lnTo>
                <a:lnTo>
                  <a:pt x="210" y="47"/>
                </a:lnTo>
                <a:lnTo>
                  <a:pt x="211" y="47"/>
                </a:lnTo>
                <a:lnTo>
                  <a:pt x="211" y="46"/>
                </a:lnTo>
                <a:lnTo>
                  <a:pt x="210" y="46"/>
                </a:lnTo>
                <a:lnTo>
                  <a:pt x="211" y="46"/>
                </a:lnTo>
                <a:lnTo>
                  <a:pt x="210" y="46"/>
                </a:lnTo>
                <a:lnTo>
                  <a:pt x="209" y="46"/>
                </a:lnTo>
                <a:lnTo>
                  <a:pt x="210" y="46"/>
                </a:lnTo>
                <a:lnTo>
                  <a:pt x="209" y="46"/>
                </a:lnTo>
                <a:lnTo>
                  <a:pt x="210" y="46"/>
                </a:lnTo>
                <a:lnTo>
                  <a:pt x="210" y="45"/>
                </a:lnTo>
                <a:lnTo>
                  <a:pt x="210" y="44"/>
                </a:lnTo>
                <a:lnTo>
                  <a:pt x="211" y="45"/>
                </a:lnTo>
                <a:lnTo>
                  <a:pt x="210" y="45"/>
                </a:lnTo>
                <a:lnTo>
                  <a:pt x="211" y="45"/>
                </a:lnTo>
                <a:lnTo>
                  <a:pt x="211" y="44"/>
                </a:lnTo>
                <a:lnTo>
                  <a:pt x="210" y="44"/>
                </a:lnTo>
                <a:lnTo>
                  <a:pt x="211" y="44"/>
                </a:lnTo>
                <a:lnTo>
                  <a:pt x="211" y="43"/>
                </a:lnTo>
                <a:lnTo>
                  <a:pt x="211" y="42"/>
                </a:lnTo>
                <a:lnTo>
                  <a:pt x="212" y="42"/>
                </a:lnTo>
                <a:lnTo>
                  <a:pt x="212" y="43"/>
                </a:lnTo>
                <a:lnTo>
                  <a:pt x="212" y="44"/>
                </a:lnTo>
                <a:lnTo>
                  <a:pt x="213" y="44"/>
                </a:lnTo>
                <a:lnTo>
                  <a:pt x="212" y="44"/>
                </a:lnTo>
                <a:lnTo>
                  <a:pt x="212" y="45"/>
                </a:lnTo>
                <a:lnTo>
                  <a:pt x="213" y="45"/>
                </a:lnTo>
                <a:lnTo>
                  <a:pt x="213" y="44"/>
                </a:lnTo>
                <a:lnTo>
                  <a:pt x="213" y="45"/>
                </a:lnTo>
                <a:lnTo>
                  <a:pt x="213" y="46"/>
                </a:lnTo>
                <a:lnTo>
                  <a:pt x="214" y="46"/>
                </a:lnTo>
                <a:lnTo>
                  <a:pt x="213" y="46"/>
                </a:lnTo>
                <a:lnTo>
                  <a:pt x="212" y="46"/>
                </a:lnTo>
                <a:lnTo>
                  <a:pt x="212" y="47"/>
                </a:lnTo>
                <a:lnTo>
                  <a:pt x="213" y="47"/>
                </a:lnTo>
                <a:lnTo>
                  <a:pt x="212" y="47"/>
                </a:lnTo>
                <a:lnTo>
                  <a:pt x="212" y="48"/>
                </a:lnTo>
                <a:lnTo>
                  <a:pt x="213" y="48"/>
                </a:lnTo>
                <a:lnTo>
                  <a:pt x="213" y="47"/>
                </a:lnTo>
                <a:lnTo>
                  <a:pt x="213" y="48"/>
                </a:lnTo>
                <a:lnTo>
                  <a:pt x="214" y="48"/>
                </a:lnTo>
                <a:lnTo>
                  <a:pt x="214" y="47"/>
                </a:lnTo>
                <a:lnTo>
                  <a:pt x="215" y="47"/>
                </a:lnTo>
                <a:lnTo>
                  <a:pt x="215" y="48"/>
                </a:lnTo>
                <a:lnTo>
                  <a:pt x="214" y="48"/>
                </a:lnTo>
                <a:lnTo>
                  <a:pt x="215" y="48"/>
                </a:lnTo>
                <a:lnTo>
                  <a:pt x="215" y="47"/>
                </a:lnTo>
                <a:lnTo>
                  <a:pt x="216" y="47"/>
                </a:lnTo>
                <a:lnTo>
                  <a:pt x="216" y="48"/>
                </a:lnTo>
                <a:lnTo>
                  <a:pt x="217" y="48"/>
                </a:lnTo>
                <a:lnTo>
                  <a:pt x="216" y="48"/>
                </a:lnTo>
                <a:lnTo>
                  <a:pt x="216" y="47"/>
                </a:lnTo>
                <a:lnTo>
                  <a:pt x="216" y="46"/>
                </a:lnTo>
                <a:lnTo>
                  <a:pt x="217" y="46"/>
                </a:lnTo>
                <a:lnTo>
                  <a:pt x="216" y="46"/>
                </a:lnTo>
                <a:lnTo>
                  <a:pt x="217" y="46"/>
                </a:lnTo>
                <a:lnTo>
                  <a:pt x="217" y="45"/>
                </a:lnTo>
                <a:lnTo>
                  <a:pt x="217" y="46"/>
                </a:lnTo>
                <a:lnTo>
                  <a:pt x="218" y="46"/>
                </a:lnTo>
                <a:lnTo>
                  <a:pt x="218" y="47"/>
                </a:lnTo>
                <a:lnTo>
                  <a:pt x="217" y="47"/>
                </a:lnTo>
                <a:lnTo>
                  <a:pt x="217" y="48"/>
                </a:lnTo>
                <a:lnTo>
                  <a:pt x="218" y="48"/>
                </a:lnTo>
                <a:lnTo>
                  <a:pt x="218" y="47"/>
                </a:lnTo>
                <a:lnTo>
                  <a:pt x="218" y="48"/>
                </a:lnTo>
                <a:lnTo>
                  <a:pt x="219" y="48"/>
                </a:lnTo>
                <a:lnTo>
                  <a:pt x="219" y="47"/>
                </a:lnTo>
                <a:lnTo>
                  <a:pt x="220" y="47"/>
                </a:lnTo>
                <a:lnTo>
                  <a:pt x="220" y="48"/>
                </a:lnTo>
                <a:lnTo>
                  <a:pt x="221" y="48"/>
                </a:lnTo>
                <a:lnTo>
                  <a:pt x="220" y="48"/>
                </a:lnTo>
                <a:lnTo>
                  <a:pt x="221" y="47"/>
                </a:lnTo>
                <a:lnTo>
                  <a:pt x="221" y="48"/>
                </a:lnTo>
                <a:lnTo>
                  <a:pt x="221" y="47"/>
                </a:lnTo>
                <a:lnTo>
                  <a:pt x="221" y="46"/>
                </a:lnTo>
                <a:lnTo>
                  <a:pt x="220" y="46"/>
                </a:lnTo>
                <a:lnTo>
                  <a:pt x="221" y="46"/>
                </a:lnTo>
                <a:lnTo>
                  <a:pt x="220" y="46"/>
                </a:lnTo>
                <a:lnTo>
                  <a:pt x="221" y="46"/>
                </a:lnTo>
                <a:lnTo>
                  <a:pt x="220" y="45"/>
                </a:lnTo>
                <a:lnTo>
                  <a:pt x="220" y="44"/>
                </a:lnTo>
                <a:lnTo>
                  <a:pt x="219" y="44"/>
                </a:lnTo>
                <a:lnTo>
                  <a:pt x="219" y="45"/>
                </a:lnTo>
                <a:lnTo>
                  <a:pt x="218" y="45"/>
                </a:lnTo>
                <a:lnTo>
                  <a:pt x="218" y="44"/>
                </a:lnTo>
                <a:lnTo>
                  <a:pt x="218" y="45"/>
                </a:lnTo>
                <a:lnTo>
                  <a:pt x="217" y="45"/>
                </a:lnTo>
                <a:lnTo>
                  <a:pt x="217" y="44"/>
                </a:lnTo>
                <a:lnTo>
                  <a:pt x="218" y="44"/>
                </a:lnTo>
                <a:lnTo>
                  <a:pt x="218" y="43"/>
                </a:lnTo>
                <a:lnTo>
                  <a:pt x="219" y="43"/>
                </a:lnTo>
                <a:lnTo>
                  <a:pt x="218" y="43"/>
                </a:lnTo>
                <a:lnTo>
                  <a:pt x="218" y="42"/>
                </a:lnTo>
                <a:lnTo>
                  <a:pt x="219" y="42"/>
                </a:lnTo>
                <a:lnTo>
                  <a:pt x="218" y="42"/>
                </a:lnTo>
                <a:lnTo>
                  <a:pt x="218" y="41"/>
                </a:lnTo>
                <a:lnTo>
                  <a:pt x="218" y="42"/>
                </a:lnTo>
                <a:lnTo>
                  <a:pt x="217" y="42"/>
                </a:lnTo>
                <a:lnTo>
                  <a:pt x="217" y="41"/>
                </a:lnTo>
                <a:lnTo>
                  <a:pt x="218" y="41"/>
                </a:lnTo>
                <a:lnTo>
                  <a:pt x="218" y="40"/>
                </a:lnTo>
                <a:lnTo>
                  <a:pt x="217" y="40"/>
                </a:lnTo>
                <a:lnTo>
                  <a:pt x="217" y="39"/>
                </a:lnTo>
                <a:lnTo>
                  <a:pt x="217" y="40"/>
                </a:lnTo>
                <a:lnTo>
                  <a:pt x="216" y="40"/>
                </a:lnTo>
                <a:lnTo>
                  <a:pt x="217" y="40"/>
                </a:lnTo>
                <a:lnTo>
                  <a:pt x="216" y="40"/>
                </a:lnTo>
                <a:lnTo>
                  <a:pt x="216" y="41"/>
                </a:lnTo>
                <a:lnTo>
                  <a:pt x="216" y="42"/>
                </a:lnTo>
                <a:lnTo>
                  <a:pt x="217" y="42"/>
                </a:lnTo>
                <a:lnTo>
                  <a:pt x="216" y="42"/>
                </a:lnTo>
                <a:lnTo>
                  <a:pt x="216" y="41"/>
                </a:lnTo>
                <a:lnTo>
                  <a:pt x="215" y="41"/>
                </a:lnTo>
                <a:lnTo>
                  <a:pt x="215" y="42"/>
                </a:lnTo>
                <a:lnTo>
                  <a:pt x="214" y="42"/>
                </a:lnTo>
                <a:lnTo>
                  <a:pt x="215" y="42"/>
                </a:lnTo>
                <a:lnTo>
                  <a:pt x="215" y="41"/>
                </a:lnTo>
                <a:lnTo>
                  <a:pt x="214" y="41"/>
                </a:lnTo>
                <a:lnTo>
                  <a:pt x="214" y="42"/>
                </a:lnTo>
                <a:lnTo>
                  <a:pt x="213" y="42"/>
                </a:lnTo>
                <a:lnTo>
                  <a:pt x="213" y="41"/>
                </a:lnTo>
                <a:lnTo>
                  <a:pt x="213" y="42"/>
                </a:lnTo>
                <a:lnTo>
                  <a:pt x="212" y="42"/>
                </a:lnTo>
                <a:lnTo>
                  <a:pt x="212" y="41"/>
                </a:lnTo>
                <a:lnTo>
                  <a:pt x="213" y="41"/>
                </a:lnTo>
                <a:lnTo>
                  <a:pt x="212" y="41"/>
                </a:lnTo>
                <a:lnTo>
                  <a:pt x="212" y="40"/>
                </a:lnTo>
                <a:lnTo>
                  <a:pt x="213" y="40"/>
                </a:lnTo>
                <a:lnTo>
                  <a:pt x="214" y="40"/>
                </a:lnTo>
                <a:lnTo>
                  <a:pt x="213" y="40"/>
                </a:lnTo>
                <a:lnTo>
                  <a:pt x="213" y="39"/>
                </a:lnTo>
                <a:lnTo>
                  <a:pt x="214" y="39"/>
                </a:lnTo>
                <a:lnTo>
                  <a:pt x="214" y="38"/>
                </a:lnTo>
                <a:lnTo>
                  <a:pt x="215" y="38"/>
                </a:lnTo>
                <a:lnTo>
                  <a:pt x="215" y="39"/>
                </a:lnTo>
                <a:lnTo>
                  <a:pt x="214" y="39"/>
                </a:lnTo>
                <a:lnTo>
                  <a:pt x="215" y="39"/>
                </a:lnTo>
                <a:lnTo>
                  <a:pt x="215" y="38"/>
                </a:lnTo>
                <a:lnTo>
                  <a:pt x="216" y="38"/>
                </a:lnTo>
                <a:lnTo>
                  <a:pt x="216" y="39"/>
                </a:lnTo>
                <a:lnTo>
                  <a:pt x="217" y="39"/>
                </a:lnTo>
                <a:lnTo>
                  <a:pt x="216" y="39"/>
                </a:lnTo>
                <a:lnTo>
                  <a:pt x="216" y="38"/>
                </a:lnTo>
                <a:lnTo>
                  <a:pt x="216" y="37"/>
                </a:lnTo>
                <a:lnTo>
                  <a:pt x="215" y="37"/>
                </a:lnTo>
                <a:lnTo>
                  <a:pt x="214" y="37"/>
                </a:lnTo>
                <a:lnTo>
                  <a:pt x="215" y="37"/>
                </a:lnTo>
                <a:lnTo>
                  <a:pt x="215" y="36"/>
                </a:lnTo>
                <a:lnTo>
                  <a:pt x="214" y="36"/>
                </a:lnTo>
                <a:lnTo>
                  <a:pt x="215" y="36"/>
                </a:lnTo>
                <a:lnTo>
                  <a:pt x="215" y="35"/>
                </a:lnTo>
                <a:lnTo>
                  <a:pt x="214" y="35"/>
                </a:lnTo>
                <a:lnTo>
                  <a:pt x="214" y="36"/>
                </a:lnTo>
                <a:lnTo>
                  <a:pt x="213" y="36"/>
                </a:lnTo>
                <a:lnTo>
                  <a:pt x="213" y="35"/>
                </a:lnTo>
                <a:lnTo>
                  <a:pt x="213" y="36"/>
                </a:lnTo>
                <a:lnTo>
                  <a:pt x="212" y="36"/>
                </a:lnTo>
                <a:lnTo>
                  <a:pt x="212" y="35"/>
                </a:lnTo>
                <a:lnTo>
                  <a:pt x="213" y="35"/>
                </a:lnTo>
                <a:lnTo>
                  <a:pt x="212" y="35"/>
                </a:lnTo>
                <a:lnTo>
                  <a:pt x="212" y="34"/>
                </a:lnTo>
                <a:lnTo>
                  <a:pt x="213" y="34"/>
                </a:lnTo>
                <a:lnTo>
                  <a:pt x="214" y="34"/>
                </a:lnTo>
                <a:lnTo>
                  <a:pt x="213" y="34"/>
                </a:lnTo>
                <a:lnTo>
                  <a:pt x="213" y="33"/>
                </a:lnTo>
                <a:lnTo>
                  <a:pt x="213" y="32"/>
                </a:lnTo>
                <a:lnTo>
                  <a:pt x="213" y="33"/>
                </a:lnTo>
                <a:lnTo>
                  <a:pt x="212" y="33"/>
                </a:lnTo>
                <a:lnTo>
                  <a:pt x="212" y="32"/>
                </a:lnTo>
                <a:lnTo>
                  <a:pt x="213" y="32"/>
                </a:lnTo>
                <a:lnTo>
                  <a:pt x="212" y="32"/>
                </a:lnTo>
                <a:lnTo>
                  <a:pt x="212" y="31"/>
                </a:lnTo>
                <a:lnTo>
                  <a:pt x="212" y="30"/>
                </a:lnTo>
                <a:lnTo>
                  <a:pt x="211" y="30"/>
                </a:lnTo>
                <a:lnTo>
                  <a:pt x="211" y="31"/>
                </a:lnTo>
                <a:lnTo>
                  <a:pt x="211" y="32"/>
                </a:lnTo>
                <a:lnTo>
                  <a:pt x="210" y="32"/>
                </a:lnTo>
                <a:lnTo>
                  <a:pt x="211" y="32"/>
                </a:lnTo>
                <a:lnTo>
                  <a:pt x="211" y="33"/>
                </a:lnTo>
                <a:lnTo>
                  <a:pt x="210" y="33"/>
                </a:lnTo>
                <a:lnTo>
                  <a:pt x="211" y="33"/>
                </a:lnTo>
                <a:lnTo>
                  <a:pt x="210" y="32"/>
                </a:lnTo>
                <a:lnTo>
                  <a:pt x="210" y="33"/>
                </a:lnTo>
                <a:lnTo>
                  <a:pt x="210" y="34"/>
                </a:lnTo>
                <a:lnTo>
                  <a:pt x="209" y="34"/>
                </a:lnTo>
                <a:lnTo>
                  <a:pt x="210" y="34"/>
                </a:lnTo>
                <a:lnTo>
                  <a:pt x="209" y="34"/>
                </a:lnTo>
                <a:lnTo>
                  <a:pt x="210" y="34"/>
                </a:lnTo>
                <a:lnTo>
                  <a:pt x="211" y="34"/>
                </a:lnTo>
                <a:lnTo>
                  <a:pt x="210" y="34"/>
                </a:lnTo>
                <a:lnTo>
                  <a:pt x="211" y="34"/>
                </a:lnTo>
                <a:lnTo>
                  <a:pt x="211" y="35"/>
                </a:lnTo>
                <a:lnTo>
                  <a:pt x="210" y="35"/>
                </a:lnTo>
                <a:lnTo>
                  <a:pt x="211" y="35"/>
                </a:lnTo>
                <a:lnTo>
                  <a:pt x="211" y="36"/>
                </a:lnTo>
                <a:lnTo>
                  <a:pt x="210" y="36"/>
                </a:lnTo>
                <a:lnTo>
                  <a:pt x="211" y="36"/>
                </a:lnTo>
                <a:lnTo>
                  <a:pt x="210" y="35"/>
                </a:lnTo>
                <a:lnTo>
                  <a:pt x="210" y="36"/>
                </a:lnTo>
                <a:lnTo>
                  <a:pt x="209" y="36"/>
                </a:lnTo>
                <a:lnTo>
                  <a:pt x="210" y="35"/>
                </a:lnTo>
                <a:lnTo>
                  <a:pt x="209" y="35"/>
                </a:lnTo>
                <a:lnTo>
                  <a:pt x="208" y="35"/>
                </a:lnTo>
                <a:lnTo>
                  <a:pt x="209" y="36"/>
                </a:lnTo>
                <a:lnTo>
                  <a:pt x="208" y="36"/>
                </a:lnTo>
                <a:lnTo>
                  <a:pt x="208" y="35"/>
                </a:lnTo>
                <a:lnTo>
                  <a:pt x="207" y="36"/>
                </a:lnTo>
                <a:lnTo>
                  <a:pt x="208" y="36"/>
                </a:lnTo>
                <a:lnTo>
                  <a:pt x="207" y="36"/>
                </a:lnTo>
                <a:lnTo>
                  <a:pt x="207" y="35"/>
                </a:lnTo>
                <a:lnTo>
                  <a:pt x="208" y="35"/>
                </a:lnTo>
                <a:lnTo>
                  <a:pt x="207" y="35"/>
                </a:lnTo>
                <a:lnTo>
                  <a:pt x="207" y="34"/>
                </a:lnTo>
                <a:lnTo>
                  <a:pt x="207" y="33"/>
                </a:lnTo>
                <a:lnTo>
                  <a:pt x="206" y="33"/>
                </a:lnTo>
                <a:lnTo>
                  <a:pt x="206" y="34"/>
                </a:lnTo>
                <a:lnTo>
                  <a:pt x="206" y="35"/>
                </a:lnTo>
                <a:lnTo>
                  <a:pt x="205" y="35"/>
                </a:lnTo>
                <a:lnTo>
                  <a:pt x="206" y="35"/>
                </a:lnTo>
                <a:lnTo>
                  <a:pt x="206" y="36"/>
                </a:lnTo>
                <a:lnTo>
                  <a:pt x="205" y="36"/>
                </a:lnTo>
                <a:lnTo>
                  <a:pt x="205" y="35"/>
                </a:lnTo>
                <a:lnTo>
                  <a:pt x="205" y="36"/>
                </a:lnTo>
                <a:lnTo>
                  <a:pt x="204" y="36"/>
                </a:lnTo>
                <a:lnTo>
                  <a:pt x="204" y="35"/>
                </a:lnTo>
                <a:lnTo>
                  <a:pt x="203" y="35"/>
                </a:lnTo>
                <a:lnTo>
                  <a:pt x="203" y="36"/>
                </a:lnTo>
                <a:lnTo>
                  <a:pt x="204" y="36"/>
                </a:lnTo>
                <a:lnTo>
                  <a:pt x="203" y="36"/>
                </a:lnTo>
                <a:lnTo>
                  <a:pt x="203" y="35"/>
                </a:lnTo>
                <a:lnTo>
                  <a:pt x="202" y="35"/>
                </a:lnTo>
                <a:lnTo>
                  <a:pt x="202" y="36"/>
                </a:lnTo>
                <a:lnTo>
                  <a:pt x="201" y="36"/>
                </a:lnTo>
                <a:lnTo>
                  <a:pt x="202" y="36"/>
                </a:lnTo>
                <a:lnTo>
                  <a:pt x="202" y="35"/>
                </a:lnTo>
                <a:lnTo>
                  <a:pt x="202" y="34"/>
                </a:lnTo>
                <a:lnTo>
                  <a:pt x="203" y="34"/>
                </a:lnTo>
                <a:lnTo>
                  <a:pt x="204" y="34"/>
                </a:lnTo>
                <a:lnTo>
                  <a:pt x="203" y="34"/>
                </a:lnTo>
                <a:lnTo>
                  <a:pt x="203" y="33"/>
                </a:lnTo>
                <a:lnTo>
                  <a:pt x="204" y="33"/>
                </a:lnTo>
                <a:lnTo>
                  <a:pt x="203" y="33"/>
                </a:lnTo>
                <a:lnTo>
                  <a:pt x="203" y="32"/>
                </a:lnTo>
                <a:lnTo>
                  <a:pt x="204" y="32"/>
                </a:lnTo>
                <a:lnTo>
                  <a:pt x="204" y="33"/>
                </a:lnTo>
                <a:lnTo>
                  <a:pt x="205" y="33"/>
                </a:lnTo>
                <a:lnTo>
                  <a:pt x="205" y="32"/>
                </a:lnTo>
                <a:lnTo>
                  <a:pt x="205" y="33"/>
                </a:lnTo>
                <a:lnTo>
                  <a:pt x="206" y="33"/>
                </a:lnTo>
                <a:lnTo>
                  <a:pt x="206" y="32"/>
                </a:lnTo>
                <a:lnTo>
                  <a:pt x="205" y="32"/>
                </a:lnTo>
                <a:lnTo>
                  <a:pt x="206" y="32"/>
                </a:lnTo>
                <a:lnTo>
                  <a:pt x="206" y="31"/>
                </a:lnTo>
                <a:lnTo>
                  <a:pt x="205" y="31"/>
                </a:lnTo>
                <a:lnTo>
                  <a:pt x="204" y="31"/>
                </a:lnTo>
                <a:lnTo>
                  <a:pt x="205" y="31"/>
                </a:lnTo>
                <a:lnTo>
                  <a:pt x="205" y="30"/>
                </a:lnTo>
                <a:lnTo>
                  <a:pt x="205" y="29"/>
                </a:lnTo>
                <a:lnTo>
                  <a:pt x="205" y="30"/>
                </a:lnTo>
                <a:lnTo>
                  <a:pt x="206" y="30"/>
                </a:lnTo>
                <a:lnTo>
                  <a:pt x="206" y="29"/>
                </a:lnTo>
                <a:lnTo>
                  <a:pt x="205" y="29"/>
                </a:lnTo>
                <a:lnTo>
                  <a:pt x="206" y="29"/>
                </a:lnTo>
                <a:lnTo>
                  <a:pt x="206" y="28"/>
                </a:lnTo>
                <a:lnTo>
                  <a:pt x="206" y="27"/>
                </a:lnTo>
                <a:lnTo>
                  <a:pt x="207" y="27"/>
                </a:lnTo>
                <a:lnTo>
                  <a:pt x="207" y="28"/>
                </a:lnTo>
                <a:lnTo>
                  <a:pt x="207" y="29"/>
                </a:lnTo>
                <a:lnTo>
                  <a:pt x="208" y="29"/>
                </a:lnTo>
                <a:lnTo>
                  <a:pt x="207" y="29"/>
                </a:lnTo>
                <a:lnTo>
                  <a:pt x="207" y="30"/>
                </a:lnTo>
                <a:lnTo>
                  <a:pt x="208" y="30"/>
                </a:lnTo>
                <a:lnTo>
                  <a:pt x="207" y="30"/>
                </a:lnTo>
                <a:lnTo>
                  <a:pt x="208" y="29"/>
                </a:lnTo>
                <a:lnTo>
                  <a:pt x="208" y="30"/>
                </a:lnTo>
                <a:lnTo>
                  <a:pt x="209" y="30"/>
                </a:lnTo>
                <a:lnTo>
                  <a:pt x="208" y="29"/>
                </a:lnTo>
                <a:lnTo>
                  <a:pt x="209" y="29"/>
                </a:lnTo>
                <a:lnTo>
                  <a:pt x="210" y="29"/>
                </a:lnTo>
                <a:lnTo>
                  <a:pt x="209" y="30"/>
                </a:lnTo>
                <a:lnTo>
                  <a:pt x="210" y="30"/>
                </a:lnTo>
                <a:lnTo>
                  <a:pt x="210" y="29"/>
                </a:lnTo>
                <a:lnTo>
                  <a:pt x="211" y="30"/>
                </a:lnTo>
                <a:lnTo>
                  <a:pt x="210" y="30"/>
                </a:lnTo>
                <a:lnTo>
                  <a:pt x="211" y="30"/>
                </a:lnTo>
                <a:lnTo>
                  <a:pt x="211" y="29"/>
                </a:lnTo>
                <a:lnTo>
                  <a:pt x="210" y="29"/>
                </a:lnTo>
                <a:lnTo>
                  <a:pt x="211" y="29"/>
                </a:lnTo>
                <a:lnTo>
                  <a:pt x="211" y="28"/>
                </a:lnTo>
                <a:lnTo>
                  <a:pt x="210" y="28"/>
                </a:lnTo>
                <a:lnTo>
                  <a:pt x="211" y="28"/>
                </a:lnTo>
                <a:lnTo>
                  <a:pt x="210" y="28"/>
                </a:lnTo>
                <a:lnTo>
                  <a:pt x="209" y="28"/>
                </a:lnTo>
                <a:lnTo>
                  <a:pt x="210" y="28"/>
                </a:lnTo>
                <a:lnTo>
                  <a:pt x="209" y="28"/>
                </a:lnTo>
                <a:lnTo>
                  <a:pt x="210" y="28"/>
                </a:lnTo>
                <a:lnTo>
                  <a:pt x="210" y="27"/>
                </a:lnTo>
                <a:lnTo>
                  <a:pt x="209" y="27"/>
                </a:lnTo>
                <a:lnTo>
                  <a:pt x="210" y="26"/>
                </a:lnTo>
                <a:lnTo>
                  <a:pt x="209" y="26"/>
                </a:lnTo>
                <a:lnTo>
                  <a:pt x="208" y="26"/>
                </a:lnTo>
                <a:lnTo>
                  <a:pt x="209" y="27"/>
                </a:lnTo>
                <a:lnTo>
                  <a:pt x="208" y="27"/>
                </a:lnTo>
                <a:lnTo>
                  <a:pt x="208" y="26"/>
                </a:lnTo>
                <a:lnTo>
                  <a:pt x="207" y="27"/>
                </a:lnTo>
                <a:lnTo>
                  <a:pt x="208" y="27"/>
                </a:lnTo>
                <a:lnTo>
                  <a:pt x="207" y="27"/>
                </a:lnTo>
                <a:lnTo>
                  <a:pt x="207" y="26"/>
                </a:lnTo>
                <a:lnTo>
                  <a:pt x="208" y="26"/>
                </a:lnTo>
                <a:lnTo>
                  <a:pt x="207" y="26"/>
                </a:lnTo>
                <a:lnTo>
                  <a:pt x="207" y="25"/>
                </a:lnTo>
                <a:lnTo>
                  <a:pt x="208" y="25"/>
                </a:lnTo>
                <a:lnTo>
                  <a:pt x="207" y="25"/>
                </a:lnTo>
                <a:lnTo>
                  <a:pt x="208" y="25"/>
                </a:lnTo>
                <a:lnTo>
                  <a:pt x="209" y="25"/>
                </a:lnTo>
                <a:lnTo>
                  <a:pt x="208" y="25"/>
                </a:lnTo>
                <a:lnTo>
                  <a:pt x="209" y="25"/>
                </a:lnTo>
                <a:lnTo>
                  <a:pt x="208" y="25"/>
                </a:lnTo>
                <a:lnTo>
                  <a:pt x="208" y="24"/>
                </a:lnTo>
                <a:lnTo>
                  <a:pt x="209" y="24"/>
                </a:lnTo>
                <a:lnTo>
                  <a:pt x="208" y="23"/>
                </a:lnTo>
                <a:lnTo>
                  <a:pt x="209" y="23"/>
                </a:lnTo>
                <a:lnTo>
                  <a:pt x="210" y="23"/>
                </a:lnTo>
                <a:lnTo>
                  <a:pt x="209" y="24"/>
                </a:lnTo>
                <a:lnTo>
                  <a:pt x="210" y="24"/>
                </a:lnTo>
                <a:lnTo>
                  <a:pt x="210" y="23"/>
                </a:lnTo>
                <a:lnTo>
                  <a:pt x="211" y="24"/>
                </a:lnTo>
                <a:lnTo>
                  <a:pt x="210" y="24"/>
                </a:lnTo>
                <a:lnTo>
                  <a:pt x="211" y="24"/>
                </a:lnTo>
                <a:lnTo>
                  <a:pt x="211" y="23"/>
                </a:lnTo>
                <a:lnTo>
                  <a:pt x="210" y="23"/>
                </a:lnTo>
                <a:lnTo>
                  <a:pt x="211" y="23"/>
                </a:lnTo>
                <a:lnTo>
                  <a:pt x="211" y="22"/>
                </a:lnTo>
                <a:lnTo>
                  <a:pt x="210" y="22"/>
                </a:lnTo>
                <a:lnTo>
                  <a:pt x="211" y="22"/>
                </a:lnTo>
                <a:lnTo>
                  <a:pt x="210" y="22"/>
                </a:lnTo>
                <a:lnTo>
                  <a:pt x="209" y="22"/>
                </a:lnTo>
                <a:lnTo>
                  <a:pt x="210" y="22"/>
                </a:lnTo>
                <a:lnTo>
                  <a:pt x="209" y="22"/>
                </a:lnTo>
                <a:lnTo>
                  <a:pt x="210" y="22"/>
                </a:lnTo>
                <a:lnTo>
                  <a:pt x="210" y="21"/>
                </a:lnTo>
                <a:lnTo>
                  <a:pt x="210" y="20"/>
                </a:lnTo>
                <a:lnTo>
                  <a:pt x="211" y="21"/>
                </a:lnTo>
                <a:lnTo>
                  <a:pt x="210" y="21"/>
                </a:lnTo>
                <a:lnTo>
                  <a:pt x="211" y="21"/>
                </a:lnTo>
                <a:lnTo>
                  <a:pt x="211" y="20"/>
                </a:lnTo>
                <a:lnTo>
                  <a:pt x="210" y="20"/>
                </a:lnTo>
                <a:lnTo>
                  <a:pt x="211" y="20"/>
                </a:lnTo>
                <a:lnTo>
                  <a:pt x="211" y="19"/>
                </a:lnTo>
                <a:lnTo>
                  <a:pt x="211" y="18"/>
                </a:lnTo>
                <a:lnTo>
                  <a:pt x="212" y="18"/>
                </a:lnTo>
                <a:lnTo>
                  <a:pt x="212" y="19"/>
                </a:lnTo>
                <a:lnTo>
                  <a:pt x="212" y="20"/>
                </a:lnTo>
                <a:lnTo>
                  <a:pt x="213" y="20"/>
                </a:lnTo>
                <a:lnTo>
                  <a:pt x="212" y="20"/>
                </a:lnTo>
                <a:lnTo>
                  <a:pt x="212" y="21"/>
                </a:lnTo>
                <a:lnTo>
                  <a:pt x="213" y="21"/>
                </a:lnTo>
                <a:lnTo>
                  <a:pt x="213" y="20"/>
                </a:lnTo>
                <a:lnTo>
                  <a:pt x="213" y="21"/>
                </a:lnTo>
                <a:lnTo>
                  <a:pt x="213" y="22"/>
                </a:lnTo>
                <a:lnTo>
                  <a:pt x="214" y="22"/>
                </a:lnTo>
                <a:lnTo>
                  <a:pt x="213" y="22"/>
                </a:lnTo>
                <a:lnTo>
                  <a:pt x="212" y="22"/>
                </a:lnTo>
                <a:lnTo>
                  <a:pt x="212" y="23"/>
                </a:lnTo>
                <a:lnTo>
                  <a:pt x="213" y="23"/>
                </a:lnTo>
                <a:lnTo>
                  <a:pt x="212" y="23"/>
                </a:lnTo>
                <a:lnTo>
                  <a:pt x="212" y="24"/>
                </a:lnTo>
                <a:lnTo>
                  <a:pt x="213" y="24"/>
                </a:lnTo>
                <a:lnTo>
                  <a:pt x="213" y="23"/>
                </a:lnTo>
                <a:lnTo>
                  <a:pt x="213" y="24"/>
                </a:lnTo>
                <a:lnTo>
                  <a:pt x="214" y="24"/>
                </a:lnTo>
                <a:lnTo>
                  <a:pt x="214" y="23"/>
                </a:lnTo>
                <a:lnTo>
                  <a:pt x="215" y="23"/>
                </a:lnTo>
                <a:lnTo>
                  <a:pt x="215" y="24"/>
                </a:lnTo>
                <a:lnTo>
                  <a:pt x="214" y="24"/>
                </a:lnTo>
                <a:lnTo>
                  <a:pt x="215" y="24"/>
                </a:lnTo>
                <a:lnTo>
                  <a:pt x="215" y="23"/>
                </a:lnTo>
                <a:lnTo>
                  <a:pt x="216" y="23"/>
                </a:lnTo>
                <a:lnTo>
                  <a:pt x="216" y="24"/>
                </a:lnTo>
                <a:lnTo>
                  <a:pt x="217" y="24"/>
                </a:lnTo>
                <a:lnTo>
                  <a:pt x="216" y="24"/>
                </a:lnTo>
                <a:lnTo>
                  <a:pt x="216" y="23"/>
                </a:lnTo>
                <a:lnTo>
                  <a:pt x="216" y="22"/>
                </a:lnTo>
                <a:lnTo>
                  <a:pt x="217" y="22"/>
                </a:lnTo>
                <a:lnTo>
                  <a:pt x="216" y="22"/>
                </a:lnTo>
                <a:lnTo>
                  <a:pt x="217" y="22"/>
                </a:lnTo>
                <a:lnTo>
                  <a:pt x="217" y="21"/>
                </a:lnTo>
                <a:lnTo>
                  <a:pt x="217" y="22"/>
                </a:lnTo>
                <a:lnTo>
                  <a:pt x="218" y="22"/>
                </a:lnTo>
                <a:lnTo>
                  <a:pt x="218" y="23"/>
                </a:lnTo>
                <a:lnTo>
                  <a:pt x="217" y="23"/>
                </a:lnTo>
                <a:lnTo>
                  <a:pt x="217" y="24"/>
                </a:lnTo>
                <a:lnTo>
                  <a:pt x="218" y="24"/>
                </a:lnTo>
                <a:lnTo>
                  <a:pt x="218" y="23"/>
                </a:lnTo>
                <a:lnTo>
                  <a:pt x="218" y="24"/>
                </a:lnTo>
                <a:lnTo>
                  <a:pt x="219" y="24"/>
                </a:lnTo>
                <a:lnTo>
                  <a:pt x="219" y="23"/>
                </a:lnTo>
                <a:lnTo>
                  <a:pt x="220" y="23"/>
                </a:lnTo>
                <a:lnTo>
                  <a:pt x="220" y="24"/>
                </a:lnTo>
                <a:lnTo>
                  <a:pt x="221" y="24"/>
                </a:lnTo>
                <a:lnTo>
                  <a:pt x="220" y="24"/>
                </a:lnTo>
                <a:lnTo>
                  <a:pt x="221" y="23"/>
                </a:lnTo>
                <a:lnTo>
                  <a:pt x="221" y="24"/>
                </a:lnTo>
                <a:lnTo>
                  <a:pt x="221" y="23"/>
                </a:lnTo>
                <a:lnTo>
                  <a:pt x="221" y="22"/>
                </a:lnTo>
                <a:lnTo>
                  <a:pt x="220" y="22"/>
                </a:lnTo>
                <a:lnTo>
                  <a:pt x="221" y="22"/>
                </a:lnTo>
                <a:lnTo>
                  <a:pt x="220" y="22"/>
                </a:lnTo>
                <a:lnTo>
                  <a:pt x="221" y="22"/>
                </a:lnTo>
                <a:lnTo>
                  <a:pt x="220" y="21"/>
                </a:lnTo>
                <a:lnTo>
                  <a:pt x="220" y="20"/>
                </a:lnTo>
                <a:lnTo>
                  <a:pt x="219" y="20"/>
                </a:lnTo>
                <a:lnTo>
                  <a:pt x="219" y="21"/>
                </a:lnTo>
                <a:lnTo>
                  <a:pt x="218" y="21"/>
                </a:lnTo>
                <a:lnTo>
                  <a:pt x="218" y="20"/>
                </a:lnTo>
                <a:lnTo>
                  <a:pt x="218" y="21"/>
                </a:lnTo>
                <a:lnTo>
                  <a:pt x="217" y="21"/>
                </a:lnTo>
                <a:lnTo>
                  <a:pt x="217" y="20"/>
                </a:lnTo>
                <a:lnTo>
                  <a:pt x="218" y="20"/>
                </a:lnTo>
                <a:lnTo>
                  <a:pt x="218" y="19"/>
                </a:lnTo>
                <a:lnTo>
                  <a:pt x="219" y="19"/>
                </a:lnTo>
                <a:lnTo>
                  <a:pt x="218" y="19"/>
                </a:lnTo>
                <a:lnTo>
                  <a:pt x="218" y="18"/>
                </a:lnTo>
                <a:lnTo>
                  <a:pt x="219" y="18"/>
                </a:lnTo>
                <a:lnTo>
                  <a:pt x="218" y="18"/>
                </a:lnTo>
                <a:lnTo>
                  <a:pt x="218" y="17"/>
                </a:lnTo>
                <a:lnTo>
                  <a:pt x="218" y="18"/>
                </a:lnTo>
                <a:lnTo>
                  <a:pt x="217" y="18"/>
                </a:lnTo>
                <a:lnTo>
                  <a:pt x="217" y="17"/>
                </a:lnTo>
                <a:lnTo>
                  <a:pt x="218" y="17"/>
                </a:lnTo>
                <a:lnTo>
                  <a:pt x="218" y="16"/>
                </a:lnTo>
                <a:lnTo>
                  <a:pt x="217" y="16"/>
                </a:lnTo>
                <a:lnTo>
                  <a:pt x="217" y="15"/>
                </a:lnTo>
                <a:lnTo>
                  <a:pt x="217" y="16"/>
                </a:lnTo>
                <a:lnTo>
                  <a:pt x="216" y="16"/>
                </a:lnTo>
                <a:lnTo>
                  <a:pt x="217" y="16"/>
                </a:lnTo>
                <a:lnTo>
                  <a:pt x="216" y="16"/>
                </a:lnTo>
                <a:lnTo>
                  <a:pt x="216" y="17"/>
                </a:lnTo>
                <a:lnTo>
                  <a:pt x="216" y="18"/>
                </a:lnTo>
                <a:lnTo>
                  <a:pt x="217" y="18"/>
                </a:lnTo>
                <a:lnTo>
                  <a:pt x="216" y="18"/>
                </a:lnTo>
                <a:lnTo>
                  <a:pt x="216" y="17"/>
                </a:lnTo>
                <a:lnTo>
                  <a:pt x="215" y="17"/>
                </a:lnTo>
                <a:lnTo>
                  <a:pt x="215" y="18"/>
                </a:lnTo>
                <a:lnTo>
                  <a:pt x="214" y="18"/>
                </a:lnTo>
                <a:lnTo>
                  <a:pt x="215" y="18"/>
                </a:lnTo>
                <a:lnTo>
                  <a:pt x="215" y="17"/>
                </a:lnTo>
                <a:lnTo>
                  <a:pt x="214" y="17"/>
                </a:lnTo>
                <a:lnTo>
                  <a:pt x="214" y="18"/>
                </a:lnTo>
                <a:lnTo>
                  <a:pt x="213" y="18"/>
                </a:lnTo>
                <a:lnTo>
                  <a:pt x="213" y="17"/>
                </a:lnTo>
                <a:lnTo>
                  <a:pt x="213" y="18"/>
                </a:lnTo>
                <a:lnTo>
                  <a:pt x="212" y="18"/>
                </a:lnTo>
                <a:lnTo>
                  <a:pt x="212" y="17"/>
                </a:lnTo>
                <a:lnTo>
                  <a:pt x="213" y="17"/>
                </a:lnTo>
                <a:lnTo>
                  <a:pt x="212" y="17"/>
                </a:lnTo>
                <a:lnTo>
                  <a:pt x="212" y="16"/>
                </a:lnTo>
                <a:lnTo>
                  <a:pt x="213" y="16"/>
                </a:lnTo>
                <a:lnTo>
                  <a:pt x="214" y="16"/>
                </a:lnTo>
                <a:lnTo>
                  <a:pt x="213" y="16"/>
                </a:lnTo>
                <a:lnTo>
                  <a:pt x="213" y="15"/>
                </a:lnTo>
                <a:lnTo>
                  <a:pt x="214" y="15"/>
                </a:lnTo>
                <a:lnTo>
                  <a:pt x="214" y="14"/>
                </a:lnTo>
                <a:lnTo>
                  <a:pt x="215" y="14"/>
                </a:lnTo>
                <a:lnTo>
                  <a:pt x="215" y="15"/>
                </a:lnTo>
                <a:lnTo>
                  <a:pt x="214" y="15"/>
                </a:lnTo>
                <a:lnTo>
                  <a:pt x="215" y="15"/>
                </a:lnTo>
                <a:lnTo>
                  <a:pt x="215" y="14"/>
                </a:lnTo>
                <a:lnTo>
                  <a:pt x="216" y="14"/>
                </a:lnTo>
                <a:lnTo>
                  <a:pt x="216" y="15"/>
                </a:lnTo>
                <a:lnTo>
                  <a:pt x="217" y="15"/>
                </a:lnTo>
                <a:lnTo>
                  <a:pt x="216" y="15"/>
                </a:lnTo>
                <a:lnTo>
                  <a:pt x="216" y="14"/>
                </a:lnTo>
                <a:lnTo>
                  <a:pt x="216" y="13"/>
                </a:lnTo>
                <a:lnTo>
                  <a:pt x="215" y="13"/>
                </a:lnTo>
                <a:lnTo>
                  <a:pt x="214" y="13"/>
                </a:lnTo>
                <a:lnTo>
                  <a:pt x="215" y="13"/>
                </a:lnTo>
                <a:lnTo>
                  <a:pt x="215" y="12"/>
                </a:lnTo>
                <a:lnTo>
                  <a:pt x="215" y="11"/>
                </a:lnTo>
                <a:lnTo>
                  <a:pt x="216" y="11"/>
                </a:lnTo>
                <a:lnTo>
                  <a:pt x="216" y="12"/>
                </a:lnTo>
                <a:lnTo>
                  <a:pt x="217" y="12"/>
                </a:lnTo>
                <a:lnTo>
                  <a:pt x="216" y="12"/>
                </a:lnTo>
                <a:lnTo>
                  <a:pt x="216" y="11"/>
                </a:lnTo>
                <a:lnTo>
                  <a:pt x="216" y="10"/>
                </a:lnTo>
                <a:lnTo>
                  <a:pt x="217" y="10"/>
                </a:lnTo>
                <a:lnTo>
                  <a:pt x="216" y="10"/>
                </a:lnTo>
                <a:lnTo>
                  <a:pt x="217" y="10"/>
                </a:lnTo>
                <a:lnTo>
                  <a:pt x="217" y="9"/>
                </a:lnTo>
                <a:lnTo>
                  <a:pt x="217" y="10"/>
                </a:lnTo>
                <a:lnTo>
                  <a:pt x="218" y="10"/>
                </a:lnTo>
                <a:lnTo>
                  <a:pt x="218" y="11"/>
                </a:lnTo>
                <a:lnTo>
                  <a:pt x="217" y="11"/>
                </a:lnTo>
                <a:lnTo>
                  <a:pt x="217" y="12"/>
                </a:lnTo>
                <a:lnTo>
                  <a:pt x="218" y="12"/>
                </a:lnTo>
                <a:lnTo>
                  <a:pt x="218" y="11"/>
                </a:lnTo>
                <a:lnTo>
                  <a:pt x="218" y="12"/>
                </a:lnTo>
                <a:lnTo>
                  <a:pt x="219" y="12"/>
                </a:lnTo>
                <a:lnTo>
                  <a:pt x="219" y="11"/>
                </a:lnTo>
                <a:lnTo>
                  <a:pt x="220" y="11"/>
                </a:lnTo>
                <a:lnTo>
                  <a:pt x="220" y="12"/>
                </a:lnTo>
                <a:lnTo>
                  <a:pt x="221" y="12"/>
                </a:lnTo>
                <a:lnTo>
                  <a:pt x="220" y="12"/>
                </a:lnTo>
                <a:lnTo>
                  <a:pt x="221" y="11"/>
                </a:lnTo>
                <a:lnTo>
                  <a:pt x="221" y="12"/>
                </a:lnTo>
                <a:lnTo>
                  <a:pt x="221" y="11"/>
                </a:lnTo>
                <a:lnTo>
                  <a:pt x="221" y="10"/>
                </a:lnTo>
                <a:lnTo>
                  <a:pt x="220" y="10"/>
                </a:lnTo>
                <a:lnTo>
                  <a:pt x="221" y="10"/>
                </a:lnTo>
                <a:lnTo>
                  <a:pt x="220" y="10"/>
                </a:lnTo>
                <a:lnTo>
                  <a:pt x="221" y="10"/>
                </a:lnTo>
                <a:lnTo>
                  <a:pt x="220" y="9"/>
                </a:lnTo>
                <a:lnTo>
                  <a:pt x="220" y="8"/>
                </a:lnTo>
                <a:lnTo>
                  <a:pt x="219" y="8"/>
                </a:lnTo>
                <a:lnTo>
                  <a:pt x="219" y="9"/>
                </a:lnTo>
                <a:lnTo>
                  <a:pt x="218" y="9"/>
                </a:lnTo>
                <a:lnTo>
                  <a:pt x="218" y="8"/>
                </a:lnTo>
                <a:lnTo>
                  <a:pt x="218" y="9"/>
                </a:lnTo>
                <a:lnTo>
                  <a:pt x="217" y="9"/>
                </a:lnTo>
                <a:lnTo>
                  <a:pt x="217" y="8"/>
                </a:lnTo>
                <a:lnTo>
                  <a:pt x="218" y="8"/>
                </a:lnTo>
                <a:lnTo>
                  <a:pt x="218" y="7"/>
                </a:lnTo>
                <a:lnTo>
                  <a:pt x="219" y="7"/>
                </a:lnTo>
                <a:lnTo>
                  <a:pt x="218" y="7"/>
                </a:lnTo>
                <a:lnTo>
                  <a:pt x="218" y="6"/>
                </a:lnTo>
                <a:lnTo>
                  <a:pt x="219" y="6"/>
                </a:lnTo>
                <a:lnTo>
                  <a:pt x="219" y="5"/>
                </a:lnTo>
                <a:lnTo>
                  <a:pt x="220" y="5"/>
                </a:lnTo>
                <a:lnTo>
                  <a:pt x="220" y="6"/>
                </a:lnTo>
                <a:lnTo>
                  <a:pt x="221" y="6"/>
                </a:lnTo>
                <a:lnTo>
                  <a:pt x="220" y="6"/>
                </a:lnTo>
                <a:lnTo>
                  <a:pt x="221" y="5"/>
                </a:lnTo>
                <a:lnTo>
                  <a:pt x="221" y="6"/>
                </a:lnTo>
                <a:lnTo>
                  <a:pt x="221" y="5"/>
                </a:lnTo>
                <a:lnTo>
                  <a:pt x="221" y="4"/>
                </a:lnTo>
                <a:lnTo>
                  <a:pt x="220" y="4"/>
                </a:lnTo>
                <a:lnTo>
                  <a:pt x="221" y="4"/>
                </a:lnTo>
                <a:lnTo>
                  <a:pt x="220" y="4"/>
                </a:lnTo>
                <a:lnTo>
                  <a:pt x="221" y="4"/>
                </a:lnTo>
                <a:lnTo>
                  <a:pt x="220" y="3"/>
                </a:lnTo>
                <a:lnTo>
                  <a:pt x="221" y="3"/>
                </a:lnTo>
                <a:lnTo>
                  <a:pt x="220" y="3"/>
                </a:lnTo>
                <a:lnTo>
                  <a:pt x="221" y="2"/>
                </a:lnTo>
                <a:lnTo>
                  <a:pt x="221" y="3"/>
                </a:lnTo>
                <a:lnTo>
                  <a:pt x="221" y="2"/>
                </a:lnTo>
                <a:lnTo>
                  <a:pt x="221" y="1"/>
                </a:lnTo>
                <a:lnTo>
                  <a:pt x="221" y="0"/>
                </a:lnTo>
                <a:lnTo>
                  <a:pt x="221" y="1"/>
                </a:lnTo>
                <a:lnTo>
                  <a:pt x="222" y="1"/>
                </a:lnTo>
                <a:lnTo>
                  <a:pt x="221" y="1"/>
                </a:lnTo>
                <a:lnTo>
                  <a:pt x="222" y="1"/>
                </a:lnTo>
                <a:lnTo>
                  <a:pt x="222" y="2"/>
                </a:lnTo>
                <a:lnTo>
                  <a:pt x="221" y="2"/>
                </a:lnTo>
                <a:lnTo>
                  <a:pt x="222" y="2"/>
                </a:lnTo>
                <a:lnTo>
                  <a:pt x="221" y="3"/>
                </a:lnTo>
                <a:lnTo>
                  <a:pt x="222" y="3"/>
                </a:lnTo>
                <a:lnTo>
                  <a:pt x="222" y="2"/>
                </a:lnTo>
                <a:lnTo>
                  <a:pt x="223" y="3"/>
                </a:lnTo>
                <a:lnTo>
                  <a:pt x="222" y="3"/>
                </a:lnTo>
                <a:lnTo>
                  <a:pt x="223" y="3"/>
                </a:lnTo>
                <a:lnTo>
                  <a:pt x="222" y="4"/>
                </a:lnTo>
                <a:lnTo>
                  <a:pt x="223" y="4"/>
                </a:lnTo>
                <a:lnTo>
                  <a:pt x="222" y="4"/>
                </a:lnTo>
                <a:lnTo>
                  <a:pt x="223" y="4"/>
                </a:lnTo>
                <a:lnTo>
                  <a:pt x="222" y="4"/>
                </a:lnTo>
                <a:lnTo>
                  <a:pt x="222" y="5"/>
                </a:lnTo>
                <a:lnTo>
                  <a:pt x="221" y="5"/>
                </a:lnTo>
                <a:lnTo>
                  <a:pt x="222" y="5"/>
                </a:lnTo>
                <a:lnTo>
                  <a:pt x="221" y="6"/>
                </a:lnTo>
                <a:lnTo>
                  <a:pt x="222" y="6"/>
                </a:lnTo>
                <a:lnTo>
                  <a:pt x="222" y="5"/>
                </a:lnTo>
                <a:lnTo>
                  <a:pt x="223" y="6"/>
                </a:lnTo>
                <a:lnTo>
                  <a:pt x="222" y="6"/>
                </a:lnTo>
                <a:lnTo>
                  <a:pt x="223" y="6"/>
                </a:lnTo>
                <a:lnTo>
                  <a:pt x="223" y="5"/>
                </a:lnTo>
                <a:lnTo>
                  <a:pt x="224" y="5"/>
                </a:lnTo>
                <a:lnTo>
                  <a:pt x="224" y="6"/>
                </a:lnTo>
                <a:lnTo>
                  <a:pt x="225" y="6"/>
                </a:lnTo>
                <a:lnTo>
                  <a:pt x="225" y="7"/>
                </a:lnTo>
                <a:lnTo>
                  <a:pt x="224" y="7"/>
                </a:lnTo>
                <a:lnTo>
                  <a:pt x="225" y="7"/>
                </a:lnTo>
                <a:lnTo>
                  <a:pt x="225" y="8"/>
                </a:lnTo>
                <a:lnTo>
                  <a:pt x="226" y="8"/>
                </a:lnTo>
                <a:lnTo>
                  <a:pt x="226" y="9"/>
                </a:lnTo>
                <a:lnTo>
                  <a:pt x="225" y="9"/>
                </a:lnTo>
                <a:lnTo>
                  <a:pt x="225" y="8"/>
                </a:lnTo>
                <a:lnTo>
                  <a:pt x="225" y="9"/>
                </a:lnTo>
                <a:lnTo>
                  <a:pt x="224" y="9"/>
                </a:lnTo>
                <a:lnTo>
                  <a:pt x="224" y="8"/>
                </a:lnTo>
                <a:lnTo>
                  <a:pt x="223" y="8"/>
                </a:lnTo>
                <a:lnTo>
                  <a:pt x="223" y="9"/>
                </a:lnTo>
                <a:lnTo>
                  <a:pt x="222" y="10"/>
                </a:lnTo>
                <a:lnTo>
                  <a:pt x="223" y="10"/>
                </a:lnTo>
                <a:lnTo>
                  <a:pt x="222" y="10"/>
                </a:lnTo>
                <a:lnTo>
                  <a:pt x="223" y="10"/>
                </a:lnTo>
                <a:lnTo>
                  <a:pt x="222" y="10"/>
                </a:lnTo>
                <a:lnTo>
                  <a:pt x="222" y="11"/>
                </a:lnTo>
                <a:lnTo>
                  <a:pt x="221" y="11"/>
                </a:lnTo>
                <a:lnTo>
                  <a:pt x="222" y="11"/>
                </a:lnTo>
                <a:lnTo>
                  <a:pt x="221" y="12"/>
                </a:lnTo>
                <a:lnTo>
                  <a:pt x="222" y="12"/>
                </a:lnTo>
                <a:lnTo>
                  <a:pt x="222" y="11"/>
                </a:lnTo>
                <a:lnTo>
                  <a:pt x="223" y="12"/>
                </a:lnTo>
                <a:lnTo>
                  <a:pt x="222" y="12"/>
                </a:lnTo>
                <a:lnTo>
                  <a:pt x="223" y="12"/>
                </a:lnTo>
                <a:lnTo>
                  <a:pt x="223" y="11"/>
                </a:lnTo>
                <a:lnTo>
                  <a:pt x="224" y="11"/>
                </a:lnTo>
                <a:lnTo>
                  <a:pt x="224" y="12"/>
                </a:lnTo>
                <a:lnTo>
                  <a:pt x="225" y="12"/>
                </a:lnTo>
                <a:lnTo>
                  <a:pt x="225" y="11"/>
                </a:lnTo>
                <a:lnTo>
                  <a:pt x="225" y="12"/>
                </a:lnTo>
                <a:lnTo>
                  <a:pt x="226" y="12"/>
                </a:lnTo>
                <a:lnTo>
                  <a:pt x="226" y="11"/>
                </a:lnTo>
                <a:lnTo>
                  <a:pt x="225" y="11"/>
                </a:lnTo>
                <a:lnTo>
                  <a:pt x="225" y="10"/>
                </a:lnTo>
                <a:lnTo>
                  <a:pt x="226" y="10"/>
                </a:lnTo>
                <a:lnTo>
                  <a:pt x="226" y="9"/>
                </a:lnTo>
                <a:lnTo>
                  <a:pt x="226" y="10"/>
                </a:lnTo>
                <a:lnTo>
                  <a:pt x="227" y="10"/>
                </a:lnTo>
                <a:lnTo>
                  <a:pt x="226" y="10"/>
                </a:lnTo>
                <a:lnTo>
                  <a:pt x="227" y="10"/>
                </a:lnTo>
                <a:lnTo>
                  <a:pt x="227" y="11"/>
                </a:lnTo>
                <a:lnTo>
                  <a:pt x="227" y="12"/>
                </a:lnTo>
                <a:lnTo>
                  <a:pt x="226" y="12"/>
                </a:lnTo>
                <a:lnTo>
                  <a:pt x="227" y="12"/>
                </a:lnTo>
                <a:lnTo>
                  <a:pt x="227" y="11"/>
                </a:lnTo>
                <a:lnTo>
                  <a:pt x="228" y="11"/>
                </a:lnTo>
                <a:lnTo>
                  <a:pt x="228" y="12"/>
                </a:lnTo>
                <a:lnTo>
                  <a:pt x="228" y="13"/>
                </a:lnTo>
                <a:lnTo>
                  <a:pt x="229" y="13"/>
                </a:lnTo>
                <a:lnTo>
                  <a:pt x="228" y="13"/>
                </a:lnTo>
                <a:lnTo>
                  <a:pt x="227" y="13"/>
                </a:lnTo>
                <a:lnTo>
                  <a:pt x="227" y="14"/>
                </a:lnTo>
                <a:lnTo>
                  <a:pt x="227" y="15"/>
                </a:lnTo>
                <a:lnTo>
                  <a:pt x="226" y="15"/>
                </a:lnTo>
                <a:lnTo>
                  <a:pt x="227" y="15"/>
                </a:lnTo>
                <a:lnTo>
                  <a:pt x="227" y="14"/>
                </a:lnTo>
                <a:lnTo>
                  <a:pt x="228" y="14"/>
                </a:lnTo>
                <a:lnTo>
                  <a:pt x="228" y="15"/>
                </a:lnTo>
                <a:lnTo>
                  <a:pt x="229" y="15"/>
                </a:lnTo>
                <a:lnTo>
                  <a:pt x="228" y="15"/>
                </a:lnTo>
                <a:lnTo>
                  <a:pt x="228" y="14"/>
                </a:lnTo>
                <a:lnTo>
                  <a:pt x="229" y="14"/>
                </a:lnTo>
                <a:lnTo>
                  <a:pt x="229" y="15"/>
                </a:lnTo>
                <a:lnTo>
                  <a:pt x="230" y="15"/>
                </a:lnTo>
                <a:lnTo>
                  <a:pt x="230" y="16"/>
                </a:lnTo>
                <a:lnTo>
                  <a:pt x="229" y="16"/>
                </a:lnTo>
                <a:lnTo>
                  <a:pt x="230" y="16"/>
                </a:lnTo>
                <a:lnTo>
                  <a:pt x="231" y="16"/>
                </a:lnTo>
                <a:lnTo>
                  <a:pt x="231" y="17"/>
                </a:lnTo>
                <a:lnTo>
                  <a:pt x="230" y="17"/>
                </a:lnTo>
                <a:lnTo>
                  <a:pt x="231" y="17"/>
                </a:lnTo>
                <a:lnTo>
                  <a:pt x="231" y="18"/>
                </a:lnTo>
                <a:lnTo>
                  <a:pt x="230" y="18"/>
                </a:lnTo>
                <a:lnTo>
                  <a:pt x="230" y="17"/>
                </a:lnTo>
                <a:lnTo>
                  <a:pt x="230" y="18"/>
                </a:lnTo>
                <a:lnTo>
                  <a:pt x="229" y="18"/>
                </a:lnTo>
                <a:lnTo>
                  <a:pt x="229" y="17"/>
                </a:lnTo>
                <a:lnTo>
                  <a:pt x="228" y="17"/>
                </a:lnTo>
                <a:lnTo>
                  <a:pt x="228" y="18"/>
                </a:lnTo>
                <a:lnTo>
                  <a:pt x="229" y="18"/>
                </a:lnTo>
                <a:lnTo>
                  <a:pt x="228" y="18"/>
                </a:lnTo>
                <a:lnTo>
                  <a:pt x="228" y="17"/>
                </a:lnTo>
                <a:lnTo>
                  <a:pt x="227" y="17"/>
                </a:lnTo>
                <a:lnTo>
                  <a:pt x="227" y="18"/>
                </a:lnTo>
                <a:lnTo>
                  <a:pt x="226" y="18"/>
                </a:lnTo>
                <a:lnTo>
                  <a:pt x="227" y="18"/>
                </a:lnTo>
                <a:lnTo>
                  <a:pt x="227" y="17"/>
                </a:lnTo>
                <a:lnTo>
                  <a:pt x="227" y="16"/>
                </a:lnTo>
                <a:lnTo>
                  <a:pt x="226" y="16"/>
                </a:lnTo>
                <a:lnTo>
                  <a:pt x="227" y="16"/>
                </a:lnTo>
                <a:lnTo>
                  <a:pt x="226" y="16"/>
                </a:lnTo>
                <a:lnTo>
                  <a:pt x="226" y="15"/>
                </a:lnTo>
                <a:lnTo>
                  <a:pt x="226" y="16"/>
                </a:lnTo>
                <a:lnTo>
                  <a:pt x="225" y="16"/>
                </a:lnTo>
                <a:lnTo>
                  <a:pt x="225" y="17"/>
                </a:lnTo>
                <a:lnTo>
                  <a:pt x="226" y="17"/>
                </a:lnTo>
                <a:lnTo>
                  <a:pt x="226" y="18"/>
                </a:lnTo>
                <a:lnTo>
                  <a:pt x="225" y="18"/>
                </a:lnTo>
                <a:lnTo>
                  <a:pt x="225" y="17"/>
                </a:lnTo>
                <a:lnTo>
                  <a:pt x="225" y="18"/>
                </a:lnTo>
                <a:lnTo>
                  <a:pt x="224" y="18"/>
                </a:lnTo>
                <a:lnTo>
                  <a:pt x="225" y="18"/>
                </a:lnTo>
                <a:lnTo>
                  <a:pt x="225" y="19"/>
                </a:lnTo>
                <a:lnTo>
                  <a:pt x="224" y="19"/>
                </a:lnTo>
                <a:lnTo>
                  <a:pt x="225" y="19"/>
                </a:lnTo>
                <a:lnTo>
                  <a:pt x="225" y="20"/>
                </a:lnTo>
                <a:lnTo>
                  <a:pt x="226" y="20"/>
                </a:lnTo>
                <a:lnTo>
                  <a:pt x="226" y="21"/>
                </a:lnTo>
                <a:lnTo>
                  <a:pt x="225" y="21"/>
                </a:lnTo>
                <a:lnTo>
                  <a:pt x="225" y="20"/>
                </a:lnTo>
                <a:lnTo>
                  <a:pt x="225" y="21"/>
                </a:lnTo>
                <a:lnTo>
                  <a:pt x="224" y="21"/>
                </a:lnTo>
                <a:lnTo>
                  <a:pt x="224" y="20"/>
                </a:lnTo>
                <a:lnTo>
                  <a:pt x="223" y="20"/>
                </a:lnTo>
                <a:lnTo>
                  <a:pt x="223" y="21"/>
                </a:lnTo>
                <a:lnTo>
                  <a:pt x="222" y="22"/>
                </a:lnTo>
                <a:lnTo>
                  <a:pt x="223" y="22"/>
                </a:lnTo>
                <a:lnTo>
                  <a:pt x="222" y="22"/>
                </a:lnTo>
                <a:lnTo>
                  <a:pt x="223" y="22"/>
                </a:lnTo>
                <a:lnTo>
                  <a:pt x="222" y="22"/>
                </a:lnTo>
                <a:lnTo>
                  <a:pt x="222" y="23"/>
                </a:lnTo>
                <a:lnTo>
                  <a:pt x="221" y="23"/>
                </a:lnTo>
                <a:lnTo>
                  <a:pt x="222" y="23"/>
                </a:lnTo>
                <a:lnTo>
                  <a:pt x="221" y="24"/>
                </a:lnTo>
                <a:lnTo>
                  <a:pt x="222" y="24"/>
                </a:lnTo>
                <a:lnTo>
                  <a:pt x="222" y="23"/>
                </a:lnTo>
                <a:lnTo>
                  <a:pt x="223" y="24"/>
                </a:lnTo>
                <a:lnTo>
                  <a:pt x="222" y="24"/>
                </a:lnTo>
                <a:lnTo>
                  <a:pt x="223" y="24"/>
                </a:lnTo>
                <a:lnTo>
                  <a:pt x="223" y="23"/>
                </a:lnTo>
                <a:lnTo>
                  <a:pt x="224" y="23"/>
                </a:lnTo>
                <a:lnTo>
                  <a:pt x="224" y="24"/>
                </a:lnTo>
                <a:lnTo>
                  <a:pt x="225" y="24"/>
                </a:lnTo>
                <a:lnTo>
                  <a:pt x="225" y="23"/>
                </a:lnTo>
                <a:lnTo>
                  <a:pt x="225" y="24"/>
                </a:lnTo>
                <a:lnTo>
                  <a:pt x="226" y="24"/>
                </a:lnTo>
                <a:lnTo>
                  <a:pt x="226" y="23"/>
                </a:lnTo>
                <a:lnTo>
                  <a:pt x="225" y="23"/>
                </a:lnTo>
                <a:lnTo>
                  <a:pt x="225" y="22"/>
                </a:lnTo>
                <a:lnTo>
                  <a:pt x="226" y="22"/>
                </a:lnTo>
                <a:lnTo>
                  <a:pt x="226" y="21"/>
                </a:lnTo>
                <a:lnTo>
                  <a:pt x="226" y="22"/>
                </a:lnTo>
                <a:lnTo>
                  <a:pt x="227" y="22"/>
                </a:lnTo>
                <a:lnTo>
                  <a:pt x="226" y="22"/>
                </a:lnTo>
                <a:lnTo>
                  <a:pt x="227" y="22"/>
                </a:lnTo>
                <a:lnTo>
                  <a:pt x="227" y="23"/>
                </a:lnTo>
                <a:lnTo>
                  <a:pt x="227" y="24"/>
                </a:lnTo>
                <a:lnTo>
                  <a:pt x="226" y="24"/>
                </a:lnTo>
                <a:lnTo>
                  <a:pt x="227" y="24"/>
                </a:lnTo>
                <a:lnTo>
                  <a:pt x="227" y="23"/>
                </a:lnTo>
                <a:lnTo>
                  <a:pt x="228" y="23"/>
                </a:lnTo>
                <a:lnTo>
                  <a:pt x="228" y="24"/>
                </a:lnTo>
                <a:lnTo>
                  <a:pt x="229" y="24"/>
                </a:lnTo>
                <a:lnTo>
                  <a:pt x="228" y="24"/>
                </a:lnTo>
                <a:lnTo>
                  <a:pt x="228" y="23"/>
                </a:lnTo>
                <a:lnTo>
                  <a:pt x="229" y="23"/>
                </a:lnTo>
                <a:lnTo>
                  <a:pt x="229" y="24"/>
                </a:lnTo>
                <a:lnTo>
                  <a:pt x="230" y="24"/>
                </a:lnTo>
                <a:lnTo>
                  <a:pt x="230" y="23"/>
                </a:lnTo>
                <a:lnTo>
                  <a:pt x="230" y="24"/>
                </a:lnTo>
                <a:lnTo>
                  <a:pt x="231" y="24"/>
                </a:lnTo>
                <a:lnTo>
                  <a:pt x="231" y="23"/>
                </a:lnTo>
                <a:lnTo>
                  <a:pt x="230" y="23"/>
                </a:lnTo>
                <a:lnTo>
                  <a:pt x="231" y="23"/>
                </a:lnTo>
                <a:lnTo>
                  <a:pt x="231" y="22"/>
                </a:lnTo>
                <a:lnTo>
                  <a:pt x="230" y="22"/>
                </a:lnTo>
                <a:lnTo>
                  <a:pt x="229" y="22"/>
                </a:lnTo>
                <a:lnTo>
                  <a:pt x="230" y="22"/>
                </a:lnTo>
                <a:lnTo>
                  <a:pt x="230" y="21"/>
                </a:lnTo>
                <a:lnTo>
                  <a:pt x="230" y="20"/>
                </a:lnTo>
                <a:lnTo>
                  <a:pt x="230" y="21"/>
                </a:lnTo>
                <a:lnTo>
                  <a:pt x="231" y="21"/>
                </a:lnTo>
                <a:lnTo>
                  <a:pt x="231" y="20"/>
                </a:lnTo>
                <a:lnTo>
                  <a:pt x="230" y="20"/>
                </a:lnTo>
                <a:lnTo>
                  <a:pt x="231" y="20"/>
                </a:lnTo>
                <a:lnTo>
                  <a:pt x="231" y="19"/>
                </a:lnTo>
                <a:lnTo>
                  <a:pt x="231" y="18"/>
                </a:lnTo>
                <a:lnTo>
                  <a:pt x="232" y="18"/>
                </a:lnTo>
                <a:lnTo>
                  <a:pt x="232" y="19"/>
                </a:lnTo>
                <a:lnTo>
                  <a:pt x="232" y="20"/>
                </a:lnTo>
                <a:lnTo>
                  <a:pt x="233" y="20"/>
                </a:lnTo>
                <a:lnTo>
                  <a:pt x="232" y="20"/>
                </a:lnTo>
                <a:lnTo>
                  <a:pt x="232" y="21"/>
                </a:lnTo>
                <a:lnTo>
                  <a:pt x="233" y="21"/>
                </a:lnTo>
                <a:lnTo>
                  <a:pt x="232" y="21"/>
                </a:lnTo>
                <a:lnTo>
                  <a:pt x="233" y="20"/>
                </a:lnTo>
                <a:lnTo>
                  <a:pt x="233" y="21"/>
                </a:lnTo>
                <a:lnTo>
                  <a:pt x="233" y="22"/>
                </a:lnTo>
                <a:lnTo>
                  <a:pt x="234" y="22"/>
                </a:lnTo>
                <a:lnTo>
                  <a:pt x="233" y="22"/>
                </a:lnTo>
                <a:lnTo>
                  <a:pt x="234" y="22"/>
                </a:lnTo>
                <a:lnTo>
                  <a:pt x="233" y="22"/>
                </a:lnTo>
                <a:lnTo>
                  <a:pt x="232" y="22"/>
                </a:lnTo>
                <a:lnTo>
                  <a:pt x="233" y="22"/>
                </a:lnTo>
                <a:lnTo>
                  <a:pt x="232" y="22"/>
                </a:lnTo>
                <a:lnTo>
                  <a:pt x="232" y="23"/>
                </a:lnTo>
                <a:lnTo>
                  <a:pt x="233" y="23"/>
                </a:lnTo>
                <a:lnTo>
                  <a:pt x="232" y="23"/>
                </a:lnTo>
                <a:lnTo>
                  <a:pt x="232" y="24"/>
                </a:lnTo>
                <a:lnTo>
                  <a:pt x="233" y="24"/>
                </a:lnTo>
                <a:lnTo>
                  <a:pt x="232" y="24"/>
                </a:lnTo>
                <a:lnTo>
                  <a:pt x="233" y="23"/>
                </a:lnTo>
                <a:lnTo>
                  <a:pt x="233" y="24"/>
                </a:lnTo>
                <a:lnTo>
                  <a:pt x="234" y="24"/>
                </a:lnTo>
                <a:lnTo>
                  <a:pt x="233" y="23"/>
                </a:lnTo>
                <a:lnTo>
                  <a:pt x="234" y="23"/>
                </a:lnTo>
                <a:lnTo>
                  <a:pt x="235" y="23"/>
                </a:lnTo>
                <a:lnTo>
                  <a:pt x="234" y="24"/>
                </a:lnTo>
                <a:lnTo>
                  <a:pt x="235" y="24"/>
                </a:lnTo>
                <a:lnTo>
                  <a:pt x="235" y="25"/>
                </a:lnTo>
                <a:lnTo>
                  <a:pt x="234" y="25"/>
                </a:lnTo>
                <a:lnTo>
                  <a:pt x="235" y="25"/>
                </a:lnTo>
                <a:lnTo>
                  <a:pt x="234" y="25"/>
                </a:lnTo>
                <a:lnTo>
                  <a:pt x="235" y="25"/>
                </a:lnTo>
                <a:lnTo>
                  <a:pt x="236" y="25"/>
                </a:lnTo>
                <a:lnTo>
                  <a:pt x="235" y="25"/>
                </a:lnTo>
                <a:lnTo>
                  <a:pt x="236" y="25"/>
                </a:lnTo>
                <a:lnTo>
                  <a:pt x="236" y="26"/>
                </a:lnTo>
                <a:lnTo>
                  <a:pt x="235" y="26"/>
                </a:lnTo>
                <a:lnTo>
                  <a:pt x="236" y="26"/>
                </a:lnTo>
                <a:lnTo>
                  <a:pt x="236" y="27"/>
                </a:lnTo>
                <a:lnTo>
                  <a:pt x="235" y="27"/>
                </a:lnTo>
                <a:lnTo>
                  <a:pt x="236" y="27"/>
                </a:lnTo>
                <a:lnTo>
                  <a:pt x="235" y="26"/>
                </a:lnTo>
                <a:lnTo>
                  <a:pt x="235" y="27"/>
                </a:lnTo>
                <a:lnTo>
                  <a:pt x="234" y="27"/>
                </a:lnTo>
                <a:lnTo>
                  <a:pt x="235" y="26"/>
                </a:lnTo>
                <a:lnTo>
                  <a:pt x="234" y="26"/>
                </a:lnTo>
                <a:lnTo>
                  <a:pt x="233" y="26"/>
                </a:lnTo>
                <a:lnTo>
                  <a:pt x="234" y="27"/>
                </a:lnTo>
                <a:lnTo>
                  <a:pt x="233" y="27"/>
                </a:lnTo>
                <a:lnTo>
                  <a:pt x="233" y="28"/>
                </a:lnTo>
                <a:lnTo>
                  <a:pt x="234" y="28"/>
                </a:lnTo>
                <a:lnTo>
                  <a:pt x="233" y="28"/>
                </a:lnTo>
                <a:lnTo>
                  <a:pt x="234" y="28"/>
                </a:lnTo>
                <a:lnTo>
                  <a:pt x="233" y="28"/>
                </a:lnTo>
                <a:lnTo>
                  <a:pt x="232" y="28"/>
                </a:lnTo>
                <a:lnTo>
                  <a:pt x="233" y="28"/>
                </a:lnTo>
                <a:lnTo>
                  <a:pt x="232" y="28"/>
                </a:lnTo>
                <a:lnTo>
                  <a:pt x="232" y="29"/>
                </a:lnTo>
                <a:lnTo>
                  <a:pt x="233" y="29"/>
                </a:lnTo>
                <a:lnTo>
                  <a:pt x="232" y="29"/>
                </a:lnTo>
                <a:lnTo>
                  <a:pt x="232" y="30"/>
                </a:lnTo>
                <a:lnTo>
                  <a:pt x="233" y="30"/>
                </a:lnTo>
                <a:lnTo>
                  <a:pt x="232" y="30"/>
                </a:lnTo>
                <a:lnTo>
                  <a:pt x="233" y="29"/>
                </a:lnTo>
                <a:lnTo>
                  <a:pt x="233" y="30"/>
                </a:lnTo>
                <a:lnTo>
                  <a:pt x="234" y="30"/>
                </a:lnTo>
                <a:lnTo>
                  <a:pt x="233" y="29"/>
                </a:lnTo>
                <a:lnTo>
                  <a:pt x="234" y="29"/>
                </a:lnTo>
                <a:lnTo>
                  <a:pt x="235" y="29"/>
                </a:lnTo>
                <a:lnTo>
                  <a:pt x="234" y="30"/>
                </a:lnTo>
                <a:lnTo>
                  <a:pt x="235" y="30"/>
                </a:lnTo>
                <a:lnTo>
                  <a:pt x="235" y="29"/>
                </a:lnTo>
                <a:lnTo>
                  <a:pt x="236" y="30"/>
                </a:lnTo>
                <a:lnTo>
                  <a:pt x="235" y="30"/>
                </a:lnTo>
                <a:lnTo>
                  <a:pt x="236" y="30"/>
                </a:lnTo>
                <a:lnTo>
                  <a:pt x="236" y="29"/>
                </a:lnTo>
                <a:lnTo>
                  <a:pt x="235" y="29"/>
                </a:lnTo>
                <a:lnTo>
                  <a:pt x="236" y="29"/>
                </a:lnTo>
                <a:lnTo>
                  <a:pt x="236" y="28"/>
                </a:lnTo>
                <a:lnTo>
                  <a:pt x="236" y="27"/>
                </a:lnTo>
                <a:lnTo>
                  <a:pt x="237" y="27"/>
                </a:lnTo>
                <a:lnTo>
                  <a:pt x="237" y="28"/>
                </a:lnTo>
                <a:lnTo>
                  <a:pt x="237" y="29"/>
                </a:lnTo>
                <a:lnTo>
                  <a:pt x="238" y="29"/>
                </a:lnTo>
                <a:lnTo>
                  <a:pt x="237" y="29"/>
                </a:lnTo>
                <a:lnTo>
                  <a:pt x="237" y="30"/>
                </a:lnTo>
                <a:lnTo>
                  <a:pt x="238" y="30"/>
                </a:lnTo>
                <a:lnTo>
                  <a:pt x="238" y="29"/>
                </a:lnTo>
                <a:lnTo>
                  <a:pt x="238" y="30"/>
                </a:lnTo>
                <a:lnTo>
                  <a:pt x="238" y="31"/>
                </a:lnTo>
                <a:lnTo>
                  <a:pt x="239" y="31"/>
                </a:lnTo>
                <a:lnTo>
                  <a:pt x="238" y="31"/>
                </a:lnTo>
                <a:lnTo>
                  <a:pt x="237" y="31"/>
                </a:lnTo>
                <a:lnTo>
                  <a:pt x="237" y="32"/>
                </a:lnTo>
                <a:lnTo>
                  <a:pt x="238" y="32"/>
                </a:lnTo>
                <a:lnTo>
                  <a:pt x="237" y="32"/>
                </a:lnTo>
                <a:lnTo>
                  <a:pt x="237" y="33"/>
                </a:lnTo>
                <a:lnTo>
                  <a:pt x="238" y="33"/>
                </a:lnTo>
                <a:lnTo>
                  <a:pt x="238" y="32"/>
                </a:lnTo>
                <a:lnTo>
                  <a:pt x="238" y="33"/>
                </a:lnTo>
                <a:lnTo>
                  <a:pt x="239" y="33"/>
                </a:lnTo>
                <a:lnTo>
                  <a:pt x="239" y="32"/>
                </a:lnTo>
                <a:lnTo>
                  <a:pt x="240" y="32"/>
                </a:lnTo>
                <a:lnTo>
                  <a:pt x="240" y="33"/>
                </a:lnTo>
                <a:lnTo>
                  <a:pt x="239" y="33"/>
                </a:lnTo>
                <a:lnTo>
                  <a:pt x="240" y="33"/>
                </a:lnTo>
                <a:lnTo>
                  <a:pt x="240" y="34"/>
                </a:lnTo>
                <a:lnTo>
                  <a:pt x="239" y="34"/>
                </a:lnTo>
                <a:lnTo>
                  <a:pt x="240" y="34"/>
                </a:lnTo>
                <a:lnTo>
                  <a:pt x="241" y="34"/>
                </a:lnTo>
                <a:lnTo>
                  <a:pt x="241" y="35"/>
                </a:lnTo>
                <a:lnTo>
                  <a:pt x="241" y="36"/>
                </a:lnTo>
                <a:lnTo>
                  <a:pt x="242" y="36"/>
                </a:lnTo>
                <a:lnTo>
                  <a:pt x="241" y="36"/>
                </a:lnTo>
                <a:lnTo>
                  <a:pt x="241" y="35"/>
                </a:lnTo>
                <a:lnTo>
                  <a:pt x="240" y="35"/>
                </a:lnTo>
                <a:lnTo>
                  <a:pt x="240" y="36"/>
                </a:lnTo>
                <a:lnTo>
                  <a:pt x="239" y="36"/>
                </a:lnTo>
                <a:lnTo>
                  <a:pt x="240" y="36"/>
                </a:lnTo>
                <a:lnTo>
                  <a:pt x="240" y="35"/>
                </a:lnTo>
                <a:lnTo>
                  <a:pt x="239" y="35"/>
                </a:lnTo>
                <a:lnTo>
                  <a:pt x="239" y="36"/>
                </a:lnTo>
                <a:lnTo>
                  <a:pt x="238" y="36"/>
                </a:lnTo>
                <a:lnTo>
                  <a:pt x="238" y="35"/>
                </a:lnTo>
                <a:lnTo>
                  <a:pt x="238" y="36"/>
                </a:lnTo>
                <a:lnTo>
                  <a:pt x="237" y="36"/>
                </a:lnTo>
                <a:lnTo>
                  <a:pt x="237" y="35"/>
                </a:lnTo>
                <a:lnTo>
                  <a:pt x="238" y="35"/>
                </a:lnTo>
                <a:lnTo>
                  <a:pt x="237" y="35"/>
                </a:lnTo>
                <a:lnTo>
                  <a:pt x="237" y="34"/>
                </a:lnTo>
                <a:lnTo>
                  <a:pt x="237" y="33"/>
                </a:lnTo>
                <a:lnTo>
                  <a:pt x="236" y="33"/>
                </a:lnTo>
                <a:lnTo>
                  <a:pt x="236" y="34"/>
                </a:lnTo>
                <a:lnTo>
                  <a:pt x="236" y="35"/>
                </a:lnTo>
                <a:lnTo>
                  <a:pt x="235" y="35"/>
                </a:lnTo>
                <a:lnTo>
                  <a:pt x="236" y="35"/>
                </a:lnTo>
                <a:lnTo>
                  <a:pt x="236" y="36"/>
                </a:lnTo>
                <a:lnTo>
                  <a:pt x="235" y="36"/>
                </a:lnTo>
                <a:lnTo>
                  <a:pt x="236" y="36"/>
                </a:lnTo>
                <a:lnTo>
                  <a:pt x="235" y="35"/>
                </a:lnTo>
                <a:lnTo>
                  <a:pt x="235" y="36"/>
                </a:lnTo>
                <a:lnTo>
                  <a:pt x="234" y="36"/>
                </a:lnTo>
                <a:lnTo>
                  <a:pt x="235" y="35"/>
                </a:lnTo>
                <a:lnTo>
                  <a:pt x="234" y="35"/>
                </a:lnTo>
                <a:lnTo>
                  <a:pt x="233" y="35"/>
                </a:lnTo>
                <a:lnTo>
                  <a:pt x="234" y="36"/>
                </a:lnTo>
                <a:lnTo>
                  <a:pt x="233" y="36"/>
                </a:lnTo>
                <a:lnTo>
                  <a:pt x="233" y="35"/>
                </a:lnTo>
                <a:lnTo>
                  <a:pt x="232" y="36"/>
                </a:lnTo>
                <a:lnTo>
                  <a:pt x="233" y="36"/>
                </a:lnTo>
                <a:lnTo>
                  <a:pt x="232" y="36"/>
                </a:lnTo>
                <a:lnTo>
                  <a:pt x="232" y="35"/>
                </a:lnTo>
                <a:lnTo>
                  <a:pt x="233" y="35"/>
                </a:lnTo>
                <a:lnTo>
                  <a:pt x="232" y="35"/>
                </a:lnTo>
                <a:lnTo>
                  <a:pt x="232" y="34"/>
                </a:lnTo>
                <a:lnTo>
                  <a:pt x="233" y="34"/>
                </a:lnTo>
                <a:lnTo>
                  <a:pt x="232" y="34"/>
                </a:lnTo>
                <a:lnTo>
                  <a:pt x="233" y="34"/>
                </a:lnTo>
                <a:lnTo>
                  <a:pt x="234" y="34"/>
                </a:lnTo>
                <a:lnTo>
                  <a:pt x="233" y="34"/>
                </a:lnTo>
                <a:lnTo>
                  <a:pt x="234" y="34"/>
                </a:lnTo>
                <a:lnTo>
                  <a:pt x="233" y="34"/>
                </a:lnTo>
                <a:lnTo>
                  <a:pt x="233" y="33"/>
                </a:lnTo>
                <a:lnTo>
                  <a:pt x="233" y="32"/>
                </a:lnTo>
                <a:lnTo>
                  <a:pt x="232" y="33"/>
                </a:lnTo>
                <a:lnTo>
                  <a:pt x="233" y="33"/>
                </a:lnTo>
                <a:lnTo>
                  <a:pt x="232" y="33"/>
                </a:lnTo>
                <a:lnTo>
                  <a:pt x="232" y="32"/>
                </a:lnTo>
                <a:lnTo>
                  <a:pt x="233" y="32"/>
                </a:lnTo>
                <a:lnTo>
                  <a:pt x="232" y="32"/>
                </a:lnTo>
                <a:lnTo>
                  <a:pt x="232" y="31"/>
                </a:lnTo>
                <a:lnTo>
                  <a:pt x="232" y="30"/>
                </a:lnTo>
                <a:lnTo>
                  <a:pt x="231" y="30"/>
                </a:lnTo>
                <a:lnTo>
                  <a:pt x="231" y="31"/>
                </a:lnTo>
                <a:lnTo>
                  <a:pt x="231" y="32"/>
                </a:lnTo>
                <a:lnTo>
                  <a:pt x="230" y="32"/>
                </a:lnTo>
                <a:lnTo>
                  <a:pt x="231" y="32"/>
                </a:lnTo>
                <a:lnTo>
                  <a:pt x="231" y="33"/>
                </a:lnTo>
                <a:lnTo>
                  <a:pt x="230" y="33"/>
                </a:lnTo>
                <a:lnTo>
                  <a:pt x="230" y="32"/>
                </a:lnTo>
                <a:lnTo>
                  <a:pt x="230" y="33"/>
                </a:lnTo>
                <a:lnTo>
                  <a:pt x="230" y="34"/>
                </a:lnTo>
                <a:lnTo>
                  <a:pt x="229" y="34"/>
                </a:lnTo>
                <a:lnTo>
                  <a:pt x="230" y="34"/>
                </a:lnTo>
                <a:lnTo>
                  <a:pt x="231" y="34"/>
                </a:lnTo>
                <a:lnTo>
                  <a:pt x="231" y="35"/>
                </a:lnTo>
                <a:lnTo>
                  <a:pt x="230" y="35"/>
                </a:lnTo>
                <a:lnTo>
                  <a:pt x="231" y="35"/>
                </a:lnTo>
                <a:lnTo>
                  <a:pt x="231" y="36"/>
                </a:lnTo>
                <a:lnTo>
                  <a:pt x="230" y="36"/>
                </a:lnTo>
                <a:lnTo>
                  <a:pt x="230" y="35"/>
                </a:lnTo>
                <a:lnTo>
                  <a:pt x="230" y="36"/>
                </a:lnTo>
                <a:lnTo>
                  <a:pt x="229" y="36"/>
                </a:lnTo>
                <a:lnTo>
                  <a:pt x="229" y="35"/>
                </a:lnTo>
                <a:lnTo>
                  <a:pt x="228" y="35"/>
                </a:lnTo>
                <a:lnTo>
                  <a:pt x="228" y="36"/>
                </a:lnTo>
                <a:lnTo>
                  <a:pt x="229" y="36"/>
                </a:lnTo>
                <a:lnTo>
                  <a:pt x="228" y="36"/>
                </a:lnTo>
                <a:lnTo>
                  <a:pt x="228" y="37"/>
                </a:lnTo>
                <a:lnTo>
                  <a:pt x="229" y="37"/>
                </a:lnTo>
                <a:lnTo>
                  <a:pt x="228" y="37"/>
                </a:lnTo>
                <a:lnTo>
                  <a:pt x="227" y="37"/>
                </a:lnTo>
                <a:lnTo>
                  <a:pt x="227" y="38"/>
                </a:lnTo>
                <a:lnTo>
                  <a:pt x="227" y="39"/>
                </a:lnTo>
                <a:lnTo>
                  <a:pt x="226" y="39"/>
                </a:lnTo>
                <a:lnTo>
                  <a:pt x="227" y="39"/>
                </a:lnTo>
                <a:lnTo>
                  <a:pt x="227" y="38"/>
                </a:lnTo>
                <a:lnTo>
                  <a:pt x="228" y="38"/>
                </a:lnTo>
                <a:lnTo>
                  <a:pt x="228" y="39"/>
                </a:lnTo>
                <a:lnTo>
                  <a:pt x="229" y="39"/>
                </a:lnTo>
                <a:lnTo>
                  <a:pt x="228" y="39"/>
                </a:lnTo>
                <a:lnTo>
                  <a:pt x="228" y="38"/>
                </a:lnTo>
                <a:lnTo>
                  <a:pt x="229" y="38"/>
                </a:lnTo>
                <a:lnTo>
                  <a:pt x="229" y="39"/>
                </a:lnTo>
                <a:lnTo>
                  <a:pt x="230" y="39"/>
                </a:lnTo>
                <a:lnTo>
                  <a:pt x="230" y="40"/>
                </a:lnTo>
                <a:lnTo>
                  <a:pt x="229" y="40"/>
                </a:lnTo>
                <a:lnTo>
                  <a:pt x="230" y="40"/>
                </a:lnTo>
                <a:lnTo>
                  <a:pt x="231" y="40"/>
                </a:lnTo>
                <a:lnTo>
                  <a:pt x="231" y="41"/>
                </a:lnTo>
                <a:lnTo>
                  <a:pt x="230" y="41"/>
                </a:lnTo>
                <a:lnTo>
                  <a:pt x="231" y="41"/>
                </a:lnTo>
                <a:lnTo>
                  <a:pt x="231" y="42"/>
                </a:lnTo>
                <a:lnTo>
                  <a:pt x="230" y="42"/>
                </a:lnTo>
                <a:lnTo>
                  <a:pt x="230" y="41"/>
                </a:lnTo>
                <a:lnTo>
                  <a:pt x="230" y="42"/>
                </a:lnTo>
                <a:lnTo>
                  <a:pt x="229" y="42"/>
                </a:lnTo>
                <a:lnTo>
                  <a:pt x="229" y="41"/>
                </a:lnTo>
                <a:lnTo>
                  <a:pt x="228" y="41"/>
                </a:lnTo>
                <a:lnTo>
                  <a:pt x="228" y="42"/>
                </a:lnTo>
                <a:lnTo>
                  <a:pt x="229" y="42"/>
                </a:lnTo>
                <a:lnTo>
                  <a:pt x="228" y="42"/>
                </a:lnTo>
                <a:lnTo>
                  <a:pt x="228" y="41"/>
                </a:lnTo>
                <a:lnTo>
                  <a:pt x="227" y="41"/>
                </a:lnTo>
                <a:lnTo>
                  <a:pt x="227" y="42"/>
                </a:lnTo>
                <a:lnTo>
                  <a:pt x="226" y="42"/>
                </a:lnTo>
                <a:lnTo>
                  <a:pt x="227" y="42"/>
                </a:lnTo>
                <a:lnTo>
                  <a:pt x="227" y="41"/>
                </a:lnTo>
                <a:lnTo>
                  <a:pt x="227" y="40"/>
                </a:lnTo>
                <a:lnTo>
                  <a:pt x="226" y="40"/>
                </a:lnTo>
                <a:lnTo>
                  <a:pt x="227" y="40"/>
                </a:lnTo>
                <a:lnTo>
                  <a:pt x="226" y="40"/>
                </a:lnTo>
                <a:lnTo>
                  <a:pt x="226" y="39"/>
                </a:lnTo>
                <a:lnTo>
                  <a:pt x="226" y="40"/>
                </a:lnTo>
                <a:lnTo>
                  <a:pt x="225" y="40"/>
                </a:lnTo>
                <a:lnTo>
                  <a:pt x="225" y="41"/>
                </a:lnTo>
                <a:lnTo>
                  <a:pt x="226" y="41"/>
                </a:lnTo>
                <a:lnTo>
                  <a:pt x="226" y="42"/>
                </a:lnTo>
                <a:lnTo>
                  <a:pt x="225" y="42"/>
                </a:lnTo>
                <a:lnTo>
                  <a:pt x="225" y="41"/>
                </a:lnTo>
                <a:lnTo>
                  <a:pt x="225" y="42"/>
                </a:lnTo>
                <a:lnTo>
                  <a:pt x="224" y="42"/>
                </a:lnTo>
                <a:lnTo>
                  <a:pt x="225" y="42"/>
                </a:lnTo>
                <a:lnTo>
                  <a:pt x="225" y="43"/>
                </a:lnTo>
                <a:lnTo>
                  <a:pt x="224" y="43"/>
                </a:lnTo>
                <a:lnTo>
                  <a:pt x="225" y="43"/>
                </a:lnTo>
                <a:lnTo>
                  <a:pt x="225" y="44"/>
                </a:lnTo>
                <a:lnTo>
                  <a:pt x="226" y="44"/>
                </a:lnTo>
                <a:lnTo>
                  <a:pt x="226" y="45"/>
                </a:lnTo>
                <a:lnTo>
                  <a:pt x="225" y="45"/>
                </a:lnTo>
                <a:lnTo>
                  <a:pt x="225" y="44"/>
                </a:lnTo>
                <a:lnTo>
                  <a:pt x="225" y="45"/>
                </a:lnTo>
                <a:lnTo>
                  <a:pt x="224" y="45"/>
                </a:lnTo>
                <a:lnTo>
                  <a:pt x="224" y="44"/>
                </a:lnTo>
                <a:lnTo>
                  <a:pt x="223" y="44"/>
                </a:lnTo>
                <a:lnTo>
                  <a:pt x="223" y="45"/>
                </a:lnTo>
                <a:lnTo>
                  <a:pt x="222" y="46"/>
                </a:lnTo>
                <a:lnTo>
                  <a:pt x="223" y="46"/>
                </a:lnTo>
                <a:lnTo>
                  <a:pt x="222" y="46"/>
                </a:lnTo>
                <a:lnTo>
                  <a:pt x="223" y="46"/>
                </a:lnTo>
                <a:lnTo>
                  <a:pt x="222" y="46"/>
                </a:lnTo>
                <a:lnTo>
                  <a:pt x="222" y="47"/>
                </a:lnTo>
                <a:lnTo>
                  <a:pt x="221" y="47"/>
                </a:lnTo>
                <a:lnTo>
                  <a:pt x="222" y="47"/>
                </a:lnTo>
                <a:lnTo>
                  <a:pt x="221" y="48"/>
                </a:lnTo>
                <a:lnTo>
                  <a:pt x="222" y="48"/>
                </a:lnTo>
                <a:lnTo>
                  <a:pt x="222" y="47"/>
                </a:lnTo>
                <a:lnTo>
                  <a:pt x="223" y="48"/>
                </a:lnTo>
                <a:lnTo>
                  <a:pt x="222" y="48"/>
                </a:lnTo>
                <a:lnTo>
                  <a:pt x="223" y="48"/>
                </a:lnTo>
                <a:lnTo>
                  <a:pt x="223" y="47"/>
                </a:lnTo>
                <a:lnTo>
                  <a:pt x="224" y="47"/>
                </a:lnTo>
                <a:lnTo>
                  <a:pt x="224" y="48"/>
                </a:lnTo>
                <a:lnTo>
                  <a:pt x="225" y="48"/>
                </a:lnTo>
                <a:lnTo>
                  <a:pt x="225" y="47"/>
                </a:lnTo>
                <a:lnTo>
                  <a:pt x="225" y="48"/>
                </a:lnTo>
                <a:lnTo>
                  <a:pt x="226" y="48"/>
                </a:lnTo>
                <a:lnTo>
                  <a:pt x="226" y="47"/>
                </a:lnTo>
                <a:lnTo>
                  <a:pt x="225" y="47"/>
                </a:lnTo>
                <a:lnTo>
                  <a:pt x="225" y="46"/>
                </a:lnTo>
                <a:lnTo>
                  <a:pt x="226" y="46"/>
                </a:lnTo>
                <a:lnTo>
                  <a:pt x="226" y="45"/>
                </a:lnTo>
                <a:lnTo>
                  <a:pt x="226" y="46"/>
                </a:lnTo>
                <a:lnTo>
                  <a:pt x="227" y="46"/>
                </a:lnTo>
                <a:lnTo>
                  <a:pt x="226" y="46"/>
                </a:lnTo>
                <a:lnTo>
                  <a:pt x="227" y="46"/>
                </a:lnTo>
                <a:lnTo>
                  <a:pt x="227" y="47"/>
                </a:lnTo>
                <a:lnTo>
                  <a:pt x="227" y="48"/>
                </a:lnTo>
                <a:lnTo>
                  <a:pt x="226" y="48"/>
                </a:lnTo>
                <a:lnTo>
                  <a:pt x="227" y="48"/>
                </a:lnTo>
                <a:lnTo>
                  <a:pt x="227" y="47"/>
                </a:lnTo>
                <a:lnTo>
                  <a:pt x="228" y="47"/>
                </a:lnTo>
                <a:lnTo>
                  <a:pt x="228" y="48"/>
                </a:lnTo>
                <a:lnTo>
                  <a:pt x="229" y="48"/>
                </a:lnTo>
                <a:lnTo>
                  <a:pt x="228" y="48"/>
                </a:lnTo>
                <a:lnTo>
                  <a:pt x="228" y="47"/>
                </a:lnTo>
                <a:lnTo>
                  <a:pt x="229" y="47"/>
                </a:lnTo>
                <a:lnTo>
                  <a:pt x="229" y="48"/>
                </a:lnTo>
                <a:lnTo>
                  <a:pt x="230" y="48"/>
                </a:lnTo>
                <a:lnTo>
                  <a:pt x="230" y="47"/>
                </a:lnTo>
                <a:lnTo>
                  <a:pt x="230" y="48"/>
                </a:lnTo>
                <a:lnTo>
                  <a:pt x="231" y="48"/>
                </a:lnTo>
                <a:lnTo>
                  <a:pt x="231" y="47"/>
                </a:lnTo>
                <a:lnTo>
                  <a:pt x="230" y="47"/>
                </a:lnTo>
                <a:lnTo>
                  <a:pt x="231" y="47"/>
                </a:lnTo>
                <a:lnTo>
                  <a:pt x="231" y="46"/>
                </a:lnTo>
                <a:lnTo>
                  <a:pt x="230" y="46"/>
                </a:lnTo>
                <a:lnTo>
                  <a:pt x="229" y="46"/>
                </a:lnTo>
                <a:lnTo>
                  <a:pt x="230" y="46"/>
                </a:lnTo>
                <a:lnTo>
                  <a:pt x="230" y="45"/>
                </a:lnTo>
                <a:lnTo>
                  <a:pt x="230" y="44"/>
                </a:lnTo>
                <a:lnTo>
                  <a:pt x="230" y="45"/>
                </a:lnTo>
                <a:lnTo>
                  <a:pt x="231" y="45"/>
                </a:lnTo>
                <a:lnTo>
                  <a:pt x="231" y="44"/>
                </a:lnTo>
                <a:lnTo>
                  <a:pt x="230" y="44"/>
                </a:lnTo>
                <a:lnTo>
                  <a:pt x="231" y="44"/>
                </a:lnTo>
                <a:lnTo>
                  <a:pt x="231" y="43"/>
                </a:lnTo>
                <a:lnTo>
                  <a:pt x="231" y="42"/>
                </a:lnTo>
                <a:lnTo>
                  <a:pt x="232" y="42"/>
                </a:lnTo>
                <a:lnTo>
                  <a:pt x="232" y="43"/>
                </a:lnTo>
                <a:lnTo>
                  <a:pt x="232" y="44"/>
                </a:lnTo>
                <a:lnTo>
                  <a:pt x="233" y="44"/>
                </a:lnTo>
                <a:lnTo>
                  <a:pt x="232" y="44"/>
                </a:lnTo>
                <a:lnTo>
                  <a:pt x="232" y="45"/>
                </a:lnTo>
                <a:lnTo>
                  <a:pt x="233" y="45"/>
                </a:lnTo>
                <a:lnTo>
                  <a:pt x="232" y="45"/>
                </a:lnTo>
                <a:lnTo>
                  <a:pt x="233" y="44"/>
                </a:lnTo>
                <a:lnTo>
                  <a:pt x="233" y="45"/>
                </a:lnTo>
                <a:lnTo>
                  <a:pt x="233" y="46"/>
                </a:lnTo>
                <a:lnTo>
                  <a:pt x="234" y="46"/>
                </a:lnTo>
                <a:lnTo>
                  <a:pt x="233" y="46"/>
                </a:lnTo>
                <a:lnTo>
                  <a:pt x="234" y="46"/>
                </a:lnTo>
                <a:lnTo>
                  <a:pt x="233" y="46"/>
                </a:lnTo>
                <a:lnTo>
                  <a:pt x="232" y="46"/>
                </a:lnTo>
                <a:lnTo>
                  <a:pt x="233" y="46"/>
                </a:lnTo>
                <a:lnTo>
                  <a:pt x="232" y="46"/>
                </a:lnTo>
                <a:lnTo>
                  <a:pt x="232" y="47"/>
                </a:lnTo>
                <a:lnTo>
                  <a:pt x="233" y="47"/>
                </a:lnTo>
                <a:lnTo>
                  <a:pt x="232" y="47"/>
                </a:lnTo>
                <a:lnTo>
                  <a:pt x="232" y="48"/>
                </a:lnTo>
                <a:lnTo>
                  <a:pt x="233" y="48"/>
                </a:lnTo>
                <a:lnTo>
                  <a:pt x="232" y="48"/>
                </a:lnTo>
                <a:lnTo>
                  <a:pt x="233" y="47"/>
                </a:lnTo>
                <a:lnTo>
                  <a:pt x="233" y="48"/>
                </a:lnTo>
                <a:lnTo>
                  <a:pt x="234" y="48"/>
                </a:lnTo>
                <a:lnTo>
                  <a:pt x="233" y="47"/>
                </a:lnTo>
                <a:lnTo>
                  <a:pt x="234" y="47"/>
                </a:lnTo>
                <a:lnTo>
                  <a:pt x="235" y="47"/>
                </a:lnTo>
                <a:lnTo>
                  <a:pt x="234" y="48"/>
                </a:lnTo>
                <a:lnTo>
                  <a:pt x="235" y="48"/>
                </a:lnTo>
                <a:lnTo>
                  <a:pt x="235" y="47"/>
                </a:lnTo>
                <a:lnTo>
                  <a:pt x="236" y="48"/>
                </a:lnTo>
                <a:lnTo>
                  <a:pt x="235" y="48"/>
                </a:lnTo>
                <a:lnTo>
                  <a:pt x="236" y="48"/>
                </a:lnTo>
                <a:lnTo>
                  <a:pt x="236" y="47"/>
                </a:lnTo>
                <a:lnTo>
                  <a:pt x="235" y="47"/>
                </a:lnTo>
                <a:lnTo>
                  <a:pt x="236" y="47"/>
                </a:lnTo>
                <a:lnTo>
                  <a:pt x="236" y="46"/>
                </a:lnTo>
                <a:lnTo>
                  <a:pt x="236" y="45"/>
                </a:lnTo>
                <a:lnTo>
                  <a:pt x="237" y="45"/>
                </a:lnTo>
                <a:lnTo>
                  <a:pt x="237" y="46"/>
                </a:lnTo>
                <a:lnTo>
                  <a:pt x="237" y="47"/>
                </a:lnTo>
                <a:lnTo>
                  <a:pt x="238" y="47"/>
                </a:lnTo>
                <a:lnTo>
                  <a:pt x="237" y="47"/>
                </a:lnTo>
                <a:lnTo>
                  <a:pt x="237" y="48"/>
                </a:lnTo>
                <a:lnTo>
                  <a:pt x="238" y="48"/>
                </a:lnTo>
                <a:lnTo>
                  <a:pt x="238" y="47"/>
                </a:lnTo>
                <a:lnTo>
                  <a:pt x="238" y="48"/>
                </a:lnTo>
                <a:lnTo>
                  <a:pt x="239" y="48"/>
                </a:lnTo>
                <a:lnTo>
                  <a:pt x="239" y="47"/>
                </a:lnTo>
                <a:lnTo>
                  <a:pt x="240" y="47"/>
                </a:lnTo>
                <a:lnTo>
                  <a:pt x="240" y="48"/>
                </a:lnTo>
                <a:lnTo>
                  <a:pt x="239" y="48"/>
                </a:lnTo>
                <a:lnTo>
                  <a:pt x="240" y="48"/>
                </a:lnTo>
                <a:lnTo>
                  <a:pt x="240" y="47"/>
                </a:lnTo>
                <a:lnTo>
                  <a:pt x="241" y="47"/>
                </a:lnTo>
                <a:lnTo>
                  <a:pt x="241" y="48"/>
                </a:lnTo>
                <a:lnTo>
                  <a:pt x="242" y="48"/>
                </a:lnTo>
                <a:lnTo>
                  <a:pt x="241" y="48"/>
                </a:lnTo>
                <a:lnTo>
                  <a:pt x="241" y="47"/>
                </a:lnTo>
                <a:lnTo>
                  <a:pt x="241" y="46"/>
                </a:lnTo>
                <a:lnTo>
                  <a:pt x="240" y="46"/>
                </a:lnTo>
                <a:lnTo>
                  <a:pt x="239" y="46"/>
                </a:lnTo>
                <a:lnTo>
                  <a:pt x="240" y="46"/>
                </a:lnTo>
                <a:lnTo>
                  <a:pt x="240" y="45"/>
                </a:lnTo>
                <a:lnTo>
                  <a:pt x="239" y="45"/>
                </a:lnTo>
                <a:lnTo>
                  <a:pt x="240" y="45"/>
                </a:lnTo>
                <a:lnTo>
                  <a:pt x="240" y="44"/>
                </a:lnTo>
                <a:lnTo>
                  <a:pt x="239" y="44"/>
                </a:lnTo>
                <a:lnTo>
                  <a:pt x="239" y="45"/>
                </a:lnTo>
                <a:lnTo>
                  <a:pt x="238" y="45"/>
                </a:lnTo>
                <a:lnTo>
                  <a:pt x="238" y="44"/>
                </a:lnTo>
                <a:lnTo>
                  <a:pt x="238" y="45"/>
                </a:lnTo>
                <a:lnTo>
                  <a:pt x="237" y="45"/>
                </a:lnTo>
                <a:lnTo>
                  <a:pt x="237" y="44"/>
                </a:lnTo>
                <a:lnTo>
                  <a:pt x="238" y="44"/>
                </a:lnTo>
                <a:lnTo>
                  <a:pt x="237" y="44"/>
                </a:lnTo>
                <a:lnTo>
                  <a:pt x="237" y="43"/>
                </a:lnTo>
                <a:lnTo>
                  <a:pt x="238" y="43"/>
                </a:lnTo>
                <a:lnTo>
                  <a:pt x="239" y="43"/>
                </a:lnTo>
                <a:lnTo>
                  <a:pt x="238" y="43"/>
                </a:lnTo>
                <a:lnTo>
                  <a:pt x="238" y="42"/>
                </a:lnTo>
                <a:lnTo>
                  <a:pt x="239" y="42"/>
                </a:lnTo>
                <a:lnTo>
                  <a:pt x="239" y="41"/>
                </a:lnTo>
                <a:lnTo>
                  <a:pt x="240" y="41"/>
                </a:lnTo>
                <a:lnTo>
                  <a:pt x="240" y="42"/>
                </a:lnTo>
                <a:lnTo>
                  <a:pt x="239" y="42"/>
                </a:lnTo>
                <a:lnTo>
                  <a:pt x="240" y="42"/>
                </a:lnTo>
                <a:lnTo>
                  <a:pt x="240" y="41"/>
                </a:lnTo>
                <a:lnTo>
                  <a:pt x="241" y="41"/>
                </a:lnTo>
                <a:lnTo>
                  <a:pt x="241" y="42"/>
                </a:lnTo>
                <a:lnTo>
                  <a:pt x="242" y="42"/>
                </a:lnTo>
                <a:lnTo>
                  <a:pt x="241" y="42"/>
                </a:lnTo>
                <a:lnTo>
                  <a:pt x="241" y="41"/>
                </a:lnTo>
                <a:lnTo>
                  <a:pt x="241" y="40"/>
                </a:lnTo>
                <a:lnTo>
                  <a:pt x="240" y="40"/>
                </a:lnTo>
                <a:lnTo>
                  <a:pt x="239" y="40"/>
                </a:lnTo>
                <a:lnTo>
                  <a:pt x="240" y="40"/>
                </a:lnTo>
                <a:lnTo>
                  <a:pt x="240" y="39"/>
                </a:lnTo>
                <a:lnTo>
                  <a:pt x="240" y="38"/>
                </a:lnTo>
                <a:lnTo>
                  <a:pt x="241" y="38"/>
                </a:lnTo>
                <a:lnTo>
                  <a:pt x="241" y="39"/>
                </a:lnTo>
                <a:lnTo>
                  <a:pt x="242" y="39"/>
                </a:lnTo>
                <a:lnTo>
                  <a:pt x="241" y="39"/>
                </a:lnTo>
                <a:lnTo>
                  <a:pt x="241" y="38"/>
                </a:lnTo>
                <a:lnTo>
                  <a:pt x="241" y="37"/>
                </a:lnTo>
                <a:lnTo>
                  <a:pt x="242" y="37"/>
                </a:lnTo>
                <a:lnTo>
                  <a:pt x="241" y="37"/>
                </a:lnTo>
                <a:lnTo>
                  <a:pt x="242" y="37"/>
                </a:lnTo>
                <a:lnTo>
                  <a:pt x="242" y="36"/>
                </a:lnTo>
                <a:lnTo>
                  <a:pt x="242" y="37"/>
                </a:lnTo>
                <a:lnTo>
                  <a:pt x="243" y="37"/>
                </a:lnTo>
                <a:lnTo>
                  <a:pt x="243" y="38"/>
                </a:lnTo>
                <a:lnTo>
                  <a:pt x="242" y="38"/>
                </a:lnTo>
                <a:lnTo>
                  <a:pt x="242" y="39"/>
                </a:lnTo>
                <a:lnTo>
                  <a:pt x="243" y="39"/>
                </a:lnTo>
                <a:lnTo>
                  <a:pt x="243" y="38"/>
                </a:lnTo>
                <a:lnTo>
                  <a:pt x="243" y="39"/>
                </a:lnTo>
                <a:lnTo>
                  <a:pt x="244" y="39"/>
                </a:lnTo>
                <a:lnTo>
                  <a:pt x="243" y="39"/>
                </a:lnTo>
                <a:lnTo>
                  <a:pt x="243" y="40"/>
                </a:lnTo>
                <a:lnTo>
                  <a:pt x="244" y="40"/>
                </a:lnTo>
                <a:lnTo>
                  <a:pt x="243" y="40"/>
                </a:lnTo>
                <a:lnTo>
                  <a:pt x="243" y="41"/>
                </a:lnTo>
                <a:lnTo>
                  <a:pt x="242" y="41"/>
                </a:lnTo>
                <a:lnTo>
                  <a:pt x="242" y="42"/>
                </a:lnTo>
                <a:lnTo>
                  <a:pt x="243" y="42"/>
                </a:lnTo>
                <a:lnTo>
                  <a:pt x="243" y="41"/>
                </a:lnTo>
                <a:lnTo>
                  <a:pt x="243" y="42"/>
                </a:lnTo>
                <a:lnTo>
                  <a:pt x="244" y="42"/>
                </a:lnTo>
                <a:lnTo>
                  <a:pt x="244" y="41"/>
                </a:lnTo>
                <a:lnTo>
                  <a:pt x="245" y="41"/>
                </a:lnTo>
                <a:lnTo>
                  <a:pt x="244" y="41"/>
                </a:lnTo>
                <a:lnTo>
                  <a:pt x="245" y="41"/>
                </a:lnTo>
                <a:lnTo>
                  <a:pt x="245" y="42"/>
                </a:lnTo>
                <a:lnTo>
                  <a:pt x="244" y="42"/>
                </a:lnTo>
                <a:lnTo>
                  <a:pt x="245" y="42"/>
                </a:lnTo>
                <a:lnTo>
                  <a:pt x="246" y="43"/>
                </a:lnTo>
                <a:lnTo>
                  <a:pt x="245" y="43"/>
                </a:lnTo>
                <a:lnTo>
                  <a:pt x="244" y="43"/>
                </a:lnTo>
                <a:lnTo>
                  <a:pt x="245" y="43"/>
                </a:lnTo>
                <a:lnTo>
                  <a:pt x="246" y="43"/>
                </a:lnTo>
                <a:lnTo>
                  <a:pt x="245" y="43"/>
                </a:lnTo>
                <a:lnTo>
                  <a:pt x="246" y="43"/>
                </a:lnTo>
                <a:lnTo>
                  <a:pt x="246" y="44"/>
                </a:lnTo>
                <a:lnTo>
                  <a:pt x="247" y="44"/>
                </a:lnTo>
                <a:lnTo>
                  <a:pt x="246" y="44"/>
                </a:lnTo>
                <a:lnTo>
                  <a:pt x="247" y="45"/>
                </a:lnTo>
                <a:lnTo>
                  <a:pt x="246" y="45"/>
                </a:lnTo>
                <a:lnTo>
                  <a:pt x="246" y="44"/>
                </a:lnTo>
                <a:lnTo>
                  <a:pt x="245" y="45"/>
                </a:lnTo>
                <a:lnTo>
                  <a:pt x="246" y="45"/>
                </a:lnTo>
                <a:lnTo>
                  <a:pt x="245" y="45"/>
                </a:lnTo>
                <a:lnTo>
                  <a:pt x="244" y="45"/>
                </a:lnTo>
                <a:lnTo>
                  <a:pt x="245" y="45"/>
                </a:lnTo>
                <a:lnTo>
                  <a:pt x="245" y="44"/>
                </a:lnTo>
                <a:lnTo>
                  <a:pt x="244" y="44"/>
                </a:lnTo>
                <a:lnTo>
                  <a:pt x="245" y="44"/>
                </a:lnTo>
                <a:lnTo>
                  <a:pt x="244" y="44"/>
                </a:lnTo>
                <a:lnTo>
                  <a:pt x="244" y="45"/>
                </a:lnTo>
                <a:lnTo>
                  <a:pt x="243" y="45"/>
                </a:lnTo>
                <a:lnTo>
                  <a:pt x="243" y="46"/>
                </a:lnTo>
                <a:lnTo>
                  <a:pt x="244" y="46"/>
                </a:lnTo>
                <a:lnTo>
                  <a:pt x="243" y="46"/>
                </a:lnTo>
                <a:lnTo>
                  <a:pt x="243" y="47"/>
                </a:lnTo>
                <a:lnTo>
                  <a:pt x="242" y="47"/>
                </a:lnTo>
                <a:lnTo>
                  <a:pt x="242" y="48"/>
                </a:lnTo>
                <a:lnTo>
                  <a:pt x="243" y="48"/>
                </a:lnTo>
                <a:lnTo>
                  <a:pt x="243" y="47"/>
                </a:lnTo>
                <a:lnTo>
                  <a:pt x="243" y="48"/>
                </a:lnTo>
                <a:lnTo>
                  <a:pt x="244" y="48"/>
                </a:lnTo>
                <a:lnTo>
                  <a:pt x="244" y="47"/>
                </a:lnTo>
                <a:lnTo>
                  <a:pt x="245" y="47"/>
                </a:lnTo>
                <a:lnTo>
                  <a:pt x="244" y="47"/>
                </a:lnTo>
                <a:lnTo>
                  <a:pt x="245" y="47"/>
                </a:lnTo>
                <a:lnTo>
                  <a:pt x="245" y="48"/>
                </a:lnTo>
                <a:lnTo>
                  <a:pt x="244" y="48"/>
                </a:lnTo>
                <a:lnTo>
                  <a:pt x="245" y="48"/>
                </a:lnTo>
                <a:lnTo>
                  <a:pt x="246" y="48"/>
                </a:lnTo>
                <a:lnTo>
                  <a:pt x="245" y="48"/>
                </a:lnTo>
                <a:lnTo>
                  <a:pt x="246" y="47"/>
                </a:lnTo>
                <a:lnTo>
                  <a:pt x="246" y="48"/>
                </a:lnTo>
                <a:lnTo>
                  <a:pt x="247" y="48"/>
                </a:lnTo>
                <a:lnTo>
                  <a:pt x="246" y="47"/>
                </a:lnTo>
                <a:lnTo>
                  <a:pt x="247" y="47"/>
                </a:lnTo>
                <a:lnTo>
                  <a:pt x="246" y="47"/>
                </a:lnTo>
                <a:lnTo>
                  <a:pt x="246" y="46"/>
                </a:lnTo>
                <a:lnTo>
                  <a:pt x="247" y="46"/>
                </a:lnTo>
                <a:lnTo>
                  <a:pt x="246" y="46"/>
                </a:lnTo>
                <a:lnTo>
                  <a:pt x="247" y="46"/>
                </a:lnTo>
                <a:lnTo>
                  <a:pt x="247" y="45"/>
                </a:lnTo>
                <a:lnTo>
                  <a:pt x="247" y="46"/>
                </a:lnTo>
                <a:lnTo>
                  <a:pt x="248" y="46"/>
                </a:lnTo>
                <a:lnTo>
                  <a:pt x="247" y="46"/>
                </a:lnTo>
                <a:lnTo>
                  <a:pt x="248" y="46"/>
                </a:lnTo>
                <a:lnTo>
                  <a:pt x="248" y="47"/>
                </a:lnTo>
                <a:lnTo>
                  <a:pt x="247" y="47"/>
                </a:lnTo>
                <a:lnTo>
                  <a:pt x="248" y="47"/>
                </a:lnTo>
                <a:lnTo>
                  <a:pt x="247" y="48"/>
                </a:lnTo>
                <a:lnTo>
                  <a:pt x="248" y="48"/>
                </a:lnTo>
                <a:lnTo>
                  <a:pt x="248" y="47"/>
                </a:lnTo>
                <a:lnTo>
                  <a:pt x="248" y="48"/>
                </a:lnTo>
                <a:lnTo>
                  <a:pt x="249" y="48"/>
                </a:lnTo>
                <a:lnTo>
                  <a:pt x="248" y="48"/>
                </a:lnTo>
                <a:lnTo>
                  <a:pt x="248" y="49"/>
                </a:lnTo>
                <a:lnTo>
                  <a:pt x="249" y="49"/>
                </a:lnTo>
                <a:lnTo>
                  <a:pt x="248" y="49"/>
                </a:lnTo>
                <a:lnTo>
                  <a:pt x="248" y="50"/>
                </a:lnTo>
                <a:lnTo>
                  <a:pt x="247" y="50"/>
                </a:lnTo>
                <a:lnTo>
                  <a:pt x="248" y="50"/>
                </a:lnTo>
                <a:lnTo>
                  <a:pt x="247" y="51"/>
                </a:lnTo>
                <a:lnTo>
                  <a:pt x="248" y="51"/>
                </a:lnTo>
                <a:lnTo>
                  <a:pt x="248" y="50"/>
                </a:lnTo>
                <a:lnTo>
                  <a:pt x="248" y="51"/>
                </a:lnTo>
                <a:lnTo>
                  <a:pt x="249" y="51"/>
                </a:lnTo>
                <a:lnTo>
                  <a:pt x="249" y="50"/>
                </a:lnTo>
                <a:lnTo>
                  <a:pt x="250" y="50"/>
                </a:lnTo>
                <a:lnTo>
                  <a:pt x="250" y="51"/>
                </a:lnTo>
                <a:lnTo>
                  <a:pt x="251" y="51"/>
                </a:lnTo>
                <a:lnTo>
                  <a:pt x="251" y="52"/>
                </a:lnTo>
                <a:lnTo>
                  <a:pt x="250" y="52"/>
                </a:lnTo>
                <a:lnTo>
                  <a:pt x="251" y="52"/>
                </a:lnTo>
                <a:lnTo>
                  <a:pt x="251" y="53"/>
                </a:lnTo>
                <a:lnTo>
                  <a:pt x="252" y="53"/>
                </a:lnTo>
                <a:lnTo>
                  <a:pt x="252" y="54"/>
                </a:lnTo>
                <a:lnTo>
                  <a:pt x="251" y="54"/>
                </a:lnTo>
                <a:lnTo>
                  <a:pt x="251" y="53"/>
                </a:lnTo>
                <a:lnTo>
                  <a:pt x="251" y="54"/>
                </a:lnTo>
                <a:lnTo>
                  <a:pt x="250" y="54"/>
                </a:lnTo>
                <a:lnTo>
                  <a:pt x="250" y="53"/>
                </a:lnTo>
                <a:lnTo>
                  <a:pt x="249" y="53"/>
                </a:lnTo>
                <a:lnTo>
                  <a:pt x="249" y="54"/>
                </a:lnTo>
                <a:lnTo>
                  <a:pt x="248" y="54"/>
                </a:lnTo>
                <a:lnTo>
                  <a:pt x="248" y="53"/>
                </a:lnTo>
                <a:lnTo>
                  <a:pt x="248" y="54"/>
                </a:lnTo>
                <a:lnTo>
                  <a:pt x="247" y="54"/>
                </a:lnTo>
                <a:lnTo>
                  <a:pt x="248" y="53"/>
                </a:lnTo>
                <a:lnTo>
                  <a:pt x="247" y="53"/>
                </a:lnTo>
                <a:lnTo>
                  <a:pt x="248" y="53"/>
                </a:lnTo>
                <a:lnTo>
                  <a:pt x="248" y="52"/>
                </a:lnTo>
                <a:lnTo>
                  <a:pt x="247" y="52"/>
                </a:lnTo>
                <a:lnTo>
                  <a:pt x="248" y="52"/>
                </a:lnTo>
                <a:lnTo>
                  <a:pt x="247" y="52"/>
                </a:lnTo>
                <a:lnTo>
                  <a:pt x="247" y="51"/>
                </a:lnTo>
                <a:lnTo>
                  <a:pt x="247" y="52"/>
                </a:lnTo>
                <a:lnTo>
                  <a:pt x="246" y="52"/>
                </a:lnTo>
                <a:lnTo>
                  <a:pt x="247" y="52"/>
                </a:lnTo>
                <a:lnTo>
                  <a:pt x="246" y="52"/>
                </a:lnTo>
                <a:lnTo>
                  <a:pt x="246" y="53"/>
                </a:lnTo>
                <a:lnTo>
                  <a:pt x="247" y="53"/>
                </a:lnTo>
                <a:lnTo>
                  <a:pt x="246" y="53"/>
                </a:lnTo>
                <a:lnTo>
                  <a:pt x="247" y="54"/>
                </a:lnTo>
                <a:lnTo>
                  <a:pt x="246" y="54"/>
                </a:lnTo>
                <a:lnTo>
                  <a:pt x="246" y="53"/>
                </a:lnTo>
                <a:lnTo>
                  <a:pt x="245" y="54"/>
                </a:lnTo>
                <a:lnTo>
                  <a:pt x="246" y="54"/>
                </a:lnTo>
                <a:lnTo>
                  <a:pt x="245" y="54"/>
                </a:lnTo>
                <a:lnTo>
                  <a:pt x="246" y="55"/>
                </a:lnTo>
                <a:lnTo>
                  <a:pt x="245" y="55"/>
                </a:lnTo>
                <a:lnTo>
                  <a:pt x="244" y="55"/>
                </a:lnTo>
                <a:lnTo>
                  <a:pt x="245" y="55"/>
                </a:lnTo>
                <a:lnTo>
                  <a:pt x="246" y="55"/>
                </a:lnTo>
                <a:lnTo>
                  <a:pt x="245" y="55"/>
                </a:lnTo>
                <a:lnTo>
                  <a:pt x="246" y="55"/>
                </a:lnTo>
                <a:lnTo>
                  <a:pt x="246" y="56"/>
                </a:lnTo>
                <a:lnTo>
                  <a:pt x="247" y="56"/>
                </a:lnTo>
                <a:lnTo>
                  <a:pt x="246" y="56"/>
                </a:lnTo>
                <a:lnTo>
                  <a:pt x="247" y="57"/>
                </a:lnTo>
                <a:lnTo>
                  <a:pt x="246" y="57"/>
                </a:lnTo>
                <a:lnTo>
                  <a:pt x="246" y="56"/>
                </a:lnTo>
                <a:lnTo>
                  <a:pt x="245" y="57"/>
                </a:lnTo>
                <a:lnTo>
                  <a:pt x="246" y="57"/>
                </a:lnTo>
                <a:lnTo>
                  <a:pt x="245" y="57"/>
                </a:lnTo>
                <a:lnTo>
                  <a:pt x="244" y="57"/>
                </a:lnTo>
                <a:lnTo>
                  <a:pt x="245" y="57"/>
                </a:lnTo>
                <a:lnTo>
                  <a:pt x="245" y="56"/>
                </a:lnTo>
                <a:lnTo>
                  <a:pt x="244" y="56"/>
                </a:lnTo>
                <a:lnTo>
                  <a:pt x="245" y="56"/>
                </a:lnTo>
                <a:lnTo>
                  <a:pt x="244" y="56"/>
                </a:lnTo>
                <a:lnTo>
                  <a:pt x="244" y="57"/>
                </a:lnTo>
                <a:lnTo>
                  <a:pt x="243" y="57"/>
                </a:lnTo>
                <a:lnTo>
                  <a:pt x="243" y="58"/>
                </a:lnTo>
                <a:lnTo>
                  <a:pt x="244" y="58"/>
                </a:lnTo>
                <a:lnTo>
                  <a:pt x="243" y="58"/>
                </a:lnTo>
                <a:lnTo>
                  <a:pt x="243" y="59"/>
                </a:lnTo>
                <a:lnTo>
                  <a:pt x="242" y="59"/>
                </a:lnTo>
                <a:lnTo>
                  <a:pt x="242" y="60"/>
                </a:lnTo>
                <a:lnTo>
                  <a:pt x="243" y="60"/>
                </a:lnTo>
                <a:lnTo>
                  <a:pt x="243" y="59"/>
                </a:lnTo>
                <a:lnTo>
                  <a:pt x="243" y="60"/>
                </a:lnTo>
                <a:lnTo>
                  <a:pt x="244" y="60"/>
                </a:lnTo>
                <a:lnTo>
                  <a:pt x="244" y="59"/>
                </a:lnTo>
                <a:lnTo>
                  <a:pt x="245" y="59"/>
                </a:lnTo>
                <a:lnTo>
                  <a:pt x="244" y="59"/>
                </a:lnTo>
                <a:lnTo>
                  <a:pt x="245" y="59"/>
                </a:lnTo>
                <a:lnTo>
                  <a:pt x="245" y="60"/>
                </a:lnTo>
                <a:lnTo>
                  <a:pt x="244" y="60"/>
                </a:lnTo>
                <a:lnTo>
                  <a:pt x="245" y="60"/>
                </a:lnTo>
                <a:lnTo>
                  <a:pt x="246" y="60"/>
                </a:lnTo>
                <a:lnTo>
                  <a:pt x="245" y="60"/>
                </a:lnTo>
                <a:lnTo>
                  <a:pt x="246" y="59"/>
                </a:lnTo>
                <a:lnTo>
                  <a:pt x="246" y="60"/>
                </a:lnTo>
                <a:lnTo>
                  <a:pt x="247" y="60"/>
                </a:lnTo>
                <a:lnTo>
                  <a:pt x="246" y="59"/>
                </a:lnTo>
                <a:lnTo>
                  <a:pt x="247" y="59"/>
                </a:lnTo>
                <a:lnTo>
                  <a:pt x="246" y="59"/>
                </a:lnTo>
                <a:lnTo>
                  <a:pt x="246" y="58"/>
                </a:lnTo>
                <a:lnTo>
                  <a:pt x="247" y="58"/>
                </a:lnTo>
                <a:lnTo>
                  <a:pt x="246" y="58"/>
                </a:lnTo>
                <a:lnTo>
                  <a:pt x="247" y="58"/>
                </a:lnTo>
                <a:lnTo>
                  <a:pt x="247" y="57"/>
                </a:lnTo>
                <a:lnTo>
                  <a:pt x="247" y="58"/>
                </a:lnTo>
                <a:lnTo>
                  <a:pt x="248" y="58"/>
                </a:lnTo>
                <a:lnTo>
                  <a:pt x="247" y="58"/>
                </a:lnTo>
                <a:lnTo>
                  <a:pt x="248" y="58"/>
                </a:lnTo>
                <a:lnTo>
                  <a:pt x="248" y="59"/>
                </a:lnTo>
                <a:lnTo>
                  <a:pt x="247" y="59"/>
                </a:lnTo>
                <a:lnTo>
                  <a:pt x="248" y="59"/>
                </a:lnTo>
                <a:lnTo>
                  <a:pt x="247" y="60"/>
                </a:lnTo>
                <a:lnTo>
                  <a:pt x="248" y="60"/>
                </a:lnTo>
                <a:lnTo>
                  <a:pt x="248" y="59"/>
                </a:lnTo>
                <a:lnTo>
                  <a:pt x="248" y="60"/>
                </a:lnTo>
                <a:lnTo>
                  <a:pt x="249" y="60"/>
                </a:lnTo>
                <a:lnTo>
                  <a:pt x="249" y="59"/>
                </a:lnTo>
                <a:lnTo>
                  <a:pt x="250" y="59"/>
                </a:lnTo>
                <a:lnTo>
                  <a:pt x="250" y="60"/>
                </a:lnTo>
                <a:lnTo>
                  <a:pt x="251" y="60"/>
                </a:lnTo>
                <a:lnTo>
                  <a:pt x="251" y="59"/>
                </a:lnTo>
                <a:lnTo>
                  <a:pt x="251" y="60"/>
                </a:lnTo>
                <a:lnTo>
                  <a:pt x="252" y="60"/>
                </a:lnTo>
                <a:lnTo>
                  <a:pt x="252" y="59"/>
                </a:lnTo>
                <a:lnTo>
                  <a:pt x="251" y="59"/>
                </a:lnTo>
                <a:lnTo>
                  <a:pt x="251" y="58"/>
                </a:lnTo>
                <a:lnTo>
                  <a:pt x="250" y="58"/>
                </a:lnTo>
                <a:lnTo>
                  <a:pt x="251" y="58"/>
                </a:lnTo>
                <a:lnTo>
                  <a:pt x="251" y="57"/>
                </a:lnTo>
                <a:lnTo>
                  <a:pt x="250" y="57"/>
                </a:lnTo>
                <a:lnTo>
                  <a:pt x="251" y="57"/>
                </a:lnTo>
                <a:lnTo>
                  <a:pt x="251" y="56"/>
                </a:lnTo>
                <a:lnTo>
                  <a:pt x="251" y="57"/>
                </a:lnTo>
                <a:lnTo>
                  <a:pt x="252" y="57"/>
                </a:lnTo>
                <a:lnTo>
                  <a:pt x="252" y="56"/>
                </a:lnTo>
                <a:lnTo>
                  <a:pt x="251" y="56"/>
                </a:lnTo>
                <a:lnTo>
                  <a:pt x="251" y="55"/>
                </a:lnTo>
                <a:lnTo>
                  <a:pt x="252" y="55"/>
                </a:lnTo>
                <a:lnTo>
                  <a:pt x="252" y="54"/>
                </a:lnTo>
                <a:lnTo>
                  <a:pt x="252" y="55"/>
                </a:lnTo>
                <a:lnTo>
                  <a:pt x="253" y="55"/>
                </a:lnTo>
                <a:lnTo>
                  <a:pt x="252" y="55"/>
                </a:lnTo>
                <a:lnTo>
                  <a:pt x="253" y="55"/>
                </a:lnTo>
                <a:lnTo>
                  <a:pt x="253" y="56"/>
                </a:lnTo>
                <a:lnTo>
                  <a:pt x="253" y="57"/>
                </a:lnTo>
                <a:lnTo>
                  <a:pt x="252" y="57"/>
                </a:lnTo>
                <a:lnTo>
                  <a:pt x="253" y="57"/>
                </a:lnTo>
                <a:lnTo>
                  <a:pt x="253" y="56"/>
                </a:lnTo>
                <a:lnTo>
                  <a:pt x="254" y="56"/>
                </a:lnTo>
                <a:lnTo>
                  <a:pt x="254" y="57"/>
                </a:lnTo>
                <a:lnTo>
                  <a:pt x="254" y="58"/>
                </a:lnTo>
                <a:lnTo>
                  <a:pt x="255" y="58"/>
                </a:lnTo>
                <a:lnTo>
                  <a:pt x="254" y="58"/>
                </a:lnTo>
                <a:lnTo>
                  <a:pt x="253" y="58"/>
                </a:lnTo>
                <a:lnTo>
                  <a:pt x="253" y="59"/>
                </a:lnTo>
                <a:lnTo>
                  <a:pt x="253" y="60"/>
                </a:lnTo>
                <a:lnTo>
                  <a:pt x="252" y="60"/>
                </a:lnTo>
                <a:lnTo>
                  <a:pt x="253" y="60"/>
                </a:lnTo>
                <a:lnTo>
                  <a:pt x="253" y="59"/>
                </a:lnTo>
                <a:lnTo>
                  <a:pt x="254" y="59"/>
                </a:lnTo>
                <a:lnTo>
                  <a:pt x="254" y="60"/>
                </a:lnTo>
                <a:lnTo>
                  <a:pt x="255" y="60"/>
                </a:lnTo>
                <a:lnTo>
                  <a:pt x="254" y="60"/>
                </a:lnTo>
                <a:lnTo>
                  <a:pt x="254" y="59"/>
                </a:lnTo>
                <a:lnTo>
                  <a:pt x="255" y="59"/>
                </a:lnTo>
                <a:lnTo>
                  <a:pt x="255" y="60"/>
                </a:lnTo>
                <a:lnTo>
                  <a:pt x="256" y="60"/>
                </a:lnTo>
                <a:lnTo>
                  <a:pt x="256" y="61"/>
                </a:lnTo>
                <a:lnTo>
                  <a:pt x="255" y="61"/>
                </a:lnTo>
                <a:lnTo>
                  <a:pt x="256" y="61"/>
                </a:lnTo>
                <a:lnTo>
                  <a:pt x="257" y="61"/>
                </a:lnTo>
                <a:lnTo>
                  <a:pt x="257" y="62"/>
                </a:lnTo>
                <a:lnTo>
                  <a:pt x="256" y="62"/>
                </a:lnTo>
                <a:lnTo>
                  <a:pt x="257" y="62"/>
                </a:lnTo>
                <a:lnTo>
                  <a:pt x="257" y="63"/>
                </a:lnTo>
                <a:lnTo>
                  <a:pt x="256" y="63"/>
                </a:lnTo>
                <a:lnTo>
                  <a:pt x="256" y="62"/>
                </a:lnTo>
                <a:lnTo>
                  <a:pt x="256" y="63"/>
                </a:lnTo>
                <a:lnTo>
                  <a:pt x="255" y="63"/>
                </a:lnTo>
                <a:lnTo>
                  <a:pt x="255" y="62"/>
                </a:lnTo>
                <a:lnTo>
                  <a:pt x="254" y="62"/>
                </a:lnTo>
                <a:lnTo>
                  <a:pt x="254" y="63"/>
                </a:lnTo>
                <a:lnTo>
                  <a:pt x="255" y="63"/>
                </a:lnTo>
                <a:lnTo>
                  <a:pt x="254" y="63"/>
                </a:lnTo>
                <a:lnTo>
                  <a:pt x="254" y="64"/>
                </a:lnTo>
                <a:lnTo>
                  <a:pt x="255" y="64"/>
                </a:lnTo>
                <a:lnTo>
                  <a:pt x="254" y="64"/>
                </a:lnTo>
                <a:lnTo>
                  <a:pt x="253" y="64"/>
                </a:lnTo>
                <a:lnTo>
                  <a:pt x="253" y="65"/>
                </a:lnTo>
                <a:lnTo>
                  <a:pt x="253" y="66"/>
                </a:lnTo>
                <a:lnTo>
                  <a:pt x="252" y="66"/>
                </a:lnTo>
                <a:lnTo>
                  <a:pt x="253" y="66"/>
                </a:lnTo>
                <a:lnTo>
                  <a:pt x="253" y="65"/>
                </a:lnTo>
                <a:lnTo>
                  <a:pt x="254" y="65"/>
                </a:lnTo>
                <a:lnTo>
                  <a:pt x="254" y="66"/>
                </a:lnTo>
                <a:lnTo>
                  <a:pt x="255" y="66"/>
                </a:lnTo>
                <a:lnTo>
                  <a:pt x="254" y="66"/>
                </a:lnTo>
                <a:lnTo>
                  <a:pt x="254" y="65"/>
                </a:lnTo>
                <a:lnTo>
                  <a:pt x="255" y="65"/>
                </a:lnTo>
                <a:lnTo>
                  <a:pt x="255" y="66"/>
                </a:lnTo>
                <a:lnTo>
                  <a:pt x="256" y="66"/>
                </a:lnTo>
                <a:lnTo>
                  <a:pt x="256" y="65"/>
                </a:lnTo>
                <a:lnTo>
                  <a:pt x="256" y="66"/>
                </a:lnTo>
                <a:lnTo>
                  <a:pt x="257" y="66"/>
                </a:lnTo>
                <a:lnTo>
                  <a:pt x="257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4"/>
                </a:lnTo>
                <a:lnTo>
                  <a:pt x="257" y="63"/>
                </a:lnTo>
                <a:lnTo>
                  <a:pt x="258" y="63"/>
                </a:lnTo>
                <a:lnTo>
                  <a:pt x="257" y="64"/>
                </a:lnTo>
                <a:lnTo>
                  <a:pt x="258" y="64"/>
                </a:lnTo>
                <a:lnTo>
                  <a:pt x="257" y="64"/>
                </a:lnTo>
                <a:lnTo>
                  <a:pt x="258" y="64"/>
                </a:lnTo>
                <a:lnTo>
                  <a:pt x="258" y="65"/>
                </a:lnTo>
                <a:lnTo>
                  <a:pt x="259" y="65"/>
                </a:lnTo>
                <a:lnTo>
                  <a:pt x="258" y="65"/>
                </a:lnTo>
                <a:lnTo>
                  <a:pt x="258" y="66"/>
                </a:lnTo>
                <a:lnTo>
                  <a:pt x="257" y="66"/>
                </a:lnTo>
                <a:lnTo>
                  <a:pt x="258" y="66"/>
                </a:lnTo>
                <a:lnTo>
                  <a:pt x="259" y="66"/>
                </a:lnTo>
                <a:lnTo>
                  <a:pt x="258" y="66"/>
                </a:lnTo>
                <a:lnTo>
                  <a:pt x="259" y="65"/>
                </a:lnTo>
                <a:lnTo>
                  <a:pt x="259" y="66"/>
                </a:lnTo>
                <a:lnTo>
                  <a:pt x="259" y="67"/>
                </a:lnTo>
                <a:lnTo>
                  <a:pt x="260" y="67"/>
                </a:lnTo>
                <a:lnTo>
                  <a:pt x="259" y="67"/>
                </a:lnTo>
                <a:lnTo>
                  <a:pt x="260" y="67"/>
                </a:lnTo>
                <a:lnTo>
                  <a:pt x="259" y="67"/>
                </a:lnTo>
                <a:lnTo>
                  <a:pt x="258" y="67"/>
                </a:lnTo>
                <a:lnTo>
                  <a:pt x="259" y="67"/>
                </a:lnTo>
                <a:lnTo>
                  <a:pt x="258" y="67"/>
                </a:lnTo>
                <a:lnTo>
                  <a:pt x="258" y="68"/>
                </a:lnTo>
                <a:lnTo>
                  <a:pt x="259" y="68"/>
                </a:lnTo>
                <a:lnTo>
                  <a:pt x="258" y="68"/>
                </a:lnTo>
                <a:lnTo>
                  <a:pt x="258" y="69"/>
                </a:lnTo>
                <a:lnTo>
                  <a:pt x="257" y="69"/>
                </a:lnTo>
                <a:lnTo>
                  <a:pt x="258" y="69"/>
                </a:lnTo>
                <a:lnTo>
                  <a:pt x="259" y="69"/>
                </a:lnTo>
                <a:lnTo>
                  <a:pt x="258" y="69"/>
                </a:lnTo>
                <a:lnTo>
                  <a:pt x="259" y="68"/>
                </a:lnTo>
                <a:lnTo>
                  <a:pt x="259" y="69"/>
                </a:lnTo>
                <a:lnTo>
                  <a:pt x="260" y="69"/>
                </a:lnTo>
                <a:lnTo>
                  <a:pt x="259" y="68"/>
                </a:lnTo>
                <a:lnTo>
                  <a:pt x="260" y="68"/>
                </a:lnTo>
                <a:lnTo>
                  <a:pt x="261" y="68"/>
                </a:lnTo>
                <a:lnTo>
                  <a:pt x="260" y="69"/>
                </a:lnTo>
                <a:lnTo>
                  <a:pt x="261" y="69"/>
                </a:lnTo>
                <a:lnTo>
                  <a:pt x="261" y="70"/>
                </a:lnTo>
                <a:lnTo>
                  <a:pt x="260" y="70"/>
                </a:lnTo>
                <a:lnTo>
                  <a:pt x="261" y="70"/>
                </a:lnTo>
                <a:lnTo>
                  <a:pt x="260" y="70"/>
                </a:lnTo>
                <a:lnTo>
                  <a:pt x="261" y="70"/>
                </a:lnTo>
                <a:lnTo>
                  <a:pt x="262" y="70"/>
                </a:lnTo>
                <a:lnTo>
                  <a:pt x="262" y="71"/>
                </a:lnTo>
                <a:lnTo>
                  <a:pt x="261" y="71"/>
                </a:lnTo>
                <a:lnTo>
                  <a:pt x="262" y="71"/>
                </a:lnTo>
                <a:lnTo>
                  <a:pt x="262" y="72"/>
                </a:lnTo>
                <a:lnTo>
                  <a:pt x="261" y="72"/>
                </a:lnTo>
                <a:lnTo>
                  <a:pt x="261" y="71"/>
                </a:lnTo>
                <a:lnTo>
                  <a:pt x="261" y="72"/>
                </a:lnTo>
                <a:lnTo>
                  <a:pt x="260" y="72"/>
                </a:lnTo>
                <a:lnTo>
                  <a:pt x="261" y="71"/>
                </a:lnTo>
                <a:lnTo>
                  <a:pt x="260" y="71"/>
                </a:lnTo>
                <a:lnTo>
                  <a:pt x="259" y="71"/>
                </a:lnTo>
                <a:lnTo>
                  <a:pt x="260" y="72"/>
                </a:lnTo>
                <a:lnTo>
                  <a:pt x="259" y="72"/>
                </a:lnTo>
                <a:lnTo>
                  <a:pt x="259" y="71"/>
                </a:lnTo>
                <a:lnTo>
                  <a:pt x="258" y="72"/>
                </a:lnTo>
                <a:lnTo>
                  <a:pt x="259" y="72"/>
                </a:lnTo>
                <a:lnTo>
                  <a:pt x="258" y="72"/>
                </a:lnTo>
                <a:lnTo>
                  <a:pt x="257" y="72"/>
                </a:lnTo>
                <a:lnTo>
                  <a:pt x="258" y="72"/>
                </a:lnTo>
                <a:lnTo>
                  <a:pt x="258" y="71"/>
                </a:lnTo>
                <a:lnTo>
                  <a:pt x="259" y="71"/>
                </a:lnTo>
                <a:lnTo>
                  <a:pt x="258" y="71"/>
                </a:lnTo>
                <a:lnTo>
                  <a:pt x="258" y="70"/>
                </a:lnTo>
                <a:lnTo>
                  <a:pt x="257" y="70"/>
                </a:lnTo>
                <a:lnTo>
                  <a:pt x="258" y="70"/>
                </a:lnTo>
                <a:lnTo>
                  <a:pt x="257" y="70"/>
                </a:lnTo>
                <a:lnTo>
                  <a:pt x="258" y="69"/>
                </a:lnTo>
                <a:lnTo>
                  <a:pt x="257" y="69"/>
                </a:lnTo>
                <a:lnTo>
                  <a:pt x="257" y="70"/>
                </a:lnTo>
                <a:lnTo>
                  <a:pt x="257" y="71"/>
                </a:lnTo>
                <a:lnTo>
                  <a:pt x="256" y="71"/>
                </a:lnTo>
                <a:lnTo>
                  <a:pt x="257" y="71"/>
                </a:lnTo>
                <a:lnTo>
                  <a:pt x="257" y="72"/>
                </a:lnTo>
                <a:lnTo>
                  <a:pt x="256" y="72"/>
                </a:lnTo>
                <a:lnTo>
                  <a:pt x="256" y="71"/>
                </a:lnTo>
                <a:lnTo>
                  <a:pt x="256" y="72"/>
                </a:lnTo>
                <a:lnTo>
                  <a:pt x="255" y="72"/>
                </a:lnTo>
                <a:lnTo>
                  <a:pt x="255" y="71"/>
                </a:lnTo>
                <a:lnTo>
                  <a:pt x="254" y="71"/>
                </a:lnTo>
                <a:lnTo>
                  <a:pt x="254" y="72"/>
                </a:lnTo>
                <a:lnTo>
                  <a:pt x="255" y="72"/>
                </a:lnTo>
                <a:lnTo>
                  <a:pt x="254" y="72"/>
                </a:lnTo>
                <a:lnTo>
                  <a:pt x="254" y="71"/>
                </a:lnTo>
                <a:lnTo>
                  <a:pt x="253" y="71"/>
                </a:lnTo>
                <a:lnTo>
                  <a:pt x="253" y="72"/>
                </a:lnTo>
                <a:lnTo>
                  <a:pt x="252" y="72"/>
                </a:lnTo>
                <a:lnTo>
                  <a:pt x="253" y="72"/>
                </a:lnTo>
                <a:lnTo>
                  <a:pt x="253" y="71"/>
                </a:lnTo>
                <a:lnTo>
                  <a:pt x="253" y="70"/>
                </a:lnTo>
                <a:lnTo>
                  <a:pt x="254" y="70"/>
                </a:lnTo>
                <a:lnTo>
                  <a:pt x="255" y="70"/>
                </a:lnTo>
                <a:lnTo>
                  <a:pt x="254" y="70"/>
                </a:lnTo>
                <a:lnTo>
                  <a:pt x="254" y="69"/>
                </a:lnTo>
                <a:lnTo>
                  <a:pt x="254" y="68"/>
                </a:lnTo>
                <a:lnTo>
                  <a:pt x="253" y="68"/>
                </a:lnTo>
                <a:lnTo>
                  <a:pt x="253" y="69"/>
                </a:lnTo>
                <a:lnTo>
                  <a:pt x="252" y="69"/>
                </a:lnTo>
                <a:lnTo>
                  <a:pt x="253" y="69"/>
                </a:lnTo>
                <a:lnTo>
                  <a:pt x="253" y="68"/>
                </a:lnTo>
                <a:lnTo>
                  <a:pt x="253" y="67"/>
                </a:lnTo>
                <a:lnTo>
                  <a:pt x="252" y="67"/>
                </a:lnTo>
                <a:lnTo>
                  <a:pt x="253" y="67"/>
                </a:lnTo>
                <a:lnTo>
                  <a:pt x="252" y="67"/>
                </a:lnTo>
                <a:lnTo>
                  <a:pt x="252" y="66"/>
                </a:lnTo>
                <a:lnTo>
                  <a:pt x="252" y="67"/>
                </a:lnTo>
                <a:lnTo>
                  <a:pt x="251" y="67"/>
                </a:lnTo>
                <a:lnTo>
                  <a:pt x="251" y="68"/>
                </a:lnTo>
                <a:lnTo>
                  <a:pt x="252" y="68"/>
                </a:lnTo>
                <a:lnTo>
                  <a:pt x="252" y="69"/>
                </a:lnTo>
                <a:lnTo>
                  <a:pt x="251" y="69"/>
                </a:lnTo>
                <a:lnTo>
                  <a:pt x="251" y="68"/>
                </a:lnTo>
                <a:lnTo>
                  <a:pt x="251" y="69"/>
                </a:lnTo>
                <a:lnTo>
                  <a:pt x="250" y="69"/>
                </a:lnTo>
                <a:lnTo>
                  <a:pt x="251" y="69"/>
                </a:lnTo>
                <a:lnTo>
                  <a:pt x="251" y="70"/>
                </a:lnTo>
                <a:lnTo>
                  <a:pt x="250" y="70"/>
                </a:lnTo>
                <a:lnTo>
                  <a:pt x="251" y="70"/>
                </a:lnTo>
                <a:lnTo>
                  <a:pt x="251" y="71"/>
                </a:lnTo>
                <a:lnTo>
                  <a:pt x="252" y="71"/>
                </a:lnTo>
                <a:lnTo>
                  <a:pt x="252" y="72"/>
                </a:lnTo>
                <a:lnTo>
                  <a:pt x="251" y="72"/>
                </a:lnTo>
                <a:lnTo>
                  <a:pt x="251" y="71"/>
                </a:lnTo>
                <a:lnTo>
                  <a:pt x="251" y="72"/>
                </a:lnTo>
                <a:lnTo>
                  <a:pt x="250" y="72"/>
                </a:lnTo>
                <a:lnTo>
                  <a:pt x="250" y="71"/>
                </a:lnTo>
                <a:lnTo>
                  <a:pt x="249" y="71"/>
                </a:lnTo>
                <a:lnTo>
                  <a:pt x="249" y="72"/>
                </a:lnTo>
                <a:lnTo>
                  <a:pt x="248" y="72"/>
                </a:lnTo>
                <a:lnTo>
                  <a:pt x="248" y="71"/>
                </a:lnTo>
                <a:lnTo>
                  <a:pt x="248" y="72"/>
                </a:lnTo>
                <a:lnTo>
                  <a:pt x="247" y="72"/>
                </a:lnTo>
                <a:lnTo>
                  <a:pt x="248" y="71"/>
                </a:lnTo>
                <a:lnTo>
                  <a:pt x="247" y="71"/>
                </a:lnTo>
                <a:lnTo>
                  <a:pt x="248" y="71"/>
                </a:lnTo>
                <a:lnTo>
                  <a:pt x="248" y="70"/>
                </a:lnTo>
                <a:lnTo>
                  <a:pt x="247" y="70"/>
                </a:lnTo>
                <a:lnTo>
                  <a:pt x="248" y="70"/>
                </a:lnTo>
                <a:lnTo>
                  <a:pt x="247" y="70"/>
                </a:lnTo>
                <a:lnTo>
                  <a:pt x="247" y="69"/>
                </a:lnTo>
                <a:lnTo>
                  <a:pt x="247" y="70"/>
                </a:lnTo>
                <a:lnTo>
                  <a:pt x="246" y="70"/>
                </a:lnTo>
                <a:lnTo>
                  <a:pt x="247" y="70"/>
                </a:lnTo>
                <a:lnTo>
                  <a:pt x="246" y="70"/>
                </a:lnTo>
                <a:lnTo>
                  <a:pt x="246" y="71"/>
                </a:lnTo>
                <a:lnTo>
                  <a:pt x="247" y="71"/>
                </a:lnTo>
                <a:lnTo>
                  <a:pt x="246" y="71"/>
                </a:lnTo>
                <a:lnTo>
                  <a:pt x="247" y="72"/>
                </a:lnTo>
                <a:lnTo>
                  <a:pt x="246" y="72"/>
                </a:lnTo>
                <a:lnTo>
                  <a:pt x="246" y="71"/>
                </a:lnTo>
                <a:lnTo>
                  <a:pt x="245" y="72"/>
                </a:lnTo>
                <a:lnTo>
                  <a:pt x="246" y="72"/>
                </a:lnTo>
                <a:lnTo>
                  <a:pt x="245" y="72"/>
                </a:lnTo>
                <a:lnTo>
                  <a:pt x="244" y="72"/>
                </a:lnTo>
                <a:lnTo>
                  <a:pt x="245" y="72"/>
                </a:lnTo>
                <a:lnTo>
                  <a:pt x="245" y="71"/>
                </a:lnTo>
                <a:lnTo>
                  <a:pt x="244" y="71"/>
                </a:lnTo>
                <a:lnTo>
                  <a:pt x="245" y="71"/>
                </a:lnTo>
                <a:lnTo>
                  <a:pt x="244" y="71"/>
                </a:lnTo>
                <a:lnTo>
                  <a:pt x="244" y="72"/>
                </a:lnTo>
                <a:lnTo>
                  <a:pt x="243" y="72"/>
                </a:lnTo>
                <a:lnTo>
                  <a:pt x="243" y="71"/>
                </a:lnTo>
                <a:lnTo>
                  <a:pt x="243" y="72"/>
                </a:lnTo>
                <a:lnTo>
                  <a:pt x="242" y="72"/>
                </a:lnTo>
                <a:lnTo>
                  <a:pt x="242" y="71"/>
                </a:lnTo>
                <a:lnTo>
                  <a:pt x="243" y="71"/>
                </a:lnTo>
                <a:lnTo>
                  <a:pt x="243" y="70"/>
                </a:lnTo>
                <a:lnTo>
                  <a:pt x="244" y="70"/>
                </a:lnTo>
                <a:lnTo>
                  <a:pt x="243" y="70"/>
                </a:lnTo>
                <a:lnTo>
                  <a:pt x="243" y="69"/>
                </a:lnTo>
                <a:lnTo>
                  <a:pt x="244" y="69"/>
                </a:lnTo>
                <a:lnTo>
                  <a:pt x="244" y="68"/>
                </a:lnTo>
                <a:lnTo>
                  <a:pt x="245" y="68"/>
                </a:lnTo>
                <a:lnTo>
                  <a:pt x="244" y="68"/>
                </a:lnTo>
                <a:lnTo>
                  <a:pt x="245" y="68"/>
                </a:lnTo>
                <a:lnTo>
                  <a:pt x="245" y="69"/>
                </a:lnTo>
                <a:lnTo>
                  <a:pt x="244" y="69"/>
                </a:lnTo>
                <a:lnTo>
                  <a:pt x="245" y="69"/>
                </a:lnTo>
                <a:lnTo>
                  <a:pt x="246" y="69"/>
                </a:lnTo>
                <a:lnTo>
                  <a:pt x="245" y="69"/>
                </a:lnTo>
                <a:lnTo>
                  <a:pt x="246" y="68"/>
                </a:lnTo>
                <a:lnTo>
                  <a:pt x="246" y="69"/>
                </a:lnTo>
                <a:lnTo>
                  <a:pt x="247" y="69"/>
                </a:lnTo>
                <a:lnTo>
                  <a:pt x="246" y="68"/>
                </a:lnTo>
                <a:lnTo>
                  <a:pt x="247" y="68"/>
                </a:lnTo>
                <a:lnTo>
                  <a:pt x="246" y="68"/>
                </a:lnTo>
                <a:lnTo>
                  <a:pt x="246" y="67"/>
                </a:lnTo>
                <a:lnTo>
                  <a:pt x="245" y="67"/>
                </a:lnTo>
                <a:lnTo>
                  <a:pt x="246" y="67"/>
                </a:lnTo>
                <a:lnTo>
                  <a:pt x="245" y="67"/>
                </a:lnTo>
                <a:lnTo>
                  <a:pt x="244" y="67"/>
                </a:lnTo>
                <a:lnTo>
                  <a:pt x="245" y="67"/>
                </a:lnTo>
                <a:lnTo>
                  <a:pt x="246" y="67"/>
                </a:lnTo>
                <a:lnTo>
                  <a:pt x="245" y="66"/>
                </a:lnTo>
                <a:lnTo>
                  <a:pt x="244" y="66"/>
                </a:lnTo>
                <a:lnTo>
                  <a:pt x="245" y="66"/>
                </a:lnTo>
                <a:lnTo>
                  <a:pt x="245" y="65"/>
                </a:lnTo>
                <a:lnTo>
                  <a:pt x="244" y="65"/>
                </a:lnTo>
                <a:lnTo>
                  <a:pt x="245" y="65"/>
                </a:lnTo>
                <a:lnTo>
                  <a:pt x="244" y="65"/>
                </a:lnTo>
                <a:lnTo>
                  <a:pt x="244" y="66"/>
                </a:lnTo>
                <a:lnTo>
                  <a:pt x="243" y="66"/>
                </a:lnTo>
                <a:lnTo>
                  <a:pt x="243" y="65"/>
                </a:lnTo>
                <a:lnTo>
                  <a:pt x="243" y="66"/>
                </a:lnTo>
                <a:lnTo>
                  <a:pt x="242" y="66"/>
                </a:lnTo>
                <a:lnTo>
                  <a:pt x="242" y="65"/>
                </a:lnTo>
                <a:lnTo>
                  <a:pt x="243" y="65"/>
                </a:lnTo>
                <a:lnTo>
                  <a:pt x="243" y="64"/>
                </a:lnTo>
                <a:lnTo>
                  <a:pt x="244" y="64"/>
                </a:lnTo>
                <a:lnTo>
                  <a:pt x="243" y="64"/>
                </a:lnTo>
                <a:lnTo>
                  <a:pt x="243" y="63"/>
                </a:lnTo>
                <a:lnTo>
                  <a:pt x="244" y="63"/>
                </a:lnTo>
                <a:lnTo>
                  <a:pt x="243" y="63"/>
                </a:lnTo>
                <a:lnTo>
                  <a:pt x="243" y="62"/>
                </a:lnTo>
                <a:lnTo>
                  <a:pt x="243" y="63"/>
                </a:lnTo>
                <a:lnTo>
                  <a:pt x="242" y="63"/>
                </a:lnTo>
                <a:lnTo>
                  <a:pt x="242" y="62"/>
                </a:lnTo>
                <a:lnTo>
                  <a:pt x="243" y="62"/>
                </a:lnTo>
                <a:lnTo>
                  <a:pt x="243" y="61"/>
                </a:lnTo>
                <a:lnTo>
                  <a:pt x="242" y="61"/>
                </a:lnTo>
                <a:lnTo>
                  <a:pt x="242" y="60"/>
                </a:lnTo>
                <a:lnTo>
                  <a:pt x="242" y="61"/>
                </a:lnTo>
                <a:lnTo>
                  <a:pt x="241" y="61"/>
                </a:lnTo>
                <a:lnTo>
                  <a:pt x="242" y="61"/>
                </a:lnTo>
                <a:lnTo>
                  <a:pt x="241" y="61"/>
                </a:lnTo>
                <a:lnTo>
                  <a:pt x="241" y="62"/>
                </a:lnTo>
                <a:lnTo>
                  <a:pt x="241" y="63"/>
                </a:lnTo>
                <a:lnTo>
                  <a:pt x="242" y="63"/>
                </a:lnTo>
                <a:lnTo>
                  <a:pt x="241" y="63"/>
                </a:lnTo>
                <a:lnTo>
                  <a:pt x="241" y="62"/>
                </a:lnTo>
                <a:lnTo>
                  <a:pt x="240" y="62"/>
                </a:lnTo>
                <a:lnTo>
                  <a:pt x="240" y="63"/>
                </a:lnTo>
                <a:lnTo>
                  <a:pt x="240" y="64"/>
                </a:lnTo>
                <a:lnTo>
                  <a:pt x="239" y="64"/>
                </a:lnTo>
                <a:lnTo>
                  <a:pt x="240" y="64"/>
                </a:lnTo>
                <a:lnTo>
                  <a:pt x="241" y="64"/>
                </a:lnTo>
                <a:lnTo>
                  <a:pt x="241" y="65"/>
                </a:lnTo>
                <a:lnTo>
                  <a:pt x="241" y="66"/>
                </a:lnTo>
                <a:lnTo>
                  <a:pt x="242" y="66"/>
                </a:lnTo>
                <a:lnTo>
                  <a:pt x="241" y="66"/>
                </a:lnTo>
                <a:lnTo>
                  <a:pt x="241" y="65"/>
                </a:lnTo>
                <a:lnTo>
                  <a:pt x="240" y="65"/>
                </a:lnTo>
                <a:lnTo>
                  <a:pt x="240" y="66"/>
                </a:lnTo>
                <a:lnTo>
                  <a:pt x="239" y="66"/>
                </a:lnTo>
                <a:lnTo>
                  <a:pt x="240" y="66"/>
                </a:lnTo>
                <a:lnTo>
                  <a:pt x="240" y="65"/>
                </a:lnTo>
                <a:lnTo>
                  <a:pt x="239" y="65"/>
                </a:lnTo>
                <a:lnTo>
                  <a:pt x="239" y="66"/>
                </a:lnTo>
                <a:lnTo>
                  <a:pt x="238" y="66"/>
                </a:lnTo>
                <a:lnTo>
                  <a:pt x="238" y="67"/>
                </a:lnTo>
                <a:lnTo>
                  <a:pt x="239" y="67"/>
                </a:lnTo>
                <a:lnTo>
                  <a:pt x="238" y="67"/>
                </a:lnTo>
                <a:lnTo>
                  <a:pt x="237" y="67"/>
                </a:lnTo>
                <a:lnTo>
                  <a:pt x="237" y="68"/>
                </a:lnTo>
                <a:lnTo>
                  <a:pt x="238" y="68"/>
                </a:lnTo>
                <a:lnTo>
                  <a:pt x="237" y="68"/>
                </a:lnTo>
                <a:lnTo>
                  <a:pt x="237" y="69"/>
                </a:lnTo>
                <a:lnTo>
                  <a:pt x="238" y="69"/>
                </a:lnTo>
                <a:lnTo>
                  <a:pt x="238" y="68"/>
                </a:lnTo>
                <a:lnTo>
                  <a:pt x="238" y="69"/>
                </a:lnTo>
                <a:lnTo>
                  <a:pt x="239" y="69"/>
                </a:lnTo>
                <a:lnTo>
                  <a:pt x="239" y="68"/>
                </a:lnTo>
                <a:lnTo>
                  <a:pt x="240" y="68"/>
                </a:lnTo>
                <a:lnTo>
                  <a:pt x="240" y="69"/>
                </a:lnTo>
                <a:lnTo>
                  <a:pt x="239" y="69"/>
                </a:lnTo>
                <a:lnTo>
                  <a:pt x="240" y="69"/>
                </a:lnTo>
                <a:lnTo>
                  <a:pt x="240" y="70"/>
                </a:lnTo>
                <a:lnTo>
                  <a:pt x="239" y="70"/>
                </a:lnTo>
                <a:lnTo>
                  <a:pt x="240" y="70"/>
                </a:lnTo>
                <a:lnTo>
                  <a:pt x="241" y="70"/>
                </a:lnTo>
                <a:lnTo>
                  <a:pt x="241" y="71"/>
                </a:lnTo>
                <a:lnTo>
                  <a:pt x="241" y="72"/>
                </a:lnTo>
                <a:lnTo>
                  <a:pt x="242" y="72"/>
                </a:lnTo>
                <a:lnTo>
                  <a:pt x="241" y="72"/>
                </a:lnTo>
                <a:lnTo>
                  <a:pt x="241" y="71"/>
                </a:lnTo>
                <a:lnTo>
                  <a:pt x="240" y="71"/>
                </a:lnTo>
                <a:lnTo>
                  <a:pt x="240" y="72"/>
                </a:lnTo>
                <a:lnTo>
                  <a:pt x="239" y="72"/>
                </a:lnTo>
                <a:lnTo>
                  <a:pt x="240" y="72"/>
                </a:lnTo>
                <a:lnTo>
                  <a:pt x="240" y="71"/>
                </a:lnTo>
                <a:lnTo>
                  <a:pt x="239" y="71"/>
                </a:lnTo>
                <a:lnTo>
                  <a:pt x="239" y="72"/>
                </a:lnTo>
                <a:lnTo>
                  <a:pt x="238" y="72"/>
                </a:lnTo>
                <a:lnTo>
                  <a:pt x="238" y="71"/>
                </a:lnTo>
                <a:lnTo>
                  <a:pt x="238" y="72"/>
                </a:lnTo>
                <a:lnTo>
                  <a:pt x="237" y="72"/>
                </a:lnTo>
                <a:lnTo>
                  <a:pt x="237" y="71"/>
                </a:lnTo>
                <a:lnTo>
                  <a:pt x="238" y="71"/>
                </a:lnTo>
                <a:lnTo>
                  <a:pt x="237" y="71"/>
                </a:lnTo>
                <a:lnTo>
                  <a:pt x="237" y="70"/>
                </a:lnTo>
                <a:lnTo>
                  <a:pt x="237" y="69"/>
                </a:lnTo>
                <a:lnTo>
                  <a:pt x="236" y="69"/>
                </a:lnTo>
                <a:lnTo>
                  <a:pt x="236" y="70"/>
                </a:lnTo>
                <a:lnTo>
                  <a:pt x="236" y="71"/>
                </a:lnTo>
                <a:lnTo>
                  <a:pt x="235" y="71"/>
                </a:lnTo>
                <a:lnTo>
                  <a:pt x="236" y="71"/>
                </a:lnTo>
                <a:lnTo>
                  <a:pt x="236" y="72"/>
                </a:lnTo>
                <a:lnTo>
                  <a:pt x="235" y="72"/>
                </a:lnTo>
                <a:lnTo>
                  <a:pt x="236" y="72"/>
                </a:lnTo>
                <a:lnTo>
                  <a:pt x="235" y="71"/>
                </a:lnTo>
                <a:lnTo>
                  <a:pt x="235" y="72"/>
                </a:lnTo>
                <a:lnTo>
                  <a:pt x="235" y="73"/>
                </a:lnTo>
                <a:lnTo>
                  <a:pt x="234" y="73"/>
                </a:lnTo>
                <a:lnTo>
                  <a:pt x="235" y="73"/>
                </a:lnTo>
                <a:lnTo>
                  <a:pt x="234" y="73"/>
                </a:lnTo>
                <a:lnTo>
                  <a:pt x="235" y="73"/>
                </a:lnTo>
                <a:lnTo>
                  <a:pt x="236" y="73"/>
                </a:lnTo>
                <a:lnTo>
                  <a:pt x="235" y="73"/>
                </a:lnTo>
                <a:lnTo>
                  <a:pt x="236" y="73"/>
                </a:lnTo>
                <a:lnTo>
                  <a:pt x="236" y="74"/>
                </a:lnTo>
                <a:lnTo>
                  <a:pt x="235" y="74"/>
                </a:lnTo>
                <a:lnTo>
                  <a:pt x="236" y="74"/>
                </a:lnTo>
                <a:lnTo>
                  <a:pt x="236" y="75"/>
                </a:lnTo>
                <a:lnTo>
                  <a:pt x="235" y="75"/>
                </a:lnTo>
                <a:lnTo>
                  <a:pt x="236" y="75"/>
                </a:lnTo>
                <a:lnTo>
                  <a:pt x="235" y="74"/>
                </a:lnTo>
                <a:lnTo>
                  <a:pt x="235" y="75"/>
                </a:lnTo>
                <a:lnTo>
                  <a:pt x="234" y="75"/>
                </a:lnTo>
                <a:lnTo>
                  <a:pt x="235" y="74"/>
                </a:lnTo>
                <a:lnTo>
                  <a:pt x="234" y="74"/>
                </a:lnTo>
                <a:lnTo>
                  <a:pt x="233" y="74"/>
                </a:lnTo>
                <a:lnTo>
                  <a:pt x="234" y="75"/>
                </a:lnTo>
                <a:lnTo>
                  <a:pt x="233" y="75"/>
                </a:lnTo>
                <a:lnTo>
                  <a:pt x="233" y="76"/>
                </a:lnTo>
                <a:lnTo>
                  <a:pt x="234" y="76"/>
                </a:lnTo>
                <a:lnTo>
                  <a:pt x="233" y="76"/>
                </a:lnTo>
                <a:lnTo>
                  <a:pt x="234" y="76"/>
                </a:lnTo>
                <a:lnTo>
                  <a:pt x="233" y="76"/>
                </a:lnTo>
                <a:lnTo>
                  <a:pt x="232" y="76"/>
                </a:lnTo>
                <a:lnTo>
                  <a:pt x="233" y="76"/>
                </a:lnTo>
                <a:lnTo>
                  <a:pt x="232" y="76"/>
                </a:lnTo>
                <a:lnTo>
                  <a:pt x="232" y="77"/>
                </a:lnTo>
                <a:lnTo>
                  <a:pt x="233" y="77"/>
                </a:lnTo>
                <a:lnTo>
                  <a:pt x="232" y="77"/>
                </a:lnTo>
                <a:lnTo>
                  <a:pt x="232" y="78"/>
                </a:lnTo>
                <a:lnTo>
                  <a:pt x="233" y="78"/>
                </a:lnTo>
                <a:lnTo>
                  <a:pt x="232" y="78"/>
                </a:lnTo>
                <a:lnTo>
                  <a:pt x="233" y="77"/>
                </a:lnTo>
                <a:lnTo>
                  <a:pt x="233" y="78"/>
                </a:lnTo>
                <a:lnTo>
                  <a:pt x="234" y="78"/>
                </a:lnTo>
                <a:lnTo>
                  <a:pt x="233" y="77"/>
                </a:lnTo>
                <a:lnTo>
                  <a:pt x="234" y="77"/>
                </a:lnTo>
                <a:lnTo>
                  <a:pt x="235" y="77"/>
                </a:lnTo>
                <a:lnTo>
                  <a:pt x="234" y="78"/>
                </a:lnTo>
                <a:lnTo>
                  <a:pt x="235" y="78"/>
                </a:lnTo>
                <a:lnTo>
                  <a:pt x="235" y="77"/>
                </a:lnTo>
                <a:lnTo>
                  <a:pt x="236" y="78"/>
                </a:lnTo>
                <a:lnTo>
                  <a:pt x="235" y="78"/>
                </a:lnTo>
                <a:lnTo>
                  <a:pt x="236" y="78"/>
                </a:lnTo>
                <a:lnTo>
                  <a:pt x="236" y="77"/>
                </a:lnTo>
                <a:lnTo>
                  <a:pt x="235" y="77"/>
                </a:lnTo>
                <a:lnTo>
                  <a:pt x="236" y="77"/>
                </a:lnTo>
                <a:lnTo>
                  <a:pt x="236" y="76"/>
                </a:lnTo>
                <a:lnTo>
                  <a:pt x="236" y="75"/>
                </a:lnTo>
                <a:lnTo>
                  <a:pt x="237" y="75"/>
                </a:lnTo>
                <a:lnTo>
                  <a:pt x="237" y="76"/>
                </a:lnTo>
                <a:lnTo>
                  <a:pt x="237" y="77"/>
                </a:lnTo>
                <a:lnTo>
                  <a:pt x="238" y="77"/>
                </a:lnTo>
                <a:lnTo>
                  <a:pt x="237" y="77"/>
                </a:lnTo>
                <a:lnTo>
                  <a:pt x="237" y="78"/>
                </a:lnTo>
                <a:lnTo>
                  <a:pt x="238" y="78"/>
                </a:lnTo>
                <a:lnTo>
                  <a:pt x="238" y="77"/>
                </a:lnTo>
                <a:lnTo>
                  <a:pt x="238" y="78"/>
                </a:lnTo>
                <a:lnTo>
                  <a:pt x="238" y="79"/>
                </a:lnTo>
                <a:lnTo>
                  <a:pt x="239" y="79"/>
                </a:lnTo>
                <a:lnTo>
                  <a:pt x="238" y="79"/>
                </a:lnTo>
                <a:lnTo>
                  <a:pt x="237" y="79"/>
                </a:lnTo>
                <a:lnTo>
                  <a:pt x="237" y="80"/>
                </a:lnTo>
                <a:lnTo>
                  <a:pt x="238" y="80"/>
                </a:lnTo>
                <a:lnTo>
                  <a:pt x="237" y="80"/>
                </a:lnTo>
                <a:lnTo>
                  <a:pt x="237" y="81"/>
                </a:lnTo>
                <a:lnTo>
                  <a:pt x="238" y="81"/>
                </a:lnTo>
                <a:lnTo>
                  <a:pt x="238" y="80"/>
                </a:lnTo>
                <a:lnTo>
                  <a:pt x="238" y="81"/>
                </a:lnTo>
                <a:lnTo>
                  <a:pt x="239" y="81"/>
                </a:lnTo>
                <a:lnTo>
                  <a:pt x="239" y="80"/>
                </a:lnTo>
                <a:lnTo>
                  <a:pt x="240" y="80"/>
                </a:lnTo>
                <a:lnTo>
                  <a:pt x="240" y="81"/>
                </a:lnTo>
                <a:lnTo>
                  <a:pt x="239" y="81"/>
                </a:lnTo>
                <a:lnTo>
                  <a:pt x="240" y="81"/>
                </a:lnTo>
                <a:lnTo>
                  <a:pt x="240" y="82"/>
                </a:lnTo>
                <a:lnTo>
                  <a:pt x="239" y="82"/>
                </a:lnTo>
                <a:lnTo>
                  <a:pt x="240" y="82"/>
                </a:lnTo>
                <a:lnTo>
                  <a:pt x="241" y="82"/>
                </a:lnTo>
                <a:lnTo>
                  <a:pt x="241" y="83"/>
                </a:lnTo>
                <a:lnTo>
                  <a:pt x="241" y="84"/>
                </a:lnTo>
                <a:lnTo>
                  <a:pt x="242" y="84"/>
                </a:lnTo>
                <a:lnTo>
                  <a:pt x="241" y="84"/>
                </a:lnTo>
                <a:lnTo>
                  <a:pt x="241" y="83"/>
                </a:lnTo>
                <a:lnTo>
                  <a:pt x="240" y="83"/>
                </a:lnTo>
                <a:lnTo>
                  <a:pt x="240" y="84"/>
                </a:lnTo>
                <a:lnTo>
                  <a:pt x="239" y="84"/>
                </a:lnTo>
                <a:lnTo>
                  <a:pt x="240" y="84"/>
                </a:lnTo>
                <a:lnTo>
                  <a:pt x="240" y="83"/>
                </a:lnTo>
                <a:lnTo>
                  <a:pt x="239" y="83"/>
                </a:lnTo>
                <a:lnTo>
                  <a:pt x="239" y="84"/>
                </a:lnTo>
                <a:lnTo>
                  <a:pt x="238" y="84"/>
                </a:lnTo>
                <a:lnTo>
                  <a:pt x="238" y="83"/>
                </a:lnTo>
                <a:lnTo>
                  <a:pt x="238" y="84"/>
                </a:lnTo>
                <a:lnTo>
                  <a:pt x="237" y="84"/>
                </a:lnTo>
                <a:lnTo>
                  <a:pt x="237" y="83"/>
                </a:lnTo>
                <a:lnTo>
                  <a:pt x="238" y="83"/>
                </a:lnTo>
                <a:lnTo>
                  <a:pt x="237" y="83"/>
                </a:lnTo>
                <a:lnTo>
                  <a:pt x="237" y="82"/>
                </a:lnTo>
                <a:lnTo>
                  <a:pt x="237" y="81"/>
                </a:lnTo>
                <a:lnTo>
                  <a:pt x="236" y="81"/>
                </a:lnTo>
                <a:lnTo>
                  <a:pt x="236" y="82"/>
                </a:lnTo>
                <a:lnTo>
                  <a:pt x="236" y="83"/>
                </a:lnTo>
                <a:lnTo>
                  <a:pt x="235" y="83"/>
                </a:lnTo>
                <a:lnTo>
                  <a:pt x="236" y="83"/>
                </a:lnTo>
                <a:lnTo>
                  <a:pt x="236" y="84"/>
                </a:lnTo>
                <a:lnTo>
                  <a:pt x="235" y="84"/>
                </a:lnTo>
                <a:lnTo>
                  <a:pt x="236" y="84"/>
                </a:lnTo>
                <a:lnTo>
                  <a:pt x="235" y="83"/>
                </a:lnTo>
                <a:lnTo>
                  <a:pt x="235" y="84"/>
                </a:lnTo>
                <a:lnTo>
                  <a:pt x="234" y="84"/>
                </a:lnTo>
                <a:lnTo>
                  <a:pt x="235" y="83"/>
                </a:lnTo>
                <a:lnTo>
                  <a:pt x="234" y="83"/>
                </a:lnTo>
                <a:lnTo>
                  <a:pt x="233" y="83"/>
                </a:lnTo>
                <a:lnTo>
                  <a:pt x="234" y="84"/>
                </a:lnTo>
                <a:lnTo>
                  <a:pt x="233" y="84"/>
                </a:lnTo>
                <a:lnTo>
                  <a:pt x="233" y="83"/>
                </a:lnTo>
                <a:lnTo>
                  <a:pt x="232" y="84"/>
                </a:lnTo>
                <a:lnTo>
                  <a:pt x="233" y="84"/>
                </a:lnTo>
                <a:lnTo>
                  <a:pt x="232" y="84"/>
                </a:lnTo>
                <a:lnTo>
                  <a:pt x="232" y="83"/>
                </a:lnTo>
                <a:lnTo>
                  <a:pt x="233" y="83"/>
                </a:lnTo>
                <a:lnTo>
                  <a:pt x="232" y="83"/>
                </a:lnTo>
                <a:lnTo>
                  <a:pt x="232" y="82"/>
                </a:lnTo>
                <a:lnTo>
                  <a:pt x="233" y="82"/>
                </a:lnTo>
                <a:lnTo>
                  <a:pt x="232" y="82"/>
                </a:lnTo>
                <a:lnTo>
                  <a:pt x="233" y="82"/>
                </a:lnTo>
                <a:lnTo>
                  <a:pt x="234" y="82"/>
                </a:lnTo>
                <a:lnTo>
                  <a:pt x="233" y="82"/>
                </a:lnTo>
                <a:lnTo>
                  <a:pt x="234" y="82"/>
                </a:lnTo>
                <a:lnTo>
                  <a:pt x="233" y="82"/>
                </a:lnTo>
                <a:lnTo>
                  <a:pt x="233" y="81"/>
                </a:lnTo>
                <a:lnTo>
                  <a:pt x="233" y="80"/>
                </a:lnTo>
                <a:lnTo>
                  <a:pt x="232" y="81"/>
                </a:lnTo>
                <a:lnTo>
                  <a:pt x="233" y="81"/>
                </a:lnTo>
                <a:lnTo>
                  <a:pt x="232" y="81"/>
                </a:lnTo>
                <a:lnTo>
                  <a:pt x="232" y="80"/>
                </a:lnTo>
                <a:lnTo>
                  <a:pt x="233" y="80"/>
                </a:lnTo>
                <a:lnTo>
                  <a:pt x="232" y="80"/>
                </a:lnTo>
                <a:lnTo>
                  <a:pt x="232" y="79"/>
                </a:lnTo>
                <a:lnTo>
                  <a:pt x="232" y="78"/>
                </a:lnTo>
                <a:lnTo>
                  <a:pt x="231" y="78"/>
                </a:lnTo>
                <a:lnTo>
                  <a:pt x="231" y="79"/>
                </a:lnTo>
                <a:lnTo>
                  <a:pt x="231" y="80"/>
                </a:lnTo>
                <a:lnTo>
                  <a:pt x="230" y="80"/>
                </a:lnTo>
                <a:lnTo>
                  <a:pt x="231" y="80"/>
                </a:lnTo>
                <a:lnTo>
                  <a:pt x="231" y="81"/>
                </a:lnTo>
                <a:lnTo>
                  <a:pt x="230" y="81"/>
                </a:lnTo>
                <a:lnTo>
                  <a:pt x="230" y="80"/>
                </a:lnTo>
                <a:lnTo>
                  <a:pt x="230" y="81"/>
                </a:lnTo>
                <a:lnTo>
                  <a:pt x="230" y="82"/>
                </a:lnTo>
                <a:lnTo>
                  <a:pt x="229" y="82"/>
                </a:lnTo>
                <a:lnTo>
                  <a:pt x="230" y="82"/>
                </a:lnTo>
                <a:lnTo>
                  <a:pt x="231" y="82"/>
                </a:lnTo>
                <a:lnTo>
                  <a:pt x="231" y="83"/>
                </a:lnTo>
                <a:lnTo>
                  <a:pt x="230" y="83"/>
                </a:lnTo>
                <a:lnTo>
                  <a:pt x="231" y="83"/>
                </a:lnTo>
                <a:lnTo>
                  <a:pt x="231" y="84"/>
                </a:lnTo>
                <a:lnTo>
                  <a:pt x="230" y="84"/>
                </a:lnTo>
                <a:lnTo>
                  <a:pt x="230" y="83"/>
                </a:lnTo>
                <a:lnTo>
                  <a:pt x="230" y="84"/>
                </a:lnTo>
                <a:lnTo>
                  <a:pt x="229" y="84"/>
                </a:lnTo>
                <a:lnTo>
                  <a:pt x="229" y="83"/>
                </a:lnTo>
                <a:lnTo>
                  <a:pt x="228" y="83"/>
                </a:lnTo>
                <a:lnTo>
                  <a:pt x="228" y="84"/>
                </a:lnTo>
                <a:lnTo>
                  <a:pt x="229" y="84"/>
                </a:lnTo>
                <a:lnTo>
                  <a:pt x="228" y="84"/>
                </a:lnTo>
                <a:lnTo>
                  <a:pt x="228" y="85"/>
                </a:lnTo>
                <a:lnTo>
                  <a:pt x="229" y="85"/>
                </a:lnTo>
                <a:lnTo>
                  <a:pt x="228" y="85"/>
                </a:lnTo>
                <a:lnTo>
                  <a:pt x="227" y="85"/>
                </a:lnTo>
                <a:lnTo>
                  <a:pt x="227" y="86"/>
                </a:lnTo>
                <a:lnTo>
                  <a:pt x="227" y="87"/>
                </a:lnTo>
                <a:lnTo>
                  <a:pt x="226" y="87"/>
                </a:lnTo>
                <a:lnTo>
                  <a:pt x="227" y="87"/>
                </a:lnTo>
                <a:lnTo>
                  <a:pt x="227" y="86"/>
                </a:lnTo>
                <a:lnTo>
                  <a:pt x="228" y="86"/>
                </a:lnTo>
                <a:lnTo>
                  <a:pt x="228" y="87"/>
                </a:lnTo>
                <a:lnTo>
                  <a:pt x="229" y="87"/>
                </a:lnTo>
                <a:lnTo>
                  <a:pt x="228" y="87"/>
                </a:lnTo>
                <a:lnTo>
                  <a:pt x="228" y="86"/>
                </a:lnTo>
                <a:lnTo>
                  <a:pt x="229" y="86"/>
                </a:lnTo>
                <a:lnTo>
                  <a:pt x="229" y="87"/>
                </a:lnTo>
                <a:lnTo>
                  <a:pt x="230" y="87"/>
                </a:lnTo>
                <a:lnTo>
                  <a:pt x="230" y="88"/>
                </a:lnTo>
                <a:lnTo>
                  <a:pt x="229" y="88"/>
                </a:lnTo>
                <a:lnTo>
                  <a:pt x="230" y="88"/>
                </a:lnTo>
                <a:lnTo>
                  <a:pt x="231" y="88"/>
                </a:lnTo>
                <a:lnTo>
                  <a:pt x="231" y="89"/>
                </a:lnTo>
                <a:lnTo>
                  <a:pt x="230" y="89"/>
                </a:lnTo>
                <a:lnTo>
                  <a:pt x="231" y="89"/>
                </a:lnTo>
                <a:lnTo>
                  <a:pt x="231" y="90"/>
                </a:lnTo>
                <a:lnTo>
                  <a:pt x="230" y="90"/>
                </a:lnTo>
                <a:lnTo>
                  <a:pt x="230" y="89"/>
                </a:lnTo>
                <a:lnTo>
                  <a:pt x="230" y="90"/>
                </a:lnTo>
                <a:lnTo>
                  <a:pt x="229" y="90"/>
                </a:lnTo>
                <a:lnTo>
                  <a:pt x="229" y="89"/>
                </a:lnTo>
                <a:lnTo>
                  <a:pt x="228" y="89"/>
                </a:lnTo>
                <a:lnTo>
                  <a:pt x="228" y="90"/>
                </a:lnTo>
                <a:lnTo>
                  <a:pt x="229" y="90"/>
                </a:lnTo>
                <a:lnTo>
                  <a:pt x="228" y="90"/>
                </a:lnTo>
                <a:lnTo>
                  <a:pt x="228" y="89"/>
                </a:lnTo>
                <a:lnTo>
                  <a:pt x="227" y="89"/>
                </a:lnTo>
                <a:lnTo>
                  <a:pt x="227" y="90"/>
                </a:lnTo>
                <a:lnTo>
                  <a:pt x="226" y="90"/>
                </a:lnTo>
                <a:lnTo>
                  <a:pt x="227" y="90"/>
                </a:lnTo>
                <a:lnTo>
                  <a:pt x="227" y="89"/>
                </a:lnTo>
                <a:lnTo>
                  <a:pt x="227" y="88"/>
                </a:lnTo>
                <a:lnTo>
                  <a:pt x="226" y="88"/>
                </a:lnTo>
                <a:lnTo>
                  <a:pt x="227" y="88"/>
                </a:lnTo>
                <a:lnTo>
                  <a:pt x="226" y="88"/>
                </a:lnTo>
                <a:lnTo>
                  <a:pt x="226" y="87"/>
                </a:lnTo>
                <a:lnTo>
                  <a:pt x="226" y="88"/>
                </a:lnTo>
                <a:lnTo>
                  <a:pt x="225" y="88"/>
                </a:lnTo>
                <a:lnTo>
                  <a:pt x="225" y="89"/>
                </a:lnTo>
                <a:lnTo>
                  <a:pt x="226" y="89"/>
                </a:lnTo>
                <a:lnTo>
                  <a:pt x="226" y="90"/>
                </a:lnTo>
                <a:lnTo>
                  <a:pt x="225" y="90"/>
                </a:lnTo>
                <a:lnTo>
                  <a:pt x="225" y="89"/>
                </a:lnTo>
                <a:lnTo>
                  <a:pt x="225" y="90"/>
                </a:lnTo>
                <a:lnTo>
                  <a:pt x="224" y="90"/>
                </a:lnTo>
                <a:lnTo>
                  <a:pt x="225" y="90"/>
                </a:lnTo>
                <a:lnTo>
                  <a:pt x="225" y="91"/>
                </a:lnTo>
                <a:lnTo>
                  <a:pt x="224" y="91"/>
                </a:lnTo>
                <a:lnTo>
                  <a:pt x="225" y="91"/>
                </a:lnTo>
                <a:lnTo>
                  <a:pt x="225" y="92"/>
                </a:lnTo>
                <a:lnTo>
                  <a:pt x="226" y="92"/>
                </a:lnTo>
                <a:lnTo>
                  <a:pt x="226" y="93"/>
                </a:lnTo>
                <a:lnTo>
                  <a:pt x="225" y="93"/>
                </a:lnTo>
                <a:lnTo>
                  <a:pt x="225" y="92"/>
                </a:lnTo>
                <a:lnTo>
                  <a:pt x="225" y="93"/>
                </a:lnTo>
                <a:lnTo>
                  <a:pt x="224" y="93"/>
                </a:lnTo>
                <a:lnTo>
                  <a:pt x="224" y="92"/>
                </a:lnTo>
                <a:lnTo>
                  <a:pt x="223" y="92"/>
                </a:lnTo>
                <a:lnTo>
                  <a:pt x="223" y="93"/>
                </a:lnTo>
                <a:lnTo>
                  <a:pt x="222" y="94"/>
                </a:lnTo>
                <a:lnTo>
                  <a:pt x="223" y="94"/>
                </a:lnTo>
                <a:lnTo>
                  <a:pt x="222" y="94"/>
                </a:lnTo>
                <a:lnTo>
                  <a:pt x="223" y="94"/>
                </a:lnTo>
                <a:lnTo>
                  <a:pt x="222" y="94"/>
                </a:lnTo>
                <a:lnTo>
                  <a:pt x="222" y="95"/>
                </a:lnTo>
                <a:lnTo>
                  <a:pt x="221" y="95"/>
                </a:lnTo>
                <a:lnTo>
                  <a:pt x="222" y="95"/>
                </a:lnTo>
                <a:lnTo>
                  <a:pt x="221" y="96"/>
                </a:lnTo>
                <a:lnTo>
                  <a:pt x="222" y="96"/>
                </a:lnTo>
                <a:lnTo>
                  <a:pt x="222" y="95"/>
                </a:lnTo>
                <a:lnTo>
                  <a:pt x="223" y="96"/>
                </a:lnTo>
                <a:lnTo>
                  <a:pt x="222" y="96"/>
                </a:lnTo>
                <a:lnTo>
                  <a:pt x="223" y="96"/>
                </a:lnTo>
                <a:lnTo>
                  <a:pt x="223" y="95"/>
                </a:lnTo>
                <a:lnTo>
                  <a:pt x="224" y="95"/>
                </a:lnTo>
                <a:lnTo>
                  <a:pt x="224" y="96"/>
                </a:lnTo>
                <a:lnTo>
                  <a:pt x="225" y="96"/>
                </a:lnTo>
                <a:lnTo>
                  <a:pt x="225" y="95"/>
                </a:lnTo>
                <a:lnTo>
                  <a:pt x="225" y="96"/>
                </a:lnTo>
                <a:lnTo>
                  <a:pt x="226" y="96"/>
                </a:lnTo>
                <a:lnTo>
                  <a:pt x="226" y="95"/>
                </a:lnTo>
                <a:lnTo>
                  <a:pt x="225" y="95"/>
                </a:lnTo>
                <a:lnTo>
                  <a:pt x="225" y="94"/>
                </a:lnTo>
                <a:lnTo>
                  <a:pt x="226" y="94"/>
                </a:lnTo>
                <a:lnTo>
                  <a:pt x="226" y="93"/>
                </a:lnTo>
                <a:lnTo>
                  <a:pt x="226" y="94"/>
                </a:lnTo>
                <a:lnTo>
                  <a:pt x="227" y="94"/>
                </a:lnTo>
                <a:lnTo>
                  <a:pt x="226" y="94"/>
                </a:lnTo>
                <a:lnTo>
                  <a:pt x="227" y="94"/>
                </a:lnTo>
                <a:lnTo>
                  <a:pt x="227" y="95"/>
                </a:lnTo>
                <a:lnTo>
                  <a:pt x="227" y="96"/>
                </a:lnTo>
                <a:lnTo>
                  <a:pt x="226" y="96"/>
                </a:lnTo>
                <a:lnTo>
                  <a:pt x="227" y="96"/>
                </a:lnTo>
                <a:lnTo>
                  <a:pt x="227" y="95"/>
                </a:lnTo>
                <a:lnTo>
                  <a:pt x="228" y="95"/>
                </a:lnTo>
                <a:lnTo>
                  <a:pt x="228" y="96"/>
                </a:lnTo>
                <a:lnTo>
                  <a:pt x="229" y="96"/>
                </a:lnTo>
                <a:lnTo>
                  <a:pt x="228" y="96"/>
                </a:lnTo>
                <a:lnTo>
                  <a:pt x="228" y="95"/>
                </a:lnTo>
                <a:lnTo>
                  <a:pt x="229" y="95"/>
                </a:lnTo>
                <a:lnTo>
                  <a:pt x="229" y="96"/>
                </a:lnTo>
                <a:lnTo>
                  <a:pt x="230" y="96"/>
                </a:lnTo>
                <a:lnTo>
                  <a:pt x="230" y="95"/>
                </a:lnTo>
                <a:lnTo>
                  <a:pt x="230" y="96"/>
                </a:lnTo>
                <a:lnTo>
                  <a:pt x="231" y="96"/>
                </a:lnTo>
                <a:lnTo>
                  <a:pt x="231" y="95"/>
                </a:lnTo>
                <a:lnTo>
                  <a:pt x="230" y="95"/>
                </a:lnTo>
                <a:lnTo>
                  <a:pt x="231" y="95"/>
                </a:lnTo>
                <a:lnTo>
                  <a:pt x="231" y="94"/>
                </a:lnTo>
                <a:lnTo>
                  <a:pt x="230" y="94"/>
                </a:lnTo>
                <a:lnTo>
                  <a:pt x="229" y="94"/>
                </a:lnTo>
                <a:lnTo>
                  <a:pt x="230" y="94"/>
                </a:lnTo>
                <a:lnTo>
                  <a:pt x="230" y="93"/>
                </a:lnTo>
                <a:lnTo>
                  <a:pt x="230" y="92"/>
                </a:lnTo>
                <a:lnTo>
                  <a:pt x="230" y="93"/>
                </a:lnTo>
                <a:lnTo>
                  <a:pt x="231" y="93"/>
                </a:lnTo>
                <a:lnTo>
                  <a:pt x="231" y="92"/>
                </a:lnTo>
                <a:lnTo>
                  <a:pt x="230" y="92"/>
                </a:lnTo>
                <a:lnTo>
                  <a:pt x="231" y="92"/>
                </a:lnTo>
                <a:lnTo>
                  <a:pt x="231" y="91"/>
                </a:lnTo>
                <a:lnTo>
                  <a:pt x="231" y="90"/>
                </a:lnTo>
                <a:lnTo>
                  <a:pt x="232" y="90"/>
                </a:lnTo>
                <a:lnTo>
                  <a:pt x="232" y="91"/>
                </a:lnTo>
                <a:lnTo>
                  <a:pt x="232" y="92"/>
                </a:lnTo>
                <a:lnTo>
                  <a:pt x="233" y="92"/>
                </a:lnTo>
                <a:lnTo>
                  <a:pt x="232" y="92"/>
                </a:lnTo>
                <a:lnTo>
                  <a:pt x="232" y="93"/>
                </a:lnTo>
                <a:lnTo>
                  <a:pt x="233" y="93"/>
                </a:lnTo>
                <a:lnTo>
                  <a:pt x="232" y="93"/>
                </a:lnTo>
                <a:lnTo>
                  <a:pt x="233" y="92"/>
                </a:lnTo>
                <a:lnTo>
                  <a:pt x="233" y="93"/>
                </a:lnTo>
                <a:lnTo>
                  <a:pt x="233" y="94"/>
                </a:lnTo>
                <a:lnTo>
                  <a:pt x="234" y="94"/>
                </a:lnTo>
                <a:lnTo>
                  <a:pt x="233" y="94"/>
                </a:lnTo>
                <a:lnTo>
                  <a:pt x="234" y="94"/>
                </a:lnTo>
                <a:lnTo>
                  <a:pt x="233" y="94"/>
                </a:lnTo>
                <a:lnTo>
                  <a:pt x="232" y="94"/>
                </a:lnTo>
                <a:lnTo>
                  <a:pt x="233" y="94"/>
                </a:lnTo>
                <a:lnTo>
                  <a:pt x="232" y="94"/>
                </a:lnTo>
                <a:lnTo>
                  <a:pt x="232" y="95"/>
                </a:lnTo>
                <a:lnTo>
                  <a:pt x="233" y="95"/>
                </a:lnTo>
                <a:lnTo>
                  <a:pt x="232" y="95"/>
                </a:lnTo>
                <a:lnTo>
                  <a:pt x="232" y="96"/>
                </a:lnTo>
                <a:lnTo>
                  <a:pt x="233" y="96"/>
                </a:lnTo>
                <a:lnTo>
                  <a:pt x="232" y="96"/>
                </a:lnTo>
                <a:lnTo>
                  <a:pt x="233" y="95"/>
                </a:lnTo>
                <a:lnTo>
                  <a:pt x="233" y="96"/>
                </a:lnTo>
                <a:lnTo>
                  <a:pt x="234" y="96"/>
                </a:lnTo>
                <a:lnTo>
                  <a:pt x="233" y="95"/>
                </a:lnTo>
                <a:lnTo>
                  <a:pt x="234" y="95"/>
                </a:lnTo>
                <a:lnTo>
                  <a:pt x="235" y="95"/>
                </a:lnTo>
                <a:lnTo>
                  <a:pt x="234" y="96"/>
                </a:lnTo>
                <a:lnTo>
                  <a:pt x="235" y="96"/>
                </a:lnTo>
                <a:lnTo>
                  <a:pt x="235" y="95"/>
                </a:lnTo>
                <a:lnTo>
                  <a:pt x="236" y="96"/>
                </a:lnTo>
                <a:lnTo>
                  <a:pt x="235" y="96"/>
                </a:lnTo>
                <a:lnTo>
                  <a:pt x="236" y="96"/>
                </a:lnTo>
                <a:lnTo>
                  <a:pt x="236" y="95"/>
                </a:lnTo>
                <a:lnTo>
                  <a:pt x="235" y="95"/>
                </a:lnTo>
                <a:lnTo>
                  <a:pt x="236" y="95"/>
                </a:lnTo>
                <a:lnTo>
                  <a:pt x="236" y="94"/>
                </a:lnTo>
                <a:lnTo>
                  <a:pt x="236" y="93"/>
                </a:lnTo>
                <a:lnTo>
                  <a:pt x="237" y="93"/>
                </a:lnTo>
                <a:lnTo>
                  <a:pt x="237" y="94"/>
                </a:lnTo>
                <a:lnTo>
                  <a:pt x="237" y="95"/>
                </a:lnTo>
                <a:lnTo>
                  <a:pt x="238" y="95"/>
                </a:lnTo>
                <a:lnTo>
                  <a:pt x="237" y="95"/>
                </a:lnTo>
                <a:lnTo>
                  <a:pt x="237" y="96"/>
                </a:lnTo>
                <a:lnTo>
                  <a:pt x="238" y="96"/>
                </a:lnTo>
                <a:lnTo>
                  <a:pt x="238" y="95"/>
                </a:lnTo>
                <a:lnTo>
                  <a:pt x="238" y="96"/>
                </a:lnTo>
                <a:lnTo>
                  <a:pt x="239" y="96"/>
                </a:lnTo>
                <a:lnTo>
                  <a:pt x="239" y="95"/>
                </a:lnTo>
                <a:lnTo>
                  <a:pt x="240" y="95"/>
                </a:lnTo>
                <a:lnTo>
                  <a:pt x="240" y="96"/>
                </a:lnTo>
                <a:lnTo>
                  <a:pt x="239" y="96"/>
                </a:lnTo>
                <a:lnTo>
                  <a:pt x="240" y="96"/>
                </a:lnTo>
                <a:lnTo>
                  <a:pt x="240" y="95"/>
                </a:lnTo>
                <a:lnTo>
                  <a:pt x="241" y="95"/>
                </a:lnTo>
                <a:lnTo>
                  <a:pt x="241" y="96"/>
                </a:lnTo>
                <a:lnTo>
                  <a:pt x="242" y="96"/>
                </a:lnTo>
                <a:lnTo>
                  <a:pt x="241" y="96"/>
                </a:lnTo>
                <a:lnTo>
                  <a:pt x="241" y="95"/>
                </a:lnTo>
                <a:lnTo>
                  <a:pt x="241" y="94"/>
                </a:lnTo>
                <a:lnTo>
                  <a:pt x="240" y="94"/>
                </a:lnTo>
                <a:lnTo>
                  <a:pt x="239" y="94"/>
                </a:lnTo>
                <a:lnTo>
                  <a:pt x="240" y="94"/>
                </a:lnTo>
                <a:lnTo>
                  <a:pt x="240" y="93"/>
                </a:lnTo>
                <a:lnTo>
                  <a:pt x="239" y="93"/>
                </a:lnTo>
                <a:lnTo>
                  <a:pt x="240" y="93"/>
                </a:lnTo>
                <a:lnTo>
                  <a:pt x="240" y="92"/>
                </a:lnTo>
                <a:lnTo>
                  <a:pt x="239" y="92"/>
                </a:lnTo>
                <a:lnTo>
                  <a:pt x="239" y="93"/>
                </a:lnTo>
                <a:lnTo>
                  <a:pt x="238" y="93"/>
                </a:lnTo>
                <a:lnTo>
                  <a:pt x="238" y="92"/>
                </a:lnTo>
                <a:lnTo>
                  <a:pt x="238" y="93"/>
                </a:lnTo>
                <a:lnTo>
                  <a:pt x="237" y="93"/>
                </a:lnTo>
                <a:lnTo>
                  <a:pt x="237" y="92"/>
                </a:lnTo>
                <a:lnTo>
                  <a:pt x="238" y="92"/>
                </a:lnTo>
                <a:lnTo>
                  <a:pt x="237" y="92"/>
                </a:lnTo>
                <a:lnTo>
                  <a:pt x="237" y="91"/>
                </a:lnTo>
                <a:lnTo>
                  <a:pt x="238" y="91"/>
                </a:lnTo>
                <a:lnTo>
                  <a:pt x="239" y="91"/>
                </a:lnTo>
                <a:lnTo>
                  <a:pt x="238" y="91"/>
                </a:lnTo>
                <a:lnTo>
                  <a:pt x="238" y="90"/>
                </a:lnTo>
                <a:lnTo>
                  <a:pt x="239" y="90"/>
                </a:lnTo>
                <a:lnTo>
                  <a:pt x="239" y="89"/>
                </a:lnTo>
                <a:lnTo>
                  <a:pt x="240" y="89"/>
                </a:lnTo>
                <a:lnTo>
                  <a:pt x="240" y="90"/>
                </a:lnTo>
                <a:lnTo>
                  <a:pt x="239" y="90"/>
                </a:lnTo>
                <a:lnTo>
                  <a:pt x="240" y="90"/>
                </a:lnTo>
                <a:lnTo>
                  <a:pt x="240" y="89"/>
                </a:lnTo>
                <a:lnTo>
                  <a:pt x="241" y="89"/>
                </a:lnTo>
                <a:lnTo>
                  <a:pt x="241" y="90"/>
                </a:lnTo>
                <a:lnTo>
                  <a:pt x="242" y="90"/>
                </a:lnTo>
                <a:lnTo>
                  <a:pt x="241" y="90"/>
                </a:lnTo>
                <a:lnTo>
                  <a:pt x="241" y="89"/>
                </a:lnTo>
                <a:lnTo>
                  <a:pt x="241" y="88"/>
                </a:lnTo>
                <a:lnTo>
                  <a:pt x="240" y="88"/>
                </a:lnTo>
                <a:lnTo>
                  <a:pt x="239" y="88"/>
                </a:lnTo>
                <a:lnTo>
                  <a:pt x="240" y="88"/>
                </a:lnTo>
                <a:lnTo>
                  <a:pt x="240" y="87"/>
                </a:lnTo>
                <a:lnTo>
                  <a:pt x="240" y="86"/>
                </a:lnTo>
                <a:lnTo>
                  <a:pt x="241" y="86"/>
                </a:lnTo>
                <a:lnTo>
                  <a:pt x="241" y="87"/>
                </a:lnTo>
                <a:lnTo>
                  <a:pt x="242" y="87"/>
                </a:lnTo>
                <a:lnTo>
                  <a:pt x="241" y="87"/>
                </a:lnTo>
                <a:lnTo>
                  <a:pt x="241" y="86"/>
                </a:lnTo>
                <a:lnTo>
                  <a:pt x="241" y="85"/>
                </a:lnTo>
                <a:lnTo>
                  <a:pt x="242" y="85"/>
                </a:lnTo>
                <a:lnTo>
                  <a:pt x="241" y="85"/>
                </a:lnTo>
                <a:lnTo>
                  <a:pt x="242" y="85"/>
                </a:lnTo>
                <a:lnTo>
                  <a:pt x="242" y="84"/>
                </a:lnTo>
                <a:lnTo>
                  <a:pt x="242" y="85"/>
                </a:lnTo>
                <a:lnTo>
                  <a:pt x="243" y="85"/>
                </a:lnTo>
                <a:lnTo>
                  <a:pt x="243" y="86"/>
                </a:lnTo>
                <a:lnTo>
                  <a:pt x="242" y="86"/>
                </a:lnTo>
                <a:lnTo>
                  <a:pt x="242" y="87"/>
                </a:lnTo>
                <a:lnTo>
                  <a:pt x="243" y="87"/>
                </a:lnTo>
                <a:lnTo>
                  <a:pt x="243" y="86"/>
                </a:lnTo>
                <a:lnTo>
                  <a:pt x="243" y="87"/>
                </a:lnTo>
                <a:lnTo>
                  <a:pt x="244" y="87"/>
                </a:lnTo>
                <a:lnTo>
                  <a:pt x="243" y="87"/>
                </a:lnTo>
                <a:lnTo>
                  <a:pt x="243" y="88"/>
                </a:lnTo>
                <a:lnTo>
                  <a:pt x="244" y="88"/>
                </a:lnTo>
                <a:lnTo>
                  <a:pt x="243" y="88"/>
                </a:lnTo>
                <a:lnTo>
                  <a:pt x="243" y="89"/>
                </a:lnTo>
                <a:lnTo>
                  <a:pt x="242" y="89"/>
                </a:lnTo>
                <a:lnTo>
                  <a:pt x="242" y="90"/>
                </a:lnTo>
                <a:lnTo>
                  <a:pt x="243" y="90"/>
                </a:lnTo>
                <a:lnTo>
                  <a:pt x="243" y="89"/>
                </a:lnTo>
                <a:lnTo>
                  <a:pt x="243" y="90"/>
                </a:lnTo>
                <a:lnTo>
                  <a:pt x="244" y="90"/>
                </a:lnTo>
                <a:lnTo>
                  <a:pt x="244" y="89"/>
                </a:lnTo>
                <a:lnTo>
                  <a:pt x="245" y="89"/>
                </a:lnTo>
                <a:lnTo>
                  <a:pt x="244" y="89"/>
                </a:lnTo>
                <a:lnTo>
                  <a:pt x="245" y="89"/>
                </a:lnTo>
                <a:lnTo>
                  <a:pt x="245" y="90"/>
                </a:lnTo>
                <a:lnTo>
                  <a:pt x="244" y="90"/>
                </a:lnTo>
                <a:lnTo>
                  <a:pt x="245" y="90"/>
                </a:lnTo>
                <a:lnTo>
                  <a:pt x="246" y="91"/>
                </a:lnTo>
                <a:lnTo>
                  <a:pt x="245" y="91"/>
                </a:lnTo>
                <a:lnTo>
                  <a:pt x="244" y="91"/>
                </a:lnTo>
                <a:lnTo>
                  <a:pt x="245" y="91"/>
                </a:lnTo>
                <a:lnTo>
                  <a:pt x="246" y="91"/>
                </a:lnTo>
                <a:lnTo>
                  <a:pt x="245" y="91"/>
                </a:lnTo>
                <a:lnTo>
                  <a:pt x="246" y="91"/>
                </a:lnTo>
                <a:lnTo>
                  <a:pt x="246" y="92"/>
                </a:lnTo>
                <a:lnTo>
                  <a:pt x="247" y="92"/>
                </a:lnTo>
                <a:lnTo>
                  <a:pt x="246" y="92"/>
                </a:lnTo>
                <a:lnTo>
                  <a:pt x="247" y="93"/>
                </a:lnTo>
                <a:lnTo>
                  <a:pt x="246" y="93"/>
                </a:lnTo>
                <a:lnTo>
                  <a:pt x="246" y="92"/>
                </a:lnTo>
                <a:lnTo>
                  <a:pt x="245" y="93"/>
                </a:lnTo>
                <a:lnTo>
                  <a:pt x="246" y="93"/>
                </a:lnTo>
                <a:lnTo>
                  <a:pt x="245" y="93"/>
                </a:lnTo>
                <a:lnTo>
                  <a:pt x="244" y="93"/>
                </a:lnTo>
                <a:lnTo>
                  <a:pt x="245" y="93"/>
                </a:lnTo>
                <a:lnTo>
                  <a:pt x="245" y="92"/>
                </a:lnTo>
                <a:lnTo>
                  <a:pt x="244" y="92"/>
                </a:lnTo>
                <a:lnTo>
                  <a:pt x="245" y="92"/>
                </a:lnTo>
                <a:lnTo>
                  <a:pt x="244" y="92"/>
                </a:lnTo>
                <a:lnTo>
                  <a:pt x="244" y="93"/>
                </a:lnTo>
                <a:lnTo>
                  <a:pt x="243" y="93"/>
                </a:lnTo>
                <a:lnTo>
                  <a:pt x="243" y="94"/>
                </a:lnTo>
                <a:lnTo>
                  <a:pt x="244" y="94"/>
                </a:lnTo>
                <a:lnTo>
                  <a:pt x="243" y="94"/>
                </a:lnTo>
                <a:lnTo>
                  <a:pt x="243" y="95"/>
                </a:lnTo>
                <a:lnTo>
                  <a:pt x="242" y="95"/>
                </a:lnTo>
                <a:lnTo>
                  <a:pt x="242" y="96"/>
                </a:lnTo>
                <a:lnTo>
                  <a:pt x="243" y="96"/>
                </a:lnTo>
                <a:lnTo>
                  <a:pt x="243" y="95"/>
                </a:lnTo>
                <a:lnTo>
                  <a:pt x="243" y="96"/>
                </a:lnTo>
                <a:lnTo>
                  <a:pt x="244" y="96"/>
                </a:lnTo>
                <a:lnTo>
                  <a:pt x="244" y="95"/>
                </a:lnTo>
                <a:lnTo>
                  <a:pt x="245" y="95"/>
                </a:lnTo>
                <a:lnTo>
                  <a:pt x="244" y="95"/>
                </a:lnTo>
                <a:lnTo>
                  <a:pt x="245" y="95"/>
                </a:lnTo>
                <a:lnTo>
                  <a:pt x="245" y="96"/>
                </a:lnTo>
                <a:lnTo>
                  <a:pt x="244" y="96"/>
                </a:lnTo>
                <a:lnTo>
                  <a:pt x="245" y="96"/>
                </a:lnTo>
                <a:lnTo>
                  <a:pt x="246" y="96"/>
                </a:lnTo>
                <a:lnTo>
                  <a:pt x="245" y="96"/>
                </a:lnTo>
                <a:lnTo>
                  <a:pt x="246" y="95"/>
                </a:lnTo>
                <a:lnTo>
                  <a:pt x="246" y="96"/>
                </a:lnTo>
                <a:lnTo>
                  <a:pt x="247" y="96"/>
                </a:lnTo>
                <a:lnTo>
                  <a:pt x="246" y="95"/>
                </a:lnTo>
                <a:lnTo>
                  <a:pt x="247" y="95"/>
                </a:lnTo>
                <a:lnTo>
                  <a:pt x="246" y="95"/>
                </a:lnTo>
                <a:lnTo>
                  <a:pt x="246" y="94"/>
                </a:lnTo>
                <a:lnTo>
                  <a:pt x="247" y="94"/>
                </a:lnTo>
                <a:lnTo>
                  <a:pt x="246" y="94"/>
                </a:lnTo>
                <a:lnTo>
                  <a:pt x="247" y="94"/>
                </a:lnTo>
                <a:lnTo>
                  <a:pt x="247" y="93"/>
                </a:lnTo>
                <a:lnTo>
                  <a:pt x="247" y="94"/>
                </a:lnTo>
                <a:lnTo>
                  <a:pt x="248" y="94"/>
                </a:lnTo>
                <a:lnTo>
                  <a:pt x="247" y="94"/>
                </a:lnTo>
                <a:lnTo>
                  <a:pt x="248" y="94"/>
                </a:lnTo>
                <a:lnTo>
                  <a:pt x="248" y="95"/>
                </a:lnTo>
                <a:lnTo>
                  <a:pt x="247" y="95"/>
                </a:lnTo>
                <a:lnTo>
                  <a:pt x="248" y="95"/>
                </a:lnTo>
                <a:lnTo>
                  <a:pt x="247" y="96"/>
                </a:lnTo>
                <a:lnTo>
                  <a:pt x="248" y="96"/>
                </a:lnTo>
                <a:lnTo>
                  <a:pt x="248" y="95"/>
                </a:lnTo>
                <a:lnTo>
                  <a:pt x="248" y="96"/>
                </a:lnTo>
                <a:lnTo>
                  <a:pt x="249" y="96"/>
                </a:lnTo>
                <a:lnTo>
                  <a:pt x="249" y="95"/>
                </a:lnTo>
                <a:lnTo>
                  <a:pt x="250" y="95"/>
                </a:lnTo>
                <a:lnTo>
                  <a:pt x="250" y="96"/>
                </a:lnTo>
                <a:lnTo>
                  <a:pt x="251" y="96"/>
                </a:lnTo>
                <a:lnTo>
                  <a:pt x="251" y="95"/>
                </a:lnTo>
                <a:lnTo>
                  <a:pt x="251" y="96"/>
                </a:lnTo>
                <a:lnTo>
                  <a:pt x="252" y="96"/>
                </a:lnTo>
                <a:lnTo>
                  <a:pt x="252" y="95"/>
                </a:lnTo>
                <a:lnTo>
                  <a:pt x="251" y="95"/>
                </a:lnTo>
                <a:lnTo>
                  <a:pt x="251" y="94"/>
                </a:lnTo>
                <a:lnTo>
                  <a:pt x="250" y="94"/>
                </a:lnTo>
                <a:lnTo>
                  <a:pt x="251" y="94"/>
                </a:lnTo>
                <a:lnTo>
                  <a:pt x="251" y="93"/>
                </a:lnTo>
                <a:lnTo>
                  <a:pt x="250" y="93"/>
                </a:lnTo>
                <a:lnTo>
                  <a:pt x="251" y="93"/>
                </a:lnTo>
                <a:lnTo>
                  <a:pt x="251" y="92"/>
                </a:lnTo>
                <a:lnTo>
                  <a:pt x="251" y="93"/>
                </a:lnTo>
                <a:lnTo>
                  <a:pt x="252" y="93"/>
                </a:lnTo>
                <a:lnTo>
                  <a:pt x="252" y="92"/>
                </a:lnTo>
                <a:lnTo>
                  <a:pt x="251" y="92"/>
                </a:lnTo>
                <a:lnTo>
                  <a:pt x="251" y="91"/>
                </a:lnTo>
                <a:lnTo>
                  <a:pt x="252" y="91"/>
                </a:lnTo>
                <a:lnTo>
                  <a:pt x="252" y="90"/>
                </a:lnTo>
                <a:lnTo>
                  <a:pt x="252" y="91"/>
                </a:lnTo>
                <a:lnTo>
                  <a:pt x="253" y="91"/>
                </a:lnTo>
                <a:lnTo>
                  <a:pt x="252" y="91"/>
                </a:lnTo>
                <a:lnTo>
                  <a:pt x="253" y="91"/>
                </a:lnTo>
                <a:lnTo>
                  <a:pt x="253" y="92"/>
                </a:lnTo>
                <a:lnTo>
                  <a:pt x="253" y="93"/>
                </a:lnTo>
                <a:lnTo>
                  <a:pt x="252" y="93"/>
                </a:lnTo>
                <a:lnTo>
                  <a:pt x="253" y="93"/>
                </a:lnTo>
                <a:lnTo>
                  <a:pt x="253" y="92"/>
                </a:lnTo>
                <a:lnTo>
                  <a:pt x="254" y="92"/>
                </a:lnTo>
                <a:lnTo>
                  <a:pt x="254" y="93"/>
                </a:lnTo>
                <a:lnTo>
                  <a:pt x="254" y="94"/>
                </a:lnTo>
                <a:lnTo>
                  <a:pt x="255" y="94"/>
                </a:lnTo>
                <a:lnTo>
                  <a:pt x="254" y="94"/>
                </a:lnTo>
                <a:lnTo>
                  <a:pt x="253" y="94"/>
                </a:lnTo>
                <a:lnTo>
                  <a:pt x="253" y="95"/>
                </a:lnTo>
                <a:lnTo>
                  <a:pt x="253" y="96"/>
                </a:lnTo>
                <a:lnTo>
                  <a:pt x="252" y="96"/>
                </a:lnTo>
                <a:lnTo>
                  <a:pt x="253" y="96"/>
                </a:lnTo>
                <a:lnTo>
                  <a:pt x="253" y="95"/>
                </a:lnTo>
                <a:lnTo>
                  <a:pt x="254" y="95"/>
                </a:lnTo>
                <a:lnTo>
                  <a:pt x="254" y="96"/>
                </a:lnTo>
                <a:lnTo>
                  <a:pt x="255" y="96"/>
                </a:lnTo>
                <a:lnTo>
                  <a:pt x="254" y="96"/>
                </a:lnTo>
                <a:lnTo>
                  <a:pt x="254" y="95"/>
                </a:lnTo>
                <a:lnTo>
                  <a:pt x="255" y="95"/>
                </a:lnTo>
                <a:lnTo>
                  <a:pt x="255" y="96"/>
                </a:lnTo>
                <a:lnTo>
                  <a:pt x="256" y="96"/>
                </a:lnTo>
                <a:lnTo>
                  <a:pt x="256" y="95"/>
                </a:lnTo>
                <a:lnTo>
                  <a:pt x="256" y="96"/>
                </a:lnTo>
                <a:lnTo>
                  <a:pt x="257" y="96"/>
                </a:lnTo>
                <a:lnTo>
                  <a:pt x="257" y="95"/>
                </a:lnTo>
                <a:lnTo>
                  <a:pt x="256" y="95"/>
                </a:lnTo>
                <a:lnTo>
                  <a:pt x="257" y="95"/>
                </a:lnTo>
                <a:lnTo>
                  <a:pt x="257" y="94"/>
                </a:lnTo>
                <a:lnTo>
                  <a:pt x="257" y="93"/>
                </a:lnTo>
                <a:lnTo>
                  <a:pt x="258" y="93"/>
                </a:lnTo>
                <a:lnTo>
                  <a:pt x="257" y="94"/>
                </a:lnTo>
                <a:lnTo>
                  <a:pt x="258" y="94"/>
                </a:lnTo>
                <a:lnTo>
                  <a:pt x="257" y="94"/>
                </a:lnTo>
                <a:lnTo>
                  <a:pt x="258" y="94"/>
                </a:lnTo>
                <a:lnTo>
                  <a:pt x="258" y="95"/>
                </a:lnTo>
                <a:lnTo>
                  <a:pt x="259" y="95"/>
                </a:lnTo>
                <a:lnTo>
                  <a:pt x="258" y="95"/>
                </a:lnTo>
                <a:lnTo>
                  <a:pt x="258" y="96"/>
                </a:lnTo>
                <a:lnTo>
                  <a:pt x="257" y="96"/>
                </a:lnTo>
                <a:lnTo>
                  <a:pt x="258" y="96"/>
                </a:lnTo>
                <a:lnTo>
                  <a:pt x="259" y="96"/>
                </a:lnTo>
                <a:lnTo>
                  <a:pt x="258" y="96"/>
                </a:lnTo>
                <a:lnTo>
                  <a:pt x="259" y="95"/>
                </a:lnTo>
                <a:lnTo>
                  <a:pt x="259" y="96"/>
                </a:lnTo>
                <a:lnTo>
                  <a:pt x="260" y="96"/>
                </a:lnTo>
                <a:lnTo>
                  <a:pt x="259" y="95"/>
                </a:lnTo>
                <a:lnTo>
                  <a:pt x="260" y="95"/>
                </a:lnTo>
                <a:lnTo>
                  <a:pt x="261" y="95"/>
                </a:lnTo>
                <a:lnTo>
                  <a:pt x="260" y="96"/>
                </a:lnTo>
                <a:lnTo>
                  <a:pt x="261" y="96"/>
                </a:lnTo>
                <a:lnTo>
                  <a:pt x="261" y="95"/>
                </a:lnTo>
                <a:lnTo>
                  <a:pt x="261" y="96"/>
                </a:lnTo>
                <a:lnTo>
                  <a:pt x="262" y="96"/>
                </a:lnTo>
                <a:lnTo>
                  <a:pt x="262" y="95"/>
                </a:lnTo>
                <a:lnTo>
                  <a:pt x="261" y="95"/>
                </a:lnTo>
                <a:lnTo>
                  <a:pt x="262" y="95"/>
                </a:lnTo>
                <a:lnTo>
                  <a:pt x="262" y="94"/>
                </a:lnTo>
                <a:lnTo>
                  <a:pt x="261" y="94"/>
                </a:lnTo>
                <a:lnTo>
                  <a:pt x="260" y="94"/>
                </a:lnTo>
                <a:lnTo>
                  <a:pt x="261" y="94"/>
                </a:lnTo>
                <a:lnTo>
                  <a:pt x="260" y="94"/>
                </a:lnTo>
                <a:lnTo>
                  <a:pt x="261" y="94"/>
                </a:lnTo>
                <a:lnTo>
                  <a:pt x="261" y="93"/>
                </a:lnTo>
                <a:lnTo>
                  <a:pt x="260" y="93"/>
                </a:lnTo>
                <a:lnTo>
                  <a:pt x="261" y="92"/>
                </a:lnTo>
                <a:lnTo>
                  <a:pt x="260" y="92"/>
                </a:lnTo>
                <a:lnTo>
                  <a:pt x="259" y="92"/>
                </a:lnTo>
                <a:lnTo>
                  <a:pt x="260" y="93"/>
                </a:lnTo>
                <a:lnTo>
                  <a:pt x="259" y="93"/>
                </a:lnTo>
                <a:lnTo>
                  <a:pt x="259" y="92"/>
                </a:lnTo>
                <a:lnTo>
                  <a:pt x="258" y="93"/>
                </a:lnTo>
                <a:lnTo>
                  <a:pt x="259" y="93"/>
                </a:lnTo>
                <a:lnTo>
                  <a:pt x="258" y="93"/>
                </a:lnTo>
                <a:lnTo>
                  <a:pt x="257" y="93"/>
                </a:lnTo>
                <a:lnTo>
                  <a:pt x="258" y="93"/>
                </a:lnTo>
                <a:lnTo>
                  <a:pt x="258" y="92"/>
                </a:lnTo>
                <a:lnTo>
                  <a:pt x="259" y="92"/>
                </a:lnTo>
                <a:lnTo>
                  <a:pt x="258" y="92"/>
                </a:lnTo>
                <a:lnTo>
                  <a:pt x="258" y="91"/>
                </a:lnTo>
                <a:lnTo>
                  <a:pt x="259" y="91"/>
                </a:lnTo>
                <a:lnTo>
                  <a:pt x="258" y="91"/>
                </a:lnTo>
                <a:lnTo>
                  <a:pt x="259" y="91"/>
                </a:lnTo>
                <a:lnTo>
                  <a:pt x="260" y="91"/>
                </a:lnTo>
                <a:lnTo>
                  <a:pt x="259" y="91"/>
                </a:lnTo>
                <a:lnTo>
                  <a:pt x="260" y="91"/>
                </a:lnTo>
                <a:lnTo>
                  <a:pt x="259" y="91"/>
                </a:lnTo>
                <a:lnTo>
                  <a:pt x="259" y="90"/>
                </a:lnTo>
                <a:lnTo>
                  <a:pt x="259" y="89"/>
                </a:lnTo>
                <a:lnTo>
                  <a:pt x="258" y="90"/>
                </a:lnTo>
                <a:lnTo>
                  <a:pt x="259" y="90"/>
                </a:lnTo>
                <a:lnTo>
                  <a:pt x="258" y="90"/>
                </a:lnTo>
                <a:lnTo>
                  <a:pt x="257" y="90"/>
                </a:lnTo>
                <a:lnTo>
                  <a:pt x="258" y="90"/>
                </a:lnTo>
                <a:lnTo>
                  <a:pt x="258" y="89"/>
                </a:lnTo>
                <a:lnTo>
                  <a:pt x="259" y="89"/>
                </a:lnTo>
                <a:lnTo>
                  <a:pt x="258" y="89"/>
                </a:lnTo>
                <a:lnTo>
                  <a:pt x="258" y="88"/>
                </a:lnTo>
                <a:lnTo>
                  <a:pt x="257" y="88"/>
                </a:lnTo>
                <a:lnTo>
                  <a:pt x="258" y="88"/>
                </a:lnTo>
                <a:lnTo>
                  <a:pt x="257" y="88"/>
                </a:lnTo>
                <a:lnTo>
                  <a:pt x="258" y="87"/>
                </a:lnTo>
                <a:lnTo>
                  <a:pt x="257" y="87"/>
                </a:lnTo>
                <a:lnTo>
                  <a:pt x="257" y="88"/>
                </a:lnTo>
                <a:lnTo>
                  <a:pt x="257" y="89"/>
                </a:lnTo>
                <a:lnTo>
                  <a:pt x="256" y="89"/>
                </a:lnTo>
                <a:lnTo>
                  <a:pt x="257" y="89"/>
                </a:lnTo>
                <a:lnTo>
                  <a:pt x="257" y="90"/>
                </a:lnTo>
                <a:lnTo>
                  <a:pt x="256" y="90"/>
                </a:lnTo>
                <a:lnTo>
                  <a:pt x="256" y="89"/>
                </a:lnTo>
                <a:lnTo>
                  <a:pt x="256" y="90"/>
                </a:lnTo>
                <a:lnTo>
                  <a:pt x="255" y="90"/>
                </a:lnTo>
                <a:lnTo>
                  <a:pt x="255" y="89"/>
                </a:lnTo>
                <a:lnTo>
                  <a:pt x="254" y="89"/>
                </a:lnTo>
                <a:lnTo>
                  <a:pt x="254" y="90"/>
                </a:lnTo>
                <a:lnTo>
                  <a:pt x="255" y="90"/>
                </a:lnTo>
                <a:lnTo>
                  <a:pt x="254" y="90"/>
                </a:lnTo>
                <a:lnTo>
                  <a:pt x="254" y="89"/>
                </a:lnTo>
                <a:lnTo>
                  <a:pt x="253" y="89"/>
                </a:lnTo>
                <a:lnTo>
                  <a:pt x="253" y="90"/>
                </a:lnTo>
                <a:lnTo>
                  <a:pt x="252" y="90"/>
                </a:lnTo>
                <a:lnTo>
                  <a:pt x="253" y="90"/>
                </a:lnTo>
                <a:lnTo>
                  <a:pt x="253" y="89"/>
                </a:lnTo>
                <a:lnTo>
                  <a:pt x="253" y="88"/>
                </a:lnTo>
                <a:lnTo>
                  <a:pt x="254" y="88"/>
                </a:lnTo>
                <a:lnTo>
                  <a:pt x="255" y="88"/>
                </a:lnTo>
                <a:lnTo>
                  <a:pt x="254" y="88"/>
                </a:lnTo>
                <a:lnTo>
                  <a:pt x="254" y="87"/>
                </a:lnTo>
                <a:lnTo>
                  <a:pt x="255" y="87"/>
                </a:lnTo>
                <a:lnTo>
                  <a:pt x="254" y="87"/>
                </a:lnTo>
                <a:lnTo>
                  <a:pt x="254" y="86"/>
                </a:lnTo>
                <a:lnTo>
                  <a:pt x="255" y="86"/>
                </a:lnTo>
                <a:lnTo>
                  <a:pt x="255" y="87"/>
                </a:lnTo>
                <a:lnTo>
                  <a:pt x="256" y="87"/>
                </a:lnTo>
                <a:lnTo>
                  <a:pt x="256" y="86"/>
                </a:lnTo>
                <a:lnTo>
                  <a:pt x="256" y="87"/>
                </a:lnTo>
                <a:lnTo>
                  <a:pt x="257" y="87"/>
                </a:lnTo>
                <a:lnTo>
                  <a:pt x="257" y="86"/>
                </a:lnTo>
                <a:lnTo>
                  <a:pt x="256" y="86"/>
                </a:lnTo>
                <a:lnTo>
                  <a:pt x="257" y="86"/>
                </a:lnTo>
                <a:lnTo>
                  <a:pt x="257" y="85"/>
                </a:lnTo>
                <a:lnTo>
                  <a:pt x="256" y="85"/>
                </a:lnTo>
                <a:lnTo>
                  <a:pt x="255" y="85"/>
                </a:lnTo>
                <a:lnTo>
                  <a:pt x="256" y="85"/>
                </a:lnTo>
                <a:lnTo>
                  <a:pt x="256" y="84"/>
                </a:lnTo>
                <a:lnTo>
                  <a:pt x="256" y="83"/>
                </a:lnTo>
                <a:lnTo>
                  <a:pt x="256" y="84"/>
                </a:lnTo>
                <a:lnTo>
                  <a:pt x="257" y="84"/>
                </a:lnTo>
                <a:lnTo>
                  <a:pt x="257" y="83"/>
                </a:lnTo>
                <a:lnTo>
                  <a:pt x="256" y="83"/>
                </a:lnTo>
                <a:lnTo>
                  <a:pt x="257" y="83"/>
                </a:lnTo>
                <a:lnTo>
                  <a:pt x="257" y="82"/>
                </a:lnTo>
                <a:lnTo>
                  <a:pt x="257" y="81"/>
                </a:lnTo>
                <a:lnTo>
                  <a:pt x="258" y="81"/>
                </a:lnTo>
                <a:lnTo>
                  <a:pt x="257" y="82"/>
                </a:lnTo>
                <a:lnTo>
                  <a:pt x="258" y="82"/>
                </a:lnTo>
                <a:lnTo>
                  <a:pt x="257" y="82"/>
                </a:lnTo>
                <a:lnTo>
                  <a:pt x="258" y="82"/>
                </a:lnTo>
                <a:lnTo>
                  <a:pt x="258" y="83"/>
                </a:lnTo>
                <a:lnTo>
                  <a:pt x="259" y="83"/>
                </a:lnTo>
                <a:lnTo>
                  <a:pt x="258" y="83"/>
                </a:lnTo>
                <a:lnTo>
                  <a:pt x="258" y="84"/>
                </a:lnTo>
                <a:lnTo>
                  <a:pt x="257" y="84"/>
                </a:lnTo>
                <a:lnTo>
                  <a:pt x="258" y="84"/>
                </a:lnTo>
                <a:lnTo>
                  <a:pt x="259" y="84"/>
                </a:lnTo>
                <a:lnTo>
                  <a:pt x="258" y="84"/>
                </a:lnTo>
                <a:lnTo>
                  <a:pt x="259" y="83"/>
                </a:lnTo>
                <a:lnTo>
                  <a:pt x="259" y="84"/>
                </a:lnTo>
                <a:lnTo>
                  <a:pt x="260" y="84"/>
                </a:lnTo>
                <a:lnTo>
                  <a:pt x="259" y="83"/>
                </a:lnTo>
                <a:lnTo>
                  <a:pt x="260" y="83"/>
                </a:lnTo>
                <a:lnTo>
                  <a:pt x="261" y="83"/>
                </a:lnTo>
                <a:lnTo>
                  <a:pt x="260" y="84"/>
                </a:lnTo>
                <a:lnTo>
                  <a:pt x="261" y="84"/>
                </a:lnTo>
                <a:lnTo>
                  <a:pt x="261" y="83"/>
                </a:lnTo>
                <a:lnTo>
                  <a:pt x="261" y="84"/>
                </a:lnTo>
                <a:lnTo>
                  <a:pt x="262" y="84"/>
                </a:lnTo>
                <a:lnTo>
                  <a:pt x="262" y="83"/>
                </a:lnTo>
                <a:lnTo>
                  <a:pt x="261" y="83"/>
                </a:lnTo>
                <a:lnTo>
                  <a:pt x="262" y="83"/>
                </a:lnTo>
                <a:lnTo>
                  <a:pt x="262" y="82"/>
                </a:lnTo>
                <a:lnTo>
                  <a:pt x="261" y="82"/>
                </a:lnTo>
                <a:lnTo>
                  <a:pt x="260" y="82"/>
                </a:lnTo>
                <a:lnTo>
                  <a:pt x="261" y="82"/>
                </a:lnTo>
                <a:lnTo>
                  <a:pt x="260" y="82"/>
                </a:lnTo>
                <a:lnTo>
                  <a:pt x="261" y="82"/>
                </a:lnTo>
                <a:lnTo>
                  <a:pt x="261" y="81"/>
                </a:lnTo>
                <a:lnTo>
                  <a:pt x="260" y="81"/>
                </a:lnTo>
                <a:lnTo>
                  <a:pt x="261" y="80"/>
                </a:lnTo>
                <a:lnTo>
                  <a:pt x="260" y="80"/>
                </a:lnTo>
                <a:lnTo>
                  <a:pt x="259" y="80"/>
                </a:lnTo>
                <a:lnTo>
                  <a:pt x="260" y="81"/>
                </a:lnTo>
                <a:lnTo>
                  <a:pt x="259" y="81"/>
                </a:lnTo>
                <a:lnTo>
                  <a:pt x="259" y="80"/>
                </a:lnTo>
                <a:lnTo>
                  <a:pt x="258" y="81"/>
                </a:lnTo>
                <a:lnTo>
                  <a:pt x="259" y="81"/>
                </a:lnTo>
                <a:lnTo>
                  <a:pt x="258" y="81"/>
                </a:lnTo>
                <a:lnTo>
                  <a:pt x="257" y="81"/>
                </a:lnTo>
                <a:lnTo>
                  <a:pt x="258" y="81"/>
                </a:lnTo>
                <a:lnTo>
                  <a:pt x="258" y="80"/>
                </a:lnTo>
                <a:lnTo>
                  <a:pt x="259" y="80"/>
                </a:lnTo>
                <a:lnTo>
                  <a:pt x="258" y="80"/>
                </a:lnTo>
                <a:lnTo>
                  <a:pt x="258" y="79"/>
                </a:lnTo>
                <a:lnTo>
                  <a:pt x="259" y="79"/>
                </a:lnTo>
                <a:lnTo>
                  <a:pt x="258" y="79"/>
                </a:lnTo>
                <a:lnTo>
                  <a:pt x="259" y="79"/>
                </a:lnTo>
                <a:lnTo>
                  <a:pt x="260" y="79"/>
                </a:lnTo>
                <a:lnTo>
                  <a:pt x="259" y="79"/>
                </a:lnTo>
                <a:lnTo>
                  <a:pt x="260" y="79"/>
                </a:lnTo>
                <a:lnTo>
                  <a:pt x="259" y="79"/>
                </a:lnTo>
                <a:lnTo>
                  <a:pt x="259" y="78"/>
                </a:lnTo>
                <a:lnTo>
                  <a:pt x="260" y="78"/>
                </a:lnTo>
                <a:lnTo>
                  <a:pt x="259" y="77"/>
                </a:lnTo>
                <a:lnTo>
                  <a:pt x="260" y="77"/>
                </a:lnTo>
                <a:lnTo>
                  <a:pt x="261" y="77"/>
                </a:lnTo>
                <a:lnTo>
                  <a:pt x="260" y="78"/>
                </a:lnTo>
                <a:lnTo>
                  <a:pt x="261" y="78"/>
                </a:lnTo>
                <a:lnTo>
                  <a:pt x="261" y="77"/>
                </a:lnTo>
                <a:lnTo>
                  <a:pt x="261" y="78"/>
                </a:lnTo>
                <a:lnTo>
                  <a:pt x="262" y="78"/>
                </a:lnTo>
                <a:lnTo>
                  <a:pt x="262" y="77"/>
                </a:lnTo>
                <a:lnTo>
                  <a:pt x="261" y="77"/>
                </a:lnTo>
                <a:lnTo>
                  <a:pt x="262" y="77"/>
                </a:lnTo>
                <a:lnTo>
                  <a:pt x="262" y="76"/>
                </a:lnTo>
                <a:lnTo>
                  <a:pt x="261" y="76"/>
                </a:lnTo>
                <a:lnTo>
                  <a:pt x="260" y="76"/>
                </a:lnTo>
                <a:lnTo>
                  <a:pt x="261" y="76"/>
                </a:lnTo>
                <a:lnTo>
                  <a:pt x="260" y="76"/>
                </a:lnTo>
                <a:lnTo>
                  <a:pt x="261" y="76"/>
                </a:lnTo>
                <a:lnTo>
                  <a:pt x="261" y="75"/>
                </a:lnTo>
                <a:lnTo>
                  <a:pt x="261" y="74"/>
                </a:lnTo>
                <a:lnTo>
                  <a:pt x="261" y="75"/>
                </a:lnTo>
                <a:lnTo>
                  <a:pt x="262" y="75"/>
                </a:lnTo>
                <a:lnTo>
                  <a:pt x="262" y="74"/>
                </a:lnTo>
                <a:lnTo>
                  <a:pt x="261" y="74"/>
                </a:lnTo>
                <a:lnTo>
                  <a:pt x="262" y="74"/>
                </a:lnTo>
                <a:lnTo>
                  <a:pt x="262" y="73"/>
                </a:lnTo>
                <a:lnTo>
                  <a:pt x="262" y="72"/>
                </a:lnTo>
                <a:lnTo>
                  <a:pt x="263" y="72"/>
                </a:lnTo>
                <a:lnTo>
                  <a:pt x="263" y="73"/>
                </a:lnTo>
                <a:lnTo>
                  <a:pt x="263" y="74"/>
                </a:lnTo>
                <a:lnTo>
                  <a:pt x="264" y="74"/>
                </a:lnTo>
                <a:lnTo>
                  <a:pt x="263" y="74"/>
                </a:lnTo>
                <a:lnTo>
                  <a:pt x="263" y="75"/>
                </a:lnTo>
                <a:lnTo>
                  <a:pt x="264" y="75"/>
                </a:lnTo>
                <a:lnTo>
                  <a:pt x="264" y="74"/>
                </a:lnTo>
                <a:lnTo>
                  <a:pt x="264" y="75"/>
                </a:lnTo>
                <a:lnTo>
                  <a:pt x="264" y="76"/>
                </a:lnTo>
                <a:lnTo>
                  <a:pt x="265" y="76"/>
                </a:lnTo>
                <a:lnTo>
                  <a:pt x="264" y="76"/>
                </a:lnTo>
                <a:lnTo>
                  <a:pt x="263" y="76"/>
                </a:lnTo>
                <a:lnTo>
                  <a:pt x="263" y="77"/>
                </a:lnTo>
                <a:lnTo>
                  <a:pt x="264" y="77"/>
                </a:lnTo>
                <a:lnTo>
                  <a:pt x="263" y="77"/>
                </a:lnTo>
                <a:lnTo>
                  <a:pt x="263" y="78"/>
                </a:lnTo>
                <a:lnTo>
                  <a:pt x="264" y="78"/>
                </a:lnTo>
                <a:lnTo>
                  <a:pt x="264" y="77"/>
                </a:lnTo>
                <a:lnTo>
                  <a:pt x="264" y="78"/>
                </a:lnTo>
                <a:lnTo>
                  <a:pt x="265" y="78"/>
                </a:lnTo>
                <a:lnTo>
                  <a:pt x="265" y="77"/>
                </a:lnTo>
                <a:lnTo>
                  <a:pt x="266" y="77"/>
                </a:lnTo>
                <a:lnTo>
                  <a:pt x="266" y="78"/>
                </a:lnTo>
                <a:lnTo>
                  <a:pt x="265" y="78"/>
                </a:lnTo>
                <a:lnTo>
                  <a:pt x="266" y="78"/>
                </a:lnTo>
                <a:lnTo>
                  <a:pt x="266" y="79"/>
                </a:lnTo>
                <a:lnTo>
                  <a:pt x="265" y="79"/>
                </a:lnTo>
                <a:lnTo>
                  <a:pt x="266" y="79"/>
                </a:lnTo>
                <a:lnTo>
                  <a:pt x="267" y="79"/>
                </a:lnTo>
                <a:lnTo>
                  <a:pt x="267" y="80"/>
                </a:lnTo>
                <a:lnTo>
                  <a:pt x="267" y="81"/>
                </a:lnTo>
                <a:lnTo>
                  <a:pt x="268" y="81"/>
                </a:lnTo>
                <a:lnTo>
                  <a:pt x="267" y="81"/>
                </a:lnTo>
                <a:lnTo>
                  <a:pt x="267" y="80"/>
                </a:lnTo>
                <a:lnTo>
                  <a:pt x="266" y="80"/>
                </a:lnTo>
                <a:lnTo>
                  <a:pt x="266" y="81"/>
                </a:lnTo>
                <a:lnTo>
                  <a:pt x="265" y="81"/>
                </a:lnTo>
                <a:lnTo>
                  <a:pt x="266" y="81"/>
                </a:lnTo>
                <a:lnTo>
                  <a:pt x="266" y="80"/>
                </a:lnTo>
                <a:lnTo>
                  <a:pt x="265" y="80"/>
                </a:lnTo>
                <a:lnTo>
                  <a:pt x="265" y="81"/>
                </a:lnTo>
                <a:lnTo>
                  <a:pt x="264" y="81"/>
                </a:lnTo>
                <a:lnTo>
                  <a:pt x="264" y="82"/>
                </a:lnTo>
                <a:lnTo>
                  <a:pt x="265" y="82"/>
                </a:lnTo>
                <a:lnTo>
                  <a:pt x="264" y="82"/>
                </a:lnTo>
                <a:lnTo>
                  <a:pt x="263" y="82"/>
                </a:lnTo>
                <a:lnTo>
                  <a:pt x="263" y="83"/>
                </a:lnTo>
                <a:lnTo>
                  <a:pt x="264" y="83"/>
                </a:lnTo>
                <a:lnTo>
                  <a:pt x="263" y="83"/>
                </a:lnTo>
                <a:lnTo>
                  <a:pt x="263" y="84"/>
                </a:lnTo>
                <a:lnTo>
                  <a:pt x="264" y="84"/>
                </a:lnTo>
                <a:lnTo>
                  <a:pt x="264" y="83"/>
                </a:lnTo>
                <a:lnTo>
                  <a:pt x="264" y="84"/>
                </a:lnTo>
                <a:lnTo>
                  <a:pt x="265" y="84"/>
                </a:lnTo>
                <a:lnTo>
                  <a:pt x="265" y="83"/>
                </a:lnTo>
                <a:lnTo>
                  <a:pt x="266" y="83"/>
                </a:lnTo>
                <a:lnTo>
                  <a:pt x="266" y="84"/>
                </a:lnTo>
                <a:lnTo>
                  <a:pt x="265" y="84"/>
                </a:lnTo>
                <a:lnTo>
                  <a:pt x="266" y="84"/>
                </a:lnTo>
                <a:lnTo>
                  <a:pt x="266" y="83"/>
                </a:lnTo>
                <a:lnTo>
                  <a:pt x="267" y="83"/>
                </a:lnTo>
                <a:lnTo>
                  <a:pt x="267" y="84"/>
                </a:lnTo>
                <a:lnTo>
                  <a:pt x="268" y="84"/>
                </a:lnTo>
                <a:lnTo>
                  <a:pt x="267" y="84"/>
                </a:lnTo>
                <a:lnTo>
                  <a:pt x="267" y="83"/>
                </a:lnTo>
                <a:lnTo>
                  <a:pt x="267" y="82"/>
                </a:lnTo>
                <a:lnTo>
                  <a:pt x="268" y="82"/>
                </a:lnTo>
                <a:lnTo>
                  <a:pt x="267" y="82"/>
                </a:lnTo>
                <a:lnTo>
                  <a:pt x="268" y="82"/>
                </a:lnTo>
                <a:lnTo>
                  <a:pt x="268" y="81"/>
                </a:lnTo>
                <a:lnTo>
                  <a:pt x="268" y="82"/>
                </a:lnTo>
                <a:lnTo>
                  <a:pt x="269" y="82"/>
                </a:lnTo>
                <a:lnTo>
                  <a:pt x="269" y="83"/>
                </a:lnTo>
                <a:lnTo>
                  <a:pt x="268" y="83"/>
                </a:lnTo>
                <a:lnTo>
                  <a:pt x="268" y="84"/>
                </a:lnTo>
                <a:lnTo>
                  <a:pt x="269" y="84"/>
                </a:lnTo>
                <a:lnTo>
                  <a:pt x="269" y="83"/>
                </a:lnTo>
                <a:lnTo>
                  <a:pt x="269" y="84"/>
                </a:lnTo>
                <a:lnTo>
                  <a:pt x="270" y="84"/>
                </a:lnTo>
                <a:lnTo>
                  <a:pt x="269" y="84"/>
                </a:lnTo>
                <a:lnTo>
                  <a:pt x="269" y="85"/>
                </a:lnTo>
                <a:lnTo>
                  <a:pt x="270" y="85"/>
                </a:lnTo>
                <a:lnTo>
                  <a:pt x="269" y="85"/>
                </a:lnTo>
                <a:lnTo>
                  <a:pt x="269" y="86"/>
                </a:lnTo>
                <a:lnTo>
                  <a:pt x="268" y="86"/>
                </a:lnTo>
                <a:lnTo>
                  <a:pt x="268" y="87"/>
                </a:lnTo>
                <a:lnTo>
                  <a:pt x="269" y="87"/>
                </a:lnTo>
                <a:lnTo>
                  <a:pt x="269" y="86"/>
                </a:lnTo>
                <a:lnTo>
                  <a:pt x="269" y="87"/>
                </a:lnTo>
                <a:lnTo>
                  <a:pt x="270" y="87"/>
                </a:lnTo>
                <a:lnTo>
                  <a:pt x="270" y="86"/>
                </a:lnTo>
                <a:lnTo>
                  <a:pt x="271" y="86"/>
                </a:lnTo>
                <a:lnTo>
                  <a:pt x="270" y="86"/>
                </a:lnTo>
                <a:lnTo>
                  <a:pt x="271" y="86"/>
                </a:lnTo>
                <a:lnTo>
                  <a:pt x="271" y="87"/>
                </a:lnTo>
                <a:lnTo>
                  <a:pt x="270" y="87"/>
                </a:lnTo>
                <a:lnTo>
                  <a:pt x="271" y="87"/>
                </a:lnTo>
                <a:lnTo>
                  <a:pt x="272" y="88"/>
                </a:lnTo>
                <a:lnTo>
                  <a:pt x="271" y="88"/>
                </a:lnTo>
                <a:lnTo>
                  <a:pt x="270" y="88"/>
                </a:lnTo>
                <a:lnTo>
                  <a:pt x="271" y="88"/>
                </a:lnTo>
                <a:lnTo>
                  <a:pt x="272" y="88"/>
                </a:lnTo>
                <a:lnTo>
                  <a:pt x="271" y="88"/>
                </a:lnTo>
                <a:lnTo>
                  <a:pt x="272" y="88"/>
                </a:lnTo>
                <a:lnTo>
                  <a:pt x="272" y="89"/>
                </a:lnTo>
                <a:lnTo>
                  <a:pt x="273" y="89"/>
                </a:lnTo>
                <a:lnTo>
                  <a:pt x="272" y="89"/>
                </a:lnTo>
                <a:lnTo>
                  <a:pt x="273" y="90"/>
                </a:lnTo>
                <a:lnTo>
                  <a:pt x="272" y="90"/>
                </a:lnTo>
                <a:lnTo>
                  <a:pt x="272" y="89"/>
                </a:lnTo>
                <a:lnTo>
                  <a:pt x="271" y="90"/>
                </a:lnTo>
                <a:lnTo>
                  <a:pt x="272" y="90"/>
                </a:lnTo>
                <a:lnTo>
                  <a:pt x="271" y="90"/>
                </a:lnTo>
                <a:lnTo>
                  <a:pt x="270" y="90"/>
                </a:lnTo>
                <a:lnTo>
                  <a:pt x="271" y="90"/>
                </a:lnTo>
                <a:lnTo>
                  <a:pt x="271" y="89"/>
                </a:lnTo>
                <a:lnTo>
                  <a:pt x="270" y="89"/>
                </a:lnTo>
                <a:lnTo>
                  <a:pt x="271" y="89"/>
                </a:lnTo>
                <a:lnTo>
                  <a:pt x="270" y="89"/>
                </a:lnTo>
                <a:lnTo>
                  <a:pt x="270" y="90"/>
                </a:lnTo>
                <a:lnTo>
                  <a:pt x="269" y="90"/>
                </a:lnTo>
                <a:lnTo>
                  <a:pt x="269" y="89"/>
                </a:lnTo>
                <a:lnTo>
                  <a:pt x="269" y="90"/>
                </a:lnTo>
                <a:lnTo>
                  <a:pt x="268" y="90"/>
                </a:lnTo>
                <a:lnTo>
                  <a:pt x="268" y="89"/>
                </a:lnTo>
                <a:lnTo>
                  <a:pt x="269" y="89"/>
                </a:lnTo>
                <a:lnTo>
                  <a:pt x="269" y="88"/>
                </a:lnTo>
                <a:lnTo>
                  <a:pt x="268" y="88"/>
                </a:lnTo>
                <a:lnTo>
                  <a:pt x="268" y="87"/>
                </a:lnTo>
                <a:lnTo>
                  <a:pt x="268" y="88"/>
                </a:lnTo>
                <a:lnTo>
                  <a:pt x="267" y="88"/>
                </a:lnTo>
                <a:lnTo>
                  <a:pt x="268" y="88"/>
                </a:lnTo>
                <a:lnTo>
                  <a:pt x="267" y="88"/>
                </a:lnTo>
                <a:lnTo>
                  <a:pt x="267" y="89"/>
                </a:lnTo>
                <a:lnTo>
                  <a:pt x="267" y="90"/>
                </a:lnTo>
                <a:lnTo>
                  <a:pt x="268" y="90"/>
                </a:lnTo>
                <a:lnTo>
                  <a:pt x="267" y="90"/>
                </a:lnTo>
                <a:lnTo>
                  <a:pt x="267" y="89"/>
                </a:lnTo>
                <a:lnTo>
                  <a:pt x="266" y="89"/>
                </a:lnTo>
                <a:lnTo>
                  <a:pt x="266" y="90"/>
                </a:lnTo>
                <a:lnTo>
                  <a:pt x="266" y="91"/>
                </a:lnTo>
                <a:lnTo>
                  <a:pt x="265" y="91"/>
                </a:lnTo>
                <a:lnTo>
                  <a:pt x="266" y="91"/>
                </a:lnTo>
                <a:lnTo>
                  <a:pt x="267" y="91"/>
                </a:lnTo>
                <a:lnTo>
                  <a:pt x="267" y="92"/>
                </a:lnTo>
                <a:lnTo>
                  <a:pt x="267" y="93"/>
                </a:lnTo>
                <a:lnTo>
                  <a:pt x="268" y="93"/>
                </a:lnTo>
                <a:lnTo>
                  <a:pt x="267" y="93"/>
                </a:lnTo>
                <a:lnTo>
                  <a:pt x="267" y="92"/>
                </a:lnTo>
                <a:lnTo>
                  <a:pt x="266" y="92"/>
                </a:lnTo>
                <a:lnTo>
                  <a:pt x="266" y="93"/>
                </a:lnTo>
                <a:lnTo>
                  <a:pt x="265" y="93"/>
                </a:lnTo>
                <a:lnTo>
                  <a:pt x="266" y="93"/>
                </a:lnTo>
                <a:lnTo>
                  <a:pt x="266" y="92"/>
                </a:lnTo>
                <a:lnTo>
                  <a:pt x="265" y="92"/>
                </a:lnTo>
                <a:lnTo>
                  <a:pt x="265" y="93"/>
                </a:lnTo>
                <a:lnTo>
                  <a:pt x="264" y="93"/>
                </a:lnTo>
                <a:lnTo>
                  <a:pt x="264" y="94"/>
                </a:lnTo>
                <a:lnTo>
                  <a:pt x="265" y="94"/>
                </a:lnTo>
                <a:lnTo>
                  <a:pt x="264" y="94"/>
                </a:lnTo>
                <a:lnTo>
                  <a:pt x="263" y="94"/>
                </a:lnTo>
                <a:lnTo>
                  <a:pt x="263" y="95"/>
                </a:lnTo>
                <a:lnTo>
                  <a:pt x="264" y="95"/>
                </a:lnTo>
                <a:lnTo>
                  <a:pt x="263" y="95"/>
                </a:lnTo>
                <a:lnTo>
                  <a:pt x="263" y="96"/>
                </a:lnTo>
                <a:lnTo>
                  <a:pt x="264" y="96"/>
                </a:lnTo>
                <a:lnTo>
                  <a:pt x="264" y="95"/>
                </a:lnTo>
                <a:lnTo>
                  <a:pt x="264" y="96"/>
                </a:lnTo>
                <a:lnTo>
                  <a:pt x="265" y="96"/>
                </a:lnTo>
                <a:lnTo>
                  <a:pt x="265" y="95"/>
                </a:lnTo>
                <a:lnTo>
                  <a:pt x="266" y="95"/>
                </a:lnTo>
                <a:lnTo>
                  <a:pt x="266" y="96"/>
                </a:lnTo>
                <a:lnTo>
                  <a:pt x="265" y="96"/>
                </a:lnTo>
                <a:lnTo>
                  <a:pt x="266" y="96"/>
                </a:lnTo>
                <a:lnTo>
                  <a:pt x="266" y="95"/>
                </a:lnTo>
                <a:lnTo>
                  <a:pt x="267" y="95"/>
                </a:lnTo>
                <a:lnTo>
                  <a:pt x="267" y="96"/>
                </a:lnTo>
                <a:lnTo>
                  <a:pt x="268" y="96"/>
                </a:lnTo>
                <a:lnTo>
                  <a:pt x="267" y="96"/>
                </a:lnTo>
                <a:lnTo>
                  <a:pt x="267" y="95"/>
                </a:lnTo>
                <a:lnTo>
                  <a:pt x="267" y="94"/>
                </a:lnTo>
                <a:lnTo>
                  <a:pt x="268" y="94"/>
                </a:lnTo>
                <a:lnTo>
                  <a:pt x="267" y="94"/>
                </a:lnTo>
                <a:lnTo>
                  <a:pt x="268" y="94"/>
                </a:lnTo>
                <a:lnTo>
                  <a:pt x="268" y="93"/>
                </a:lnTo>
                <a:lnTo>
                  <a:pt x="268" y="94"/>
                </a:lnTo>
                <a:lnTo>
                  <a:pt x="269" y="94"/>
                </a:lnTo>
                <a:lnTo>
                  <a:pt x="269" y="95"/>
                </a:lnTo>
                <a:lnTo>
                  <a:pt x="268" y="95"/>
                </a:lnTo>
                <a:lnTo>
                  <a:pt x="268" y="96"/>
                </a:lnTo>
                <a:lnTo>
                  <a:pt x="269" y="96"/>
                </a:lnTo>
                <a:lnTo>
                  <a:pt x="269" y="95"/>
                </a:lnTo>
                <a:lnTo>
                  <a:pt x="269" y="96"/>
                </a:lnTo>
                <a:lnTo>
                  <a:pt x="270" y="96"/>
                </a:lnTo>
                <a:lnTo>
                  <a:pt x="270" y="95"/>
                </a:lnTo>
                <a:lnTo>
                  <a:pt x="271" y="95"/>
                </a:lnTo>
                <a:lnTo>
                  <a:pt x="270" y="95"/>
                </a:lnTo>
                <a:lnTo>
                  <a:pt x="271" y="95"/>
                </a:lnTo>
                <a:lnTo>
                  <a:pt x="271" y="96"/>
                </a:lnTo>
                <a:lnTo>
                  <a:pt x="270" y="96"/>
                </a:lnTo>
                <a:lnTo>
                  <a:pt x="271" y="96"/>
                </a:lnTo>
                <a:lnTo>
                  <a:pt x="272" y="96"/>
                </a:lnTo>
                <a:lnTo>
                  <a:pt x="271" y="96"/>
                </a:lnTo>
                <a:lnTo>
                  <a:pt x="272" y="95"/>
                </a:lnTo>
                <a:lnTo>
                  <a:pt x="272" y="96"/>
                </a:lnTo>
                <a:lnTo>
                  <a:pt x="273" y="96"/>
                </a:lnTo>
                <a:lnTo>
                  <a:pt x="272" y="95"/>
                </a:lnTo>
                <a:lnTo>
                  <a:pt x="273" y="95"/>
                </a:lnTo>
                <a:lnTo>
                  <a:pt x="272" y="95"/>
                </a:lnTo>
                <a:lnTo>
                  <a:pt x="272" y="94"/>
                </a:lnTo>
                <a:lnTo>
                  <a:pt x="271" y="94"/>
                </a:lnTo>
                <a:lnTo>
                  <a:pt x="272" y="94"/>
                </a:lnTo>
                <a:lnTo>
                  <a:pt x="271" y="94"/>
                </a:lnTo>
                <a:lnTo>
                  <a:pt x="270" y="94"/>
                </a:lnTo>
                <a:lnTo>
                  <a:pt x="271" y="94"/>
                </a:lnTo>
                <a:lnTo>
                  <a:pt x="272" y="94"/>
                </a:lnTo>
                <a:lnTo>
                  <a:pt x="271" y="93"/>
                </a:lnTo>
                <a:lnTo>
                  <a:pt x="272" y="93"/>
                </a:lnTo>
                <a:lnTo>
                  <a:pt x="271" y="93"/>
                </a:lnTo>
                <a:lnTo>
                  <a:pt x="272" y="92"/>
                </a:lnTo>
                <a:lnTo>
                  <a:pt x="272" y="93"/>
                </a:lnTo>
                <a:lnTo>
                  <a:pt x="273" y="93"/>
                </a:lnTo>
                <a:lnTo>
                  <a:pt x="272" y="92"/>
                </a:lnTo>
                <a:lnTo>
                  <a:pt x="273" y="92"/>
                </a:lnTo>
                <a:lnTo>
                  <a:pt x="272" y="92"/>
                </a:lnTo>
                <a:lnTo>
                  <a:pt x="272" y="91"/>
                </a:lnTo>
                <a:lnTo>
                  <a:pt x="273" y="91"/>
                </a:lnTo>
                <a:lnTo>
                  <a:pt x="272" y="91"/>
                </a:lnTo>
                <a:lnTo>
                  <a:pt x="273" y="91"/>
                </a:lnTo>
                <a:lnTo>
                  <a:pt x="273" y="90"/>
                </a:lnTo>
                <a:lnTo>
                  <a:pt x="273" y="91"/>
                </a:lnTo>
                <a:lnTo>
                  <a:pt x="274" y="91"/>
                </a:lnTo>
                <a:lnTo>
                  <a:pt x="273" y="91"/>
                </a:lnTo>
                <a:lnTo>
                  <a:pt x="274" y="91"/>
                </a:lnTo>
                <a:lnTo>
                  <a:pt x="274" y="92"/>
                </a:lnTo>
                <a:lnTo>
                  <a:pt x="273" y="92"/>
                </a:lnTo>
                <a:lnTo>
                  <a:pt x="274" y="92"/>
                </a:lnTo>
                <a:lnTo>
                  <a:pt x="273" y="93"/>
                </a:lnTo>
                <a:lnTo>
                  <a:pt x="274" y="93"/>
                </a:lnTo>
                <a:lnTo>
                  <a:pt x="274" y="92"/>
                </a:lnTo>
                <a:lnTo>
                  <a:pt x="274" y="93"/>
                </a:lnTo>
                <a:lnTo>
                  <a:pt x="275" y="93"/>
                </a:lnTo>
                <a:lnTo>
                  <a:pt x="274" y="93"/>
                </a:lnTo>
                <a:lnTo>
                  <a:pt x="274" y="94"/>
                </a:lnTo>
                <a:lnTo>
                  <a:pt x="275" y="94"/>
                </a:lnTo>
                <a:lnTo>
                  <a:pt x="274" y="94"/>
                </a:lnTo>
                <a:lnTo>
                  <a:pt x="274" y="95"/>
                </a:lnTo>
                <a:lnTo>
                  <a:pt x="273" y="95"/>
                </a:lnTo>
                <a:lnTo>
                  <a:pt x="274" y="95"/>
                </a:lnTo>
                <a:lnTo>
                  <a:pt x="273" y="96"/>
                </a:lnTo>
                <a:lnTo>
                  <a:pt x="274" y="96"/>
                </a:lnTo>
                <a:lnTo>
                  <a:pt x="274" y="95"/>
                </a:lnTo>
                <a:lnTo>
                  <a:pt x="274" y="96"/>
                </a:lnTo>
                <a:lnTo>
                  <a:pt x="275" y="96"/>
                </a:lnTo>
                <a:lnTo>
                  <a:pt x="275" y="95"/>
                </a:lnTo>
                <a:lnTo>
                  <a:pt x="276" y="95"/>
                </a:lnTo>
                <a:lnTo>
                  <a:pt x="276" y="96"/>
                </a:lnTo>
                <a:lnTo>
                  <a:pt x="277" y="96"/>
                </a:lnTo>
                <a:lnTo>
                  <a:pt x="277" y="97"/>
                </a:lnTo>
                <a:lnTo>
                  <a:pt x="276" y="97"/>
                </a:lnTo>
                <a:lnTo>
                  <a:pt x="277" y="97"/>
                </a:lnTo>
                <a:lnTo>
                  <a:pt x="277" y="98"/>
                </a:lnTo>
                <a:lnTo>
                  <a:pt x="278" y="98"/>
                </a:lnTo>
                <a:lnTo>
                  <a:pt x="278" y="99"/>
                </a:lnTo>
                <a:lnTo>
                  <a:pt x="277" y="99"/>
                </a:lnTo>
                <a:lnTo>
                  <a:pt x="277" y="98"/>
                </a:lnTo>
                <a:lnTo>
                  <a:pt x="277" y="99"/>
                </a:lnTo>
                <a:lnTo>
                  <a:pt x="276" y="99"/>
                </a:lnTo>
                <a:lnTo>
                  <a:pt x="276" y="98"/>
                </a:lnTo>
                <a:lnTo>
                  <a:pt x="275" y="98"/>
                </a:lnTo>
                <a:lnTo>
                  <a:pt x="275" y="99"/>
                </a:lnTo>
                <a:lnTo>
                  <a:pt x="274" y="99"/>
                </a:lnTo>
                <a:lnTo>
                  <a:pt x="274" y="100"/>
                </a:lnTo>
                <a:lnTo>
                  <a:pt x="275" y="100"/>
                </a:lnTo>
                <a:lnTo>
                  <a:pt x="274" y="100"/>
                </a:lnTo>
                <a:lnTo>
                  <a:pt x="274" y="101"/>
                </a:lnTo>
                <a:lnTo>
                  <a:pt x="273" y="101"/>
                </a:lnTo>
                <a:lnTo>
                  <a:pt x="274" y="101"/>
                </a:lnTo>
                <a:lnTo>
                  <a:pt x="273" y="102"/>
                </a:lnTo>
                <a:lnTo>
                  <a:pt x="274" y="102"/>
                </a:lnTo>
                <a:lnTo>
                  <a:pt x="274" y="101"/>
                </a:lnTo>
                <a:lnTo>
                  <a:pt x="274" y="102"/>
                </a:lnTo>
                <a:lnTo>
                  <a:pt x="275" y="102"/>
                </a:lnTo>
                <a:lnTo>
                  <a:pt x="275" y="101"/>
                </a:lnTo>
                <a:lnTo>
                  <a:pt x="276" y="101"/>
                </a:lnTo>
                <a:lnTo>
                  <a:pt x="276" y="102"/>
                </a:lnTo>
                <a:lnTo>
                  <a:pt x="277" y="102"/>
                </a:lnTo>
                <a:lnTo>
                  <a:pt x="277" y="101"/>
                </a:lnTo>
                <a:lnTo>
                  <a:pt x="277" y="102"/>
                </a:lnTo>
                <a:lnTo>
                  <a:pt x="278" y="102"/>
                </a:lnTo>
                <a:lnTo>
                  <a:pt x="278" y="101"/>
                </a:lnTo>
                <a:lnTo>
                  <a:pt x="277" y="101"/>
                </a:lnTo>
                <a:lnTo>
                  <a:pt x="277" y="100"/>
                </a:lnTo>
                <a:lnTo>
                  <a:pt x="278" y="100"/>
                </a:lnTo>
                <a:lnTo>
                  <a:pt x="278" y="99"/>
                </a:lnTo>
                <a:lnTo>
                  <a:pt x="278" y="100"/>
                </a:lnTo>
                <a:lnTo>
                  <a:pt x="279" y="100"/>
                </a:lnTo>
                <a:lnTo>
                  <a:pt x="278" y="100"/>
                </a:lnTo>
                <a:lnTo>
                  <a:pt x="279" y="100"/>
                </a:lnTo>
                <a:lnTo>
                  <a:pt x="279" y="101"/>
                </a:lnTo>
                <a:lnTo>
                  <a:pt x="279" y="102"/>
                </a:lnTo>
                <a:lnTo>
                  <a:pt x="278" y="102"/>
                </a:lnTo>
                <a:lnTo>
                  <a:pt x="279" y="102"/>
                </a:lnTo>
                <a:lnTo>
                  <a:pt x="279" y="101"/>
                </a:lnTo>
                <a:lnTo>
                  <a:pt x="280" y="101"/>
                </a:lnTo>
                <a:lnTo>
                  <a:pt x="280" y="102"/>
                </a:lnTo>
                <a:lnTo>
                  <a:pt x="280" y="103"/>
                </a:lnTo>
                <a:lnTo>
                  <a:pt x="281" y="103"/>
                </a:lnTo>
                <a:lnTo>
                  <a:pt x="280" y="103"/>
                </a:lnTo>
                <a:lnTo>
                  <a:pt x="279" y="103"/>
                </a:lnTo>
                <a:lnTo>
                  <a:pt x="279" y="104"/>
                </a:lnTo>
                <a:lnTo>
                  <a:pt x="279" y="105"/>
                </a:lnTo>
                <a:lnTo>
                  <a:pt x="278" y="105"/>
                </a:lnTo>
                <a:lnTo>
                  <a:pt x="279" y="105"/>
                </a:lnTo>
                <a:lnTo>
                  <a:pt x="279" y="104"/>
                </a:lnTo>
                <a:lnTo>
                  <a:pt x="280" y="104"/>
                </a:lnTo>
                <a:lnTo>
                  <a:pt x="280" y="105"/>
                </a:lnTo>
                <a:lnTo>
                  <a:pt x="281" y="105"/>
                </a:lnTo>
                <a:lnTo>
                  <a:pt x="280" y="105"/>
                </a:lnTo>
                <a:lnTo>
                  <a:pt x="280" y="104"/>
                </a:lnTo>
                <a:lnTo>
                  <a:pt x="281" y="104"/>
                </a:lnTo>
                <a:lnTo>
                  <a:pt x="281" y="105"/>
                </a:lnTo>
                <a:lnTo>
                  <a:pt x="282" y="105"/>
                </a:lnTo>
                <a:lnTo>
                  <a:pt x="282" y="106"/>
                </a:lnTo>
                <a:lnTo>
                  <a:pt x="281" y="106"/>
                </a:lnTo>
                <a:lnTo>
                  <a:pt x="282" y="106"/>
                </a:lnTo>
                <a:lnTo>
                  <a:pt x="283" y="107"/>
                </a:lnTo>
                <a:lnTo>
                  <a:pt x="282" y="107"/>
                </a:lnTo>
                <a:lnTo>
                  <a:pt x="283" y="107"/>
                </a:lnTo>
                <a:lnTo>
                  <a:pt x="283" y="108"/>
                </a:lnTo>
                <a:lnTo>
                  <a:pt x="282" y="108"/>
                </a:lnTo>
                <a:lnTo>
                  <a:pt x="282" y="107"/>
                </a:lnTo>
                <a:lnTo>
                  <a:pt x="282" y="108"/>
                </a:lnTo>
                <a:lnTo>
                  <a:pt x="281" y="108"/>
                </a:lnTo>
                <a:lnTo>
                  <a:pt x="281" y="107"/>
                </a:lnTo>
                <a:lnTo>
                  <a:pt x="280" y="107"/>
                </a:lnTo>
                <a:lnTo>
                  <a:pt x="280" y="108"/>
                </a:lnTo>
                <a:lnTo>
                  <a:pt x="281" y="108"/>
                </a:lnTo>
                <a:lnTo>
                  <a:pt x="280" y="108"/>
                </a:lnTo>
                <a:lnTo>
                  <a:pt x="280" y="107"/>
                </a:lnTo>
                <a:lnTo>
                  <a:pt x="279" y="107"/>
                </a:lnTo>
                <a:lnTo>
                  <a:pt x="279" y="108"/>
                </a:lnTo>
                <a:lnTo>
                  <a:pt x="278" y="108"/>
                </a:lnTo>
                <a:lnTo>
                  <a:pt x="279" y="108"/>
                </a:lnTo>
                <a:lnTo>
                  <a:pt x="279" y="107"/>
                </a:lnTo>
                <a:lnTo>
                  <a:pt x="279" y="106"/>
                </a:lnTo>
                <a:lnTo>
                  <a:pt x="278" y="106"/>
                </a:lnTo>
                <a:lnTo>
                  <a:pt x="279" y="106"/>
                </a:lnTo>
                <a:lnTo>
                  <a:pt x="278" y="106"/>
                </a:lnTo>
                <a:lnTo>
                  <a:pt x="278" y="105"/>
                </a:lnTo>
                <a:lnTo>
                  <a:pt x="278" y="106"/>
                </a:lnTo>
                <a:lnTo>
                  <a:pt x="277" y="106"/>
                </a:lnTo>
                <a:lnTo>
                  <a:pt x="277" y="107"/>
                </a:lnTo>
                <a:lnTo>
                  <a:pt x="278" y="107"/>
                </a:lnTo>
                <a:lnTo>
                  <a:pt x="278" y="108"/>
                </a:lnTo>
                <a:lnTo>
                  <a:pt x="277" y="108"/>
                </a:lnTo>
                <a:lnTo>
                  <a:pt x="277" y="107"/>
                </a:lnTo>
                <a:lnTo>
                  <a:pt x="277" y="108"/>
                </a:lnTo>
                <a:lnTo>
                  <a:pt x="276" y="108"/>
                </a:lnTo>
                <a:lnTo>
                  <a:pt x="276" y="107"/>
                </a:lnTo>
                <a:lnTo>
                  <a:pt x="275" y="107"/>
                </a:lnTo>
                <a:lnTo>
                  <a:pt x="275" y="108"/>
                </a:lnTo>
                <a:lnTo>
                  <a:pt x="274" y="108"/>
                </a:lnTo>
                <a:lnTo>
                  <a:pt x="274" y="107"/>
                </a:lnTo>
                <a:lnTo>
                  <a:pt x="274" y="108"/>
                </a:lnTo>
                <a:lnTo>
                  <a:pt x="273" y="108"/>
                </a:lnTo>
                <a:lnTo>
                  <a:pt x="274" y="107"/>
                </a:lnTo>
                <a:lnTo>
                  <a:pt x="273" y="107"/>
                </a:lnTo>
                <a:lnTo>
                  <a:pt x="274" y="107"/>
                </a:lnTo>
                <a:lnTo>
                  <a:pt x="274" y="106"/>
                </a:lnTo>
                <a:lnTo>
                  <a:pt x="275" y="106"/>
                </a:lnTo>
                <a:lnTo>
                  <a:pt x="274" y="106"/>
                </a:lnTo>
                <a:lnTo>
                  <a:pt x="274" y="105"/>
                </a:lnTo>
                <a:lnTo>
                  <a:pt x="275" y="105"/>
                </a:lnTo>
                <a:lnTo>
                  <a:pt x="274" y="105"/>
                </a:lnTo>
                <a:lnTo>
                  <a:pt x="274" y="104"/>
                </a:lnTo>
                <a:lnTo>
                  <a:pt x="274" y="105"/>
                </a:lnTo>
                <a:lnTo>
                  <a:pt x="273" y="105"/>
                </a:lnTo>
                <a:lnTo>
                  <a:pt x="274" y="104"/>
                </a:lnTo>
                <a:lnTo>
                  <a:pt x="273" y="104"/>
                </a:lnTo>
                <a:lnTo>
                  <a:pt x="274" y="104"/>
                </a:lnTo>
                <a:lnTo>
                  <a:pt x="274" y="103"/>
                </a:lnTo>
                <a:lnTo>
                  <a:pt x="273" y="103"/>
                </a:lnTo>
                <a:lnTo>
                  <a:pt x="274" y="103"/>
                </a:lnTo>
                <a:lnTo>
                  <a:pt x="273" y="103"/>
                </a:lnTo>
                <a:lnTo>
                  <a:pt x="273" y="102"/>
                </a:lnTo>
                <a:lnTo>
                  <a:pt x="273" y="103"/>
                </a:lnTo>
                <a:lnTo>
                  <a:pt x="272" y="103"/>
                </a:lnTo>
                <a:lnTo>
                  <a:pt x="273" y="103"/>
                </a:lnTo>
                <a:lnTo>
                  <a:pt x="272" y="103"/>
                </a:lnTo>
                <a:lnTo>
                  <a:pt x="272" y="104"/>
                </a:lnTo>
                <a:lnTo>
                  <a:pt x="273" y="104"/>
                </a:lnTo>
                <a:lnTo>
                  <a:pt x="272" y="104"/>
                </a:lnTo>
                <a:lnTo>
                  <a:pt x="273" y="105"/>
                </a:lnTo>
                <a:lnTo>
                  <a:pt x="272" y="105"/>
                </a:lnTo>
                <a:lnTo>
                  <a:pt x="272" y="104"/>
                </a:lnTo>
                <a:lnTo>
                  <a:pt x="271" y="105"/>
                </a:lnTo>
                <a:lnTo>
                  <a:pt x="272" y="105"/>
                </a:lnTo>
                <a:lnTo>
                  <a:pt x="271" y="105"/>
                </a:lnTo>
                <a:lnTo>
                  <a:pt x="272" y="106"/>
                </a:lnTo>
                <a:lnTo>
                  <a:pt x="271" y="106"/>
                </a:lnTo>
                <a:lnTo>
                  <a:pt x="270" y="106"/>
                </a:lnTo>
                <a:lnTo>
                  <a:pt x="271" y="106"/>
                </a:lnTo>
                <a:lnTo>
                  <a:pt x="272" y="106"/>
                </a:lnTo>
                <a:lnTo>
                  <a:pt x="271" y="106"/>
                </a:lnTo>
                <a:lnTo>
                  <a:pt x="272" y="106"/>
                </a:lnTo>
                <a:lnTo>
                  <a:pt x="272" y="107"/>
                </a:lnTo>
                <a:lnTo>
                  <a:pt x="273" y="107"/>
                </a:lnTo>
                <a:lnTo>
                  <a:pt x="272" y="107"/>
                </a:lnTo>
                <a:lnTo>
                  <a:pt x="273" y="108"/>
                </a:lnTo>
                <a:lnTo>
                  <a:pt x="272" y="108"/>
                </a:lnTo>
                <a:lnTo>
                  <a:pt x="272" y="107"/>
                </a:lnTo>
                <a:lnTo>
                  <a:pt x="271" y="108"/>
                </a:lnTo>
                <a:lnTo>
                  <a:pt x="272" y="108"/>
                </a:lnTo>
                <a:lnTo>
                  <a:pt x="271" y="108"/>
                </a:lnTo>
                <a:lnTo>
                  <a:pt x="270" y="108"/>
                </a:lnTo>
                <a:lnTo>
                  <a:pt x="271" y="108"/>
                </a:lnTo>
                <a:lnTo>
                  <a:pt x="271" y="107"/>
                </a:lnTo>
                <a:lnTo>
                  <a:pt x="270" y="107"/>
                </a:lnTo>
                <a:lnTo>
                  <a:pt x="271" y="107"/>
                </a:lnTo>
                <a:lnTo>
                  <a:pt x="270" y="107"/>
                </a:lnTo>
                <a:lnTo>
                  <a:pt x="270" y="108"/>
                </a:lnTo>
                <a:lnTo>
                  <a:pt x="269" y="108"/>
                </a:lnTo>
                <a:lnTo>
                  <a:pt x="270" y="108"/>
                </a:lnTo>
                <a:lnTo>
                  <a:pt x="269" y="108"/>
                </a:lnTo>
                <a:lnTo>
                  <a:pt x="269" y="109"/>
                </a:lnTo>
                <a:lnTo>
                  <a:pt x="270" y="109"/>
                </a:lnTo>
                <a:lnTo>
                  <a:pt x="269" y="109"/>
                </a:lnTo>
                <a:lnTo>
                  <a:pt x="269" y="110"/>
                </a:lnTo>
                <a:lnTo>
                  <a:pt x="268" y="110"/>
                </a:lnTo>
                <a:lnTo>
                  <a:pt x="268" y="111"/>
                </a:lnTo>
                <a:lnTo>
                  <a:pt x="269" y="111"/>
                </a:lnTo>
                <a:lnTo>
                  <a:pt x="269" y="110"/>
                </a:lnTo>
                <a:lnTo>
                  <a:pt x="269" y="111"/>
                </a:lnTo>
                <a:lnTo>
                  <a:pt x="270" y="111"/>
                </a:lnTo>
                <a:lnTo>
                  <a:pt x="270" y="110"/>
                </a:lnTo>
                <a:lnTo>
                  <a:pt x="271" y="110"/>
                </a:lnTo>
                <a:lnTo>
                  <a:pt x="270" y="110"/>
                </a:lnTo>
                <a:lnTo>
                  <a:pt x="271" y="110"/>
                </a:lnTo>
                <a:lnTo>
                  <a:pt x="271" y="111"/>
                </a:lnTo>
                <a:lnTo>
                  <a:pt x="270" y="111"/>
                </a:lnTo>
                <a:lnTo>
                  <a:pt x="271" y="111"/>
                </a:lnTo>
                <a:lnTo>
                  <a:pt x="272" y="112"/>
                </a:lnTo>
                <a:lnTo>
                  <a:pt x="271" y="112"/>
                </a:lnTo>
                <a:lnTo>
                  <a:pt x="270" y="112"/>
                </a:lnTo>
                <a:lnTo>
                  <a:pt x="271" y="112"/>
                </a:lnTo>
                <a:lnTo>
                  <a:pt x="272" y="112"/>
                </a:lnTo>
                <a:lnTo>
                  <a:pt x="271" y="112"/>
                </a:lnTo>
                <a:lnTo>
                  <a:pt x="272" y="112"/>
                </a:lnTo>
                <a:lnTo>
                  <a:pt x="272" y="113"/>
                </a:lnTo>
                <a:lnTo>
                  <a:pt x="273" y="113"/>
                </a:lnTo>
                <a:lnTo>
                  <a:pt x="272" y="113"/>
                </a:lnTo>
                <a:lnTo>
                  <a:pt x="273" y="114"/>
                </a:lnTo>
                <a:lnTo>
                  <a:pt x="272" y="114"/>
                </a:lnTo>
                <a:lnTo>
                  <a:pt x="272" y="113"/>
                </a:lnTo>
                <a:lnTo>
                  <a:pt x="271" y="114"/>
                </a:lnTo>
                <a:lnTo>
                  <a:pt x="272" y="114"/>
                </a:lnTo>
                <a:lnTo>
                  <a:pt x="271" y="114"/>
                </a:lnTo>
                <a:lnTo>
                  <a:pt x="270" y="114"/>
                </a:lnTo>
                <a:lnTo>
                  <a:pt x="271" y="114"/>
                </a:lnTo>
                <a:lnTo>
                  <a:pt x="271" y="113"/>
                </a:lnTo>
                <a:lnTo>
                  <a:pt x="270" y="113"/>
                </a:lnTo>
                <a:lnTo>
                  <a:pt x="271" y="113"/>
                </a:lnTo>
                <a:lnTo>
                  <a:pt x="270" y="113"/>
                </a:lnTo>
                <a:lnTo>
                  <a:pt x="270" y="114"/>
                </a:lnTo>
                <a:lnTo>
                  <a:pt x="269" y="114"/>
                </a:lnTo>
                <a:lnTo>
                  <a:pt x="269" y="113"/>
                </a:lnTo>
                <a:lnTo>
                  <a:pt x="269" y="114"/>
                </a:lnTo>
                <a:lnTo>
                  <a:pt x="268" y="114"/>
                </a:lnTo>
                <a:lnTo>
                  <a:pt x="268" y="113"/>
                </a:lnTo>
                <a:lnTo>
                  <a:pt x="269" y="113"/>
                </a:lnTo>
                <a:lnTo>
                  <a:pt x="269" y="112"/>
                </a:lnTo>
                <a:lnTo>
                  <a:pt x="268" y="112"/>
                </a:lnTo>
                <a:lnTo>
                  <a:pt x="268" y="111"/>
                </a:lnTo>
                <a:lnTo>
                  <a:pt x="268" y="112"/>
                </a:lnTo>
                <a:lnTo>
                  <a:pt x="267" y="112"/>
                </a:lnTo>
                <a:lnTo>
                  <a:pt x="268" y="112"/>
                </a:lnTo>
                <a:lnTo>
                  <a:pt x="267" y="112"/>
                </a:lnTo>
                <a:lnTo>
                  <a:pt x="267" y="113"/>
                </a:lnTo>
                <a:lnTo>
                  <a:pt x="267" y="114"/>
                </a:lnTo>
                <a:lnTo>
                  <a:pt x="268" y="114"/>
                </a:lnTo>
                <a:lnTo>
                  <a:pt x="267" y="114"/>
                </a:lnTo>
                <a:lnTo>
                  <a:pt x="267" y="113"/>
                </a:lnTo>
                <a:lnTo>
                  <a:pt x="266" y="113"/>
                </a:lnTo>
                <a:lnTo>
                  <a:pt x="266" y="114"/>
                </a:lnTo>
                <a:lnTo>
                  <a:pt x="266" y="115"/>
                </a:lnTo>
                <a:lnTo>
                  <a:pt x="265" y="115"/>
                </a:lnTo>
                <a:lnTo>
                  <a:pt x="266" y="115"/>
                </a:lnTo>
                <a:lnTo>
                  <a:pt x="267" y="115"/>
                </a:lnTo>
                <a:lnTo>
                  <a:pt x="267" y="116"/>
                </a:lnTo>
                <a:lnTo>
                  <a:pt x="267" y="117"/>
                </a:lnTo>
                <a:lnTo>
                  <a:pt x="268" y="117"/>
                </a:lnTo>
                <a:lnTo>
                  <a:pt x="267" y="117"/>
                </a:lnTo>
                <a:lnTo>
                  <a:pt x="267" y="116"/>
                </a:lnTo>
                <a:lnTo>
                  <a:pt x="266" y="116"/>
                </a:lnTo>
                <a:lnTo>
                  <a:pt x="266" y="117"/>
                </a:lnTo>
                <a:lnTo>
                  <a:pt x="265" y="117"/>
                </a:lnTo>
                <a:lnTo>
                  <a:pt x="266" y="117"/>
                </a:lnTo>
                <a:lnTo>
                  <a:pt x="266" y="116"/>
                </a:lnTo>
                <a:lnTo>
                  <a:pt x="265" y="116"/>
                </a:lnTo>
                <a:lnTo>
                  <a:pt x="265" y="117"/>
                </a:lnTo>
                <a:lnTo>
                  <a:pt x="264" y="117"/>
                </a:lnTo>
                <a:lnTo>
                  <a:pt x="264" y="118"/>
                </a:lnTo>
                <a:lnTo>
                  <a:pt x="265" y="118"/>
                </a:lnTo>
                <a:lnTo>
                  <a:pt x="264" y="118"/>
                </a:lnTo>
                <a:lnTo>
                  <a:pt x="263" y="118"/>
                </a:lnTo>
                <a:lnTo>
                  <a:pt x="263" y="119"/>
                </a:lnTo>
                <a:lnTo>
                  <a:pt x="264" y="119"/>
                </a:lnTo>
                <a:lnTo>
                  <a:pt x="263" y="119"/>
                </a:lnTo>
                <a:lnTo>
                  <a:pt x="263" y="120"/>
                </a:lnTo>
                <a:lnTo>
                  <a:pt x="264" y="120"/>
                </a:lnTo>
                <a:lnTo>
                  <a:pt x="264" y="119"/>
                </a:lnTo>
                <a:lnTo>
                  <a:pt x="264" y="120"/>
                </a:lnTo>
                <a:lnTo>
                  <a:pt x="265" y="120"/>
                </a:lnTo>
                <a:lnTo>
                  <a:pt x="265" y="119"/>
                </a:lnTo>
                <a:lnTo>
                  <a:pt x="266" y="119"/>
                </a:lnTo>
                <a:lnTo>
                  <a:pt x="266" y="120"/>
                </a:lnTo>
                <a:lnTo>
                  <a:pt x="265" y="120"/>
                </a:lnTo>
                <a:lnTo>
                  <a:pt x="266" y="120"/>
                </a:lnTo>
                <a:lnTo>
                  <a:pt x="266" y="119"/>
                </a:lnTo>
                <a:lnTo>
                  <a:pt x="267" y="119"/>
                </a:lnTo>
                <a:lnTo>
                  <a:pt x="267" y="120"/>
                </a:lnTo>
                <a:lnTo>
                  <a:pt x="268" y="120"/>
                </a:lnTo>
                <a:lnTo>
                  <a:pt x="267" y="120"/>
                </a:lnTo>
                <a:lnTo>
                  <a:pt x="267" y="119"/>
                </a:lnTo>
                <a:lnTo>
                  <a:pt x="267" y="118"/>
                </a:lnTo>
                <a:lnTo>
                  <a:pt x="268" y="118"/>
                </a:lnTo>
                <a:lnTo>
                  <a:pt x="267" y="118"/>
                </a:lnTo>
                <a:lnTo>
                  <a:pt x="268" y="118"/>
                </a:lnTo>
                <a:lnTo>
                  <a:pt x="268" y="117"/>
                </a:lnTo>
                <a:lnTo>
                  <a:pt x="268" y="118"/>
                </a:lnTo>
                <a:lnTo>
                  <a:pt x="269" y="118"/>
                </a:lnTo>
                <a:lnTo>
                  <a:pt x="269" y="119"/>
                </a:lnTo>
                <a:lnTo>
                  <a:pt x="268" y="119"/>
                </a:lnTo>
                <a:lnTo>
                  <a:pt x="268" y="120"/>
                </a:lnTo>
                <a:lnTo>
                  <a:pt x="269" y="120"/>
                </a:lnTo>
                <a:lnTo>
                  <a:pt x="269" y="119"/>
                </a:lnTo>
                <a:lnTo>
                  <a:pt x="269" y="120"/>
                </a:lnTo>
                <a:lnTo>
                  <a:pt x="270" y="120"/>
                </a:lnTo>
                <a:lnTo>
                  <a:pt x="270" y="119"/>
                </a:lnTo>
                <a:lnTo>
                  <a:pt x="271" y="119"/>
                </a:lnTo>
                <a:lnTo>
                  <a:pt x="270" y="119"/>
                </a:lnTo>
                <a:lnTo>
                  <a:pt x="271" y="119"/>
                </a:lnTo>
                <a:lnTo>
                  <a:pt x="271" y="120"/>
                </a:lnTo>
                <a:lnTo>
                  <a:pt x="270" y="120"/>
                </a:lnTo>
                <a:lnTo>
                  <a:pt x="271" y="120"/>
                </a:lnTo>
                <a:lnTo>
                  <a:pt x="272" y="120"/>
                </a:lnTo>
                <a:lnTo>
                  <a:pt x="271" y="120"/>
                </a:lnTo>
                <a:lnTo>
                  <a:pt x="272" y="119"/>
                </a:lnTo>
                <a:lnTo>
                  <a:pt x="272" y="120"/>
                </a:lnTo>
                <a:lnTo>
                  <a:pt x="273" y="120"/>
                </a:lnTo>
                <a:lnTo>
                  <a:pt x="272" y="119"/>
                </a:lnTo>
                <a:lnTo>
                  <a:pt x="273" y="119"/>
                </a:lnTo>
                <a:lnTo>
                  <a:pt x="272" y="119"/>
                </a:lnTo>
                <a:lnTo>
                  <a:pt x="272" y="118"/>
                </a:lnTo>
                <a:lnTo>
                  <a:pt x="271" y="118"/>
                </a:lnTo>
                <a:lnTo>
                  <a:pt x="272" y="118"/>
                </a:lnTo>
                <a:lnTo>
                  <a:pt x="271" y="118"/>
                </a:lnTo>
                <a:lnTo>
                  <a:pt x="270" y="118"/>
                </a:lnTo>
                <a:lnTo>
                  <a:pt x="271" y="118"/>
                </a:lnTo>
                <a:lnTo>
                  <a:pt x="272" y="118"/>
                </a:lnTo>
                <a:lnTo>
                  <a:pt x="271" y="117"/>
                </a:lnTo>
                <a:lnTo>
                  <a:pt x="272" y="117"/>
                </a:lnTo>
                <a:lnTo>
                  <a:pt x="271" y="117"/>
                </a:lnTo>
                <a:lnTo>
                  <a:pt x="272" y="116"/>
                </a:lnTo>
                <a:lnTo>
                  <a:pt x="272" y="117"/>
                </a:lnTo>
                <a:lnTo>
                  <a:pt x="273" y="117"/>
                </a:lnTo>
                <a:lnTo>
                  <a:pt x="272" y="116"/>
                </a:lnTo>
                <a:lnTo>
                  <a:pt x="273" y="116"/>
                </a:lnTo>
                <a:lnTo>
                  <a:pt x="272" y="116"/>
                </a:lnTo>
                <a:lnTo>
                  <a:pt x="272" y="115"/>
                </a:lnTo>
                <a:lnTo>
                  <a:pt x="273" y="115"/>
                </a:lnTo>
                <a:lnTo>
                  <a:pt x="272" y="115"/>
                </a:lnTo>
                <a:lnTo>
                  <a:pt x="273" y="115"/>
                </a:lnTo>
                <a:lnTo>
                  <a:pt x="273" y="114"/>
                </a:lnTo>
                <a:lnTo>
                  <a:pt x="273" y="115"/>
                </a:lnTo>
                <a:lnTo>
                  <a:pt x="274" y="115"/>
                </a:lnTo>
                <a:lnTo>
                  <a:pt x="273" y="115"/>
                </a:lnTo>
                <a:lnTo>
                  <a:pt x="274" y="115"/>
                </a:lnTo>
                <a:lnTo>
                  <a:pt x="274" y="116"/>
                </a:lnTo>
                <a:lnTo>
                  <a:pt x="273" y="116"/>
                </a:lnTo>
                <a:lnTo>
                  <a:pt x="274" y="116"/>
                </a:lnTo>
                <a:lnTo>
                  <a:pt x="273" y="117"/>
                </a:lnTo>
                <a:lnTo>
                  <a:pt x="274" y="117"/>
                </a:lnTo>
                <a:lnTo>
                  <a:pt x="274" y="116"/>
                </a:lnTo>
                <a:lnTo>
                  <a:pt x="274" y="117"/>
                </a:lnTo>
                <a:lnTo>
                  <a:pt x="275" y="117"/>
                </a:lnTo>
                <a:lnTo>
                  <a:pt x="274" y="117"/>
                </a:lnTo>
                <a:lnTo>
                  <a:pt x="274" y="118"/>
                </a:lnTo>
                <a:lnTo>
                  <a:pt x="275" y="118"/>
                </a:lnTo>
                <a:lnTo>
                  <a:pt x="274" y="118"/>
                </a:lnTo>
                <a:lnTo>
                  <a:pt x="274" y="119"/>
                </a:lnTo>
                <a:lnTo>
                  <a:pt x="273" y="119"/>
                </a:lnTo>
                <a:lnTo>
                  <a:pt x="274" y="119"/>
                </a:lnTo>
                <a:lnTo>
                  <a:pt x="273" y="120"/>
                </a:lnTo>
                <a:lnTo>
                  <a:pt x="274" y="120"/>
                </a:lnTo>
                <a:lnTo>
                  <a:pt x="274" y="119"/>
                </a:lnTo>
                <a:lnTo>
                  <a:pt x="274" y="120"/>
                </a:lnTo>
                <a:lnTo>
                  <a:pt x="275" y="120"/>
                </a:lnTo>
                <a:lnTo>
                  <a:pt x="275" y="119"/>
                </a:lnTo>
                <a:lnTo>
                  <a:pt x="276" y="119"/>
                </a:lnTo>
                <a:lnTo>
                  <a:pt x="276" y="120"/>
                </a:lnTo>
                <a:lnTo>
                  <a:pt x="277" y="120"/>
                </a:lnTo>
                <a:lnTo>
                  <a:pt x="277" y="119"/>
                </a:lnTo>
                <a:lnTo>
                  <a:pt x="277" y="120"/>
                </a:lnTo>
                <a:lnTo>
                  <a:pt x="278" y="120"/>
                </a:lnTo>
                <a:lnTo>
                  <a:pt x="278" y="119"/>
                </a:lnTo>
                <a:lnTo>
                  <a:pt x="277" y="119"/>
                </a:lnTo>
                <a:lnTo>
                  <a:pt x="277" y="118"/>
                </a:lnTo>
                <a:lnTo>
                  <a:pt x="278" y="118"/>
                </a:lnTo>
                <a:lnTo>
                  <a:pt x="278" y="117"/>
                </a:lnTo>
                <a:lnTo>
                  <a:pt x="278" y="118"/>
                </a:lnTo>
                <a:lnTo>
                  <a:pt x="279" y="118"/>
                </a:lnTo>
                <a:lnTo>
                  <a:pt x="278" y="118"/>
                </a:lnTo>
                <a:lnTo>
                  <a:pt x="279" y="118"/>
                </a:lnTo>
                <a:lnTo>
                  <a:pt x="279" y="119"/>
                </a:lnTo>
                <a:lnTo>
                  <a:pt x="279" y="120"/>
                </a:lnTo>
                <a:lnTo>
                  <a:pt x="278" y="120"/>
                </a:lnTo>
                <a:lnTo>
                  <a:pt x="279" y="120"/>
                </a:lnTo>
                <a:lnTo>
                  <a:pt x="279" y="119"/>
                </a:lnTo>
                <a:lnTo>
                  <a:pt x="280" y="119"/>
                </a:lnTo>
                <a:lnTo>
                  <a:pt x="280" y="120"/>
                </a:lnTo>
                <a:lnTo>
                  <a:pt x="281" y="120"/>
                </a:lnTo>
                <a:lnTo>
                  <a:pt x="280" y="120"/>
                </a:lnTo>
                <a:lnTo>
                  <a:pt x="280" y="119"/>
                </a:lnTo>
                <a:lnTo>
                  <a:pt x="281" y="119"/>
                </a:lnTo>
                <a:lnTo>
                  <a:pt x="281" y="120"/>
                </a:lnTo>
                <a:lnTo>
                  <a:pt x="282" y="120"/>
                </a:lnTo>
                <a:lnTo>
                  <a:pt x="282" y="119"/>
                </a:lnTo>
                <a:lnTo>
                  <a:pt x="282" y="120"/>
                </a:lnTo>
                <a:lnTo>
                  <a:pt x="283" y="120"/>
                </a:lnTo>
                <a:lnTo>
                  <a:pt x="283" y="119"/>
                </a:lnTo>
                <a:lnTo>
                  <a:pt x="282" y="119"/>
                </a:lnTo>
                <a:lnTo>
                  <a:pt x="283" y="119"/>
                </a:lnTo>
                <a:lnTo>
                  <a:pt x="282" y="118"/>
                </a:lnTo>
                <a:lnTo>
                  <a:pt x="281" y="118"/>
                </a:lnTo>
                <a:lnTo>
                  <a:pt x="282" y="118"/>
                </a:lnTo>
                <a:lnTo>
                  <a:pt x="282" y="117"/>
                </a:lnTo>
                <a:lnTo>
                  <a:pt x="281" y="117"/>
                </a:lnTo>
                <a:lnTo>
                  <a:pt x="281" y="116"/>
                </a:lnTo>
                <a:lnTo>
                  <a:pt x="280" y="116"/>
                </a:lnTo>
                <a:lnTo>
                  <a:pt x="280" y="117"/>
                </a:lnTo>
                <a:lnTo>
                  <a:pt x="281" y="117"/>
                </a:lnTo>
                <a:lnTo>
                  <a:pt x="280" y="117"/>
                </a:lnTo>
                <a:lnTo>
                  <a:pt x="280" y="116"/>
                </a:lnTo>
                <a:lnTo>
                  <a:pt x="279" y="116"/>
                </a:lnTo>
                <a:lnTo>
                  <a:pt x="279" y="117"/>
                </a:lnTo>
                <a:lnTo>
                  <a:pt x="278" y="117"/>
                </a:lnTo>
                <a:lnTo>
                  <a:pt x="279" y="117"/>
                </a:lnTo>
                <a:lnTo>
                  <a:pt x="279" y="116"/>
                </a:lnTo>
                <a:lnTo>
                  <a:pt x="279" y="115"/>
                </a:lnTo>
                <a:lnTo>
                  <a:pt x="280" y="115"/>
                </a:lnTo>
                <a:lnTo>
                  <a:pt x="281" y="115"/>
                </a:lnTo>
                <a:lnTo>
                  <a:pt x="280" y="115"/>
                </a:lnTo>
                <a:lnTo>
                  <a:pt x="280" y="114"/>
                </a:lnTo>
                <a:lnTo>
                  <a:pt x="281" y="114"/>
                </a:lnTo>
                <a:lnTo>
                  <a:pt x="280" y="114"/>
                </a:lnTo>
                <a:lnTo>
                  <a:pt x="280" y="113"/>
                </a:lnTo>
                <a:lnTo>
                  <a:pt x="281" y="113"/>
                </a:lnTo>
                <a:lnTo>
                  <a:pt x="281" y="114"/>
                </a:lnTo>
                <a:lnTo>
                  <a:pt x="282" y="114"/>
                </a:lnTo>
                <a:lnTo>
                  <a:pt x="282" y="113"/>
                </a:lnTo>
                <a:lnTo>
                  <a:pt x="282" y="114"/>
                </a:lnTo>
                <a:lnTo>
                  <a:pt x="283" y="114"/>
                </a:lnTo>
                <a:lnTo>
                  <a:pt x="283" y="113"/>
                </a:lnTo>
                <a:lnTo>
                  <a:pt x="282" y="113"/>
                </a:lnTo>
                <a:lnTo>
                  <a:pt x="283" y="113"/>
                </a:lnTo>
                <a:lnTo>
                  <a:pt x="282" y="112"/>
                </a:lnTo>
                <a:lnTo>
                  <a:pt x="281" y="112"/>
                </a:lnTo>
                <a:lnTo>
                  <a:pt x="282" y="112"/>
                </a:lnTo>
                <a:lnTo>
                  <a:pt x="282" y="111"/>
                </a:lnTo>
                <a:lnTo>
                  <a:pt x="282" y="110"/>
                </a:lnTo>
                <a:lnTo>
                  <a:pt x="282" y="111"/>
                </a:lnTo>
                <a:lnTo>
                  <a:pt x="283" y="111"/>
                </a:lnTo>
                <a:lnTo>
                  <a:pt x="283" y="110"/>
                </a:lnTo>
                <a:lnTo>
                  <a:pt x="282" y="110"/>
                </a:lnTo>
                <a:lnTo>
                  <a:pt x="283" y="110"/>
                </a:lnTo>
                <a:lnTo>
                  <a:pt x="282" y="109"/>
                </a:lnTo>
                <a:lnTo>
                  <a:pt x="283" y="109"/>
                </a:lnTo>
                <a:lnTo>
                  <a:pt x="283" y="108"/>
                </a:lnTo>
                <a:lnTo>
                  <a:pt x="284" y="108"/>
                </a:lnTo>
                <a:lnTo>
                  <a:pt x="283" y="109"/>
                </a:lnTo>
                <a:lnTo>
                  <a:pt x="284" y="109"/>
                </a:lnTo>
                <a:lnTo>
                  <a:pt x="283" y="109"/>
                </a:lnTo>
                <a:lnTo>
                  <a:pt x="284" y="109"/>
                </a:lnTo>
                <a:lnTo>
                  <a:pt x="284" y="110"/>
                </a:lnTo>
                <a:lnTo>
                  <a:pt x="285" y="110"/>
                </a:lnTo>
                <a:lnTo>
                  <a:pt x="284" y="110"/>
                </a:lnTo>
                <a:lnTo>
                  <a:pt x="284" y="111"/>
                </a:lnTo>
                <a:lnTo>
                  <a:pt x="283" y="111"/>
                </a:lnTo>
                <a:lnTo>
                  <a:pt x="284" y="111"/>
                </a:lnTo>
                <a:lnTo>
                  <a:pt x="285" y="111"/>
                </a:lnTo>
                <a:lnTo>
                  <a:pt x="284" y="111"/>
                </a:lnTo>
                <a:lnTo>
                  <a:pt x="285" y="110"/>
                </a:lnTo>
                <a:lnTo>
                  <a:pt x="285" y="111"/>
                </a:lnTo>
                <a:lnTo>
                  <a:pt x="285" y="112"/>
                </a:lnTo>
                <a:lnTo>
                  <a:pt x="286" y="112"/>
                </a:lnTo>
                <a:lnTo>
                  <a:pt x="285" y="112"/>
                </a:lnTo>
                <a:lnTo>
                  <a:pt x="286" y="112"/>
                </a:lnTo>
                <a:lnTo>
                  <a:pt x="285" y="112"/>
                </a:lnTo>
                <a:lnTo>
                  <a:pt x="284" y="112"/>
                </a:lnTo>
                <a:lnTo>
                  <a:pt x="285" y="112"/>
                </a:lnTo>
                <a:lnTo>
                  <a:pt x="284" y="112"/>
                </a:lnTo>
                <a:lnTo>
                  <a:pt x="284" y="113"/>
                </a:lnTo>
                <a:lnTo>
                  <a:pt x="285" y="113"/>
                </a:lnTo>
                <a:lnTo>
                  <a:pt x="284" y="113"/>
                </a:lnTo>
                <a:lnTo>
                  <a:pt x="284" y="114"/>
                </a:lnTo>
                <a:lnTo>
                  <a:pt x="283" y="114"/>
                </a:lnTo>
                <a:lnTo>
                  <a:pt x="284" y="114"/>
                </a:lnTo>
                <a:lnTo>
                  <a:pt x="285" y="114"/>
                </a:lnTo>
                <a:lnTo>
                  <a:pt x="284" y="114"/>
                </a:lnTo>
                <a:lnTo>
                  <a:pt x="285" y="113"/>
                </a:lnTo>
                <a:lnTo>
                  <a:pt x="285" y="114"/>
                </a:lnTo>
                <a:lnTo>
                  <a:pt x="286" y="114"/>
                </a:lnTo>
                <a:lnTo>
                  <a:pt x="285" y="113"/>
                </a:lnTo>
                <a:lnTo>
                  <a:pt x="286" y="113"/>
                </a:lnTo>
                <a:lnTo>
                  <a:pt x="286" y="114"/>
                </a:lnTo>
                <a:lnTo>
                  <a:pt x="287" y="114"/>
                </a:lnTo>
                <a:lnTo>
                  <a:pt x="287" y="115"/>
                </a:lnTo>
                <a:lnTo>
                  <a:pt x="286" y="115"/>
                </a:lnTo>
                <a:lnTo>
                  <a:pt x="287" y="115"/>
                </a:lnTo>
                <a:lnTo>
                  <a:pt x="288" y="115"/>
                </a:lnTo>
                <a:lnTo>
                  <a:pt x="288" y="116"/>
                </a:lnTo>
                <a:lnTo>
                  <a:pt x="287" y="116"/>
                </a:lnTo>
                <a:lnTo>
                  <a:pt x="288" y="116"/>
                </a:lnTo>
                <a:lnTo>
                  <a:pt x="288" y="117"/>
                </a:lnTo>
                <a:lnTo>
                  <a:pt x="287" y="117"/>
                </a:lnTo>
                <a:lnTo>
                  <a:pt x="287" y="116"/>
                </a:lnTo>
                <a:lnTo>
                  <a:pt x="287" y="117"/>
                </a:lnTo>
                <a:lnTo>
                  <a:pt x="286" y="117"/>
                </a:lnTo>
                <a:lnTo>
                  <a:pt x="286" y="116"/>
                </a:lnTo>
                <a:lnTo>
                  <a:pt x="285" y="116"/>
                </a:lnTo>
                <a:lnTo>
                  <a:pt x="286" y="117"/>
                </a:lnTo>
                <a:lnTo>
                  <a:pt x="285" y="117"/>
                </a:lnTo>
                <a:lnTo>
                  <a:pt x="285" y="118"/>
                </a:lnTo>
                <a:lnTo>
                  <a:pt x="286" y="118"/>
                </a:lnTo>
                <a:lnTo>
                  <a:pt x="285" y="118"/>
                </a:lnTo>
                <a:lnTo>
                  <a:pt x="286" y="118"/>
                </a:lnTo>
                <a:lnTo>
                  <a:pt x="285" y="118"/>
                </a:lnTo>
                <a:lnTo>
                  <a:pt x="284" y="118"/>
                </a:lnTo>
                <a:lnTo>
                  <a:pt x="285" y="118"/>
                </a:lnTo>
                <a:lnTo>
                  <a:pt x="284" y="118"/>
                </a:lnTo>
                <a:lnTo>
                  <a:pt x="284" y="119"/>
                </a:lnTo>
                <a:lnTo>
                  <a:pt x="285" y="119"/>
                </a:lnTo>
                <a:lnTo>
                  <a:pt x="284" y="119"/>
                </a:lnTo>
                <a:lnTo>
                  <a:pt x="284" y="120"/>
                </a:lnTo>
                <a:lnTo>
                  <a:pt x="283" y="120"/>
                </a:lnTo>
                <a:lnTo>
                  <a:pt x="284" y="120"/>
                </a:lnTo>
                <a:lnTo>
                  <a:pt x="285" y="120"/>
                </a:lnTo>
                <a:lnTo>
                  <a:pt x="284" y="120"/>
                </a:lnTo>
                <a:lnTo>
                  <a:pt x="285" y="119"/>
                </a:lnTo>
                <a:lnTo>
                  <a:pt x="285" y="120"/>
                </a:lnTo>
                <a:lnTo>
                  <a:pt x="286" y="120"/>
                </a:lnTo>
                <a:lnTo>
                  <a:pt x="285" y="119"/>
                </a:lnTo>
                <a:lnTo>
                  <a:pt x="286" y="119"/>
                </a:lnTo>
                <a:lnTo>
                  <a:pt x="286" y="120"/>
                </a:lnTo>
                <a:lnTo>
                  <a:pt x="287" y="120"/>
                </a:lnTo>
                <a:lnTo>
                  <a:pt x="287" y="119"/>
                </a:lnTo>
                <a:lnTo>
                  <a:pt x="287" y="120"/>
                </a:lnTo>
                <a:lnTo>
                  <a:pt x="288" y="120"/>
                </a:lnTo>
                <a:lnTo>
                  <a:pt x="288" y="119"/>
                </a:lnTo>
                <a:lnTo>
                  <a:pt x="287" y="119"/>
                </a:lnTo>
                <a:lnTo>
                  <a:pt x="288" y="119"/>
                </a:lnTo>
                <a:lnTo>
                  <a:pt x="288" y="118"/>
                </a:lnTo>
                <a:lnTo>
                  <a:pt x="288" y="117"/>
                </a:lnTo>
                <a:lnTo>
                  <a:pt x="289" y="117"/>
                </a:lnTo>
                <a:lnTo>
                  <a:pt x="289" y="118"/>
                </a:lnTo>
                <a:lnTo>
                  <a:pt x="289" y="119"/>
                </a:lnTo>
                <a:lnTo>
                  <a:pt x="290" y="119"/>
                </a:lnTo>
                <a:lnTo>
                  <a:pt x="289" y="119"/>
                </a:lnTo>
                <a:lnTo>
                  <a:pt x="289" y="120"/>
                </a:lnTo>
                <a:lnTo>
                  <a:pt x="290" y="120"/>
                </a:lnTo>
                <a:lnTo>
                  <a:pt x="290" y="119"/>
                </a:lnTo>
                <a:lnTo>
                  <a:pt x="290" y="120"/>
                </a:lnTo>
                <a:lnTo>
                  <a:pt x="290" y="121"/>
                </a:lnTo>
                <a:lnTo>
                  <a:pt x="291" y="121"/>
                </a:lnTo>
                <a:lnTo>
                  <a:pt x="290" y="121"/>
                </a:lnTo>
                <a:lnTo>
                  <a:pt x="289" y="121"/>
                </a:lnTo>
                <a:lnTo>
                  <a:pt x="289" y="122"/>
                </a:lnTo>
                <a:lnTo>
                  <a:pt x="290" y="122"/>
                </a:lnTo>
                <a:lnTo>
                  <a:pt x="289" y="122"/>
                </a:lnTo>
                <a:lnTo>
                  <a:pt x="289" y="123"/>
                </a:lnTo>
                <a:lnTo>
                  <a:pt x="290" y="123"/>
                </a:lnTo>
                <a:lnTo>
                  <a:pt x="290" y="122"/>
                </a:lnTo>
                <a:lnTo>
                  <a:pt x="290" y="123"/>
                </a:lnTo>
                <a:lnTo>
                  <a:pt x="291" y="123"/>
                </a:lnTo>
                <a:lnTo>
                  <a:pt x="291" y="122"/>
                </a:lnTo>
                <a:lnTo>
                  <a:pt x="292" y="122"/>
                </a:lnTo>
                <a:lnTo>
                  <a:pt x="292" y="123"/>
                </a:lnTo>
                <a:lnTo>
                  <a:pt x="291" y="123"/>
                </a:lnTo>
                <a:lnTo>
                  <a:pt x="292" y="123"/>
                </a:lnTo>
                <a:lnTo>
                  <a:pt x="292" y="124"/>
                </a:lnTo>
                <a:lnTo>
                  <a:pt x="291" y="124"/>
                </a:lnTo>
                <a:lnTo>
                  <a:pt x="292" y="124"/>
                </a:lnTo>
                <a:lnTo>
                  <a:pt x="293" y="124"/>
                </a:lnTo>
                <a:lnTo>
                  <a:pt x="293" y="125"/>
                </a:lnTo>
                <a:lnTo>
                  <a:pt x="293" y="126"/>
                </a:lnTo>
                <a:lnTo>
                  <a:pt x="294" y="126"/>
                </a:lnTo>
                <a:lnTo>
                  <a:pt x="293" y="126"/>
                </a:lnTo>
                <a:lnTo>
                  <a:pt x="293" y="125"/>
                </a:lnTo>
                <a:lnTo>
                  <a:pt x="292" y="125"/>
                </a:lnTo>
                <a:lnTo>
                  <a:pt x="292" y="126"/>
                </a:lnTo>
                <a:lnTo>
                  <a:pt x="291" y="126"/>
                </a:lnTo>
                <a:lnTo>
                  <a:pt x="292" y="126"/>
                </a:lnTo>
                <a:lnTo>
                  <a:pt x="292" y="125"/>
                </a:lnTo>
                <a:lnTo>
                  <a:pt x="291" y="125"/>
                </a:lnTo>
                <a:lnTo>
                  <a:pt x="291" y="126"/>
                </a:lnTo>
                <a:lnTo>
                  <a:pt x="290" y="126"/>
                </a:lnTo>
                <a:lnTo>
                  <a:pt x="290" y="125"/>
                </a:lnTo>
                <a:lnTo>
                  <a:pt x="290" y="126"/>
                </a:lnTo>
                <a:lnTo>
                  <a:pt x="289" y="126"/>
                </a:lnTo>
                <a:lnTo>
                  <a:pt x="289" y="125"/>
                </a:lnTo>
                <a:lnTo>
                  <a:pt x="290" y="125"/>
                </a:lnTo>
                <a:lnTo>
                  <a:pt x="289" y="125"/>
                </a:lnTo>
                <a:lnTo>
                  <a:pt x="289" y="124"/>
                </a:lnTo>
                <a:lnTo>
                  <a:pt x="289" y="123"/>
                </a:lnTo>
                <a:lnTo>
                  <a:pt x="288" y="123"/>
                </a:lnTo>
                <a:lnTo>
                  <a:pt x="288" y="124"/>
                </a:lnTo>
                <a:lnTo>
                  <a:pt x="288" y="125"/>
                </a:lnTo>
                <a:lnTo>
                  <a:pt x="287" y="125"/>
                </a:lnTo>
                <a:lnTo>
                  <a:pt x="288" y="125"/>
                </a:lnTo>
                <a:lnTo>
                  <a:pt x="288" y="126"/>
                </a:lnTo>
                <a:lnTo>
                  <a:pt x="287" y="126"/>
                </a:lnTo>
                <a:lnTo>
                  <a:pt x="287" y="125"/>
                </a:lnTo>
                <a:lnTo>
                  <a:pt x="287" y="126"/>
                </a:lnTo>
                <a:lnTo>
                  <a:pt x="287" y="127"/>
                </a:lnTo>
                <a:lnTo>
                  <a:pt x="286" y="127"/>
                </a:lnTo>
                <a:lnTo>
                  <a:pt x="287" y="127"/>
                </a:lnTo>
                <a:lnTo>
                  <a:pt x="288" y="127"/>
                </a:lnTo>
                <a:lnTo>
                  <a:pt x="288" y="128"/>
                </a:lnTo>
                <a:lnTo>
                  <a:pt x="287" y="128"/>
                </a:lnTo>
                <a:lnTo>
                  <a:pt x="288" y="128"/>
                </a:lnTo>
                <a:lnTo>
                  <a:pt x="288" y="129"/>
                </a:lnTo>
                <a:lnTo>
                  <a:pt x="287" y="129"/>
                </a:lnTo>
                <a:lnTo>
                  <a:pt x="287" y="128"/>
                </a:lnTo>
                <a:lnTo>
                  <a:pt x="287" y="129"/>
                </a:lnTo>
                <a:lnTo>
                  <a:pt x="286" y="129"/>
                </a:lnTo>
                <a:lnTo>
                  <a:pt x="286" y="128"/>
                </a:lnTo>
                <a:lnTo>
                  <a:pt x="285" y="128"/>
                </a:lnTo>
                <a:lnTo>
                  <a:pt x="286" y="129"/>
                </a:lnTo>
                <a:lnTo>
                  <a:pt x="285" y="129"/>
                </a:lnTo>
                <a:lnTo>
                  <a:pt x="285" y="130"/>
                </a:lnTo>
                <a:lnTo>
                  <a:pt x="286" y="130"/>
                </a:lnTo>
                <a:lnTo>
                  <a:pt x="285" y="130"/>
                </a:lnTo>
                <a:lnTo>
                  <a:pt x="286" y="130"/>
                </a:lnTo>
                <a:lnTo>
                  <a:pt x="285" y="130"/>
                </a:lnTo>
                <a:lnTo>
                  <a:pt x="284" y="130"/>
                </a:lnTo>
                <a:lnTo>
                  <a:pt x="285" y="130"/>
                </a:lnTo>
                <a:lnTo>
                  <a:pt x="284" y="130"/>
                </a:lnTo>
                <a:lnTo>
                  <a:pt x="284" y="131"/>
                </a:lnTo>
                <a:lnTo>
                  <a:pt x="285" y="131"/>
                </a:lnTo>
                <a:lnTo>
                  <a:pt x="284" y="131"/>
                </a:lnTo>
                <a:lnTo>
                  <a:pt x="284" y="132"/>
                </a:lnTo>
                <a:lnTo>
                  <a:pt x="283" y="132"/>
                </a:lnTo>
                <a:lnTo>
                  <a:pt x="284" y="132"/>
                </a:lnTo>
                <a:lnTo>
                  <a:pt x="285" y="132"/>
                </a:lnTo>
                <a:lnTo>
                  <a:pt x="284" y="132"/>
                </a:lnTo>
                <a:lnTo>
                  <a:pt x="285" y="131"/>
                </a:lnTo>
                <a:lnTo>
                  <a:pt x="285" y="132"/>
                </a:lnTo>
                <a:lnTo>
                  <a:pt x="286" y="132"/>
                </a:lnTo>
                <a:lnTo>
                  <a:pt x="285" y="131"/>
                </a:lnTo>
                <a:lnTo>
                  <a:pt x="286" y="131"/>
                </a:lnTo>
                <a:lnTo>
                  <a:pt x="286" y="132"/>
                </a:lnTo>
                <a:lnTo>
                  <a:pt x="287" y="132"/>
                </a:lnTo>
                <a:lnTo>
                  <a:pt x="287" y="131"/>
                </a:lnTo>
                <a:lnTo>
                  <a:pt x="287" y="132"/>
                </a:lnTo>
                <a:lnTo>
                  <a:pt x="288" y="132"/>
                </a:lnTo>
                <a:lnTo>
                  <a:pt x="288" y="131"/>
                </a:lnTo>
                <a:lnTo>
                  <a:pt x="287" y="131"/>
                </a:lnTo>
                <a:lnTo>
                  <a:pt x="288" y="131"/>
                </a:lnTo>
                <a:lnTo>
                  <a:pt x="288" y="130"/>
                </a:lnTo>
                <a:lnTo>
                  <a:pt x="288" y="129"/>
                </a:lnTo>
                <a:lnTo>
                  <a:pt x="289" y="129"/>
                </a:lnTo>
                <a:lnTo>
                  <a:pt x="289" y="130"/>
                </a:lnTo>
                <a:lnTo>
                  <a:pt x="289" y="131"/>
                </a:lnTo>
                <a:lnTo>
                  <a:pt x="290" y="131"/>
                </a:lnTo>
                <a:lnTo>
                  <a:pt x="289" y="131"/>
                </a:lnTo>
                <a:lnTo>
                  <a:pt x="289" y="132"/>
                </a:lnTo>
                <a:lnTo>
                  <a:pt x="290" y="132"/>
                </a:lnTo>
                <a:lnTo>
                  <a:pt x="290" y="131"/>
                </a:lnTo>
                <a:lnTo>
                  <a:pt x="290" y="132"/>
                </a:lnTo>
                <a:lnTo>
                  <a:pt x="291" y="132"/>
                </a:lnTo>
                <a:lnTo>
                  <a:pt x="291" y="131"/>
                </a:lnTo>
                <a:lnTo>
                  <a:pt x="292" y="131"/>
                </a:lnTo>
                <a:lnTo>
                  <a:pt x="292" y="132"/>
                </a:lnTo>
                <a:lnTo>
                  <a:pt x="291" y="132"/>
                </a:lnTo>
                <a:lnTo>
                  <a:pt x="292" y="132"/>
                </a:lnTo>
                <a:lnTo>
                  <a:pt x="292" y="131"/>
                </a:lnTo>
                <a:lnTo>
                  <a:pt x="293" y="131"/>
                </a:lnTo>
                <a:lnTo>
                  <a:pt x="293" y="132"/>
                </a:lnTo>
                <a:lnTo>
                  <a:pt x="294" y="132"/>
                </a:lnTo>
                <a:lnTo>
                  <a:pt x="293" y="132"/>
                </a:lnTo>
                <a:lnTo>
                  <a:pt x="293" y="131"/>
                </a:lnTo>
                <a:lnTo>
                  <a:pt x="293" y="130"/>
                </a:lnTo>
                <a:lnTo>
                  <a:pt x="292" y="130"/>
                </a:lnTo>
                <a:lnTo>
                  <a:pt x="291" y="130"/>
                </a:lnTo>
                <a:lnTo>
                  <a:pt x="292" y="130"/>
                </a:lnTo>
                <a:lnTo>
                  <a:pt x="292" y="129"/>
                </a:lnTo>
                <a:lnTo>
                  <a:pt x="292" y="128"/>
                </a:lnTo>
                <a:lnTo>
                  <a:pt x="293" y="128"/>
                </a:lnTo>
                <a:lnTo>
                  <a:pt x="293" y="129"/>
                </a:lnTo>
                <a:lnTo>
                  <a:pt x="294" y="129"/>
                </a:lnTo>
                <a:lnTo>
                  <a:pt x="293" y="129"/>
                </a:lnTo>
                <a:lnTo>
                  <a:pt x="293" y="128"/>
                </a:lnTo>
                <a:lnTo>
                  <a:pt x="293" y="127"/>
                </a:lnTo>
                <a:lnTo>
                  <a:pt x="294" y="127"/>
                </a:lnTo>
                <a:lnTo>
                  <a:pt x="293" y="127"/>
                </a:lnTo>
                <a:lnTo>
                  <a:pt x="294" y="127"/>
                </a:lnTo>
                <a:lnTo>
                  <a:pt x="294" y="126"/>
                </a:lnTo>
                <a:lnTo>
                  <a:pt x="294" y="127"/>
                </a:lnTo>
                <a:lnTo>
                  <a:pt x="295" y="127"/>
                </a:lnTo>
                <a:lnTo>
                  <a:pt x="295" y="128"/>
                </a:lnTo>
                <a:lnTo>
                  <a:pt x="294" y="128"/>
                </a:lnTo>
                <a:lnTo>
                  <a:pt x="294" y="129"/>
                </a:lnTo>
                <a:lnTo>
                  <a:pt x="295" y="129"/>
                </a:lnTo>
                <a:lnTo>
                  <a:pt x="295" y="128"/>
                </a:lnTo>
                <a:lnTo>
                  <a:pt x="295" y="129"/>
                </a:lnTo>
                <a:lnTo>
                  <a:pt x="296" y="129"/>
                </a:lnTo>
                <a:lnTo>
                  <a:pt x="295" y="129"/>
                </a:lnTo>
                <a:lnTo>
                  <a:pt x="295" y="130"/>
                </a:lnTo>
                <a:lnTo>
                  <a:pt x="296" y="130"/>
                </a:lnTo>
                <a:lnTo>
                  <a:pt x="295" y="130"/>
                </a:lnTo>
                <a:lnTo>
                  <a:pt x="295" y="131"/>
                </a:lnTo>
                <a:lnTo>
                  <a:pt x="294" y="131"/>
                </a:lnTo>
                <a:lnTo>
                  <a:pt x="294" y="132"/>
                </a:lnTo>
                <a:lnTo>
                  <a:pt x="295" y="132"/>
                </a:lnTo>
                <a:lnTo>
                  <a:pt x="295" y="131"/>
                </a:lnTo>
                <a:lnTo>
                  <a:pt x="295" y="132"/>
                </a:lnTo>
                <a:lnTo>
                  <a:pt x="296" y="132"/>
                </a:lnTo>
                <a:lnTo>
                  <a:pt x="296" y="131"/>
                </a:lnTo>
                <a:lnTo>
                  <a:pt x="297" y="131"/>
                </a:lnTo>
                <a:lnTo>
                  <a:pt x="296" y="131"/>
                </a:lnTo>
                <a:lnTo>
                  <a:pt x="297" y="131"/>
                </a:lnTo>
                <a:lnTo>
                  <a:pt x="297" y="132"/>
                </a:lnTo>
                <a:lnTo>
                  <a:pt x="296" y="132"/>
                </a:lnTo>
                <a:lnTo>
                  <a:pt x="297" y="132"/>
                </a:lnTo>
                <a:lnTo>
                  <a:pt x="298" y="133"/>
                </a:lnTo>
                <a:lnTo>
                  <a:pt x="297" y="133"/>
                </a:lnTo>
                <a:lnTo>
                  <a:pt x="296" y="133"/>
                </a:lnTo>
                <a:lnTo>
                  <a:pt x="297" y="133"/>
                </a:lnTo>
                <a:lnTo>
                  <a:pt x="298" y="133"/>
                </a:lnTo>
                <a:lnTo>
                  <a:pt x="297" y="133"/>
                </a:lnTo>
                <a:lnTo>
                  <a:pt x="298" y="133"/>
                </a:lnTo>
                <a:lnTo>
                  <a:pt x="298" y="134"/>
                </a:lnTo>
                <a:lnTo>
                  <a:pt x="299" y="134"/>
                </a:lnTo>
                <a:lnTo>
                  <a:pt x="298" y="134"/>
                </a:lnTo>
                <a:lnTo>
                  <a:pt x="299" y="135"/>
                </a:lnTo>
                <a:lnTo>
                  <a:pt x="298" y="135"/>
                </a:lnTo>
                <a:lnTo>
                  <a:pt x="298" y="134"/>
                </a:lnTo>
                <a:lnTo>
                  <a:pt x="297" y="135"/>
                </a:lnTo>
                <a:lnTo>
                  <a:pt x="298" y="135"/>
                </a:lnTo>
                <a:lnTo>
                  <a:pt x="297" y="135"/>
                </a:lnTo>
                <a:lnTo>
                  <a:pt x="296" y="135"/>
                </a:lnTo>
                <a:lnTo>
                  <a:pt x="297" y="135"/>
                </a:lnTo>
                <a:lnTo>
                  <a:pt x="297" y="134"/>
                </a:lnTo>
                <a:lnTo>
                  <a:pt x="296" y="134"/>
                </a:lnTo>
                <a:lnTo>
                  <a:pt x="297" y="134"/>
                </a:lnTo>
                <a:lnTo>
                  <a:pt x="296" y="134"/>
                </a:lnTo>
                <a:lnTo>
                  <a:pt x="296" y="135"/>
                </a:lnTo>
                <a:lnTo>
                  <a:pt x="295" y="135"/>
                </a:lnTo>
                <a:lnTo>
                  <a:pt x="296" y="135"/>
                </a:lnTo>
                <a:lnTo>
                  <a:pt x="295" y="135"/>
                </a:lnTo>
                <a:lnTo>
                  <a:pt x="295" y="136"/>
                </a:lnTo>
                <a:lnTo>
                  <a:pt x="296" y="136"/>
                </a:lnTo>
                <a:lnTo>
                  <a:pt x="295" y="136"/>
                </a:lnTo>
                <a:lnTo>
                  <a:pt x="295" y="137"/>
                </a:lnTo>
                <a:lnTo>
                  <a:pt x="294" y="137"/>
                </a:lnTo>
                <a:lnTo>
                  <a:pt x="294" y="138"/>
                </a:lnTo>
                <a:lnTo>
                  <a:pt x="295" y="138"/>
                </a:lnTo>
                <a:lnTo>
                  <a:pt x="295" y="137"/>
                </a:lnTo>
                <a:lnTo>
                  <a:pt x="295" y="138"/>
                </a:lnTo>
                <a:lnTo>
                  <a:pt x="296" y="138"/>
                </a:lnTo>
                <a:lnTo>
                  <a:pt x="296" y="137"/>
                </a:lnTo>
                <a:lnTo>
                  <a:pt x="297" y="137"/>
                </a:lnTo>
                <a:lnTo>
                  <a:pt x="296" y="137"/>
                </a:lnTo>
                <a:lnTo>
                  <a:pt x="297" y="137"/>
                </a:lnTo>
                <a:lnTo>
                  <a:pt x="297" y="138"/>
                </a:lnTo>
                <a:lnTo>
                  <a:pt x="296" y="138"/>
                </a:lnTo>
                <a:lnTo>
                  <a:pt x="297" y="138"/>
                </a:lnTo>
                <a:lnTo>
                  <a:pt x="298" y="138"/>
                </a:lnTo>
                <a:lnTo>
                  <a:pt x="297" y="138"/>
                </a:lnTo>
                <a:lnTo>
                  <a:pt x="298" y="137"/>
                </a:lnTo>
                <a:lnTo>
                  <a:pt x="298" y="138"/>
                </a:lnTo>
                <a:lnTo>
                  <a:pt x="299" y="138"/>
                </a:lnTo>
                <a:lnTo>
                  <a:pt x="298" y="137"/>
                </a:lnTo>
                <a:lnTo>
                  <a:pt x="299" y="137"/>
                </a:lnTo>
                <a:lnTo>
                  <a:pt x="298" y="137"/>
                </a:lnTo>
                <a:lnTo>
                  <a:pt x="298" y="136"/>
                </a:lnTo>
                <a:lnTo>
                  <a:pt x="299" y="136"/>
                </a:lnTo>
                <a:lnTo>
                  <a:pt x="298" y="136"/>
                </a:lnTo>
                <a:lnTo>
                  <a:pt x="299" y="136"/>
                </a:lnTo>
                <a:lnTo>
                  <a:pt x="299" y="135"/>
                </a:lnTo>
                <a:lnTo>
                  <a:pt x="299" y="136"/>
                </a:lnTo>
                <a:lnTo>
                  <a:pt x="300" y="136"/>
                </a:lnTo>
                <a:lnTo>
                  <a:pt x="300" y="137"/>
                </a:lnTo>
                <a:lnTo>
                  <a:pt x="299" y="137"/>
                </a:lnTo>
                <a:lnTo>
                  <a:pt x="299" y="138"/>
                </a:lnTo>
                <a:lnTo>
                  <a:pt x="300" y="138"/>
                </a:lnTo>
                <a:lnTo>
                  <a:pt x="300" y="137"/>
                </a:lnTo>
                <a:lnTo>
                  <a:pt x="300" y="138"/>
                </a:lnTo>
                <a:lnTo>
                  <a:pt x="301" y="138"/>
                </a:lnTo>
                <a:lnTo>
                  <a:pt x="300" y="138"/>
                </a:lnTo>
                <a:lnTo>
                  <a:pt x="300" y="139"/>
                </a:lnTo>
                <a:lnTo>
                  <a:pt x="301" y="139"/>
                </a:lnTo>
                <a:lnTo>
                  <a:pt x="300" y="139"/>
                </a:lnTo>
                <a:lnTo>
                  <a:pt x="300" y="140"/>
                </a:lnTo>
                <a:lnTo>
                  <a:pt x="299" y="140"/>
                </a:lnTo>
                <a:lnTo>
                  <a:pt x="299" y="141"/>
                </a:lnTo>
                <a:lnTo>
                  <a:pt x="300" y="141"/>
                </a:lnTo>
                <a:lnTo>
                  <a:pt x="300" y="140"/>
                </a:lnTo>
                <a:lnTo>
                  <a:pt x="300" y="141"/>
                </a:lnTo>
                <a:lnTo>
                  <a:pt x="301" y="141"/>
                </a:lnTo>
                <a:lnTo>
                  <a:pt x="301" y="140"/>
                </a:lnTo>
                <a:lnTo>
                  <a:pt x="302" y="140"/>
                </a:lnTo>
                <a:lnTo>
                  <a:pt x="302" y="141"/>
                </a:lnTo>
                <a:lnTo>
                  <a:pt x="303" y="141"/>
                </a:lnTo>
                <a:lnTo>
                  <a:pt x="303" y="142"/>
                </a:lnTo>
                <a:lnTo>
                  <a:pt x="302" y="142"/>
                </a:lnTo>
                <a:lnTo>
                  <a:pt x="303" y="142"/>
                </a:lnTo>
                <a:lnTo>
                  <a:pt x="303" y="143"/>
                </a:lnTo>
                <a:lnTo>
                  <a:pt x="304" y="143"/>
                </a:lnTo>
                <a:lnTo>
                  <a:pt x="304" y="144"/>
                </a:lnTo>
                <a:lnTo>
                  <a:pt x="303" y="144"/>
                </a:lnTo>
                <a:lnTo>
                  <a:pt x="303" y="143"/>
                </a:lnTo>
                <a:lnTo>
                  <a:pt x="303" y="144"/>
                </a:lnTo>
                <a:lnTo>
                  <a:pt x="302" y="144"/>
                </a:lnTo>
                <a:lnTo>
                  <a:pt x="302" y="143"/>
                </a:lnTo>
                <a:lnTo>
                  <a:pt x="301" y="143"/>
                </a:lnTo>
                <a:lnTo>
                  <a:pt x="301" y="144"/>
                </a:lnTo>
                <a:lnTo>
                  <a:pt x="300" y="144"/>
                </a:lnTo>
                <a:lnTo>
                  <a:pt x="300" y="143"/>
                </a:lnTo>
                <a:lnTo>
                  <a:pt x="300" y="144"/>
                </a:lnTo>
                <a:lnTo>
                  <a:pt x="299" y="144"/>
                </a:lnTo>
                <a:lnTo>
                  <a:pt x="299" y="143"/>
                </a:lnTo>
                <a:lnTo>
                  <a:pt x="300" y="143"/>
                </a:lnTo>
                <a:lnTo>
                  <a:pt x="300" y="142"/>
                </a:lnTo>
                <a:lnTo>
                  <a:pt x="299" y="142"/>
                </a:lnTo>
                <a:lnTo>
                  <a:pt x="299" y="141"/>
                </a:lnTo>
                <a:lnTo>
                  <a:pt x="299" y="142"/>
                </a:lnTo>
                <a:lnTo>
                  <a:pt x="298" y="142"/>
                </a:lnTo>
                <a:lnTo>
                  <a:pt x="299" y="142"/>
                </a:lnTo>
                <a:lnTo>
                  <a:pt x="298" y="142"/>
                </a:lnTo>
                <a:lnTo>
                  <a:pt x="298" y="143"/>
                </a:lnTo>
                <a:lnTo>
                  <a:pt x="299" y="143"/>
                </a:lnTo>
                <a:lnTo>
                  <a:pt x="298" y="143"/>
                </a:lnTo>
                <a:lnTo>
                  <a:pt x="299" y="144"/>
                </a:lnTo>
                <a:lnTo>
                  <a:pt x="298" y="144"/>
                </a:lnTo>
                <a:lnTo>
                  <a:pt x="298" y="143"/>
                </a:lnTo>
                <a:lnTo>
                  <a:pt x="297" y="144"/>
                </a:lnTo>
                <a:lnTo>
                  <a:pt x="298" y="144"/>
                </a:lnTo>
                <a:lnTo>
                  <a:pt x="297" y="144"/>
                </a:lnTo>
                <a:lnTo>
                  <a:pt x="296" y="144"/>
                </a:lnTo>
                <a:lnTo>
                  <a:pt x="297" y="144"/>
                </a:lnTo>
                <a:lnTo>
                  <a:pt x="297" y="143"/>
                </a:lnTo>
                <a:lnTo>
                  <a:pt x="296" y="143"/>
                </a:lnTo>
                <a:lnTo>
                  <a:pt x="297" y="143"/>
                </a:lnTo>
                <a:lnTo>
                  <a:pt x="296" y="143"/>
                </a:lnTo>
                <a:lnTo>
                  <a:pt x="296" y="144"/>
                </a:lnTo>
                <a:lnTo>
                  <a:pt x="295" y="144"/>
                </a:lnTo>
                <a:lnTo>
                  <a:pt x="295" y="143"/>
                </a:lnTo>
                <a:lnTo>
                  <a:pt x="295" y="144"/>
                </a:lnTo>
                <a:lnTo>
                  <a:pt x="294" y="144"/>
                </a:lnTo>
                <a:lnTo>
                  <a:pt x="294" y="143"/>
                </a:lnTo>
                <a:lnTo>
                  <a:pt x="295" y="143"/>
                </a:lnTo>
                <a:lnTo>
                  <a:pt x="295" y="142"/>
                </a:lnTo>
                <a:lnTo>
                  <a:pt x="296" y="142"/>
                </a:lnTo>
                <a:lnTo>
                  <a:pt x="295" y="142"/>
                </a:lnTo>
                <a:lnTo>
                  <a:pt x="295" y="141"/>
                </a:lnTo>
                <a:lnTo>
                  <a:pt x="296" y="141"/>
                </a:lnTo>
                <a:lnTo>
                  <a:pt x="295" y="141"/>
                </a:lnTo>
                <a:lnTo>
                  <a:pt x="295" y="140"/>
                </a:lnTo>
                <a:lnTo>
                  <a:pt x="295" y="141"/>
                </a:lnTo>
                <a:lnTo>
                  <a:pt x="294" y="141"/>
                </a:lnTo>
                <a:lnTo>
                  <a:pt x="294" y="140"/>
                </a:lnTo>
                <a:lnTo>
                  <a:pt x="295" y="140"/>
                </a:lnTo>
                <a:lnTo>
                  <a:pt x="295" y="139"/>
                </a:lnTo>
                <a:lnTo>
                  <a:pt x="294" y="139"/>
                </a:lnTo>
                <a:lnTo>
                  <a:pt x="294" y="138"/>
                </a:lnTo>
                <a:lnTo>
                  <a:pt x="294" y="139"/>
                </a:lnTo>
                <a:lnTo>
                  <a:pt x="293" y="139"/>
                </a:lnTo>
                <a:lnTo>
                  <a:pt x="294" y="139"/>
                </a:lnTo>
                <a:lnTo>
                  <a:pt x="293" y="139"/>
                </a:lnTo>
                <a:lnTo>
                  <a:pt x="293" y="140"/>
                </a:lnTo>
                <a:lnTo>
                  <a:pt x="293" y="141"/>
                </a:lnTo>
                <a:lnTo>
                  <a:pt x="294" y="141"/>
                </a:lnTo>
                <a:lnTo>
                  <a:pt x="293" y="141"/>
                </a:lnTo>
                <a:lnTo>
                  <a:pt x="293" y="140"/>
                </a:lnTo>
                <a:lnTo>
                  <a:pt x="292" y="140"/>
                </a:lnTo>
                <a:lnTo>
                  <a:pt x="292" y="141"/>
                </a:lnTo>
                <a:lnTo>
                  <a:pt x="292" y="142"/>
                </a:lnTo>
                <a:lnTo>
                  <a:pt x="291" y="142"/>
                </a:lnTo>
                <a:lnTo>
                  <a:pt x="292" y="142"/>
                </a:lnTo>
                <a:lnTo>
                  <a:pt x="293" y="142"/>
                </a:lnTo>
                <a:lnTo>
                  <a:pt x="293" y="143"/>
                </a:lnTo>
                <a:lnTo>
                  <a:pt x="293" y="144"/>
                </a:lnTo>
                <a:lnTo>
                  <a:pt x="294" y="144"/>
                </a:lnTo>
                <a:lnTo>
                  <a:pt x="293" y="144"/>
                </a:lnTo>
                <a:lnTo>
                  <a:pt x="293" y="143"/>
                </a:lnTo>
                <a:lnTo>
                  <a:pt x="292" y="143"/>
                </a:lnTo>
                <a:lnTo>
                  <a:pt x="292" y="144"/>
                </a:lnTo>
                <a:lnTo>
                  <a:pt x="291" y="144"/>
                </a:lnTo>
                <a:lnTo>
                  <a:pt x="292" y="144"/>
                </a:lnTo>
                <a:lnTo>
                  <a:pt x="292" y="143"/>
                </a:lnTo>
                <a:lnTo>
                  <a:pt x="291" y="143"/>
                </a:lnTo>
                <a:lnTo>
                  <a:pt x="291" y="144"/>
                </a:lnTo>
                <a:lnTo>
                  <a:pt x="290" y="144"/>
                </a:lnTo>
                <a:lnTo>
                  <a:pt x="290" y="143"/>
                </a:lnTo>
                <a:lnTo>
                  <a:pt x="290" y="144"/>
                </a:lnTo>
                <a:lnTo>
                  <a:pt x="289" y="144"/>
                </a:lnTo>
                <a:lnTo>
                  <a:pt x="289" y="143"/>
                </a:lnTo>
                <a:lnTo>
                  <a:pt x="290" y="143"/>
                </a:lnTo>
                <a:lnTo>
                  <a:pt x="289" y="143"/>
                </a:lnTo>
                <a:lnTo>
                  <a:pt x="289" y="142"/>
                </a:lnTo>
                <a:lnTo>
                  <a:pt x="289" y="141"/>
                </a:lnTo>
                <a:lnTo>
                  <a:pt x="288" y="141"/>
                </a:lnTo>
                <a:lnTo>
                  <a:pt x="288" y="142"/>
                </a:lnTo>
                <a:lnTo>
                  <a:pt x="288" y="143"/>
                </a:lnTo>
                <a:lnTo>
                  <a:pt x="287" y="143"/>
                </a:lnTo>
                <a:lnTo>
                  <a:pt x="288" y="143"/>
                </a:lnTo>
                <a:lnTo>
                  <a:pt x="288" y="144"/>
                </a:lnTo>
                <a:lnTo>
                  <a:pt x="287" y="144"/>
                </a:lnTo>
                <a:lnTo>
                  <a:pt x="287" y="143"/>
                </a:lnTo>
                <a:lnTo>
                  <a:pt x="287" y="144"/>
                </a:lnTo>
                <a:lnTo>
                  <a:pt x="286" y="144"/>
                </a:lnTo>
                <a:lnTo>
                  <a:pt x="286" y="143"/>
                </a:lnTo>
                <a:lnTo>
                  <a:pt x="285" y="143"/>
                </a:lnTo>
                <a:lnTo>
                  <a:pt x="286" y="144"/>
                </a:lnTo>
                <a:lnTo>
                  <a:pt x="285" y="144"/>
                </a:lnTo>
                <a:lnTo>
                  <a:pt x="285" y="143"/>
                </a:lnTo>
                <a:lnTo>
                  <a:pt x="284" y="144"/>
                </a:lnTo>
                <a:lnTo>
                  <a:pt x="285" y="144"/>
                </a:lnTo>
                <a:lnTo>
                  <a:pt x="284" y="144"/>
                </a:lnTo>
                <a:lnTo>
                  <a:pt x="283" y="144"/>
                </a:lnTo>
                <a:lnTo>
                  <a:pt x="284" y="144"/>
                </a:lnTo>
                <a:lnTo>
                  <a:pt x="284" y="143"/>
                </a:lnTo>
                <a:lnTo>
                  <a:pt x="285" y="143"/>
                </a:lnTo>
                <a:lnTo>
                  <a:pt x="284" y="143"/>
                </a:lnTo>
                <a:lnTo>
                  <a:pt x="284" y="142"/>
                </a:lnTo>
                <a:lnTo>
                  <a:pt x="285" y="142"/>
                </a:lnTo>
                <a:lnTo>
                  <a:pt x="284" y="142"/>
                </a:lnTo>
                <a:lnTo>
                  <a:pt x="285" y="142"/>
                </a:lnTo>
                <a:lnTo>
                  <a:pt x="286" y="142"/>
                </a:lnTo>
                <a:lnTo>
                  <a:pt x="285" y="142"/>
                </a:lnTo>
                <a:lnTo>
                  <a:pt x="286" y="142"/>
                </a:lnTo>
                <a:lnTo>
                  <a:pt x="285" y="142"/>
                </a:lnTo>
                <a:lnTo>
                  <a:pt x="285" y="141"/>
                </a:lnTo>
                <a:lnTo>
                  <a:pt x="286" y="141"/>
                </a:lnTo>
                <a:lnTo>
                  <a:pt x="285" y="140"/>
                </a:lnTo>
                <a:lnTo>
                  <a:pt x="286" y="140"/>
                </a:lnTo>
                <a:lnTo>
                  <a:pt x="286" y="141"/>
                </a:lnTo>
                <a:lnTo>
                  <a:pt x="287" y="141"/>
                </a:lnTo>
                <a:lnTo>
                  <a:pt x="287" y="140"/>
                </a:lnTo>
                <a:lnTo>
                  <a:pt x="287" y="141"/>
                </a:lnTo>
                <a:lnTo>
                  <a:pt x="288" y="141"/>
                </a:lnTo>
                <a:lnTo>
                  <a:pt x="288" y="140"/>
                </a:lnTo>
                <a:lnTo>
                  <a:pt x="287" y="140"/>
                </a:lnTo>
                <a:lnTo>
                  <a:pt x="288" y="140"/>
                </a:lnTo>
                <a:lnTo>
                  <a:pt x="288" y="139"/>
                </a:lnTo>
                <a:lnTo>
                  <a:pt x="287" y="139"/>
                </a:lnTo>
                <a:lnTo>
                  <a:pt x="286" y="139"/>
                </a:lnTo>
                <a:lnTo>
                  <a:pt x="287" y="139"/>
                </a:lnTo>
                <a:lnTo>
                  <a:pt x="287" y="138"/>
                </a:lnTo>
                <a:lnTo>
                  <a:pt x="286" y="138"/>
                </a:lnTo>
                <a:lnTo>
                  <a:pt x="286" y="137"/>
                </a:lnTo>
                <a:lnTo>
                  <a:pt x="285" y="137"/>
                </a:lnTo>
                <a:lnTo>
                  <a:pt x="286" y="138"/>
                </a:lnTo>
                <a:lnTo>
                  <a:pt x="285" y="138"/>
                </a:lnTo>
                <a:lnTo>
                  <a:pt x="285" y="137"/>
                </a:lnTo>
                <a:lnTo>
                  <a:pt x="284" y="138"/>
                </a:lnTo>
                <a:lnTo>
                  <a:pt x="285" y="138"/>
                </a:lnTo>
                <a:lnTo>
                  <a:pt x="284" y="138"/>
                </a:lnTo>
                <a:lnTo>
                  <a:pt x="283" y="138"/>
                </a:lnTo>
                <a:lnTo>
                  <a:pt x="284" y="138"/>
                </a:lnTo>
                <a:lnTo>
                  <a:pt x="284" y="137"/>
                </a:lnTo>
                <a:lnTo>
                  <a:pt x="285" y="137"/>
                </a:lnTo>
                <a:lnTo>
                  <a:pt x="284" y="137"/>
                </a:lnTo>
                <a:lnTo>
                  <a:pt x="284" y="136"/>
                </a:lnTo>
                <a:lnTo>
                  <a:pt x="285" y="136"/>
                </a:lnTo>
                <a:lnTo>
                  <a:pt x="284" y="136"/>
                </a:lnTo>
                <a:lnTo>
                  <a:pt x="285" y="136"/>
                </a:lnTo>
                <a:lnTo>
                  <a:pt x="286" y="136"/>
                </a:lnTo>
                <a:lnTo>
                  <a:pt x="285" y="136"/>
                </a:lnTo>
                <a:lnTo>
                  <a:pt x="286" y="136"/>
                </a:lnTo>
                <a:lnTo>
                  <a:pt x="285" y="136"/>
                </a:lnTo>
                <a:lnTo>
                  <a:pt x="285" y="135"/>
                </a:lnTo>
                <a:lnTo>
                  <a:pt x="285" y="134"/>
                </a:lnTo>
                <a:lnTo>
                  <a:pt x="284" y="135"/>
                </a:lnTo>
                <a:lnTo>
                  <a:pt x="285" y="135"/>
                </a:lnTo>
                <a:lnTo>
                  <a:pt x="284" y="135"/>
                </a:lnTo>
                <a:lnTo>
                  <a:pt x="283" y="135"/>
                </a:lnTo>
                <a:lnTo>
                  <a:pt x="284" y="135"/>
                </a:lnTo>
                <a:lnTo>
                  <a:pt x="284" y="134"/>
                </a:lnTo>
                <a:lnTo>
                  <a:pt x="285" y="134"/>
                </a:lnTo>
                <a:lnTo>
                  <a:pt x="284" y="134"/>
                </a:lnTo>
                <a:lnTo>
                  <a:pt x="284" y="133"/>
                </a:lnTo>
                <a:lnTo>
                  <a:pt x="283" y="133"/>
                </a:lnTo>
                <a:lnTo>
                  <a:pt x="284" y="133"/>
                </a:lnTo>
                <a:lnTo>
                  <a:pt x="283" y="133"/>
                </a:lnTo>
                <a:lnTo>
                  <a:pt x="284" y="132"/>
                </a:lnTo>
                <a:lnTo>
                  <a:pt x="283" y="132"/>
                </a:lnTo>
                <a:lnTo>
                  <a:pt x="283" y="133"/>
                </a:lnTo>
                <a:lnTo>
                  <a:pt x="282" y="133"/>
                </a:lnTo>
                <a:lnTo>
                  <a:pt x="283" y="134"/>
                </a:lnTo>
                <a:lnTo>
                  <a:pt x="282" y="134"/>
                </a:lnTo>
                <a:lnTo>
                  <a:pt x="283" y="134"/>
                </a:lnTo>
                <a:lnTo>
                  <a:pt x="283" y="135"/>
                </a:lnTo>
                <a:lnTo>
                  <a:pt x="282" y="135"/>
                </a:lnTo>
                <a:lnTo>
                  <a:pt x="282" y="134"/>
                </a:lnTo>
                <a:lnTo>
                  <a:pt x="282" y="135"/>
                </a:lnTo>
                <a:lnTo>
                  <a:pt x="282" y="136"/>
                </a:lnTo>
                <a:lnTo>
                  <a:pt x="281" y="136"/>
                </a:lnTo>
                <a:lnTo>
                  <a:pt x="282" y="136"/>
                </a:lnTo>
                <a:lnTo>
                  <a:pt x="283" y="137"/>
                </a:lnTo>
                <a:lnTo>
                  <a:pt x="282" y="137"/>
                </a:lnTo>
                <a:lnTo>
                  <a:pt x="283" y="137"/>
                </a:lnTo>
                <a:lnTo>
                  <a:pt x="283" y="138"/>
                </a:lnTo>
                <a:lnTo>
                  <a:pt x="282" y="138"/>
                </a:lnTo>
                <a:lnTo>
                  <a:pt x="282" y="137"/>
                </a:lnTo>
                <a:lnTo>
                  <a:pt x="282" y="138"/>
                </a:lnTo>
                <a:lnTo>
                  <a:pt x="281" y="138"/>
                </a:lnTo>
                <a:lnTo>
                  <a:pt x="281" y="137"/>
                </a:lnTo>
                <a:lnTo>
                  <a:pt x="280" y="137"/>
                </a:lnTo>
                <a:lnTo>
                  <a:pt x="280" y="138"/>
                </a:lnTo>
                <a:lnTo>
                  <a:pt x="281" y="138"/>
                </a:lnTo>
                <a:lnTo>
                  <a:pt x="280" y="138"/>
                </a:lnTo>
                <a:lnTo>
                  <a:pt x="280" y="139"/>
                </a:lnTo>
                <a:lnTo>
                  <a:pt x="281" y="139"/>
                </a:lnTo>
                <a:lnTo>
                  <a:pt x="280" y="139"/>
                </a:lnTo>
                <a:lnTo>
                  <a:pt x="279" y="139"/>
                </a:lnTo>
                <a:lnTo>
                  <a:pt x="279" y="140"/>
                </a:lnTo>
                <a:lnTo>
                  <a:pt x="279" y="141"/>
                </a:lnTo>
                <a:lnTo>
                  <a:pt x="278" y="141"/>
                </a:lnTo>
                <a:lnTo>
                  <a:pt x="279" y="141"/>
                </a:lnTo>
                <a:lnTo>
                  <a:pt x="279" y="140"/>
                </a:lnTo>
                <a:lnTo>
                  <a:pt x="280" y="140"/>
                </a:lnTo>
                <a:lnTo>
                  <a:pt x="280" y="141"/>
                </a:lnTo>
                <a:lnTo>
                  <a:pt x="281" y="141"/>
                </a:lnTo>
                <a:lnTo>
                  <a:pt x="280" y="141"/>
                </a:lnTo>
                <a:lnTo>
                  <a:pt x="280" y="140"/>
                </a:lnTo>
                <a:lnTo>
                  <a:pt x="281" y="140"/>
                </a:lnTo>
                <a:lnTo>
                  <a:pt x="281" y="141"/>
                </a:lnTo>
                <a:lnTo>
                  <a:pt x="282" y="141"/>
                </a:lnTo>
                <a:lnTo>
                  <a:pt x="282" y="142"/>
                </a:lnTo>
                <a:lnTo>
                  <a:pt x="281" y="142"/>
                </a:lnTo>
                <a:lnTo>
                  <a:pt x="282" y="142"/>
                </a:lnTo>
                <a:lnTo>
                  <a:pt x="283" y="143"/>
                </a:lnTo>
                <a:lnTo>
                  <a:pt x="282" y="143"/>
                </a:lnTo>
                <a:lnTo>
                  <a:pt x="283" y="143"/>
                </a:lnTo>
                <a:lnTo>
                  <a:pt x="283" y="144"/>
                </a:lnTo>
                <a:lnTo>
                  <a:pt x="282" y="144"/>
                </a:lnTo>
                <a:lnTo>
                  <a:pt x="282" y="143"/>
                </a:lnTo>
                <a:lnTo>
                  <a:pt x="282" y="144"/>
                </a:lnTo>
                <a:lnTo>
                  <a:pt x="281" y="144"/>
                </a:lnTo>
                <a:lnTo>
                  <a:pt x="281" y="143"/>
                </a:lnTo>
                <a:lnTo>
                  <a:pt x="280" y="143"/>
                </a:lnTo>
                <a:lnTo>
                  <a:pt x="280" y="144"/>
                </a:lnTo>
                <a:lnTo>
                  <a:pt x="281" y="144"/>
                </a:lnTo>
                <a:lnTo>
                  <a:pt x="280" y="144"/>
                </a:lnTo>
                <a:lnTo>
                  <a:pt x="280" y="143"/>
                </a:lnTo>
                <a:lnTo>
                  <a:pt x="279" y="143"/>
                </a:lnTo>
                <a:lnTo>
                  <a:pt x="279" y="144"/>
                </a:lnTo>
                <a:lnTo>
                  <a:pt x="278" y="144"/>
                </a:lnTo>
                <a:lnTo>
                  <a:pt x="279" y="144"/>
                </a:lnTo>
                <a:lnTo>
                  <a:pt x="279" y="143"/>
                </a:lnTo>
                <a:lnTo>
                  <a:pt x="279" y="142"/>
                </a:lnTo>
                <a:lnTo>
                  <a:pt x="278" y="142"/>
                </a:lnTo>
                <a:lnTo>
                  <a:pt x="279" y="142"/>
                </a:lnTo>
                <a:lnTo>
                  <a:pt x="278" y="142"/>
                </a:lnTo>
                <a:lnTo>
                  <a:pt x="278" y="141"/>
                </a:lnTo>
                <a:lnTo>
                  <a:pt x="278" y="142"/>
                </a:lnTo>
                <a:lnTo>
                  <a:pt x="277" y="142"/>
                </a:lnTo>
                <a:lnTo>
                  <a:pt x="277" y="143"/>
                </a:lnTo>
                <a:lnTo>
                  <a:pt x="278" y="143"/>
                </a:lnTo>
                <a:lnTo>
                  <a:pt x="278" y="144"/>
                </a:lnTo>
                <a:lnTo>
                  <a:pt x="277" y="144"/>
                </a:lnTo>
                <a:lnTo>
                  <a:pt x="277" y="143"/>
                </a:lnTo>
                <a:lnTo>
                  <a:pt x="277" y="144"/>
                </a:lnTo>
                <a:lnTo>
                  <a:pt x="276" y="144"/>
                </a:lnTo>
                <a:lnTo>
                  <a:pt x="276" y="143"/>
                </a:lnTo>
                <a:lnTo>
                  <a:pt x="275" y="143"/>
                </a:lnTo>
                <a:lnTo>
                  <a:pt x="275" y="144"/>
                </a:lnTo>
                <a:lnTo>
                  <a:pt x="274" y="144"/>
                </a:lnTo>
                <a:lnTo>
                  <a:pt x="274" y="143"/>
                </a:lnTo>
                <a:lnTo>
                  <a:pt x="274" y="144"/>
                </a:lnTo>
                <a:lnTo>
                  <a:pt x="273" y="144"/>
                </a:lnTo>
                <a:lnTo>
                  <a:pt x="274" y="143"/>
                </a:lnTo>
                <a:lnTo>
                  <a:pt x="273" y="143"/>
                </a:lnTo>
                <a:lnTo>
                  <a:pt x="274" y="143"/>
                </a:lnTo>
                <a:lnTo>
                  <a:pt x="274" y="142"/>
                </a:lnTo>
                <a:lnTo>
                  <a:pt x="275" y="142"/>
                </a:lnTo>
                <a:lnTo>
                  <a:pt x="274" y="142"/>
                </a:lnTo>
                <a:lnTo>
                  <a:pt x="274" y="141"/>
                </a:lnTo>
                <a:lnTo>
                  <a:pt x="275" y="141"/>
                </a:lnTo>
                <a:lnTo>
                  <a:pt x="274" y="141"/>
                </a:lnTo>
                <a:lnTo>
                  <a:pt x="274" y="140"/>
                </a:lnTo>
                <a:lnTo>
                  <a:pt x="274" y="141"/>
                </a:lnTo>
                <a:lnTo>
                  <a:pt x="273" y="141"/>
                </a:lnTo>
                <a:lnTo>
                  <a:pt x="274" y="140"/>
                </a:lnTo>
                <a:lnTo>
                  <a:pt x="273" y="140"/>
                </a:lnTo>
                <a:lnTo>
                  <a:pt x="274" y="140"/>
                </a:lnTo>
                <a:lnTo>
                  <a:pt x="274" y="139"/>
                </a:lnTo>
                <a:lnTo>
                  <a:pt x="273" y="139"/>
                </a:lnTo>
                <a:lnTo>
                  <a:pt x="274" y="139"/>
                </a:lnTo>
                <a:lnTo>
                  <a:pt x="273" y="139"/>
                </a:lnTo>
                <a:lnTo>
                  <a:pt x="273" y="138"/>
                </a:lnTo>
                <a:lnTo>
                  <a:pt x="273" y="139"/>
                </a:lnTo>
                <a:lnTo>
                  <a:pt x="272" y="139"/>
                </a:lnTo>
                <a:lnTo>
                  <a:pt x="273" y="139"/>
                </a:lnTo>
                <a:lnTo>
                  <a:pt x="272" y="139"/>
                </a:lnTo>
                <a:lnTo>
                  <a:pt x="272" y="140"/>
                </a:lnTo>
                <a:lnTo>
                  <a:pt x="273" y="140"/>
                </a:lnTo>
                <a:lnTo>
                  <a:pt x="272" y="140"/>
                </a:lnTo>
                <a:lnTo>
                  <a:pt x="273" y="141"/>
                </a:lnTo>
                <a:lnTo>
                  <a:pt x="272" y="141"/>
                </a:lnTo>
                <a:lnTo>
                  <a:pt x="272" y="140"/>
                </a:lnTo>
                <a:lnTo>
                  <a:pt x="271" y="141"/>
                </a:lnTo>
                <a:lnTo>
                  <a:pt x="272" y="141"/>
                </a:lnTo>
                <a:lnTo>
                  <a:pt x="271" y="141"/>
                </a:lnTo>
                <a:lnTo>
                  <a:pt x="272" y="142"/>
                </a:lnTo>
                <a:lnTo>
                  <a:pt x="271" y="142"/>
                </a:lnTo>
                <a:lnTo>
                  <a:pt x="270" y="142"/>
                </a:lnTo>
                <a:lnTo>
                  <a:pt x="271" y="142"/>
                </a:lnTo>
                <a:lnTo>
                  <a:pt x="272" y="142"/>
                </a:lnTo>
                <a:lnTo>
                  <a:pt x="271" y="142"/>
                </a:lnTo>
                <a:lnTo>
                  <a:pt x="272" y="142"/>
                </a:lnTo>
                <a:lnTo>
                  <a:pt x="272" y="143"/>
                </a:lnTo>
                <a:lnTo>
                  <a:pt x="273" y="143"/>
                </a:lnTo>
                <a:lnTo>
                  <a:pt x="272" y="143"/>
                </a:lnTo>
                <a:lnTo>
                  <a:pt x="273" y="144"/>
                </a:lnTo>
                <a:lnTo>
                  <a:pt x="272" y="144"/>
                </a:lnTo>
                <a:lnTo>
                  <a:pt x="272" y="143"/>
                </a:lnTo>
                <a:lnTo>
                  <a:pt x="271" y="144"/>
                </a:lnTo>
                <a:lnTo>
                  <a:pt x="272" y="144"/>
                </a:lnTo>
                <a:lnTo>
                  <a:pt x="271" y="144"/>
                </a:lnTo>
                <a:lnTo>
                  <a:pt x="270" y="144"/>
                </a:lnTo>
                <a:lnTo>
                  <a:pt x="271" y="144"/>
                </a:lnTo>
                <a:lnTo>
                  <a:pt x="271" y="143"/>
                </a:lnTo>
                <a:lnTo>
                  <a:pt x="270" y="143"/>
                </a:lnTo>
                <a:lnTo>
                  <a:pt x="271" y="143"/>
                </a:lnTo>
                <a:lnTo>
                  <a:pt x="270" y="143"/>
                </a:lnTo>
                <a:lnTo>
                  <a:pt x="270" y="144"/>
                </a:lnTo>
                <a:lnTo>
                  <a:pt x="269" y="144"/>
                </a:lnTo>
                <a:lnTo>
                  <a:pt x="269" y="143"/>
                </a:lnTo>
                <a:lnTo>
                  <a:pt x="269" y="144"/>
                </a:lnTo>
                <a:lnTo>
                  <a:pt x="268" y="144"/>
                </a:lnTo>
                <a:lnTo>
                  <a:pt x="268" y="143"/>
                </a:lnTo>
                <a:lnTo>
                  <a:pt x="269" y="143"/>
                </a:lnTo>
                <a:lnTo>
                  <a:pt x="269" y="142"/>
                </a:lnTo>
                <a:lnTo>
                  <a:pt x="268" y="142"/>
                </a:lnTo>
                <a:lnTo>
                  <a:pt x="268" y="141"/>
                </a:lnTo>
                <a:lnTo>
                  <a:pt x="268" y="142"/>
                </a:lnTo>
                <a:lnTo>
                  <a:pt x="267" y="142"/>
                </a:lnTo>
                <a:lnTo>
                  <a:pt x="268" y="142"/>
                </a:lnTo>
                <a:lnTo>
                  <a:pt x="267" y="142"/>
                </a:lnTo>
                <a:lnTo>
                  <a:pt x="267" y="143"/>
                </a:lnTo>
                <a:lnTo>
                  <a:pt x="267" y="144"/>
                </a:lnTo>
                <a:lnTo>
                  <a:pt x="268" y="144"/>
                </a:lnTo>
                <a:lnTo>
                  <a:pt x="267" y="144"/>
                </a:lnTo>
                <a:lnTo>
                  <a:pt x="267" y="143"/>
                </a:lnTo>
                <a:lnTo>
                  <a:pt x="266" y="143"/>
                </a:lnTo>
                <a:lnTo>
                  <a:pt x="266" y="144"/>
                </a:lnTo>
                <a:lnTo>
                  <a:pt x="265" y="144"/>
                </a:lnTo>
                <a:lnTo>
                  <a:pt x="266" y="144"/>
                </a:lnTo>
                <a:lnTo>
                  <a:pt x="266" y="143"/>
                </a:lnTo>
                <a:lnTo>
                  <a:pt x="265" y="143"/>
                </a:lnTo>
                <a:lnTo>
                  <a:pt x="265" y="144"/>
                </a:lnTo>
                <a:lnTo>
                  <a:pt x="264" y="144"/>
                </a:lnTo>
                <a:lnTo>
                  <a:pt x="264" y="143"/>
                </a:lnTo>
                <a:lnTo>
                  <a:pt x="264" y="144"/>
                </a:lnTo>
                <a:lnTo>
                  <a:pt x="263" y="144"/>
                </a:lnTo>
                <a:lnTo>
                  <a:pt x="263" y="143"/>
                </a:lnTo>
                <a:lnTo>
                  <a:pt x="264" y="143"/>
                </a:lnTo>
                <a:lnTo>
                  <a:pt x="263" y="143"/>
                </a:lnTo>
                <a:lnTo>
                  <a:pt x="263" y="142"/>
                </a:lnTo>
                <a:lnTo>
                  <a:pt x="264" y="142"/>
                </a:lnTo>
                <a:lnTo>
                  <a:pt x="265" y="142"/>
                </a:lnTo>
                <a:lnTo>
                  <a:pt x="264" y="142"/>
                </a:lnTo>
                <a:lnTo>
                  <a:pt x="264" y="141"/>
                </a:lnTo>
                <a:lnTo>
                  <a:pt x="265" y="141"/>
                </a:lnTo>
                <a:lnTo>
                  <a:pt x="265" y="140"/>
                </a:lnTo>
                <a:lnTo>
                  <a:pt x="266" y="140"/>
                </a:lnTo>
                <a:lnTo>
                  <a:pt x="266" y="141"/>
                </a:lnTo>
                <a:lnTo>
                  <a:pt x="265" y="141"/>
                </a:lnTo>
                <a:lnTo>
                  <a:pt x="266" y="141"/>
                </a:lnTo>
                <a:lnTo>
                  <a:pt x="266" y="140"/>
                </a:lnTo>
                <a:lnTo>
                  <a:pt x="267" y="140"/>
                </a:lnTo>
                <a:lnTo>
                  <a:pt x="267" y="141"/>
                </a:lnTo>
                <a:lnTo>
                  <a:pt x="268" y="141"/>
                </a:lnTo>
                <a:lnTo>
                  <a:pt x="267" y="141"/>
                </a:lnTo>
                <a:lnTo>
                  <a:pt x="267" y="140"/>
                </a:lnTo>
                <a:lnTo>
                  <a:pt x="267" y="139"/>
                </a:lnTo>
                <a:lnTo>
                  <a:pt x="266" y="139"/>
                </a:lnTo>
                <a:lnTo>
                  <a:pt x="265" y="139"/>
                </a:lnTo>
                <a:lnTo>
                  <a:pt x="266" y="139"/>
                </a:lnTo>
                <a:lnTo>
                  <a:pt x="266" y="138"/>
                </a:lnTo>
                <a:lnTo>
                  <a:pt x="266" y="137"/>
                </a:lnTo>
                <a:lnTo>
                  <a:pt x="267" y="137"/>
                </a:lnTo>
                <a:lnTo>
                  <a:pt x="267" y="138"/>
                </a:lnTo>
                <a:lnTo>
                  <a:pt x="268" y="138"/>
                </a:lnTo>
                <a:lnTo>
                  <a:pt x="267" y="138"/>
                </a:lnTo>
                <a:lnTo>
                  <a:pt x="267" y="137"/>
                </a:lnTo>
                <a:lnTo>
                  <a:pt x="267" y="136"/>
                </a:lnTo>
                <a:lnTo>
                  <a:pt x="268" y="136"/>
                </a:lnTo>
                <a:lnTo>
                  <a:pt x="267" y="136"/>
                </a:lnTo>
                <a:lnTo>
                  <a:pt x="268" y="136"/>
                </a:lnTo>
                <a:lnTo>
                  <a:pt x="268" y="135"/>
                </a:lnTo>
                <a:lnTo>
                  <a:pt x="268" y="136"/>
                </a:lnTo>
                <a:lnTo>
                  <a:pt x="269" y="136"/>
                </a:lnTo>
                <a:lnTo>
                  <a:pt x="269" y="137"/>
                </a:lnTo>
                <a:lnTo>
                  <a:pt x="268" y="137"/>
                </a:lnTo>
                <a:lnTo>
                  <a:pt x="268" y="138"/>
                </a:lnTo>
                <a:lnTo>
                  <a:pt x="269" y="138"/>
                </a:lnTo>
                <a:lnTo>
                  <a:pt x="269" y="137"/>
                </a:lnTo>
                <a:lnTo>
                  <a:pt x="269" y="138"/>
                </a:lnTo>
                <a:lnTo>
                  <a:pt x="270" y="138"/>
                </a:lnTo>
                <a:lnTo>
                  <a:pt x="270" y="137"/>
                </a:lnTo>
                <a:lnTo>
                  <a:pt x="271" y="137"/>
                </a:lnTo>
                <a:lnTo>
                  <a:pt x="270" y="137"/>
                </a:lnTo>
                <a:lnTo>
                  <a:pt x="271" y="137"/>
                </a:lnTo>
                <a:lnTo>
                  <a:pt x="271" y="138"/>
                </a:lnTo>
                <a:lnTo>
                  <a:pt x="270" y="138"/>
                </a:lnTo>
                <a:lnTo>
                  <a:pt x="271" y="138"/>
                </a:lnTo>
                <a:lnTo>
                  <a:pt x="272" y="138"/>
                </a:lnTo>
                <a:lnTo>
                  <a:pt x="271" y="138"/>
                </a:lnTo>
                <a:lnTo>
                  <a:pt x="272" y="137"/>
                </a:lnTo>
                <a:lnTo>
                  <a:pt x="272" y="138"/>
                </a:lnTo>
                <a:lnTo>
                  <a:pt x="273" y="138"/>
                </a:lnTo>
                <a:lnTo>
                  <a:pt x="272" y="137"/>
                </a:lnTo>
                <a:lnTo>
                  <a:pt x="273" y="137"/>
                </a:lnTo>
                <a:lnTo>
                  <a:pt x="272" y="137"/>
                </a:lnTo>
                <a:lnTo>
                  <a:pt x="272" y="136"/>
                </a:lnTo>
                <a:lnTo>
                  <a:pt x="271" y="136"/>
                </a:lnTo>
                <a:lnTo>
                  <a:pt x="272" y="136"/>
                </a:lnTo>
                <a:lnTo>
                  <a:pt x="271" y="136"/>
                </a:lnTo>
                <a:lnTo>
                  <a:pt x="270" y="136"/>
                </a:lnTo>
                <a:lnTo>
                  <a:pt x="271" y="136"/>
                </a:lnTo>
                <a:lnTo>
                  <a:pt x="272" y="136"/>
                </a:lnTo>
                <a:lnTo>
                  <a:pt x="271" y="135"/>
                </a:lnTo>
                <a:lnTo>
                  <a:pt x="270" y="135"/>
                </a:lnTo>
                <a:lnTo>
                  <a:pt x="271" y="135"/>
                </a:lnTo>
                <a:lnTo>
                  <a:pt x="271" y="134"/>
                </a:lnTo>
                <a:lnTo>
                  <a:pt x="270" y="134"/>
                </a:lnTo>
                <a:lnTo>
                  <a:pt x="271" y="134"/>
                </a:lnTo>
                <a:lnTo>
                  <a:pt x="270" y="134"/>
                </a:lnTo>
                <a:lnTo>
                  <a:pt x="270" y="135"/>
                </a:lnTo>
                <a:lnTo>
                  <a:pt x="269" y="135"/>
                </a:lnTo>
                <a:lnTo>
                  <a:pt x="269" y="134"/>
                </a:lnTo>
                <a:lnTo>
                  <a:pt x="269" y="135"/>
                </a:lnTo>
                <a:lnTo>
                  <a:pt x="268" y="135"/>
                </a:lnTo>
                <a:lnTo>
                  <a:pt x="268" y="134"/>
                </a:lnTo>
                <a:lnTo>
                  <a:pt x="269" y="134"/>
                </a:lnTo>
                <a:lnTo>
                  <a:pt x="269" y="133"/>
                </a:lnTo>
                <a:lnTo>
                  <a:pt x="270" y="133"/>
                </a:lnTo>
                <a:lnTo>
                  <a:pt x="269" y="133"/>
                </a:lnTo>
                <a:lnTo>
                  <a:pt x="269" y="132"/>
                </a:lnTo>
                <a:lnTo>
                  <a:pt x="270" y="132"/>
                </a:lnTo>
                <a:lnTo>
                  <a:pt x="269" y="132"/>
                </a:lnTo>
                <a:lnTo>
                  <a:pt x="269" y="131"/>
                </a:lnTo>
                <a:lnTo>
                  <a:pt x="269" y="132"/>
                </a:lnTo>
                <a:lnTo>
                  <a:pt x="268" y="132"/>
                </a:lnTo>
                <a:lnTo>
                  <a:pt x="268" y="131"/>
                </a:lnTo>
                <a:lnTo>
                  <a:pt x="269" y="131"/>
                </a:lnTo>
                <a:lnTo>
                  <a:pt x="269" y="130"/>
                </a:lnTo>
                <a:lnTo>
                  <a:pt x="268" y="130"/>
                </a:lnTo>
                <a:lnTo>
                  <a:pt x="268" y="129"/>
                </a:lnTo>
                <a:lnTo>
                  <a:pt x="268" y="130"/>
                </a:lnTo>
                <a:lnTo>
                  <a:pt x="267" y="130"/>
                </a:lnTo>
                <a:lnTo>
                  <a:pt x="268" y="130"/>
                </a:lnTo>
                <a:lnTo>
                  <a:pt x="267" y="130"/>
                </a:lnTo>
                <a:lnTo>
                  <a:pt x="267" y="131"/>
                </a:lnTo>
                <a:lnTo>
                  <a:pt x="267" y="132"/>
                </a:lnTo>
                <a:lnTo>
                  <a:pt x="268" y="132"/>
                </a:lnTo>
                <a:lnTo>
                  <a:pt x="267" y="132"/>
                </a:lnTo>
                <a:lnTo>
                  <a:pt x="267" y="131"/>
                </a:lnTo>
                <a:lnTo>
                  <a:pt x="266" y="131"/>
                </a:lnTo>
                <a:lnTo>
                  <a:pt x="266" y="132"/>
                </a:lnTo>
                <a:lnTo>
                  <a:pt x="265" y="132"/>
                </a:lnTo>
                <a:lnTo>
                  <a:pt x="266" y="132"/>
                </a:lnTo>
                <a:lnTo>
                  <a:pt x="266" y="131"/>
                </a:lnTo>
                <a:lnTo>
                  <a:pt x="265" y="131"/>
                </a:lnTo>
                <a:lnTo>
                  <a:pt x="265" y="132"/>
                </a:lnTo>
                <a:lnTo>
                  <a:pt x="264" y="132"/>
                </a:lnTo>
                <a:lnTo>
                  <a:pt x="264" y="131"/>
                </a:lnTo>
                <a:lnTo>
                  <a:pt x="264" y="132"/>
                </a:lnTo>
                <a:lnTo>
                  <a:pt x="263" y="132"/>
                </a:lnTo>
                <a:lnTo>
                  <a:pt x="263" y="131"/>
                </a:lnTo>
                <a:lnTo>
                  <a:pt x="264" y="131"/>
                </a:lnTo>
                <a:lnTo>
                  <a:pt x="263" y="131"/>
                </a:lnTo>
                <a:lnTo>
                  <a:pt x="263" y="130"/>
                </a:lnTo>
                <a:lnTo>
                  <a:pt x="264" y="130"/>
                </a:lnTo>
                <a:lnTo>
                  <a:pt x="265" y="130"/>
                </a:lnTo>
                <a:lnTo>
                  <a:pt x="264" y="130"/>
                </a:lnTo>
                <a:lnTo>
                  <a:pt x="264" y="129"/>
                </a:lnTo>
                <a:lnTo>
                  <a:pt x="265" y="129"/>
                </a:lnTo>
                <a:lnTo>
                  <a:pt x="265" y="128"/>
                </a:lnTo>
                <a:lnTo>
                  <a:pt x="266" y="128"/>
                </a:lnTo>
                <a:lnTo>
                  <a:pt x="266" y="129"/>
                </a:lnTo>
                <a:lnTo>
                  <a:pt x="265" y="129"/>
                </a:lnTo>
                <a:lnTo>
                  <a:pt x="266" y="129"/>
                </a:lnTo>
                <a:lnTo>
                  <a:pt x="266" y="128"/>
                </a:lnTo>
                <a:lnTo>
                  <a:pt x="267" y="128"/>
                </a:lnTo>
                <a:lnTo>
                  <a:pt x="267" y="129"/>
                </a:lnTo>
                <a:lnTo>
                  <a:pt x="268" y="129"/>
                </a:lnTo>
                <a:lnTo>
                  <a:pt x="267" y="129"/>
                </a:lnTo>
                <a:lnTo>
                  <a:pt x="267" y="128"/>
                </a:lnTo>
                <a:lnTo>
                  <a:pt x="267" y="127"/>
                </a:lnTo>
                <a:lnTo>
                  <a:pt x="266" y="127"/>
                </a:lnTo>
                <a:lnTo>
                  <a:pt x="265" y="127"/>
                </a:lnTo>
                <a:lnTo>
                  <a:pt x="266" y="127"/>
                </a:lnTo>
                <a:lnTo>
                  <a:pt x="266" y="126"/>
                </a:lnTo>
                <a:lnTo>
                  <a:pt x="265" y="126"/>
                </a:lnTo>
                <a:lnTo>
                  <a:pt x="266" y="126"/>
                </a:lnTo>
                <a:lnTo>
                  <a:pt x="266" y="125"/>
                </a:lnTo>
                <a:lnTo>
                  <a:pt x="265" y="125"/>
                </a:lnTo>
                <a:lnTo>
                  <a:pt x="265" y="126"/>
                </a:lnTo>
                <a:lnTo>
                  <a:pt x="264" y="126"/>
                </a:lnTo>
                <a:lnTo>
                  <a:pt x="264" y="125"/>
                </a:lnTo>
                <a:lnTo>
                  <a:pt x="264" y="126"/>
                </a:lnTo>
                <a:lnTo>
                  <a:pt x="263" y="126"/>
                </a:lnTo>
                <a:lnTo>
                  <a:pt x="263" y="125"/>
                </a:lnTo>
                <a:lnTo>
                  <a:pt x="264" y="125"/>
                </a:lnTo>
                <a:lnTo>
                  <a:pt x="263" y="125"/>
                </a:lnTo>
                <a:lnTo>
                  <a:pt x="263" y="124"/>
                </a:lnTo>
                <a:lnTo>
                  <a:pt x="264" y="124"/>
                </a:lnTo>
                <a:lnTo>
                  <a:pt x="265" y="124"/>
                </a:lnTo>
                <a:lnTo>
                  <a:pt x="264" y="124"/>
                </a:lnTo>
                <a:lnTo>
                  <a:pt x="264" y="123"/>
                </a:lnTo>
                <a:lnTo>
                  <a:pt x="264" y="122"/>
                </a:lnTo>
                <a:lnTo>
                  <a:pt x="264" y="123"/>
                </a:lnTo>
                <a:lnTo>
                  <a:pt x="263" y="123"/>
                </a:lnTo>
                <a:lnTo>
                  <a:pt x="263" y="122"/>
                </a:lnTo>
                <a:lnTo>
                  <a:pt x="264" y="122"/>
                </a:lnTo>
                <a:lnTo>
                  <a:pt x="263" y="122"/>
                </a:lnTo>
                <a:lnTo>
                  <a:pt x="263" y="121"/>
                </a:lnTo>
                <a:lnTo>
                  <a:pt x="263" y="120"/>
                </a:lnTo>
                <a:lnTo>
                  <a:pt x="262" y="120"/>
                </a:lnTo>
                <a:lnTo>
                  <a:pt x="262" y="121"/>
                </a:lnTo>
                <a:lnTo>
                  <a:pt x="262" y="122"/>
                </a:lnTo>
                <a:lnTo>
                  <a:pt x="261" y="122"/>
                </a:lnTo>
                <a:lnTo>
                  <a:pt x="262" y="122"/>
                </a:lnTo>
                <a:lnTo>
                  <a:pt x="262" y="123"/>
                </a:lnTo>
                <a:lnTo>
                  <a:pt x="261" y="123"/>
                </a:lnTo>
                <a:lnTo>
                  <a:pt x="261" y="122"/>
                </a:lnTo>
                <a:lnTo>
                  <a:pt x="261" y="123"/>
                </a:lnTo>
                <a:lnTo>
                  <a:pt x="261" y="124"/>
                </a:lnTo>
                <a:lnTo>
                  <a:pt x="260" y="124"/>
                </a:lnTo>
                <a:lnTo>
                  <a:pt x="261" y="124"/>
                </a:lnTo>
                <a:lnTo>
                  <a:pt x="260" y="124"/>
                </a:lnTo>
                <a:lnTo>
                  <a:pt x="261" y="124"/>
                </a:lnTo>
                <a:lnTo>
                  <a:pt x="262" y="124"/>
                </a:lnTo>
                <a:lnTo>
                  <a:pt x="262" y="125"/>
                </a:lnTo>
                <a:lnTo>
                  <a:pt x="261" y="125"/>
                </a:lnTo>
                <a:lnTo>
                  <a:pt x="262" y="125"/>
                </a:lnTo>
                <a:lnTo>
                  <a:pt x="262" y="126"/>
                </a:lnTo>
                <a:lnTo>
                  <a:pt x="261" y="126"/>
                </a:lnTo>
                <a:lnTo>
                  <a:pt x="261" y="125"/>
                </a:lnTo>
                <a:lnTo>
                  <a:pt x="261" y="126"/>
                </a:lnTo>
                <a:lnTo>
                  <a:pt x="260" y="126"/>
                </a:lnTo>
                <a:lnTo>
                  <a:pt x="261" y="125"/>
                </a:lnTo>
                <a:lnTo>
                  <a:pt x="260" y="125"/>
                </a:lnTo>
                <a:lnTo>
                  <a:pt x="259" y="125"/>
                </a:lnTo>
                <a:lnTo>
                  <a:pt x="260" y="126"/>
                </a:lnTo>
                <a:lnTo>
                  <a:pt x="259" y="126"/>
                </a:lnTo>
                <a:lnTo>
                  <a:pt x="259" y="127"/>
                </a:lnTo>
                <a:lnTo>
                  <a:pt x="260" y="127"/>
                </a:lnTo>
                <a:lnTo>
                  <a:pt x="259" y="127"/>
                </a:lnTo>
                <a:lnTo>
                  <a:pt x="260" y="127"/>
                </a:lnTo>
                <a:lnTo>
                  <a:pt x="259" y="127"/>
                </a:lnTo>
                <a:lnTo>
                  <a:pt x="258" y="127"/>
                </a:lnTo>
                <a:lnTo>
                  <a:pt x="259" y="127"/>
                </a:lnTo>
                <a:lnTo>
                  <a:pt x="258" y="127"/>
                </a:lnTo>
                <a:lnTo>
                  <a:pt x="258" y="128"/>
                </a:lnTo>
                <a:lnTo>
                  <a:pt x="259" y="128"/>
                </a:lnTo>
                <a:lnTo>
                  <a:pt x="258" y="128"/>
                </a:lnTo>
                <a:lnTo>
                  <a:pt x="258" y="129"/>
                </a:lnTo>
                <a:lnTo>
                  <a:pt x="257" y="129"/>
                </a:lnTo>
                <a:lnTo>
                  <a:pt x="258" y="129"/>
                </a:lnTo>
                <a:lnTo>
                  <a:pt x="259" y="129"/>
                </a:lnTo>
                <a:lnTo>
                  <a:pt x="258" y="129"/>
                </a:lnTo>
                <a:lnTo>
                  <a:pt x="259" y="128"/>
                </a:lnTo>
                <a:lnTo>
                  <a:pt x="259" y="129"/>
                </a:lnTo>
                <a:lnTo>
                  <a:pt x="260" y="129"/>
                </a:lnTo>
                <a:lnTo>
                  <a:pt x="259" y="128"/>
                </a:lnTo>
                <a:lnTo>
                  <a:pt x="260" y="128"/>
                </a:lnTo>
                <a:lnTo>
                  <a:pt x="261" y="128"/>
                </a:lnTo>
                <a:lnTo>
                  <a:pt x="260" y="129"/>
                </a:lnTo>
                <a:lnTo>
                  <a:pt x="261" y="129"/>
                </a:lnTo>
                <a:lnTo>
                  <a:pt x="261" y="130"/>
                </a:lnTo>
                <a:lnTo>
                  <a:pt x="260" y="130"/>
                </a:lnTo>
                <a:lnTo>
                  <a:pt x="261" y="130"/>
                </a:lnTo>
                <a:lnTo>
                  <a:pt x="260" y="130"/>
                </a:lnTo>
                <a:lnTo>
                  <a:pt x="261" y="130"/>
                </a:lnTo>
                <a:lnTo>
                  <a:pt x="262" y="130"/>
                </a:lnTo>
                <a:lnTo>
                  <a:pt x="262" y="131"/>
                </a:lnTo>
                <a:lnTo>
                  <a:pt x="261" y="131"/>
                </a:lnTo>
                <a:lnTo>
                  <a:pt x="262" y="131"/>
                </a:lnTo>
                <a:lnTo>
                  <a:pt x="262" y="132"/>
                </a:lnTo>
                <a:lnTo>
                  <a:pt x="261" y="132"/>
                </a:lnTo>
                <a:lnTo>
                  <a:pt x="261" y="131"/>
                </a:lnTo>
                <a:lnTo>
                  <a:pt x="261" y="132"/>
                </a:lnTo>
                <a:lnTo>
                  <a:pt x="260" y="132"/>
                </a:lnTo>
                <a:lnTo>
                  <a:pt x="261" y="131"/>
                </a:lnTo>
                <a:lnTo>
                  <a:pt x="260" y="131"/>
                </a:lnTo>
                <a:lnTo>
                  <a:pt x="259" y="131"/>
                </a:lnTo>
                <a:lnTo>
                  <a:pt x="260" y="132"/>
                </a:lnTo>
                <a:lnTo>
                  <a:pt x="259" y="132"/>
                </a:lnTo>
                <a:lnTo>
                  <a:pt x="259" y="131"/>
                </a:lnTo>
                <a:lnTo>
                  <a:pt x="258" y="132"/>
                </a:lnTo>
                <a:lnTo>
                  <a:pt x="259" y="132"/>
                </a:lnTo>
                <a:lnTo>
                  <a:pt x="258" y="132"/>
                </a:lnTo>
                <a:lnTo>
                  <a:pt x="257" y="132"/>
                </a:lnTo>
                <a:lnTo>
                  <a:pt x="258" y="132"/>
                </a:lnTo>
                <a:lnTo>
                  <a:pt x="258" y="131"/>
                </a:lnTo>
                <a:lnTo>
                  <a:pt x="259" y="131"/>
                </a:lnTo>
                <a:lnTo>
                  <a:pt x="258" y="131"/>
                </a:lnTo>
                <a:lnTo>
                  <a:pt x="258" y="130"/>
                </a:lnTo>
                <a:lnTo>
                  <a:pt x="257" y="130"/>
                </a:lnTo>
                <a:lnTo>
                  <a:pt x="258" y="130"/>
                </a:lnTo>
                <a:lnTo>
                  <a:pt x="257" y="130"/>
                </a:lnTo>
                <a:lnTo>
                  <a:pt x="258" y="129"/>
                </a:lnTo>
                <a:lnTo>
                  <a:pt x="257" y="129"/>
                </a:lnTo>
                <a:lnTo>
                  <a:pt x="257" y="130"/>
                </a:lnTo>
                <a:lnTo>
                  <a:pt x="257" y="131"/>
                </a:lnTo>
                <a:lnTo>
                  <a:pt x="256" y="131"/>
                </a:lnTo>
                <a:lnTo>
                  <a:pt x="257" y="131"/>
                </a:lnTo>
                <a:lnTo>
                  <a:pt x="257" y="132"/>
                </a:lnTo>
                <a:lnTo>
                  <a:pt x="256" y="132"/>
                </a:lnTo>
                <a:lnTo>
                  <a:pt x="256" y="131"/>
                </a:lnTo>
                <a:lnTo>
                  <a:pt x="256" y="132"/>
                </a:lnTo>
                <a:lnTo>
                  <a:pt x="256" y="133"/>
                </a:lnTo>
                <a:lnTo>
                  <a:pt x="255" y="133"/>
                </a:lnTo>
                <a:lnTo>
                  <a:pt x="256" y="133"/>
                </a:lnTo>
                <a:lnTo>
                  <a:pt x="257" y="133"/>
                </a:lnTo>
                <a:lnTo>
                  <a:pt x="257" y="134"/>
                </a:lnTo>
                <a:lnTo>
                  <a:pt x="256" y="134"/>
                </a:lnTo>
                <a:lnTo>
                  <a:pt x="257" y="134"/>
                </a:lnTo>
                <a:lnTo>
                  <a:pt x="257" y="135"/>
                </a:lnTo>
                <a:lnTo>
                  <a:pt x="256" y="135"/>
                </a:lnTo>
                <a:lnTo>
                  <a:pt x="256" y="134"/>
                </a:lnTo>
                <a:lnTo>
                  <a:pt x="256" y="135"/>
                </a:lnTo>
                <a:lnTo>
                  <a:pt x="255" y="135"/>
                </a:lnTo>
                <a:lnTo>
                  <a:pt x="255" y="134"/>
                </a:lnTo>
                <a:lnTo>
                  <a:pt x="254" y="134"/>
                </a:lnTo>
                <a:lnTo>
                  <a:pt x="254" y="135"/>
                </a:lnTo>
                <a:lnTo>
                  <a:pt x="255" y="135"/>
                </a:lnTo>
                <a:lnTo>
                  <a:pt x="254" y="135"/>
                </a:lnTo>
                <a:lnTo>
                  <a:pt x="254" y="136"/>
                </a:lnTo>
                <a:lnTo>
                  <a:pt x="255" y="136"/>
                </a:lnTo>
                <a:lnTo>
                  <a:pt x="254" y="136"/>
                </a:lnTo>
                <a:lnTo>
                  <a:pt x="253" y="136"/>
                </a:lnTo>
                <a:lnTo>
                  <a:pt x="253" y="137"/>
                </a:lnTo>
                <a:lnTo>
                  <a:pt x="253" y="138"/>
                </a:lnTo>
                <a:lnTo>
                  <a:pt x="252" y="138"/>
                </a:lnTo>
                <a:lnTo>
                  <a:pt x="253" y="138"/>
                </a:lnTo>
                <a:lnTo>
                  <a:pt x="253" y="137"/>
                </a:lnTo>
                <a:lnTo>
                  <a:pt x="254" y="137"/>
                </a:lnTo>
                <a:lnTo>
                  <a:pt x="254" y="138"/>
                </a:lnTo>
                <a:lnTo>
                  <a:pt x="255" y="138"/>
                </a:lnTo>
                <a:lnTo>
                  <a:pt x="254" y="138"/>
                </a:lnTo>
                <a:lnTo>
                  <a:pt x="254" y="137"/>
                </a:lnTo>
                <a:lnTo>
                  <a:pt x="255" y="137"/>
                </a:lnTo>
                <a:lnTo>
                  <a:pt x="255" y="138"/>
                </a:lnTo>
                <a:lnTo>
                  <a:pt x="256" y="138"/>
                </a:lnTo>
                <a:lnTo>
                  <a:pt x="256" y="137"/>
                </a:lnTo>
                <a:lnTo>
                  <a:pt x="256" y="138"/>
                </a:lnTo>
                <a:lnTo>
                  <a:pt x="257" y="138"/>
                </a:lnTo>
                <a:lnTo>
                  <a:pt x="257" y="137"/>
                </a:lnTo>
                <a:lnTo>
                  <a:pt x="256" y="137"/>
                </a:lnTo>
                <a:lnTo>
                  <a:pt x="257" y="137"/>
                </a:lnTo>
                <a:lnTo>
                  <a:pt x="257" y="136"/>
                </a:lnTo>
                <a:lnTo>
                  <a:pt x="257" y="135"/>
                </a:lnTo>
                <a:lnTo>
                  <a:pt x="258" y="135"/>
                </a:lnTo>
                <a:lnTo>
                  <a:pt x="257" y="136"/>
                </a:lnTo>
                <a:lnTo>
                  <a:pt x="258" y="136"/>
                </a:lnTo>
                <a:lnTo>
                  <a:pt x="257" y="136"/>
                </a:lnTo>
                <a:lnTo>
                  <a:pt x="258" y="136"/>
                </a:lnTo>
                <a:lnTo>
                  <a:pt x="258" y="137"/>
                </a:lnTo>
                <a:lnTo>
                  <a:pt x="259" y="137"/>
                </a:lnTo>
                <a:lnTo>
                  <a:pt x="258" y="137"/>
                </a:lnTo>
                <a:lnTo>
                  <a:pt x="258" y="138"/>
                </a:lnTo>
                <a:lnTo>
                  <a:pt x="257" y="138"/>
                </a:lnTo>
                <a:lnTo>
                  <a:pt x="258" y="138"/>
                </a:lnTo>
                <a:lnTo>
                  <a:pt x="259" y="138"/>
                </a:lnTo>
                <a:lnTo>
                  <a:pt x="258" y="138"/>
                </a:lnTo>
                <a:lnTo>
                  <a:pt x="259" y="137"/>
                </a:lnTo>
                <a:lnTo>
                  <a:pt x="259" y="138"/>
                </a:lnTo>
                <a:lnTo>
                  <a:pt x="259" y="139"/>
                </a:lnTo>
                <a:lnTo>
                  <a:pt x="260" y="139"/>
                </a:lnTo>
                <a:lnTo>
                  <a:pt x="259" y="139"/>
                </a:lnTo>
                <a:lnTo>
                  <a:pt x="260" y="139"/>
                </a:lnTo>
                <a:lnTo>
                  <a:pt x="259" y="139"/>
                </a:lnTo>
                <a:lnTo>
                  <a:pt x="258" y="139"/>
                </a:lnTo>
                <a:lnTo>
                  <a:pt x="259" y="139"/>
                </a:lnTo>
                <a:lnTo>
                  <a:pt x="258" y="139"/>
                </a:lnTo>
                <a:lnTo>
                  <a:pt x="258" y="140"/>
                </a:lnTo>
                <a:lnTo>
                  <a:pt x="259" y="140"/>
                </a:lnTo>
                <a:lnTo>
                  <a:pt x="258" y="140"/>
                </a:lnTo>
                <a:lnTo>
                  <a:pt x="258" y="141"/>
                </a:lnTo>
                <a:lnTo>
                  <a:pt x="257" y="141"/>
                </a:lnTo>
                <a:lnTo>
                  <a:pt x="258" y="141"/>
                </a:lnTo>
                <a:lnTo>
                  <a:pt x="259" y="141"/>
                </a:lnTo>
                <a:lnTo>
                  <a:pt x="258" y="141"/>
                </a:lnTo>
                <a:lnTo>
                  <a:pt x="259" y="140"/>
                </a:lnTo>
                <a:lnTo>
                  <a:pt x="259" y="141"/>
                </a:lnTo>
                <a:lnTo>
                  <a:pt x="260" y="141"/>
                </a:lnTo>
                <a:lnTo>
                  <a:pt x="259" y="140"/>
                </a:lnTo>
                <a:lnTo>
                  <a:pt x="260" y="140"/>
                </a:lnTo>
                <a:lnTo>
                  <a:pt x="261" y="140"/>
                </a:lnTo>
                <a:lnTo>
                  <a:pt x="260" y="141"/>
                </a:lnTo>
                <a:lnTo>
                  <a:pt x="261" y="141"/>
                </a:lnTo>
                <a:lnTo>
                  <a:pt x="261" y="142"/>
                </a:lnTo>
                <a:lnTo>
                  <a:pt x="260" y="142"/>
                </a:lnTo>
                <a:lnTo>
                  <a:pt x="261" y="142"/>
                </a:lnTo>
                <a:lnTo>
                  <a:pt x="260" y="142"/>
                </a:lnTo>
                <a:lnTo>
                  <a:pt x="261" y="142"/>
                </a:lnTo>
                <a:lnTo>
                  <a:pt x="262" y="142"/>
                </a:lnTo>
                <a:lnTo>
                  <a:pt x="262" y="143"/>
                </a:lnTo>
                <a:lnTo>
                  <a:pt x="261" y="143"/>
                </a:lnTo>
                <a:lnTo>
                  <a:pt x="262" y="143"/>
                </a:lnTo>
                <a:lnTo>
                  <a:pt x="262" y="144"/>
                </a:lnTo>
                <a:lnTo>
                  <a:pt x="261" y="144"/>
                </a:lnTo>
                <a:lnTo>
                  <a:pt x="261" y="143"/>
                </a:lnTo>
                <a:lnTo>
                  <a:pt x="261" y="144"/>
                </a:lnTo>
                <a:lnTo>
                  <a:pt x="260" y="144"/>
                </a:lnTo>
                <a:lnTo>
                  <a:pt x="261" y="143"/>
                </a:lnTo>
                <a:lnTo>
                  <a:pt x="260" y="143"/>
                </a:lnTo>
                <a:lnTo>
                  <a:pt x="259" y="143"/>
                </a:lnTo>
                <a:lnTo>
                  <a:pt x="260" y="144"/>
                </a:lnTo>
                <a:lnTo>
                  <a:pt x="259" y="144"/>
                </a:lnTo>
                <a:lnTo>
                  <a:pt x="259" y="143"/>
                </a:lnTo>
                <a:lnTo>
                  <a:pt x="258" y="144"/>
                </a:lnTo>
                <a:lnTo>
                  <a:pt x="259" y="144"/>
                </a:lnTo>
                <a:lnTo>
                  <a:pt x="258" y="144"/>
                </a:lnTo>
                <a:lnTo>
                  <a:pt x="257" y="144"/>
                </a:lnTo>
                <a:lnTo>
                  <a:pt x="258" y="144"/>
                </a:lnTo>
                <a:lnTo>
                  <a:pt x="258" y="143"/>
                </a:lnTo>
                <a:lnTo>
                  <a:pt x="259" y="143"/>
                </a:lnTo>
                <a:lnTo>
                  <a:pt x="258" y="143"/>
                </a:lnTo>
                <a:lnTo>
                  <a:pt x="258" y="142"/>
                </a:lnTo>
                <a:lnTo>
                  <a:pt x="257" y="142"/>
                </a:lnTo>
                <a:lnTo>
                  <a:pt x="258" y="142"/>
                </a:lnTo>
                <a:lnTo>
                  <a:pt x="257" y="142"/>
                </a:lnTo>
                <a:lnTo>
                  <a:pt x="258" y="141"/>
                </a:lnTo>
                <a:lnTo>
                  <a:pt x="257" y="141"/>
                </a:lnTo>
                <a:lnTo>
                  <a:pt x="257" y="142"/>
                </a:lnTo>
                <a:lnTo>
                  <a:pt x="257" y="143"/>
                </a:lnTo>
                <a:lnTo>
                  <a:pt x="256" y="143"/>
                </a:lnTo>
                <a:lnTo>
                  <a:pt x="257" y="143"/>
                </a:lnTo>
                <a:lnTo>
                  <a:pt x="257" y="144"/>
                </a:lnTo>
                <a:lnTo>
                  <a:pt x="256" y="144"/>
                </a:lnTo>
                <a:lnTo>
                  <a:pt x="256" y="143"/>
                </a:lnTo>
                <a:lnTo>
                  <a:pt x="256" y="144"/>
                </a:lnTo>
                <a:lnTo>
                  <a:pt x="255" y="144"/>
                </a:lnTo>
                <a:lnTo>
                  <a:pt x="255" y="143"/>
                </a:lnTo>
                <a:lnTo>
                  <a:pt x="254" y="143"/>
                </a:lnTo>
                <a:lnTo>
                  <a:pt x="254" y="144"/>
                </a:lnTo>
                <a:lnTo>
                  <a:pt x="255" y="144"/>
                </a:lnTo>
                <a:lnTo>
                  <a:pt x="254" y="144"/>
                </a:lnTo>
                <a:lnTo>
                  <a:pt x="254" y="143"/>
                </a:lnTo>
                <a:lnTo>
                  <a:pt x="253" y="143"/>
                </a:lnTo>
                <a:lnTo>
                  <a:pt x="253" y="144"/>
                </a:lnTo>
                <a:lnTo>
                  <a:pt x="252" y="144"/>
                </a:lnTo>
                <a:lnTo>
                  <a:pt x="253" y="144"/>
                </a:lnTo>
                <a:lnTo>
                  <a:pt x="253" y="143"/>
                </a:lnTo>
                <a:lnTo>
                  <a:pt x="253" y="142"/>
                </a:lnTo>
                <a:lnTo>
                  <a:pt x="254" y="142"/>
                </a:lnTo>
                <a:lnTo>
                  <a:pt x="255" y="142"/>
                </a:lnTo>
                <a:lnTo>
                  <a:pt x="254" y="142"/>
                </a:lnTo>
                <a:lnTo>
                  <a:pt x="254" y="141"/>
                </a:lnTo>
                <a:lnTo>
                  <a:pt x="254" y="140"/>
                </a:lnTo>
                <a:lnTo>
                  <a:pt x="253" y="140"/>
                </a:lnTo>
                <a:lnTo>
                  <a:pt x="253" y="141"/>
                </a:lnTo>
                <a:lnTo>
                  <a:pt x="252" y="141"/>
                </a:lnTo>
                <a:lnTo>
                  <a:pt x="253" y="141"/>
                </a:lnTo>
                <a:lnTo>
                  <a:pt x="253" y="140"/>
                </a:lnTo>
                <a:lnTo>
                  <a:pt x="253" y="139"/>
                </a:lnTo>
                <a:lnTo>
                  <a:pt x="252" y="139"/>
                </a:lnTo>
                <a:lnTo>
                  <a:pt x="253" y="139"/>
                </a:lnTo>
                <a:lnTo>
                  <a:pt x="252" y="139"/>
                </a:lnTo>
                <a:lnTo>
                  <a:pt x="252" y="138"/>
                </a:lnTo>
                <a:lnTo>
                  <a:pt x="252" y="139"/>
                </a:lnTo>
                <a:lnTo>
                  <a:pt x="251" y="139"/>
                </a:lnTo>
                <a:lnTo>
                  <a:pt x="251" y="140"/>
                </a:lnTo>
                <a:lnTo>
                  <a:pt x="252" y="140"/>
                </a:lnTo>
                <a:lnTo>
                  <a:pt x="252" y="141"/>
                </a:lnTo>
                <a:lnTo>
                  <a:pt x="251" y="141"/>
                </a:lnTo>
                <a:lnTo>
                  <a:pt x="251" y="140"/>
                </a:lnTo>
                <a:lnTo>
                  <a:pt x="251" y="141"/>
                </a:lnTo>
                <a:lnTo>
                  <a:pt x="250" y="141"/>
                </a:lnTo>
                <a:lnTo>
                  <a:pt x="251" y="141"/>
                </a:lnTo>
                <a:lnTo>
                  <a:pt x="251" y="142"/>
                </a:lnTo>
                <a:lnTo>
                  <a:pt x="250" y="142"/>
                </a:lnTo>
                <a:lnTo>
                  <a:pt x="251" y="142"/>
                </a:lnTo>
                <a:lnTo>
                  <a:pt x="251" y="143"/>
                </a:lnTo>
                <a:lnTo>
                  <a:pt x="252" y="143"/>
                </a:lnTo>
                <a:lnTo>
                  <a:pt x="252" y="144"/>
                </a:lnTo>
                <a:lnTo>
                  <a:pt x="251" y="144"/>
                </a:lnTo>
                <a:lnTo>
                  <a:pt x="251" y="143"/>
                </a:lnTo>
                <a:lnTo>
                  <a:pt x="251" y="144"/>
                </a:lnTo>
                <a:lnTo>
                  <a:pt x="250" y="144"/>
                </a:lnTo>
                <a:lnTo>
                  <a:pt x="250" y="143"/>
                </a:lnTo>
                <a:lnTo>
                  <a:pt x="249" y="143"/>
                </a:lnTo>
                <a:lnTo>
                  <a:pt x="249" y="144"/>
                </a:lnTo>
                <a:lnTo>
                  <a:pt x="248" y="144"/>
                </a:lnTo>
                <a:lnTo>
                  <a:pt x="248" y="145"/>
                </a:lnTo>
                <a:lnTo>
                  <a:pt x="249" y="145"/>
                </a:lnTo>
                <a:lnTo>
                  <a:pt x="248" y="145"/>
                </a:lnTo>
                <a:lnTo>
                  <a:pt x="248" y="146"/>
                </a:lnTo>
                <a:lnTo>
                  <a:pt x="247" y="146"/>
                </a:lnTo>
                <a:lnTo>
                  <a:pt x="248" y="146"/>
                </a:lnTo>
                <a:lnTo>
                  <a:pt x="247" y="147"/>
                </a:lnTo>
                <a:lnTo>
                  <a:pt x="248" y="147"/>
                </a:lnTo>
                <a:lnTo>
                  <a:pt x="248" y="146"/>
                </a:lnTo>
                <a:lnTo>
                  <a:pt x="248" y="147"/>
                </a:lnTo>
                <a:lnTo>
                  <a:pt x="249" y="147"/>
                </a:lnTo>
                <a:lnTo>
                  <a:pt x="249" y="146"/>
                </a:lnTo>
                <a:lnTo>
                  <a:pt x="250" y="146"/>
                </a:lnTo>
                <a:lnTo>
                  <a:pt x="250" y="147"/>
                </a:lnTo>
                <a:lnTo>
                  <a:pt x="251" y="147"/>
                </a:lnTo>
                <a:lnTo>
                  <a:pt x="251" y="148"/>
                </a:lnTo>
                <a:lnTo>
                  <a:pt x="250" y="148"/>
                </a:lnTo>
                <a:lnTo>
                  <a:pt x="251" y="148"/>
                </a:lnTo>
                <a:lnTo>
                  <a:pt x="251" y="149"/>
                </a:lnTo>
                <a:lnTo>
                  <a:pt x="252" y="149"/>
                </a:lnTo>
                <a:lnTo>
                  <a:pt x="252" y="150"/>
                </a:lnTo>
                <a:lnTo>
                  <a:pt x="251" y="150"/>
                </a:lnTo>
                <a:lnTo>
                  <a:pt x="251" y="149"/>
                </a:lnTo>
                <a:lnTo>
                  <a:pt x="251" y="150"/>
                </a:lnTo>
                <a:lnTo>
                  <a:pt x="250" y="150"/>
                </a:lnTo>
                <a:lnTo>
                  <a:pt x="250" y="149"/>
                </a:lnTo>
                <a:lnTo>
                  <a:pt x="249" y="149"/>
                </a:lnTo>
                <a:lnTo>
                  <a:pt x="249" y="150"/>
                </a:lnTo>
                <a:lnTo>
                  <a:pt x="248" y="150"/>
                </a:lnTo>
                <a:lnTo>
                  <a:pt x="248" y="149"/>
                </a:lnTo>
                <a:lnTo>
                  <a:pt x="248" y="150"/>
                </a:lnTo>
                <a:lnTo>
                  <a:pt x="247" y="150"/>
                </a:lnTo>
                <a:lnTo>
                  <a:pt x="248" y="149"/>
                </a:lnTo>
                <a:lnTo>
                  <a:pt x="247" y="149"/>
                </a:lnTo>
                <a:lnTo>
                  <a:pt x="248" y="149"/>
                </a:lnTo>
                <a:lnTo>
                  <a:pt x="248" y="148"/>
                </a:lnTo>
                <a:lnTo>
                  <a:pt x="247" y="148"/>
                </a:lnTo>
                <a:lnTo>
                  <a:pt x="248" y="148"/>
                </a:lnTo>
                <a:lnTo>
                  <a:pt x="247" y="148"/>
                </a:lnTo>
                <a:lnTo>
                  <a:pt x="247" y="147"/>
                </a:lnTo>
                <a:lnTo>
                  <a:pt x="247" y="148"/>
                </a:lnTo>
                <a:lnTo>
                  <a:pt x="246" y="148"/>
                </a:lnTo>
                <a:lnTo>
                  <a:pt x="247" y="148"/>
                </a:lnTo>
                <a:lnTo>
                  <a:pt x="246" y="148"/>
                </a:lnTo>
                <a:lnTo>
                  <a:pt x="246" y="149"/>
                </a:lnTo>
                <a:lnTo>
                  <a:pt x="247" y="149"/>
                </a:lnTo>
                <a:lnTo>
                  <a:pt x="246" y="149"/>
                </a:lnTo>
                <a:lnTo>
                  <a:pt x="247" y="150"/>
                </a:lnTo>
                <a:lnTo>
                  <a:pt x="246" y="150"/>
                </a:lnTo>
                <a:lnTo>
                  <a:pt x="246" y="149"/>
                </a:lnTo>
                <a:lnTo>
                  <a:pt x="245" y="150"/>
                </a:lnTo>
                <a:lnTo>
                  <a:pt x="246" y="150"/>
                </a:lnTo>
                <a:lnTo>
                  <a:pt x="245" y="150"/>
                </a:lnTo>
                <a:lnTo>
                  <a:pt x="246" y="151"/>
                </a:lnTo>
                <a:lnTo>
                  <a:pt x="245" y="151"/>
                </a:lnTo>
                <a:lnTo>
                  <a:pt x="244" y="151"/>
                </a:lnTo>
                <a:lnTo>
                  <a:pt x="245" y="151"/>
                </a:lnTo>
                <a:lnTo>
                  <a:pt x="246" y="151"/>
                </a:lnTo>
                <a:lnTo>
                  <a:pt x="245" y="151"/>
                </a:lnTo>
                <a:lnTo>
                  <a:pt x="246" y="151"/>
                </a:lnTo>
                <a:lnTo>
                  <a:pt x="246" y="152"/>
                </a:lnTo>
                <a:lnTo>
                  <a:pt x="247" y="152"/>
                </a:lnTo>
                <a:lnTo>
                  <a:pt x="246" y="152"/>
                </a:lnTo>
                <a:lnTo>
                  <a:pt x="247" y="153"/>
                </a:lnTo>
                <a:lnTo>
                  <a:pt x="246" y="153"/>
                </a:lnTo>
                <a:lnTo>
                  <a:pt x="246" y="152"/>
                </a:lnTo>
                <a:lnTo>
                  <a:pt x="245" y="153"/>
                </a:lnTo>
                <a:lnTo>
                  <a:pt x="246" y="153"/>
                </a:lnTo>
                <a:lnTo>
                  <a:pt x="245" y="153"/>
                </a:lnTo>
                <a:lnTo>
                  <a:pt x="244" y="153"/>
                </a:lnTo>
                <a:lnTo>
                  <a:pt x="245" y="153"/>
                </a:lnTo>
                <a:lnTo>
                  <a:pt x="245" y="152"/>
                </a:lnTo>
                <a:lnTo>
                  <a:pt x="244" y="152"/>
                </a:lnTo>
                <a:lnTo>
                  <a:pt x="245" y="152"/>
                </a:lnTo>
                <a:lnTo>
                  <a:pt x="244" y="152"/>
                </a:lnTo>
                <a:lnTo>
                  <a:pt x="244" y="153"/>
                </a:lnTo>
                <a:lnTo>
                  <a:pt x="243" y="153"/>
                </a:lnTo>
                <a:lnTo>
                  <a:pt x="243" y="154"/>
                </a:lnTo>
                <a:lnTo>
                  <a:pt x="244" y="154"/>
                </a:lnTo>
                <a:lnTo>
                  <a:pt x="243" y="154"/>
                </a:lnTo>
                <a:lnTo>
                  <a:pt x="243" y="155"/>
                </a:lnTo>
                <a:lnTo>
                  <a:pt x="242" y="155"/>
                </a:lnTo>
                <a:lnTo>
                  <a:pt x="242" y="156"/>
                </a:lnTo>
                <a:lnTo>
                  <a:pt x="243" y="156"/>
                </a:lnTo>
                <a:lnTo>
                  <a:pt x="243" y="155"/>
                </a:lnTo>
                <a:lnTo>
                  <a:pt x="243" y="156"/>
                </a:lnTo>
                <a:lnTo>
                  <a:pt x="244" y="156"/>
                </a:lnTo>
                <a:lnTo>
                  <a:pt x="244" y="155"/>
                </a:lnTo>
                <a:lnTo>
                  <a:pt x="245" y="155"/>
                </a:lnTo>
                <a:lnTo>
                  <a:pt x="244" y="155"/>
                </a:lnTo>
                <a:lnTo>
                  <a:pt x="245" y="155"/>
                </a:lnTo>
                <a:lnTo>
                  <a:pt x="245" y="156"/>
                </a:lnTo>
                <a:lnTo>
                  <a:pt x="244" y="156"/>
                </a:lnTo>
                <a:lnTo>
                  <a:pt x="245" y="156"/>
                </a:lnTo>
                <a:lnTo>
                  <a:pt x="246" y="156"/>
                </a:lnTo>
                <a:lnTo>
                  <a:pt x="245" y="156"/>
                </a:lnTo>
                <a:lnTo>
                  <a:pt x="246" y="155"/>
                </a:lnTo>
                <a:lnTo>
                  <a:pt x="246" y="156"/>
                </a:lnTo>
                <a:lnTo>
                  <a:pt x="247" y="156"/>
                </a:lnTo>
                <a:lnTo>
                  <a:pt x="246" y="155"/>
                </a:lnTo>
                <a:lnTo>
                  <a:pt x="247" y="155"/>
                </a:lnTo>
                <a:lnTo>
                  <a:pt x="246" y="155"/>
                </a:lnTo>
                <a:lnTo>
                  <a:pt x="246" y="154"/>
                </a:lnTo>
                <a:lnTo>
                  <a:pt x="247" y="154"/>
                </a:lnTo>
                <a:lnTo>
                  <a:pt x="246" y="154"/>
                </a:lnTo>
                <a:lnTo>
                  <a:pt x="247" y="154"/>
                </a:lnTo>
                <a:lnTo>
                  <a:pt x="247" y="153"/>
                </a:lnTo>
                <a:lnTo>
                  <a:pt x="247" y="154"/>
                </a:lnTo>
                <a:lnTo>
                  <a:pt x="248" y="154"/>
                </a:lnTo>
                <a:lnTo>
                  <a:pt x="247" y="154"/>
                </a:lnTo>
                <a:lnTo>
                  <a:pt x="248" y="154"/>
                </a:lnTo>
                <a:lnTo>
                  <a:pt x="248" y="155"/>
                </a:lnTo>
                <a:lnTo>
                  <a:pt x="247" y="155"/>
                </a:lnTo>
                <a:lnTo>
                  <a:pt x="248" y="155"/>
                </a:lnTo>
                <a:lnTo>
                  <a:pt x="247" y="156"/>
                </a:lnTo>
                <a:lnTo>
                  <a:pt x="248" y="156"/>
                </a:lnTo>
                <a:lnTo>
                  <a:pt x="248" y="155"/>
                </a:lnTo>
                <a:lnTo>
                  <a:pt x="248" y="156"/>
                </a:lnTo>
                <a:lnTo>
                  <a:pt x="249" y="156"/>
                </a:lnTo>
                <a:lnTo>
                  <a:pt x="249" y="155"/>
                </a:lnTo>
                <a:lnTo>
                  <a:pt x="250" y="155"/>
                </a:lnTo>
                <a:lnTo>
                  <a:pt x="250" y="156"/>
                </a:lnTo>
                <a:lnTo>
                  <a:pt x="251" y="156"/>
                </a:lnTo>
                <a:lnTo>
                  <a:pt x="251" y="155"/>
                </a:lnTo>
                <a:lnTo>
                  <a:pt x="251" y="156"/>
                </a:lnTo>
                <a:lnTo>
                  <a:pt x="252" y="156"/>
                </a:lnTo>
                <a:lnTo>
                  <a:pt x="252" y="155"/>
                </a:lnTo>
                <a:lnTo>
                  <a:pt x="251" y="155"/>
                </a:lnTo>
                <a:lnTo>
                  <a:pt x="251" y="154"/>
                </a:lnTo>
                <a:lnTo>
                  <a:pt x="250" y="154"/>
                </a:lnTo>
                <a:lnTo>
                  <a:pt x="251" y="154"/>
                </a:lnTo>
                <a:lnTo>
                  <a:pt x="251" y="153"/>
                </a:lnTo>
                <a:lnTo>
                  <a:pt x="250" y="153"/>
                </a:lnTo>
                <a:lnTo>
                  <a:pt x="251" y="153"/>
                </a:lnTo>
                <a:lnTo>
                  <a:pt x="251" y="152"/>
                </a:lnTo>
                <a:lnTo>
                  <a:pt x="251" y="153"/>
                </a:lnTo>
                <a:lnTo>
                  <a:pt x="252" y="153"/>
                </a:lnTo>
                <a:lnTo>
                  <a:pt x="252" y="152"/>
                </a:lnTo>
                <a:lnTo>
                  <a:pt x="251" y="152"/>
                </a:lnTo>
                <a:lnTo>
                  <a:pt x="251" y="151"/>
                </a:lnTo>
                <a:lnTo>
                  <a:pt x="252" y="151"/>
                </a:lnTo>
                <a:lnTo>
                  <a:pt x="252" y="150"/>
                </a:lnTo>
                <a:lnTo>
                  <a:pt x="252" y="151"/>
                </a:lnTo>
                <a:lnTo>
                  <a:pt x="253" y="151"/>
                </a:lnTo>
                <a:lnTo>
                  <a:pt x="252" y="151"/>
                </a:lnTo>
                <a:lnTo>
                  <a:pt x="253" y="151"/>
                </a:lnTo>
                <a:lnTo>
                  <a:pt x="253" y="152"/>
                </a:lnTo>
                <a:lnTo>
                  <a:pt x="253" y="153"/>
                </a:lnTo>
                <a:lnTo>
                  <a:pt x="252" y="153"/>
                </a:lnTo>
                <a:lnTo>
                  <a:pt x="253" y="153"/>
                </a:lnTo>
                <a:lnTo>
                  <a:pt x="253" y="152"/>
                </a:lnTo>
                <a:lnTo>
                  <a:pt x="254" y="152"/>
                </a:lnTo>
                <a:lnTo>
                  <a:pt x="254" y="153"/>
                </a:lnTo>
                <a:lnTo>
                  <a:pt x="254" y="154"/>
                </a:lnTo>
                <a:lnTo>
                  <a:pt x="255" y="154"/>
                </a:lnTo>
                <a:lnTo>
                  <a:pt x="254" y="154"/>
                </a:lnTo>
                <a:lnTo>
                  <a:pt x="253" y="154"/>
                </a:lnTo>
                <a:lnTo>
                  <a:pt x="253" y="155"/>
                </a:lnTo>
                <a:lnTo>
                  <a:pt x="253" y="156"/>
                </a:lnTo>
                <a:lnTo>
                  <a:pt x="252" y="156"/>
                </a:lnTo>
                <a:lnTo>
                  <a:pt x="253" y="156"/>
                </a:lnTo>
                <a:lnTo>
                  <a:pt x="253" y="155"/>
                </a:lnTo>
                <a:lnTo>
                  <a:pt x="254" y="155"/>
                </a:lnTo>
                <a:lnTo>
                  <a:pt x="254" y="156"/>
                </a:lnTo>
                <a:lnTo>
                  <a:pt x="255" y="156"/>
                </a:lnTo>
                <a:lnTo>
                  <a:pt x="254" y="156"/>
                </a:lnTo>
                <a:lnTo>
                  <a:pt x="254" y="155"/>
                </a:lnTo>
                <a:lnTo>
                  <a:pt x="255" y="155"/>
                </a:lnTo>
                <a:lnTo>
                  <a:pt x="255" y="156"/>
                </a:lnTo>
                <a:lnTo>
                  <a:pt x="256" y="156"/>
                </a:lnTo>
                <a:lnTo>
                  <a:pt x="256" y="157"/>
                </a:lnTo>
                <a:lnTo>
                  <a:pt x="255" y="157"/>
                </a:lnTo>
                <a:lnTo>
                  <a:pt x="256" y="157"/>
                </a:lnTo>
                <a:lnTo>
                  <a:pt x="257" y="157"/>
                </a:lnTo>
                <a:lnTo>
                  <a:pt x="257" y="158"/>
                </a:lnTo>
                <a:lnTo>
                  <a:pt x="256" y="158"/>
                </a:lnTo>
                <a:lnTo>
                  <a:pt x="257" y="158"/>
                </a:lnTo>
                <a:lnTo>
                  <a:pt x="257" y="159"/>
                </a:lnTo>
                <a:lnTo>
                  <a:pt x="256" y="159"/>
                </a:lnTo>
                <a:lnTo>
                  <a:pt x="256" y="158"/>
                </a:lnTo>
                <a:lnTo>
                  <a:pt x="256" y="159"/>
                </a:lnTo>
                <a:lnTo>
                  <a:pt x="255" y="159"/>
                </a:lnTo>
                <a:lnTo>
                  <a:pt x="255" y="158"/>
                </a:lnTo>
                <a:lnTo>
                  <a:pt x="254" y="158"/>
                </a:lnTo>
                <a:lnTo>
                  <a:pt x="254" y="159"/>
                </a:lnTo>
                <a:lnTo>
                  <a:pt x="255" y="159"/>
                </a:lnTo>
                <a:lnTo>
                  <a:pt x="254" y="159"/>
                </a:lnTo>
                <a:lnTo>
                  <a:pt x="254" y="160"/>
                </a:lnTo>
                <a:lnTo>
                  <a:pt x="255" y="160"/>
                </a:lnTo>
                <a:lnTo>
                  <a:pt x="254" y="160"/>
                </a:lnTo>
                <a:lnTo>
                  <a:pt x="253" y="160"/>
                </a:lnTo>
                <a:lnTo>
                  <a:pt x="253" y="161"/>
                </a:lnTo>
                <a:lnTo>
                  <a:pt x="253" y="162"/>
                </a:lnTo>
                <a:lnTo>
                  <a:pt x="252" y="162"/>
                </a:lnTo>
                <a:lnTo>
                  <a:pt x="253" y="162"/>
                </a:lnTo>
                <a:lnTo>
                  <a:pt x="253" y="161"/>
                </a:lnTo>
                <a:lnTo>
                  <a:pt x="254" y="161"/>
                </a:lnTo>
                <a:lnTo>
                  <a:pt x="254" y="162"/>
                </a:lnTo>
                <a:lnTo>
                  <a:pt x="255" y="162"/>
                </a:lnTo>
                <a:lnTo>
                  <a:pt x="254" y="162"/>
                </a:lnTo>
                <a:lnTo>
                  <a:pt x="254" y="161"/>
                </a:lnTo>
                <a:lnTo>
                  <a:pt x="255" y="161"/>
                </a:lnTo>
                <a:lnTo>
                  <a:pt x="255" y="162"/>
                </a:lnTo>
                <a:lnTo>
                  <a:pt x="256" y="162"/>
                </a:lnTo>
                <a:lnTo>
                  <a:pt x="256" y="161"/>
                </a:lnTo>
                <a:lnTo>
                  <a:pt x="256" y="162"/>
                </a:lnTo>
                <a:lnTo>
                  <a:pt x="257" y="162"/>
                </a:lnTo>
                <a:lnTo>
                  <a:pt x="257" y="161"/>
                </a:lnTo>
                <a:lnTo>
                  <a:pt x="256" y="161"/>
                </a:lnTo>
                <a:lnTo>
                  <a:pt x="257" y="161"/>
                </a:lnTo>
                <a:lnTo>
                  <a:pt x="257" y="160"/>
                </a:lnTo>
                <a:lnTo>
                  <a:pt x="257" y="159"/>
                </a:lnTo>
                <a:lnTo>
                  <a:pt x="258" y="159"/>
                </a:lnTo>
                <a:lnTo>
                  <a:pt x="257" y="160"/>
                </a:lnTo>
                <a:lnTo>
                  <a:pt x="258" y="160"/>
                </a:lnTo>
                <a:lnTo>
                  <a:pt x="257" y="160"/>
                </a:lnTo>
                <a:lnTo>
                  <a:pt x="258" y="160"/>
                </a:lnTo>
                <a:lnTo>
                  <a:pt x="258" y="161"/>
                </a:lnTo>
                <a:lnTo>
                  <a:pt x="259" y="161"/>
                </a:lnTo>
                <a:lnTo>
                  <a:pt x="258" y="161"/>
                </a:lnTo>
                <a:lnTo>
                  <a:pt x="258" y="162"/>
                </a:lnTo>
                <a:lnTo>
                  <a:pt x="257" y="162"/>
                </a:lnTo>
                <a:lnTo>
                  <a:pt x="258" y="162"/>
                </a:lnTo>
                <a:lnTo>
                  <a:pt x="259" y="162"/>
                </a:lnTo>
                <a:lnTo>
                  <a:pt x="258" y="162"/>
                </a:lnTo>
                <a:lnTo>
                  <a:pt x="259" y="161"/>
                </a:lnTo>
                <a:lnTo>
                  <a:pt x="259" y="162"/>
                </a:lnTo>
                <a:lnTo>
                  <a:pt x="259" y="163"/>
                </a:lnTo>
                <a:lnTo>
                  <a:pt x="260" y="163"/>
                </a:lnTo>
                <a:lnTo>
                  <a:pt x="259" y="163"/>
                </a:lnTo>
                <a:lnTo>
                  <a:pt x="260" y="163"/>
                </a:lnTo>
                <a:lnTo>
                  <a:pt x="259" y="163"/>
                </a:lnTo>
                <a:lnTo>
                  <a:pt x="258" y="163"/>
                </a:lnTo>
                <a:lnTo>
                  <a:pt x="259" y="163"/>
                </a:lnTo>
                <a:lnTo>
                  <a:pt x="258" y="163"/>
                </a:lnTo>
                <a:lnTo>
                  <a:pt x="258" y="164"/>
                </a:lnTo>
                <a:lnTo>
                  <a:pt x="259" y="164"/>
                </a:lnTo>
                <a:lnTo>
                  <a:pt x="258" y="164"/>
                </a:lnTo>
                <a:lnTo>
                  <a:pt x="258" y="165"/>
                </a:lnTo>
                <a:lnTo>
                  <a:pt x="257" y="165"/>
                </a:lnTo>
                <a:lnTo>
                  <a:pt x="258" y="165"/>
                </a:lnTo>
                <a:lnTo>
                  <a:pt x="259" y="165"/>
                </a:lnTo>
                <a:lnTo>
                  <a:pt x="258" y="165"/>
                </a:lnTo>
                <a:lnTo>
                  <a:pt x="259" y="164"/>
                </a:lnTo>
                <a:lnTo>
                  <a:pt x="259" y="165"/>
                </a:lnTo>
                <a:lnTo>
                  <a:pt x="260" y="165"/>
                </a:lnTo>
                <a:lnTo>
                  <a:pt x="259" y="164"/>
                </a:lnTo>
                <a:lnTo>
                  <a:pt x="260" y="164"/>
                </a:lnTo>
                <a:lnTo>
                  <a:pt x="261" y="164"/>
                </a:lnTo>
                <a:lnTo>
                  <a:pt x="260" y="165"/>
                </a:lnTo>
                <a:lnTo>
                  <a:pt x="261" y="165"/>
                </a:lnTo>
                <a:lnTo>
                  <a:pt x="261" y="166"/>
                </a:lnTo>
                <a:lnTo>
                  <a:pt x="260" y="166"/>
                </a:lnTo>
                <a:lnTo>
                  <a:pt x="261" y="166"/>
                </a:lnTo>
                <a:lnTo>
                  <a:pt x="260" y="166"/>
                </a:lnTo>
                <a:lnTo>
                  <a:pt x="261" y="166"/>
                </a:lnTo>
                <a:lnTo>
                  <a:pt x="262" y="166"/>
                </a:lnTo>
                <a:lnTo>
                  <a:pt x="262" y="167"/>
                </a:lnTo>
                <a:lnTo>
                  <a:pt x="261" y="167"/>
                </a:lnTo>
                <a:lnTo>
                  <a:pt x="262" y="167"/>
                </a:lnTo>
                <a:lnTo>
                  <a:pt x="262" y="168"/>
                </a:lnTo>
                <a:lnTo>
                  <a:pt x="261" y="168"/>
                </a:lnTo>
                <a:lnTo>
                  <a:pt x="261" y="167"/>
                </a:lnTo>
                <a:lnTo>
                  <a:pt x="261" y="168"/>
                </a:lnTo>
                <a:lnTo>
                  <a:pt x="260" y="168"/>
                </a:lnTo>
                <a:lnTo>
                  <a:pt x="261" y="167"/>
                </a:lnTo>
                <a:lnTo>
                  <a:pt x="260" y="167"/>
                </a:lnTo>
                <a:lnTo>
                  <a:pt x="259" y="167"/>
                </a:lnTo>
                <a:lnTo>
                  <a:pt x="260" y="168"/>
                </a:lnTo>
                <a:lnTo>
                  <a:pt x="259" y="168"/>
                </a:lnTo>
                <a:lnTo>
                  <a:pt x="259" y="167"/>
                </a:lnTo>
                <a:lnTo>
                  <a:pt x="258" y="168"/>
                </a:lnTo>
                <a:lnTo>
                  <a:pt x="259" y="168"/>
                </a:lnTo>
                <a:lnTo>
                  <a:pt x="258" y="168"/>
                </a:lnTo>
                <a:lnTo>
                  <a:pt x="257" y="168"/>
                </a:lnTo>
                <a:lnTo>
                  <a:pt x="258" y="168"/>
                </a:lnTo>
                <a:lnTo>
                  <a:pt x="258" y="167"/>
                </a:lnTo>
                <a:lnTo>
                  <a:pt x="259" y="167"/>
                </a:lnTo>
                <a:lnTo>
                  <a:pt x="258" y="167"/>
                </a:lnTo>
                <a:lnTo>
                  <a:pt x="258" y="166"/>
                </a:lnTo>
                <a:lnTo>
                  <a:pt x="257" y="166"/>
                </a:lnTo>
                <a:lnTo>
                  <a:pt x="258" y="166"/>
                </a:lnTo>
                <a:lnTo>
                  <a:pt x="257" y="166"/>
                </a:lnTo>
                <a:lnTo>
                  <a:pt x="258" y="165"/>
                </a:lnTo>
                <a:lnTo>
                  <a:pt x="257" y="165"/>
                </a:lnTo>
                <a:lnTo>
                  <a:pt x="257" y="166"/>
                </a:lnTo>
                <a:lnTo>
                  <a:pt x="257" y="167"/>
                </a:lnTo>
                <a:lnTo>
                  <a:pt x="256" y="167"/>
                </a:lnTo>
                <a:lnTo>
                  <a:pt x="257" y="167"/>
                </a:lnTo>
                <a:lnTo>
                  <a:pt x="257" y="168"/>
                </a:lnTo>
                <a:lnTo>
                  <a:pt x="256" y="168"/>
                </a:lnTo>
                <a:lnTo>
                  <a:pt x="256" y="167"/>
                </a:lnTo>
                <a:lnTo>
                  <a:pt x="256" y="168"/>
                </a:lnTo>
                <a:lnTo>
                  <a:pt x="255" y="168"/>
                </a:lnTo>
                <a:lnTo>
                  <a:pt x="255" y="167"/>
                </a:lnTo>
                <a:lnTo>
                  <a:pt x="254" y="167"/>
                </a:lnTo>
                <a:lnTo>
                  <a:pt x="254" y="168"/>
                </a:lnTo>
                <a:lnTo>
                  <a:pt x="255" y="168"/>
                </a:lnTo>
                <a:lnTo>
                  <a:pt x="254" y="168"/>
                </a:lnTo>
                <a:lnTo>
                  <a:pt x="254" y="167"/>
                </a:lnTo>
                <a:lnTo>
                  <a:pt x="253" y="167"/>
                </a:lnTo>
                <a:lnTo>
                  <a:pt x="253" y="168"/>
                </a:lnTo>
                <a:lnTo>
                  <a:pt x="252" y="168"/>
                </a:lnTo>
                <a:lnTo>
                  <a:pt x="253" y="168"/>
                </a:lnTo>
                <a:lnTo>
                  <a:pt x="253" y="167"/>
                </a:lnTo>
                <a:lnTo>
                  <a:pt x="253" y="166"/>
                </a:lnTo>
                <a:lnTo>
                  <a:pt x="254" y="166"/>
                </a:lnTo>
                <a:lnTo>
                  <a:pt x="255" y="166"/>
                </a:lnTo>
                <a:lnTo>
                  <a:pt x="254" y="166"/>
                </a:lnTo>
                <a:lnTo>
                  <a:pt x="254" y="165"/>
                </a:lnTo>
                <a:lnTo>
                  <a:pt x="254" y="164"/>
                </a:lnTo>
                <a:lnTo>
                  <a:pt x="253" y="164"/>
                </a:lnTo>
                <a:lnTo>
                  <a:pt x="253" y="165"/>
                </a:lnTo>
                <a:lnTo>
                  <a:pt x="252" y="165"/>
                </a:lnTo>
                <a:lnTo>
                  <a:pt x="253" y="165"/>
                </a:lnTo>
                <a:lnTo>
                  <a:pt x="253" y="164"/>
                </a:lnTo>
                <a:lnTo>
                  <a:pt x="253" y="163"/>
                </a:lnTo>
                <a:lnTo>
                  <a:pt x="252" y="163"/>
                </a:lnTo>
                <a:lnTo>
                  <a:pt x="253" y="163"/>
                </a:lnTo>
                <a:lnTo>
                  <a:pt x="252" y="163"/>
                </a:lnTo>
                <a:lnTo>
                  <a:pt x="252" y="162"/>
                </a:lnTo>
                <a:lnTo>
                  <a:pt x="252" y="163"/>
                </a:lnTo>
                <a:lnTo>
                  <a:pt x="251" y="163"/>
                </a:lnTo>
                <a:lnTo>
                  <a:pt x="251" y="164"/>
                </a:lnTo>
                <a:lnTo>
                  <a:pt x="252" y="164"/>
                </a:lnTo>
                <a:lnTo>
                  <a:pt x="252" y="165"/>
                </a:lnTo>
                <a:lnTo>
                  <a:pt x="251" y="165"/>
                </a:lnTo>
                <a:lnTo>
                  <a:pt x="251" y="164"/>
                </a:lnTo>
                <a:lnTo>
                  <a:pt x="251" y="165"/>
                </a:lnTo>
                <a:lnTo>
                  <a:pt x="250" y="165"/>
                </a:lnTo>
                <a:lnTo>
                  <a:pt x="251" y="165"/>
                </a:lnTo>
                <a:lnTo>
                  <a:pt x="251" y="166"/>
                </a:lnTo>
                <a:lnTo>
                  <a:pt x="250" y="166"/>
                </a:lnTo>
                <a:lnTo>
                  <a:pt x="251" y="166"/>
                </a:lnTo>
                <a:lnTo>
                  <a:pt x="251" y="167"/>
                </a:lnTo>
                <a:lnTo>
                  <a:pt x="252" y="167"/>
                </a:lnTo>
                <a:lnTo>
                  <a:pt x="252" y="168"/>
                </a:lnTo>
                <a:lnTo>
                  <a:pt x="251" y="168"/>
                </a:lnTo>
                <a:lnTo>
                  <a:pt x="251" y="167"/>
                </a:lnTo>
                <a:lnTo>
                  <a:pt x="251" y="168"/>
                </a:lnTo>
                <a:lnTo>
                  <a:pt x="250" y="168"/>
                </a:lnTo>
                <a:lnTo>
                  <a:pt x="250" y="167"/>
                </a:lnTo>
                <a:lnTo>
                  <a:pt x="249" y="167"/>
                </a:lnTo>
                <a:lnTo>
                  <a:pt x="249" y="168"/>
                </a:lnTo>
                <a:lnTo>
                  <a:pt x="248" y="168"/>
                </a:lnTo>
                <a:lnTo>
                  <a:pt x="248" y="167"/>
                </a:lnTo>
                <a:lnTo>
                  <a:pt x="248" y="168"/>
                </a:lnTo>
                <a:lnTo>
                  <a:pt x="247" y="168"/>
                </a:lnTo>
                <a:lnTo>
                  <a:pt x="248" y="167"/>
                </a:lnTo>
                <a:lnTo>
                  <a:pt x="247" y="167"/>
                </a:lnTo>
                <a:lnTo>
                  <a:pt x="248" y="167"/>
                </a:lnTo>
                <a:lnTo>
                  <a:pt x="248" y="166"/>
                </a:lnTo>
                <a:lnTo>
                  <a:pt x="247" y="166"/>
                </a:lnTo>
                <a:lnTo>
                  <a:pt x="248" y="166"/>
                </a:lnTo>
                <a:lnTo>
                  <a:pt x="247" y="166"/>
                </a:lnTo>
                <a:lnTo>
                  <a:pt x="247" y="165"/>
                </a:lnTo>
                <a:lnTo>
                  <a:pt x="247" y="166"/>
                </a:lnTo>
                <a:lnTo>
                  <a:pt x="246" y="166"/>
                </a:lnTo>
                <a:lnTo>
                  <a:pt x="247" y="166"/>
                </a:lnTo>
                <a:lnTo>
                  <a:pt x="246" y="166"/>
                </a:lnTo>
                <a:lnTo>
                  <a:pt x="246" y="167"/>
                </a:lnTo>
                <a:lnTo>
                  <a:pt x="247" y="167"/>
                </a:lnTo>
                <a:lnTo>
                  <a:pt x="246" y="167"/>
                </a:lnTo>
                <a:lnTo>
                  <a:pt x="247" y="168"/>
                </a:lnTo>
                <a:lnTo>
                  <a:pt x="246" y="168"/>
                </a:lnTo>
                <a:lnTo>
                  <a:pt x="246" y="167"/>
                </a:lnTo>
                <a:lnTo>
                  <a:pt x="245" y="168"/>
                </a:lnTo>
                <a:lnTo>
                  <a:pt x="246" y="168"/>
                </a:lnTo>
                <a:lnTo>
                  <a:pt x="245" y="168"/>
                </a:lnTo>
                <a:lnTo>
                  <a:pt x="244" y="168"/>
                </a:lnTo>
                <a:lnTo>
                  <a:pt x="245" y="168"/>
                </a:lnTo>
                <a:lnTo>
                  <a:pt x="245" y="167"/>
                </a:lnTo>
                <a:lnTo>
                  <a:pt x="244" y="167"/>
                </a:lnTo>
                <a:lnTo>
                  <a:pt x="245" y="167"/>
                </a:lnTo>
                <a:lnTo>
                  <a:pt x="244" y="167"/>
                </a:lnTo>
                <a:lnTo>
                  <a:pt x="244" y="168"/>
                </a:lnTo>
                <a:lnTo>
                  <a:pt x="243" y="168"/>
                </a:lnTo>
                <a:lnTo>
                  <a:pt x="243" y="167"/>
                </a:lnTo>
                <a:lnTo>
                  <a:pt x="243" y="168"/>
                </a:lnTo>
                <a:lnTo>
                  <a:pt x="242" y="168"/>
                </a:lnTo>
                <a:lnTo>
                  <a:pt x="242" y="167"/>
                </a:lnTo>
                <a:lnTo>
                  <a:pt x="243" y="167"/>
                </a:lnTo>
                <a:lnTo>
                  <a:pt x="243" y="166"/>
                </a:lnTo>
                <a:lnTo>
                  <a:pt x="244" y="166"/>
                </a:lnTo>
                <a:lnTo>
                  <a:pt x="243" y="166"/>
                </a:lnTo>
                <a:lnTo>
                  <a:pt x="243" y="165"/>
                </a:lnTo>
                <a:lnTo>
                  <a:pt x="244" y="165"/>
                </a:lnTo>
                <a:lnTo>
                  <a:pt x="244" y="164"/>
                </a:lnTo>
                <a:lnTo>
                  <a:pt x="245" y="164"/>
                </a:lnTo>
                <a:lnTo>
                  <a:pt x="244" y="164"/>
                </a:lnTo>
                <a:lnTo>
                  <a:pt x="245" y="164"/>
                </a:lnTo>
                <a:lnTo>
                  <a:pt x="245" y="165"/>
                </a:lnTo>
                <a:lnTo>
                  <a:pt x="244" y="165"/>
                </a:lnTo>
                <a:lnTo>
                  <a:pt x="245" y="165"/>
                </a:lnTo>
                <a:lnTo>
                  <a:pt x="246" y="165"/>
                </a:lnTo>
                <a:lnTo>
                  <a:pt x="245" y="165"/>
                </a:lnTo>
                <a:lnTo>
                  <a:pt x="246" y="164"/>
                </a:lnTo>
                <a:lnTo>
                  <a:pt x="246" y="165"/>
                </a:lnTo>
                <a:lnTo>
                  <a:pt x="247" y="165"/>
                </a:lnTo>
                <a:lnTo>
                  <a:pt x="246" y="164"/>
                </a:lnTo>
                <a:lnTo>
                  <a:pt x="247" y="164"/>
                </a:lnTo>
                <a:lnTo>
                  <a:pt x="246" y="164"/>
                </a:lnTo>
                <a:lnTo>
                  <a:pt x="246" y="163"/>
                </a:lnTo>
                <a:lnTo>
                  <a:pt x="245" y="163"/>
                </a:lnTo>
                <a:lnTo>
                  <a:pt x="246" y="163"/>
                </a:lnTo>
                <a:lnTo>
                  <a:pt x="245" y="163"/>
                </a:lnTo>
                <a:lnTo>
                  <a:pt x="244" y="163"/>
                </a:lnTo>
                <a:lnTo>
                  <a:pt x="245" y="163"/>
                </a:lnTo>
                <a:lnTo>
                  <a:pt x="246" y="163"/>
                </a:lnTo>
                <a:lnTo>
                  <a:pt x="245" y="162"/>
                </a:lnTo>
                <a:lnTo>
                  <a:pt x="244" y="162"/>
                </a:lnTo>
                <a:lnTo>
                  <a:pt x="245" y="162"/>
                </a:lnTo>
                <a:lnTo>
                  <a:pt x="245" y="161"/>
                </a:lnTo>
                <a:lnTo>
                  <a:pt x="244" y="161"/>
                </a:lnTo>
                <a:lnTo>
                  <a:pt x="245" y="161"/>
                </a:lnTo>
                <a:lnTo>
                  <a:pt x="244" y="161"/>
                </a:lnTo>
                <a:lnTo>
                  <a:pt x="244" y="162"/>
                </a:lnTo>
                <a:lnTo>
                  <a:pt x="243" y="162"/>
                </a:lnTo>
                <a:lnTo>
                  <a:pt x="243" y="161"/>
                </a:lnTo>
                <a:lnTo>
                  <a:pt x="243" y="162"/>
                </a:lnTo>
                <a:lnTo>
                  <a:pt x="242" y="162"/>
                </a:lnTo>
                <a:lnTo>
                  <a:pt x="242" y="161"/>
                </a:lnTo>
                <a:lnTo>
                  <a:pt x="243" y="161"/>
                </a:lnTo>
                <a:lnTo>
                  <a:pt x="243" y="160"/>
                </a:lnTo>
                <a:lnTo>
                  <a:pt x="244" y="160"/>
                </a:lnTo>
                <a:lnTo>
                  <a:pt x="243" y="160"/>
                </a:lnTo>
                <a:lnTo>
                  <a:pt x="243" y="159"/>
                </a:lnTo>
                <a:lnTo>
                  <a:pt x="244" y="159"/>
                </a:lnTo>
                <a:lnTo>
                  <a:pt x="243" y="159"/>
                </a:lnTo>
                <a:lnTo>
                  <a:pt x="243" y="158"/>
                </a:lnTo>
                <a:lnTo>
                  <a:pt x="243" y="159"/>
                </a:lnTo>
                <a:lnTo>
                  <a:pt x="242" y="159"/>
                </a:lnTo>
                <a:lnTo>
                  <a:pt x="242" y="158"/>
                </a:lnTo>
                <a:lnTo>
                  <a:pt x="243" y="158"/>
                </a:lnTo>
                <a:lnTo>
                  <a:pt x="243" y="157"/>
                </a:lnTo>
                <a:lnTo>
                  <a:pt x="242" y="157"/>
                </a:lnTo>
                <a:lnTo>
                  <a:pt x="242" y="156"/>
                </a:lnTo>
                <a:lnTo>
                  <a:pt x="242" y="157"/>
                </a:lnTo>
                <a:lnTo>
                  <a:pt x="241" y="157"/>
                </a:lnTo>
                <a:lnTo>
                  <a:pt x="242" y="157"/>
                </a:lnTo>
                <a:lnTo>
                  <a:pt x="241" y="157"/>
                </a:lnTo>
                <a:lnTo>
                  <a:pt x="241" y="158"/>
                </a:lnTo>
                <a:lnTo>
                  <a:pt x="241" y="159"/>
                </a:lnTo>
                <a:lnTo>
                  <a:pt x="242" y="159"/>
                </a:lnTo>
                <a:lnTo>
                  <a:pt x="241" y="159"/>
                </a:lnTo>
                <a:lnTo>
                  <a:pt x="241" y="158"/>
                </a:lnTo>
                <a:lnTo>
                  <a:pt x="240" y="158"/>
                </a:lnTo>
                <a:lnTo>
                  <a:pt x="240" y="159"/>
                </a:lnTo>
                <a:lnTo>
                  <a:pt x="240" y="160"/>
                </a:lnTo>
                <a:lnTo>
                  <a:pt x="239" y="160"/>
                </a:lnTo>
                <a:lnTo>
                  <a:pt x="240" y="160"/>
                </a:lnTo>
                <a:lnTo>
                  <a:pt x="241" y="160"/>
                </a:lnTo>
                <a:lnTo>
                  <a:pt x="241" y="161"/>
                </a:lnTo>
                <a:lnTo>
                  <a:pt x="241" y="162"/>
                </a:lnTo>
                <a:lnTo>
                  <a:pt x="242" y="162"/>
                </a:lnTo>
                <a:lnTo>
                  <a:pt x="241" y="162"/>
                </a:lnTo>
                <a:lnTo>
                  <a:pt x="241" y="161"/>
                </a:lnTo>
                <a:lnTo>
                  <a:pt x="240" y="161"/>
                </a:lnTo>
                <a:lnTo>
                  <a:pt x="240" y="162"/>
                </a:lnTo>
                <a:lnTo>
                  <a:pt x="239" y="162"/>
                </a:lnTo>
                <a:lnTo>
                  <a:pt x="240" y="162"/>
                </a:lnTo>
                <a:lnTo>
                  <a:pt x="240" y="161"/>
                </a:lnTo>
                <a:lnTo>
                  <a:pt x="239" y="161"/>
                </a:lnTo>
                <a:lnTo>
                  <a:pt x="239" y="162"/>
                </a:lnTo>
                <a:lnTo>
                  <a:pt x="238" y="162"/>
                </a:lnTo>
                <a:lnTo>
                  <a:pt x="238" y="163"/>
                </a:lnTo>
                <a:lnTo>
                  <a:pt x="239" y="163"/>
                </a:lnTo>
                <a:lnTo>
                  <a:pt x="238" y="163"/>
                </a:lnTo>
                <a:lnTo>
                  <a:pt x="237" y="163"/>
                </a:lnTo>
                <a:lnTo>
                  <a:pt x="237" y="164"/>
                </a:lnTo>
                <a:lnTo>
                  <a:pt x="238" y="164"/>
                </a:lnTo>
                <a:lnTo>
                  <a:pt x="237" y="164"/>
                </a:lnTo>
                <a:lnTo>
                  <a:pt x="237" y="165"/>
                </a:lnTo>
                <a:lnTo>
                  <a:pt x="238" y="165"/>
                </a:lnTo>
                <a:lnTo>
                  <a:pt x="238" y="164"/>
                </a:lnTo>
                <a:lnTo>
                  <a:pt x="238" y="165"/>
                </a:lnTo>
                <a:lnTo>
                  <a:pt x="239" y="165"/>
                </a:lnTo>
                <a:lnTo>
                  <a:pt x="239" y="164"/>
                </a:lnTo>
                <a:lnTo>
                  <a:pt x="240" y="164"/>
                </a:lnTo>
                <a:lnTo>
                  <a:pt x="240" y="165"/>
                </a:lnTo>
                <a:lnTo>
                  <a:pt x="239" y="165"/>
                </a:lnTo>
                <a:lnTo>
                  <a:pt x="240" y="165"/>
                </a:lnTo>
                <a:lnTo>
                  <a:pt x="240" y="166"/>
                </a:lnTo>
                <a:lnTo>
                  <a:pt x="239" y="166"/>
                </a:lnTo>
                <a:lnTo>
                  <a:pt x="240" y="166"/>
                </a:lnTo>
                <a:lnTo>
                  <a:pt x="241" y="166"/>
                </a:lnTo>
                <a:lnTo>
                  <a:pt x="241" y="167"/>
                </a:lnTo>
                <a:lnTo>
                  <a:pt x="241" y="168"/>
                </a:lnTo>
                <a:lnTo>
                  <a:pt x="242" y="168"/>
                </a:lnTo>
                <a:lnTo>
                  <a:pt x="241" y="168"/>
                </a:lnTo>
                <a:lnTo>
                  <a:pt x="241" y="167"/>
                </a:lnTo>
                <a:lnTo>
                  <a:pt x="240" y="167"/>
                </a:lnTo>
                <a:lnTo>
                  <a:pt x="240" y="168"/>
                </a:lnTo>
                <a:lnTo>
                  <a:pt x="239" y="168"/>
                </a:lnTo>
                <a:lnTo>
                  <a:pt x="240" y="168"/>
                </a:lnTo>
                <a:lnTo>
                  <a:pt x="240" y="167"/>
                </a:lnTo>
                <a:lnTo>
                  <a:pt x="239" y="167"/>
                </a:lnTo>
                <a:lnTo>
                  <a:pt x="239" y="168"/>
                </a:lnTo>
                <a:lnTo>
                  <a:pt x="238" y="168"/>
                </a:lnTo>
                <a:lnTo>
                  <a:pt x="238" y="167"/>
                </a:lnTo>
                <a:lnTo>
                  <a:pt x="238" y="168"/>
                </a:lnTo>
                <a:lnTo>
                  <a:pt x="237" y="168"/>
                </a:lnTo>
                <a:lnTo>
                  <a:pt x="237" y="167"/>
                </a:lnTo>
                <a:lnTo>
                  <a:pt x="238" y="167"/>
                </a:lnTo>
                <a:lnTo>
                  <a:pt x="237" y="167"/>
                </a:lnTo>
                <a:lnTo>
                  <a:pt x="237" y="166"/>
                </a:lnTo>
                <a:lnTo>
                  <a:pt x="237" y="165"/>
                </a:lnTo>
                <a:lnTo>
                  <a:pt x="236" y="165"/>
                </a:lnTo>
                <a:lnTo>
                  <a:pt x="236" y="166"/>
                </a:lnTo>
                <a:lnTo>
                  <a:pt x="236" y="167"/>
                </a:lnTo>
                <a:lnTo>
                  <a:pt x="235" y="167"/>
                </a:lnTo>
                <a:lnTo>
                  <a:pt x="236" y="167"/>
                </a:lnTo>
                <a:lnTo>
                  <a:pt x="236" y="168"/>
                </a:lnTo>
                <a:lnTo>
                  <a:pt x="235" y="168"/>
                </a:lnTo>
                <a:lnTo>
                  <a:pt x="236" y="168"/>
                </a:lnTo>
                <a:lnTo>
                  <a:pt x="235" y="167"/>
                </a:lnTo>
                <a:lnTo>
                  <a:pt x="235" y="168"/>
                </a:lnTo>
                <a:lnTo>
                  <a:pt x="235" y="169"/>
                </a:lnTo>
                <a:lnTo>
                  <a:pt x="234" y="169"/>
                </a:lnTo>
                <a:lnTo>
                  <a:pt x="235" y="169"/>
                </a:lnTo>
                <a:lnTo>
                  <a:pt x="234" y="169"/>
                </a:lnTo>
                <a:lnTo>
                  <a:pt x="235" y="169"/>
                </a:lnTo>
                <a:lnTo>
                  <a:pt x="236" y="169"/>
                </a:lnTo>
                <a:lnTo>
                  <a:pt x="235" y="169"/>
                </a:lnTo>
                <a:lnTo>
                  <a:pt x="236" y="169"/>
                </a:lnTo>
                <a:lnTo>
                  <a:pt x="236" y="170"/>
                </a:lnTo>
                <a:lnTo>
                  <a:pt x="235" y="170"/>
                </a:lnTo>
                <a:lnTo>
                  <a:pt x="236" y="170"/>
                </a:lnTo>
                <a:lnTo>
                  <a:pt x="236" y="171"/>
                </a:lnTo>
                <a:lnTo>
                  <a:pt x="235" y="171"/>
                </a:lnTo>
                <a:lnTo>
                  <a:pt x="236" y="171"/>
                </a:lnTo>
                <a:lnTo>
                  <a:pt x="235" y="170"/>
                </a:lnTo>
                <a:lnTo>
                  <a:pt x="235" y="171"/>
                </a:lnTo>
                <a:lnTo>
                  <a:pt x="234" y="171"/>
                </a:lnTo>
                <a:lnTo>
                  <a:pt x="235" y="170"/>
                </a:lnTo>
                <a:lnTo>
                  <a:pt x="234" y="170"/>
                </a:lnTo>
                <a:lnTo>
                  <a:pt x="233" y="170"/>
                </a:lnTo>
                <a:lnTo>
                  <a:pt x="234" y="171"/>
                </a:lnTo>
                <a:lnTo>
                  <a:pt x="233" y="171"/>
                </a:lnTo>
                <a:lnTo>
                  <a:pt x="233" y="172"/>
                </a:lnTo>
                <a:lnTo>
                  <a:pt x="234" y="172"/>
                </a:lnTo>
                <a:lnTo>
                  <a:pt x="233" y="172"/>
                </a:lnTo>
                <a:lnTo>
                  <a:pt x="234" y="172"/>
                </a:lnTo>
                <a:lnTo>
                  <a:pt x="233" y="172"/>
                </a:lnTo>
                <a:lnTo>
                  <a:pt x="232" y="172"/>
                </a:lnTo>
                <a:lnTo>
                  <a:pt x="233" y="172"/>
                </a:lnTo>
                <a:lnTo>
                  <a:pt x="232" y="172"/>
                </a:lnTo>
                <a:lnTo>
                  <a:pt x="232" y="173"/>
                </a:lnTo>
                <a:lnTo>
                  <a:pt x="233" y="173"/>
                </a:lnTo>
                <a:lnTo>
                  <a:pt x="232" y="173"/>
                </a:lnTo>
                <a:lnTo>
                  <a:pt x="232" y="174"/>
                </a:lnTo>
                <a:lnTo>
                  <a:pt x="233" y="174"/>
                </a:lnTo>
                <a:lnTo>
                  <a:pt x="232" y="174"/>
                </a:lnTo>
                <a:lnTo>
                  <a:pt x="233" y="173"/>
                </a:lnTo>
                <a:lnTo>
                  <a:pt x="233" y="174"/>
                </a:lnTo>
                <a:lnTo>
                  <a:pt x="234" y="174"/>
                </a:lnTo>
                <a:lnTo>
                  <a:pt x="233" y="173"/>
                </a:lnTo>
                <a:lnTo>
                  <a:pt x="234" y="173"/>
                </a:lnTo>
                <a:lnTo>
                  <a:pt x="235" y="173"/>
                </a:lnTo>
                <a:lnTo>
                  <a:pt x="234" y="174"/>
                </a:lnTo>
                <a:lnTo>
                  <a:pt x="235" y="174"/>
                </a:lnTo>
                <a:lnTo>
                  <a:pt x="235" y="173"/>
                </a:lnTo>
                <a:lnTo>
                  <a:pt x="236" y="174"/>
                </a:lnTo>
                <a:lnTo>
                  <a:pt x="235" y="174"/>
                </a:lnTo>
                <a:lnTo>
                  <a:pt x="236" y="174"/>
                </a:lnTo>
                <a:lnTo>
                  <a:pt x="236" y="173"/>
                </a:lnTo>
                <a:lnTo>
                  <a:pt x="235" y="173"/>
                </a:lnTo>
                <a:lnTo>
                  <a:pt x="236" y="173"/>
                </a:lnTo>
                <a:lnTo>
                  <a:pt x="236" y="172"/>
                </a:lnTo>
                <a:lnTo>
                  <a:pt x="236" y="171"/>
                </a:lnTo>
                <a:lnTo>
                  <a:pt x="237" y="171"/>
                </a:lnTo>
                <a:lnTo>
                  <a:pt x="237" y="172"/>
                </a:lnTo>
                <a:lnTo>
                  <a:pt x="237" y="173"/>
                </a:lnTo>
                <a:lnTo>
                  <a:pt x="238" y="173"/>
                </a:lnTo>
                <a:lnTo>
                  <a:pt x="237" y="173"/>
                </a:lnTo>
                <a:lnTo>
                  <a:pt x="237" y="174"/>
                </a:lnTo>
                <a:lnTo>
                  <a:pt x="238" y="174"/>
                </a:lnTo>
                <a:lnTo>
                  <a:pt x="238" y="173"/>
                </a:lnTo>
                <a:lnTo>
                  <a:pt x="238" y="174"/>
                </a:lnTo>
                <a:lnTo>
                  <a:pt x="238" y="175"/>
                </a:lnTo>
                <a:lnTo>
                  <a:pt x="239" y="175"/>
                </a:lnTo>
                <a:lnTo>
                  <a:pt x="238" y="175"/>
                </a:lnTo>
                <a:lnTo>
                  <a:pt x="237" y="175"/>
                </a:lnTo>
                <a:lnTo>
                  <a:pt x="237" y="176"/>
                </a:lnTo>
                <a:lnTo>
                  <a:pt x="238" y="176"/>
                </a:lnTo>
                <a:lnTo>
                  <a:pt x="237" y="176"/>
                </a:lnTo>
                <a:lnTo>
                  <a:pt x="237" y="177"/>
                </a:lnTo>
                <a:lnTo>
                  <a:pt x="238" y="177"/>
                </a:lnTo>
                <a:lnTo>
                  <a:pt x="238" y="176"/>
                </a:lnTo>
                <a:lnTo>
                  <a:pt x="238" y="177"/>
                </a:lnTo>
                <a:lnTo>
                  <a:pt x="239" y="177"/>
                </a:lnTo>
                <a:lnTo>
                  <a:pt x="239" y="176"/>
                </a:lnTo>
                <a:lnTo>
                  <a:pt x="240" y="176"/>
                </a:lnTo>
                <a:lnTo>
                  <a:pt x="240" y="177"/>
                </a:lnTo>
                <a:lnTo>
                  <a:pt x="239" y="177"/>
                </a:lnTo>
                <a:lnTo>
                  <a:pt x="240" y="177"/>
                </a:lnTo>
                <a:lnTo>
                  <a:pt x="240" y="178"/>
                </a:lnTo>
                <a:lnTo>
                  <a:pt x="239" y="178"/>
                </a:lnTo>
                <a:lnTo>
                  <a:pt x="240" y="178"/>
                </a:lnTo>
                <a:lnTo>
                  <a:pt x="241" y="178"/>
                </a:lnTo>
                <a:lnTo>
                  <a:pt x="241" y="179"/>
                </a:lnTo>
                <a:lnTo>
                  <a:pt x="241" y="180"/>
                </a:lnTo>
                <a:lnTo>
                  <a:pt x="242" y="180"/>
                </a:lnTo>
                <a:lnTo>
                  <a:pt x="241" y="180"/>
                </a:lnTo>
                <a:lnTo>
                  <a:pt x="241" y="179"/>
                </a:lnTo>
                <a:lnTo>
                  <a:pt x="240" y="179"/>
                </a:lnTo>
                <a:lnTo>
                  <a:pt x="240" y="180"/>
                </a:lnTo>
                <a:lnTo>
                  <a:pt x="239" y="180"/>
                </a:lnTo>
                <a:lnTo>
                  <a:pt x="240" y="180"/>
                </a:lnTo>
                <a:lnTo>
                  <a:pt x="240" y="179"/>
                </a:lnTo>
                <a:lnTo>
                  <a:pt x="239" y="179"/>
                </a:lnTo>
                <a:lnTo>
                  <a:pt x="239" y="180"/>
                </a:lnTo>
                <a:lnTo>
                  <a:pt x="238" y="180"/>
                </a:lnTo>
                <a:lnTo>
                  <a:pt x="238" y="179"/>
                </a:lnTo>
                <a:lnTo>
                  <a:pt x="238" y="180"/>
                </a:lnTo>
                <a:lnTo>
                  <a:pt x="237" y="180"/>
                </a:lnTo>
                <a:lnTo>
                  <a:pt x="237" y="179"/>
                </a:lnTo>
                <a:lnTo>
                  <a:pt x="238" y="179"/>
                </a:lnTo>
                <a:lnTo>
                  <a:pt x="237" y="179"/>
                </a:lnTo>
                <a:lnTo>
                  <a:pt x="237" y="178"/>
                </a:lnTo>
                <a:lnTo>
                  <a:pt x="237" y="177"/>
                </a:lnTo>
                <a:lnTo>
                  <a:pt x="236" y="177"/>
                </a:lnTo>
                <a:lnTo>
                  <a:pt x="236" y="178"/>
                </a:lnTo>
                <a:lnTo>
                  <a:pt x="236" y="179"/>
                </a:lnTo>
                <a:lnTo>
                  <a:pt x="235" y="179"/>
                </a:lnTo>
                <a:lnTo>
                  <a:pt x="236" y="179"/>
                </a:lnTo>
                <a:lnTo>
                  <a:pt x="236" y="180"/>
                </a:lnTo>
                <a:lnTo>
                  <a:pt x="235" y="180"/>
                </a:lnTo>
                <a:lnTo>
                  <a:pt x="236" y="180"/>
                </a:lnTo>
                <a:lnTo>
                  <a:pt x="235" y="179"/>
                </a:lnTo>
                <a:lnTo>
                  <a:pt x="235" y="180"/>
                </a:lnTo>
                <a:lnTo>
                  <a:pt x="234" y="180"/>
                </a:lnTo>
                <a:lnTo>
                  <a:pt x="235" y="179"/>
                </a:lnTo>
                <a:lnTo>
                  <a:pt x="234" y="179"/>
                </a:lnTo>
                <a:lnTo>
                  <a:pt x="233" y="179"/>
                </a:lnTo>
                <a:lnTo>
                  <a:pt x="234" y="180"/>
                </a:lnTo>
                <a:lnTo>
                  <a:pt x="233" y="180"/>
                </a:lnTo>
                <a:lnTo>
                  <a:pt x="233" y="179"/>
                </a:lnTo>
                <a:lnTo>
                  <a:pt x="232" y="180"/>
                </a:lnTo>
                <a:lnTo>
                  <a:pt x="233" y="180"/>
                </a:lnTo>
                <a:lnTo>
                  <a:pt x="232" y="180"/>
                </a:lnTo>
                <a:lnTo>
                  <a:pt x="232" y="179"/>
                </a:lnTo>
                <a:lnTo>
                  <a:pt x="233" y="179"/>
                </a:lnTo>
                <a:lnTo>
                  <a:pt x="232" y="179"/>
                </a:lnTo>
                <a:lnTo>
                  <a:pt x="232" y="178"/>
                </a:lnTo>
                <a:lnTo>
                  <a:pt x="233" y="178"/>
                </a:lnTo>
                <a:lnTo>
                  <a:pt x="232" y="178"/>
                </a:lnTo>
                <a:lnTo>
                  <a:pt x="233" y="178"/>
                </a:lnTo>
                <a:lnTo>
                  <a:pt x="234" y="178"/>
                </a:lnTo>
                <a:lnTo>
                  <a:pt x="233" y="178"/>
                </a:lnTo>
                <a:lnTo>
                  <a:pt x="234" y="178"/>
                </a:lnTo>
                <a:lnTo>
                  <a:pt x="233" y="178"/>
                </a:lnTo>
                <a:lnTo>
                  <a:pt x="233" y="177"/>
                </a:lnTo>
                <a:lnTo>
                  <a:pt x="233" y="176"/>
                </a:lnTo>
                <a:lnTo>
                  <a:pt x="232" y="177"/>
                </a:lnTo>
                <a:lnTo>
                  <a:pt x="233" y="177"/>
                </a:lnTo>
                <a:lnTo>
                  <a:pt x="232" y="177"/>
                </a:lnTo>
                <a:lnTo>
                  <a:pt x="232" y="176"/>
                </a:lnTo>
                <a:lnTo>
                  <a:pt x="233" y="176"/>
                </a:lnTo>
                <a:lnTo>
                  <a:pt x="232" y="176"/>
                </a:lnTo>
                <a:lnTo>
                  <a:pt x="232" y="175"/>
                </a:lnTo>
                <a:lnTo>
                  <a:pt x="232" y="174"/>
                </a:lnTo>
                <a:lnTo>
                  <a:pt x="231" y="174"/>
                </a:lnTo>
                <a:lnTo>
                  <a:pt x="231" y="175"/>
                </a:lnTo>
                <a:lnTo>
                  <a:pt x="231" y="176"/>
                </a:lnTo>
                <a:lnTo>
                  <a:pt x="230" y="176"/>
                </a:lnTo>
                <a:lnTo>
                  <a:pt x="231" y="176"/>
                </a:lnTo>
                <a:lnTo>
                  <a:pt x="231" y="177"/>
                </a:lnTo>
                <a:lnTo>
                  <a:pt x="230" y="177"/>
                </a:lnTo>
                <a:lnTo>
                  <a:pt x="230" y="176"/>
                </a:lnTo>
                <a:lnTo>
                  <a:pt x="230" y="177"/>
                </a:lnTo>
                <a:lnTo>
                  <a:pt x="230" y="178"/>
                </a:lnTo>
                <a:lnTo>
                  <a:pt x="229" y="178"/>
                </a:lnTo>
                <a:lnTo>
                  <a:pt x="230" y="178"/>
                </a:lnTo>
                <a:lnTo>
                  <a:pt x="231" y="178"/>
                </a:lnTo>
                <a:lnTo>
                  <a:pt x="231" y="179"/>
                </a:lnTo>
                <a:lnTo>
                  <a:pt x="230" y="179"/>
                </a:lnTo>
                <a:lnTo>
                  <a:pt x="231" y="179"/>
                </a:lnTo>
                <a:lnTo>
                  <a:pt x="231" y="180"/>
                </a:lnTo>
                <a:lnTo>
                  <a:pt x="230" y="180"/>
                </a:lnTo>
                <a:lnTo>
                  <a:pt x="230" y="179"/>
                </a:lnTo>
                <a:lnTo>
                  <a:pt x="230" y="180"/>
                </a:lnTo>
                <a:lnTo>
                  <a:pt x="229" y="180"/>
                </a:lnTo>
                <a:lnTo>
                  <a:pt x="229" y="179"/>
                </a:lnTo>
                <a:lnTo>
                  <a:pt x="228" y="179"/>
                </a:lnTo>
                <a:lnTo>
                  <a:pt x="228" y="180"/>
                </a:lnTo>
                <a:lnTo>
                  <a:pt x="229" y="180"/>
                </a:lnTo>
                <a:lnTo>
                  <a:pt x="228" y="180"/>
                </a:lnTo>
                <a:lnTo>
                  <a:pt x="228" y="181"/>
                </a:lnTo>
                <a:lnTo>
                  <a:pt x="229" y="181"/>
                </a:lnTo>
                <a:lnTo>
                  <a:pt x="228" y="181"/>
                </a:lnTo>
                <a:lnTo>
                  <a:pt x="227" y="181"/>
                </a:lnTo>
                <a:lnTo>
                  <a:pt x="227" y="182"/>
                </a:lnTo>
                <a:lnTo>
                  <a:pt x="227" y="183"/>
                </a:lnTo>
                <a:lnTo>
                  <a:pt x="226" y="183"/>
                </a:lnTo>
                <a:lnTo>
                  <a:pt x="227" y="183"/>
                </a:lnTo>
                <a:lnTo>
                  <a:pt x="227" y="182"/>
                </a:lnTo>
                <a:lnTo>
                  <a:pt x="228" y="182"/>
                </a:lnTo>
                <a:lnTo>
                  <a:pt x="228" y="183"/>
                </a:lnTo>
                <a:lnTo>
                  <a:pt x="229" y="183"/>
                </a:lnTo>
                <a:lnTo>
                  <a:pt x="228" y="183"/>
                </a:lnTo>
                <a:lnTo>
                  <a:pt x="228" y="182"/>
                </a:lnTo>
                <a:lnTo>
                  <a:pt x="229" y="182"/>
                </a:lnTo>
                <a:lnTo>
                  <a:pt x="229" y="183"/>
                </a:lnTo>
                <a:lnTo>
                  <a:pt x="230" y="183"/>
                </a:lnTo>
                <a:lnTo>
                  <a:pt x="230" y="184"/>
                </a:lnTo>
                <a:lnTo>
                  <a:pt x="229" y="184"/>
                </a:lnTo>
                <a:lnTo>
                  <a:pt x="230" y="184"/>
                </a:lnTo>
                <a:lnTo>
                  <a:pt x="231" y="184"/>
                </a:lnTo>
                <a:lnTo>
                  <a:pt x="231" y="185"/>
                </a:lnTo>
                <a:lnTo>
                  <a:pt x="230" y="185"/>
                </a:lnTo>
                <a:lnTo>
                  <a:pt x="231" y="185"/>
                </a:lnTo>
                <a:lnTo>
                  <a:pt x="231" y="186"/>
                </a:lnTo>
                <a:lnTo>
                  <a:pt x="230" y="186"/>
                </a:lnTo>
                <a:lnTo>
                  <a:pt x="230" y="185"/>
                </a:lnTo>
                <a:lnTo>
                  <a:pt x="230" y="186"/>
                </a:lnTo>
                <a:lnTo>
                  <a:pt x="229" y="186"/>
                </a:lnTo>
                <a:lnTo>
                  <a:pt x="229" y="185"/>
                </a:lnTo>
                <a:lnTo>
                  <a:pt x="228" y="185"/>
                </a:lnTo>
                <a:lnTo>
                  <a:pt x="228" y="186"/>
                </a:lnTo>
                <a:lnTo>
                  <a:pt x="229" y="186"/>
                </a:lnTo>
                <a:lnTo>
                  <a:pt x="228" y="186"/>
                </a:lnTo>
                <a:lnTo>
                  <a:pt x="228" y="185"/>
                </a:lnTo>
                <a:lnTo>
                  <a:pt x="227" y="185"/>
                </a:lnTo>
                <a:lnTo>
                  <a:pt x="227" y="186"/>
                </a:lnTo>
                <a:lnTo>
                  <a:pt x="226" y="186"/>
                </a:lnTo>
                <a:lnTo>
                  <a:pt x="227" y="186"/>
                </a:lnTo>
                <a:lnTo>
                  <a:pt x="227" y="185"/>
                </a:lnTo>
                <a:lnTo>
                  <a:pt x="227" y="184"/>
                </a:lnTo>
                <a:lnTo>
                  <a:pt x="226" y="184"/>
                </a:lnTo>
                <a:lnTo>
                  <a:pt x="227" y="184"/>
                </a:lnTo>
                <a:lnTo>
                  <a:pt x="226" y="184"/>
                </a:lnTo>
                <a:lnTo>
                  <a:pt x="226" y="183"/>
                </a:lnTo>
                <a:lnTo>
                  <a:pt x="226" y="184"/>
                </a:lnTo>
                <a:lnTo>
                  <a:pt x="225" y="184"/>
                </a:lnTo>
                <a:lnTo>
                  <a:pt x="225" y="185"/>
                </a:lnTo>
                <a:lnTo>
                  <a:pt x="226" y="185"/>
                </a:lnTo>
                <a:lnTo>
                  <a:pt x="226" y="186"/>
                </a:lnTo>
                <a:lnTo>
                  <a:pt x="225" y="186"/>
                </a:lnTo>
                <a:lnTo>
                  <a:pt x="225" y="185"/>
                </a:lnTo>
                <a:lnTo>
                  <a:pt x="225" y="186"/>
                </a:lnTo>
                <a:lnTo>
                  <a:pt x="224" y="186"/>
                </a:lnTo>
                <a:lnTo>
                  <a:pt x="225" y="186"/>
                </a:lnTo>
                <a:lnTo>
                  <a:pt x="225" y="187"/>
                </a:lnTo>
                <a:lnTo>
                  <a:pt x="224" y="187"/>
                </a:lnTo>
                <a:lnTo>
                  <a:pt x="225" y="187"/>
                </a:lnTo>
                <a:lnTo>
                  <a:pt x="225" y="188"/>
                </a:lnTo>
                <a:lnTo>
                  <a:pt x="226" y="188"/>
                </a:lnTo>
                <a:lnTo>
                  <a:pt x="226" y="189"/>
                </a:lnTo>
                <a:lnTo>
                  <a:pt x="225" y="189"/>
                </a:lnTo>
                <a:lnTo>
                  <a:pt x="225" y="188"/>
                </a:lnTo>
                <a:lnTo>
                  <a:pt x="225" y="189"/>
                </a:lnTo>
                <a:lnTo>
                  <a:pt x="224" y="189"/>
                </a:lnTo>
                <a:lnTo>
                  <a:pt x="224" y="188"/>
                </a:lnTo>
                <a:lnTo>
                  <a:pt x="223" y="188"/>
                </a:lnTo>
                <a:lnTo>
                  <a:pt x="223" y="189"/>
                </a:lnTo>
                <a:lnTo>
                  <a:pt x="222" y="190"/>
                </a:lnTo>
                <a:lnTo>
                  <a:pt x="223" y="190"/>
                </a:lnTo>
                <a:lnTo>
                  <a:pt x="222" y="190"/>
                </a:lnTo>
                <a:lnTo>
                  <a:pt x="223" y="190"/>
                </a:lnTo>
                <a:lnTo>
                  <a:pt x="222" y="190"/>
                </a:lnTo>
                <a:lnTo>
                  <a:pt x="222" y="191"/>
                </a:lnTo>
                <a:lnTo>
                  <a:pt x="221" y="191"/>
                </a:lnTo>
                <a:lnTo>
                  <a:pt x="222" y="191"/>
                </a:lnTo>
                <a:lnTo>
                  <a:pt x="221" y="192"/>
                </a:lnTo>
                <a:lnTo>
                  <a:pt x="222" y="192"/>
                </a:lnTo>
                <a:lnTo>
                  <a:pt x="222" y="191"/>
                </a:lnTo>
                <a:lnTo>
                  <a:pt x="223" y="192"/>
                </a:lnTo>
                <a:lnTo>
                  <a:pt x="222" y="192"/>
                </a:lnTo>
                <a:lnTo>
                  <a:pt x="223" y="192"/>
                </a:lnTo>
                <a:lnTo>
                  <a:pt x="223" y="191"/>
                </a:lnTo>
                <a:lnTo>
                  <a:pt x="224" y="191"/>
                </a:lnTo>
                <a:lnTo>
                  <a:pt x="224" y="192"/>
                </a:lnTo>
                <a:lnTo>
                  <a:pt x="225" y="192"/>
                </a:lnTo>
                <a:lnTo>
                  <a:pt x="225" y="191"/>
                </a:lnTo>
                <a:lnTo>
                  <a:pt x="225" y="192"/>
                </a:lnTo>
                <a:lnTo>
                  <a:pt x="226" y="192"/>
                </a:lnTo>
                <a:lnTo>
                  <a:pt x="226" y="191"/>
                </a:lnTo>
                <a:lnTo>
                  <a:pt x="225" y="191"/>
                </a:lnTo>
                <a:lnTo>
                  <a:pt x="225" y="190"/>
                </a:lnTo>
                <a:lnTo>
                  <a:pt x="226" y="190"/>
                </a:lnTo>
                <a:lnTo>
                  <a:pt x="226" y="189"/>
                </a:lnTo>
                <a:lnTo>
                  <a:pt x="226" y="190"/>
                </a:lnTo>
                <a:lnTo>
                  <a:pt x="227" y="190"/>
                </a:lnTo>
                <a:lnTo>
                  <a:pt x="226" y="190"/>
                </a:lnTo>
                <a:lnTo>
                  <a:pt x="227" y="190"/>
                </a:lnTo>
                <a:lnTo>
                  <a:pt x="227" y="191"/>
                </a:lnTo>
                <a:lnTo>
                  <a:pt x="227" y="192"/>
                </a:lnTo>
                <a:lnTo>
                  <a:pt x="226" y="192"/>
                </a:lnTo>
                <a:lnTo>
                  <a:pt x="227" y="192"/>
                </a:lnTo>
                <a:lnTo>
                  <a:pt x="227" y="191"/>
                </a:lnTo>
                <a:lnTo>
                  <a:pt x="228" y="191"/>
                </a:lnTo>
                <a:lnTo>
                  <a:pt x="228" y="192"/>
                </a:lnTo>
                <a:lnTo>
                  <a:pt x="229" y="192"/>
                </a:lnTo>
                <a:lnTo>
                  <a:pt x="228" y="192"/>
                </a:lnTo>
                <a:lnTo>
                  <a:pt x="228" y="191"/>
                </a:lnTo>
                <a:lnTo>
                  <a:pt x="229" y="191"/>
                </a:lnTo>
                <a:lnTo>
                  <a:pt x="229" y="192"/>
                </a:lnTo>
                <a:lnTo>
                  <a:pt x="230" y="192"/>
                </a:lnTo>
                <a:lnTo>
                  <a:pt x="230" y="191"/>
                </a:lnTo>
                <a:lnTo>
                  <a:pt x="230" y="192"/>
                </a:lnTo>
                <a:lnTo>
                  <a:pt x="231" y="192"/>
                </a:lnTo>
                <a:lnTo>
                  <a:pt x="231" y="191"/>
                </a:lnTo>
                <a:lnTo>
                  <a:pt x="230" y="191"/>
                </a:lnTo>
                <a:lnTo>
                  <a:pt x="231" y="191"/>
                </a:lnTo>
                <a:lnTo>
                  <a:pt x="231" y="190"/>
                </a:lnTo>
                <a:lnTo>
                  <a:pt x="230" y="190"/>
                </a:lnTo>
                <a:lnTo>
                  <a:pt x="229" y="190"/>
                </a:lnTo>
                <a:lnTo>
                  <a:pt x="230" y="190"/>
                </a:lnTo>
                <a:lnTo>
                  <a:pt x="230" y="189"/>
                </a:lnTo>
                <a:lnTo>
                  <a:pt x="230" y="188"/>
                </a:lnTo>
                <a:lnTo>
                  <a:pt x="230" y="189"/>
                </a:lnTo>
                <a:lnTo>
                  <a:pt x="231" y="189"/>
                </a:lnTo>
                <a:lnTo>
                  <a:pt x="231" y="188"/>
                </a:lnTo>
                <a:lnTo>
                  <a:pt x="230" y="188"/>
                </a:lnTo>
                <a:lnTo>
                  <a:pt x="231" y="188"/>
                </a:lnTo>
                <a:lnTo>
                  <a:pt x="231" y="187"/>
                </a:lnTo>
                <a:lnTo>
                  <a:pt x="231" y="186"/>
                </a:lnTo>
                <a:lnTo>
                  <a:pt x="232" y="186"/>
                </a:lnTo>
                <a:lnTo>
                  <a:pt x="232" y="187"/>
                </a:lnTo>
                <a:lnTo>
                  <a:pt x="232" y="188"/>
                </a:lnTo>
                <a:lnTo>
                  <a:pt x="233" y="188"/>
                </a:lnTo>
                <a:lnTo>
                  <a:pt x="232" y="188"/>
                </a:lnTo>
                <a:lnTo>
                  <a:pt x="232" y="189"/>
                </a:lnTo>
                <a:lnTo>
                  <a:pt x="233" y="189"/>
                </a:lnTo>
                <a:lnTo>
                  <a:pt x="232" y="189"/>
                </a:lnTo>
                <a:lnTo>
                  <a:pt x="233" y="188"/>
                </a:lnTo>
                <a:lnTo>
                  <a:pt x="233" y="189"/>
                </a:lnTo>
                <a:lnTo>
                  <a:pt x="233" y="190"/>
                </a:lnTo>
                <a:lnTo>
                  <a:pt x="234" y="190"/>
                </a:lnTo>
                <a:lnTo>
                  <a:pt x="233" y="190"/>
                </a:lnTo>
                <a:lnTo>
                  <a:pt x="234" y="190"/>
                </a:lnTo>
                <a:lnTo>
                  <a:pt x="233" y="190"/>
                </a:lnTo>
                <a:lnTo>
                  <a:pt x="232" y="190"/>
                </a:lnTo>
                <a:lnTo>
                  <a:pt x="233" y="190"/>
                </a:lnTo>
                <a:lnTo>
                  <a:pt x="232" y="190"/>
                </a:lnTo>
                <a:lnTo>
                  <a:pt x="232" y="191"/>
                </a:lnTo>
                <a:lnTo>
                  <a:pt x="233" y="191"/>
                </a:lnTo>
                <a:lnTo>
                  <a:pt x="232" y="191"/>
                </a:lnTo>
                <a:lnTo>
                  <a:pt x="232" y="192"/>
                </a:lnTo>
                <a:lnTo>
                  <a:pt x="233" y="192"/>
                </a:lnTo>
                <a:lnTo>
                  <a:pt x="232" y="192"/>
                </a:lnTo>
                <a:lnTo>
                  <a:pt x="233" y="191"/>
                </a:lnTo>
                <a:lnTo>
                  <a:pt x="233" y="192"/>
                </a:lnTo>
                <a:lnTo>
                  <a:pt x="234" y="192"/>
                </a:lnTo>
                <a:lnTo>
                  <a:pt x="233" y="191"/>
                </a:lnTo>
                <a:lnTo>
                  <a:pt x="234" y="191"/>
                </a:lnTo>
                <a:lnTo>
                  <a:pt x="235" y="191"/>
                </a:lnTo>
                <a:lnTo>
                  <a:pt x="234" y="192"/>
                </a:lnTo>
                <a:lnTo>
                  <a:pt x="235" y="192"/>
                </a:lnTo>
                <a:lnTo>
                  <a:pt x="235" y="191"/>
                </a:lnTo>
                <a:lnTo>
                  <a:pt x="236" y="192"/>
                </a:lnTo>
                <a:lnTo>
                  <a:pt x="235" y="192"/>
                </a:lnTo>
                <a:lnTo>
                  <a:pt x="236" y="192"/>
                </a:lnTo>
                <a:lnTo>
                  <a:pt x="236" y="191"/>
                </a:lnTo>
                <a:lnTo>
                  <a:pt x="235" y="191"/>
                </a:lnTo>
                <a:lnTo>
                  <a:pt x="236" y="191"/>
                </a:lnTo>
                <a:lnTo>
                  <a:pt x="236" y="190"/>
                </a:lnTo>
                <a:lnTo>
                  <a:pt x="236" y="189"/>
                </a:lnTo>
                <a:lnTo>
                  <a:pt x="237" y="189"/>
                </a:lnTo>
                <a:lnTo>
                  <a:pt x="237" y="190"/>
                </a:lnTo>
                <a:lnTo>
                  <a:pt x="237" y="191"/>
                </a:lnTo>
                <a:lnTo>
                  <a:pt x="238" y="191"/>
                </a:lnTo>
                <a:lnTo>
                  <a:pt x="237" y="191"/>
                </a:lnTo>
                <a:lnTo>
                  <a:pt x="237" y="192"/>
                </a:lnTo>
                <a:lnTo>
                  <a:pt x="238" y="192"/>
                </a:lnTo>
                <a:lnTo>
                  <a:pt x="238" y="191"/>
                </a:lnTo>
                <a:lnTo>
                  <a:pt x="238" y="192"/>
                </a:lnTo>
                <a:lnTo>
                  <a:pt x="239" y="192"/>
                </a:lnTo>
                <a:lnTo>
                  <a:pt x="239" y="191"/>
                </a:lnTo>
                <a:lnTo>
                  <a:pt x="240" y="191"/>
                </a:lnTo>
                <a:lnTo>
                  <a:pt x="240" y="192"/>
                </a:lnTo>
                <a:lnTo>
                  <a:pt x="239" y="192"/>
                </a:lnTo>
                <a:lnTo>
                  <a:pt x="240" y="192"/>
                </a:lnTo>
                <a:lnTo>
                  <a:pt x="240" y="191"/>
                </a:lnTo>
                <a:lnTo>
                  <a:pt x="241" y="191"/>
                </a:lnTo>
                <a:lnTo>
                  <a:pt x="241" y="192"/>
                </a:lnTo>
                <a:lnTo>
                  <a:pt x="242" y="192"/>
                </a:lnTo>
                <a:lnTo>
                  <a:pt x="241" y="192"/>
                </a:lnTo>
                <a:lnTo>
                  <a:pt x="241" y="191"/>
                </a:lnTo>
                <a:lnTo>
                  <a:pt x="241" y="190"/>
                </a:lnTo>
                <a:lnTo>
                  <a:pt x="240" y="190"/>
                </a:lnTo>
                <a:lnTo>
                  <a:pt x="239" y="190"/>
                </a:lnTo>
                <a:lnTo>
                  <a:pt x="240" y="190"/>
                </a:lnTo>
                <a:lnTo>
                  <a:pt x="240" y="189"/>
                </a:lnTo>
                <a:lnTo>
                  <a:pt x="239" y="189"/>
                </a:lnTo>
                <a:lnTo>
                  <a:pt x="240" y="189"/>
                </a:lnTo>
                <a:lnTo>
                  <a:pt x="240" y="188"/>
                </a:lnTo>
                <a:lnTo>
                  <a:pt x="239" y="188"/>
                </a:lnTo>
                <a:lnTo>
                  <a:pt x="239" y="189"/>
                </a:lnTo>
                <a:lnTo>
                  <a:pt x="238" y="189"/>
                </a:lnTo>
                <a:lnTo>
                  <a:pt x="238" y="188"/>
                </a:lnTo>
                <a:lnTo>
                  <a:pt x="238" y="189"/>
                </a:lnTo>
                <a:lnTo>
                  <a:pt x="237" y="189"/>
                </a:lnTo>
                <a:lnTo>
                  <a:pt x="237" y="188"/>
                </a:lnTo>
                <a:lnTo>
                  <a:pt x="238" y="188"/>
                </a:lnTo>
                <a:lnTo>
                  <a:pt x="237" y="188"/>
                </a:lnTo>
                <a:lnTo>
                  <a:pt x="237" y="187"/>
                </a:lnTo>
                <a:lnTo>
                  <a:pt x="238" y="187"/>
                </a:lnTo>
                <a:lnTo>
                  <a:pt x="239" y="187"/>
                </a:lnTo>
                <a:lnTo>
                  <a:pt x="238" y="187"/>
                </a:lnTo>
                <a:lnTo>
                  <a:pt x="238" y="186"/>
                </a:lnTo>
                <a:lnTo>
                  <a:pt x="239" y="186"/>
                </a:lnTo>
                <a:lnTo>
                  <a:pt x="239" y="185"/>
                </a:lnTo>
                <a:lnTo>
                  <a:pt x="240" y="185"/>
                </a:lnTo>
                <a:lnTo>
                  <a:pt x="240" y="186"/>
                </a:lnTo>
                <a:lnTo>
                  <a:pt x="239" y="186"/>
                </a:lnTo>
                <a:lnTo>
                  <a:pt x="240" y="186"/>
                </a:lnTo>
                <a:lnTo>
                  <a:pt x="240" y="185"/>
                </a:lnTo>
                <a:lnTo>
                  <a:pt x="241" y="185"/>
                </a:lnTo>
                <a:lnTo>
                  <a:pt x="241" y="186"/>
                </a:lnTo>
                <a:lnTo>
                  <a:pt x="242" y="186"/>
                </a:lnTo>
                <a:lnTo>
                  <a:pt x="241" y="186"/>
                </a:lnTo>
                <a:lnTo>
                  <a:pt x="241" y="185"/>
                </a:lnTo>
                <a:lnTo>
                  <a:pt x="241" y="184"/>
                </a:lnTo>
                <a:lnTo>
                  <a:pt x="240" y="184"/>
                </a:lnTo>
                <a:lnTo>
                  <a:pt x="239" y="184"/>
                </a:lnTo>
                <a:lnTo>
                  <a:pt x="240" y="184"/>
                </a:lnTo>
                <a:lnTo>
                  <a:pt x="240" y="183"/>
                </a:lnTo>
                <a:lnTo>
                  <a:pt x="240" y="182"/>
                </a:lnTo>
                <a:lnTo>
                  <a:pt x="241" y="182"/>
                </a:lnTo>
                <a:lnTo>
                  <a:pt x="241" y="183"/>
                </a:lnTo>
                <a:lnTo>
                  <a:pt x="242" y="183"/>
                </a:lnTo>
                <a:lnTo>
                  <a:pt x="241" y="183"/>
                </a:lnTo>
                <a:lnTo>
                  <a:pt x="241" y="182"/>
                </a:lnTo>
                <a:lnTo>
                  <a:pt x="241" y="181"/>
                </a:lnTo>
                <a:lnTo>
                  <a:pt x="242" y="181"/>
                </a:lnTo>
                <a:lnTo>
                  <a:pt x="241" y="181"/>
                </a:lnTo>
                <a:lnTo>
                  <a:pt x="242" y="181"/>
                </a:lnTo>
                <a:lnTo>
                  <a:pt x="242" y="180"/>
                </a:lnTo>
                <a:lnTo>
                  <a:pt x="242" y="181"/>
                </a:lnTo>
                <a:lnTo>
                  <a:pt x="243" y="181"/>
                </a:lnTo>
                <a:lnTo>
                  <a:pt x="243" y="182"/>
                </a:lnTo>
                <a:lnTo>
                  <a:pt x="242" y="182"/>
                </a:lnTo>
                <a:lnTo>
                  <a:pt x="242" y="183"/>
                </a:lnTo>
                <a:lnTo>
                  <a:pt x="243" y="183"/>
                </a:lnTo>
                <a:lnTo>
                  <a:pt x="243" y="182"/>
                </a:lnTo>
                <a:lnTo>
                  <a:pt x="243" y="183"/>
                </a:lnTo>
                <a:lnTo>
                  <a:pt x="244" y="183"/>
                </a:lnTo>
                <a:lnTo>
                  <a:pt x="243" y="183"/>
                </a:lnTo>
                <a:lnTo>
                  <a:pt x="243" y="184"/>
                </a:lnTo>
                <a:lnTo>
                  <a:pt x="244" y="184"/>
                </a:lnTo>
                <a:lnTo>
                  <a:pt x="243" y="184"/>
                </a:lnTo>
                <a:lnTo>
                  <a:pt x="243" y="185"/>
                </a:lnTo>
                <a:lnTo>
                  <a:pt x="242" y="185"/>
                </a:lnTo>
                <a:lnTo>
                  <a:pt x="242" y="186"/>
                </a:lnTo>
                <a:lnTo>
                  <a:pt x="243" y="186"/>
                </a:lnTo>
                <a:lnTo>
                  <a:pt x="243" y="185"/>
                </a:lnTo>
                <a:lnTo>
                  <a:pt x="243" y="186"/>
                </a:lnTo>
                <a:lnTo>
                  <a:pt x="244" y="186"/>
                </a:lnTo>
                <a:lnTo>
                  <a:pt x="244" y="185"/>
                </a:lnTo>
                <a:lnTo>
                  <a:pt x="245" y="185"/>
                </a:lnTo>
                <a:lnTo>
                  <a:pt x="244" y="185"/>
                </a:lnTo>
                <a:lnTo>
                  <a:pt x="245" y="185"/>
                </a:lnTo>
                <a:lnTo>
                  <a:pt x="245" y="186"/>
                </a:lnTo>
                <a:lnTo>
                  <a:pt x="244" y="186"/>
                </a:lnTo>
                <a:lnTo>
                  <a:pt x="245" y="186"/>
                </a:lnTo>
                <a:lnTo>
                  <a:pt x="246" y="187"/>
                </a:lnTo>
                <a:lnTo>
                  <a:pt x="245" y="187"/>
                </a:lnTo>
                <a:lnTo>
                  <a:pt x="244" y="187"/>
                </a:lnTo>
                <a:lnTo>
                  <a:pt x="245" y="187"/>
                </a:lnTo>
                <a:lnTo>
                  <a:pt x="246" y="187"/>
                </a:lnTo>
                <a:lnTo>
                  <a:pt x="245" y="187"/>
                </a:lnTo>
                <a:lnTo>
                  <a:pt x="246" y="187"/>
                </a:lnTo>
                <a:lnTo>
                  <a:pt x="246" y="188"/>
                </a:lnTo>
                <a:lnTo>
                  <a:pt x="247" y="188"/>
                </a:lnTo>
                <a:lnTo>
                  <a:pt x="246" y="188"/>
                </a:lnTo>
                <a:lnTo>
                  <a:pt x="247" y="189"/>
                </a:lnTo>
                <a:lnTo>
                  <a:pt x="246" y="189"/>
                </a:lnTo>
                <a:lnTo>
                  <a:pt x="246" y="188"/>
                </a:lnTo>
                <a:lnTo>
                  <a:pt x="245" y="189"/>
                </a:lnTo>
                <a:lnTo>
                  <a:pt x="246" y="189"/>
                </a:lnTo>
                <a:lnTo>
                  <a:pt x="245" y="189"/>
                </a:lnTo>
                <a:lnTo>
                  <a:pt x="244" y="189"/>
                </a:lnTo>
                <a:lnTo>
                  <a:pt x="245" y="189"/>
                </a:lnTo>
                <a:lnTo>
                  <a:pt x="245" y="188"/>
                </a:lnTo>
                <a:lnTo>
                  <a:pt x="244" y="188"/>
                </a:lnTo>
                <a:lnTo>
                  <a:pt x="245" y="188"/>
                </a:lnTo>
                <a:lnTo>
                  <a:pt x="244" y="188"/>
                </a:lnTo>
                <a:lnTo>
                  <a:pt x="244" y="189"/>
                </a:lnTo>
                <a:lnTo>
                  <a:pt x="243" y="189"/>
                </a:lnTo>
                <a:lnTo>
                  <a:pt x="243" y="190"/>
                </a:lnTo>
                <a:lnTo>
                  <a:pt x="244" y="190"/>
                </a:lnTo>
                <a:lnTo>
                  <a:pt x="243" y="190"/>
                </a:lnTo>
                <a:lnTo>
                  <a:pt x="243" y="191"/>
                </a:lnTo>
                <a:lnTo>
                  <a:pt x="242" y="191"/>
                </a:lnTo>
                <a:lnTo>
                  <a:pt x="242" y="192"/>
                </a:lnTo>
                <a:lnTo>
                  <a:pt x="243" y="192"/>
                </a:lnTo>
                <a:lnTo>
                  <a:pt x="243" y="191"/>
                </a:lnTo>
                <a:lnTo>
                  <a:pt x="243" y="192"/>
                </a:lnTo>
                <a:lnTo>
                  <a:pt x="244" y="192"/>
                </a:lnTo>
                <a:lnTo>
                  <a:pt x="244" y="191"/>
                </a:lnTo>
                <a:lnTo>
                  <a:pt x="245" y="191"/>
                </a:lnTo>
                <a:lnTo>
                  <a:pt x="244" y="191"/>
                </a:lnTo>
                <a:lnTo>
                  <a:pt x="245" y="191"/>
                </a:lnTo>
                <a:lnTo>
                  <a:pt x="245" y="192"/>
                </a:lnTo>
                <a:lnTo>
                  <a:pt x="244" y="192"/>
                </a:lnTo>
                <a:lnTo>
                  <a:pt x="245" y="192"/>
                </a:lnTo>
                <a:lnTo>
                  <a:pt x="246" y="192"/>
                </a:lnTo>
                <a:lnTo>
                  <a:pt x="245" y="192"/>
                </a:lnTo>
                <a:lnTo>
                  <a:pt x="246" y="191"/>
                </a:lnTo>
                <a:lnTo>
                  <a:pt x="246" y="192"/>
                </a:lnTo>
                <a:lnTo>
                  <a:pt x="247" y="192"/>
                </a:lnTo>
                <a:lnTo>
                  <a:pt x="246" y="191"/>
                </a:lnTo>
                <a:lnTo>
                  <a:pt x="247" y="191"/>
                </a:lnTo>
                <a:lnTo>
                  <a:pt x="246" y="191"/>
                </a:lnTo>
                <a:lnTo>
                  <a:pt x="246" y="190"/>
                </a:lnTo>
                <a:lnTo>
                  <a:pt x="247" y="190"/>
                </a:lnTo>
                <a:lnTo>
                  <a:pt x="246" y="190"/>
                </a:lnTo>
                <a:lnTo>
                  <a:pt x="247" y="190"/>
                </a:lnTo>
                <a:lnTo>
                  <a:pt x="247" y="189"/>
                </a:lnTo>
                <a:lnTo>
                  <a:pt x="247" y="190"/>
                </a:lnTo>
                <a:lnTo>
                  <a:pt x="248" y="190"/>
                </a:lnTo>
                <a:lnTo>
                  <a:pt x="247" y="190"/>
                </a:lnTo>
                <a:lnTo>
                  <a:pt x="248" y="190"/>
                </a:lnTo>
                <a:lnTo>
                  <a:pt x="248" y="191"/>
                </a:lnTo>
                <a:lnTo>
                  <a:pt x="247" y="191"/>
                </a:lnTo>
                <a:lnTo>
                  <a:pt x="248" y="191"/>
                </a:lnTo>
                <a:lnTo>
                  <a:pt x="247" y="192"/>
                </a:lnTo>
                <a:lnTo>
                  <a:pt x="248" y="192"/>
                </a:lnTo>
                <a:lnTo>
                  <a:pt x="248" y="191"/>
                </a:lnTo>
                <a:lnTo>
                  <a:pt x="248" y="192"/>
                </a:lnTo>
                <a:lnTo>
                  <a:pt x="249" y="192"/>
                </a:lnTo>
                <a:lnTo>
                  <a:pt x="249" y="191"/>
                </a:lnTo>
                <a:lnTo>
                  <a:pt x="250" y="191"/>
                </a:lnTo>
                <a:lnTo>
                  <a:pt x="250" y="192"/>
                </a:lnTo>
                <a:lnTo>
                  <a:pt x="251" y="192"/>
                </a:lnTo>
                <a:lnTo>
                  <a:pt x="251" y="191"/>
                </a:lnTo>
                <a:lnTo>
                  <a:pt x="251" y="192"/>
                </a:lnTo>
                <a:lnTo>
                  <a:pt x="252" y="192"/>
                </a:lnTo>
                <a:lnTo>
                  <a:pt x="252" y="191"/>
                </a:lnTo>
                <a:lnTo>
                  <a:pt x="251" y="191"/>
                </a:lnTo>
                <a:lnTo>
                  <a:pt x="251" y="190"/>
                </a:lnTo>
                <a:lnTo>
                  <a:pt x="250" y="190"/>
                </a:lnTo>
                <a:lnTo>
                  <a:pt x="251" y="190"/>
                </a:lnTo>
                <a:lnTo>
                  <a:pt x="251" y="189"/>
                </a:lnTo>
                <a:lnTo>
                  <a:pt x="250" y="189"/>
                </a:lnTo>
                <a:lnTo>
                  <a:pt x="251" y="189"/>
                </a:lnTo>
                <a:lnTo>
                  <a:pt x="251" y="188"/>
                </a:lnTo>
                <a:lnTo>
                  <a:pt x="251" y="189"/>
                </a:lnTo>
                <a:lnTo>
                  <a:pt x="252" y="189"/>
                </a:lnTo>
                <a:lnTo>
                  <a:pt x="252" y="188"/>
                </a:lnTo>
                <a:lnTo>
                  <a:pt x="251" y="188"/>
                </a:lnTo>
                <a:lnTo>
                  <a:pt x="251" y="187"/>
                </a:lnTo>
                <a:lnTo>
                  <a:pt x="252" y="187"/>
                </a:lnTo>
                <a:lnTo>
                  <a:pt x="252" y="186"/>
                </a:lnTo>
                <a:lnTo>
                  <a:pt x="252" y="187"/>
                </a:lnTo>
                <a:lnTo>
                  <a:pt x="253" y="187"/>
                </a:lnTo>
                <a:lnTo>
                  <a:pt x="252" y="187"/>
                </a:lnTo>
                <a:lnTo>
                  <a:pt x="253" y="187"/>
                </a:lnTo>
                <a:lnTo>
                  <a:pt x="253" y="188"/>
                </a:lnTo>
                <a:lnTo>
                  <a:pt x="253" y="189"/>
                </a:lnTo>
                <a:lnTo>
                  <a:pt x="252" y="189"/>
                </a:lnTo>
                <a:lnTo>
                  <a:pt x="253" y="189"/>
                </a:lnTo>
                <a:lnTo>
                  <a:pt x="253" y="188"/>
                </a:lnTo>
                <a:lnTo>
                  <a:pt x="254" y="188"/>
                </a:lnTo>
                <a:lnTo>
                  <a:pt x="254" y="189"/>
                </a:lnTo>
                <a:lnTo>
                  <a:pt x="254" y="190"/>
                </a:lnTo>
                <a:lnTo>
                  <a:pt x="255" y="190"/>
                </a:lnTo>
                <a:lnTo>
                  <a:pt x="254" y="190"/>
                </a:lnTo>
                <a:lnTo>
                  <a:pt x="253" y="190"/>
                </a:lnTo>
                <a:lnTo>
                  <a:pt x="253" y="191"/>
                </a:lnTo>
                <a:lnTo>
                  <a:pt x="253" y="192"/>
                </a:lnTo>
                <a:lnTo>
                  <a:pt x="252" y="192"/>
                </a:lnTo>
                <a:lnTo>
                  <a:pt x="253" y="192"/>
                </a:lnTo>
                <a:lnTo>
                  <a:pt x="253" y="191"/>
                </a:lnTo>
                <a:lnTo>
                  <a:pt x="254" y="191"/>
                </a:lnTo>
                <a:lnTo>
                  <a:pt x="254" y="192"/>
                </a:lnTo>
                <a:lnTo>
                  <a:pt x="255" y="192"/>
                </a:lnTo>
                <a:lnTo>
                  <a:pt x="254" y="192"/>
                </a:lnTo>
                <a:lnTo>
                  <a:pt x="254" y="191"/>
                </a:lnTo>
                <a:lnTo>
                  <a:pt x="255" y="191"/>
                </a:lnTo>
                <a:lnTo>
                  <a:pt x="255" y="192"/>
                </a:lnTo>
                <a:lnTo>
                  <a:pt x="256" y="192"/>
                </a:lnTo>
                <a:lnTo>
                  <a:pt x="256" y="191"/>
                </a:lnTo>
                <a:lnTo>
                  <a:pt x="256" y="192"/>
                </a:lnTo>
                <a:lnTo>
                  <a:pt x="257" y="192"/>
                </a:lnTo>
                <a:lnTo>
                  <a:pt x="257" y="191"/>
                </a:lnTo>
                <a:lnTo>
                  <a:pt x="256" y="191"/>
                </a:lnTo>
                <a:lnTo>
                  <a:pt x="257" y="191"/>
                </a:lnTo>
                <a:lnTo>
                  <a:pt x="257" y="190"/>
                </a:lnTo>
                <a:lnTo>
                  <a:pt x="257" y="189"/>
                </a:lnTo>
                <a:lnTo>
                  <a:pt x="258" y="189"/>
                </a:lnTo>
                <a:lnTo>
                  <a:pt x="257" y="190"/>
                </a:lnTo>
                <a:lnTo>
                  <a:pt x="258" y="190"/>
                </a:lnTo>
                <a:lnTo>
                  <a:pt x="257" y="190"/>
                </a:lnTo>
                <a:lnTo>
                  <a:pt x="258" y="190"/>
                </a:lnTo>
                <a:lnTo>
                  <a:pt x="258" y="191"/>
                </a:lnTo>
                <a:lnTo>
                  <a:pt x="259" y="191"/>
                </a:lnTo>
                <a:lnTo>
                  <a:pt x="258" y="191"/>
                </a:lnTo>
                <a:lnTo>
                  <a:pt x="258" y="192"/>
                </a:lnTo>
                <a:lnTo>
                  <a:pt x="257" y="192"/>
                </a:lnTo>
                <a:lnTo>
                  <a:pt x="258" y="192"/>
                </a:lnTo>
                <a:lnTo>
                  <a:pt x="259" y="192"/>
                </a:lnTo>
                <a:lnTo>
                  <a:pt x="258" y="192"/>
                </a:lnTo>
                <a:lnTo>
                  <a:pt x="259" y="191"/>
                </a:lnTo>
                <a:lnTo>
                  <a:pt x="259" y="192"/>
                </a:lnTo>
                <a:lnTo>
                  <a:pt x="260" y="192"/>
                </a:lnTo>
                <a:lnTo>
                  <a:pt x="259" y="191"/>
                </a:lnTo>
                <a:lnTo>
                  <a:pt x="260" y="191"/>
                </a:lnTo>
                <a:lnTo>
                  <a:pt x="261" y="191"/>
                </a:lnTo>
                <a:lnTo>
                  <a:pt x="260" y="192"/>
                </a:lnTo>
                <a:lnTo>
                  <a:pt x="261" y="192"/>
                </a:lnTo>
                <a:lnTo>
                  <a:pt x="261" y="191"/>
                </a:lnTo>
                <a:lnTo>
                  <a:pt x="261" y="192"/>
                </a:lnTo>
                <a:lnTo>
                  <a:pt x="262" y="192"/>
                </a:lnTo>
                <a:lnTo>
                  <a:pt x="262" y="191"/>
                </a:lnTo>
                <a:lnTo>
                  <a:pt x="261" y="191"/>
                </a:lnTo>
                <a:lnTo>
                  <a:pt x="262" y="191"/>
                </a:lnTo>
                <a:lnTo>
                  <a:pt x="262" y="190"/>
                </a:lnTo>
                <a:lnTo>
                  <a:pt x="261" y="190"/>
                </a:lnTo>
                <a:lnTo>
                  <a:pt x="260" y="190"/>
                </a:lnTo>
                <a:lnTo>
                  <a:pt x="261" y="190"/>
                </a:lnTo>
                <a:lnTo>
                  <a:pt x="260" y="190"/>
                </a:lnTo>
                <a:lnTo>
                  <a:pt x="261" y="190"/>
                </a:lnTo>
                <a:lnTo>
                  <a:pt x="261" y="189"/>
                </a:lnTo>
                <a:lnTo>
                  <a:pt x="260" y="189"/>
                </a:lnTo>
                <a:lnTo>
                  <a:pt x="261" y="188"/>
                </a:lnTo>
                <a:lnTo>
                  <a:pt x="260" y="188"/>
                </a:lnTo>
                <a:lnTo>
                  <a:pt x="259" y="188"/>
                </a:lnTo>
                <a:lnTo>
                  <a:pt x="260" y="189"/>
                </a:lnTo>
                <a:lnTo>
                  <a:pt x="259" y="189"/>
                </a:lnTo>
                <a:lnTo>
                  <a:pt x="259" y="188"/>
                </a:lnTo>
                <a:lnTo>
                  <a:pt x="258" y="189"/>
                </a:lnTo>
                <a:lnTo>
                  <a:pt x="259" y="189"/>
                </a:lnTo>
                <a:lnTo>
                  <a:pt x="258" y="189"/>
                </a:lnTo>
                <a:lnTo>
                  <a:pt x="257" y="189"/>
                </a:lnTo>
                <a:lnTo>
                  <a:pt x="258" y="189"/>
                </a:lnTo>
                <a:lnTo>
                  <a:pt x="258" y="188"/>
                </a:lnTo>
                <a:lnTo>
                  <a:pt x="259" y="188"/>
                </a:lnTo>
                <a:lnTo>
                  <a:pt x="258" y="188"/>
                </a:lnTo>
                <a:lnTo>
                  <a:pt x="258" y="187"/>
                </a:lnTo>
                <a:lnTo>
                  <a:pt x="259" y="187"/>
                </a:lnTo>
                <a:lnTo>
                  <a:pt x="258" y="187"/>
                </a:lnTo>
                <a:lnTo>
                  <a:pt x="259" y="187"/>
                </a:lnTo>
                <a:lnTo>
                  <a:pt x="260" y="187"/>
                </a:lnTo>
                <a:lnTo>
                  <a:pt x="259" y="187"/>
                </a:lnTo>
                <a:lnTo>
                  <a:pt x="260" y="187"/>
                </a:lnTo>
                <a:lnTo>
                  <a:pt x="259" y="187"/>
                </a:lnTo>
                <a:lnTo>
                  <a:pt x="259" y="186"/>
                </a:lnTo>
                <a:lnTo>
                  <a:pt x="259" y="185"/>
                </a:lnTo>
                <a:lnTo>
                  <a:pt x="258" y="186"/>
                </a:lnTo>
                <a:lnTo>
                  <a:pt x="259" y="186"/>
                </a:lnTo>
                <a:lnTo>
                  <a:pt x="258" y="186"/>
                </a:lnTo>
                <a:lnTo>
                  <a:pt x="257" y="186"/>
                </a:lnTo>
                <a:lnTo>
                  <a:pt x="258" y="186"/>
                </a:lnTo>
                <a:lnTo>
                  <a:pt x="258" y="185"/>
                </a:lnTo>
                <a:lnTo>
                  <a:pt x="259" y="185"/>
                </a:lnTo>
                <a:lnTo>
                  <a:pt x="258" y="185"/>
                </a:lnTo>
                <a:lnTo>
                  <a:pt x="258" y="184"/>
                </a:lnTo>
                <a:lnTo>
                  <a:pt x="257" y="184"/>
                </a:lnTo>
                <a:lnTo>
                  <a:pt x="258" y="184"/>
                </a:lnTo>
                <a:lnTo>
                  <a:pt x="257" y="184"/>
                </a:lnTo>
                <a:lnTo>
                  <a:pt x="258" y="183"/>
                </a:lnTo>
                <a:lnTo>
                  <a:pt x="257" y="183"/>
                </a:lnTo>
                <a:lnTo>
                  <a:pt x="257" y="184"/>
                </a:lnTo>
                <a:lnTo>
                  <a:pt x="257" y="185"/>
                </a:lnTo>
                <a:lnTo>
                  <a:pt x="256" y="185"/>
                </a:lnTo>
                <a:lnTo>
                  <a:pt x="257" y="185"/>
                </a:lnTo>
                <a:lnTo>
                  <a:pt x="257" y="186"/>
                </a:lnTo>
                <a:lnTo>
                  <a:pt x="256" y="186"/>
                </a:lnTo>
                <a:lnTo>
                  <a:pt x="256" y="185"/>
                </a:lnTo>
                <a:lnTo>
                  <a:pt x="256" y="186"/>
                </a:lnTo>
                <a:lnTo>
                  <a:pt x="255" y="186"/>
                </a:lnTo>
                <a:lnTo>
                  <a:pt x="255" y="185"/>
                </a:lnTo>
                <a:lnTo>
                  <a:pt x="254" y="185"/>
                </a:lnTo>
                <a:lnTo>
                  <a:pt x="254" y="186"/>
                </a:lnTo>
                <a:lnTo>
                  <a:pt x="255" y="186"/>
                </a:lnTo>
                <a:lnTo>
                  <a:pt x="254" y="186"/>
                </a:lnTo>
                <a:lnTo>
                  <a:pt x="254" y="185"/>
                </a:lnTo>
                <a:lnTo>
                  <a:pt x="253" y="185"/>
                </a:lnTo>
                <a:lnTo>
                  <a:pt x="253" y="186"/>
                </a:lnTo>
                <a:lnTo>
                  <a:pt x="252" y="186"/>
                </a:lnTo>
                <a:lnTo>
                  <a:pt x="253" y="186"/>
                </a:lnTo>
                <a:lnTo>
                  <a:pt x="253" y="185"/>
                </a:lnTo>
                <a:lnTo>
                  <a:pt x="253" y="184"/>
                </a:lnTo>
                <a:lnTo>
                  <a:pt x="254" y="184"/>
                </a:lnTo>
                <a:lnTo>
                  <a:pt x="255" y="184"/>
                </a:lnTo>
                <a:lnTo>
                  <a:pt x="254" y="184"/>
                </a:lnTo>
                <a:lnTo>
                  <a:pt x="254" y="183"/>
                </a:lnTo>
                <a:lnTo>
                  <a:pt x="255" y="183"/>
                </a:lnTo>
                <a:lnTo>
                  <a:pt x="254" y="183"/>
                </a:lnTo>
                <a:lnTo>
                  <a:pt x="254" y="182"/>
                </a:lnTo>
                <a:lnTo>
                  <a:pt x="255" y="182"/>
                </a:lnTo>
                <a:lnTo>
                  <a:pt x="255" y="183"/>
                </a:lnTo>
                <a:lnTo>
                  <a:pt x="256" y="183"/>
                </a:lnTo>
                <a:lnTo>
                  <a:pt x="256" y="182"/>
                </a:lnTo>
                <a:lnTo>
                  <a:pt x="256" y="183"/>
                </a:lnTo>
                <a:lnTo>
                  <a:pt x="257" y="183"/>
                </a:lnTo>
                <a:lnTo>
                  <a:pt x="257" y="182"/>
                </a:lnTo>
                <a:lnTo>
                  <a:pt x="256" y="182"/>
                </a:lnTo>
                <a:lnTo>
                  <a:pt x="257" y="182"/>
                </a:lnTo>
                <a:lnTo>
                  <a:pt x="257" y="181"/>
                </a:lnTo>
                <a:lnTo>
                  <a:pt x="256" y="181"/>
                </a:lnTo>
                <a:lnTo>
                  <a:pt x="255" y="181"/>
                </a:lnTo>
                <a:lnTo>
                  <a:pt x="256" y="181"/>
                </a:lnTo>
                <a:lnTo>
                  <a:pt x="256" y="180"/>
                </a:lnTo>
                <a:lnTo>
                  <a:pt x="256" y="179"/>
                </a:lnTo>
                <a:lnTo>
                  <a:pt x="256" y="180"/>
                </a:lnTo>
                <a:lnTo>
                  <a:pt x="257" y="180"/>
                </a:lnTo>
                <a:lnTo>
                  <a:pt x="257" y="179"/>
                </a:lnTo>
                <a:lnTo>
                  <a:pt x="256" y="179"/>
                </a:lnTo>
                <a:lnTo>
                  <a:pt x="257" y="179"/>
                </a:lnTo>
                <a:lnTo>
                  <a:pt x="257" y="178"/>
                </a:lnTo>
                <a:lnTo>
                  <a:pt x="257" y="177"/>
                </a:lnTo>
                <a:lnTo>
                  <a:pt x="258" y="177"/>
                </a:lnTo>
                <a:lnTo>
                  <a:pt x="257" y="178"/>
                </a:lnTo>
                <a:lnTo>
                  <a:pt x="258" y="178"/>
                </a:lnTo>
                <a:lnTo>
                  <a:pt x="257" y="178"/>
                </a:lnTo>
                <a:lnTo>
                  <a:pt x="258" y="178"/>
                </a:lnTo>
                <a:lnTo>
                  <a:pt x="258" y="179"/>
                </a:lnTo>
                <a:lnTo>
                  <a:pt x="259" y="179"/>
                </a:lnTo>
                <a:lnTo>
                  <a:pt x="258" y="179"/>
                </a:lnTo>
                <a:lnTo>
                  <a:pt x="258" y="180"/>
                </a:lnTo>
                <a:lnTo>
                  <a:pt x="257" y="180"/>
                </a:lnTo>
                <a:lnTo>
                  <a:pt x="258" y="180"/>
                </a:lnTo>
                <a:lnTo>
                  <a:pt x="259" y="180"/>
                </a:lnTo>
                <a:lnTo>
                  <a:pt x="258" y="180"/>
                </a:lnTo>
                <a:lnTo>
                  <a:pt x="259" y="179"/>
                </a:lnTo>
                <a:lnTo>
                  <a:pt x="259" y="180"/>
                </a:lnTo>
                <a:lnTo>
                  <a:pt x="260" y="180"/>
                </a:lnTo>
                <a:lnTo>
                  <a:pt x="259" y="179"/>
                </a:lnTo>
                <a:lnTo>
                  <a:pt x="260" y="179"/>
                </a:lnTo>
                <a:lnTo>
                  <a:pt x="261" y="179"/>
                </a:lnTo>
                <a:lnTo>
                  <a:pt x="260" y="180"/>
                </a:lnTo>
                <a:lnTo>
                  <a:pt x="261" y="180"/>
                </a:lnTo>
                <a:lnTo>
                  <a:pt x="261" y="179"/>
                </a:lnTo>
                <a:lnTo>
                  <a:pt x="261" y="180"/>
                </a:lnTo>
                <a:lnTo>
                  <a:pt x="262" y="180"/>
                </a:lnTo>
                <a:lnTo>
                  <a:pt x="262" y="179"/>
                </a:lnTo>
                <a:lnTo>
                  <a:pt x="261" y="179"/>
                </a:lnTo>
                <a:lnTo>
                  <a:pt x="262" y="179"/>
                </a:lnTo>
                <a:lnTo>
                  <a:pt x="262" y="178"/>
                </a:lnTo>
                <a:lnTo>
                  <a:pt x="261" y="178"/>
                </a:lnTo>
                <a:lnTo>
                  <a:pt x="260" y="178"/>
                </a:lnTo>
                <a:lnTo>
                  <a:pt x="261" y="178"/>
                </a:lnTo>
                <a:lnTo>
                  <a:pt x="260" y="178"/>
                </a:lnTo>
                <a:lnTo>
                  <a:pt x="261" y="178"/>
                </a:lnTo>
                <a:lnTo>
                  <a:pt x="261" y="177"/>
                </a:lnTo>
                <a:lnTo>
                  <a:pt x="260" y="177"/>
                </a:lnTo>
                <a:lnTo>
                  <a:pt x="261" y="176"/>
                </a:lnTo>
                <a:lnTo>
                  <a:pt x="260" y="176"/>
                </a:lnTo>
                <a:lnTo>
                  <a:pt x="259" y="176"/>
                </a:lnTo>
                <a:lnTo>
                  <a:pt x="260" y="177"/>
                </a:lnTo>
                <a:lnTo>
                  <a:pt x="259" y="177"/>
                </a:lnTo>
                <a:lnTo>
                  <a:pt x="259" y="176"/>
                </a:lnTo>
                <a:lnTo>
                  <a:pt x="258" y="177"/>
                </a:lnTo>
                <a:lnTo>
                  <a:pt x="259" y="177"/>
                </a:lnTo>
                <a:lnTo>
                  <a:pt x="258" y="177"/>
                </a:lnTo>
                <a:lnTo>
                  <a:pt x="257" y="177"/>
                </a:lnTo>
                <a:lnTo>
                  <a:pt x="258" y="177"/>
                </a:lnTo>
                <a:lnTo>
                  <a:pt x="258" y="176"/>
                </a:lnTo>
                <a:lnTo>
                  <a:pt x="259" y="176"/>
                </a:lnTo>
                <a:lnTo>
                  <a:pt x="258" y="176"/>
                </a:lnTo>
                <a:lnTo>
                  <a:pt x="258" y="175"/>
                </a:lnTo>
                <a:lnTo>
                  <a:pt x="259" y="175"/>
                </a:lnTo>
                <a:lnTo>
                  <a:pt x="258" y="175"/>
                </a:lnTo>
                <a:lnTo>
                  <a:pt x="259" y="175"/>
                </a:lnTo>
                <a:lnTo>
                  <a:pt x="260" y="175"/>
                </a:lnTo>
                <a:lnTo>
                  <a:pt x="259" y="175"/>
                </a:lnTo>
                <a:lnTo>
                  <a:pt x="260" y="175"/>
                </a:lnTo>
                <a:lnTo>
                  <a:pt x="259" y="175"/>
                </a:lnTo>
                <a:lnTo>
                  <a:pt x="259" y="174"/>
                </a:lnTo>
                <a:lnTo>
                  <a:pt x="260" y="174"/>
                </a:lnTo>
                <a:lnTo>
                  <a:pt x="259" y="173"/>
                </a:lnTo>
                <a:lnTo>
                  <a:pt x="260" y="173"/>
                </a:lnTo>
                <a:lnTo>
                  <a:pt x="261" y="173"/>
                </a:lnTo>
                <a:lnTo>
                  <a:pt x="260" y="174"/>
                </a:lnTo>
                <a:lnTo>
                  <a:pt x="261" y="174"/>
                </a:lnTo>
                <a:lnTo>
                  <a:pt x="261" y="173"/>
                </a:lnTo>
                <a:lnTo>
                  <a:pt x="261" y="174"/>
                </a:lnTo>
                <a:lnTo>
                  <a:pt x="262" y="174"/>
                </a:lnTo>
                <a:lnTo>
                  <a:pt x="262" y="173"/>
                </a:lnTo>
                <a:lnTo>
                  <a:pt x="261" y="173"/>
                </a:lnTo>
                <a:lnTo>
                  <a:pt x="262" y="173"/>
                </a:lnTo>
                <a:lnTo>
                  <a:pt x="262" y="172"/>
                </a:lnTo>
                <a:lnTo>
                  <a:pt x="261" y="172"/>
                </a:lnTo>
                <a:lnTo>
                  <a:pt x="260" y="172"/>
                </a:lnTo>
                <a:lnTo>
                  <a:pt x="261" y="172"/>
                </a:lnTo>
                <a:lnTo>
                  <a:pt x="260" y="172"/>
                </a:lnTo>
                <a:lnTo>
                  <a:pt x="261" y="172"/>
                </a:lnTo>
                <a:lnTo>
                  <a:pt x="261" y="171"/>
                </a:lnTo>
                <a:lnTo>
                  <a:pt x="261" y="170"/>
                </a:lnTo>
                <a:lnTo>
                  <a:pt x="261" y="171"/>
                </a:lnTo>
                <a:lnTo>
                  <a:pt x="262" y="171"/>
                </a:lnTo>
                <a:lnTo>
                  <a:pt x="262" y="170"/>
                </a:lnTo>
                <a:lnTo>
                  <a:pt x="261" y="170"/>
                </a:lnTo>
                <a:lnTo>
                  <a:pt x="262" y="170"/>
                </a:lnTo>
                <a:lnTo>
                  <a:pt x="262" y="169"/>
                </a:lnTo>
                <a:lnTo>
                  <a:pt x="262" y="168"/>
                </a:lnTo>
                <a:lnTo>
                  <a:pt x="263" y="168"/>
                </a:lnTo>
                <a:lnTo>
                  <a:pt x="263" y="169"/>
                </a:lnTo>
                <a:lnTo>
                  <a:pt x="263" y="170"/>
                </a:lnTo>
                <a:lnTo>
                  <a:pt x="264" y="170"/>
                </a:lnTo>
                <a:lnTo>
                  <a:pt x="263" y="170"/>
                </a:lnTo>
                <a:lnTo>
                  <a:pt x="263" y="171"/>
                </a:lnTo>
                <a:lnTo>
                  <a:pt x="264" y="171"/>
                </a:lnTo>
                <a:lnTo>
                  <a:pt x="264" y="170"/>
                </a:lnTo>
                <a:lnTo>
                  <a:pt x="264" y="171"/>
                </a:lnTo>
                <a:lnTo>
                  <a:pt x="264" y="172"/>
                </a:lnTo>
                <a:lnTo>
                  <a:pt x="265" y="172"/>
                </a:lnTo>
                <a:lnTo>
                  <a:pt x="264" y="172"/>
                </a:lnTo>
                <a:lnTo>
                  <a:pt x="263" y="172"/>
                </a:lnTo>
                <a:lnTo>
                  <a:pt x="263" y="173"/>
                </a:lnTo>
                <a:lnTo>
                  <a:pt x="264" y="173"/>
                </a:lnTo>
                <a:lnTo>
                  <a:pt x="263" y="173"/>
                </a:lnTo>
                <a:lnTo>
                  <a:pt x="263" y="174"/>
                </a:lnTo>
                <a:lnTo>
                  <a:pt x="264" y="174"/>
                </a:lnTo>
                <a:lnTo>
                  <a:pt x="264" y="173"/>
                </a:lnTo>
                <a:lnTo>
                  <a:pt x="264" y="174"/>
                </a:lnTo>
                <a:lnTo>
                  <a:pt x="265" y="174"/>
                </a:lnTo>
                <a:lnTo>
                  <a:pt x="265" y="173"/>
                </a:lnTo>
                <a:lnTo>
                  <a:pt x="266" y="173"/>
                </a:lnTo>
                <a:lnTo>
                  <a:pt x="266" y="174"/>
                </a:lnTo>
                <a:lnTo>
                  <a:pt x="265" y="174"/>
                </a:lnTo>
                <a:lnTo>
                  <a:pt x="266" y="174"/>
                </a:lnTo>
                <a:lnTo>
                  <a:pt x="266" y="175"/>
                </a:lnTo>
                <a:lnTo>
                  <a:pt x="265" y="175"/>
                </a:lnTo>
                <a:lnTo>
                  <a:pt x="266" y="175"/>
                </a:lnTo>
                <a:lnTo>
                  <a:pt x="267" y="175"/>
                </a:lnTo>
                <a:lnTo>
                  <a:pt x="267" y="176"/>
                </a:lnTo>
                <a:lnTo>
                  <a:pt x="267" y="177"/>
                </a:lnTo>
                <a:lnTo>
                  <a:pt x="268" y="177"/>
                </a:lnTo>
                <a:lnTo>
                  <a:pt x="267" y="177"/>
                </a:lnTo>
                <a:lnTo>
                  <a:pt x="267" y="176"/>
                </a:lnTo>
                <a:lnTo>
                  <a:pt x="266" y="176"/>
                </a:lnTo>
                <a:lnTo>
                  <a:pt x="266" y="177"/>
                </a:lnTo>
                <a:lnTo>
                  <a:pt x="265" y="177"/>
                </a:lnTo>
                <a:lnTo>
                  <a:pt x="266" y="177"/>
                </a:lnTo>
                <a:lnTo>
                  <a:pt x="266" y="176"/>
                </a:lnTo>
                <a:lnTo>
                  <a:pt x="265" y="176"/>
                </a:lnTo>
                <a:lnTo>
                  <a:pt x="265" y="177"/>
                </a:lnTo>
                <a:lnTo>
                  <a:pt x="264" y="177"/>
                </a:lnTo>
                <a:lnTo>
                  <a:pt x="264" y="178"/>
                </a:lnTo>
                <a:lnTo>
                  <a:pt x="265" y="178"/>
                </a:lnTo>
                <a:lnTo>
                  <a:pt x="264" y="178"/>
                </a:lnTo>
                <a:lnTo>
                  <a:pt x="263" y="178"/>
                </a:lnTo>
                <a:lnTo>
                  <a:pt x="263" y="179"/>
                </a:lnTo>
                <a:lnTo>
                  <a:pt x="264" y="179"/>
                </a:lnTo>
                <a:lnTo>
                  <a:pt x="263" y="179"/>
                </a:lnTo>
                <a:lnTo>
                  <a:pt x="263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80"/>
                </a:lnTo>
                <a:lnTo>
                  <a:pt x="265" y="180"/>
                </a:lnTo>
                <a:lnTo>
                  <a:pt x="265" y="179"/>
                </a:lnTo>
                <a:lnTo>
                  <a:pt x="266" y="179"/>
                </a:lnTo>
                <a:lnTo>
                  <a:pt x="266" y="180"/>
                </a:lnTo>
                <a:lnTo>
                  <a:pt x="265" y="180"/>
                </a:lnTo>
                <a:lnTo>
                  <a:pt x="266" y="180"/>
                </a:lnTo>
                <a:lnTo>
                  <a:pt x="266" y="179"/>
                </a:lnTo>
                <a:lnTo>
                  <a:pt x="267" y="179"/>
                </a:lnTo>
                <a:lnTo>
                  <a:pt x="267" y="180"/>
                </a:lnTo>
                <a:lnTo>
                  <a:pt x="268" y="180"/>
                </a:lnTo>
                <a:lnTo>
                  <a:pt x="267" y="180"/>
                </a:lnTo>
                <a:lnTo>
                  <a:pt x="267" y="179"/>
                </a:lnTo>
                <a:lnTo>
                  <a:pt x="267" y="178"/>
                </a:lnTo>
                <a:lnTo>
                  <a:pt x="268" y="178"/>
                </a:lnTo>
                <a:lnTo>
                  <a:pt x="267" y="178"/>
                </a:lnTo>
                <a:lnTo>
                  <a:pt x="268" y="178"/>
                </a:lnTo>
                <a:lnTo>
                  <a:pt x="268" y="177"/>
                </a:lnTo>
                <a:lnTo>
                  <a:pt x="268" y="178"/>
                </a:lnTo>
                <a:lnTo>
                  <a:pt x="269" y="178"/>
                </a:lnTo>
                <a:lnTo>
                  <a:pt x="269" y="179"/>
                </a:lnTo>
                <a:lnTo>
                  <a:pt x="268" y="179"/>
                </a:lnTo>
                <a:lnTo>
                  <a:pt x="268" y="180"/>
                </a:lnTo>
                <a:lnTo>
                  <a:pt x="269" y="180"/>
                </a:lnTo>
                <a:lnTo>
                  <a:pt x="269" y="179"/>
                </a:lnTo>
                <a:lnTo>
                  <a:pt x="269" y="180"/>
                </a:lnTo>
                <a:lnTo>
                  <a:pt x="270" y="180"/>
                </a:lnTo>
                <a:lnTo>
                  <a:pt x="269" y="180"/>
                </a:lnTo>
                <a:lnTo>
                  <a:pt x="269" y="181"/>
                </a:lnTo>
                <a:lnTo>
                  <a:pt x="270" y="181"/>
                </a:lnTo>
                <a:lnTo>
                  <a:pt x="269" y="181"/>
                </a:lnTo>
                <a:lnTo>
                  <a:pt x="269" y="182"/>
                </a:lnTo>
                <a:lnTo>
                  <a:pt x="268" y="182"/>
                </a:lnTo>
                <a:lnTo>
                  <a:pt x="268" y="183"/>
                </a:lnTo>
                <a:lnTo>
                  <a:pt x="269" y="183"/>
                </a:lnTo>
                <a:lnTo>
                  <a:pt x="269" y="182"/>
                </a:lnTo>
                <a:lnTo>
                  <a:pt x="269" y="183"/>
                </a:lnTo>
                <a:lnTo>
                  <a:pt x="270" y="183"/>
                </a:lnTo>
                <a:lnTo>
                  <a:pt x="270" y="182"/>
                </a:lnTo>
                <a:lnTo>
                  <a:pt x="271" y="182"/>
                </a:lnTo>
                <a:lnTo>
                  <a:pt x="270" y="182"/>
                </a:lnTo>
                <a:lnTo>
                  <a:pt x="271" y="182"/>
                </a:lnTo>
                <a:lnTo>
                  <a:pt x="271" y="183"/>
                </a:lnTo>
                <a:lnTo>
                  <a:pt x="270" y="183"/>
                </a:lnTo>
                <a:lnTo>
                  <a:pt x="271" y="183"/>
                </a:lnTo>
                <a:lnTo>
                  <a:pt x="272" y="184"/>
                </a:lnTo>
                <a:lnTo>
                  <a:pt x="271" y="184"/>
                </a:lnTo>
                <a:lnTo>
                  <a:pt x="270" y="184"/>
                </a:lnTo>
                <a:lnTo>
                  <a:pt x="271" y="184"/>
                </a:lnTo>
                <a:lnTo>
                  <a:pt x="272" y="184"/>
                </a:lnTo>
                <a:lnTo>
                  <a:pt x="271" y="184"/>
                </a:lnTo>
                <a:lnTo>
                  <a:pt x="272" y="184"/>
                </a:lnTo>
                <a:lnTo>
                  <a:pt x="272" y="185"/>
                </a:lnTo>
                <a:lnTo>
                  <a:pt x="273" y="185"/>
                </a:lnTo>
                <a:lnTo>
                  <a:pt x="272" y="185"/>
                </a:lnTo>
                <a:lnTo>
                  <a:pt x="273" y="186"/>
                </a:lnTo>
                <a:lnTo>
                  <a:pt x="272" y="186"/>
                </a:lnTo>
                <a:lnTo>
                  <a:pt x="272" y="185"/>
                </a:lnTo>
                <a:lnTo>
                  <a:pt x="271" y="186"/>
                </a:lnTo>
                <a:lnTo>
                  <a:pt x="272" y="186"/>
                </a:lnTo>
                <a:lnTo>
                  <a:pt x="271" y="186"/>
                </a:lnTo>
                <a:lnTo>
                  <a:pt x="270" y="186"/>
                </a:lnTo>
                <a:lnTo>
                  <a:pt x="271" y="186"/>
                </a:lnTo>
                <a:lnTo>
                  <a:pt x="271" y="185"/>
                </a:lnTo>
                <a:lnTo>
                  <a:pt x="270" y="185"/>
                </a:lnTo>
                <a:lnTo>
                  <a:pt x="271" y="185"/>
                </a:lnTo>
                <a:lnTo>
                  <a:pt x="270" y="185"/>
                </a:lnTo>
                <a:lnTo>
                  <a:pt x="270" y="186"/>
                </a:lnTo>
                <a:lnTo>
                  <a:pt x="269" y="186"/>
                </a:lnTo>
                <a:lnTo>
                  <a:pt x="269" y="185"/>
                </a:lnTo>
                <a:lnTo>
                  <a:pt x="269" y="186"/>
                </a:lnTo>
                <a:lnTo>
                  <a:pt x="268" y="186"/>
                </a:lnTo>
                <a:lnTo>
                  <a:pt x="268" y="185"/>
                </a:lnTo>
                <a:lnTo>
                  <a:pt x="269" y="185"/>
                </a:lnTo>
                <a:lnTo>
                  <a:pt x="269" y="184"/>
                </a:lnTo>
                <a:lnTo>
                  <a:pt x="268" y="184"/>
                </a:lnTo>
                <a:lnTo>
                  <a:pt x="268" y="183"/>
                </a:lnTo>
                <a:lnTo>
                  <a:pt x="268" y="184"/>
                </a:lnTo>
                <a:lnTo>
                  <a:pt x="267" y="184"/>
                </a:lnTo>
                <a:lnTo>
                  <a:pt x="268" y="184"/>
                </a:lnTo>
                <a:lnTo>
                  <a:pt x="267" y="184"/>
                </a:lnTo>
                <a:lnTo>
                  <a:pt x="267" y="185"/>
                </a:lnTo>
                <a:lnTo>
                  <a:pt x="267" y="186"/>
                </a:lnTo>
                <a:lnTo>
                  <a:pt x="268" y="186"/>
                </a:lnTo>
                <a:lnTo>
                  <a:pt x="267" y="186"/>
                </a:lnTo>
                <a:lnTo>
                  <a:pt x="267" y="185"/>
                </a:lnTo>
                <a:lnTo>
                  <a:pt x="266" y="185"/>
                </a:lnTo>
                <a:lnTo>
                  <a:pt x="266" y="186"/>
                </a:lnTo>
                <a:lnTo>
                  <a:pt x="266" y="187"/>
                </a:lnTo>
                <a:lnTo>
                  <a:pt x="265" y="187"/>
                </a:lnTo>
                <a:lnTo>
                  <a:pt x="266" y="187"/>
                </a:lnTo>
                <a:lnTo>
                  <a:pt x="267" y="187"/>
                </a:lnTo>
                <a:lnTo>
                  <a:pt x="267" y="188"/>
                </a:lnTo>
                <a:lnTo>
                  <a:pt x="267" y="189"/>
                </a:lnTo>
                <a:lnTo>
                  <a:pt x="268" y="189"/>
                </a:lnTo>
                <a:lnTo>
                  <a:pt x="267" y="189"/>
                </a:lnTo>
                <a:lnTo>
                  <a:pt x="267" y="188"/>
                </a:lnTo>
                <a:lnTo>
                  <a:pt x="266" y="188"/>
                </a:lnTo>
                <a:lnTo>
                  <a:pt x="266" y="189"/>
                </a:lnTo>
                <a:lnTo>
                  <a:pt x="265" y="189"/>
                </a:lnTo>
                <a:lnTo>
                  <a:pt x="266" y="189"/>
                </a:lnTo>
                <a:lnTo>
                  <a:pt x="266" y="188"/>
                </a:lnTo>
                <a:lnTo>
                  <a:pt x="265" y="188"/>
                </a:lnTo>
                <a:lnTo>
                  <a:pt x="265" y="189"/>
                </a:lnTo>
                <a:lnTo>
                  <a:pt x="264" y="189"/>
                </a:lnTo>
                <a:lnTo>
                  <a:pt x="264" y="190"/>
                </a:lnTo>
                <a:lnTo>
                  <a:pt x="265" y="190"/>
                </a:lnTo>
                <a:lnTo>
                  <a:pt x="264" y="190"/>
                </a:lnTo>
                <a:lnTo>
                  <a:pt x="263" y="190"/>
                </a:lnTo>
                <a:lnTo>
                  <a:pt x="263" y="191"/>
                </a:lnTo>
                <a:lnTo>
                  <a:pt x="264" y="191"/>
                </a:lnTo>
                <a:lnTo>
                  <a:pt x="263" y="191"/>
                </a:lnTo>
                <a:lnTo>
                  <a:pt x="263" y="192"/>
                </a:lnTo>
                <a:lnTo>
                  <a:pt x="264" y="192"/>
                </a:lnTo>
                <a:lnTo>
                  <a:pt x="264" y="191"/>
                </a:lnTo>
                <a:lnTo>
                  <a:pt x="264" y="192"/>
                </a:lnTo>
                <a:lnTo>
                  <a:pt x="265" y="192"/>
                </a:lnTo>
                <a:lnTo>
                  <a:pt x="265" y="191"/>
                </a:lnTo>
                <a:lnTo>
                  <a:pt x="266" y="191"/>
                </a:lnTo>
                <a:lnTo>
                  <a:pt x="266" y="192"/>
                </a:lnTo>
                <a:lnTo>
                  <a:pt x="265" y="192"/>
                </a:lnTo>
                <a:lnTo>
                  <a:pt x="266" y="192"/>
                </a:lnTo>
                <a:lnTo>
                  <a:pt x="266" y="191"/>
                </a:lnTo>
                <a:lnTo>
                  <a:pt x="267" y="191"/>
                </a:lnTo>
                <a:lnTo>
                  <a:pt x="267" y="192"/>
                </a:lnTo>
                <a:lnTo>
                  <a:pt x="268" y="192"/>
                </a:lnTo>
                <a:lnTo>
                  <a:pt x="267" y="192"/>
                </a:lnTo>
                <a:lnTo>
                  <a:pt x="267" y="191"/>
                </a:lnTo>
                <a:lnTo>
                  <a:pt x="267" y="190"/>
                </a:lnTo>
                <a:lnTo>
                  <a:pt x="268" y="190"/>
                </a:lnTo>
                <a:lnTo>
                  <a:pt x="267" y="190"/>
                </a:lnTo>
                <a:lnTo>
                  <a:pt x="268" y="190"/>
                </a:lnTo>
                <a:lnTo>
                  <a:pt x="268" y="189"/>
                </a:lnTo>
                <a:lnTo>
                  <a:pt x="268" y="190"/>
                </a:lnTo>
                <a:lnTo>
                  <a:pt x="269" y="190"/>
                </a:lnTo>
                <a:lnTo>
                  <a:pt x="269" y="191"/>
                </a:lnTo>
                <a:lnTo>
                  <a:pt x="268" y="191"/>
                </a:lnTo>
                <a:lnTo>
                  <a:pt x="268" y="192"/>
                </a:lnTo>
                <a:lnTo>
                  <a:pt x="269" y="192"/>
                </a:lnTo>
                <a:lnTo>
                  <a:pt x="269" y="191"/>
                </a:lnTo>
                <a:lnTo>
                  <a:pt x="269" y="192"/>
                </a:lnTo>
                <a:lnTo>
                  <a:pt x="270" y="192"/>
                </a:lnTo>
                <a:lnTo>
                  <a:pt x="270" y="191"/>
                </a:lnTo>
                <a:lnTo>
                  <a:pt x="271" y="191"/>
                </a:lnTo>
                <a:lnTo>
                  <a:pt x="270" y="191"/>
                </a:lnTo>
                <a:lnTo>
                  <a:pt x="271" y="191"/>
                </a:lnTo>
                <a:lnTo>
                  <a:pt x="271" y="192"/>
                </a:lnTo>
                <a:lnTo>
                  <a:pt x="270" y="192"/>
                </a:lnTo>
                <a:lnTo>
                  <a:pt x="271" y="192"/>
                </a:lnTo>
                <a:lnTo>
                  <a:pt x="272" y="192"/>
                </a:lnTo>
                <a:lnTo>
                  <a:pt x="271" y="192"/>
                </a:lnTo>
                <a:lnTo>
                  <a:pt x="272" y="191"/>
                </a:lnTo>
                <a:lnTo>
                  <a:pt x="272" y="192"/>
                </a:lnTo>
                <a:lnTo>
                  <a:pt x="273" y="192"/>
                </a:lnTo>
                <a:lnTo>
                  <a:pt x="272" y="191"/>
                </a:lnTo>
                <a:lnTo>
                  <a:pt x="273" y="191"/>
                </a:lnTo>
                <a:lnTo>
                  <a:pt x="272" y="191"/>
                </a:lnTo>
                <a:lnTo>
                  <a:pt x="272" y="190"/>
                </a:lnTo>
                <a:lnTo>
                  <a:pt x="271" y="190"/>
                </a:lnTo>
                <a:lnTo>
                  <a:pt x="272" y="190"/>
                </a:lnTo>
                <a:lnTo>
                  <a:pt x="271" y="190"/>
                </a:lnTo>
                <a:lnTo>
                  <a:pt x="270" y="190"/>
                </a:lnTo>
                <a:lnTo>
                  <a:pt x="271" y="190"/>
                </a:lnTo>
                <a:lnTo>
                  <a:pt x="272" y="190"/>
                </a:lnTo>
                <a:lnTo>
                  <a:pt x="271" y="189"/>
                </a:lnTo>
                <a:lnTo>
                  <a:pt x="272" y="189"/>
                </a:lnTo>
                <a:lnTo>
                  <a:pt x="271" y="189"/>
                </a:lnTo>
                <a:lnTo>
                  <a:pt x="272" y="188"/>
                </a:lnTo>
                <a:lnTo>
                  <a:pt x="272" y="189"/>
                </a:lnTo>
                <a:lnTo>
                  <a:pt x="273" y="189"/>
                </a:lnTo>
                <a:lnTo>
                  <a:pt x="272" y="188"/>
                </a:lnTo>
                <a:lnTo>
                  <a:pt x="273" y="188"/>
                </a:lnTo>
                <a:lnTo>
                  <a:pt x="272" y="188"/>
                </a:lnTo>
                <a:lnTo>
                  <a:pt x="272" y="187"/>
                </a:lnTo>
                <a:lnTo>
                  <a:pt x="273" y="187"/>
                </a:lnTo>
                <a:lnTo>
                  <a:pt x="272" y="187"/>
                </a:lnTo>
                <a:lnTo>
                  <a:pt x="273" y="187"/>
                </a:lnTo>
                <a:lnTo>
                  <a:pt x="273" y="186"/>
                </a:lnTo>
                <a:lnTo>
                  <a:pt x="273" y="187"/>
                </a:lnTo>
                <a:lnTo>
                  <a:pt x="274" y="187"/>
                </a:lnTo>
                <a:lnTo>
                  <a:pt x="273" y="187"/>
                </a:lnTo>
                <a:lnTo>
                  <a:pt x="274" y="187"/>
                </a:lnTo>
                <a:lnTo>
                  <a:pt x="274" y="188"/>
                </a:lnTo>
                <a:lnTo>
                  <a:pt x="273" y="188"/>
                </a:lnTo>
                <a:lnTo>
                  <a:pt x="274" y="188"/>
                </a:lnTo>
                <a:lnTo>
                  <a:pt x="273" y="189"/>
                </a:lnTo>
                <a:lnTo>
                  <a:pt x="274" y="189"/>
                </a:lnTo>
                <a:lnTo>
                  <a:pt x="274" y="188"/>
                </a:lnTo>
                <a:lnTo>
                  <a:pt x="274" y="189"/>
                </a:lnTo>
                <a:lnTo>
                  <a:pt x="275" y="189"/>
                </a:lnTo>
                <a:lnTo>
                  <a:pt x="274" y="189"/>
                </a:lnTo>
                <a:lnTo>
                  <a:pt x="274" y="190"/>
                </a:lnTo>
                <a:lnTo>
                  <a:pt x="275" y="190"/>
                </a:lnTo>
                <a:lnTo>
                  <a:pt x="274" y="190"/>
                </a:lnTo>
                <a:lnTo>
                  <a:pt x="274" y="191"/>
                </a:lnTo>
                <a:lnTo>
                  <a:pt x="273" y="191"/>
                </a:lnTo>
                <a:lnTo>
                  <a:pt x="274" y="191"/>
                </a:lnTo>
                <a:lnTo>
                  <a:pt x="273" y="192"/>
                </a:lnTo>
                <a:lnTo>
                  <a:pt x="274" y="192"/>
                </a:lnTo>
                <a:lnTo>
                  <a:pt x="274" y="191"/>
                </a:lnTo>
                <a:lnTo>
                  <a:pt x="274" y="192"/>
                </a:lnTo>
                <a:lnTo>
                  <a:pt x="275" y="192"/>
                </a:lnTo>
                <a:lnTo>
                  <a:pt x="275" y="191"/>
                </a:lnTo>
                <a:lnTo>
                  <a:pt x="276" y="191"/>
                </a:lnTo>
                <a:lnTo>
                  <a:pt x="276" y="192"/>
                </a:lnTo>
                <a:lnTo>
                  <a:pt x="277" y="192"/>
                </a:lnTo>
                <a:lnTo>
                  <a:pt x="277" y="191"/>
                </a:lnTo>
                <a:lnTo>
                  <a:pt x="277" y="192"/>
                </a:lnTo>
                <a:lnTo>
                  <a:pt x="278" y="192"/>
                </a:lnTo>
                <a:lnTo>
                  <a:pt x="278" y="191"/>
                </a:lnTo>
                <a:lnTo>
                  <a:pt x="277" y="191"/>
                </a:lnTo>
                <a:lnTo>
                  <a:pt x="277" y="190"/>
                </a:lnTo>
                <a:lnTo>
                  <a:pt x="278" y="190"/>
                </a:lnTo>
                <a:lnTo>
                  <a:pt x="278" y="189"/>
                </a:lnTo>
                <a:lnTo>
                  <a:pt x="278" y="190"/>
                </a:lnTo>
                <a:lnTo>
                  <a:pt x="279" y="190"/>
                </a:lnTo>
                <a:lnTo>
                  <a:pt x="278" y="190"/>
                </a:lnTo>
                <a:lnTo>
                  <a:pt x="279" y="190"/>
                </a:lnTo>
                <a:lnTo>
                  <a:pt x="279" y="191"/>
                </a:lnTo>
                <a:lnTo>
                  <a:pt x="279" y="192"/>
                </a:lnTo>
                <a:lnTo>
                  <a:pt x="278" y="192"/>
                </a:lnTo>
                <a:lnTo>
                  <a:pt x="279" y="192"/>
                </a:lnTo>
                <a:lnTo>
                  <a:pt x="279" y="191"/>
                </a:lnTo>
                <a:lnTo>
                  <a:pt x="280" y="191"/>
                </a:lnTo>
                <a:lnTo>
                  <a:pt x="280" y="192"/>
                </a:lnTo>
                <a:lnTo>
                  <a:pt x="281" y="192"/>
                </a:lnTo>
                <a:lnTo>
                  <a:pt x="280" y="192"/>
                </a:lnTo>
                <a:lnTo>
                  <a:pt x="280" y="191"/>
                </a:lnTo>
                <a:lnTo>
                  <a:pt x="281" y="191"/>
                </a:lnTo>
                <a:lnTo>
                  <a:pt x="281" y="192"/>
                </a:lnTo>
                <a:lnTo>
                  <a:pt x="282" y="192"/>
                </a:lnTo>
                <a:lnTo>
                  <a:pt x="282" y="191"/>
                </a:lnTo>
                <a:lnTo>
                  <a:pt x="282" y="192"/>
                </a:lnTo>
                <a:lnTo>
                  <a:pt x="283" y="192"/>
                </a:lnTo>
                <a:lnTo>
                  <a:pt x="283" y="191"/>
                </a:lnTo>
                <a:lnTo>
                  <a:pt x="282" y="191"/>
                </a:lnTo>
                <a:lnTo>
                  <a:pt x="283" y="191"/>
                </a:lnTo>
                <a:lnTo>
                  <a:pt x="282" y="190"/>
                </a:lnTo>
                <a:lnTo>
                  <a:pt x="281" y="190"/>
                </a:lnTo>
                <a:lnTo>
                  <a:pt x="282" y="190"/>
                </a:lnTo>
                <a:lnTo>
                  <a:pt x="282" y="189"/>
                </a:lnTo>
                <a:lnTo>
                  <a:pt x="281" y="189"/>
                </a:lnTo>
                <a:lnTo>
                  <a:pt x="281" y="188"/>
                </a:lnTo>
                <a:lnTo>
                  <a:pt x="280" y="188"/>
                </a:lnTo>
                <a:lnTo>
                  <a:pt x="280" y="189"/>
                </a:lnTo>
                <a:lnTo>
                  <a:pt x="281" y="189"/>
                </a:lnTo>
                <a:lnTo>
                  <a:pt x="280" y="189"/>
                </a:lnTo>
                <a:lnTo>
                  <a:pt x="280" y="188"/>
                </a:lnTo>
                <a:lnTo>
                  <a:pt x="279" y="188"/>
                </a:lnTo>
                <a:lnTo>
                  <a:pt x="279" y="189"/>
                </a:lnTo>
                <a:lnTo>
                  <a:pt x="278" y="189"/>
                </a:lnTo>
                <a:lnTo>
                  <a:pt x="279" y="189"/>
                </a:lnTo>
                <a:lnTo>
                  <a:pt x="279" y="188"/>
                </a:lnTo>
                <a:lnTo>
                  <a:pt x="279" y="187"/>
                </a:lnTo>
                <a:lnTo>
                  <a:pt x="280" y="187"/>
                </a:lnTo>
                <a:lnTo>
                  <a:pt x="281" y="187"/>
                </a:lnTo>
                <a:lnTo>
                  <a:pt x="280" y="187"/>
                </a:lnTo>
                <a:lnTo>
                  <a:pt x="280" y="186"/>
                </a:lnTo>
                <a:lnTo>
                  <a:pt x="281" y="186"/>
                </a:lnTo>
                <a:lnTo>
                  <a:pt x="280" y="186"/>
                </a:lnTo>
                <a:lnTo>
                  <a:pt x="280" y="185"/>
                </a:lnTo>
                <a:lnTo>
                  <a:pt x="281" y="185"/>
                </a:lnTo>
                <a:lnTo>
                  <a:pt x="281" y="186"/>
                </a:lnTo>
                <a:lnTo>
                  <a:pt x="282" y="186"/>
                </a:lnTo>
                <a:lnTo>
                  <a:pt x="282" y="185"/>
                </a:lnTo>
                <a:lnTo>
                  <a:pt x="282" y="186"/>
                </a:lnTo>
                <a:lnTo>
                  <a:pt x="283" y="186"/>
                </a:lnTo>
                <a:lnTo>
                  <a:pt x="283" y="185"/>
                </a:lnTo>
                <a:lnTo>
                  <a:pt x="282" y="185"/>
                </a:lnTo>
                <a:lnTo>
                  <a:pt x="283" y="185"/>
                </a:lnTo>
                <a:lnTo>
                  <a:pt x="282" y="184"/>
                </a:lnTo>
                <a:lnTo>
                  <a:pt x="281" y="184"/>
                </a:lnTo>
                <a:lnTo>
                  <a:pt x="282" y="184"/>
                </a:lnTo>
                <a:lnTo>
                  <a:pt x="282" y="183"/>
                </a:lnTo>
                <a:lnTo>
                  <a:pt x="282" y="182"/>
                </a:lnTo>
                <a:lnTo>
                  <a:pt x="282" y="183"/>
                </a:lnTo>
                <a:lnTo>
                  <a:pt x="283" y="183"/>
                </a:lnTo>
                <a:lnTo>
                  <a:pt x="283" y="182"/>
                </a:lnTo>
                <a:lnTo>
                  <a:pt x="282" y="182"/>
                </a:lnTo>
                <a:lnTo>
                  <a:pt x="283" y="182"/>
                </a:lnTo>
                <a:lnTo>
                  <a:pt x="282" y="181"/>
                </a:lnTo>
                <a:lnTo>
                  <a:pt x="283" y="181"/>
                </a:lnTo>
                <a:lnTo>
                  <a:pt x="283" y="180"/>
                </a:lnTo>
                <a:lnTo>
                  <a:pt x="284" y="180"/>
                </a:lnTo>
                <a:lnTo>
                  <a:pt x="283" y="181"/>
                </a:lnTo>
                <a:lnTo>
                  <a:pt x="284" y="181"/>
                </a:lnTo>
                <a:lnTo>
                  <a:pt x="283" y="181"/>
                </a:lnTo>
                <a:lnTo>
                  <a:pt x="284" y="181"/>
                </a:lnTo>
                <a:lnTo>
                  <a:pt x="284" y="182"/>
                </a:lnTo>
                <a:lnTo>
                  <a:pt x="285" y="182"/>
                </a:lnTo>
                <a:lnTo>
                  <a:pt x="284" y="182"/>
                </a:lnTo>
                <a:lnTo>
                  <a:pt x="284" y="183"/>
                </a:lnTo>
                <a:lnTo>
                  <a:pt x="283" y="183"/>
                </a:lnTo>
                <a:lnTo>
                  <a:pt x="284" y="183"/>
                </a:lnTo>
                <a:lnTo>
                  <a:pt x="285" y="183"/>
                </a:lnTo>
                <a:lnTo>
                  <a:pt x="284" y="183"/>
                </a:lnTo>
                <a:lnTo>
                  <a:pt x="285" y="182"/>
                </a:lnTo>
                <a:lnTo>
                  <a:pt x="285" y="183"/>
                </a:lnTo>
                <a:lnTo>
                  <a:pt x="285" y="184"/>
                </a:lnTo>
                <a:lnTo>
                  <a:pt x="286" y="184"/>
                </a:lnTo>
                <a:lnTo>
                  <a:pt x="285" y="184"/>
                </a:lnTo>
                <a:lnTo>
                  <a:pt x="286" y="184"/>
                </a:lnTo>
                <a:lnTo>
                  <a:pt x="285" y="184"/>
                </a:lnTo>
                <a:lnTo>
                  <a:pt x="284" y="184"/>
                </a:lnTo>
                <a:lnTo>
                  <a:pt x="285" y="184"/>
                </a:lnTo>
                <a:lnTo>
                  <a:pt x="284" y="184"/>
                </a:lnTo>
                <a:lnTo>
                  <a:pt x="284" y="185"/>
                </a:lnTo>
                <a:lnTo>
                  <a:pt x="285" y="185"/>
                </a:lnTo>
                <a:lnTo>
                  <a:pt x="284" y="185"/>
                </a:lnTo>
                <a:lnTo>
                  <a:pt x="284" y="186"/>
                </a:lnTo>
                <a:lnTo>
                  <a:pt x="283" y="186"/>
                </a:lnTo>
                <a:lnTo>
                  <a:pt x="284" y="186"/>
                </a:lnTo>
                <a:lnTo>
                  <a:pt x="285" y="186"/>
                </a:lnTo>
                <a:lnTo>
                  <a:pt x="284" y="186"/>
                </a:lnTo>
                <a:lnTo>
                  <a:pt x="285" y="185"/>
                </a:lnTo>
                <a:lnTo>
                  <a:pt x="285" y="186"/>
                </a:lnTo>
                <a:lnTo>
                  <a:pt x="286" y="186"/>
                </a:lnTo>
                <a:lnTo>
                  <a:pt x="285" y="185"/>
                </a:lnTo>
                <a:lnTo>
                  <a:pt x="286" y="185"/>
                </a:lnTo>
                <a:lnTo>
                  <a:pt x="286" y="186"/>
                </a:lnTo>
                <a:lnTo>
                  <a:pt x="287" y="186"/>
                </a:lnTo>
                <a:lnTo>
                  <a:pt x="287" y="187"/>
                </a:lnTo>
                <a:lnTo>
                  <a:pt x="286" y="187"/>
                </a:lnTo>
                <a:lnTo>
                  <a:pt x="287" y="187"/>
                </a:lnTo>
                <a:lnTo>
                  <a:pt x="288" y="187"/>
                </a:lnTo>
                <a:lnTo>
                  <a:pt x="288" y="188"/>
                </a:lnTo>
                <a:lnTo>
                  <a:pt x="287" y="188"/>
                </a:lnTo>
                <a:lnTo>
                  <a:pt x="288" y="188"/>
                </a:lnTo>
                <a:lnTo>
                  <a:pt x="288" y="189"/>
                </a:lnTo>
                <a:lnTo>
                  <a:pt x="287" y="189"/>
                </a:lnTo>
                <a:lnTo>
                  <a:pt x="287" y="188"/>
                </a:lnTo>
                <a:lnTo>
                  <a:pt x="287" y="189"/>
                </a:lnTo>
                <a:lnTo>
                  <a:pt x="286" y="189"/>
                </a:lnTo>
                <a:lnTo>
                  <a:pt x="286" y="188"/>
                </a:lnTo>
                <a:lnTo>
                  <a:pt x="285" y="188"/>
                </a:lnTo>
                <a:lnTo>
                  <a:pt x="286" y="189"/>
                </a:lnTo>
                <a:lnTo>
                  <a:pt x="285" y="189"/>
                </a:lnTo>
                <a:lnTo>
                  <a:pt x="285" y="190"/>
                </a:lnTo>
                <a:lnTo>
                  <a:pt x="286" y="190"/>
                </a:lnTo>
                <a:lnTo>
                  <a:pt x="285" y="190"/>
                </a:lnTo>
                <a:lnTo>
                  <a:pt x="286" y="190"/>
                </a:lnTo>
                <a:lnTo>
                  <a:pt x="285" y="190"/>
                </a:lnTo>
                <a:lnTo>
                  <a:pt x="284" y="190"/>
                </a:lnTo>
                <a:lnTo>
                  <a:pt x="285" y="190"/>
                </a:lnTo>
                <a:lnTo>
                  <a:pt x="284" y="190"/>
                </a:lnTo>
                <a:lnTo>
                  <a:pt x="284" y="191"/>
                </a:lnTo>
                <a:lnTo>
                  <a:pt x="285" y="191"/>
                </a:lnTo>
                <a:lnTo>
                  <a:pt x="284" y="191"/>
                </a:lnTo>
                <a:lnTo>
                  <a:pt x="284" y="192"/>
                </a:lnTo>
                <a:lnTo>
                  <a:pt x="283" y="192"/>
                </a:lnTo>
                <a:lnTo>
                  <a:pt x="284" y="192"/>
                </a:lnTo>
                <a:lnTo>
                  <a:pt x="285" y="192"/>
                </a:lnTo>
                <a:lnTo>
                  <a:pt x="284" y="192"/>
                </a:lnTo>
                <a:lnTo>
                  <a:pt x="285" y="191"/>
                </a:lnTo>
                <a:lnTo>
                  <a:pt x="285" y="192"/>
                </a:lnTo>
                <a:lnTo>
                  <a:pt x="286" y="192"/>
                </a:lnTo>
                <a:lnTo>
                  <a:pt x="285" y="191"/>
                </a:lnTo>
                <a:lnTo>
                  <a:pt x="286" y="191"/>
                </a:lnTo>
                <a:lnTo>
                  <a:pt x="286" y="192"/>
                </a:lnTo>
                <a:lnTo>
                  <a:pt x="287" y="192"/>
                </a:lnTo>
                <a:lnTo>
                  <a:pt x="287" y="191"/>
                </a:lnTo>
                <a:lnTo>
                  <a:pt x="287" y="192"/>
                </a:lnTo>
                <a:lnTo>
                  <a:pt x="288" y="192"/>
                </a:lnTo>
                <a:lnTo>
                  <a:pt x="288" y="191"/>
                </a:lnTo>
                <a:lnTo>
                  <a:pt x="287" y="191"/>
                </a:lnTo>
                <a:lnTo>
                  <a:pt x="288" y="191"/>
                </a:lnTo>
                <a:lnTo>
                  <a:pt x="288" y="190"/>
                </a:lnTo>
                <a:lnTo>
                  <a:pt x="288" y="189"/>
                </a:lnTo>
                <a:lnTo>
                  <a:pt x="289" y="189"/>
                </a:lnTo>
                <a:lnTo>
                  <a:pt x="289" y="190"/>
                </a:lnTo>
                <a:lnTo>
                  <a:pt x="289" y="191"/>
                </a:lnTo>
                <a:lnTo>
                  <a:pt x="290" y="191"/>
                </a:lnTo>
                <a:lnTo>
                  <a:pt x="289" y="191"/>
                </a:lnTo>
                <a:lnTo>
                  <a:pt x="289" y="192"/>
                </a:lnTo>
                <a:lnTo>
                  <a:pt x="290" y="192"/>
                </a:lnTo>
                <a:lnTo>
                  <a:pt x="290" y="191"/>
                </a:lnTo>
                <a:lnTo>
                  <a:pt x="290" y="192"/>
                </a:lnTo>
                <a:lnTo>
                  <a:pt x="291" y="192"/>
                </a:lnTo>
                <a:lnTo>
                  <a:pt x="291" y="191"/>
                </a:lnTo>
                <a:lnTo>
                  <a:pt x="292" y="191"/>
                </a:lnTo>
                <a:lnTo>
                  <a:pt x="292" y="192"/>
                </a:lnTo>
                <a:lnTo>
                  <a:pt x="291" y="192"/>
                </a:lnTo>
                <a:lnTo>
                  <a:pt x="292" y="192"/>
                </a:lnTo>
                <a:lnTo>
                  <a:pt x="292" y="191"/>
                </a:lnTo>
                <a:lnTo>
                  <a:pt x="293" y="191"/>
                </a:lnTo>
                <a:lnTo>
                  <a:pt x="293" y="192"/>
                </a:lnTo>
                <a:lnTo>
                  <a:pt x="294" y="192"/>
                </a:lnTo>
                <a:lnTo>
                  <a:pt x="293" y="192"/>
                </a:lnTo>
                <a:lnTo>
                  <a:pt x="293" y="191"/>
                </a:lnTo>
                <a:lnTo>
                  <a:pt x="293" y="190"/>
                </a:lnTo>
                <a:lnTo>
                  <a:pt x="292" y="190"/>
                </a:lnTo>
                <a:lnTo>
                  <a:pt x="291" y="190"/>
                </a:lnTo>
                <a:lnTo>
                  <a:pt x="292" y="190"/>
                </a:lnTo>
                <a:lnTo>
                  <a:pt x="292" y="189"/>
                </a:lnTo>
                <a:lnTo>
                  <a:pt x="292" y="188"/>
                </a:lnTo>
                <a:lnTo>
                  <a:pt x="293" y="188"/>
                </a:lnTo>
                <a:lnTo>
                  <a:pt x="293" y="189"/>
                </a:lnTo>
                <a:lnTo>
                  <a:pt x="294" y="189"/>
                </a:lnTo>
                <a:lnTo>
                  <a:pt x="293" y="189"/>
                </a:lnTo>
                <a:lnTo>
                  <a:pt x="293" y="188"/>
                </a:lnTo>
                <a:lnTo>
                  <a:pt x="293" y="187"/>
                </a:lnTo>
                <a:lnTo>
                  <a:pt x="294" y="187"/>
                </a:lnTo>
                <a:lnTo>
                  <a:pt x="293" y="187"/>
                </a:lnTo>
                <a:lnTo>
                  <a:pt x="294" y="187"/>
                </a:lnTo>
                <a:lnTo>
                  <a:pt x="294" y="186"/>
                </a:lnTo>
                <a:lnTo>
                  <a:pt x="294" y="187"/>
                </a:lnTo>
                <a:lnTo>
                  <a:pt x="295" y="187"/>
                </a:lnTo>
                <a:lnTo>
                  <a:pt x="295" y="188"/>
                </a:lnTo>
                <a:lnTo>
                  <a:pt x="294" y="188"/>
                </a:lnTo>
                <a:lnTo>
                  <a:pt x="294" y="189"/>
                </a:lnTo>
                <a:lnTo>
                  <a:pt x="295" y="189"/>
                </a:lnTo>
                <a:lnTo>
                  <a:pt x="295" y="188"/>
                </a:lnTo>
                <a:lnTo>
                  <a:pt x="295" y="189"/>
                </a:lnTo>
                <a:lnTo>
                  <a:pt x="296" y="189"/>
                </a:lnTo>
                <a:lnTo>
                  <a:pt x="295" y="189"/>
                </a:lnTo>
                <a:lnTo>
                  <a:pt x="295" y="190"/>
                </a:lnTo>
                <a:lnTo>
                  <a:pt x="296" y="190"/>
                </a:lnTo>
                <a:lnTo>
                  <a:pt x="295" y="190"/>
                </a:lnTo>
                <a:lnTo>
                  <a:pt x="295" y="191"/>
                </a:lnTo>
                <a:lnTo>
                  <a:pt x="294" y="191"/>
                </a:lnTo>
                <a:lnTo>
                  <a:pt x="294" y="192"/>
                </a:lnTo>
                <a:lnTo>
                  <a:pt x="295" y="192"/>
                </a:lnTo>
                <a:lnTo>
                  <a:pt x="295" y="191"/>
                </a:lnTo>
                <a:lnTo>
                  <a:pt x="295" y="192"/>
                </a:lnTo>
                <a:lnTo>
                  <a:pt x="296" y="192"/>
                </a:lnTo>
                <a:lnTo>
                  <a:pt x="296" y="191"/>
                </a:lnTo>
                <a:lnTo>
                  <a:pt x="297" y="191"/>
                </a:lnTo>
                <a:lnTo>
                  <a:pt x="296" y="191"/>
                </a:lnTo>
                <a:lnTo>
                  <a:pt x="297" y="191"/>
                </a:lnTo>
                <a:lnTo>
                  <a:pt x="297" y="192"/>
                </a:lnTo>
                <a:lnTo>
                  <a:pt x="296" y="192"/>
                </a:lnTo>
                <a:lnTo>
                  <a:pt x="297" y="192"/>
                </a:lnTo>
                <a:lnTo>
                  <a:pt x="298" y="192"/>
                </a:lnTo>
                <a:lnTo>
                  <a:pt x="297" y="192"/>
                </a:lnTo>
                <a:lnTo>
                  <a:pt x="298" y="191"/>
                </a:lnTo>
                <a:lnTo>
                  <a:pt x="298" y="192"/>
                </a:lnTo>
                <a:lnTo>
                  <a:pt x="299" y="192"/>
                </a:lnTo>
                <a:lnTo>
                  <a:pt x="298" y="191"/>
                </a:lnTo>
                <a:lnTo>
                  <a:pt x="299" y="191"/>
                </a:lnTo>
                <a:lnTo>
                  <a:pt x="298" y="191"/>
                </a:lnTo>
                <a:lnTo>
                  <a:pt x="298" y="190"/>
                </a:lnTo>
                <a:lnTo>
                  <a:pt x="299" y="190"/>
                </a:lnTo>
                <a:lnTo>
                  <a:pt x="298" y="190"/>
                </a:lnTo>
                <a:lnTo>
                  <a:pt x="299" y="190"/>
                </a:lnTo>
                <a:lnTo>
                  <a:pt x="299" y="189"/>
                </a:lnTo>
                <a:lnTo>
                  <a:pt x="299" y="190"/>
                </a:lnTo>
                <a:lnTo>
                  <a:pt x="300" y="190"/>
                </a:lnTo>
                <a:lnTo>
                  <a:pt x="300" y="191"/>
                </a:lnTo>
                <a:lnTo>
                  <a:pt x="299" y="191"/>
                </a:lnTo>
                <a:lnTo>
                  <a:pt x="299" y="192"/>
                </a:lnTo>
                <a:lnTo>
                  <a:pt x="300" y="192"/>
                </a:lnTo>
                <a:lnTo>
                  <a:pt x="300" y="191"/>
                </a:lnTo>
                <a:lnTo>
                  <a:pt x="300" y="192"/>
                </a:lnTo>
                <a:lnTo>
                  <a:pt x="301" y="192"/>
                </a:lnTo>
                <a:lnTo>
                  <a:pt x="301" y="191"/>
                </a:lnTo>
                <a:lnTo>
                  <a:pt x="302" y="191"/>
                </a:lnTo>
                <a:lnTo>
                  <a:pt x="302" y="192"/>
                </a:lnTo>
                <a:lnTo>
                  <a:pt x="303" y="192"/>
                </a:lnTo>
                <a:lnTo>
                  <a:pt x="303" y="191"/>
                </a:lnTo>
                <a:lnTo>
                  <a:pt x="303" y="192"/>
                </a:lnTo>
                <a:lnTo>
                  <a:pt x="304" y="192"/>
                </a:lnTo>
                <a:lnTo>
                  <a:pt x="304" y="191"/>
                </a:lnTo>
                <a:lnTo>
                  <a:pt x="303" y="191"/>
                </a:lnTo>
                <a:lnTo>
                  <a:pt x="303" y="190"/>
                </a:lnTo>
                <a:lnTo>
                  <a:pt x="302" y="190"/>
                </a:lnTo>
                <a:lnTo>
                  <a:pt x="303" y="190"/>
                </a:lnTo>
                <a:lnTo>
                  <a:pt x="303" y="189"/>
                </a:lnTo>
                <a:lnTo>
                  <a:pt x="302" y="189"/>
                </a:lnTo>
                <a:lnTo>
                  <a:pt x="302" y="188"/>
                </a:lnTo>
                <a:lnTo>
                  <a:pt x="301" y="188"/>
                </a:lnTo>
                <a:lnTo>
                  <a:pt x="301" y="189"/>
                </a:lnTo>
                <a:lnTo>
                  <a:pt x="300" y="189"/>
                </a:lnTo>
                <a:lnTo>
                  <a:pt x="300" y="188"/>
                </a:lnTo>
                <a:lnTo>
                  <a:pt x="300" y="189"/>
                </a:lnTo>
                <a:lnTo>
                  <a:pt x="299" y="189"/>
                </a:lnTo>
                <a:lnTo>
                  <a:pt x="299" y="188"/>
                </a:lnTo>
                <a:lnTo>
                  <a:pt x="300" y="188"/>
                </a:lnTo>
                <a:lnTo>
                  <a:pt x="300" y="187"/>
                </a:lnTo>
                <a:lnTo>
                  <a:pt x="301" y="187"/>
                </a:lnTo>
                <a:lnTo>
                  <a:pt x="300" y="187"/>
                </a:lnTo>
                <a:lnTo>
                  <a:pt x="300" y="186"/>
                </a:lnTo>
                <a:lnTo>
                  <a:pt x="301" y="186"/>
                </a:lnTo>
                <a:lnTo>
                  <a:pt x="300" y="186"/>
                </a:lnTo>
                <a:lnTo>
                  <a:pt x="300" y="185"/>
                </a:lnTo>
                <a:lnTo>
                  <a:pt x="300" y="186"/>
                </a:lnTo>
                <a:lnTo>
                  <a:pt x="299" y="186"/>
                </a:lnTo>
                <a:lnTo>
                  <a:pt x="299" y="185"/>
                </a:lnTo>
                <a:lnTo>
                  <a:pt x="300" y="185"/>
                </a:lnTo>
                <a:lnTo>
                  <a:pt x="300" y="184"/>
                </a:lnTo>
                <a:lnTo>
                  <a:pt x="299" y="184"/>
                </a:lnTo>
                <a:lnTo>
                  <a:pt x="299" y="183"/>
                </a:lnTo>
                <a:lnTo>
                  <a:pt x="299" y="184"/>
                </a:lnTo>
                <a:lnTo>
                  <a:pt x="298" y="184"/>
                </a:lnTo>
                <a:lnTo>
                  <a:pt x="299" y="184"/>
                </a:lnTo>
                <a:lnTo>
                  <a:pt x="298" y="184"/>
                </a:lnTo>
                <a:lnTo>
                  <a:pt x="298" y="185"/>
                </a:lnTo>
                <a:lnTo>
                  <a:pt x="299" y="185"/>
                </a:lnTo>
                <a:lnTo>
                  <a:pt x="298" y="185"/>
                </a:lnTo>
                <a:lnTo>
                  <a:pt x="299" y="186"/>
                </a:lnTo>
                <a:lnTo>
                  <a:pt x="298" y="186"/>
                </a:lnTo>
                <a:lnTo>
                  <a:pt x="298" y="185"/>
                </a:lnTo>
                <a:lnTo>
                  <a:pt x="297" y="186"/>
                </a:lnTo>
                <a:lnTo>
                  <a:pt x="298" y="186"/>
                </a:lnTo>
                <a:lnTo>
                  <a:pt x="297" y="186"/>
                </a:lnTo>
                <a:lnTo>
                  <a:pt x="296" y="186"/>
                </a:lnTo>
                <a:lnTo>
                  <a:pt x="297" y="186"/>
                </a:lnTo>
                <a:lnTo>
                  <a:pt x="297" y="185"/>
                </a:lnTo>
                <a:lnTo>
                  <a:pt x="296" y="185"/>
                </a:lnTo>
                <a:lnTo>
                  <a:pt x="297" y="185"/>
                </a:lnTo>
                <a:lnTo>
                  <a:pt x="296" y="185"/>
                </a:lnTo>
                <a:lnTo>
                  <a:pt x="296" y="186"/>
                </a:lnTo>
                <a:lnTo>
                  <a:pt x="295" y="186"/>
                </a:lnTo>
                <a:lnTo>
                  <a:pt x="295" y="185"/>
                </a:lnTo>
                <a:lnTo>
                  <a:pt x="295" y="186"/>
                </a:lnTo>
                <a:lnTo>
                  <a:pt x="294" y="186"/>
                </a:lnTo>
                <a:lnTo>
                  <a:pt x="294" y="185"/>
                </a:lnTo>
                <a:lnTo>
                  <a:pt x="295" y="185"/>
                </a:lnTo>
                <a:lnTo>
                  <a:pt x="295" y="184"/>
                </a:lnTo>
                <a:lnTo>
                  <a:pt x="296" y="184"/>
                </a:lnTo>
                <a:lnTo>
                  <a:pt x="295" y="184"/>
                </a:lnTo>
                <a:lnTo>
                  <a:pt x="295" y="183"/>
                </a:lnTo>
                <a:lnTo>
                  <a:pt x="296" y="183"/>
                </a:lnTo>
                <a:lnTo>
                  <a:pt x="295" y="183"/>
                </a:lnTo>
                <a:lnTo>
                  <a:pt x="296" y="183"/>
                </a:lnTo>
                <a:lnTo>
                  <a:pt x="296" y="182"/>
                </a:lnTo>
                <a:lnTo>
                  <a:pt x="297" y="182"/>
                </a:lnTo>
                <a:lnTo>
                  <a:pt x="296" y="182"/>
                </a:lnTo>
                <a:lnTo>
                  <a:pt x="297" y="182"/>
                </a:lnTo>
                <a:lnTo>
                  <a:pt x="297" y="183"/>
                </a:lnTo>
                <a:lnTo>
                  <a:pt x="296" y="183"/>
                </a:lnTo>
                <a:lnTo>
                  <a:pt x="297" y="183"/>
                </a:lnTo>
                <a:lnTo>
                  <a:pt x="298" y="183"/>
                </a:lnTo>
                <a:lnTo>
                  <a:pt x="297" y="183"/>
                </a:lnTo>
                <a:lnTo>
                  <a:pt x="298" y="182"/>
                </a:lnTo>
                <a:lnTo>
                  <a:pt x="298" y="183"/>
                </a:lnTo>
                <a:lnTo>
                  <a:pt x="299" y="183"/>
                </a:lnTo>
                <a:lnTo>
                  <a:pt x="298" y="182"/>
                </a:lnTo>
                <a:lnTo>
                  <a:pt x="299" y="182"/>
                </a:lnTo>
                <a:lnTo>
                  <a:pt x="298" y="182"/>
                </a:lnTo>
                <a:lnTo>
                  <a:pt x="298" y="181"/>
                </a:lnTo>
                <a:lnTo>
                  <a:pt x="297" y="181"/>
                </a:lnTo>
                <a:lnTo>
                  <a:pt x="298" y="181"/>
                </a:lnTo>
                <a:lnTo>
                  <a:pt x="297" y="181"/>
                </a:lnTo>
                <a:lnTo>
                  <a:pt x="296" y="181"/>
                </a:lnTo>
                <a:lnTo>
                  <a:pt x="297" y="181"/>
                </a:lnTo>
                <a:lnTo>
                  <a:pt x="298" y="181"/>
                </a:lnTo>
                <a:lnTo>
                  <a:pt x="297" y="180"/>
                </a:lnTo>
                <a:lnTo>
                  <a:pt x="296" y="180"/>
                </a:lnTo>
                <a:lnTo>
                  <a:pt x="297" y="180"/>
                </a:lnTo>
                <a:lnTo>
                  <a:pt x="297" y="179"/>
                </a:lnTo>
                <a:lnTo>
                  <a:pt x="296" y="179"/>
                </a:lnTo>
                <a:lnTo>
                  <a:pt x="297" y="179"/>
                </a:lnTo>
                <a:lnTo>
                  <a:pt x="296" y="179"/>
                </a:lnTo>
                <a:lnTo>
                  <a:pt x="296" y="180"/>
                </a:lnTo>
                <a:lnTo>
                  <a:pt x="295" y="180"/>
                </a:lnTo>
                <a:lnTo>
                  <a:pt x="295" y="179"/>
                </a:lnTo>
                <a:lnTo>
                  <a:pt x="295" y="180"/>
                </a:lnTo>
                <a:lnTo>
                  <a:pt x="294" y="180"/>
                </a:lnTo>
                <a:lnTo>
                  <a:pt x="294" y="179"/>
                </a:lnTo>
                <a:lnTo>
                  <a:pt x="295" y="179"/>
                </a:lnTo>
                <a:lnTo>
                  <a:pt x="295" y="178"/>
                </a:lnTo>
                <a:lnTo>
                  <a:pt x="296" y="178"/>
                </a:lnTo>
                <a:lnTo>
                  <a:pt x="295" y="178"/>
                </a:lnTo>
                <a:lnTo>
                  <a:pt x="295" y="177"/>
                </a:lnTo>
                <a:lnTo>
                  <a:pt x="296" y="177"/>
                </a:lnTo>
                <a:lnTo>
                  <a:pt x="295" y="177"/>
                </a:lnTo>
                <a:lnTo>
                  <a:pt x="295" y="176"/>
                </a:lnTo>
                <a:lnTo>
                  <a:pt x="295" y="177"/>
                </a:lnTo>
                <a:lnTo>
                  <a:pt x="294" y="177"/>
                </a:lnTo>
                <a:lnTo>
                  <a:pt x="294" y="176"/>
                </a:lnTo>
                <a:lnTo>
                  <a:pt x="295" y="176"/>
                </a:lnTo>
                <a:lnTo>
                  <a:pt x="295" y="175"/>
                </a:lnTo>
                <a:lnTo>
                  <a:pt x="294" y="175"/>
                </a:lnTo>
                <a:lnTo>
                  <a:pt x="294" y="174"/>
                </a:lnTo>
                <a:lnTo>
                  <a:pt x="294" y="175"/>
                </a:lnTo>
                <a:lnTo>
                  <a:pt x="293" y="175"/>
                </a:lnTo>
                <a:lnTo>
                  <a:pt x="294" y="175"/>
                </a:lnTo>
                <a:lnTo>
                  <a:pt x="293" y="175"/>
                </a:lnTo>
                <a:lnTo>
                  <a:pt x="293" y="176"/>
                </a:lnTo>
                <a:lnTo>
                  <a:pt x="293" y="177"/>
                </a:lnTo>
                <a:lnTo>
                  <a:pt x="294" y="177"/>
                </a:lnTo>
                <a:lnTo>
                  <a:pt x="293" y="177"/>
                </a:lnTo>
                <a:lnTo>
                  <a:pt x="293" y="176"/>
                </a:lnTo>
                <a:lnTo>
                  <a:pt x="292" y="176"/>
                </a:lnTo>
                <a:lnTo>
                  <a:pt x="292" y="177"/>
                </a:lnTo>
                <a:lnTo>
                  <a:pt x="292" y="178"/>
                </a:lnTo>
                <a:lnTo>
                  <a:pt x="291" y="178"/>
                </a:lnTo>
                <a:lnTo>
                  <a:pt x="292" y="178"/>
                </a:lnTo>
                <a:lnTo>
                  <a:pt x="293" y="178"/>
                </a:lnTo>
                <a:lnTo>
                  <a:pt x="293" y="179"/>
                </a:lnTo>
                <a:lnTo>
                  <a:pt x="293" y="180"/>
                </a:lnTo>
                <a:lnTo>
                  <a:pt x="294" y="180"/>
                </a:lnTo>
                <a:lnTo>
                  <a:pt x="293" y="180"/>
                </a:lnTo>
                <a:lnTo>
                  <a:pt x="293" y="179"/>
                </a:lnTo>
                <a:lnTo>
                  <a:pt x="292" y="179"/>
                </a:lnTo>
                <a:lnTo>
                  <a:pt x="292" y="180"/>
                </a:lnTo>
                <a:lnTo>
                  <a:pt x="291" y="180"/>
                </a:lnTo>
                <a:lnTo>
                  <a:pt x="292" y="180"/>
                </a:lnTo>
                <a:lnTo>
                  <a:pt x="292" y="179"/>
                </a:lnTo>
                <a:lnTo>
                  <a:pt x="291" y="179"/>
                </a:lnTo>
                <a:lnTo>
                  <a:pt x="291" y="180"/>
                </a:lnTo>
                <a:lnTo>
                  <a:pt x="290" y="180"/>
                </a:lnTo>
                <a:lnTo>
                  <a:pt x="290" y="179"/>
                </a:lnTo>
                <a:lnTo>
                  <a:pt x="290" y="180"/>
                </a:lnTo>
                <a:lnTo>
                  <a:pt x="289" y="180"/>
                </a:lnTo>
                <a:lnTo>
                  <a:pt x="289" y="179"/>
                </a:lnTo>
                <a:lnTo>
                  <a:pt x="290" y="179"/>
                </a:lnTo>
                <a:lnTo>
                  <a:pt x="289" y="179"/>
                </a:lnTo>
                <a:lnTo>
                  <a:pt x="289" y="178"/>
                </a:lnTo>
                <a:lnTo>
                  <a:pt x="289" y="177"/>
                </a:lnTo>
                <a:lnTo>
                  <a:pt x="288" y="177"/>
                </a:lnTo>
                <a:lnTo>
                  <a:pt x="288" y="178"/>
                </a:lnTo>
                <a:lnTo>
                  <a:pt x="288" y="179"/>
                </a:lnTo>
                <a:lnTo>
                  <a:pt x="287" y="179"/>
                </a:lnTo>
                <a:lnTo>
                  <a:pt x="288" y="179"/>
                </a:lnTo>
                <a:lnTo>
                  <a:pt x="288" y="180"/>
                </a:lnTo>
                <a:lnTo>
                  <a:pt x="287" y="180"/>
                </a:lnTo>
                <a:lnTo>
                  <a:pt x="287" y="179"/>
                </a:lnTo>
                <a:lnTo>
                  <a:pt x="287" y="180"/>
                </a:lnTo>
                <a:lnTo>
                  <a:pt x="286" y="180"/>
                </a:lnTo>
                <a:lnTo>
                  <a:pt x="286" y="179"/>
                </a:lnTo>
                <a:lnTo>
                  <a:pt x="285" y="179"/>
                </a:lnTo>
                <a:lnTo>
                  <a:pt x="286" y="180"/>
                </a:lnTo>
                <a:lnTo>
                  <a:pt x="285" y="180"/>
                </a:lnTo>
                <a:lnTo>
                  <a:pt x="285" y="179"/>
                </a:lnTo>
                <a:lnTo>
                  <a:pt x="284" y="180"/>
                </a:lnTo>
                <a:lnTo>
                  <a:pt x="285" y="180"/>
                </a:lnTo>
                <a:lnTo>
                  <a:pt x="284" y="180"/>
                </a:lnTo>
                <a:lnTo>
                  <a:pt x="283" y="180"/>
                </a:lnTo>
                <a:lnTo>
                  <a:pt x="284" y="180"/>
                </a:lnTo>
                <a:lnTo>
                  <a:pt x="284" y="179"/>
                </a:lnTo>
                <a:lnTo>
                  <a:pt x="285" y="179"/>
                </a:lnTo>
                <a:lnTo>
                  <a:pt x="284" y="179"/>
                </a:lnTo>
                <a:lnTo>
                  <a:pt x="284" y="178"/>
                </a:lnTo>
                <a:lnTo>
                  <a:pt x="285" y="178"/>
                </a:lnTo>
                <a:lnTo>
                  <a:pt x="284" y="178"/>
                </a:lnTo>
                <a:lnTo>
                  <a:pt x="285" y="178"/>
                </a:lnTo>
                <a:lnTo>
                  <a:pt x="286" y="178"/>
                </a:lnTo>
                <a:lnTo>
                  <a:pt x="285" y="178"/>
                </a:lnTo>
                <a:lnTo>
                  <a:pt x="286" y="178"/>
                </a:lnTo>
                <a:lnTo>
                  <a:pt x="285" y="178"/>
                </a:lnTo>
                <a:lnTo>
                  <a:pt x="285" y="177"/>
                </a:lnTo>
                <a:lnTo>
                  <a:pt x="286" y="177"/>
                </a:lnTo>
                <a:lnTo>
                  <a:pt x="285" y="176"/>
                </a:lnTo>
                <a:lnTo>
                  <a:pt x="286" y="176"/>
                </a:lnTo>
                <a:lnTo>
                  <a:pt x="286" y="177"/>
                </a:lnTo>
                <a:lnTo>
                  <a:pt x="287" y="177"/>
                </a:lnTo>
                <a:lnTo>
                  <a:pt x="287" y="176"/>
                </a:lnTo>
                <a:lnTo>
                  <a:pt x="287" y="177"/>
                </a:lnTo>
                <a:lnTo>
                  <a:pt x="288" y="177"/>
                </a:lnTo>
                <a:lnTo>
                  <a:pt x="288" y="176"/>
                </a:lnTo>
                <a:lnTo>
                  <a:pt x="287" y="176"/>
                </a:lnTo>
                <a:lnTo>
                  <a:pt x="288" y="176"/>
                </a:lnTo>
                <a:lnTo>
                  <a:pt x="288" y="175"/>
                </a:lnTo>
                <a:lnTo>
                  <a:pt x="287" y="175"/>
                </a:lnTo>
                <a:lnTo>
                  <a:pt x="286" y="175"/>
                </a:lnTo>
                <a:lnTo>
                  <a:pt x="287" y="175"/>
                </a:lnTo>
                <a:lnTo>
                  <a:pt x="287" y="174"/>
                </a:lnTo>
                <a:lnTo>
                  <a:pt x="287" y="173"/>
                </a:lnTo>
                <a:lnTo>
                  <a:pt x="287" y="174"/>
                </a:lnTo>
                <a:lnTo>
                  <a:pt x="288" y="174"/>
                </a:lnTo>
                <a:lnTo>
                  <a:pt x="288" y="173"/>
                </a:lnTo>
                <a:lnTo>
                  <a:pt x="287" y="173"/>
                </a:lnTo>
                <a:lnTo>
                  <a:pt x="288" y="173"/>
                </a:lnTo>
                <a:lnTo>
                  <a:pt x="288" y="172"/>
                </a:lnTo>
                <a:lnTo>
                  <a:pt x="288" y="171"/>
                </a:lnTo>
                <a:lnTo>
                  <a:pt x="289" y="171"/>
                </a:lnTo>
                <a:lnTo>
                  <a:pt x="289" y="172"/>
                </a:lnTo>
                <a:lnTo>
                  <a:pt x="289" y="173"/>
                </a:lnTo>
                <a:lnTo>
                  <a:pt x="290" y="173"/>
                </a:lnTo>
                <a:lnTo>
                  <a:pt x="289" y="173"/>
                </a:lnTo>
                <a:lnTo>
                  <a:pt x="289" y="174"/>
                </a:lnTo>
                <a:lnTo>
                  <a:pt x="290" y="174"/>
                </a:lnTo>
                <a:lnTo>
                  <a:pt x="290" y="173"/>
                </a:lnTo>
                <a:lnTo>
                  <a:pt x="290" y="174"/>
                </a:lnTo>
                <a:lnTo>
                  <a:pt x="291" y="174"/>
                </a:lnTo>
                <a:lnTo>
                  <a:pt x="291" y="173"/>
                </a:lnTo>
                <a:lnTo>
                  <a:pt x="292" y="173"/>
                </a:lnTo>
                <a:lnTo>
                  <a:pt x="292" y="174"/>
                </a:lnTo>
                <a:lnTo>
                  <a:pt x="291" y="174"/>
                </a:lnTo>
                <a:lnTo>
                  <a:pt x="292" y="174"/>
                </a:lnTo>
                <a:lnTo>
                  <a:pt x="292" y="173"/>
                </a:lnTo>
                <a:lnTo>
                  <a:pt x="293" y="173"/>
                </a:lnTo>
                <a:lnTo>
                  <a:pt x="293" y="174"/>
                </a:lnTo>
                <a:lnTo>
                  <a:pt x="294" y="174"/>
                </a:lnTo>
                <a:lnTo>
                  <a:pt x="293" y="174"/>
                </a:lnTo>
                <a:lnTo>
                  <a:pt x="293" y="173"/>
                </a:lnTo>
                <a:lnTo>
                  <a:pt x="293" y="172"/>
                </a:lnTo>
                <a:lnTo>
                  <a:pt x="292" y="172"/>
                </a:lnTo>
                <a:lnTo>
                  <a:pt x="291" y="172"/>
                </a:lnTo>
                <a:lnTo>
                  <a:pt x="292" y="172"/>
                </a:lnTo>
                <a:lnTo>
                  <a:pt x="292" y="171"/>
                </a:lnTo>
                <a:lnTo>
                  <a:pt x="291" y="171"/>
                </a:lnTo>
                <a:lnTo>
                  <a:pt x="292" y="171"/>
                </a:lnTo>
                <a:lnTo>
                  <a:pt x="292" y="170"/>
                </a:lnTo>
                <a:lnTo>
                  <a:pt x="291" y="170"/>
                </a:lnTo>
                <a:lnTo>
                  <a:pt x="291" y="171"/>
                </a:lnTo>
                <a:lnTo>
                  <a:pt x="290" y="171"/>
                </a:lnTo>
                <a:lnTo>
                  <a:pt x="290" y="170"/>
                </a:lnTo>
                <a:lnTo>
                  <a:pt x="290" y="171"/>
                </a:lnTo>
                <a:lnTo>
                  <a:pt x="289" y="171"/>
                </a:lnTo>
                <a:lnTo>
                  <a:pt x="289" y="170"/>
                </a:lnTo>
                <a:lnTo>
                  <a:pt x="290" y="170"/>
                </a:lnTo>
                <a:lnTo>
                  <a:pt x="289" y="170"/>
                </a:lnTo>
                <a:lnTo>
                  <a:pt x="289" y="169"/>
                </a:lnTo>
                <a:lnTo>
                  <a:pt x="290" y="169"/>
                </a:lnTo>
                <a:lnTo>
                  <a:pt x="291" y="169"/>
                </a:lnTo>
                <a:lnTo>
                  <a:pt x="290" y="169"/>
                </a:lnTo>
                <a:lnTo>
                  <a:pt x="290" y="168"/>
                </a:lnTo>
                <a:lnTo>
                  <a:pt x="291" y="168"/>
                </a:lnTo>
                <a:lnTo>
                  <a:pt x="291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2" y="168"/>
                </a:lnTo>
                <a:lnTo>
                  <a:pt x="292" y="167"/>
                </a:lnTo>
                <a:lnTo>
                  <a:pt x="293" y="167"/>
                </a:lnTo>
                <a:lnTo>
                  <a:pt x="293" y="168"/>
                </a:lnTo>
                <a:lnTo>
                  <a:pt x="294" y="168"/>
                </a:lnTo>
                <a:lnTo>
                  <a:pt x="293" y="168"/>
                </a:lnTo>
                <a:lnTo>
                  <a:pt x="293" y="167"/>
                </a:lnTo>
                <a:lnTo>
                  <a:pt x="293" y="166"/>
                </a:lnTo>
                <a:lnTo>
                  <a:pt x="292" y="166"/>
                </a:lnTo>
                <a:lnTo>
                  <a:pt x="291" y="166"/>
                </a:lnTo>
                <a:lnTo>
                  <a:pt x="292" y="166"/>
                </a:lnTo>
                <a:lnTo>
                  <a:pt x="292" y="165"/>
                </a:lnTo>
                <a:lnTo>
                  <a:pt x="292" y="164"/>
                </a:lnTo>
                <a:lnTo>
                  <a:pt x="293" y="164"/>
                </a:lnTo>
                <a:lnTo>
                  <a:pt x="293" y="165"/>
                </a:lnTo>
                <a:lnTo>
                  <a:pt x="294" y="165"/>
                </a:lnTo>
                <a:lnTo>
                  <a:pt x="293" y="165"/>
                </a:lnTo>
                <a:lnTo>
                  <a:pt x="293" y="164"/>
                </a:lnTo>
                <a:lnTo>
                  <a:pt x="293" y="163"/>
                </a:lnTo>
                <a:lnTo>
                  <a:pt x="294" y="163"/>
                </a:lnTo>
                <a:lnTo>
                  <a:pt x="293" y="163"/>
                </a:lnTo>
                <a:lnTo>
                  <a:pt x="294" y="163"/>
                </a:lnTo>
                <a:lnTo>
                  <a:pt x="294" y="162"/>
                </a:lnTo>
                <a:lnTo>
                  <a:pt x="294" y="163"/>
                </a:lnTo>
                <a:lnTo>
                  <a:pt x="295" y="163"/>
                </a:lnTo>
                <a:lnTo>
                  <a:pt x="295" y="164"/>
                </a:lnTo>
                <a:lnTo>
                  <a:pt x="294" y="164"/>
                </a:lnTo>
                <a:lnTo>
                  <a:pt x="294" y="165"/>
                </a:lnTo>
                <a:lnTo>
                  <a:pt x="295" y="165"/>
                </a:lnTo>
                <a:lnTo>
                  <a:pt x="295" y="164"/>
                </a:lnTo>
                <a:lnTo>
                  <a:pt x="295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6"/>
                </a:lnTo>
                <a:lnTo>
                  <a:pt x="296" y="166"/>
                </a:lnTo>
                <a:lnTo>
                  <a:pt x="295" y="166"/>
                </a:lnTo>
                <a:lnTo>
                  <a:pt x="295" y="167"/>
                </a:lnTo>
                <a:lnTo>
                  <a:pt x="294" y="167"/>
                </a:lnTo>
                <a:lnTo>
                  <a:pt x="294" y="168"/>
                </a:lnTo>
                <a:lnTo>
                  <a:pt x="295" y="168"/>
                </a:lnTo>
                <a:lnTo>
                  <a:pt x="295" y="167"/>
                </a:lnTo>
                <a:lnTo>
                  <a:pt x="295" y="168"/>
                </a:lnTo>
                <a:lnTo>
                  <a:pt x="296" y="168"/>
                </a:lnTo>
                <a:lnTo>
                  <a:pt x="296" y="167"/>
                </a:lnTo>
                <a:lnTo>
                  <a:pt x="297" y="167"/>
                </a:lnTo>
                <a:lnTo>
                  <a:pt x="296" y="167"/>
                </a:lnTo>
                <a:lnTo>
                  <a:pt x="297" y="167"/>
                </a:lnTo>
                <a:lnTo>
                  <a:pt x="297" y="168"/>
                </a:lnTo>
                <a:lnTo>
                  <a:pt x="296" y="168"/>
                </a:lnTo>
                <a:lnTo>
                  <a:pt x="297" y="168"/>
                </a:lnTo>
                <a:lnTo>
                  <a:pt x="298" y="168"/>
                </a:lnTo>
                <a:lnTo>
                  <a:pt x="297" y="168"/>
                </a:lnTo>
                <a:lnTo>
                  <a:pt x="298" y="167"/>
                </a:lnTo>
                <a:lnTo>
                  <a:pt x="298" y="168"/>
                </a:lnTo>
                <a:lnTo>
                  <a:pt x="299" y="168"/>
                </a:lnTo>
                <a:lnTo>
                  <a:pt x="298" y="167"/>
                </a:lnTo>
                <a:lnTo>
                  <a:pt x="299" y="167"/>
                </a:lnTo>
                <a:lnTo>
                  <a:pt x="298" y="167"/>
                </a:lnTo>
                <a:lnTo>
                  <a:pt x="298" y="166"/>
                </a:lnTo>
                <a:lnTo>
                  <a:pt x="299" y="166"/>
                </a:lnTo>
                <a:lnTo>
                  <a:pt x="298" y="166"/>
                </a:lnTo>
                <a:lnTo>
                  <a:pt x="299" y="166"/>
                </a:lnTo>
                <a:lnTo>
                  <a:pt x="299" y="165"/>
                </a:lnTo>
                <a:lnTo>
                  <a:pt x="299" y="166"/>
                </a:lnTo>
                <a:lnTo>
                  <a:pt x="300" y="166"/>
                </a:lnTo>
                <a:lnTo>
                  <a:pt x="300" y="167"/>
                </a:lnTo>
                <a:lnTo>
                  <a:pt x="299" y="167"/>
                </a:lnTo>
                <a:lnTo>
                  <a:pt x="299" y="168"/>
                </a:lnTo>
                <a:lnTo>
                  <a:pt x="300" y="168"/>
                </a:lnTo>
                <a:lnTo>
                  <a:pt x="300" y="167"/>
                </a:lnTo>
                <a:lnTo>
                  <a:pt x="300" y="168"/>
                </a:lnTo>
                <a:lnTo>
                  <a:pt x="301" y="168"/>
                </a:lnTo>
                <a:lnTo>
                  <a:pt x="301" y="167"/>
                </a:lnTo>
                <a:lnTo>
                  <a:pt x="302" y="167"/>
                </a:lnTo>
                <a:lnTo>
                  <a:pt x="302" y="168"/>
                </a:lnTo>
                <a:lnTo>
                  <a:pt x="303" y="168"/>
                </a:lnTo>
                <a:lnTo>
                  <a:pt x="303" y="167"/>
                </a:lnTo>
                <a:lnTo>
                  <a:pt x="303" y="168"/>
                </a:lnTo>
                <a:lnTo>
                  <a:pt x="304" y="168"/>
                </a:lnTo>
                <a:lnTo>
                  <a:pt x="304" y="167"/>
                </a:lnTo>
                <a:lnTo>
                  <a:pt x="303" y="167"/>
                </a:lnTo>
                <a:lnTo>
                  <a:pt x="303" y="166"/>
                </a:lnTo>
                <a:lnTo>
                  <a:pt x="302" y="166"/>
                </a:lnTo>
                <a:lnTo>
                  <a:pt x="303" y="166"/>
                </a:lnTo>
                <a:lnTo>
                  <a:pt x="303" y="165"/>
                </a:lnTo>
                <a:lnTo>
                  <a:pt x="302" y="165"/>
                </a:lnTo>
                <a:lnTo>
                  <a:pt x="302" y="164"/>
                </a:lnTo>
                <a:lnTo>
                  <a:pt x="301" y="164"/>
                </a:lnTo>
                <a:lnTo>
                  <a:pt x="301" y="165"/>
                </a:lnTo>
                <a:lnTo>
                  <a:pt x="300" y="165"/>
                </a:lnTo>
                <a:lnTo>
                  <a:pt x="300" y="164"/>
                </a:lnTo>
                <a:lnTo>
                  <a:pt x="300" y="165"/>
                </a:lnTo>
                <a:lnTo>
                  <a:pt x="299" y="165"/>
                </a:lnTo>
                <a:lnTo>
                  <a:pt x="299" y="164"/>
                </a:lnTo>
                <a:lnTo>
                  <a:pt x="300" y="164"/>
                </a:lnTo>
                <a:lnTo>
                  <a:pt x="300" y="163"/>
                </a:lnTo>
                <a:lnTo>
                  <a:pt x="301" y="163"/>
                </a:lnTo>
                <a:lnTo>
                  <a:pt x="300" y="163"/>
                </a:lnTo>
                <a:lnTo>
                  <a:pt x="300" y="162"/>
                </a:lnTo>
                <a:lnTo>
                  <a:pt x="301" y="162"/>
                </a:lnTo>
                <a:lnTo>
                  <a:pt x="300" y="162"/>
                </a:lnTo>
                <a:lnTo>
                  <a:pt x="300" y="161"/>
                </a:lnTo>
                <a:lnTo>
                  <a:pt x="300" y="162"/>
                </a:lnTo>
                <a:lnTo>
                  <a:pt x="299" y="162"/>
                </a:lnTo>
                <a:lnTo>
                  <a:pt x="299" y="161"/>
                </a:lnTo>
                <a:lnTo>
                  <a:pt x="300" y="161"/>
                </a:lnTo>
                <a:lnTo>
                  <a:pt x="300" y="160"/>
                </a:lnTo>
                <a:lnTo>
                  <a:pt x="299" y="160"/>
                </a:lnTo>
                <a:lnTo>
                  <a:pt x="299" y="159"/>
                </a:lnTo>
                <a:lnTo>
                  <a:pt x="299" y="160"/>
                </a:lnTo>
                <a:lnTo>
                  <a:pt x="298" y="160"/>
                </a:lnTo>
                <a:lnTo>
                  <a:pt x="299" y="160"/>
                </a:lnTo>
                <a:lnTo>
                  <a:pt x="298" y="160"/>
                </a:lnTo>
                <a:lnTo>
                  <a:pt x="298" y="161"/>
                </a:lnTo>
                <a:lnTo>
                  <a:pt x="299" y="161"/>
                </a:lnTo>
                <a:lnTo>
                  <a:pt x="298" y="161"/>
                </a:lnTo>
                <a:lnTo>
                  <a:pt x="299" y="162"/>
                </a:lnTo>
                <a:lnTo>
                  <a:pt x="298" y="162"/>
                </a:lnTo>
                <a:lnTo>
                  <a:pt x="298" y="161"/>
                </a:lnTo>
                <a:lnTo>
                  <a:pt x="297" y="162"/>
                </a:lnTo>
                <a:lnTo>
                  <a:pt x="298" y="162"/>
                </a:lnTo>
                <a:lnTo>
                  <a:pt x="297" y="162"/>
                </a:lnTo>
                <a:lnTo>
                  <a:pt x="296" y="162"/>
                </a:lnTo>
                <a:lnTo>
                  <a:pt x="297" y="162"/>
                </a:lnTo>
                <a:lnTo>
                  <a:pt x="297" y="161"/>
                </a:lnTo>
                <a:lnTo>
                  <a:pt x="296" y="161"/>
                </a:lnTo>
                <a:lnTo>
                  <a:pt x="297" y="161"/>
                </a:lnTo>
                <a:lnTo>
                  <a:pt x="296" y="161"/>
                </a:lnTo>
                <a:lnTo>
                  <a:pt x="296" y="162"/>
                </a:lnTo>
                <a:lnTo>
                  <a:pt x="295" y="162"/>
                </a:lnTo>
                <a:lnTo>
                  <a:pt x="295" y="161"/>
                </a:lnTo>
                <a:lnTo>
                  <a:pt x="295" y="162"/>
                </a:lnTo>
                <a:lnTo>
                  <a:pt x="294" y="162"/>
                </a:lnTo>
                <a:lnTo>
                  <a:pt x="294" y="161"/>
                </a:lnTo>
                <a:lnTo>
                  <a:pt x="295" y="161"/>
                </a:lnTo>
                <a:lnTo>
                  <a:pt x="295" y="160"/>
                </a:lnTo>
                <a:lnTo>
                  <a:pt x="296" y="160"/>
                </a:lnTo>
                <a:lnTo>
                  <a:pt x="295" y="160"/>
                </a:lnTo>
                <a:lnTo>
                  <a:pt x="295" y="159"/>
                </a:lnTo>
                <a:lnTo>
                  <a:pt x="296" y="159"/>
                </a:lnTo>
                <a:lnTo>
                  <a:pt x="295" y="159"/>
                </a:lnTo>
                <a:lnTo>
                  <a:pt x="296" y="159"/>
                </a:lnTo>
                <a:lnTo>
                  <a:pt x="296" y="158"/>
                </a:lnTo>
                <a:lnTo>
                  <a:pt x="297" y="158"/>
                </a:lnTo>
                <a:lnTo>
                  <a:pt x="296" y="158"/>
                </a:lnTo>
                <a:lnTo>
                  <a:pt x="297" y="158"/>
                </a:lnTo>
                <a:lnTo>
                  <a:pt x="297" y="159"/>
                </a:lnTo>
                <a:lnTo>
                  <a:pt x="296" y="159"/>
                </a:lnTo>
                <a:lnTo>
                  <a:pt x="297" y="159"/>
                </a:lnTo>
                <a:lnTo>
                  <a:pt x="298" y="159"/>
                </a:lnTo>
                <a:lnTo>
                  <a:pt x="297" y="159"/>
                </a:lnTo>
                <a:lnTo>
                  <a:pt x="298" y="158"/>
                </a:lnTo>
                <a:lnTo>
                  <a:pt x="298" y="159"/>
                </a:lnTo>
                <a:lnTo>
                  <a:pt x="299" y="159"/>
                </a:lnTo>
                <a:lnTo>
                  <a:pt x="298" y="158"/>
                </a:lnTo>
                <a:lnTo>
                  <a:pt x="299" y="158"/>
                </a:lnTo>
                <a:lnTo>
                  <a:pt x="298" y="158"/>
                </a:lnTo>
                <a:lnTo>
                  <a:pt x="298" y="157"/>
                </a:lnTo>
                <a:lnTo>
                  <a:pt x="297" y="157"/>
                </a:lnTo>
                <a:lnTo>
                  <a:pt x="298" y="157"/>
                </a:lnTo>
                <a:lnTo>
                  <a:pt x="297" y="157"/>
                </a:lnTo>
                <a:lnTo>
                  <a:pt x="296" y="157"/>
                </a:lnTo>
                <a:lnTo>
                  <a:pt x="297" y="157"/>
                </a:lnTo>
                <a:lnTo>
                  <a:pt x="298" y="157"/>
                </a:lnTo>
                <a:lnTo>
                  <a:pt x="297" y="156"/>
                </a:lnTo>
                <a:lnTo>
                  <a:pt x="298" y="156"/>
                </a:lnTo>
                <a:lnTo>
                  <a:pt x="297" y="156"/>
                </a:lnTo>
                <a:lnTo>
                  <a:pt x="298" y="155"/>
                </a:lnTo>
                <a:lnTo>
                  <a:pt x="298" y="156"/>
                </a:lnTo>
                <a:lnTo>
                  <a:pt x="299" y="156"/>
                </a:lnTo>
                <a:lnTo>
                  <a:pt x="298" y="155"/>
                </a:lnTo>
                <a:lnTo>
                  <a:pt x="299" y="155"/>
                </a:lnTo>
                <a:lnTo>
                  <a:pt x="298" y="155"/>
                </a:lnTo>
                <a:lnTo>
                  <a:pt x="298" y="154"/>
                </a:lnTo>
                <a:lnTo>
                  <a:pt x="299" y="154"/>
                </a:lnTo>
                <a:lnTo>
                  <a:pt x="298" y="154"/>
                </a:lnTo>
                <a:lnTo>
                  <a:pt x="299" y="154"/>
                </a:lnTo>
                <a:lnTo>
                  <a:pt x="299" y="153"/>
                </a:lnTo>
                <a:lnTo>
                  <a:pt x="299" y="154"/>
                </a:lnTo>
                <a:lnTo>
                  <a:pt x="300" y="154"/>
                </a:lnTo>
                <a:lnTo>
                  <a:pt x="300" y="155"/>
                </a:lnTo>
                <a:lnTo>
                  <a:pt x="299" y="155"/>
                </a:lnTo>
                <a:lnTo>
                  <a:pt x="299" y="156"/>
                </a:lnTo>
                <a:lnTo>
                  <a:pt x="300" y="156"/>
                </a:lnTo>
                <a:lnTo>
                  <a:pt x="300" y="155"/>
                </a:lnTo>
                <a:lnTo>
                  <a:pt x="300" y="156"/>
                </a:lnTo>
                <a:lnTo>
                  <a:pt x="301" y="156"/>
                </a:lnTo>
                <a:lnTo>
                  <a:pt x="301" y="155"/>
                </a:lnTo>
                <a:lnTo>
                  <a:pt x="302" y="155"/>
                </a:lnTo>
                <a:lnTo>
                  <a:pt x="302" y="156"/>
                </a:lnTo>
                <a:lnTo>
                  <a:pt x="303" y="156"/>
                </a:lnTo>
                <a:lnTo>
                  <a:pt x="303" y="155"/>
                </a:lnTo>
                <a:lnTo>
                  <a:pt x="303" y="156"/>
                </a:lnTo>
                <a:lnTo>
                  <a:pt x="304" y="156"/>
                </a:lnTo>
                <a:lnTo>
                  <a:pt x="304" y="155"/>
                </a:lnTo>
                <a:lnTo>
                  <a:pt x="303" y="155"/>
                </a:lnTo>
                <a:lnTo>
                  <a:pt x="303" y="154"/>
                </a:lnTo>
                <a:lnTo>
                  <a:pt x="302" y="154"/>
                </a:lnTo>
                <a:lnTo>
                  <a:pt x="303" y="154"/>
                </a:lnTo>
                <a:lnTo>
                  <a:pt x="303" y="153"/>
                </a:lnTo>
                <a:lnTo>
                  <a:pt x="302" y="153"/>
                </a:lnTo>
                <a:lnTo>
                  <a:pt x="302" y="152"/>
                </a:lnTo>
                <a:lnTo>
                  <a:pt x="301" y="152"/>
                </a:lnTo>
                <a:lnTo>
                  <a:pt x="301" y="153"/>
                </a:lnTo>
                <a:lnTo>
                  <a:pt x="300" y="153"/>
                </a:lnTo>
                <a:lnTo>
                  <a:pt x="300" y="152"/>
                </a:lnTo>
                <a:lnTo>
                  <a:pt x="300" y="153"/>
                </a:lnTo>
                <a:lnTo>
                  <a:pt x="299" y="153"/>
                </a:lnTo>
                <a:lnTo>
                  <a:pt x="299" y="152"/>
                </a:lnTo>
                <a:lnTo>
                  <a:pt x="300" y="152"/>
                </a:lnTo>
                <a:lnTo>
                  <a:pt x="300" y="151"/>
                </a:lnTo>
                <a:lnTo>
                  <a:pt x="301" y="151"/>
                </a:lnTo>
                <a:lnTo>
                  <a:pt x="300" y="151"/>
                </a:lnTo>
                <a:lnTo>
                  <a:pt x="300" y="150"/>
                </a:lnTo>
                <a:lnTo>
                  <a:pt x="301" y="150"/>
                </a:lnTo>
                <a:lnTo>
                  <a:pt x="301" y="149"/>
                </a:lnTo>
                <a:lnTo>
                  <a:pt x="302" y="149"/>
                </a:lnTo>
                <a:lnTo>
                  <a:pt x="302" y="150"/>
                </a:lnTo>
                <a:lnTo>
                  <a:pt x="303" y="150"/>
                </a:lnTo>
                <a:lnTo>
                  <a:pt x="303" y="149"/>
                </a:lnTo>
                <a:lnTo>
                  <a:pt x="303" y="150"/>
                </a:lnTo>
                <a:lnTo>
                  <a:pt x="304" y="150"/>
                </a:lnTo>
                <a:lnTo>
                  <a:pt x="304" y="149"/>
                </a:lnTo>
                <a:lnTo>
                  <a:pt x="303" y="149"/>
                </a:lnTo>
                <a:lnTo>
                  <a:pt x="303" y="148"/>
                </a:lnTo>
                <a:lnTo>
                  <a:pt x="302" y="148"/>
                </a:lnTo>
                <a:lnTo>
                  <a:pt x="303" y="148"/>
                </a:lnTo>
                <a:lnTo>
                  <a:pt x="303" y="147"/>
                </a:lnTo>
                <a:lnTo>
                  <a:pt x="302" y="147"/>
                </a:lnTo>
                <a:lnTo>
                  <a:pt x="303" y="147"/>
                </a:lnTo>
                <a:lnTo>
                  <a:pt x="303" y="146"/>
                </a:lnTo>
                <a:lnTo>
                  <a:pt x="303" y="147"/>
                </a:lnTo>
                <a:lnTo>
                  <a:pt x="304" y="147"/>
                </a:lnTo>
                <a:lnTo>
                  <a:pt x="304" y="146"/>
                </a:lnTo>
                <a:lnTo>
                  <a:pt x="303" y="146"/>
                </a:lnTo>
                <a:lnTo>
                  <a:pt x="303" y="145"/>
                </a:lnTo>
                <a:lnTo>
                  <a:pt x="304" y="145"/>
                </a:lnTo>
                <a:lnTo>
                  <a:pt x="304" y="144"/>
                </a:lnTo>
                <a:lnTo>
                  <a:pt x="304" y="145"/>
                </a:lnTo>
                <a:lnTo>
                  <a:pt x="305" y="145"/>
                </a:lnTo>
                <a:lnTo>
                  <a:pt x="304" y="145"/>
                </a:lnTo>
                <a:lnTo>
                  <a:pt x="305" y="145"/>
                </a:lnTo>
                <a:lnTo>
                  <a:pt x="305" y="146"/>
                </a:lnTo>
                <a:lnTo>
                  <a:pt x="305" y="147"/>
                </a:lnTo>
                <a:lnTo>
                  <a:pt x="304" y="147"/>
                </a:lnTo>
                <a:lnTo>
                  <a:pt x="305" y="147"/>
                </a:lnTo>
                <a:lnTo>
                  <a:pt x="305" y="146"/>
                </a:lnTo>
                <a:lnTo>
                  <a:pt x="306" y="146"/>
                </a:lnTo>
                <a:lnTo>
                  <a:pt x="306" y="147"/>
                </a:lnTo>
                <a:lnTo>
                  <a:pt x="306" y="148"/>
                </a:lnTo>
                <a:lnTo>
                  <a:pt x="307" y="148"/>
                </a:lnTo>
                <a:lnTo>
                  <a:pt x="306" y="148"/>
                </a:lnTo>
                <a:lnTo>
                  <a:pt x="305" y="148"/>
                </a:lnTo>
                <a:lnTo>
                  <a:pt x="305" y="149"/>
                </a:lnTo>
                <a:lnTo>
                  <a:pt x="305" y="150"/>
                </a:lnTo>
                <a:lnTo>
                  <a:pt x="304" y="150"/>
                </a:lnTo>
                <a:lnTo>
                  <a:pt x="305" y="150"/>
                </a:lnTo>
                <a:lnTo>
                  <a:pt x="305" y="149"/>
                </a:lnTo>
                <a:lnTo>
                  <a:pt x="306" y="149"/>
                </a:lnTo>
                <a:lnTo>
                  <a:pt x="306" y="150"/>
                </a:lnTo>
                <a:lnTo>
                  <a:pt x="307" y="150"/>
                </a:lnTo>
                <a:lnTo>
                  <a:pt x="306" y="150"/>
                </a:lnTo>
                <a:lnTo>
                  <a:pt x="306" y="149"/>
                </a:lnTo>
                <a:lnTo>
                  <a:pt x="307" y="149"/>
                </a:lnTo>
                <a:lnTo>
                  <a:pt x="307" y="150"/>
                </a:lnTo>
                <a:lnTo>
                  <a:pt x="308" y="150"/>
                </a:lnTo>
                <a:lnTo>
                  <a:pt x="307" y="150"/>
                </a:lnTo>
                <a:lnTo>
                  <a:pt x="308" y="150"/>
                </a:lnTo>
                <a:lnTo>
                  <a:pt x="308" y="151"/>
                </a:lnTo>
                <a:lnTo>
                  <a:pt x="307" y="151"/>
                </a:lnTo>
                <a:lnTo>
                  <a:pt x="308" y="151"/>
                </a:lnTo>
                <a:lnTo>
                  <a:pt x="309" y="152"/>
                </a:lnTo>
                <a:lnTo>
                  <a:pt x="308" y="152"/>
                </a:lnTo>
                <a:lnTo>
                  <a:pt x="309" y="152"/>
                </a:lnTo>
                <a:lnTo>
                  <a:pt x="309" y="153"/>
                </a:lnTo>
                <a:lnTo>
                  <a:pt x="308" y="153"/>
                </a:lnTo>
                <a:lnTo>
                  <a:pt x="308" y="152"/>
                </a:lnTo>
                <a:lnTo>
                  <a:pt x="308" y="153"/>
                </a:lnTo>
                <a:lnTo>
                  <a:pt x="307" y="153"/>
                </a:lnTo>
                <a:lnTo>
                  <a:pt x="307" y="152"/>
                </a:lnTo>
                <a:lnTo>
                  <a:pt x="306" y="152"/>
                </a:lnTo>
                <a:lnTo>
                  <a:pt x="306" y="153"/>
                </a:lnTo>
                <a:lnTo>
                  <a:pt x="307" y="153"/>
                </a:lnTo>
                <a:lnTo>
                  <a:pt x="306" y="153"/>
                </a:lnTo>
                <a:lnTo>
                  <a:pt x="306" y="154"/>
                </a:lnTo>
                <a:lnTo>
                  <a:pt x="307" y="154"/>
                </a:lnTo>
                <a:lnTo>
                  <a:pt x="306" y="154"/>
                </a:lnTo>
                <a:lnTo>
                  <a:pt x="305" y="154"/>
                </a:lnTo>
                <a:lnTo>
                  <a:pt x="305" y="155"/>
                </a:lnTo>
                <a:lnTo>
                  <a:pt x="305" y="156"/>
                </a:lnTo>
                <a:lnTo>
                  <a:pt x="304" y="156"/>
                </a:lnTo>
                <a:lnTo>
                  <a:pt x="305" y="156"/>
                </a:lnTo>
                <a:lnTo>
                  <a:pt x="305" y="155"/>
                </a:lnTo>
                <a:lnTo>
                  <a:pt x="306" y="155"/>
                </a:lnTo>
                <a:lnTo>
                  <a:pt x="306" y="156"/>
                </a:lnTo>
                <a:lnTo>
                  <a:pt x="307" y="156"/>
                </a:lnTo>
                <a:lnTo>
                  <a:pt x="306" y="156"/>
                </a:lnTo>
                <a:lnTo>
                  <a:pt x="306" y="155"/>
                </a:lnTo>
                <a:lnTo>
                  <a:pt x="307" y="155"/>
                </a:lnTo>
                <a:lnTo>
                  <a:pt x="307" y="156"/>
                </a:lnTo>
                <a:lnTo>
                  <a:pt x="308" y="156"/>
                </a:lnTo>
                <a:lnTo>
                  <a:pt x="308" y="155"/>
                </a:lnTo>
                <a:lnTo>
                  <a:pt x="308" y="156"/>
                </a:lnTo>
                <a:lnTo>
                  <a:pt x="309" y="156"/>
                </a:lnTo>
                <a:lnTo>
                  <a:pt x="309" y="155"/>
                </a:lnTo>
                <a:lnTo>
                  <a:pt x="308" y="155"/>
                </a:lnTo>
                <a:lnTo>
                  <a:pt x="309" y="155"/>
                </a:lnTo>
                <a:lnTo>
                  <a:pt x="308" y="154"/>
                </a:lnTo>
                <a:lnTo>
                  <a:pt x="309" y="154"/>
                </a:lnTo>
                <a:lnTo>
                  <a:pt x="309" y="153"/>
                </a:lnTo>
                <a:lnTo>
                  <a:pt x="310" y="153"/>
                </a:lnTo>
                <a:lnTo>
                  <a:pt x="309" y="154"/>
                </a:lnTo>
                <a:lnTo>
                  <a:pt x="310" y="154"/>
                </a:lnTo>
                <a:lnTo>
                  <a:pt x="309" y="154"/>
                </a:lnTo>
                <a:lnTo>
                  <a:pt x="310" y="154"/>
                </a:lnTo>
                <a:lnTo>
                  <a:pt x="310" y="155"/>
                </a:lnTo>
                <a:lnTo>
                  <a:pt x="311" y="155"/>
                </a:lnTo>
                <a:lnTo>
                  <a:pt x="310" y="155"/>
                </a:lnTo>
                <a:lnTo>
                  <a:pt x="310" y="156"/>
                </a:lnTo>
                <a:lnTo>
                  <a:pt x="309" y="156"/>
                </a:lnTo>
                <a:lnTo>
                  <a:pt x="310" y="156"/>
                </a:lnTo>
                <a:lnTo>
                  <a:pt x="311" y="156"/>
                </a:lnTo>
                <a:lnTo>
                  <a:pt x="310" y="156"/>
                </a:lnTo>
                <a:lnTo>
                  <a:pt x="311" y="155"/>
                </a:lnTo>
                <a:lnTo>
                  <a:pt x="311" y="156"/>
                </a:lnTo>
                <a:lnTo>
                  <a:pt x="311" y="157"/>
                </a:lnTo>
                <a:lnTo>
                  <a:pt x="312" y="157"/>
                </a:lnTo>
                <a:lnTo>
                  <a:pt x="311" y="157"/>
                </a:lnTo>
                <a:lnTo>
                  <a:pt x="310" y="157"/>
                </a:lnTo>
                <a:lnTo>
                  <a:pt x="311" y="157"/>
                </a:lnTo>
                <a:lnTo>
                  <a:pt x="310" y="157"/>
                </a:lnTo>
                <a:lnTo>
                  <a:pt x="310" y="158"/>
                </a:lnTo>
                <a:lnTo>
                  <a:pt x="311" y="158"/>
                </a:lnTo>
                <a:lnTo>
                  <a:pt x="310" y="158"/>
                </a:lnTo>
                <a:lnTo>
                  <a:pt x="310" y="159"/>
                </a:lnTo>
                <a:lnTo>
                  <a:pt x="309" y="159"/>
                </a:lnTo>
                <a:lnTo>
                  <a:pt x="310" y="159"/>
                </a:lnTo>
                <a:lnTo>
                  <a:pt x="311" y="159"/>
                </a:lnTo>
                <a:lnTo>
                  <a:pt x="310" y="159"/>
                </a:lnTo>
                <a:lnTo>
                  <a:pt x="311" y="158"/>
                </a:lnTo>
                <a:lnTo>
                  <a:pt x="311" y="159"/>
                </a:lnTo>
                <a:lnTo>
                  <a:pt x="312" y="159"/>
                </a:lnTo>
                <a:lnTo>
                  <a:pt x="311" y="159"/>
                </a:lnTo>
                <a:lnTo>
                  <a:pt x="311" y="158"/>
                </a:lnTo>
                <a:lnTo>
                  <a:pt x="312" y="158"/>
                </a:lnTo>
                <a:lnTo>
                  <a:pt x="312" y="159"/>
                </a:lnTo>
                <a:lnTo>
                  <a:pt x="313" y="159"/>
                </a:lnTo>
                <a:lnTo>
                  <a:pt x="313" y="160"/>
                </a:lnTo>
                <a:lnTo>
                  <a:pt x="312" y="160"/>
                </a:lnTo>
                <a:lnTo>
                  <a:pt x="313" y="160"/>
                </a:lnTo>
                <a:lnTo>
                  <a:pt x="314" y="160"/>
                </a:lnTo>
                <a:lnTo>
                  <a:pt x="314" y="161"/>
                </a:lnTo>
                <a:lnTo>
                  <a:pt x="313" y="161"/>
                </a:lnTo>
                <a:lnTo>
                  <a:pt x="314" y="161"/>
                </a:lnTo>
                <a:lnTo>
                  <a:pt x="314" y="162"/>
                </a:lnTo>
                <a:lnTo>
                  <a:pt x="313" y="162"/>
                </a:lnTo>
                <a:lnTo>
                  <a:pt x="313" y="161"/>
                </a:lnTo>
                <a:lnTo>
                  <a:pt x="313" y="162"/>
                </a:lnTo>
                <a:lnTo>
                  <a:pt x="312" y="162"/>
                </a:lnTo>
                <a:lnTo>
                  <a:pt x="312" y="161"/>
                </a:lnTo>
                <a:lnTo>
                  <a:pt x="311" y="161"/>
                </a:lnTo>
                <a:lnTo>
                  <a:pt x="311" y="162"/>
                </a:lnTo>
                <a:lnTo>
                  <a:pt x="312" y="162"/>
                </a:lnTo>
                <a:lnTo>
                  <a:pt x="311" y="162"/>
                </a:lnTo>
                <a:lnTo>
                  <a:pt x="311" y="161"/>
                </a:lnTo>
                <a:lnTo>
                  <a:pt x="310" y="162"/>
                </a:lnTo>
                <a:lnTo>
                  <a:pt x="311" y="162"/>
                </a:lnTo>
                <a:lnTo>
                  <a:pt x="310" y="162"/>
                </a:lnTo>
                <a:lnTo>
                  <a:pt x="309" y="162"/>
                </a:lnTo>
                <a:lnTo>
                  <a:pt x="310" y="162"/>
                </a:lnTo>
                <a:lnTo>
                  <a:pt x="310" y="161"/>
                </a:lnTo>
                <a:lnTo>
                  <a:pt x="311" y="161"/>
                </a:lnTo>
                <a:lnTo>
                  <a:pt x="310" y="161"/>
                </a:lnTo>
                <a:lnTo>
                  <a:pt x="310" y="160"/>
                </a:lnTo>
                <a:lnTo>
                  <a:pt x="309" y="160"/>
                </a:lnTo>
                <a:lnTo>
                  <a:pt x="310" y="160"/>
                </a:lnTo>
                <a:lnTo>
                  <a:pt x="309" y="160"/>
                </a:lnTo>
                <a:lnTo>
                  <a:pt x="310" y="159"/>
                </a:lnTo>
                <a:lnTo>
                  <a:pt x="309" y="159"/>
                </a:lnTo>
                <a:lnTo>
                  <a:pt x="309" y="160"/>
                </a:lnTo>
                <a:lnTo>
                  <a:pt x="308" y="160"/>
                </a:lnTo>
                <a:lnTo>
                  <a:pt x="309" y="161"/>
                </a:lnTo>
                <a:lnTo>
                  <a:pt x="308" y="161"/>
                </a:lnTo>
                <a:lnTo>
                  <a:pt x="309" y="161"/>
                </a:lnTo>
                <a:lnTo>
                  <a:pt x="309" y="162"/>
                </a:lnTo>
                <a:lnTo>
                  <a:pt x="308" y="162"/>
                </a:lnTo>
                <a:lnTo>
                  <a:pt x="308" y="161"/>
                </a:lnTo>
                <a:lnTo>
                  <a:pt x="308" y="162"/>
                </a:lnTo>
                <a:lnTo>
                  <a:pt x="307" y="162"/>
                </a:lnTo>
                <a:lnTo>
                  <a:pt x="308" y="162"/>
                </a:lnTo>
                <a:lnTo>
                  <a:pt x="308" y="163"/>
                </a:lnTo>
                <a:lnTo>
                  <a:pt x="307" y="163"/>
                </a:lnTo>
                <a:lnTo>
                  <a:pt x="308" y="163"/>
                </a:lnTo>
                <a:lnTo>
                  <a:pt x="309" y="164"/>
                </a:lnTo>
                <a:lnTo>
                  <a:pt x="308" y="164"/>
                </a:lnTo>
                <a:lnTo>
                  <a:pt x="309" y="164"/>
                </a:lnTo>
                <a:lnTo>
                  <a:pt x="309" y="165"/>
                </a:lnTo>
                <a:lnTo>
                  <a:pt x="308" y="165"/>
                </a:lnTo>
                <a:lnTo>
                  <a:pt x="308" y="164"/>
                </a:lnTo>
                <a:lnTo>
                  <a:pt x="308" y="165"/>
                </a:lnTo>
                <a:lnTo>
                  <a:pt x="307" y="165"/>
                </a:lnTo>
                <a:lnTo>
                  <a:pt x="307" y="164"/>
                </a:lnTo>
                <a:lnTo>
                  <a:pt x="306" y="164"/>
                </a:lnTo>
                <a:lnTo>
                  <a:pt x="306" y="165"/>
                </a:lnTo>
                <a:lnTo>
                  <a:pt x="307" y="165"/>
                </a:lnTo>
                <a:lnTo>
                  <a:pt x="306" y="165"/>
                </a:lnTo>
                <a:lnTo>
                  <a:pt x="306" y="166"/>
                </a:lnTo>
                <a:lnTo>
                  <a:pt x="307" y="166"/>
                </a:lnTo>
                <a:lnTo>
                  <a:pt x="306" y="166"/>
                </a:lnTo>
                <a:lnTo>
                  <a:pt x="305" y="166"/>
                </a:lnTo>
                <a:lnTo>
                  <a:pt x="305" y="167"/>
                </a:lnTo>
                <a:lnTo>
                  <a:pt x="305" y="168"/>
                </a:lnTo>
                <a:lnTo>
                  <a:pt x="304" y="168"/>
                </a:lnTo>
                <a:lnTo>
                  <a:pt x="305" y="168"/>
                </a:lnTo>
                <a:lnTo>
                  <a:pt x="305" y="167"/>
                </a:lnTo>
                <a:lnTo>
                  <a:pt x="306" y="167"/>
                </a:lnTo>
                <a:lnTo>
                  <a:pt x="306" y="168"/>
                </a:lnTo>
                <a:lnTo>
                  <a:pt x="307" y="168"/>
                </a:lnTo>
                <a:lnTo>
                  <a:pt x="306" y="168"/>
                </a:lnTo>
                <a:lnTo>
                  <a:pt x="306" y="167"/>
                </a:lnTo>
                <a:lnTo>
                  <a:pt x="307" y="167"/>
                </a:lnTo>
                <a:lnTo>
                  <a:pt x="307" y="168"/>
                </a:lnTo>
                <a:lnTo>
                  <a:pt x="308" y="168"/>
                </a:lnTo>
                <a:lnTo>
                  <a:pt x="308" y="167"/>
                </a:lnTo>
                <a:lnTo>
                  <a:pt x="308" y="168"/>
                </a:lnTo>
                <a:lnTo>
                  <a:pt x="309" y="168"/>
                </a:lnTo>
                <a:lnTo>
                  <a:pt x="309" y="167"/>
                </a:lnTo>
                <a:lnTo>
                  <a:pt x="308" y="167"/>
                </a:lnTo>
                <a:lnTo>
                  <a:pt x="309" y="167"/>
                </a:lnTo>
                <a:lnTo>
                  <a:pt x="308" y="166"/>
                </a:lnTo>
                <a:lnTo>
                  <a:pt x="309" y="166"/>
                </a:lnTo>
                <a:lnTo>
                  <a:pt x="309" y="165"/>
                </a:lnTo>
                <a:lnTo>
                  <a:pt x="310" y="165"/>
                </a:lnTo>
                <a:lnTo>
                  <a:pt x="309" y="166"/>
                </a:lnTo>
                <a:lnTo>
                  <a:pt x="310" y="166"/>
                </a:lnTo>
                <a:lnTo>
                  <a:pt x="309" y="166"/>
                </a:lnTo>
                <a:lnTo>
                  <a:pt x="310" y="166"/>
                </a:lnTo>
                <a:lnTo>
                  <a:pt x="310" y="167"/>
                </a:lnTo>
                <a:lnTo>
                  <a:pt x="311" y="167"/>
                </a:lnTo>
                <a:lnTo>
                  <a:pt x="310" y="167"/>
                </a:lnTo>
                <a:lnTo>
                  <a:pt x="310" y="168"/>
                </a:lnTo>
                <a:lnTo>
                  <a:pt x="309" y="168"/>
                </a:lnTo>
                <a:lnTo>
                  <a:pt x="310" y="168"/>
                </a:lnTo>
                <a:lnTo>
                  <a:pt x="311" y="168"/>
                </a:lnTo>
                <a:lnTo>
                  <a:pt x="310" y="168"/>
                </a:lnTo>
                <a:lnTo>
                  <a:pt x="311" y="167"/>
                </a:lnTo>
                <a:lnTo>
                  <a:pt x="311" y="168"/>
                </a:lnTo>
                <a:lnTo>
                  <a:pt x="312" y="168"/>
                </a:lnTo>
                <a:lnTo>
                  <a:pt x="311" y="168"/>
                </a:lnTo>
                <a:lnTo>
                  <a:pt x="311" y="167"/>
                </a:lnTo>
                <a:lnTo>
                  <a:pt x="312" y="167"/>
                </a:lnTo>
                <a:lnTo>
                  <a:pt x="312" y="168"/>
                </a:lnTo>
                <a:lnTo>
                  <a:pt x="313" y="168"/>
                </a:lnTo>
                <a:lnTo>
                  <a:pt x="313" y="167"/>
                </a:lnTo>
                <a:lnTo>
                  <a:pt x="313" y="168"/>
                </a:lnTo>
                <a:lnTo>
                  <a:pt x="314" y="168"/>
                </a:lnTo>
                <a:lnTo>
                  <a:pt x="314" y="167"/>
                </a:lnTo>
                <a:lnTo>
                  <a:pt x="313" y="167"/>
                </a:lnTo>
                <a:lnTo>
                  <a:pt x="314" y="167"/>
                </a:lnTo>
                <a:lnTo>
                  <a:pt x="314" y="166"/>
                </a:lnTo>
                <a:lnTo>
                  <a:pt x="313" y="166"/>
                </a:lnTo>
                <a:lnTo>
                  <a:pt x="312" y="166"/>
                </a:lnTo>
                <a:lnTo>
                  <a:pt x="313" y="166"/>
                </a:lnTo>
                <a:lnTo>
                  <a:pt x="313" y="165"/>
                </a:lnTo>
                <a:lnTo>
                  <a:pt x="313" y="164"/>
                </a:lnTo>
                <a:lnTo>
                  <a:pt x="313" y="165"/>
                </a:lnTo>
                <a:lnTo>
                  <a:pt x="314" y="165"/>
                </a:lnTo>
                <a:lnTo>
                  <a:pt x="314" y="164"/>
                </a:lnTo>
                <a:lnTo>
                  <a:pt x="313" y="164"/>
                </a:lnTo>
                <a:lnTo>
                  <a:pt x="314" y="164"/>
                </a:lnTo>
                <a:lnTo>
                  <a:pt x="314" y="163"/>
                </a:lnTo>
                <a:lnTo>
                  <a:pt x="314" y="162"/>
                </a:lnTo>
                <a:lnTo>
                  <a:pt x="315" y="162"/>
                </a:lnTo>
                <a:lnTo>
                  <a:pt x="315" y="163"/>
                </a:lnTo>
                <a:lnTo>
                  <a:pt x="315" y="164"/>
                </a:lnTo>
                <a:lnTo>
                  <a:pt x="316" y="164"/>
                </a:lnTo>
                <a:lnTo>
                  <a:pt x="315" y="164"/>
                </a:lnTo>
                <a:lnTo>
                  <a:pt x="315" y="165"/>
                </a:lnTo>
                <a:lnTo>
                  <a:pt x="316" y="165"/>
                </a:lnTo>
                <a:lnTo>
                  <a:pt x="316" y="164"/>
                </a:lnTo>
                <a:lnTo>
                  <a:pt x="316" y="165"/>
                </a:lnTo>
                <a:lnTo>
                  <a:pt x="316" y="166"/>
                </a:lnTo>
                <a:lnTo>
                  <a:pt x="317" y="166"/>
                </a:lnTo>
                <a:lnTo>
                  <a:pt x="316" y="166"/>
                </a:lnTo>
                <a:lnTo>
                  <a:pt x="315" y="166"/>
                </a:lnTo>
                <a:lnTo>
                  <a:pt x="315" y="167"/>
                </a:lnTo>
                <a:lnTo>
                  <a:pt x="316" y="167"/>
                </a:lnTo>
                <a:lnTo>
                  <a:pt x="315" y="167"/>
                </a:lnTo>
                <a:lnTo>
                  <a:pt x="315" y="168"/>
                </a:lnTo>
                <a:lnTo>
                  <a:pt x="316" y="168"/>
                </a:lnTo>
                <a:lnTo>
                  <a:pt x="316" y="167"/>
                </a:lnTo>
                <a:lnTo>
                  <a:pt x="316" y="168"/>
                </a:lnTo>
                <a:lnTo>
                  <a:pt x="317" y="168"/>
                </a:lnTo>
                <a:lnTo>
                  <a:pt x="317" y="167"/>
                </a:lnTo>
                <a:lnTo>
                  <a:pt x="318" y="167"/>
                </a:lnTo>
                <a:lnTo>
                  <a:pt x="318" y="168"/>
                </a:lnTo>
                <a:lnTo>
                  <a:pt x="317" y="168"/>
                </a:lnTo>
                <a:lnTo>
                  <a:pt x="318" y="168"/>
                </a:lnTo>
                <a:lnTo>
                  <a:pt x="318" y="169"/>
                </a:lnTo>
                <a:lnTo>
                  <a:pt x="317" y="169"/>
                </a:lnTo>
                <a:lnTo>
                  <a:pt x="318" y="169"/>
                </a:lnTo>
                <a:lnTo>
                  <a:pt x="319" y="169"/>
                </a:lnTo>
                <a:lnTo>
                  <a:pt x="319" y="170"/>
                </a:lnTo>
                <a:lnTo>
                  <a:pt x="319" y="171"/>
                </a:lnTo>
                <a:lnTo>
                  <a:pt x="320" y="171"/>
                </a:lnTo>
                <a:lnTo>
                  <a:pt x="319" y="171"/>
                </a:lnTo>
                <a:lnTo>
                  <a:pt x="319" y="170"/>
                </a:lnTo>
                <a:lnTo>
                  <a:pt x="318" y="170"/>
                </a:lnTo>
                <a:lnTo>
                  <a:pt x="318" y="171"/>
                </a:lnTo>
                <a:lnTo>
                  <a:pt x="317" y="171"/>
                </a:lnTo>
                <a:lnTo>
                  <a:pt x="318" y="171"/>
                </a:lnTo>
                <a:lnTo>
                  <a:pt x="318" y="170"/>
                </a:lnTo>
                <a:lnTo>
                  <a:pt x="317" y="170"/>
                </a:lnTo>
                <a:lnTo>
                  <a:pt x="317" y="171"/>
                </a:lnTo>
                <a:lnTo>
                  <a:pt x="316" y="171"/>
                </a:lnTo>
                <a:lnTo>
                  <a:pt x="316" y="172"/>
                </a:lnTo>
                <a:lnTo>
                  <a:pt x="317" y="172"/>
                </a:lnTo>
                <a:lnTo>
                  <a:pt x="316" y="172"/>
                </a:lnTo>
                <a:lnTo>
                  <a:pt x="315" y="172"/>
                </a:lnTo>
                <a:lnTo>
                  <a:pt x="315" y="173"/>
                </a:lnTo>
                <a:lnTo>
                  <a:pt x="316" y="173"/>
                </a:lnTo>
                <a:lnTo>
                  <a:pt x="315" y="173"/>
                </a:lnTo>
                <a:lnTo>
                  <a:pt x="315" y="174"/>
                </a:lnTo>
                <a:lnTo>
                  <a:pt x="316" y="174"/>
                </a:lnTo>
                <a:lnTo>
                  <a:pt x="316" y="173"/>
                </a:lnTo>
                <a:lnTo>
                  <a:pt x="316" y="174"/>
                </a:lnTo>
                <a:lnTo>
                  <a:pt x="317" y="174"/>
                </a:lnTo>
                <a:lnTo>
                  <a:pt x="317" y="173"/>
                </a:lnTo>
                <a:lnTo>
                  <a:pt x="318" y="173"/>
                </a:lnTo>
                <a:lnTo>
                  <a:pt x="318" y="174"/>
                </a:lnTo>
                <a:lnTo>
                  <a:pt x="317" y="174"/>
                </a:lnTo>
                <a:lnTo>
                  <a:pt x="318" y="174"/>
                </a:lnTo>
                <a:lnTo>
                  <a:pt x="318" y="173"/>
                </a:lnTo>
                <a:lnTo>
                  <a:pt x="319" y="173"/>
                </a:lnTo>
                <a:lnTo>
                  <a:pt x="319" y="174"/>
                </a:lnTo>
                <a:lnTo>
                  <a:pt x="320" y="174"/>
                </a:lnTo>
                <a:lnTo>
                  <a:pt x="319" y="174"/>
                </a:lnTo>
                <a:lnTo>
                  <a:pt x="319" y="173"/>
                </a:lnTo>
                <a:lnTo>
                  <a:pt x="319" y="172"/>
                </a:lnTo>
                <a:lnTo>
                  <a:pt x="320" y="172"/>
                </a:lnTo>
                <a:lnTo>
                  <a:pt x="319" y="172"/>
                </a:lnTo>
                <a:lnTo>
                  <a:pt x="320" y="172"/>
                </a:lnTo>
                <a:lnTo>
                  <a:pt x="320" y="171"/>
                </a:lnTo>
                <a:lnTo>
                  <a:pt x="320" y="172"/>
                </a:lnTo>
                <a:lnTo>
                  <a:pt x="321" y="172"/>
                </a:lnTo>
                <a:lnTo>
                  <a:pt x="320" y="173"/>
                </a:lnTo>
                <a:lnTo>
                  <a:pt x="321" y="173"/>
                </a:lnTo>
                <a:lnTo>
                  <a:pt x="320" y="173"/>
                </a:lnTo>
                <a:lnTo>
                  <a:pt x="320" y="174"/>
                </a:lnTo>
                <a:lnTo>
                  <a:pt x="321" y="174"/>
                </a:lnTo>
                <a:lnTo>
                  <a:pt x="321" y="173"/>
                </a:lnTo>
                <a:lnTo>
                  <a:pt x="321" y="174"/>
                </a:lnTo>
                <a:lnTo>
                  <a:pt x="322" y="174"/>
                </a:lnTo>
                <a:lnTo>
                  <a:pt x="321" y="174"/>
                </a:lnTo>
                <a:lnTo>
                  <a:pt x="321" y="175"/>
                </a:lnTo>
                <a:lnTo>
                  <a:pt x="322" y="175"/>
                </a:lnTo>
                <a:lnTo>
                  <a:pt x="321" y="175"/>
                </a:lnTo>
                <a:lnTo>
                  <a:pt x="320" y="176"/>
                </a:lnTo>
                <a:lnTo>
                  <a:pt x="321" y="176"/>
                </a:lnTo>
                <a:lnTo>
                  <a:pt x="320" y="176"/>
                </a:lnTo>
                <a:lnTo>
                  <a:pt x="320" y="177"/>
                </a:lnTo>
                <a:lnTo>
                  <a:pt x="321" y="177"/>
                </a:lnTo>
                <a:lnTo>
                  <a:pt x="321" y="176"/>
                </a:lnTo>
                <a:lnTo>
                  <a:pt x="321" y="177"/>
                </a:lnTo>
                <a:lnTo>
                  <a:pt x="322" y="177"/>
                </a:lnTo>
                <a:lnTo>
                  <a:pt x="322" y="176"/>
                </a:lnTo>
                <a:lnTo>
                  <a:pt x="323" y="176"/>
                </a:lnTo>
                <a:lnTo>
                  <a:pt x="322" y="176"/>
                </a:lnTo>
                <a:lnTo>
                  <a:pt x="323" y="176"/>
                </a:lnTo>
                <a:lnTo>
                  <a:pt x="323" y="177"/>
                </a:lnTo>
                <a:lnTo>
                  <a:pt x="322" y="177"/>
                </a:lnTo>
                <a:lnTo>
                  <a:pt x="323" y="177"/>
                </a:lnTo>
                <a:lnTo>
                  <a:pt x="324" y="178"/>
                </a:lnTo>
                <a:lnTo>
                  <a:pt x="323" y="178"/>
                </a:lnTo>
                <a:lnTo>
                  <a:pt x="322" y="178"/>
                </a:lnTo>
                <a:lnTo>
                  <a:pt x="323" y="178"/>
                </a:lnTo>
                <a:lnTo>
                  <a:pt x="324" y="178"/>
                </a:lnTo>
                <a:lnTo>
                  <a:pt x="323" y="178"/>
                </a:lnTo>
                <a:lnTo>
                  <a:pt x="324" y="178"/>
                </a:lnTo>
                <a:lnTo>
                  <a:pt x="324" y="179"/>
                </a:lnTo>
                <a:lnTo>
                  <a:pt x="324" y="180"/>
                </a:lnTo>
                <a:lnTo>
                  <a:pt x="325" y="180"/>
                </a:lnTo>
                <a:lnTo>
                  <a:pt x="324" y="180"/>
                </a:lnTo>
                <a:lnTo>
                  <a:pt x="324" y="179"/>
                </a:lnTo>
                <a:lnTo>
                  <a:pt x="323" y="180"/>
                </a:lnTo>
                <a:lnTo>
                  <a:pt x="324" y="180"/>
                </a:lnTo>
                <a:lnTo>
                  <a:pt x="323" y="180"/>
                </a:lnTo>
                <a:lnTo>
                  <a:pt x="322" y="180"/>
                </a:lnTo>
                <a:lnTo>
                  <a:pt x="323" y="180"/>
                </a:lnTo>
                <a:lnTo>
                  <a:pt x="323" y="179"/>
                </a:lnTo>
                <a:lnTo>
                  <a:pt x="322" y="179"/>
                </a:lnTo>
                <a:lnTo>
                  <a:pt x="323" y="179"/>
                </a:lnTo>
                <a:lnTo>
                  <a:pt x="322" y="179"/>
                </a:lnTo>
                <a:lnTo>
                  <a:pt x="322" y="180"/>
                </a:lnTo>
                <a:lnTo>
                  <a:pt x="321" y="180"/>
                </a:lnTo>
                <a:lnTo>
                  <a:pt x="321" y="179"/>
                </a:lnTo>
                <a:lnTo>
                  <a:pt x="321" y="180"/>
                </a:lnTo>
                <a:lnTo>
                  <a:pt x="320" y="180"/>
                </a:lnTo>
                <a:lnTo>
                  <a:pt x="320" y="179"/>
                </a:lnTo>
                <a:lnTo>
                  <a:pt x="321" y="179"/>
                </a:lnTo>
                <a:lnTo>
                  <a:pt x="320" y="179"/>
                </a:lnTo>
                <a:lnTo>
                  <a:pt x="321" y="178"/>
                </a:lnTo>
                <a:lnTo>
                  <a:pt x="320" y="178"/>
                </a:lnTo>
                <a:lnTo>
                  <a:pt x="320" y="177"/>
                </a:lnTo>
                <a:lnTo>
                  <a:pt x="320" y="178"/>
                </a:lnTo>
                <a:lnTo>
                  <a:pt x="319" y="178"/>
                </a:lnTo>
                <a:lnTo>
                  <a:pt x="320" y="178"/>
                </a:lnTo>
                <a:lnTo>
                  <a:pt x="319" y="178"/>
                </a:lnTo>
                <a:lnTo>
                  <a:pt x="319" y="179"/>
                </a:lnTo>
                <a:lnTo>
                  <a:pt x="319" y="180"/>
                </a:lnTo>
                <a:lnTo>
                  <a:pt x="320" y="180"/>
                </a:lnTo>
                <a:lnTo>
                  <a:pt x="319" y="180"/>
                </a:lnTo>
                <a:lnTo>
                  <a:pt x="319" y="179"/>
                </a:lnTo>
                <a:lnTo>
                  <a:pt x="318" y="179"/>
                </a:lnTo>
                <a:lnTo>
                  <a:pt x="318" y="180"/>
                </a:lnTo>
                <a:lnTo>
                  <a:pt x="317" y="180"/>
                </a:lnTo>
                <a:lnTo>
                  <a:pt x="318" y="180"/>
                </a:lnTo>
                <a:lnTo>
                  <a:pt x="318" y="179"/>
                </a:lnTo>
                <a:lnTo>
                  <a:pt x="317" y="179"/>
                </a:lnTo>
                <a:lnTo>
                  <a:pt x="317" y="180"/>
                </a:lnTo>
                <a:lnTo>
                  <a:pt x="316" y="180"/>
                </a:lnTo>
                <a:lnTo>
                  <a:pt x="316" y="179"/>
                </a:lnTo>
                <a:lnTo>
                  <a:pt x="316" y="180"/>
                </a:lnTo>
                <a:lnTo>
                  <a:pt x="315" y="180"/>
                </a:lnTo>
                <a:lnTo>
                  <a:pt x="315" y="179"/>
                </a:lnTo>
                <a:lnTo>
                  <a:pt x="316" y="179"/>
                </a:lnTo>
                <a:lnTo>
                  <a:pt x="315" y="179"/>
                </a:lnTo>
                <a:lnTo>
                  <a:pt x="315" y="178"/>
                </a:lnTo>
                <a:lnTo>
                  <a:pt x="316" y="178"/>
                </a:lnTo>
                <a:lnTo>
                  <a:pt x="317" y="178"/>
                </a:lnTo>
                <a:lnTo>
                  <a:pt x="316" y="178"/>
                </a:lnTo>
                <a:lnTo>
                  <a:pt x="316" y="177"/>
                </a:lnTo>
                <a:lnTo>
                  <a:pt x="316" y="176"/>
                </a:lnTo>
                <a:lnTo>
                  <a:pt x="316" y="177"/>
                </a:lnTo>
                <a:lnTo>
                  <a:pt x="315" y="177"/>
                </a:lnTo>
                <a:lnTo>
                  <a:pt x="315" y="176"/>
                </a:lnTo>
                <a:lnTo>
                  <a:pt x="316" y="176"/>
                </a:lnTo>
                <a:lnTo>
                  <a:pt x="315" y="176"/>
                </a:lnTo>
                <a:lnTo>
                  <a:pt x="315" y="175"/>
                </a:lnTo>
                <a:lnTo>
                  <a:pt x="315" y="174"/>
                </a:lnTo>
                <a:lnTo>
                  <a:pt x="314" y="174"/>
                </a:lnTo>
                <a:lnTo>
                  <a:pt x="314" y="175"/>
                </a:lnTo>
                <a:lnTo>
                  <a:pt x="314" y="176"/>
                </a:lnTo>
                <a:lnTo>
                  <a:pt x="313" y="176"/>
                </a:lnTo>
                <a:lnTo>
                  <a:pt x="314" y="176"/>
                </a:lnTo>
                <a:lnTo>
                  <a:pt x="314" y="177"/>
                </a:lnTo>
                <a:lnTo>
                  <a:pt x="313" y="177"/>
                </a:lnTo>
                <a:lnTo>
                  <a:pt x="313" y="176"/>
                </a:lnTo>
                <a:lnTo>
                  <a:pt x="313" y="177"/>
                </a:lnTo>
                <a:lnTo>
                  <a:pt x="313" y="178"/>
                </a:lnTo>
                <a:lnTo>
                  <a:pt x="312" y="178"/>
                </a:lnTo>
                <a:lnTo>
                  <a:pt x="313" y="178"/>
                </a:lnTo>
                <a:lnTo>
                  <a:pt x="314" y="178"/>
                </a:lnTo>
                <a:lnTo>
                  <a:pt x="314" y="179"/>
                </a:lnTo>
                <a:lnTo>
                  <a:pt x="313" y="179"/>
                </a:lnTo>
                <a:lnTo>
                  <a:pt x="314" y="179"/>
                </a:lnTo>
                <a:lnTo>
                  <a:pt x="314" y="180"/>
                </a:lnTo>
                <a:lnTo>
                  <a:pt x="313" y="180"/>
                </a:lnTo>
                <a:lnTo>
                  <a:pt x="313" y="179"/>
                </a:lnTo>
                <a:lnTo>
                  <a:pt x="313" y="180"/>
                </a:lnTo>
                <a:lnTo>
                  <a:pt x="312" y="180"/>
                </a:lnTo>
                <a:lnTo>
                  <a:pt x="312" y="179"/>
                </a:lnTo>
                <a:lnTo>
                  <a:pt x="311" y="179"/>
                </a:lnTo>
                <a:lnTo>
                  <a:pt x="311" y="180"/>
                </a:lnTo>
                <a:lnTo>
                  <a:pt x="312" y="180"/>
                </a:lnTo>
                <a:lnTo>
                  <a:pt x="311" y="180"/>
                </a:lnTo>
                <a:lnTo>
                  <a:pt x="311" y="181"/>
                </a:lnTo>
                <a:lnTo>
                  <a:pt x="312" y="181"/>
                </a:lnTo>
                <a:lnTo>
                  <a:pt x="311" y="181"/>
                </a:lnTo>
                <a:lnTo>
                  <a:pt x="310" y="181"/>
                </a:lnTo>
                <a:lnTo>
                  <a:pt x="311" y="181"/>
                </a:lnTo>
                <a:lnTo>
                  <a:pt x="310" y="181"/>
                </a:lnTo>
                <a:lnTo>
                  <a:pt x="310" y="182"/>
                </a:lnTo>
                <a:lnTo>
                  <a:pt x="311" y="182"/>
                </a:lnTo>
                <a:lnTo>
                  <a:pt x="310" y="182"/>
                </a:lnTo>
                <a:lnTo>
                  <a:pt x="310" y="183"/>
                </a:lnTo>
                <a:lnTo>
                  <a:pt x="309" y="183"/>
                </a:lnTo>
                <a:lnTo>
                  <a:pt x="310" y="183"/>
                </a:lnTo>
                <a:lnTo>
                  <a:pt x="311" y="183"/>
                </a:lnTo>
                <a:lnTo>
                  <a:pt x="310" y="183"/>
                </a:lnTo>
                <a:lnTo>
                  <a:pt x="311" y="182"/>
                </a:lnTo>
                <a:lnTo>
                  <a:pt x="311" y="183"/>
                </a:lnTo>
                <a:lnTo>
                  <a:pt x="312" y="183"/>
                </a:lnTo>
                <a:lnTo>
                  <a:pt x="311" y="183"/>
                </a:lnTo>
                <a:lnTo>
                  <a:pt x="311" y="182"/>
                </a:lnTo>
                <a:lnTo>
                  <a:pt x="312" y="182"/>
                </a:lnTo>
                <a:lnTo>
                  <a:pt x="312" y="183"/>
                </a:lnTo>
                <a:lnTo>
                  <a:pt x="313" y="183"/>
                </a:lnTo>
                <a:lnTo>
                  <a:pt x="313" y="184"/>
                </a:lnTo>
                <a:lnTo>
                  <a:pt x="312" y="184"/>
                </a:lnTo>
                <a:lnTo>
                  <a:pt x="313" y="184"/>
                </a:lnTo>
                <a:lnTo>
                  <a:pt x="314" y="184"/>
                </a:lnTo>
                <a:lnTo>
                  <a:pt x="314" y="185"/>
                </a:lnTo>
                <a:lnTo>
                  <a:pt x="313" y="185"/>
                </a:lnTo>
                <a:lnTo>
                  <a:pt x="314" y="185"/>
                </a:lnTo>
                <a:lnTo>
                  <a:pt x="314" y="186"/>
                </a:lnTo>
                <a:lnTo>
                  <a:pt x="313" y="186"/>
                </a:lnTo>
                <a:lnTo>
                  <a:pt x="313" y="185"/>
                </a:lnTo>
                <a:lnTo>
                  <a:pt x="313" y="186"/>
                </a:lnTo>
                <a:lnTo>
                  <a:pt x="312" y="186"/>
                </a:lnTo>
                <a:lnTo>
                  <a:pt x="312" y="185"/>
                </a:lnTo>
                <a:lnTo>
                  <a:pt x="311" y="185"/>
                </a:lnTo>
                <a:lnTo>
                  <a:pt x="311" y="186"/>
                </a:lnTo>
                <a:lnTo>
                  <a:pt x="312" y="186"/>
                </a:lnTo>
                <a:lnTo>
                  <a:pt x="311" y="186"/>
                </a:lnTo>
                <a:lnTo>
                  <a:pt x="311" y="185"/>
                </a:lnTo>
                <a:lnTo>
                  <a:pt x="310" y="186"/>
                </a:lnTo>
                <a:lnTo>
                  <a:pt x="311" y="186"/>
                </a:lnTo>
                <a:lnTo>
                  <a:pt x="310" y="186"/>
                </a:lnTo>
                <a:lnTo>
                  <a:pt x="309" y="186"/>
                </a:lnTo>
                <a:lnTo>
                  <a:pt x="310" y="186"/>
                </a:lnTo>
                <a:lnTo>
                  <a:pt x="310" y="185"/>
                </a:lnTo>
                <a:lnTo>
                  <a:pt x="311" y="185"/>
                </a:lnTo>
                <a:lnTo>
                  <a:pt x="310" y="185"/>
                </a:lnTo>
                <a:lnTo>
                  <a:pt x="310" y="184"/>
                </a:lnTo>
                <a:lnTo>
                  <a:pt x="309" y="184"/>
                </a:lnTo>
                <a:lnTo>
                  <a:pt x="310" y="184"/>
                </a:lnTo>
                <a:lnTo>
                  <a:pt x="309" y="184"/>
                </a:lnTo>
                <a:lnTo>
                  <a:pt x="310" y="183"/>
                </a:lnTo>
                <a:lnTo>
                  <a:pt x="309" y="183"/>
                </a:lnTo>
                <a:lnTo>
                  <a:pt x="309" y="184"/>
                </a:lnTo>
                <a:lnTo>
                  <a:pt x="308" y="184"/>
                </a:lnTo>
                <a:lnTo>
                  <a:pt x="309" y="185"/>
                </a:lnTo>
                <a:lnTo>
                  <a:pt x="308" y="185"/>
                </a:lnTo>
                <a:lnTo>
                  <a:pt x="309" y="185"/>
                </a:lnTo>
                <a:lnTo>
                  <a:pt x="309" y="186"/>
                </a:lnTo>
                <a:lnTo>
                  <a:pt x="308" y="186"/>
                </a:lnTo>
                <a:lnTo>
                  <a:pt x="308" y="185"/>
                </a:lnTo>
                <a:lnTo>
                  <a:pt x="308" y="186"/>
                </a:lnTo>
                <a:lnTo>
                  <a:pt x="307" y="186"/>
                </a:lnTo>
                <a:lnTo>
                  <a:pt x="308" y="186"/>
                </a:lnTo>
                <a:lnTo>
                  <a:pt x="308" y="187"/>
                </a:lnTo>
                <a:lnTo>
                  <a:pt x="307" y="187"/>
                </a:lnTo>
                <a:lnTo>
                  <a:pt x="308" y="187"/>
                </a:lnTo>
                <a:lnTo>
                  <a:pt x="309" y="188"/>
                </a:lnTo>
                <a:lnTo>
                  <a:pt x="308" y="188"/>
                </a:lnTo>
                <a:lnTo>
                  <a:pt x="309" y="188"/>
                </a:lnTo>
                <a:lnTo>
                  <a:pt x="309" y="189"/>
                </a:lnTo>
                <a:lnTo>
                  <a:pt x="308" y="189"/>
                </a:lnTo>
                <a:lnTo>
                  <a:pt x="308" y="188"/>
                </a:lnTo>
                <a:lnTo>
                  <a:pt x="308" y="189"/>
                </a:lnTo>
                <a:lnTo>
                  <a:pt x="307" y="189"/>
                </a:lnTo>
                <a:lnTo>
                  <a:pt x="307" y="188"/>
                </a:lnTo>
                <a:lnTo>
                  <a:pt x="306" y="188"/>
                </a:lnTo>
                <a:lnTo>
                  <a:pt x="306" y="189"/>
                </a:lnTo>
                <a:lnTo>
                  <a:pt x="307" y="189"/>
                </a:lnTo>
                <a:lnTo>
                  <a:pt x="306" y="189"/>
                </a:lnTo>
                <a:lnTo>
                  <a:pt x="306" y="190"/>
                </a:lnTo>
                <a:lnTo>
                  <a:pt x="307" y="190"/>
                </a:lnTo>
                <a:lnTo>
                  <a:pt x="306" y="190"/>
                </a:lnTo>
                <a:lnTo>
                  <a:pt x="305" y="190"/>
                </a:lnTo>
                <a:lnTo>
                  <a:pt x="305" y="191"/>
                </a:lnTo>
                <a:lnTo>
                  <a:pt x="305" y="192"/>
                </a:lnTo>
                <a:lnTo>
                  <a:pt x="304" y="192"/>
                </a:lnTo>
                <a:lnTo>
                  <a:pt x="305" y="192"/>
                </a:lnTo>
                <a:lnTo>
                  <a:pt x="305" y="191"/>
                </a:lnTo>
                <a:lnTo>
                  <a:pt x="306" y="191"/>
                </a:lnTo>
                <a:lnTo>
                  <a:pt x="306" y="192"/>
                </a:lnTo>
                <a:lnTo>
                  <a:pt x="307" y="192"/>
                </a:lnTo>
                <a:lnTo>
                  <a:pt x="306" y="192"/>
                </a:lnTo>
                <a:lnTo>
                  <a:pt x="306" y="191"/>
                </a:lnTo>
                <a:lnTo>
                  <a:pt x="307" y="191"/>
                </a:lnTo>
                <a:lnTo>
                  <a:pt x="307" y="192"/>
                </a:lnTo>
                <a:lnTo>
                  <a:pt x="308" y="192"/>
                </a:lnTo>
                <a:lnTo>
                  <a:pt x="308" y="191"/>
                </a:lnTo>
                <a:lnTo>
                  <a:pt x="308" y="192"/>
                </a:lnTo>
                <a:lnTo>
                  <a:pt x="309" y="192"/>
                </a:lnTo>
                <a:lnTo>
                  <a:pt x="309" y="191"/>
                </a:lnTo>
                <a:lnTo>
                  <a:pt x="308" y="191"/>
                </a:lnTo>
                <a:lnTo>
                  <a:pt x="309" y="191"/>
                </a:lnTo>
                <a:lnTo>
                  <a:pt x="308" y="190"/>
                </a:lnTo>
                <a:lnTo>
                  <a:pt x="309" y="190"/>
                </a:lnTo>
                <a:lnTo>
                  <a:pt x="309" y="189"/>
                </a:lnTo>
                <a:lnTo>
                  <a:pt x="310" y="189"/>
                </a:lnTo>
                <a:lnTo>
                  <a:pt x="309" y="190"/>
                </a:lnTo>
                <a:lnTo>
                  <a:pt x="310" y="190"/>
                </a:lnTo>
                <a:lnTo>
                  <a:pt x="309" y="190"/>
                </a:lnTo>
                <a:lnTo>
                  <a:pt x="310" y="190"/>
                </a:lnTo>
                <a:lnTo>
                  <a:pt x="310" y="191"/>
                </a:lnTo>
                <a:lnTo>
                  <a:pt x="311" y="191"/>
                </a:lnTo>
                <a:lnTo>
                  <a:pt x="310" y="191"/>
                </a:lnTo>
                <a:lnTo>
                  <a:pt x="310" y="192"/>
                </a:lnTo>
                <a:lnTo>
                  <a:pt x="309" y="192"/>
                </a:lnTo>
                <a:lnTo>
                  <a:pt x="310" y="192"/>
                </a:lnTo>
                <a:lnTo>
                  <a:pt x="311" y="192"/>
                </a:lnTo>
                <a:lnTo>
                  <a:pt x="310" y="192"/>
                </a:lnTo>
                <a:lnTo>
                  <a:pt x="311" y="191"/>
                </a:lnTo>
                <a:lnTo>
                  <a:pt x="311" y="192"/>
                </a:lnTo>
                <a:lnTo>
                  <a:pt x="312" y="192"/>
                </a:lnTo>
                <a:lnTo>
                  <a:pt x="311" y="192"/>
                </a:lnTo>
                <a:lnTo>
                  <a:pt x="311" y="191"/>
                </a:lnTo>
                <a:lnTo>
                  <a:pt x="312" y="191"/>
                </a:lnTo>
                <a:lnTo>
                  <a:pt x="312" y="192"/>
                </a:lnTo>
                <a:lnTo>
                  <a:pt x="313" y="192"/>
                </a:lnTo>
                <a:lnTo>
                  <a:pt x="313" y="191"/>
                </a:lnTo>
                <a:lnTo>
                  <a:pt x="313" y="192"/>
                </a:lnTo>
                <a:lnTo>
                  <a:pt x="314" y="192"/>
                </a:lnTo>
                <a:lnTo>
                  <a:pt x="314" y="191"/>
                </a:lnTo>
                <a:lnTo>
                  <a:pt x="313" y="191"/>
                </a:lnTo>
                <a:lnTo>
                  <a:pt x="314" y="191"/>
                </a:lnTo>
                <a:lnTo>
                  <a:pt x="314" y="190"/>
                </a:lnTo>
                <a:lnTo>
                  <a:pt x="313" y="190"/>
                </a:lnTo>
                <a:lnTo>
                  <a:pt x="312" y="190"/>
                </a:lnTo>
                <a:lnTo>
                  <a:pt x="313" y="190"/>
                </a:lnTo>
                <a:lnTo>
                  <a:pt x="313" y="189"/>
                </a:lnTo>
                <a:lnTo>
                  <a:pt x="313" y="188"/>
                </a:lnTo>
                <a:lnTo>
                  <a:pt x="313" y="189"/>
                </a:lnTo>
                <a:lnTo>
                  <a:pt x="314" y="189"/>
                </a:lnTo>
                <a:lnTo>
                  <a:pt x="314" y="188"/>
                </a:lnTo>
                <a:lnTo>
                  <a:pt x="313" y="188"/>
                </a:lnTo>
                <a:lnTo>
                  <a:pt x="314" y="188"/>
                </a:lnTo>
                <a:lnTo>
                  <a:pt x="314" y="187"/>
                </a:lnTo>
                <a:lnTo>
                  <a:pt x="314" y="186"/>
                </a:lnTo>
                <a:lnTo>
                  <a:pt x="315" y="186"/>
                </a:lnTo>
                <a:lnTo>
                  <a:pt x="315" y="187"/>
                </a:lnTo>
                <a:lnTo>
                  <a:pt x="315" y="188"/>
                </a:lnTo>
                <a:lnTo>
                  <a:pt x="316" y="188"/>
                </a:lnTo>
                <a:lnTo>
                  <a:pt x="315" y="188"/>
                </a:lnTo>
                <a:lnTo>
                  <a:pt x="315" y="189"/>
                </a:lnTo>
                <a:lnTo>
                  <a:pt x="316" y="189"/>
                </a:lnTo>
                <a:lnTo>
                  <a:pt x="316" y="188"/>
                </a:lnTo>
                <a:lnTo>
                  <a:pt x="316" y="189"/>
                </a:lnTo>
                <a:lnTo>
                  <a:pt x="316" y="190"/>
                </a:lnTo>
                <a:lnTo>
                  <a:pt x="317" y="190"/>
                </a:lnTo>
                <a:lnTo>
                  <a:pt x="316" y="190"/>
                </a:lnTo>
                <a:lnTo>
                  <a:pt x="315" y="190"/>
                </a:lnTo>
                <a:lnTo>
                  <a:pt x="315" y="191"/>
                </a:lnTo>
                <a:lnTo>
                  <a:pt x="316" y="191"/>
                </a:lnTo>
                <a:lnTo>
                  <a:pt x="315" y="191"/>
                </a:lnTo>
                <a:lnTo>
                  <a:pt x="315" y="192"/>
                </a:lnTo>
                <a:lnTo>
                  <a:pt x="316" y="192"/>
                </a:lnTo>
                <a:lnTo>
                  <a:pt x="316" y="191"/>
                </a:lnTo>
                <a:lnTo>
                  <a:pt x="316" y="192"/>
                </a:lnTo>
                <a:lnTo>
                  <a:pt x="317" y="192"/>
                </a:lnTo>
                <a:lnTo>
                  <a:pt x="317" y="191"/>
                </a:lnTo>
                <a:lnTo>
                  <a:pt x="318" y="191"/>
                </a:lnTo>
                <a:lnTo>
                  <a:pt x="318" y="192"/>
                </a:lnTo>
                <a:lnTo>
                  <a:pt x="317" y="192"/>
                </a:lnTo>
                <a:lnTo>
                  <a:pt x="318" y="192"/>
                </a:lnTo>
                <a:lnTo>
                  <a:pt x="318" y="191"/>
                </a:lnTo>
                <a:lnTo>
                  <a:pt x="319" y="191"/>
                </a:lnTo>
                <a:lnTo>
                  <a:pt x="319" y="192"/>
                </a:lnTo>
                <a:lnTo>
                  <a:pt x="320" y="192"/>
                </a:lnTo>
                <a:lnTo>
                  <a:pt x="319" y="192"/>
                </a:lnTo>
                <a:lnTo>
                  <a:pt x="319" y="191"/>
                </a:lnTo>
                <a:lnTo>
                  <a:pt x="319" y="190"/>
                </a:lnTo>
                <a:lnTo>
                  <a:pt x="320" y="190"/>
                </a:lnTo>
                <a:lnTo>
                  <a:pt x="319" y="190"/>
                </a:lnTo>
                <a:lnTo>
                  <a:pt x="320" y="190"/>
                </a:lnTo>
                <a:lnTo>
                  <a:pt x="320" y="189"/>
                </a:lnTo>
                <a:lnTo>
                  <a:pt x="320" y="190"/>
                </a:lnTo>
                <a:lnTo>
                  <a:pt x="321" y="190"/>
                </a:lnTo>
                <a:lnTo>
                  <a:pt x="320" y="191"/>
                </a:lnTo>
                <a:lnTo>
                  <a:pt x="321" y="191"/>
                </a:lnTo>
                <a:lnTo>
                  <a:pt x="320" y="191"/>
                </a:lnTo>
                <a:lnTo>
                  <a:pt x="320" y="192"/>
                </a:lnTo>
                <a:lnTo>
                  <a:pt x="321" y="192"/>
                </a:lnTo>
                <a:lnTo>
                  <a:pt x="321" y="191"/>
                </a:lnTo>
                <a:lnTo>
                  <a:pt x="321" y="192"/>
                </a:lnTo>
                <a:lnTo>
                  <a:pt x="322" y="192"/>
                </a:lnTo>
                <a:lnTo>
                  <a:pt x="322" y="191"/>
                </a:lnTo>
                <a:lnTo>
                  <a:pt x="323" y="191"/>
                </a:lnTo>
                <a:lnTo>
                  <a:pt x="322" y="191"/>
                </a:lnTo>
                <a:lnTo>
                  <a:pt x="323" y="191"/>
                </a:lnTo>
                <a:lnTo>
                  <a:pt x="323" y="192"/>
                </a:lnTo>
                <a:lnTo>
                  <a:pt x="322" y="192"/>
                </a:lnTo>
                <a:lnTo>
                  <a:pt x="323" y="192"/>
                </a:lnTo>
                <a:lnTo>
                  <a:pt x="324" y="192"/>
                </a:lnTo>
                <a:lnTo>
                  <a:pt x="323" y="192"/>
                </a:lnTo>
                <a:lnTo>
                  <a:pt x="324" y="191"/>
                </a:lnTo>
                <a:lnTo>
                  <a:pt x="324" y="192"/>
                </a:lnTo>
                <a:lnTo>
                  <a:pt x="325" y="192"/>
                </a:lnTo>
                <a:lnTo>
                  <a:pt x="324" y="192"/>
                </a:lnTo>
                <a:lnTo>
                  <a:pt x="324" y="191"/>
                </a:lnTo>
                <a:lnTo>
                  <a:pt x="324" y="190"/>
                </a:lnTo>
                <a:lnTo>
                  <a:pt x="323" y="190"/>
                </a:lnTo>
                <a:lnTo>
                  <a:pt x="324" y="190"/>
                </a:lnTo>
                <a:lnTo>
                  <a:pt x="323" y="190"/>
                </a:lnTo>
                <a:lnTo>
                  <a:pt x="322" y="190"/>
                </a:lnTo>
                <a:lnTo>
                  <a:pt x="323" y="190"/>
                </a:lnTo>
                <a:lnTo>
                  <a:pt x="324" y="190"/>
                </a:lnTo>
                <a:lnTo>
                  <a:pt x="323" y="189"/>
                </a:lnTo>
                <a:lnTo>
                  <a:pt x="322" y="189"/>
                </a:lnTo>
                <a:lnTo>
                  <a:pt x="323" y="189"/>
                </a:lnTo>
                <a:lnTo>
                  <a:pt x="323" y="188"/>
                </a:lnTo>
                <a:lnTo>
                  <a:pt x="322" y="188"/>
                </a:lnTo>
                <a:lnTo>
                  <a:pt x="323" y="188"/>
                </a:lnTo>
                <a:lnTo>
                  <a:pt x="322" y="188"/>
                </a:lnTo>
                <a:lnTo>
                  <a:pt x="322" y="189"/>
                </a:lnTo>
                <a:lnTo>
                  <a:pt x="321" y="189"/>
                </a:lnTo>
                <a:lnTo>
                  <a:pt x="321" y="188"/>
                </a:lnTo>
                <a:lnTo>
                  <a:pt x="321" y="189"/>
                </a:lnTo>
                <a:lnTo>
                  <a:pt x="320" y="189"/>
                </a:lnTo>
                <a:lnTo>
                  <a:pt x="320" y="188"/>
                </a:lnTo>
                <a:lnTo>
                  <a:pt x="321" y="188"/>
                </a:lnTo>
                <a:lnTo>
                  <a:pt x="320" y="188"/>
                </a:lnTo>
                <a:lnTo>
                  <a:pt x="321" y="187"/>
                </a:lnTo>
                <a:lnTo>
                  <a:pt x="322" y="187"/>
                </a:lnTo>
                <a:lnTo>
                  <a:pt x="321" y="187"/>
                </a:lnTo>
                <a:lnTo>
                  <a:pt x="321" y="186"/>
                </a:lnTo>
                <a:lnTo>
                  <a:pt x="322" y="186"/>
                </a:lnTo>
                <a:lnTo>
                  <a:pt x="321" y="186"/>
                </a:lnTo>
                <a:lnTo>
                  <a:pt x="322" y="186"/>
                </a:lnTo>
                <a:lnTo>
                  <a:pt x="322" y="185"/>
                </a:lnTo>
                <a:lnTo>
                  <a:pt x="323" y="185"/>
                </a:lnTo>
                <a:lnTo>
                  <a:pt x="322" y="185"/>
                </a:lnTo>
                <a:lnTo>
                  <a:pt x="323" y="185"/>
                </a:lnTo>
                <a:lnTo>
                  <a:pt x="323" y="186"/>
                </a:lnTo>
                <a:lnTo>
                  <a:pt x="322" y="186"/>
                </a:lnTo>
                <a:lnTo>
                  <a:pt x="323" y="186"/>
                </a:lnTo>
                <a:lnTo>
                  <a:pt x="324" y="186"/>
                </a:lnTo>
                <a:lnTo>
                  <a:pt x="323" y="186"/>
                </a:lnTo>
                <a:lnTo>
                  <a:pt x="324" y="185"/>
                </a:lnTo>
                <a:lnTo>
                  <a:pt x="324" y="186"/>
                </a:lnTo>
                <a:lnTo>
                  <a:pt x="325" y="186"/>
                </a:lnTo>
                <a:lnTo>
                  <a:pt x="324" y="186"/>
                </a:lnTo>
                <a:lnTo>
                  <a:pt x="324" y="185"/>
                </a:lnTo>
                <a:lnTo>
                  <a:pt x="324" y="184"/>
                </a:lnTo>
                <a:lnTo>
                  <a:pt x="323" y="184"/>
                </a:lnTo>
                <a:lnTo>
                  <a:pt x="324" y="184"/>
                </a:lnTo>
                <a:lnTo>
                  <a:pt x="323" y="184"/>
                </a:lnTo>
                <a:lnTo>
                  <a:pt x="322" y="184"/>
                </a:lnTo>
                <a:lnTo>
                  <a:pt x="323" y="184"/>
                </a:lnTo>
                <a:lnTo>
                  <a:pt x="324" y="184"/>
                </a:lnTo>
                <a:lnTo>
                  <a:pt x="323" y="183"/>
                </a:lnTo>
                <a:lnTo>
                  <a:pt x="324" y="183"/>
                </a:lnTo>
                <a:lnTo>
                  <a:pt x="323" y="183"/>
                </a:lnTo>
                <a:lnTo>
                  <a:pt x="324" y="182"/>
                </a:lnTo>
                <a:lnTo>
                  <a:pt x="324" y="183"/>
                </a:lnTo>
                <a:lnTo>
                  <a:pt x="325" y="183"/>
                </a:lnTo>
                <a:lnTo>
                  <a:pt x="324" y="183"/>
                </a:lnTo>
                <a:lnTo>
                  <a:pt x="324" y="182"/>
                </a:lnTo>
                <a:lnTo>
                  <a:pt x="324" y="181"/>
                </a:lnTo>
                <a:lnTo>
                  <a:pt x="325" y="181"/>
                </a:lnTo>
                <a:lnTo>
                  <a:pt x="324" y="181"/>
                </a:lnTo>
                <a:lnTo>
                  <a:pt x="325" y="181"/>
                </a:lnTo>
                <a:lnTo>
                  <a:pt x="325" y="180"/>
                </a:lnTo>
                <a:lnTo>
                  <a:pt x="325" y="181"/>
                </a:lnTo>
                <a:lnTo>
                  <a:pt x="326" y="181"/>
                </a:lnTo>
                <a:lnTo>
                  <a:pt x="326" y="182"/>
                </a:lnTo>
                <a:lnTo>
                  <a:pt x="325" y="182"/>
                </a:lnTo>
                <a:lnTo>
                  <a:pt x="325" y="183"/>
                </a:lnTo>
                <a:lnTo>
                  <a:pt x="326" y="183"/>
                </a:lnTo>
                <a:lnTo>
                  <a:pt x="326" y="182"/>
                </a:lnTo>
                <a:lnTo>
                  <a:pt x="326" y="183"/>
                </a:lnTo>
                <a:lnTo>
                  <a:pt x="327" y="183"/>
                </a:lnTo>
                <a:lnTo>
                  <a:pt x="326" y="183"/>
                </a:lnTo>
                <a:lnTo>
                  <a:pt x="326" y="184"/>
                </a:lnTo>
                <a:lnTo>
                  <a:pt x="327" y="184"/>
                </a:lnTo>
                <a:lnTo>
                  <a:pt x="326" y="184"/>
                </a:lnTo>
                <a:lnTo>
                  <a:pt x="326" y="185"/>
                </a:lnTo>
                <a:lnTo>
                  <a:pt x="325" y="185"/>
                </a:lnTo>
                <a:lnTo>
                  <a:pt x="325" y="186"/>
                </a:lnTo>
                <a:lnTo>
                  <a:pt x="326" y="186"/>
                </a:lnTo>
                <a:lnTo>
                  <a:pt x="326" y="185"/>
                </a:lnTo>
                <a:lnTo>
                  <a:pt x="326" y="186"/>
                </a:lnTo>
                <a:lnTo>
                  <a:pt x="327" y="186"/>
                </a:lnTo>
                <a:lnTo>
                  <a:pt x="327" y="185"/>
                </a:lnTo>
                <a:lnTo>
                  <a:pt x="328" y="185"/>
                </a:lnTo>
                <a:lnTo>
                  <a:pt x="328" y="186"/>
                </a:lnTo>
                <a:lnTo>
                  <a:pt x="329" y="186"/>
                </a:lnTo>
                <a:lnTo>
                  <a:pt x="329" y="187"/>
                </a:lnTo>
                <a:lnTo>
                  <a:pt x="328" y="187"/>
                </a:lnTo>
                <a:lnTo>
                  <a:pt x="329" y="187"/>
                </a:lnTo>
                <a:lnTo>
                  <a:pt x="329" y="188"/>
                </a:lnTo>
                <a:lnTo>
                  <a:pt x="330" y="188"/>
                </a:lnTo>
                <a:lnTo>
                  <a:pt x="330" y="189"/>
                </a:lnTo>
                <a:lnTo>
                  <a:pt x="329" y="189"/>
                </a:lnTo>
                <a:lnTo>
                  <a:pt x="329" y="188"/>
                </a:lnTo>
                <a:lnTo>
                  <a:pt x="329" y="189"/>
                </a:lnTo>
                <a:lnTo>
                  <a:pt x="328" y="189"/>
                </a:lnTo>
                <a:lnTo>
                  <a:pt x="328" y="188"/>
                </a:lnTo>
                <a:lnTo>
                  <a:pt x="327" y="188"/>
                </a:lnTo>
                <a:lnTo>
                  <a:pt x="327" y="189"/>
                </a:lnTo>
                <a:lnTo>
                  <a:pt x="326" y="189"/>
                </a:lnTo>
                <a:lnTo>
                  <a:pt x="326" y="190"/>
                </a:lnTo>
                <a:lnTo>
                  <a:pt x="327" y="190"/>
                </a:lnTo>
                <a:lnTo>
                  <a:pt x="326" y="190"/>
                </a:lnTo>
                <a:lnTo>
                  <a:pt x="326" y="191"/>
                </a:lnTo>
                <a:lnTo>
                  <a:pt x="325" y="191"/>
                </a:lnTo>
                <a:lnTo>
                  <a:pt x="325" y="192"/>
                </a:lnTo>
                <a:lnTo>
                  <a:pt x="326" y="192"/>
                </a:lnTo>
                <a:lnTo>
                  <a:pt x="326" y="191"/>
                </a:lnTo>
                <a:lnTo>
                  <a:pt x="326" y="192"/>
                </a:lnTo>
                <a:lnTo>
                  <a:pt x="327" y="192"/>
                </a:lnTo>
                <a:lnTo>
                  <a:pt x="327" y="191"/>
                </a:lnTo>
                <a:lnTo>
                  <a:pt x="328" y="191"/>
                </a:lnTo>
                <a:lnTo>
                  <a:pt x="328" y="192"/>
                </a:lnTo>
                <a:lnTo>
                  <a:pt x="329" y="192"/>
                </a:lnTo>
                <a:lnTo>
                  <a:pt x="329" y="191"/>
                </a:lnTo>
                <a:lnTo>
                  <a:pt x="329" y="192"/>
                </a:lnTo>
                <a:lnTo>
                  <a:pt x="330" y="192"/>
                </a:lnTo>
                <a:lnTo>
                  <a:pt x="330" y="191"/>
                </a:lnTo>
                <a:lnTo>
                  <a:pt x="329" y="191"/>
                </a:lnTo>
                <a:lnTo>
                  <a:pt x="329" y="190"/>
                </a:lnTo>
                <a:lnTo>
                  <a:pt x="330" y="190"/>
                </a:lnTo>
                <a:lnTo>
                  <a:pt x="330" y="189"/>
                </a:lnTo>
                <a:lnTo>
                  <a:pt x="330" y="190"/>
                </a:lnTo>
                <a:lnTo>
                  <a:pt x="331" y="190"/>
                </a:lnTo>
                <a:lnTo>
                  <a:pt x="330" y="190"/>
                </a:lnTo>
                <a:lnTo>
                  <a:pt x="331" y="190"/>
                </a:lnTo>
                <a:lnTo>
                  <a:pt x="331" y="191"/>
                </a:lnTo>
                <a:lnTo>
                  <a:pt x="331" y="192"/>
                </a:lnTo>
                <a:lnTo>
                  <a:pt x="330" y="192"/>
                </a:lnTo>
                <a:lnTo>
                  <a:pt x="331" y="192"/>
                </a:lnTo>
                <a:lnTo>
                  <a:pt x="331" y="191"/>
                </a:lnTo>
                <a:lnTo>
                  <a:pt x="332" y="191"/>
                </a:lnTo>
                <a:lnTo>
                  <a:pt x="332" y="192"/>
                </a:lnTo>
                <a:lnTo>
                  <a:pt x="332" y="193"/>
                </a:lnTo>
                <a:lnTo>
                  <a:pt x="333" y="193"/>
                </a:lnTo>
                <a:lnTo>
                  <a:pt x="332" y="193"/>
                </a:lnTo>
                <a:lnTo>
                  <a:pt x="331" y="193"/>
                </a:lnTo>
                <a:lnTo>
                  <a:pt x="331" y="194"/>
                </a:lnTo>
                <a:lnTo>
                  <a:pt x="331" y="195"/>
                </a:lnTo>
                <a:lnTo>
                  <a:pt x="330" y="195"/>
                </a:lnTo>
                <a:lnTo>
                  <a:pt x="331" y="195"/>
                </a:lnTo>
                <a:lnTo>
                  <a:pt x="331" y="194"/>
                </a:lnTo>
                <a:lnTo>
                  <a:pt x="332" y="194"/>
                </a:lnTo>
                <a:lnTo>
                  <a:pt x="332" y="195"/>
                </a:lnTo>
                <a:lnTo>
                  <a:pt x="333" y="195"/>
                </a:lnTo>
                <a:lnTo>
                  <a:pt x="332" y="195"/>
                </a:lnTo>
                <a:lnTo>
                  <a:pt x="332" y="194"/>
                </a:lnTo>
                <a:lnTo>
                  <a:pt x="333" y="194"/>
                </a:lnTo>
                <a:lnTo>
                  <a:pt x="333" y="195"/>
                </a:lnTo>
                <a:lnTo>
                  <a:pt x="334" y="195"/>
                </a:lnTo>
                <a:lnTo>
                  <a:pt x="333" y="195"/>
                </a:lnTo>
                <a:lnTo>
                  <a:pt x="334" y="195"/>
                </a:lnTo>
                <a:lnTo>
                  <a:pt x="334" y="196"/>
                </a:lnTo>
                <a:lnTo>
                  <a:pt x="333" y="196"/>
                </a:lnTo>
                <a:lnTo>
                  <a:pt x="334" y="196"/>
                </a:lnTo>
                <a:lnTo>
                  <a:pt x="335" y="197"/>
                </a:lnTo>
                <a:lnTo>
                  <a:pt x="334" y="197"/>
                </a:lnTo>
                <a:lnTo>
                  <a:pt x="335" y="197"/>
                </a:lnTo>
                <a:lnTo>
                  <a:pt x="335" y="198"/>
                </a:lnTo>
                <a:lnTo>
                  <a:pt x="334" y="198"/>
                </a:lnTo>
                <a:lnTo>
                  <a:pt x="334" y="197"/>
                </a:lnTo>
                <a:lnTo>
                  <a:pt x="334" y="198"/>
                </a:lnTo>
                <a:lnTo>
                  <a:pt x="333" y="198"/>
                </a:lnTo>
                <a:lnTo>
                  <a:pt x="333" y="197"/>
                </a:lnTo>
                <a:lnTo>
                  <a:pt x="332" y="197"/>
                </a:lnTo>
                <a:lnTo>
                  <a:pt x="332" y="198"/>
                </a:lnTo>
                <a:lnTo>
                  <a:pt x="333" y="198"/>
                </a:lnTo>
                <a:lnTo>
                  <a:pt x="332" y="198"/>
                </a:lnTo>
                <a:lnTo>
                  <a:pt x="332" y="197"/>
                </a:lnTo>
                <a:lnTo>
                  <a:pt x="331" y="197"/>
                </a:lnTo>
                <a:lnTo>
                  <a:pt x="331" y="198"/>
                </a:lnTo>
                <a:lnTo>
                  <a:pt x="330" y="198"/>
                </a:lnTo>
                <a:lnTo>
                  <a:pt x="331" y="198"/>
                </a:lnTo>
                <a:lnTo>
                  <a:pt x="331" y="197"/>
                </a:lnTo>
                <a:lnTo>
                  <a:pt x="331" y="196"/>
                </a:lnTo>
                <a:lnTo>
                  <a:pt x="330" y="196"/>
                </a:lnTo>
                <a:lnTo>
                  <a:pt x="331" y="196"/>
                </a:lnTo>
                <a:lnTo>
                  <a:pt x="330" y="196"/>
                </a:lnTo>
                <a:lnTo>
                  <a:pt x="330" y="195"/>
                </a:lnTo>
                <a:lnTo>
                  <a:pt x="330" y="196"/>
                </a:lnTo>
                <a:lnTo>
                  <a:pt x="329" y="196"/>
                </a:lnTo>
                <a:lnTo>
                  <a:pt x="329" y="197"/>
                </a:lnTo>
                <a:lnTo>
                  <a:pt x="330" y="197"/>
                </a:lnTo>
                <a:lnTo>
                  <a:pt x="330" y="198"/>
                </a:lnTo>
                <a:lnTo>
                  <a:pt x="329" y="198"/>
                </a:lnTo>
                <a:lnTo>
                  <a:pt x="329" y="197"/>
                </a:lnTo>
                <a:lnTo>
                  <a:pt x="329" y="198"/>
                </a:lnTo>
                <a:lnTo>
                  <a:pt x="328" y="198"/>
                </a:lnTo>
                <a:lnTo>
                  <a:pt x="329" y="198"/>
                </a:lnTo>
                <a:lnTo>
                  <a:pt x="329" y="199"/>
                </a:lnTo>
                <a:lnTo>
                  <a:pt x="328" y="199"/>
                </a:lnTo>
                <a:lnTo>
                  <a:pt x="329" y="199"/>
                </a:lnTo>
                <a:lnTo>
                  <a:pt x="329" y="200"/>
                </a:lnTo>
                <a:lnTo>
                  <a:pt x="330" y="200"/>
                </a:lnTo>
                <a:lnTo>
                  <a:pt x="330" y="201"/>
                </a:lnTo>
                <a:lnTo>
                  <a:pt x="329" y="201"/>
                </a:lnTo>
                <a:lnTo>
                  <a:pt x="329" y="200"/>
                </a:lnTo>
                <a:lnTo>
                  <a:pt x="329" y="201"/>
                </a:lnTo>
                <a:lnTo>
                  <a:pt x="328" y="201"/>
                </a:lnTo>
                <a:lnTo>
                  <a:pt x="328" y="200"/>
                </a:lnTo>
                <a:lnTo>
                  <a:pt x="327" y="200"/>
                </a:lnTo>
                <a:lnTo>
                  <a:pt x="327" y="201"/>
                </a:lnTo>
                <a:lnTo>
                  <a:pt x="326" y="201"/>
                </a:lnTo>
                <a:lnTo>
                  <a:pt x="326" y="202"/>
                </a:lnTo>
                <a:lnTo>
                  <a:pt x="327" y="202"/>
                </a:lnTo>
                <a:lnTo>
                  <a:pt x="326" y="202"/>
                </a:lnTo>
                <a:lnTo>
                  <a:pt x="326" y="203"/>
                </a:lnTo>
                <a:lnTo>
                  <a:pt x="325" y="203"/>
                </a:lnTo>
                <a:lnTo>
                  <a:pt x="325" y="204"/>
                </a:lnTo>
                <a:lnTo>
                  <a:pt x="326" y="204"/>
                </a:lnTo>
                <a:lnTo>
                  <a:pt x="326" y="203"/>
                </a:lnTo>
                <a:lnTo>
                  <a:pt x="326" y="204"/>
                </a:lnTo>
                <a:lnTo>
                  <a:pt x="327" y="204"/>
                </a:lnTo>
                <a:lnTo>
                  <a:pt x="327" y="203"/>
                </a:lnTo>
                <a:lnTo>
                  <a:pt x="328" y="203"/>
                </a:lnTo>
                <a:lnTo>
                  <a:pt x="328" y="204"/>
                </a:lnTo>
                <a:lnTo>
                  <a:pt x="329" y="204"/>
                </a:lnTo>
                <a:lnTo>
                  <a:pt x="329" y="203"/>
                </a:lnTo>
                <a:lnTo>
                  <a:pt x="329" y="204"/>
                </a:lnTo>
                <a:lnTo>
                  <a:pt x="330" y="204"/>
                </a:lnTo>
                <a:lnTo>
                  <a:pt x="330" y="203"/>
                </a:lnTo>
                <a:lnTo>
                  <a:pt x="329" y="203"/>
                </a:lnTo>
                <a:lnTo>
                  <a:pt x="329" y="202"/>
                </a:lnTo>
                <a:lnTo>
                  <a:pt x="330" y="202"/>
                </a:lnTo>
                <a:lnTo>
                  <a:pt x="330" y="201"/>
                </a:lnTo>
                <a:lnTo>
                  <a:pt x="330" y="202"/>
                </a:lnTo>
                <a:lnTo>
                  <a:pt x="331" y="202"/>
                </a:lnTo>
                <a:lnTo>
                  <a:pt x="330" y="202"/>
                </a:lnTo>
                <a:lnTo>
                  <a:pt x="331" y="202"/>
                </a:lnTo>
                <a:lnTo>
                  <a:pt x="331" y="203"/>
                </a:lnTo>
                <a:lnTo>
                  <a:pt x="331" y="204"/>
                </a:lnTo>
                <a:lnTo>
                  <a:pt x="330" y="204"/>
                </a:lnTo>
                <a:lnTo>
                  <a:pt x="331" y="204"/>
                </a:lnTo>
                <a:lnTo>
                  <a:pt x="331" y="203"/>
                </a:lnTo>
                <a:lnTo>
                  <a:pt x="332" y="203"/>
                </a:lnTo>
                <a:lnTo>
                  <a:pt x="332" y="204"/>
                </a:lnTo>
                <a:lnTo>
                  <a:pt x="333" y="204"/>
                </a:lnTo>
                <a:lnTo>
                  <a:pt x="332" y="204"/>
                </a:lnTo>
                <a:lnTo>
                  <a:pt x="332" y="203"/>
                </a:lnTo>
                <a:lnTo>
                  <a:pt x="333" y="203"/>
                </a:lnTo>
                <a:lnTo>
                  <a:pt x="333" y="204"/>
                </a:lnTo>
                <a:lnTo>
                  <a:pt x="334" y="204"/>
                </a:lnTo>
                <a:lnTo>
                  <a:pt x="334" y="203"/>
                </a:lnTo>
                <a:lnTo>
                  <a:pt x="334" y="204"/>
                </a:lnTo>
                <a:lnTo>
                  <a:pt x="335" y="204"/>
                </a:lnTo>
                <a:lnTo>
                  <a:pt x="335" y="203"/>
                </a:lnTo>
                <a:lnTo>
                  <a:pt x="334" y="203"/>
                </a:lnTo>
                <a:lnTo>
                  <a:pt x="335" y="203"/>
                </a:lnTo>
                <a:lnTo>
                  <a:pt x="334" y="202"/>
                </a:lnTo>
                <a:lnTo>
                  <a:pt x="333" y="202"/>
                </a:lnTo>
                <a:lnTo>
                  <a:pt x="334" y="202"/>
                </a:lnTo>
                <a:lnTo>
                  <a:pt x="334" y="201"/>
                </a:lnTo>
                <a:lnTo>
                  <a:pt x="333" y="201"/>
                </a:lnTo>
                <a:lnTo>
                  <a:pt x="334" y="201"/>
                </a:lnTo>
                <a:lnTo>
                  <a:pt x="334" y="200"/>
                </a:lnTo>
                <a:lnTo>
                  <a:pt x="334" y="201"/>
                </a:lnTo>
                <a:lnTo>
                  <a:pt x="335" y="201"/>
                </a:lnTo>
                <a:lnTo>
                  <a:pt x="335" y="200"/>
                </a:lnTo>
                <a:lnTo>
                  <a:pt x="334" y="200"/>
                </a:lnTo>
                <a:lnTo>
                  <a:pt x="335" y="200"/>
                </a:lnTo>
                <a:lnTo>
                  <a:pt x="334" y="199"/>
                </a:lnTo>
                <a:lnTo>
                  <a:pt x="335" y="199"/>
                </a:lnTo>
                <a:lnTo>
                  <a:pt x="335" y="198"/>
                </a:lnTo>
                <a:lnTo>
                  <a:pt x="336" y="198"/>
                </a:lnTo>
                <a:lnTo>
                  <a:pt x="335" y="199"/>
                </a:lnTo>
                <a:lnTo>
                  <a:pt x="336" y="199"/>
                </a:lnTo>
                <a:lnTo>
                  <a:pt x="335" y="199"/>
                </a:lnTo>
                <a:lnTo>
                  <a:pt x="336" y="199"/>
                </a:lnTo>
                <a:lnTo>
                  <a:pt x="336" y="200"/>
                </a:lnTo>
                <a:lnTo>
                  <a:pt x="337" y="200"/>
                </a:lnTo>
                <a:lnTo>
                  <a:pt x="336" y="200"/>
                </a:lnTo>
                <a:lnTo>
                  <a:pt x="336" y="201"/>
                </a:lnTo>
                <a:lnTo>
                  <a:pt x="335" y="201"/>
                </a:lnTo>
                <a:lnTo>
                  <a:pt x="336" y="201"/>
                </a:lnTo>
                <a:lnTo>
                  <a:pt x="337" y="201"/>
                </a:lnTo>
                <a:lnTo>
                  <a:pt x="336" y="201"/>
                </a:lnTo>
                <a:lnTo>
                  <a:pt x="337" y="200"/>
                </a:lnTo>
                <a:lnTo>
                  <a:pt x="337" y="201"/>
                </a:lnTo>
                <a:lnTo>
                  <a:pt x="337" y="202"/>
                </a:lnTo>
                <a:lnTo>
                  <a:pt x="338" y="202"/>
                </a:lnTo>
                <a:lnTo>
                  <a:pt x="337" y="202"/>
                </a:lnTo>
                <a:lnTo>
                  <a:pt x="336" y="202"/>
                </a:lnTo>
                <a:lnTo>
                  <a:pt x="337" y="202"/>
                </a:lnTo>
                <a:lnTo>
                  <a:pt x="336" y="202"/>
                </a:lnTo>
                <a:lnTo>
                  <a:pt x="336" y="203"/>
                </a:lnTo>
                <a:lnTo>
                  <a:pt x="337" y="203"/>
                </a:lnTo>
                <a:lnTo>
                  <a:pt x="336" y="203"/>
                </a:lnTo>
                <a:lnTo>
                  <a:pt x="336" y="204"/>
                </a:lnTo>
                <a:lnTo>
                  <a:pt x="335" y="204"/>
                </a:lnTo>
                <a:lnTo>
                  <a:pt x="336" y="204"/>
                </a:lnTo>
                <a:lnTo>
                  <a:pt x="337" y="204"/>
                </a:lnTo>
                <a:lnTo>
                  <a:pt x="336" y="204"/>
                </a:lnTo>
                <a:lnTo>
                  <a:pt x="337" y="203"/>
                </a:lnTo>
                <a:lnTo>
                  <a:pt x="337" y="204"/>
                </a:lnTo>
                <a:lnTo>
                  <a:pt x="338" y="204"/>
                </a:lnTo>
                <a:lnTo>
                  <a:pt x="337" y="204"/>
                </a:lnTo>
                <a:lnTo>
                  <a:pt x="337" y="203"/>
                </a:lnTo>
                <a:lnTo>
                  <a:pt x="338" y="203"/>
                </a:lnTo>
                <a:lnTo>
                  <a:pt x="338" y="204"/>
                </a:lnTo>
                <a:lnTo>
                  <a:pt x="339" y="204"/>
                </a:lnTo>
                <a:lnTo>
                  <a:pt x="339" y="205"/>
                </a:lnTo>
                <a:lnTo>
                  <a:pt x="338" y="205"/>
                </a:lnTo>
                <a:lnTo>
                  <a:pt x="339" y="205"/>
                </a:lnTo>
                <a:lnTo>
                  <a:pt x="340" y="205"/>
                </a:lnTo>
                <a:lnTo>
                  <a:pt x="340" y="206"/>
                </a:lnTo>
                <a:lnTo>
                  <a:pt x="339" y="206"/>
                </a:lnTo>
                <a:lnTo>
                  <a:pt x="340" y="206"/>
                </a:lnTo>
                <a:lnTo>
                  <a:pt x="340" y="207"/>
                </a:lnTo>
                <a:lnTo>
                  <a:pt x="339" y="207"/>
                </a:lnTo>
                <a:lnTo>
                  <a:pt x="339" y="206"/>
                </a:lnTo>
                <a:lnTo>
                  <a:pt x="339" y="207"/>
                </a:lnTo>
                <a:lnTo>
                  <a:pt x="338" y="207"/>
                </a:lnTo>
                <a:lnTo>
                  <a:pt x="338" y="206"/>
                </a:lnTo>
                <a:lnTo>
                  <a:pt x="337" y="206"/>
                </a:lnTo>
                <a:lnTo>
                  <a:pt x="337" y="207"/>
                </a:lnTo>
                <a:lnTo>
                  <a:pt x="338" y="207"/>
                </a:lnTo>
                <a:lnTo>
                  <a:pt x="337" y="207"/>
                </a:lnTo>
                <a:lnTo>
                  <a:pt x="337" y="208"/>
                </a:lnTo>
                <a:lnTo>
                  <a:pt x="338" y="208"/>
                </a:lnTo>
                <a:lnTo>
                  <a:pt x="337" y="208"/>
                </a:lnTo>
                <a:lnTo>
                  <a:pt x="336" y="208"/>
                </a:lnTo>
                <a:lnTo>
                  <a:pt x="337" y="208"/>
                </a:lnTo>
                <a:lnTo>
                  <a:pt x="336" y="208"/>
                </a:lnTo>
                <a:lnTo>
                  <a:pt x="336" y="209"/>
                </a:lnTo>
                <a:lnTo>
                  <a:pt x="337" y="209"/>
                </a:lnTo>
                <a:lnTo>
                  <a:pt x="336" y="209"/>
                </a:lnTo>
                <a:lnTo>
                  <a:pt x="336" y="210"/>
                </a:lnTo>
                <a:lnTo>
                  <a:pt x="335" y="210"/>
                </a:lnTo>
                <a:lnTo>
                  <a:pt x="336" y="210"/>
                </a:lnTo>
                <a:lnTo>
                  <a:pt x="337" y="210"/>
                </a:lnTo>
                <a:lnTo>
                  <a:pt x="336" y="210"/>
                </a:lnTo>
                <a:lnTo>
                  <a:pt x="337" y="209"/>
                </a:lnTo>
                <a:lnTo>
                  <a:pt x="337" y="210"/>
                </a:lnTo>
                <a:lnTo>
                  <a:pt x="338" y="210"/>
                </a:lnTo>
                <a:lnTo>
                  <a:pt x="337" y="210"/>
                </a:lnTo>
                <a:lnTo>
                  <a:pt x="337" y="209"/>
                </a:lnTo>
                <a:lnTo>
                  <a:pt x="338" y="209"/>
                </a:lnTo>
                <a:lnTo>
                  <a:pt x="338" y="210"/>
                </a:lnTo>
                <a:lnTo>
                  <a:pt x="339" y="210"/>
                </a:lnTo>
                <a:lnTo>
                  <a:pt x="339" y="209"/>
                </a:lnTo>
                <a:lnTo>
                  <a:pt x="339" y="210"/>
                </a:lnTo>
                <a:lnTo>
                  <a:pt x="340" y="210"/>
                </a:lnTo>
                <a:lnTo>
                  <a:pt x="340" y="209"/>
                </a:lnTo>
                <a:lnTo>
                  <a:pt x="339" y="209"/>
                </a:lnTo>
                <a:lnTo>
                  <a:pt x="340" y="209"/>
                </a:lnTo>
                <a:lnTo>
                  <a:pt x="340" y="208"/>
                </a:lnTo>
                <a:lnTo>
                  <a:pt x="340" y="207"/>
                </a:lnTo>
                <a:lnTo>
                  <a:pt x="341" y="207"/>
                </a:lnTo>
                <a:lnTo>
                  <a:pt x="341" y="208"/>
                </a:lnTo>
                <a:lnTo>
                  <a:pt x="341" y="209"/>
                </a:lnTo>
                <a:lnTo>
                  <a:pt x="342" y="209"/>
                </a:lnTo>
                <a:lnTo>
                  <a:pt x="341" y="209"/>
                </a:lnTo>
                <a:lnTo>
                  <a:pt x="341" y="210"/>
                </a:lnTo>
                <a:lnTo>
                  <a:pt x="342" y="210"/>
                </a:lnTo>
                <a:lnTo>
                  <a:pt x="342" y="209"/>
                </a:lnTo>
                <a:lnTo>
                  <a:pt x="342" y="210"/>
                </a:lnTo>
                <a:lnTo>
                  <a:pt x="342" y="211"/>
                </a:lnTo>
                <a:lnTo>
                  <a:pt x="343" y="211"/>
                </a:lnTo>
                <a:lnTo>
                  <a:pt x="342" y="211"/>
                </a:lnTo>
                <a:lnTo>
                  <a:pt x="341" y="211"/>
                </a:lnTo>
                <a:lnTo>
                  <a:pt x="341" y="212"/>
                </a:lnTo>
                <a:lnTo>
                  <a:pt x="342" y="212"/>
                </a:lnTo>
                <a:lnTo>
                  <a:pt x="341" y="212"/>
                </a:lnTo>
                <a:lnTo>
                  <a:pt x="341" y="213"/>
                </a:lnTo>
                <a:lnTo>
                  <a:pt x="342" y="213"/>
                </a:lnTo>
                <a:lnTo>
                  <a:pt x="342" y="212"/>
                </a:lnTo>
                <a:lnTo>
                  <a:pt x="342" y="213"/>
                </a:lnTo>
                <a:lnTo>
                  <a:pt x="343" y="213"/>
                </a:lnTo>
                <a:lnTo>
                  <a:pt x="343" y="212"/>
                </a:lnTo>
                <a:lnTo>
                  <a:pt x="344" y="212"/>
                </a:lnTo>
                <a:lnTo>
                  <a:pt x="344" y="213"/>
                </a:lnTo>
                <a:lnTo>
                  <a:pt x="343" y="213"/>
                </a:lnTo>
                <a:lnTo>
                  <a:pt x="344" y="213"/>
                </a:lnTo>
                <a:lnTo>
                  <a:pt x="344" y="214"/>
                </a:lnTo>
                <a:lnTo>
                  <a:pt x="343" y="214"/>
                </a:lnTo>
                <a:lnTo>
                  <a:pt x="344" y="214"/>
                </a:lnTo>
                <a:lnTo>
                  <a:pt x="345" y="214"/>
                </a:lnTo>
                <a:lnTo>
                  <a:pt x="345" y="215"/>
                </a:lnTo>
                <a:lnTo>
                  <a:pt x="345" y="216"/>
                </a:lnTo>
                <a:lnTo>
                  <a:pt x="346" y="216"/>
                </a:lnTo>
                <a:lnTo>
                  <a:pt x="345" y="216"/>
                </a:lnTo>
                <a:lnTo>
                  <a:pt x="345" y="215"/>
                </a:lnTo>
                <a:lnTo>
                  <a:pt x="344" y="215"/>
                </a:lnTo>
                <a:lnTo>
                  <a:pt x="344" y="216"/>
                </a:lnTo>
                <a:lnTo>
                  <a:pt x="343" y="216"/>
                </a:lnTo>
                <a:lnTo>
                  <a:pt x="344" y="216"/>
                </a:lnTo>
                <a:lnTo>
                  <a:pt x="344" y="215"/>
                </a:lnTo>
                <a:lnTo>
                  <a:pt x="343" y="215"/>
                </a:lnTo>
                <a:lnTo>
                  <a:pt x="343" y="216"/>
                </a:lnTo>
                <a:lnTo>
                  <a:pt x="342" y="216"/>
                </a:lnTo>
                <a:lnTo>
                  <a:pt x="342" y="215"/>
                </a:lnTo>
                <a:lnTo>
                  <a:pt x="342" y="216"/>
                </a:lnTo>
                <a:lnTo>
                  <a:pt x="341" y="216"/>
                </a:lnTo>
                <a:lnTo>
                  <a:pt x="341" y="215"/>
                </a:lnTo>
                <a:lnTo>
                  <a:pt x="342" y="215"/>
                </a:lnTo>
                <a:lnTo>
                  <a:pt x="341" y="215"/>
                </a:lnTo>
                <a:lnTo>
                  <a:pt x="341" y="214"/>
                </a:lnTo>
                <a:lnTo>
                  <a:pt x="341" y="213"/>
                </a:lnTo>
                <a:lnTo>
                  <a:pt x="340" y="213"/>
                </a:lnTo>
                <a:lnTo>
                  <a:pt x="340" y="214"/>
                </a:lnTo>
                <a:lnTo>
                  <a:pt x="340" y="215"/>
                </a:lnTo>
                <a:lnTo>
                  <a:pt x="339" y="215"/>
                </a:lnTo>
                <a:lnTo>
                  <a:pt x="340" y="215"/>
                </a:lnTo>
                <a:lnTo>
                  <a:pt x="340" y="216"/>
                </a:lnTo>
                <a:lnTo>
                  <a:pt x="339" y="216"/>
                </a:lnTo>
                <a:lnTo>
                  <a:pt x="339" y="215"/>
                </a:lnTo>
                <a:lnTo>
                  <a:pt x="339" y="216"/>
                </a:lnTo>
                <a:lnTo>
                  <a:pt x="338" y="216"/>
                </a:lnTo>
                <a:lnTo>
                  <a:pt x="338" y="215"/>
                </a:lnTo>
                <a:lnTo>
                  <a:pt x="337" y="215"/>
                </a:lnTo>
                <a:lnTo>
                  <a:pt x="337" y="216"/>
                </a:lnTo>
                <a:lnTo>
                  <a:pt x="338" y="216"/>
                </a:lnTo>
                <a:lnTo>
                  <a:pt x="337" y="216"/>
                </a:lnTo>
                <a:lnTo>
                  <a:pt x="337" y="215"/>
                </a:lnTo>
                <a:lnTo>
                  <a:pt x="336" y="216"/>
                </a:lnTo>
                <a:lnTo>
                  <a:pt x="337" y="216"/>
                </a:lnTo>
                <a:lnTo>
                  <a:pt x="336" y="216"/>
                </a:lnTo>
                <a:lnTo>
                  <a:pt x="335" y="216"/>
                </a:lnTo>
                <a:lnTo>
                  <a:pt x="336" y="216"/>
                </a:lnTo>
                <a:lnTo>
                  <a:pt x="336" y="215"/>
                </a:lnTo>
                <a:lnTo>
                  <a:pt x="337" y="215"/>
                </a:lnTo>
                <a:lnTo>
                  <a:pt x="336" y="215"/>
                </a:lnTo>
                <a:lnTo>
                  <a:pt x="336" y="214"/>
                </a:lnTo>
                <a:lnTo>
                  <a:pt x="337" y="214"/>
                </a:lnTo>
                <a:lnTo>
                  <a:pt x="336" y="214"/>
                </a:lnTo>
                <a:lnTo>
                  <a:pt x="337" y="214"/>
                </a:lnTo>
                <a:lnTo>
                  <a:pt x="338" y="214"/>
                </a:lnTo>
                <a:lnTo>
                  <a:pt x="337" y="214"/>
                </a:lnTo>
                <a:lnTo>
                  <a:pt x="337" y="213"/>
                </a:lnTo>
                <a:lnTo>
                  <a:pt x="337" y="212"/>
                </a:lnTo>
                <a:lnTo>
                  <a:pt x="336" y="213"/>
                </a:lnTo>
                <a:lnTo>
                  <a:pt x="337" y="213"/>
                </a:lnTo>
                <a:lnTo>
                  <a:pt x="336" y="213"/>
                </a:lnTo>
                <a:lnTo>
                  <a:pt x="335" y="213"/>
                </a:lnTo>
                <a:lnTo>
                  <a:pt x="336" y="213"/>
                </a:lnTo>
                <a:lnTo>
                  <a:pt x="336" y="212"/>
                </a:lnTo>
                <a:lnTo>
                  <a:pt x="337" y="212"/>
                </a:lnTo>
                <a:lnTo>
                  <a:pt x="336" y="212"/>
                </a:lnTo>
                <a:lnTo>
                  <a:pt x="336" y="211"/>
                </a:lnTo>
                <a:lnTo>
                  <a:pt x="335" y="211"/>
                </a:lnTo>
                <a:lnTo>
                  <a:pt x="336" y="211"/>
                </a:lnTo>
                <a:lnTo>
                  <a:pt x="335" y="211"/>
                </a:lnTo>
                <a:lnTo>
                  <a:pt x="336" y="210"/>
                </a:lnTo>
                <a:lnTo>
                  <a:pt x="335" y="210"/>
                </a:lnTo>
                <a:lnTo>
                  <a:pt x="335" y="211"/>
                </a:lnTo>
                <a:lnTo>
                  <a:pt x="334" y="211"/>
                </a:lnTo>
                <a:lnTo>
                  <a:pt x="335" y="212"/>
                </a:lnTo>
                <a:lnTo>
                  <a:pt x="334" y="212"/>
                </a:lnTo>
                <a:lnTo>
                  <a:pt x="335" y="212"/>
                </a:lnTo>
                <a:lnTo>
                  <a:pt x="335" y="213"/>
                </a:lnTo>
                <a:lnTo>
                  <a:pt x="334" y="213"/>
                </a:lnTo>
                <a:lnTo>
                  <a:pt x="334" y="212"/>
                </a:lnTo>
                <a:lnTo>
                  <a:pt x="334" y="213"/>
                </a:lnTo>
                <a:lnTo>
                  <a:pt x="333" y="213"/>
                </a:lnTo>
                <a:lnTo>
                  <a:pt x="334" y="213"/>
                </a:lnTo>
                <a:lnTo>
                  <a:pt x="334" y="214"/>
                </a:lnTo>
                <a:lnTo>
                  <a:pt x="333" y="214"/>
                </a:lnTo>
                <a:lnTo>
                  <a:pt x="334" y="214"/>
                </a:lnTo>
                <a:lnTo>
                  <a:pt x="335" y="215"/>
                </a:lnTo>
                <a:lnTo>
                  <a:pt x="334" y="215"/>
                </a:lnTo>
                <a:lnTo>
                  <a:pt x="335" y="215"/>
                </a:lnTo>
                <a:lnTo>
                  <a:pt x="335" y="216"/>
                </a:lnTo>
                <a:lnTo>
                  <a:pt x="334" y="216"/>
                </a:lnTo>
                <a:lnTo>
                  <a:pt x="334" y="215"/>
                </a:lnTo>
                <a:lnTo>
                  <a:pt x="334" y="216"/>
                </a:lnTo>
                <a:lnTo>
                  <a:pt x="333" y="216"/>
                </a:lnTo>
                <a:lnTo>
                  <a:pt x="333" y="215"/>
                </a:lnTo>
                <a:lnTo>
                  <a:pt x="332" y="215"/>
                </a:lnTo>
                <a:lnTo>
                  <a:pt x="332" y="216"/>
                </a:lnTo>
                <a:lnTo>
                  <a:pt x="333" y="216"/>
                </a:lnTo>
                <a:lnTo>
                  <a:pt x="332" y="216"/>
                </a:lnTo>
                <a:lnTo>
                  <a:pt x="332" y="215"/>
                </a:lnTo>
                <a:lnTo>
                  <a:pt x="331" y="215"/>
                </a:lnTo>
                <a:lnTo>
                  <a:pt x="331" y="216"/>
                </a:lnTo>
                <a:lnTo>
                  <a:pt x="330" y="216"/>
                </a:lnTo>
                <a:lnTo>
                  <a:pt x="331" y="216"/>
                </a:lnTo>
                <a:lnTo>
                  <a:pt x="331" y="215"/>
                </a:lnTo>
                <a:lnTo>
                  <a:pt x="331" y="214"/>
                </a:lnTo>
                <a:lnTo>
                  <a:pt x="330" y="214"/>
                </a:lnTo>
                <a:lnTo>
                  <a:pt x="331" y="214"/>
                </a:lnTo>
                <a:lnTo>
                  <a:pt x="330" y="214"/>
                </a:lnTo>
                <a:lnTo>
                  <a:pt x="330" y="213"/>
                </a:lnTo>
                <a:lnTo>
                  <a:pt x="330" y="214"/>
                </a:lnTo>
                <a:lnTo>
                  <a:pt x="329" y="214"/>
                </a:lnTo>
                <a:lnTo>
                  <a:pt x="329" y="215"/>
                </a:lnTo>
                <a:lnTo>
                  <a:pt x="330" y="215"/>
                </a:lnTo>
                <a:lnTo>
                  <a:pt x="330" y="216"/>
                </a:lnTo>
                <a:lnTo>
                  <a:pt x="329" y="216"/>
                </a:lnTo>
                <a:lnTo>
                  <a:pt x="329" y="215"/>
                </a:lnTo>
                <a:lnTo>
                  <a:pt x="329" y="216"/>
                </a:lnTo>
                <a:lnTo>
                  <a:pt x="328" y="216"/>
                </a:lnTo>
                <a:lnTo>
                  <a:pt x="328" y="215"/>
                </a:lnTo>
                <a:lnTo>
                  <a:pt x="327" y="215"/>
                </a:lnTo>
                <a:lnTo>
                  <a:pt x="327" y="216"/>
                </a:lnTo>
                <a:lnTo>
                  <a:pt x="326" y="216"/>
                </a:lnTo>
                <a:lnTo>
                  <a:pt x="326" y="215"/>
                </a:lnTo>
                <a:lnTo>
                  <a:pt x="326" y="216"/>
                </a:lnTo>
                <a:lnTo>
                  <a:pt x="325" y="216"/>
                </a:lnTo>
                <a:lnTo>
                  <a:pt x="325" y="215"/>
                </a:lnTo>
                <a:lnTo>
                  <a:pt x="326" y="215"/>
                </a:lnTo>
                <a:lnTo>
                  <a:pt x="326" y="214"/>
                </a:lnTo>
                <a:lnTo>
                  <a:pt x="327" y="214"/>
                </a:lnTo>
                <a:lnTo>
                  <a:pt x="326" y="214"/>
                </a:lnTo>
                <a:lnTo>
                  <a:pt x="326" y="213"/>
                </a:lnTo>
                <a:lnTo>
                  <a:pt x="327" y="213"/>
                </a:lnTo>
                <a:lnTo>
                  <a:pt x="327" y="212"/>
                </a:lnTo>
                <a:lnTo>
                  <a:pt x="328" y="212"/>
                </a:lnTo>
                <a:lnTo>
                  <a:pt x="328" y="213"/>
                </a:lnTo>
                <a:lnTo>
                  <a:pt x="329" y="213"/>
                </a:lnTo>
                <a:lnTo>
                  <a:pt x="329" y="212"/>
                </a:lnTo>
                <a:lnTo>
                  <a:pt x="329" y="213"/>
                </a:lnTo>
                <a:lnTo>
                  <a:pt x="330" y="213"/>
                </a:lnTo>
                <a:lnTo>
                  <a:pt x="330" y="212"/>
                </a:lnTo>
                <a:lnTo>
                  <a:pt x="329" y="212"/>
                </a:lnTo>
                <a:lnTo>
                  <a:pt x="329" y="211"/>
                </a:lnTo>
                <a:lnTo>
                  <a:pt x="328" y="211"/>
                </a:lnTo>
                <a:lnTo>
                  <a:pt x="329" y="211"/>
                </a:lnTo>
                <a:lnTo>
                  <a:pt x="329" y="210"/>
                </a:lnTo>
                <a:lnTo>
                  <a:pt x="328" y="210"/>
                </a:lnTo>
                <a:lnTo>
                  <a:pt x="328" y="209"/>
                </a:lnTo>
                <a:lnTo>
                  <a:pt x="327" y="209"/>
                </a:lnTo>
                <a:lnTo>
                  <a:pt x="327" y="210"/>
                </a:lnTo>
                <a:lnTo>
                  <a:pt x="326" y="210"/>
                </a:lnTo>
                <a:lnTo>
                  <a:pt x="326" y="209"/>
                </a:lnTo>
                <a:lnTo>
                  <a:pt x="326" y="210"/>
                </a:lnTo>
                <a:lnTo>
                  <a:pt x="325" y="210"/>
                </a:lnTo>
                <a:lnTo>
                  <a:pt x="325" y="209"/>
                </a:lnTo>
                <a:lnTo>
                  <a:pt x="326" y="209"/>
                </a:lnTo>
                <a:lnTo>
                  <a:pt x="326" y="208"/>
                </a:lnTo>
                <a:lnTo>
                  <a:pt x="327" y="208"/>
                </a:lnTo>
                <a:lnTo>
                  <a:pt x="326" y="208"/>
                </a:lnTo>
                <a:lnTo>
                  <a:pt x="326" y="207"/>
                </a:lnTo>
                <a:lnTo>
                  <a:pt x="327" y="207"/>
                </a:lnTo>
                <a:lnTo>
                  <a:pt x="326" y="207"/>
                </a:lnTo>
                <a:lnTo>
                  <a:pt x="326" y="206"/>
                </a:lnTo>
                <a:lnTo>
                  <a:pt x="326" y="207"/>
                </a:lnTo>
                <a:lnTo>
                  <a:pt x="325" y="207"/>
                </a:lnTo>
                <a:lnTo>
                  <a:pt x="325" y="206"/>
                </a:lnTo>
                <a:lnTo>
                  <a:pt x="326" y="206"/>
                </a:lnTo>
                <a:lnTo>
                  <a:pt x="326" y="205"/>
                </a:lnTo>
                <a:lnTo>
                  <a:pt x="325" y="205"/>
                </a:lnTo>
                <a:lnTo>
                  <a:pt x="325" y="204"/>
                </a:lnTo>
                <a:lnTo>
                  <a:pt x="325" y="205"/>
                </a:lnTo>
                <a:lnTo>
                  <a:pt x="324" y="205"/>
                </a:lnTo>
                <a:lnTo>
                  <a:pt x="325" y="205"/>
                </a:lnTo>
                <a:lnTo>
                  <a:pt x="324" y="205"/>
                </a:lnTo>
                <a:lnTo>
                  <a:pt x="324" y="206"/>
                </a:lnTo>
                <a:lnTo>
                  <a:pt x="324" y="207"/>
                </a:lnTo>
                <a:lnTo>
                  <a:pt x="325" y="207"/>
                </a:lnTo>
                <a:lnTo>
                  <a:pt x="324" y="207"/>
                </a:lnTo>
                <a:lnTo>
                  <a:pt x="324" y="206"/>
                </a:lnTo>
                <a:lnTo>
                  <a:pt x="323" y="207"/>
                </a:lnTo>
                <a:lnTo>
                  <a:pt x="324" y="207"/>
                </a:lnTo>
                <a:lnTo>
                  <a:pt x="323" y="207"/>
                </a:lnTo>
                <a:lnTo>
                  <a:pt x="324" y="208"/>
                </a:lnTo>
                <a:lnTo>
                  <a:pt x="323" y="208"/>
                </a:lnTo>
                <a:lnTo>
                  <a:pt x="322" y="208"/>
                </a:lnTo>
                <a:lnTo>
                  <a:pt x="323" y="208"/>
                </a:lnTo>
                <a:lnTo>
                  <a:pt x="324" y="208"/>
                </a:lnTo>
                <a:lnTo>
                  <a:pt x="323" y="208"/>
                </a:lnTo>
                <a:lnTo>
                  <a:pt x="324" y="208"/>
                </a:lnTo>
                <a:lnTo>
                  <a:pt x="324" y="209"/>
                </a:lnTo>
                <a:lnTo>
                  <a:pt x="324" y="210"/>
                </a:lnTo>
                <a:lnTo>
                  <a:pt x="325" y="210"/>
                </a:lnTo>
                <a:lnTo>
                  <a:pt x="324" y="210"/>
                </a:lnTo>
                <a:lnTo>
                  <a:pt x="324" y="209"/>
                </a:lnTo>
                <a:lnTo>
                  <a:pt x="323" y="210"/>
                </a:lnTo>
                <a:lnTo>
                  <a:pt x="324" y="210"/>
                </a:lnTo>
                <a:lnTo>
                  <a:pt x="323" y="210"/>
                </a:lnTo>
                <a:lnTo>
                  <a:pt x="322" y="210"/>
                </a:lnTo>
                <a:lnTo>
                  <a:pt x="323" y="210"/>
                </a:lnTo>
                <a:lnTo>
                  <a:pt x="323" y="209"/>
                </a:lnTo>
                <a:lnTo>
                  <a:pt x="322" y="209"/>
                </a:lnTo>
                <a:lnTo>
                  <a:pt x="323" y="209"/>
                </a:lnTo>
                <a:lnTo>
                  <a:pt x="322" y="209"/>
                </a:lnTo>
                <a:lnTo>
                  <a:pt x="322" y="210"/>
                </a:lnTo>
                <a:lnTo>
                  <a:pt x="321" y="210"/>
                </a:lnTo>
                <a:lnTo>
                  <a:pt x="322" y="210"/>
                </a:lnTo>
                <a:lnTo>
                  <a:pt x="321" y="210"/>
                </a:lnTo>
                <a:lnTo>
                  <a:pt x="321" y="211"/>
                </a:lnTo>
                <a:lnTo>
                  <a:pt x="322" y="211"/>
                </a:lnTo>
                <a:lnTo>
                  <a:pt x="321" y="211"/>
                </a:lnTo>
                <a:lnTo>
                  <a:pt x="320" y="212"/>
                </a:lnTo>
                <a:lnTo>
                  <a:pt x="321" y="212"/>
                </a:lnTo>
                <a:lnTo>
                  <a:pt x="320" y="212"/>
                </a:lnTo>
                <a:lnTo>
                  <a:pt x="320" y="213"/>
                </a:lnTo>
                <a:lnTo>
                  <a:pt x="321" y="213"/>
                </a:lnTo>
                <a:lnTo>
                  <a:pt x="321" y="212"/>
                </a:lnTo>
                <a:lnTo>
                  <a:pt x="321" y="213"/>
                </a:lnTo>
                <a:lnTo>
                  <a:pt x="322" y="213"/>
                </a:lnTo>
                <a:lnTo>
                  <a:pt x="322" y="212"/>
                </a:lnTo>
                <a:lnTo>
                  <a:pt x="323" y="212"/>
                </a:lnTo>
                <a:lnTo>
                  <a:pt x="322" y="212"/>
                </a:lnTo>
                <a:lnTo>
                  <a:pt x="323" y="212"/>
                </a:lnTo>
                <a:lnTo>
                  <a:pt x="323" y="213"/>
                </a:lnTo>
                <a:lnTo>
                  <a:pt x="322" y="213"/>
                </a:lnTo>
                <a:lnTo>
                  <a:pt x="323" y="213"/>
                </a:lnTo>
                <a:lnTo>
                  <a:pt x="324" y="214"/>
                </a:lnTo>
                <a:lnTo>
                  <a:pt x="323" y="214"/>
                </a:lnTo>
                <a:lnTo>
                  <a:pt x="322" y="214"/>
                </a:lnTo>
                <a:lnTo>
                  <a:pt x="323" y="214"/>
                </a:lnTo>
                <a:lnTo>
                  <a:pt x="324" y="214"/>
                </a:lnTo>
                <a:lnTo>
                  <a:pt x="323" y="214"/>
                </a:lnTo>
                <a:lnTo>
                  <a:pt x="324" y="214"/>
                </a:lnTo>
                <a:lnTo>
                  <a:pt x="324" y="215"/>
                </a:lnTo>
                <a:lnTo>
                  <a:pt x="324" y="216"/>
                </a:lnTo>
                <a:lnTo>
                  <a:pt x="325" y="216"/>
                </a:lnTo>
                <a:lnTo>
                  <a:pt x="324" y="216"/>
                </a:lnTo>
                <a:lnTo>
                  <a:pt x="324" y="215"/>
                </a:lnTo>
                <a:lnTo>
                  <a:pt x="323" y="216"/>
                </a:lnTo>
                <a:lnTo>
                  <a:pt x="324" y="216"/>
                </a:lnTo>
                <a:lnTo>
                  <a:pt x="323" y="216"/>
                </a:lnTo>
                <a:lnTo>
                  <a:pt x="322" y="216"/>
                </a:lnTo>
                <a:lnTo>
                  <a:pt x="323" y="216"/>
                </a:lnTo>
                <a:lnTo>
                  <a:pt x="323" y="215"/>
                </a:lnTo>
                <a:lnTo>
                  <a:pt x="322" y="215"/>
                </a:lnTo>
                <a:lnTo>
                  <a:pt x="323" y="215"/>
                </a:lnTo>
                <a:lnTo>
                  <a:pt x="322" y="215"/>
                </a:lnTo>
                <a:lnTo>
                  <a:pt x="322" y="216"/>
                </a:lnTo>
                <a:lnTo>
                  <a:pt x="321" y="216"/>
                </a:lnTo>
                <a:lnTo>
                  <a:pt x="321" y="215"/>
                </a:lnTo>
                <a:lnTo>
                  <a:pt x="321" y="216"/>
                </a:lnTo>
                <a:lnTo>
                  <a:pt x="320" y="216"/>
                </a:lnTo>
                <a:lnTo>
                  <a:pt x="320" y="215"/>
                </a:lnTo>
                <a:lnTo>
                  <a:pt x="321" y="215"/>
                </a:lnTo>
                <a:lnTo>
                  <a:pt x="320" y="215"/>
                </a:lnTo>
                <a:lnTo>
                  <a:pt x="321" y="214"/>
                </a:lnTo>
                <a:lnTo>
                  <a:pt x="320" y="214"/>
                </a:lnTo>
                <a:lnTo>
                  <a:pt x="320" y="213"/>
                </a:lnTo>
                <a:lnTo>
                  <a:pt x="320" y="214"/>
                </a:lnTo>
                <a:lnTo>
                  <a:pt x="319" y="214"/>
                </a:lnTo>
                <a:lnTo>
                  <a:pt x="320" y="214"/>
                </a:lnTo>
                <a:lnTo>
                  <a:pt x="319" y="214"/>
                </a:lnTo>
                <a:lnTo>
                  <a:pt x="319" y="215"/>
                </a:lnTo>
                <a:lnTo>
                  <a:pt x="319" y="216"/>
                </a:lnTo>
                <a:lnTo>
                  <a:pt x="320" y="216"/>
                </a:lnTo>
                <a:lnTo>
                  <a:pt x="319" y="216"/>
                </a:lnTo>
                <a:lnTo>
                  <a:pt x="319" y="215"/>
                </a:lnTo>
                <a:lnTo>
                  <a:pt x="318" y="215"/>
                </a:lnTo>
                <a:lnTo>
                  <a:pt x="318" y="216"/>
                </a:lnTo>
                <a:lnTo>
                  <a:pt x="318" y="217"/>
                </a:lnTo>
                <a:lnTo>
                  <a:pt x="317" y="217"/>
                </a:lnTo>
                <a:lnTo>
                  <a:pt x="318" y="217"/>
                </a:lnTo>
                <a:lnTo>
                  <a:pt x="319" y="217"/>
                </a:lnTo>
                <a:lnTo>
                  <a:pt x="319" y="218"/>
                </a:lnTo>
                <a:lnTo>
                  <a:pt x="319" y="219"/>
                </a:lnTo>
                <a:lnTo>
                  <a:pt x="320" y="219"/>
                </a:lnTo>
                <a:lnTo>
                  <a:pt x="319" y="219"/>
                </a:lnTo>
                <a:lnTo>
                  <a:pt x="319" y="218"/>
                </a:lnTo>
                <a:lnTo>
                  <a:pt x="318" y="218"/>
                </a:lnTo>
                <a:lnTo>
                  <a:pt x="318" y="219"/>
                </a:lnTo>
                <a:lnTo>
                  <a:pt x="317" y="219"/>
                </a:lnTo>
                <a:lnTo>
                  <a:pt x="318" y="219"/>
                </a:lnTo>
                <a:lnTo>
                  <a:pt x="318" y="218"/>
                </a:lnTo>
                <a:lnTo>
                  <a:pt x="317" y="218"/>
                </a:lnTo>
                <a:lnTo>
                  <a:pt x="317" y="219"/>
                </a:lnTo>
                <a:lnTo>
                  <a:pt x="316" y="219"/>
                </a:lnTo>
                <a:lnTo>
                  <a:pt x="316" y="220"/>
                </a:lnTo>
                <a:lnTo>
                  <a:pt x="317" y="220"/>
                </a:lnTo>
                <a:lnTo>
                  <a:pt x="316" y="220"/>
                </a:lnTo>
                <a:lnTo>
                  <a:pt x="315" y="220"/>
                </a:lnTo>
                <a:lnTo>
                  <a:pt x="315" y="221"/>
                </a:lnTo>
                <a:lnTo>
                  <a:pt x="316" y="221"/>
                </a:lnTo>
                <a:lnTo>
                  <a:pt x="315" y="221"/>
                </a:lnTo>
                <a:lnTo>
                  <a:pt x="315" y="222"/>
                </a:lnTo>
                <a:lnTo>
                  <a:pt x="316" y="222"/>
                </a:lnTo>
                <a:lnTo>
                  <a:pt x="316" y="221"/>
                </a:lnTo>
                <a:lnTo>
                  <a:pt x="316" y="222"/>
                </a:lnTo>
                <a:lnTo>
                  <a:pt x="317" y="222"/>
                </a:lnTo>
                <a:lnTo>
                  <a:pt x="317" y="221"/>
                </a:lnTo>
                <a:lnTo>
                  <a:pt x="318" y="221"/>
                </a:lnTo>
                <a:lnTo>
                  <a:pt x="318" y="222"/>
                </a:lnTo>
                <a:lnTo>
                  <a:pt x="317" y="222"/>
                </a:lnTo>
                <a:lnTo>
                  <a:pt x="318" y="222"/>
                </a:lnTo>
                <a:lnTo>
                  <a:pt x="318" y="221"/>
                </a:lnTo>
                <a:lnTo>
                  <a:pt x="319" y="221"/>
                </a:lnTo>
                <a:lnTo>
                  <a:pt x="319" y="222"/>
                </a:lnTo>
                <a:lnTo>
                  <a:pt x="320" y="222"/>
                </a:lnTo>
                <a:lnTo>
                  <a:pt x="319" y="222"/>
                </a:lnTo>
                <a:lnTo>
                  <a:pt x="319" y="221"/>
                </a:lnTo>
                <a:lnTo>
                  <a:pt x="319" y="220"/>
                </a:lnTo>
                <a:lnTo>
                  <a:pt x="320" y="220"/>
                </a:lnTo>
                <a:lnTo>
                  <a:pt x="319" y="220"/>
                </a:lnTo>
                <a:lnTo>
                  <a:pt x="320" y="220"/>
                </a:lnTo>
                <a:lnTo>
                  <a:pt x="320" y="219"/>
                </a:lnTo>
                <a:lnTo>
                  <a:pt x="320" y="220"/>
                </a:lnTo>
                <a:lnTo>
                  <a:pt x="321" y="220"/>
                </a:lnTo>
                <a:lnTo>
                  <a:pt x="320" y="221"/>
                </a:lnTo>
                <a:lnTo>
                  <a:pt x="321" y="221"/>
                </a:lnTo>
                <a:lnTo>
                  <a:pt x="320" y="221"/>
                </a:lnTo>
                <a:lnTo>
                  <a:pt x="320" y="222"/>
                </a:lnTo>
                <a:lnTo>
                  <a:pt x="321" y="222"/>
                </a:lnTo>
                <a:lnTo>
                  <a:pt x="321" y="221"/>
                </a:lnTo>
                <a:lnTo>
                  <a:pt x="321" y="222"/>
                </a:lnTo>
                <a:lnTo>
                  <a:pt x="322" y="222"/>
                </a:lnTo>
                <a:lnTo>
                  <a:pt x="321" y="222"/>
                </a:lnTo>
                <a:lnTo>
                  <a:pt x="321" y="223"/>
                </a:lnTo>
                <a:lnTo>
                  <a:pt x="322" y="223"/>
                </a:lnTo>
                <a:lnTo>
                  <a:pt x="321" y="223"/>
                </a:lnTo>
                <a:lnTo>
                  <a:pt x="320" y="224"/>
                </a:lnTo>
                <a:lnTo>
                  <a:pt x="321" y="224"/>
                </a:lnTo>
                <a:lnTo>
                  <a:pt x="320" y="224"/>
                </a:lnTo>
                <a:lnTo>
                  <a:pt x="320" y="225"/>
                </a:lnTo>
                <a:lnTo>
                  <a:pt x="321" y="225"/>
                </a:lnTo>
                <a:lnTo>
                  <a:pt x="321" y="224"/>
                </a:lnTo>
                <a:lnTo>
                  <a:pt x="321" y="225"/>
                </a:lnTo>
                <a:lnTo>
                  <a:pt x="322" y="225"/>
                </a:lnTo>
                <a:lnTo>
                  <a:pt x="322" y="224"/>
                </a:lnTo>
                <a:lnTo>
                  <a:pt x="323" y="224"/>
                </a:lnTo>
                <a:lnTo>
                  <a:pt x="322" y="224"/>
                </a:lnTo>
                <a:lnTo>
                  <a:pt x="323" y="224"/>
                </a:lnTo>
                <a:lnTo>
                  <a:pt x="323" y="225"/>
                </a:lnTo>
                <a:lnTo>
                  <a:pt x="322" y="225"/>
                </a:lnTo>
                <a:lnTo>
                  <a:pt x="323" y="225"/>
                </a:lnTo>
                <a:lnTo>
                  <a:pt x="324" y="226"/>
                </a:lnTo>
                <a:lnTo>
                  <a:pt x="323" y="226"/>
                </a:lnTo>
                <a:lnTo>
                  <a:pt x="322" y="226"/>
                </a:lnTo>
                <a:lnTo>
                  <a:pt x="323" y="226"/>
                </a:lnTo>
                <a:lnTo>
                  <a:pt x="324" y="226"/>
                </a:lnTo>
                <a:lnTo>
                  <a:pt x="323" y="226"/>
                </a:lnTo>
                <a:lnTo>
                  <a:pt x="324" y="226"/>
                </a:lnTo>
                <a:lnTo>
                  <a:pt x="324" y="227"/>
                </a:lnTo>
                <a:lnTo>
                  <a:pt x="324" y="228"/>
                </a:lnTo>
                <a:lnTo>
                  <a:pt x="325" y="228"/>
                </a:lnTo>
                <a:lnTo>
                  <a:pt x="324" y="228"/>
                </a:lnTo>
                <a:lnTo>
                  <a:pt x="324" y="227"/>
                </a:lnTo>
                <a:lnTo>
                  <a:pt x="323" y="228"/>
                </a:lnTo>
                <a:lnTo>
                  <a:pt x="324" y="228"/>
                </a:lnTo>
                <a:lnTo>
                  <a:pt x="323" y="228"/>
                </a:lnTo>
                <a:lnTo>
                  <a:pt x="322" y="228"/>
                </a:lnTo>
                <a:lnTo>
                  <a:pt x="323" y="228"/>
                </a:lnTo>
                <a:lnTo>
                  <a:pt x="323" y="227"/>
                </a:lnTo>
                <a:lnTo>
                  <a:pt x="322" y="227"/>
                </a:lnTo>
                <a:lnTo>
                  <a:pt x="323" y="227"/>
                </a:lnTo>
                <a:lnTo>
                  <a:pt x="322" y="227"/>
                </a:lnTo>
                <a:lnTo>
                  <a:pt x="322" y="228"/>
                </a:lnTo>
                <a:lnTo>
                  <a:pt x="321" y="228"/>
                </a:lnTo>
                <a:lnTo>
                  <a:pt x="321" y="227"/>
                </a:lnTo>
                <a:lnTo>
                  <a:pt x="321" y="228"/>
                </a:lnTo>
                <a:lnTo>
                  <a:pt x="320" y="228"/>
                </a:lnTo>
                <a:lnTo>
                  <a:pt x="320" y="227"/>
                </a:lnTo>
                <a:lnTo>
                  <a:pt x="321" y="227"/>
                </a:lnTo>
                <a:lnTo>
                  <a:pt x="320" y="227"/>
                </a:lnTo>
                <a:lnTo>
                  <a:pt x="321" y="226"/>
                </a:lnTo>
                <a:lnTo>
                  <a:pt x="320" y="226"/>
                </a:lnTo>
                <a:lnTo>
                  <a:pt x="320" y="225"/>
                </a:lnTo>
                <a:lnTo>
                  <a:pt x="320" y="226"/>
                </a:lnTo>
                <a:lnTo>
                  <a:pt x="319" y="226"/>
                </a:lnTo>
                <a:lnTo>
                  <a:pt x="320" y="226"/>
                </a:lnTo>
                <a:lnTo>
                  <a:pt x="319" y="226"/>
                </a:lnTo>
                <a:lnTo>
                  <a:pt x="319" y="227"/>
                </a:lnTo>
                <a:lnTo>
                  <a:pt x="319" y="228"/>
                </a:lnTo>
                <a:lnTo>
                  <a:pt x="320" y="228"/>
                </a:lnTo>
                <a:lnTo>
                  <a:pt x="319" y="228"/>
                </a:lnTo>
                <a:lnTo>
                  <a:pt x="319" y="227"/>
                </a:lnTo>
                <a:lnTo>
                  <a:pt x="318" y="227"/>
                </a:lnTo>
                <a:lnTo>
                  <a:pt x="318" y="228"/>
                </a:lnTo>
                <a:lnTo>
                  <a:pt x="317" y="228"/>
                </a:lnTo>
                <a:lnTo>
                  <a:pt x="318" y="228"/>
                </a:lnTo>
                <a:lnTo>
                  <a:pt x="318" y="227"/>
                </a:lnTo>
                <a:lnTo>
                  <a:pt x="317" y="227"/>
                </a:lnTo>
                <a:lnTo>
                  <a:pt x="317" y="228"/>
                </a:lnTo>
                <a:lnTo>
                  <a:pt x="316" y="228"/>
                </a:lnTo>
                <a:lnTo>
                  <a:pt x="316" y="227"/>
                </a:lnTo>
                <a:lnTo>
                  <a:pt x="316" y="228"/>
                </a:lnTo>
                <a:lnTo>
                  <a:pt x="315" y="228"/>
                </a:lnTo>
                <a:lnTo>
                  <a:pt x="315" y="227"/>
                </a:lnTo>
                <a:lnTo>
                  <a:pt x="316" y="227"/>
                </a:lnTo>
                <a:lnTo>
                  <a:pt x="315" y="227"/>
                </a:lnTo>
                <a:lnTo>
                  <a:pt x="315" y="226"/>
                </a:lnTo>
                <a:lnTo>
                  <a:pt x="316" y="226"/>
                </a:lnTo>
                <a:lnTo>
                  <a:pt x="317" y="226"/>
                </a:lnTo>
                <a:lnTo>
                  <a:pt x="316" y="226"/>
                </a:lnTo>
                <a:lnTo>
                  <a:pt x="316" y="225"/>
                </a:lnTo>
                <a:lnTo>
                  <a:pt x="316" y="224"/>
                </a:lnTo>
                <a:lnTo>
                  <a:pt x="316" y="225"/>
                </a:lnTo>
                <a:lnTo>
                  <a:pt x="315" y="225"/>
                </a:lnTo>
                <a:lnTo>
                  <a:pt x="315" y="224"/>
                </a:lnTo>
                <a:lnTo>
                  <a:pt x="316" y="224"/>
                </a:lnTo>
                <a:lnTo>
                  <a:pt x="315" y="224"/>
                </a:lnTo>
                <a:lnTo>
                  <a:pt x="315" y="223"/>
                </a:lnTo>
                <a:lnTo>
                  <a:pt x="315" y="222"/>
                </a:lnTo>
                <a:lnTo>
                  <a:pt x="314" y="222"/>
                </a:lnTo>
                <a:lnTo>
                  <a:pt x="314" y="223"/>
                </a:lnTo>
                <a:lnTo>
                  <a:pt x="314" y="224"/>
                </a:lnTo>
                <a:lnTo>
                  <a:pt x="313" y="224"/>
                </a:lnTo>
                <a:lnTo>
                  <a:pt x="314" y="224"/>
                </a:lnTo>
                <a:lnTo>
                  <a:pt x="314" y="225"/>
                </a:lnTo>
                <a:lnTo>
                  <a:pt x="313" y="225"/>
                </a:lnTo>
                <a:lnTo>
                  <a:pt x="313" y="224"/>
                </a:lnTo>
                <a:lnTo>
                  <a:pt x="313" y="225"/>
                </a:lnTo>
                <a:lnTo>
                  <a:pt x="313" y="226"/>
                </a:lnTo>
                <a:lnTo>
                  <a:pt x="312" y="226"/>
                </a:lnTo>
                <a:lnTo>
                  <a:pt x="312" y="227"/>
                </a:lnTo>
                <a:lnTo>
                  <a:pt x="312" y="226"/>
                </a:lnTo>
                <a:lnTo>
                  <a:pt x="313" y="226"/>
                </a:lnTo>
                <a:lnTo>
                  <a:pt x="313" y="227"/>
                </a:lnTo>
                <a:lnTo>
                  <a:pt x="313" y="226"/>
                </a:lnTo>
                <a:lnTo>
                  <a:pt x="314" y="226"/>
                </a:lnTo>
                <a:lnTo>
                  <a:pt x="314" y="227"/>
                </a:lnTo>
                <a:lnTo>
                  <a:pt x="313" y="227"/>
                </a:lnTo>
                <a:lnTo>
                  <a:pt x="314" y="227"/>
                </a:lnTo>
                <a:lnTo>
                  <a:pt x="314" y="228"/>
                </a:lnTo>
                <a:lnTo>
                  <a:pt x="313" y="228"/>
                </a:lnTo>
                <a:lnTo>
                  <a:pt x="313" y="227"/>
                </a:lnTo>
                <a:lnTo>
                  <a:pt x="313" y="228"/>
                </a:lnTo>
                <a:lnTo>
                  <a:pt x="312" y="228"/>
                </a:lnTo>
                <a:lnTo>
                  <a:pt x="312" y="227"/>
                </a:lnTo>
                <a:lnTo>
                  <a:pt x="311" y="227"/>
                </a:lnTo>
                <a:lnTo>
                  <a:pt x="311" y="228"/>
                </a:lnTo>
                <a:lnTo>
                  <a:pt x="312" y="228"/>
                </a:lnTo>
                <a:lnTo>
                  <a:pt x="311" y="228"/>
                </a:lnTo>
                <a:lnTo>
                  <a:pt x="311" y="229"/>
                </a:lnTo>
                <a:lnTo>
                  <a:pt x="312" y="229"/>
                </a:lnTo>
                <a:lnTo>
                  <a:pt x="311" y="229"/>
                </a:lnTo>
                <a:lnTo>
                  <a:pt x="310" y="229"/>
                </a:lnTo>
                <a:lnTo>
                  <a:pt x="311" y="229"/>
                </a:lnTo>
                <a:lnTo>
                  <a:pt x="310" y="229"/>
                </a:lnTo>
                <a:lnTo>
                  <a:pt x="310" y="230"/>
                </a:lnTo>
                <a:lnTo>
                  <a:pt x="311" y="230"/>
                </a:lnTo>
                <a:lnTo>
                  <a:pt x="310" y="230"/>
                </a:lnTo>
                <a:lnTo>
                  <a:pt x="310" y="231"/>
                </a:lnTo>
                <a:lnTo>
                  <a:pt x="309" y="231"/>
                </a:lnTo>
                <a:lnTo>
                  <a:pt x="310" y="231"/>
                </a:lnTo>
                <a:lnTo>
                  <a:pt x="311" y="231"/>
                </a:lnTo>
                <a:lnTo>
                  <a:pt x="310" y="231"/>
                </a:lnTo>
                <a:lnTo>
                  <a:pt x="311" y="230"/>
                </a:lnTo>
                <a:lnTo>
                  <a:pt x="311" y="231"/>
                </a:lnTo>
                <a:lnTo>
                  <a:pt x="312" y="231"/>
                </a:lnTo>
                <a:lnTo>
                  <a:pt x="311" y="231"/>
                </a:lnTo>
                <a:lnTo>
                  <a:pt x="311" y="230"/>
                </a:lnTo>
                <a:lnTo>
                  <a:pt x="312" y="230"/>
                </a:lnTo>
                <a:lnTo>
                  <a:pt x="312" y="231"/>
                </a:lnTo>
                <a:lnTo>
                  <a:pt x="313" y="231"/>
                </a:lnTo>
                <a:lnTo>
                  <a:pt x="313" y="232"/>
                </a:lnTo>
                <a:lnTo>
                  <a:pt x="312" y="232"/>
                </a:lnTo>
                <a:lnTo>
                  <a:pt x="313" y="232"/>
                </a:lnTo>
                <a:lnTo>
                  <a:pt x="314" y="232"/>
                </a:lnTo>
                <a:lnTo>
                  <a:pt x="314" y="233"/>
                </a:lnTo>
                <a:lnTo>
                  <a:pt x="313" y="233"/>
                </a:lnTo>
                <a:lnTo>
                  <a:pt x="314" y="233"/>
                </a:lnTo>
                <a:lnTo>
                  <a:pt x="314" y="234"/>
                </a:lnTo>
                <a:lnTo>
                  <a:pt x="313" y="234"/>
                </a:lnTo>
                <a:lnTo>
                  <a:pt x="313" y="233"/>
                </a:lnTo>
                <a:lnTo>
                  <a:pt x="313" y="234"/>
                </a:lnTo>
                <a:lnTo>
                  <a:pt x="312" y="234"/>
                </a:lnTo>
                <a:lnTo>
                  <a:pt x="312" y="233"/>
                </a:lnTo>
                <a:lnTo>
                  <a:pt x="311" y="233"/>
                </a:lnTo>
                <a:lnTo>
                  <a:pt x="311" y="234"/>
                </a:lnTo>
                <a:lnTo>
                  <a:pt x="312" y="234"/>
                </a:lnTo>
                <a:lnTo>
                  <a:pt x="311" y="234"/>
                </a:lnTo>
                <a:lnTo>
                  <a:pt x="311" y="233"/>
                </a:lnTo>
                <a:lnTo>
                  <a:pt x="310" y="234"/>
                </a:lnTo>
                <a:lnTo>
                  <a:pt x="311" y="234"/>
                </a:lnTo>
                <a:lnTo>
                  <a:pt x="310" y="234"/>
                </a:lnTo>
                <a:lnTo>
                  <a:pt x="309" y="234"/>
                </a:lnTo>
                <a:lnTo>
                  <a:pt x="310" y="234"/>
                </a:lnTo>
                <a:lnTo>
                  <a:pt x="310" y="233"/>
                </a:lnTo>
                <a:lnTo>
                  <a:pt x="311" y="233"/>
                </a:lnTo>
                <a:lnTo>
                  <a:pt x="310" y="233"/>
                </a:lnTo>
                <a:lnTo>
                  <a:pt x="310" y="232"/>
                </a:lnTo>
                <a:lnTo>
                  <a:pt x="309" y="232"/>
                </a:lnTo>
                <a:lnTo>
                  <a:pt x="310" y="232"/>
                </a:lnTo>
                <a:lnTo>
                  <a:pt x="309" y="232"/>
                </a:lnTo>
                <a:lnTo>
                  <a:pt x="310" y="231"/>
                </a:lnTo>
                <a:lnTo>
                  <a:pt x="309" y="231"/>
                </a:lnTo>
                <a:lnTo>
                  <a:pt x="309" y="232"/>
                </a:lnTo>
                <a:lnTo>
                  <a:pt x="308" y="232"/>
                </a:lnTo>
                <a:lnTo>
                  <a:pt x="309" y="233"/>
                </a:lnTo>
                <a:lnTo>
                  <a:pt x="308" y="233"/>
                </a:lnTo>
                <a:lnTo>
                  <a:pt x="309" y="233"/>
                </a:lnTo>
                <a:lnTo>
                  <a:pt x="309" y="234"/>
                </a:lnTo>
                <a:lnTo>
                  <a:pt x="308" y="234"/>
                </a:lnTo>
                <a:lnTo>
                  <a:pt x="308" y="233"/>
                </a:lnTo>
                <a:lnTo>
                  <a:pt x="308" y="234"/>
                </a:lnTo>
                <a:lnTo>
                  <a:pt x="307" y="234"/>
                </a:lnTo>
                <a:lnTo>
                  <a:pt x="308" y="234"/>
                </a:lnTo>
                <a:lnTo>
                  <a:pt x="308" y="235"/>
                </a:lnTo>
                <a:lnTo>
                  <a:pt x="307" y="235"/>
                </a:lnTo>
                <a:lnTo>
                  <a:pt x="308" y="235"/>
                </a:lnTo>
                <a:lnTo>
                  <a:pt x="309" y="236"/>
                </a:lnTo>
                <a:lnTo>
                  <a:pt x="308" y="236"/>
                </a:lnTo>
                <a:lnTo>
                  <a:pt x="309" y="236"/>
                </a:lnTo>
                <a:lnTo>
                  <a:pt x="309" y="237"/>
                </a:lnTo>
                <a:lnTo>
                  <a:pt x="308" y="237"/>
                </a:lnTo>
                <a:lnTo>
                  <a:pt x="308" y="236"/>
                </a:lnTo>
                <a:lnTo>
                  <a:pt x="308" y="237"/>
                </a:lnTo>
                <a:lnTo>
                  <a:pt x="307" y="237"/>
                </a:lnTo>
                <a:lnTo>
                  <a:pt x="307" y="236"/>
                </a:lnTo>
                <a:lnTo>
                  <a:pt x="306" y="236"/>
                </a:lnTo>
                <a:lnTo>
                  <a:pt x="306" y="237"/>
                </a:lnTo>
                <a:lnTo>
                  <a:pt x="307" y="237"/>
                </a:lnTo>
                <a:lnTo>
                  <a:pt x="306" y="237"/>
                </a:lnTo>
                <a:lnTo>
                  <a:pt x="306" y="238"/>
                </a:lnTo>
                <a:lnTo>
                  <a:pt x="307" y="238"/>
                </a:lnTo>
                <a:lnTo>
                  <a:pt x="306" y="238"/>
                </a:lnTo>
                <a:lnTo>
                  <a:pt x="305" y="238"/>
                </a:lnTo>
                <a:lnTo>
                  <a:pt x="305" y="239"/>
                </a:lnTo>
                <a:lnTo>
                  <a:pt x="305" y="240"/>
                </a:lnTo>
                <a:lnTo>
                  <a:pt x="304" y="240"/>
                </a:lnTo>
                <a:lnTo>
                  <a:pt x="305" y="240"/>
                </a:lnTo>
                <a:lnTo>
                  <a:pt x="305" y="239"/>
                </a:lnTo>
                <a:lnTo>
                  <a:pt x="306" y="239"/>
                </a:lnTo>
                <a:lnTo>
                  <a:pt x="306" y="240"/>
                </a:lnTo>
                <a:lnTo>
                  <a:pt x="307" y="240"/>
                </a:lnTo>
                <a:lnTo>
                  <a:pt x="306" y="240"/>
                </a:lnTo>
                <a:lnTo>
                  <a:pt x="306" y="239"/>
                </a:lnTo>
                <a:lnTo>
                  <a:pt x="307" y="239"/>
                </a:lnTo>
                <a:lnTo>
                  <a:pt x="307" y="240"/>
                </a:lnTo>
                <a:lnTo>
                  <a:pt x="308" y="240"/>
                </a:lnTo>
                <a:lnTo>
                  <a:pt x="308" y="239"/>
                </a:lnTo>
                <a:lnTo>
                  <a:pt x="308" y="240"/>
                </a:lnTo>
                <a:lnTo>
                  <a:pt x="309" y="240"/>
                </a:lnTo>
                <a:lnTo>
                  <a:pt x="309" y="239"/>
                </a:lnTo>
                <a:lnTo>
                  <a:pt x="308" y="239"/>
                </a:lnTo>
                <a:lnTo>
                  <a:pt x="309" y="239"/>
                </a:lnTo>
                <a:lnTo>
                  <a:pt x="308" y="238"/>
                </a:lnTo>
                <a:lnTo>
                  <a:pt x="309" y="238"/>
                </a:lnTo>
                <a:lnTo>
                  <a:pt x="309" y="237"/>
                </a:lnTo>
                <a:lnTo>
                  <a:pt x="310" y="237"/>
                </a:lnTo>
                <a:lnTo>
                  <a:pt x="309" y="238"/>
                </a:lnTo>
                <a:lnTo>
                  <a:pt x="310" y="238"/>
                </a:lnTo>
                <a:lnTo>
                  <a:pt x="309" y="238"/>
                </a:lnTo>
                <a:lnTo>
                  <a:pt x="310" y="238"/>
                </a:lnTo>
                <a:lnTo>
                  <a:pt x="310" y="239"/>
                </a:lnTo>
                <a:lnTo>
                  <a:pt x="311" y="239"/>
                </a:lnTo>
                <a:lnTo>
                  <a:pt x="310" y="239"/>
                </a:lnTo>
                <a:lnTo>
                  <a:pt x="310" y="240"/>
                </a:lnTo>
                <a:lnTo>
                  <a:pt x="309" y="240"/>
                </a:lnTo>
                <a:lnTo>
                  <a:pt x="310" y="240"/>
                </a:lnTo>
                <a:lnTo>
                  <a:pt x="311" y="240"/>
                </a:lnTo>
                <a:lnTo>
                  <a:pt x="310" y="240"/>
                </a:lnTo>
                <a:lnTo>
                  <a:pt x="311" y="239"/>
                </a:lnTo>
                <a:lnTo>
                  <a:pt x="311" y="240"/>
                </a:lnTo>
                <a:lnTo>
                  <a:pt x="312" y="240"/>
                </a:lnTo>
                <a:lnTo>
                  <a:pt x="311" y="240"/>
                </a:lnTo>
                <a:lnTo>
                  <a:pt x="311" y="239"/>
                </a:lnTo>
                <a:lnTo>
                  <a:pt x="312" y="239"/>
                </a:lnTo>
                <a:lnTo>
                  <a:pt x="312" y="240"/>
                </a:lnTo>
                <a:lnTo>
                  <a:pt x="313" y="240"/>
                </a:lnTo>
                <a:lnTo>
                  <a:pt x="313" y="239"/>
                </a:lnTo>
                <a:lnTo>
                  <a:pt x="313" y="240"/>
                </a:lnTo>
                <a:lnTo>
                  <a:pt x="314" y="240"/>
                </a:lnTo>
                <a:lnTo>
                  <a:pt x="314" y="239"/>
                </a:lnTo>
                <a:lnTo>
                  <a:pt x="313" y="239"/>
                </a:lnTo>
                <a:lnTo>
                  <a:pt x="314" y="239"/>
                </a:lnTo>
                <a:lnTo>
                  <a:pt x="314" y="238"/>
                </a:lnTo>
                <a:lnTo>
                  <a:pt x="313" y="238"/>
                </a:lnTo>
                <a:lnTo>
                  <a:pt x="312" y="238"/>
                </a:lnTo>
                <a:lnTo>
                  <a:pt x="313" y="238"/>
                </a:lnTo>
                <a:lnTo>
                  <a:pt x="313" y="237"/>
                </a:lnTo>
                <a:lnTo>
                  <a:pt x="313" y="236"/>
                </a:lnTo>
                <a:lnTo>
                  <a:pt x="313" y="237"/>
                </a:lnTo>
                <a:lnTo>
                  <a:pt x="314" y="237"/>
                </a:lnTo>
                <a:lnTo>
                  <a:pt x="314" y="236"/>
                </a:lnTo>
                <a:lnTo>
                  <a:pt x="313" y="236"/>
                </a:lnTo>
                <a:lnTo>
                  <a:pt x="314" y="236"/>
                </a:lnTo>
                <a:lnTo>
                  <a:pt x="314" y="235"/>
                </a:lnTo>
                <a:lnTo>
                  <a:pt x="314" y="236"/>
                </a:lnTo>
                <a:lnTo>
                  <a:pt x="314" y="235"/>
                </a:lnTo>
                <a:lnTo>
                  <a:pt x="314" y="234"/>
                </a:lnTo>
                <a:lnTo>
                  <a:pt x="315" y="234"/>
                </a:lnTo>
                <a:lnTo>
                  <a:pt x="315" y="235"/>
                </a:lnTo>
                <a:lnTo>
                  <a:pt x="315" y="236"/>
                </a:lnTo>
                <a:lnTo>
                  <a:pt x="315" y="235"/>
                </a:lnTo>
                <a:lnTo>
                  <a:pt x="315" y="236"/>
                </a:lnTo>
                <a:lnTo>
                  <a:pt x="316" y="236"/>
                </a:lnTo>
                <a:lnTo>
                  <a:pt x="315" y="236"/>
                </a:lnTo>
                <a:lnTo>
                  <a:pt x="315" y="237"/>
                </a:lnTo>
                <a:lnTo>
                  <a:pt x="316" y="237"/>
                </a:lnTo>
                <a:lnTo>
                  <a:pt x="316" y="236"/>
                </a:lnTo>
                <a:lnTo>
                  <a:pt x="316" y="237"/>
                </a:lnTo>
                <a:lnTo>
                  <a:pt x="316" y="238"/>
                </a:lnTo>
                <a:lnTo>
                  <a:pt x="317" y="238"/>
                </a:lnTo>
                <a:lnTo>
                  <a:pt x="317" y="239"/>
                </a:lnTo>
                <a:lnTo>
                  <a:pt x="317" y="238"/>
                </a:lnTo>
                <a:lnTo>
                  <a:pt x="316" y="238"/>
                </a:lnTo>
                <a:lnTo>
                  <a:pt x="316" y="239"/>
                </a:lnTo>
                <a:lnTo>
                  <a:pt x="316" y="238"/>
                </a:lnTo>
                <a:lnTo>
                  <a:pt x="315" y="238"/>
                </a:lnTo>
                <a:lnTo>
                  <a:pt x="315" y="239"/>
                </a:lnTo>
                <a:lnTo>
                  <a:pt x="316" y="239"/>
                </a:lnTo>
                <a:lnTo>
                  <a:pt x="315" y="239"/>
                </a:lnTo>
                <a:lnTo>
                  <a:pt x="315" y="240"/>
                </a:lnTo>
                <a:lnTo>
                  <a:pt x="316" y="240"/>
                </a:lnTo>
                <a:lnTo>
                  <a:pt x="316" y="239"/>
                </a:lnTo>
                <a:lnTo>
                  <a:pt x="316" y="240"/>
                </a:lnTo>
                <a:lnTo>
                  <a:pt x="317" y="240"/>
                </a:lnTo>
                <a:lnTo>
                  <a:pt x="317" y="239"/>
                </a:lnTo>
                <a:lnTo>
                  <a:pt x="318" y="239"/>
                </a:lnTo>
                <a:lnTo>
                  <a:pt x="318" y="240"/>
                </a:lnTo>
                <a:lnTo>
                  <a:pt x="317" y="240"/>
                </a:lnTo>
                <a:lnTo>
                  <a:pt x="318" y="240"/>
                </a:lnTo>
                <a:lnTo>
                  <a:pt x="318" y="239"/>
                </a:lnTo>
                <a:lnTo>
                  <a:pt x="319" y="239"/>
                </a:lnTo>
                <a:lnTo>
                  <a:pt x="319" y="240"/>
                </a:lnTo>
                <a:lnTo>
                  <a:pt x="320" y="240"/>
                </a:lnTo>
                <a:lnTo>
                  <a:pt x="319" y="240"/>
                </a:lnTo>
                <a:lnTo>
                  <a:pt x="319" y="239"/>
                </a:lnTo>
                <a:lnTo>
                  <a:pt x="319" y="238"/>
                </a:lnTo>
                <a:lnTo>
                  <a:pt x="319" y="239"/>
                </a:lnTo>
                <a:lnTo>
                  <a:pt x="320" y="239"/>
                </a:lnTo>
                <a:lnTo>
                  <a:pt x="320" y="238"/>
                </a:lnTo>
                <a:lnTo>
                  <a:pt x="319" y="238"/>
                </a:lnTo>
                <a:lnTo>
                  <a:pt x="320" y="238"/>
                </a:lnTo>
                <a:lnTo>
                  <a:pt x="320" y="237"/>
                </a:lnTo>
                <a:lnTo>
                  <a:pt x="320" y="238"/>
                </a:lnTo>
                <a:lnTo>
                  <a:pt x="320" y="239"/>
                </a:lnTo>
                <a:lnTo>
                  <a:pt x="320" y="238"/>
                </a:lnTo>
                <a:lnTo>
                  <a:pt x="321" y="238"/>
                </a:lnTo>
                <a:lnTo>
                  <a:pt x="320" y="239"/>
                </a:lnTo>
                <a:lnTo>
                  <a:pt x="321" y="239"/>
                </a:lnTo>
                <a:lnTo>
                  <a:pt x="320" y="239"/>
                </a:lnTo>
                <a:lnTo>
                  <a:pt x="320" y="240"/>
                </a:lnTo>
                <a:lnTo>
                  <a:pt x="321" y="240"/>
                </a:lnTo>
                <a:lnTo>
                  <a:pt x="321" y="239"/>
                </a:lnTo>
                <a:lnTo>
                  <a:pt x="321" y="240"/>
                </a:lnTo>
                <a:lnTo>
                  <a:pt x="322" y="240"/>
                </a:lnTo>
                <a:lnTo>
                  <a:pt x="322" y="239"/>
                </a:lnTo>
                <a:lnTo>
                  <a:pt x="323" y="239"/>
                </a:lnTo>
                <a:lnTo>
                  <a:pt x="322" y="239"/>
                </a:lnTo>
                <a:lnTo>
                  <a:pt x="323" y="239"/>
                </a:lnTo>
                <a:lnTo>
                  <a:pt x="323" y="240"/>
                </a:lnTo>
                <a:lnTo>
                  <a:pt x="322" y="240"/>
                </a:lnTo>
                <a:lnTo>
                  <a:pt x="323" y="240"/>
                </a:lnTo>
                <a:lnTo>
                  <a:pt x="324" y="240"/>
                </a:lnTo>
                <a:lnTo>
                  <a:pt x="323" y="240"/>
                </a:lnTo>
                <a:lnTo>
                  <a:pt x="324" y="239"/>
                </a:lnTo>
                <a:lnTo>
                  <a:pt x="324" y="240"/>
                </a:lnTo>
                <a:lnTo>
                  <a:pt x="325" y="240"/>
                </a:lnTo>
                <a:lnTo>
                  <a:pt x="324" y="240"/>
                </a:lnTo>
                <a:lnTo>
                  <a:pt x="324" y="239"/>
                </a:lnTo>
                <a:lnTo>
                  <a:pt x="324" y="238"/>
                </a:lnTo>
                <a:lnTo>
                  <a:pt x="323" y="238"/>
                </a:lnTo>
                <a:lnTo>
                  <a:pt x="324" y="238"/>
                </a:lnTo>
                <a:lnTo>
                  <a:pt x="323" y="239"/>
                </a:lnTo>
                <a:lnTo>
                  <a:pt x="323" y="238"/>
                </a:lnTo>
                <a:lnTo>
                  <a:pt x="323" y="239"/>
                </a:lnTo>
                <a:lnTo>
                  <a:pt x="322" y="238"/>
                </a:lnTo>
                <a:lnTo>
                  <a:pt x="323" y="238"/>
                </a:lnTo>
                <a:lnTo>
                  <a:pt x="324" y="238"/>
                </a:lnTo>
                <a:lnTo>
                  <a:pt x="323" y="237"/>
                </a:lnTo>
                <a:lnTo>
                  <a:pt x="322" y="237"/>
                </a:lnTo>
                <a:lnTo>
                  <a:pt x="323" y="237"/>
                </a:lnTo>
                <a:lnTo>
                  <a:pt x="323" y="236"/>
                </a:lnTo>
                <a:lnTo>
                  <a:pt x="322" y="236"/>
                </a:lnTo>
                <a:lnTo>
                  <a:pt x="323" y="236"/>
                </a:lnTo>
                <a:lnTo>
                  <a:pt x="322" y="236"/>
                </a:lnTo>
                <a:lnTo>
                  <a:pt x="322" y="237"/>
                </a:lnTo>
                <a:lnTo>
                  <a:pt x="321" y="237"/>
                </a:lnTo>
                <a:lnTo>
                  <a:pt x="321" y="236"/>
                </a:lnTo>
                <a:lnTo>
                  <a:pt x="321" y="237"/>
                </a:lnTo>
                <a:lnTo>
                  <a:pt x="320" y="237"/>
                </a:lnTo>
                <a:lnTo>
                  <a:pt x="320" y="236"/>
                </a:lnTo>
                <a:lnTo>
                  <a:pt x="321" y="236"/>
                </a:lnTo>
                <a:lnTo>
                  <a:pt x="320" y="236"/>
                </a:lnTo>
                <a:lnTo>
                  <a:pt x="321" y="235"/>
                </a:lnTo>
                <a:lnTo>
                  <a:pt x="322" y="235"/>
                </a:lnTo>
                <a:lnTo>
                  <a:pt x="321" y="235"/>
                </a:lnTo>
                <a:lnTo>
                  <a:pt x="321" y="234"/>
                </a:lnTo>
                <a:lnTo>
                  <a:pt x="322" y="234"/>
                </a:lnTo>
                <a:lnTo>
                  <a:pt x="321" y="234"/>
                </a:lnTo>
                <a:lnTo>
                  <a:pt x="322" y="234"/>
                </a:lnTo>
                <a:lnTo>
                  <a:pt x="322" y="233"/>
                </a:lnTo>
                <a:lnTo>
                  <a:pt x="323" y="233"/>
                </a:lnTo>
                <a:lnTo>
                  <a:pt x="322" y="233"/>
                </a:lnTo>
                <a:lnTo>
                  <a:pt x="323" y="233"/>
                </a:lnTo>
                <a:lnTo>
                  <a:pt x="323" y="234"/>
                </a:lnTo>
                <a:lnTo>
                  <a:pt x="322" y="234"/>
                </a:lnTo>
                <a:lnTo>
                  <a:pt x="323" y="234"/>
                </a:lnTo>
                <a:lnTo>
                  <a:pt x="324" y="234"/>
                </a:lnTo>
                <a:lnTo>
                  <a:pt x="323" y="234"/>
                </a:lnTo>
                <a:lnTo>
                  <a:pt x="324" y="233"/>
                </a:lnTo>
                <a:lnTo>
                  <a:pt x="324" y="234"/>
                </a:lnTo>
                <a:lnTo>
                  <a:pt x="325" y="234"/>
                </a:lnTo>
                <a:lnTo>
                  <a:pt x="324" y="234"/>
                </a:lnTo>
                <a:lnTo>
                  <a:pt x="324" y="233"/>
                </a:lnTo>
                <a:lnTo>
                  <a:pt x="324" y="232"/>
                </a:lnTo>
                <a:lnTo>
                  <a:pt x="323" y="232"/>
                </a:lnTo>
                <a:lnTo>
                  <a:pt x="324" y="232"/>
                </a:lnTo>
                <a:lnTo>
                  <a:pt x="323" y="233"/>
                </a:lnTo>
                <a:lnTo>
                  <a:pt x="323" y="232"/>
                </a:lnTo>
                <a:lnTo>
                  <a:pt x="323" y="233"/>
                </a:lnTo>
                <a:lnTo>
                  <a:pt x="322" y="232"/>
                </a:lnTo>
                <a:lnTo>
                  <a:pt x="323" y="232"/>
                </a:lnTo>
                <a:lnTo>
                  <a:pt x="324" y="232"/>
                </a:lnTo>
                <a:lnTo>
                  <a:pt x="323" y="231"/>
                </a:lnTo>
                <a:lnTo>
                  <a:pt x="324" y="231"/>
                </a:lnTo>
                <a:lnTo>
                  <a:pt x="323" y="231"/>
                </a:lnTo>
                <a:lnTo>
                  <a:pt x="324" y="230"/>
                </a:lnTo>
                <a:lnTo>
                  <a:pt x="324" y="231"/>
                </a:lnTo>
                <a:lnTo>
                  <a:pt x="325" y="231"/>
                </a:lnTo>
                <a:lnTo>
                  <a:pt x="324" y="231"/>
                </a:lnTo>
                <a:lnTo>
                  <a:pt x="324" y="230"/>
                </a:lnTo>
                <a:lnTo>
                  <a:pt x="324" y="229"/>
                </a:lnTo>
                <a:lnTo>
                  <a:pt x="324" y="230"/>
                </a:lnTo>
                <a:lnTo>
                  <a:pt x="325" y="230"/>
                </a:lnTo>
                <a:lnTo>
                  <a:pt x="325" y="229"/>
                </a:lnTo>
                <a:lnTo>
                  <a:pt x="324" y="229"/>
                </a:lnTo>
                <a:lnTo>
                  <a:pt x="325" y="229"/>
                </a:lnTo>
                <a:lnTo>
                  <a:pt x="325" y="228"/>
                </a:lnTo>
                <a:lnTo>
                  <a:pt x="325" y="229"/>
                </a:lnTo>
                <a:lnTo>
                  <a:pt x="325" y="230"/>
                </a:lnTo>
                <a:lnTo>
                  <a:pt x="325" y="229"/>
                </a:lnTo>
                <a:lnTo>
                  <a:pt x="326" y="229"/>
                </a:lnTo>
                <a:lnTo>
                  <a:pt x="326" y="230"/>
                </a:lnTo>
                <a:lnTo>
                  <a:pt x="325" y="230"/>
                </a:lnTo>
                <a:lnTo>
                  <a:pt x="325" y="231"/>
                </a:lnTo>
                <a:lnTo>
                  <a:pt x="326" y="231"/>
                </a:lnTo>
                <a:lnTo>
                  <a:pt x="326" y="230"/>
                </a:lnTo>
                <a:lnTo>
                  <a:pt x="326" y="231"/>
                </a:lnTo>
                <a:lnTo>
                  <a:pt x="327" y="231"/>
                </a:lnTo>
                <a:lnTo>
                  <a:pt x="326" y="231"/>
                </a:lnTo>
                <a:lnTo>
                  <a:pt x="326" y="232"/>
                </a:lnTo>
                <a:lnTo>
                  <a:pt x="327" y="232"/>
                </a:lnTo>
                <a:lnTo>
                  <a:pt x="327" y="233"/>
                </a:lnTo>
                <a:lnTo>
                  <a:pt x="327" y="232"/>
                </a:lnTo>
                <a:lnTo>
                  <a:pt x="327" y="233"/>
                </a:lnTo>
                <a:lnTo>
                  <a:pt x="326" y="233"/>
                </a:lnTo>
                <a:lnTo>
                  <a:pt x="326" y="232"/>
                </a:lnTo>
                <a:lnTo>
                  <a:pt x="326" y="233"/>
                </a:lnTo>
                <a:lnTo>
                  <a:pt x="325" y="233"/>
                </a:lnTo>
                <a:lnTo>
                  <a:pt x="325" y="234"/>
                </a:lnTo>
                <a:lnTo>
                  <a:pt x="326" y="234"/>
                </a:lnTo>
                <a:lnTo>
                  <a:pt x="326" y="233"/>
                </a:lnTo>
                <a:lnTo>
                  <a:pt x="326" y="234"/>
                </a:lnTo>
                <a:lnTo>
                  <a:pt x="327" y="234"/>
                </a:lnTo>
                <a:lnTo>
                  <a:pt x="327" y="233"/>
                </a:lnTo>
                <a:lnTo>
                  <a:pt x="328" y="233"/>
                </a:lnTo>
                <a:lnTo>
                  <a:pt x="328" y="234"/>
                </a:lnTo>
                <a:lnTo>
                  <a:pt x="329" y="234"/>
                </a:lnTo>
                <a:lnTo>
                  <a:pt x="329" y="235"/>
                </a:lnTo>
                <a:lnTo>
                  <a:pt x="328" y="235"/>
                </a:lnTo>
                <a:lnTo>
                  <a:pt x="329" y="235"/>
                </a:lnTo>
                <a:lnTo>
                  <a:pt x="329" y="236"/>
                </a:lnTo>
                <a:lnTo>
                  <a:pt x="330" y="236"/>
                </a:lnTo>
                <a:lnTo>
                  <a:pt x="330" y="237"/>
                </a:lnTo>
                <a:lnTo>
                  <a:pt x="329" y="237"/>
                </a:lnTo>
                <a:lnTo>
                  <a:pt x="329" y="236"/>
                </a:lnTo>
                <a:lnTo>
                  <a:pt x="329" y="237"/>
                </a:lnTo>
                <a:lnTo>
                  <a:pt x="328" y="237"/>
                </a:lnTo>
                <a:lnTo>
                  <a:pt x="328" y="236"/>
                </a:lnTo>
                <a:lnTo>
                  <a:pt x="327" y="236"/>
                </a:lnTo>
                <a:lnTo>
                  <a:pt x="327" y="237"/>
                </a:lnTo>
                <a:lnTo>
                  <a:pt x="326" y="237"/>
                </a:lnTo>
                <a:lnTo>
                  <a:pt x="326" y="238"/>
                </a:lnTo>
                <a:lnTo>
                  <a:pt x="327" y="238"/>
                </a:lnTo>
                <a:lnTo>
                  <a:pt x="327" y="239"/>
                </a:lnTo>
                <a:lnTo>
                  <a:pt x="327" y="238"/>
                </a:lnTo>
                <a:lnTo>
                  <a:pt x="327" y="239"/>
                </a:lnTo>
                <a:lnTo>
                  <a:pt x="326" y="239"/>
                </a:lnTo>
                <a:lnTo>
                  <a:pt x="326" y="238"/>
                </a:lnTo>
                <a:lnTo>
                  <a:pt x="326" y="239"/>
                </a:lnTo>
                <a:lnTo>
                  <a:pt x="325" y="239"/>
                </a:lnTo>
                <a:lnTo>
                  <a:pt x="325" y="240"/>
                </a:lnTo>
                <a:lnTo>
                  <a:pt x="326" y="240"/>
                </a:lnTo>
                <a:lnTo>
                  <a:pt x="326" y="239"/>
                </a:lnTo>
                <a:lnTo>
                  <a:pt x="326" y="240"/>
                </a:lnTo>
                <a:lnTo>
                  <a:pt x="327" y="240"/>
                </a:lnTo>
                <a:lnTo>
                  <a:pt x="327" y="239"/>
                </a:lnTo>
                <a:lnTo>
                  <a:pt x="328" y="239"/>
                </a:lnTo>
                <a:lnTo>
                  <a:pt x="328" y="240"/>
                </a:lnTo>
                <a:lnTo>
                  <a:pt x="329" y="240"/>
                </a:lnTo>
                <a:lnTo>
                  <a:pt x="329" y="239"/>
                </a:lnTo>
                <a:lnTo>
                  <a:pt x="329" y="240"/>
                </a:lnTo>
                <a:lnTo>
                  <a:pt x="330" y="240"/>
                </a:lnTo>
                <a:lnTo>
                  <a:pt x="330" y="239"/>
                </a:lnTo>
                <a:lnTo>
                  <a:pt x="329" y="239"/>
                </a:lnTo>
                <a:lnTo>
                  <a:pt x="329" y="238"/>
                </a:lnTo>
                <a:lnTo>
                  <a:pt x="330" y="238"/>
                </a:lnTo>
                <a:lnTo>
                  <a:pt x="330" y="239"/>
                </a:lnTo>
                <a:lnTo>
                  <a:pt x="330" y="238"/>
                </a:lnTo>
                <a:lnTo>
                  <a:pt x="330" y="237"/>
                </a:lnTo>
                <a:lnTo>
                  <a:pt x="330" y="238"/>
                </a:lnTo>
                <a:lnTo>
                  <a:pt x="331" y="238"/>
                </a:lnTo>
                <a:lnTo>
                  <a:pt x="330" y="238"/>
                </a:lnTo>
                <a:lnTo>
                  <a:pt x="330" y="239"/>
                </a:lnTo>
                <a:lnTo>
                  <a:pt x="331" y="239"/>
                </a:lnTo>
                <a:lnTo>
                  <a:pt x="331" y="238"/>
                </a:lnTo>
                <a:lnTo>
                  <a:pt x="331" y="239"/>
                </a:lnTo>
                <a:lnTo>
                  <a:pt x="331" y="240"/>
                </a:lnTo>
                <a:lnTo>
                  <a:pt x="330" y="240"/>
                </a:lnTo>
                <a:lnTo>
                  <a:pt x="331" y="240"/>
                </a:lnTo>
                <a:lnTo>
                  <a:pt x="331" y="239"/>
                </a:lnTo>
                <a:lnTo>
                  <a:pt x="332" y="239"/>
                </a:lnTo>
                <a:lnTo>
                  <a:pt x="332" y="240"/>
                </a:lnTo>
                <a:lnTo>
                  <a:pt x="333" y="240"/>
                </a:lnTo>
                <a:lnTo>
                  <a:pt x="332" y="240"/>
                </a:lnTo>
                <a:lnTo>
                  <a:pt x="332" y="239"/>
                </a:lnTo>
                <a:lnTo>
                  <a:pt x="333" y="239"/>
                </a:lnTo>
                <a:lnTo>
                  <a:pt x="333" y="240"/>
                </a:lnTo>
                <a:lnTo>
                  <a:pt x="334" y="240"/>
                </a:lnTo>
                <a:lnTo>
                  <a:pt x="334" y="239"/>
                </a:lnTo>
                <a:lnTo>
                  <a:pt x="334" y="240"/>
                </a:lnTo>
                <a:lnTo>
                  <a:pt x="335" y="240"/>
                </a:lnTo>
                <a:lnTo>
                  <a:pt x="335" y="239"/>
                </a:lnTo>
                <a:lnTo>
                  <a:pt x="334" y="239"/>
                </a:lnTo>
                <a:lnTo>
                  <a:pt x="335" y="239"/>
                </a:lnTo>
                <a:lnTo>
                  <a:pt x="334" y="238"/>
                </a:lnTo>
                <a:lnTo>
                  <a:pt x="333" y="238"/>
                </a:lnTo>
                <a:lnTo>
                  <a:pt x="334" y="238"/>
                </a:lnTo>
                <a:lnTo>
                  <a:pt x="334" y="237"/>
                </a:lnTo>
                <a:lnTo>
                  <a:pt x="333" y="237"/>
                </a:lnTo>
                <a:lnTo>
                  <a:pt x="334" y="237"/>
                </a:lnTo>
                <a:lnTo>
                  <a:pt x="334" y="236"/>
                </a:lnTo>
                <a:lnTo>
                  <a:pt x="334" y="237"/>
                </a:lnTo>
                <a:lnTo>
                  <a:pt x="335" y="237"/>
                </a:lnTo>
                <a:lnTo>
                  <a:pt x="335" y="236"/>
                </a:lnTo>
                <a:lnTo>
                  <a:pt x="334" y="236"/>
                </a:lnTo>
                <a:lnTo>
                  <a:pt x="335" y="236"/>
                </a:lnTo>
                <a:lnTo>
                  <a:pt x="334" y="235"/>
                </a:lnTo>
                <a:lnTo>
                  <a:pt x="335" y="235"/>
                </a:lnTo>
                <a:lnTo>
                  <a:pt x="335" y="234"/>
                </a:lnTo>
                <a:lnTo>
                  <a:pt x="336" y="234"/>
                </a:lnTo>
                <a:lnTo>
                  <a:pt x="335" y="235"/>
                </a:lnTo>
                <a:lnTo>
                  <a:pt x="336" y="235"/>
                </a:lnTo>
                <a:lnTo>
                  <a:pt x="335" y="235"/>
                </a:lnTo>
                <a:lnTo>
                  <a:pt x="336" y="235"/>
                </a:lnTo>
                <a:lnTo>
                  <a:pt x="336" y="236"/>
                </a:lnTo>
                <a:lnTo>
                  <a:pt x="337" y="236"/>
                </a:lnTo>
                <a:lnTo>
                  <a:pt x="336" y="236"/>
                </a:lnTo>
                <a:lnTo>
                  <a:pt x="336" y="237"/>
                </a:lnTo>
                <a:lnTo>
                  <a:pt x="335" y="237"/>
                </a:lnTo>
                <a:lnTo>
                  <a:pt x="336" y="237"/>
                </a:lnTo>
                <a:lnTo>
                  <a:pt x="337" y="237"/>
                </a:lnTo>
                <a:lnTo>
                  <a:pt x="336" y="237"/>
                </a:lnTo>
                <a:lnTo>
                  <a:pt x="337" y="236"/>
                </a:lnTo>
                <a:lnTo>
                  <a:pt x="337" y="237"/>
                </a:lnTo>
                <a:lnTo>
                  <a:pt x="337" y="238"/>
                </a:lnTo>
                <a:lnTo>
                  <a:pt x="338" y="238"/>
                </a:lnTo>
                <a:lnTo>
                  <a:pt x="338" y="239"/>
                </a:lnTo>
                <a:lnTo>
                  <a:pt x="337" y="239"/>
                </a:lnTo>
                <a:lnTo>
                  <a:pt x="337" y="238"/>
                </a:lnTo>
                <a:lnTo>
                  <a:pt x="337" y="239"/>
                </a:lnTo>
                <a:lnTo>
                  <a:pt x="337" y="238"/>
                </a:lnTo>
                <a:lnTo>
                  <a:pt x="336" y="238"/>
                </a:lnTo>
                <a:lnTo>
                  <a:pt x="337" y="238"/>
                </a:lnTo>
                <a:lnTo>
                  <a:pt x="336" y="238"/>
                </a:lnTo>
                <a:lnTo>
                  <a:pt x="336" y="239"/>
                </a:lnTo>
                <a:lnTo>
                  <a:pt x="337" y="239"/>
                </a:lnTo>
                <a:lnTo>
                  <a:pt x="336" y="239"/>
                </a:lnTo>
                <a:lnTo>
                  <a:pt x="336" y="240"/>
                </a:lnTo>
                <a:lnTo>
                  <a:pt x="335" y="240"/>
                </a:lnTo>
                <a:lnTo>
                  <a:pt x="336" y="240"/>
                </a:lnTo>
                <a:lnTo>
                  <a:pt x="337" y="240"/>
                </a:lnTo>
                <a:lnTo>
                  <a:pt x="336" y="240"/>
                </a:lnTo>
                <a:lnTo>
                  <a:pt x="337" y="239"/>
                </a:lnTo>
                <a:lnTo>
                  <a:pt x="337" y="240"/>
                </a:lnTo>
                <a:lnTo>
                  <a:pt x="338" y="240"/>
                </a:lnTo>
                <a:lnTo>
                  <a:pt x="337" y="240"/>
                </a:lnTo>
                <a:lnTo>
                  <a:pt x="337" y="239"/>
                </a:lnTo>
                <a:lnTo>
                  <a:pt x="338" y="239"/>
                </a:lnTo>
                <a:lnTo>
                  <a:pt x="338" y="240"/>
                </a:lnTo>
                <a:lnTo>
                  <a:pt x="339" y="240"/>
                </a:lnTo>
                <a:lnTo>
                  <a:pt x="339" y="239"/>
                </a:lnTo>
                <a:lnTo>
                  <a:pt x="339" y="240"/>
                </a:lnTo>
                <a:lnTo>
                  <a:pt x="340" y="240"/>
                </a:lnTo>
                <a:lnTo>
                  <a:pt x="340" y="239"/>
                </a:lnTo>
                <a:lnTo>
                  <a:pt x="339" y="239"/>
                </a:lnTo>
                <a:lnTo>
                  <a:pt x="340" y="239"/>
                </a:lnTo>
                <a:lnTo>
                  <a:pt x="340" y="238"/>
                </a:lnTo>
                <a:lnTo>
                  <a:pt x="340" y="239"/>
                </a:lnTo>
                <a:lnTo>
                  <a:pt x="340" y="238"/>
                </a:lnTo>
                <a:lnTo>
                  <a:pt x="340" y="237"/>
                </a:lnTo>
                <a:lnTo>
                  <a:pt x="341" y="237"/>
                </a:lnTo>
                <a:lnTo>
                  <a:pt x="341" y="238"/>
                </a:lnTo>
                <a:lnTo>
                  <a:pt x="341" y="239"/>
                </a:lnTo>
                <a:lnTo>
                  <a:pt x="341" y="238"/>
                </a:lnTo>
                <a:lnTo>
                  <a:pt x="341" y="239"/>
                </a:lnTo>
                <a:lnTo>
                  <a:pt x="342" y="239"/>
                </a:lnTo>
                <a:lnTo>
                  <a:pt x="341" y="239"/>
                </a:lnTo>
                <a:lnTo>
                  <a:pt x="341" y="240"/>
                </a:lnTo>
                <a:lnTo>
                  <a:pt x="342" y="240"/>
                </a:lnTo>
                <a:lnTo>
                  <a:pt x="342" y="239"/>
                </a:lnTo>
                <a:lnTo>
                  <a:pt x="342" y="240"/>
                </a:lnTo>
                <a:lnTo>
                  <a:pt x="343" y="240"/>
                </a:lnTo>
                <a:lnTo>
                  <a:pt x="343" y="239"/>
                </a:lnTo>
                <a:lnTo>
                  <a:pt x="344" y="239"/>
                </a:lnTo>
                <a:lnTo>
                  <a:pt x="344" y="240"/>
                </a:lnTo>
                <a:lnTo>
                  <a:pt x="343" y="240"/>
                </a:lnTo>
                <a:lnTo>
                  <a:pt x="344" y="240"/>
                </a:lnTo>
                <a:lnTo>
                  <a:pt x="344" y="239"/>
                </a:lnTo>
                <a:lnTo>
                  <a:pt x="345" y="239"/>
                </a:lnTo>
                <a:lnTo>
                  <a:pt x="345" y="240"/>
                </a:lnTo>
                <a:lnTo>
                  <a:pt x="346" y="240"/>
                </a:lnTo>
                <a:lnTo>
                  <a:pt x="345" y="240"/>
                </a:lnTo>
                <a:lnTo>
                  <a:pt x="345" y="239"/>
                </a:lnTo>
                <a:lnTo>
                  <a:pt x="345" y="238"/>
                </a:lnTo>
                <a:lnTo>
                  <a:pt x="344" y="238"/>
                </a:lnTo>
                <a:lnTo>
                  <a:pt x="343" y="238"/>
                </a:lnTo>
                <a:lnTo>
                  <a:pt x="344" y="238"/>
                </a:lnTo>
                <a:lnTo>
                  <a:pt x="344" y="237"/>
                </a:lnTo>
                <a:lnTo>
                  <a:pt x="343" y="237"/>
                </a:lnTo>
                <a:lnTo>
                  <a:pt x="344" y="237"/>
                </a:lnTo>
                <a:lnTo>
                  <a:pt x="344" y="236"/>
                </a:lnTo>
                <a:lnTo>
                  <a:pt x="343" y="236"/>
                </a:lnTo>
                <a:lnTo>
                  <a:pt x="343" y="237"/>
                </a:lnTo>
                <a:lnTo>
                  <a:pt x="342" y="237"/>
                </a:lnTo>
                <a:lnTo>
                  <a:pt x="342" y="236"/>
                </a:lnTo>
                <a:lnTo>
                  <a:pt x="342" y="237"/>
                </a:lnTo>
                <a:lnTo>
                  <a:pt x="341" y="237"/>
                </a:lnTo>
                <a:lnTo>
                  <a:pt x="341" y="236"/>
                </a:lnTo>
                <a:lnTo>
                  <a:pt x="342" y="236"/>
                </a:lnTo>
                <a:lnTo>
                  <a:pt x="341" y="236"/>
                </a:lnTo>
                <a:lnTo>
                  <a:pt x="342" y="236"/>
                </a:lnTo>
                <a:lnTo>
                  <a:pt x="342" y="235"/>
                </a:lnTo>
                <a:lnTo>
                  <a:pt x="342" y="236"/>
                </a:lnTo>
                <a:lnTo>
                  <a:pt x="342" y="235"/>
                </a:lnTo>
                <a:lnTo>
                  <a:pt x="343" y="235"/>
                </a:lnTo>
                <a:lnTo>
                  <a:pt x="342" y="235"/>
                </a:lnTo>
                <a:lnTo>
                  <a:pt x="342" y="234"/>
                </a:lnTo>
                <a:lnTo>
                  <a:pt x="342" y="233"/>
                </a:lnTo>
                <a:lnTo>
                  <a:pt x="342" y="234"/>
                </a:lnTo>
                <a:lnTo>
                  <a:pt x="341" y="234"/>
                </a:lnTo>
                <a:lnTo>
                  <a:pt x="341" y="233"/>
                </a:lnTo>
                <a:lnTo>
                  <a:pt x="342" y="233"/>
                </a:lnTo>
                <a:lnTo>
                  <a:pt x="341" y="233"/>
                </a:lnTo>
                <a:lnTo>
                  <a:pt x="341" y="232"/>
                </a:lnTo>
                <a:lnTo>
                  <a:pt x="341" y="233"/>
                </a:lnTo>
                <a:lnTo>
                  <a:pt x="341" y="232"/>
                </a:lnTo>
                <a:lnTo>
                  <a:pt x="341" y="231"/>
                </a:lnTo>
                <a:lnTo>
                  <a:pt x="340" y="231"/>
                </a:lnTo>
                <a:lnTo>
                  <a:pt x="340" y="232"/>
                </a:lnTo>
                <a:lnTo>
                  <a:pt x="340" y="233"/>
                </a:lnTo>
                <a:lnTo>
                  <a:pt x="340" y="232"/>
                </a:lnTo>
                <a:lnTo>
                  <a:pt x="340" y="233"/>
                </a:lnTo>
                <a:lnTo>
                  <a:pt x="339" y="233"/>
                </a:lnTo>
                <a:lnTo>
                  <a:pt x="340" y="233"/>
                </a:lnTo>
                <a:lnTo>
                  <a:pt x="340" y="234"/>
                </a:lnTo>
                <a:lnTo>
                  <a:pt x="339" y="234"/>
                </a:lnTo>
                <a:lnTo>
                  <a:pt x="339" y="233"/>
                </a:lnTo>
                <a:lnTo>
                  <a:pt x="339" y="234"/>
                </a:lnTo>
                <a:lnTo>
                  <a:pt x="338" y="234"/>
                </a:lnTo>
                <a:lnTo>
                  <a:pt x="338" y="233"/>
                </a:lnTo>
                <a:lnTo>
                  <a:pt x="337" y="233"/>
                </a:lnTo>
                <a:lnTo>
                  <a:pt x="337" y="234"/>
                </a:lnTo>
                <a:lnTo>
                  <a:pt x="338" y="234"/>
                </a:lnTo>
                <a:lnTo>
                  <a:pt x="337" y="234"/>
                </a:lnTo>
                <a:lnTo>
                  <a:pt x="337" y="233"/>
                </a:lnTo>
                <a:lnTo>
                  <a:pt x="336" y="234"/>
                </a:lnTo>
                <a:lnTo>
                  <a:pt x="337" y="234"/>
                </a:lnTo>
                <a:lnTo>
                  <a:pt x="336" y="234"/>
                </a:lnTo>
                <a:lnTo>
                  <a:pt x="335" y="234"/>
                </a:lnTo>
                <a:lnTo>
                  <a:pt x="336" y="234"/>
                </a:lnTo>
                <a:lnTo>
                  <a:pt x="336" y="233"/>
                </a:lnTo>
                <a:lnTo>
                  <a:pt x="337" y="233"/>
                </a:lnTo>
                <a:lnTo>
                  <a:pt x="336" y="233"/>
                </a:lnTo>
                <a:lnTo>
                  <a:pt x="336" y="232"/>
                </a:lnTo>
                <a:lnTo>
                  <a:pt x="337" y="232"/>
                </a:lnTo>
                <a:lnTo>
                  <a:pt x="336" y="232"/>
                </a:lnTo>
                <a:lnTo>
                  <a:pt x="337" y="232"/>
                </a:lnTo>
                <a:lnTo>
                  <a:pt x="338" y="232"/>
                </a:lnTo>
                <a:lnTo>
                  <a:pt x="337" y="232"/>
                </a:lnTo>
                <a:lnTo>
                  <a:pt x="337" y="231"/>
                </a:lnTo>
                <a:lnTo>
                  <a:pt x="338" y="231"/>
                </a:lnTo>
                <a:lnTo>
                  <a:pt x="337" y="231"/>
                </a:lnTo>
                <a:lnTo>
                  <a:pt x="337" y="230"/>
                </a:lnTo>
                <a:lnTo>
                  <a:pt x="338" y="230"/>
                </a:lnTo>
                <a:lnTo>
                  <a:pt x="338" y="231"/>
                </a:lnTo>
                <a:lnTo>
                  <a:pt x="339" y="231"/>
                </a:lnTo>
                <a:lnTo>
                  <a:pt x="339" y="230"/>
                </a:lnTo>
                <a:lnTo>
                  <a:pt x="339" y="231"/>
                </a:lnTo>
                <a:lnTo>
                  <a:pt x="340" y="231"/>
                </a:lnTo>
                <a:lnTo>
                  <a:pt x="340" y="230"/>
                </a:lnTo>
                <a:lnTo>
                  <a:pt x="339" y="230"/>
                </a:lnTo>
                <a:lnTo>
                  <a:pt x="340" y="230"/>
                </a:lnTo>
                <a:lnTo>
                  <a:pt x="339" y="230"/>
                </a:lnTo>
                <a:lnTo>
                  <a:pt x="339" y="229"/>
                </a:lnTo>
                <a:lnTo>
                  <a:pt x="338" y="229"/>
                </a:lnTo>
                <a:lnTo>
                  <a:pt x="339" y="229"/>
                </a:lnTo>
                <a:lnTo>
                  <a:pt x="339" y="228"/>
                </a:lnTo>
                <a:lnTo>
                  <a:pt x="339" y="227"/>
                </a:lnTo>
                <a:lnTo>
                  <a:pt x="339" y="228"/>
                </a:lnTo>
                <a:lnTo>
                  <a:pt x="340" y="228"/>
                </a:lnTo>
                <a:lnTo>
                  <a:pt x="340" y="227"/>
                </a:lnTo>
                <a:lnTo>
                  <a:pt x="339" y="227"/>
                </a:lnTo>
                <a:lnTo>
                  <a:pt x="340" y="227"/>
                </a:lnTo>
                <a:lnTo>
                  <a:pt x="340" y="226"/>
                </a:lnTo>
                <a:lnTo>
                  <a:pt x="340" y="227"/>
                </a:lnTo>
                <a:lnTo>
                  <a:pt x="340" y="226"/>
                </a:lnTo>
                <a:lnTo>
                  <a:pt x="340" y="225"/>
                </a:lnTo>
                <a:lnTo>
                  <a:pt x="341" y="225"/>
                </a:lnTo>
                <a:lnTo>
                  <a:pt x="341" y="226"/>
                </a:lnTo>
                <a:lnTo>
                  <a:pt x="341" y="227"/>
                </a:lnTo>
                <a:lnTo>
                  <a:pt x="341" y="226"/>
                </a:lnTo>
                <a:lnTo>
                  <a:pt x="341" y="227"/>
                </a:lnTo>
                <a:lnTo>
                  <a:pt x="342" y="227"/>
                </a:lnTo>
                <a:lnTo>
                  <a:pt x="341" y="227"/>
                </a:lnTo>
                <a:lnTo>
                  <a:pt x="341" y="228"/>
                </a:lnTo>
                <a:lnTo>
                  <a:pt x="342" y="228"/>
                </a:lnTo>
                <a:lnTo>
                  <a:pt x="342" y="227"/>
                </a:lnTo>
                <a:lnTo>
                  <a:pt x="342" y="228"/>
                </a:lnTo>
                <a:lnTo>
                  <a:pt x="343" y="228"/>
                </a:lnTo>
                <a:lnTo>
                  <a:pt x="343" y="227"/>
                </a:lnTo>
                <a:lnTo>
                  <a:pt x="344" y="227"/>
                </a:lnTo>
                <a:lnTo>
                  <a:pt x="344" y="228"/>
                </a:lnTo>
                <a:lnTo>
                  <a:pt x="343" y="228"/>
                </a:lnTo>
                <a:lnTo>
                  <a:pt x="344" y="228"/>
                </a:lnTo>
                <a:lnTo>
                  <a:pt x="344" y="227"/>
                </a:lnTo>
                <a:lnTo>
                  <a:pt x="345" y="227"/>
                </a:lnTo>
                <a:lnTo>
                  <a:pt x="345" y="228"/>
                </a:lnTo>
                <a:lnTo>
                  <a:pt x="346" y="228"/>
                </a:lnTo>
                <a:lnTo>
                  <a:pt x="345" y="228"/>
                </a:lnTo>
                <a:lnTo>
                  <a:pt x="345" y="227"/>
                </a:lnTo>
                <a:lnTo>
                  <a:pt x="345" y="226"/>
                </a:lnTo>
                <a:lnTo>
                  <a:pt x="344" y="226"/>
                </a:lnTo>
                <a:lnTo>
                  <a:pt x="343" y="226"/>
                </a:lnTo>
                <a:lnTo>
                  <a:pt x="344" y="226"/>
                </a:lnTo>
                <a:lnTo>
                  <a:pt x="344" y="225"/>
                </a:lnTo>
                <a:lnTo>
                  <a:pt x="343" y="225"/>
                </a:lnTo>
                <a:lnTo>
                  <a:pt x="344" y="225"/>
                </a:lnTo>
                <a:lnTo>
                  <a:pt x="344" y="224"/>
                </a:lnTo>
                <a:lnTo>
                  <a:pt x="343" y="224"/>
                </a:lnTo>
                <a:lnTo>
                  <a:pt x="343" y="225"/>
                </a:lnTo>
                <a:lnTo>
                  <a:pt x="342" y="225"/>
                </a:lnTo>
                <a:lnTo>
                  <a:pt x="342" y="224"/>
                </a:lnTo>
                <a:lnTo>
                  <a:pt x="342" y="225"/>
                </a:lnTo>
                <a:lnTo>
                  <a:pt x="341" y="225"/>
                </a:lnTo>
                <a:lnTo>
                  <a:pt x="341" y="224"/>
                </a:lnTo>
                <a:lnTo>
                  <a:pt x="342" y="224"/>
                </a:lnTo>
                <a:lnTo>
                  <a:pt x="341" y="224"/>
                </a:lnTo>
                <a:lnTo>
                  <a:pt x="341" y="223"/>
                </a:lnTo>
                <a:lnTo>
                  <a:pt x="342" y="223"/>
                </a:lnTo>
                <a:lnTo>
                  <a:pt x="342" y="224"/>
                </a:lnTo>
                <a:lnTo>
                  <a:pt x="342" y="223"/>
                </a:lnTo>
                <a:lnTo>
                  <a:pt x="343" y="223"/>
                </a:lnTo>
                <a:lnTo>
                  <a:pt x="343" y="224"/>
                </a:lnTo>
                <a:lnTo>
                  <a:pt x="343" y="223"/>
                </a:lnTo>
                <a:lnTo>
                  <a:pt x="342" y="223"/>
                </a:lnTo>
                <a:lnTo>
                  <a:pt x="342" y="222"/>
                </a:lnTo>
                <a:lnTo>
                  <a:pt x="343" y="222"/>
                </a:lnTo>
                <a:lnTo>
                  <a:pt x="343" y="221"/>
                </a:lnTo>
                <a:lnTo>
                  <a:pt x="344" y="221"/>
                </a:lnTo>
                <a:lnTo>
                  <a:pt x="344" y="222"/>
                </a:lnTo>
                <a:lnTo>
                  <a:pt x="343" y="222"/>
                </a:lnTo>
                <a:lnTo>
                  <a:pt x="344" y="222"/>
                </a:lnTo>
                <a:lnTo>
                  <a:pt x="344" y="221"/>
                </a:lnTo>
                <a:lnTo>
                  <a:pt x="345" y="221"/>
                </a:lnTo>
                <a:lnTo>
                  <a:pt x="345" y="222"/>
                </a:lnTo>
                <a:lnTo>
                  <a:pt x="346" y="222"/>
                </a:lnTo>
                <a:lnTo>
                  <a:pt x="345" y="222"/>
                </a:lnTo>
                <a:lnTo>
                  <a:pt x="345" y="221"/>
                </a:lnTo>
                <a:lnTo>
                  <a:pt x="345" y="220"/>
                </a:lnTo>
                <a:lnTo>
                  <a:pt x="344" y="220"/>
                </a:lnTo>
                <a:lnTo>
                  <a:pt x="344" y="221"/>
                </a:lnTo>
                <a:lnTo>
                  <a:pt x="344" y="220"/>
                </a:lnTo>
                <a:lnTo>
                  <a:pt x="344" y="221"/>
                </a:lnTo>
                <a:lnTo>
                  <a:pt x="343" y="221"/>
                </a:lnTo>
                <a:lnTo>
                  <a:pt x="343" y="220"/>
                </a:lnTo>
                <a:lnTo>
                  <a:pt x="344" y="220"/>
                </a:lnTo>
                <a:lnTo>
                  <a:pt x="344" y="219"/>
                </a:lnTo>
                <a:lnTo>
                  <a:pt x="344" y="218"/>
                </a:lnTo>
                <a:lnTo>
                  <a:pt x="345" y="218"/>
                </a:lnTo>
                <a:lnTo>
                  <a:pt x="345" y="219"/>
                </a:lnTo>
                <a:lnTo>
                  <a:pt x="346" y="219"/>
                </a:lnTo>
                <a:lnTo>
                  <a:pt x="345" y="219"/>
                </a:lnTo>
                <a:lnTo>
                  <a:pt x="345" y="218"/>
                </a:lnTo>
                <a:lnTo>
                  <a:pt x="345" y="217"/>
                </a:lnTo>
                <a:lnTo>
                  <a:pt x="345" y="218"/>
                </a:lnTo>
                <a:lnTo>
                  <a:pt x="346" y="217"/>
                </a:lnTo>
                <a:lnTo>
                  <a:pt x="345" y="217"/>
                </a:lnTo>
                <a:lnTo>
                  <a:pt x="346" y="217"/>
                </a:lnTo>
                <a:lnTo>
                  <a:pt x="345" y="216"/>
                </a:lnTo>
                <a:lnTo>
                  <a:pt x="346" y="216"/>
                </a:lnTo>
                <a:lnTo>
                  <a:pt x="346" y="217"/>
                </a:lnTo>
                <a:lnTo>
                  <a:pt x="346" y="218"/>
                </a:lnTo>
                <a:lnTo>
                  <a:pt x="346" y="217"/>
                </a:lnTo>
                <a:lnTo>
                  <a:pt x="347" y="218"/>
                </a:lnTo>
                <a:lnTo>
                  <a:pt x="346" y="218"/>
                </a:lnTo>
                <a:lnTo>
                  <a:pt x="347" y="218"/>
                </a:lnTo>
                <a:lnTo>
                  <a:pt x="346" y="218"/>
                </a:lnTo>
                <a:lnTo>
                  <a:pt x="346" y="219"/>
                </a:lnTo>
                <a:lnTo>
                  <a:pt x="347" y="219"/>
                </a:lnTo>
                <a:lnTo>
                  <a:pt x="347" y="218"/>
                </a:lnTo>
                <a:lnTo>
                  <a:pt x="347" y="219"/>
                </a:lnTo>
                <a:lnTo>
                  <a:pt x="348" y="219"/>
                </a:lnTo>
                <a:lnTo>
                  <a:pt x="347" y="219"/>
                </a:lnTo>
                <a:lnTo>
                  <a:pt x="347" y="220"/>
                </a:lnTo>
                <a:lnTo>
                  <a:pt x="348" y="220"/>
                </a:lnTo>
                <a:lnTo>
                  <a:pt x="348" y="221"/>
                </a:lnTo>
                <a:lnTo>
                  <a:pt x="348" y="220"/>
                </a:lnTo>
                <a:lnTo>
                  <a:pt x="347" y="221"/>
                </a:lnTo>
                <a:lnTo>
                  <a:pt x="347" y="220"/>
                </a:lnTo>
                <a:lnTo>
                  <a:pt x="347" y="221"/>
                </a:lnTo>
                <a:lnTo>
                  <a:pt x="346" y="221"/>
                </a:lnTo>
                <a:lnTo>
                  <a:pt x="347" y="221"/>
                </a:lnTo>
                <a:lnTo>
                  <a:pt x="346" y="221"/>
                </a:lnTo>
                <a:lnTo>
                  <a:pt x="346" y="222"/>
                </a:lnTo>
                <a:lnTo>
                  <a:pt x="347" y="222"/>
                </a:lnTo>
                <a:lnTo>
                  <a:pt x="347" y="221"/>
                </a:lnTo>
                <a:lnTo>
                  <a:pt x="347" y="222"/>
                </a:lnTo>
                <a:lnTo>
                  <a:pt x="348" y="222"/>
                </a:lnTo>
                <a:lnTo>
                  <a:pt x="348" y="221"/>
                </a:lnTo>
                <a:lnTo>
                  <a:pt x="349" y="221"/>
                </a:lnTo>
                <a:lnTo>
                  <a:pt x="348" y="221"/>
                </a:lnTo>
                <a:lnTo>
                  <a:pt x="349" y="221"/>
                </a:lnTo>
                <a:lnTo>
                  <a:pt x="349" y="222"/>
                </a:lnTo>
                <a:lnTo>
                  <a:pt x="348" y="222"/>
                </a:lnTo>
                <a:lnTo>
                  <a:pt x="349" y="222"/>
                </a:lnTo>
                <a:lnTo>
                  <a:pt x="349" y="223"/>
                </a:lnTo>
                <a:lnTo>
                  <a:pt x="348" y="223"/>
                </a:lnTo>
                <a:lnTo>
                  <a:pt x="349" y="224"/>
                </a:lnTo>
                <a:lnTo>
                  <a:pt x="349" y="223"/>
                </a:lnTo>
                <a:lnTo>
                  <a:pt x="349" y="224"/>
                </a:lnTo>
                <a:lnTo>
                  <a:pt x="349" y="223"/>
                </a:lnTo>
                <a:lnTo>
                  <a:pt x="350" y="223"/>
                </a:lnTo>
                <a:lnTo>
                  <a:pt x="350" y="224"/>
                </a:lnTo>
                <a:lnTo>
                  <a:pt x="350" y="225"/>
                </a:lnTo>
                <a:lnTo>
                  <a:pt x="351" y="225"/>
                </a:lnTo>
                <a:lnTo>
                  <a:pt x="350" y="225"/>
                </a:lnTo>
                <a:lnTo>
                  <a:pt x="350" y="224"/>
                </a:lnTo>
                <a:lnTo>
                  <a:pt x="349" y="224"/>
                </a:lnTo>
                <a:lnTo>
                  <a:pt x="349" y="225"/>
                </a:lnTo>
                <a:lnTo>
                  <a:pt x="348" y="225"/>
                </a:lnTo>
                <a:lnTo>
                  <a:pt x="349" y="225"/>
                </a:lnTo>
                <a:lnTo>
                  <a:pt x="349" y="224"/>
                </a:lnTo>
                <a:lnTo>
                  <a:pt x="348" y="224"/>
                </a:lnTo>
                <a:lnTo>
                  <a:pt x="349" y="224"/>
                </a:lnTo>
                <a:lnTo>
                  <a:pt x="348" y="224"/>
                </a:lnTo>
                <a:lnTo>
                  <a:pt x="348" y="225"/>
                </a:lnTo>
                <a:lnTo>
                  <a:pt x="347" y="225"/>
                </a:lnTo>
                <a:lnTo>
                  <a:pt x="348" y="225"/>
                </a:lnTo>
                <a:lnTo>
                  <a:pt x="347" y="225"/>
                </a:lnTo>
                <a:lnTo>
                  <a:pt x="347" y="226"/>
                </a:lnTo>
                <a:lnTo>
                  <a:pt x="348" y="226"/>
                </a:lnTo>
                <a:lnTo>
                  <a:pt x="347" y="226"/>
                </a:lnTo>
                <a:lnTo>
                  <a:pt x="346" y="227"/>
                </a:lnTo>
                <a:lnTo>
                  <a:pt x="347" y="227"/>
                </a:lnTo>
                <a:lnTo>
                  <a:pt x="346" y="227"/>
                </a:lnTo>
                <a:lnTo>
                  <a:pt x="346" y="228"/>
                </a:lnTo>
                <a:lnTo>
                  <a:pt x="347" y="228"/>
                </a:lnTo>
                <a:lnTo>
                  <a:pt x="347" y="227"/>
                </a:lnTo>
                <a:lnTo>
                  <a:pt x="347" y="228"/>
                </a:lnTo>
                <a:lnTo>
                  <a:pt x="348" y="228"/>
                </a:lnTo>
                <a:lnTo>
                  <a:pt x="348" y="227"/>
                </a:lnTo>
                <a:lnTo>
                  <a:pt x="349" y="227"/>
                </a:lnTo>
                <a:lnTo>
                  <a:pt x="348" y="227"/>
                </a:lnTo>
                <a:lnTo>
                  <a:pt x="349" y="227"/>
                </a:lnTo>
                <a:lnTo>
                  <a:pt x="349" y="228"/>
                </a:lnTo>
                <a:lnTo>
                  <a:pt x="348" y="228"/>
                </a:lnTo>
                <a:lnTo>
                  <a:pt x="349" y="228"/>
                </a:lnTo>
                <a:lnTo>
                  <a:pt x="349" y="227"/>
                </a:lnTo>
                <a:lnTo>
                  <a:pt x="350" y="227"/>
                </a:lnTo>
                <a:lnTo>
                  <a:pt x="350" y="228"/>
                </a:lnTo>
                <a:lnTo>
                  <a:pt x="351" y="228"/>
                </a:lnTo>
                <a:lnTo>
                  <a:pt x="350" y="228"/>
                </a:lnTo>
                <a:lnTo>
                  <a:pt x="350" y="227"/>
                </a:lnTo>
                <a:lnTo>
                  <a:pt x="350" y="226"/>
                </a:lnTo>
                <a:lnTo>
                  <a:pt x="350" y="227"/>
                </a:lnTo>
                <a:lnTo>
                  <a:pt x="351" y="227"/>
                </a:lnTo>
                <a:lnTo>
                  <a:pt x="351" y="226"/>
                </a:lnTo>
                <a:lnTo>
                  <a:pt x="350" y="226"/>
                </a:lnTo>
                <a:lnTo>
                  <a:pt x="351" y="226"/>
                </a:lnTo>
                <a:lnTo>
                  <a:pt x="351" y="225"/>
                </a:lnTo>
                <a:lnTo>
                  <a:pt x="351" y="226"/>
                </a:lnTo>
                <a:lnTo>
                  <a:pt x="351" y="227"/>
                </a:lnTo>
                <a:lnTo>
                  <a:pt x="351" y="226"/>
                </a:lnTo>
                <a:lnTo>
                  <a:pt x="352" y="226"/>
                </a:lnTo>
                <a:lnTo>
                  <a:pt x="352" y="227"/>
                </a:lnTo>
                <a:lnTo>
                  <a:pt x="351" y="227"/>
                </a:lnTo>
                <a:lnTo>
                  <a:pt x="351" y="228"/>
                </a:lnTo>
                <a:lnTo>
                  <a:pt x="352" y="228"/>
                </a:lnTo>
                <a:lnTo>
                  <a:pt x="352" y="227"/>
                </a:lnTo>
                <a:lnTo>
                  <a:pt x="352" y="228"/>
                </a:lnTo>
                <a:lnTo>
                  <a:pt x="353" y="228"/>
                </a:lnTo>
                <a:lnTo>
                  <a:pt x="352" y="228"/>
                </a:lnTo>
                <a:lnTo>
                  <a:pt x="352" y="229"/>
                </a:lnTo>
                <a:lnTo>
                  <a:pt x="353" y="229"/>
                </a:lnTo>
                <a:lnTo>
                  <a:pt x="353" y="230"/>
                </a:lnTo>
                <a:lnTo>
                  <a:pt x="353" y="229"/>
                </a:lnTo>
                <a:lnTo>
                  <a:pt x="353" y="230"/>
                </a:lnTo>
                <a:lnTo>
                  <a:pt x="352" y="230"/>
                </a:lnTo>
                <a:lnTo>
                  <a:pt x="352" y="229"/>
                </a:lnTo>
                <a:lnTo>
                  <a:pt x="352" y="230"/>
                </a:lnTo>
                <a:lnTo>
                  <a:pt x="351" y="230"/>
                </a:lnTo>
                <a:lnTo>
                  <a:pt x="351" y="231"/>
                </a:lnTo>
                <a:lnTo>
                  <a:pt x="352" y="231"/>
                </a:lnTo>
                <a:lnTo>
                  <a:pt x="352" y="230"/>
                </a:lnTo>
                <a:lnTo>
                  <a:pt x="352" y="231"/>
                </a:lnTo>
                <a:lnTo>
                  <a:pt x="353" y="231"/>
                </a:lnTo>
                <a:lnTo>
                  <a:pt x="353" y="230"/>
                </a:lnTo>
                <a:lnTo>
                  <a:pt x="354" y="230"/>
                </a:lnTo>
                <a:lnTo>
                  <a:pt x="354" y="231"/>
                </a:lnTo>
                <a:lnTo>
                  <a:pt x="355" y="231"/>
                </a:lnTo>
                <a:lnTo>
                  <a:pt x="355" y="232"/>
                </a:lnTo>
                <a:lnTo>
                  <a:pt x="354" y="232"/>
                </a:lnTo>
                <a:lnTo>
                  <a:pt x="355" y="232"/>
                </a:lnTo>
                <a:lnTo>
                  <a:pt x="355" y="233"/>
                </a:lnTo>
                <a:lnTo>
                  <a:pt x="356" y="233"/>
                </a:lnTo>
                <a:lnTo>
                  <a:pt x="356" y="234"/>
                </a:lnTo>
                <a:lnTo>
                  <a:pt x="355" y="234"/>
                </a:lnTo>
                <a:lnTo>
                  <a:pt x="355" y="233"/>
                </a:lnTo>
                <a:lnTo>
                  <a:pt x="355" y="234"/>
                </a:lnTo>
                <a:lnTo>
                  <a:pt x="354" y="234"/>
                </a:lnTo>
                <a:lnTo>
                  <a:pt x="354" y="233"/>
                </a:lnTo>
                <a:lnTo>
                  <a:pt x="353" y="233"/>
                </a:lnTo>
                <a:lnTo>
                  <a:pt x="353" y="234"/>
                </a:lnTo>
                <a:lnTo>
                  <a:pt x="352" y="234"/>
                </a:lnTo>
                <a:lnTo>
                  <a:pt x="352" y="233"/>
                </a:lnTo>
                <a:lnTo>
                  <a:pt x="352" y="234"/>
                </a:lnTo>
                <a:lnTo>
                  <a:pt x="351" y="234"/>
                </a:lnTo>
                <a:lnTo>
                  <a:pt x="351" y="233"/>
                </a:lnTo>
                <a:lnTo>
                  <a:pt x="352" y="233"/>
                </a:lnTo>
                <a:lnTo>
                  <a:pt x="352" y="232"/>
                </a:lnTo>
                <a:lnTo>
                  <a:pt x="351" y="232"/>
                </a:lnTo>
                <a:lnTo>
                  <a:pt x="351" y="233"/>
                </a:lnTo>
                <a:lnTo>
                  <a:pt x="351" y="232"/>
                </a:lnTo>
                <a:lnTo>
                  <a:pt x="351" y="231"/>
                </a:lnTo>
                <a:lnTo>
                  <a:pt x="351" y="232"/>
                </a:lnTo>
                <a:lnTo>
                  <a:pt x="350" y="232"/>
                </a:lnTo>
                <a:lnTo>
                  <a:pt x="351" y="232"/>
                </a:lnTo>
                <a:lnTo>
                  <a:pt x="351" y="233"/>
                </a:lnTo>
                <a:lnTo>
                  <a:pt x="350" y="233"/>
                </a:lnTo>
                <a:lnTo>
                  <a:pt x="350" y="232"/>
                </a:lnTo>
                <a:lnTo>
                  <a:pt x="350" y="233"/>
                </a:lnTo>
                <a:lnTo>
                  <a:pt x="350" y="234"/>
                </a:lnTo>
                <a:lnTo>
                  <a:pt x="351" y="234"/>
                </a:lnTo>
                <a:lnTo>
                  <a:pt x="350" y="234"/>
                </a:lnTo>
                <a:lnTo>
                  <a:pt x="350" y="233"/>
                </a:lnTo>
                <a:lnTo>
                  <a:pt x="349" y="233"/>
                </a:lnTo>
                <a:lnTo>
                  <a:pt x="349" y="234"/>
                </a:lnTo>
                <a:lnTo>
                  <a:pt x="349" y="235"/>
                </a:lnTo>
                <a:lnTo>
                  <a:pt x="348" y="235"/>
                </a:lnTo>
                <a:lnTo>
                  <a:pt x="349" y="236"/>
                </a:lnTo>
                <a:lnTo>
                  <a:pt x="349" y="235"/>
                </a:lnTo>
                <a:lnTo>
                  <a:pt x="349" y="236"/>
                </a:lnTo>
                <a:lnTo>
                  <a:pt x="349" y="235"/>
                </a:lnTo>
                <a:lnTo>
                  <a:pt x="350" y="235"/>
                </a:lnTo>
                <a:lnTo>
                  <a:pt x="350" y="236"/>
                </a:lnTo>
                <a:lnTo>
                  <a:pt x="350" y="237"/>
                </a:lnTo>
                <a:lnTo>
                  <a:pt x="351" y="237"/>
                </a:lnTo>
                <a:lnTo>
                  <a:pt x="350" y="237"/>
                </a:lnTo>
                <a:lnTo>
                  <a:pt x="350" y="236"/>
                </a:lnTo>
                <a:lnTo>
                  <a:pt x="349" y="236"/>
                </a:lnTo>
                <a:lnTo>
                  <a:pt x="349" y="237"/>
                </a:lnTo>
                <a:lnTo>
                  <a:pt x="348" y="237"/>
                </a:lnTo>
                <a:lnTo>
                  <a:pt x="349" y="237"/>
                </a:lnTo>
                <a:lnTo>
                  <a:pt x="349" y="236"/>
                </a:lnTo>
                <a:lnTo>
                  <a:pt x="348" y="236"/>
                </a:lnTo>
                <a:lnTo>
                  <a:pt x="349" y="236"/>
                </a:lnTo>
                <a:lnTo>
                  <a:pt x="348" y="236"/>
                </a:lnTo>
                <a:lnTo>
                  <a:pt x="348" y="237"/>
                </a:lnTo>
                <a:lnTo>
                  <a:pt x="347" y="237"/>
                </a:lnTo>
                <a:lnTo>
                  <a:pt x="348" y="237"/>
                </a:lnTo>
                <a:lnTo>
                  <a:pt x="347" y="237"/>
                </a:lnTo>
                <a:lnTo>
                  <a:pt x="347" y="238"/>
                </a:lnTo>
                <a:lnTo>
                  <a:pt x="348" y="238"/>
                </a:lnTo>
                <a:lnTo>
                  <a:pt x="348" y="239"/>
                </a:lnTo>
                <a:lnTo>
                  <a:pt x="348" y="238"/>
                </a:lnTo>
                <a:lnTo>
                  <a:pt x="347" y="239"/>
                </a:lnTo>
                <a:lnTo>
                  <a:pt x="347" y="238"/>
                </a:lnTo>
                <a:lnTo>
                  <a:pt x="347" y="239"/>
                </a:lnTo>
                <a:lnTo>
                  <a:pt x="346" y="239"/>
                </a:lnTo>
                <a:lnTo>
                  <a:pt x="347" y="239"/>
                </a:lnTo>
                <a:lnTo>
                  <a:pt x="346" y="239"/>
                </a:lnTo>
                <a:lnTo>
                  <a:pt x="346" y="240"/>
                </a:lnTo>
                <a:lnTo>
                  <a:pt x="347" y="240"/>
                </a:lnTo>
                <a:lnTo>
                  <a:pt x="347" y="239"/>
                </a:lnTo>
                <a:lnTo>
                  <a:pt x="347" y="240"/>
                </a:lnTo>
                <a:lnTo>
                  <a:pt x="348" y="240"/>
                </a:lnTo>
                <a:lnTo>
                  <a:pt x="348" y="239"/>
                </a:lnTo>
                <a:lnTo>
                  <a:pt x="349" y="239"/>
                </a:lnTo>
                <a:lnTo>
                  <a:pt x="348" y="239"/>
                </a:lnTo>
                <a:lnTo>
                  <a:pt x="349" y="239"/>
                </a:lnTo>
                <a:lnTo>
                  <a:pt x="349" y="240"/>
                </a:lnTo>
                <a:lnTo>
                  <a:pt x="348" y="240"/>
                </a:lnTo>
                <a:lnTo>
                  <a:pt x="349" y="240"/>
                </a:lnTo>
                <a:lnTo>
                  <a:pt x="349" y="239"/>
                </a:lnTo>
                <a:lnTo>
                  <a:pt x="350" y="239"/>
                </a:lnTo>
                <a:lnTo>
                  <a:pt x="350" y="240"/>
                </a:lnTo>
                <a:lnTo>
                  <a:pt x="351" y="240"/>
                </a:lnTo>
                <a:lnTo>
                  <a:pt x="350" y="240"/>
                </a:lnTo>
                <a:lnTo>
                  <a:pt x="350" y="239"/>
                </a:lnTo>
                <a:lnTo>
                  <a:pt x="350" y="238"/>
                </a:lnTo>
                <a:lnTo>
                  <a:pt x="350" y="239"/>
                </a:lnTo>
                <a:lnTo>
                  <a:pt x="351" y="239"/>
                </a:lnTo>
                <a:lnTo>
                  <a:pt x="351" y="238"/>
                </a:lnTo>
                <a:lnTo>
                  <a:pt x="350" y="238"/>
                </a:lnTo>
                <a:lnTo>
                  <a:pt x="351" y="238"/>
                </a:lnTo>
                <a:lnTo>
                  <a:pt x="351" y="237"/>
                </a:lnTo>
                <a:lnTo>
                  <a:pt x="351" y="238"/>
                </a:lnTo>
                <a:lnTo>
                  <a:pt x="351" y="239"/>
                </a:lnTo>
                <a:lnTo>
                  <a:pt x="351" y="238"/>
                </a:lnTo>
                <a:lnTo>
                  <a:pt x="352" y="238"/>
                </a:lnTo>
                <a:lnTo>
                  <a:pt x="352" y="239"/>
                </a:lnTo>
                <a:lnTo>
                  <a:pt x="351" y="239"/>
                </a:lnTo>
                <a:lnTo>
                  <a:pt x="351" y="240"/>
                </a:lnTo>
                <a:lnTo>
                  <a:pt x="352" y="240"/>
                </a:lnTo>
                <a:lnTo>
                  <a:pt x="352" y="239"/>
                </a:lnTo>
                <a:lnTo>
                  <a:pt x="352" y="240"/>
                </a:lnTo>
                <a:lnTo>
                  <a:pt x="353" y="240"/>
                </a:lnTo>
                <a:lnTo>
                  <a:pt x="353" y="239"/>
                </a:lnTo>
                <a:lnTo>
                  <a:pt x="354" y="239"/>
                </a:lnTo>
                <a:lnTo>
                  <a:pt x="354" y="240"/>
                </a:lnTo>
                <a:lnTo>
                  <a:pt x="355" y="240"/>
                </a:lnTo>
                <a:lnTo>
                  <a:pt x="355" y="239"/>
                </a:lnTo>
                <a:lnTo>
                  <a:pt x="355" y="240"/>
                </a:lnTo>
                <a:lnTo>
                  <a:pt x="356" y="240"/>
                </a:lnTo>
                <a:lnTo>
                  <a:pt x="356" y="239"/>
                </a:lnTo>
                <a:lnTo>
                  <a:pt x="355" y="239"/>
                </a:lnTo>
                <a:lnTo>
                  <a:pt x="355" y="238"/>
                </a:lnTo>
                <a:lnTo>
                  <a:pt x="355" y="239"/>
                </a:lnTo>
                <a:lnTo>
                  <a:pt x="354" y="239"/>
                </a:lnTo>
                <a:lnTo>
                  <a:pt x="354" y="238"/>
                </a:lnTo>
                <a:lnTo>
                  <a:pt x="354" y="239"/>
                </a:lnTo>
                <a:lnTo>
                  <a:pt x="354" y="238"/>
                </a:lnTo>
                <a:lnTo>
                  <a:pt x="355" y="238"/>
                </a:lnTo>
                <a:lnTo>
                  <a:pt x="355" y="237"/>
                </a:lnTo>
                <a:lnTo>
                  <a:pt x="354" y="237"/>
                </a:lnTo>
                <a:lnTo>
                  <a:pt x="355" y="237"/>
                </a:lnTo>
                <a:lnTo>
                  <a:pt x="355" y="236"/>
                </a:lnTo>
                <a:lnTo>
                  <a:pt x="355" y="237"/>
                </a:lnTo>
                <a:lnTo>
                  <a:pt x="356" y="237"/>
                </a:lnTo>
                <a:lnTo>
                  <a:pt x="356" y="236"/>
                </a:lnTo>
                <a:lnTo>
                  <a:pt x="355" y="236"/>
                </a:lnTo>
                <a:lnTo>
                  <a:pt x="355" y="235"/>
                </a:lnTo>
                <a:lnTo>
                  <a:pt x="356" y="235"/>
                </a:lnTo>
                <a:lnTo>
                  <a:pt x="356" y="236"/>
                </a:lnTo>
                <a:lnTo>
                  <a:pt x="356" y="235"/>
                </a:lnTo>
                <a:lnTo>
                  <a:pt x="356" y="234"/>
                </a:lnTo>
                <a:lnTo>
                  <a:pt x="356" y="235"/>
                </a:lnTo>
                <a:lnTo>
                  <a:pt x="357" y="235"/>
                </a:lnTo>
                <a:lnTo>
                  <a:pt x="356" y="235"/>
                </a:lnTo>
                <a:lnTo>
                  <a:pt x="356" y="236"/>
                </a:lnTo>
                <a:lnTo>
                  <a:pt x="357" y="236"/>
                </a:lnTo>
                <a:lnTo>
                  <a:pt x="357" y="235"/>
                </a:lnTo>
                <a:lnTo>
                  <a:pt x="357" y="236"/>
                </a:lnTo>
                <a:lnTo>
                  <a:pt x="357" y="237"/>
                </a:lnTo>
                <a:lnTo>
                  <a:pt x="356" y="237"/>
                </a:lnTo>
                <a:lnTo>
                  <a:pt x="357" y="237"/>
                </a:lnTo>
                <a:lnTo>
                  <a:pt x="357" y="236"/>
                </a:lnTo>
                <a:lnTo>
                  <a:pt x="358" y="236"/>
                </a:lnTo>
                <a:lnTo>
                  <a:pt x="358" y="237"/>
                </a:lnTo>
                <a:lnTo>
                  <a:pt x="358" y="238"/>
                </a:lnTo>
                <a:lnTo>
                  <a:pt x="359" y="238"/>
                </a:lnTo>
                <a:lnTo>
                  <a:pt x="358" y="238"/>
                </a:lnTo>
                <a:lnTo>
                  <a:pt x="357" y="238"/>
                </a:lnTo>
                <a:lnTo>
                  <a:pt x="357" y="239"/>
                </a:lnTo>
                <a:lnTo>
                  <a:pt x="357" y="240"/>
                </a:lnTo>
                <a:lnTo>
                  <a:pt x="356" y="240"/>
                </a:lnTo>
                <a:lnTo>
                  <a:pt x="357" y="240"/>
                </a:lnTo>
                <a:lnTo>
                  <a:pt x="357" y="239"/>
                </a:lnTo>
                <a:lnTo>
                  <a:pt x="358" y="239"/>
                </a:lnTo>
                <a:lnTo>
                  <a:pt x="358" y="240"/>
                </a:lnTo>
                <a:lnTo>
                  <a:pt x="359" y="240"/>
                </a:lnTo>
                <a:lnTo>
                  <a:pt x="358" y="240"/>
                </a:lnTo>
                <a:lnTo>
                  <a:pt x="358" y="239"/>
                </a:lnTo>
                <a:lnTo>
                  <a:pt x="359" y="239"/>
                </a:lnTo>
                <a:lnTo>
                  <a:pt x="358" y="239"/>
                </a:lnTo>
                <a:lnTo>
                  <a:pt x="359" y="239"/>
                </a:lnTo>
                <a:lnTo>
                  <a:pt x="359" y="240"/>
                </a:lnTo>
                <a:lnTo>
                  <a:pt x="360" y="240"/>
                </a:lnTo>
                <a:lnTo>
                  <a:pt x="359" y="240"/>
                </a:lnTo>
                <a:lnTo>
                  <a:pt x="360" y="240"/>
                </a:lnTo>
                <a:lnTo>
                  <a:pt x="360" y="241"/>
                </a:lnTo>
                <a:lnTo>
                  <a:pt x="359" y="241"/>
                </a:lnTo>
                <a:lnTo>
                  <a:pt x="359" y="242"/>
                </a:lnTo>
                <a:lnTo>
                  <a:pt x="359" y="241"/>
                </a:lnTo>
                <a:lnTo>
                  <a:pt x="360" y="242"/>
                </a:lnTo>
                <a:lnTo>
                  <a:pt x="360" y="241"/>
                </a:lnTo>
                <a:lnTo>
                  <a:pt x="360" y="242"/>
                </a:lnTo>
                <a:lnTo>
                  <a:pt x="361" y="242"/>
                </a:lnTo>
                <a:lnTo>
                  <a:pt x="360" y="242"/>
                </a:lnTo>
                <a:lnTo>
                  <a:pt x="361" y="242"/>
                </a:lnTo>
                <a:lnTo>
                  <a:pt x="361" y="243"/>
                </a:lnTo>
                <a:lnTo>
                  <a:pt x="360" y="243"/>
                </a:lnTo>
                <a:lnTo>
                  <a:pt x="360" y="242"/>
                </a:lnTo>
                <a:lnTo>
                  <a:pt x="360" y="243"/>
                </a:lnTo>
                <a:lnTo>
                  <a:pt x="359" y="243"/>
                </a:lnTo>
                <a:lnTo>
                  <a:pt x="359" y="242"/>
                </a:lnTo>
                <a:lnTo>
                  <a:pt x="358" y="242"/>
                </a:lnTo>
                <a:lnTo>
                  <a:pt x="359" y="242"/>
                </a:lnTo>
                <a:lnTo>
                  <a:pt x="358" y="242"/>
                </a:lnTo>
                <a:lnTo>
                  <a:pt x="358" y="243"/>
                </a:lnTo>
                <a:lnTo>
                  <a:pt x="359" y="243"/>
                </a:lnTo>
                <a:lnTo>
                  <a:pt x="358" y="243"/>
                </a:lnTo>
                <a:lnTo>
                  <a:pt x="358" y="244"/>
                </a:lnTo>
                <a:lnTo>
                  <a:pt x="359" y="244"/>
                </a:lnTo>
                <a:lnTo>
                  <a:pt x="358" y="245"/>
                </a:lnTo>
                <a:lnTo>
                  <a:pt x="358" y="244"/>
                </a:lnTo>
                <a:lnTo>
                  <a:pt x="358" y="245"/>
                </a:lnTo>
                <a:lnTo>
                  <a:pt x="358" y="244"/>
                </a:lnTo>
                <a:lnTo>
                  <a:pt x="357" y="244"/>
                </a:lnTo>
                <a:lnTo>
                  <a:pt x="357" y="245"/>
                </a:lnTo>
                <a:lnTo>
                  <a:pt x="357" y="246"/>
                </a:lnTo>
                <a:lnTo>
                  <a:pt x="356" y="246"/>
                </a:lnTo>
                <a:lnTo>
                  <a:pt x="357" y="246"/>
                </a:lnTo>
                <a:lnTo>
                  <a:pt x="357" y="245"/>
                </a:lnTo>
                <a:lnTo>
                  <a:pt x="358" y="245"/>
                </a:lnTo>
                <a:lnTo>
                  <a:pt x="358" y="246"/>
                </a:lnTo>
                <a:lnTo>
                  <a:pt x="359" y="246"/>
                </a:lnTo>
                <a:lnTo>
                  <a:pt x="358" y="246"/>
                </a:lnTo>
                <a:lnTo>
                  <a:pt x="358" y="245"/>
                </a:lnTo>
                <a:lnTo>
                  <a:pt x="359" y="245"/>
                </a:lnTo>
                <a:lnTo>
                  <a:pt x="358" y="245"/>
                </a:lnTo>
                <a:lnTo>
                  <a:pt x="359" y="245"/>
                </a:lnTo>
                <a:lnTo>
                  <a:pt x="359" y="246"/>
                </a:lnTo>
                <a:lnTo>
                  <a:pt x="360" y="246"/>
                </a:lnTo>
                <a:lnTo>
                  <a:pt x="360" y="245"/>
                </a:lnTo>
                <a:lnTo>
                  <a:pt x="360" y="246"/>
                </a:lnTo>
                <a:lnTo>
                  <a:pt x="361" y="246"/>
                </a:lnTo>
                <a:lnTo>
                  <a:pt x="361" y="245"/>
                </a:lnTo>
                <a:lnTo>
                  <a:pt x="360" y="245"/>
                </a:lnTo>
                <a:lnTo>
                  <a:pt x="361" y="245"/>
                </a:lnTo>
                <a:lnTo>
                  <a:pt x="360" y="245"/>
                </a:lnTo>
                <a:lnTo>
                  <a:pt x="361" y="244"/>
                </a:lnTo>
                <a:lnTo>
                  <a:pt x="361" y="245"/>
                </a:lnTo>
                <a:lnTo>
                  <a:pt x="361" y="244"/>
                </a:lnTo>
                <a:lnTo>
                  <a:pt x="361" y="243"/>
                </a:lnTo>
                <a:lnTo>
                  <a:pt x="362" y="243"/>
                </a:lnTo>
                <a:lnTo>
                  <a:pt x="361" y="244"/>
                </a:lnTo>
                <a:lnTo>
                  <a:pt x="362" y="244"/>
                </a:lnTo>
                <a:lnTo>
                  <a:pt x="361" y="244"/>
                </a:lnTo>
                <a:lnTo>
                  <a:pt x="362" y="245"/>
                </a:lnTo>
                <a:lnTo>
                  <a:pt x="362" y="244"/>
                </a:lnTo>
                <a:lnTo>
                  <a:pt x="362" y="245"/>
                </a:lnTo>
                <a:lnTo>
                  <a:pt x="362" y="246"/>
                </a:lnTo>
                <a:lnTo>
                  <a:pt x="361" y="246"/>
                </a:lnTo>
                <a:lnTo>
                  <a:pt x="362" y="246"/>
                </a:lnTo>
                <a:lnTo>
                  <a:pt x="362" y="245"/>
                </a:lnTo>
                <a:lnTo>
                  <a:pt x="363" y="245"/>
                </a:lnTo>
                <a:lnTo>
                  <a:pt x="363" y="246"/>
                </a:lnTo>
                <a:lnTo>
                  <a:pt x="363" y="247"/>
                </a:lnTo>
                <a:lnTo>
                  <a:pt x="364" y="247"/>
                </a:lnTo>
                <a:lnTo>
                  <a:pt x="364" y="248"/>
                </a:lnTo>
                <a:lnTo>
                  <a:pt x="363" y="248"/>
                </a:lnTo>
                <a:lnTo>
                  <a:pt x="363" y="247"/>
                </a:lnTo>
                <a:lnTo>
                  <a:pt x="363" y="248"/>
                </a:lnTo>
                <a:lnTo>
                  <a:pt x="363" y="247"/>
                </a:lnTo>
                <a:lnTo>
                  <a:pt x="362" y="247"/>
                </a:lnTo>
                <a:lnTo>
                  <a:pt x="362" y="248"/>
                </a:lnTo>
                <a:lnTo>
                  <a:pt x="362" y="249"/>
                </a:lnTo>
                <a:lnTo>
                  <a:pt x="361" y="249"/>
                </a:lnTo>
                <a:lnTo>
                  <a:pt x="362" y="249"/>
                </a:lnTo>
                <a:lnTo>
                  <a:pt x="362" y="248"/>
                </a:lnTo>
                <a:lnTo>
                  <a:pt x="363" y="248"/>
                </a:lnTo>
                <a:lnTo>
                  <a:pt x="363" y="249"/>
                </a:lnTo>
                <a:lnTo>
                  <a:pt x="364" y="249"/>
                </a:lnTo>
                <a:lnTo>
                  <a:pt x="363" y="249"/>
                </a:lnTo>
                <a:lnTo>
                  <a:pt x="363" y="248"/>
                </a:lnTo>
                <a:lnTo>
                  <a:pt x="364" y="248"/>
                </a:lnTo>
                <a:lnTo>
                  <a:pt x="364" y="249"/>
                </a:lnTo>
                <a:lnTo>
                  <a:pt x="365" y="249"/>
                </a:lnTo>
                <a:lnTo>
                  <a:pt x="365" y="250"/>
                </a:lnTo>
                <a:lnTo>
                  <a:pt x="364" y="250"/>
                </a:lnTo>
                <a:lnTo>
                  <a:pt x="364" y="251"/>
                </a:lnTo>
                <a:lnTo>
                  <a:pt x="364" y="250"/>
                </a:lnTo>
                <a:lnTo>
                  <a:pt x="365" y="250"/>
                </a:lnTo>
                <a:lnTo>
                  <a:pt x="365" y="251"/>
                </a:lnTo>
                <a:lnTo>
                  <a:pt x="365" y="250"/>
                </a:lnTo>
                <a:lnTo>
                  <a:pt x="366" y="250"/>
                </a:lnTo>
                <a:lnTo>
                  <a:pt x="366" y="251"/>
                </a:lnTo>
                <a:lnTo>
                  <a:pt x="365" y="251"/>
                </a:lnTo>
                <a:lnTo>
                  <a:pt x="366" y="251"/>
                </a:lnTo>
                <a:lnTo>
                  <a:pt x="366" y="252"/>
                </a:lnTo>
                <a:lnTo>
                  <a:pt x="365" y="252"/>
                </a:lnTo>
                <a:lnTo>
                  <a:pt x="365" y="251"/>
                </a:lnTo>
                <a:lnTo>
                  <a:pt x="365" y="252"/>
                </a:lnTo>
                <a:lnTo>
                  <a:pt x="364" y="252"/>
                </a:lnTo>
                <a:lnTo>
                  <a:pt x="364" y="251"/>
                </a:lnTo>
                <a:lnTo>
                  <a:pt x="363" y="251"/>
                </a:lnTo>
                <a:lnTo>
                  <a:pt x="363" y="252"/>
                </a:lnTo>
                <a:lnTo>
                  <a:pt x="364" y="252"/>
                </a:lnTo>
                <a:lnTo>
                  <a:pt x="363" y="252"/>
                </a:lnTo>
                <a:lnTo>
                  <a:pt x="363" y="251"/>
                </a:lnTo>
                <a:lnTo>
                  <a:pt x="362" y="251"/>
                </a:lnTo>
                <a:lnTo>
                  <a:pt x="362" y="252"/>
                </a:lnTo>
                <a:lnTo>
                  <a:pt x="361" y="252"/>
                </a:lnTo>
                <a:lnTo>
                  <a:pt x="362" y="252"/>
                </a:lnTo>
                <a:lnTo>
                  <a:pt x="362" y="251"/>
                </a:lnTo>
                <a:lnTo>
                  <a:pt x="362" y="250"/>
                </a:lnTo>
                <a:lnTo>
                  <a:pt x="362" y="251"/>
                </a:lnTo>
                <a:lnTo>
                  <a:pt x="361" y="250"/>
                </a:lnTo>
                <a:lnTo>
                  <a:pt x="362" y="250"/>
                </a:lnTo>
                <a:lnTo>
                  <a:pt x="361" y="250"/>
                </a:lnTo>
                <a:lnTo>
                  <a:pt x="362" y="249"/>
                </a:lnTo>
                <a:lnTo>
                  <a:pt x="361" y="249"/>
                </a:lnTo>
                <a:lnTo>
                  <a:pt x="361" y="250"/>
                </a:lnTo>
                <a:lnTo>
                  <a:pt x="361" y="251"/>
                </a:lnTo>
                <a:lnTo>
                  <a:pt x="361" y="250"/>
                </a:lnTo>
                <a:lnTo>
                  <a:pt x="360" y="251"/>
                </a:lnTo>
                <a:lnTo>
                  <a:pt x="361" y="251"/>
                </a:lnTo>
                <a:lnTo>
                  <a:pt x="360" y="251"/>
                </a:lnTo>
                <a:lnTo>
                  <a:pt x="361" y="251"/>
                </a:lnTo>
                <a:lnTo>
                  <a:pt x="361" y="252"/>
                </a:lnTo>
                <a:lnTo>
                  <a:pt x="360" y="252"/>
                </a:lnTo>
                <a:lnTo>
                  <a:pt x="360" y="251"/>
                </a:lnTo>
                <a:lnTo>
                  <a:pt x="360" y="252"/>
                </a:lnTo>
                <a:lnTo>
                  <a:pt x="359" y="252"/>
                </a:lnTo>
                <a:lnTo>
                  <a:pt x="359" y="251"/>
                </a:lnTo>
                <a:lnTo>
                  <a:pt x="358" y="251"/>
                </a:lnTo>
                <a:lnTo>
                  <a:pt x="359" y="251"/>
                </a:lnTo>
                <a:lnTo>
                  <a:pt x="358" y="251"/>
                </a:lnTo>
                <a:lnTo>
                  <a:pt x="358" y="252"/>
                </a:lnTo>
                <a:lnTo>
                  <a:pt x="359" y="252"/>
                </a:lnTo>
                <a:lnTo>
                  <a:pt x="358" y="252"/>
                </a:lnTo>
                <a:lnTo>
                  <a:pt x="358" y="251"/>
                </a:lnTo>
                <a:lnTo>
                  <a:pt x="357" y="251"/>
                </a:lnTo>
                <a:lnTo>
                  <a:pt x="357" y="252"/>
                </a:lnTo>
                <a:lnTo>
                  <a:pt x="356" y="252"/>
                </a:lnTo>
                <a:lnTo>
                  <a:pt x="357" y="252"/>
                </a:lnTo>
                <a:lnTo>
                  <a:pt x="357" y="251"/>
                </a:lnTo>
                <a:lnTo>
                  <a:pt x="357" y="250"/>
                </a:lnTo>
                <a:lnTo>
                  <a:pt x="358" y="250"/>
                </a:lnTo>
                <a:lnTo>
                  <a:pt x="359" y="250"/>
                </a:lnTo>
                <a:lnTo>
                  <a:pt x="358" y="250"/>
                </a:lnTo>
                <a:lnTo>
                  <a:pt x="358" y="249"/>
                </a:lnTo>
                <a:lnTo>
                  <a:pt x="358" y="248"/>
                </a:lnTo>
                <a:lnTo>
                  <a:pt x="357" y="248"/>
                </a:lnTo>
                <a:lnTo>
                  <a:pt x="357" y="249"/>
                </a:lnTo>
                <a:lnTo>
                  <a:pt x="356" y="249"/>
                </a:lnTo>
                <a:lnTo>
                  <a:pt x="357" y="249"/>
                </a:lnTo>
                <a:lnTo>
                  <a:pt x="357" y="248"/>
                </a:lnTo>
                <a:lnTo>
                  <a:pt x="357" y="247"/>
                </a:lnTo>
                <a:lnTo>
                  <a:pt x="357" y="248"/>
                </a:lnTo>
                <a:lnTo>
                  <a:pt x="356" y="248"/>
                </a:lnTo>
                <a:lnTo>
                  <a:pt x="356" y="247"/>
                </a:lnTo>
                <a:lnTo>
                  <a:pt x="357" y="247"/>
                </a:lnTo>
                <a:lnTo>
                  <a:pt x="356" y="247"/>
                </a:lnTo>
                <a:lnTo>
                  <a:pt x="356" y="246"/>
                </a:lnTo>
                <a:lnTo>
                  <a:pt x="356" y="247"/>
                </a:lnTo>
                <a:lnTo>
                  <a:pt x="356" y="248"/>
                </a:lnTo>
                <a:lnTo>
                  <a:pt x="356" y="247"/>
                </a:lnTo>
                <a:lnTo>
                  <a:pt x="355" y="247"/>
                </a:lnTo>
                <a:lnTo>
                  <a:pt x="355" y="248"/>
                </a:lnTo>
                <a:lnTo>
                  <a:pt x="356" y="248"/>
                </a:lnTo>
                <a:lnTo>
                  <a:pt x="356" y="249"/>
                </a:lnTo>
                <a:lnTo>
                  <a:pt x="355" y="249"/>
                </a:lnTo>
                <a:lnTo>
                  <a:pt x="355" y="248"/>
                </a:lnTo>
                <a:lnTo>
                  <a:pt x="355" y="249"/>
                </a:lnTo>
                <a:lnTo>
                  <a:pt x="354" y="249"/>
                </a:lnTo>
                <a:lnTo>
                  <a:pt x="355" y="249"/>
                </a:lnTo>
                <a:lnTo>
                  <a:pt x="355" y="250"/>
                </a:lnTo>
                <a:lnTo>
                  <a:pt x="354" y="250"/>
                </a:lnTo>
                <a:lnTo>
                  <a:pt x="355" y="250"/>
                </a:lnTo>
                <a:lnTo>
                  <a:pt x="355" y="251"/>
                </a:lnTo>
                <a:lnTo>
                  <a:pt x="356" y="251"/>
                </a:lnTo>
                <a:lnTo>
                  <a:pt x="356" y="252"/>
                </a:lnTo>
                <a:lnTo>
                  <a:pt x="355" y="252"/>
                </a:lnTo>
                <a:lnTo>
                  <a:pt x="355" y="251"/>
                </a:lnTo>
                <a:lnTo>
                  <a:pt x="355" y="252"/>
                </a:lnTo>
                <a:lnTo>
                  <a:pt x="354" y="252"/>
                </a:lnTo>
                <a:lnTo>
                  <a:pt x="354" y="251"/>
                </a:lnTo>
                <a:lnTo>
                  <a:pt x="353" y="251"/>
                </a:lnTo>
                <a:lnTo>
                  <a:pt x="353" y="252"/>
                </a:lnTo>
                <a:lnTo>
                  <a:pt x="352" y="252"/>
                </a:lnTo>
                <a:lnTo>
                  <a:pt x="352" y="253"/>
                </a:lnTo>
                <a:lnTo>
                  <a:pt x="353" y="253"/>
                </a:lnTo>
                <a:lnTo>
                  <a:pt x="352" y="253"/>
                </a:lnTo>
                <a:lnTo>
                  <a:pt x="352" y="254"/>
                </a:lnTo>
                <a:lnTo>
                  <a:pt x="351" y="254"/>
                </a:lnTo>
                <a:lnTo>
                  <a:pt x="351" y="255"/>
                </a:lnTo>
                <a:lnTo>
                  <a:pt x="352" y="255"/>
                </a:lnTo>
                <a:lnTo>
                  <a:pt x="352" y="254"/>
                </a:lnTo>
                <a:lnTo>
                  <a:pt x="352" y="255"/>
                </a:lnTo>
                <a:lnTo>
                  <a:pt x="353" y="255"/>
                </a:lnTo>
                <a:lnTo>
                  <a:pt x="353" y="254"/>
                </a:lnTo>
                <a:lnTo>
                  <a:pt x="354" y="254"/>
                </a:lnTo>
                <a:lnTo>
                  <a:pt x="354" y="255"/>
                </a:lnTo>
                <a:lnTo>
                  <a:pt x="355" y="255"/>
                </a:lnTo>
                <a:lnTo>
                  <a:pt x="355" y="256"/>
                </a:lnTo>
                <a:lnTo>
                  <a:pt x="354" y="256"/>
                </a:lnTo>
                <a:lnTo>
                  <a:pt x="355" y="256"/>
                </a:lnTo>
                <a:lnTo>
                  <a:pt x="356" y="256"/>
                </a:lnTo>
                <a:lnTo>
                  <a:pt x="356" y="257"/>
                </a:lnTo>
                <a:lnTo>
                  <a:pt x="355" y="257"/>
                </a:lnTo>
                <a:lnTo>
                  <a:pt x="355" y="256"/>
                </a:lnTo>
                <a:lnTo>
                  <a:pt x="355" y="257"/>
                </a:lnTo>
                <a:lnTo>
                  <a:pt x="354" y="257"/>
                </a:lnTo>
                <a:lnTo>
                  <a:pt x="354" y="256"/>
                </a:lnTo>
                <a:lnTo>
                  <a:pt x="353" y="256"/>
                </a:lnTo>
                <a:lnTo>
                  <a:pt x="353" y="257"/>
                </a:lnTo>
                <a:lnTo>
                  <a:pt x="352" y="257"/>
                </a:lnTo>
                <a:lnTo>
                  <a:pt x="352" y="256"/>
                </a:lnTo>
                <a:lnTo>
                  <a:pt x="352" y="257"/>
                </a:lnTo>
                <a:lnTo>
                  <a:pt x="351" y="257"/>
                </a:lnTo>
                <a:lnTo>
                  <a:pt x="351" y="256"/>
                </a:lnTo>
                <a:lnTo>
                  <a:pt x="352" y="256"/>
                </a:lnTo>
                <a:lnTo>
                  <a:pt x="351" y="256"/>
                </a:lnTo>
                <a:lnTo>
                  <a:pt x="351" y="255"/>
                </a:lnTo>
                <a:lnTo>
                  <a:pt x="351" y="256"/>
                </a:lnTo>
                <a:lnTo>
                  <a:pt x="350" y="256"/>
                </a:lnTo>
                <a:lnTo>
                  <a:pt x="351" y="256"/>
                </a:lnTo>
                <a:lnTo>
                  <a:pt x="350" y="256"/>
                </a:lnTo>
                <a:lnTo>
                  <a:pt x="350" y="257"/>
                </a:lnTo>
                <a:lnTo>
                  <a:pt x="351" y="257"/>
                </a:lnTo>
                <a:lnTo>
                  <a:pt x="350" y="257"/>
                </a:lnTo>
                <a:lnTo>
                  <a:pt x="350" y="256"/>
                </a:lnTo>
                <a:lnTo>
                  <a:pt x="349" y="256"/>
                </a:lnTo>
                <a:lnTo>
                  <a:pt x="349" y="257"/>
                </a:lnTo>
                <a:lnTo>
                  <a:pt x="349" y="258"/>
                </a:lnTo>
                <a:lnTo>
                  <a:pt x="348" y="258"/>
                </a:lnTo>
                <a:lnTo>
                  <a:pt x="349" y="259"/>
                </a:lnTo>
                <a:lnTo>
                  <a:pt x="349" y="258"/>
                </a:lnTo>
                <a:lnTo>
                  <a:pt x="349" y="259"/>
                </a:lnTo>
                <a:lnTo>
                  <a:pt x="349" y="258"/>
                </a:lnTo>
                <a:lnTo>
                  <a:pt x="350" y="258"/>
                </a:lnTo>
                <a:lnTo>
                  <a:pt x="350" y="259"/>
                </a:lnTo>
                <a:lnTo>
                  <a:pt x="350" y="260"/>
                </a:lnTo>
                <a:lnTo>
                  <a:pt x="351" y="260"/>
                </a:lnTo>
                <a:lnTo>
                  <a:pt x="350" y="260"/>
                </a:lnTo>
                <a:lnTo>
                  <a:pt x="350" y="259"/>
                </a:lnTo>
                <a:lnTo>
                  <a:pt x="349" y="259"/>
                </a:lnTo>
                <a:lnTo>
                  <a:pt x="349" y="260"/>
                </a:lnTo>
                <a:lnTo>
                  <a:pt x="348" y="260"/>
                </a:lnTo>
                <a:lnTo>
                  <a:pt x="349" y="260"/>
                </a:lnTo>
                <a:lnTo>
                  <a:pt x="349" y="259"/>
                </a:lnTo>
                <a:lnTo>
                  <a:pt x="348" y="259"/>
                </a:lnTo>
                <a:lnTo>
                  <a:pt x="349" y="259"/>
                </a:lnTo>
                <a:lnTo>
                  <a:pt x="348" y="259"/>
                </a:lnTo>
                <a:lnTo>
                  <a:pt x="348" y="260"/>
                </a:lnTo>
                <a:lnTo>
                  <a:pt x="347" y="260"/>
                </a:lnTo>
                <a:lnTo>
                  <a:pt x="348" y="260"/>
                </a:lnTo>
                <a:lnTo>
                  <a:pt x="347" y="260"/>
                </a:lnTo>
                <a:lnTo>
                  <a:pt x="347" y="261"/>
                </a:lnTo>
                <a:lnTo>
                  <a:pt x="348" y="261"/>
                </a:lnTo>
                <a:lnTo>
                  <a:pt x="347" y="261"/>
                </a:lnTo>
                <a:lnTo>
                  <a:pt x="346" y="262"/>
                </a:lnTo>
                <a:lnTo>
                  <a:pt x="347" y="262"/>
                </a:lnTo>
                <a:lnTo>
                  <a:pt x="346" y="262"/>
                </a:lnTo>
                <a:lnTo>
                  <a:pt x="346" y="263"/>
                </a:lnTo>
                <a:lnTo>
                  <a:pt x="347" y="263"/>
                </a:lnTo>
                <a:lnTo>
                  <a:pt x="347" y="262"/>
                </a:lnTo>
                <a:lnTo>
                  <a:pt x="347" y="263"/>
                </a:lnTo>
                <a:lnTo>
                  <a:pt x="348" y="263"/>
                </a:lnTo>
                <a:lnTo>
                  <a:pt x="348" y="262"/>
                </a:lnTo>
                <a:lnTo>
                  <a:pt x="349" y="262"/>
                </a:lnTo>
                <a:lnTo>
                  <a:pt x="348" y="262"/>
                </a:lnTo>
                <a:lnTo>
                  <a:pt x="349" y="262"/>
                </a:lnTo>
                <a:lnTo>
                  <a:pt x="349" y="263"/>
                </a:lnTo>
                <a:lnTo>
                  <a:pt x="348" y="263"/>
                </a:lnTo>
                <a:lnTo>
                  <a:pt x="349" y="263"/>
                </a:lnTo>
                <a:lnTo>
                  <a:pt x="349" y="262"/>
                </a:lnTo>
                <a:lnTo>
                  <a:pt x="350" y="262"/>
                </a:lnTo>
                <a:lnTo>
                  <a:pt x="350" y="263"/>
                </a:lnTo>
                <a:lnTo>
                  <a:pt x="351" y="263"/>
                </a:lnTo>
                <a:lnTo>
                  <a:pt x="350" y="263"/>
                </a:lnTo>
                <a:lnTo>
                  <a:pt x="350" y="262"/>
                </a:lnTo>
                <a:lnTo>
                  <a:pt x="350" y="261"/>
                </a:lnTo>
                <a:lnTo>
                  <a:pt x="350" y="262"/>
                </a:lnTo>
                <a:lnTo>
                  <a:pt x="351" y="262"/>
                </a:lnTo>
                <a:lnTo>
                  <a:pt x="351" y="261"/>
                </a:lnTo>
                <a:lnTo>
                  <a:pt x="350" y="261"/>
                </a:lnTo>
                <a:lnTo>
                  <a:pt x="351" y="261"/>
                </a:lnTo>
                <a:lnTo>
                  <a:pt x="351" y="260"/>
                </a:lnTo>
                <a:lnTo>
                  <a:pt x="351" y="261"/>
                </a:lnTo>
                <a:lnTo>
                  <a:pt x="351" y="262"/>
                </a:lnTo>
                <a:lnTo>
                  <a:pt x="351" y="261"/>
                </a:lnTo>
                <a:lnTo>
                  <a:pt x="352" y="261"/>
                </a:lnTo>
                <a:lnTo>
                  <a:pt x="352" y="262"/>
                </a:lnTo>
                <a:lnTo>
                  <a:pt x="351" y="262"/>
                </a:lnTo>
                <a:lnTo>
                  <a:pt x="351" y="263"/>
                </a:lnTo>
                <a:lnTo>
                  <a:pt x="352" y="263"/>
                </a:lnTo>
                <a:lnTo>
                  <a:pt x="352" y="262"/>
                </a:lnTo>
                <a:lnTo>
                  <a:pt x="352" y="263"/>
                </a:lnTo>
                <a:lnTo>
                  <a:pt x="353" y="263"/>
                </a:lnTo>
                <a:lnTo>
                  <a:pt x="353" y="262"/>
                </a:lnTo>
                <a:lnTo>
                  <a:pt x="354" y="262"/>
                </a:lnTo>
                <a:lnTo>
                  <a:pt x="354" y="263"/>
                </a:lnTo>
                <a:lnTo>
                  <a:pt x="355" y="263"/>
                </a:lnTo>
                <a:lnTo>
                  <a:pt x="355" y="262"/>
                </a:lnTo>
                <a:lnTo>
                  <a:pt x="355" y="263"/>
                </a:lnTo>
                <a:lnTo>
                  <a:pt x="356" y="263"/>
                </a:lnTo>
                <a:lnTo>
                  <a:pt x="356" y="262"/>
                </a:lnTo>
                <a:lnTo>
                  <a:pt x="355" y="262"/>
                </a:lnTo>
                <a:lnTo>
                  <a:pt x="355" y="261"/>
                </a:lnTo>
                <a:lnTo>
                  <a:pt x="354" y="261"/>
                </a:lnTo>
                <a:lnTo>
                  <a:pt x="355" y="261"/>
                </a:lnTo>
                <a:lnTo>
                  <a:pt x="355" y="260"/>
                </a:lnTo>
                <a:lnTo>
                  <a:pt x="354" y="260"/>
                </a:lnTo>
                <a:lnTo>
                  <a:pt x="355" y="260"/>
                </a:lnTo>
                <a:lnTo>
                  <a:pt x="355" y="259"/>
                </a:lnTo>
                <a:lnTo>
                  <a:pt x="355" y="260"/>
                </a:lnTo>
                <a:lnTo>
                  <a:pt x="356" y="260"/>
                </a:lnTo>
                <a:lnTo>
                  <a:pt x="356" y="259"/>
                </a:lnTo>
                <a:lnTo>
                  <a:pt x="355" y="259"/>
                </a:lnTo>
                <a:lnTo>
                  <a:pt x="355" y="258"/>
                </a:lnTo>
                <a:lnTo>
                  <a:pt x="356" y="258"/>
                </a:lnTo>
                <a:lnTo>
                  <a:pt x="356" y="259"/>
                </a:lnTo>
                <a:lnTo>
                  <a:pt x="356" y="258"/>
                </a:lnTo>
                <a:lnTo>
                  <a:pt x="356" y="257"/>
                </a:lnTo>
                <a:lnTo>
                  <a:pt x="356" y="258"/>
                </a:lnTo>
                <a:lnTo>
                  <a:pt x="357" y="258"/>
                </a:lnTo>
                <a:lnTo>
                  <a:pt x="356" y="258"/>
                </a:lnTo>
                <a:lnTo>
                  <a:pt x="356" y="259"/>
                </a:lnTo>
                <a:lnTo>
                  <a:pt x="357" y="258"/>
                </a:lnTo>
                <a:lnTo>
                  <a:pt x="357" y="259"/>
                </a:lnTo>
                <a:lnTo>
                  <a:pt x="357" y="260"/>
                </a:lnTo>
                <a:lnTo>
                  <a:pt x="356" y="260"/>
                </a:lnTo>
                <a:lnTo>
                  <a:pt x="357" y="260"/>
                </a:lnTo>
                <a:lnTo>
                  <a:pt x="357" y="259"/>
                </a:lnTo>
                <a:lnTo>
                  <a:pt x="358" y="259"/>
                </a:lnTo>
                <a:lnTo>
                  <a:pt x="358" y="260"/>
                </a:lnTo>
                <a:lnTo>
                  <a:pt x="358" y="261"/>
                </a:lnTo>
                <a:lnTo>
                  <a:pt x="359" y="261"/>
                </a:lnTo>
                <a:lnTo>
                  <a:pt x="358" y="261"/>
                </a:lnTo>
                <a:lnTo>
                  <a:pt x="357" y="261"/>
                </a:lnTo>
                <a:lnTo>
                  <a:pt x="357" y="262"/>
                </a:lnTo>
                <a:lnTo>
                  <a:pt x="357" y="263"/>
                </a:lnTo>
                <a:lnTo>
                  <a:pt x="356" y="263"/>
                </a:lnTo>
                <a:lnTo>
                  <a:pt x="357" y="263"/>
                </a:lnTo>
                <a:lnTo>
                  <a:pt x="357" y="262"/>
                </a:lnTo>
                <a:lnTo>
                  <a:pt x="358" y="262"/>
                </a:lnTo>
                <a:lnTo>
                  <a:pt x="358" y="263"/>
                </a:lnTo>
                <a:lnTo>
                  <a:pt x="359" y="263"/>
                </a:lnTo>
                <a:lnTo>
                  <a:pt x="358" y="263"/>
                </a:lnTo>
                <a:lnTo>
                  <a:pt x="358" y="262"/>
                </a:lnTo>
                <a:lnTo>
                  <a:pt x="359" y="262"/>
                </a:lnTo>
                <a:lnTo>
                  <a:pt x="358" y="262"/>
                </a:lnTo>
                <a:lnTo>
                  <a:pt x="359" y="262"/>
                </a:lnTo>
                <a:lnTo>
                  <a:pt x="359" y="263"/>
                </a:lnTo>
                <a:lnTo>
                  <a:pt x="360" y="263"/>
                </a:lnTo>
                <a:lnTo>
                  <a:pt x="360" y="262"/>
                </a:lnTo>
                <a:lnTo>
                  <a:pt x="360" y="263"/>
                </a:lnTo>
                <a:lnTo>
                  <a:pt x="361" y="263"/>
                </a:lnTo>
                <a:lnTo>
                  <a:pt x="361" y="262"/>
                </a:lnTo>
                <a:lnTo>
                  <a:pt x="360" y="262"/>
                </a:lnTo>
                <a:lnTo>
                  <a:pt x="361" y="262"/>
                </a:lnTo>
                <a:lnTo>
                  <a:pt x="360" y="261"/>
                </a:lnTo>
                <a:lnTo>
                  <a:pt x="361" y="261"/>
                </a:lnTo>
                <a:lnTo>
                  <a:pt x="361" y="262"/>
                </a:lnTo>
                <a:lnTo>
                  <a:pt x="361" y="261"/>
                </a:lnTo>
                <a:lnTo>
                  <a:pt x="361" y="260"/>
                </a:lnTo>
                <a:lnTo>
                  <a:pt x="362" y="260"/>
                </a:lnTo>
                <a:lnTo>
                  <a:pt x="361" y="261"/>
                </a:lnTo>
                <a:lnTo>
                  <a:pt x="362" y="261"/>
                </a:lnTo>
                <a:lnTo>
                  <a:pt x="361" y="261"/>
                </a:lnTo>
                <a:lnTo>
                  <a:pt x="362" y="262"/>
                </a:lnTo>
                <a:lnTo>
                  <a:pt x="362" y="261"/>
                </a:lnTo>
                <a:lnTo>
                  <a:pt x="362" y="262"/>
                </a:lnTo>
                <a:lnTo>
                  <a:pt x="362" y="263"/>
                </a:lnTo>
                <a:lnTo>
                  <a:pt x="361" y="263"/>
                </a:lnTo>
                <a:lnTo>
                  <a:pt x="362" y="263"/>
                </a:lnTo>
                <a:lnTo>
                  <a:pt x="362" y="262"/>
                </a:lnTo>
                <a:lnTo>
                  <a:pt x="363" y="262"/>
                </a:lnTo>
                <a:lnTo>
                  <a:pt x="363" y="263"/>
                </a:lnTo>
                <a:lnTo>
                  <a:pt x="364" y="263"/>
                </a:lnTo>
                <a:lnTo>
                  <a:pt x="363" y="263"/>
                </a:lnTo>
                <a:lnTo>
                  <a:pt x="363" y="262"/>
                </a:lnTo>
                <a:lnTo>
                  <a:pt x="364" y="262"/>
                </a:lnTo>
                <a:lnTo>
                  <a:pt x="364" y="263"/>
                </a:lnTo>
                <a:lnTo>
                  <a:pt x="365" y="263"/>
                </a:lnTo>
                <a:lnTo>
                  <a:pt x="365" y="262"/>
                </a:lnTo>
                <a:lnTo>
                  <a:pt x="365" y="263"/>
                </a:lnTo>
                <a:lnTo>
                  <a:pt x="366" y="263"/>
                </a:lnTo>
                <a:lnTo>
                  <a:pt x="366" y="262"/>
                </a:lnTo>
                <a:lnTo>
                  <a:pt x="365" y="262"/>
                </a:lnTo>
                <a:lnTo>
                  <a:pt x="366" y="262"/>
                </a:lnTo>
                <a:lnTo>
                  <a:pt x="366" y="261"/>
                </a:lnTo>
                <a:lnTo>
                  <a:pt x="365" y="261"/>
                </a:lnTo>
                <a:lnTo>
                  <a:pt x="364" y="261"/>
                </a:lnTo>
                <a:lnTo>
                  <a:pt x="364" y="262"/>
                </a:lnTo>
                <a:lnTo>
                  <a:pt x="364" y="261"/>
                </a:lnTo>
                <a:lnTo>
                  <a:pt x="365" y="261"/>
                </a:lnTo>
                <a:lnTo>
                  <a:pt x="365" y="260"/>
                </a:lnTo>
                <a:lnTo>
                  <a:pt x="364" y="260"/>
                </a:lnTo>
                <a:lnTo>
                  <a:pt x="364" y="259"/>
                </a:lnTo>
                <a:lnTo>
                  <a:pt x="363" y="259"/>
                </a:lnTo>
                <a:lnTo>
                  <a:pt x="363" y="260"/>
                </a:lnTo>
                <a:lnTo>
                  <a:pt x="364" y="260"/>
                </a:lnTo>
                <a:lnTo>
                  <a:pt x="363" y="260"/>
                </a:lnTo>
                <a:lnTo>
                  <a:pt x="363" y="259"/>
                </a:lnTo>
                <a:lnTo>
                  <a:pt x="362" y="259"/>
                </a:lnTo>
                <a:lnTo>
                  <a:pt x="362" y="260"/>
                </a:lnTo>
                <a:lnTo>
                  <a:pt x="361" y="260"/>
                </a:lnTo>
                <a:lnTo>
                  <a:pt x="362" y="260"/>
                </a:lnTo>
                <a:lnTo>
                  <a:pt x="362" y="259"/>
                </a:lnTo>
                <a:lnTo>
                  <a:pt x="362" y="258"/>
                </a:lnTo>
                <a:lnTo>
                  <a:pt x="363" y="258"/>
                </a:lnTo>
                <a:lnTo>
                  <a:pt x="363" y="259"/>
                </a:lnTo>
                <a:lnTo>
                  <a:pt x="363" y="258"/>
                </a:lnTo>
                <a:lnTo>
                  <a:pt x="363" y="259"/>
                </a:lnTo>
                <a:lnTo>
                  <a:pt x="364" y="259"/>
                </a:lnTo>
                <a:lnTo>
                  <a:pt x="364" y="258"/>
                </a:lnTo>
                <a:lnTo>
                  <a:pt x="363" y="258"/>
                </a:lnTo>
                <a:lnTo>
                  <a:pt x="363" y="257"/>
                </a:lnTo>
                <a:lnTo>
                  <a:pt x="364" y="257"/>
                </a:lnTo>
                <a:lnTo>
                  <a:pt x="363" y="257"/>
                </a:lnTo>
                <a:lnTo>
                  <a:pt x="363" y="256"/>
                </a:lnTo>
                <a:lnTo>
                  <a:pt x="364" y="256"/>
                </a:lnTo>
                <a:lnTo>
                  <a:pt x="364" y="257"/>
                </a:lnTo>
                <a:lnTo>
                  <a:pt x="365" y="257"/>
                </a:lnTo>
                <a:lnTo>
                  <a:pt x="365" y="256"/>
                </a:lnTo>
                <a:lnTo>
                  <a:pt x="365" y="257"/>
                </a:lnTo>
                <a:lnTo>
                  <a:pt x="366" y="257"/>
                </a:lnTo>
                <a:lnTo>
                  <a:pt x="366" y="256"/>
                </a:lnTo>
                <a:lnTo>
                  <a:pt x="365" y="256"/>
                </a:lnTo>
                <a:lnTo>
                  <a:pt x="366" y="256"/>
                </a:lnTo>
                <a:lnTo>
                  <a:pt x="365" y="256"/>
                </a:lnTo>
                <a:lnTo>
                  <a:pt x="364" y="256"/>
                </a:lnTo>
                <a:lnTo>
                  <a:pt x="365" y="256"/>
                </a:lnTo>
                <a:lnTo>
                  <a:pt x="365" y="255"/>
                </a:lnTo>
                <a:lnTo>
                  <a:pt x="365" y="254"/>
                </a:lnTo>
                <a:lnTo>
                  <a:pt x="365" y="255"/>
                </a:lnTo>
                <a:lnTo>
                  <a:pt x="366" y="255"/>
                </a:lnTo>
                <a:lnTo>
                  <a:pt x="366" y="254"/>
                </a:lnTo>
                <a:lnTo>
                  <a:pt x="365" y="254"/>
                </a:lnTo>
                <a:lnTo>
                  <a:pt x="366" y="254"/>
                </a:lnTo>
                <a:lnTo>
                  <a:pt x="366" y="253"/>
                </a:lnTo>
                <a:lnTo>
                  <a:pt x="366" y="254"/>
                </a:lnTo>
                <a:lnTo>
                  <a:pt x="366" y="253"/>
                </a:lnTo>
                <a:lnTo>
                  <a:pt x="366" y="252"/>
                </a:lnTo>
                <a:lnTo>
                  <a:pt x="367" y="252"/>
                </a:lnTo>
                <a:lnTo>
                  <a:pt x="367" y="253"/>
                </a:lnTo>
                <a:lnTo>
                  <a:pt x="367" y="254"/>
                </a:lnTo>
                <a:lnTo>
                  <a:pt x="367" y="253"/>
                </a:lnTo>
                <a:lnTo>
                  <a:pt x="367" y="254"/>
                </a:lnTo>
                <a:lnTo>
                  <a:pt x="368" y="254"/>
                </a:lnTo>
                <a:lnTo>
                  <a:pt x="367" y="254"/>
                </a:lnTo>
                <a:lnTo>
                  <a:pt x="367" y="255"/>
                </a:lnTo>
                <a:lnTo>
                  <a:pt x="368" y="255"/>
                </a:lnTo>
                <a:lnTo>
                  <a:pt x="368" y="254"/>
                </a:lnTo>
                <a:lnTo>
                  <a:pt x="368" y="255"/>
                </a:lnTo>
                <a:lnTo>
                  <a:pt x="368" y="256"/>
                </a:lnTo>
                <a:lnTo>
                  <a:pt x="369" y="256"/>
                </a:lnTo>
                <a:lnTo>
                  <a:pt x="368" y="256"/>
                </a:lnTo>
                <a:lnTo>
                  <a:pt x="367" y="256"/>
                </a:lnTo>
                <a:lnTo>
                  <a:pt x="368" y="256"/>
                </a:lnTo>
                <a:lnTo>
                  <a:pt x="367" y="256"/>
                </a:lnTo>
                <a:lnTo>
                  <a:pt x="367" y="257"/>
                </a:lnTo>
                <a:lnTo>
                  <a:pt x="368" y="257"/>
                </a:lnTo>
                <a:lnTo>
                  <a:pt x="368" y="256"/>
                </a:lnTo>
                <a:lnTo>
                  <a:pt x="368" y="257"/>
                </a:lnTo>
                <a:lnTo>
                  <a:pt x="369" y="257"/>
                </a:lnTo>
                <a:lnTo>
                  <a:pt x="369" y="256"/>
                </a:lnTo>
                <a:lnTo>
                  <a:pt x="370" y="256"/>
                </a:lnTo>
                <a:lnTo>
                  <a:pt x="370" y="257"/>
                </a:lnTo>
                <a:lnTo>
                  <a:pt x="369" y="257"/>
                </a:lnTo>
                <a:lnTo>
                  <a:pt x="370" y="257"/>
                </a:lnTo>
                <a:lnTo>
                  <a:pt x="370" y="258"/>
                </a:lnTo>
                <a:lnTo>
                  <a:pt x="369" y="258"/>
                </a:lnTo>
                <a:lnTo>
                  <a:pt x="369" y="259"/>
                </a:lnTo>
                <a:lnTo>
                  <a:pt x="370" y="259"/>
                </a:lnTo>
                <a:lnTo>
                  <a:pt x="370" y="258"/>
                </a:lnTo>
                <a:lnTo>
                  <a:pt x="370" y="259"/>
                </a:lnTo>
                <a:lnTo>
                  <a:pt x="370" y="258"/>
                </a:lnTo>
                <a:lnTo>
                  <a:pt x="371" y="258"/>
                </a:lnTo>
                <a:lnTo>
                  <a:pt x="370" y="258"/>
                </a:lnTo>
                <a:lnTo>
                  <a:pt x="371" y="259"/>
                </a:lnTo>
                <a:lnTo>
                  <a:pt x="370" y="259"/>
                </a:lnTo>
                <a:lnTo>
                  <a:pt x="371" y="259"/>
                </a:lnTo>
                <a:lnTo>
                  <a:pt x="371" y="260"/>
                </a:lnTo>
                <a:lnTo>
                  <a:pt x="372" y="260"/>
                </a:lnTo>
                <a:lnTo>
                  <a:pt x="371" y="260"/>
                </a:lnTo>
                <a:lnTo>
                  <a:pt x="370" y="260"/>
                </a:lnTo>
                <a:lnTo>
                  <a:pt x="371" y="260"/>
                </a:lnTo>
                <a:lnTo>
                  <a:pt x="370" y="259"/>
                </a:lnTo>
                <a:lnTo>
                  <a:pt x="370" y="260"/>
                </a:lnTo>
                <a:lnTo>
                  <a:pt x="369" y="260"/>
                </a:lnTo>
                <a:lnTo>
                  <a:pt x="370" y="260"/>
                </a:lnTo>
                <a:lnTo>
                  <a:pt x="370" y="259"/>
                </a:lnTo>
                <a:lnTo>
                  <a:pt x="369" y="259"/>
                </a:lnTo>
                <a:lnTo>
                  <a:pt x="369" y="260"/>
                </a:lnTo>
                <a:lnTo>
                  <a:pt x="368" y="260"/>
                </a:lnTo>
                <a:lnTo>
                  <a:pt x="368" y="261"/>
                </a:lnTo>
                <a:lnTo>
                  <a:pt x="369" y="261"/>
                </a:lnTo>
                <a:lnTo>
                  <a:pt x="369" y="262"/>
                </a:lnTo>
                <a:lnTo>
                  <a:pt x="369" y="261"/>
                </a:lnTo>
                <a:lnTo>
                  <a:pt x="368" y="261"/>
                </a:lnTo>
                <a:lnTo>
                  <a:pt x="368" y="262"/>
                </a:lnTo>
                <a:lnTo>
                  <a:pt x="368" y="261"/>
                </a:lnTo>
                <a:lnTo>
                  <a:pt x="368" y="262"/>
                </a:lnTo>
                <a:lnTo>
                  <a:pt x="367" y="262"/>
                </a:lnTo>
                <a:lnTo>
                  <a:pt x="368" y="262"/>
                </a:lnTo>
                <a:lnTo>
                  <a:pt x="367" y="262"/>
                </a:lnTo>
                <a:lnTo>
                  <a:pt x="367" y="263"/>
                </a:lnTo>
                <a:lnTo>
                  <a:pt x="368" y="263"/>
                </a:lnTo>
                <a:lnTo>
                  <a:pt x="368" y="262"/>
                </a:lnTo>
                <a:lnTo>
                  <a:pt x="368" y="263"/>
                </a:lnTo>
                <a:lnTo>
                  <a:pt x="369" y="263"/>
                </a:lnTo>
                <a:lnTo>
                  <a:pt x="369" y="262"/>
                </a:lnTo>
                <a:lnTo>
                  <a:pt x="370" y="262"/>
                </a:lnTo>
                <a:lnTo>
                  <a:pt x="370" y="263"/>
                </a:lnTo>
                <a:lnTo>
                  <a:pt x="369" y="263"/>
                </a:lnTo>
                <a:lnTo>
                  <a:pt x="370" y="263"/>
                </a:lnTo>
                <a:lnTo>
                  <a:pt x="370" y="262"/>
                </a:lnTo>
                <a:lnTo>
                  <a:pt x="371" y="263"/>
                </a:lnTo>
                <a:lnTo>
                  <a:pt x="370" y="263"/>
                </a:lnTo>
                <a:lnTo>
                  <a:pt x="371" y="263"/>
                </a:lnTo>
                <a:lnTo>
                  <a:pt x="372" y="263"/>
                </a:lnTo>
                <a:lnTo>
                  <a:pt x="371" y="263"/>
                </a:lnTo>
                <a:lnTo>
                  <a:pt x="371" y="262"/>
                </a:lnTo>
                <a:lnTo>
                  <a:pt x="370" y="262"/>
                </a:lnTo>
                <a:lnTo>
                  <a:pt x="371" y="262"/>
                </a:lnTo>
                <a:lnTo>
                  <a:pt x="371" y="261"/>
                </a:lnTo>
                <a:lnTo>
                  <a:pt x="371" y="262"/>
                </a:lnTo>
                <a:lnTo>
                  <a:pt x="372" y="261"/>
                </a:lnTo>
                <a:lnTo>
                  <a:pt x="371" y="261"/>
                </a:lnTo>
                <a:lnTo>
                  <a:pt x="372" y="261"/>
                </a:lnTo>
                <a:lnTo>
                  <a:pt x="371" y="260"/>
                </a:lnTo>
                <a:lnTo>
                  <a:pt x="372" y="260"/>
                </a:lnTo>
                <a:lnTo>
                  <a:pt x="372" y="261"/>
                </a:lnTo>
                <a:lnTo>
                  <a:pt x="372" y="262"/>
                </a:lnTo>
                <a:lnTo>
                  <a:pt x="372" y="261"/>
                </a:lnTo>
                <a:lnTo>
                  <a:pt x="373" y="262"/>
                </a:lnTo>
                <a:lnTo>
                  <a:pt x="372" y="262"/>
                </a:lnTo>
                <a:lnTo>
                  <a:pt x="373" y="262"/>
                </a:lnTo>
                <a:lnTo>
                  <a:pt x="372" y="262"/>
                </a:lnTo>
                <a:lnTo>
                  <a:pt x="372" y="263"/>
                </a:lnTo>
                <a:lnTo>
                  <a:pt x="373" y="263"/>
                </a:lnTo>
                <a:lnTo>
                  <a:pt x="373" y="262"/>
                </a:lnTo>
                <a:lnTo>
                  <a:pt x="373" y="263"/>
                </a:lnTo>
                <a:lnTo>
                  <a:pt x="374" y="263"/>
                </a:lnTo>
                <a:lnTo>
                  <a:pt x="373" y="263"/>
                </a:lnTo>
                <a:lnTo>
                  <a:pt x="373" y="264"/>
                </a:lnTo>
                <a:lnTo>
                  <a:pt x="374" y="264"/>
                </a:lnTo>
                <a:lnTo>
                  <a:pt x="374" y="265"/>
                </a:lnTo>
                <a:lnTo>
                  <a:pt x="374" y="264"/>
                </a:lnTo>
                <a:lnTo>
                  <a:pt x="373" y="265"/>
                </a:lnTo>
                <a:lnTo>
                  <a:pt x="373" y="264"/>
                </a:lnTo>
                <a:lnTo>
                  <a:pt x="373" y="265"/>
                </a:lnTo>
                <a:lnTo>
                  <a:pt x="372" y="265"/>
                </a:lnTo>
                <a:lnTo>
                  <a:pt x="373" y="265"/>
                </a:lnTo>
                <a:lnTo>
                  <a:pt x="372" y="265"/>
                </a:lnTo>
                <a:lnTo>
                  <a:pt x="372" y="266"/>
                </a:lnTo>
                <a:lnTo>
                  <a:pt x="373" y="266"/>
                </a:lnTo>
                <a:lnTo>
                  <a:pt x="373" y="265"/>
                </a:lnTo>
                <a:lnTo>
                  <a:pt x="373" y="266"/>
                </a:lnTo>
                <a:lnTo>
                  <a:pt x="374" y="266"/>
                </a:lnTo>
                <a:lnTo>
                  <a:pt x="374" y="265"/>
                </a:lnTo>
                <a:lnTo>
                  <a:pt x="375" y="265"/>
                </a:lnTo>
                <a:lnTo>
                  <a:pt x="374" y="265"/>
                </a:lnTo>
                <a:lnTo>
                  <a:pt x="375" y="265"/>
                </a:lnTo>
                <a:lnTo>
                  <a:pt x="375" y="266"/>
                </a:lnTo>
                <a:lnTo>
                  <a:pt x="374" y="266"/>
                </a:lnTo>
                <a:lnTo>
                  <a:pt x="375" y="266"/>
                </a:lnTo>
                <a:lnTo>
                  <a:pt x="375" y="267"/>
                </a:lnTo>
                <a:lnTo>
                  <a:pt x="374" y="267"/>
                </a:lnTo>
                <a:lnTo>
                  <a:pt x="375" y="268"/>
                </a:lnTo>
                <a:lnTo>
                  <a:pt x="375" y="267"/>
                </a:lnTo>
                <a:lnTo>
                  <a:pt x="375" y="268"/>
                </a:lnTo>
                <a:lnTo>
                  <a:pt x="375" y="267"/>
                </a:lnTo>
                <a:lnTo>
                  <a:pt x="376" y="267"/>
                </a:lnTo>
                <a:lnTo>
                  <a:pt x="376" y="268"/>
                </a:lnTo>
                <a:lnTo>
                  <a:pt x="376" y="269"/>
                </a:lnTo>
                <a:lnTo>
                  <a:pt x="377" y="269"/>
                </a:lnTo>
                <a:lnTo>
                  <a:pt x="376" y="269"/>
                </a:lnTo>
                <a:lnTo>
                  <a:pt x="376" y="268"/>
                </a:lnTo>
                <a:lnTo>
                  <a:pt x="375" y="268"/>
                </a:lnTo>
                <a:lnTo>
                  <a:pt x="375" y="269"/>
                </a:lnTo>
                <a:lnTo>
                  <a:pt x="374" y="269"/>
                </a:lnTo>
                <a:lnTo>
                  <a:pt x="375" y="269"/>
                </a:lnTo>
                <a:lnTo>
                  <a:pt x="375" y="268"/>
                </a:lnTo>
                <a:lnTo>
                  <a:pt x="374" y="268"/>
                </a:lnTo>
                <a:lnTo>
                  <a:pt x="375" y="268"/>
                </a:lnTo>
                <a:lnTo>
                  <a:pt x="374" y="268"/>
                </a:lnTo>
                <a:lnTo>
                  <a:pt x="374" y="269"/>
                </a:lnTo>
                <a:lnTo>
                  <a:pt x="373" y="269"/>
                </a:lnTo>
                <a:lnTo>
                  <a:pt x="373" y="268"/>
                </a:lnTo>
                <a:lnTo>
                  <a:pt x="373" y="269"/>
                </a:lnTo>
                <a:lnTo>
                  <a:pt x="372" y="269"/>
                </a:lnTo>
                <a:lnTo>
                  <a:pt x="372" y="268"/>
                </a:lnTo>
                <a:lnTo>
                  <a:pt x="373" y="268"/>
                </a:lnTo>
                <a:lnTo>
                  <a:pt x="372" y="268"/>
                </a:lnTo>
                <a:lnTo>
                  <a:pt x="373" y="268"/>
                </a:lnTo>
                <a:lnTo>
                  <a:pt x="372" y="267"/>
                </a:lnTo>
                <a:lnTo>
                  <a:pt x="372" y="268"/>
                </a:lnTo>
                <a:lnTo>
                  <a:pt x="372" y="267"/>
                </a:lnTo>
                <a:lnTo>
                  <a:pt x="372" y="266"/>
                </a:lnTo>
                <a:lnTo>
                  <a:pt x="371" y="266"/>
                </a:lnTo>
                <a:lnTo>
                  <a:pt x="372" y="267"/>
                </a:lnTo>
                <a:lnTo>
                  <a:pt x="371" y="267"/>
                </a:lnTo>
                <a:lnTo>
                  <a:pt x="372" y="267"/>
                </a:lnTo>
                <a:lnTo>
                  <a:pt x="371" y="268"/>
                </a:lnTo>
                <a:lnTo>
                  <a:pt x="371" y="267"/>
                </a:lnTo>
                <a:lnTo>
                  <a:pt x="371" y="268"/>
                </a:lnTo>
                <a:lnTo>
                  <a:pt x="370" y="268"/>
                </a:lnTo>
                <a:lnTo>
                  <a:pt x="371" y="268"/>
                </a:lnTo>
                <a:lnTo>
                  <a:pt x="371" y="269"/>
                </a:lnTo>
                <a:lnTo>
                  <a:pt x="372" y="269"/>
                </a:lnTo>
                <a:lnTo>
                  <a:pt x="371" y="269"/>
                </a:lnTo>
                <a:lnTo>
                  <a:pt x="370" y="269"/>
                </a:lnTo>
                <a:lnTo>
                  <a:pt x="371" y="269"/>
                </a:lnTo>
                <a:lnTo>
                  <a:pt x="370" y="268"/>
                </a:lnTo>
                <a:lnTo>
                  <a:pt x="370" y="269"/>
                </a:lnTo>
                <a:lnTo>
                  <a:pt x="370" y="270"/>
                </a:lnTo>
                <a:lnTo>
                  <a:pt x="369" y="270"/>
                </a:lnTo>
                <a:lnTo>
                  <a:pt x="369" y="271"/>
                </a:lnTo>
                <a:lnTo>
                  <a:pt x="370" y="271"/>
                </a:lnTo>
                <a:lnTo>
                  <a:pt x="370" y="270"/>
                </a:lnTo>
                <a:lnTo>
                  <a:pt x="370" y="271"/>
                </a:lnTo>
                <a:lnTo>
                  <a:pt x="370" y="270"/>
                </a:lnTo>
                <a:lnTo>
                  <a:pt x="371" y="270"/>
                </a:lnTo>
                <a:lnTo>
                  <a:pt x="370" y="270"/>
                </a:lnTo>
                <a:lnTo>
                  <a:pt x="371" y="271"/>
                </a:lnTo>
                <a:lnTo>
                  <a:pt x="370" y="271"/>
                </a:lnTo>
                <a:lnTo>
                  <a:pt x="371" y="271"/>
                </a:lnTo>
                <a:lnTo>
                  <a:pt x="371" y="272"/>
                </a:lnTo>
                <a:lnTo>
                  <a:pt x="372" y="272"/>
                </a:lnTo>
                <a:lnTo>
                  <a:pt x="371" y="272"/>
                </a:lnTo>
                <a:lnTo>
                  <a:pt x="370" y="272"/>
                </a:lnTo>
                <a:lnTo>
                  <a:pt x="371" y="272"/>
                </a:lnTo>
                <a:lnTo>
                  <a:pt x="370" y="271"/>
                </a:lnTo>
                <a:lnTo>
                  <a:pt x="370" y="272"/>
                </a:lnTo>
                <a:lnTo>
                  <a:pt x="369" y="272"/>
                </a:lnTo>
                <a:lnTo>
                  <a:pt x="370" y="272"/>
                </a:lnTo>
                <a:lnTo>
                  <a:pt x="370" y="271"/>
                </a:lnTo>
                <a:lnTo>
                  <a:pt x="369" y="271"/>
                </a:lnTo>
                <a:lnTo>
                  <a:pt x="369" y="272"/>
                </a:lnTo>
                <a:lnTo>
                  <a:pt x="368" y="272"/>
                </a:lnTo>
                <a:lnTo>
                  <a:pt x="368" y="273"/>
                </a:lnTo>
                <a:lnTo>
                  <a:pt x="369" y="273"/>
                </a:lnTo>
                <a:lnTo>
                  <a:pt x="369" y="274"/>
                </a:lnTo>
                <a:lnTo>
                  <a:pt x="369" y="273"/>
                </a:lnTo>
                <a:lnTo>
                  <a:pt x="368" y="273"/>
                </a:lnTo>
                <a:lnTo>
                  <a:pt x="368" y="274"/>
                </a:lnTo>
                <a:lnTo>
                  <a:pt x="368" y="273"/>
                </a:lnTo>
                <a:lnTo>
                  <a:pt x="368" y="274"/>
                </a:lnTo>
                <a:lnTo>
                  <a:pt x="367" y="274"/>
                </a:lnTo>
                <a:lnTo>
                  <a:pt x="368" y="274"/>
                </a:lnTo>
                <a:lnTo>
                  <a:pt x="367" y="274"/>
                </a:lnTo>
                <a:lnTo>
                  <a:pt x="367" y="275"/>
                </a:lnTo>
                <a:lnTo>
                  <a:pt x="368" y="275"/>
                </a:lnTo>
                <a:lnTo>
                  <a:pt x="368" y="274"/>
                </a:lnTo>
                <a:lnTo>
                  <a:pt x="368" y="275"/>
                </a:lnTo>
                <a:lnTo>
                  <a:pt x="369" y="275"/>
                </a:lnTo>
                <a:lnTo>
                  <a:pt x="369" y="274"/>
                </a:lnTo>
                <a:lnTo>
                  <a:pt x="370" y="274"/>
                </a:lnTo>
                <a:lnTo>
                  <a:pt x="370" y="275"/>
                </a:lnTo>
                <a:lnTo>
                  <a:pt x="369" y="275"/>
                </a:lnTo>
                <a:lnTo>
                  <a:pt x="370" y="275"/>
                </a:lnTo>
                <a:lnTo>
                  <a:pt x="370" y="274"/>
                </a:lnTo>
                <a:lnTo>
                  <a:pt x="371" y="275"/>
                </a:lnTo>
                <a:lnTo>
                  <a:pt x="370" y="275"/>
                </a:lnTo>
                <a:lnTo>
                  <a:pt x="371" y="275"/>
                </a:lnTo>
                <a:lnTo>
                  <a:pt x="372" y="275"/>
                </a:lnTo>
                <a:lnTo>
                  <a:pt x="371" y="275"/>
                </a:lnTo>
                <a:lnTo>
                  <a:pt x="371" y="274"/>
                </a:lnTo>
                <a:lnTo>
                  <a:pt x="370" y="274"/>
                </a:lnTo>
                <a:lnTo>
                  <a:pt x="371" y="274"/>
                </a:lnTo>
                <a:lnTo>
                  <a:pt x="371" y="273"/>
                </a:lnTo>
                <a:lnTo>
                  <a:pt x="371" y="274"/>
                </a:lnTo>
                <a:lnTo>
                  <a:pt x="372" y="273"/>
                </a:lnTo>
                <a:lnTo>
                  <a:pt x="371" y="273"/>
                </a:lnTo>
                <a:lnTo>
                  <a:pt x="372" y="273"/>
                </a:lnTo>
                <a:lnTo>
                  <a:pt x="371" y="272"/>
                </a:lnTo>
                <a:lnTo>
                  <a:pt x="372" y="272"/>
                </a:lnTo>
                <a:lnTo>
                  <a:pt x="372" y="273"/>
                </a:lnTo>
                <a:lnTo>
                  <a:pt x="372" y="274"/>
                </a:lnTo>
                <a:lnTo>
                  <a:pt x="372" y="273"/>
                </a:lnTo>
                <a:lnTo>
                  <a:pt x="373" y="274"/>
                </a:lnTo>
                <a:lnTo>
                  <a:pt x="372" y="274"/>
                </a:lnTo>
                <a:lnTo>
                  <a:pt x="373" y="274"/>
                </a:lnTo>
                <a:lnTo>
                  <a:pt x="372" y="274"/>
                </a:lnTo>
                <a:lnTo>
                  <a:pt x="372" y="275"/>
                </a:lnTo>
                <a:lnTo>
                  <a:pt x="373" y="275"/>
                </a:lnTo>
                <a:lnTo>
                  <a:pt x="373" y="274"/>
                </a:lnTo>
                <a:lnTo>
                  <a:pt x="373" y="275"/>
                </a:lnTo>
                <a:lnTo>
                  <a:pt x="374" y="275"/>
                </a:lnTo>
                <a:lnTo>
                  <a:pt x="374" y="274"/>
                </a:lnTo>
                <a:lnTo>
                  <a:pt x="375" y="274"/>
                </a:lnTo>
                <a:lnTo>
                  <a:pt x="374" y="274"/>
                </a:lnTo>
                <a:lnTo>
                  <a:pt x="375" y="274"/>
                </a:lnTo>
                <a:lnTo>
                  <a:pt x="375" y="275"/>
                </a:lnTo>
                <a:lnTo>
                  <a:pt x="374" y="275"/>
                </a:lnTo>
                <a:lnTo>
                  <a:pt x="375" y="275"/>
                </a:lnTo>
                <a:lnTo>
                  <a:pt x="375" y="274"/>
                </a:lnTo>
                <a:lnTo>
                  <a:pt x="376" y="274"/>
                </a:lnTo>
                <a:lnTo>
                  <a:pt x="376" y="275"/>
                </a:lnTo>
                <a:lnTo>
                  <a:pt x="377" y="275"/>
                </a:lnTo>
                <a:lnTo>
                  <a:pt x="376" y="275"/>
                </a:lnTo>
                <a:lnTo>
                  <a:pt x="376" y="274"/>
                </a:lnTo>
                <a:lnTo>
                  <a:pt x="376" y="273"/>
                </a:lnTo>
                <a:lnTo>
                  <a:pt x="375" y="273"/>
                </a:lnTo>
                <a:lnTo>
                  <a:pt x="375" y="274"/>
                </a:lnTo>
                <a:lnTo>
                  <a:pt x="375" y="273"/>
                </a:lnTo>
                <a:lnTo>
                  <a:pt x="375" y="274"/>
                </a:lnTo>
                <a:lnTo>
                  <a:pt x="374" y="273"/>
                </a:lnTo>
                <a:lnTo>
                  <a:pt x="375" y="273"/>
                </a:lnTo>
                <a:lnTo>
                  <a:pt x="375" y="272"/>
                </a:lnTo>
                <a:lnTo>
                  <a:pt x="375" y="271"/>
                </a:lnTo>
                <a:lnTo>
                  <a:pt x="376" y="271"/>
                </a:lnTo>
                <a:lnTo>
                  <a:pt x="376" y="272"/>
                </a:lnTo>
                <a:lnTo>
                  <a:pt x="377" y="272"/>
                </a:lnTo>
                <a:lnTo>
                  <a:pt x="376" y="272"/>
                </a:lnTo>
                <a:lnTo>
                  <a:pt x="376" y="271"/>
                </a:lnTo>
                <a:lnTo>
                  <a:pt x="376" y="270"/>
                </a:lnTo>
                <a:lnTo>
                  <a:pt x="376" y="271"/>
                </a:lnTo>
                <a:lnTo>
                  <a:pt x="377" y="271"/>
                </a:lnTo>
                <a:lnTo>
                  <a:pt x="377" y="270"/>
                </a:lnTo>
                <a:lnTo>
                  <a:pt x="376" y="270"/>
                </a:lnTo>
                <a:lnTo>
                  <a:pt x="377" y="270"/>
                </a:lnTo>
                <a:lnTo>
                  <a:pt x="377" y="269"/>
                </a:lnTo>
                <a:lnTo>
                  <a:pt x="377" y="270"/>
                </a:lnTo>
                <a:lnTo>
                  <a:pt x="377" y="271"/>
                </a:lnTo>
                <a:lnTo>
                  <a:pt x="377" y="270"/>
                </a:lnTo>
                <a:lnTo>
                  <a:pt x="378" y="270"/>
                </a:lnTo>
                <a:lnTo>
                  <a:pt x="378" y="271"/>
                </a:lnTo>
                <a:lnTo>
                  <a:pt x="377" y="271"/>
                </a:lnTo>
                <a:lnTo>
                  <a:pt x="377" y="272"/>
                </a:lnTo>
                <a:lnTo>
                  <a:pt x="378" y="272"/>
                </a:lnTo>
                <a:lnTo>
                  <a:pt x="378" y="271"/>
                </a:lnTo>
                <a:lnTo>
                  <a:pt x="378" y="272"/>
                </a:lnTo>
                <a:lnTo>
                  <a:pt x="379" y="272"/>
                </a:lnTo>
                <a:lnTo>
                  <a:pt x="378" y="272"/>
                </a:lnTo>
                <a:lnTo>
                  <a:pt x="378" y="273"/>
                </a:lnTo>
                <a:lnTo>
                  <a:pt x="379" y="273"/>
                </a:lnTo>
                <a:lnTo>
                  <a:pt x="378" y="273"/>
                </a:lnTo>
                <a:lnTo>
                  <a:pt x="378" y="274"/>
                </a:lnTo>
                <a:lnTo>
                  <a:pt x="377" y="274"/>
                </a:lnTo>
                <a:lnTo>
                  <a:pt x="377" y="275"/>
                </a:lnTo>
                <a:lnTo>
                  <a:pt x="378" y="275"/>
                </a:lnTo>
                <a:lnTo>
                  <a:pt x="378" y="274"/>
                </a:lnTo>
                <a:lnTo>
                  <a:pt x="378" y="275"/>
                </a:lnTo>
                <a:lnTo>
                  <a:pt x="379" y="275"/>
                </a:lnTo>
                <a:lnTo>
                  <a:pt x="379" y="274"/>
                </a:lnTo>
                <a:lnTo>
                  <a:pt x="380" y="274"/>
                </a:lnTo>
                <a:lnTo>
                  <a:pt x="380" y="275"/>
                </a:lnTo>
                <a:lnTo>
                  <a:pt x="381" y="275"/>
                </a:lnTo>
                <a:lnTo>
                  <a:pt x="381" y="276"/>
                </a:lnTo>
                <a:lnTo>
                  <a:pt x="380" y="276"/>
                </a:lnTo>
                <a:lnTo>
                  <a:pt x="381" y="276"/>
                </a:lnTo>
                <a:lnTo>
                  <a:pt x="381" y="277"/>
                </a:lnTo>
                <a:lnTo>
                  <a:pt x="382" y="277"/>
                </a:lnTo>
                <a:lnTo>
                  <a:pt x="382" y="278"/>
                </a:lnTo>
                <a:lnTo>
                  <a:pt x="381" y="278"/>
                </a:lnTo>
                <a:lnTo>
                  <a:pt x="381" y="277"/>
                </a:lnTo>
                <a:lnTo>
                  <a:pt x="381" y="278"/>
                </a:lnTo>
                <a:lnTo>
                  <a:pt x="380" y="278"/>
                </a:lnTo>
                <a:lnTo>
                  <a:pt x="380" y="277"/>
                </a:lnTo>
                <a:lnTo>
                  <a:pt x="379" y="277"/>
                </a:lnTo>
                <a:lnTo>
                  <a:pt x="379" y="278"/>
                </a:lnTo>
                <a:lnTo>
                  <a:pt x="378" y="278"/>
                </a:lnTo>
                <a:lnTo>
                  <a:pt x="378" y="279"/>
                </a:lnTo>
                <a:lnTo>
                  <a:pt x="379" y="279"/>
                </a:lnTo>
                <a:lnTo>
                  <a:pt x="378" y="279"/>
                </a:lnTo>
                <a:lnTo>
                  <a:pt x="378" y="280"/>
                </a:lnTo>
                <a:lnTo>
                  <a:pt x="377" y="280"/>
                </a:lnTo>
                <a:lnTo>
                  <a:pt x="377" y="281"/>
                </a:lnTo>
                <a:lnTo>
                  <a:pt x="378" y="281"/>
                </a:lnTo>
                <a:lnTo>
                  <a:pt x="378" y="280"/>
                </a:lnTo>
                <a:lnTo>
                  <a:pt x="378" y="281"/>
                </a:lnTo>
                <a:lnTo>
                  <a:pt x="379" y="281"/>
                </a:lnTo>
                <a:lnTo>
                  <a:pt x="379" y="280"/>
                </a:lnTo>
                <a:lnTo>
                  <a:pt x="380" y="280"/>
                </a:lnTo>
                <a:lnTo>
                  <a:pt x="380" y="281"/>
                </a:lnTo>
                <a:lnTo>
                  <a:pt x="381" y="281"/>
                </a:lnTo>
                <a:lnTo>
                  <a:pt x="381" y="280"/>
                </a:lnTo>
                <a:lnTo>
                  <a:pt x="381" y="281"/>
                </a:lnTo>
                <a:lnTo>
                  <a:pt x="382" y="281"/>
                </a:lnTo>
                <a:lnTo>
                  <a:pt x="382" y="280"/>
                </a:lnTo>
                <a:lnTo>
                  <a:pt x="381" y="280"/>
                </a:lnTo>
                <a:lnTo>
                  <a:pt x="381" y="279"/>
                </a:lnTo>
                <a:lnTo>
                  <a:pt x="382" y="279"/>
                </a:lnTo>
                <a:lnTo>
                  <a:pt x="382" y="280"/>
                </a:lnTo>
                <a:lnTo>
                  <a:pt x="382" y="279"/>
                </a:lnTo>
                <a:lnTo>
                  <a:pt x="382" y="278"/>
                </a:lnTo>
                <a:lnTo>
                  <a:pt x="382" y="279"/>
                </a:lnTo>
                <a:lnTo>
                  <a:pt x="383" y="279"/>
                </a:lnTo>
                <a:lnTo>
                  <a:pt x="382" y="279"/>
                </a:lnTo>
                <a:lnTo>
                  <a:pt x="382" y="280"/>
                </a:lnTo>
                <a:lnTo>
                  <a:pt x="383" y="280"/>
                </a:lnTo>
                <a:lnTo>
                  <a:pt x="383" y="279"/>
                </a:lnTo>
                <a:lnTo>
                  <a:pt x="383" y="280"/>
                </a:lnTo>
                <a:lnTo>
                  <a:pt x="383" y="281"/>
                </a:lnTo>
                <a:lnTo>
                  <a:pt x="382" y="281"/>
                </a:lnTo>
                <a:lnTo>
                  <a:pt x="383" y="281"/>
                </a:lnTo>
                <a:lnTo>
                  <a:pt x="383" y="280"/>
                </a:lnTo>
                <a:lnTo>
                  <a:pt x="384" y="281"/>
                </a:lnTo>
                <a:lnTo>
                  <a:pt x="383" y="281"/>
                </a:lnTo>
                <a:lnTo>
                  <a:pt x="384" y="281"/>
                </a:lnTo>
                <a:lnTo>
                  <a:pt x="383" y="282"/>
                </a:lnTo>
                <a:lnTo>
                  <a:pt x="384" y="282"/>
                </a:lnTo>
                <a:lnTo>
                  <a:pt x="385" y="282"/>
                </a:lnTo>
                <a:lnTo>
                  <a:pt x="384" y="283"/>
                </a:lnTo>
                <a:lnTo>
                  <a:pt x="384" y="282"/>
                </a:lnTo>
                <a:lnTo>
                  <a:pt x="384" y="283"/>
                </a:lnTo>
                <a:lnTo>
                  <a:pt x="383" y="282"/>
                </a:lnTo>
                <a:lnTo>
                  <a:pt x="384" y="282"/>
                </a:lnTo>
                <a:lnTo>
                  <a:pt x="383" y="282"/>
                </a:lnTo>
                <a:lnTo>
                  <a:pt x="383" y="283"/>
                </a:lnTo>
                <a:lnTo>
                  <a:pt x="383" y="284"/>
                </a:lnTo>
                <a:lnTo>
                  <a:pt x="382" y="284"/>
                </a:lnTo>
                <a:lnTo>
                  <a:pt x="383" y="284"/>
                </a:lnTo>
                <a:lnTo>
                  <a:pt x="383" y="283"/>
                </a:lnTo>
                <a:lnTo>
                  <a:pt x="384" y="284"/>
                </a:lnTo>
                <a:lnTo>
                  <a:pt x="383" y="284"/>
                </a:lnTo>
                <a:lnTo>
                  <a:pt x="384" y="284"/>
                </a:lnTo>
                <a:lnTo>
                  <a:pt x="385" y="284"/>
                </a:lnTo>
                <a:lnTo>
                  <a:pt x="384" y="284"/>
                </a:lnTo>
                <a:lnTo>
                  <a:pt x="384" y="283"/>
                </a:lnTo>
                <a:lnTo>
                  <a:pt x="385" y="283"/>
                </a:lnTo>
                <a:lnTo>
                  <a:pt x="384" y="283"/>
                </a:lnTo>
                <a:lnTo>
                  <a:pt x="385" y="283"/>
                </a:lnTo>
                <a:lnTo>
                  <a:pt x="385" y="284"/>
                </a:lnTo>
                <a:lnTo>
                  <a:pt x="386" y="284"/>
                </a:lnTo>
                <a:lnTo>
                  <a:pt x="385" y="284"/>
                </a:lnTo>
                <a:lnTo>
                  <a:pt x="386" y="284"/>
                </a:lnTo>
                <a:lnTo>
                  <a:pt x="386" y="285"/>
                </a:lnTo>
                <a:lnTo>
                  <a:pt x="385" y="285"/>
                </a:lnTo>
                <a:lnTo>
                  <a:pt x="386" y="285"/>
                </a:lnTo>
                <a:lnTo>
                  <a:pt x="387" y="286"/>
                </a:lnTo>
                <a:lnTo>
                  <a:pt x="386" y="286"/>
                </a:lnTo>
                <a:lnTo>
                  <a:pt x="387" y="286"/>
                </a:lnTo>
                <a:lnTo>
                  <a:pt x="387" y="287"/>
                </a:lnTo>
                <a:lnTo>
                  <a:pt x="386" y="287"/>
                </a:lnTo>
                <a:lnTo>
                  <a:pt x="386" y="286"/>
                </a:lnTo>
                <a:lnTo>
                  <a:pt x="386" y="287"/>
                </a:lnTo>
                <a:lnTo>
                  <a:pt x="385" y="287"/>
                </a:lnTo>
                <a:lnTo>
                  <a:pt x="385" y="286"/>
                </a:lnTo>
                <a:lnTo>
                  <a:pt x="384" y="286"/>
                </a:lnTo>
                <a:lnTo>
                  <a:pt x="385" y="286"/>
                </a:lnTo>
                <a:lnTo>
                  <a:pt x="384" y="286"/>
                </a:lnTo>
                <a:lnTo>
                  <a:pt x="384" y="287"/>
                </a:lnTo>
                <a:lnTo>
                  <a:pt x="385" y="287"/>
                </a:lnTo>
                <a:lnTo>
                  <a:pt x="384" y="287"/>
                </a:lnTo>
                <a:lnTo>
                  <a:pt x="383" y="287"/>
                </a:lnTo>
                <a:lnTo>
                  <a:pt x="384" y="287"/>
                </a:lnTo>
                <a:lnTo>
                  <a:pt x="383" y="286"/>
                </a:lnTo>
                <a:lnTo>
                  <a:pt x="383" y="287"/>
                </a:lnTo>
                <a:lnTo>
                  <a:pt x="382" y="287"/>
                </a:lnTo>
                <a:lnTo>
                  <a:pt x="383" y="287"/>
                </a:lnTo>
                <a:lnTo>
                  <a:pt x="383" y="286"/>
                </a:lnTo>
                <a:lnTo>
                  <a:pt x="383" y="285"/>
                </a:lnTo>
                <a:lnTo>
                  <a:pt x="383" y="286"/>
                </a:lnTo>
                <a:lnTo>
                  <a:pt x="382" y="286"/>
                </a:lnTo>
                <a:lnTo>
                  <a:pt x="382" y="285"/>
                </a:lnTo>
                <a:lnTo>
                  <a:pt x="383" y="285"/>
                </a:lnTo>
                <a:lnTo>
                  <a:pt x="382" y="285"/>
                </a:lnTo>
                <a:lnTo>
                  <a:pt x="382" y="284"/>
                </a:lnTo>
                <a:lnTo>
                  <a:pt x="382" y="285"/>
                </a:lnTo>
                <a:lnTo>
                  <a:pt x="382" y="286"/>
                </a:lnTo>
                <a:lnTo>
                  <a:pt x="382" y="285"/>
                </a:lnTo>
                <a:lnTo>
                  <a:pt x="381" y="285"/>
                </a:lnTo>
                <a:lnTo>
                  <a:pt x="381" y="286"/>
                </a:lnTo>
                <a:lnTo>
                  <a:pt x="382" y="286"/>
                </a:lnTo>
                <a:lnTo>
                  <a:pt x="382" y="287"/>
                </a:lnTo>
                <a:lnTo>
                  <a:pt x="381" y="287"/>
                </a:lnTo>
                <a:lnTo>
                  <a:pt x="381" y="286"/>
                </a:lnTo>
                <a:lnTo>
                  <a:pt x="381" y="287"/>
                </a:lnTo>
                <a:lnTo>
                  <a:pt x="380" y="287"/>
                </a:lnTo>
                <a:lnTo>
                  <a:pt x="380" y="286"/>
                </a:lnTo>
                <a:lnTo>
                  <a:pt x="379" y="286"/>
                </a:lnTo>
                <a:lnTo>
                  <a:pt x="379" y="287"/>
                </a:lnTo>
                <a:lnTo>
                  <a:pt x="378" y="287"/>
                </a:lnTo>
                <a:lnTo>
                  <a:pt x="378" y="286"/>
                </a:lnTo>
                <a:lnTo>
                  <a:pt x="378" y="287"/>
                </a:lnTo>
                <a:lnTo>
                  <a:pt x="377" y="287"/>
                </a:lnTo>
                <a:lnTo>
                  <a:pt x="377" y="286"/>
                </a:lnTo>
                <a:lnTo>
                  <a:pt x="378" y="286"/>
                </a:lnTo>
                <a:lnTo>
                  <a:pt x="378" y="285"/>
                </a:lnTo>
                <a:lnTo>
                  <a:pt x="379" y="285"/>
                </a:lnTo>
                <a:lnTo>
                  <a:pt x="378" y="285"/>
                </a:lnTo>
                <a:lnTo>
                  <a:pt x="378" y="284"/>
                </a:lnTo>
                <a:lnTo>
                  <a:pt x="379" y="284"/>
                </a:lnTo>
                <a:lnTo>
                  <a:pt x="378" y="284"/>
                </a:lnTo>
                <a:lnTo>
                  <a:pt x="378" y="283"/>
                </a:lnTo>
                <a:lnTo>
                  <a:pt x="378" y="284"/>
                </a:lnTo>
                <a:lnTo>
                  <a:pt x="377" y="284"/>
                </a:lnTo>
                <a:lnTo>
                  <a:pt x="377" y="283"/>
                </a:lnTo>
                <a:lnTo>
                  <a:pt x="378" y="283"/>
                </a:lnTo>
                <a:lnTo>
                  <a:pt x="378" y="282"/>
                </a:lnTo>
                <a:lnTo>
                  <a:pt x="377" y="282"/>
                </a:lnTo>
                <a:lnTo>
                  <a:pt x="377" y="283"/>
                </a:lnTo>
                <a:lnTo>
                  <a:pt x="377" y="282"/>
                </a:lnTo>
                <a:lnTo>
                  <a:pt x="377" y="281"/>
                </a:lnTo>
                <a:lnTo>
                  <a:pt x="377" y="282"/>
                </a:lnTo>
                <a:lnTo>
                  <a:pt x="376" y="282"/>
                </a:lnTo>
                <a:lnTo>
                  <a:pt x="377" y="282"/>
                </a:lnTo>
                <a:lnTo>
                  <a:pt x="377" y="283"/>
                </a:lnTo>
                <a:lnTo>
                  <a:pt x="376" y="282"/>
                </a:lnTo>
                <a:lnTo>
                  <a:pt x="376" y="283"/>
                </a:lnTo>
                <a:lnTo>
                  <a:pt x="376" y="284"/>
                </a:lnTo>
                <a:lnTo>
                  <a:pt x="377" y="284"/>
                </a:lnTo>
                <a:lnTo>
                  <a:pt x="376" y="284"/>
                </a:lnTo>
                <a:lnTo>
                  <a:pt x="376" y="283"/>
                </a:lnTo>
                <a:lnTo>
                  <a:pt x="375" y="283"/>
                </a:lnTo>
                <a:lnTo>
                  <a:pt x="375" y="284"/>
                </a:lnTo>
                <a:lnTo>
                  <a:pt x="375" y="285"/>
                </a:lnTo>
                <a:lnTo>
                  <a:pt x="374" y="285"/>
                </a:lnTo>
                <a:lnTo>
                  <a:pt x="375" y="285"/>
                </a:lnTo>
                <a:lnTo>
                  <a:pt x="376" y="285"/>
                </a:lnTo>
                <a:lnTo>
                  <a:pt x="376" y="286"/>
                </a:lnTo>
                <a:lnTo>
                  <a:pt x="376" y="287"/>
                </a:lnTo>
                <a:lnTo>
                  <a:pt x="377" y="287"/>
                </a:lnTo>
                <a:lnTo>
                  <a:pt x="376" y="287"/>
                </a:lnTo>
                <a:lnTo>
                  <a:pt x="376" y="286"/>
                </a:lnTo>
                <a:lnTo>
                  <a:pt x="375" y="286"/>
                </a:lnTo>
                <a:lnTo>
                  <a:pt x="375" y="287"/>
                </a:lnTo>
                <a:lnTo>
                  <a:pt x="374" y="287"/>
                </a:lnTo>
                <a:lnTo>
                  <a:pt x="375" y="287"/>
                </a:lnTo>
                <a:lnTo>
                  <a:pt x="375" y="286"/>
                </a:lnTo>
                <a:lnTo>
                  <a:pt x="374" y="286"/>
                </a:lnTo>
                <a:lnTo>
                  <a:pt x="375" y="286"/>
                </a:lnTo>
                <a:lnTo>
                  <a:pt x="374" y="286"/>
                </a:lnTo>
                <a:lnTo>
                  <a:pt x="374" y="287"/>
                </a:lnTo>
                <a:lnTo>
                  <a:pt x="373" y="287"/>
                </a:lnTo>
                <a:lnTo>
                  <a:pt x="373" y="286"/>
                </a:lnTo>
                <a:lnTo>
                  <a:pt x="373" y="287"/>
                </a:lnTo>
                <a:lnTo>
                  <a:pt x="372" y="287"/>
                </a:lnTo>
                <a:lnTo>
                  <a:pt x="372" y="286"/>
                </a:lnTo>
                <a:lnTo>
                  <a:pt x="373" y="286"/>
                </a:lnTo>
                <a:lnTo>
                  <a:pt x="372" y="286"/>
                </a:lnTo>
                <a:lnTo>
                  <a:pt x="373" y="285"/>
                </a:lnTo>
                <a:lnTo>
                  <a:pt x="372" y="285"/>
                </a:lnTo>
                <a:lnTo>
                  <a:pt x="372" y="286"/>
                </a:lnTo>
                <a:lnTo>
                  <a:pt x="372" y="285"/>
                </a:lnTo>
                <a:lnTo>
                  <a:pt x="372" y="284"/>
                </a:lnTo>
                <a:lnTo>
                  <a:pt x="371" y="284"/>
                </a:lnTo>
                <a:lnTo>
                  <a:pt x="372" y="285"/>
                </a:lnTo>
                <a:lnTo>
                  <a:pt x="371" y="285"/>
                </a:lnTo>
                <a:lnTo>
                  <a:pt x="372" y="285"/>
                </a:lnTo>
                <a:lnTo>
                  <a:pt x="371" y="286"/>
                </a:lnTo>
                <a:lnTo>
                  <a:pt x="371" y="285"/>
                </a:lnTo>
                <a:lnTo>
                  <a:pt x="371" y="286"/>
                </a:lnTo>
                <a:lnTo>
                  <a:pt x="370" y="286"/>
                </a:lnTo>
                <a:lnTo>
                  <a:pt x="371" y="286"/>
                </a:lnTo>
                <a:lnTo>
                  <a:pt x="371" y="287"/>
                </a:lnTo>
                <a:lnTo>
                  <a:pt x="372" y="287"/>
                </a:lnTo>
                <a:lnTo>
                  <a:pt x="371" y="287"/>
                </a:lnTo>
                <a:lnTo>
                  <a:pt x="370" y="287"/>
                </a:lnTo>
                <a:lnTo>
                  <a:pt x="371" y="287"/>
                </a:lnTo>
                <a:lnTo>
                  <a:pt x="370" y="286"/>
                </a:lnTo>
                <a:lnTo>
                  <a:pt x="370" y="287"/>
                </a:lnTo>
                <a:lnTo>
                  <a:pt x="369" y="287"/>
                </a:lnTo>
                <a:lnTo>
                  <a:pt x="370" y="287"/>
                </a:lnTo>
                <a:lnTo>
                  <a:pt x="370" y="286"/>
                </a:lnTo>
                <a:lnTo>
                  <a:pt x="369" y="286"/>
                </a:lnTo>
                <a:lnTo>
                  <a:pt x="369" y="287"/>
                </a:lnTo>
                <a:lnTo>
                  <a:pt x="368" y="287"/>
                </a:lnTo>
                <a:lnTo>
                  <a:pt x="368" y="286"/>
                </a:lnTo>
                <a:lnTo>
                  <a:pt x="368" y="287"/>
                </a:lnTo>
                <a:lnTo>
                  <a:pt x="367" y="287"/>
                </a:lnTo>
                <a:lnTo>
                  <a:pt x="367" y="286"/>
                </a:lnTo>
                <a:lnTo>
                  <a:pt x="368" y="286"/>
                </a:lnTo>
                <a:lnTo>
                  <a:pt x="367" y="286"/>
                </a:lnTo>
                <a:lnTo>
                  <a:pt x="367" y="285"/>
                </a:lnTo>
                <a:lnTo>
                  <a:pt x="368" y="285"/>
                </a:lnTo>
                <a:lnTo>
                  <a:pt x="369" y="285"/>
                </a:lnTo>
                <a:lnTo>
                  <a:pt x="368" y="285"/>
                </a:lnTo>
                <a:lnTo>
                  <a:pt x="368" y="284"/>
                </a:lnTo>
                <a:lnTo>
                  <a:pt x="369" y="284"/>
                </a:lnTo>
                <a:lnTo>
                  <a:pt x="369" y="283"/>
                </a:lnTo>
                <a:lnTo>
                  <a:pt x="370" y="283"/>
                </a:lnTo>
                <a:lnTo>
                  <a:pt x="370" y="284"/>
                </a:lnTo>
                <a:lnTo>
                  <a:pt x="369" y="284"/>
                </a:lnTo>
                <a:lnTo>
                  <a:pt x="370" y="284"/>
                </a:lnTo>
                <a:lnTo>
                  <a:pt x="370" y="283"/>
                </a:lnTo>
                <a:lnTo>
                  <a:pt x="371" y="284"/>
                </a:lnTo>
                <a:lnTo>
                  <a:pt x="370" y="284"/>
                </a:lnTo>
                <a:lnTo>
                  <a:pt x="371" y="284"/>
                </a:lnTo>
                <a:lnTo>
                  <a:pt x="372" y="284"/>
                </a:lnTo>
                <a:lnTo>
                  <a:pt x="371" y="284"/>
                </a:lnTo>
                <a:lnTo>
                  <a:pt x="371" y="283"/>
                </a:lnTo>
                <a:lnTo>
                  <a:pt x="370" y="283"/>
                </a:lnTo>
                <a:lnTo>
                  <a:pt x="371" y="283"/>
                </a:lnTo>
                <a:lnTo>
                  <a:pt x="370" y="282"/>
                </a:lnTo>
                <a:lnTo>
                  <a:pt x="371" y="282"/>
                </a:lnTo>
                <a:lnTo>
                  <a:pt x="370" y="282"/>
                </a:lnTo>
                <a:lnTo>
                  <a:pt x="370" y="283"/>
                </a:lnTo>
                <a:lnTo>
                  <a:pt x="370" y="282"/>
                </a:lnTo>
                <a:lnTo>
                  <a:pt x="370" y="283"/>
                </a:lnTo>
                <a:lnTo>
                  <a:pt x="369" y="283"/>
                </a:lnTo>
                <a:lnTo>
                  <a:pt x="369" y="282"/>
                </a:lnTo>
                <a:lnTo>
                  <a:pt x="370" y="282"/>
                </a:lnTo>
                <a:lnTo>
                  <a:pt x="370" y="281"/>
                </a:lnTo>
                <a:lnTo>
                  <a:pt x="369" y="281"/>
                </a:lnTo>
                <a:lnTo>
                  <a:pt x="370" y="281"/>
                </a:lnTo>
                <a:lnTo>
                  <a:pt x="370" y="280"/>
                </a:lnTo>
                <a:lnTo>
                  <a:pt x="369" y="280"/>
                </a:lnTo>
                <a:lnTo>
                  <a:pt x="369" y="281"/>
                </a:lnTo>
                <a:lnTo>
                  <a:pt x="368" y="281"/>
                </a:lnTo>
                <a:lnTo>
                  <a:pt x="368" y="280"/>
                </a:lnTo>
                <a:lnTo>
                  <a:pt x="368" y="281"/>
                </a:lnTo>
                <a:lnTo>
                  <a:pt x="367" y="281"/>
                </a:lnTo>
                <a:lnTo>
                  <a:pt x="367" y="280"/>
                </a:lnTo>
                <a:lnTo>
                  <a:pt x="368" y="280"/>
                </a:lnTo>
                <a:lnTo>
                  <a:pt x="367" y="280"/>
                </a:lnTo>
                <a:lnTo>
                  <a:pt x="368" y="280"/>
                </a:lnTo>
                <a:lnTo>
                  <a:pt x="368" y="279"/>
                </a:lnTo>
                <a:lnTo>
                  <a:pt x="368" y="280"/>
                </a:lnTo>
                <a:lnTo>
                  <a:pt x="368" y="279"/>
                </a:lnTo>
                <a:lnTo>
                  <a:pt x="369" y="279"/>
                </a:lnTo>
                <a:lnTo>
                  <a:pt x="369" y="280"/>
                </a:lnTo>
                <a:lnTo>
                  <a:pt x="369" y="279"/>
                </a:lnTo>
                <a:lnTo>
                  <a:pt x="368" y="279"/>
                </a:lnTo>
                <a:lnTo>
                  <a:pt x="368" y="278"/>
                </a:lnTo>
                <a:lnTo>
                  <a:pt x="368" y="277"/>
                </a:lnTo>
                <a:lnTo>
                  <a:pt x="368" y="278"/>
                </a:lnTo>
                <a:lnTo>
                  <a:pt x="367" y="278"/>
                </a:lnTo>
                <a:lnTo>
                  <a:pt x="367" y="277"/>
                </a:lnTo>
                <a:lnTo>
                  <a:pt x="368" y="277"/>
                </a:lnTo>
                <a:lnTo>
                  <a:pt x="367" y="277"/>
                </a:lnTo>
                <a:lnTo>
                  <a:pt x="367" y="276"/>
                </a:lnTo>
                <a:lnTo>
                  <a:pt x="367" y="277"/>
                </a:lnTo>
                <a:lnTo>
                  <a:pt x="367" y="276"/>
                </a:lnTo>
                <a:lnTo>
                  <a:pt x="367" y="275"/>
                </a:lnTo>
                <a:lnTo>
                  <a:pt x="366" y="275"/>
                </a:lnTo>
                <a:lnTo>
                  <a:pt x="366" y="276"/>
                </a:lnTo>
                <a:lnTo>
                  <a:pt x="366" y="277"/>
                </a:lnTo>
                <a:lnTo>
                  <a:pt x="366" y="276"/>
                </a:lnTo>
                <a:lnTo>
                  <a:pt x="366" y="277"/>
                </a:lnTo>
                <a:lnTo>
                  <a:pt x="365" y="277"/>
                </a:lnTo>
                <a:lnTo>
                  <a:pt x="366" y="277"/>
                </a:lnTo>
                <a:lnTo>
                  <a:pt x="366" y="278"/>
                </a:lnTo>
                <a:lnTo>
                  <a:pt x="365" y="278"/>
                </a:lnTo>
                <a:lnTo>
                  <a:pt x="365" y="277"/>
                </a:lnTo>
                <a:lnTo>
                  <a:pt x="365" y="278"/>
                </a:lnTo>
                <a:lnTo>
                  <a:pt x="365" y="279"/>
                </a:lnTo>
                <a:lnTo>
                  <a:pt x="364" y="279"/>
                </a:lnTo>
                <a:lnTo>
                  <a:pt x="364" y="280"/>
                </a:lnTo>
                <a:lnTo>
                  <a:pt x="364" y="279"/>
                </a:lnTo>
                <a:lnTo>
                  <a:pt x="365" y="279"/>
                </a:lnTo>
                <a:lnTo>
                  <a:pt x="365" y="280"/>
                </a:lnTo>
                <a:lnTo>
                  <a:pt x="365" y="279"/>
                </a:lnTo>
                <a:lnTo>
                  <a:pt x="365" y="280"/>
                </a:lnTo>
                <a:lnTo>
                  <a:pt x="366" y="280"/>
                </a:lnTo>
                <a:lnTo>
                  <a:pt x="365" y="280"/>
                </a:lnTo>
                <a:lnTo>
                  <a:pt x="366" y="280"/>
                </a:lnTo>
                <a:lnTo>
                  <a:pt x="366" y="281"/>
                </a:lnTo>
                <a:lnTo>
                  <a:pt x="365" y="281"/>
                </a:lnTo>
                <a:lnTo>
                  <a:pt x="365" y="280"/>
                </a:lnTo>
                <a:lnTo>
                  <a:pt x="365" y="281"/>
                </a:lnTo>
                <a:lnTo>
                  <a:pt x="364" y="281"/>
                </a:lnTo>
                <a:lnTo>
                  <a:pt x="364" y="280"/>
                </a:lnTo>
                <a:lnTo>
                  <a:pt x="363" y="280"/>
                </a:lnTo>
                <a:lnTo>
                  <a:pt x="363" y="281"/>
                </a:lnTo>
                <a:lnTo>
                  <a:pt x="364" y="281"/>
                </a:lnTo>
                <a:lnTo>
                  <a:pt x="363" y="281"/>
                </a:lnTo>
                <a:lnTo>
                  <a:pt x="363" y="282"/>
                </a:lnTo>
                <a:lnTo>
                  <a:pt x="364" y="282"/>
                </a:lnTo>
                <a:lnTo>
                  <a:pt x="364" y="283"/>
                </a:lnTo>
                <a:lnTo>
                  <a:pt x="363" y="283"/>
                </a:lnTo>
                <a:lnTo>
                  <a:pt x="363" y="282"/>
                </a:lnTo>
                <a:lnTo>
                  <a:pt x="363" y="283"/>
                </a:lnTo>
                <a:lnTo>
                  <a:pt x="363" y="282"/>
                </a:lnTo>
                <a:lnTo>
                  <a:pt x="362" y="282"/>
                </a:lnTo>
                <a:lnTo>
                  <a:pt x="362" y="283"/>
                </a:lnTo>
                <a:lnTo>
                  <a:pt x="362" y="284"/>
                </a:lnTo>
                <a:lnTo>
                  <a:pt x="361" y="284"/>
                </a:lnTo>
                <a:lnTo>
                  <a:pt x="362" y="284"/>
                </a:lnTo>
                <a:lnTo>
                  <a:pt x="362" y="283"/>
                </a:lnTo>
                <a:lnTo>
                  <a:pt x="363" y="283"/>
                </a:lnTo>
                <a:lnTo>
                  <a:pt x="363" y="284"/>
                </a:lnTo>
                <a:lnTo>
                  <a:pt x="364" y="284"/>
                </a:lnTo>
                <a:lnTo>
                  <a:pt x="363" y="284"/>
                </a:lnTo>
                <a:lnTo>
                  <a:pt x="363" y="283"/>
                </a:lnTo>
                <a:lnTo>
                  <a:pt x="364" y="283"/>
                </a:lnTo>
                <a:lnTo>
                  <a:pt x="364" y="284"/>
                </a:lnTo>
                <a:lnTo>
                  <a:pt x="365" y="284"/>
                </a:lnTo>
                <a:lnTo>
                  <a:pt x="365" y="285"/>
                </a:lnTo>
                <a:lnTo>
                  <a:pt x="364" y="285"/>
                </a:lnTo>
                <a:lnTo>
                  <a:pt x="364" y="286"/>
                </a:lnTo>
                <a:lnTo>
                  <a:pt x="364" y="285"/>
                </a:lnTo>
                <a:lnTo>
                  <a:pt x="365" y="285"/>
                </a:lnTo>
                <a:lnTo>
                  <a:pt x="365" y="286"/>
                </a:lnTo>
                <a:lnTo>
                  <a:pt x="365" y="285"/>
                </a:lnTo>
                <a:lnTo>
                  <a:pt x="365" y="286"/>
                </a:lnTo>
                <a:lnTo>
                  <a:pt x="366" y="286"/>
                </a:lnTo>
                <a:lnTo>
                  <a:pt x="365" y="286"/>
                </a:lnTo>
                <a:lnTo>
                  <a:pt x="366" y="286"/>
                </a:lnTo>
                <a:lnTo>
                  <a:pt x="366" y="287"/>
                </a:lnTo>
                <a:lnTo>
                  <a:pt x="365" y="287"/>
                </a:lnTo>
                <a:lnTo>
                  <a:pt x="365" y="286"/>
                </a:lnTo>
                <a:lnTo>
                  <a:pt x="365" y="287"/>
                </a:lnTo>
                <a:lnTo>
                  <a:pt x="364" y="287"/>
                </a:lnTo>
                <a:lnTo>
                  <a:pt x="364" y="286"/>
                </a:lnTo>
                <a:lnTo>
                  <a:pt x="363" y="286"/>
                </a:lnTo>
                <a:lnTo>
                  <a:pt x="363" y="287"/>
                </a:lnTo>
                <a:lnTo>
                  <a:pt x="364" y="287"/>
                </a:lnTo>
                <a:lnTo>
                  <a:pt x="363" y="287"/>
                </a:lnTo>
                <a:lnTo>
                  <a:pt x="363" y="286"/>
                </a:lnTo>
                <a:lnTo>
                  <a:pt x="362" y="286"/>
                </a:lnTo>
                <a:lnTo>
                  <a:pt x="362" y="287"/>
                </a:lnTo>
                <a:lnTo>
                  <a:pt x="361" y="287"/>
                </a:lnTo>
                <a:lnTo>
                  <a:pt x="362" y="287"/>
                </a:lnTo>
                <a:lnTo>
                  <a:pt x="362" y="286"/>
                </a:lnTo>
                <a:lnTo>
                  <a:pt x="362" y="285"/>
                </a:lnTo>
                <a:lnTo>
                  <a:pt x="362" y="286"/>
                </a:lnTo>
                <a:lnTo>
                  <a:pt x="361" y="285"/>
                </a:lnTo>
                <a:lnTo>
                  <a:pt x="362" y="285"/>
                </a:lnTo>
                <a:lnTo>
                  <a:pt x="361" y="285"/>
                </a:lnTo>
                <a:lnTo>
                  <a:pt x="362" y="284"/>
                </a:lnTo>
                <a:lnTo>
                  <a:pt x="361" y="284"/>
                </a:lnTo>
                <a:lnTo>
                  <a:pt x="361" y="285"/>
                </a:lnTo>
                <a:lnTo>
                  <a:pt x="361" y="286"/>
                </a:lnTo>
                <a:lnTo>
                  <a:pt x="361" y="285"/>
                </a:lnTo>
                <a:lnTo>
                  <a:pt x="360" y="286"/>
                </a:lnTo>
                <a:lnTo>
                  <a:pt x="361" y="286"/>
                </a:lnTo>
                <a:lnTo>
                  <a:pt x="360" y="286"/>
                </a:lnTo>
                <a:lnTo>
                  <a:pt x="361" y="286"/>
                </a:lnTo>
                <a:lnTo>
                  <a:pt x="361" y="287"/>
                </a:lnTo>
                <a:lnTo>
                  <a:pt x="360" y="287"/>
                </a:lnTo>
                <a:lnTo>
                  <a:pt x="360" y="286"/>
                </a:lnTo>
                <a:lnTo>
                  <a:pt x="360" y="287"/>
                </a:lnTo>
                <a:lnTo>
                  <a:pt x="359" y="287"/>
                </a:lnTo>
                <a:lnTo>
                  <a:pt x="359" y="286"/>
                </a:lnTo>
                <a:lnTo>
                  <a:pt x="358" y="286"/>
                </a:lnTo>
                <a:lnTo>
                  <a:pt x="359" y="286"/>
                </a:lnTo>
                <a:lnTo>
                  <a:pt x="358" y="286"/>
                </a:lnTo>
                <a:lnTo>
                  <a:pt x="358" y="287"/>
                </a:lnTo>
                <a:lnTo>
                  <a:pt x="359" y="287"/>
                </a:lnTo>
                <a:lnTo>
                  <a:pt x="358" y="287"/>
                </a:lnTo>
                <a:lnTo>
                  <a:pt x="358" y="286"/>
                </a:lnTo>
                <a:lnTo>
                  <a:pt x="357" y="286"/>
                </a:lnTo>
                <a:lnTo>
                  <a:pt x="357" y="287"/>
                </a:lnTo>
                <a:lnTo>
                  <a:pt x="356" y="287"/>
                </a:lnTo>
                <a:lnTo>
                  <a:pt x="357" y="287"/>
                </a:lnTo>
                <a:lnTo>
                  <a:pt x="357" y="286"/>
                </a:lnTo>
                <a:lnTo>
                  <a:pt x="357" y="285"/>
                </a:lnTo>
                <a:lnTo>
                  <a:pt x="358" y="285"/>
                </a:lnTo>
                <a:lnTo>
                  <a:pt x="358" y="286"/>
                </a:lnTo>
                <a:lnTo>
                  <a:pt x="358" y="285"/>
                </a:lnTo>
                <a:lnTo>
                  <a:pt x="358" y="286"/>
                </a:lnTo>
                <a:lnTo>
                  <a:pt x="359" y="285"/>
                </a:lnTo>
                <a:lnTo>
                  <a:pt x="358" y="285"/>
                </a:lnTo>
                <a:lnTo>
                  <a:pt x="358" y="284"/>
                </a:lnTo>
                <a:lnTo>
                  <a:pt x="358" y="283"/>
                </a:lnTo>
                <a:lnTo>
                  <a:pt x="357" y="283"/>
                </a:lnTo>
                <a:lnTo>
                  <a:pt x="357" y="284"/>
                </a:lnTo>
                <a:lnTo>
                  <a:pt x="356" y="284"/>
                </a:lnTo>
                <a:lnTo>
                  <a:pt x="357" y="284"/>
                </a:lnTo>
                <a:lnTo>
                  <a:pt x="357" y="283"/>
                </a:lnTo>
                <a:lnTo>
                  <a:pt x="357" y="282"/>
                </a:lnTo>
                <a:lnTo>
                  <a:pt x="357" y="283"/>
                </a:lnTo>
                <a:lnTo>
                  <a:pt x="356" y="283"/>
                </a:lnTo>
                <a:lnTo>
                  <a:pt x="356" y="282"/>
                </a:lnTo>
                <a:lnTo>
                  <a:pt x="357" y="282"/>
                </a:lnTo>
                <a:lnTo>
                  <a:pt x="356" y="282"/>
                </a:lnTo>
                <a:lnTo>
                  <a:pt x="356" y="281"/>
                </a:lnTo>
                <a:lnTo>
                  <a:pt x="356" y="282"/>
                </a:lnTo>
                <a:lnTo>
                  <a:pt x="356" y="283"/>
                </a:lnTo>
                <a:lnTo>
                  <a:pt x="356" y="282"/>
                </a:lnTo>
                <a:lnTo>
                  <a:pt x="355" y="282"/>
                </a:lnTo>
                <a:lnTo>
                  <a:pt x="355" y="283"/>
                </a:lnTo>
                <a:lnTo>
                  <a:pt x="356" y="283"/>
                </a:lnTo>
                <a:lnTo>
                  <a:pt x="356" y="284"/>
                </a:lnTo>
                <a:lnTo>
                  <a:pt x="355" y="284"/>
                </a:lnTo>
                <a:lnTo>
                  <a:pt x="355" y="283"/>
                </a:lnTo>
                <a:lnTo>
                  <a:pt x="355" y="284"/>
                </a:lnTo>
                <a:lnTo>
                  <a:pt x="354" y="284"/>
                </a:lnTo>
                <a:lnTo>
                  <a:pt x="355" y="284"/>
                </a:lnTo>
                <a:lnTo>
                  <a:pt x="355" y="285"/>
                </a:lnTo>
                <a:lnTo>
                  <a:pt x="354" y="285"/>
                </a:lnTo>
                <a:lnTo>
                  <a:pt x="354" y="286"/>
                </a:lnTo>
                <a:lnTo>
                  <a:pt x="354" y="285"/>
                </a:lnTo>
                <a:lnTo>
                  <a:pt x="354" y="286"/>
                </a:lnTo>
                <a:lnTo>
                  <a:pt x="355" y="286"/>
                </a:lnTo>
                <a:lnTo>
                  <a:pt x="355" y="285"/>
                </a:lnTo>
                <a:lnTo>
                  <a:pt x="355" y="286"/>
                </a:lnTo>
                <a:lnTo>
                  <a:pt x="356" y="286"/>
                </a:lnTo>
                <a:lnTo>
                  <a:pt x="356" y="287"/>
                </a:lnTo>
                <a:lnTo>
                  <a:pt x="355" y="287"/>
                </a:lnTo>
                <a:lnTo>
                  <a:pt x="355" y="286"/>
                </a:lnTo>
                <a:lnTo>
                  <a:pt x="355" y="287"/>
                </a:lnTo>
                <a:lnTo>
                  <a:pt x="354" y="287"/>
                </a:lnTo>
                <a:lnTo>
                  <a:pt x="354" y="286"/>
                </a:lnTo>
                <a:lnTo>
                  <a:pt x="353" y="286"/>
                </a:lnTo>
                <a:lnTo>
                  <a:pt x="353" y="287"/>
                </a:lnTo>
                <a:lnTo>
                  <a:pt x="352" y="287"/>
                </a:lnTo>
                <a:lnTo>
                  <a:pt x="352" y="286"/>
                </a:lnTo>
                <a:lnTo>
                  <a:pt x="352" y="287"/>
                </a:lnTo>
                <a:lnTo>
                  <a:pt x="351" y="287"/>
                </a:lnTo>
                <a:lnTo>
                  <a:pt x="351" y="286"/>
                </a:lnTo>
                <a:lnTo>
                  <a:pt x="352" y="286"/>
                </a:lnTo>
                <a:lnTo>
                  <a:pt x="352" y="285"/>
                </a:lnTo>
                <a:lnTo>
                  <a:pt x="351" y="285"/>
                </a:lnTo>
                <a:lnTo>
                  <a:pt x="351" y="286"/>
                </a:lnTo>
                <a:lnTo>
                  <a:pt x="351" y="285"/>
                </a:lnTo>
                <a:lnTo>
                  <a:pt x="351" y="284"/>
                </a:lnTo>
                <a:lnTo>
                  <a:pt x="351" y="285"/>
                </a:lnTo>
                <a:lnTo>
                  <a:pt x="350" y="285"/>
                </a:lnTo>
                <a:lnTo>
                  <a:pt x="351" y="285"/>
                </a:lnTo>
                <a:lnTo>
                  <a:pt x="351" y="286"/>
                </a:lnTo>
                <a:lnTo>
                  <a:pt x="350" y="286"/>
                </a:lnTo>
                <a:lnTo>
                  <a:pt x="350" y="285"/>
                </a:lnTo>
                <a:lnTo>
                  <a:pt x="350" y="286"/>
                </a:lnTo>
                <a:lnTo>
                  <a:pt x="350" y="287"/>
                </a:lnTo>
                <a:lnTo>
                  <a:pt x="351" y="287"/>
                </a:lnTo>
                <a:lnTo>
                  <a:pt x="350" y="287"/>
                </a:lnTo>
                <a:lnTo>
                  <a:pt x="350" y="286"/>
                </a:lnTo>
                <a:lnTo>
                  <a:pt x="349" y="286"/>
                </a:lnTo>
                <a:lnTo>
                  <a:pt x="349" y="287"/>
                </a:lnTo>
                <a:lnTo>
                  <a:pt x="348" y="287"/>
                </a:lnTo>
                <a:lnTo>
                  <a:pt x="349" y="287"/>
                </a:lnTo>
                <a:lnTo>
                  <a:pt x="349" y="286"/>
                </a:lnTo>
                <a:lnTo>
                  <a:pt x="348" y="286"/>
                </a:lnTo>
                <a:lnTo>
                  <a:pt x="349" y="286"/>
                </a:lnTo>
                <a:lnTo>
                  <a:pt x="348" y="286"/>
                </a:lnTo>
                <a:lnTo>
                  <a:pt x="348" y="287"/>
                </a:lnTo>
                <a:lnTo>
                  <a:pt x="347" y="287"/>
                </a:lnTo>
                <a:lnTo>
                  <a:pt x="347" y="286"/>
                </a:lnTo>
                <a:lnTo>
                  <a:pt x="347" y="287"/>
                </a:lnTo>
                <a:lnTo>
                  <a:pt x="346" y="287"/>
                </a:lnTo>
                <a:lnTo>
                  <a:pt x="346" y="286"/>
                </a:lnTo>
                <a:lnTo>
                  <a:pt x="347" y="286"/>
                </a:lnTo>
                <a:lnTo>
                  <a:pt x="346" y="286"/>
                </a:lnTo>
                <a:lnTo>
                  <a:pt x="347" y="285"/>
                </a:lnTo>
                <a:lnTo>
                  <a:pt x="347" y="286"/>
                </a:lnTo>
                <a:lnTo>
                  <a:pt x="348" y="285"/>
                </a:lnTo>
                <a:lnTo>
                  <a:pt x="348" y="286"/>
                </a:lnTo>
                <a:lnTo>
                  <a:pt x="348" y="285"/>
                </a:lnTo>
                <a:lnTo>
                  <a:pt x="347" y="285"/>
                </a:lnTo>
                <a:lnTo>
                  <a:pt x="347" y="284"/>
                </a:lnTo>
                <a:lnTo>
                  <a:pt x="348" y="284"/>
                </a:lnTo>
                <a:lnTo>
                  <a:pt x="347" y="284"/>
                </a:lnTo>
                <a:lnTo>
                  <a:pt x="348" y="284"/>
                </a:lnTo>
                <a:lnTo>
                  <a:pt x="348" y="283"/>
                </a:lnTo>
                <a:lnTo>
                  <a:pt x="349" y="283"/>
                </a:lnTo>
                <a:lnTo>
                  <a:pt x="348" y="283"/>
                </a:lnTo>
                <a:lnTo>
                  <a:pt x="349" y="283"/>
                </a:lnTo>
                <a:lnTo>
                  <a:pt x="349" y="284"/>
                </a:lnTo>
                <a:lnTo>
                  <a:pt x="348" y="284"/>
                </a:lnTo>
                <a:lnTo>
                  <a:pt x="349" y="284"/>
                </a:lnTo>
                <a:lnTo>
                  <a:pt x="349" y="283"/>
                </a:lnTo>
                <a:lnTo>
                  <a:pt x="350" y="283"/>
                </a:lnTo>
                <a:lnTo>
                  <a:pt x="350" y="284"/>
                </a:lnTo>
                <a:lnTo>
                  <a:pt x="351" y="284"/>
                </a:lnTo>
                <a:lnTo>
                  <a:pt x="350" y="284"/>
                </a:lnTo>
                <a:lnTo>
                  <a:pt x="350" y="283"/>
                </a:lnTo>
                <a:lnTo>
                  <a:pt x="350" y="282"/>
                </a:lnTo>
                <a:lnTo>
                  <a:pt x="349" y="282"/>
                </a:lnTo>
                <a:lnTo>
                  <a:pt x="349" y="283"/>
                </a:lnTo>
                <a:lnTo>
                  <a:pt x="349" y="282"/>
                </a:lnTo>
                <a:lnTo>
                  <a:pt x="349" y="283"/>
                </a:lnTo>
                <a:lnTo>
                  <a:pt x="348" y="282"/>
                </a:lnTo>
                <a:lnTo>
                  <a:pt x="349" y="282"/>
                </a:lnTo>
                <a:lnTo>
                  <a:pt x="349" y="281"/>
                </a:lnTo>
                <a:lnTo>
                  <a:pt x="349" y="280"/>
                </a:lnTo>
                <a:lnTo>
                  <a:pt x="350" y="280"/>
                </a:lnTo>
                <a:lnTo>
                  <a:pt x="350" y="281"/>
                </a:lnTo>
                <a:lnTo>
                  <a:pt x="351" y="281"/>
                </a:lnTo>
                <a:lnTo>
                  <a:pt x="350" y="281"/>
                </a:lnTo>
                <a:lnTo>
                  <a:pt x="350" y="280"/>
                </a:lnTo>
                <a:lnTo>
                  <a:pt x="350" y="279"/>
                </a:lnTo>
                <a:lnTo>
                  <a:pt x="350" y="280"/>
                </a:lnTo>
                <a:lnTo>
                  <a:pt x="351" y="280"/>
                </a:lnTo>
                <a:lnTo>
                  <a:pt x="351" y="279"/>
                </a:lnTo>
                <a:lnTo>
                  <a:pt x="350" y="279"/>
                </a:lnTo>
                <a:lnTo>
                  <a:pt x="351" y="279"/>
                </a:lnTo>
                <a:lnTo>
                  <a:pt x="351" y="278"/>
                </a:lnTo>
                <a:lnTo>
                  <a:pt x="351" y="279"/>
                </a:lnTo>
                <a:lnTo>
                  <a:pt x="351" y="280"/>
                </a:lnTo>
                <a:lnTo>
                  <a:pt x="351" y="279"/>
                </a:lnTo>
                <a:lnTo>
                  <a:pt x="352" y="279"/>
                </a:lnTo>
                <a:lnTo>
                  <a:pt x="352" y="280"/>
                </a:lnTo>
                <a:lnTo>
                  <a:pt x="351" y="280"/>
                </a:lnTo>
                <a:lnTo>
                  <a:pt x="351" y="281"/>
                </a:lnTo>
                <a:lnTo>
                  <a:pt x="352" y="281"/>
                </a:lnTo>
                <a:lnTo>
                  <a:pt x="352" y="280"/>
                </a:lnTo>
                <a:lnTo>
                  <a:pt x="352" y="281"/>
                </a:lnTo>
                <a:lnTo>
                  <a:pt x="353" y="281"/>
                </a:lnTo>
                <a:lnTo>
                  <a:pt x="353" y="280"/>
                </a:lnTo>
                <a:lnTo>
                  <a:pt x="354" y="280"/>
                </a:lnTo>
                <a:lnTo>
                  <a:pt x="354" y="281"/>
                </a:lnTo>
                <a:lnTo>
                  <a:pt x="355" y="281"/>
                </a:lnTo>
                <a:lnTo>
                  <a:pt x="355" y="280"/>
                </a:lnTo>
                <a:lnTo>
                  <a:pt x="355" y="281"/>
                </a:lnTo>
                <a:lnTo>
                  <a:pt x="356" y="281"/>
                </a:lnTo>
                <a:lnTo>
                  <a:pt x="356" y="280"/>
                </a:lnTo>
                <a:lnTo>
                  <a:pt x="355" y="280"/>
                </a:lnTo>
                <a:lnTo>
                  <a:pt x="355" y="279"/>
                </a:lnTo>
                <a:lnTo>
                  <a:pt x="355" y="280"/>
                </a:lnTo>
                <a:lnTo>
                  <a:pt x="354" y="280"/>
                </a:lnTo>
                <a:lnTo>
                  <a:pt x="354" y="279"/>
                </a:lnTo>
                <a:lnTo>
                  <a:pt x="354" y="280"/>
                </a:lnTo>
                <a:lnTo>
                  <a:pt x="354" y="279"/>
                </a:lnTo>
                <a:lnTo>
                  <a:pt x="355" y="279"/>
                </a:lnTo>
                <a:lnTo>
                  <a:pt x="355" y="278"/>
                </a:lnTo>
                <a:lnTo>
                  <a:pt x="354" y="278"/>
                </a:lnTo>
                <a:lnTo>
                  <a:pt x="354" y="277"/>
                </a:lnTo>
                <a:lnTo>
                  <a:pt x="353" y="277"/>
                </a:lnTo>
                <a:lnTo>
                  <a:pt x="353" y="278"/>
                </a:lnTo>
                <a:lnTo>
                  <a:pt x="352" y="278"/>
                </a:lnTo>
                <a:lnTo>
                  <a:pt x="352" y="277"/>
                </a:lnTo>
                <a:lnTo>
                  <a:pt x="352" y="278"/>
                </a:lnTo>
                <a:lnTo>
                  <a:pt x="351" y="278"/>
                </a:lnTo>
                <a:lnTo>
                  <a:pt x="351" y="277"/>
                </a:lnTo>
                <a:lnTo>
                  <a:pt x="352" y="277"/>
                </a:lnTo>
                <a:lnTo>
                  <a:pt x="352" y="276"/>
                </a:lnTo>
                <a:lnTo>
                  <a:pt x="352" y="277"/>
                </a:lnTo>
                <a:lnTo>
                  <a:pt x="353" y="277"/>
                </a:lnTo>
                <a:lnTo>
                  <a:pt x="353" y="276"/>
                </a:lnTo>
                <a:lnTo>
                  <a:pt x="353" y="277"/>
                </a:lnTo>
                <a:lnTo>
                  <a:pt x="353" y="276"/>
                </a:lnTo>
                <a:lnTo>
                  <a:pt x="352" y="276"/>
                </a:lnTo>
                <a:lnTo>
                  <a:pt x="352" y="275"/>
                </a:lnTo>
                <a:lnTo>
                  <a:pt x="353" y="275"/>
                </a:lnTo>
                <a:lnTo>
                  <a:pt x="352" y="275"/>
                </a:lnTo>
                <a:lnTo>
                  <a:pt x="352" y="274"/>
                </a:lnTo>
                <a:lnTo>
                  <a:pt x="352" y="275"/>
                </a:lnTo>
                <a:lnTo>
                  <a:pt x="351" y="275"/>
                </a:lnTo>
                <a:lnTo>
                  <a:pt x="351" y="274"/>
                </a:lnTo>
                <a:lnTo>
                  <a:pt x="352" y="274"/>
                </a:lnTo>
                <a:lnTo>
                  <a:pt x="352" y="273"/>
                </a:lnTo>
                <a:lnTo>
                  <a:pt x="351" y="273"/>
                </a:lnTo>
                <a:lnTo>
                  <a:pt x="351" y="274"/>
                </a:lnTo>
                <a:lnTo>
                  <a:pt x="351" y="273"/>
                </a:lnTo>
                <a:lnTo>
                  <a:pt x="351" y="272"/>
                </a:lnTo>
                <a:lnTo>
                  <a:pt x="351" y="273"/>
                </a:lnTo>
                <a:lnTo>
                  <a:pt x="350" y="273"/>
                </a:lnTo>
                <a:lnTo>
                  <a:pt x="351" y="273"/>
                </a:lnTo>
                <a:lnTo>
                  <a:pt x="351" y="274"/>
                </a:lnTo>
                <a:lnTo>
                  <a:pt x="350" y="274"/>
                </a:lnTo>
                <a:lnTo>
                  <a:pt x="350" y="273"/>
                </a:lnTo>
                <a:lnTo>
                  <a:pt x="350" y="274"/>
                </a:lnTo>
                <a:lnTo>
                  <a:pt x="350" y="275"/>
                </a:lnTo>
                <a:lnTo>
                  <a:pt x="351" y="275"/>
                </a:lnTo>
                <a:lnTo>
                  <a:pt x="350" y="275"/>
                </a:lnTo>
                <a:lnTo>
                  <a:pt x="350" y="274"/>
                </a:lnTo>
                <a:lnTo>
                  <a:pt x="349" y="274"/>
                </a:lnTo>
                <a:lnTo>
                  <a:pt x="349" y="275"/>
                </a:lnTo>
                <a:lnTo>
                  <a:pt x="348" y="275"/>
                </a:lnTo>
                <a:lnTo>
                  <a:pt x="349" y="275"/>
                </a:lnTo>
                <a:lnTo>
                  <a:pt x="349" y="274"/>
                </a:lnTo>
                <a:lnTo>
                  <a:pt x="348" y="274"/>
                </a:lnTo>
                <a:lnTo>
                  <a:pt x="349" y="274"/>
                </a:lnTo>
                <a:lnTo>
                  <a:pt x="348" y="274"/>
                </a:lnTo>
                <a:lnTo>
                  <a:pt x="348" y="275"/>
                </a:lnTo>
                <a:lnTo>
                  <a:pt x="347" y="275"/>
                </a:lnTo>
                <a:lnTo>
                  <a:pt x="347" y="274"/>
                </a:lnTo>
                <a:lnTo>
                  <a:pt x="347" y="275"/>
                </a:lnTo>
                <a:lnTo>
                  <a:pt x="346" y="275"/>
                </a:lnTo>
                <a:lnTo>
                  <a:pt x="346" y="274"/>
                </a:lnTo>
                <a:lnTo>
                  <a:pt x="347" y="274"/>
                </a:lnTo>
                <a:lnTo>
                  <a:pt x="346" y="274"/>
                </a:lnTo>
                <a:lnTo>
                  <a:pt x="347" y="273"/>
                </a:lnTo>
                <a:lnTo>
                  <a:pt x="347" y="274"/>
                </a:lnTo>
                <a:lnTo>
                  <a:pt x="348" y="273"/>
                </a:lnTo>
                <a:lnTo>
                  <a:pt x="348" y="274"/>
                </a:lnTo>
                <a:lnTo>
                  <a:pt x="348" y="273"/>
                </a:lnTo>
                <a:lnTo>
                  <a:pt x="347" y="273"/>
                </a:lnTo>
                <a:lnTo>
                  <a:pt x="347" y="272"/>
                </a:lnTo>
                <a:lnTo>
                  <a:pt x="348" y="272"/>
                </a:lnTo>
                <a:lnTo>
                  <a:pt x="347" y="272"/>
                </a:lnTo>
                <a:lnTo>
                  <a:pt x="348" y="272"/>
                </a:lnTo>
                <a:lnTo>
                  <a:pt x="348" y="271"/>
                </a:lnTo>
                <a:lnTo>
                  <a:pt x="349" y="271"/>
                </a:lnTo>
                <a:lnTo>
                  <a:pt x="348" y="271"/>
                </a:lnTo>
                <a:lnTo>
                  <a:pt x="349" y="271"/>
                </a:lnTo>
                <a:lnTo>
                  <a:pt x="349" y="272"/>
                </a:lnTo>
                <a:lnTo>
                  <a:pt x="348" y="272"/>
                </a:lnTo>
                <a:lnTo>
                  <a:pt x="349" y="272"/>
                </a:lnTo>
                <a:lnTo>
                  <a:pt x="349" y="271"/>
                </a:lnTo>
                <a:lnTo>
                  <a:pt x="350" y="271"/>
                </a:lnTo>
                <a:lnTo>
                  <a:pt x="350" y="272"/>
                </a:lnTo>
                <a:lnTo>
                  <a:pt x="351" y="272"/>
                </a:lnTo>
                <a:lnTo>
                  <a:pt x="350" y="272"/>
                </a:lnTo>
                <a:lnTo>
                  <a:pt x="350" y="271"/>
                </a:lnTo>
                <a:lnTo>
                  <a:pt x="350" y="270"/>
                </a:lnTo>
                <a:lnTo>
                  <a:pt x="349" y="270"/>
                </a:lnTo>
                <a:lnTo>
                  <a:pt x="349" y="271"/>
                </a:lnTo>
                <a:lnTo>
                  <a:pt x="349" y="270"/>
                </a:lnTo>
                <a:lnTo>
                  <a:pt x="349" y="271"/>
                </a:lnTo>
                <a:lnTo>
                  <a:pt x="348" y="270"/>
                </a:lnTo>
                <a:lnTo>
                  <a:pt x="349" y="270"/>
                </a:lnTo>
                <a:lnTo>
                  <a:pt x="349" y="269"/>
                </a:lnTo>
                <a:lnTo>
                  <a:pt x="348" y="269"/>
                </a:lnTo>
                <a:lnTo>
                  <a:pt x="349" y="269"/>
                </a:lnTo>
                <a:lnTo>
                  <a:pt x="349" y="268"/>
                </a:lnTo>
                <a:lnTo>
                  <a:pt x="348" y="268"/>
                </a:lnTo>
                <a:lnTo>
                  <a:pt x="349" y="268"/>
                </a:lnTo>
                <a:lnTo>
                  <a:pt x="348" y="268"/>
                </a:lnTo>
                <a:lnTo>
                  <a:pt x="348" y="269"/>
                </a:lnTo>
                <a:lnTo>
                  <a:pt x="347" y="269"/>
                </a:lnTo>
                <a:lnTo>
                  <a:pt x="347" y="268"/>
                </a:lnTo>
                <a:lnTo>
                  <a:pt x="347" y="269"/>
                </a:lnTo>
                <a:lnTo>
                  <a:pt x="346" y="269"/>
                </a:lnTo>
                <a:lnTo>
                  <a:pt x="346" y="268"/>
                </a:lnTo>
                <a:lnTo>
                  <a:pt x="347" y="268"/>
                </a:lnTo>
                <a:lnTo>
                  <a:pt x="346" y="268"/>
                </a:lnTo>
                <a:lnTo>
                  <a:pt x="347" y="268"/>
                </a:lnTo>
                <a:lnTo>
                  <a:pt x="347" y="267"/>
                </a:lnTo>
                <a:lnTo>
                  <a:pt x="347" y="268"/>
                </a:lnTo>
                <a:lnTo>
                  <a:pt x="348" y="267"/>
                </a:lnTo>
                <a:lnTo>
                  <a:pt x="348" y="268"/>
                </a:lnTo>
                <a:lnTo>
                  <a:pt x="348" y="267"/>
                </a:lnTo>
                <a:lnTo>
                  <a:pt x="347" y="267"/>
                </a:lnTo>
                <a:lnTo>
                  <a:pt x="347" y="266"/>
                </a:lnTo>
                <a:lnTo>
                  <a:pt x="348" y="266"/>
                </a:lnTo>
                <a:lnTo>
                  <a:pt x="347" y="266"/>
                </a:lnTo>
                <a:lnTo>
                  <a:pt x="347" y="265"/>
                </a:lnTo>
                <a:lnTo>
                  <a:pt x="347" y="266"/>
                </a:lnTo>
                <a:lnTo>
                  <a:pt x="346" y="266"/>
                </a:lnTo>
                <a:lnTo>
                  <a:pt x="346" y="265"/>
                </a:lnTo>
                <a:lnTo>
                  <a:pt x="347" y="265"/>
                </a:lnTo>
                <a:lnTo>
                  <a:pt x="346" y="265"/>
                </a:lnTo>
                <a:lnTo>
                  <a:pt x="347" y="265"/>
                </a:lnTo>
                <a:lnTo>
                  <a:pt x="346" y="264"/>
                </a:lnTo>
                <a:lnTo>
                  <a:pt x="346" y="265"/>
                </a:lnTo>
                <a:lnTo>
                  <a:pt x="346" y="264"/>
                </a:lnTo>
                <a:lnTo>
                  <a:pt x="346" y="263"/>
                </a:lnTo>
                <a:lnTo>
                  <a:pt x="345" y="263"/>
                </a:lnTo>
                <a:lnTo>
                  <a:pt x="346" y="264"/>
                </a:lnTo>
                <a:lnTo>
                  <a:pt x="345" y="264"/>
                </a:lnTo>
                <a:lnTo>
                  <a:pt x="346" y="264"/>
                </a:lnTo>
                <a:lnTo>
                  <a:pt x="345" y="265"/>
                </a:lnTo>
                <a:lnTo>
                  <a:pt x="345" y="264"/>
                </a:lnTo>
                <a:lnTo>
                  <a:pt x="345" y="265"/>
                </a:lnTo>
                <a:lnTo>
                  <a:pt x="345" y="266"/>
                </a:lnTo>
                <a:lnTo>
                  <a:pt x="346" y="266"/>
                </a:lnTo>
                <a:lnTo>
                  <a:pt x="345" y="266"/>
                </a:lnTo>
                <a:lnTo>
                  <a:pt x="345" y="265"/>
                </a:lnTo>
                <a:lnTo>
                  <a:pt x="344" y="265"/>
                </a:lnTo>
                <a:lnTo>
                  <a:pt x="344" y="266"/>
                </a:lnTo>
                <a:lnTo>
                  <a:pt x="344" y="267"/>
                </a:lnTo>
                <a:lnTo>
                  <a:pt x="343" y="267"/>
                </a:lnTo>
                <a:lnTo>
                  <a:pt x="343" y="268"/>
                </a:lnTo>
                <a:lnTo>
                  <a:pt x="344" y="268"/>
                </a:lnTo>
                <a:lnTo>
                  <a:pt x="344" y="267"/>
                </a:lnTo>
                <a:lnTo>
                  <a:pt x="344" y="268"/>
                </a:lnTo>
                <a:lnTo>
                  <a:pt x="344" y="267"/>
                </a:lnTo>
                <a:lnTo>
                  <a:pt x="345" y="267"/>
                </a:lnTo>
                <a:lnTo>
                  <a:pt x="345" y="268"/>
                </a:lnTo>
                <a:lnTo>
                  <a:pt x="345" y="269"/>
                </a:lnTo>
                <a:lnTo>
                  <a:pt x="346" y="269"/>
                </a:lnTo>
                <a:lnTo>
                  <a:pt x="345" y="269"/>
                </a:lnTo>
                <a:lnTo>
                  <a:pt x="345" y="268"/>
                </a:lnTo>
                <a:lnTo>
                  <a:pt x="344" y="268"/>
                </a:lnTo>
                <a:lnTo>
                  <a:pt x="344" y="269"/>
                </a:lnTo>
                <a:lnTo>
                  <a:pt x="343" y="269"/>
                </a:lnTo>
                <a:lnTo>
                  <a:pt x="344" y="269"/>
                </a:lnTo>
                <a:lnTo>
                  <a:pt x="344" y="268"/>
                </a:lnTo>
                <a:lnTo>
                  <a:pt x="343" y="268"/>
                </a:lnTo>
                <a:lnTo>
                  <a:pt x="343" y="269"/>
                </a:lnTo>
                <a:lnTo>
                  <a:pt x="342" y="269"/>
                </a:lnTo>
                <a:lnTo>
                  <a:pt x="342" y="270"/>
                </a:lnTo>
                <a:lnTo>
                  <a:pt x="343" y="270"/>
                </a:lnTo>
                <a:lnTo>
                  <a:pt x="343" y="271"/>
                </a:lnTo>
                <a:lnTo>
                  <a:pt x="343" y="270"/>
                </a:lnTo>
                <a:lnTo>
                  <a:pt x="342" y="270"/>
                </a:lnTo>
                <a:lnTo>
                  <a:pt x="342" y="271"/>
                </a:lnTo>
                <a:lnTo>
                  <a:pt x="342" y="270"/>
                </a:lnTo>
                <a:lnTo>
                  <a:pt x="342" y="271"/>
                </a:lnTo>
                <a:lnTo>
                  <a:pt x="341" y="271"/>
                </a:lnTo>
                <a:lnTo>
                  <a:pt x="342" y="271"/>
                </a:lnTo>
                <a:lnTo>
                  <a:pt x="341" y="271"/>
                </a:lnTo>
                <a:lnTo>
                  <a:pt x="341" y="272"/>
                </a:lnTo>
                <a:lnTo>
                  <a:pt x="342" y="272"/>
                </a:lnTo>
                <a:lnTo>
                  <a:pt x="342" y="271"/>
                </a:lnTo>
                <a:lnTo>
                  <a:pt x="342" y="272"/>
                </a:lnTo>
                <a:lnTo>
                  <a:pt x="343" y="272"/>
                </a:lnTo>
                <a:lnTo>
                  <a:pt x="343" y="271"/>
                </a:lnTo>
                <a:lnTo>
                  <a:pt x="344" y="271"/>
                </a:lnTo>
                <a:lnTo>
                  <a:pt x="344" y="272"/>
                </a:lnTo>
                <a:lnTo>
                  <a:pt x="343" y="272"/>
                </a:lnTo>
                <a:lnTo>
                  <a:pt x="344" y="272"/>
                </a:lnTo>
                <a:lnTo>
                  <a:pt x="344" y="273"/>
                </a:lnTo>
                <a:lnTo>
                  <a:pt x="343" y="273"/>
                </a:lnTo>
                <a:lnTo>
                  <a:pt x="343" y="274"/>
                </a:lnTo>
                <a:lnTo>
                  <a:pt x="344" y="274"/>
                </a:lnTo>
                <a:lnTo>
                  <a:pt x="344" y="273"/>
                </a:lnTo>
                <a:lnTo>
                  <a:pt x="344" y="274"/>
                </a:lnTo>
                <a:lnTo>
                  <a:pt x="344" y="273"/>
                </a:lnTo>
                <a:lnTo>
                  <a:pt x="345" y="273"/>
                </a:lnTo>
                <a:lnTo>
                  <a:pt x="345" y="274"/>
                </a:lnTo>
                <a:lnTo>
                  <a:pt x="345" y="275"/>
                </a:lnTo>
                <a:lnTo>
                  <a:pt x="346" y="275"/>
                </a:lnTo>
                <a:lnTo>
                  <a:pt x="345" y="275"/>
                </a:lnTo>
                <a:lnTo>
                  <a:pt x="345" y="274"/>
                </a:lnTo>
                <a:lnTo>
                  <a:pt x="344" y="274"/>
                </a:lnTo>
                <a:lnTo>
                  <a:pt x="344" y="275"/>
                </a:lnTo>
                <a:lnTo>
                  <a:pt x="343" y="275"/>
                </a:lnTo>
                <a:lnTo>
                  <a:pt x="344" y="275"/>
                </a:lnTo>
                <a:lnTo>
                  <a:pt x="344" y="274"/>
                </a:lnTo>
                <a:lnTo>
                  <a:pt x="343" y="274"/>
                </a:lnTo>
                <a:lnTo>
                  <a:pt x="343" y="275"/>
                </a:lnTo>
                <a:lnTo>
                  <a:pt x="342" y="275"/>
                </a:lnTo>
                <a:lnTo>
                  <a:pt x="342" y="274"/>
                </a:lnTo>
                <a:lnTo>
                  <a:pt x="342" y="275"/>
                </a:lnTo>
                <a:lnTo>
                  <a:pt x="341" y="275"/>
                </a:lnTo>
                <a:lnTo>
                  <a:pt x="341" y="274"/>
                </a:lnTo>
                <a:lnTo>
                  <a:pt x="342" y="274"/>
                </a:lnTo>
                <a:lnTo>
                  <a:pt x="341" y="274"/>
                </a:lnTo>
                <a:lnTo>
                  <a:pt x="341" y="273"/>
                </a:lnTo>
                <a:lnTo>
                  <a:pt x="341" y="274"/>
                </a:lnTo>
                <a:lnTo>
                  <a:pt x="341" y="273"/>
                </a:lnTo>
                <a:lnTo>
                  <a:pt x="341" y="272"/>
                </a:lnTo>
                <a:lnTo>
                  <a:pt x="340" y="272"/>
                </a:lnTo>
                <a:lnTo>
                  <a:pt x="340" y="273"/>
                </a:lnTo>
                <a:lnTo>
                  <a:pt x="340" y="274"/>
                </a:lnTo>
                <a:lnTo>
                  <a:pt x="340" y="273"/>
                </a:lnTo>
                <a:lnTo>
                  <a:pt x="340" y="274"/>
                </a:lnTo>
                <a:lnTo>
                  <a:pt x="339" y="274"/>
                </a:lnTo>
                <a:lnTo>
                  <a:pt x="340" y="274"/>
                </a:lnTo>
                <a:lnTo>
                  <a:pt x="340" y="275"/>
                </a:lnTo>
                <a:lnTo>
                  <a:pt x="339" y="275"/>
                </a:lnTo>
                <a:lnTo>
                  <a:pt x="339" y="274"/>
                </a:lnTo>
                <a:lnTo>
                  <a:pt x="339" y="275"/>
                </a:lnTo>
                <a:lnTo>
                  <a:pt x="339" y="276"/>
                </a:lnTo>
                <a:lnTo>
                  <a:pt x="338" y="276"/>
                </a:lnTo>
                <a:lnTo>
                  <a:pt x="338" y="277"/>
                </a:lnTo>
                <a:lnTo>
                  <a:pt x="338" y="276"/>
                </a:lnTo>
                <a:lnTo>
                  <a:pt x="339" y="276"/>
                </a:lnTo>
                <a:lnTo>
                  <a:pt x="339" y="277"/>
                </a:lnTo>
                <a:lnTo>
                  <a:pt x="339" y="276"/>
                </a:lnTo>
                <a:lnTo>
                  <a:pt x="339" y="277"/>
                </a:lnTo>
                <a:lnTo>
                  <a:pt x="340" y="277"/>
                </a:lnTo>
                <a:lnTo>
                  <a:pt x="339" y="277"/>
                </a:lnTo>
                <a:lnTo>
                  <a:pt x="340" y="277"/>
                </a:lnTo>
                <a:lnTo>
                  <a:pt x="340" y="278"/>
                </a:lnTo>
                <a:lnTo>
                  <a:pt x="339" y="278"/>
                </a:lnTo>
                <a:lnTo>
                  <a:pt x="339" y="277"/>
                </a:lnTo>
                <a:lnTo>
                  <a:pt x="339" y="278"/>
                </a:lnTo>
                <a:lnTo>
                  <a:pt x="338" y="278"/>
                </a:lnTo>
                <a:lnTo>
                  <a:pt x="338" y="277"/>
                </a:lnTo>
                <a:lnTo>
                  <a:pt x="337" y="277"/>
                </a:lnTo>
                <a:lnTo>
                  <a:pt x="337" y="278"/>
                </a:lnTo>
                <a:lnTo>
                  <a:pt x="338" y="278"/>
                </a:lnTo>
                <a:lnTo>
                  <a:pt x="337" y="278"/>
                </a:lnTo>
                <a:lnTo>
                  <a:pt x="337" y="279"/>
                </a:lnTo>
                <a:lnTo>
                  <a:pt x="338" y="279"/>
                </a:lnTo>
                <a:lnTo>
                  <a:pt x="338" y="280"/>
                </a:lnTo>
                <a:lnTo>
                  <a:pt x="337" y="280"/>
                </a:lnTo>
                <a:lnTo>
                  <a:pt x="337" y="279"/>
                </a:lnTo>
                <a:lnTo>
                  <a:pt x="337" y="280"/>
                </a:lnTo>
                <a:lnTo>
                  <a:pt x="337" y="279"/>
                </a:lnTo>
                <a:lnTo>
                  <a:pt x="336" y="279"/>
                </a:lnTo>
                <a:lnTo>
                  <a:pt x="337" y="279"/>
                </a:lnTo>
                <a:lnTo>
                  <a:pt x="336" y="280"/>
                </a:lnTo>
                <a:lnTo>
                  <a:pt x="337" y="280"/>
                </a:lnTo>
                <a:lnTo>
                  <a:pt x="336" y="280"/>
                </a:lnTo>
                <a:lnTo>
                  <a:pt x="336" y="281"/>
                </a:lnTo>
                <a:lnTo>
                  <a:pt x="335" y="281"/>
                </a:lnTo>
                <a:lnTo>
                  <a:pt x="336" y="281"/>
                </a:lnTo>
                <a:lnTo>
                  <a:pt x="337" y="281"/>
                </a:lnTo>
                <a:lnTo>
                  <a:pt x="336" y="281"/>
                </a:lnTo>
                <a:lnTo>
                  <a:pt x="337" y="280"/>
                </a:lnTo>
                <a:lnTo>
                  <a:pt x="337" y="281"/>
                </a:lnTo>
                <a:lnTo>
                  <a:pt x="338" y="281"/>
                </a:lnTo>
                <a:lnTo>
                  <a:pt x="337" y="281"/>
                </a:lnTo>
                <a:lnTo>
                  <a:pt x="337" y="280"/>
                </a:lnTo>
                <a:lnTo>
                  <a:pt x="338" y="280"/>
                </a:lnTo>
                <a:lnTo>
                  <a:pt x="338" y="281"/>
                </a:lnTo>
                <a:lnTo>
                  <a:pt x="339" y="281"/>
                </a:lnTo>
                <a:lnTo>
                  <a:pt x="339" y="280"/>
                </a:lnTo>
                <a:lnTo>
                  <a:pt x="339" y="281"/>
                </a:lnTo>
                <a:lnTo>
                  <a:pt x="340" y="281"/>
                </a:lnTo>
                <a:lnTo>
                  <a:pt x="340" y="280"/>
                </a:lnTo>
                <a:lnTo>
                  <a:pt x="339" y="280"/>
                </a:lnTo>
                <a:lnTo>
                  <a:pt x="340" y="280"/>
                </a:lnTo>
                <a:lnTo>
                  <a:pt x="340" y="279"/>
                </a:lnTo>
                <a:lnTo>
                  <a:pt x="340" y="280"/>
                </a:lnTo>
                <a:lnTo>
                  <a:pt x="340" y="279"/>
                </a:lnTo>
                <a:lnTo>
                  <a:pt x="340" y="278"/>
                </a:lnTo>
                <a:lnTo>
                  <a:pt x="341" y="278"/>
                </a:lnTo>
                <a:lnTo>
                  <a:pt x="341" y="279"/>
                </a:lnTo>
                <a:lnTo>
                  <a:pt x="341" y="280"/>
                </a:lnTo>
                <a:lnTo>
                  <a:pt x="341" y="279"/>
                </a:lnTo>
                <a:lnTo>
                  <a:pt x="341" y="280"/>
                </a:lnTo>
                <a:lnTo>
                  <a:pt x="342" y="280"/>
                </a:lnTo>
                <a:lnTo>
                  <a:pt x="341" y="280"/>
                </a:lnTo>
                <a:lnTo>
                  <a:pt x="341" y="281"/>
                </a:lnTo>
                <a:lnTo>
                  <a:pt x="342" y="281"/>
                </a:lnTo>
                <a:lnTo>
                  <a:pt x="342" y="280"/>
                </a:lnTo>
                <a:lnTo>
                  <a:pt x="342" y="281"/>
                </a:lnTo>
                <a:lnTo>
                  <a:pt x="342" y="282"/>
                </a:lnTo>
                <a:lnTo>
                  <a:pt x="343" y="282"/>
                </a:lnTo>
                <a:lnTo>
                  <a:pt x="343" y="283"/>
                </a:lnTo>
                <a:lnTo>
                  <a:pt x="343" y="282"/>
                </a:lnTo>
                <a:lnTo>
                  <a:pt x="342" y="282"/>
                </a:lnTo>
                <a:lnTo>
                  <a:pt x="342" y="283"/>
                </a:lnTo>
                <a:lnTo>
                  <a:pt x="342" y="282"/>
                </a:lnTo>
                <a:lnTo>
                  <a:pt x="342" y="283"/>
                </a:lnTo>
                <a:lnTo>
                  <a:pt x="341" y="283"/>
                </a:lnTo>
                <a:lnTo>
                  <a:pt x="342" y="283"/>
                </a:lnTo>
                <a:lnTo>
                  <a:pt x="341" y="283"/>
                </a:lnTo>
                <a:lnTo>
                  <a:pt x="341" y="284"/>
                </a:lnTo>
                <a:lnTo>
                  <a:pt x="342" y="284"/>
                </a:lnTo>
                <a:lnTo>
                  <a:pt x="342" y="283"/>
                </a:lnTo>
                <a:lnTo>
                  <a:pt x="342" y="284"/>
                </a:lnTo>
                <a:lnTo>
                  <a:pt x="343" y="284"/>
                </a:lnTo>
                <a:lnTo>
                  <a:pt x="343" y="283"/>
                </a:lnTo>
                <a:lnTo>
                  <a:pt x="344" y="283"/>
                </a:lnTo>
                <a:lnTo>
                  <a:pt x="344" y="284"/>
                </a:lnTo>
                <a:lnTo>
                  <a:pt x="343" y="284"/>
                </a:lnTo>
                <a:lnTo>
                  <a:pt x="344" y="284"/>
                </a:lnTo>
                <a:lnTo>
                  <a:pt x="344" y="285"/>
                </a:lnTo>
                <a:lnTo>
                  <a:pt x="343" y="285"/>
                </a:lnTo>
                <a:lnTo>
                  <a:pt x="343" y="286"/>
                </a:lnTo>
                <a:lnTo>
                  <a:pt x="344" y="286"/>
                </a:lnTo>
                <a:lnTo>
                  <a:pt x="344" y="285"/>
                </a:lnTo>
                <a:lnTo>
                  <a:pt x="344" y="286"/>
                </a:lnTo>
                <a:lnTo>
                  <a:pt x="344" y="285"/>
                </a:lnTo>
                <a:lnTo>
                  <a:pt x="345" y="285"/>
                </a:lnTo>
                <a:lnTo>
                  <a:pt x="345" y="286"/>
                </a:lnTo>
                <a:lnTo>
                  <a:pt x="345" y="287"/>
                </a:lnTo>
                <a:lnTo>
                  <a:pt x="346" y="287"/>
                </a:lnTo>
                <a:lnTo>
                  <a:pt x="345" y="287"/>
                </a:lnTo>
                <a:lnTo>
                  <a:pt x="345" y="286"/>
                </a:lnTo>
                <a:lnTo>
                  <a:pt x="344" y="286"/>
                </a:lnTo>
                <a:lnTo>
                  <a:pt x="344" y="287"/>
                </a:lnTo>
                <a:lnTo>
                  <a:pt x="343" y="287"/>
                </a:lnTo>
                <a:lnTo>
                  <a:pt x="344" y="287"/>
                </a:lnTo>
                <a:lnTo>
                  <a:pt x="344" y="286"/>
                </a:lnTo>
                <a:lnTo>
                  <a:pt x="343" y="286"/>
                </a:lnTo>
                <a:lnTo>
                  <a:pt x="343" y="287"/>
                </a:lnTo>
                <a:lnTo>
                  <a:pt x="342" y="287"/>
                </a:lnTo>
                <a:lnTo>
                  <a:pt x="342" y="286"/>
                </a:lnTo>
                <a:lnTo>
                  <a:pt x="342" y="287"/>
                </a:lnTo>
                <a:lnTo>
                  <a:pt x="341" y="287"/>
                </a:lnTo>
                <a:lnTo>
                  <a:pt x="341" y="286"/>
                </a:lnTo>
                <a:lnTo>
                  <a:pt x="342" y="286"/>
                </a:lnTo>
                <a:lnTo>
                  <a:pt x="341" y="286"/>
                </a:lnTo>
                <a:lnTo>
                  <a:pt x="341" y="285"/>
                </a:lnTo>
                <a:lnTo>
                  <a:pt x="341" y="286"/>
                </a:lnTo>
                <a:lnTo>
                  <a:pt x="341" y="285"/>
                </a:lnTo>
                <a:lnTo>
                  <a:pt x="341" y="284"/>
                </a:lnTo>
                <a:lnTo>
                  <a:pt x="340" y="284"/>
                </a:lnTo>
                <a:lnTo>
                  <a:pt x="340" y="285"/>
                </a:lnTo>
                <a:lnTo>
                  <a:pt x="340" y="286"/>
                </a:lnTo>
                <a:lnTo>
                  <a:pt x="340" y="285"/>
                </a:lnTo>
                <a:lnTo>
                  <a:pt x="340" y="286"/>
                </a:lnTo>
                <a:lnTo>
                  <a:pt x="339" y="286"/>
                </a:lnTo>
                <a:lnTo>
                  <a:pt x="340" y="286"/>
                </a:lnTo>
                <a:lnTo>
                  <a:pt x="340" y="287"/>
                </a:lnTo>
                <a:lnTo>
                  <a:pt x="339" y="287"/>
                </a:lnTo>
                <a:lnTo>
                  <a:pt x="339" y="286"/>
                </a:lnTo>
                <a:lnTo>
                  <a:pt x="339" y="287"/>
                </a:lnTo>
                <a:lnTo>
                  <a:pt x="338" y="287"/>
                </a:lnTo>
                <a:lnTo>
                  <a:pt x="338" y="286"/>
                </a:lnTo>
                <a:lnTo>
                  <a:pt x="337" y="286"/>
                </a:lnTo>
                <a:lnTo>
                  <a:pt x="337" y="287"/>
                </a:lnTo>
                <a:lnTo>
                  <a:pt x="338" y="287"/>
                </a:lnTo>
                <a:lnTo>
                  <a:pt x="337" y="287"/>
                </a:lnTo>
                <a:lnTo>
                  <a:pt x="337" y="286"/>
                </a:lnTo>
                <a:lnTo>
                  <a:pt x="336" y="287"/>
                </a:lnTo>
                <a:lnTo>
                  <a:pt x="337" y="287"/>
                </a:lnTo>
                <a:lnTo>
                  <a:pt x="336" y="287"/>
                </a:lnTo>
                <a:lnTo>
                  <a:pt x="335" y="287"/>
                </a:lnTo>
                <a:lnTo>
                  <a:pt x="336" y="287"/>
                </a:lnTo>
                <a:lnTo>
                  <a:pt x="336" y="286"/>
                </a:lnTo>
                <a:lnTo>
                  <a:pt x="337" y="286"/>
                </a:lnTo>
                <a:lnTo>
                  <a:pt x="336" y="286"/>
                </a:lnTo>
                <a:lnTo>
                  <a:pt x="337" y="285"/>
                </a:lnTo>
                <a:lnTo>
                  <a:pt x="336" y="285"/>
                </a:lnTo>
                <a:lnTo>
                  <a:pt x="337" y="285"/>
                </a:lnTo>
                <a:lnTo>
                  <a:pt x="337" y="286"/>
                </a:lnTo>
                <a:lnTo>
                  <a:pt x="337" y="285"/>
                </a:lnTo>
                <a:lnTo>
                  <a:pt x="337" y="286"/>
                </a:lnTo>
                <a:lnTo>
                  <a:pt x="338" y="286"/>
                </a:lnTo>
                <a:lnTo>
                  <a:pt x="338" y="285"/>
                </a:lnTo>
                <a:lnTo>
                  <a:pt x="337" y="285"/>
                </a:lnTo>
                <a:lnTo>
                  <a:pt x="337" y="284"/>
                </a:lnTo>
                <a:lnTo>
                  <a:pt x="337" y="283"/>
                </a:lnTo>
                <a:lnTo>
                  <a:pt x="336" y="284"/>
                </a:lnTo>
                <a:lnTo>
                  <a:pt x="337" y="284"/>
                </a:lnTo>
                <a:lnTo>
                  <a:pt x="336" y="284"/>
                </a:lnTo>
                <a:lnTo>
                  <a:pt x="335" y="284"/>
                </a:lnTo>
                <a:lnTo>
                  <a:pt x="336" y="284"/>
                </a:lnTo>
                <a:lnTo>
                  <a:pt x="336" y="283"/>
                </a:lnTo>
                <a:lnTo>
                  <a:pt x="337" y="283"/>
                </a:lnTo>
                <a:lnTo>
                  <a:pt x="336" y="283"/>
                </a:lnTo>
                <a:lnTo>
                  <a:pt x="336" y="282"/>
                </a:lnTo>
                <a:lnTo>
                  <a:pt x="336" y="283"/>
                </a:lnTo>
                <a:lnTo>
                  <a:pt x="335" y="282"/>
                </a:lnTo>
                <a:lnTo>
                  <a:pt x="336" y="282"/>
                </a:lnTo>
                <a:lnTo>
                  <a:pt x="335" y="282"/>
                </a:lnTo>
                <a:lnTo>
                  <a:pt x="336" y="281"/>
                </a:lnTo>
                <a:lnTo>
                  <a:pt x="335" y="281"/>
                </a:lnTo>
                <a:lnTo>
                  <a:pt x="335" y="282"/>
                </a:lnTo>
                <a:lnTo>
                  <a:pt x="335" y="283"/>
                </a:lnTo>
                <a:lnTo>
                  <a:pt x="335" y="282"/>
                </a:lnTo>
                <a:lnTo>
                  <a:pt x="334" y="283"/>
                </a:lnTo>
                <a:lnTo>
                  <a:pt x="335" y="283"/>
                </a:lnTo>
                <a:lnTo>
                  <a:pt x="334" y="283"/>
                </a:lnTo>
                <a:lnTo>
                  <a:pt x="335" y="283"/>
                </a:lnTo>
                <a:lnTo>
                  <a:pt x="335" y="284"/>
                </a:lnTo>
                <a:lnTo>
                  <a:pt x="334" y="284"/>
                </a:lnTo>
                <a:lnTo>
                  <a:pt x="334" y="283"/>
                </a:lnTo>
                <a:lnTo>
                  <a:pt x="334" y="284"/>
                </a:lnTo>
                <a:lnTo>
                  <a:pt x="333" y="284"/>
                </a:lnTo>
                <a:lnTo>
                  <a:pt x="334" y="284"/>
                </a:lnTo>
                <a:lnTo>
                  <a:pt x="334" y="285"/>
                </a:lnTo>
                <a:lnTo>
                  <a:pt x="333" y="285"/>
                </a:lnTo>
                <a:lnTo>
                  <a:pt x="333" y="286"/>
                </a:lnTo>
                <a:lnTo>
                  <a:pt x="333" y="285"/>
                </a:lnTo>
                <a:lnTo>
                  <a:pt x="334" y="286"/>
                </a:lnTo>
                <a:lnTo>
                  <a:pt x="334" y="285"/>
                </a:lnTo>
                <a:lnTo>
                  <a:pt x="334" y="286"/>
                </a:lnTo>
                <a:lnTo>
                  <a:pt x="335" y="286"/>
                </a:lnTo>
                <a:lnTo>
                  <a:pt x="334" y="286"/>
                </a:lnTo>
                <a:lnTo>
                  <a:pt x="335" y="286"/>
                </a:lnTo>
                <a:lnTo>
                  <a:pt x="335" y="287"/>
                </a:lnTo>
                <a:lnTo>
                  <a:pt x="334" y="287"/>
                </a:lnTo>
                <a:lnTo>
                  <a:pt x="334" y="286"/>
                </a:lnTo>
                <a:lnTo>
                  <a:pt x="334" y="287"/>
                </a:lnTo>
                <a:lnTo>
                  <a:pt x="333" y="287"/>
                </a:lnTo>
                <a:lnTo>
                  <a:pt x="333" y="286"/>
                </a:lnTo>
                <a:lnTo>
                  <a:pt x="332" y="286"/>
                </a:lnTo>
                <a:lnTo>
                  <a:pt x="332" y="287"/>
                </a:lnTo>
                <a:lnTo>
                  <a:pt x="333" y="287"/>
                </a:lnTo>
                <a:lnTo>
                  <a:pt x="332" y="287"/>
                </a:lnTo>
                <a:lnTo>
                  <a:pt x="332" y="286"/>
                </a:lnTo>
                <a:lnTo>
                  <a:pt x="331" y="286"/>
                </a:lnTo>
                <a:lnTo>
                  <a:pt x="331" y="287"/>
                </a:lnTo>
                <a:lnTo>
                  <a:pt x="330" y="287"/>
                </a:lnTo>
                <a:lnTo>
                  <a:pt x="331" y="287"/>
                </a:lnTo>
                <a:lnTo>
                  <a:pt x="331" y="286"/>
                </a:lnTo>
                <a:lnTo>
                  <a:pt x="331" y="285"/>
                </a:lnTo>
                <a:lnTo>
                  <a:pt x="331" y="286"/>
                </a:lnTo>
                <a:lnTo>
                  <a:pt x="330" y="286"/>
                </a:lnTo>
                <a:lnTo>
                  <a:pt x="330" y="285"/>
                </a:lnTo>
                <a:lnTo>
                  <a:pt x="331" y="285"/>
                </a:lnTo>
                <a:lnTo>
                  <a:pt x="330" y="285"/>
                </a:lnTo>
                <a:lnTo>
                  <a:pt x="330" y="284"/>
                </a:lnTo>
                <a:lnTo>
                  <a:pt x="330" y="285"/>
                </a:lnTo>
                <a:lnTo>
                  <a:pt x="330" y="286"/>
                </a:lnTo>
                <a:lnTo>
                  <a:pt x="330" y="285"/>
                </a:lnTo>
                <a:lnTo>
                  <a:pt x="329" y="285"/>
                </a:lnTo>
                <a:lnTo>
                  <a:pt x="329" y="286"/>
                </a:lnTo>
                <a:lnTo>
                  <a:pt x="330" y="286"/>
                </a:lnTo>
                <a:lnTo>
                  <a:pt x="330" y="287"/>
                </a:lnTo>
                <a:lnTo>
                  <a:pt x="329" y="287"/>
                </a:lnTo>
                <a:lnTo>
                  <a:pt x="329" y="286"/>
                </a:lnTo>
                <a:lnTo>
                  <a:pt x="329" y="287"/>
                </a:lnTo>
                <a:lnTo>
                  <a:pt x="328" y="287"/>
                </a:lnTo>
                <a:lnTo>
                  <a:pt x="328" y="286"/>
                </a:lnTo>
                <a:lnTo>
                  <a:pt x="327" y="286"/>
                </a:lnTo>
                <a:lnTo>
                  <a:pt x="327" y="287"/>
                </a:lnTo>
                <a:lnTo>
                  <a:pt x="326" y="287"/>
                </a:lnTo>
                <a:lnTo>
                  <a:pt x="326" y="286"/>
                </a:lnTo>
                <a:lnTo>
                  <a:pt x="326" y="287"/>
                </a:lnTo>
                <a:lnTo>
                  <a:pt x="325" y="287"/>
                </a:lnTo>
                <a:lnTo>
                  <a:pt x="325" y="286"/>
                </a:lnTo>
                <a:lnTo>
                  <a:pt x="326" y="286"/>
                </a:lnTo>
                <a:lnTo>
                  <a:pt x="326" y="285"/>
                </a:lnTo>
                <a:lnTo>
                  <a:pt x="326" y="286"/>
                </a:lnTo>
                <a:lnTo>
                  <a:pt x="327" y="286"/>
                </a:lnTo>
                <a:lnTo>
                  <a:pt x="327" y="285"/>
                </a:lnTo>
                <a:lnTo>
                  <a:pt x="327" y="286"/>
                </a:lnTo>
                <a:lnTo>
                  <a:pt x="327" y="285"/>
                </a:lnTo>
                <a:lnTo>
                  <a:pt x="326" y="285"/>
                </a:lnTo>
                <a:lnTo>
                  <a:pt x="326" y="284"/>
                </a:lnTo>
                <a:lnTo>
                  <a:pt x="327" y="284"/>
                </a:lnTo>
                <a:lnTo>
                  <a:pt x="327" y="283"/>
                </a:lnTo>
                <a:lnTo>
                  <a:pt x="328" y="283"/>
                </a:lnTo>
                <a:lnTo>
                  <a:pt x="328" y="284"/>
                </a:lnTo>
                <a:lnTo>
                  <a:pt x="329" y="284"/>
                </a:lnTo>
                <a:lnTo>
                  <a:pt x="329" y="283"/>
                </a:lnTo>
                <a:lnTo>
                  <a:pt x="329" y="284"/>
                </a:lnTo>
                <a:lnTo>
                  <a:pt x="330" y="284"/>
                </a:lnTo>
                <a:lnTo>
                  <a:pt x="330" y="283"/>
                </a:lnTo>
                <a:lnTo>
                  <a:pt x="329" y="283"/>
                </a:lnTo>
                <a:lnTo>
                  <a:pt x="329" y="282"/>
                </a:lnTo>
                <a:lnTo>
                  <a:pt x="329" y="283"/>
                </a:lnTo>
                <a:lnTo>
                  <a:pt x="328" y="283"/>
                </a:lnTo>
                <a:lnTo>
                  <a:pt x="328" y="282"/>
                </a:lnTo>
                <a:lnTo>
                  <a:pt x="328" y="283"/>
                </a:lnTo>
                <a:lnTo>
                  <a:pt x="328" y="282"/>
                </a:lnTo>
                <a:lnTo>
                  <a:pt x="329" y="282"/>
                </a:lnTo>
                <a:lnTo>
                  <a:pt x="329" y="281"/>
                </a:lnTo>
                <a:lnTo>
                  <a:pt x="328" y="281"/>
                </a:lnTo>
                <a:lnTo>
                  <a:pt x="328" y="280"/>
                </a:lnTo>
                <a:lnTo>
                  <a:pt x="327" y="280"/>
                </a:lnTo>
                <a:lnTo>
                  <a:pt x="327" y="281"/>
                </a:lnTo>
                <a:lnTo>
                  <a:pt x="326" y="281"/>
                </a:lnTo>
                <a:lnTo>
                  <a:pt x="326" y="280"/>
                </a:lnTo>
                <a:lnTo>
                  <a:pt x="326" y="281"/>
                </a:lnTo>
                <a:lnTo>
                  <a:pt x="325" y="281"/>
                </a:lnTo>
                <a:lnTo>
                  <a:pt x="325" y="280"/>
                </a:lnTo>
                <a:lnTo>
                  <a:pt x="326" y="280"/>
                </a:lnTo>
                <a:lnTo>
                  <a:pt x="326" y="279"/>
                </a:lnTo>
                <a:lnTo>
                  <a:pt x="326" y="280"/>
                </a:lnTo>
                <a:lnTo>
                  <a:pt x="327" y="280"/>
                </a:lnTo>
                <a:lnTo>
                  <a:pt x="327" y="279"/>
                </a:lnTo>
                <a:lnTo>
                  <a:pt x="327" y="280"/>
                </a:lnTo>
                <a:lnTo>
                  <a:pt x="327" y="279"/>
                </a:lnTo>
                <a:lnTo>
                  <a:pt x="326" y="279"/>
                </a:lnTo>
                <a:lnTo>
                  <a:pt x="326" y="278"/>
                </a:lnTo>
                <a:lnTo>
                  <a:pt x="327" y="278"/>
                </a:lnTo>
                <a:lnTo>
                  <a:pt x="326" y="278"/>
                </a:lnTo>
                <a:lnTo>
                  <a:pt x="326" y="277"/>
                </a:lnTo>
                <a:lnTo>
                  <a:pt x="326" y="278"/>
                </a:lnTo>
                <a:lnTo>
                  <a:pt x="325" y="278"/>
                </a:lnTo>
                <a:lnTo>
                  <a:pt x="325" y="277"/>
                </a:lnTo>
                <a:lnTo>
                  <a:pt x="326" y="277"/>
                </a:lnTo>
                <a:lnTo>
                  <a:pt x="326" y="276"/>
                </a:lnTo>
                <a:lnTo>
                  <a:pt x="325" y="276"/>
                </a:lnTo>
                <a:lnTo>
                  <a:pt x="325" y="277"/>
                </a:lnTo>
                <a:lnTo>
                  <a:pt x="325" y="276"/>
                </a:lnTo>
                <a:lnTo>
                  <a:pt x="325" y="275"/>
                </a:lnTo>
                <a:lnTo>
                  <a:pt x="325" y="276"/>
                </a:lnTo>
                <a:lnTo>
                  <a:pt x="324" y="276"/>
                </a:lnTo>
                <a:lnTo>
                  <a:pt x="325" y="276"/>
                </a:lnTo>
                <a:lnTo>
                  <a:pt x="325" y="277"/>
                </a:lnTo>
                <a:lnTo>
                  <a:pt x="324" y="277"/>
                </a:lnTo>
                <a:lnTo>
                  <a:pt x="324" y="276"/>
                </a:lnTo>
                <a:lnTo>
                  <a:pt x="324" y="277"/>
                </a:lnTo>
                <a:lnTo>
                  <a:pt x="324" y="278"/>
                </a:lnTo>
                <a:lnTo>
                  <a:pt x="325" y="278"/>
                </a:lnTo>
                <a:lnTo>
                  <a:pt x="324" y="278"/>
                </a:lnTo>
                <a:lnTo>
                  <a:pt x="324" y="277"/>
                </a:lnTo>
                <a:lnTo>
                  <a:pt x="323" y="278"/>
                </a:lnTo>
                <a:lnTo>
                  <a:pt x="324" y="278"/>
                </a:lnTo>
                <a:lnTo>
                  <a:pt x="323" y="278"/>
                </a:lnTo>
                <a:lnTo>
                  <a:pt x="324" y="279"/>
                </a:lnTo>
                <a:lnTo>
                  <a:pt x="323" y="279"/>
                </a:lnTo>
                <a:lnTo>
                  <a:pt x="322" y="279"/>
                </a:lnTo>
                <a:lnTo>
                  <a:pt x="323" y="280"/>
                </a:lnTo>
                <a:lnTo>
                  <a:pt x="323" y="279"/>
                </a:lnTo>
                <a:lnTo>
                  <a:pt x="323" y="280"/>
                </a:lnTo>
                <a:lnTo>
                  <a:pt x="324" y="279"/>
                </a:lnTo>
                <a:lnTo>
                  <a:pt x="323" y="279"/>
                </a:lnTo>
                <a:lnTo>
                  <a:pt x="324" y="279"/>
                </a:lnTo>
                <a:lnTo>
                  <a:pt x="324" y="280"/>
                </a:lnTo>
                <a:lnTo>
                  <a:pt x="324" y="281"/>
                </a:lnTo>
                <a:lnTo>
                  <a:pt x="325" y="281"/>
                </a:lnTo>
                <a:lnTo>
                  <a:pt x="324" y="281"/>
                </a:lnTo>
                <a:lnTo>
                  <a:pt x="324" y="280"/>
                </a:lnTo>
                <a:lnTo>
                  <a:pt x="323" y="281"/>
                </a:lnTo>
                <a:lnTo>
                  <a:pt x="324" y="281"/>
                </a:lnTo>
                <a:lnTo>
                  <a:pt x="323" y="281"/>
                </a:lnTo>
                <a:lnTo>
                  <a:pt x="322" y="281"/>
                </a:lnTo>
                <a:lnTo>
                  <a:pt x="323" y="281"/>
                </a:lnTo>
                <a:lnTo>
                  <a:pt x="323" y="280"/>
                </a:lnTo>
                <a:lnTo>
                  <a:pt x="322" y="280"/>
                </a:lnTo>
                <a:lnTo>
                  <a:pt x="323" y="280"/>
                </a:lnTo>
                <a:lnTo>
                  <a:pt x="322" y="280"/>
                </a:lnTo>
                <a:lnTo>
                  <a:pt x="322" y="281"/>
                </a:lnTo>
                <a:lnTo>
                  <a:pt x="321" y="281"/>
                </a:lnTo>
                <a:lnTo>
                  <a:pt x="322" y="281"/>
                </a:lnTo>
                <a:lnTo>
                  <a:pt x="321" y="281"/>
                </a:lnTo>
                <a:lnTo>
                  <a:pt x="321" y="282"/>
                </a:lnTo>
                <a:lnTo>
                  <a:pt x="322" y="282"/>
                </a:lnTo>
                <a:lnTo>
                  <a:pt x="322" y="283"/>
                </a:lnTo>
                <a:lnTo>
                  <a:pt x="322" y="282"/>
                </a:lnTo>
                <a:lnTo>
                  <a:pt x="321" y="283"/>
                </a:lnTo>
                <a:lnTo>
                  <a:pt x="321" y="282"/>
                </a:lnTo>
                <a:lnTo>
                  <a:pt x="320" y="283"/>
                </a:lnTo>
                <a:lnTo>
                  <a:pt x="321" y="283"/>
                </a:lnTo>
                <a:lnTo>
                  <a:pt x="320" y="283"/>
                </a:lnTo>
                <a:lnTo>
                  <a:pt x="320" y="284"/>
                </a:lnTo>
                <a:lnTo>
                  <a:pt x="321" y="284"/>
                </a:lnTo>
                <a:lnTo>
                  <a:pt x="321" y="283"/>
                </a:lnTo>
                <a:lnTo>
                  <a:pt x="321" y="284"/>
                </a:lnTo>
                <a:lnTo>
                  <a:pt x="322" y="284"/>
                </a:lnTo>
                <a:lnTo>
                  <a:pt x="322" y="283"/>
                </a:lnTo>
                <a:lnTo>
                  <a:pt x="323" y="283"/>
                </a:lnTo>
                <a:lnTo>
                  <a:pt x="322" y="283"/>
                </a:lnTo>
                <a:lnTo>
                  <a:pt x="323" y="283"/>
                </a:lnTo>
                <a:lnTo>
                  <a:pt x="323" y="284"/>
                </a:lnTo>
                <a:lnTo>
                  <a:pt x="322" y="284"/>
                </a:lnTo>
                <a:lnTo>
                  <a:pt x="323" y="284"/>
                </a:lnTo>
                <a:lnTo>
                  <a:pt x="324" y="285"/>
                </a:lnTo>
                <a:lnTo>
                  <a:pt x="323" y="285"/>
                </a:lnTo>
                <a:lnTo>
                  <a:pt x="322" y="285"/>
                </a:lnTo>
                <a:lnTo>
                  <a:pt x="323" y="286"/>
                </a:lnTo>
                <a:lnTo>
                  <a:pt x="323" y="285"/>
                </a:lnTo>
                <a:lnTo>
                  <a:pt x="323" y="286"/>
                </a:lnTo>
                <a:lnTo>
                  <a:pt x="324" y="285"/>
                </a:lnTo>
                <a:lnTo>
                  <a:pt x="323" y="285"/>
                </a:lnTo>
                <a:lnTo>
                  <a:pt x="324" y="285"/>
                </a:lnTo>
                <a:lnTo>
                  <a:pt x="324" y="286"/>
                </a:lnTo>
                <a:lnTo>
                  <a:pt x="324" y="287"/>
                </a:lnTo>
                <a:lnTo>
                  <a:pt x="325" y="287"/>
                </a:lnTo>
                <a:lnTo>
                  <a:pt x="324" y="287"/>
                </a:lnTo>
                <a:lnTo>
                  <a:pt x="324" y="286"/>
                </a:lnTo>
                <a:lnTo>
                  <a:pt x="323" y="287"/>
                </a:lnTo>
                <a:lnTo>
                  <a:pt x="324" y="287"/>
                </a:lnTo>
                <a:lnTo>
                  <a:pt x="323" y="287"/>
                </a:lnTo>
                <a:lnTo>
                  <a:pt x="322" y="287"/>
                </a:lnTo>
                <a:lnTo>
                  <a:pt x="323" y="287"/>
                </a:lnTo>
                <a:lnTo>
                  <a:pt x="323" y="286"/>
                </a:lnTo>
                <a:lnTo>
                  <a:pt x="322" y="286"/>
                </a:lnTo>
                <a:lnTo>
                  <a:pt x="323" y="286"/>
                </a:lnTo>
                <a:lnTo>
                  <a:pt x="322" y="286"/>
                </a:lnTo>
                <a:lnTo>
                  <a:pt x="322" y="287"/>
                </a:lnTo>
                <a:lnTo>
                  <a:pt x="321" y="287"/>
                </a:lnTo>
                <a:lnTo>
                  <a:pt x="321" y="286"/>
                </a:lnTo>
                <a:lnTo>
                  <a:pt x="321" y="287"/>
                </a:lnTo>
                <a:lnTo>
                  <a:pt x="320" y="287"/>
                </a:lnTo>
                <a:lnTo>
                  <a:pt x="320" y="286"/>
                </a:lnTo>
                <a:lnTo>
                  <a:pt x="321" y="286"/>
                </a:lnTo>
                <a:lnTo>
                  <a:pt x="320" y="286"/>
                </a:lnTo>
                <a:lnTo>
                  <a:pt x="321" y="286"/>
                </a:lnTo>
                <a:lnTo>
                  <a:pt x="320" y="285"/>
                </a:lnTo>
                <a:lnTo>
                  <a:pt x="320" y="286"/>
                </a:lnTo>
                <a:lnTo>
                  <a:pt x="320" y="285"/>
                </a:lnTo>
                <a:lnTo>
                  <a:pt x="320" y="284"/>
                </a:lnTo>
                <a:lnTo>
                  <a:pt x="320" y="285"/>
                </a:lnTo>
                <a:lnTo>
                  <a:pt x="319" y="285"/>
                </a:lnTo>
                <a:lnTo>
                  <a:pt x="320" y="285"/>
                </a:lnTo>
                <a:lnTo>
                  <a:pt x="320" y="286"/>
                </a:lnTo>
                <a:lnTo>
                  <a:pt x="319" y="286"/>
                </a:lnTo>
                <a:lnTo>
                  <a:pt x="319" y="285"/>
                </a:lnTo>
                <a:lnTo>
                  <a:pt x="319" y="286"/>
                </a:lnTo>
                <a:lnTo>
                  <a:pt x="319" y="287"/>
                </a:lnTo>
                <a:lnTo>
                  <a:pt x="320" y="287"/>
                </a:lnTo>
                <a:lnTo>
                  <a:pt x="319" y="287"/>
                </a:lnTo>
                <a:lnTo>
                  <a:pt x="319" y="286"/>
                </a:lnTo>
                <a:lnTo>
                  <a:pt x="318" y="286"/>
                </a:lnTo>
                <a:lnTo>
                  <a:pt x="318" y="287"/>
                </a:lnTo>
                <a:lnTo>
                  <a:pt x="317" y="287"/>
                </a:lnTo>
                <a:lnTo>
                  <a:pt x="318" y="287"/>
                </a:lnTo>
                <a:lnTo>
                  <a:pt x="318" y="286"/>
                </a:lnTo>
                <a:lnTo>
                  <a:pt x="317" y="286"/>
                </a:lnTo>
                <a:lnTo>
                  <a:pt x="317" y="287"/>
                </a:lnTo>
                <a:lnTo>
                  <a:pt x="316" y="287"/>
                </a:lnTo>
                <a:lnTo>
                  <a:pt x="316" y="286"/>
                </a:lnTo>
                <a:lnTo>
                  <a:pt x="316" y="287"/>
                </a:lnTo>
                <a:lnTo>
                  <a:pt x="315" y="287"/>
                </a:lnTo>
                <a:lnTo>
                  <a:pt x="315" y="286"/>
                </a:lnTo>
                <a:lnTo>
                  <a:pt x="316" y="286"/>
                </a:lnTo>
                <a:lnTo>
                  <a:pt x="315" y="286"/>
                </a:lnTo>
                <a:lnTo>
                  <a:pt x="316" y="286"/>
                </a:lnTo>
                <a:lnTo>
                  <a:pt x="316" y="285"/>
                </a:lnTo>
                <a:lnTo>
                  <a:pt x="316" y="286"/>
                </a:lnTo>
                <a:lnTo>
                  <a:pt x="316" y="285"/>
                </a:lnTo>
                <a:lnTo>
                  <a:pt x="317" y="285"/>
                </a:lnTo>
                <a:lnTo>
                  <a:pt x="317" y="286"/>
                </a:lnTo>
                <a:lnTo>
                  <a:pt x="317" y="285"/>
                </a:lnTo>
                <a:lnTo>
                  <a:pt x="316" y="285"/>
                </a:lnTo>
                <a:lnTo>
                  <a:pt x="316" y="284"/>
                </a:lnTo>
                <a:lnTo>
                  <a:pt x="316" y="283"/>
                </a:lnTo>
                <a:lnTo>
                  <a:pt x="316" y="284"/>
                </a:lnTo>
                <a:lnTo>
                  <a:pt x="315" y="284"/>
                </a:lnTo>
                <a:lnTo>
                  <a:pt x="315" y="283"/>
                </a:lnTo>
                <a:lnTo>
                  <a:pt x="316" y="283"/>
                </a:lnTo>
                <a:lnTo>
                  <a:pt x="315" y="283"/>
                </a:lnTo>
                <a:lnTo>
                  <a:pt x="315" y="282"/>
                </a:lnTo>
                <a:lnTo>
                  <a:pt x="315" y="283"/>
                </a:lnTo>
                <a:lnTo>
                  <a:pt x="315" y="282"/>
                </a:lnTo>
                <a:lnTo>
                  <a:pt x="315" y="281"/>
                </a:lnTo>
                <a:lnTo>
                  <a:pt x="314" y="281"/>
                </a:lnTo>
                <a:lnTo>
                  <a:pt x="314" y="282"/>
                </a:lnTo>
                <a:lnTo>
                  <a:pt x="314" y="283"/>
                </a:lnTo>
                <a:lnTo>
                  <a:pt x="314" y="282"/>
                </a:lnTo>
                <a:lnTo>
                  <a:pt x="314" y="283"/>
                </a:lnTo>
                <a:lnTo>
                  <a:pt x="313" y="283"/>
                </a:lnTo>
                <a:lnTo>
                  <a:pt x="314" y="283"/>
                </a:lnTo>
                <a:lnTo>
                  <a:pt x="314" y="284"/>
                </a:lnTo>
                <a:lnTo>
                  <a:pt x="313" y="284"/>
                </a:lnTo>
                <a:lnTo>
                  <a:pt x="313" y="283"/>
                </a:lnTo>
                <a:lnTo>
                  <a:pt x="313" y="284"/>
                </a:lnTo>
                <a:lnTo>
                  <a:pt x="313" y="285"/>
                </a:lnTo>
                <a:lnTo>
                  <a:pt x="312" y="285"/>
                </a:lnTo>
                <a:lnTo>
                  <a:pt x="312" y="286"/>
                </a:lnTo>
                <a:lnTo>
                  <a:pt x="312" y="285"/>
                </a:lnTo>
                <a:lnTo>
                  <a:pt x="313" y="285"/>
                </a:lnTo>
                <a:lnTo>
                  <a:pt x="313" y="286"/>
                </a:lnTo>
                <a:lnTo>
                  <a:pt x="313" y="285"/>
                </a:lnTo>
                <a:lnTo>
                  <a:pt x="314" y="285"/>
                </a:lnTo>
                <a:lnTo>
                  <a:pt x="314" y="286"/>
                </a:lnTo>
                <a:lnTo>
                  <a:pt x="313" y="286"/>
                </a:lnTo>
                <a:lnTo>
                  <a:pt x="314" y="286"/>
                </a:lnTo>
                <a:lnTo>
                  <a:pt x="314" y="287"/>
                </a:lnTo>
                <a:lnTo>
                  <a:pt x="313" y="287"/>
                </a:lnTo>
                <a:lnTo>
                  <a:pt x="313" y="286"/>
                </a:lnTo>
                <a:lnTo>
                  <a:pt x="313" y="287"/>
                </a:lnTo>
                <a:lnTo>
                  <a:pt x="312" y="287"/>
                </a:lnTo>
                <a:lnTo>
                  <a:pt x="312" y="286"/>
                </a:lnTo>
                <a:lnTo>
                  <a:pt x="311" y="286"/>
                </a:lnTo>
                <a:lnTo>
                  <a:pt x="311" y="287"/>
                </a:lnTo>
                <a:lnTo>
                  <a:pt x="312" y="287"/>
                </a:lnTo>
                <a:lnTo>
                  <a:pt x="311" y="287"/>
                </a:lnTo>
                <a:lnTo>
                  <a:pt x="311" y="286"/>
                </a:lnTo>
                <a:lnTo>
                  <a:pt x="310" y="287"/>
                </a:lnTo>
                <a:lnTo>
                  <a:pt x="311" y="287"/>
                </a:lnTo>
                <a:lnTo>
                  <a:pt x="310" y="287"/>
                </a:lnTo>
                <a:lnTo>
                  <a:pt x="309" y="287"/>
                </a:lnTo>
                <a:lnTo>
                  <a:pt x="310" y="287"/>
                </a:lnTo>
                <a:lnTo>
                  <a:pt x="310" y="286"/>
                </a:lnTo>
                <a:lnTo>
                  <a:pt x="311" y="286"/>
                </a:lnTo>
                <a:lnTo>
                  <a:pt x="310" y="286"/>
                </a:lnTo>
                <a:lnTo>
                  <a:pt x="310" y="285"/>
                </a:lnTo>
                <a:lnTo>
                  <a:pt x="310" y="286"/>
                </a:lnTo>
                <a:lnTo>
                  <a:pt x="309" y="285"/>
                </a:lnTo>
                <a:lnTo>
                  <a:pt x="310" y="285"/>
                </a:lnTo>
                <a:lnTo>
                  <a:pt x="309" y="285"/>
                </a:lnTo>
                <a:lnTo>
                  <a:pt x="310" y="284"/>
                </a:lnTo>
                <a:lnTo>
                  <a:pt x="309" y="284"/>
                </a:lnTo>
                <a:lnTo>
                  <a:pt x="309" y="285"/>
                </a:lnTo>
                <a:lnTo>
                  <a:pt x="309" y="286"/>
                </a:lnTo>
                <a:lnTo>
                  <a:pt x="309" y="285"/>
                </a:lnTo>
                <a:lnTo>
                  <a:pt x="308" y="285"/>
                </a:lnTo>
                <a:lnTo>
                  <a:pt x="309" y="286"/>
                </a:lnTo>
                <a:lnTo>
                  <a:pt x="308" y="286"/>
                </a:lnTo>
                <a:lnTo>
                  <a:pt x="309" y="286"/>
                </a:lnTo>
                <a:lnTo>
                  <a:pt x="309" y="287"/>
                </a:lnTo>
                <a:lnTo>
                  <a:pt x="308" y="287"/>
                </a:lnTo>
                <a:lnTo>
                  <a:pt x="308" y="286"/>
                </a:lnTo>
                <a:lnTo>
                  <a:pt x="308" y="287"/>
                </a:lnTo>
                <a:lnTo>
                  <a:pt x="307" y="287"/>
                </a:lnTo>
                <a:lnTo>
                  <a:pt x="307" y="286"/>
                </a:lnTo>
                <a:lnTo>
                  <a:pt x="306" y="286"/>
                </a:lnTo>
                <a:lnTo>
                  <a:pt x="306" y="287"/>
                </a:lnTo>
                <a:lnTo>
                  <a:pt x="307" y="287"/>
                </a:lnTo>
                <a:lnTo>
                  <a:pt x="306" y="287"/>
                </a:lnTo>
                <a:lnTo>
                  <a:pt x="306" y="286"/>
                </a:lnTo>
                <a:lnTo>
                  <a:pt x="305" y="286"/>
                </a:lnTo>
                <a:lnTo>
                  <a:pt x="305" y="287"/>
                </a:lnTo>
                <a:lnTo>
                  <a:pt x="304" y="287"/>
                </a:lnTo>
                <a:lnTo>
                  <a:pt x="305" y="287"/>
                </a:lnTo>
                <a:lnTo>
                  <a:pt x="305" y="286"/>
                </a:lnTo>
                <a:lnTo>
                  <a:pt x="305" y="285"/>
                </a:lnTo>
                <a:lnTo>
                  <a:pt x="306" y="285"/>
                </a:lnTo>
                <a:lnTo>
                  <a:pt x="306" y="286"/>
                </a:lnTo>
                <a:lnTo>
                  <a:pt x="306" y="285"/>
                </a:lnTo>
                <a:lnTo>
                  <a:pt x="306" y="286"/>
                </a:lnTo>
                <a:lnTo>
                  <a:pt x="307" y="286"/>
                </a:lnTo>
                <a:lnTo>
                  <a:pt x="307" y="285"/>
                </a:lnTo>
                <a:lnTo>
                  <a:pt x="306" y="285"/>
                </a:lnTo>
                <a:lnTo>
                  <a:pt x="306" y="284"/>
                </a:lnTo>
                <a:lnTo>
                  <a:pt x="307" y="284"/>
                </a:lnTo>
                <a:lnTo>
                  <a:pt x="306" y="284"/>
                </a:lnTo>
                <a:lnTo>
                  <a:pt x="306" y="283"/>
                </a:lnTo>
                <a:lnTo>
                  <a:pt x="307" y="283"/>
                </a:lnTo>
                <a:lnTo>
                  <a:pt x="307" y="284"/>
                </a:lnTo>
                <a:lnTo>
                  <a:pt x="308" y="284"/>
                </a:lnTo>
                <a:lnTo>
                  <a:pt x="308" y="283"/>
                </a:lnTo>
                <a:lnTo>
                  <a:pt x="308" y="284"/>
                </a:lnTo>
                <a:lnTo>
                  <a:pt x="309" y="284"/>
                </a:lnTo>
                <a:lnTo>
                  <a:pt x="309" y="283"/>
                </a:lnTo>
                <a:lnTo>
                  <a:pt x="308" y="283"/>
                </a:lnTo>
                <a:lnTo>
                  <a:pt x="309" y="283"/>
                </a:lnTo>
                <a:lnTo>
                  <a:pt x="308" y="282"/>
                </a:lnTo>
                <a:lnTo>
                  <a:pt x="308" y="283"/>
                </a:lnTo>
                <a:lnTo>
                  <a:pt x="307" y="282"/>
                </a:lnTo>
                <a:lnTo>
                  <a:pt x="307" y="283"/>
                </a:lnTo>
                <a:lnTo>
                  <a:pt x="307" y="282"/>
                </a:lnTo>
                <a:lnTo>
                  <a:pt x="308" y="282"/>
                </a:lnTo>
                <a:lnTo>
                  <a:pt x="308" y="281"/>
                </a:lnTo>
                <a:lnTo>
                  <a:pt x="307" y="281"/>
                </a:lnTo>
                <a:lnTo>
                  <a:pt x="308" y="281"/>
                </a:lnTo>
                <a:lnTo>
                  <a:pt x="308" y="280"/>
                </a:lnTo>
                <a:lnTo>
                  <a:pt x="308" y="281"/>
                </a:lnTo>
                <a:lnTo>
                  <a:pt x="309" y="281"/>
                </a:lnTo>
                <a:lnTo>
                  <a:pt x="309" y="280"/>
                </a:lnTo>
                <a:lnTo>
                  <a:pt x="308" y="280"/>
                </a:lnTo>
                <a:lnTo>
                  <a:pt x="309" y="280"/>
                </a:lnTo>
                <a:lnTo>
                  <a:pt x="308" y="280"/>
                </a:lnTo>
                <a:lnTo>
                  <a:pt x="309" y="279"/>
                </a:lnTo>
                <a:lnTo>
                  <a:pt x="309" y="280"/>
                </a:lnTo>
                <a:lnTo>
                  <a:pt x="309" y="279"/>
                </a:lnTo>
                <a:lnTo>
                  <a:pt x="309" y="278"/>
                </a:lnTo>
                <a:lnTo>
                  <a:pt x="310" y="278"/>
                </a:lnTo>
                <a:lnTo>
                  <a:pt x="309" y="279"/>
                </a:lnTo>
                <a:lnTo>
                  <a:pt x="310" y="279"/>
                </a:lnTo>
                <a:lnTo>
                  <a:pt x="309" y="279"/>
                </a:lnTo>
                <a:lnTo>
                  <a:pt x="310" y="280"/>
                </a:lnTo>
                <a:lnTo>
                  <a:pt x="310" y="279"/>
                </a:lnTo>
                <a:lnTo>
                  <a:pt x="310" y="280"/>
                </a:lnTo>
                <a:lnTo>
                  <a:pt x="311" y="280"/>
                </a:lnTo>
                <a:lnTo>
                  <a:pt x="310" y="280"/>
                </a:lnTo>
                <a:lnTo>
                  <a:pt x="310" y="281"/>
                </a:lnTo>
                <a:lnTo>
                  <a:pt x="309" y="281"/>
                </a:lnTo>
                <a:lnTo>
                  <a:pt x="310" y="281"/>
                </a:lnTo>
                <a:lnTo>
                  <a:pt x="311" y="281"/>
                </a:lnTo>
                <a:lnTo>
                  <a:pt x="310" y="281"/>
                </a:lnTo>
                <a:lnTo>
                  <a:pt x="311" y="280"/>
                </a:lnTo>
                <a:lnTo>
                  <a:pt x="311" y="281"/>
                </a:lnTo>
                <a:lnTo>
                  <a:pt x="312" y="281"/>
                </a:lnTo>
                <a:lnTo>
                  <a:pt x="311" y="281"/>
                </a:lnTo>
                <a:lnTo>
                  <a:pt x="311" y="280"/>
                </a:lnTo>
                <a:lnTo>
                  <a:pt x="312" y="280"/>
                </a:lnTo>
                <a:lnTo>
                  <a:pt x="312" y="281"/>
                </a:lnTo>
                <a:lnTo>
                  <a:pt x="313" y="281"/>
                </a:lnTo>
                <a:lnTo>
                  <a:pt x="313" y="280"/>
                </a:lnTo>
                <a:lnTo>
                  <a:pt x="313" y="281"/>
                </a:lnTo>
                <a:lnTo>
                  <a:pt x="314" y="281"/>
                </a:lnTo>
                <a:lnTo>
                  <a:pt x="314" y="280"/>
                </a:lnTo>
                <a:lnTo>
                  <a:pt x="313" y="280"/>
                </a:lnTo>
                <a:lnTo>
                  <a:pt x="314" y="280"/>
                </a:lnTo>
                <a:lnTo>
                  <a:pt x="313" y="280"/>
                </a:lnTo>
                <a:lnTo>
                  <a:pt x="313" y="279"/>
                </a:lnTo>
                <a:lnTo>
                  <a:pt x="313" y="280"/>
                </a:lnTo>
                <a:lnTo>
                  <a:pt x="313" y="279"/>
                </a:lnTo>
                <a:lnTo>
                  <a:pt x="312" y="279"/>
                </a:lnTo>
                <a:lnTo>
                  <a:pt x="312" y="280"/>
                </a:lnTo>
                <a:lnTo>
                  <a:pt x="312" y="279"/>
                </a:lnTo>
                <a:lnTo>
                  <a:pt x="313" y="279"/>
                </a:lnTo>
                <a:lnTo>
                  <a:pt x="313" y="278"/>
                </a:lnTo>
                <a:lnTo>
                  <a:pt x="312" y="278"/>
                </a:lnTo>
                <a:lnTo>
                  <a:pt x="312" y="277"/>
                </a:lnTo>
                <a:lnTo>
                  <a:pt x="311" y="277"/>
                </a:lnTo>
                <a:lnTo>
                  <a:pt x="311" y="278"/>
                </a:lnTo>
                <a:lnTo>
                  <a:pt x="312" y="278"/>
                </a:lnTo>
                <a:lnTo>
                  <a:pt x="311" y="278"/>
                </a:lnTo>
                <a:lnTo>
                  <a:pt x="311" y="277"/>
                </a:lnTo>
                <a:lnTo>
                  <a:pt x="310" y="278"/>
                </a:lnTo>
                <a:lnTo>
                  <a:pt x="311" y="278"/>
                </a:lnTo>
                <a:lnTo>
                  <a:pt x="310" y="278"/>
                </a:lnTo>
                <a:lnTo>
                  <a:pt x="309" y="278"/>
                </a:lnTo>
                <a:lnTo>
                  <a:pt x="310" y="278"/>
                </a:lnTo>
                <a:lnTo>
                  <a:pt x="310" y="277"/>
                </a:lnTo>
                <a:lnTo>
                  <a:pt x="311" y="277"/>
                </a:lnTo>
                <a:lnTo>
                  <a:pt x="310" y="277"/>
                </a:lnTo>
                <a:lnTo>
                  <a:pt x="311" y="276"/>
                </a:lnTo>
                <a:lnTo>
                  <a:pt x="310" y="276"/>
                </a:lnTo>
                <a:lnTo>
                  <a:pt x="311" y="276"/>
                </a:lnTo>
                <a:lnTo>
                  <a:pt x="311" y="277"/>
                </a:lnTo>
                <a:lnTo>
                  <a:pt x="311" y="276"/>
                </a:lnTo>
                <a:lnTo>
                  <a:pt x="311" y="277"/>
                </a:lnTo>
                <a:lnTo>
                  <a:pt x="312" y="277"/>
                </a:lnTo>
                <a:lnTo>
                  <a:pt x="312" y="276"/>
                </a:lnTo>
                <a:lnTo>
                  <a:pt x="311" y="276"/>
                </a:lnTo>
                <a:lnTo>
                  <a:pt x="311" y="275"/>
                </a:lnTo>
                <a:lnTo>
                  <a:pt x="312" y="275"/>
                </a:lnTo>
                <a:lnTo>
                  <a:pt x="311" y="275"/>
                </a:lnTo>
                <a:lnTo>
                  <a:pt x="311" y="274"/>
                </a:lnTo>
                <a:lnTo>
                  <a:pt x="312" y="274"/>
                </a:lnTo>
                <a:lnTo>
                  <a:pt x="312" y="275"/>
                </a:lnTo>
                <a:lnTo>
                  <a:pt x="313" y="275"/>
                </a:lnTo>
                <a:lnTo>
                  <a:pt x="313" y="274"/>
                </a:lnTo>
                <a:lnTo>
                  <a:pt x="313" y="275"/>
                </a:lnTo>
                <a:lnTo>
                  <a:pt x="314" y="275"/>
                </a:lnTo>
                <a:lnTo>
                  <a:pt x="314" y="274"/>
                </a:lnTo>
                <a:lnTo>
                  <a:pt x="313" y="274"/>
                </a:lnTo>
                <a:lnTo>
                  <a:pt x="314" y="274"/>
                </a:lnTo>
                <a:lnTo>
                  <a:pt x="313" y="274"/>
                </a:lnTo>
                <a:lnTo>
                  <a:pt x="313" y="273"/>
                </a:lnTo>
                <a:lnTo>
                  <a:pt x="313" y="274"/>
                </a:lnTo>
                <a:lnTo>
                  <a:pt x="313" y="273"/>
                </a:lnTo>
                <a:lnTo>
                  <a:pt x="312" y="273"/>
                </a:lnTo>
                <a:lnTo>
                  <a:pt x="312" y="274"/>
                </a:lnTo>
                <a:lnTo>
                  <a:pt x="312" y="273"/>
                </a:lnTo>
                <a:lnTo>
                  <a:pt x="313" y="273"/>
                </a:lnTo>
                <a:lnTo>
                  <a:pt x="313" y="272"/>
                </a:lnTo>
                <a:lnTo>
                  <a:pt x="313" y="271"/>
                </a:lnTo>
                <a:lnTo>
                  <a:pt x="313" y="272"/>
                </a:lnTo>
                <a:lnTo>
                  <a:pt x="314" y="272"/>
                </a:lnTo>
                <a:lnTo>
                  <a:pt x="314" y="271"/>
                </a:lnTo>
                <a:lnTo>
                  <a:pt x="313" y="271"/>
                </a:lnTo>
                <a:lnTo>
                  <a:pt x="314" y="271"/>
                </a:lnTo>
                <a:lnTo>
                  <a:pt x="314" y="270"/>
                </a:lnTo>
                <a:lnTo>
                  <a:pt x="314" y="271"/>
                </a:lnTo>
                <a:lnTo>
                  <a:pt x="314" y="270"/>
                </a:lnTo>
                <a:lnTo>
                  <a:pt x="314" y="269"/>
                </a:lnTo>
                <a:lnTo>
                  <a:pt x="315" y="269"/>
                </a:lnTo>
                <a:lnTo>
                  <a:pt x="315" y="270"/>
                </a:lnTo>
                <a:lnTo>
                  <a:pt x="315" y="271"/>
                </a:lnTo>
                <a:lnTo>
                  <a:pt x="315" y="270"/>
                </a:lnTo>
                <a:lnTo>
                  <a:pt x="315" y="271"/>
                </a:lnTo>
                <a:lnTo>
                  <a:pt x="316" y="271"/>
                </a:lnTo>
                <a:lnTo>
                  <a:pt x="315" y="271"/>
                </a:lnTo>
                <a:lnTo>
                  <a:pt x="315" y="272"/>
                </a:lnTo>
                <a:lnTo>
                  <a:pt x="316" y="272"/>
                </a:lnTo>
                <a:lnTo>
                  <a:pt x="316" y="271"/>
                </a:lnTo>
                <a:lnTo>
                  <a:pt x="316" y="272"/>
                </a:lnTo>
                <a:lnTo>
                  <a:pt x="316" y="273"/>
                </a:lnTo>
                <a:lnTo>
                  <a:pt x="317" y="273"/>
                </a:lnTo>
                <a:lnTo>
                  <a:pt x="317" y="274"/>
                </a:lnTo>
                <a:lnTo>
                  <a:pt x="317" y="273"/>
                </a:lnTo>
                <a:lnTo>
                  <a:pt x="316" y="273"/>
                </a:lnTo>
                <a:lnTo>
                  <a:pt x="316" y="274"/>
                </a:lnTo>
                <a:lnTo>
                  <a:pt x="316" y="273"/>
                </a:lnTo>
                <a:lnTo>
                  <a:pt x="316" y="274"/>
                </a:lnTo>
                <a:lnTo>
                  <a:pt x="315" y="274"/>
                </a:lnTo>
                <a:lnTo>
                  <a:pt x="316" y="274"/>
                </a:lnTo>
                <a:lnTo>
                  <a:pt x="315" y="274"/>
                </a:lnTo>
                <a:lnTo>
                  <a:pt x="315" y="275"/>
                </a:lnTo>
                <a:lnTo>
                  <a:pt x="316" y="275"/>
                </a:lnTo>
                <a:lnTo>
                  <a:pt x="316" y="274"/>
                </a:lnTo>
                <a:lnTo>
                  <a:pt x="316" y="275"/>
                </a:lnTo>
                <a:lnTo>
                  <a:pt x="317" y="275"/>
                </a:lnTo>
                <a:lnTo>
                  <a:pt x="317" y="274"/>
                </a:lnTo>
                <a:lnTo>
                  <a:pt x="318" y="274"/>
                </a:lnTo>
                <a:lnTo>
                  <a:pt x="318" y="275"/>
                </a:lnTo>
                <a:lnTo>
                  <a:pt x="317" y="275"/>
                </a:lnTo>
                <a:lnTo>
                  <a:pt x="318" y="275"/>
                </a:lnTo>
                <a:lnTo>
                  <a:pt x="318" y="274"/>
                </a:lnTo>
                <a:lnTo>
                  <a:pt x="319" y="274"/>
                </a:lnTo>
                <a:lnTo>
                  <a:pt x="319" y="275"/>
                </a:lnTo>
                <a:lnTo>
                  <a:pt x="320" y="275"/>
                </a:lnTo>
                <a:lnTo>
                  <a:pt x="319" y="275"/>
                </a:lnTo>
                <a:lnTo>
                  <a:pt x="319" y="274"/>
                </a:lnTo>
                <a:lnTo>
                  <a:pt x="319" y="273"/>
                </a:lnTo>
                <a:lnTo>
                  <a:pt x="319" y="274"/>
                </a:lnTo>
                <a:lnTo>
                  <a:pt x="320" y="274"/>
                </a:lnTo>
                <a:lnTo>
                  <a:pt x="320" y="273"/>
                </a:lnTo>
                <a:lnTo>
                  <a:pt x="319" y="273"/>
                </a:lnTo>
                <a:lnTo>
                  <a:pt x="320" y="273"/>
                </a:lnTo>
                <a:lnTo>
                  <a:pt x="320" y="272"/>
                </a:lnTo>
                <a:lnTo>
                  <a:pt x="320" y="273"/>
                </a:lnTo>
                <a:lnTo>
                  <a:pt x="320" y="274"/>
                </a:lnTo>
                <a:lnTo>
                  <a:pt x="320" y="273"/>
                </a:lnTo>
                <a:lnTo>
                  <a:pt x="321" y="274"/>
                </a:lnTo>
                <a:lnTo>
                  <a:pt x="320" y="274"/>
                </a:lnTo>
                <a:lnTo>
                  <a:pt x="321" y="274"/>
                </a:lnTo>
                <a:lnTo>
                  <a:pt x="320" y="274"/>
                </a:lnTo>
                <a:lnTo>
                  <a:pt x="320" y="275"/>
                </a:lnTo>
                <a:lnTo>
                  <a:pt x="321" y="275"/>
                </a:lnTo>
                <a:lnTo>
                  <a:pt x="321" y="274"/>
                </a:lnTo>
                <a:lnTo>
                  <a:pt x="321" y="275"/>
                </a:lnTo>
                <a:lnTo>
                  <a:pt x="322" y="275"/>
                </a:lnTo>
                <a:lnTo>
                  <a:pt x="322" y="274"/>
                </a:lnTo>
                <a:lnTo>
                  <a:pt x="323" y="274"/>
                </a:lnTo>
                <a:lnTo>
                  <a:pt x="322" y="274"/>
                </a:lnTo>
                <a:lnTo>
                  <a:pt x="323" y="274"/>
                </a:lnTo>
                <a:lnTo>
                  <a:pt x="323" y="275"/>
                </a:lnTo>
                <a:lnTo>
                  <a:pt x="322" y="275"/>
                </a:lnTo>
                <a:lnTo>
                  <a:pt x="323" y="275"/>
                </a:lnTo>
                <a:lnTo>
                  <a:pt x="324" y="275"/>
                </a:lnTo>
                <a:lnTo>
                  <a:pt x="323" y="275"/>
                </a:lnTo>
                <a:lnTo>
                  <a:pt x="324" y="274"/>
                </a:lnTo>
                <a:lnTo>
                  <a:pt x="324" y="275"/>
                </a:lnTo>
                <a:lnTo>
                  <a:pt x="325" y="275"/>
                </a:lnTo>
                <a:lnTo>
                  <a:pt x="324" y="275"/>
                </a:lnTo>
                <a:lnTo>
                  <a:pt x="324" y="274"/>
                </a:lnTo>
                <a:lnTo>
                  <a:pt x="324" y="273"/>
                </a:lnTo>
                <a:lnTo>
                  <a:pt x="323" y="273"/>
                </a:lnTo>
                <a:lnTo>
                  <a:pt x="324" y="273"/>
                </a:lnTo>
                <a:lnTo>
                  <a:pt x="323" y="274"/>
                </a:lnTo>
                <a:lnTo>
                  <a:pt x="323" y="273"/>
                </a:lnTo>
                <a:lnTo>
                  <a:pt x="323" y="274"/>
                </a:lnTo>
                <a:lnTo>
                  <a:pt x="322" y="273"/>
                </a:lnTo>
                <a:lnTo>
                  <a:pt x="323" y="273"/>
                </a:lnTo>
                <a:lnTo>
                  <a:pt x="324" y="273"/>
                </a:lnTo>
                <a:lnTo>
                  <a:pt x="323" y="272"/>
                </a:lnTo>
                <a:lnTo>
                  <a:pt x="322" y="272"/>
                </a:lnTo>
                <a:lnTo>
                  <a:pt x="323" y="272"/>
                </a:lnTo>
                <a:lnTo>
                  <a:pt x="323" y="271"/>
                </a:lnTo>
                <a:lnTo>
                  <a:pt x="322" y="271"/>
                </a:lnTo>
                <a:lnTo>
                  <a:pt x="323" y="271"/>
                </a:lnTo>
                <a:lnTo>
                  <a:pt x="322" y="271"/>
                </a:lnTo>
                <a:lnTo>
                  <a:pt x="322" y="272"/>
                </a:lnTo>
                <a:lnTo>
                  <a:pt x="321" y="272"/>
                </a:lnTo>
                <a:lnTo>
                  <a:pt x="321" y="271"/>
                </a:lnTo>
                <a:lnTo>
                  <a:pt x="321" y="272"/>
                </a:lnTo>
                <a:lnTo>
                  <a:pt x="320" y="272"/>
                </a:lnTo>
                <a:lnTo>
                  <a:pt x="320" y="271"/>
                </a:lnTo>
                <a:lnTo>
                  <a:pt x="321" y="271"/>
                </a:lnTo>
                <a:lnTo>
                  <a:pt x="320" y="271"/>
                </a:lnTo>
                <a:lnTo>
                  <a:pt x="321" y="270"/>
                </a:lnTo>
                <a:lnTo>
                  <a:pt x="321" y="271"/>
                </a:lnTo>
                <a:lnTo>
                  <a:pt x="322" y="270"/>
                </a:lnTo>
                <a:lnTo>
                  <a:pt x="322" y="271"/>
                </a:lnTo>
                <a:lnTo>
                  <a:pt x="322" y="270"/>
                </a:lnTo>
                <a:lnTo>
                  <a:pt x="321" y="270"/>
                </a:lnTo>
                <a:lnTo>
                  <a:pt x="321" y="269"/>
                </a:lnTo>
                <a:lnTo>
                  <a:pt x="322" y="269"/>
                </a:lnTo>
                <a:lnTo>
                  <a:pt x="321" y="269"/>
                </a:lnTo>
                <a:lnTo>
                  <a:pt x="321" y="268"/>
                </a:lnTo>
                <a:lnTo>
                  <a:pt x="321" y="269"/>
                </a:lnTo>
                <a:lnTo>
                  <a:pt x="320" y="269"/>
                </a:lnTo>
                <a:lnTo>
                  <a:pt x="320" y="268"/>
                </a:lnTo>
                <a:lnTo>
                  <a:pt x="321" y="268"/>
                </a:lnTo>
                <a:lnTo>
                  <a:pt x="320" y="268"/>
                </a:lnTo>
                <a:lnTo>
                  <a:pt x="321" y="267"/>
                </a:lnTo>
                <a:lnTo>
                  <a:pt x="320" y="267"/>
                </a:lnTo>
                <a:lnTo>
                  <a:pt x="320" y="268"/>
                </a:lnTo>
                <a:lnTo>
                  <a:pt x="320" y="267"/>
                </a:lnTo>
                <a:lnTo>
                  <a:pt x="320" y="266"/>
                </a:lnTo>
                <a:lnTo>
                  <a:pt x="320" y="267"/>
                </a:lnTo>
                <a:lnTo>
                  <a:pt x="319" y="267"/>
                </a:lnTo>
                <a:lnTo>
                  <a:pt x="320" y="267"/>
                </a:lnTo>
                <a:lnTo>
                  <a:pt x="320" y="268"/>
                </a:lnTo>
                <a:lnTo>
                  <a:pt x="319" y="268"/>
                </a:lnTo>
                <a:lnTo>
                  <a:pt x="319" y="267"/>
                </a:lnTo>
                <a:lnTo>
                  <a:pt x="319" y="268"/>
                </a:lnTo>
                <a:lnTo>
                  <a:pt x="319" y="269"/>
                </a:lnTo>
                <a:lnTo>
                  <a:pt x="320" y="269"/>
                </a:lnTo>
                <a:lnTo>
                  <a:pt x="319" y="269"/>
                </a:lnTo>
                <a:lnTo>
                  <a:pt x="319" y="268"/>
                </a:lnTo>
                <a:lnTo>
                  <a:pt x="318" y="268"/>
                </a:lnTo>
                <a:lnTo>
                  <a:pt x="318" y="269"/>
                </a:lnTo>
                <a:lnTo>
                  <a:pt x="317" y="269"/>
                </a:lnTo>
                <a:lnTo>
                  <a:pt x="318" y="269"/>
                </a:lnTo>
                <a:lnTo>
                  <a:pt x="318" y="268"/>
                </a:lnTo>
                <a:lnTo>
                  <a:pt x="317" y="268"/>
                </a:lnTo>
                <a:lnTo>
                  <a:pt x="317" y="269"/>
                </a:lnTo>
                <a:lnTo>
                  <a:pt x="316" y="269"/>
                </a:lnTo>
                <a:lnTo>
                  <a:pt x="316" y="268"/>
                </a:lnTo>
                <a:lnTo>
                  <a:pt x="316" y="269"/>
                </a:lnTo>
                <a:lnTo>
                  <a:pt x="315" y="269"/>
                </a:lnTo>
                <a:lnTo>
                  <a:pt x="315" y="268"/>
                </a:lnTo>
                <a:lnTo>
                  <a:pt x="316" y="268"/>
                </a:lnTo>
                <a:lnTo>
                  <a:pt x="315" y="268"/>
                </a:lnTo>
                <a:lnTo>
                  <a:pt x="316" y="268"/>
                </a:lnTo>
                <a:lnTo>
                  <a:pt x="316" y="267"/>
                </a:lnTo>
                <a:lnTo>
                  <a:pt x="316" y="268"/>
                </a:lnTo>
                <a:lnTo>
                  <a:pt x="316" y="267"/>
                </a:lnTo>
                <a:lnTo>
                  <a:pt x="317" y="267"/>
                </a:lnTo>
                <a:lnTo>
                  <a:pt x="317" y="268"/>
                </a:lnTo>
                <a:lnTo>
                  <a:pt x="317" y="267"/>
                </a:lnTo>
                <a:lnTo>
                  <a:pt x="316" y="267"/>
                </a:lnTo>
                <a:lnTo>
                  <a:pt x="316" y="266"/>
                </a:lnTo>
                <a:lnTo>
                  <a:pt x="317" y="266"/>
                </a:lnTo>
                <a:lnTo>
                  <a:pt x="317" y="265"/>
                </a:lnTo>
                <a:lnTo>
                  <a:pt x="318" y="265"/>
                </a:lnTo>
                <a:lnTo>
                  <a:pt x="318" y="266"/>
                </a:lnTo>
                <a:lnTo>
                  <a:pt x="317" y="266"/>
                </a:lnTo>
                <a:lnTo>
                  <a:pt x="318" y="266"/>
                </a:lnTo>
                <a:lnTo>
                  <a:pt x="318" y="265"/>
                </a:lnTo>
                <a:lnTo>
                  <a:pt x="319" y="265"/>
                </a:lnTo>
                <a:lnTo>
                  <a:pt x="319" y="266"/>
                </a:lnTo>
                <a:lnTo>
                  <a:pt x="320" y="266"/>
                </a:lnTo>
                <a:lnTo>
                  <a:pt x="319" y="266"/>
                </a:lnTo>
                <a:lnTo>
                  <a:pt x="319" y="265"/>
                </a:lnTo>
                <a:lnTo>
                  <a:pt x="319" y="264"/>
                </a:lnTo>
                <a:lnTo>
                  <a:pt x="318" y="264"/>
                </a:lnTo>
                <a:lnTo>
                  <a:pt x="318" y="265"/>
                </a:lnTo>
                <a:lnTo>
                  <a:pt x="318" y="264"/>
                </a:lnTo>
                <a:lnTo>
                  <a:pt x="318" y="265"/>
                </a:lnTo>
                <a:lnTo>
                  <a:pt x="317" y="265"/>
                </a:lnTo>
                <a:lnTo>
                  <a:pt x="317" y="264"/>
                </a:lnTo>
                <a:lnTo>
                  <a:pt x="318" y="264"/>
                </a:lnTo>
                <a:lnTo>
                  <a:pt x="318" y="263"/>
                </a:lnTo>
                <a:lnTo>
                  <a:pt x="317" y="263"/>
                </a:lnTo>
                <a:lnTo>
                  <a:pt x="318" y="263"/>
                </a:lnTo>
                <a:lnTo>
                  <a:pt x="318" y="262"/>
                </a:lnTo>
                <a:lnTo>
                  <a:pt x="317" y="262"/>
                </a:lnTo>
                <a:lnTo>
                  <a:pt x="317" y="263"/>
                </a:lnTo>
                <a:lnTo>
                  <a:pt x="316" y="263"/>
                </a:lnTo>
                <a:lnTo>
                  <a:pt x="316" y="262"/>
                </a:lnTo>
                <a:lnTo>
                  <a:pt x="316" y="263"/>
                </a:lnTo>
                <a:lnTo>
                  <a:pt x="315" y="263"/>
                </a:lnTo>
                <a:lnTo>
                  <a:pt x="315" y="262"/>
                </a:lnTo>
                <a:lnTo>
                  <a:pt x="316" y="262"/>
                </a:lnTo>
                <a:lnTo>
                  <a:pt x="315" y="262"/>
                </a:lnTo>
                <a:lnTo>
                  <a:pt x="316" y="262"/>
                </a:lnTo>
                <a:lnTo>
                  <a:pt x="316" y="261"/>
                </a:lnTo>
                <a:lnTo>
                  <a:pt x="316" y="262"/>
                </a:lnTo>
                <a:lnTo>
                  <a:pt x="316" y="261"/>
                </a:lnTo>
                <a:lnTo>
                  <a:pt x="317" y="261"/>
                </a:lnTo>
                <a:lnTo>
                  <a:pt x="317" y="262"/>
                </a:lnTo>
                <a:lnTo>
                  <a:pt x="317" y="261"/>
                </a:lnTo>
                <a:lnTo>
                  <a:pt x="316" y="261"/>
                </a:lnTo>
                <a:lnTo>
                  <a:pt x="316" y="260"/>
                </a:lnTo>
                <a:lnTo>
                  <a:pt x="316" y="259"/>
                </a:lnTo>
                <a:lnTo>
                  <a:pt x="316" y="260"/>
                </a:lnTo>
                <a:lnTo>
                  <a:pt x="315" y="260"/>
                </a:lnTo>
                <a:lnTo>
                  <a:pt x="315" y="259"/>
                </a:lnTo>
                <a:lnTo>
                  <a:pt x="316" y="259"/>
                </a:lnTo>
                <a:lnTo>
                  <a:pt x="315" y="259"/>
                </a:lnTo>
                <a:lnTo>
                  <a:pt x="315" y="258"/>
                </a:lnTo>
                <a:lnTo>
                  <a:pt x="315" y="259"/>
                </a:lnTo>
                <a:lnTo>
                  <a:pt x="315" y="258"/>
                </a:lnTo>
                <a:lnTo>
                  <a:pt x="315" y="257"/>
                </a:lnTo>
                <a:lnTo>
                  <a:pt x="314" y="257"/>
                </a:lnTo>
                <a:lnTo>
                  <a:pt x="314" y="258"/>
                </a:lnTo>
                <a:lnTo>
                  <a:pt x="314" y="259"/>
                </a:lnTo>
                <a:lnTo>
                  <a:pt x="314" y="258"/>
                </a:lnTo>
                <a:lnTo>
                  <a:pt x="314" y="259"/>
                </a:lnTo>
                <a:lnTo>
                  <a:pt x="313" y="259"/>
                </a:lnTo>
                <a:lnTo>
                  <a:pt x="314" y="259"/>
                </a:lnTo>
                <a:lnTo>
                  <a:pt x="314" y="260"/>
                </a:lnTo>
                <a:lnTo>
                  <a:pt x="313" y="260"/>
                </a:lnTo>
                <a:lnTo>
                  <a:pt x="313" y="259"/>
                </a:lnTo>
                <a:lnTo>
                  <a:pt x="313" y="260"/>
                </a:lnTo>
                <a:lnTo>
                  <a:pt x="313" y="261"/>
                </a:lnTo>
                <a:lnTo>
                  <a:pt x="312" y="261"/>
                </a:lnTo>
                <a:lnTo>
                  <a:pt x="312" y="262"/>
                </a:lnTo>
                <a:lnTo>
                  <a:pt x="312" y="261"/>
                </a:lnTo>
                <a:lnTo>
                  <a:pt x="313" y="261"/>
                </a:lnTo>
                <a:lnTo>
                  <a:pt x="313" y="262"/>
                </a:lnTo>
                <a:lnTo>
                  <a:pt x="313" y="261"/>
                </a:lnTo>
                <a:lnTo>
                  <a:pt x="313" y="262"/>
                </a:lnTo>
                <a:lnTo>
                  <a:pt x="314" y="262"/>
                </a:lnTo>
                <a:lnTo>
                  <a:pt x="313" y="262"/>
                </a:lnTo>
                <a:lnTo>
                  <a:pt x="314" y="262"/>
                </a:lnTo>
                <a:lnTo>
                  <a:pt x="314" y="263"/>
                </a:lnTo>
                <a:lnTo>
                  <a:pt x="313" y="263"/>
                </a:lnTo>
                <a:lnTo>
                  <a:pt x="313" y="262"/>
                </a:lnTo>
                <a:lnTo>
                  <a:pt x="313" y="263"/>
                </a:lnTo>
                <a:lnTo>
                  <a:pt x="312" y="263"/>
                </a:lnTo>
                <a:lnTo>
                  <a:pt x="312" y="262"/>
                </a:lnTo>
                <a:lnTo>
                  <a:pt x="311" y="262"/>
                </a:lnTo>
                <a:lnTo>
                  <a:pt x="311" y="263"/>
                </a:lnTo>
                <a:lnTo>
                  <a:pt x="312" y="263"/>
                </a:lnTo>
                <a:lnTo>
                  <a:pt x="311" y="263"/>
                </a:lnTo>
                <a:lnTo>
                  <a:pt x="311" y="262"/>
                </a:lnTo>
                <a:lnTo>
                  <a:pt x="310" y="263"/>
                </a:lnTo>
                <a:lnTo>
                  <a:pt x="311" y="263"/>
                </a:lnTo>
                <a:lnTo>
                  <a:pt x="310" y="263"/>
                </a:lnTo>
                <a:lnTo>
                  <a:pt x="309" y="263"/>
                </a:lnTo>
                <a:lnTo>
                  <a:pt x="310" y="263"/>
                </a:lnTo>
                <a:lnTo>
                  <a:pt x="310" y="262"/>
                </a:lnTo>
                <a:lnTo>
                  <a:pt x="311" y="262"/>
                </a:lnTo>
                <a:lnTo>
                  <a:pt x="310" y="262"/>
                </a:lnTo>
                <a:lnTo>
                  <a:pt x="310" y="261"/>
                </a:lnTo>
                <a:lnTo>
                  <a:pt x="310" y="262"/>
                </a:lnTo>
                <a:lnTo>
                  <a:pt x="309" y="261"/>
                </a:lnTo>
                <a:lnTo>
                  <a:pt x="310" y="261"/>
                </a:lnTo>
                <a:lnTo>
                  <a:pt x="309" y="261"/>
                </a:lnTo>
                <a:lnTo>
                  <a:pt x="310" y="260"/>
                </a:lnTo>
                <a:lnTo>
                  <a:pt x="309" y="260"/>
                </a:lnTo>
                <a:lnTo>
                  <a:pt x="309" y="261"/>
                </a:lnTo>
                <a:lnTo>
                  <a:pt x="309" y="262"/>
                </a:lnTo>
                <a:lnTo>
                  <a:pt x="309" y="261"/>
                </a:lnTo>
                <a:lnTo>
                  <a:pt x="308" y="262"/>
                </a:lnTo>
                <a:lnTo>
                  <a:pt x="309" y="262"/>
                </a:lnTo>
                <a:lnTo>
                  <a:pt x="308" y="262"/>
                </a:lnTo>
                <a:lnTo>
                  <a:pt x="309" y="262"/>
                </a:lnTo>
                <a:lnTo>
                  <a:pt x="309" y="263"/>
                </a:lnTo>
                <a:lnTo>
                  <a:pt x="308" y="263"/>
                </a:lnTo>
                <a:lnTo>
                  <a:pt x="308" y="262"/>
                </a:lnTo>
                <a:lnTo>
                  <a:pt x="308" y="263"/>
                </a:lnTo>
                <a:lnTo>
                  <a:pt x="307" y="263"/>
                </a:lnTo>
                <a:lnTo>
                  <a:pt x="307" y="262"/>
                </a:lnTo>
                <a:lnTo>
                  <a:pt x="306" y="262"/>
                </a:lnTo>
                <a:lnTo>
                  <a:pt x="306" y="263"/>
                </a:lnTo>
                <a:lnTo>
                  <a:pt x="307" y="263"/>
                </a:lnTo>
                <a:lnTo>
                  <a:pt x="306" y="263"/>
                </a:lnTo>
                <a:lnTo>
                  <a:pt x="306" y="262"/>
                </a:lnTo>
                <a:lnTo>
                  <a:pt x="305" y="262"/>
                </a:lnTo>
                <a:lnTo>
                  <a:pt x="305" y="263"/>
                </a:lnTo>
                <a:lnTo>
                  <a:pt x="304" y="263"/>
                </a:lnTo>
                <a:lnTo>
                  <a:pt x="305" y="263"/>
                </a:lnTo>
                <a:lnTo>
                  <a:pt x="305" y="262"/>
                </a:lnTo>
                <a:lnTo>
                  <a:pt x="305" y="261"/>
                </a:lnTo>
                <a:lnTo>
                  <a:pt x="306" y="261"/>
                </a:lnTo>
                <a:lnTo>
                  <a:pt x="306" y="262"/>
                </a:lnTo>
                <a:lnTo>
                  <a:pt x="306" y="261"/>
                </a:lnTo>
                <a:lnTo>
                  <a:pt x="306" y="262"/>
                </a:lnTo>
                <a:lnTo>
                  <a:pt x="307" y="262"/>
                </a:lnTo>
                <a:lnTo>
                  <a:pt x="307" y="261"/>
                </a:lnTo>
                <a:lnTo>
                  <a:pt x="306" y="261"/>
                </a:lnTo>
                <a:lnTo>
                  <a:pt x="306" y="260"/>
                </a:lnTo>
                <a:lnTo>
                  <a:pt x="307" y="260"/>
                </a:lnTo>
                <a:lnTo>
                  <a:pt x="306" y="260"/>
                </a:lnTo>
                <a:lnTo>
                  <a:pt x="306" y="259"/>
                </a:lnTo>
                <a:lnTo>
                  <a:pt x="307" y="259"/>
                </a:lnTo>
                <a:lnTo>
                  <a:pt x="307" y="260"/>
                </a:lnTo>
                <a:lnTo>
                  <a:pt x="308" y="260"/>
                </a:lnTo>
                <a:lnTo>
                  <a:pt x="308" y="259"/>
                </a:lnTo>
                <a:lnTo>
                  <a:pt x="308" y="260"/>
                </a:lnTo>
                <a:lnTo>
                  <a:pt x="309" y="260"/>
                </a:lnTo>
                <a:lnTo>
                  <a:pt x="309" y="259"/>
                </a:lnTo>
                <a:lnTo>
                  <a:pt x="308" y="259"/>
                </a:lnTo>
                <a:lnTo>
                  <a:pt x="309" y="259"/>
                </a:lnTo>
                <a:lnTo>
                  <a:pt x="308" y="259"/>
                </a:lnTo>
                <a:lnTo>
                  <a:pt x="308" y="258"/>
                </a:lnTo>
                <a:lnTo>
                  <a:pt x="308" y="259"/>
                </a:lnTo>
                <a:lnTo>
                  <a:pt x="307" y="258"/>
                </a:lnTo>
                <a:lnTo>
                  <a:pt x="307" y="259"/>
                </a:lnTo>
                <a:lnTo>
                  <a:pt x="307" y="258"/>
                </a:lnTo>
                <a:lnTo>
                  <a:pt x="308" y="258"/>
                </a:lnTo>
                <a:lnTo>
                  <a:pt x="308" y="257"/>
                </a:lnTo>
                <a:lnTo>
                  <a:pt x="307" y="257"/>
                </a:lnTo>
                <a:lnTo>
                  <a:pt x="308" y="257"/>
                </a:lnTo>
                <a:lnTo>
                  <a:pt x="308" y="256"/>
                </a:lnTo>
                <a:lnTo>
                  <a:pt x="308" y="257"/>
                </a:lnTo>
                <a:lnTo>
                  <a:pt x="309" y="257"/>
                </a:lnTo>
                <a:lnTo>
                  <a:pt x="309" y="256"/>
                </a:lnTo>
                <a:lnTo>
                  <a:pt x="308" y="256"/>
                </a:lnTo>
                <a:lnTo>
                  <a:pt x="309" y="256"/>
                </a:lnTo>
                <a:lnTo>
                  <a:pt x="308" y="256"/>
                </a:lnTo>
                <a:lnTo>
                  <a:pt x="309" y="256"/>
                </a:lnTo>
                <a:lnTo>
                  <a:pt x="309" y="255"/>
                </a:lnTo>
                <a:lnTo>
                  <a:pt x="310" y="255"/>
                </a:lnTo>
                <a:lnTo>
                  <a:pt x="309" y="256"/>
                </a:lnTo>
                <a:lnTo>
                  <a:pt x="310" y="256"/>
                </a:lnTo>
                <a:lnTo>
                  <a:pt x="309" y="256"/>
                </a:lnTo>
                <a:lnTo>
                  <a:pt x="310" y="256"/>
                </a:lnTo>
                <a:lnTo>
                  <a:pt x="311" y="256"/>
                </a:lnTo>
                <a:lnTo>
                  <a:pt x="310" y="256"/>
                </a:lnTo>
                <a:lnTo>
                  <a:pt x="310" y="257"/>
                </a:lnTo>
                <a:lnTo>
                  <a:pt x="309" y="257"/>
                </a:lnTo>
                <a:lnTo>
                  <a:pt x="310" y="257"/>
                </a:lnTo>
                <a:lnTo>
                  <a:pt x="311" y="257"/>
                </a:lnTo>
                <a:lnTo>
                  <a:pt x="310" y="257"/>
                </a:lnTo>
                <a:lnTo>
                  <a:pt x="311" y="256"/>
                </a:lnTo>
                <a:lnTo>
                  <a:pt x="311" y="257"/>
                </a:lnTo>
                <a:lnTo>
                  <a:pt x="312" y="257"/>
                </a:lnTo>
                <a:lnTo>
                  <a:pt x="311" y="257"/>
                </a:lnTo>
                <a:lnTo>
                  <a:pt x="311" y="256"/>
                </a:lnTo>
                <a:lnTo>
                  <a:pt x="312" y="256"/>
                </a:lnTo>
                <a:lnTo>
                  <a:pt x="312" y="257"/>
                </a:lnTo>
                <a:lnTo>
                  <a:pt x="313" y="257"/>
                </a:lnTo>
                <a:lnTo>
                  <a:pt x="313" y="256"/>
                </a:lnTo>
                <a:lnTo>
                  <a:pt x="313" y="257"/>
                </a:lnTo>
                <a:lnTo>
                  <a:pt x="314" y="257"/>
                </a:lnTo>
                <a:lnTo>
                  <a:pt x="314" y="256"/>
                </a:lnTo>
                <a:lnTo>
                  <a:pt x="313" y="256"/>
                </a:lnTo>
                <a:lnTo>
                  <a:pt x="314" y="256"/>
                </a:lnTo>
                <a:lnTo>
                  <a:pt x="313" y="256"/>
                </a:lnTo>
                <a:lnTo>
                  <a:pt x="312" y="256"/>
                </a:lnTo>
                <a:lnTo>
                  <a:pt x="313" y="256"/>
                </a:lnTo>
                <a:lnTo>
                  <a:pt x="313" y="255"/>
                </a:lnTo>
                <a:lnTo>
                  <a:pt x="312" y="255"/>
                </a:lnTo>
                <a:lnTo>
                  <a:pt x="312" y="254"/>
                </a:lnTo>
                <a:lnTo>
                  <a:pt x="311" y="254"/>
                </a:lnTo>
                <a:lnTo>
                  <a:pt x="311" y="255"/>
                </a:lnTo>
                <a:lnTo>
                  <a:pt x="312" y="255"/>
                </a:lnTo>
                <a:lnTo>
                  <a:pt x="311" y="255"/>
                </a:lnTo>
                <a:lnTo>
                  <a:pt x="311" y="254"/>
                </a:lnTo>
                <a:lnTo>
                  <a:pt x="310" y="255"/>
                </a:lnTo>
                <a:lnTo>
                  <a:pt x="311" y="255"/>
                </a:lnTo>
                <a:lnTo>
                  <a:pt x="310" y="255"/>
                </a:lnTo>
                <a:lnTo>
                  <a:pt x="309" y="255"/>
                </a:lnTo>
                <a:lnTo>
                  <a:pt x="310" y="255"/>
                </a:lnTo>
                <a:lnTo>
                  <a:pt x="310" y="254"/>
                </a:lnTo>
                <a:lnTo>
                  <a:pt x="311" y="254"/>
                </a:lnTo>
                <a:lnTo>
                  <a:pt x="310" y="254"/>
                </a:lnTo>
                <a:lnTo>
                  <a:pt x="311" y="253"/>
                </a:lnTo>
                <a:lnTo>
                  <a:pt x="310" y="253"/>
                </a:lnTo>
                <a:lnTo>
                  <a:pt x="311" y="253"/>
                </a:lnTo>
                <a:lnTo>
                  <a:pt x="311" y="254"/>
                </a:lnTo>
                <a:lnTo>
                  <a:pt x="311" y="253"/>
                </a:lnTo>
                <a:lnTo>
                  <a:pt x="311" y="254"/>
                </a:lnTo>
                <a:lnTo>
                  <a:pt x="312" y="254"/>
                </a:lnTo>
                <a:lnTo>
                  <a:pt x="312" y="253"/>
                </a:lnTo>
                <a:lnTo>
                  <a:pt x="311" y="253"/>
                </a:lnTo>
                <a:lnTo>
                  <a:pt x="311" y="252"/>
                </a:lnTo>
                <a:lnTo>
                  <a:pt x="311" y="251"/>
                </a:lnTo>
                <a:lnTo>
                  <a:pt x="310" y="252"/>
                </a:lnTo>
                <a:lnTo>
                  <a:pt x="311" y="252"/>
                </a:lnTo>
                <a:lnTo>
                  <a:pt x="310" y="252"/>
                </a:lnTo>
                <a:lnTo>
                  <a:pt x="309" y="252"/>
                </a:lnTo>
                <a:lnTo>
                  <a:pt x="310" y="252"/>
                </a:lnTo>
                <a:lnTo>
                  <a:pt x="310" y="251"/>
                </a:lnTo>
                <a:lnTo>
                  <a:pt x="311" y="251"/>
                </a:lnTo>
                <a:lnTo>
                  <a:pt x="310" y="251"/>
                </a:lnTo>
                <a:lnTo>
                  <a:pt x="310" y="250"/>
                </a:lnTo>
                <a:lnTo>
                  <a:pt x="310" y="251"/>
                </a:lnTo>
                <a:lnTo>
                  <a:pt x="309" y="250"/>
                </a:lnTo>
                <a:lnTo>
                  <a:pt x="310" y="250"/>
                </a:lnTo>
                <a:lnTo>
                  <a:pt x="309" y="250"/>
                </a:lnTo>
                <a:lnTo>
                  <a:pt x="310" y="249"/>
                </a:lnTo>
                <a:lnTo>
                  <a:pt x="309" y="249"/>
                </a:lnTo>
                <a:lnTo>
                  <a:pt x="309" y="250"/>
                </a:lnTo>
                <a:lnTo>
                  <a:pt x="309" y="251"/>
                </a:lnTo>
                <a:lnTo>
                  <a:pt x="309" y="250"/>
                </a:lnTo>
                <a:lnTo>
                  <a:pt x="308" y="251"/>
                </a:lnTo>
                <a:lnTo>
                  <a:pt x="309" y="251"/>
                </a:lnTo>
                <a:lnTo>
                  <a:pt x="308" y="251"/>
                </a:lnTo>
                <a:lnTo>
                  <a:pt x="309" y="251"/>
                </a:lnTo>
                <a:lnTo>
                  <a:pt x="309" y="252"/>
                </a:lnTo>
                <a:lnTo>
                  <a:pt x="308" y="252"/>
                </a:lnTo>
                <a:lnTo>
                  <a:pt x="308" y="251"/>
                </a:lnTo>
                <a:lnTo>
                  <a:pt x="308" y="252"/>
                </a:lnTo>
                <a:lnTo>
                  <a:pt x="307" y="252"/>
                </a:lnTo>
                <a:lnTo>
                  <a:pt x="307" y="251"/>
                </a:lnTo>
                <a:lnTo>
                  <a:pt x="306" y="251"/>
                </a:lnTo>
                <a:lnTo>
                  <a:pt x="306" y="252"/>
                </a:lnTo>
                <a:lnTo>
                  <a:pt x="307" y="252"/>
                </a:lnTo>
                <a:lnTo>
                  <a:pt x="306" y="252"/>
                </a:lnTo>
                <a:lnTo>
                  <a:pt x="306" y="251"/>
                </a:lnTo>
                <a:lnTo>
                  <a:pt x="305" y="251"/>
                </a:lnTo>
                <a:lnTo>
                  <a:pt x="305" y="252"/>
                </a:lnTo>
                <a:lnTo>
                  <a:pt x="304" y="252"/>
                </a:lnTo>
                <a:lnTo>
                  <a:pt x="305" y="252"/>
                </a:lnTo>
                <a:lnTo>
                  <a:pt x="305" y="251"/>
                </a:lnTo>
                <a:lnTo>
                  <a:pt x="305" y="250"/>
                </a:lnTo>
                <a:lnTo>
                  <a:pt x="306" y="250"/>
                </a:lnTo>
                <a:lnTo>
                  <a:pt x="306" y="251"/>
                </a:lnTo>
                <a:lnTo>
                  <a:pt x="306" y="250"/>
                </a:lnTo>
                <a:lnTo>
                  <a:pt x="306" y="251"/>
                </a:lnTo>
                <a:lnTo>
                  <a:pt x="307" y="251"/>
                </a:lnTo>
                <a:lnTo>
                  <a:pt x="307" y="250"/>
                </a:lnTo>
                <a:lnTo>
                  <a:pt x="306" y="250"/>
                </a:lnTo>
                <a:lnTo>
                  <a:pt x="306" y="249"/>
                </a:lnTo>
                <a:lnTo>
                  <a:pt x="307" y="249"/>
                </a:lnTo>
                <a:lnTo>
                  <a:pt x="306" y="249"/>
                </a:lnTo>
                <a:lnTo>
                  <a:pt x="306" y="248"/>
                </a:lnTo>
                <a:lnTo>
                  <a:pt x="307" y="248"/>
                </a:lnTo>
                <a:lnTo>
                  <a:pt x="307" y="249"/>
                </a:lnTo>
                <a:lnTo>
                  <a:pt x="308" y="249"/>
                </a:lnTo>
                <a:lnTo>
                  <a:pt x="308" y="248"/>
                </a:lnTo>
                <a:lnTo>
                  <a:pt x="308" y="249"/>
                </a:lnTo>
                <a:lnTo>
                  <a:pt x="309" y="249"/>
                </a:lnTo>
                <a:lnTo>
                  <a:pt x="309" y="248"/>
                </a:lnTo>
                <a:lnTo>
                  <a:pt x="308" y="248"/>
                </a:lnTo>
                <a:lnTo>
                  <a:pt x="309" y="248"/>
                </a:lnTo>
                <a:lnTo>
                  <a:pt x="308" y="248"/>
                </a:lnTo>
                <a:lnTo>
                  <a:pt x="308" y="247"/>
                </a:lnTo>
                <a:lnTo>
                  <a:pt x="308" y="248"/>
                </a:lnTo>
                <a:lnTo>
                  <a:pt x="307" y="247"/>
                </a:lnTo>
                <a:lnTo>
                  <a:pt x="307" y="248"/>
                </a:lnTo>
                <a:lnTo>
                  <a:pt x="307" y="247"/>
                </a:lnTo>
                <a:lnTo>
                  <a:pt x="308" y="247"/>
                </a:lnTo>
                <a:lnTo>
                  <a:pt x="308" y="246"/>
                </a:lnTo>
                <a:lnTo>
                  <a:pt x="307" y="246"/>
                </a:lnTo>
                <a:lnTo>
                  <a:pt x="308" y="246"/>
                </a:lnTo>
                <a:lnTo>
                  <a:pt x="307" y="246"/>
                </a:lnTo>
                <a:lnTo>
                  <a:pt x="307" y="245"/>
                </a:lnTo>
                <a:lnTo>
                  <a:pt x="306" y="245"/>
                </a:lnTo>
                <a:lnTo>
                  <a:pt x="306" y="246"/>
                </a:lnTo>
                <a:lnTo>
                  <a:pt x="307" y="246"/>
                </a:lnTo>
                <a:lnTo>
                  <a:pt x="306" y="246"/>
                </a:lnTo>
                <a:lnTo>
                  <a:pt x="306" y="245"/>
                </a:lnTo>
                <a:lnTo>
                  <a:pt x="305" y="245"/>
                </a:lnTo>
                <a:lnTo>
                  <a:pt x="305" y="246"/>
                </a:lnTo>
                <a:lnTo>
                  <a:pt x="304" y="246"/>
                </a:lnTo>
                <a:lnTo>
                  <a:pt x="305" y="246"/>
                </a:lnTo>
                <a:lnTo>
                  <a:pt x="305" y="245"/>
                </a:lnTo>
                <a:lnTo>
                  <a:pt x="305" y="244"/>
                </a:lnTo>
                <a:lnTo>
                  <a:pt x="306" y="244"/>
                </a:lnTo>
                <a:lnTo>
                  <a:pt x="306" y="245"/>
                </a:lnTo>
                <a:lnTo>
                  <a:pt x="306" y="244"/>
                </a:lnTo>
                <a:lnTo>
                  <a:pt x="306" y="245"/>
                </a:lnTo>
                <a:lnTo>
                  <a:pt x="307" y="245"/>
                </a:lnTo>
                <a:lnTo>
                  <a:pt x="307" y="244"/>
                </a:lnTo>
                <a:lnTo>
                  <a:pt x="306" y="244"/>
                </a:lnTo>
                <a:lnTo>
                  <a:pt x="306" y="243"/>
                </a:lnTo>
                <a:lnTo>
                  <a:pt x="306" y="242"/>
                </a:lnTo>
                <a:lnTo>
                  <a:pt x="305" y="242"/>
                </a:lnTo>
                <a:lnTo>
                  <a:pt x="305" y="243"/>
                </a:lnTo>
                <a:lnTo>
                  <a:pt x="304" y="243"/>
                </a:lnTo>
                <a:lnTo>
                  <a:pt x="305" y="243"/>
                </a:lnTo>
                <a:lnTo>
                  <a:pt x="305" y="242"/>
                </a:lnTo>
                <a:lnTo>
                  <a:pt x="305" y="241"/>
                </a:lnTo>
                <a:lnTo>
                  <a:pt x="305" y="242"/>
                </a:lnTo>
                <a:lnTo>
                  <a:pt x="304" y="242"/>
                </a:lnTo>
                <a:lnTo>
                  <a:pt x="304" y="241"/>
                </a:lnTo>
                <a:lnTo>
                  <a:pt x="305" y="241"/>
                </a:lnTo>
                <a:lnTo>
                  <a:pt x="304" y="241"/>
                </a:lnTo>
                <a:lnTo>
                  <a:pt x="304" y="240"/>
                </a:lnTo>
                <a:lnTo>
                  <a:pt x="304" y="241"/>
                </a:lnTo>
                <a:lnTo>
                  <a:pt x="304" y="242"/>
                </a:lnTo>
                <a:lnTo>
                  <a:pt x="304" y="241"/>
                </a:lnTo>
                <a:lnTo>
                  <a:pt x="303" y="241"/>
                </a:lnTo>
                <a:lnTo>
                  <a:pt x="303" y="242"/>
                </a:lnTo>
                <a:lnTo>
                  <a:pt x="304" y="242"/>
                </a:lnTo>
                <a:lnTo>
                  <a:pt x="304" y="243"/>
                </a:lnTo>
                <a:lnTo>
                  <a:pt x="303" y="243"/>
                </a:lnTo>
                <a:lnTo>
                  <a:pt x="303" y="242"/>
                </a:lnTo>
                <a:lnTo>
                  <a:pt x="303" y="243"/>
                </a:lnTo>
                <a:lnTo>
                  <a:pt x="302" y="243"/>
                </a:lnTo>
                <a:lnTo>
                  <a:pt x="303" y="243"/>
                </a:lnTo>
                <a:lnTo>
                  <a:pt x="303" y="244"/>
                </a:lnTo>
                <a:lnTo>
                  <a:pt x="302" y="244"/>
                </a:lnTo>
                <a:lnTo>
                  <a:pt x="302" y="245"/>
                </a:lnTo>
                <a:lnTo>
                  <a:pt x="302" y="244"/>
                </a:lnTo>
                <a:lnTo>
                  <a:pt x="302" y="245"/>
                </a:lnTo>
                <a:lnTo>
                  <a:pt x="303" y="245"/>
                </a:lnTo>
                <a:lnTo>
                  <a:pt x="303" y="244"/>
                </a:lnTo>
                <a:lnTo>
                  <a:pt x="303" y="245"/>
                </a:lnTo>
                <a:lnTo>
                  <a:pt x="304" y="245"/>
                </a:lnTo>
                <a:lnTo>
                  <a:pt x="304" y="246"/>
                </a:lnTo>
                <a:lnTo>
                  <a:pt x="303" y="246"/>
                </a:lnTo>
                <a:lnTo>
                  <a:pt x="303" y="245"/>
                </a:lnTo>
                <a:lnTo>
                  <a:pt x="303" y="246"/>
                </a:lnTo>
                <a:lnTo>
                  <a:pt x="302" y="246"/>
                </a:lnTo>
                <a:lnTo>
                  <a:pt x="302" y="245"/>
                </a:lnTo>
                <a:lnTo>
                  <a:pt x="301" y="245"/>
                </a:lnTo>
                <a:lnTo>
                  <a:pt x="301" y="246"/>
                </a:lnTo>
                <a:lnTo>
                  <a:pt x="300" y="246"/>
                </a:lnTo>
                <a:lnTo>
                  <a:pt x="300" y="247"/>
                </a:lnTo>
                <a:lnTo>
                  <a:pt x="301" y="247"/>
                </a:lnTo>
                <a:lnTo>
                  <a:pt x="301" y="248"/>
                </a:lnTo>
                <a:lnTo>
                  <a:pt x="301" y="247"/>
                </a:lnTo>
                <a:lnTo>
                  <a:pt x="301" y="248"/>
                </a:lnTo>
                <a:lnTo>
                  <a:pt x="300" y="248"/>
                </a:lnTo>
                <a:lnTo>
                  <a:pt x="300" y="247"/>
                </a:lnTo>
                <a:lnTo>
                  <a:pt x="300" y="248"/>
                </a:lnTo>
                <a:lnTo>
                  <a:pt x="299" y="248"/>
                </a:lnTo>
                <a:lnTo>
                  <a:pt x="299" y="249"/>
                </a:lnTo>
                <a:lnTo>
                  <a:pt x="300" y="249"/>
                </a:lnTo>
                <a:lnTo>
                  <a:pt x="300" y="248"/>
                </a:lnTo>
                <a:lnTo>
                  <a:pt x="300" y="249"/>
                </a:lnTo>
                <a:lnTo>
                  <a:pt x="301" y="249"/>
                </a:lnTo>
                <a:lnTo>
                  <a:pt x="301" y="248"/>
                </a:lnTo>
                <a:lnTo>
                  <a:pt x="302" y="248"/>
                </a:lnTo>
                <a:lnTo>
                  <a:pt x="302" y="249"/>
                </a:lnTo>
                <a:lnTo>
                  <a:pt x="303" y="249"/>
                </a:lnTo>
                <a:lnTo>
                  <a:pt x="303" y="250"/>
                </a:lnTo>
                <a:lnTo>
                  <a:pt x="302" y="250"/>
                </a:lnTo>
                <a:lnTo>
                  <a:pt x="302" y="251"/>
                </a:lnTo>
                <a:lnTo>
                  <a:pt x="302" y="250"/>
                </a:lnTo>
                <a:lnTo>
                  <a:pt x="302" y="251"/>
                </a:lnTo>
                <a:lnTo>
                  <a:pt x="303" y="251"/>
                </a:lnTo>
                <a:lnTo>
                  <a:pt x="303" y="250"/>
                </a:lnTo>
                <a:lnTo>
                  <a:pt x="303" y="251"/>
                </a:lnTo>
                <a:lnTo>
                  <a:pt x="304" y="251"/>
                </a:lnTo>
                <a:lnTo>
                  <a:pt x="304" y="252"/>
                </a:lnTo>
                <a:lnTo>
                  <a:pt x="303" y="252"/>
                </a:lnTo>
                <a:lnTo>
                  <a:pt x="303" y="251"/>
                </a:lnTo>
                <a:lnTo>
                  <a:pt x="303" y="252"/>
                </a:lnTo>
                <a:lnTo>
                  <a:pt x="302" y="252"/>
                </a:lnTo>
                <a:lnTo>
                  <a:pt x="302" y="251"/>
                </a:lnTo>
                <a:lnTo>
                  <a:pt x="301" y="251"/>
                </a:lnTo>
                <a:lnTo>
                  <a:pt x="301" y="252"/>
                </a:lnTo>
                <a:lnTo>
                  <a:pt x="300" y="252"/>
                </a:lnTo>
                <a:lnTo>
                  <a:pt x="300" y="251"/>
                </a:lnTo>
                <a:lnTo>
                  <a:pt x="300" y="252"/>
                </a:lnTo>
                <a:lnTo>
                  <a:pt x="299" y="252"/>
                </a:lnTo>
                <a:lnTo>
                  <a:pt x="299" y="251"/>
                </a:lnTo>
                <a:lnTo>
                  <a:pt x="300" y="251"/>
                </a:lnTo>
                <a:lnTo>
                  <a:pt x="300" y="250"/>
                </a:lnTo>
                <a:lnTo>
                  <a:pt x="299" y="250"/>
                </a:lnTo>
                <a:lnTo>
                  <a:pt x="299" y="251"/>
                </a:lnTo>
                <a:lnTo>
                  <a:pt x="299" y="250"/>
                </a:lnTo>
                <a:lnTo>
                  <a:pt x="299" y="249"/>
                </a:lnTo>
                <a:lnTo>
                  <a:pt x="299" y="250"/>
                </a:lnTo>
                <a:lnTo>
                  <a:pt x="298" y="250"/>
                </a:lnTo>
                <a:lnTo>
                  <a:pt x="299" y="250"/>
                </a:lnTo>
                <a:lnTo>
                  <a:pt x="299" y="251"/>
                </a:lnTo>
                <a:lnTo>
                  <a:pt x="298" y="250"/>
                </a:lnTo>
                <a:lnTo>
                  <a:pt x="298" y="251"/>
                </a:lnTo>
                <a:lnTo>
                  <a:pt x="299" y="251"/>
                </a:lnTo>
                <a:lnTo>
                  <a:pt x="298" y="251"/>
                </a:lnTo>
                <a:lnTo>
                  <a:pt x="299" y="252"/>
                </a:lnTo>
                <a:lnTo>
                  <a:pt x="298" y="252"/>
                </a:lnTo>
                <a:lnTo>
                  <a:pt x="298" y="251"/>
                </a:lnTo>
                <a:lnTo>
                  <a:pt x="297" y="252"/>
                </a:lnTo>
                <a:lnTo>
                  <a:pt x="298" y="252"/>
                </a:lnTo>
                <a:lnTo>
                  <a:pt x="297" y="252"/>
                </a:lnTo>
                <a:lnTo>
                  <a:pt x="298" y="253"/>
                </a:lnTo>
                <a:lnTo>
                  <a:pt x="297" y="253"/>
                </a:lnTo>
                <a:lnTo>
                  <a:pt x="296" y="253"/>
                </a:lnTo>
                <a:lnTo>
                  <a:pt x="297" y="254"/>
                </a:lnTo>
                <a:lnTo>
                  <a:pt x="297" y="253"/>
                </a:lnTo>
                <a:lnTo>
                  <a:pt x="297" y="254"/>
                </a:lnTo>
                <a:lnTo>
                  <a:pt x="298" y="253"/>
                </a:lnTo>
                <a:lnTo>
                  <a:pt x="297" y="253"/>
                </a:lnTo>
                <a:lnTo>
                  <a:pt x="298" y="253"/>
                </a:lnTo>
                <a:lnTo>
                  <a:pt x="298" y="254"/>
                </a:lnTo>
                <a:lnTo>
                  <a:pt x="299" y="254"/>
                </a:lnTo>
                <a:lnTo>
                  <a:pt x="298" y="254"/>
                </a:lnTo>
                <a:lnTo>
                  <a:pt x="299" y="255"/>
                </a:lnTo>
                <a:lnTo>
                  <a:pt x="298" y="255"/>
                </a:lnTo>
                <a:lnTo>
                  <a:pt x="298" y="254"/>
                </a:lnTo>
                <a:lnTo>
                  <a:pt x="297" y="255"/>
                </a:lnTo>
                <a:lnTo>
                  <a:pt x="298" y="255"/>
                </a:lnTo>
                <a:lnTo>
                  <a:pt x="297" y="255"/>
                </a:lnTo>
                <a:lnTo>
                  <a:pt x="296" y="255"/>
                </a:lnTo>
                <a:lnTo>
                  <a:pt x="297" y="255"/>
                </a:lnTo>
                <a:lnTo>
                  <a:pt x="297" y="254"/>
                </a:lnTo>
                <a:lnTo>
                  <a:pt x="296" y="254"/>
                </a:lnTo>
                <a:lnTo>
                  <a:pt x="297" y="254"/>
                </a:lnTo>
                <a:lnTo>
                  <a:pt x="296" y="254"/>
                </a:lnTo>
                <a:lnTo>
                  <a:pt x="296" y="255"/>
                </a:lnTo>
                <a:lnTo>
                  <a:pt x="295" y="255"/>
                </a:lnTo>
                <a:lnTo>
                  <a:pt x="296" y="255"/>
                </a:lnTo>
                <a:lnTo>
                  <a:pt x="295" y="255"/>
                </a:lnTo>
                <a:lnTo>
                  <a:pt x="295" y="256"/>
                </a:lnTo>
                <a:lnTo>
                  <a:pt x="296" y="256"/>
                </a:lnTo>
                <a:lnTo>
                  <a:pt x="295" y="256"/>
                </a:lnTo>
                <a:lnTo>
                  <a:pt x="294" y="256"/>
                </a:lnTo>
                <a:lnTo>
                  <a:pt x="294" y="257"/>
                </a:lnTo>
                <a:lnTo>
                  <a:pt x="295" y="257"/>
                </a:lnTo>
                <a:lnTo>
                  <a:pt x="295" y="256"/>
                </a:lnTo>
                <a:lnTo>
                  <a:pt x="295" y="257"/>
                </a:lnTo>
                <a:lnTo>
                  <a:pt x="296" y="257"/>
                </a:lnTo>
                <a:lnTo>
                  <a:pt x="296" y="256"/>
                </a:lnTo>
                <a:lnTo>
                  <a:pt x="297" y="256"/>
                </a:lnTo>
                <a:lnTo>
                  <a:pt x="296" y="256"/>
                </a:lnTo>
                <a:lnTo>
                  <a:pt x="297" y="256"/>
                </a:lnTo>
                <a:lnTo>
                  <a:pt x="297" y="257"/>
                </a:lnTo>
                <a:lnTo>
                  <a:pt x="296" y="257"/>
                </a:lnTo>
                <a:lnTo>
                  <a:pt x="297" y="257"/>
                </a:lnTo>
                <a:lnTo>
                  <a:pt x="298" y="257"/>
                </a:lnTo>
                <a:lnTo>
                  <a:pt x="297" y="257"/>
                </a:lnTo>
                <a:lnTo>
                  <a:pt x="298" y="256"/>
                </a:lnTo>
                <a:lnTo>
                  <a:pt x="298" y="257"/>
                </a:lnTo>
                <a:lnTo>
                  <a:pt x="299" y="257"/>
                </a:lnTo>
                <a:lnTo>
                  <a:pt x="298" y="256"/>
                </a:lnTo>
                <a:lnTo>
                  <a:pt x="299" y="256"/>
                </a:lnTo>
                <a:lnTo>
                  <a:pt x="298" y="256"/>
                </a:lnTo>
                <a:lnTo>
                  <a:pt x="299" y="256"/>
                </a:lnTo>
                <a:lnTo>
                  <a:pt x="298" y="256"/>
                </a:lnTo>
                <a:lnTo>
                  <a:pt x="299" y="256"/>
                </a:lnTo>
                <a:lnTo>
                  <a:pt x="299" y="255"/>
                </a:lnTo>
                <a:lnTo>
                  <a:pt x="299" y="256"/>
                </a:lnTo>
                <a:lnTo>
                  <a:pt x="300" y="256"/>
                </a:lnTo>
                <a:lnTo>
                  <a:pt x="299" y="256"/>
                </a:lnTo>
                <a:lnTo>
                  <a:pt x="299" y="257"/>
                </a:lnTo>
                <a:lnTo>
                  <a:pt x="300" y="257"/>
                </a:lnTo>
                <a:lnTo>
                  <a:pt x="300" y="256"/>
                </a:lnTo>
                <a:lnTo>
                  <a:pt x="300" y="257"/>
                </a:lnTo>
                <a:lnTo>
                  <a:pt x="301" y="257"/>
                </a:lnTo>
                <a:lnTo>
                  <a:pt x="300" y="257"/>
                </a:lnTo>
                <a:lnTo>
                  <a:pt x="300" y="258"/>
                </a:lnTo>
                <a:lnTo>
                  <a:pt x="301" y="258"/>
                </a:lnTo>
                <a:lnTo>
                  <a:pt x="301" y="259"/>
                </a:lnTo>
                <a:lnTo>
                  <a:pt x="301" y="258"/>
                </a:lnTo>
                <a:lnTo>
                  <a:pt x="301" y="259"/>
                </a:lnTo>
                <a:lnTo>
                  <a:pt x="300" y="259"/>
                </a:lnTo>
                <a:lnTo>
                  <a:pt x="300" y="258"/>
                </a:lnTo>
                <a:lnTo>
                  <a:pt x="300" y="259"/>
                </a:lnTo>
                <a:lnTo>
                  <a:pt x="299" y="259"/>
                </a:lnTo>
                <a:lnTo>
                  <a:pt x="299" y="260"/>
                </a:lnTo>
                <a:lnTo>
                  <a:pt x="300" y="260"/>
                </a:lnTo>
                <a:lnTo>
                  <a:pt x="300" y="259"/>
                </a:lnTo>
                <a:lnTo>
                  <a:pt x="300" y="260"/>
                </a:lnTo>
                <a:lnTo>
                  <a:pt x="301" y="260"/>
                </a:lnTo>
                <a:lnTo>
                  <a:pt x="301" y="259"/>
                </a:lnTo>
                <a:lnTo>
                  <a:pt x="302" y="259"/>
                </a:lnTo>
                <a:lnTo>
                  <a:pt x="302" y="260"/>
                </a:lnTo>
                <a:lnTo>
                  <a:pt x="303" y="260"/>
                </a:lnTo>
                <a:lnTo>
                  <a:pt x="303" y="261"/>
                </a:lnTo>
                <a:lnTo>
                  <a:pt x="302" y="261"/>
                </a:lnTo>
                <a:lnTo>
                  <a:pt x="302" y="262"/>
                </a:lnTo>
                <a:lnTo>
                  <a:pt x="302" y="261"/>
                </a:lnTo>
                <a:lnTo>
                  <a:pt x="302" y="262"/>
                </a:lnTo>
                <a:lnTo>
                  <a:pt x="303" y="262"/>
                </a:lnTo>
                <a:lnTo>
                  <a:pt x="303" y="261"/>
                </a:lnTo>
                <a:lnTo>
                  <a:pt x="303" y="262"/>
                </a:lnTo>
                <a:lnTo>
                  <a:pt x="304" y="262"/>
                </a:lnTo>
                <a:lnTo>
                  <a:pt x="304" y="263"/>
                </a:lnTo>
                <a:lnTo>
                  <a:pt x="303" y="263"/>
                </a:lnTo>
                <a:lnTo>
                  <a:pt x="303" y="262"/>
                </a:lnTo>
                <a:lnTo>
                  <a:pt x="303" y="263"/>
                </a:lnTo>
                <a:lnTo>
                  <a:pt x="302" y="263"/>
                </a:lnTo>
                <a:lnTo>
                  <a:pt x="302" y="262"/>
                </a:lnTo>
                <a:lnTo>
                  <a:pt x="301" y="262"/>
                </a:lnTo>
                <a:lnTo>
                  <a:pt x="301" y="263"/>
                </a:lnTo>
                <a:lnTo>
                  <a:pt x="300" y="263"/>
                </a:lnTo>
                <a:lnTo>
                  <a:pt x="300" y="262"/>
                </a:lnTo>
                <a:lnTo>
                  <a:pt x="300" y="263"/>
                </a:lnTo>
                <a:lnTo>
                  <a:pt x="299" y="263"/>
                </a:lnTo>
                <a:lnTo>
                  <a:pt x="299" y="262"/>
                </a:lnTo>
                <a:lnTo>
                  <a:pt x="300" y="262"/>
                </a:lnTo>
                <a:lnTo>
                  <a:pt x="300" y="261"/>
                </a:lnTo>
                <a:lnTo>
                  <a:pt x="299" y="261"/>
                </a:lnTo>
                <a:lnTo>
                  <a:pt x="299" y="262"/>
                </a:lnTo>
                <a:lnTo>
                  <a:pt x="299" y="261"/>
                </a:lnTo>
                <a:lnTo>
                  <a:pt x="299" y="260"/>
                </a:lnTo>
                <a:lnTo>
                  <a:pt x="299" y="261"/>
                </a:lnTo>
                <a:lnTo>
                  <a:pt x="298" y="261"/>
                </a:lnTo>
                <a:lnTo>
                  <a:pt x="299" y="261"/>
                </a:lnTo>
                <a:lnTo>
                  <a:pt x="299" y="262"/>
                </a:lnTo>
                <a:lnTo>
                  <a:pt x="298" y="261"/>
                </a:lnTo>
                <a:lnTo>
                  <a:pt x="298" y="262"/>
                </a:lnTo>
                <a:lnTo>
                  <a:pt x="299" y="262"/>
                </a:lnTo>
                <a:lnTo>
                  <a:pt x="298" y="262"/>
                </a:lnTo>
                <a:lnTo>
                  <a:pt x="299" y="263"/>
                </a:lnTo>
                <a:lnTo>
                  <a:pt x="298" y="263"/>
                </a:lnTo>
                <a:lnTo>
                  <a:pt x="298" y="262"/>
                </a:lnTo>
                <a:lnTo>
                  <a:pt x="297" y="263"/>
                </a:lnTo>
                <a:lnTo>
                  <a:pt x="298" y="263"/>
                </a:lnTo>
                <a:lnTo>
                  <a:pt x="297" y="263"/>
                </a:lnTo>
                <a:lnTo>
                  <a:pt x="296" y="263"/>
                </a:lnTo>
                <a:lnTo>
                  <a:pt x="297" y="263"/>
                </a:lnTo>
                <a:lnTo>
                  <a:pt x="297" y="262"/>
                </a:lnTo>
                <a:lnTo>
                  <a:pt x="296" y="262"/>
                </a:lnTo>
                <a:lnTo>
                  <a:pt x="297" y="262"/>
                </a:lnTo>
                <a:lnTo>
                  <a:pt x="296" y="262"/>
                </a:lnTo>
                <a:lnTo>
                  <a:pt x="296" y="263"/>
                </a:lnTo>
                <a:lnTo>
                  <a:pt x="295" y="263"/>
                </a:lnTo>
                <a:lnTo>
                  <a:pt x="295" y="262"/>
                </a:lnTo>
                <a:lnTo>
                  <a:pt x="295" y="263"/>
                </a:lnTo>
                <a:lnTo>
                  <a:pt x="294" y="263"/>
                </a:lnTo>
                <a:lnTo>
                  <a:pt x="294" y="262"/>
                </a:lnTo>
                <a:lnTo>
                  <a:pt x="295" y="262"/>
                </a:lnTo>
                <a:lnTo>
                  <a:pt x="295" y="261"/>
                </a:lnTo>
                <a:lnTo>
                  <a:pt x="295" y="262"/>
                </a:lnTo>
                <a:lnTo>
                  <a:pt x="296" y="261"/>
                </a:lnTo>
                <a:lnTo>
                  <a:pt x="296" y="262"/>
                </a:lnTo>
                <a:lnTo>
                  <a:pt x="296" y="261"/>
                </a:lnTo>
                <a:lnTo>
                  <a:pt x="295" y="261"/>
                </a:lnTo>
                <a:lnTo>
                  <a:pt x="295" y="260"/>
                </a:lnTo>
                <a:lnTo>
                  <a:pt x="296" y="260"/>
                </a:lnTo>
                <a:lnTo>
                  <a:pt x="295" y="260"/>
                </a:lnTo>
                <a:lnTo>
                  <a:pt x="295" y="259"/>
                </a:lnTo>
                <a:lnTo>
                  <a:pt x="295" y="260"/>
                </a:lnTo>
                <a:lnTo>
                  <a:pt x="294" y="260"/>
                </a:lnTo>
                <a:lnTo>
                  <a:pt x="294" y="259"/>
                </a:lnTo>
                <a:lnTo>
                  <a:pt x="295" y="259"/>
                </a:lnTo>
                <a:lnTo>
                  <a:pt x="295" y="258"/>
                </a:lnTo>
                <a:lnTo>
                  <a:pt x="294" y="258"/>
                </a:lnTo>
                <a:lnTo>
                  <a:pt x="294" y="259"/>
                </a:lnTo>
                <a:lnTo>
                  <a:pt x="294" y="258"/>
                </a:lnTo>
                <a:lnTo>
                  <a:pt x="294" y="257"/>
                </a:lnTo>
                <a:lnTo>
                  <a:pt x="294" y="258"/>
                </a:lnTo>
                <a:lnTo>
                  <a:pt x="293" y="258"/>
                </a:lnTo>
                <a:lnTo>
                  <a:pt x="294" y="258"/>
                </a:lnTo>
                <a:lnTo>
                  <a:pt x="294" y="259"/>
                </a:lnTo>
                <a:lnTo>
                  <a:pt x="293" y="259"/>
                </a:lnTo>
                <a:lnTo>
                  <a:pt x="293" y="258"/>
                </a:lnTo>
                <a:lnTo>
                  <a:pt x="293" y="259"/>
                </a:lnTo>
                <a:lnTo>
                  <a:pt x="293" y="260"/>
                </a:lnTo>
                <a:lnTo>
                  <a:pt x="294" y="260"/>
                </a:lnTo>
                <a:lnTo>
                  <a:pt x="293" y="260"/>
                </a:lnTo>
                <a:lnTo>
                  <a:pt x="293" y="259"/>
                </a:lnTo>
                <a:lnTo>
                  <a:pt x="292" y="259"/>
                </a:lnTo>
                <a:lnTo>
                  <a:pt x="292" y="260"/>
                </a:lnTo>
                <a:lnTo>
                  <a:pt x="292" y="261"/>
                </a:lnTo>
                <a:lnTo>
                  <a:pt x="291" y="261"/>
                </a:lnTo>
                <a:lnTo>
                  <a:pt x="291" y="262"/>
                </a:lnTo>
                <a:lnTo>
                  <a:pt x="292" y="262"/>
                </a:lnTo>
                <a:lnTo>
                  <a:pt x="292" y="261"/>
                </a:lnTo>
                <a:lnTo>
                  <a:pt x="292" y="262"/>
                </a:lnTo>
                <a:lnTo>
                  <a:pt x="292" y="261"/>
                </a:lnTo>
                <a:lnTo>
                  <a:pt x="293" y="261"/>
                </a:lnTo>
                <a:lnTo>
                  <a:pt x="293" y="262"/>
                </a:lnTo>
                <a:lnTo>
                  <a:pt x="293" y="263"/>
                </a:lnTo>
                <a:lnTo>
                  <a:pt x="294" y="263"/>
                </a:lnTo>
                <a:lnTo>
                  <a:pt x="293" y="263"/>
                </a:lnTo>
                <a:lnTo>
                  <a:pt x="293" y="262"/>
                </a:lnTo>
                <a:lnTo>
                  <a:pt x="292" y="262"/>
                </a:lnTo>
                <a:lnTo>
                  <a:pt x="292" y="263"/>
                </a:lnTo>
                <a:lnTo>
                  <a:pt x="291" y="263"/>
                </a:lnTo>
                <a:lnTo>
                  <a:pt x="292" y="263"/>
                </a:lnTo>
                <a:lnTo>
                  <a:pt x="292" y="262"/>
                </a:lnTo>
                <a:lnTo>
                  <a:pt x="291" y="262"/>
                </a:lnTo>
                <a:lnTo>
                  <a:pt x="291" y="263"/>
                </a:lnTo>
                <a:lnTo>
                  <a:pt x="290" y="263"/>
                </a:lnTo>
                <a:lnTo>
                  <a:pt x="290" y="264"/>
                </a:lnTo>
                <a:lnTo>
                  <a:pt x="291" y="264"/>
                </a:lnTo>
                <a:lnTo>
                  <a:pt x="291" y="265"/>
                </a:lnTo>
                <a:lnTo>
                  <a:pt x="291" y="264"/>
                </a:lnTo>
                <a:lnTo>
                  <a:pt x="290" y="264"/>
                </a:lnTo>
                <a:lnTo>
                  <a:pt x="290" y="265"/>
                </a:lnTo>
                <a:lnTo>
                  <a:pt x="290" y="264"/>
                </a:lnTo>
                <a:lnTo>
                  <a:pt x="290" y="265"/>
                </a:lnTo>
                <a:lnTo>
                  <a:pt x="289" y="265"/>
                </a:lnTo>
                <a:lnTo>
                  <a:pt x="290" y="265"/>
                </a:lnTo>
                <a:lnTo>
                  <a:pt x="289" y="265"/>
                </a:lnTo>
                <a:lnTo>
                  <a:pt x="289" y="266"/>
                </a:lnTo>
                <a:lnTo>
                  <a:pt x="290" y="266"/>
                </a:lnTo>
                <a:lnTo>
                  <a:pt x="290" y="265"/>
                </a:lnTo>
                <a:lnTo>
                  <a:pt x="290" y="266"/>
                </a:lnTo>
                <a:lnTo>
                  <a:pt x="291" y="266"/>
                </a:lnTo>
                <a:lnTo>
                  <a:pt x="291" y="265"/>
                </a:lnTo>
                <a:lnTo>
                  <a:pt x="292" y="265"/>
                </a:lnTo>
                <a:lnTo>
                  <a:pt x="292" y="266"/>
                </a:lnTo>
                <a:lnTo>
                  <a:pt x="291" y="266"/>
                </a:lnTo>
                <a:lnTo>
                  <a:pt x="292" y="266"/>
                </a:lnTo>
                <a:lnTo>
                  <a:pt x="292" y="267"/>
                </a:lnTo>
                <a:lnTo>
                  <a:pt x="291" y="267"/>
                </a:lnTo>
                <a:lnTo>
                  <a:pt x="291" y="268"/>
                </a:lnTo>
                <a:lnTo>
                  <a:pt x="292" y="268"/>
                </a:lnTo>
                <a:lnTo>
                  <a:pt x="292" y="267"/>
                </a:lnTo>
                <a:lnTo>
                  <a:pt x="292" y="268"/>
                </a:lnTo>
                <a:lnTo>
                  <a:pt x="292" y="267"/>
                </a:lnTo>
                <a:lnTo>
                  <a:pt x="293" y="267"/>
                </a:lnTo>
                <a:lnTo>
                  <a:pt x="293" y="268"/>
                </a:lnTo>
                <a:lnTo>
                  <a:pt x="293" y="269"/>
                </a:lnTo>
                <a:lnTo>
                  <a:pt x="294" y="269"/>
                </a:lnTo>
                <a:lnTo>
                  <a:pt x="293" y="269"/>
                </a:lnTo>
                <a:lnTo>
                  <a:pt x="293" y="268"/>
                </a:lnTo>
                <a:lnTo>
                  <a:pt x="292" y="268"/>
                </a:lnTo>
                <a:lnTo>
                  <a:pt x="292" y="269"/>
                </a:lnTo>
                <a:lnTo>
                  <a:pt x="291" y="269"/>
                </a:lnTo>
                <a:lnTo>
                  <a:pt x="292" y="269"/>
                </a:lnTo>
                <a:lnTo>
                  <a:pt x="292" y="268"/>
                </a:lnTo>
                <a:lnTo>
                  <a:pt x="291" y="268"/>
                </a:lnTo>
                <a:lnTo>
                  <a:pt x="291" y="269"/>
                </a:lnTo>
                <a:lnTo>
                  <a:pt x="290" y="269"/>
                </a:lnTo>
                <a:lnTo>
                  <a:pt x="290" y="268"/>
                </a:lnTo>
                <a:lnTo>
                  <a:pt x="290" y="269"/>
                </a:lnTo>
                <a:lnTo>
                  <a:pt x="289" y="269"/>
                </a:lnTo>
                <a:lnTo>
                  <a:pt x="289" y="268"/>
                </a:lnTo>
                <a:lnTo>
                  <a:pt x="290" y="268"/>
                </a:lnTo>
                <a:lnTo>
                  <a:pt x="289" y="268"/>
                </a:lnTo>
                <a:lnTo>
                  <a:pt x="289" y="267"/>
                </a:lnTo>
                <a:lnTo>
                  <a:pt x="289" y="268"/>
                </a:lnTo>
                <a:lnTo>
                  <a:pt x="289" y="267"/>
                </a:lnTo>
                <a:lnTo>
                  <a:pt x="289" y="266"/>
                </a:lnTo>
                <a:lnTo>
                  <a:pt x="288" y="266"/>
                </a:lnTo>
                <a:lnTo>
                  <a:pt x="288" y="267"/>
                </a:lnTo>
                <a:lnTo>
                  <a:pt x="288" y="268"/>
                </a:lnTo>
                <a:lnTo>
                  <a:pt x="288" y="267"/>
                </a:lnTo>
                <a:lnTo>
                  <a:pt x="288" y="268"/>
                </a:lnTo>
                <a:lnTo>
                  <a:pt x="287" y="268"/>
                </a:lnTo>
                <a:lnTo>
                  <a:pt x="288" y="268"/>
                </a:lnTo>
                <a:lnTo>
                  <a:pt x="288" y="269"/>
                </a:lnTo>
                <a:lnTo>
                  <a:pt x="287" y="269"/>
                </a:lnTo>
                <a:lnTo>
                  <a:pt x="287" y="268"/>
                </a:lnTo>
                <a:lnTo>
                  <a:pt x="287" y="269"/>
                </a:lnTo>
                <a:lnTo>
                  <a:pt x="287" y="270"/>
                </a:lnTo>
                <a:lnTo>
                  <a:pt x="286" y="270"/>
                </a:lnTo>
                <a:lnTo>
                  <a:pt x="286" y="271"/>
                </a:lnTo>
                <a:lnTo>
                  <a:pt x="286" y="270"/>
                </a:lnTo>
                <a:lnTo>
                  <a:pt x="287" y="270"/>
                </a:lnTo>
                <a:lnTo>
                  <a:pt x="287" y="271"/>
                </a:lnTo>
                <a:lnTo>
                  <a:pt x="287" y="270"/>
                </a:lnTo>
                <a:lnTo>
                  <a:pt x="288" y="270"/>
                </a:lnTo>
                <a:lnTo>
                  <a:pt x="288" y="271"/>
                </a:lnTo>
                <a:lnTo>
                  <a:pt x="287" y="271"/>
                </a:lnTo>
                <a:lnTo>
                  <a:pt x="288" y="271"/>
                </a:lnTo>
                <a:lnTo>
                  <a:pt x="288" y="272"/>
                </a:lnTo>
                <a:lnTo>
                  <a:pt x="287" y="272"/>
                </a:lnTo>
                <a:lnTo>
                  <a:pt x="287" y="271"/>
                </a:lnTo>
                <a:lnTo>
                  <a:pt x="287" y="272"/>
                </a:lnTo>
                <a:lnTo>
                  <a:pt x="286" y="272"/>
                </a:lnTo>
                <a:lnTo>
                  <a:pt x="286" y="271"/>
                </a:lnTo>
                <a:lnTo>
                  <a:pt x="285" y="271"/>
                </a:lnTo>
                <a:lnTo>
                  <a:pt x="286" y="272"/>
                </a:lnTo>
                <a:lnTo>
                  <a:pt x="285" y="272"/>
                </a:lnTo>
                <a:lnTo>
                  <a:pt x="285" y="273"/>
                </a:lnTo>
                <a:lnTo>
                  <a:pt x="286" y="273"/>
                </a:lnTo>
                <a:lnTo>
                  <a:pt x="285" y="273"/>
                </a:lnTo>
                <a:lnTo>
                  <a:pt x="286" y="273"/>
                </a:lnTo>
                <a:lnTo>
                  <a:pt x="286" y="274"/>
                </a:lnTo>
                <a:lnTo>
                  <a:pt x="285" y="273"/>
                </a:lnTo>
                <a:lnTo>
                  <a:pt x="285" y="274"/>
                </a:lnTo>
                <a:lnTo>
                  <a:pt x="285" y="273"/>
                </a:lnTo>
                <a:lnTo>
                  <a:pt x="284" y="273"/>
                </a:lnTo>
                <a:lnTo>
                  <a:pt x="285" y="273"/>
                </a:lnTo>
                <a:lnTo>
                  <a:pt x="284" y="273"/>
                </a:lnTo>
                <a:lnTo>
                  <a:pt x="284" y="274"/>
                </a:lnTo>
                <a:lnTo>
                  <a:pt x="285" y="274"/>
                </a:lnTo>
                <a:lnTo>
                  <a:pt x="284" y="274"/>
                </a:lnTo>
                <a:lnTo>
                  <a:pt x="284" y="275"/>
                </a:lnTo>
                <a:lnTo>
                  <a:pt x="283" y="275"/>
                </a:lnTo>
                <a:lnTo>
                  <a:pt x="284" y="275"/>
                </a:lnTo>
                <a:lnTo>
                  <a:pt x="285" y="275"/>
                </a:lnTo>
                <a:lnTo>
                  <a:pt x="284" y="275"/>
                </a:lnTo>
                <a:lnTo>
                  <a:pt x="285" y="274"/>
                </a:lnTo>
                <a:lnTo>
                  <a:pt x="285" y="275"/>
                </a:lnTo>
                <a:lnTo>
                  <a:pt x="286" y="275"/>
                </a:lnTo>
                <a:lnTo>
                  <a:pt x="285" y="274"/>
                </a:lnTo>
                <a:lnTo>
                  <a:pt x="286" y="274"/>
                </a:lnTo>
                <a:lnTo>
                  <a:pt x="286" y="275"/>
                </a:lnTo>
                <a:lnTo>
                  <a:pt x="287" y="275"/>
                </a:lnTo>
                <a:lnTo>
                  <a:pt x="287" y="274"/>
                </a:lnTo>
                <a:lnTo>
                  <a:pt x="287" y="275"/>
                </a:lnTo>
                <a:lnTo>
                  <a:pt x="288" y="275"/>
                </a:lnTo>
                <a:lnTo>
                  <a:pt x="288" y="274"/>
                </a:lnTo>
                <a:lnTo>
                  <a:pt x="287" y="274"/>
                </a:lnTo>
                <a:lnTo>
                  <a:pt x="288" y="274"/>
                </a:lnTo>
                <a:lnTo>
                  <a:pt x="288" y="273"/>
                </a:lnTo>
                <a:lnTo>
                  <a:pt x="288" y="274"/>
                </a:lnTo>
                <a:lnTo>
                  <a:pt x="288" y="273"/>
                </a:lnTo>
                <a:lnTo>
                  <a:pt x="288" y="272"/>
                </a:lnTo>
                <a:lnTo>
                  <a:pt x="289" y="272"/>
                </a:lnTo>
                <a:lnTo>
                  <a:pt x="289" y="273"/>
                </a:lnTo>
                <a:lnTo>
                  <a:pt x="289" y="274"/>
                </a:lnTo>
                <a:lnTo>
                  <a:pt x="289" y="273"/>
                </a:lnTo>
                <a:lnTo>
                  <a:pt x="289" y="274"/>
                </a:lnTo>
                <a:lnTo>
                  <a:pt x="290" y="274"/>
                </a:lnTo>
                <a:lnTo>
                  <a:pt x="289" y="274"/>
                </a:lnTo>
                <a:lnTo>
                  <a:pt x="289" y="275"/>
                </a:lnTo>
                <a:lnTo>
                  <a:pt x="290" y="275"/>
                </a:lnTo>
                <a:lnTo>
                  <a:pt x="290" y="274"/>
                </a:lnTo>
                <a:lnTo>
                  <a:pt x="290" y="275"/>
                </a:lnTo>
                <a:lnTo>
                  <a:pt x="291" y="275"/>
                </a:lnTo>
                <a:lnTo>
                  <a:pt x="291" y="274"/>
                </a:lnTo>
                <a:lnTo>
                  <a:pt x="292" y="274"/>
                </a:lnTo>
                <a:lnTo>
                  <a:pt x="292" y="275"/>
                </a:lnTo>
                <a:lnTo>
                  <a:pt x="291" y="275"/>
                </a:lnTo>
                <a:lnTo>
                  <a:pt x="292" y="275"/>
                </a:lnTo>
                <a:lnTo>
                  <a:pt x="292" y="274"/>
                </a:lnTo>
                <a:lnTo>
                  <a:pt x="293" y="274"/>
                </a:lnTo>
                <a:lnTo>
                  <a:pt x="293" y="275"/>
                </a:lnTo>
                <a:lnTo>
                  <a:pt x="294" y="275"/>
                </a:lnTo>
                <a:lnTo>
                  <a:pt x="293" y="275"/>
                </a:lnTo>
                <a:lnTo>
                  <a:pt x="293" y="274"/>
                </a:lnTo>
                <a:lnTo>
                  <a:pt x="293" y="273"/>
                </a:lnTo>
                <a:lnTo>
                  <a:pt x="292" y="273"/>
                </a:lnTo>
                <a:lnTo>
                  <a:pt x="292" y="274"/>
                </a:lnTo>
                <a:lnTo>
                  <a:pt x="292" y="273"/>
                </a:lnTo>
                <a:lnTo>
                  <a:pt x="292" y="274"/>
                </a:lnTo>
                <a:lnTo>
                  <a:pt x="291" y="274"/>
                </a:lnTo>
                <a:lnTo>
                  <a:pt x="291" y="273"/>
                </a:lnTo>
                <a:lnTo>
                  <a:pt x="292" y="273"/>
                </a:lnTo>
                <a:lnTo>
                  <a:pt x="292" y="272"/>
                </a:lnTo>
                <a:lnTo>
                  <a:pt x="292" y="271"/>
                </a:lnTo>
                <a:lnTo>
                  <a:pt x="293" y="271"/>
                </a:lnTo>
                <a:lnTo>
                  <a:pt x="293" y="272"/>
                </a:lnTo>
                <a:lnTo>
                  <a:pt x="294" y="272"/>
                </a:lnTo>
                <a:lnTo>
                  <a:pt x="293" y="272"/>
                </a:lnTo>
                <a:lnTo>
                  <a:pt x="293" y="271"/>
                </a:lnTo>
                <a:lnTo>
                  <a:pt x="293" y="270"/>
                </a:lnTo>
                <a:lnTo>
                  <a:pt x="293" y="271"/>
                </a:lnTo>
                <a:lnTo>
                  <a:pt x="294" y="271"/>
                </a:lnTo>
                <a:lnTo>
                  <a:pt x="294" y="270"/>
                </a:lnTo>
                <a:lnTo>
                  <a:pt x="293" y="270"/>
                </a:lnTo>
                <a:lnTo>
                  <a:pt x="294" y="270"/>
                </a:lnTo>
                <a:lnTo>
                  <a:pt x="294" y="269"/>
                </a:lnTo>
                <a:lnTo>
                  <a:pt x="294" y="270"/>
                </a:lnTo>
                <a:lnTo>
                  <a:pt x="294" y="271"/>
                </a:lnTo>
                <a:lnTo>
                  <a:pt x="294" y="270"/>
                </a:lnTo>
                <a:lnTo>
                  <a:pt x="295" y="270"/>
                </a:lnTo>
                <a:lnTo>
                  <a:pt x="295" y="271"/>
                </a:lnTo>
                <a:lnTo>
                  <a:pt x="294" y="271"/>
                </a:lnTo>
                <a:lnTo>
                  <a:pt x="294" y="272"/>
                </a:lnTo>
                <a:lnTo>
                  <a:pt x="295" y="272"/>
                </a:lnTo>
                <a:lnTo>
                  <a:pt x="295" y="271"/>
                </a:lnTo>
                <a:lnTo>
                  <a:pt x="295" y="272"/>
                </a:lnTo>
                <a:lnTo>
                  <a:pt x="296" y="272"/>
                </a:lnTo>
                <a:lnTo>
                  <a:pt x="295" y="272"/>
                </a:lnTo>
                <a:lnTo>
                  <a:pt x="295" y="273"/>
                </a:lnTo>
                <a:lnTo>
                  <a:pt x="296" y="273"/>
                </a:lnTo>
                <a:lnTo>
                  <a:pt x="296" y="274"/>
                </a:lnTo>
                <a:lnTo>
                  <a:pt x="296" y="273"/>
                </a:lnTo>
                <a:lnTo>
                  <a:pt x="295" y="274"/>
                </a:lnTo>
                <a:lnTo>
                  <a:pt x="295" y="273"/>
                </a:lnTo>
                <a:lnTo>
                  <a:pt x="295" y="274"/>
                </a:lnTo>
                <a:lnTo>
                  <a:pt x="294" y="274"/>
                </a:lnTo>
                <a:lnTo>
                  <a:pt x="294" y="275"/>
                </a:lnTo>
                <a:lnTo>
                  <a:pt x="295" y="275"/>
                </a:lnTo>
                <a:lnTo>
                  <a:pt x="295" y="274"/>
                </a:lnTo>
                <a:lnTo>
                  <a:pt x="295" y="275"/>
                </a:lnTo>
                <a:lnTo>
                  <a:pt x="296" y="275"/>
                </a:lnTo>
                <a:lnTo>
                  <a:pt x="296" y="274"/>
                </a:lnTo>
                <a:lnTo>
                  <a:pt x="297" y="274"/>
                </a:lnTo>
                <a:lnTo>
                  <a:pt x="296" y="274"/>
                </a:lnTo>
                <a:lnTo>
                  <a:pt x="297" y="274"/>
                </a:lnTo>
                <a:lnTo>
                  <a:pt x="297" y="275"/>
                </a:lnTo>
                <a:lnTo>
                  <a:pt x="296" y="275"/>
                </a:lnTo>
                <a:lnTo>
                  <a:pt x="297" y="275"/>
                </a:lnTo>
                <a:lnTo>
                  <a:pt x="298" y="276"/>
                </a:lnTo>
                <a:lnTo>
                  <a:pt x="297" y="276"/>
                </a:lnTo>
                <a:lnTo>
                  <a:pt x="296" y="276"/>
                </a:lnTo>
                <a:lnTo>
                  <a:pt x="297" y="277"/>
                </a:lnTo>
                <a:lnTo>
                  <a:pt x="297" y="276"/>
                </a:lnTo>
                <a:lnTo>
                  <a:pt x="297" y="277"/>
                </a:lnTo>
                <a:lnTo>
                  <a:pt x="298" y="276"/>
                </a:lnTo>
                <a:lnTo>
                  <a:pt x="297" y="276"/>
                </a:lnTo>
                <a:lnTo>
                  <a:pt x="298" y="276"/>
                </a:lnTo>
                <a:lnTo>
                  <a:pt x="298" y="277"/>
                </a:lnTo>
                <a:lnTo>
                  <a:pt x="299" y="277"/>
                </a:lnTo>
                <a:lnTo>
                  <a:pt x="298" y="277"/>
                </a:lnTo>
                <a:lnTo>
                  <a:pt x="299" y="278"/>
                </a:lnTo>
                <a:lnTo>
                  <a:pt x="298" y="278"/>
                </a:lnTo>
                <a:lnTo>
                  <a:pt x="298" y="277"/>
                </a:lnTo>
                <a:lnTo>
                  <a:pt x="297" y="278"/>
                </a:lnTo>
                <a:lnTo>
                  <a:pt x="298" y="278"/>
                </a:lnTo>
                <a:lnTo>
                  <a:pt x="297" y="278"/>
                </a:lnTo>
                <a:lnTo>
                  <a:pt x="296" y="278"/>
                </a:lnTo>
                <a:lnTo>
                  <a:pt x="297" y="278"/>
                </a:lnTo>
                <a:lnTo>
                  <a:pt x="297" y="277"/>
                </a:lnTo>
                <a:lnTo>
                  <a:pt x="296" y="277"/>
                </a:lnTo>
                <a:lnTo>
                  <a:pt x="297" y="277"/>
                </a:lnTo>
                <a:lnTo>
                  <a:pt x="296" y="277"/>
                </a:lnTo>
                <a:lnTo>
                  <a:pt x="296" y="278"/>
                </a:lnTo>
                <a:lnTo>
                  <a:pt x="295" y="278"/>
                </a:lnTo>
                <a:lnTo>
                  <a:pt x="296" y="278"/>
                </a:lnTo>
                <a:lnTo>
                  <a:pt x="295" y="278"/>
                </a:lnTo>
                <a:lnTo>
                  <a:pt x="295" y="279"/>
                </a:lnTo>
                <a:lnTo>
                  <a:pt x="296" y="279"/>
                </a:lnTo>
                <a:lnTo>
                  <a:pt x="296" y="280"/>
                </a:lnTo>
                <a:lnTo>
                  <a:pt x="296" y="279"/>
                </a:lnTo>
                <a:lnTo>
                  <a:pt x="295" y="280"/>
                </a:lnTo>
                <a:lnTo>
                  <a:pt x="295" y="279"/>
                </a:lnTo>
                <a:lnTo>
                  <a:pt x="295" y="280"/>
                </a:lnTo>
                <a:lnTo>
                  <a:pt x="294" y="280"/>
                </a:lnTo>
                <a:lnTo>
                  <a:pt x="294" y="281"/>
                </a:lnTo>
                <a:lnTo>
                  <a:pt x="295" y="281"/>
                </a:lnTo>
                <a:lnTo>
                  <a:pt x="295" y="280"/>
                </a:lnTo>
                <a:lnTo>
                  <a:pt x="295" y="281"/>
                </a:lnTo>
                <a:lnTo>
                  <a:pt x="296" y="281"/>
                </a:lnTo>
                <a:lnTo>
                  <a:pt x="296" y="280"/>
                </a:lnTo>
                <a:lnTo>
                  <a:pt x="297" y="280"/>
                </a:lnTo>
                <a:lnTo>
                  <a:pt x="296" y="280"/>
                </a:lnTo>
                <a:lnTo>
                  <a:pt x="297" y="280"/>
                </a:lnTo>
                <a:lnTo>
                  <a:pt x="297" y="281"/>
                </a:lnTo>
                <a:lnTo>
                  <a:pt x="296" y="281"/>
                </a:lnTo>
                <a:lnTo>
                  <a:pt x="297" y="281"/>
                </a:lnTo>
                <a:lnTo>
                  <a:pt x="298" y="281"/>
                </a:lnTo>
                <a:lnTo>
                  <a:pt x="297" y="281"/>
                </a:lnTo>
                <a:lnTo>
                  <a:pt x="298" y="280"/>
                </a:lnTo>
                <a:lnTo>
                  <a:pt x="298" y="281"/>
                </a:lnTo>
                <a:lnTo>
                  <a:pt x="299" y="281"/>
                </a:lnTo>
                <a:lnTo>
                  <a:pt x="298" y="280"/>
                </a:lnTo>
                <a:lnTo>
                  <a:pt x="299" y="280"/>
                </a:lnTo>
                <a:lnTo>
                  <a:pt x="298" y="280"/>
                </a:lnTo>
                <a:lnTo>
                  <a:pt x="298" y="279"/>
                </a:lnTo>
                <a:lnTo>
                  <a:pt x="299" y="280"/>
                </a:lnTo>
                <a:lnTo>
                  <a:pt x="299" y="279"/>
                </a:lnTo>
                <a:lnTo>
                  <a:pt x="298" y="279"/>
                </a:lnTo>
                <a:lnTo>
                  <a:pt x="299" y="279"/>
                </a:lnTo>
                <a:lnTo>
                  <a:pt x="299" y="278"/>
                </a:lnTo>
                <a:lnTo>
                  <a:pt x="299" y="279"/>
                </a:lnTo>
                <a:lnTo>
                  <a:pt x="299" y="280"/>
                </a:lnTo>
                <a:lnTo>
                  <a:pt x="299" y="279"/>
                </a:lnTo>
                <a:lnTo>
                  <a:pt x="300" y="279"/>
                </a:lnTo>
                <a:lnTo>
                  <a:pt x="300" y="280"/>
                </a:lnTo>
                <a:lnTo>
                  <a:pt x="299" y="280"/>
                </a:lnTo>
                <a:lnTo>
                  <a:pt x="299" y="281"/>
                </a:lnTo>
                <a:lnTo>
                  <a:pt x="300" y="281"/>
                </a:lnTo>
                <a:lnTo>
                  <a:pt x="300" y="280"/>
                </a:lnTo>
                <a:lnTo>
                  <a:pt x="300" y="281"/>
                </a:lnTo>
                <a:lnTo>
                  <a:pt x="301" y="281"/>
                </a:lnTo>
                <a:lnTo>
                  <a:pt x="300" y="281"/>
                </a:lnTo>
                <a:lnTo>
                  <a:pt x="300" y="282"/>
                </a:lnTo>
                <a:lnTo>
                  <a:pt x="301" y="282"/>
                </a:lnTo>
                <a:lnTo>
                  <a:pt x="301" y="283"/>
                </a:lnTo>
                <a:lnTo>
                  <a:pt x="301" y="282"/>
                </a:lnTo>
                <a:lnTo>
                  <a:pt x="301" y="283"/>
                </a:lnTo>
                <a:lnTo>
                  <a:pt x="300" y="283"/>
                </a:lnTo>
                <a:lnTo>
                  <a:pt x="300" y="282"/>
                </a:lnTo>
                <a:lnTo>
                  <a:pt x="300" y="283"/>
                </a:lnTo>
                <a:lnTo>
                  <a:pt x="299" y="283"/>
                </a:lnTo>
                <a:lnTo>
                  <a:pt x="299" y="284"/>
                </a:lnTo>
                <a:lnTo>
                  <a:pt x="300" y="284"/>
                </a:lnTo>
                <a:lnTo>
                  <a:pt x="300" y="283"/>
                </a:lnTo>
                <a:lnTo>
                  <a:pt x="300" y="284"/>
                </a:lnTo>
                <a:lnTo>
                  <a:pt x="301" y="284"/>
                </a:lnTo>
                <a:lnTo>
                  <a:pt x="301" y="283"/>
                </a:lnTo>
                <a:lnTo>
                  <a:pt x="302" y="283"/>
                </a:lnTo>
                <a:lnTo>
                  <a:pt x="302" y="284"/>
                </a:lnTo>
                <a:lnTo>
                  <a:pt x="303" y="284"/>
                </a:lnTo>
                <a:lnTo>
                  <a:pt x="303" y="285"/>
                </a:lnTo>
                <a:lnTo>
                  <a:pt x="302" y="285"/>
                </a:lnTo>
                <a:lnTo>
                  <a:pt x="302" y="286"/>
                </a:lnTo>
                <a:lnTo>
                  <a:pt x="302" y="285"/>
                </a:lnTo>
                <a:lnTo>
                  <a:pt x="302" y="286"/>
                </a:lnTo>
                <a:lnTo>
                  <a:pt x="303" y="286"/>
                </a:lnTo>
                <a:lnTo>
                  <a:pt x="303" y="285"/>
                </a:lnTo>
                <a:lnTo>
                  <a:pt x="303" y="286"/>
                </a:lnTo>
                <a:lnTo>
                  <a:pt x="304" y="286"/>
                </a:lnTo>
                <a:lnTo>
                  <a:pt x="304" y="287"/>
                </a:lnTo>
                <a:lnTo>
                  <a:pt x="303" y="287"/>
                </a:lnTo>
                <a:lnTo>
                  <a:pt x="303" y="286"/>
                </a:lnTo>
                <a:lnTo>
                  <a:pt x="303" y="287"/>
                </a:lnTo>
                <a:lnTo>
                  <a:pt x="302" y="287"/>
                </a:lnTo>
                <a:lnTo>
                  <a:pt x="302" y="286"/>
                </a:lnTo>
                <a:lnTo>
                  <a:pt x="301" y="286"/>
                </a:lnTo>
                <a:lnTo>
                  <a:pt x="301" y="287"/>
                </a:lnTo>
                <a:lnTo>
                  <a:pt x="300" y="287"/>
                </a:lnTo>
                <a:lnTo>
                  <a:pt x="300" y="286"/>
                </a:lnTo>
                <a:lnTo>
                  <a:pt x="300" y="287"/>
                </a:lnTo>
                <a:lnTo>
                  <a:pt x="299" y="287"/>
                </a:lnTo>
                <a:lnTo>
                  <a:pt x="299" y="286"/>
                </a:lnTo>
                <a:lnTo>
                  <a:pt x="300" y="286"/>
                </a:lnTo>
                <a:lnTo>
                  <a:pt x="300" y="285"/>
                </a:lnTo>
                <a:lnTo>
                  <a:pt x="299" y="285"/>
                </a:lnTo>
                <a:lnTo>
                  <a:pt x="299" y="286"/>
                </a:lnTo>
                <a:lnTo>
                  <a:pt x="299" y="285"/>
                </a:lnTo>
                <a:lnTo>
                  <a:pt x="299" y="284"/>
                </a:lnTo>
                <a:lnTo>
                  <a:pt x="299" y="285"/>
                </a:lnTo>
                <a:lnTo>
                  <a:pt x="298" y="285"/>
                </a:lnTo>
                <a:lnTo>
                  <a:pt x="299" y="285"/>
                </a:lnTo>
                <a:lnTo>
                  <a:pt x="299" y="286"/>
                </a:lnTo>
                <a:lnTo>
                  <a:pt x="298" y="285"/>
                </a:lnTo>
                <a:lnTo>
                  <a:pt x="298" y="286"/>
                </a:lnTo>
                <a:lnTo>
                  <a:pt x="299" y="286"/>
                </a:lnTo>
                <a:lnTo>
                  <a:pt x="298" y="286"/>
                </a:lnTo>
                <a:lnTo>
                  <a:pt x="299" y="287"/>
                </a:lnTo>
                <a:lnTo>
                  <a:pt x="298" y="287"/>
                </a:lnTo>
                <a:lnTo>
                  <a:pt x="298" y="286"/>
                </a:lnTo>
                <a:lnTo>
                  <a:pt x="297" y="287"/>
                </a:lnTo>
                <a:lnTo>
                  <a:pt x="298" y="287"/>
                </a:lnTo>
                <a:lnTo>
                  <a:pt x="297" y="287"/>
                </a:lnTo>
                <a:lnTo>
                  <a:pt x="296" y="287"/>
                </a:lnTo>
                <a:lnTo>
                  <a:pt x="297" y="287"/>
                </a:lnTo>
                <a:lnTo>
                  <a:pt x="297" y="286"/>
                </a:lnTo>
                <a:lnTo>
                  <a:pt x="296" y="286"/>
                </a:lnTo>
                <a:lnTo>
                  <a:pt x="297" y="286"/>
                </a:lnTo>
                <a:lnTo>
                  <a:pt x="296" y="286"/>
                </a:lnTo>
                <a:lnTo>
                  <a:pt x="296" y="287"/>
                </a:lnTo>
                <a:lnTo>
                  <a:pt x="295" y="287"/>
                </a:lnTo>
                <a:lnTo>
                  <a:pt x="295" y="286"/>
                </a:lnTo>
                <a:lnTo>
                  <a:pt x="295" y="287"/>
                </a:lnTo>
                <a:lnTo>
                  <a:pt x="294" y="287"/>
                </a:lnTo>
                <a:lnTo>
                  <a:pt x="294" y="286"/>
                </a:lnTo>
                <a:lnTo>
                  <a:pt x="295" y="286"/>
                </a:lnTo>
                <a:lnTo>
                  <a:pt x="295" y="285"/>
                </a:lnTo>
                <a:lnTo>
                  <a:pt x="295" y="286"/>
                </a:lnTo>
                <a:lnTo>
                  <a:pt x="296" y="285"/>
                </a:lnTo>
                <a:lnTo>
                  <a:pt x="296" y="286"/>
                </a:lnTo>
                <a:lnTo>
                  <a:pt x="296" y="285"/>
                </a:lnTo>
                <a:lnTo>
                  <a:pt x="295" y="285"/>
                </a:lnTo>
                <a:lnTo>
                  <a:pt x="295" y="284"/>
                </a:lnTo>
                <a:lnTo>
                  <a:pt x="296" y="284"/>
                </a:lnTo>
                <a:lnTo>
                  <a:pt x="295" y="284"/>
                </a:lnTo>
                <a:lnTo>
                  <a:pt x="295" y="283"/>
                </a:lnTo>
                <a:lnTo>
                  <a:pt x="295" y="284"/>
                </a:lnTo>
                <a:lnTo>
                  <a:pt x="294" y="284"/>
                </a:lnTo>
                <a:lnTo>
                  <a:pt x="294" y="283"/>
                </a:lnTo>
                <a:lnTo>
                  <a:pt x="295" y="283"/>
                </a:lnTo>
                <a:lnTo>
                  <a:pt x="295" y="282"/>
                </a:lnTo>
                <a:lnTo>
                  <a:pt x="294" y="282"/>
                </a:lnTo>
                <a:lnTo>
                  <a:pt x="294" y="283"/>
                </a:lnTo>
                <a:lnTo>
                  <a:pt x="294" y="282"/>
                </a:lnTo>
                <a:lnTo>
                  <a:pt x="294" y="281"/>
                </a:lnTo>
                <a:lnTo>
                  <a:pt x="294" y="282"/>
                </a:lnTo>
                <a:lnTo>
                  <a:pt x="293" y="282"/>
                </a:lnTo>
                <a:lnTo>
                  <a:pt x="294" y="282"/>
                </a:lnTo>
                <a:lnTo>
                  <a:pt x="294" y="283"/>
                </a:lnTo>
                <a:lnTo>
                  <a:pt x="293" y="283"/>
                </a:lnTo>
                <a:lnTo>
                  <a:pt x="293" y="282"/>
                </a:lnTo>
                <a:lnTo>
                  <a:pt x="293" y="283"/>
                </a:lnTo>
                <a:lnTo>
                  <a:pt x="293" y="284"/>
                </a:lnTo>
                <a:lnTo>
                  <a:pt x="294" y="284"/>
                </a:lnTo>
                <a:lnTo>
                  <a:pt x="293" y="284"/>
                </a:lnTo>
                <a:lnTo>
                  <a:pt x="293" y="283"/>
                </a:lnTo>
                <a:lnTo>
                  <a:pt x="292" y="283"/>
                </a:lnTo>
                <a:lnTo>
                  <a:pt x="292" y="284"/>
                </a:lnTo>
                <a:lnTo>
                  <a:pt x="292" y="285"/>
                </a:lnTo>
                <a:lnTo>
                  <a:pt x="291" y="285"/>
                </a:lnTo>
                <a:lnTo>
                  <a:pt x="291" y="286"/>
                </a:lnTo>
                <a:lnTo>
                  <a:pt x="292" y="286"/>
                </a:lnTo>
                <a:lnTo>
                  <a:pt x="292" y="285"/>
                </a:lnTo>
                <a:lnTo>
                  <a:pt x="292" y="286"/>
                </a:lnTo>
                <a:lnTo>
                  <a:pt x="292" y="285"/>
                </a:lnTo>
                <a:lnTo>
                  <a:pt x="293" y="285"/>
                </a:lnTo>
                <a:lnTo>
                  <a:pt x="293" y="286"/>
                </a:lnTo>
                <a:lnTo>
                  <a:pt x="293" y="287"/>
                </a:lnTo>
                <a:lnTo>
                  <a:pt x="294" y="287"/>
                </a:lnTo>
                <a:lnTo>
                  <a:pt x="293" y="287"/>
                </a:lnTo>
                <a:lnTo>
                  <a:pt x="293" y="286"/>
                </a:lnTo>
                <a:lnTo>
                  <a:pt x="292" y="286"/>
                </a:lnTo>
                <a:lnTo>
                  <a:pt x="292" y="287"/>
                </a:lnTo>
                <a:lnTo>
                  <a:pt x="291" y="287"/>
                </a:lnTo>
                <a:lnTo>
                  <a:pt x="292" y="287"/>
                </a:lnTo>
                <a:lnTo>
                  <a:pt x="292" y="286"/>
                </a:lnTo>
                <a:lnTo>
                  <a:pt x="291" y="286"/>
                </a:lnTo>
                <a:lnTo>
                  <a:pt x="291" y="287"/>
                </a:lnTo>
                <a:lnTo>
                  <a:pt x="290" y="287"/>
                </a:lnTo>
                <a:lnTo>
                  <a:pt x="290" y="286"/>
                </a:lnTo>
                <a:lnTo>
                  <a:pt x="290" y="287"/>
                </a:lnTo>
                <a:lnTo>
                  <a:pt x="289" y="287"/>
                </a:lnTo>
                <a:lnTo>
                  <a:pt x="289" y="286"/>
                </a:lnTo>
                <a:lnTo>
                  <a:pt x="290" y="286"/>
                </a:lnTo>
                <a:lnTo>
                  <a:pt x="289" y="286"/>
                </a:lnTo>
                <a:lnTo>
                  <a:pt x="289" y="285"/>
                </a:lnTo>
                <a:lnTo>
                  <a:pt x="289" y="286"/>
                </a:lnTo>
                <a:lnTo>
                  <a:pt x="289" y="285"/>
                </a:lnTo>
                <a:lnTo>
                  <a:pt x="289" y="284"/>
                </a:lnTo>
                <a:lnTo>
                  <a:pt x="288" y="284"/>
                </a:lnTo>
                <a:lnTo>
                  <a:pt x="288" y="285"/>
                </a:lnTo>
                <a:lnTo>
                  <a:pt x="288" y="286"/>
                </a:lnTo>
                <a:lnTo>
                  <a:pt x="288" y="285"/>
                </a:lnTo>
                <a:lnTo>
                  <a:pt x="288" y="286"/>
                </a:lnTo>
                <a:lnTo>
                  <a:pt x="287" y="286"/>
                </a:lnTo>
                <a:lnTo>
                  <a:pt x="288" y="286"/>
                </a:lnTo>
                <a:lnTo>
                  <a:pt x="288" y="287"/>
                </a:lnTo>
                <a:lnTo>
                  <a:pt x="287" y="287"/>
                </a:lnTo>
                <a:lnTo>
                  <a:pt x="287" y="286"/>
                </a:lnTo>
                <a:lnTo>
                  <a:pt x="287" y="287"/>
                </a:lnTo>
                <a:lnTo>
                  <a:pt x="286" y="287"/>
                </a:lnTo>
                <a:lnTo>
                  <a:pt x="286" y="286"/>
                </a:lnTo>
                <a:lnTo>
                  <a:pt x="285" y="286"/>
                </a:lnTo>
                <a:lnTo>
                  <a:pt x="286" y="287"/>
                </a:lnTo>
                <a:lnTo>
                  <a:pt x="285" y="287"/>
                </a:lnTo>
                <a:lnTo>
                  <a:pt x="285" y="286"/>
                </a:lnTo>
                <a:lnTo>
                  <a:pt x="284" y="287"/>
                </a:lnTo>
                <a:lnTo>
                  <a:pt x="285" y="287"/>
                </a:lnTo>
                <a:lnTo>
                  <a:pt x="284" y="287"/>
                </a:lnTo>
                <a:lnTo>
                  <a:pt x="283" y="287"/>
                </a:lnTo>
                <a:lnTo>
                  <a:pt x="284" y="287"/>
                </a:lnTo>
                <a:lnTo>
                  <a:pt x="284" y="286"/>
                </a:lnTo>
                <a:lnTo>
                  <a:pt x="285" y="286"/>
                </a:lnTo>
                <a:lnTo>
                  <a:pt x="284" y="286"/>
                </a:lnTo>
                <a:lnTo>
                  <a:pt x="284" y="285"/>
                </a:lnTo>
                <a:lnTo>
                  <a:pt x="285" y="285"/>
                </a:lnTo>
                <a:lnTo>
                  <a:pt x="284" y="285"/>
                </a:lnTo>
                <a:lnTo>
                  <a:pt x="285" y="285"/>
                </a:lnTo>
                <a:lnTo>
                  <a:pt x="285" y="286"/>
                </a:lnTo>
                <a:lnTo>
                  <a:pt x="285" y="285"/>
                </a:lnTo>
                <a:lnTo>
                  <a:pt x="286" y="286"/>
                </a:lnTo>
                <a:lnTo>
                  <a:pt x="286" y="285"/>
                </a:lnTo>
                <a:lnTo>
                  <a:pt x="285" y="285"/>
                </a:lnTo>
                <a:lnTo>
                  <a:pt x="286" y="285"/>
                </a:lnTo>
                <a:lnTo>
                  <a:pt x="285" y="285"/>
                </a:lnTo>
                <a:lnTo>
                  <a:pt x="285" y="284"/>
                </a:lnTo>
                <a:lnTo>
                  <a:pt x="286" y="284"/>
                </a:lnTo>
                <a:lnTo>
                  <a:pt x="285" y="283"/>
                </a:lnTo>
                <a:lnTo>
                  <a:pt x="286" y="283"/>
                </a:lnTo>
                <a:lnTo>
                  <a:pt x="286" y="284"/>
                </a:lnTo>
                <a:lnTo>
                  <a:pt x="287" y="284"/>
                </a:lnTo>
                <a:lnTo>
                  <a:pt x="287" y="283"/>
                </a:lnTo>
                <a:lnTo>
                  <a:pt x="287" y="284"/>
                </a:lnTo>
                <a:lnTo>
                  <a:pt x="288" y="284"/>
                </a:lnTo>
                <a:lnTo>
                  <a:pt x="288" y="283"/>
                </a:lnTo>
                <a:lnTo>
                  <a:pt x="287" y="283"/>
                </a:lnTo>
                <a:lnTo>
                  <a:pt x="288" y="283"/>
                </a:lnTo>
                <a:lnTo>
                  <a:pt x="288" y="282"/>
                </a:lnTo>
                <a:lnTo>
                  <a:pt x="287" y="282"/>
                </a:lnTo>
                <a:lnTo>
                  <a:pt x="287" y="283"/>
                </a:lnTo>
                <a:lnTo>
                  <a:pt x="287" y="282"/>
                </a:lnTo>
                <a:lnTo>
                  <a:pt x="286" y="282"/>
                </a:lnTo>
                <a:lnTo>
                  <a:pt x="286" y="283"/>
                </a:lnTo>
                <a:lnTo>
                  <a:pt x="286" y="282"/>
                </a:lnTo>
                <a:lnTo>
                  <a:pt x="287" y="282"/>
                </a:lnTo>
                <a:lnTo>
                  <a:pt x="287" y="281"/>
                </a:lnTo>
                <a:lnTo>
                  <a:pt x="286" y="281"/>
                </a:lnTo>
                <a:lnTo>
                  <a:pt x="286" y="280"/>
                </a:lnTo>
                <a:lnTo>
                  <a:pt x="285" y="280"/>
                </a:lnTo>
                <a:lnTo>
                  <a:pt x="286" y="281"/>
                </a:lnTo>
                <a:lnTo>
                  <a:pt x="285" y="281"/>
                </a:lnTo>
                <a:lnTo>
                  <a:pt x="285" y="280"/>
                </a:lnTo>
                <a:lnTo>
                  <a:pt x="284" y="281"/>
                </a:lnTo>
                <a:lnTo>
                  <a:pt x="285" y="281"/>
                </a:lnTo>
                <a:lnTo>
                  <a:pt x="284" y="281"/>
                </a:lnTo>
                <a:lnTo>
                  <a:pt x="283" y="281"/>
                </a:lnTo>
                <a:lnTo>
                  <a:pt x="284" y="281"/>
                </a:lnTo>
                <a:lnTo>
                  <a:pt x="284" y="280"/>
                </a:lnTo>
                <a:lnTo>
                  <a:pt x="285" y="280"/>
                </a:lnTo>
                <a:lnTo>
                  <a:pt x="284" y="280"/>
                </a:lnTo>
                <a:lnTo>
                  <a:pt x="285" y="279"/>
                </a:lnTo>
                <a:lnTo>
                  <a:pt x="284" y="279"/>
                </a:lnTo>
                <a:lnTo>
                  <a:pt x="285" y="279"/>
                </a:lnTo>
                <a:lnTo>
                  <a:pt x="285" y="280"/>
                </a:lnTo>
                <a:lnTo>
                  <a:pt x="285" y="279"/>
                </a:lnTo>
                <a:lnTo>
                  <a:pt x="286" y="280"/>
                </a:lnTo>
                <a:lnTo>
                  <a:pt x="286" y="279"/>
                </a:lnTo>
                <a:lnTo>
                  <a:pt x="285" y="279"/>
                </a:lnTo>
                <a:lnTo>
                  <a:pt x="286" y="279"/>
                </a:lnTo>
                <a:lnTo>
                  <a:pt x="285" y="279"/>
                </a:lnTo>
                <a:lnTo>
                  <a:pt x="285" y="278"/>
                </a:lnTo>
                <a:lnTo>
                  <a:pt x="285" y="277"/>
                </a:lnTo>
                <a:lnTo>
                  <a:pt x="284" y="278"/>
                </a:lnTo>
                <a:lnTo>
                  <a:pt x="285" y="278"/>
                </a:lnTo>
                <a:lnTo>
                  <a:pt x="284" y="278"/>
                </a:lnTo>
                <a:lnTo>
                  <a:pt x="283" y="278"/>
                </a:lnTo>
                <a:lnTo>
                  <a:pt x="284" y="278"/>
                </a:lnTo>
                <a:lnTo>
                  <a:pt x="284" y="277"/>
                </a:lnTo>
                <a:lnTo>
                  <a:pt x="285" y="277"/>
                </a:lnTo>
                <a:lnTo>
                  <a:pt x="284" y="277"/>
                </a:lnTo>
                <a:lnTo>
                  <a:pt x="284" y="276"/>
                </a:lnTo>
                <a:lnTo>
                  <a:pt x="284" y="277"/>
                </a:lnTo>
                <a:lnTo>
                  <a:pt x="283" y="276"/>
                </a:lnTo>
                <a:lnTo>
                  <a:pt x="284" y="276"/>
                </a:lnTo>
                <a:lnTo>
                  <a:pt x="283" y="276"/>
                </a:lnTo>
                <a:lnTo>
                  <a:pt x="284" y="275"/>
                </a:lnTo>
                <a:lnTo>
                  <a:pt x="283" y="275"/>
                </a:lnTo>
                <a:lnTo>
                  <a:pt x="283" y="276"/>
                </a:lnTo>
                <a:lnTo>
                  <a:pt x="283" y="277"/>
                </a:lnTo>
                <a:lnTo>
                  <a:pt x="283" y="276"/>
                </a:lnTo>
                <a:lnTo>
                  <a:pt x="282" y="277"/>
                </a:lnTo>
                <a:lnTo>
                  <a:pt x="283" y="277"/>
                </a:lnTo>
                <a:lnTo>
                  <a:pt x="282" y="277"/>
                </a:lnTo>
                <a:lnTo>
                  <a:pt x="283" y="277"/>
                </a:lnTo>
                <a:lnTo>
                  <a:pt x="283" y="278"/>
                </a:lnTo>
                <a:lnTo>
                  <a:pt x="282" y="278"/>
                </a:lnTo>
                <a:lnTo>
                  <a:pt x="282" y="277"/>
                </a:lnTo>
                <a:lnTo>
                  <a:pt x="282" y="278"/>
                </a:lnTo>
                <a:lnTo>
                  <a:pt x="282" y="279"/>
                </a:lnTo>
                <a:lnTo>
                  <a:pt x="281" y="279"/>
                </a:lnTo>
                <a:lnTo>
                  <a:pt x="281" y="280"/>
                </a:lnTo>
                <a:lnTo>
                  <a:pt x="281" y="279"/>
                </a:lnTo>
                <a:lnTo>
                  <a:pt x="282" y="279"/>
                </a:lnTo>
                <a:lnTo>
                  <a:pt x="282" y="280"/>
                </a:lnTo>
                <a:lnTo>
                  <a:pt x="282" y="279"/>
                </a:lnTo>
                <a:lnTo>
                  <a:pt x="282" y="280"/>
                </a:lnTo>
                <a:lnTo>
                  <a:pt x="283" y="280"/>
                </a:lnTo>
                <a:lnTo>
                  <a:pt x="282" y="280"/>
                </a:lnTo>
                <a:lnTo>
                  <a:pt x="283" y="280"/>
                </a:lnTo>
                <a:lnTo>
                  <a:pt x="283" y="281"/>
                </a:lnTo>
                <a:lnTo>
                  <a:pt x="282" y="281"/>
                </a:lnTo>
                <a:lnTo>
                  <a:pt x="282" y="280"/>
                </a:lnTo>
                <a:lnTo>
                  <a:pt x="282" y="281"/>
                </a:lnTo>
                <a:lnTo>
                  <a:pt x="281" y="281"/>
                </a:lnTo>
                <a:lnTo>
                  <a:pt x="281" y="280"/>
                </a:lnTo>
                <a:lnTo>
                  <a:pt x="280" y="280"/>
                </a:lnTo>
                <a:lnTo>
                  <a:pt x="280" y="281"/>
                </a:lnTo>
                <a:lnTo>
                  <a:pt x="281" y="281"/>
                </a:lnTo>
                <a:lnTo>
                  <a:pt x="280" y="281"/>
                </a:lnTo>
                <a:lnTo>
                  <a:pt x="280" y="282"/>
                </a:lnTo>
                <a:lnTo>
                  <a:pt x="281" y="282"/>
                </a:lnTo>
                <a:lnTo>
                  <a:pt x="281" y="283"/>
                </a:lnTo>
                <a:lnTo>
                  <a:pt x="280" y="283"/>
                </a:lnTo>
                <a:lnTo>
                  <a:pt x="280" y="282"/>
                </a:lnTo>
                <a:lnTo>
                  <a:pt x="280" y="283"/>
                </a:lnTo>
                <a:lnTo>
                  <a:pt x="280" y="282"/>
                </a:lnTo>
                <a:lnTo>
                  <a:pt x="279" y="282"/>
                </a:lnTo>
                <a:lnTo>
                  <a:pt x="279" y="283"/>
                </a:lnTo>
                <a:lnTo>
                  <a:pt x="279" y="284"/>
                </a:lnTo>
                <a:lnTo>
                  <a:pt x="278" y="284"/>
                </a:lnTo>
                <a:lnTo>
                  <a:pt x="279" y="284"/>
                </a:lnTo>
                <a:lnTo>
                  <a:pt x="279" y="283"/>
                </a:lnTo>
                <a:lnTo>
                  <a:pt x="280" y="283"/>
                </a:lnTo>
                <a:lnTo>
                  <a:pt x="280" y="284"/>
                </a:lnTo>
                <a:lnTo>
                  <a:pt x="281" y="284"/>
                </a:lnTo>
                <a:lnTo>
                  <a:pt x="280" y="284"/>
                </a:lnTo>
                <a:lnTo>
                  <a:pt x="280" y="283"/>
                </a:lnTo>
                <a:lnTo>
                  <a:pt x="281" y="283"/>
                </a:lnTo>
                <a:lnTo>
                  <a:pt x="281" y="284"/>
                </a:lnTo>
                <a:lnTo>
                  <a:pt x="282" y="284"/>
                </a:lnTo>
                <a:lnTo>
                  <a:pt x="282" y="285"/>
                </a:lnTo>
                <a:lnTo>
                  <a:pt x="281" y="285"/>
                </a:lnTo>
                <a:lnTo>
                  <a:pt x="281" y="286"/>
                </a:lnTo>
                <a:lnTo>
                  <a:pt x="281" y="285"/>
                </a:lnTo>
                <a:lnTo>
                  <a:pt x="282" y="285"/>
                </a:lnTo>
                <a:lnTo>
                  <a:pt x="282" y="286"/>
                </a:lnTo>
                <a:lnTo>
                  <a:pt x="282" y="285"/>
                </a:lnTo>
                <a:lnTo>
                  <a:pt x="282" y="286"/>
                </a:lnTo>
                <a:lnTo>
                  <a:pt x="283" y="286"/>
                </a:lnTo>
                <a:lnTo>
                  <a:pt x="282" y="286"/>
                </a:lnTo>
                <a:lnTo>
                  <a:pt x="283" y="286"/>
                </a:lnTo>
                <a:lnTo>
                  <a:pt x="283" y="287"/>
                </a:lnTo>
                <a:lnTo>
                  <a:pt x="282" y="287"/>
                </a:lnTo>
                <a:lnTo>
                  <a:pt x="282" y="286"/>
                </a:lnTo>
                <a:lnTo>
                  <a:pt x="282" y="287"/>
                </a:lnTo>
                <a:lnTo>
                  <a:pt x="281" y="287"/>
                </a:lnTo>
                <a:lnTo>
                  <a:pt x="281" y="286"/>
                </a:lnTo>
                <a:lnTo>
                  <a:pt x="280" y="286"/>
                </a:lnTo>
                <a:lnTo>
                  <a:pt x="280" y="287"/>
                </a:lnTo>
                <a:lnTo>
                  <a:pt x="281" y="287"/>
                </a:lnTo>
                <a:lnTo>
                  <a:pt x="280" y="287"/>
                </a:lnTo>
                <a:lnTo>
                  <a:pt x="280" y="286"/>
                </a:lnTo>
                <a:lnTo>
                  <a:pt x="279" y="286"/>
                </a:lnTo>
                <a:lnTo>
                  <a:pt x="279" y="287"/>
                </a:lnTo>
                <a:lnTo>
                  <a:pt x="278" y="287"/>
                </a:lnTo>
                <a:lnTo>
                  <a:pt x="279" y="287"/>
                </a:lnTo>
                <a:lnTo>
                  <a:pt x="279" y="286"/>
                </a:lnTo>
                <a:lnTo>
                  <a:pt x="279" y="285"/>
                </a:lnTo>
                <a:lnTo>
                  <a:pt x="279" y="286"/>
                </a:lnTo>
                <a:lnTo>
                  <a:pt x="278" y="286"/>
                </a:lnTo>
                <a:lnTo>
                  <a:pt x="278" y="285"/>
                </a:lnTo>
                <a:lnTo>
                  <a:pt x="279" y="285"/>
                </a:lnTo>
                <a:lnTo>
                  <a:pt x="278" y="285"/>
                </a:lnTo>
                <a:lnTo>
                  <a:pt x="278" y="284"/>
                </a:lnTo>
                <a:lnTo>
                  <a:pt x="278" y="285"/>
                </a:lnTo>
                <a:lnTo>
                  <a:pt x="278" y="286"/>
                </a:lnTo>
                <a:lnTo>
                  <a:pt x="278" y="285"/>
                </a:lnTo>
                <a:lnTo>
                  <a:pt x="277" y="285"/>
                </a:lnTo>
                <a:lnTo>
                  <a:pt x="277" y="286"/>
                </a:lnTo>
                <a:lnTo>
                  <a:pt x="278" y="286"/>
                </a:lnTo>
                <a:lnTo>
                  <a:pt x="278" y="287"/>
                </a:lnTo>
                <a:lnTo>
                  <a:pt x="277" y="287"/>
                </a:lnTo>
                <a:lnTo>
                  <a:pt x="277" y="286"/>
                </a:lnTo>
                <a:lnTo>
                  <a:pt x="277" y="287"/>
                </a:lnTo>
                <a:lnTo>
                  <a:pt x="276" y="287"/>
                </a:lnTo>
                <a:lnTo>
                  <a:pt x="277" y="287"/>
                </a:lnTo>
                <a:lnTo>
                  <a:pt x="277" y="288"/>
                </a:lnTo>
                <a:lnTo>
                  <a:pt x="276" y="288"/>
                </a:lnTo>
                <a:lnTo>
                  <a:pt x="276" y="289"/>
                </a:lnTo>
                <a:lnTo>
                  <a:pt x="276" y="288"/>
                </a:lnTo>
                <a:lnTo>
                  <a:pt x="276" y="289"/>
                </a:lnTo>
                <a:lnTo>
                  <a:pt x="277" y="289"/>
                </a:lnTo>
                <a:lnTo>
                  <a:pt x="277" y="288"/>
                </a:lnTo>
                <a:lnTo>
                  <a:pt x="277" y="289"/>
                </a:lnTo>
                <a:lnTo>
                  <a:pt x="278" y="289"/>
                </a:lnTo>
                <a:lnTo>
                  <a:pt x="278" y="290"/>
                </a:lnTo>
                <a:lnTo>
                  <a:pt x="277" y="290"/>
                </a:lnTo>
                <a:lnTo>
                  <a:pt x="277" y="289"/>
                </a:lnTo>
                <a:lnTo>
                  <a:pt x="277" y="290"/>
                </a:lnTo>
                <a:lnTo>
                  <a:pt x="276" y="290"/>
                </a:lnTo>
                <a:lnTo>
                  <a:pt x="276" y="289"/>
                </a:lnTo>
                <a:lnTo>
                  <a:pt x="275" y="289"/>
                </a:lnTo>
                <a:lnTo>
                  <a:pt x="275" y="290"/>
                </a:lnTo>
                <a:lnTo>
                  <a:pt x="274" y="290"/>
                </a:lnTo>
                <a:lnTo>
                  <a:pt x="274" y="291"/>
                </a:lnTo>
                <a:lnTo>
                  <a:pt x="275" y="291"/>
                </a:lnTo>
                <a:lnTo>
                  <a:pt x="275" y="292"/>
                </a:lnTo>
                <a:lnTo>
                  <a:pt x="275" y="291"/>
                </a:lnTo>
                <a:lnTo>
                  <a:pt x="275" y="292"/>
                </a:lnTo>
                <a:lnTo>
                  <a:pt x="274" y="292"/>
                </a:lnTo>
                <a:lnTo>
                  <a:pt x="274" y="291"/>
                </a:lnTo>
                <a:lnTo>
                  <a:pt x="274" y="292"/>
                </a:lnTo>
                <a:lnTo>
                  <a:pt x="273" y="292"/>
                </a:lnTo>
                <a:lnTo>
                  <a:pt x="274" y="292"/>
                </a:lnTo>
                <a:lnTo>
                  <a:pt x="273" y="293"/>
                </a:lnTo>
                <a:lnTo>
                  <a:pt x="274" y="293"/>
                </a:lnTo>
                <a:lnTo>
                  <a:pt x="274" y="292"/>
                </a:lnTo>
                <a:lnTo>
                  <a:pt x="274" y="293"/>
                </a:lnTo>
                <a:lnTo>
                  <a:pt x="275" y="293"/>
                </a:lnTo>
                <a:lnTo>
                  <a:pt x="275" y="292"/>
                </a:lnTo>
                <a:lnTo>
                  <a:pt x="276" y="292"/>
                </a:lnTo>
                <a:lnTo>
                  <a:pt x="276" y="293"/>
                </a:lnTo>
                <a:lnTo>
                  <a:pt x="277" y="293"/>
                </a:lnTo>
                <a:lnTo>
                  <a:pt x="277" y="292"/>
                </a:lnTo>
                <a:lnTo>
                  <a:pt x="277" y="293"/>
                </a:lnTo>
                <a:lnTo>
                  <a:pt x="278" y="293"/>
                </a:lnTo>
                <a:lnTo>
                  <a:pt x="278" y="292"/>
                </a:lnTo>
                <a:lnTo>
                  <a:pt x="277" y="292"/>
                </a:lnTo>
                <a:lnTo>
                  <a:pt x="277" y="291"/>
                </a:lnTo>
                <a:lnTo>
                  <a:pt x="278" y="291"/>
                </a:lnTo>
                <a:lnTo>
                  <a:pt x="278" y="292"/>
                </a:lnTo>
                <a:lnTo>
                  <a:pt x="278" y="291"/>
                </a:lnTo>
                <a:lnTo>
                  <a:pt x="278" y="290"/>
                </a:lnTo>
                <a:lnTo>
                  <a:pt x="278" y="291"/>
                </a:lnTo>
                <a:lnTo>
                  <a:pt x="279" y="291"/>
                </a:lnTo>
                <a:lnTo>
                  <a:pt x="278" y="291"/>
                </a:lnTo>
                <a:lnTo>
                  <a:pt x="278" y="292"/>
                </a:lnTo>
                <a:lnTo>
                  <a:pt x="279" y="292"/>
                </a:lnTo>
                <a:lnTo>
                  <a:pt x="279" y="291"/>
                </a:lnTo>
                <a:lnTo>
                  <a:pt x="279" y="292"/>
                </a:lnTo>
                <a:lnTo>
                  <a:pt x="279" y="293"/>
                </a:lnTo>
                <a:lnTo>
                  <a:pt x="278" y="293"/>
                </a:lnTo>
                <a:lnTo>
                  <a:pt x="279" y="293"/>
                </a:lnTo>
                <a:lnTo>
                  <a:pt x="279" y="292"/>
                </a:lnTo>
                <a:lnTo>
                  <a:pt x="280" y="292"/>
                </a:lnTo>
                <a:lnTo>
                  <a:pt x="280" y="293"/>
                </a:lnTo>
                <a:lnTo>
                  <a:pt x="280" y="294"/>
                </a:lnTo>
                <a:lnTo>
                  <a:pt x="281" y="294"/>
                </a:lnTo>
                <a:lnTo>
                  <a:pt x="281" y="295"/>
                </a:lnTo>
                <a:lnTo>
                  <a:pt x="280" y="295"/>
                </a:lnTo>
                <a:lnTo>
                  <a:pt x="280" y="294"/>
                </a:lnTo>
                <a:lnTo>
                  <a:pt x="280" y="295"/>
                </a:lnTo>
                <a:lnTo>
                  <a:pt x="280" y="294"/>
                </a:lnTo>
                <a:lnTo>
                  <a:pt x="279" y="294"/>
                </a:lnTo>
                <a:lnTo>
                  <a:pt x="279" y="295"/>
                </a:lnTo>
                <a:lnTo>
                  <a:pt x="279" y="296"/>
                </a:lnTo>
                <a:lnTo>
                  <a:pt x="278" y="296"/>
                </a:lnTo>
                <a:lnTo>
                  <a:pt x="279" y="296"/>
                </a:lnTo>
                <a:lnTo>
                  <a:pt x="279" y="295"/>
                </a:lnTo>
                <a:lnTo>
                  <a:pt x="280" y="295"/>
                </a:lnTo>
                <a:lnTo>
                  <a:pt x="280" y="296"/>
                </a:lnTo>
                <a:lnTo>
                  <a:pt x="281" y="296"/>
                </a:lnTo>
                <a:lnTo>
                  <a:pt x="280" y="296"/>
                </a:lnTo>
                <a:lnTo>
                  <a:pt x="280" y="295"/>
                </a:lnTo>
                <a:lnTo>
                  <a:pt x="281" y="295"/>
                </a:lnTo>
                <a:lnTo>
                  <a:pt x="281" y="296"/>
                </a:lnTo>
                <a:lnTo>
                  <a:pt x="282" y="296"/>
                </a:lnTo>
                <a:lnTo>
                  <a:pt x="282" y="297"/>
                </a:lnTo>
                <a:lnTo>
                  <a:pt x="281" y="297"/>
                </a:lnTo>
                <a:lnTo>
                  <a:pt x="281" y="298"/>
                </a:lnTo>
                <a:lnTo>
                  <a:pt x="281" y="297"/>
                </a:lnTo>
                <a:lnTo>
                  <a:pt x="282" y="297"/>
                </a:lnTo>
                <a:lnTo>
                  <a:pt x="282" y="298"/>
                </a:lnTo>
                <a:lnTo>
                  <a:pt x="282" y="297"/>
                </a:lnTo>
                <a:lnTo>
                  <a:pt x="282" y="298"/>
                </a:lnTo>
                <a:lnTo>
                  <a:pt x="283" y="298"/>
                </a:lnTo>
                <a:lnTo>
                  <a:pt x="282" y="298"/>
                </a:lnTo>
                <a:lnTo>
                  <a:pt x="283" y="298"/>
                </a:lnTo>
                <a:lnTo>
                  <a:pt x="283" y="299"/>
                </a:lnTo>
                <a:lnTo>
                  <a:pt x="282" y="299"/>
                </a:lnTo>
                <a:lnTo>
                  <a:pt x="282" y="298"/>
                </a:lnTo>
                <a:lnTo>
                  <a:pt x="282" y="299"/>
                </a:lnTo>
                <a:lnTo>
                  <a:pt x="281" y="299"/>
                </a:lnTo>
                <a:lnTo>
                  <a:pt x="281" y="298"/>
                </a:lnTo>
                <a:lnTo>
                  <a:pt x="280" y="298"/>
                </a:lnTo>
                <a:lnTo>
                  <a:pt x="280" y="299"/>
                </a:lnTo>
                <a:lnTo>
                  <a:pt x="281" y="299"/>
                </a:lnTo>
                <a:lnTo>
                  <a:pt x="280" y="299"/>
                </a:lnTo>
                <a:lnTo>
                  <a:pt x="280" y="298"/>
                </a:lnTo>
                <a:lnTo>
                  <a:pt x="279" y="298"/>
                </a:lnTo>
                <a:lnTo>
                  <a:pt x="279" y="299"/>
                </a:lnTo>
                <a:lnTo>
                  <a:pt x="278" y="299"/>
                </a:lnTo>
                <a:lnTo>
                  <a:pt x="279" y="299"/>
                </a:lnTo>
                <a:lnTo>
                  <a:pt x="279" y="298"/>
                </a:lnTo>
                <a:lnTo>
                  <a:pt x="279" y="297"/>
                </a:lnTo>
                <a:lnTo>
                  <a:pt x="279" y="298"/>
                </a:lnTo>
                <a:lnTo>
                  <a:pt x="278" y="298"/>
                </a:lnTo>
                <a:lnTo>
                  <a:pt x="278" y="297"/>
                </a:lnTo>
                <a:lnTo>
                  <a:pt x="279" y="297"/>
                </a:lnTo>
                <a:lnTo>
                  <a:pt x="278" y="297"/>
                </a:lnTo>
                <a:lnTo>
                  <a:pt x="278" y="296"/>
                </a:lnTo>
                <a:lnTo>
                  <a:pt x="278" y="297"/>
                </a:lnTo>
                <a:lnTo>
                  <a:pt x="278" y="298"/>
                </a:lnTo>
                <a:lnTo>
                  <a:pt x="278" y="297"/>
                </a:lnTo>
                <a:lnTo>
                  <a:pt x="277" y="297"/>
                </a:lnTo>
                <a:lnTo>
                  <a:pt x="277" y="298"/>
                </a:lnTo>
                <a:lnTo>
                  <a:pt x="278" y="298"/>
                </a:lnTo>
                <a:lnTo>
                  <a:pt x="278" y="299"/>
                </a:lnTo>
                <a:lnTo>
                  <a:pt x="277" y="299"/>
                </a:lnTo>
                <a:lnTo>
                  <a:pt x="277" y="298"/>
                </a:lnTo>
                <a:lnTo>
                  <a:pt x="277" y="299"/>
                </a:lnTo>
                <a:lnTo>
                  <a:pt x="276" y="299"/>
                </a:lnTo>
                <a:lnTo>
                  <a:pt x="276" y="298"/>
                </a:lnTo>
                <a:lnTo>
                  <a:pt x="275" y="298"/>
                </a:lnTo>
                <a:lnTo>
                  <a:pt x="275" y="299"/>
                </a:lnTo>
                <a:lnTo>
                  <a:pt x="274" y="299"/>
                </a:lnTo>
                <a:lnTo>
                  <a:pt x="274" y="298"/>
                </a:lnTo>
                <a:lnTo>
                  <a:pt x="274" y="299"/>
                </a:lnTo>
                <a:lnTo>
                  <a:pt x="273" y="299"/>
                </a:lnTo>
                <a:lnTo>
                  <a:pt x="274" y="298"/>
                </a:lnTo>
                <a:lnTo>
                  <a:pt x="273" y="298"/>
                </a:lnTo>
                <a:lnTo>
                  <a:pt x="274" y="298"/>
                </a:lnTo>
                <a:lnTo>
                  <a:pt x="274" y="297"/>
                </a:lnTo>
                <a:lnTo>
                  <a:pt x="274" y="298"/>
                </a:lnTo>
                <a:lnTo>
                  <a:pt x="275" y="298"/>
                </a:lnTo>
                <a:lnTo>
                  <a:pt x="275" y="297"/>
                </a:lnTo>
                <a:lnTo>
                  <a:pt x="275" y="298"/>
                </a:lnTo>
                <a:lnTo>
                  <a:pt x="275" y="297"/>
                </a:lnTo>
                <a:lnTo>
                  <a:pt x="274" y="297"/>
                </a:lnTo>
                <a:lnTo>
                  <a:pt x="274" y="296"/>
                </a:lnTo>
                <a:lnTo>
                  <a:pt x="275" y="296"/>
                </a:lnTo>
                <a:lnTo>
                  <a:pt x="274" y="296"/>
                </a:lnTo>
                <a:lnTo>
                  <a:pt x="274" y="295"/>
                </a:lnTo>
                <a:lnTo>
                  <a:pt x="274" y="296"/>
                </a:lnTo>
                <a:lnTo>
                  <a:pt x="273" y="296"/>
                </a:lnTo>
                <a:lnTo>
                  <a:pt x="274" y="295"/>
                </a:lnTo>
                <a:lnTo>
                  <a:pt x="273" y="295"/>
                </a:lnTo>
                <a:lnTo>
                  <a:pt x="274" y="295"/>
                </a:lnTo>
                <a:lnTo>
                  <a:pt x="274" y="294"/>
                </a:lnTo>
                <a:lnTo>
                  <a:pt x="273" y="295"/>
                </a:lnTo>
                <a:lnTo>
                  <a:pt x="273" y="294"/>
                </a:lnTo>
                <a:lnTo>
                  <a:pt x="274" y="294"/>
                </a:lnTo>
                <a:lnTo>
                  <a:pt x="273" y="294"/>
                </a:lnTo>
                <a:lnTo>
                  <a:pt x="273" y="293"/>
                </a:lnTo>
                <a:lnTo>
                  <a:pt x="273" y="294"/>
                </a:lnTo>
                <a:lnTo>
                  <a:pt x="272" y="294"/>
                </a:lnTo>
                <a:lnTo>
                  <a:pt x="273" y="294"/>
                </a:lnTo>
                <a:lnTo>
                  <a:pt x="273" y="295"/>
                </a:lnTo>
                <a:lnTo>
                  <a:pt x="272" y="294"/>
                </a:lnTo>
                <a:lnTo>
                  <a:pt x="272" y="295"/>
                </a:lnTo>
                <a:lnTo>
                  <a:pt x="273" y="295"/>
                </a:lnTo>
                <a:lnTo>
                  <a:pt x="272" y="295"/>
                </a:lnTo>
                <a:lnTo>
                  <a:pt x="273" y="296"/>
                </a:lnTo>
                <a:lnTo>
                  <a:pt x="272" y="296"/>
                </a:lnTo>
                <a:lnTo>
                  <a:pt x="272" y="295"/>
                </a:lnTo>
                <a:lnTo>
                  <a:pt x="271" y="296"/>
                </a:lnTo>
                <a:lnTo>
                  <a:pt x="272" y="296"/>
                </a:lnTo>
                <a:lnTo>
                  <a:pt x="271" y="296"/>
                </a:lnTo>
                <a:lnTo>
                  <a:pt x="272" y="297"/>
                </a:lnTo>
                <a:lnTo>
                  <a:pt x="271" y="297"/>
                </a:lnTo>
                <a:lnTo>
                  <a:pt x="270" y="297"/>
                </a:lnTo>
                <a:lnTo>
                  <a:pt x="271" y="298"/>
                </a:lnTo>
                <a:lnTo>
                  <a:pt x="271" y="297"/>
                </a:lnTo>
                <a:lnTo>
                  <a:pt x="271" y="298"/>
                </a:lnTo>
                <a:lnTo>
                  <a:pt x="272" y="297"/>
                </a:lnTo>
                <a:lnTo>
                  <a:pt x="271" y="297"/>
                </a:lnTo>
                <a:lnTo>
                  <a:pt x="272" y="297"/>
                </a:lnTo>
                <a:lnTo>
                  <a:pt x="272" y="298"/>
                </a:lnTo>
                <a:lnTo>
                  <a:pt x="273" y="298"/>
                </a:lnTo>
                <a:lnTo>
                  <a:pt x="272" y="298"/>
                </a:lnTo>
                <a:lnTo>
                  <a:pt x="273" y="299"/>
                </a:lnTo>
                <a:lnTo>
                  <a:pt x="272" y="299"/>
                </a:lnTo>
                <a:lnTo>
                  <a:pt x="272" y="298"/>
                </a:lnTo>
                <a:lnTo>
                  <a:pt x="271" y="299"/>
                </a:lnTo>
                <a:lnTo>
                  <a:pt x="272" y="299"/>
                </a:lnTo>
                <a:lnTo>
                  <a:pt x="271" y="299"/>
                </a:lnTo>
                <a:lnTo>
                  <a:pt x="270" y="299"/>
                </a:lnTo>
                <a:lnTo>
                  <a:pt x="271" y="299"/>
                </a:lnTo>
                <a:lnTo>
                  <a:pt x="271" y="298"/>
                </a:lnTo>
                <a:lnTo>
                  <a:pt x="270" y="298"/>
                </a:lnTo>
                <a:lnTo>
                  <a:pt x="271" y="298"/>
                </a:lnTo>
                <a:lnTo>
                  <a:pt x="270" y="298"/>
                </a:lnTo>
                <a:lnTo>
                  <a:pt x="270" y="299"/>
                </a:lnTo>
                <a:lnTo>
                  <a:pt x="269" y="299"/>
                </a:lnTo>
                <a:lnTo>
                  <a:pt x="270" y="299"/>
                </a:lnTo>
                <a:lnTo>
                  <a:pt x="269" y="299"/>
                </a:lnTo>
                <a:lnTo>
                  <a:pt x="269" y="300"/>
                </a:lnTo>
                <a:lnTo>
                  <a:pt x="270" y="300"/>
                </a:lnTo>
                <a:lnTo>
                  <a:pt x="270" y="301"/>
                </a:lnTo>
                <a:lnTo>
                  <a:pt x="270" y="300"/>
                </a:lnTo>
                <a:lnTo>
                  <a:pt x="269" y="301"/>
                </a:lnTo>
                <a:lnTo>
                  <a:pt x="269" y="300"/>
                </a:lnTo>
                <a:lnTo>
                  <a:pt x="269" y="301"/>
                </a:lnTo>
                <a:lnTo>
                  <a:pt x="268" y="301"/>
                </a:lnTo>
                <a:lnTo>
                  <a:pt x="268" y="302"/>
                </a:lnTo>
                <a:lnTo>
                  <a:pt x="269" y="302"/>
                </a:lnTo>
                <a:lnTo>
                  <a:pt x="269" y="301"/>
                </a:lnTo>
                <a:lnTo>
                  <a:pt x="269" y="302"/>
                </a:lnTo>
                <a:lnTo>
                  <a:pt x="270" y="302"/>
                </a:lnTo>
                <a:lnTo>
                  <a:pt x="270" y="301"/>
                </a:lnTo>
                <a:lnTo>
                  <a:pt x="271" y="301"/>
                </a:lnTo>
                <a:lnTo>
                  <a:pt x="270" y="301"/>
                </a:lnTo>
                <a:lnTo>
                  <a:pt x="271" y="301"/>
                </a:lnTo>
                <a:lnTo>
                  <a:pt x="271" y="302"/>
                </a:lnTo>
                <a:lnTo>
                  <a:pt x="270" y="302"/>
                </a:lnTo>
                <a:lnTo>
                  <a:pt x="271" y="302"/>
                </a:lnTo>
                <a:lnTo>
                  <a:pt x="272" y="303"/>
                </a:lnTo>
                <a:lnTo>
                  <a:pt x="271" y="303"/>
                </a:lnTo>
                <a:lnTo>
                  <a:pt x="270" y="303"/>
                </a:lnTo>
                <a:lnTo>
                  <a:pt x="271" y="304"/>
                </a:lnTo>
                <a:lnTo>
                  <a:pt x="271" y="303"/>
                </a:lnTo>
                <a:lnTo>
                  <a:pt x="271" y="304"/>
                </a:lnTo>
                <a:lnTo>
                  <a:pt x="272" y="303"/>
                </a:lnTo>
                <a:lnTo>
                  <a:pt x="271" y="303"/>
                </a:lnTo>
                <a:lnTo>
                  <a:pt x="272" y="303"/>
                </a:lnTo>
                <a:lnTo>
                  <a:pt x="272" y="304"/>
                </a:lnTo>
                <a:lnTo>
                  <a:pt x="273" y="304"/>
                </a:lnTo>
                <a:lnTo>
                  <a:pt x="272" y="304"/>
                </a:lnTo>
                <a:lnTo>
                  <a:pt x="273" y="305"/>
                </a:lnTo>
                <a:lnTo>
                  <a:pt x="272" y="305"/>
                </a:lnTo>
                <a:lnTo>
                  <a:pt x="272" y="304"/>
                </a:lnTo>
                <a:lnTo>
                  <a:pt x="271" y="305"/>
                </a:lnTo>
                <a:lnTo>
                  <a:pt x="272" y="305"/>
                </a:lnTo>
                <a:lnTo>
                  <a:pt x="271" y="305"/>
                </a:lnTo>
                <a:lnTo>
                  <a:pt x="270" y="305"/>
                </a:lnTo>
                <a:lnTo>
                  <a:pt x="271" y="305"/>
                </a:lnTo>
                <a:lnTo>
                  <a:pt x="271" y="304"/>
                </a:lnTo>
                <a:lnTo>
                  <a:pt x="270" y="304"/>
                </a:lnTo>
                <a:lnTo>
                  <a:pt x="271" y="304"/>
                </a:lnTo>
                <a:lnTo>
                  <a:pt x="270" y="304"/>
                </a:lnTo>
                <a:lnTo>
                  <a:pt x="270" y="305"/>
                </a:lnTo>
                <a:lnTo>
                  <a:pt x="269" y="305"/>
                </a:lnTo>
                <a:lnTo>
                  <a:pt x="269" y="304"/>
                </a:lnTo>
                <a:lnTo>
                  <a:pt x="269" y="305"/>
                </a:lnTo>
                <a:lnTo>
                  <a:pt x="268" y="305"/>
                </a:lnTo>
                <a:lnTo>
                  <a:pt x="268" y="304"/>
                </a:lnTo>
                <a:lnTo>
                  <a:pt x="269" y="304"/>
                </a:lnTo>
                <a:lnTo>
                  <a:pt x="269" y="303"/>
                </a:lnTo>
                <a:lnTo>
                  <a:pt x="268" y="303"/>
                </a:lnTo>
                <a:lnTo>
                  <a:pt x="268" y="304"/>
                </a:lnTo>
                <a:lnTo>
                  <a:pt x="268" y="303"/>
                </a:lnTo>
                <a:lnTo>
                  <a:pt x="268" y="302"/>
                </a:lnTo>
                <a:lnTo>
                  <a:pt x="268" y="303"/>
                </a:lnTo>
                <a:lnTo>
                  <a:pt x="267" y="303"/>
                </a:lnTo>
                <a:lnTo>
                  <a:pt x="268" y="303"/>
                </a:lnTo>
                <a:lnTo>
                  <a:pt x="268" y="304"/>
                </a:lnTo>
                <a:lnTo>
                  <a:pt x="267" y="304"/>
                </a:lnTo>
                <a:lnTo>
                  <a:pt x="267" y="303"/>
                </a:lnTo>
                <a:lnTo>
                  <a:pt x="267" y="304"/>
                </a:lnTo>
                <a:lnTo>
                  <a:pt x="267" y="305"/>
                </a:lnTo>
                <a:lnTo>
                  <a:pt x="268" y="305"/>
                </a:lnTo>
                <a:lnTo>
                  <a:pt x="267" y="305"/>
                </a:lnTo>
                <a:lnTo>
                  <a:pt x="267" y="304"/>
                </a:lnTo>
                <a:lnTo>
                  <a:pt x="266" y="304"/>
                </a:lnTo>
                <a:lnTo>
                  <a:pt x="266" y="305"/>
                </a:lnTo>
                <a:lnTo>
                  <a:pt x="266" y="306"/>
                </a:lnTo>
                <a:lnTo>
                  <a:pt x="265" y="306"/>
                </a:lnTo>
                <a:lnTo>
                  <a:pt x="265" y="307"/>
                </a:lnTo>
                <a:lnTo>
                  <a:pt x="266" y="307"/>
                </a:lnTo>
                <a:lnTo>
                  <a:pt x="266" y="306"/>
                </a:lnTo>
                <a:lnTo>
                  <a:pt x="266" y="307"/>
                </a:lnTo>
                <a:lnTo>
                  <a:pt x="266" y="306"/>
                </a:lnTo>
                <a:lnTo>
                  <a:pt x="267" y="306"/>
                </a:lnTo>
                <a:lnTo>
                  <a:pt x="267" y="307"/>
                </a:lnTo>
                <a:lnTo>
                  <a:pt x="267" y="308"/>
                </a:lnTo>
                <a:lnTo>
                  <a:pt x="268" y="308"/>
                </a:lnTo>
                <a:lnTo>
                  <a:pt x="267" y="308"/>
                </a:lnTo>
                <a:lnTo>
                  <a:pt x="267" y="307"/>
                </a:lnTo>
                <a:lnTo>
                  <a:pt x="266" y="307"/>
                </a:lnTo>
                <a:lnTo>
                  <a:pt x="266" y="308"/>
                </a:lnTo>
                <a:lnTo>
                  <a:pt x="265" y="308"/>
                </a:lnTo>
                <a:lnTo>
                  <a:pt x="266" y="308"/>
                </a:lnTo>
                <a:lnTo>
                  <a:pt x="266" y="307"/>
                </a:lnTo>
                <a:lnTo>
                  <a:pt x="265" y="307"/>
                </a:lnTo>
                <a:lnTo>
                  <a:pt x="265" y="308"/>
                </a:lnTo>
                <a:lnTo>
                  <a:pt x="264" y="308"/>
                </a:lnTo>
                <a:lnTo>
                  <a:pt x="264" y="309"/>
                </a:lnTo>
                <a:lnTo>
                  <a:pt x="265" y="309"/>
                </a:lnTo>
                <a:lnTo>
                  <a:pt x="265" y="310"/>
                </a:lnTo>
                <a:lnTo>
                  <a:pt x="265" y="309"/>
                </a:lnTo>
                <a:lnTo>
                  <a:pt x="264" y="309"/>
                </a:lnTo>
                <a:lnTo>
                  <a:pt x="264" y="310"/>
                </a:lnTo>
                <a:lnTo>
                  <a:pt x="264" y="309"/>
                </a:lnTo>
                <a:lnTo>
                  <a:pt x="264" y="310"/>
                </a:lnTo>
                <a:lnTo>
                  <a:pt x="263" y="310"/>
                </a:lnTo>
                <a:lnTo>
                  <a:pt x="264" y="310"/>
                </a:lnTo>
                <a:lnTo>
                  <a:pt x="263" y="310"/>
                </a:lnTo>
                <a:lnTo>
                  <a:pt x="263" y="311"/>
                </a:lnTo>
                <a:lnTo>
                  <a:pt x="264" y="311"/>
                </a:lnTo>
                <a:lnTo>
                  <a:pt x="264" y="310"/>
                </a:lnTo>
                <a:lnTo>
                  <a:pt x="264" y="311"/>
                </a:lnTo>
                <a:lnTo>
                  <a:pt x="265" y="311"/>
                </a:lnTo>
                <a:lnTo>
                  <a:pt x="265" y="310"/>
                </a:lnTo>
                <a:lnTo>
                  <a:pt x="266" y="310"/>
                </a:lnTo>
                <a:lnTo>
                  <a:pt x="266" y="311"/>
                </a:lnTo>
                <a:lnTo>
                  <a:pt x="265" y="311"/>
                </a:lnTo>
                <a:lnTo>
                  <a:pt x="266" y="311"/>
                </a:lnTo>
                <a:lnTo>
                  <a:pt x="266" y="310"/>
                </a:lnTo>
                <a:lnTo>
                  <a:pt x="267" y="310"/>
                </a:lnTo>
                <a:lnTo>
                  <a:pt x="267" y="311"/>
                </a:lnTo>
                <a:lnTo>
                  <a:pt x="268" y="311"/>
                </a:lnTo>
                <a:lnTo>
                  <a:pt x="267" y="311"/>
                </a:lnTo>
                <a:lnTo>
                  <a:pt x="267" y="310"/>
                </a:lnTo>
                <a:lnTo>
                  <a:pt x="267" y="309"/>
                </a:lnTo>
                <a:lnTo>
                  <a:pt x="267" y="310"/>
                </a:lnTo>
                <a:lnTo>
                  <a:pt x="268" y="310"/>
                </a:lnTo>
                <a:lnTo>
                  <a:pt x="268" y="309"/>
                </a:lnTo>
                <a:lnTo>
                  <a:pt x="267" y="309"/>
                </a:lnTo>
                <a:lnTo>
                  <a:pt x="268" y="309"/>
                </a:lnTo>
                <a:lnTo>
                  <a:pt x="268" y="308"/>
                </a:lnTo>
                <a:lnTo>
                  <a:pt x="268" y="309"/>
                </a:lnTo>
                <a:lnTo>
                  <a:pt x="268" y="310"/>
                </a:lnTo>
                <a:lnTo>
                  <a:pt x="268" y="309"/>
                </a:lnTo>
                <a:lnTo>
                  <a:pt x="269" y="309"/>
                </a:lnTo>
                <a:lnTo>
                  <a:pt x="269" y="310"/>
                </a:lnTo>
                <a:lnTo>
                  <a:pt x="268" y="310"/>
                </a:lnTo>
                <a:lnTo>
                  <a:pt x="268" y="311"/>
                </a:lnTo>
                <a:lnTo>
                  <a:pt x="269" y="311"/>
                </a:lnTo>
                <a:lnTo>
                  <a:pt x="269" y="310"/>
                </a:lnTo>
                <a:lnTo>
                  <a:pt x="269" y="311"/>
                </a:lnTo>
                <a:lnTo>
                  <a:pt x="270" y="311"/>
                </a:lnTo>
                <a:lnTo>
                  <a:pt x="270" y="310"/>
                </a:lnTo>
                <a:lnTo>
                  <a:pt x="271" y="310"/>
                </a:lnTo>
                <a:lnTo>
                  <a:pt x="270" y="310"/>
                </a:lnTo>
                <a:lnTo>
                  <a:pt x="271" y="310"/>
                </a:lnTo>
                <a:lnTo>
                  <a:pt x="271" y="311"/>
                </a:lnTo>
                <a:lnTo>
                  <a:pt x="270" y="311"/>
                </a:lnTo>
                <a:lnTo>
                  <a:pt x="271" y="311"/>
                </a:lnTo>
                <a:lnTo>
                  <a:pt x="272" y="311"/>
                </a:lnTo>
                <a:lnTo>
                  <a:pt x="271" y="311"/>
                </a:lnTo>
                <a:lnTo>
                  <a:pt x="272" y="310"/>
                </a:lnTo>
                <a:lnTo>
                  <a:pt x="272" y="311"/>
                </a:lnTo>
                <a:lnTo>
                  <a:pt x="273" y="311"/>
                </a:lnTo>
                <a:lnTo>
                  <a:pt x="272" y="310"/>
                </a:lnTo>
                <a:lnTo>
                  <a:pt x="273" y="310"/>
                </a:lnTo>
                <a:lnTo>
                  <a:pt x="272" y="310"/>
                </a:lnTo>
                <a:lnTo>
                  <a:pt x="272" y="309"/>
                </a:lnTo>
                <a:lnTo>
                  <a:pt x="271" y="309"/>
                </a:lnTo>
                <a:lnTo>
                  <a:pt x="272" y="309"/>
                </a:lnTo>
                <a:lnTo>
                  <a:pt x="271" y="310"/>
                </a:lnTo>
                <a:lnTo>
                  <a:pt x="271" y="309"/>
                </a:lnTo>
                <a:lnTo>
                  <a:pt x="271" y="310"/>
                </a:lnTo>
                <a:lnTo>
                  <a:pt x="270" y="309"/>
                </a:lnTo>
                <a:lnTo>
                  <a:pt x="271" y="309"/>
                </a:lnTo>
                <a:lnTo>
                  <a:pt x="272" y="309"/>
                </a:lnTo>
                <a:lnTo>
                  <a:pt x="271" y="308"/>
                </a:lnTo>
                <a:lnTo>
                  <a:pt x="272" y="308"/>
                </a:lnTo>
                <a:lnTo>
                  <a:pt x="271" y="308"/>
                </a:lnTo>
                <a:lnTo>
                  <a:pt x="272" y="307"/>
                </a:lnTo>
                <a:lnTo>
                  <a:pt x="272" y="308"/>
                </a:lnTo>
                <a:lnTo>
                  <a:pt x="273" y="308"/>
                </a:lnTo>
                <a:lnTo>
                  <a:pt x="272" y="307"/>
                </a:lnTo>
                <a:lnTo>
                  <a:pt x="273" y="307"/>
                </a:lnTo>
                <a:lnTo>
                  <a:pt x="272" y="307"/>
                </a:lnTo>
                <a:lnTo>
                  <a:pt x="272" y="306"/>
                </a:lnTo>
                <a:lnTo>
                  <a:pt x="273" y="307"/>
                </a:lnTo>
                <a:lnTo>
                  <a:pt x="273" y="306"/>
                </a:lnTo>
                <a:lnTo>
                  <a:pt x="272" y="306"/>
                </a:lnTo>
                <a:lnTo>
                  <a:pt x="273" y="306"/>
                </a:lnTo>
                <a:lnTo>
                  <a:pt x="273" y="305"/>
                </a:lnTo>
                <a:lnTo>
                  <a:pt x="273" y="306"/>
                </a:lnTo>
                <a:lnTo>
                  <a:pt x="274" y="306"/>
                </a:lnTo>
                <a:lnTo>
                  <a:pt x="273" y="306"/>
                </a:lnTo>
                <a:lnTo>
                  <a:pt x="273" y="307"/>
                </a:lnTo>
                <a:lnTo>
                  <a:pt x="274" y="306"/>
                </a:lnTo>
                <a:lnTo>
                  <a:pt x="274" y="307"/>
                </a:lnTo>
                <a:lnTo>
                  <a:pt x="273" y="307"/>
                </a:lnTo>
                <a:lnTo>
                  <a:pt x="274" y="307"/>
                </a:lnTo>
                <a:lnTo>
                  <a:pt x="273" y="308"/>
                </a:lnTo>
                <a:lnTo>
                  <a:pt x="274" y="308"/>
                </a:lnTo>
                <a:lnTo>
                  <a:pt x="274" y="307"/>
                </a:lnTo>
                <a:lnTo>
                  <a:pt x="274" y="308"/>
                </a:lnTo>
                <a:lnTo>
                  <a:pt x="275" y="308"/>
                </a:lnTo>
                <a:lnTo>
                  <a:pt x="274" y="308"/>
                </a:lnTo>
                <a:lnTo>
                  <a:pt x="274" y="309"/>
                </a:lnTo>
                <a:lnTo>
                  <a:pt x="275" y="309"/>
                </a:lnTo>
                <a:lnTo>
                  <a:pt x="275" y="310"/>
                </a:lnTo>
                <a:lnTo>
                  <a:pt x="275" y="309"/>
                </a:lnTo>
                <a:lnTo>
                  <a:pt x="275" y="310"/>
                </a:lnTo>
                <a:lnTo>
                  <a:pt x="274" y="310"/>
                </a:lnTo>
                <a:lnTo>
                  <a:pt x="274" y="309"/>
                </a:lnTo>
                <a:lnTo>
                  <a:pt x="274" y="310"/>
                </a:lnTo>
                <a:lnTo>
                  <a:pt x="273" y="310"/>
                </a:lnTo>
                <a:lnTo>
                  <a:pt x="274" y="310"/>
                </a:lnTo>
                <a:lnTo>
                  <a:pt x="273" y="311"/>
                </a:lnTo>
                <a:lnTo>
                  <a:pt x="274" y="311"/>
                </a:lnTo>
                <a:lnTo>
                  <a:pt x="274" y="310"/>
                </a:lnTo>
                <a:lnTo>
                  <a:pt x="274" y="311"/>
                </a:lnTo>
                <a:lnTo>
                  <a:pt x="275" y="311"/>
                </a:lnTo>
                <a:lnTo>
                  <a:pt x="275" y="310"/>
                </a:lnTo>
                <a:lnTo>
                  <a:pt x="276" y="310"/>
                </a:lnTo>
                <a:lnTo>
                  <a:pt x="276" y="311"/>
                </a:lnTo>
                <a:lnTo>
                  <a:pt x="277" y="311"/>
                </a:lnTo>
                <a:lnTo>
                  <a:pt x="277" y="310"/>
                </a:lnTo>
                <a:lnTo>
                  <a:pt x="277" y="311"/>
                </a:lnTo>
                <a:lnTo>
                  <a:pt x="278" y="311"/>
                </a:lnTo>
                <a:lnTo>
                  <a:pt x="278" y="310"/>
                </a:lnTo>
                <a:lnTo>
                  <a:pt x="277" y="310"/>
                </a:lnTo>
                <a:lnTo>
                  <a:pt x="277" y="309"/>
                </a:lnTo>
                <a:lnTo>
                  <a:pt x="278" y="309"/>
                </a:lnTo>
                <a:lnTo>
                  <a:pt x="278" y="310"/>
                </a:lnTo>
                <a:lnTo>
                  <a:pt x="278" y="309"/>
                </a:lnTo>
                <a:lnTo>
                  <a:pt x="278" y="308"/>
                </a:lnTo>
                <a:lnTo>
                  <a:pt x="278" y="309"/>
                </a:lnTo>
                <a:lnTo>
                  <a:pt x="279" y="309"/>
                </a:lnTo>
                <a:lnTo>
                  <a:pt x="278" y="309"/>
                </a:lnTo>
                <a:lnTo>
                  <a:pt x="278" y="310"/>
                </a:lnTo>
                <a:lnTo>
                  <a:pt x="279" y="310"/>
                </a:lnTo>
                <a:lnTo>
                  <a:pt x="279" y="309"/>
                </a:lnTo>
                <a:lnTo>
                  <a:pt x="279" y="310"/>
                </a:lnTo>
                <a:lnTo>
                  <a:pt x="279" y="311"/>
                </a:lnTo>
                <a:lnTo>
                  <a:pt x="278" y="311"/>
                </a:lnTo>
                <a:lnTo>
                  <a:pt x="279" y="311"/>
                </a:lnTo>
                <a:lnTo>
                  <a:pt x="279" y="310"/>
                </a:lnTo>
                <a:lnTo>
                  <a:pt x="280" y="310"/>
                </a:lnTo>
                <a:lnTo>
                  <a:pt x="280" y="311"/>
                </a:lnTo>
                <a:lnTo>
                  <a:pt x="281" y="311"/>
                </a:lnTo>
                <a:lnTo>
                  <a:pt x="280" y="311"/>
                </a:lnTo>
                <a:lnTo>
                  <a:pt x="280" y="310"/>
                </a:lnTo>
                <a:lnTo>
                  <a:pt x="281" y="310"/>
                </a:lnTo>
                <a:lnTo>
                  <a:pt x="281" y="311"/>
                </a:lnTo>
                <a:lnTo>
                  <a:pt x="282" y="311"/>
                </a:lnTo>
                <a:lnTo>
                  <a:pt x="282" y="310"/>
                </a:lnTo>
                <a:lnTo>
                  <a:pt x="282" y="311"/>
                </a:lnTo>
                <a:lnTo>
                  <a:pt x="283" y="311"/>
                </a:lnTo>
                <a:lnTo>
                  <a:pt x="283" y="310"/>
                </a:lnTo>
                <a:lnTo>
                  <a:pt x="282" y="310"/>
                </a:lnTo>
                <a:lnTo>
                  <a:pt x="283" y="310"/>
                </a:lnTo>
                <a:lnTo>
                  <a:pt x="282" y="310"/>
                </a:lnTo>
                <a:lnTo>
                  <a:pt x="282" y="309"/>
                </a:lnTo>
                <a:lnTo>
                  <a:pt x="282" y="310"/>
                </a:lnTo>
                <a:lnTo>
                  <a:pt x="282" y="309"/>
                </a:lnTo>
                <a:lnTo>
                  <a:pt x="281" y="309"/>
                </a:lnTo>
                <a:lnTo>
                  <a:pt x="281" y="310"/>
                </a:lnTo>
                <a:lnTo>
                  <a:pt x="281" y="309"/>
                </a:lnTo>
                <a:lnTo>
                  <a:pt x="282" y="309"/>
                </a:lnTo>
                <a:lnTo>
                  <a:pt x="282" y="308"/>
                </a:lnTo>
                <a:lnTo>
                  <a:pt x="281" y="308"/>
                </a:lnTo>
                <a:lnTo>
                  <a:pt x="281" y="307"/>
                </a:lnTo>
                <a:lnTo>
                  <a:pt x="280" y="307"/>
                </a:lnTo>
                <a:lnTo>
                  <a:pt x="280" y="308"/>
                </a:lnTo>
                <a:lnTo>
                  <a:pt x="281" y="308"/>
                </a:lnTo>
                <a:lnTo>
                  <a:pt x="280" y="308"/>
                </a:lnTo>
                <a:lnTo>
                  <a:pt x="280" y="307"/>
                </a:lnTo>
                <a:lnTo>
                  <a:pt x="279" y="307"/>
                </a:lnTo>
                <a:lnTo>
                  <a:pt x="279" y="308"/>
                </a:lnTo>
                <a:lnTo>
                  <a:pt x="278" y="308"/>
                </a:lnTo>
                <a:lnTo>
                  <a:pt x="279" y="308"/>
                </a:lnTo>
                <a:lnTo>
                  <a:pt x="279" y="307"/>
                </a:lnTo>
                <a:lnTo>
                  <a:pt x="279" y="306"/>
                </a:lnTo>
                <a:lnTo>
                  <a:pt x="280" y="306"/>
                </a:lnTo>
                <a:lnTo>
                  <a:pt x="280" y="307"/>
                </a:lnTo>
                <a:lnTo>
                  <a:pt x="280" y="306"/>
                </a:lnTo>
                <a:lnTo>
                  <a:pt x="280" y="307"/>
                </a:lnTo>
                <a:lnTo>
                  <a:pt x="281" y="307"/>
                </a:lnTo>
                <a:lnTo>
                  <a:pt x="281" y="306"/>
                </a:lnTo>
                <a:lnTo>
                  <a:pt x="280" y="306"/>
                </a:lnTo>
                <a:lnTo>
                  <a:pt x="280" y="305"/>
                </a:lnTo>
                <a:lnTo>
                  <a:pt x="281" y="305"/>
                </a:lnTo>
                <a:lnTo>
                  <a:pt x="280" y="305"/>
                </a:lnTo>
                <a:lnTo>
                  <a:pt x="280" y="304"/>
                </a:lnTo>
                <a:lnTo>
                  <a:pt x="281" y="304"/>
                </a:lnTo>
                <a:lnTo>
                  <a:pt x="281" y="305"/>
                </a:lnTo>
                <a:lnTo>
                  <a:pt x="282" y="305"/>
                </a:lnTo>
                <a:lnTo>
                  <a:pt x="282" y="304"/>
                </a:lnTo>
                <a:lnTo>
                  <a:pt x="282" y="305"/>
                </a:lnTo>
                <a:lnTo>
                  <a:pt x="283" y="305"/>
                </a:lnTo>
                <a:lnTo>
                  <a:pt x="283" y="304"/>
                </a:lnTo>
                <a:lnTo>
                  <a:pt x="282" y="304"/>
                </a:lnTo>
                <a:lnTo>
                  <a:pt x="283" y="304"/>
                </a:lnTo>
                <a:lnTo>
                  <a:pt x="282" y="304"/>
                </a:lnTo>
                <a:lnTo>
                  <a:pt x="282" y="303"/>
                </a:lnTo>
                <a:lnTo>
                  <a:pt x="282" y="304"/>
                </a:lnTo>
                <a:lnTo>
                  <a:pt x="282" y="303"/>
                </a:lnTo>
                <a:lnTo>
                  <a:pt x="281" y="303"/>
                </a:lnTo>
                <a:lnTo>
                  <a:pt x="281" y="304"/>
                </a:lnTo>
                <a:lnTo>
                  <a:pt x="281" y="303"/>
                </a:lnTo>
                <a:lnTo>
                  <a:pt x="282" y="303"/>
                </a:lnTo>
                <a:lnTo>
                  <a:pt x="282" y="302"/>
                </a:lnTo>
                <a:lnTo>
                  <a:pt x="282" y="301"/>
                </a:lnTo>
                <a:lnTo>
                  <a:pt x="282" y="302"/>
                </a:lnTo>
                <a:lnTo>
                  <a:pt x="283" y="302"/>
                </a:lnTo>
                <a:lnTo>
                  <a:pt x="283" y="301"/>
                </a:lnTo>
                <a:lnTo>
                  <a:pt x="282" y="301"/>
                </a:lnTo>
                <a:lnTo>
                  <a:pt x="283" y="301"/>
                </a:lnTo>
                <a:lnTo>
                  <a:pt x="282" y="301"/>
                </a:lnTo>
                <a:lnTo>
                  <a:pt x="283" y="300"/>
                </a:lnTo>
                <a:lnTo>
                  <a:pt x="283" y="301"/>
                </a:lnTo>
                <a:lnTo>
                  <a:pt x="283" y="300"/>
                </a:lnTo>
                <a:lnTo>
                  <a:pt x="283" y="299"/>
                </a:lnTo>
                <a:lnTo>
                  <a:pt x="284" y="299"/>
                </a:lnTo>
                <a:lnTo>
                  <a:pt x="283" y="300"/>
                </a:lnTo>
                <a:lnTo>
                  <a:pt x="284" y="300"/>
                </a:lnTo>
                <a:lnTo>
                  <a:pt x="283" y="300"/>
                </a:lnTo>
                <a:lnTo>
                  <a:pt x="284" y="301"/>
                </a:lnTo>
                <a:lnTo>
                  <a:pt x="284" y="300"/>
                </a:lnTo>
                <a:lnTo>
                  <a:pt x="284" y="301"/>
                </a:lnTo>
                <a:lnTo>
                  <a:pt x="285" y="301"/>
                </a:lnTo>
                <a:lnTo>
                  <a:pt x="284" y="301"/>
                </a:lnTo>
                <a:lnTo>
                  <a:pt x="284" y="302"/>
                </a:lnTo>
                <a:lnTo>
                  <a:pt x="283" y="302"/>
                </a:lnTo>
                <a:lnTo>
                  <a:pt x="284" y="302"/>
                </a:lnTo>
                <a:lnTo>
                  <a:pt x="285" y="302"/>
                </a:lnTo>
                <a:lnTo>
                  <a:pt x="284" y="302"/>
                </a:lnTo>
                <a:lnTo>
                  <a:pt x="285" y="301"/>
                </a:lnTo>
                <a:lnTo>
                  <a:pt x="285" y="302"/>
                </a:lnTo>
                <a:lnTo>
                  <a:pt x="285" y="303"/>
                </a:lnTo>
                <a:lnTo>
                  <a:pt x="286" y="303"/>
                </a:lnTo>
                <a:lnTo>
                  <a:pt x="285" y="303"/>
                </a:lnTo>
                <a:lnTo>
                  <a:pt x="286" y="303"/>
                </a:lnTo>
                <a:lnTo>
                  <a:pt x="286" y="304"/>
                </a:lnTo>
                <a:lnTo>
                  <a:pt x="285" y="303"/>
                </a:lnTo>
                <a:lnTo>
                  <a:pt x="285" y="304"/>
                </a:lnTo>
                <a:lnTo>
                  <a:pt x="285" y="303"/>
                </a:lnTo>
                <a:lnTo>
                  <a:pt x="284" y="303"/>
                </a:lnTo>
                <a:lnTo>
                  <a:pt x="285" y="303"/>
                </a:lnTo>
                <a:lnTo>
                  <a:pt x="284" y="304"/>
                </a:lnTo>
                <a:lnTo>
                  <a:pt x="285" y="304"/>
                </a:lnTo>
                <a:lnTo>
                  <a:pt x="284" y="304"/>
                </a:lnTo>
                <a:lnTo>
                  <a:pt x="284" y="305"/>
                </a:lnTo>
                <a:lnTo>
                  <a:pt x="283" y="305"/>
                </a:lnTo>
                <a:lnTo>
                  <a:pt x="284" y="305"/>
                </a:lnTo>
                <a:lnTo>
                  <a:pt x="285" y="305"/>
                </a:lnTo>
                <a:lnTo>
                  <a:pt x="284" y="305"/>
                </a:lnTo>
                <a:lnTo>
                  <a:pt x="285" y="304"/>
                </a:lnTo>
                <a:lnTo>
                  <a:pt x="285" y="305"/>
                </a:lnTo>
                <a:lnTo>
                  <a:pt x="286" y="305"/>
                </a:lnTo>
                <a:lnTo>
                  <a:pt x="285" y="304"/>
                </a:lnTo>
                <a:lnTo>
                  <a:pt x="286" y="304"/>
                </a:lnTo>
                <a:lnTo>
                  <a:pt x="286" y="305"/>
                </a:lnTo>
                <a:lnTo>
                  <a:pt x="287" y="305"/>
                </a:lnTo>
                <a:lnTo>
                  <a:pt x="287" y="306"/>
                </a:lnTo>
                <a:lnTo>
                  <a:pt x="286" y="306"/>
                </a:lnTo>
                <a:lnTo>
                  <a:pt x="286" y="307"/>
                </a:lnTo>
                <a:lnTo>
                  <a:pt x="286" y="306"/>
                </a:lnTo>
                <a:lnTo>
                  <a:pt x="287" y="306"/>
                </a:lnTo>
                <a:lnTo>
                  <a:pt x="287" y="307"/>
                </a:lnTo>
                <a:lnTo>
                  <a:pt x="287" y="306"/>
                </a:lnTo>
                <a:lnTo>
                  <a:pt x="287" y="307"/>
                </a:lnTo>
                <a:lnTo>
                  <a:pt x="288" y="307"/>
                </a:lnTo>
                <a:lnTo>
                  <a:pt x="287" y="307"/>
                </a:lnTo>
                <a:lnTo>
                  <a:pt x="288" y="307"/>
                </a:lnTo>
                <a:lnTo>
                  <a:pt x="288" y="308"/>
                </a:lnTo>
                <a:lnTo>
                  <a:pt x="287" y="308"/>
                </a:lnTo>
                <a:lnTo>
                  <a:pt x="287" y="307"/>
                </a:lnTo>
                <a:lnTo>
                  <a:pt x="287" y="308"/>
                </a:lnTo>
                <a:lnTo>
                  <a:pt x="286" y="308"/>
                </a:lnTo>
                <a:lnTo>
                  <a:pt x="286" y="307"/>
                </a:lnTo>
                <a:lnTo>
                  <a:pt x="285" y="307"/>
                </a:lnTo>
                <a:lnTo>
                  <a:pt x="286" y="308"/>
                </a:lnTo>
                <a:lnTo>
                  <a:pt x="285" y="308"/>
                </a:lnTo>
                <a:lnTo>
                  <a:pt x="285" y="309"/>
                </a:lnTo>
                <a:lnTo>
                  <a:pt x="286" y="309"/>
                </a:lnTo>
                <a:lnTo>
                  <a:pt x="285" y="309"/>
                </a:lnTo>
                <a:lnTo>
                  <a:pt x="286" y="309"/>
                </a:lnTo>
                <a:lnTo>
                  <a:pt x="286" y="310"/>
                </a:lnTo>
                <a:lnTo>
                  <a:pt x="285" y="309"/>
                </a:lnTo>
                <a:lnTo>
                  <a:pt x="285" y="310"/>
                </a:lnTo>
                <a:lnTo>
                  <a:pt x="285" y="309"/>
                </a:lnTo>
                <a:lnTo>
                  <a:pt x="284" y="309"/>
                </a:lnTo>
                <a:lnTo>
                  <a:pt x="285" y="309"/>
                </a:lnTo>
                <a:lnTo>
                  <a:pt x="284" y="310"/>
                </a:lnTo>
                <a:lnTo>
                  <a:pt x="285" y="310"/>
                </a:lnTo>
                <a:lnTo>
                  <a:pt x="284" y="310"/>
                </a:lnTo>
                <a:lnTo>
                  <a:pt x="284" y="311"/>
                </a:lnTo>
                <a:lnTo>
                  <a:pt x="283" y="311"/>
                </a:lnTo>
                <a:lnTo>
                  <a:pt x="284" y="311"/>
                </a:lnTo>
                <a:lnTo>
                  <a:pt x="285" y="311"/>
                </a:lnTo>
                <a:lnTo>
                  <a:pt x="284" y="311"/>
                </a:lnTo>
                <a:lnTo>
                  <a:pt x="285" y="310"/>
                </a:lnTo>
                <a:lnTo>
                  <a:pt x="285" y="311"/>
                </a:lnTo>
                <a:lnTo>
                  <a:pt x="286" y="311"/>
                </a:lnTo>
                <a:lnTo>
                  <a:pt x="285" y="310"/>
                </a:lnTo>
                <a:lnTo>
                  <a:pt x="286" y="310"/>
                </a:lnTo>
                <a:lnTo>
                  <a:pt x="286" y="311"/>
                </a:lnTo>
                <a:lnTo>
                  <a:pt x="287" y="311"/>
                </a:lnTo>
                <a:lnTo>
                  <a:pt x="287" y="310"/>
                </a:lnTo>
                <a:lnTo>
                  <a:pt x="287" y="311"/>
                </a:lnTo>
                <a:lnTo>
                  <a:pt x="288" y="311"/>
                </a:lnTo>
                <a:lnTo>
                  <a:pt x="288" y="310"/>
                </a:lnTo>
                <a:lnTo>
                  <a:pt x="287" y="310"/>
                </a:lnTo>
                <a:lnTo>
                  <a:pt x="288" y="310"/>
                </a:lnTo>
                <a:lnTo>
                  <a:pt x="288" y="309"/>
                </a:lnTo>
                <a:lnTo>
                  <a:pt x="288" y="310"/>
                </a:lnTo>
                <a:lnTo>
                  <a:pt x="288" y="309"/>
                </a:lnTo>
                <a:lnTo>
                  <a:pt x="288" y="308"/>
                </a:lnTo>
                <a:lnTo>
                  <a:pt x="289" y="308"/>
                </a:lnTo>
                <a:lnTo>
                  <a:pt x="289" y="309"/>
                </a:lnTo>
                <a:lnTo>
                  <a:pt x="289" y="310"/>
                </a:lnTo>
                <a:lnTo>
                  <a:pt x="289" y="309"/>
                </a:lnTo>
                <a:lnTo>
                  <a:pt x="289" y="310"/>
                </a:lnTo>
                <a:lnTo>
                  <a:pt x="290" y="310"/>
                </a:lnTo>
                <a:lnTo>
                  <a:pt x="289" y="310"/>
                </a:lnTo>
                <a:lnTo>
                  <a:pt x="289" y="311"/>
                </a:lnTo>
                <a:lnTo>
                  <a:pt x="290" y="311"/>
                </a:lnTo>
                <a:lnTo>
                  <a:pt x="290" y="310"/>
                </a:lnTo>
                <a:lnTo>
                  <a:pt x="290" y="311"/>
                </a:lnTo>
                <a:lnTo>
                  <a:pt x="290" y="312"/>
                </a:lnTo>
                <a:lnTo>
                  <a:pt x="291" y="312"/>
                </a:lnTo>
                <a:lnTo>
                  <a:pt x="291" y="313"/>
                </a:lnTo>
                <a:lnTo>
                  <a:pt x="291" y="312"/>
                </a:lnTo>
                <a:lnTo>
                  <a:pt x="290" y="312"/>
                </a:lnTo>
                <a:lnTo>
                  <a:pt x="290" y="313"/>
                </a:lnTo>
                <a:lnTo>
                  <a:pt x="290" y="312"/>
                </a:lnTo>
                <a:lnTo>
                  <a:pt x="290" y="313"/>
                </a:lnTo>
                <a:lnTo>
                  <a:pt x="289" y="313"/>
                </a:lnTo>
                <a:lnTo>
                  <a:pt x="290" y="313"/>
                </a:lnTo>
                <a:lnTo>
                  <a:pt x="289" y="313"/>
                </a:lnTo>
                <a:lnTo>
                  <a:pt x="289" y="314"/>
                </a:lnTo>
                <a:lnTo>
                  <a:pt x="290" y="314"/>
                </a:lnTo>
                <a:lnTo>
                  <a:pt x="290" y="313"/>
                </a:lnTo>
                <a:lnTo>
                  <a:pt x="290" y="314"/>
                </a:lnTo>
                <a:lnTo>
                  <a:pt x="291" y="314"/>
                </a:lnTo>
                <a:lnTo>
                  <a:pt x="291" y="313"/>
                </a:lnTo>
                <a:lnTo>
                  <a:pt x="292" y="313"/>
                </a:lnTo>
                <a:lnTo>
                  <a:pt x="292" y="314"/>
                </a:lnTo>
                <a:lnTo>
                  <a:pt x="291" y="314"/>
                </a:lnTo>
                <a:lnTo>
                  <a:pt x="292" y="314"/>
                </a:lnTo>
                <a:lnTo>
                  <a:pt x="292" y="315"/>
                </a:lnTo>
                <a:lnTo>
                  <a:pt x="291" y="315"/>
                </a:lnTo>
                <a:lnTo>
                  <a:pt x="291" y="316"/>
                </a:lnTo>
                <a:lnTo>
                  <a:pt x="292" y="316"/>
                </a:lnTo>
                <a:lnTo>
                  <a:pt x="292" y="315"/>
                </a:lnTo>
                <a:lnTo>
                  <a:pt x="292" y="316"/>
                </a:lnTo>
                <a:lnTo>
                  <a:pt x="292" y="315"/>
                </a:lnTo>
                <a:lnTo>
                  <a:pt x="293" y="315"/>
                </a:lnTo>
                <a:lnTo>
                  <a:pt x="293" y="316"/>
                </a:lnTo>
                <a:lnTo>
                  <a:pt x="293" y="317"/>
                </a:lnTo>
                <a:lnTo>
                  <a:pt x="294" y="317"/>
                </a:lnTo>
                <a:lnTo>
                  <a:pt x="293" y="317"/>
                </a:lnTo>
                <a:lnTo>
                  <a:pt x="293" y="316"/>
                </a:lnTo>
                <a:lnTo>
                  <a:pt x="292" y="316"/>
                </a:lnTo>
                <a:lnTo>
                  <a:pt x="292" y="317"/>
                </a:lnTo>
                <a:lnTo>
                  <a:pt x="291" y="317"/>
                </a:lnTo>
                <a:lnTo>
                  <a:pt x="292" y="317"/>
                </a:lnTo>
                <a:lnTo>
                  <a:pt x="292" y="316"/>
                </a:lnTo>
                <a:lnTo>
                  <a:pt x="291" y="316"/>
                </a:lnTo>
                <a:lnTo>
                  <a:pt x="291" y="317"/>
                </a:lnTo>
                <a:lnTo>
                  <a:pt x="290" y="317"/>
                </a:lnTo>
                <a:lnTo>
                  <a:pt x="290" y="316"/>
                </a:lnTo>
                <a:lnTo>
                  <a:pt x="290" y="317"/>
                </a:lnTo>
                <a:lnTo>
                  <a:pt x="289" y="317"/>
                </a:lnTo>
                <a:lnTo>
                  <a:pt x="289" y="316"/>
                </a:lnTo>
                <a:lnTo>
                  <a:pt x="290" y="316"/>
                </a:lnTo>
                <a:lnTo>
                  <a:pt x="289" y="316"/>
                </a:lnTo>
                <a:lnTo>
                  <a:pt x="289" y="315"/>
                </a:lnTo>
                <a:lnTo>
                  <a:pt x="289" y="316"/>
                </a:lnTo>
                <a:lnTo>
                  <a:pt x="289" y="315"/>
                </a:lnTo>
                <a:lnTo>
                  <a:pt x="289" y="314"/>
                </a:lnTo>
                <a:lnTo>
                  <a:pt x="288" y="314"/>
                </a:lnTo>
                <a:lnTo>
                  <a:pt x="288" y="315"/>
                </a:lnTo>
                <a:lnTo>
                  <a:pt x="288" y="316"/>
                </a:lnTo>
                <a:lnTo>
                  <a:pt x="288" y="315"/>
                </a:lnTo>
                <a:lnTo>
                  <a:pt x="288" y="316"/>
                </a:lnTo>
                <a:lnTo>
                  <a:pt x="287" y="316"/>
                </a:lnTo>
                <a:lnTo>
                  <a:pt x="288" y="316"/>
                </a:lnTo>
                <a:lnTo>
                  <a:pt x="288" y="317"/>
                </a:lnTo>
                <a:lnTo>
                  <a:pt x="287" y="317"/>
                </a:lnTo>
                <a:lnTo>
                  <a:pt x="287" y="316"/>
                </a:lnTo>
                <a:lnTo>
                  <a:pt x="287" y="317"/>
                </a:lnTo>
                <a:lnTo>
                  <a:pt x="287" y="318"/>
                </a:lnTo>
                <a:lnTo>
                  <a:pt x="286" y="318"/>
                </a:lnTo>
                <a:lnTo>
                  <a:pt x="286" y="319"/>
                </a:lnTo>
                <a:lnTo>
                  <a:pt x="286" y="318"/>
                </a:lnTo>
                <a:lnTo>
                  <a:pt x="287" y="318"/>
                </a:lnTo>
                <a:lnTo>
                  <a:pt x="287" y="319"/>
                </a:lnTo>
                <a:lnTo>
                  <a:pt x="287" y="318"/>
                </a:lnTo>
                <a:lnTo>
                  <a:pt x="287" y="319"/>
                </a:lnTo>
                <a:lnTo>
                  <a:pt x="288" y="319"/>
                </a:lnTo>
                <a:lnTo>
                  <a:pt x="287" y="319"/>
                </a:lnTo>
                <a:lnTo>
                  <a:pt x="288" y="319"/>
                </a:lnTo>
                <a:lnTo>
                  <a:pt x="288" y="320"/>
                </a:lnTo>
                <a:lnTo>
                  <a:pt x="287" y="320"/>
                </a:lnTo>
                <a:lnTo>
                  <a:pt x="287" y="319"/>
                </a:lnTo>
                <a:lnTo>
                  <a:pt x="287" y="320"/>
                </a:lnTo>
                <a:lnTo>
                  <a:pt x="286" y="320"/>
                </a:lnTo>
                <a:lnTo>
                  <a:pt x="286" y="319"/>
                </a:lnTo>
                <a:lnTo>
                  <a:pt x="285" y="319"/>
                </a:lnTo>
                <a:lnTo>
                  <a:pt x="286" y="320"/>
                </a:lnTo>
                <a:lnTo>
                  <a:pt x="285" y="320"/>
                </a:lnTo>
                <a:lnTo>
                  <a:pt x="285" y="321"/>
                </a:lnTo>
                <a:lnTo>
                  <a:pt x="286" y="321"/>
                </a:lnTo>
                <a:lnTo>
                  <a:pt x="285" y="321"/>
                </a:lnTo>
                <a:lnTo>
                  <a:pt x="286" y="321"/>
                </a:lnTo>
                <a:lnTo>
                  <a:pt x="286" y="322"/>
                </a:lnTo>
                <a:lnTo>
                  <a:pt x="285" y="321"/>
                </a:lnTo>
                <a:lnTo>
                  <a:pt x="285" y="322"/>
                </a:lnTo>
                <a:lnTo>
                  <a:pt x="285" y="321"/>
                </a:lnTo>
                <a:lnTo>
                  <a:pt x="284" y="321"/>
                </a:lnTo>
                <a:lnTo>
                  <a:pt x="285" y="321"/>
                </a:lnTo>
                <a:lnTo>
                  <a:pt x="284" y="322"/>
                </a:lnTo>
                <a:lnTo>
                  <a:pt x="285" y="322"/>
                </a:lnTo>
                <a:lnTo>
                  <a:pt x="284" y="322"/>
                </a:lnTo>
                <a:lnTo>
                  <a:pt x="284" y="323"/>
                </a:lnTo>
                <a:lnTo>
                  <a:pt x="283" y="323"/>
                </a:lnTo>
                <a:lnTo>
                  <a:pt x="284" y="323"/>
                </a:lnTo>
                <a:lnTo>
                  <a:pt x="285" y="323"/>
                </a:lnTo>
                <a:lnTo>
                  <a:pt x="284" y="323"/>
                </a:lnTo>
                <a:lnTo>
                  <a:pt x="285" y="322"/>
                </a:lnTo>
                <a:lnTo>
                  <a:pt x="285" y="323"/>
                </a:lnTo>
                <a:lnTo>
                  <a:pt x="286" y="323"/>
                </a:lnTo>
                <a:lnTo>
                  <a:pt x="285" y="322"/>
                </a:lnTo>
                <a:lnTo>
                  <a:pt x="286" y="322"/>
                </a:lnTo>
                <a:lnTo>
                  <a:pt x="286" y="323"/>
                </a:lnTo>
                <a:lnTo>
                  <a:pt x="287" y="323"/>
                </a:lnTo>
                <a:lnTo>
                  <a:pt x="287" y="322"/>
                </a:lnTo>
                <a:lnTo>
                  <a:pt x="287" y="323"/>
                </a:lnTo>
                <a:lnTo>
                  <a:pt x="288" y="323"/>
                </a:lnTo>
                <a:lnTo>
                  <a:pt x="288" y="322"/>
                </a:lnTo>
                <a:lnTo>
                  <a:pt x="287" y="322"/>
                </a:lnTo>
                <a:lnTo>
                  <a:pt x="288" y="322"/>
                </a:lnTo>
                <a:lnTo>
                  <a:pt x="288" y="321"/>
                </a:lnTo>
                <a:lnTo>
                  <a:pt x="288" y="322"/>
                </a:lnTo>
                <a:lnTo>
                  <a:pt x="288" y="321"/>
                </a:lnTo>
                <a:lnTo>
                  <a:pt x="288" y="320"/>
                </a:lnTo>
                <a:lnTo>
                  <a:pt x="289" y="320"/>
                </a:lnTo>
                <a:lnTo>
                  <a:pt x="289" y="321"/>
                </a:lnTo>
                <a:lnTo>
                  <a:pt x="289" y="322"/>
                </a:lnTo>
                <a:lnTo>
                  <a:pt x="289" y="321"/>
                </a:lnTo>
                <a:lnTo>
                  <a:pt x="289" y="322"/>
                </a:lnTo>
                <a:lnTo>
                  <a:pt x="290" y="322"/>
                </a:lnTo>
                <a:lnTo>
                  <a:pt x="289" y="322"/>
                </a:lnTo>
                <a:lnTo>
                  <a:pt x="289" y="323"/>
                </a:lnTo>
                <a:lnTo>
                  <a:pt x="290" y="323"/>
                </a:lnTo>
                <a:lnTo>
                  <a:pt x="290" y="322"/>
                </a:lnTo>
                <a:lnTo>
                  <a:pt x="290" y="323"/>
                </a:lnTo>
                <a:lnTo>
                  <a:pt x="291" y="323"/>
                </a:lnTo>
                <a:lnTo>
                  <a:pt x="291" y="322"/>
                </a:lnTo>
                <a:lnTo>
                  <a:pt x="292" y="322"/>
                </a:lnTo>
                <a:lnTo>
                  <a:pt x="292" y="323"/>
                </a:lnTo>
                <a:lnTo>
                  <a:pt x="291" y="323"/>
                </a:lnTo>
                <a:lnTo>
                  <a:pt x="292" y="323"/>
                </a:lnTo>
                <a:lnTo>
                  <a:pt x="292" y="322"/>
                </a:lnTo>
                <a:lnTo>
                  <a:pt x="293" y="322"/>
                </a:lnTo>
                <a:lnTo>
                  <a:pt x="293" y="323"/>
                </a:lnTo>
                <a:lnTo>
                  <a:pt x="294" y="323"/>
                </a:lnTo>
                <a:lnTo>
                  <a:pt x="293" y="323"/>
                </a:lnTo>
                <a:lnTo>
                  <a:pt x="293" y="322"/>
                </a:lnTo>
                <a:lnTo>
                  <a:pt x="293" y="321"/>
                </a:lnTo>
                <a:lnTo>
                  <a:pt x="292" y="321"/>
                </a:lnTo>
                <a:lnTo>
                  <a:pt x="292" y="322"/>
                </a:lnTo>
                <a:lnTo>
                  <a:pt x="292" y="321"/>
                </a:lnTo>
                <a:lnTo>
                  <a:pt x="292" y="322"/>
                </a:lnTo>
                <a:lnTo>
                  <a:pt x="291" y="322"/>
                </a:lnTo>
                <a:lnTo>
                  <a:pt x="291" y="321"/>
                </a:lnTo>
                <a:lnTo>
                  <a:pt x="292" y="321"/>
                </a:lnTo>
                <a:lnTo>
                  <a:pt x="292" y="320"/>
                </a:lnTo>
                <a:lnTo>
                  <a:pt x="292" y="319"/>
                </a:lnTo>
                <a:lnTo>
                  <a:pt x="293" y="319"/>
                </a:lnTo>
                <a:lnTo>
                  <a:pt x="293" y="320"/>
                </a:lnTo>
                <a:lnTo>
                  <a:pt x="294" y="320"/>
                </a:lnTo>
                <a:lnTo>
                  <a:pt x="293" y="320"/>
                </a:lnTo>
                <a:lnTo>
                  <a:pt x="293" y="319"/>
                </a:lnTo>
                <a:lnTo>
                  <a:pt x="293" y="318"/>
                </a:lnTo>
                <a:lnTo>
                  <a:pt x="293" y="319"/>
                </a:lnTo>
                <a:lnTo>
                  <a:pt x="294" y="319"/>
                </a:lnTo>
                <a:lnTo>
                  <a:pt x="294" y="318"/>
                </a:lnTo>
                <a:lnTo>
                  <a:pt x="293" y="318"/>
                </a:lnTo>
                <a:lnTo>
                  <a:pt x="294" y="318"/>
                </a:lnTo>
                <a:lnTo>
                  <a:pt x="294" y="317"/>
                </a:lnTo>
                <a:lnTo>
                  <a:pt x="294" y="318"/>
                </a:lnTo>
                <a:lnTo>
                  <a:pt x="294" y="319"/>
                </a:lnTo>
                <a:lnTo>
                  <a:pt x="294" y="318"/>
                </a:lnTo>
                <a:lnTo>
                  <a:pt x="295" y="318"/>
                </a:lnTo>
                <a:lnTo>
                  <a:pt x="295" y="319"/>
                </a:lnTo>
                <a:lnTo>
                  <a:pt x="294" y="319"/>
                </a:lnTo>
                <a:lnTo>
                  <a:pt x="294" y="320"/>
                </a:lnTo>
                <a:lnTo>
                  <a:pt x="295" y="320"/>
                </a:lnTo>
                <a:lnTo>
                  <a:pt x="295" y="319"/>
                </a:lnTo>
                <a:lnTo>
                  <a:pt x="295" y="320"/>
                </a:lnTo>
                <a:lnTo>
                  <a:pt x="296" y="320"/>
                </a:lnTo>
                <a:lnTo>
                  <a:pt x="295" y="320"/>
                </a:lnTo>
                <a:lnTo>
                  <a:pt x="295" y="321"/>
                </a:lnTo>
                <a:lnTo>
                  <a:pt x="296" y="321"/>
                </a:lnTo>
                <a:lnTo>
                  <a:pt x="296" y="322"/>
                </a:lnTo>
                <a:lnTo>
                  <a:pt x="296" y="321"/>
                </a:lnTo>
                <a:lnTo>
                  <a:pt x="295" y="322"/>
                </a:lnTo>
                <a:lnTo>
                  <a:pt x="295" y="321"/>
                </a:lnTo>
                <a:lnTo>
                  <a:pt x="295" y="322"/>
                </a:lnTo>
                <a:lnTo>
                  <a:pt x="294" y="322"/>
                </a:lnTo>
                <a:lnTo>
                  <a:pt x="294" y="323"/>
                </a:lnTo>
                <a:lnTo>
                  <a:pt x="295" y="323"/>
                </a:lnTo>
                <a:lnTo>
                  <a:pt x="295" y="322"/>
                </a:lnTo>
                <a:lnTo>
                  <a:pt x="295" y="323"/>
                </a:lnTo>
                <a:lnTo>
                  <a:pt x="296" y="323"/>
                </a:lnTo>
                <a:lnTo>
                  <a:pt x="296" y="322"/>
                </a:lnTo>
                <a:lnTo>
                  <a:pt x="297" y="322"/>
                </a:lnTo>
                <a:lnTo>
                  <a:pt x="296" y="322"/>
                </a:lnTo>
                <a:lnTo>
                  <a:pt x="297" y="322"/>
                </a:lnTo>
                <a:lnTo>
                  <a:pt x="297" y="323"/>
                </a:lnTo>
                <a:lnTo>
                  <a:pt x="296" y="323"/>
                </a:lnTo>
                <a:lnTo>
                  <a:pt x="297" y="323"/>
                </a:lnTo>
                <a:lnTo>
                  <a:pt x="298" y="324"/>
                </a:lnTo>
                <a:lnTo>
                  <a:pt x="297" y="324"/>
                </a:lnTo>
                <a:lnTo>
                  <a:pt x="296" y="324"/>
                </a:lnTo>
                <a:lnTo>
                  <a:pt x="297" y="325"/>
                </a:lnTo>
                <a:lnTo>
                  <a:pt x="297" y="324"/>
                </a:lnTo>
                <a:lnTo>
                  <a:pt x="297" y="325"/>
                </a:lnTo>
                <a:lnTo>
                  <a:pt x="298" y="324"/>
                </a:lnTo>
                <a:lnTo>
                  <a:pt x="297" y="324"/>
                </a:lnTo>
                <a:lnTo>
                  <a:pt x="298" y="324"/>
                </a:lnTo>
                <a:lnTo>
                  <a:pt x="298" y="325"/>
                </a:lnTo>
                <a:lnTo>
                  <a:pt x="299" y="325"/>
                </a:lnTo>
                <a:lnTo>
                  <a:pt x="298" y="325"/>
                </a:lnTo>
                <a:lnTo>
                  <a:pt x="299" y="326"/>
                </a:lnTo>
                <a:lnTo>
                  <a:pt x="298" y="326"/>
                </a:lnTo>
                <a:lnTo>
                  <a:pt x="298" y="325"/>
                </a:lnTo>
                <a:lnTo>
                  <a:pt x="297" y="326"/>
                </a:lnTo>
                <a:lnTo>
                  <a:pt x="298" y="326"/>
                </a:lnTo>
                <a:lnTo>
                  <a:pt x="297" y="326"/>
                </a:lnTo>
                <a:lnTo>
                  <a:pt x="296" y="326"/>
                </a:lnTo>
                <a:lnTo>
                  <a:pt x="297" y="326"/>
                </a:lnTo>
                <a:lnTo>
                  <a:pt x="297" y="325"/>
                </a:lnTo>
                <a:lnTo>
                  <a:pt x="296" y="325"/>
                </a:lnTo>
                <a:lnTo>
                  <a:pt x="297" y="325"/>
                </a:lnTo>
                <a:lnTo>
                  <a:pt x="296" y="325"/>
                </a:lnTo>
                <a:lnTo>
                  <a:pt x="296" y="326"/>
                </a:lnTo>
                <a:lnTo>
                  <a:pt x="295" y="326"/>
                </a:lnTo>
                <a:lnTo>
                  <a:pt x="296" y="326"/>
                </a:lnTo>
                <a:lnTo>
                  <a:pt x="295" y="326"/>
                </a:lnTo>
                <a:lnTo>
                  <a:pt x="295" y="327"/>
                </a:lnTo>
                <a:lnTo>
                  <a:pt x="296" y="327"/>
                </a:lnTo>
                <a:lnTo>
                  <a:pt x="296" y="328"/>
                </a:lnTo>
                <a:lnTo>
                  <a:pt x="296" y="327"/>
                </a:lnTo>
                <a:lnTo>
                  <a:pt x="295" y="328"/>
                </a:lnTo>
                <a:lnTo>
                  <a:pt x="295" y="327"/>
                </a:lnTo>
                <a:lnTo>
                  <a:pt x="295" y="328"/>
                </a:lnTo>
                <a:lnTo>
                  <a:pt x="294" y="328"/>
                </a:lnTo>
                <a:lnTo>
                  <a:pt x="294" y="329"/>
                </a:lnTo>
                <a:lnTo>
                  <a:pt x="295" y="329"/>
                </a:lnTo>
                <a:lnTo>
                  <a:pt x="295" y="328"/>
                </a:lnTo>
                <a:lnTo>
                  <a:pt x="295" y="329"/>
                </a:lnTo>
                <a:lnTo>
                  <a:pt x="296" y="329"/>
                </a:lnTo>
                <a:lnTo>
                  <a:pt x="296" y="328"/>
                </a:lnTo>
                <a:lnTo>
                  <a:pt x="297" y="328"/>
                </a:lnTo>
                <a:lnTo>
                  <a:pt x="296" y="328"/>
                </a:lnTo>
                <a:lnTo>
                  <a:pt x="297" y="328"/>
                </a:lnTo>
                <a:lnTo>
                  <a:pt x="297" y="329"/>
                </a:lnTo>
                <a:lnTo>
                  <a:pt x="296" y="329"/>
                </a:lnTo>
                <a:lnTo>
                  <a:pt x="297" y="329"/>
                </a:lnTo>
                <a:lnTo>
                  <a:pt x="298" y="329"/>
                </a:lnTo>
                <a:lnTo>
                  <a:pt x="297" y="329"/>
                </a:lnTo>
                <a:lnTo>
                  <a:pt x="298" y="328"/>
                </a:lnTo>
                <a:lnTo>
                  <a:pt x="298" y="329"/>
                </a:lnTo>
                <a:lnTo>
                  <a:pt x="299" y="329"/>
                </a:lnTo>
                <a:lnTo>
                  <a:pt x="298" y="328"/>
                </a:lnTo>
                <a:lnTo>
                  <a:pt x="299" y="328"/>
                </a:lnTo>
                <a:lnTo>
                  <a:pt x="298" y="328"/>
                </a:lnTo>
                <a:lnTo>
                  <a:pt x="298" y="327"/>
                </a:lnTo>
                <a:lnTo>
                  <a:pt x="299" y="328"/>
                </a:lnTo>
                <a:lnTo>
                  <a:pt x="299" y="327"/>
                </a:lnTo>
                <a:lnTo>
                  <a:pt x="298" y="327"/>
                </a:lnTo>
                <a:lnTo>
                  <a:pt x="299" y="327"/>
                </a:lnTo>
                <a:lnTo>
                  <a:pt x="299" y="326"/>
                </a:lnTo>
                <a:lnTo>
                  <a:pt x="299" y="327"/>
                </a:lnTo>
                <a:lnTo>
                  <a:pt x="299" y="328"/>
                </a:lnTo>
                <a:lnTo>
                  <a:pt x="299" y="327"/>
                </a:lnTo>
                <a:lnTo>
                  <a:pt x="300" y="327"/>
                </a:lnTo>
                <a:lnTo>
                  <a:pt x="300" y="328"/>
                </a:lnTo>
                <a:lnTo>
                  <a:pt x="299" y="328"/>
                </a:lnTo>
                <a:lnTo>
                  <a:pt x="299" y="329"/>
                </a:lnTo>
                <a:lnTo>
                  <a:pt x="300" y="329"/>
                </a:lnTo>
                <a:lnTo>
                  <a:pt x="300" y="328"/>
                </a:lnTo>
                <a:lnTo>
                  <a:pt x="300" y="329"/>
                </a:lnTo>
                <a:lnTo>
                  <a:pt x="301" y="329"/>
                </a:lnTo>
                <a:lnTo>
                  <a:pt x="300" y="329"/>
                </a:lnTo>
                <a:lnTo>
                  <a:pt x="300" y="330"/>
                </a:lnTo>
                <a:lnTo>
                  <a:pt x="301" y="330"/>
                </a:lnTo>
                <a:lnTo>
                  <a:pt x="301" y="331"/>
                </a:lnTo>
                <a:lnTo>
                  <a:pt x="301" y="330"/>
                </a:lnTo>
                <a:lnTo>
                  <a:pt x="301" y="331"/>
                </a:lnTo>
                <a:lnTo>
                  <a:pt x="300" y="331"/>
                </a:lnTo>
                <a:lnTo>
                  <a:pt x="300" y="330"/>
                </a:lnTo>
                <a:lnTo>
                  <a:pt x="300" y="331"/>
                </a:lnTo>
                <a:lnTo>
                  <a:pt x="299" y="331"/>
                </a:lnTo>
                <a:lnTo>
                  <a:pt x="299" y="332"/>
                </a:lnTo>
                <a:lnTo>
                  <a:pt x="300" y="332"/>
                </a:lnTo>
                <a:lnTo>
                  <a:pt x="300" y="331"/>
                </a:lnTo>
                <a:lnTo>
                  <a:pt x="300" y="332"/>
                </a:lnTo>
                <a:lnTo>
                  <a:pt x="301" y="332"/>
                </a:lnTo>
                <a:lnTo>
                  <a:pt x="301" y="331"/>
                </a:lnTo>
                <a:lnTo>
                  <a:pt x="302" y="331"/>
                </a:lnTo>
                <a:lnTo>
                  <a:pt x="302" y="332"/>
                </a:lnTo>
                <a:lnTo>
                  <a:pt x="303" y="332"/>
                </a:lnTo>
                <a:lnTo>
                  <a:pt x="303" y="333"/>
                </a:lnTo>
                <a:lnTo>
                  <a:pt x="302" y="333"/>
                </a:lnTo>
                <a:lnTo>
                  <a:pt x="302" y="334"/>
                </a:lnTo>
                <a:lnTo>
                  <a:pt x="302" y="333"/>
                </a:lnTo>
                <a:lnTo>
                  <a:pt x="302" y="334"/>
                </a:lnTo>
                <a:lnTo>
                  <a:pt x="303" y="334"/>
                </a:lnTo>
                <a:lnTo>
                  <a:pt x="303" y="333"/>
                </a:lnTo>
                <a:lnTo>
                  <a:pt x="303" y="334"/>
                </a:lnTo>
                <a:lnTo>
                  <a:pt x="304" y="334"/>
                </a:lnTo>
                <a:lnTo>
                  <a:pt x="304" y="335"/>
                </a:lnTo>
                <a:lnTo>
                  <a:pt x="303" y="335"/>
                </a:lnTo>
                <a:lnTo>
                  <a:pt x="303" y="334"/>
                </a:lnTo>
                <a:lnTo>
                  <a:pt x="303" y="335"/>
                </a:lnTo>
                <a:lnTo>
                  <a:pt x="302" y="335"/>
                </a:lnTo>
                <a:lnTo>
                  <a:pt x="302" y="334"/>
                </a:lnTo>
                <a:lnTo>
                  <a:pt x="301" y="334"/>
                </a:lnTo>
                <a:lnTo>
                  <a:pt x="301" y="335"/>
                </a:lnTo>
                <a:lnTo>
                  <a:pt x="300" y="335"/>
                </a:lnTo>
                <a:lnTo>
                  <a:pt x="300" y="334"/>
                </a:lnTo>
                <a:lnTo>
                  <a:pt x="300" y="335"/>
                </a:lnTo>
                <a:lnTo>
                  <a:pt x="299" y="335"/>
                </a:lnTo>
                <a:lnTo>
                  <a:pt x="299" y="334"/>
                </a:lnTo>
                <a:lnTo>
                  <a:pt x="300" y="334"/>
                </a:lnTo>
                <a:lnTo>
                  <a:pt x="300" y="333"/>
                </a:lnTo>
                <a:lnTo>
                  <a:pt x="299" y="333"/>
                </a:lnTo>
                <a:lnTo>
                  <a:pt x="299" y="334"/>
                </a:lnTo>
                <a:lnTo>
                  <a:pt x="299" y="333"/>
                </a:lnTo>
                <a:lnTo>
                  <a:pt x="299" y="332"/>
                </a:lnTo>
                <a:lnTo>
                  <a:pt x="299" y="333"/>
                </a:lnTo>
                <a:lnTo>
                  <a:pt x="298" y="333"/>
                </a:lnTo>
                <a:lnTo>
                  <a:pt x="299" y="333"/>
                </a:lnTo>
                <a:lnTo>
                  <a:pt x="299" y="334"/>
                </a:lnTo>
                <a:lnTo>
                  <a:pt x="298" y="333"/>
                </a:lnTo>
                <a:lnTo>
                  <a:pt x="298" y="334"/>
                </a:lnTo>
                <a:lnTo>
                  <a:pt x="299" y="334"/>
                </a:lnTo>
                <a:lnTo>
                  <a:pt x="298" y="334"/>
                </a:lnTo>
                <a:lnTo>
                  <a:pt x="299" y="335"/>
                </a:lnTo>
                <a:lnTo>
                  <a:pt x="298" y="335"/>
                </a:lnTo>
                <a:lnTo>
                  <a:pt x="298" y="334"/>
                </a:lnTo>
                <a:lnTo>
                  <a:pt x="297" y="335"/>
                </a:lnTo>
                <a:lnTo>
                  <a:pt x="298" y="335"/>
                </a:lnTo>
                <a:lnTo>
                  <a:pt x="297" y="335"/>
                </a:lnTo>
                <a:lnTo>
                  <a:pt x="296" y="335"/>
                </a:lnTo>
                <a:lnTo>
                  <a:pt x="297" y="335"/>
                </a:lnTo>
                <a:lnTo>
                  <a:pt x="297" y="334"/>
                </a:lnTo>
                <a:lnTo>
                  <a:pt x="296" y="334"/>
                </a:lnTo>
                <a:lnTo>
                  <a:pt x="297" y="334"/>
                </a:lnTo>
                <a:lnTo>
                  <a:pt x="296" y="334"/>
                </a:lnTo>
                <a:lnTo>
                  <a:pt x="296" y="335"/>
                </a:lnTo>
                <a:lnTo>
                  <a:pt x="295" y="335"/>
                </a:lnTo>
                <a:lnTo>
                  <a:pt x="295" y="334"/>
                </a:lnTo>
                <a:lnTo>
                  <a:pt x="295" y="335"/>
                </a:lnTo>
                <a:lnTo>
                  <a:pt x="294" y="335"/>
                </a:lnTo>
                <a:lnTo>
                  <a:pt x="294" y="334"/>
                </a:lnTo>
                <a:lnTo>
                  <a:pt x="295" y="334"/>
                </a:lnTo>
                <a:lnTo>
                  <a:pt x="295" y="333"/>
                </a:lnTo>
                <a:lnTo>
                  <a:pt x="295" y="334"/>
                </a:lnTo>
                <a:lnTo>
                  <a:pt x="296" y="333"/>
                </a:lnTo>
                <a:lnTo>
                  <a:pt x="296" y="334"/>
                </a:lnTo>
                <a:lnTo>
                  <a:pt x="296" y="333"/>
                </a:lnTo>
                <a:lnTo>
                  <a:pt x="295" y="333"/>
                </a:lnTo>
                <a:lnTo>
                  <a:pt x="295" y="332"/>
                </a:lnTo>
                <a:lnTo>
                  <a:pt x="296" y="332"/>
                </a:lnTo>
                <a:lnTo>
                  <a:pt x="295" y="332"/>
                </a:lnTo>
                <a:lnTo>
                  <a:pt x="295" y="331"/>
                </a:lnTo>
                <a:lnTo>
                  <a:pt x="295" y="332"/>
                </a:lnTo>
                <a:lnTo>
                  <a:pt x="294" y="332"/>
                </a:lnTo>
                <a:lnTo>
                  <a:pt x="294" y="331"/>
                </a:lnTo>
                <a:lnTo>
                  <a:pt x="295" y="331"/>
                </a:lnTo>
                <a:lnTo>
                  <a:pt x="295" y="330"/>
                </a:lnTo>
                <a:lnTo>
                  <a:pt x="294" y="330"/>
                </a:lnTo>
                <a:lnTo>
                  <a:pt x="294" y="331"/>
                </a:lnTo>
                <a:lnTo>
                  <a:pt x="294" y="330"/>
                </a:lnTo>
                <a:lnTo>
                  <a:pt x="294" y="329"/>
                </a:lnTo>
                <a:lnTo>
                  <a:pt x="294" y="330"/>
                </a:lnTo>
                <a:lnTo>
                  <a:pt x="293" y="330"/>
                </a:lnTo>
                <a:lnTo>
                  <a:pt x="294" y="330"/>
                </a:lnTo>
                <a:lnTo>
                  <a:pt x="294" y="331"/>
                </a:lnTo>
                <a:lnTo>
                  <a:pt x="293" y="331"/>
                </a:lnTo>
                <a:lnTo>
                  <a:pt x="293" y="330"/>
                </a:lnTo>
                <a:lnTo>
                  <a:pt x="293" y="331"/>
                </a:lnTo>
                <a:lnTo>
                  <a:pt x="293" y="332"/>
                </a:lnTo>
                <a:lnTo>
                  <a:pt x="294" y="332"/>
                </a:lnTo>
                <a:lnTo>
                  <a:pt x="293" y="332"/>
                </a:lnTo>
                <a:lnTo>
                  <a:pt x="293" y="331"/>
                </a:lnTo>
                <a:lnTo>
                  <a:pt x="292" y="331"/>
                </a:lnTo>
                <a:lnTo>
                  <a:pt x="292" y="332"/>
                </a:lnTo>
                <a:lnTo>
                  <a:pt x="292" y="333"/>
                </a:lnTo>
                <a:lnTo>
                  <a:pt x="291" y="333"/>
                </a:lnTo>
                <a:lnTo>
                  <a:pt x="291" y="334"/>
                </a:lnTo>
                <a:lnTo>
                  <a:pt x="292" y="334"/>
                </a:lnTo>
                <a:lnTo>
                  <a:pt x="292" y="333"/>
                </a:lnTo>
                <a:lnTo>
                  <a:pt x="292" y="334"/>
                </a:lnTo>
                <a:lnTo>
                  <a:pt x="292" y="333"/>
                </a:lnTo>
                <a:lnTo>
                  <a:pt x="293" y="333"/>
                </a:lnTo>
                <a:lnTo>
                  <a:pt x="293" y="334"/>
                </a:lnTo>
                <a:lnTo>
                  <a:pt x="293" y="335"/>
                </a:lnTo>
                <a:lnTo>
                  <a:pt x="294" y="335"/>
                </a:lnTo>
                <a:lnTo>
                  <a:pt x="293" y="335"/>
                </a:lnTo>
                <a:lnTo>
                  <a:pt x="293" y="334"/>
                </a:lnTo>
                <a:lnTo>
                  <a:pt x="292" y="334"/>
                </a:lnTo>
                <a:lnTo>
                  <a:pt x="292" y="335"/>
                </a:lnTo>
                <a:lnTo>
                  <a:pt x="291" y="335"/>
                </a:lnTo>
                <a:lnTo>
                  <a:pt x="292" y="335"/>
                </a:lnTo>
                <a:lnTo>
                  <a:pt x="292" y="334"/>
                </a:lnTo>
                <a:lnTo>
                  <a:pt x="291" y="334"/>
                </a:lnTo>
                <a:lnTo>
                  <a:pt x="291" y="335"/>
                </a:lnTo>
                <a:lnTo>
                  <a:pt x="290" y="335"/>
                </a:lnTo>
                <a:lnTo>
                  <a:pt x="290" y="334"/>
                </a:lnTo>
                <a:lnTo>
                  <a:pt x="290" y="335"/>
                </a:lnTo>
                <a:lnTo>
                  <a:pt x="289" y="335"/>
                </a:lnTo>
                <a:lnTo>
                  <a:pt x="289" y="334"/>
                </a:lnTo>
                <a:lnTo>
                  <a:pt x="290" y="334"/>
                </a:lnTo>
                <a:lnTo>
                  <a:pt x="289" y="334"/>
                </a:lnTo>
                <a:lnTo>
                  <a:pt x="289" y="333"/>
                </a:lnTo>
                <a:lnTo>
                  <a:pt x="289" y="334"/>
                </a:lnTo>
                <a:lnTo>
                  <a:pt x="289" y="333"/>
                </a:lnTo>
                <a:lnTo>
                  <a:pt x="289" y="332"/>
                </a:lnTo>
                <a:lnTo>
                  <a:pt x="288" y="332"/>
                </a:lnTo>
                <a:lnTo>
                  <a:pt x="288" y="333"/>
                </a:lnTo>
                <a:lnTo>
                  <a:pt x="288" y="334"/>
                </a:lnTo>
                <a:lnTo>
                  <a:pt x="288" y="333"/>
                </a:lnTo>
                <a:lnTo>
                  <a:pt x="288" y="334"/>
                </a:lnTo>
                <a:lnTo>
                  <a:pt x="287" y="334"/>
                </a:lnTo>
                <a:lnTo>
                  <a:pt x="288" y="334"/>
                </a:lnTo>
                <a:lnTo>
                  <a:pt x="288" y="335"/>
                </a:lnTo>
                <a:lnTo>
                  <a:pt x="287" y="335"/>
                </a:lnTo>
                <a:lnTo>
                  <a:pt x="287" y="334"/>
                </a:lnTo>
                <a:lnTo>
                  <a:pt x="287" y="335"/>
                </a:lnTo>
                <a:lnTo>
                  <a:pt x="286" y="335"/>
                </a:lnTo>
                <a:lnTo>
                  <a:pt x="286" y="334"/>
                </a:lnTo>
                <a:lnTo>
                  <a:pt x="285" y="334"/>
                </a:lnTo>
                <a:lnTo>
                  <a:pt x="286" y="335"/>
                </a:lnTo>
                <a:lnTo>
                  <a:pt x="285" y="335"/>
                </a:lnTo>
                <a:lnTo>
                  <a:pt x="285" y="334"/>
                </a:lnTo>
                <a:lnTo>
                  <a:pt x="284" y="335"/>
                </a:lnTo>
                <a:lnTo>
                  <a:pt x="285" y="335"/>
                </a:lnTo>
                <a:lnTo>
                  <a:pt x="284" y="335"/>
                </a:lnTo>
                <a:lnTo>
                  <a:pt x="283" y="335"/>
                </a:lnTo>
                <a:lnTo>
                  <a:pt x="284" y="335"/>
                </a:lnTo>
                <a:lnTo>
                  <a:pt x="284" y="334"/>
                </a:lnTo>
                <a:lnTo>
                  <a:pt x="285" y="334"/>
                </a:lnTo>
                <a:lnTo>
                  <a:pt x="284" y="334"/>
                </a:lnTo>
                <a:lnTo>
                  <a:pt x="285" y="333"/>
                </a:lnTo>
                <a:lnTo>
                  <a:pt x="284" y="333"/>
                </a:lnTo>
                <a:lnTo>
                  <a:pt x="285" y="333"/>
                </a:lnTo>
                <a:lnTo>
                  <a:pt x="285" y="334"/>
                </a:lnTo>
                <a:lnTo>
                  <a:pt x="285" y="333"/>
                </a:lnTo>
                <a:lnTo>
                  <a:pt x="286" y="334"/>
                </a:lnTo>
                <a:lnTo>
                  <a:pt x="286" y="333"/>
                </a:lnTo>
                <a:lnTo>
                  <a:pt x="285" y="333"/>
                </a:lnTo>
                <a:lnTo>
                  <a:pt x="286" y="333"/>
                </a:lnTo>
                <a:lnTo>
                  <a:pt x="285" y="333"/>
                </a:lnTo>
                <a:lnTo>
                  <a:pt x="285" y="332"/>
                </a:lnTo>
                <a:lnTo>
                  <a:pt x="286" y="332"/>
                </a:lnTo>
                <a:lnTo>
                  <a:pt x="285" y="331"/>
                </a:lnTo>
                <a:lnTo>
                  <a:pt x="286" y="331"/>
                </a:lnTo>
                <a:lnTo>
                  <a:pt x="286" y="332"/>
                </a:lnTo>
                <a:lnTo>
                  <a:pt x="287" y="332"/>
                </a:lnTo>
                <a:lnTo>
                  <a:pt x="287" y="331"/>
                </a:lnTo>
                <a:lnTo>
                  <a:pt x="287" y="332"/>
                </a:lnTo>
                <a:lnTo>
                  <a:pt x="288" y="332"/>
                </a:lnTo>
                <a:lnTo>
                  <a:pt x="288" y="331"/>
                </a:lnTo>
                <a:lnTo>
                  <a:pt x="287" y="331"/>
                </a:lnTo>
                <a:lnTo>
                  <a:pt x="288" y="331"/>
                </a:lnTo>
                <a:lnTo>
                  <a:pt x="287" y="331"/>
                </a:lnTo>
                <a:lnTo>
                  <a:pt x="287" y="330"/>
                </a:lnTo>
                <a:lnTo>
                  <a:pt x="287" y="331"/>
                </a:lnTo>
                <a:lnTo>
                  <a:pt x="287" y="330"/>
                </a:lnTo>
                <a:lnTo>
                  <a:pt x="286" y="330"/>
                </a:lnTo>
                <a:lnTo>
                  <a:pt x="286" y="331"/>
                </a:lnTo>
                <a:lnTo>
                  <a:pt x="286" y="330"/>
                </a:lnTo>
                <a:lnTo>
                  <a:pt x="287" y="330"/>
                </a:lnTo>
                <a:lnTo>
                  <a:pt x="287" y="329"/>
                </a:lnTo>
                <a:lnTo>
                  <a:pt x="286" y="329"/>
                </a:lnTo>
                <a:lnTo>
                  <a:pt x="286" y="328"/>
                </a:lnTo>
                <a:lnTo>
                  <a:pt x="285" y="328"/>
                </a:lnTo>
                <a:lnTo>
                  <a:pt x="286" y="329"/>
                </a:lnTo>
                <a:lnTo>
                  <a:pt x="285" y="329"/>
                </a:lnTo>
                <a:lnTo>
                  <a:pt x="285" y="328"/>
                </a:lnTo>
                <a:lnTo>
                  <a:pt x="284" y="329"/>
                </a:lnTo>
                <a:lnTo>
                  <a:pt x="285" y="329"/>
                </a:lnTo>
                <a:lnTo>
                  <a:pt x="284" y="329"/>
                </a:lnTo>
                <a:lnTo>
                  <a:pt x="283" y="329"/>
                </a:lnTo>
                <a:lnTo>
                  <a:pt x="284" y="329"/>
                </a:lnTo>
                <a:lnTo>
                  <a:pt x="284" y="328"/>
                </a:lnTo>
                <a:lnTo>
                  <a:pt x="285" y="328"/>
                </a:lnTo>
                <a:lnTo>
                  <a:pt x="284" y="328"/>
                </a:lnTo>
                <a:lnTo>
                  <a:pt x="285" y="327"/>
                </a:lnTo>
                <a:lnTo>
                  <a:pt x="284" y="327"/>
                </a:lnTo>
                <a:lnTo>
                  <a:pt x="285" y="327"/>
                </a:lnTo>
                <a:lnTo>
                  <a:pt x="285" y="328"/>
                </a:lnTo>
                <a:lnTo>
                  <a:pt x="285" y="327"/>
                </a:lnTo>
                <a:lnTo>
                  <a:pt x="286" y="328"/>
                </a:lnTo>
                <a:lnTo>
                  <a:pt x="286" y="327"/>
                </a:lnTo>
                <a:lnTo>
                  <a:pt x="285" y="327"/>
                </a:lnTo>
                <a:lnTo>
                  <a:pt x="286" y="327"/>
                </a:lnTo>
                <a:lnTo>
                  <a:pt x="285" y="327"/>
                </a:lnTo>
                <a:lnTo>
                  <a:pt x="285" y="326"/>
                </a:lnTo>
                <a:lnTo>
                  <a:pt x="285" y="325"/>
                </a:lnTo>
                <a:lnTo>
                  <a:pt x="284" y="326"/>
                </a:lnTo>
                <a:lnTo>
                  <a:pt x="285" y="326"/>
                </a:lnTo>
                <a:lnTo>
                  <a:pt x="284" y="326"/>
                </a:lnTo>
                <a:lnTo>
                  <a:pt x="283" y="326"/>
                </a:lnTo>
                <a:lnTo>
                  <a:pt x="284" y="326"/>
                </a:lnTo>
                <a:lnTo>
                  <a:pt x="284" y="325"/>
                </a:lnTo>
                <a:lnTo>
                  <a:pt x="285" y="325"/>
                </a:lnTo>
                <a:lnTo>
                  <a:pt x="284" y="325"/>
                </a:lnTo>
                <a:lnTo>
                  <a:pt x="284" y="324"/>
                </a:lnTo>
                <a:lnTo>
                  <a:pt x="284" y="325"/>
                </a:lnTo>
                <a:lnTo>
                  <a:pt x="283" y="324"/>
                </a:lnTo>
                <a:lnTo>
                  <a:pt x="284" y="324"/>
                </a:lnTo>
                <a:lnTo>
                  <a:pt x="283" y="324"/>
                </a:lnTo>
                <a:lnTo>
                  <a:pt x="284" y="323"/>
                </a:lnTo>
                <a:lnTo>
                  <a:pt x="283" y="323"/>
                </a:lnTo>
                <a:lnTo>
                  <a:pt x="283" y="324"/>
                </a:lnTo>
                <a:lnTo>
                  <a:pt x="283" y="325"/>
                </a:lnTo>
                <a:lnTo>
                  <a:pt x="283" y="324"/>
                </a:lnTo>
                <a:lnTo>
                  <a:pt x="282" y="325"/>
                </a:lnTo>
                <a:lnTo>
                  <a:pt x="283" y="325"/>
                </a:lnTo>
                <a:lnTo>
                  <a:pt x="282" y="325"/>
                </a:lnTo>
                <a:lnTo>
                  <a:pt x="283" y="325"/>
                </a:lnTo>
                <a:lnTo>
                  <a:pt x="283" y="326"/>
                </a:lnTo>
                <a:lnTo>
                  <a:pt x="282" y="326"/>
                </a:lnTo>
                <a:lnTo>
                  <a:pt x="282" y="325"/>
                </a:lnTo>
                <a:lnTo>
                  <a:pt x="282" y="326"/>
                </a:lnTo>
                <a:lnTo>
                  <a:pt x="282" y="327"/>
                </a:lnTo>
                <a:lnTo>
                  <a:pt x="281" y="327"/>
                </a:lnTo>
                <a:lnTo>
                  <a:pt x="281" y="328"/>
                </a:lnTo>
                <a:lnTo>
                  <a:pt x="281" y="327"/>
                </a:lnTo>
                <a:lnTo>
                  <a:pt x="282" y="327"/>
                </a:lnTo>
                <a:lnTo>
                  <a:pt x="282" y="328"/>
                </a:lnTo>
                <a:lnTo>
                  <a:pt x="282" y="327"/>
                </a:lnTo>
                <a:lnTo>
                  <a:pt x="282" y="328"/>
                </a:lnTo>
                <a:lnTo>
                  <a:pt x="283" y="328"/>
                </a:lnTo>
                <a:lnTo>
                  <a:pt x="282" y="328"/>
                </a:lnTo>
                <a:lnTo>
                  <a:pt x="283" y="328"/>
                </a:lnTo>
                <a:lnTo>
                  <a:pt x="283" y="329"/>
                </a:lnTo>
                <a:lnTo>
                  <a:pt x="282" y="329"/>
                </a:lnTo>
                <a:lnTo>
                  <a:pt x="282" y="328"/>
                </a:lnTo>
                <a:lnTo>
                  <a:pt x="282" y="329"/>
                </a:lnTo>
                <a:lnTo>
                  <a:pt x="281" y="329"/>
                </a:lnTo>
                <a:lnTo>
                  <a:pt x="281" y="328"/>
                </a:lnTo>
                <a:lnTo>
                  <a:pt x="280" y="328"/>
                </a:lnTo>
                <a:lnTo>
                  <a:pt x="280" y="329"/>
                </a:lnTo>
                <a:lnTo>
                  <a:pt x="281" y="329"/>
                </a:lnTo>
                <a:lnTo>
                  <a:pt x="280" y="329"/>
                </a:lnTo>
                <a:lnTo>
                  <a:pt x="280" y="330"/>
                </a:lnTo>
                <a:lnTo>
                  <a:pt x="281" y="330"/>
                </a:lnTo>
                <a:lnTo>
                  <a:pt x="281" y="331"/>
                </a:lnTo>
                <a:lnTo>
                  <a:pt x="280" y="331"/>
                </a:lnTo>
                <a:lnTo>
                  <a:pt x="280" y="330"/>
                </a:lnTo>
                <a:lnTo>
                  <a:pt x="280" y="331"/>
                </a:lnTo>
                <a:lnTo>
                  <a:pt x="280" y="330"/>
                </a:lnTo>
                <a:lnTo>
                  <a:pt x="279" y="330"/>
                </a:lnTo>
                <a:lnTo>
                  <a:pt x="279" y="331"/>
                </a:lnTo>
                <a:lnTo>
                  <a:pt x="279" y="332"/>
                </a:lnTo>
                <a:lnTo>
                  <a:pt x="278" y="332"/>
                </a:lnTo>
                <a:lnTo>
                  <a:pt x="279" y="332"/>
                </a:lnTo>
                <a:lnTo>
                  <a:pt x="279" y="331"/>
                </a:lnTo>
                <a:lnTo>
                  <a:pt x="280" y="331"/>
                </a:lnTo>
                <a:lnTo>
                  <a:pt x="280" y="332"/>
                </a:lnTo>
                <a:lnTo>
                  <a:pt x="281" y="332"/>
                </a:lnTo>
                <a:lnTo>
                  <a:pt x="280" y="332"/>
                </a:lnTo>
                <a:lnTo>
                  <a:pt x="280" y="331"/>
                </a:lnTo>
                <a:lnTo>
                  <a:pt x="281" y="331"/>
                </a:lnTo>
                <a:lnTo>
                  <a:pt x="281" y="332"/>
                </a:lnTo>
                <a:lnTo>
                  <a:pt x="282" y="332"/>
                </a:lnTo>
                <a:lnTo>
                  <a:pt x="282" y="333"/>
                </a:lnTo>
                <a:lnTo>
                  <a:pt x="281" y="333"/>
                </a:lnTo>
                <a:lnTo>
                  <a:pt x="281" y="334"/>
                </a:lnTo>
                <a:lnTo>
                  <a:pt x="281" y="333"/>
                </a:lnTo>
                <a:lnTo>
                  <a:pt x="282" y="333"/>
                </a:lnTo>
                <a:lnTo>
                  <a:pt x="282" y="334"/>
                </a:lnTo>
                <a:lnTo>
                  <a:pt x="282" y="333"/>
                </a:lnTo>
                <a:lnTo>
                  <a:pt x="282" y="334"/>
                </a:lnTo>
                <a:lnTo>
                  <a:pt x="283" y="334"/>
                </a:lnTo>
                <a:lnTo>
                  <a:pt x="282" y="334"/>
                </a:lnTo>
                <a:lnTo>
                  <a:pt x="283" y="334"/>
                </a:lnTo>
                <a:lnTo>
                  <a:pt x="283" y="335"/>
                </a:lnTo>
                <a:lnTo>
                  <a:pt x="282" y="335"/>
                </a:lnTo>
                <a:lnTo>
                  <a:pt x="282" y="334"/>
                </a:lnTo>
                <a:lnTo>
                  <a:pt x="282" y="335"/>
                </a:lnTo>
                <a:lnTo>
                  <a:pt x="281" y="335"/>
                </a:lnTo>
                <a:lnTo>
                  <a:pt x="281" y="334"/>
                </a:lnTo>
                <a:lnTo>
                  <a:pt x="280" y="334"/>
                </a:lnTo>
                <a:lnTo>
                  <a:pt x="280" y="335"/>
                </a:lnTo>
                <a:lnTo>
                  <a:pt x="281" y="335"/>
                </a:lnTo>
                <a:lnTo>
                  <a:pt x="280" y="335"/>
                </a:lnTo>
                <a:lnTo>
                  <a:pt x="280" y="334"/>
                </a:lnTo>
                <a:lnTo>
                  <a:pt x="279" y="334"/>
                </a:lnTo>
                <a:lnTo>
                  <a:pt x="279" y="335"/>
                </a:lnTo>
                <a:lnTo>
                  <a:pt x="278" y="335"/>
                </a:lnTo>
                <a:lnTo>
                  <a:pt x="279" y="335"/>
                </a:lnTo>
                <a:lnTo>
                  <a:pt x="279" y="334"/>
                </a:lnTo>
                <a:lnTo>
                  <a:pt x="279" y="333"/>
                </a:lnTo>
                <a:lnTo>
                  <a:pt x="279" y="334"/>
                </a:lnTo>
                <a:lnTo>
                  <a:pt x="278" y="334"/>
                </a:lnTo>
                <a:lnTo>
                  <a:pt x="278" y="333"/>
                </a:lnTo>
                <a:lnTo>
                  <a:pt x="279" y="333"/>
                </a:lnTo>
                <a:lnTo>
                  <a:pt x="278" y="333"/>
                </a:lnTo>
                <a:lnTo>
                  <a:pt x="278" y="332"/>
                </a:lnTo>
                <a:lnTo>
                  <a:pt x="278" y="333"/>
                </a:lnTo>
                <a:lnTo>
                  <a:pt x="278" y="334"/>
                </a:lnTo>
                <a:lnTo>
                  <a:pt x="278" y="333"/>
                </a:lnTo>
                <a:lnTo>
                  <a:pt x="277" y="333"/>
                </a:lnTo>
                <a:lnTo>
                  <a:pt x="277" y="334"/>
                </a:lnTo>
                <a:lnTo>
                  <a:pt x="278" y="334"/>
                </a:lnTo>
                <a:lnTo>
                  <a:pt x="278" y="335"/>
                </a:lnTo>
                <a:lnTo>
                  <a:pt x="277" y="335"/>
                </a:lnTo>
                <a:lnTo>
                  <a:pt x="277" y="334"/>
                </a:lnTo>
                <a:lnTo>
                  <a:pt x="277" y="335"/>
                </a:lnTo>
                <a:lnTo>
                  <a:pt x="276" y="335"/>
                </a:lnTo>
                <a:lnTo>
                  <a:pt x="276" y="334"/>
                </a:lnTo>
                <a:lnTo>
                  <a:pt x="275" y="334"/>
                </a:lnTo>
                <a:lnTo>
                  <a:pt x="275" y="335"/>
                </a:lnTo>
                <a:lnTo>
                  <a:pt x="274" y="335"/>
                </a:lnTo>
                <a:lnTo>
                  <a:pt x="274" y="334"/>
                </a:lnTo>
                <a:lnTo>
                  <a:pt x="274" y="335"/>
                </a:lnTo>
                <a:lnTo>
                  <a:pt x="273" y="335"/>
                </a:lnTo>
                <a:lnTo>
                  <a:pt x="274" y="334"/>
                </a:lnTo>
                <a:lnTo>
                  <a:pt x="273" y="334"/>
                </a:lnTo>
                <a:lnTo>
                  <a:pt x="274" y="334"/>
                </a:lnTo>
                <a:lnTo>
                  <a:pt x="274" y="333"/>
                </a:lnTo>
                <a:lnTo>
                  <a:pt x="274" y="334"/>
                </a:lnTo>
                <a:lnTo>
                  <a:pt x="275" y="334"/>
                </a:lnTo>
                <a:lnTo>
                  <a:pt x="275" y="333"/>
                </a:lnTo>
                <a:lnTo>
                  <a:pt x="275" y="334"/>
                </a:lnTo>
                <a:lnTo>
                  <a:pt x="275" y="333"/>
                </a:lnTo>
                <a:lnTo>
                  <a:pt x="274" y="333"/>
                </a:lnTo>
                <a:lnTo>
                  <a:pt x="274" y="332"/>
                </a:lnTo>
                <a:lnTo>
                  <a:pt x="275" y="332"/>
                </a:lnTo>
                <a:lnTo>
                  <a:pt x="274" y="332"/>
                </a:lnTo>
                <a:lnTo>
                  <a:pt x="274" y="331"/>
                </a:lnTo>
                <a:lnTo>
                  <a:pt x="274" y="332"/>
                </a:lnTo>
                <a:lnTo>
                  <a:pt x="273" y="332"/>
                </a:lnTo>
                <a:lnTo>
                  <a:pt x="274" y="331"/>
                </a:lnTo>
                <a:lnTo>
                  <a:pt x="273" y="331"/>
                </a:lnTo>
                <a:lnTo>
                  <a:pt x="274" y="331"/>
                </a:lnTo>
                <a:lnTo>
                  <a:pt x="274" y="330"/>
                </a:lnTo>
                <a:lnTo>
                  <a:pt x="273" y="331"/>
                </a:lnTo>
                <a:lnTo>
                  <a:pt x="273" y="330"/>
                </a:lnTo>
                <a:lnTo>
                  <a:pt x="274" y="330"/>
                </a:lnTo>
                <a:lnTo>
                  <a:pt x="273" y="330"/>
                </a:lnTo>
                <a:lnTo>
                  <a:pt x="273" y="329"/>
                </a:lnTo>
                <a:lnTo>
                  <a:pt x="273" y="330"/>
                </a:lnTo>
                <a:lnTo>
                  <a:pt x="272" y="330"/>
                </a:lnTo>
                <a:lnTo>
                  <a:pt x="273" y="330"/>
                </a:lnTo>
                <a:lnTo>
                  <a:pt x="273" y="331"/>
                </a:lnTo>
                <a:lnTo>
                  <a:pt x="272" y="330"/>
                </a:lnTo>
                <a:lnTo>
                  <a:pt x="272" y="331"/>
                </a:lnTo>
                <a:lnTo>
                  <a:pt x="273" y="331"/>
                </a:lnTo>
                <a:lnTo>
                  <a:pt x="272" y="331"/>
                </a:lnTo>
                <a:lnTo>
                  <a:pt x="273" y="332"/>
                </a:lnTo>
                <a:lnTo>
                  <a:pt x="272" y="332"/>
                </a:lnTo>
                <a:lnTo>
                  <a:pt x="272" y="331"/>
                </a:lnTo>
                <a:lnTo>
                  <a:pt x="271" y="332"/>
                </a:lnTo>
                <a:lnTo>
                  <a:pt x="272" y="332"/>
                </a:lnTo>
                <a:lnTo>
                  <a:pt x="271" y="332"/>
                </a:lnTo>
                <a:lnTo>
                  <a:pt x="272" y="333"/>
                </a:lnTo>
                <a:lnTo>
                  <a:pt x="271" y="333"/>
                </a:lnTo>
                <a:lnTo>
                  <a:pt x="270" y="333"/>
                </a:lnTo>
                <a:lnTo>
                  <a:pt x="271" y="334"/>
                </a:lnTo>
                <a:lnTo>
                  <a:pt x="271" y="333"/>
                </a:lnTo>
                <a:lnTo>
                  <a:pt x="271" y="334"/>
                </a:lnTo>
                <a:lnTo>
                  <a:pt x="272" y="333"/>
                </a:lnTo>
                <a:lnTo>
                  <a:pt x="271" y="333"/>
                </a:lnTo>
                <a:lnTo>
                  <a:pt x="272" y="333"/>
                </a:lnTo>
                <a:lnTo>
                  <a:pt x="272" y="334"/>
                </a:lnTo>
                <a:lnTo>
                  <a:pt x="273" y="334"/>
                </a:lnTo>
                <a:lnTo>
                  <a:pt x="272" y="334"/>
                </a:lnTo>
                <a:lnTo>
                  <a:pt x="273" y="335"/>
                </a:lnTo>
                <a:lnTo>
                  <a:pt x="272" y="335"/>
                </a:lnTo>
                <a:lnTo>
                  <a:pt x="272" y="334"/>
                </a:lnTo>
                <a:lnTo>
                  <a:pt x="271" y="335"/>
                </a:lnTo>
                <a:lnTo>
                  <a:pt x="272" y="335"/>
                </a:lnTo>
                <a:lnTo>
                  <a:pt x="271" y="335"/>
                </a:lnTo>
                <a:lnTo>
                  <a:pt x="270" y="335"/>
                </a:lnTo>
                <a:lnTo>
                  <a:pt x="271" y="335"/>
                </a:lnTo>
                <a:lnTo>
                  <a:pt x="271" y="334"/>
                </a:lnTo>
                <a:lnTo>
                  <a:pt x="270" y="334"/>
                </a:lnTo>
                <a:lnTo>
                  <a:pt x="271" y="334"/>
                </a:lnTo>
                <a:lnTo>
                  <a:pt x="270" y="334"/>
                </a:lnTo>
                <a:lnTo>
                  <a:pt x="270" y="335"/>
                </a:lnTo>
                <a:lnTo>
                  <a:pt x="269" y="335"/>
                </a:lnTo>
                <a:lnTo>
                  <a:pt x="269" y="334"/>
                </a:lnTo>
                <a:lnTo>
                  <a:pt x="269" y="335"/>
                </a:lnTo>
                <a:lnTo>
                  <a:pt x="268" y="335"/>
                </a:lnTo>
                <a:lnTo>
                  <a:pt x="268" y="334"/>
                </a:lnTo>
                <a:lnTo>
                  <a:pt x="269" y="334"/>
                </a:lnTo>
                <a:lnTo>
                  <a:pt x="269" y="333"/>
                </a:lnTo>
                <a:lnTo>
                  <a:pt x="268" y="333"/>
                </a:lnTo>
                <a:lnTo>
                  <a:pt x="268" y="334"/>
                </a:lnTo>
                <a:lnTo>
                  <a:pt x="268" y="333"/>
                </a:lnTo>
                <a:lnTo>
                  <a:pt x="268" y="332"/>
                </a:lnTo>
                <a:lnTo>
                  <a:pt x="268" y="333"/>
                </a:lnTo>
                <a:lnTo>
                  <a:pt x="267" y="333"/>
                </a:lnTo>
                <a:lnTo>
                  <a:pt x="268" y="333"/>
                </a:lnTo>
                <a:lnTo>
                  <a:pt x="268" y="334"/>
                </a:lnTo>
                <a:lnTo>
                  <a:pt x="267" y="334"/>
                </a:lnTo>
                <a:lnTo>
                  <a:pt x="267" y="333"/>
                </a:lnTo>
                <a:lnTo>
                  <a:pt x="267" y="334"/>
                </a:lnTo>
                <a:lnTo>
                  <a:pt x="267" y="335"/>
                </a:lnTo>
                <a:lnTo>
                  <a:pt x="268" y="335"/>
                </a:lnTo>
                <a:lnTo>
                  <a:pt x="267" y="335"/>
                </a:lnTo>
                <a:lnTo>
                  <a:pt x="267" y="334"/>
                </a:lnTo>
                <a:lnTo>
                  <a:pt x="266" y="334"/>
                </a:lnTo>
                <a:lnTo>
                  <a:pt x="266" y="335"/>
                </a:lnTo>
                <a:lnTo>
                  <a:pt x="265" y="335"/>
                </a:lnTo>
                <a:lnTo>
                  <a:pt x="266" y="335"/>
                </a:lnTo>
                <a:lnTo>
                  <a:pt x="266" y="334"/>
                </a:lnTo>
                <a:lnTo>
                  <a:pt x="265" y="334"/>
                </a:lnTo>
                <a:lnTo>
                  <a:pt x="265" y="335"/>
                </a:lnTo>
                <a:lnTo>
                  <a:pt x="264" y="335"/>
                </a:lnTo>
                <a:lnTo>
                  <a:pt x="264" y="334"/>
                </a:lnTo>
                <a:lnTo>
                  <a:pt x="264" y="335"/>
                </a:lnTo>
                <a:lnTo>
                  <a:pt x="263" y="335"/>
                </a:lnTo>
                <a:lnTo>
                  <a:pt x="263" y="334"/>
                </a:lnTo>
                <a:lnTo>
                  <a:pt x="264" y="334"/>
                </a:lnTo>
                <a:lnTo>
                  <a:pt x="263" y="334"/>
                </a:lnTo>
                <a:lnTo>
                  <a:pt x="264" y="334"/>
                </a:lnTo>
                <a:lnTo>
                  <a:pt x="264" y="333"/>
                </a:lnTo>
                <a:lnTo>
                  <a:pt x="264" y="334"/>
                </a:lnTo>
                <a:lnTo>
                  <a:pt x="264" y="333"/>
                </a:lnTo>
                <a:lnTo>
                  <a:pt x="265" y="333"/>
                </a:lnTo>
                <a:lnTo>
                  <a:pt x="265" y="334"/>
                </a:lnTo>
                <a:lnTo>
                  <a:pt x="265" y="333"/>
                </a:lnTo>
                <a:lnTo>
                  <a:pt x="264" y="333"/>
                </a:lnTo>
                <a:lnTo>
                  <a:pt x="264" y="332"/>
                </a:lnTo>
                <a:lnTo>
                  <a:pt x="265" y="332"/>
                </a:lnTo>
                <a:lnTo>
                  <a:pt x="265" y="331"/>
                </a:lnTo>
                <a:lnTo>
                  <a:pt x="266" y="331"/>
                </a:lnTo>
                <a:lnTo>
                  <a:pt x="266" y="332"/>
                </a:lnTo>
                <a:lnTo>
                  <a:pt x="265" y="332"/>
                </a:lnTo>
                <a:lnTo>
                  <a:pt x="266" y="332"/>
                </a:lnTo>
                <a:lnTo>
                  <a:pt x="266" y="331"/>
                </a:lnTo>
                <a:lnTo>
                  <a:pt x="267" y="331"/>
                </a:lnTo>
                <a:lnTo>
                  <a:pt x="267" y="332"/>
                </a:lnTo>
                <a:lnTo>
                  <a:pt x="268" y="332"/>
                </a:lnTo>
                <a:lnTo>
                  <a:pt x="267" y="332"/>
                </a:lnTo>
                <a:lnTo>
                  <a:pt x="267" y="331"/>
                </a:lnTo>
                <a:lnTo>
                  <a:pt x="267" y="330"/>
                </a:lnTo>
                <a:lnTo>
                  <a:pt x="266" y="330"/>
                </a:lnTo>
                <a:lnTo>
                  <a:pt x="266" y="331"/>
                </a:lnTo>
                <a:lnTo>
                  <a:pt x="266" y="330"/>
                </a:lnTo>
                <a:lnTo>
                  <a:pt x="266" y="331"/>
                </a:lnTo>
                <a:lnTo>
                  <a:pt x="265" y="331"/>
                </a:lnTo>
                <a:lnTo>
                  <a:pt x="265" y="330"/>
                </a:lnTo>
                <a:lnTo>
                  <a:pt x="266" y="330"/>
                </a:lnTo>
                <a:lnTo>
                  <a:pt x="266" y="329"/>
                </a:lnTo>
                <a:lnTo>
                  <a:pt x="266" y="328"/>
                </a:lnTo>
                <a:lnTo>
                  <a:pt x="267" y="328"/>
                </a:lnTo>
                <a:lnTo>
                  <a:pt x="267" y="329"/>
                </a:lnTo>
                <a:lnTo>
                  <a:pt x="268" y="329"/>
                </a:lnTo>
                <a:lnTo>
                  <a:pt x="267" y="329"/>
                </a:lnTo>
                <a:lnTo>
                  <a:pt x="267" y="328"/>
                </a:lnTo>
                <a:lnTo>
                  <a:pt x="267" y="327"/>
                </a:lnTo>
                <a:lnTo>
                  <a:pt x="267" y="328"/>
                </a:lnTo>
                <a:lnTo>
                  <a:pt x="268" y="328"/>
                </a:lnTo>
                <a:lnTo>
                  <a:pt x="268" y="327"/>
                </a:lnTo>
                <a:lnTo>
                  <a:pt x="267" y="327"/>
                </a:lnTo>
                <a:lnTo>
                  <a:pt x="268" y="327"/>
                </a:lnTo>
                <a:lnTo>
                  <a:pt x="268" y="326"/>
                </a:lnTo>
                <a:lnTo>
                  <a:pt x="268" y="327"/>
                </a:lnTo>
                <a:lnTo>
                  <a:pt x="268" y="328"/>
                </a:lnTo>
                <a:lnTo>
                  <a:pt x="268" y="327"/>
                </a:lnTo>
                <a:lnTo>
                  <a:pt x="269" y="327"/>
                </a:lnTo>
                <a:lnTo>
                  <a:pt x="269" y="328"/>
                </a:lnTo>
                <a:lnTo>
                  <a:pt x="268" y="328"/>
                </a:lnTo>
                <a:lnTo>
                  <a:pt x="268" y="329"/>
                </a:lnTo>
                <a:lnTo>
                  <a:pt x="269" y="329"/>
                </a:lnTo>
                <a:lnTo>
                  <a:pt x="269" y="328"/>
                </a:lnTo>
                <a:lnTo>
                  <a:pt x="269" y="329"/>
                </a:lnTo>
                <a:lnTo>
                  <a:pt x="270" y="329"/>
                </a:lnTo>
                <a:lnTo>
                  <a:pt x="270" y="328"/>
                </a:lnTo>
                <a:lnTo>
                  <a:pt x="271" y="328"/>
                </a:lnTo>
                <a:lnTo>
                  <a:pt x="270" y="328"/>
                </a:lnTo>
                <a:lnTo>
                  <a:pt x="271" y="328"/>
                </a:lnTo>
                <a:lnTo>
                  <a:pt x="271" y="329"/>
                </a:lnTo>
                <a:lnTo>
                  <a:pt x="270" y="329"/>
                </a:lnTo>
                <a:lnTo>
                  <a:pt x="271" y="329"/>
                </a:lnTo>
                <a:lnTo>
                  <a:pt x="272" y="329"/>
                </a:lnTo>
                <a:lnTo>
                  <a:pt x="271" y="329"/>
                </a:lnTo>
                <a:lnTo>
                  <a:pt x="272" y="328"/>
                </a:lnTo>
                <a:lnTo>
                  <a:pt x="272" y="329"/>
                </a:lnTo>
                <a:lnTo>
                  <a:pt x="273" y="329"/>
                </a:lnTo>
                <a:lnTo>
                  <a:pt x="272" y="328"/>
                </a:lnTo>
                <a:lnTo>
                  <a:pt x="273" y="328"/>
                </a:lnTo>
                <a:lnTo>
                  <a:pt x="272" y="328"/>
                </a:lnTo>
                <a:lnTo>
                  <a:pt x="272" y="327"/>
                </a:lnTo>
                <a:lnTo>
                  <a:pt x="271" y="327"/>
                </a:lnTo>
                <a:lnTo>
                  <a:pt x="272" y="327"/>
                </a:lnTo>
                <a:lnTo>
                  <a:pt x="271" y="328"/>
                </a:lnTo>
                <a:lnTo>
                  <a:pt x="271" y="327"/>
                </a:lnTo>
                <a:lnTo>
                  <a:pt x="271" y="328"/>
                </a:lnTo>
                <a:lnTo>
                  <a:pt x="270" y="327"/>
                </a:lnTo>
                <a:lnTo>
                  <a:pt x="271" y="327"/>
                </a:lnTo>
                <a:lnTo>
                  <a:pt x="272" y="327"/>
                </a:lnTo>
                <a:lnTo>
                  <a:pt x="271" y="326"/>
                </a:lnTo>
                <a:lnTo>
                  <a:pt x="270" y="326"/>
                </a:lnTo>
                <a:lnTo>
                  <a:pt x="271" y="326"/>
                </a:lnTo>
                <a:lnTo>
                  <a:pt x="271" y="325"/>
                </a:lnTo>
                <a:lnTo>
                  <a:pt x="270" y="325"/>
                </a:lnTo>
                <a:lnTo>
                  <a:pt x="271" y="325"/>
                </a:lnTo>
                <a:lnTo>
                  <a:pt x="270" y="325"/>
                </a:lnTo>
                <a:lnTo>
                  <a:pt x="270" y="326"/>
                </a:lnTo>
                <a:lnTo>
                  <a:pt x="269" y="326"/>
                </a:lnTo>
                <a:lnTo>
                  <a:pt x="269" y="325"/>
                </a:lnTo>
                <a:lnTo>
                  <a:pt x="269" y="326"/>
                </a:lnTo>
                <a:lnTo>
                  <a:pt x="268" y="326"/>
                </a:lnTo>
                <a:lnTo>
                  <a:pt x="268" y="325"/>
                </a:lnTo>
                <a:lnTo>
                  <a:pt x="269" y="325"/>
                </a:lnTo>
                <a:lnTo>
                  <a:pt x="269" y="324"/>
                </a:lnTo>
                <a:lnTo>
                  <a:pt x="269" y="325"/>
                </a:lnTo>
                <a:lnTo>
                  <a:pt x="270" y="324"/>
                </a:lnTo>
                <a:lnTo>
                  <a:pt x="270" y="325"/>
                </a:lnTo>
                <a:lnTo>
                  <a:pt x="270" y="324"/>
                </a:lnTo>
                <a:lnTo>
                  <a:pt x="269" y="324"/>
                </a:lnTo>
                <a:lnTo>
                  <a:pt x="269" y="323"/>
                </a:lnTo>
                <a:lnTo>
                  <a:pt x="270" y="323"/>
                </a:lnTo>
                <a:lnTo>
                  <a:pt x="269" y="323"/>
                </a:lnTo>
                <a:lnTo>
                  <a:pt x="269" y="322"/>
                </a:lnTo>
                <a:lnTo>
                  <a:pt x="269" y="323"/>
                </a:lnTo>
                <a:lnTo>
                  <a:pt x="268" y="323"/>
                </a:lnTo>
                <a:lnTo>
                  <a:pt x="268" y="322"/>
                </a:lnTo>
                <a:lnTo>
                  <a:pt x="269" y="322"/>
                </a:lnTo>
                <a:lnTo>
                  <a:pt x="269" y="321"/>
                </a:lnTo>
                <a:lnTo>
                  <a:pt x="268" y="321"/>
                </a:lnTo>
                <a:lnTo>
                  <a:pt x="268" y="322"/>
                </a:lnTo>
                <a:lnTo>
                  <a:pt x="268" y="321"/>
                </a:lnTo>
                <a:lnTo>
                  <a:pt x="268" y="320"/>
                </a:lnTo>
                <a:lnTo>
                  <a:pt x="268" y="321"/>
                </a:lnTo>
                <a:lnTo>
                  <a:pt x="267" y="321"/>
                </a:lnTo>
                <a:lnTo>
                  <a:pt x="268" y="321"/>
                </a:lnTo>
                <a:lnTo>
                  <a:pt x="268" y="322"/>
                </a:lnTo>
                <a:lnTo>
                  <a:pt x="267" y="322"/>
                </a:lnTo>
                <a:lnTo>
                  <a:pt x="267" y="321"/>
                </a:lnTo>
                <a:lnTo>
                  <a:pt x="267" y="322"/>
                </a:lnTo>
                <a:lnTo>
                  <a:pt x="267" y="323"/>
                </a:lnTo>
                <a:lnTo>
                  <a:pt x="268" y="323"/>
                </a:lnTo>
                <a:lnTo>
                  <a:pt x="267" y="323"/>
                </a:lnTo>
                <a:lnTo>
                  <a:pt x="267" y="322"/>
                </a:lnTo>
                <a:lnTo>
                  <a:pt x="266" y="322"/>
                </a:lnTo>
                <a:lnTo>
                  <a:pt x="266" y="323"/>
                </a:lnTo>
                <a:lnTo>
                  <a:pt x="265" y="323"/>
                </a:lnTo>
                <a:lnTo>
                  <a:pt x="266" y="323"/>
                </a:lnTo>
                <a:lnTo>
                  <a:pt x="266" y="322"/>
                </a:lnTo>
                <a:lnTo>
                  <a:pt x="265" y="322"/>
                </a:lnTo>
                <a:lnTo>
                  <a:pt x="265" y="323"/>
                </a:lnTo>
                <a:lnTo>
                  <a:pt x="264" y="323"/>
                </a:lnTo>
                <a:lnTo>
                  <a:pt x="264" y="322"/>
                </a:lnTo>
                <a:lnTo>
                  <a:pt x="264" y="323"/>
                </a:lnTo>
                <a:lnTo>
                  <a:pt x="263" y="323"/>
                </a:lnTo>
                <a:lnTo>
                  <a:pt x="263" y="322"/>
                </a:lnTo>
                <a:lnTo>
                  <a:pt x="264" y="322"/>
                </a:lnTo>
                <a:lnTo>
                  <a:pt x="263" y="322"/>
                </a:lnTo>
                <a:lnTo>
                  <a:pt x="264" y="322"/>
                </a:lnTo>
                <a:lnTo>
                  <a:pt x="264" y="321"/>
                </a:lnTo>
                <a:lnTo>
                  <a:pt x="264" y="322"/>
                </a:lnTo>
                <a:lnTo>
                  <a:pt x="264" y="321"/>
                </a:lnTo>
                <a:lnTo>
                  <a:pt x="265" y="321"/>
                </a:lnTo>
                <a:lnTo>
                  <a:pt x="265" y="322"/>
                </a:lnTo>
                <a:lnTo>
                  <a:pt x="265" y="321"/>
                </a:lnTo>
                <a:lnTo>
                  <a:pt x="264" y="321"/>
                </a:lnTo>
                <a:lnTo>
                  <a:pt x="264" y="320"/>
                </a:lnTo>
                <a:lnTo>
                  <a:pt x="265" y="320"/>
                </a:lnTo>
                <a:lnTo>
                  <a:pt x="265" y="319"/>
                </a:lnTo>
                <a:lnTo>
                  <a:pt x="266" y="319"/>
                </a:lnTo>
                <a:lnTo>
                  <a:pt x="266" y="320"/>
                </a:lnTo>
                <a:lnTo>
                  <a:pt x="265" y="320"/>
                </a:lnTo>
                <a:lnTo>
                  <a:pt x="266" y="320"/>
                </a:lnTo>
                <a:lnTo>
                  <a:pt x="266" y="319"/>
                </a:lnTo>
                <a:lnTo>
                  <a:pt x="267" y="319"/>
                </a:lnTo>
                <a:lnTo>
                  <a:pt x="267" y="320"/>
                </a:lnTo>
                <a:lnTo>
                  <a:pt x="268" y="320"/>
                </a:lnTo>
                <a:lnTo>
                  <a:pt x="267" y="320"/>
                </a:lnTo>
                <a:lnTo>
                  <a:pt x="267" y="319"/>
                </a:lnTo>
                <a:lnTo>
                  <a:pt x="267" y="318"/>
                </a:lnTo>
                <a:lnTo>
                  <a:pt x="266" y="318"/>
                </a:lnTo>
                <a:lnTo>
                  <a:pt x="266" y="319"/>
                </a:lnTo>
                <a:lnTo>
                  <a:pt x="266" y="318"/>
                </a:lnTo>
                <a:lnTo>
                  <a:pt x="266" y="319"/>
                </a:lnTo>
                <a:lnTo>
                  <a:pt x="265" y="319"/>
                </a:lnTo>
                <a:lnTo>
                  <a:pt x="265" y="318"/>
                </a:lnTo>
                <a:lnTo>
                  <a:pt x="266" y="318"/>
                </a:lnTo>
                <a:lnTo>
                  <a:pt x="266" y="317"/>
                </a:lnTo>
                <a:lnTo>
                  <a:pt x="265" y="317"/>
                </a:lnTo>
                <a:lnTo>
                  <a:pt x="266" y="317"/>
                </a:lnTo>
                <a:lnTo>
                  <a:pt x="266" y="316"/>
                </a:lnTo>
                <a:lnTo>
                  <a:pt x="265" y="316"/>
                </a:lnTo>
                <a:lnTo>
                  <a:pt x="265" y="317"/>
                </a:lnTo>
                <a:lnTo>
                  <a:pt x="264" y="317"/>
                </a:lnTo>
                <a:lnTo>
                  <a:pt x="264" y="316"/>
                </a:lnTo>
                <a:lnTo>
                  <a:pt x="264" y="317"/>
                </a:lnTo>
                <a:lnTo>
                  <a:pt x="263" y="317"/>
                </a:lnTo>
                <a:lnTo>
                  <a:pt x="263" y="316"/>
                </a:lnTo>
                <a:lnTo>
                  <a:pt x="264" y="316"/>
                </a:lnTo>
                <a:lnTo>
                  <a:pt x="263" y="316"/>
                </a:lnTo>
                <a:lnTo>
                  <a:pt x="264" y="316"/>
                </a:lnTo>
                <a:lnTo>
                  <a:pt x="264" y="315"/>
                </a:lnTo>
                <a:lnTo>
                  <a:pt x="264" y="316"/>
                </a:lnTo>
                <a:lnTo>
                  <a:pt x="264" y="315"/>
                </a:lnTo>
                <a:lnTo>
                  <a:pt x="265" y="315"/>
                </a:lnTo>
                <a:lnTo>
                  <a:pt x="265" y="316"/>
                </a:lnTo>
                <a:lnTo>
                  <a:pt x="265" y="315"/>
                </a:lnTo>
                <a:lnTo>
                  <a:pt x="264" y="315"/>
                </a:lnTo>
                <a:lnTo>
                  <a:pt x="264" y="314"/>
                </a:lnTo>
                <a:lnTo>
                  <a:pt x="264" y="313"/>
                </a:lnTo>
                <a:lnTo>
                  <a:pt x="264" y="314"/>
                </a:lnTo>
                <a:lnTo>
                  <a:pt x="263" y="314"/>
                </a:lnTo>
                <a:lnTo>
                  <a:pt x="263" y="313"/>
                </a:lnTo>
                <a:lnTo>
                  <a:pt x="264" y="313"/>
                </a:lnTo>
                <a:lnTo>
                  <a:pt x="263" y="313"/>
                </a:lnTo>
                <a:lnTo>
                  <a:pt x="263" y="312"/>
                </a:lnTo>
                <a:lnTo>
                  <a:pt x="263" y="313"/>
                </a:lnTo>
                <a:lnTo>
                  <a:pt x="263" y="312"/>
                </a:lnTo>
                <a:lnTo>
                  <a:pt x="263" y="311"/>
                </a:lnTo>
                <a:lnTo>
                  <a:pt x="262" y="311"/>
                </a:lnTo>
                <a:lnTo>
                  <a:pt x="262" y="312"/>
                </a:lnTo>
                <a:lnTo>
                  <a:pt x="262" y="313"/>
                </a:lnTo>
                <a:lnTo>
                  <a:pt x="262" y="312"/>
                </a:lnTo>
                <a:lnTo>
                  <a:pt x="262" y="313"/>
                </a:lnTo>
                <a:lnTo>
                  <a:pt x="261" y="313"/>
                </a:lnTo>
                <a:lnTo>
                  <a:pt x="262" y="313"/>
                </a:lnTo>
                <a:lnTo>
                  <a:pt x="262" y="314"/>
                </a:lnTo>
                <a:lnTo>
                  <a:pt x="261" y="314"/>
                </a:lnTo>
                <a:lnTo>
                  <a:pt x="261" y="313"/>
                </a:lnTo>
                <a:lnTo>
                  <a:pt x="261" y="314"/>
                </a:lnTo>
                <a:lnTo>
                  <a:pt x="261" y="315"/>
                </a:lnTo>
                <a:lnTo>
                  <a:pt x="260" y="315"/>
                </a:lnTo>
                <a:lnTo>
                  <a:pt x="261" y="315"/>
                </a:lnTo>
                <a:lnTo>
                  <a:pt x="260" y="315"/>
                </a:lnTo>
                <a:lnTo>
                  <a:pt x="260" y="316"/>
                </a:lnTo>
                <a:lnTo>
                  <a:pt x="261" y="315"/>
                </a:lnTo>
                <a:lnTo>
                  <a:pt x="261" y="316"/>
                </a:lnTo>
                <a:lnTo>
                  <a:pt x="261" y="315"/>
                </a:lnTo>
                <a:lnTo>
                  <a:pt x="261" y="316"/>
                </a:lnTo>
                <a:lnTo>
                  <a:pt x="262" y="316"/>
                </a:lnTo>
                <a:lnTo>
                  <a:pt x="261" y="316"/>
                </a:lnTo>
                <a:lnTo>
                  <a:pt x="262" y="316"/>
                </a:lnTo>
                <a:lnTo>
                  <a:pt x="262" y="317"/>
                </a:lnTo>
                <a:lnTo>
                  <a:pt x="261" y="317"/>
                </a:lnTo>
                <a:lnTo>
                  <a:pt x="261" y="316"/>
                </a:lnTo>
                <a:lnTo>
                  <a:pt x="261" y="317"/>
                </a:lnTo>
                <a:lnTo>
                  <a:pt x="260" y="317"/>
                </a:lnTo>
                <a:lnTo>
                  <a:pt x="261" y="316"/>
                </a:lnTo>
                <a:lnTo>
                  <a:pt x="260" y="316"/>
                </a:lnTo>
                <a:lnTo>
                  <a:pt x="259" y="316"/>
                </a:lnTo>
                <a:lnTo>
                  <a:pt x="260" y="317"/>
                </a:lnTo>
                <a:lnTo>
                  <a:pt x="259" y="317"/>
                </a:lnTo>
                <a:lnTo>
                  <a:pt x="259" y="318"/>
                </a:lnTo>
                <a:lnTo>
                  <a:pt x="260" y="318"/>
                </a:lnTo>
                <a:lnTo>
                  <a:pt x="259" y="318"/>
                </a:lnTo>
                <a:lnTo>
                  <a:pt x="260" y="318"/>
                </a:lnTo>
                <a:lnTo>
                  <a:pt x="260" y="319"/>
                </a:lnTo>
                <a:lnTo>
                  <a:pt x="259" y="318"/>
                </a:lnTo>
                <a:lnTo>
                  <a:pt x="259" y="319"/>
                </a:lnTo>
                <a:lnTo>
                  <a:pt x="259" y="318"/>
                </a:lnTo>
                <a:lnTo>
                  <a:pt x="258" y="318"/>
                </a:lnTo>
                <a:lnTo>
                  <a:pt x="259" y="318"/>
                </a:lnTo>
                <a:lnTo>
                  <a:pt x="258" y="319"/>
                </a:lnTo>
                <a:lnTo>
                  <a:pt x="259" y="319"/>
                </a:lnTo>
                <a:lnTo>
                  <a:pt x="258" y="319"/>
                </a:lnTo>
                <a:lnTo>
                  <a:pt x="258" y="320"/>
                </a:lnTo>
                <a:lnTo>
                  <a:pt x="257" y="320"/>
                </a:lnTo>
                <a:lnTo>
                  <a:pt x="258" y="320"/>
                </a:lnTo>
                <a:lnTo>
                  <a:pt x="259" y="320"/>
                </a:lnTo>
                <a:lnTo>
                  <a:pt x="258" y="320"/>
                </a:lnTo>
                <a:lnTo>
                  <a:pt x="259" y="319"/>
                </a:lnTo>
                <a:lnTo>
                  <a:pt x="259" y="320"/>
                </a:lnTo>
                <a:lnTo>
                  <a:pt x="260" y="320"/>
                </a:lnTo>
                <a:lnTo>
                  <a:pt x="259" y="319"/>
                </a:lnTo>
                <a:lnTo>
                  <a:pt x="260" y="319"/>
                </a:lnTo>
                <a:lnTo>
                  <a:pt x="261" y="319"/>
                </a:lnTo>
                <a:lnTo>
                  <a:pt x="260" y="320"/>
                </a:lnTo>
                <a:lnTo>
                  <a:pt x="261" y="320"/>
                </a:lnTo>
                <a:lnTo>
                  <a:pt x="261" y="321"/>
                </a:lnTo>
                <a:lnTo>
                  <a:pt x="260" y="321"/>
                </a:lnTo>
                <a:lnTo>
                  <a:pt x="261" y="321"/>
                </a:lnTo>
                <a:lnTo>
                  <a:pt x="260" y="321"/>
                </a:lnTo>
                <a:lnTo>
                  <a:pt x="260" y="322"/>
                </a:lnTo>
                <a:lnTo>
                  <a:pt x="261" y="321"/>
                </a:lnTo>
                <a:lnTo>
                  <a:pt x="261" y="322"/>
                </a:lnTo>
                <a:lnTo>
                  <a:pt x="261" y="321"/>
                </a:lnTo>
                <a:lnTo>
                  <a:pt x="261" y="322"/>
                </a:lnTo>
                <a:lnTo>
                  <a:pt x="262" y="322"/>
                </a:lnTo>
                <a:lnTo>
                  <a:pt x="261" y="322"/>
                </a:lnTo>
                <a:lnTo>
                  <a:pt x="262" y="322"/>
                </a:lnTo>
                <a:lnTo>
                  <a:pt x="262" y="323"/>
                </a:lnTo>
                <a:lnTo>
                  <a:pt x="261" y="323"/>
                </a:lnTo>
                <a:lnTo>
                  <a:pt x="261" y="322"/>
                </a:lnTo>
                <a:lnTo>
                  <a:pt x="261" y="323"/>
                </a:lnTo>
                <a:lnTo>
                  <a:pt x="260" y="323"/>
                </a:lnTo>
                <a:lnTo>
                  <a:pt x="261" y="322"/>
                </a:lnTo>
                <a:lnTo>
                  <a:pt x="260" y="322"/>
                </a:lnTo>
                <a:lnTo>
                  <a:pt x="259" y="322"/>
                </a:lnTo>
                <a:lnTo>
                  <a:pt x="260" y="323"/>
                </a:lnTo>
                <a:lnTo>
                  <a:pt x="259" y="323"/>
                </a:lnTo>
                <a:lnTo>
                  <a:pt x="259" y="322"/>
                </a:lnTo>
                <a:lnTo>
                  <a:pt x="258" y="323"/>
                </a:lnTo>
                <a:lnTo>
                  <a:pt x="259" y="323"/>
                </a:lnTo>
                <a:lnTo>
                  <a:pt x="258" y="323"/>
                </a:lnTo>
                <a:lnTo>
                  <a:pt x="257" y="323"/>
                </a:lnTo>
                <a:lnTo>
                  <a:pt x="258" y="323"/>
                </a:lnTo>
                <a:lnTo>
                  <a:pt x="258" y="322"/>
                </a:lnTo>
                <a:lnTo>
                  <a:pt x="259" y="322"/>
                </a:lnTo>
                <a:lnTo>
                  <a:pt x="258" y="322"/>
                </a:lnTo>
                <a:lnTo>
                  <a:pt x="258" y="321"/>
                </a:lnTo>
                <a:lnTo>
                  <a:pt x="258" y="322"/>
                </a:lnTo>
                <a:lnTo>
                  <a:pt x="257" y="321"/>
                </a:lnTo>
                <a:lnTo>
                  <a:pt x="258" y="321"/>
                </a:lnTo>
                <a:lnTo>
                  <a:pt x="257" y="321"/>
                </a:lnTo>
                <a:lnTo>
                  <a:pt x="258" y="320"/>
                </a:lnTo>
                <a:lnTo>
                  <a:pt x="257" y="320"/>
                </a:lnTo>
                <a:lnTo>
                  <a:pt x="257" y="321"/>
                </a:lnTo>
                <a:lnTo>
                  <a:pt x="257" y="322"/>
                </a:lnTo>
                <a:lnTo>
                  <a:pt x="257" y="321"/>
                </a:lnTo>
                <a:lnTo>
                  <a:pt x="257" y="322"/>
                </a:lnTo>
                <a:lnTo>
                  <a:pt x="256" y="322"/>
                </a:lnTo>
                <a:lnTo>
                  <a:pt x="257" y="322"/>
                </a:lnTo>
                <a:lnTo>
                  <a:pt x="257" y="323"/>
                </a:lnTo>
                <a:lnTo>
                  <a:pt x="256" y="323"/>
                </a:lnTo>
                <a:lnTo>
                  <a:pt x="256" y="322"/>
                </a:lnTo>
                <a:lnTo>
                  <a:pt x="256" y="323"/>
                </a:lnTo>
                <a:lnTo>
                  <a:pt x="256" y="324"/>
                </a:lnTo>
                <a:lnTo>
                  <a:pt x="255" y="324"/>
                </a:lnTo>
                <a:lnTo>
                  <a:pt x="255" y="325"/>
                </a:lnTo>
                <a:lnTo>
                  <a:pt x="255" y="324"/>
                </a:lnTo>
                <a:lnTo>
                  <a:pt x="256" y="324"/>
                </a:lnTo>
                <a:lnTo>
                  <a:pt x="256" y="325"/>
                </a:lnTo>
                <a:lnTo>
                  <a:pt x="256" y="324"/>
                </a:lnTo>
                <a:lnTo>
                  <a:pt x="256" y="325"/>
                </a:lnTo>
                <a:lnTo>
                  <a:pt x="257" y="325"/>
                </a:lnTo>
                <a:lnTo>
                  <a:pt x="256" y="325"/>
                </a:lnTo>
                <a:lnTo>
                  <a:pt x="257" y="325"/>
                </a:lnTo>
                <a:lnTo>
                  <a:pt x="257" y="326"/>
                </a:lnTo>
                <a:lnTo>
                  <a:pt x="256" y="326"/>
                </a:lnTo>
                <a:lnTo>
                  <a:pt x="256" y="325"/>
                </a:lnTo>
                <a:lnTo>
                  <a:pt x="256" y="326"/>
                </a:lnTo>
                <a:lnTo>
                  <a:pt x="255" y="326"/>
                </a:lnTo>
                <a:lnTo>
                  <a:pt x="255" y="325"/>
                </a:lnTo>
                <a:lnTo>
                  <a:pt x="254" y="325"/>
                </a:lnTo>
                <a:lnTo>
                  <a:pt x="254" y="326"/>
                </a:lnTo>
                <a:lnTo>
                  <a:pt x="255" y="326"/>
                </a:lnTo>
                <a:lnTo>
                  <a:pt x="254" y="326"/>
                </a:lnTo>
                <a:lnTo>
                  <a:pt x="254" y="327"/>
                </a:lnTo>
                <a:lnTo>
                  <a:pt x="255" y="327"/>
                </a:lnTo>
                <a:lnTo>
                  <a:pt x="255" y="328"/>
                </a:lnTo>
                <a:lnTo>
                  <a:pt x="254" y="328"/>
                </a:lnTo>
                <a:lnTo>
                  <a:pt x="254" y="327"/>
                </a:lnTo>
                <a:lnTo>
                  <a:pt x="254" y="328"/>
                </a:lnTo>
                <a:lnTo>
                  <a:pt x="254" y="327"/>
                </a:lnTo>
                <a:lnTo>
                  <a:pt x="253" y="327"/>
                </a:lnTo>
                <a:lnTo>
                  <a:pt x="253" y="328"/>
                </a:lnTo>
                <a:lnTo>
                  <a:pt x="253" y="329"/>
                </a:lnTo>
                <a:lnTo>
                  <a:pt x="252" y="329"/>
                </a:lnTo>
                <a:lnTo>
                  <a:pt x="253" y="329"/>
                </a:lnTo>
                <a:lnTo>
                  <a:pt x="253" y="328"/>
                </a:lnTo>
                <a:lnTo>
                  <a:pt x="254" y="328"/>
                </a:lnTo>
                <a:lnTo>
                  <a:pt x="254" y="329"/>
                </a:lnTo>
                <a:lnTo>
                  <a:pt x="255" y="329"/>
                </a:lnTo>
                <a:lnTo>
                  <a:pt x="254" y="329"/>
                </a:lnTo>
                <a:lnTo>
                  <a:pt x="254" y="328"/>
                </a:lnTo>
                <a:lnTo>
                  <a:pt x="255" y="328"/>
                </a:lnTo>
                <a:lnTo>
                  <a:pt x="255" y="329"/>
                </a:lnTo>
                <a:lnTo>
                  <a:pt x="256" y="329"/>
                </a:lnTo>
                <a:lnTo>
                  <a:pt x="256" y="328"/>
                </a:lnTo>
                <a:lnTo>
                  <a:pt x="256" y="329"/>
                </a:lnTo>
                <a:lnTo>
                  <a:pt x="257" y="329"/>
                </a:lnTo>
                <a:lnTo>
                  <a:pt x="257" y="328"/>
                </a:lnTo>
                <a:lnTo>
                  <a:pt x="256" y="328"/>
                </a:lnTo>
                <a:lnTo>
                  <a:pt x="257" y="328"/>
                </a:lnTo>
                <a:lnTo>
                  <a:pt x="257" y="327"/>
                </a:lnTo>
                <a:lnTo>
                  <a:pt x="257" y="328"/>
                </a:lnTo>
                <a:lnTo>
                  <a:pt x="257" y="327"/>
                </a:lnTo>
                <a:lnTo>
                  <a:pt x="257" y="326"/>
                </a:lnTo>
                <a:lnTo>
                  <a:pt x="258" y="326"/>
                </a:lnTo>
                <a:lnTo>
                  <a:pt x="257" y="327"/>
                </a:lnTo>
                <a:lnTo>
                  <a:pt x="258" y="327"/>
                </a:lnTo>
                <a:lnTo>
                  <a:pt x="257" y="327"/>
                </a:lnTo>
                <a:lnTo>
                  <a:pt x="258" y="328"/>
                </a:lnTo>
                <a:lnTo>
                  <a:pt x="258" y="327"/>
                </a:lnTo>
                <a:lnTo>
                  <a:pt x="258" y="328"/>
                </a:lnTo>
                <a:lnTo>
                  <a:pt x="259" y="328"/>
                </a:lnTo>
                <a:lnTo>
                  <a:pt x="258" y="328"/>
                </a:lnTo>
                <a:lnTo>
                  <a:pt x="258" y="329"/>
                </a:lnTo>
                <a:lnTo>
                  <a:pt x="257" y="329"/>
                </a:lnTo>
                <a:lnTo>
                  <a:pt x="258" y="329"/>
                </a:lnTo>
                <a:lnTo>
                  <a:pt x="259" y="329"/>
                </a:lnTo>
                <a:lnTo>
                  <a:pt x="258" y="329"/>
                </a:lnTo>
                <a:lnTo>
                  <a:pt x="259" y="328"/>
                </a:lnTo>
                <a:lnTo>
                  <a:pt x="259" y="329"/>
                </a:lnTo>
                <a:lnTo>
                  <a:pt x="259" y="330"/>
                </a:lnTo>
                <a:lnTo>
                  <a:pt x="260" y="330"/>
                </a:lnTo>
                <a:lnTo>
                  <a:pt x="259" y="330"/>
                </a:lnTo>
                <a:lnTo>
                  <a:pt x="260" y="330"/>
                </a:lnTo>
                <a:lnTo>
                  <a:pt x="260" y="331"/>
                </a:lnTo>
                <a:lnTo>
                  <a:pt x="259" y="330"/>
                </a:lnTo>
                <a:lnTo>
                  <a:pt x="259" y="331"/>
                </a:lnTo>
                <a:lnTo>
                  <a:pt x="259" y="330"/>
                </a:lnTo>
                <a:lnTo>
                  <a:pt x="258" y="330"/>
                </a:lnTo>
                <a:lnTo>
                  <a:pt x="259" y="330"/>
                </a:lnTo>
                <a:lnTo>
                  <a:pt x="258" y="331"/>
                </a:lnTo>
                <a:lnTo>
                  <a:pt x="259" y="331"/>
                </a:lnTo>
                <a:lnTo>
                  <a:pt x="258" y="331"/>
                </a:lnTo>
                <a:lnTo>
                  <a:pt x="258" y="332"/>
                </a:lnTo>
                <a:lnTo>
                  <a:pt x="257" y="332"/>
                </a:lnTo>
                <a:lnTo>
                  <a:pt x="258" y="332"/>
                </a:lnTo>
                <a:lnTo>
                  <a:pt x="259" y="332"/>
                </a:lnTo>
                <a:lnTo>
                  <a:pt x="258" y="332"/>
                </a:lnTo>
                <a:lnTo>
                  <a:pt x="259" y="331"/>
                </a:lnTo>
                <a:lnTo>
                  <a:pt x="259" y="332"/>
                </a:lnTo>
                <a:lnTo>
                  <a:pt x="260" y="332"/>
                </a:lnTo>
                <a:lnTo>
                  <a:pt x="259" y="331"/>
                </a:lnTo>
                <a:lnTo>
                  <a:pt x="260" y="331"/>
                </a:lnTo>
                <a:lnTo>
                  <a:pt x="261" y="331"/>
                </a:lnTo>
                <a:lnTo>
                  <a:pt x="260" y="332"/>
                </a:lnTo>
                <a:lnTo>
                  <a:pt x="261" y="332"/>
                </a:lnTo>
                <a:lnTo>
                  <a:pt x="261" y="333"/>
                </a:lnTo>
                <a:lnTo>
                  <a:pt x="260" y="333"/>
                </a:lnTo>
                <a:lnTo>
                  <a:pt x="261" y="333"/>
                </a:lnTo>
                <a:lnTo>
                  <a:pt x="260" y="333"/>
                </a:lnTo>
                <a:lnTo>
                  <a:pt x="260" y="334"/>
                </a:lnTo>
                <a:lnTo>
                  <a:pt x="261" y="333"/>
                </a:lnTo>
                <a:lnTo>
                  <a:pt x="261" y="334"/>
                </a:lnTo>
                <a:lnTo>
                  <a:pt x="261" y="333"/>
                </a:lnTo>
                <a:lnTo>
                  <a:pt x="261" y="334"/>
                </a:lnTo>
                <a:lnTo>
                  <a:pt x="262" y="334"/>
                </a:lnTo>
                <a:lnTo>
                  <a:pt x="261" y="334"/>
                </a:lnTo>
                <a:lnTo>
                  <a:pt x="262" y="334"/>
                </a:lnTo>
                <a:lnTo>
                  <a:pt x="262" y="335"/>
                </a:lnTo>
                <a:lnTo>
                  <a:pt x="261" y="335"/>
                </a:lnTo>
                <a:lnTo>
                  <a:pt x="261" y="334"/>
                </a:lnTo>
                <a:lnTo>
                  <a:pt x="261" y="335"/>
                </a:lnTo>
                <a:lnTo>
                  <a:pt x="260" y="335"/>
                </a:lnTo>
                <a:lnTo>
                  <a:pt x="261" y="334"/>
                </a:lnTo>
                <a:lnTo>
                  <a:pt x="260" y="334"/>
                </a:lnTo>
                <a:lnTo>
                  <a:pt x="259" y="334"/>
                </a:lnTo>
                <a:lnTo>
                  <a:pt x="260" y="335"/>
                </a:lnTo>
                <a:lnTo>
                  <a:pt x="259" y="335"/>
                </a:lnTo>
                <a:lnTo>
                  <a:pt x="259" y="334"/>
                </a:lnTo>
                <a:lnTo>
                  <a:pt x="258" y="335"/>
                </a:lnTo>
                <a:lnTo>
                  <a:pt x="259" y="335"/>
                </a:lnTo>
                <a:lnTo>
                  <a:pt x="258" y="335"/>
                </a:lnTo>
                <a:lnTo>
                  <a:pt x="257" y="335"/>
                </a:lnTo>
                <a:lnTo>
                  <a:pt x="258" y="335"/>
                </a:lnTo>
                <a:lnTo>
                  <a:pt x="258" y="334"/>
                </a:lnTo>
                <a:lnTo>
                  <a:pt x="259" y="334"/>
                </a:lnTo>
                <a:lnTo>
                  <a:pt x="258" y="334"/>
                </a:lnTo>
                <a:lnTo>
                  <a:pt x="258" y="333"/>
                </a:lnTo>
                <a:lnTo>
                  <a:pt x="258" y="334"/>
                </a:lnTo>
                <a:lnTo>
                  <a:pt x="257" y="333"/>
                </a:lnTo>
                <a:lnTo>
                  <a:pt x="258" y="333"/>
                </a:lnTo>
                <a:lnTo>
                  <a:pt x="257" y="333"/>
                </a:lnTo>
                <a:lnTo>
                  <a:pt x="258" y="332"/>
                </a:lnTo>
                <a:lnTo>
                  <a:pt x="257" y="332"/>
                </a:lnTo>
                <a:lnTo>
                  <a:pt x="257" y="333"/>
                </a:lnTo>
                <a:lnTo>
                  <a:pt x="257" y="334"/>
                </a:lnTo>
                <a:lnTo>
                  <a:pt x="257" y="333"/>
                </a:lnTo>
                <a:lnTo>
                  <a:pt x="257" y="334"/>
                </a:lnTo>
                <a:lnTo>
                  <a:pt x="256" y="334"/>
                </a:lnTo>
                <a:lnTo>
                  <a:pt x="257" y="334"/>
                </a:lnTo>
                <a:lnTo>
                  <a:pt x="257" y="335"/>
                </a:lnTo>
                <a:lnTo>
                  <a:pt x="256" y="335"/>
                </a:lnTo>
                <a:lnTo>
                  <a:pt x="256" y="334"/>
                </a:lnTo>
                <a:lnTo>
                  <a:pt x="256" y="335"/>
                </a:lnTo>
                <a:lnTo>
                  <a:pt x="255" y="335"/>
                </a:lnTo>
                <a:lnTo>
                  <a:pt x="255" y="334"/>
                </a:lnTo>
                <a:lnTo>
                  <a:pt x="254" y="334"/>
                </a:lnTo>
                <a:lnTo>
                  <a:pt x="254" y="335"/>
                </a:lnTo>
                <a:lnTo>
                  <a:pt x="255" y="335"/>
                </a:lnTo>
                <a:lnTo>
                  <a:pt x="254" y="335"/>
                </a:lnTo>
                <a:lnTo>
                  <a:pt x="254" y="334"/>
                </a:lnTo>
                <a:lnTo>
                  <a:pt x="253" y="334"/>
                </a:lnTo>
                <a:lnTo>
                  <a:pt x="253" y="335"/>
                </a:lnTo>
                <a:lnTo>
                  <a:pt x="252" y="335"/>
                </a:lnTo>
                <a:lnTo>
                  <a:pt x="253" y="335"/>
                </a:lnTo>
                <a:lnTo>
                  <a:pt x="253" y="334"/>
                </a:lnTo>
                <a:lnTo>
                  <a:pt x="253" y="333"/>
                </a:lnTo>
                <a:lnTo>
                  <a:pt x="254" y="333"/>
                </a:lnTo>
                <a:lnTo>
                  <a:pt x="254" y="334"/>
                </a:lnTo>
                <a:lnTo>
                  <a:pt x="254" y="333"/>
                </a:lnTo>
                <a:lnTo>
                  <a:pt x="254" y="334"/>
                </a:lnTo>
                <a:lnTo>
                  <a:pt x="255" y="334"/>
                </a:lnTo>
                <a:lnTo>
                  <a:pt x="255" y="333"/>
                </a:lnTo>
                <a:lnTo>
                  <a:pt x="254" y="333"/>
                </a:lnTo>
                <a:lnTo>
                  <a:pt x="254" y="332"/>
                </a:lnTo>
                <a:lnTo>
                  <a:pt x="254" y="331"/>
                </a:lnTo>
                <a:lnTo>
                  <a:pt x="253" y="331"/>
                </a:lnTo>
                <a:lnTo>
                  <a:pt x="253" y="332"/>
                </a:lnTo>
                <a:lnTo>
                  <a:pt x="252" y="332"/>
                </a:lnTo>
                <a:lnTo>
                  <a:pt x="253" y="332"/>
                </a:lnTo>
                <a:lnTo>
                  <a:pt x="253" y="331"/>
                </a:lnTo>
                <a:lnTo>
                  <a:pt x="253" y="330"/>
                </a:lnTo>
                <a:lnTo>
                  <a:pt x="253" y="331"/>
                </a:lnTo>
                <a:lnTo>
                  <a:pt x="252" y="331"/>
                </a:lnTo>
                <a:lnTo>
                  <a:pt x="252" y="330"/>
                </a:lnTo>
                <a:lnTo>
                  <a:pt x="253" y="330"/>
                </a:lnTo>
                <a:lnTo>
                  <a:pt x="252" y="330"/>
                </a:lnTo>
                <a:lnTo>
                  <a:pt x="252" y="329"/>
                </a:lnTo>
                <a:lnTo>
                  <a:pt x="252" y="330"/>
                </a:lnTo>
                <a:lnTo>
                  <a:pt x="252" y="331"/>
                </a:lnTo>
                <a:lnTo>
                  <a:pt x="252" y="330"/>
                </a:lnTo>
                <a:lnTo>
                  <a:pt x="251" y="330"/>
                </a:lnTo>
                <a:lnTo>
                  <a:pt x="251" y="331"/>
                </a:lnTo>
                <a:lnTo>
                  <a:pt x="252" y="331"/>
                </a:lnTo>
                <a:lnTo>
                  <a:pt x="252" y="332"/>
                </a:lnTo>
                <a:lnTo>
                  <a:pt x="251" y="332"/>
                </a:lnTo>
                <a:lnTo>
                  <a:pt x="251" y="331"/>
                </a:lnTo>
                <a:lnTo>
                  <a:pt x="251" y="332"/>
                </a:lnTo>
                <a:lnTo>
                  <a:pt x="250" y="332"/>
                </a:lnTo>
                <a:lnTo>
                  <a:pt x="251" y="332"/>
                </a:lnTo>
                <a:lnTo>
                  <a:pt x="251" y="333"/>
                </a:lnTo>
                <a:lnTo>
                  <a:pt x="250" y="333"/>
                </a:lnTo>
                <a:lnTo>
                  <a:pt x="250" y="334"/>
                </a:lnTo>
                <a:lnTo>
                  <a:pt x="250" y="333"/>
                </a:lnTo>
                <a:lnTo>
                  <a:pt x="250" y="334"/>
                </a:lnTo>
                <a:lnTo>
                  <a:pt x="251" y="334"/>
                </a:lnTo>
                <a:lnTo>
                  <a:pt x="251" y="333"/>
                </a:lnTo>
                <a:lnTo>
                  <a:pt x="251" y="334"/>
                </a:lnTo>
                <a:lnTo>
                  <a:pt x="252" y="334"/>
                </a:lnTo>
                <a:lnTo>
                  <a:pt x="252" y="335"/>
                </a:lnTo>
                <a:lnTo>
                  <a:pt x="251" y="335"/>
                </a:lnTo>
                <a:lnTo>
                  <a:pt x="251" y="334"/>
                </a:lnTo>
                <a:lnTo>
                  <a:pt x="251" y="335"/>
                </a:lnTo>
                <a:lnTo>
                  <a:pt x="250" y="335"/>
                </a:lnTo>
                <a:lnTo>
                  <a:pt x="250" y="334"/>
                </a:lnTo>
                <a:lnTo>
                  <a:pt x="249" y="334"/>
                </a:lnTo>
                <a:lnTo>
                  <a:pt x="249" y="335"/>
                </a:lnTo>
                <a:lnTo>
                  <a:pt x="248" y="335"/>
                </a:lnTo>
                <a:lnTo>
                  <a:pt x="248" y="336"/>
                </a:lnTo>
                <a:lnTo>
                  <a:pt x="249" y="336"/>
                </a:lnTo>
                <a:lnTo>
                  <a:pt x="249" y="337"/>
                </a:lnTo>
                <a:lnTo>
                  <a:pt x="249" y="336"/>
                </a:lnTo>
                <a:lnTo>
                  <a:pt x="249" y="337"/>
                </a:lnTo>
                <a:lnTo>
                  <a:pt x="248" y="337"/>
                </a:lnTo>
                <a:lnTo>
                  <a:pt x="248" y="336"/>
                </a:lnTo>
                <a:lnTo>
                  <a:pt x="248" y="337"/>
                </a:lnTo>
                <a:lnTo>
                  <a:pt x="247" y="337"/>
                </a:lnTo>
                <a:lnTo>
                  <a:pt x="248" y="337"/>
                </a:lnTo>
                <a:lnTo>
                  <a:pt x="247" y="338"/>
                </a:lnTo>
                <a:lnTo>
                  <a:pt x="248" y="338"/>
                </a:lnTo>
                <a:lnTo>
                  <a:pt x="248" y="337"/>
                </a:lnTo>
                <a:lnTo>
                  <a:pt x="248" y="338"/>
                </a:lnTo>
                <a:lnTo>
                  <a:pt x="249" y="338"/>
                </a:lnTo>
                <a:lnTo>
                  <a:pt x="249" y="337"/>
                </a:lnTo>
                <a:lnTo>
                  <a:pt x="250" y="337"/>
                </a:lnTo>
                <a:lnTo>
                  <a:pt x="250" y="338"/>
                </a:lnTo>
                <a:lnTo>
                  <a:pt x="251" y="338"/>
                </a:lnTo>
                <a:lnTo>
                  <a:pt x="251" y="339"/>
                </a:lnTo>
                <a:lnTo>
                  <a:pt x="250" y="339"/>
                </a:lnTo>
                <a:lnTo>
                  <a:pt x="250" y="340"/>
                </a:lnTo>
                <a:lnTo>
                  <a:pt x="250" y="339"/>
                </a:lnTo>
                <a:lnTo>
                  <a:pt x="250" y="340"/>
                </a:lnTo>
                <a:lnTo>
                  <a:pt x="251" y="340"/>
                </a:lnTo>
                <a:lnTo>
                  <a:pt x="251" y="339"/>
                </a:lnTo>
                <a:lnTo>
                  <a:pt x="251" y="340"/>
                </a:lnTo>
                <a:lnTo>
                  <a:pt x="252" y="340"/>
                </a:lnTo>
                <a:lnTo>
                  <a:pt x="252" y="341"/>
                </a:lnTo>
                <a:lnTo>
                  <a:pt x="251" y="341"/>
                </a:lnTo>
                <a:lnTo>
                  <a:pt x="251" y="340"/>
                </a:lnTo>
                <a:lnTo>
                  <a:pt x="251" y="341"/>
                </a:lnTo>
                <a:lnTo>
                  <a:pt x="250" y="341"/>
                </a:lnTo>
                <a:lnTo>
                  <a:pt x="250" y="340"/>
                </a:lnTo>
                <a:lnTo>
                  <a:pt x="249" y="340"/>
                </a:lnTo>
                <a:lnTo>
                  <a:pt x="249" y="341"/>
                </a:lnTo>
                <a:lnTo>
                  <a:pt x="248" y="341"/>
                </a:lnTo>
                <a:lnTo>
                  <a:pt x="248" y="340"/>
                </a:lnTo>
                <a:lnTo>
                  <a:pt x="248" y="341"/>
                </a:lnTo>
                <a:lnTo>
                  <a:pt x="247" y="341"/>
                </a:lnTo>
                <a:lnTo>
                  <a:pt x="248" y="340"/>
                </a:lnTo>
                <a:lnTo>
                  <a:pt x="247" y="340"/>
                </a:lnTo>
                <a:lnTo>
                  <a:pt x="248" y="340"/>
                </a:lnTo>
                <a:lnTo>
                  <a:pt x="248" y="339"/>
                </a:lnTo>
                <a:lnTo>
                  <a:pt x="247" y="340"/>
                </a:lnTo>
                <a:lnTo>
                  <a:pt x="247" y="339"/>
                </a:lnTo>
                <a:lnTo>
                  <a:pt x="248" y="339"/>
                </a:lnTo>
                <a:lnTo>
                  <a:pt x="247" y="339"/>
                </a:lnTo>
                <a:lnTo>
                  <a:pt x="247" y="338"/>
                </a:lnTo>
                <a:lnTo>
                  <a:pt x="247" y="339"/>
                </a:lnTo>
                <a:lnTo>
                  <a:pt x="246" y="339"/>
                </a:lnTo>
                <a:lnTo>
                  <a:pt x="247" y="339"/>
                </a:lnTo>
                <a:lnTo>
                  <a:pt x="247" y="340"/>
                </a:lnTo>
                <a:lnTo>
                  <a:pt x="246" y="339"/>
                </a:lnTo>
                <a:lnTo>
                  <a:pt x="246" y="340"/>
                </a:lnTo>
                <a:lnTo>
                  <a:pt x="247" y="340"/>
                </a:lnTo>
                <a:lnTo>
                  <a:pt x="246" y="340"/>
                </a:lnTo>
                <a:lnTo>
                  <a:pt x="247" y="341"/>
                </a:lnTo>
                <a:lnTo>
                  <a:pt x="246" y="341"/>
                </a:lnTo>
                <a:lnTo>
                  <a:pt x="246" y="340"/>
                </a:lnTo>
                <a:lnTo>
                  <a:pt x="245" y="341"/>
                </a:lnTo>
                <a:lnTo>
                  <a:pt x="246" y="341"/>
                </a:lnTo>
                <a:lnTo>
                  <a:pt x="245" y="341"/>
                </a:lnTo>
                <a:lnTo>
                  <a:pt x="246" y="342"/>
                </a:lnTo>
                <a:lnTo>
                  <a:pt x="245" y="342"/>
                </a:lnTo>
                <a:lnTo>
                  <a:pt x="244" y="342"/>
                </a:lnTo>
                <a:lnTo>
                  <a:pt x="245" y="343"/>
                </a:lnTo>
                <a:lnTo>
                  <a:pt x="245" y="342"/>
                </a:lnTo>
                <a:lnTo>
                  <a:pt x="245" y="343"/>
                </a:lnTo>
                <a:lnTo>
                  <a:pt x="246" y="342"/>
                </a:lnTo>
                <a:lnTo>
                  <a:pt x="245" y="342"/>
                </a:lnTo>
                <a:lnTo>
                  <a:pt x="246" y="342"/>
                </a:lnTo>
                <a:lnTo>
                  <a:pt x="246" y="343"/>
                </a:lnTo>
                <a:lnTo>
                  <a:pt x="247" y="343"/>
                </a:lnTo>
                <a:lnTo>
                  <a:pt x="246" y="343"/>
                </a:lnTo>
                <a:lnTo>
                  <a:pt x="247" y="344"/>
                </a:lnTo>
                <a:lnTo>
                  <a:pt x="246" y="344"/>
                </a:lnTo>
                <a:lnTo>
                  <a:pt x="246" y="343"/>
                </a:lnTo>
                <a:lnTo>
                  <a:pt x="245" y="344"/>
                </a:lnTo>
                <a:lnTo>
                  <a:pt x="246" y="344"/>
                </a:lnTo>
                <a:lnTo>
                  <a:pt x="245" y="344"/>
                </a:lnTo>
                <a:lnTo>
                  <a:pt x="244" y="344"/>
                </a:lnTo>
                <a:lnTo>
                  <a:pt x="245" y="344"/>
                </a:lnTo>
                <a:lnTo>
                  <a:pt x="245" y="343"/>
                </a:lnTo>
                <a:lnTo>
                  <a:pt x="244" y="343"/>
                </a:lnTo>
                <a:lnTo>
                  <a:pt x="245" y="343"/>
                </a:lnTo>
                <a:lnTo>
                  <a:pt x="244" y="343"/>
                </a:lnTo>
                <a:lnTo>
                  <a:pt x="244" y="344"/>
                </a:lnTo>
                <a:lnTo>
                  <a:pt x="243" y="344"/>
                </a:lnTo>
                <a:lnTo>
                  <a:pt x="243" y="345"/>
                </a:lnTo>
                <a:lnTo>
                  <a:pt x="244" y="345"/>
                </a:lnTo>
                <a:lnTo>
                  <a:pt x="244" y="346"/>
                </a:lnTo>
                <a:lnTo>
                  <a:pt x="244" y="345"/>
                </a:lnTo>
                <a:lnTo>
                  <a:pt x="244" y="346"/>
                </a:lnTo>
                <a:lnTo>
                  <a:pt x="243" y="346"/>
                </a:lnTo>
                <a:lnTo>
                  <a:pt x="243" y="345"/>
                </a:lnTo>
                <a:lnTo>
                  <a:pt x="243" y="346"/>
                </a:lnTo>
                <a:lnTo>
                  <a:pt x="242" y="346"/>
                </a:lnTo>
                <a:lnTo>
                  <a:pt x="242" y="347"/>
                </a:lnTo>
                <a:lnTo>
                  <a:pt x="243" y="347"/>
                </a:lnTo>
                <a:lnTo>
                  <a:pt x="243" y="346"/>
                </a:lnTo>
                <a:lnTo>
                  <a:pt x="243" y="347"/>
                </a:lnTo>
                <a:lnTo>
                  <a:pt x="244" y="347"/>
                </a:lnTo>
                <a:lnTo>
                  <a:pt x="244" y="346"/>
                </a:lnTo>
                <a:lnTo>
                  <a:pt x="245" y="346"/>
                </a:lnTo>
                <a:lnTo>
                  <a:pt x="244" y="346"/>
                </a:lnTo>
                <a:lnTo>
                  <a:pt x="245" y="346"/>
                </a:lnTo>
                <a:lnTo>
                  <a:pt x="245" y="347"/>
                </a:lnTo>
                <a:lnTo>
                  <a:pt x="244" y="347"/>
                </a:lnTo>
                <a:lnTo>
                  <a:pt x="245" y="347"/>
                </a:lnTo>
                <a:lnTo>
                  <a:pt x="246" y="347"/>
                </a:lnTo>
                <a:lnTo>
                  <a:pt x="245" y="347"/>
                </a:lnTo>
                <a:lnTo>
                  <a:pt x="246" y="346"/>
                </a:lnTo>
                <a:lnTo>
                  <a:pt x="246" y="347"/>
                </a:lnTo>
                <a:lnTo>
                  <a:pt x="247" y="347"/>
                </a:lnTo>
                <a:lnTo>
                  <a:pt x="246" y="346"/>
                </a:lnTo>
                <a:lnTo>
                  <a:pt x="247" y="346"/>
                </a:lnTo>
                <a:lnTo>
                  <a:pt x="246" y="346"/>
                </a:lnTo>
                <a:lnTo>
                  <a:pt x="246" y="345"/>
                </a:lnTo>
                <a:lnTo>
                  <a:pt x="247" y="346"/>
                </a:lnTo>
                <a:lnTo>
                  <a:pt x="247" y="345"/>
                </a:lnTo>
                <a:lnTo>
                  <a:pt x="246" y="345"/>
                </a:lnTo>
                <a:lnTo>
                  <a:pt x="247" y="345"/>
                </a:lnTo>
                <a:lnTo>
                  <a:pt x="247" y="344"/>
                </a:lnTo>
                <a:lnTo>
                  <a:pt x="247" y="345"/>
                </a:lnTo>
                <a:lnTo>
                  <a:pt x="248" y="345"/>
                </a:lnTo>
                <a:lnTo>
                  <a:pt x="247" y="345"/>
                </a:lnTo>
                <a:lnTo>
                  <a:pt x="247" y="346"/>
                </a:lnTo>
                <a:lnTo>
                  <a:pt x="248" y="345"/>
                </a:lnTo>
                <a:lnTo>
                  <a:pt x="248" y="346"/>
                </a:lnTo>
                <a:lnTo>
                  <a:pt x="247" y="346"/>
                </a:lnTo>
                <a:lnTo>
                  <a:pt x="248" y="346"/>
                </a:lnTo>
                <a:lnTo>
                  <a:pt x="247" y="347"/>
                </a:lnTo>
                <a:lnTo>
                  <a:pt x="248" y="347"/>
                </a:lnTo>
                <a:lnTo>
                  <a:pt x="248" y="346"/>
                </a:lnTo>
                <a:lnTo>
                  <a:pt x="248" y="347"/>
                </a:lnTo>
                <a:lnTo>
                  <a:pt x="249" y="347"/>
                </a:lnTo>
                <a:lnTo>
                  <a:pt x="249" y="346"/>
                </a:lnTo>
                <a:lnTo>
                  <a:pt x="250" y="346"/>
                </a:lnTo>
                <a:lnTo>
                  <a:pt x="250" y="347"/>
                </a:lnTo>
                <a:lnTo>
                  <a:pt x="251" y="347"/>
                </a:lnTo>
                <a:lnTo>
                  <a:pt x="251" y="346"/>
                </a:lnTo>
                <a:lnTo>
                  <a:pt x="251" y="347"/>
                </a:lnTo>
                <a:lnTo>
                  <a:pt x="252" y="347"/>
                </a:lnTo>
                <a:lnTo>
                  <a:pt x="252" y="346"/>
                </a:lnTo>
                <a:lnTo>
                  <a:pt x="251" y="346"/>
                </a:lnTo>
                <a:lnTo>
                  <a:pt x="251" y="345"/>
                </a:lnTo>
                <a:lnTo>
                  <a:pt x="251" y="346"/>
                </a:lnTo>
                <a:lnTo>
                  <a:pt x="250" y="346"/>
                </a:lnTo>
                <a:lnTo>
                  <a:pt x="250" y="345"/>
                </a:lnTo>
                <a:lnTo>
                  <a:pt x="250" y="346"/>
                </a:lnTo>
                <a:lnTo>
                  <a:pt x="250" y="345"/>
                </a:lnTo>
                <a:lnTo>
                  <a:pt x="251" y="345"/>
                </a:lnTo>
                <a:lnTo>
                  <a:pt x="251" y="344"/>
                </a:lnTo>
                <a:lnTo>
                  <a:pt x="250" y="344"/>
                </a:lnTo>
                <a:lnTo>
                  <a:pt x="251" y="344"/>
                </a:lnTo>
                <a:lnTo>
                  <a:pt x="251" y="343"/>
                </a:lnTo>
                <a:lnTo>
                  <a:pt x="251" y="344"/>
                </a:lnTo>
                <a:lnTo>
                  <a:pt x="252" y="344"/>
                </a:lnTo>
                <a:lnTo>
                  <a:pt x="252" y="343"/>
                </a:lnTo>
                <a:lnTo>
                  <a:pt x="251" y="343"/>
                </a:lnTo>
                <a:lnTo>
                  <a:pt x="251" y="342"/>
                </a:lnTo>
                <a:lnTo>
                  <a:pt x="252" y="342"/>
                </a:lnTo>
                <a:lnTo>
                  <a:pt x="252" y="343"/>
                </a:lnTo>
                <a:lnTo>
                  <a:pt x="252" y="342"/>
                </a:lnTo>
                <a:lnTo>
                  <a:pt x="252" y="341"/>
                </a:lnTo>
                <a:lnTo>
                  <a:pt x="252" y="342"/>
                </a:lnTo>
                <a:lnTo>
                  <a:pt x="253" y="342"/>
                </a:lnTo>
                <a:lnTo>
                  <a:pt x="252" y="342"/>
                </a:lnTo>
                <a:lnTo>
                  <a:pt x="252" y="343"/>
                </a:lnTo>
                <a:lnTo>
                  <a:pt x="253" y="343"/>
                </a:lnTo>
                <a:lnTo>
                  <a:pt x="253" y="342"/>
                </a:lnTo>
                <a:lnTo>
                  <a:pt x="253" y="343"/>
                </a:lnTo>
                <a:lnTo>
                  <a:pt x="253" y="344"/>
                </a:lnTo>
                <a:lnTo>
                  <a:pt x="252" y="344"/>
                </a:lnTo>
                <a:lnTo>
                  <a:pt x="253" y="344"/>
                </a:lnTo>
                <a:lnTo>
                  <a:pt x="253" y="343"/>
                </a:lnTo>
                <a:lnTo>
                  <a:pt x="254" y="343"/>
                </a:lnTo>
                <a:lnTo>
                  <a:pt x="254" y="344"/>
                </a:lnTo>
                <a:lnTo>
                  <a:pt x="254" y="345"/>
                </a:lnTo>
                <a:lnTo>
                  <a:pt x="255" y="345"/>
                </a:lnTo>
                <a:lnTo>
                  <a:pt x="255" y="346"/>
                </a:lnTo>
                <a:lnTo>
                  <a:pt x="254" y="346"/>
                </a:lnTo>
                <a:lnTo>
                  <a:pt x="254" y="345"/>
                </a:lnTo>
                <a:lnTo>
                  <a:pt x="254" y="346"/>
                </a:lnTo>
                <a:lnTo>
                  <a:pt x="254" y="345"/>
                </a:lnTo>
                <a:lnTo>
                  <a:pt x="253" y="345"/>
                </a:lnTo>
                <a:lnTo>
                  <a:pt x="253" y="346"/>
                </a:lnTo>
                <a:lnTo>
                  <a:pt x="253" y="347"/>
                </a:lnTo>
                <a:lnTo>
                  <a:pt x="252" y="347"/>
                </a:lnTo>
                <a:lnTo>
                  <a:pt x="253" y="347"/>
                </a:lnTo>
                <a:lnTo>
                  <a:pt x="253" y="346"/>
                </a:lnTo>
                <a:lnTo>
                  <a:pt x="254" y="346"/>
                </a:lnTo>
                <a:lnTo>
                  <a:pt x="254" y="347"/>
                </a:lnTo>
                <a:lnTo>
                  <a:pt x="255" y="347"/>
                </a:lnTo>
                <a:lnTo>
                  <a:pt x="254" y="347"/>
                </a:lnTo>
                <a:lnTo>
                  <a:pt x="254" y="346"/>
                </a:lnTo>
                <a:lnTo>
                  <a:pt x="255" y="346"/>
                </a:lnTo>
                <a:lnTo>
                  <a:pt x="255" y="347"/>
                </a:lnTo>
                <a:lnTo>
                  <a:pt x="256" y="347"/>
                </a:lnTo>
                <a:lnTo>
                  <a:pt x="256" y="348"/>
                </a:lnTo>
                <a:lnTo>
                  <a:pt x="255" y="348"/>
                </a:lnTo>
                <a:lnTo>
                  <a:pt x="255" y="349"/>
                </a:lnTo>
                <a:lnTo>
                  <a:pt x="255" y="348"/>
                </a:lnTo>
                <a:lnTo>
                  <a:pt x="256" y="348"/>
                </a:lnTo>
                <a:lnTo>
                  <a:pt x="256" y="349"/>
                </a:lnTo>
                <a:lnTo>
                  <a:pt x="256" y="348"/>
                </a:lnTo>
                <a:lnTo>
                  <a:pt x="256" y="349"/>
                </a:lnTo>
                <a:lnTo>
                  <a:pt x="257" y="349"/>
                </a:lnTo>
                <a:lnTo>
                  <a:pt x="256" y="349"/>
                </a:lnTo>
                <a:lnTo>
                  <a:pt x="257" y="349"/>
                </a:lnTo>
                <a:lnTo>
                  <a:pt x="257" y="350"/>
                </a:lnTo>
                <a:lnTo>
                  <a:pt x="256" y="350"/>
                </a:lnTo>
                <a:lnTo>
                  <a:pt x="256" y="349"/>
                </a:lnTo>
                <a:lnTo>
                  <a:pt x="256" y="350"/>
                </a:lnTo>
                <a:lnTo>
                  <a:pt x="255" y="350"/>
                </a:lnTo>
                <a:lnTo>
                  <a:pt x="255" y="349"/>
                </a:lnTo>
                <a:lnTo>
                  <a:pt x="254" y="349"/>
                </a:lnTo>
                <a:lnTo>
                  <a:pt x="254" y="350"/>
                </a:lnTo>
                <a:lnTo>
                  <a:pt x="255" y="350"/>
                </a:lnTo>
                <a:lnTo>
                  <a:pt x="254" y="350"/>
                </a:lnTo>
                <a:lnTo>
                  <a:pt x="254" y="351"/>
                </a:lnTo>
                <a:lnTo>
                  <a:pt x="255" y="351"/>
                </a:lnTo>
                <a:lnTo>
                  <a:pt x="255" y="352"/>
                </a:lnTo>
                <a:lnTo>
                  <a:pt x="254" y="352"/>
                </a:lnTo>
                <a:lnTo>
                  <a:pt x="254" y="351"/>
                </a:lnTo>
                <a:lnTo>
                  <a:pt x="254" y="352"/>
                </a:lnTo>
                <a:lnTo>
                  <a:pt x="254" y="351"/>
                </a:lnTo>
                <a:lnTo>
                  <a:pt x="253" y="351"/>
                </a:lnTo>
                <a:lnTo>
                  <a:pt x="253" y="352"/>
                </a:lnTo>
                <a:lnTo>
                  <a:pt x="253" y="353"/>
                </a:lnTo>
                <a:lnTo>
                  <a:pt x="252" y="353"/>
                </a:lnTo>
                <a:lnTo>
                  <a:pt x="253" y="353"/>
                </a:lnTo>
                <a:lnTo>
                  <a:pt x="253" y="352"/>
                </a:lnTo>
                <a:lnTo>
                  <a:pt x="254" y="352"/>
                </a:lnTo>
                <a:lnTo>
                  <a:pt x="254" y="353"/>
                </a:lnTo>
                <a:lnTo>
                  <a:pt x="255" y="353"/>
                </a:lnTo>
                <a:lnTo>
                  <a:pt x="254" y="353"/>
                </a:lnTo>
                <a:lnTo>
                  <a:pt x="254" y="352"/>
                </a:lnTo>
                <a:lnTo>
                  <a:pt x="255" y="352"/>
                </a:lnTo>
                <a:lnTo>
                  <a:pt x="255" y="353"/>
                </a:lnTo>
                <a:lnTo>
                  <a:pt x="256" y="353"/>
                </a:lnTo>
                <a:lnTo>
                  <a:pt x="256" y="352"/>
                </a:lnTo>
                <a:lnTo>
                  <a:pt x="256" y="353"/>
                </a:lnTo>
                <a:lnTo>
                  <a:pt x="257" y="353"/>
                </a:lnTo>
                <a:lnTo>
                  <a:pt x="257" y="352"/>
                </a:lnTo>
                <a:lnTo>
                  <a:pt x="256" y="352"/>
                </a:lnTo>
                <a:lnTo>
                  <a:pt x="257" y="352"/>
                </a:lnTo>
                <a:lnTo>
                  <a:pt x="257" y="351"/>
                </a:lnTo>
                <a:lnTo>
                  <a:pt x="257" y="352"/>
                </a:lnTo>
                <a:lnTo>
                  <a:pt x="257" y="351"/>
                </a:lnTo>
                <a:lnTo>
                  <a:pt x="257" y="350"/>
                </a:lnTo>
                <a:lnTo>
                  <a:pt x="258" y="350"/>
                </a:lnTo>
                <a:lnTo>
                  <a:pt x="257" y="351"/>
                </a:lnTo>
                <a:lnTo>
                  <a:pt x="258" y="351"/>
                </a:lnTo>
                <a:lnTo>
                  <a:pt x="257" y="351"/>
                </a:lnTo>
                <a:lnTo>
                  <a:pt x="258" y="352"/>
                </a:lnTo>
                <a:lnTo>
                  <a:pt x="258" y="351"/>
                </a:lnTo>
                <a:lnTo>
                  <a:pt x="258" y="352"/>
                </a:lnTo>
                <a:lnTo>
                  <a:pt x="259" y="352"/>
                </a:lnTo>
                <a:lnTo>
                  <a:pt x="258" y="352"/>
                </a:lnTo>
                <a:lnTo>
                  <a:pt x="258" y="353"/>
                </a:lnTo>
                <a:lnTo>
                  <a:pt x="257" y="353"/>
                </a:lnTo>
                <a:lnTo>
                  <a:pt x="258" y="353"/>
                </a:lnTo>
                <a:lnTo>
                  <a:pt x="259" y="353"/>
                </a:lnTo>
                <a:lnTo>
                  <a:pt x="258" y="353"/>
                </a:lnTo>
                <a:lnTo>
                  <a:pt x="259" y="352"/>
                </a:lnTo>
                <a:lnTo>
                  <a:pt x="259" y="353"/>
                </a:lnTo>
                <a:lnTo>
                  <a:pt x="259" y="354"/>
                </a:lnTo>
                <a:lnTo>
                  <a:pt x="260" y="354"/>
                </a:lnTo>
                <a:lnTo>
                  <a:pt x="259" y="354"/>
                </a:lnTo>
                <a:lnTo>
                  <a:pt x="260" y="354"/>
                </a:lnTo>
                <a:lnTo>
                  <a:pt x="260" y="355"/>
                </a:lnTo>
                <a:lnTo>
                  <a:pt x="259" y="354"/>
                </a:lnTo>
                <a:lnTo>
                  <a:pt x="259" y="355"/>
                </a:lnTo>
                <a:lnTo>
                  <a:pt x="259" y="354"/>
                </a:lnTo>
                <a:lnTo>
                  <a:pt x="258" y="354"/>
                </a:lnTo>
                <a:lnTo>
                  <a:pt x="259" y="354"/>
                </a:lnTo>
                <a:lnTo>
                  <a:pt x="258" y="355"/>
                </a:lnTo>
                <a:lnTo>
                  <a:pt x="259" y="355"/>
                </a:lnTo>
                <a:lnTo>
                  <a:pt x="258" y="355"/>
                </a:lnTo>
                <a:lnTo>
                  <a:pt x="258" y="356"/>
                </a:lnTo>
                <a:lnTo>
                  <a:pt x="257" y="356"/>
                </a:lnTo>
                <a:lnTo>
                  <a:pt x="258" y="356"/>
                </a:lnTo>
                <a:lnTo>
                  <a:pt x="259" y="356"/>
                </a:lnTo>
                <a:lnTo>
                  <a:pt x="258" y="356"/>
                </a:lnTo>
                <a:lnTo>
                  <a:pt x="259" y="355"/>
                </a:lnTo>
                <a:lnTo>
                  <a:pt x="259" y="356"/>
                </a:lnTo>
                <a:lnTo>
                  <a:pt x="260" y="356"/>
                </a:lnTo>
                <a:lnTo>
                  <a:pt x="259" y="355"/>
                </a:lnTo>
                <a:lnTo>
                  <a:pt x="260" y="355"/>
                </a:lnTo>
                <a:lnTo>
                  <a:pt x="261" y="355"/>
                </a:lnTo>
                <a:lnTo>
                  <a:pt x="260" y="356"/>
                </a:lnTo>
                <a:lnTo>
                  <a:pt x="261" y="356"/>
                </a:lnTo>
                <a:lnTo>
                  <a:pt x="261" y="357"/>
                </a:lnTo>
                <a:lnTo>
                  <a:pt x="260" y="357"/>
                </a:lnTo>
                <a:lnTo>
                  <a:pt x="261" y="357"/>
                </a:lnTo>
                <a:lnTo>
                  <a:pt x="260" y="357"/>
                </a:lnTo>
                <a:lnTo>
                  <a:pt x="260" y="358"/>
                </a:lnTo>
                <a:lnTo>
                  <a:pt x="261" y="357"/>
                </a:lnTo>
                <a:lnTo>
                  <a:pt x="261" y="358"/>
                </a:lnTo>
                <a:lnTo>
                  <a:pt x="261" y="357"/>
                </a:lnTo>
                <a:lnTo>
                  <a:pt x="261" y="358"/>
                </a:lnTo>
                <a:lnTo>
                  <a:pt x="262" y="358"/>
                </a:lnTo>
                <a:lnTo>
                  <a:pt x="261" y="358"/>
                </a:lnTo>
                <a:lnTo>
                  <a:pt x="262" y="358"/>
                </a:lnTo>
                <a:lnTo>
                  <a:pt x="262" y="359"/>
                </a:lnTo>
                <a:lnTo>
                  <a:pt x="261" y="359"/>
                </a:lnTo>
                <a:lnTo>
                  <a:pt x="261" y="358"/>
                </a:lnTo>
                <a:lnTo>
                  <a:pt x="261" y="359"/>
                </a:lnTo>
                <a:lnTo>
                  <a:pt x="260" y="359"/>
                </a:lnTo>
                <a:lnTo>
                  <a:pt x="261" y="358"/>
                </a:lnTo>
                <a:lnTo>
                  <a:pt x="260" y="358"/>
                </a:lnTo>
                <a:lnTo>
                  <a:pt x="259" y="358"/>
                </a:lnTo>
                <a:lnTo>
                  <a:pt x="260" y="359"/>
                </a:lnTo>
                <a:lnTo>
                  <a:pt x="259" y="359"/>
                </a:lnTo>
                <a:lnTo>
                  <a:pt x="259" y="358"/>
                </a:lnTo>
                <a:lnTo>
                  <a:pt x="258" y="359"/>
                </a:lnTo>
                <a:lnTo>
                  <a:pt x="259" y="359"/>
                </a:lnTo>
                <a:lnTo>
                  <a:pt x="258" y="359"/>
                </a:lnTo>
                <a:lnTo>
                  <a:pt x="257" y="359"/>
                </a:lnTo>
                <a:lnTo>
                  <a:pt x="258" y="359"/>
                </a:lnTo>
                <a:lnTo>
                  <a:pt x="258" y="358"/>
                </a:lnTo>
                <a:lnTo>
                  <a:pt x="259" y="358"/>
                </a:lnTo>
                <a:lnTo>
                  <a:pt x="258" y="358"/>
                </a:lnTo>
                <a:lnTo>
                  <a:pt x="258" y="357"/>
                </a:lnTo>
                <a:lnTo>
                  <a:pt x="258" y="358"/>
                </a:lnTo>
                <a:lnTo>
                  <a:pt x="257" y="357"/>
                </a:lnTo>
                <a:lnTo>
                  <a:pt x="258" y="357"/>
                </a:lnTo>
                <a:lnTo>
                  <a:pt x="257" y="357"/>
                </a:lnTo>
                <a:lnTo>
                  <a:pt x="258" y="356"/>
                </a:lnTo>
                <a:lnTo>
                  <a:pt x="257" y="356"/>
                </a:lnTo>
                <a:lnTo>
                  <a:pt x="257" y="357"/>
                </a:lnTo>
                <a:lnTo>
                  <a:pt x="257" y="358"/>
                </a:lnTo>
                <a:lnTo>
                  <a:pt x="257" y="357"/>
                </a:lnTo>
                <a:lnTo>
                  <a:pt x="257" y="358"/>
                </a:lnTo>
                <a:lnTo>
                  <a:pt x="256" y="358"/>
                </a:lnTo>
                <a:lnTo>
                  <a:pt x="257" y="358"/>
                </a:lnTo>
                <a:lnTo>
                  <a:pt x="257" y="359"/>
                </a:lnTo>
                <a:lnTo>
                  <a:pt x="256" y="359"/>
                </a:lnTo>
                <a:lnTo>
                  <a:pt x="256" y="358"/>
                </a:lnTo>
                <a:lnTo>
                  <a:pt x="256" y="359"/>
                </a:lnTo>
                <a:lnTo>
                  <a:pt x="255" y="359"/>
                </a:lnTo>
                <a:lnTo>
                  <a:pt x="255" y="358"/>
                </a:lnTo>
                <a:lnTo>
                  <a:pt x="254" y="358"/>
                </a:lnTo>
                <a:lnTo>
                  <a:pt x="254" y="359"/>
                </a:lnTo>
                <a:lnTo>
                  <a:pt x="255" y="359"/>
                </a:lnTo>
                <a:lnTo>
                  <a:pt x="254" y="359"/>
                </a:lnTo>
                <a:lnTo>
                  <a:pt x="254" y="358"/>
                </a:lnTo>
                <a:lnTo>
                  <a:pt x="253" y="358"/>
                </a:lnTo>
                <a:lnTo>
                  <a:pt x="253" y="359"/>
                </a:lnTo>
                <a:lnTo>
                  <a:pt x="252" y="359"/>
                </a:lnTo>
                <a:lnTo>
                  <a:pt x="253" y="359"/>
                </a:lnTo>
                <a:lnTo>
                  <a:pt x="253" y="358"/>
                </a:lnTo>
                <a:lnTo>
                  <a:pt x="253" y="357"/>
                </a:lnTo>
                <a:lnTo>
                  <a:pt x="254" y="357"/>
                </a:lnTo>
                <a:lnTo>
                  <a:pt x="254" y="358"/>
                </a:lnTo>
                <a:lnTo>
                  <a:pt x="254" y="357"/>
                </a:lnTo>
                <a:lnTo>
                  <a:pt x="254" y="358"/>
                </a:lnTo>
                <a:lnTo>
                  <a:pt x="255" y="358"/>
                </a:lnTo>
                <a:lnTo>
                  <a:pt x="255" y="357"/>
                </a:lnTo>
                <a:lnTo>
                  <a:pt x="254" y="357"/>
                </a:lnTo>
                <a:lnTo>
                  <a:pt x="254" y="356"/>
                </a:lnTo>
                <a:lnTo>
                  <a:pt x="254" y="355"/>
                </a:lnTo>
                <a:lnTo>
                  <a:pt x="253" y="355"/>
                </a:lnTo>
                <a:lnTo>
                  <a:pt x="253" y="356"/>
                </a:lnTo>
                <a:lnTo>
                  <a:pt x="252" y="356"/>
                </a:lnTo>
                <a:lnTo>
                  <a:pt x="253" y="356"/>
                </a:lnTo>
                <a:lnTo>
                  <a:pt x="253" y="355"/>
                </a:lnTo>
                <a:lnTo>
                  <a:pt x="253" y="354"/>
                </a:lnTo>
                <a:lnTo>
                  <a:pt x="253" y="355"/>
                </a:lnTo>
                <a:lnTo>
                  <a:pt x="252" y="355"/>
                </a:lnTo>
                <a:lnTo>
                  <a:pt x="252" y="354"/>
                </a:lnTo>
                <a:lnTo>
                  <a:pt x="253" y="354"/>
                </a:lnTo>
                <a:lnTo>
                  <a:pt x="252" y="354"/>
                </a:lnTo>
                <a:lnTo>
                  <a:pt x="252" y="353"/>
                </a:lnTo>
                <a:lnTo>
                  <a:pt x="252" y="354"/>
                </a:lnTo>
                <a:lnTo>
                  <a:pt x="252" y="355"/>
                </a:lnTo>
                <a:lnTo>
                  <a:pt x="252" y="354"/>
                </a:lnTo>
                <a:lnTo>
                  <a:pt x="251" y="354"/>
                </a:lnTo>
                <a:lnTo>
                  <a:pt x="251" y="355"/>
                </a:lnTo>
                <a:lnTo>
                  <a:pt x="252" y="355"/>
                </a:lnTo>
                <a:lnTo>
                  <a:pt x="252" y="356"/>
                </a:lnTo>
                <a:lnTo>
                  <a:pt x="251" y="356"/>
                </a:lnTo>
                <a:lnTo>
                  <a:pt x="251" y="355"/>
                </a:lnTo>
                <a:lnTo>
                  <a:pt x="251" y="356"/>
                </a:lnTo>
                <a:lnTo>
                  <a:pt x="250" y="356"/>
                </a:lnTo>
                <a:lnTo>
                  <a:pt x="251" y="356"/>
                </a:lnTo>
                <a:lnTo>
                  <a:pt x="251" y="357"/>
                </a:lnTo>
                <a:lnTo>
                  <a:pt x="250" y="357"/>
                </a:lnTo>
                <a:lnTo>
                  <a:pt x="250" y="358"/>
                </a:lnTo>
                <a:lnTo>
                  <a:pt x="250" y="357"/>
                </a:lnTo>
                <a:lnTo>
                  <a:pt x="250" y="358"/>
                </a:lnTo>
                <a:lnTo>
                  <a:pt x="251" y="358"/>
                </a:lnTo>
                <a:lnTo>
                  <a:pt x="251" y="357"/>
                </a:lnTo>
                <a:lnTo>
                  <a:pt x="251" y="358"/>
                </a:lnTo>
                <a:lnTo>
                  <a:pt x="252" y="358"/>
                </a:lnTo>
                <a:lnTo>
                  <a:pt x="252" y="359"/>
                </a:lnTo>
                <a:lnTo>
                  <a:pt x="251" y="359"/>
                </a:lnTo>
                <a:lnTo>
                  <a:pt x="251" y="358"/>
                </a:lnTo>
                <a:lnTo>
                  <a:pt x="251" y="359"/>
                </a:lnTo>
                <a:lnTo>
                  <a:pt x="250" y="359"/>
                </a:lnTo>
                <a:lnTo>
                  <a:pt x="250" y="358"/>
                </a:lnTo>
                <a:lnTo>
                  <a:pt x="249" y="358"/>
                </a:lnTo>
                <a:lnTo>
                  <a:pt x="249" y="359"/>
                </a:lnTo>
                <a:lnTo>
                  <a:pt x="248" y="359"/>
                </a:lnTo>
                <a:lnTo>
                  <a:pt x="248" y="358"/>
                </a:lnTo>
                <a:lnTo>
                  <a:pt x="248" y="359"/>
                </a:lnTo>
                <a:lnTo>
                  <a:pt x="247" y="359"/>
                </a:lnTo>
                <a:lnTo>
                  <a:pt x="248" y="358"/>
                </a:lnTo>
                <a:lnTo>
                  <a:pt x="247" y="358"/>
                </a:lnTo>
                <a:lnTo>
                  <a:pt x="248" y="358"/>
                </a:lnTo>
                <a:lnTo>
                  <a:pt x="248" y="357"/>
                </a:lnTo>
                <a:lnTo>
                  <a:pt x="247" y="358"/>
                </a:lnTo>
                <a:lnTo>
                  <a:pt x="247" y="357"/>
                </a:lnTo>
                <a:lnTo>
                  <a:pt x="248" y="357"/>
                </a:lnTo>
                <a:lnTo>
                  <a:pt x="247" y="357"/>
                </a:lnTo>
                <a:lnTo>
                  <a:pt x="247" y="356"/>
                </a:lnTo>
                <a:lnTo>
                  <a:pt x="247" y="357"/>
                </a:lnTo>
                <a:lnTo>
                  <a:pt x="246" y="357"/>
                </a:lnTo>
                <a:lnTo>
                  <a:pt x="247" y="357"/>
                </a:lnTo>
                <a:lnTo>
                  <a:pt x="247" y="358"/>
                </a:lnTo>
                <a:lnTo>
                  <a:pt x="246" y="357"/>
                </a:lnTo>
                <a:lnTo>
                  <a:pt x="246" y="358"/>
                </a:lnTo>
                <a:lnTo>
                  <a:pt x="247" y="358"/>
                </a:lnTo>
                <a:lnTo>
                  <a:pt x="246" y="358"/>
                </a:lnTo>
                <a:lnTo>
                  <a:pt x="247" y="359"/>
                </a:lnTo>
                <a:lnTo>
                  <a:pt x="246" y="359"/>
                </a:lnTo>
                <a:lnTo>
                  <a:pt x="246" y="358"/>
                </a:lnTo>
                <a:lnTo>
                  <a:pt x="245" y="359"/>
                </a:lnTo>
                <a:lnTo>
                  <a:pt x="246" y="359"/>
                </a:lnTo>
                <a:lnTo>
                  <a:pt x="245" y="359"/>
                </a:lnTo>
                <a:lnTo>
                  <a:pt x="244" y="359"/>
                </a:lnTo>
                <a:lnTo>
                  <a:pt x="245" y="359"/>
                </a:lnTo>
                <a:lnTo>
                  <a:pt x="245" y="358"/>
                </a:lnTo>
                <a:lnTo>
                  <a:pt x="244" y="358"/>
                </a:lnTo>
                <a:lnTo>
                  <a:pt x="245" y="358"/>
                </a:lnTo>
                <a:lnTo>
                  <a:pt x="244" y="358"/>
                </a:lnTo>
                <a:lnTo>
                  <a:pt x="244" y="359"/>
                </a:lnTo>
                <a:lnTo>
                  <a:pt x="243" y="359"/>
                </a:lnTo>
                <a:lnTo>
                  <a:pt x="243" y="358"/>
                </a:lnTo>
                <a:lnTo>
                  <a:pt x="243" y="359"/>
                </a:lnTo>
                <a:lnTo>
                  <a:pt x="242" y="359"/>
                </a:lnTo>
                <a:lnTo>
                  <a:pt x="242" y="358"/>
                </a:lnTo>
                <a:lnTo>
                  <a:pt x="243" y="358"/>
                </a:lnTo>
                <a:lnTo>
                  <a:pt x="243" y="357"/>
                </a:lnTo>
                <a:lnTo>
                  <a:pt x="243" y="358"/>
                </a:lnTo>
                <a:lnTo>
                  <a:pt x="244" y="358"/>
                </a:lnTo>
                <a:lnTo>
                  <a:pt x="244" y="357"/>
                </a:lnTo>
                <a:lnTo>
                  <a:pt x="244" y="358"/>
                </a:lnTo>
                <a:lnTo>
                  <a:pt x="244" y="357"/>
                </a:lnTo>
                <a:lnTo>
                  <a:pt x="243" y="357"/>
                </a:lnTo>
                <a:lnTo>
                  <a:pt x="243" y="356"/>
                </a:lnTo>
                <a:lnTo>
                  <a:pt x="244" y="356"/>
                </a:lnTo>
                <a:lnTo>
                  <a:pt x="244" y="355"/>
                </a:lnTo>
                <a:lnTo>
                  <a:pt x="245" y="355"/>
                </a:lnTo>
                <a:lnTo>
                  <a:pt x="244" y="355"/>
                </a:lnTo>
                <a:lnTo>
                  <a:pt x="245" y="355"/>
                </a:lnTo>
                <a:lnTo>
                  <a:pt x="245" y="356"/>
                </a:lnTo>
                <a:lnTo>
                  <a:pt x="244" y="356"/>
                </a:lnTo>
                <a:lnTo>
                  <a:pt x="245" y="356"/>
                </a:lnTo>
                <a:lnTo>
                  <a:pt x="246" y="356"/>
                </a:lnTo>
                <a:lnTo>
                  <a:pt x="245" y="356"/>
                </a:lnTo>
                <a:lnTo>
                  <a:pt x="246" y="355"/>
                </a:lnTo>
                <a:lnTo>
                  <a:pt x="246" y="356"/>
                </a:lnTo>
                <a:lnTo>
                  <a:pt x="247" y="356"/>
                </a:lnTo>
                <a:lnTo>
                  <a:pt x="246" y="355"/>
                </a:lnTo>
                <a:lnTo>
                  <a:pt x="247" y="355"/>
                </a:lnTo>
                <a:lnTo>
                  <a:pt x="246" y="355"/>
                </a:lnTo>
                <a:lnTo>
                  <a:pt x="246" y="354"/>
                </a:lnTo>
                <a:lnTo>
                  <a:pt x="245" y="354"/>
                </a:lnTo>
                <a:lnTo>
                  <a:pt x="246" y="354"/>
                </a:lnTo>
                <a:lnTo>
                  <a:pt x="245" y="355"/>
                </a:lnTo>
                <a:lnTo>
                  <a:pt x="245" y="354"/>
                </a:lnTo>
                <a:lnTo>
                  <a:pt x="245" y="355"/>
                </a:lnTo>
                <a:lnTo>
                  <a:pt x="244" y="354"/>
                </a:lnTo>
                <a:lnTo>
                  <a:pt x="245" y="354"/>
                </a:lnTo>
                <a:lnTo>
                  <a:pt x="246" y="354"/>
                </a:lnTo>
                <a:lnTo>
                  <a:pt x="245" y="353"/>
                </a:lnTo>
                <a:lnTo>
                  <a:pt x="244" y="353"/>
                </a:lnTo>
                <a:lnTo>
                  <a:pt x="245" y="353"/>
                </a:lnTo>
                <a:lnTo>
                  <a:pt x="245" y="352"/>
                </a:lnTo>
                <a:lnTo>
                  <a:pt x="244" y="352"/>
                </a:lnTo>
                <a:lnTo>
                  <a:pt x="245" y="352"/>
                </a:lnTo>
                <a:lnTo>
                  <a:pt x="244" y="352"/>
                </a:lnTo>
                <a:lnTo>
                  <a:pt x="244" y="353"/>
                </a:lnTo>
                <a:lnTo>
                  <a:pt x="243" y="353"/>
                </a:lnTo>
                <a:lnTo>
                  <a:pt x="243" y="352"/>
                </a:lnTo>
                <a:lnTo>
                  <a:pt x="243" y="353"/>
                </a:lnTo>
                <a:lnTo>
                  <a:pt x="242" y="353"/>
                </a:lnTo>
                <a:lnTo>
                  <a:pt x="242" y="352"/>
                </a:lnTo>
                <a:lnTo>
                  <a:pt x="243" y="352"/>
                </a:lnTo>
                <a:lnTo>
                  <a:pt x="243" y="351"/>
                </a:lnTo>
                <a:lnTo>
                  <a:pt x="243" y="352"/>
                </a:lnTo>
                <a:lnTo>
                  <a:pt x="244" y="352"/>
                </a:lnTo>
                <a:lnTo>
                  <a:pt x="244" y="351"/>
                </a:lnTo>
                <a:lnTo>
                  <a:pt x="244" y="352"/>
                </a:lnTo>
                <a:lnTo>
                  <a:pt x="244" y="351"/>
                </a:lnTo>
                <a:lnTo>
                  <a:pt x="243" y="351"/>
                </a:lnTo>
                <a:lnTo>
                  <a:pt x="243" y="350"/>
                </a:lnTo>
                <a:lnTo>
                  <a:pt x="244" y="350"/>
                </a:lnTo>
                <a:lnTo>
                  <a:pt x="243" y="350"/>
                </a:lnTo>
                <a:lnTo>
                  <a:pt x="243" y="349"/>
                </a:lnTo>
                <a:lnTo>
                  <a:pt x="243" y="350"/>
                </a:lnTo>
                <a:lnTo>
                  <a:pt x="242" y="350"/>
                </a:lnTo>
                <a:lnTo>
                  <a:pt x="242" y="349"/>
                </a:lnTo>
                <a:lnTo>
                  <a:pt x="243" y="349"/>
                </a:lnTo>
                <a:lnTo>
                  <a:pt x="243" y="348"/>
                </a:lnTo>
                <a:lnTo>
                  <a:pt x="242" y="348"/>
                </a:lnTo>
                <a:lnTo>
                  <a:pt x="242" y="349"/>
                </a:lnTo>
                <a:lnTo>
                  <a:pt x="242" y="348"/>
                </a:lnTo>
                <a:lnTo>
                  <a:pt x="242" y="347"/>
                </a:lnTo>
                <a:lnTo>
                  <a:pt x="242" y="348"/>
                </a:lnTo>
                <a:lnTo>
                  <a:pt x="241" y="348"/>
                </a:lnTo>
                <a:lnTo>
                  <a:pt x="242" y="348"/>
                </a:lnTo>
                <a:lnTo>
                  <a:pt x="242" y="349"/>
                </a:lnTo>
                <a:lnTo>
                  <a:pt x="241" y="349"/>
                </a:lnTo>
                <a:lnTo>
                  <a:pt x="241" y="348"/>
                </a:lnTo>
                <a:lnTo>
                  <a:pt x="241" y="349"/>
                </a:lnTo>
                <a:lnTo>
                  <a:pt x="241" y="350"/>
                </a:lnTo>
                <a:lnTo>
                  <a:pt x="242" y="350"/>
                </a:lnTo>
                <a:lnTo>
                  <a:pt x="241" y="350"/>
                </a:lnTo>
                <a:lnTo>
                  <a:pt x="241" y="349"/>
                </a:lnTo>
                <a:lnTo>
                  <a:pt x="240" y="349"/>
                </a:lnTo>
                <a:lnTo>
                  <a:pt x="240" y="350"/>
                </a:lnTo>
                <a:lnTo>
                  <a:pt x="240" y="351"/>
                </a:lnTo>
                <a:lnTo>
                  <a:pt x="239" y="351"/>
                </a:lnTo>
                <a:lnTo>
                  <a:pt x="239" y="352"/>
                </a:lnTo>
                <a:lnTo>
                  <a:pt x="240" y="352"/>
                </a:lnTo>
                <a:lnTo>
                  <a:pt x="240" y="351"/>
                </a:lnTo>
                <a:lnTo>
                  <a:pt x="240" y="352"/>
                </a:lnTo>
                <a:lnTo>
                  <a:pt x="240" y="351"/>
                </a:lnTo>
                <a:lnTo>
                  <a:pt x="241" y="351"/>
                </a:lnTo>
                <a:lnTo>
                  <a:pt x="241" y="352"/>
                </a:lnTo>
                <a:lnTo>
                  <a:pt x="241" y="353"/>
                </a:lnTo>
                <a:lnTo>
                  <a:pt x="242" y="353"/>
                </a:lnTo>
                <a:lnTo>
                  <a:pt x="241" y="353"/>
                </a:lnTo>
                <a:lnTo>
                  <a:pt x="241" y="352"/>
                </a:lnTo>
                <a:lnTo>
                  <a:pt x="240" y="352"/>
                </a:lnTo>
                <a:lnTo>
                  <a:pt x="240" y="353"/>
                </a:lnTo>
                <a:lnTo>
                  <a:pt x="239" y="353"/>
                </a:lnTo>
                <a:lnTo>
                  <a:pt x="240" y="353"/>
                </a:lnTo>
                <a:lnTo>
                  <a:pt x="240" y="352"/>
                </a:lnTo>
                <a:lnTo>
                  <a:pt x="239" y="352"/>
                </a:lnTo>
                <a:lnTo>
                  <a:pt x="239" y="353"/>
                </a:lnTo>
                <a:lnTo>
                  <a:pt x="238" y="353"/>
                </a:lnTo>
                <a:lnTo>
                  <a:pt x="238" y="354"/>
                </a:lnTo>
                <a:lnTo>
                  <a:pt x="239" y="354"/>
                </a:lnTo>
                <a:lnTo>
                  <a:pt x="239" y="355"/>
                </a:lnTo>
                <a:lnTo>
                  <a:pt x="239" y="354"/>
                </a:lnTo>
                <a:lnTo>
                  <a:pt x="238" y="354"/>
                </a:lnTo>
                <a:lnTo>
                  <a:pt x="238" y="355"/>
                </a:lnTo>
                <a:lnTo>
                  <a:pt x="238" y="354"/>
                </a:lnTo>
                <a:lnTo>
                  <a:pt x="238" y="355"/>
                </a:lnTo>
                <a:lnTo>
                  <a:pt x="237" y="355"/>
                </a:lnTo>
                <a:lnTo>
                  <a:pt x="238" y="355"/>
                </a:lnTo>
                <a:lnTo>
                  <a:pt x="237" y="355"/>
                </a:lnTo>
                <a:lnTo>
                  <a:pt x="237" y="356"/>
                </a:lnTo>
                <a:lnTo>
                  <a:pt x="238" y="356"/>
                </a:lnTo>
                <a:lnTo>
                  <a:pt x="238" y="355"/>
                </a:lnTo>
                <a:lnTo>
                  <a:pt x="238" y="356"/>
                </a:lnTo>
                <a:lnTo>
                  <a:pt x="239" y="356"/>
                </a:lnTo>
                <a:lnTo>
                  <a:pt x="239" y="355"/>
                </a:lnTo>
                <a:lnTo>
                  <a:pt x="240" y="355"/>
                </a:lnTo>
                <a:lnTo>
                  <a:pt x="240" y="356"/>
                </a:lnTo>
                <a:lnTo>
                  <a:pt x="239" y="356"/>
                </a:lnTo>
                <a:lnTo>
                  <a:pt x="240" y="356"/>
                </a:lnTo>
                <a:lnTo>
                  <a:pt x="240" y="357"/>
                </a:lnTo>
                <a:lnTo>
                  <a:pt x="239" y="357"/>
                </a:lnTo>
                <a:lnTo>
                  <a:pt x="239" y="358"/>
                </a:lnTo>
                <a:lnTo>
                  <a:pt x="240" y="358"/>
                </a:lnTo>
                <a:lnTo>
                  <a:pt x="240" y="357"/>
                </a:lnTo>
                <a:lnTo>
                  <a:pt x="240" y="358"/>
                </a:lnTo>
                <a:lnTo>
                  <a:pt x="240" y="357"/>
                </a:lnTo>
                <a:lnTo>
                  <a:pt x="241" y="357"/>
                </a:lnTo>
                <a:lnTo>
                  <a:pt x="241" y="358"/>
                </a:lnTo>
                <a:lnTo>
                  <a:pt x="241" y="359"/>
                </a:lnTo>
                <a:lnTo>
                  <a:pt x="242" y="359"/>
                </a:lnTo>
                <a:lnTo>
                  <a:pt x="241" y="359"/>
                </a:lnTo>
                <a:lnTo>
                  <a:pt x="241" y="358"/>
                </a:lnTo>
                <a:lnTo>
                  <a:pt x="240" y="358"/>
                </a:lnTo>
                <a:lnTo>
                  <a:pt x="240" y="359"/>
                </a:lnTo>
                <a:lnTo>
                  <a:pt x="239" y="359"/>
                </a:lnTo>
                <a:lnTo>
                  <a:pt x="240" y="359"/>
                </a:lnTo>
                <a:lnTo>
                  <a:pt x="240" y="358"/>
                </a:lnTo>
                <a:lnTo>
                  <a:pt x="239" y="358"/>
                </a:lnTo>
                <a:lnTo>
                  <a:pt x="239" y="359"/>
                </a:lnTo>
                <a:lnTo>
                  <a:pt x="238" y="359"/>
                </a:lnTo>
                <a:lnTo>
                  <a:pt x="238" y="358"/>
                </a:lnTo>
                <a:lnTo>
                  <a:pt x="238" y="359"/>
                </a:lnTo>
                <a:lnTo>
                  <a:pt x="237" y="359"/>
                </a:lnTo>
                <a:lnTo>
                  <a:pt x="237" y="358"/>
                </a:lnTo>
                <a:lnTo>
                  <a:pt x="238" y="358"/>
                </a:lnTo>
                <a:lnTo>
                  <a:pt x="237" y="358"/>
                </a:lnTo>
                <a:lnTo>
                  <a:pt x="237" y="357"/>
                </a:lnTo>
                <a:lnTo>
                  <a:pt x="237" y="358"/>
                </a:lnTo>
                <a:lnTo>
                  <a:pt x="237" y="357"/>
                </a:lnTo>
                <a:lnTo>
                  <a:pt x="237" y="356"/>
                </a:lnTo>
                <a:lnTo>
                  <a:pt x="236" y="356"/>
                </a:lnTo>
                <a:lnTo>
                  <a:pt x="236" y="357"/>
                </a:lnTo>
                <a:lnTo>
                  <a:pt x="236" y="358"/>
                </a:lnTo>
                <a:lnTo>
                  <a:pt x="236" y="357"/>
                </a:lnTo>
                <a:lnTo>
                  <a:pt x="236" y="358"/>
                </a:lnTo>
                <a:lnTo>
                  <a:pt x="235" y="358"/>
                </a:lnTo>
                <a:lnTo>
                  <a:pt x="236" y="358"/>
                </a:lnTo>
                <a:lnTo>
                  <a:pt x="236" y="359"/>
                </a:lnTo>
                <a:lnTo>
                  <a:pt x="235" y="359"/>
                </a:lnTo>
                <a:lnTo>
                  <a:pt x="236" y="359"/>
                </a:lnTo>
                <a:lnTo>
                  <a:pt x="235" y="358"/>
                </a:lnTo>
                <a:lnTo>
                  <a:pt x="235" y="359"/>
                </a:lnTo>
                <a:lnTo>
                  <a:pt x="235" y="360"/>
                </a:lnTo>
                <a:lnTo>
                  <a:pt x="234" y="360"/>
                </a:lnTo>
                <a:lnTo>
                  <a:pt x="235" y="360"/>
                </a:lnTo>
                <a:lnTo>
                  <a:pt x="234" y="360"/>
                </a:lnTo>
                <a:lnTo>
                  <a:pt x="234" y="361"/>
                </a:lnTo>
                <a:lnTo>
                  <a:pt x="235" y="360"/>
                </a:lnTo>
                <a:lnTo>
                  <a:pt x="235" y="361"/>
                </a:lnTo>
                <a:lnTo>
                  <a:pt x="235" y="360"/>
                </a:lnTo>
                <a:lnTo>
                  <a:pt x="236" y="360"/>
                </a:lnTo>
                <a:lnTo>
                  <a:pt x="235" y="360"/>
                </a:lnTo>
                <a:lnTo>
                  <a:pt x="236" y="361"/>
                </a:lnTo>
                <a:lnTo>
                  <a:pt x="235" y="361"/>
                </a:lnTo>
                <a:lnTo>
                  <a:pt x="236" y="361"/>
                </a:lnTo>
                <a:lnTo>
                  <a:pt x="236" y="362"/>
                </a:lnTo>
                <a:lnTo>
                  <a:pt x="235" y="362"/>
                </a:lnTo>
                <a:lnTo>
                  <a:pt x="236" y="362"/>
                </a:lnTo>
                <a:lnTo>
                  <a:pt x="235" y="361"/>
                </a:lnTo>
                <a:lnTo>
                  <a:pt x="235" y="362"/>
                </a:lnTo>
                <a:lnTo>
                  <a:pt x="234" y="362"/>
                </a:lnTo>
                <a:lnTo>
                  <a:pt x="235" y="361"/>
                </a:lnTo>
                <a:lnTo>
                  <a:pt x="234" y="361"/>
                </a:lnTo>
                <a:lnTo>
                  <a:pt x="233" y="361"/>
                </a:lnTo>
                <a:lnTo>
                  <a:pt x="234" y="362"/>
                </a:lnTo>
                <a:lnTo>
                  <a:pt x="233" y="362"/>
                </a:lnTo>
                <a:lnTo>
                  <a:pt x="233" y="363"/>
                </a:lnTo>
                <a:lnTo>
                  <a:pt x="234" y="363"/>
                </a:lnTo>
                <a:lnTo>
                  <a:pt x="233" y="363"/>
                </a:lnTo>
                <a:lnTo>
                  <a:pt x="234" y="363"/>
                </a:lnTo>
                <a:lnTo>
                  <a:pt x="234" y="364"/>
                </a:lnTo>
                <a:lnTo>
                  <a:pt x="233" y="363"/>
                </a:lnTo>
                <a:lnTo>
                  <a:pt x="233" y="364"/>
                </a:lnTo>
                <a:lnTo>
                  <a:pt x="233" y="363"/>
                </a:lnTo>
                <a:lnTo>
                  <a:pt x="232" y="363"/>
                </a:lnTo>
                <a:lnTo>
                  <a:pt x="233" y="363"/>
                </a:lnTo>
                <a:lnTo>
                  <a:pt x="232" y="364"/>
                </a:lnTo>
                <a:lnTo>
                  <a:pt x="233" y="364"/>
                </a:lnTo>
                <a:lnTo>
                  <a:pt x="232" y="364"/>
                </a:lnTo>
                <a:lnTo>
                  <a:pt x="232" y="365"/>
                </a:lnTo>
                <a:lnTo>
                  <a:pt x="233" y="365"/>
                </a:lnTo>
                <a:lnTo>
                  <a:pt x="232" y="365"/>
                </a:lnTo>
                <a:lnTo>
                  <a:pt x="233" y="364"/>
                </a:lnTo>
                <a:lnTo>
                  <a:pt x="233" y="365"/>
                </a:lnTo>
                <a:lnTo>
                  <a:pt x="234" y="365"/>
                </a:lnTo>
                <a:lnTo>
                  <a:pt x="233" y="364"/>
                </a:lnTo>
                <a:lnTo>
                  <a:pt x="234" y="364"/>
                </a:lnTo>
                <a:lnTo>
                  <a:pt x="235" y="364"/>
                </a:lnTo>
                <a:lnTo>
                  <a:pt x="234" y="365"/>
                </a:lnTo>
                <a:lnTo>
                  <a:pt x="235" y="365"/>
                </a:lnTo>
                <a:lnTo>
                  <a:pt x="235" y="364"/>
                </a:lnTo>
                <a:lnTo>
                  <a:pt x="236" y="365"/>
                </a:lnTo>
                <a:lnTo>
                  <a:pt x="235" y="365"/>
                </a:lnTo>
                <a:lnTo>
                  <a:pt x="236" y="365"/>
                </a:lnTo>
                <a:lnTo>
                  <a:pt x="236" y="364"/>
                </a:lnTo>
                <a:lnTo>
                  <a:pt x="235" y="364"/>
                </a:lnTo>
                <a:lnTo>
                  <a:pt x="236" y="364"/>
                </a:lnTo>
                <a:lnTo>
                  <a:pt x="236" y="363"/>
                </a:lnTo>
                <a:lnTo>
                  <a:pt x="236" y="364"/>
                </a:lnTo>
                <a:lnTo>
                  <a:pt x="236" y="363"/>
                </a:lnTo>
                <a:lnTo>
                  <a:pt x="236" y="362"/>
                </a:lnTo>
                <a:lnTo>
                  <a:pt x="237" y="362"/>
                </a:lnTo>
                <a:lnTo>
                  <a:pt x="237" y="363"/>
                </a:lnTo>
                <a:lnTo>
                  <a:pt x="237" y="364"/>
                </a:lnTo>
                <a:lnTo>
                  <a:pt x="237" y="363"/>
                </a:lnTo>
                <a:lnTo>
                  <a:pt x="237" y="364"/>
                </a:lnTo>
                <a:lnTo>
                  <a:pt x="238" y="364"/>
                </a:lnTo>
                <a:lnTo>
                  <a:pt x="237" y="364"/>
                </a:lnTo>
                <a:lnTo>
                  <a:pt x="237" y="365"/>
                </a:lnTo>
                <a:lnTo>
                  <a:pt x="238" y="365"/>
                </a:lnTo>
                <a:lnTo>
                  <a:pt x="238" y="364"/>
                </a:lnTo>
                <a:lnTo>
                  <a:pt x="238" y="365"/>
                </a:lnTo>
                <a:lnTo>
                  <a:pt x="238" y="366"/>
                </a:lnTo>
                <a:lnTo>
                  <a:pt x="239" y="366"/>
                </a:lnTo>
                <a:lnTo>
                  <a:pt x="239" y="367"/>
                </a:lnTo>
                <a:lnTo>
                  <a:pt x="239" y="366"/>
                </a:lnTo>
                <a:lnTo>
                  <a:pt x="238" y="366"/>
                </a:lnTo>
                <a:lnTo>
                  <a:pt x="238" y="367"/>
                </a:lnTo>
                <a:lnTo>
                  <a:pt x="238" y="366"/>
                </a:lnTo>
                <a:lnTo>
                  <a:pt x="238" y="367"/>
                </a:lnTo>
                <a:lnTo>
                  <a:pt x="237" y="367"/>
                </a:lnTo>
                <a:lnTo>
                  <a:pt x="238" y="367"/>
                </a:lnTo>
                <a:lnTo>
                  <a:pt x="237" y="367"/>
                </a:lnTo>
                <a:lnTo>
                  <a:pt x="237" y="368"/>
                </a:lnTo>
                <a:lnTo>
                  <a:pt x="238" y="368"/>
                </a:lnTo>
                <a:lnTo>
                  <a:pt x="238" y="367"/>
                </a:lnTo>
                <a:lnTo>
                  <a:pt x="238" y="368"/>
                </a:lnTo>
                <a:lnTo>
                  <a:pt x="239" y="368"/>
                </a:lnTo>
                <a:lnTo>
                  <a:pt x="239" y="367"/>
                </a:lnTo>
                <a:lnTo>
                  <a:pt x="240" y="367"/>
                </a:lnTo>
                <a:lnTo>
                  <a:pt x="240" y="368"/>
                </a:lnTo>
                <a:lnTo>
                  <a:pt x="239" y="368"/>
                </a:lnTo>
                <a:lnTo>
                  <a:pt x="240" y="368"/>
                </a:lnTo>
                <a:lnTo>
                  <a:pt x="240" y="369"/>
                </a:lnTo>
                <a:lnTo>
                  <a:pt x="239" y="369"/>
                </a:lnTo>
                <a:lnTo>
                  <a:pt x="239" y="370"/>
                </a:lnTo>
                <a:lnTo>
                  <a:pt x="240" y="370"/>
                </a:lnTo>
                <a:lnTo>
                  <a:pt x="240" y="369"/>
                </a:lnTo>
                <a:lnTo>
                  <a:pt x="240" y="370"/>
                </a:lnTo>
                <a:lnTo>
                  <a:pt x="240" y="369"/>
                </a:lnTo>
                <a:lnTo>
                  <a:pt x="241" y="369"/>
                </a:lnTo>
                <a:lnTo>
                  <a:pt x="241" y="370"/>
                </a:lnTo>
                <a:lnTo>
                  <a:pt x="241" y="371"/>
                </a:lnTo>
                <a:lnTo>
                  <a:pt x="242" y="371"/>
                </a:lnTo>
                <a:lnTo>
                  <a:pt x="241" y="371"/>
                </a:lnTo>
                <a:lnTo>
                  <a:pt x="241" y="370"/>
                </a:lnTo>
                <a:lnTo>
                  <a:pt x="240" y="370"/>
                </a:lnTo>
                <a:lnTo>
                  <a:pt x="240" y="371"/>
                </a:lnTo>
                <a:lnTo>
                  <a:pt x="239" y="371"/>
                </a:lnTo>
                <a:lnTo>
                  <a:pt x="240" y="371"/>
                </a:lnTo>
                <a:lnTo>
                  <a:pt x="240" y="370"/>
                </a:lnTo>
                <a:lnTo>
                  <a:pt x="239" y="370"/>
                </a:lnTo>
                <a:lnTo>
                  <a:pt x="239" y="371"/>
                </a:lnTo>
                <a:lnTo>
                  <a:pt x="238" y="371"/>
                </a:lnTo>
                <a:lnTo>
                  <a:pt x="238" y="370"/>
                </a:lnTo>
                <a:lnTo>
                  <a:pt x="238" y="371"/>
                </a:lnTo>
                <a:lnTo>
                  <a:pt x="237" y="371"/>
                </a:lnTo>
                <a:lnTo>
                  <a:pt x="237" y="370"/>
                </a:lnTo>
                <a:lnTo>
                  <a:pt x="238" y="370"/>
                </a:lnTo>
                <a:lnTo>
                  <a:pt x="237" y="370"/>
                </a:lnTo>
                <a:lnTo>
                  <a:pt x="237" y="369"/>
                </a:lnTo>
                <a:lnTo>
                  <a:pt x="237" y="370"/>
                </a:lnTo>
                <a:lnTo>
                  <a:pt x="237" y="369"/>
                </a:lnTo>
                <a:lnTo>
                  <a:pt x="237" y="368"/>
                </a:lnTo>
                <a:lnTo>
                  <a:pt x="236" y="368"/>
                </a:lnTo>
                <a:lnTo>
                  <a:pt x="236" y="369"/>
                </a:lnTo>
                <a:lnTo>
                  <a:pt x="236" y="370"/>
                </a:lnTo>
                <a:lnTo>
                  <a:pt x="236" y="369"/>
                </a:lnTo>
                <a:lnTo>
                  <a:pt x="236" y="370"/>
                </a:lnTo>
                <a:lnTo>
                  <a:pt x="235" y="370"/>
                </a:lnTo>
                <a:lnTo>
                  <a:pt x="236" y="370"/>
                </a:lnTo>
                <a:lnTo>
                  <a:pt x="236" y="371"/>
                </a:lnTo>
                <a:lnTo>
                  <a:pt x="235" y="371"/>
                </a:lnTo>
                <a:lnTo>
                  <a:pt x="236" y="371"/>
                </a:lnTo>
                <a:lnTo>
                  <a:pt x="235" y="370"/>
                </a:lnTo>
                <a:lnTo>
                  <a:pt x="235" y="371"/>
                </a:lnTo>
                <a:lnTo>
                  <a:pt x="234" y="371"/>
                </a:lnTo>
                <a:lnTo>
                  <a:pt x="235" y="370"/>
                </a:lnTo>
                <a:lnTo>
                  <a:pt x="234" y="370"/>
                </a:lnTo>
                <a:lnTo>
                  <a:pt x="233" y="370"/>
                </a:lnTo>
                <a:lnTo>
                  <a:pt x="234" y="371"/>
                </a:lnTo>
                <a:lnTo>
                  <a:pt x="233" y="371"/>
                </a:lnTo>
                <a:lnTo>
                  <a:pt x="233" y="370"/>
                </a:lnTo>
                <a:lnTo>
                  <a:pt x="232" y="371"/>
                </a:lnTo>
                <a:lnTo>
                  <a:pt x="233" y="371"/>
                </a:lnTo>
                <a:lnTo>
                  <a:pt x="232" y="371"/>
                </a:lnTo>
                <a:lnTo>
                  <a:pt x="232" y="370"/>
                </a:lnTo>
                <a:lnTo>
                  <a:pt x="233" y="370"/>
                </a:lnTo>
                <a:lnTo>
                  <a:pt x="232" y="370"/>
                </a:lnTo>
                <a:lnTo>
                  <a:pt x="233" y="369"/>
                </a:lnTo>
                <a:lnTo>
                  <a:pt x="232" y="369"/>
                </a:lnTo>
                <a:lnTo>
                  <a:pt x="233" y="369"/>
                </a:lnTo>
                <a:lnTo>
                  <a:pt x="233" y="370"/>
                </a:lnTo>
                <a:lnTo>
                  <a:pt x="233" y="369"/>
                </a:lnTo>
                <a:lnTo>
                  <a:pt x="234" y="370"/>
                </a:lnTo>
                <a:lnTo>
                  <a:pt x="234" y="369"/>
                </a:lnTo>
                <a:lnTo>
                  <a:pt x="233" y="369"/>
                </a:lnTo>
                <a:lnTo>
                  <a:pt x="234" y="369"/>
                </a:lnTo>
                <a:lnTo>
                  <a:pt x="233" y="369"/>
                </a:lnTo>
                <a:lnTo>
                  <a:pt x="233" y="368"/>
                </a:lnTo>
                <a:lnTo>
                  <a:pt x="233" y="367"/>
                </a:lnTo>
                <a:lnTo>
                  <a:pt x="232" y="368"/>
                </a:lnTo>
                <a:lnTo>
                  <a:pt x="233" y="368"/>
                </a:lnTo>
                <a:lnTo>
                  <a:pt x="232" y="368"/>
                </a:lnTo>
                <a:lnTo>
                  <a:pt x="232" y="367"/>
                </a:lnTo>
                <a:lnTo>
                  <a:pt x="233" y="367"/>
                </a:lnTo>
                <a:lnTo>
                  <a:pt x="232" y="367"/>
                </a:lnTo>
                <a:lnTo>
                  <a:pt x="232" y="366"/>
                </a:lnTo>
                <a:lnTo>
                  <a:pt x="232" y="367"/>
                </a:lnTo>
                <a:lnTo>
                  <a:pt x="232" y="366"/>
                </a:lnTo>
                <a:lnTo>
                  <a:pt x="232" y="365"/>
                </a:lnTo>
                <a:lnTo>
                  <a:pt x="231" y="365"/>
                </a:lnTo>
                <a:lnTo>
                  <a:pt x="231" y="366"/>
                </a:lnTo>
                <a:lnTo>
                  <a:pt x="231" y="367"/>
                </a:lnTo>
                <a:lnTo>
                  <a:pt x="231" y="366"/>
                </a:lnTo>
                <a:lnTo>
                  <a:pt x="231" y="367"/>
                </a:lnTo>
                <a:lnTo>
                  <a:pt x="230" y="367"/>
                </a:lnTo>
                <a:lnTo>
                  <a:pt x="231" y="367"/>
                </a:lnTo>
                <a:lnTo>
                  <a:pt x="231" y="368"/>
                </a:lnTo>
                <a:lnTo>
                  <a:pt x="230" y="368"/>
                </a:lnTo>
                <a:lnTo>
                  <a:pt x="230" y="367"/>
                </a:lnTo>
                <a:lnTo>
                  <a:pt x="230" y="368"/>
                </a:lnTo>
                <a:lnTo>
                  <a:pt x="230" y="369"/>
                </a:lnTo>
                <a:lnTo>
                  <a:pt x="229" y="369"/>
                </a:lnTo>
                <a:lnTo>
                  <a:pt x="229" y="370"/>
                </a:lnTo>
                <a:lnTo>
                  <a:pt x="229" y="369"/>
                </a:lnTo>
                <a:lnTo>
                  <a:pt x="230" y="369"/>
                </a:lnTo>
                <a:lnTo>
                  <a:pt x="230" y="370"/>
                </a:lnTo>
                <a:lnTo>
                  <a:pt x="230" y="369"/>
                </a:lnTo>
                <a:lnTo>
                  <a:pt x="230" y="370"/>
                </a:lnTo>
                <a:lnTo>
                  <a:pt x="231" y="370"/>
                </a:lnTo>
                <a:lnTo>
                  <a:pt x="230" y="370"/>
                </a:lnTo>
                <a:lnTo>
                  <a:pt x="231" y="370"/>
                </a:lnTo>
                <a:lnTo>
                  <a:pt x="231" y="371"/>
                </a:lnTo>
                <a:lnTo>
                  <a:pt x="230" y="371"/>
                </a:lnTo>
                <a:lnTo>
                  <a:pt x="230" y="370"/>
                </a:lnTo>
                <a:lnTo>
                  <a:pt x="230" y="371"/>
                </a:lnTo>
                <a:lnTo>
                  <a:pt x="229" y="371"/>
                </a:lnTo>
                <a:lnTo>
                  <a:pt x="229" y="370"/>
                </a:lnTo>
                <a:lnTo>
                  <a:pt x="228" y="370"/>
                </a:lnTo>
                <a:lnTo>
                  <a:pt x="228" y="371"/>
                </a:lnTo>
                <a:lnTo>
                  <a:pt x="229" y="371"/>
                </a:lnTo>
                <a:lnTo>
                  <a:pt x="228" y="371"/>
                </a:lnTo>
                <a:lnTo>
                  <a:pt x="228" y="372"/>
                </a:lnTo>
                <a:lnTo>
                  <a:pt x="229" y="372"/>
                </a:lnTo>
                <a:lnTo>
                  <a:pt x="229" y="373"/>
                </a:lnTo>
                <a:lnTo>
                  <a:pt x="228" y="373"/>
                </a:lnTo>
                <a:lnTo>
                  <a:pt x="228" y="372"/>
                </a:lnTo>
                <a:lnTo>
                  <a:pt x="228" y="373"/>
                </a:lnTo>
                <a:lnTo>
                  <a:pt x="228" y="372"/>
                </a:lnTo>
                <a:lnTo>
                  <a:pt x="227" y="372"/>
                </a:lnTo>
                <a:lnTo>
                  <a:pt x="227" y="373"/>
                </a:lnTo>
                <a:lnTo>
                  <a:pt x="227" y="374"/>
                </a:lnTo>
                <a:lnTo>
                  <a:pt x="226" y="374"/>
                </a:lnTo>
                <a:lnTo>
                  <a:pt x="227" y="374"/>
                </a:lnTo>
                <a:lnTo>
                  <a:pt x="227" y="373"/>
                </a:lnTo>
                <a:lnTo>
                  <a:pt x="228" y="373"/>
                </a:lnTo>
                <a:lnTo>
                  <a:pt x="228" y="374"/>
                </a:lnTo>
                <a:lnTo>
                  <a:pt x="229" y="374"/>
                </a:lnTo>
                <a:lnTo>
                  <a:pt x="228" y="374"/>
                </a:lnTo>
                <a:lnTo>
                  <a:pt x="228" y="373"/>
                </a:lnTo>
                <a:lnTo>
                  <a:pt x="229" y="373"/>
                </a:lnTo>
                <a:lnTo>
                  <a:pt x="229" y="374"/>
                </a:lnTo>
                <a:lnTo>
                  <a:pt x="230" y="374"/>
                </a:lnTo>
                <a:lnTo>
                  <a:pt x="230" y="375"/>
                </a:lnTo>
                <a:lnTo>
                  <a:pt x="229" y="375"/>
                </a:lnTo>
                <a:lnTo>
                  <a:pt x="229" y="376"/>
                </a:lnTo>
                <a:lnTo>
                  <a:pt x="229" y="375"/>
                </a:lnTo>
                <a:lnTo>
                  <a:pt x="230" y="375"/>
                </a:lnTo>
                <a:lnTo>
                  <a:pt x="230" y="376"/>
                </a:lnTo>
                <a:lnTo>
                  <a:pt x="230" y="375"/>
                </a:lnTo>
                <a:lnTo>
                  <a:pt x="230" y="376"/>
                </a:lnTo>
                <a:lnTo>
                  <a:pt x="231" y="376"/>
                </a:lnTo>
                <a:lnTo>
                  <a:pt x="230" y="376"/>
                </a:lnTo>
                <a:lnTo>
                  <a:pt x="231" y="376"/>
                </a:lnTo>
                <a:lnTo>
                  <a:pt x="231" y="377"/>
                </a:lnTo>
                <a:lnTo>
                  <a:pt x="230" y="377"/>
                </a:lnTo>
                <a:lnTo>
                  <a:pt x="230" y="376"/>
                </a:lnTo>
                <a:lnTo>
                  <a:pt x="230" y="377"/>
                </a:lnTo>
                <a:lnTo>
                  <a:pt x="229" y="377"/>
                </a:lnTo>
                <a:lnTo>
                  <a:pt x="229" y="376"/>
                </a:lnTo>
                <a:lnTo>
                  <a:pt x="228" y="376"/>
                </a:lnTo>
                <a:lnTo>
                  <a:pt x="228" y="377"/>
                </a:lnTo>
                <a:lnTo>
                  <a:pt x="229" y="377"/>
                </a:lnTo>
                <a:lnTo>
                  <a:pt x="228" y="377"/>
                </a:lnTo>
                <a:lnTo>
                  <a:pt x="228" y="376"/>
                </a:lnTo>
                <a:lnTo>
                  <a:pt x="227" y="376"/>
                </a:lnTo>
                <a:lnTo>
                  <a:pt x="227" y="377"/>
                </a:lnTo>
                <a:lnTo>
                  <a:pt x="226" y="377"/>
                </a:lnTo>
                <a:lnTo>
                  <a:pt x="227" y="377"/>
                </a:lnTo>
                <a:lnTo>
                  <a:pt x="227" y="376"/>
                </a:lnTo>
                <a:lnTo>
                  <a:pt x="227" y="375"/>
                </a:lnTo>
                <a:lnTo>
                  <a:pt x="227" y="376"/>
                </a:lnTo>
                <a:lnTo>
                  <a:pt x="226" y="376"/>
                </a:lnTo>
                <a:lnTo>
                  <a:pt x="226" y="375"/>
                </a:lnTo>
                <a:lnTo>
                  <a:pt x="227" y="375"/>
                </a:lnTo>
                <a:lnTo>
                  <a:pt x="226" y="375"/>
                </a:lnTo>
                <a:lnTo>
                  <a:pt x="226" y="374"/>
                </a:lnTo>
                <a:lnTo>
                  <a:pt x="226" y="375"/>
                </a:lnTo>
                <a:lnTo>
                  <a:pt x="226" y="376"/>
                </a:lnTo>
                <a:lnTo>
                  <a:pt x="226" y="375"/>
                </a:lnTo>
                <a:lnTo>
                  <a:pt x="225" y="375"/>
                </a:lnTo>
                <a:lnTo>
                  <a:pt x="225" y="376"/>
                </a:lnTo>
                <a:lnTo>
                  <a:pt x="226" y="376"/>
                </a:lnTo>
                <a:lnTo>
                  <a:pt x="226" y="377"/>
                </a:lnTo>
                <a:lnTo>
                  <a:pt x="225" y="377"/>
                </a:lnTo>
                <a:lnTo>
                  <a:pt x="225" y="376"/>
                </a:lnTo>
                <a:lnTo>
                  <a:pt x="225" y="377"/>
                </a:lnTo>
                <a:lnTo>
                  <a:pt x="224" y="377"/>
                </a:lnTo>
                <a:lnTo>
                  <a:pt x="225" y="377"/>
                </a:lnTo>
                <a:lnTo>
                  <a:pt x="225" y="378"/>
                </a:lnTo>
                <a:lnTo>
                  <a:pt x="224" y="378"/>
                </a:lnTo>
                <a:lnTo>
                  <a:pt x="224" y="379"/>
                </a:lnTo>
                <a:lnTo>
                  <a:pt x="224" y="378"/>
                </a:lnTo>
                <a:lnTo>
                  <a:pt x="224" y="379"/>
                </a:lnTo>
                <a:lnTo>
                  <a:pt x="225" y="379"/>
                </a:lnTo>
                <a:lnTo>
                  <a:pt x="225" y="378"/>
                </a:lnTo>
                <a:lnTo>
                  <a:pt x="225" y="379"/>
                </a:lnTo>
                <a:lnTo>
                  <a:pt x="226" y="379"/>
                </a:lnTo>
                <a:lnTo>
                  <a:pt x="226" y="380"/>
                </a:lnTo>
                <a:lnTo>
                  <a:pt x="225" y="380"/>
                </a:lnTo>
                <a:lnTo>
                  <a:pt x="225" y="379"/>
                </a:lnTo>
                <a:lnTo>
                  <a:pt x="225" y="380"/>
                </a:lnTo>
                <a:lnTo>
                  <a:pt x="224" y="380"/>
                </a:lnTo>
                <a:lnTo>
                  <a:pt x="224" y="379"/>
                </a:lnTo>
                <a:lnTo>
                  <a:pt x="223" y="379"/>
                </a:lnTo>
                <a:lnTo>
                  <a:pt x="223" y="380"/>
                </a:lnTo>
                <a:lnTo>
                  <a:pt x="222" y="381"/>
                </a:lnTo>
                <a:lnTo>
                  <a:pt x="223" y="381"/>
                </a:lnTo>
                <a:lnTo>
                  <a:pt x="223" y="382"/>
                </a:lnTo>
                <a:lnTo>
                  <a:pt x="223" y="381"/>
                </a:lnTo>
                <a:lnTo>
                  <a:pt x="223" y="382"/>
                </a:lnTo>
                <a:lnTo>
                  <a:pt x="222" y="381"/>
                </a:lnTo>
                <a:lnTo>
                  <a:pt x="223" y="381"/>
                </a:lnTo>
                <a:lnTo>
                  <a:pt x="222" y="381"/>
                </a:lnTo>
                <a:lnTo>
                  <a:pt x="222" y="382"/>
                </a:lnTo>
                <a:lnTo>
                  <a:pt x="221" y="382"/>
                </a:lnTo>
                <a:lnTo>
                  <a:pt x="222" y="382"/>
                </a:lnTo>
                <a:lnTo>
                  <a:pt x="221" y="383"/>
                </a:lnTo>
                <a:lnTo>
                  <a:pt x="222" y="383"/>
                </a:lnTo>
                <a:lnTo>
                  <a:pt x="222" y="382"/>
                </a:lnTo>
                <a:lnTo>
                  <a:pt x="223" y="383"/>
                </a:lnTo>
                <a:lnTo>
                  <a:pt x="222" y="383"/>
                </a:lnTo>
                <a:lnTo>
                  <a:pt x="223" y="383"/>
                </a:lnTo>
                <a:lnTo>
                  <a:pt x="223" y="382"/>
                </a:lnTo>
                <a:lnTo>
                  <a:pt x="224" y="382"/>
                </a:lnTo>
                <a:lnTo>
                  <a:pt x="224" y="383"/>
                </a:lnTo>
                <a:lnTo>
                  <a:pt x="225" y="383"/>
                </a:lnTo>
                <a:lnTo>
                  <a:pt x="225" y="382"/>
                </a:lnTo>
                <a:lnTo>
                  <a:pt x="225" y="383"/>
                </a:lnTo>
                <a:lnTo>
                  <a:pt x="226" y="383"/>
                </a:lnTo>
                <a:lnTo>
                  <a:pt x="226" y="382"/>
                </a:lnTo>
                <a:lnTo>
                  <a:pt x="225" y="382"/>
                </a:lnTo>
                <a:lnTo>
                  <a:pt x="225" y="381"/>
                </a:lnTo>
                <a:lnTo>
                  <a:pt x="226" y="381"/>
                </a:lnTo>
                <a:lnTo>
                  <a:pt x="226" y="382"/>
                </a:lnTo>
                <a:lnTo>
                  <a:pt x="226" y="381"/>
                </a:lnTo>
                <a:lnTo>
                  <a:pt x="226" y="380"/>
                </a:lnTo>
                <a:lnTo>
                  <a:pt x="226" y="381"/>
                </a:lnTo>
                <a:lnTo>
                  <a:pt x="227" y="381"/>
                </a:lnTo>
                <a:lnTo>
                  <a:pt x="226" y="381"/>
                </a:lnTo>
                <a:lnTo>
                  <a:pt x="226" y="382"/>
                </a:lnTo>
                <a:lnTo>
                  <a:pt x="227" y="382"/>
                </a:lnTo>
                <a:lnTo>
                  <a:pt x="227" y="381"/>
                </a:lnTo>
                <a:lnTo>
                  <a:pt x="227" y="382"/>
                </a:lnTo>
                <a:lnTo>
                  <a:pt x="227" y="383"/>
                </a:lnTo>
                <a:lnTo>
                  <a:pt x="226" y="383"/>
                </a:lnTo>
                <a:lnTo>
                  <a:pt x="227" y="383"/>
                </a:lnTo>
                <a:lnTo>
                  <a:pt x="227" y="382"/>
                </a:lnTo>
                <a:lnTo>
                  <a:pt x="228" y="382"/>
                </a:lnTo>
                <a:lnTo>
                  <a:pt x="228" y="383"/>
                </a:lnTo>
                <a:lnTo>
                  <a:pt x="229" y="383"/>
                </a:lnTo>
                <a:lnTo>
                  <a:pt x="228" y="383"/>
                </a:lnTo>
                <a:lnTo>
                  <a:pt x="228" y="382"/>
                </a:lnTo>
                <a:lnTo>
                  <a:pt x="229" y="382"/>
                </a:lnTo>
                <a:lnTo>
                  <a:pt x="229" y="383"/>
                </a:lnTo>
                <a:lnTo>
                  <a:pt x="230" y="383"/>
                </a:lnTo>
                <a:lnTo>
                  <a:pt x="230" y="382"/>
                </a:lnTo>
                <a:lnTo>
                  <a:pt x="230" y="383"/>
                </a:lnTo>
                <a:lnTo>
                  <a:pt x="231" y="383"/>
                </a:lnTo>
                <a:lnTo>
                  <a:pt x="231" y="382"/>
                </a:lnTo>
                <a:lnTo>
                  <a:pt x="230" y="382"/>
                </a:lnTo>
                <a:lnTo>
                  <a:pt x="231" y="382"/>
                </a:lnTo>
                <a:lnTo>
                  <a:pt x="230" y="382"/>
                </a:lnTo>
                <a:lnTo>
                  <a:pt x="230" y="381"/>
                </a:lnTo>
                <a:lnTo>
                  <a:pt x="230" y="382"/>
                </a:lnTo>
                <a:lnTo>
                  <a:pt x="230" y="381"/>
                </a:lnTo>
                <a:lnTo>
                  <a:pt x="229" y="381"/>
                </a:lnTo>
                <a:lnTo>
                  <a:pt x="229" y="382"/>
                </a:lnTo>
                <a:lnTo>
                  <a:pt x="229" y="381"/>
                </a:lnTo>
                <a:lnTo>
                  <a:pt x="230" y="381"/>
                </a:lnTo>
                <a:lnTo>
                  <a:pt x="230" y="380"/>
                </a:lnTo>
                <a:lnTo>
                  <a:pt x="230" y="379"/>
                </a:lnTo>
                <a:lnTo>
                  <a:pt x="230" y="380"/>
                </a:lnTo>
                <a:lnTo>
                  <a:pt x="231" y="380"/>
                </a:lnTo>
                <a:lnTo>
                  <a:pt x="231" y="379"/>
                </a:lnTo>
                <a:lnTo>
                  <a:pt x="230" y="379"/>
                </a:lnTo>
                <a:lnTo>
                  <a:pt x="231" y="379"/>
                </a:lnTo>
                <a:lnTo>
                  <a:pt x="231" y="378"/>
                </a:lnTo>
                <a:lnTo>
                  <a:pt x="231" y="379"/>
                </a:lnTo>
                <a:lnTo>
                  <a:pt x="231" y="378"/>
                </a:lnTo>
                <a:lnTo>
                  <a:pt x="231" y="377"/>
                </a:lnTo>
                <a:lnTo>
                  <a:pt x="232" y="377"/>
                </a:lnTo>
                <a:lnTo>
                  <a:pt x="232" y="378"/>
                </a:lnTo>
                <a:lnTo>
                  <a:pt x="232" y="379"/>
                </a:lnTo>
                <a:lnTo>
                  <a:pt x="232" y="378"/>
                </a:lnTo>
                <a:lnTo>
                  <a:pt x="232" y="379"/>
                </a:lnTo>
                <a:lnTo>
                  <a:pt x="233" y="379"/>
                </a:lnTo>
                <a:lnTo>
                  <a:pt x="232" y="379"/>
                </a:lnTo>
                <a:lnTo>
                  <a:pt x="232" y="380"/>
                </a:lnTo>
                <a:lnTo>
                  <a:pt x="233" y="380"/>
                </a:lnTo>
                <a:lnTo>
                  <a:pt x="232" y="380"/>
                </a:lnTo>
                <a:lnTo>
                  <a:pt x="233" y="379"/>
                </a:lnTo>
                <a:lnTo>
                  <a:pt x="233" y="380"/>
                </a:lnTo>
                <a:lnTo>
                  <a:pt x="233" y="381"/>
                </a:lnTo>
                <a:lnTo>
                  <a:pt x="234" y="381"/>
                </a:lnTo>
                <a:lnTo>
                  <a:pt x="233" y="381"/>
                </a:lnTo>
                <a:lnTo>
                  <a:pt x="234" y="381"/>
                </a:lnTo>
                <a:lnTo>
                  <a:pt x="234" y="382"/>
                </a:lnTo>
                <a:lnTo>
                  <a:pt x="233" y="381"/>
                </a:lnTo>
                <a:lnTo>
                  <a:pt x="233" y="382"/>
                </a:lnTo>
                <a:lnTo>
                  <a:pt x="233" y="381"/>
                </a:lnTo>
                <a:lnTo>
                  <a:pt x="232" y="381"/>
                </a:lnTo>
                <a:lnTo>
                  <a:pt x="233" y="381"/>
                </a:lnTo>
                <a:lnTo>
                  <a:pt x="232" y="382"/>
                </a:lnTo>
                <a:lnTo>
                  <a:pt x="233" y="382"/>
                </a:lnTo>
                <a:lnTo>
                  <a:pt x="232" y="382"/>
                </a:lnTo>
                <a:lnTo>
                  <a:pt x="232" y="383"/>
                </a:lnTo>
                <a:lnTo>
                  <a:pt x="233" y="383"/>
                </a:lnTo>
                <a:lnTo>
                  <a:pt x="232" y="383"/>
                </a:lnTo>
                <a:lnTo>
                  <a:pt x="233" y="382"/>
                </a:lnTo>
                <a:lnTo>
                  <a:pt x="233" y="383"/>
                </a:lnTo>
                <a:lnTo>
                  <a:pt x="234" y="383"/>
                </a:lnTo>
                <a:lnTo>
                  <a:pt x="233" y="382"/>
                </a:lnTo>
                <a:lnTo>
                  <a:pt x="234" y="382"/>
                </a:lnTo>
                <a:lnTo>
                  <a:pt x="235" y="382"/>
                </a:lnTo>
                <a:lnTo>
                  <a:pt x="234" y="383"/>
                </a:lnTo>
                <a:lnTo>
                  <a:pt x="235" y="383"/>
                </a:lnTo>
                <a:lnTo>
                  <a:pt x="235" y="382"/>
                </a:lnTo>
                <a:lnTo>
                  <a:pt x="236" y="383"/>
                </a:lnTo>
                <a:lnTo>
                  <a:pt x="235" y="383"/>
                </a:lnTo>
                <a:lnTo>
                  <a:pt x="236" y="383"/>
                </a:lnTo>
                <a:lnTo>
                  <a:pt x="236" y="382"/>
                </a:lnTo>
                <a:lnTo>
                  <a:pt x="235" y="382"/>
                </a:lnTo>
                <a:lnTo>
                  <a:pt x="236" y="382"/>
                </a:lnTo>
                <a:lnTo>
                  <a:pt x="236" y="381"/>
                </a:lnTo>
                <a:lnTo>
                  <a:pt x="236" y="382"/>
                </a:lnTo>
                <a:lnTo>
                  <a:pt x="236" y="381"/>
                </a:lnTo>
                <a:lnTo>
                  <a:pt x="236" y="380"/>
                </a:lnTo>
                <a:lnTo>
                  <a:pt x="237" y="380"/>
                </a:lnTo>
                <a:lnTo>
                  <a:pt x="237" y="381"/>
                </a:lnTo>
                <a:lnTo>
                  <a:pt x="237" y="382"/>
                </a:lnTo>
                <a:lnTo>
                  <a:pt x="237" y="381"/>
                </a:lnTo>
                <a:lnTo>
                  <a:pt x="237" y="382"/>
                </a:lnTo>
                <a:lnTo>
                  <a:pt x="238" y="382"/>
                </a:lnTo>
                <a:lnTo>
                  <a:pt x="237" y="382"/>
                </a:lnTo>
                <a:lnTo>
                  <a:pt x="237" y="383"/>
                </a:lnTo>
                <a:lnTo>
                  <a:pt x="238" y="383"/>
                </a:lnTo>
                <a:lnTo>
                  <a:pt x="238" y="382"/>
                </a:lnTo>
                <a:lnTo>
                  <a:pt x="238" y="383"/>
                </a:lnTo>
                <a:lnTo>
                  <a:pt x="239" y="383"/>
                </a:lnTo>
                <a:lnTo>
                  <a:pt x="239" y="382"/>
                </a:lnTo>
                <a:lnTo>
                  <a:pt x="240" y="382"/>
                </a:lnTo>
                <a:lnTo>
                  <a:pt x="240" y="383"/>
                </a:lnTo>
                <a:lnTo>
                  <a:pt x="239" y="383"/>
                </a:lnTo>
                <a:lnTo>
                  <a:pt x="240" y="383"/>
                </a:lnTo>
                <a:lnTo>
                  <a:pt x="240" y="382"/>
                </a:lnTo>
                <a:lnTo>
                  <a:pt x="241" y="382"/>
                </a:lnTo>
                <a:lnTo>
                  <a:pt x="241" y="383"/>
                </a:lnTo>
                <a:lnTo>
                  <a:pt x="242" y="383"/>
                </a:lnTo>
                <a:lnTo>
                  <a:pt x="241" y="383"/>
                </a:lnTo>
                <a:lnTo>
                  <a:pt x="241" y="382"/>
                </a:lnTo>
                <a:lnTo>
                  <a:pt x="241" y="381"/>
                </a:lnTo>
                <a:lnTo>
                  <a:pt x="240" y="381"/>
                </a:lnTo>
                <a:lnTo>
                  <a:pt x="240" y="382"/>
                </a:lnTo>
                <a:lnTo>
                  <a:pt x="240" y="381"/>
                </a:lnTo>
                <a:lnTo>
                  <a:pt x="240" y="382"/>
                </a:lnTo>
                <a:lnTo>
                  <a:pt x="239" y="382"/>
                </a:lnTo>
                <a:lnTo>
                  <a:pt x="239" y="381"/>
                </a:lnTo>
                <a:lnTo>
                  <a:pt x="240" y="381"/>
                </a:lnTo>
                <a:lnTo>
                  <a:pt x="240" y="380"/>
                </a:lnTo>
                <a:lnTo>
                  <a:pt x="239" y="380"/>
                </a:lnTo>
                <a:lnTo>
                  <a:pt x="240" y="380"/>
                </a:lnTo>
                <a:lnTo>
                  <a:pt x="240" y="379"/>
                </a:lnTo>
                <a:lnTo>
                  <a:pt x="239" y="379"/>
                </a:lnTo>
                <a:lnTo>
                  <a:pt x="239" y="380"/>
                </a:lnTo>
                <a:lnTo>
                  <a:pt x="238" y="380"/>
                </a:lnTo>
                <a:lnTo>
                  <a:pt x="238" y="379"/>
                </a:lnTo>
                <a:lnTo>
                  <a:pt x="238" y="380"/>
                </a:lnTo>
                <a:lnTo>
                  <a:pt x="237" y="380"/>
                </a:lnTo>
                <a:lnTo>
                  <a:pt x="237" y="379"/>
                </a:lnTo>
                <a:lnTo>
                  <a:pt x="238" y="379"/>
                </a:lnTo>
                <a:lnTo>
                  <a:pt x="237" y="379"/>
                </a:lnTo>
                <a:lnTo>
                  <a:pt x="238" y="379"/>
                </a:lnTo>
                <a:lnTo>
                  <a:pt x="238" y="378"/>
                </a:lnTo>
                <a:lnTo>
                  <a:pt x="238" y="379"/>
                </a:lnTo>
                <a:lnTo>
                  <a:pt x="238" y="378"/>
                </a:lnTo>
                <a:lnTo>
                  <a:pt x="239" y="378"/>
                </a:lnTo>
                <a:lnTo>
                  <a:pt x="239" y="379"/>
                </a:lnTo>
                <a:lnTo>
                  <a:pt x="239" y="378"/>
                </a:lnTo>
                <a:lnTo>
                  <a:pt x="238" y="378"/>
                </a:lnTo>
                <a:lnTo>
                  <a:pt x="238" y="377"/>
                </a:lnTo>
                <a:lnTo>
                  <a:pt x="239" y="377"/>
                </a:lnTo>
                <a:lnTo>
                  <a:pt x="239" y="376"/>
                </a:lnTo>
                <a:lnTo>
                  <a:pt x="240" y="376"/>
                </a:lnTo>
                <a:lnTo>
                  <a:pt x="240" y="377"/>
                </a:lnTo>
                <a:lnTo>
                  <a:pt x="239" y="377"/>
                </a:lnTo>
                <a:lnTo>
                  <a:pt x="240" y="377"/>
                </a:lnTo>
                <a:lnTo>
                  <a:pt x="240" y="376"/>
                </a:lnTo>
                <a:lnTo>
                  <a:pt x="241" y="376"/>
                </a:lnTo>
                <a:lnTo>
                  <a:pt x="241" y="377"/>
                </a:lnTo>
                <a:lnTo>
                  <a:pt x="242" y="377"/>
                </a:lnTo>
                <a:lnTo>
                  <a:pt x="241" y="377"/>
                </a:lnTo>
                <a:lnTo>
                  <a:pt x="241" y="376"/>
                </a:lnTo>
                <a:lnTo>
                  <a:pt x="241" y="375"/>
                </a:lnTo>
                <a:lnTo>
                  <a:pt x="240" y="375"/>
                </a:lnTo>
                <a:lnTo>
                  <a:pt x="240" y="376"/>
                </a:lnTo>
                <a:lnTo>
                  <a:pt x="240" y="375"/>
                </a:lnTo>
                <a:lnTo>
                  <a:pt x="240" y="376"/>
                </a:lnTo>
                <a:lnTo>
                  <a:pt x="239" y="376"/>
                </a:lnTo>
                <a:lnTo>
                  <a:pt x="239" y="375"/>
                </a:lnTo>
                <a:lnTo>
                  <a:pt x="240" y="375"/>
                </a:lnTo>
                <a:lnTo>
                  <a:pt x="240" y="374"/>
                </a:lnTo>
                <a:lnTo>
                  <a:pt x="240" y="373"/>
                </a:lnTo>
                <a:lnTo>
                  <a:pt x="241" y="373"/>
                </a:lnTo>
                <a:lnTo>
                  <a:pt x="241" y="374"/>
                </a:lnTo>
                <a:lnTo>
                  <a:pt x="242" y="374"/>
                </a:lnTo>
                <a:lnTo>
                  <a:pt x="241" y="374"/>
                </a:lnTo>
                <a:lnTo>
                  <a:pt x="241" y="373"/>
                </a:lnTo>
                <a:lnTo>
                  <a:pt x="241" y="372"/>
                </a:lnTo>
                <a:lnTo>
                  <a:pt x="241" y="373"/>
                </a:lnTo>
                <a:lnTo>
                  <a:pt x="242" y="373"/>
                </a:lnTo>
                <a:lnTo>
                  <a:pt x="242" y="372"/>
                </a:lnTo>
                <a:lnTo>
                  <a:pt x="241" y="372"/>
                </a:lnTo>
                <a:lnTo>
                  <a:pt x="242" y="372"/>
                </a:lnTo>
                <a:lnTo>
                  <a:pt x="242" y="371"/>
                </a:lnTo>
                <a:lnTo>
                  <a:pt x="242" y="372"/>
                </a:lnTo>
                <a:lnTo>
                  <a:pt x="242" y="373"/>
                </a:lnTo>
                <a:lnTo>
                  <a:pt x="242" y="372"/>
                </a:lnTo>
                <a:lnTo>
                  <a:pt x="243" y="372"/>
                </a:lnTo>
                <a:lnTo>
                  <a:pt x="243" y="373"/>
                </a:lnTo>
                <a:lnTo>
                  <a:pt x="242" y="373"/>
                </a:lnTo>
                <a:lnTo>
                  <a:pt x="242" y="374"/>
                </a:lnTo>
                <a:lnTo>
                  <a:pt x="243" y="374"/>
                </a:lnTo>
                <a:lnTo>
                  <a:pt x="243" y="373"/>
                </a:lnTo>
                <a:lnTo>
                  <a:pt x="243" y="374"/>
                </a:lnTo>
                <a:lnTo>
                  <a:pt x="244" y="374"/>
                </a:lnTo>
                <a:lnTo>
                  <a:pt x="243" y="374"/>
                </a:lnTo>
                <a:lnTo>
                  <a:pt x="243" y="375"/>
                </a:lnTo>
                <a:lnTo>
                  <a:pt x="244" y="375"/>
                </a:lnTo>
                <a:lnTo>
                  <a:pt x="244" y="376"/>
                </a:lnTo>
                <a:lnTo>
                  <a:pt x="244" y="375"/>
                </a:lnTo>
                <a:lnTo>
                  <a:pt x="244" y="376"/>
                </a:lnTo>
                <a:lnTo>
                  <a:pt x="243" y="376"/>
                </a:lnTo>
                <a:lnTo>
                  <a:pt x="243" y="375"/>
                </a:lnTo>
                <a:lnTo>
                  <a:pt x="243" y="376"/>
                </a:lnTo>
                <a:lnTo>
                  <a:pt x="242" y="376"/>
                </a:lnTo>
                <a:lnTo>
                  <a:pt x="242" y="377"/>
                </a:lnTo>
                <a:lnTo>
                  <a:pt x="243" y="377"/>
                </a:lnTo>
                <a:lnTo>
                  <a:pt x="243" y="376"/>
                </a:lnTo>
                <a:lnTo>
                  <a:pt x="243" y="377"/>
                </a:lnTo>
                <a:lnTo>
                  <a:pt x="244" y="377"/>
                </a:lnTo>
                <a:lnTo>
                  <a:pt x="244" y="376"/>
                </a:lnTo>
                <a:lnTo>
                  <a:pt x="245" y="376"/>
                </a:lnTo>
                <a:lnTo>
                  <a:pt x="244" y="376"/>
                </a:lnTo>
                <a:lnTo>
                  <a:pt x="245" y="376"/>
                </a:lnTo>
                <a:lnTo>
                  <a:pt x="245" y="377"/>
                </a:lnTo>
                <a:lnTo>
                  <a:pt x="244" y="377"/>
                </a:lnTo>
                <a:lnTo>
                  <a:pt x="245" y="377"/>
                </a:lnTo>
                <a:lnTo>
                  <a:pt x="246" y="378"/>
                </a:lnTo>
                <a:lnTo>
                  <a:pt x="245" y="378"/>
                </a:lnTo>
                <a:lnTo>
                  <a:pt x="244" y="378"/>
                </a:lnTo>
                <a:lnTo>
                  <a:pt x="245" y="379"/>
                </a:lnTo>
                <a:lnTo>
                  <a:pt x="245" y="378"/>
                </a:lnTo>
                <a:lnTo>
                  <a:pt x="245" y="379"/>
                </a:lnTo>
                <a:lnTo>
                  <a:pt x="246" y="378"/>
                </a:lnTo>
                <a:lnTo>
                  <a:pt x="245" y="378"/>
                </a:lnTo>
                <a:lnTo>
                  <a:pt x="246" y="378"/>
                </a:lnTo>
                <a:lnTo>
                  <a:pt x="246" y="379"/>
                </a:lnTo>
                <a:lnTo>
                  <a:pt x="247" y="379"/>
                </a:lnTo>
                <a:lnTo>
                  <a:pt x="246" y="379"/>
                </a:lnTo>
                <a:lnTo>
                  <a:pt x="247" y="380"/>
                </a:lnTo>
                <a:lnTo>
                  <a:pt x="246" y="380"/>
                </a:lnTo>
                <a:lnTo>
                  <a:pt x="246" y="379"/>
                </a:lnTo>
                <a:lnTo>
                  <a:pt x="245" y="380"/>
                </a:lnTo>
                <a:lnTo>
                  <a:pt x="246" y="380"/>
                </a:lnTo>
                <a:lnTo>
                  <a:pt x="245" y="380"/>
                </a:lnTo>
                <a:lnTo>
                  <a:pt x="244" y="380"/>
                </a:lnTo>
                <a:lnTo>
                  <a:pt x="245" y="380"/>
                </a:lnTo>
                <a:lnTo>
                  <a:pt x="245" y="379"/>
                </a:lnTo>
                <a:lnTo>
                  <a:pt x="244" y="379"/>
                </a:lnTo>
                <a:lnTo>
                  <a:pt x="245" y="379"/>
                </a:lnTo>
                <a:lnTo>
                  <a:pt x="244" y="379"/>
                </a:lnTo>
                <a:lnTo>
                  <a:pt x="244" y="380"/>
                </a:lnTo>
                <a:lnTo>
                  <a:pt x="243" y="380"/>
                </a:lnTo>
                <a:lnTo>
                  <a:pt x="243" y="381"/>
                </a:lnTo>
                <a:lnTo>
                  <a:pt x="244" y="381"/>
                </a:lnTo>
                <a:lnTo>
                  <a:pt x="244" y="382"/>
                </a:lnTo>
                <a:lnTo>
                  <a:pt x="244" y="381"/>
                </a:lnTo>
                <a:lnTo>
                  <a:pt x="244" y="382"/>
                </a:lnTo>
                <a:lnTo>
                  <a:pt x="243" y="382"/>
                </a:lnTo>
                <a:lnTo>
                  <a:pt x="243" y="381"/>
                </a:lnTo>
                <a:lnTo>
                  <a:pt x="243" y="382"/>
                </a:lnTo>
                <a:lnTo>
                  <a:pt x="242" y="382"/>
                </a:lnTo>
                <a:lnTo>
                  <a:pt x="242" y="383"/>
                </a:lnTo>
                <a:lnTo>
                  <a:pt x="243" y="383"/>
                </a:lnTo>
                <a:lnTo>
                  <a:pt x="243" y="382"/>
                </a:lnTo>
                <a:lnTo>
                  <a:pt x="243" y="383"/>
                </a:lnTo>
                <a:lnTo>
                  <a:pt x="244" y="383"/>
                </a:lnTo>
                <a:lnTo>
                  <a:pt x="244" y="382"/>
                </a:lnTo>
                <a:lnTo>
                  <a:pt x="245" y="382"/>
                </a:lnTo>
                <a:lnTo>
                  <a:pt x="244" y="382"/>
                </a:lnTo>
                <a:lnTo>
                  <a:pt x="245" y="382"/>
                </a:lnTo>
                <a:lnTo>
                  <a:pt x="245" y="383"/>
                </a:lnTo>
                <a:lnTo>
                  <a:pt x="244" y="383"/>
                </a:lnTo>
                <a:lnTo>
                  <a:pt x="245" y="383"/>
                </a:lnTo>
                <a:lnTo>
                  <a:pt x="246" y="383"/>
                </a:lnTo>
                <a:lnTo>
                  <a:pt x="245" y="383"/>
                </a:lnTo>
                <a:lnTo>
                  <a:pt x="246" y="382"/>
                </a:lnTo>
                <a:lnTo>
                  <a:pt x="246" y="383"/>
                </a:lnTo>
                <a:lnTo>
                  <a:pt x="247" y="383"/>
                </a:lnTo>
                <a:lnTo>
                  <a:pt x="246" y="382"/>
                </a:lnTo>
                <a:lnTo>
                  <a:pt x="247" y="382"/>
                </a:lnTo>
                <a:lnTo>
                  <a:pt x="246" y="382"/>
                </a:lnTo>
                <a:lnTo>
                  <a:pt x="246" y="381"/>
                </a:lnTo>
                <a:lnTo>
                  <a:pt x="247" y="382"/>
                </a:lnTo>
                <a:lnTo>
                  <a:pt x="247" y="381"/>
                </a:lnTo>
                <a:lnTo>
                  <a:pt x="246" y="381"/>
                </a:lnTo>
                <a:lnTo>
                  <a:pt x="247" y="381"/>
                </a:lnTo>
                <a:lnTo>
                  <a:pt x="247" y="380"/>
                </a:lnTo>
                <a:lnTo>
                  <a:pt x="247" y="381"/>
                </a:lnTo>
                <a:lnTo>
                  <a:pt x="248" y="381"/>
                </a:lnTo>
                <a:lnTo>
                  <a:pt x="247" y="381"/>
                </a:lnTo>
                <a:lnTo>
                  <a:pt x="247" y="382"/>
                </a:lnTo>
                <a:lnTo>
                  <a:pt x="248" y="381"/>
                </a:lnTo>
                <a:lnTo>
                  <a:pt x="248" y="382"/>
                </a:lnTo>
                <a:lnTo>
                  <a:pt x="247" y="382"/>
                </a:lnTo>
                <a:lnTo>
                  <a:pt x="248" y="382"/>
                </a:lnTo>
                <a:lnTo>
                  <a:pt x="247" y="383"/>
                </a:lnTo>
                <a:lnTo>
                  <a:pt x="248" y="383"/>
                </a:lnTo>
                <a:lnTo>
                  <a:pt x="248" y="382"/>
                </a:lnTo>
                <a:lnTo>
                  <a:pt x="248" y="383"/>
                </a:lnTo>
                <a:lnTo>
                  <a:pt x="249" y="383"/>
                </a:lnTo>
                <a:lnTo>
                  <a:pt x="249" y="382"/>
                </a:lnTo>
                <a:lnTo>
                  <a:pt x="250" y="382"/>
                </a:lnTo>
                <a:lnTo>
                  <a:pt x="250" y="383"/>
                </a:lnTo>
                <a:lnTo>
                  <a:pt x="251" y="383"/>
                </a:lnTo>
                <a:lnTo>
                  <a:pt x="251" y="382"/>
                </a:lnTo>
                <a:lnTo>
                  <a:pt x="251" y="383"/>
                </a:lnTo>
                <a:lnTo>
                  <a:pt x="252" y="383"/>
                </a:lnTo>
                <a:lnTo>
                  <a:pt x="252" y="382"/>
                </a:lnTo>
                <a:lnTo>
                  <a:pt x="251" y="382"/>
                </a:lnTo>
                <a:lnTo>
                  <a:pt x="251" y="381"/>
                </a:lnTo>
                <a:lnTo>
                  <a:pt x="251" y="382"/>
                </a:lnTo>
                <a:lnTo>
                  <a:pt x="250" y="382"/>
                </a:lnTo>
                <a:lnTo>
                  <a:pt x="250" y="381"/>
                </a:lnTo>
                <a:lnTo>
                  <a:pt x="250" y="382"/>
                </a:lnTo>
                <a:lnTo>
                  <a:pt x="250" y="381"/>
                </a:lnTo>
                <a:lnTo>
                  <a:pt x="251" y="381"/>
                </a:lnTo>
                <a:lnTo>
                  <a:pt x="251" y="380"/>
                </a:lnTo>
                <a:lnTo>
                  <a:pt x="250" y="380"/>
                </a:lnTo>
                <a:lnTo>
                  <a:pt x="251" y="380"/>
                </a:lnTo>
                <a:lnTo>
                  <a:pt x="251" y="379"/>
                </a:lnTo>
                <a:lnTo>
                  <a:pt x="251" y="380"/>
                </a:lnTo>
                <a:lnTo>
                  <a:pt x="252" y="380"/>
                </a:lnTo>
                <a:lnTo>
                  <a:pt x="252" y="379"/>
                </a:lnTo>
                <a:lnTo>
                  <a:pt x="251" y="379"/>
                </a:lnTo>
                <a:lnTo>
                  <a:pt x="251" y="378"/>
                </a:lnTo>
                <a:lnTo>
                  <a:pt x="252" y="378"/>
                </a:lnTo>
                <a:lnTo>
                  <a:pt x="252" y="379"/>
                </a:lnTo>
                <a:lnTo>
                  <a:pt x="252" y="378"/>
                </a:lnTo>
                <a:lnTo>
                  <a:pt x="252" y="377"/>
                </a:lnTo>
                <a:lnTo>
                  <a:pt x="252" y="378"/>
                </a:lnTo>
                <a:lnTo>
                  <a:pt x="253" y="378"/>
                </a:lnTo>
                <a:lnTo>
                  <a:pt x="252" y="378"/>
                </a:lnTo>
                <a:lnTo>
                  <a:pt x="252" y="379"/>
                </a:lnTo>
                <a:lnTo>
                  <a:pt x="253" y="379"/>
                </a:lnTo>
                <a:lnTo>
                  <a:pt x="253" y="378"/>
                </a:lnTo>
                <a:lnTo>
                  <a:pt x="253" y="379"/>
                </a:lnTo>
                <a:lnTo>
                  <a:pt x="253" y="380"/>
                </a:lnTo>
                <a:lnTo>
                  <a:pt x="252" y="380"/>
                </a:lnTo>
                <a:lnTo>
                  <a:pt x="253" y="380"/>
                </a:lnTo>
                <a:lnTo>
                  <a:pt x="253" y="379"/>
                </a:lnTo>
                <a:lnTo>
                  <a:pt x="254" y="379"/>
                </a:lnTo>
                <a:lnTo>
                  <a:pt x="254" y="380"/>
                </a:lnTo>
                <a:lnTo>
                  <a:pt x="254" y="381"/>
                </a:lnTo>
                <a:lnTo>
                  <a:pt x="255" y="381"/>
                </a:lnTo>
                <a:lnTo>
                  <a:pt x="255" y="382"/>
                </a:lnTo>
                <a:lnTo>
                  <a:pt x="254" y="382"/>
                </a:lnTo>
                <a:lnTo>
                  <a:pt x="254" y="381"/>
                </a:lnTo>
                <a:lnTo>
                  <a:pt x="254" y="382"/>
                </a:lnTo>
                <a:lnTo>
                  <a:pt x="254" y="381"/>
                </a:lnTo>
                <a:lnTo>
                  <a:pt x="253" y="381"/>
                </a:lnTo>
                <a:lnTo>
                  <a:pt x="253" y="382"/>
                </a:lnTo>
                <a:lnTo>
                  <a:pt x="253" y="383"/>
                </a:lnTo>
                <a:lnTo>
                  <a:pt x="252" y="383"/>
                </a:lnTo>
                <a:lnTo>
                  <a:pt x="253" y="383"/>
                </a:lnTo>
                <a:lnTo>
                  <a:pt x="253" y="382"/>
                </a:lnTo>
                <a:lnTo>
                  <a:pt x="254" y="382"/>
                </a:lnTo>
                <a:lnTo>
                  <a:pt x="254" y="383"/>
                </a:lnTo>
                <a:lnTo>
                  <a:pt x="255" y="383"/>
                </a:lnTo>
                <a:lnTo>
                  <a:pt x="254" y="383"/>
                </a:lnTo>
                <a:lnTo>
                  <a:pt x="254" y="382"/>
                </a:lnTo>
                <a:lnTo>
                  <a:pt x="255" y="382"/>
                </a:lnTo>
                <a:lnTo>
                  <a:pt x="255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83"/>
                </a:lnTo>
                <a:lnTo>
                  <a:pt x="257" y="383"/>
                </a:lnTo>
                <a:lnTo>
                  <a:pt x="257" y="382"/>
                </a:lnTo>
                <a:lnTo>
                  <a:pt x="256" y="382"/>
                </a:lnTo>
                <a:lnTo>
                  <a:pt x="257" y="382"/>
                </a:lnTo>
                <a:lnTo>
                  <a:pt x="257" y="381"/>
                </a:lnTo>
                <a:lnTo>
                  <a:pt x="257" y="382"/>
                </a:lnTo>
                <a:lnTo>
                  <a:pt x="257" y="381"/>
                </a:lnTo>
                <a:lnTo>
                  <a:pt x="257" y="380"/>
                </a:lnTo>
                <a:lnTo>
                  <a:pt x="258" y="380"/>
                </a:lnTo>
                <a:lnTo>
                  <a:pt x="257" y="381"/>
                </a:lnTo>
                <a:lnTo>
                  <a:pt x="258" y="381"/>
                </a:lnTo>
                <a:lnTo>
                  <a:pt x="257" y="381"/>
                </a:lnTo>
                <a:lnTo>
                  <a:pt x="258" y="382"/>
                </a:lnTo>
                <a:lnTo>
                  <a:pt x="258" y="381"/>
                </a:lnTo>
                <a:lnTo>
                  <a:pt x="258" y="382"/>
                </a:lnTo>
                <a:lnTo>
                  <a:pt x="259" y="382"/>
                </a:lnTo>
                <a:lnTo>
                  <a:pt x="258" y="382"/>
                </a:lnTo>
                <a:lnTo>
                  <a:pt x="258" y="383"/>
                </a:lnTo>
                <a:lnTo>
                  <a:pt x="257" y="383"/>
                </a:lnTo>
                <a:lnTo>
                  <a:pt x="258" y="383"/>
                </a:lnTo>
                <a:lnTo>
                  <a:pt x="259" y="383"/>
                </a:lnTo>
                <a:lnTo>
                  <a:pt x="258" y="383"/>
                </a:lnTo>
                <a:lnTo>
                  <a:pt x="259" y="382"/>
                </a:lnTo>
                <a:lnTo>
                  <a:pt x="259" y="383"/>
                </a:lnTo>
                <a:lnTo>
                  <a:pt x="260" y="383"/>
                </a:lnTo>
                <a:lnTo>
                  <a:pt x="259" y="382"/>
                </a:lnTo>
                <a:lnTo>
                  <a:pt x="260" y="382"/>
                </a:lnTo>
                <a:lnTo>
                  <a:pt x="261" y="382"/>
                </a:lnTo>
                <a:lnTo>
                  <a:pt x="260" y="383"/>
                </a:lnTo>
                <a:lnTo>
                  <a:pt x="261" y="383"/>
                </a:lnTo>
                <a:lnTo>
                  <a:pt x="261" y="382"/>
                </a:lnTo>
                <a:lnTo>
                  <a:pt x="261" y="383"/>
                </a:lnTo>
                <a:lnTo>
                  <a:pt x="262" y="383"/>
                </a:lnTo>
                <a:lnTo>
                  <a:pt x="262" y="382"/>
                </a:lnTo>
                <a:lnTo>
                  <a:pt x="261" y="382"/>
                </a:lnTo>
                <a:lnTo>
                  <a:pt x="262" y="382"/>
                </a:lnTo>
                <a:lnTo>
                  <a:pt x="261" y="382"/>
                </a:lnTo>
                <a:lnTo>
                  <a:pt x="261" y="381"/>
                </a:lnTo>
                <a:lnTo>
                  <a:pt x="261" y="382"/>
                </a:lnTo>
                <a:lnTo>
                  <a:pt x="261" y="381"/>
                </a:lnTo>
                <a:lnTo>
                  <a:pt x="260" y="382"/>
                </a:lnTo>
                <a:lnTo>
                  <a:pt x="260" y="381"/>
                </a:lnTo>
                <a:lnTo>
                  <a:pt x="261" y="381"/>
                </a:lnTo>
                <a:lnTo>
                  <a:pt x="260" y="381"/>
                </a:lnTo>
                <a:lnTo>
                  <a:pt x="261" y="381"/>
                </a:lnTo>
                <a:lnTo>
                  <a:pt x="261" y="380"/>
                </a:lnTo>
                <a:lnTo>
                  <a:pt x="260" y="380"/>
                </a:lnTo>
                <a:lnTo>
                  <a:pt x="261" y="379"/>
                </a:lnTo>
                <a:lnTo>
                  <a:pt x="260" y="379"/>
                </a:lnTo>
                <a:lnTo>
                  <a:pt x="259" y="379"/>
                </a:lnTo>
                <a:lnTo>
                  <a:pt x="260" y="380"/>
                </a:lnTo>
                <a:lnTo>
                  <a:pt x="259" y="380"/>
                </a:lnTo>
                <a:lnTo>
                  <a:pt x="259" y="379"/>
                </a:lnTo>
                <a:lnTo>
                  <a:pt x="258" y="380"/>
                </a:lnTo>
                <a:lnTo>
                  <a:pt x="259" y="380"/>
                </a:lnTo>
                <a:lnTo>
                  <a:pt x="258" y="380"/>
                </a:lnTo>
                <a:lnTo>
                  <a:pt x="257" y="380"/>
                </a:lnTo>
                <a:lnTo>
                  <a:pt x="258" y="380"/>
                </a:lnTo>
                <a:lnTo>
                  <a:pt x="258" y="379"/>
                </a:lnTo>
                <a:lnTo>
                  <a:pt x="259" y="379"/>
                </a:lnTo>
                <a:lnTo>
                  <a:pt x="258" y="379"/>
                </a:lnTo>
                <a:lnTo>
                  <a:pt x="259" y="378"/>
                </a:lnTo>
                <a:lnTo>
                  <a:pt x="258" y="378"/>
                </a:lnTo>
                <a:lnTo>
                  <a:pt x="259" y="378"/>
                </a:lnTo>
                <a:lnTo>
                  <a:pt x="259" y="379"/>
                </a:lnTo>
                <a:lnTo>
                  <a:pt x="259" y="378"/>
                </a:lnTo>
                <a:lnTo>
                  <a:pt x="260" y="379"/>
                </a:lnTo>
                <a:lnTo>
                  <a:pt x="260" y="378"/>
                </a:lnTo>
                <a:lnTo>
                  <a:pt x="259" y="378"/>
                </a:lnTo>
                <a:lnTo>
                  <a:pt x="260" y="378"/>
                </a:lnTo>
                <a:lnTo>
                  <a:pt x="259" y="378"/>
                </a:lnTo>
                <a:lnTo>
                  <a:pt x="259" y="377"/>
                </a:lnTo>
                <a:lnTo>
                  <a:pt x="259" y="376"/>
                </a:lnTo>
                <a:lnTo>
                  <a:pt x="258" y="377"/>
                </a:lnTo>
                <a:lnTo>
                  <a:pt x="259" y="377"/>
                </a:lnTo>
                <a:lnTo>
                  <a:pt x="258" y="377"/>
                </a:lnTo>
                <a:lnTo>
                  <a:pt x="257" y="377"/>
                </a:lnTo>
                <a:lnTo>
                  <a:pt x="258" y="377"/>
                </a:lnTo>
                <a:lnTo>
                  <a:pt x="258" y="376"/>
                </a:lnTo>
                <a:lnTo>
                  <a:pt x="259" y="376"/>
                </a:lnTo>
                <a:lnTo>
                  <a:pt x="258" y="376"/>
                </a:lnTo>
                <a:lnTo>
                  <a:pt x="258" y="375"/>
                </a:lnTo>
                <a:lnTo>
                  <a:pt x="258" y="376"/>
                </a:lnTo>
                <a:lnTo>
                  <a:pt x="257" y="375"/>
                </a:lnTo>
                <a:lnTo>
                  <a:pt x="258" y="375"/>
                </a:lnTo>
                <a:lnTo>
                  <a:pt x="257" y="375"/>
                </a:lnTo>
                <a:lnTo>
                  <a:pt x="258" y="374"/>
                </a:lnTo>
                <a:lnTo>
                  <a:pt x="257" y="374"/>
                </a:lnTo>
                <a:lnTo>
                  <a:pt x="257" y="375"/>
                </a:lnTo>
                <a:lnTo>
                  <a:pt x="257" y="376"/>
                </a:lnTo>
                <a:lnTo>
                  <a:pt x="257" y="375"/>
                </a:lnTo>
                <a:lnTo>
                  <a:pt x="257" y="376"/>
                </a:lnTo>
                <a:lnTo>
                  <a:pt x="256" y="376"/>
                </a:lnTo>
                <a:lnTo>
                  <a:pt x="257" y="376"/>
                </a:lnTo>
                <a:lnTo>
                  <a:pt x="257" y="377"/>
                </a:lnTo>
                <a:lnTo>
                  <a:pt x="256" y="377"/>
                </a:lnTo>
                <a:lnTo>
                  <a:pt x="256" y="376"/>
                </a:lnTo>
                <a:lnTo>
                  <a:pt x="256" y="377"/>
                </a:lnTo>
                <a:lnTo>
                  <a:pt x="255" y="377"/>
                </a:lnTo>
                <a:lnTo>
                  <a:pt x="255" y="376"/>
                </a:lnTo>
                <a:lnTo>
                  <a:pt x="254" y="376"/>
                </a:lnTo>
                <a:lnTo>
                  <a:pt x="254" y="377"/>
                </a:lnTo>
                <a:lnTo>
                  <a:pt x="255" y="377"/>
                </a:lnTo>
                <a:lnTo>
                  <a:pt x="254" y="377"/>
                </a:lnTo>
                <a:lnTo>
                  <a:pt x="254" y="376"/>
                </a:lnTo>
                <a:lnTo>
                  <a:pt x="253" y="376"/>
                </a:lnTo>
                <a:lnTo>
                  <a:pt x="253" y="377"/>
                </a:lnTo>
                <a:lnTo>
                  <a:pt x="252" y="377"/>
                </a:lnTo>
                <a:lnTo>
                  <a:pt x="253" y="377"/>
                </a:lnTo>
                <a:lnTo>
                  <a:pt x="253" y="376"/>
                </a:lnTo>
                <a:lnTo>
                  <a:pt x="253" y="375"/>
                </a:lnTo>
                <a:lnTo>
                  <a:pt x="254" y="375"/>
                </a:lnTo>
                <a:lnTo>
                  <a:pt x="254" y="376"/>
                </a:lnTo>
                <a:lnTo>
                  <a:pt x="254" y="375"/>
                </a:lnTo>
                <a:lnTo>
                  <a:pt x="254" y="376"/>
                </a:lnTo>
                <a:lnTo>
                  <a:pt x="255" y="376"/>
                </a:lnTo>
                <a:lnTo>
                  <a:pt x="255" y="375"/>
                </a:lnTo>
                <a:lnTo>
                  <a:pt x="254" y="375"/>
                </a:lnTo>
                <a:lnTo>
                  <a:pt x="254" y="374"/>
                </a:lnTo>
                <a:lnTo>
                  <a:pt x="255" y="374"/>
                </a:lnTo>
                <a:lnTo>
                  <a:pt x="254" y="374"/>
                </a:lnTo>
                <a:lnTo>
                  <a:pt x="254" y="373"/>
                </a:lnTo>
                <a:lnTo>
                  <a:pt x="255" y="373"/>
                </a:lnTo>
                <a:lnTo>
                  <a:pt x="255" y="374"/>
                </a:lnTo>
                <a:lnTo>
                  <a:pt x="256" y="374"/>
                </a:lnTo>
                <a:lnTo>
                  <a:pt x="256" y="373"/>
                </a:lnTo>
                <a:lnTo>
                  <a:pt x="256" y="374"/>
                </a:lnTo>
                <a:lnTo>
                  <a:pt x="257" y="374"/>
                </a:lnTo>
                <a:lnTo>
                  <a:pt x="257" y="373"/>
                </a:lnTo>
                <a:lnTo>
                  <a:pt x="256" y="373"/>
                </a:lnTo>
                <a:lnTo>
                  <a:pt x="257" y="373"/>
                </a:lnTo>
                <a:lnTo>
                  <a:pt x="256" y="373"/>
                </a:lnTo>
                <a:lnTo>
                  <a:pt x="256" y="372"/>
                </a:lnTo>
                <a:lnTo>
                  <a:pt x="256" y="373"/>
                </a:lnTo>
                <a:lnTo>
                  <a:pt x="256" y="372"/>
                </a:lnTo>
                <a:lnTo>
                  <a:pt x="255" y="372"/>
                </a:lnTo>
                <a:lnTo>
                  <a:pt x="255" y="373"/>
                </a:lnTo>
                <a:lnTo>
                  <a:pt x="255" y="372"/>
                </a:lnTo>
                <a:lnTo>
                  <a:pt x="256" y="372"/>
                </a:lnTo>
                <a:lnTo>
                  <a:pt x="256" y="371"/>
                </a:lnTo>
                <a:lnTo>
                  <a:pt x="256" y="370"/>
                </a:lnTo>
                <a:lnTo>
                  <a:pt x="256" y="371"/>
                </a:lnTo>
                <a:lnTo>
                  <a:pt x="257" y="371"/>
                </a:lnTo>
                <a:lnTo>
                  <a:pt x="257" y="370"/>
                </a:lnTo>
                <a:lnTo>
                  <a:pt x="256" y="370"/>
                </a:lnTo>
                <a:lnTo>
                  <a:pt x="257" y="370"/>
                </a:lnTo>
                <a:lnTo>
                  <a:pt x="257" y="369"/>
                </a:lnTo>
                <a:lnTo>
                  <a:pt x="257" y="370"/>
                </a:lnTo>
                <a:lnTo>
                  <a:pt x="257" y="369"/>
                </a:lnTo>
                <a:lnTo>
                  <a:pt x="257" y="368"/>
                </a:lnTo>
                <a:lnTo>
                  <a:pt x="258" y="368"/>
                </a:lnTo>
                <a:lnTo>
                  <a:pt x="257" y="369"/>
                </a:lnTo>
                <a:lnTo>
                  <a:pt x="258" y="369"/>
                </a:lnTo>
                <a:lnTo>
                  <a:pt x="257" y="369"/>
                </a:lnTo>
                <a:lnTo>
                  <a:pt x="258" y="370"/>
                </a:lnTo>
                <a:lnTo>
                  <a:pt x="258" y="369"/>
                </a:lnTo>
                <a:lnTo>
                  <a:pt x="258" y="370"/>
                </a:lnTo>
                <a:lnTo>
                  <a:pt x="259" y="370"/>
                </a:lnTo>
                <a:lnTo>
                  <a:pt x="258" y="370"/>
                </a:lnTo>
                <a:lnTo>
                  <a:pt x="258" y="371"/>
                </a:lnTo>
                <a:lnTo>
                  <a:pt x="257" y="371"/>
                </a:lnTo>
                <a:lnTo>
                  <a:pt x="258" y="371"/>
                </a:lnTo>
                <a:lnTo>
                  <a:pt x="259" y="371"/>
                </a:lnTo>
                <a:lnTo>
                  <a:pt x="258" y="371"/>
                </a:lnTo>
                <a:lnTo>
                  <a:pt x="259" y="370"/>
                </a:lnTo>
                <a:lnTo>
                  <a:pt x="259" y="371"/>
                </a:lnTo>
                <a:lnTo>
                  <a:pt x="260" y="371"/>
                </a:lnTo>
                <a:lnTo>
                  <a:pt x="259" y="370"/>
                </a:lnTo>
                <a:lnTo>
                  <a:pt x="260" y="370"/>
                </a:lnTo>
                <a:lnTo>
                  <a:pt x="261" y="370"/>
                </a:lnTo>
                <a:lnTo>
                  <a:pt x="260" y="371"/>
                </a:lnTo>
                <a:lnTo>
                  <a:pt x="261" y="371"/>
                </a:lnTo>
                <a:lnTo>
                  <a:pt x="261" y="370"/>
                </a:lnTo>
                <a:lnTo>
                  <a:pt x="261" y="371"/>
                </a:lnTo>
                <a:lnTo>
                  <a:pt x="262" y="371"/>
                </a:lnTo>
                <a:lnTo>
                  <a:pt x="262" y="370"/>
                </a:lnTo>
                <a:lnTo>
                  <a:pt x="261" y="370"/>
                </a:lnTo>
                <a:lnTo>
                  <a:pt x="262" y="370"/>
                </a:lnTo>
                <a:lnTo>
                  <a:pt x="261" y="370"/>
                </a:lnTo>
                <a:lnTo>
                  <a:pt x="261" y="369"/>
                </a:lnTo>
                <a:lnTo>
                  <a:pt x="261" y="370"/>
                </a:lnTo>
                <a:lnTo>
                  <a:pt x="261" y="369"/>
                </a:lnTo>
                <a:lnTo>
                  <a:pt x="260" y="370"/>
                </a:lnTo>
                <a:lnTo>
                  <a:pt x="260" y="369"/>
                </a:lnTo>
                <a:lnTo>
                  <a:pt x="261" y="369"/>
                </a:lnTo>
                <a:lnTo>
                  <a:pt x="260" y="369"/>
                </a:lnTo>
                <a:lnTo>
                  <a:pt x="261" y="369"/>
                </a:lnTo>
                <a:lnTo>
                  <a:pt x="261" y="368"/>
                </a:lnTo>
                <a:lnTo>
                  <a:pt x="260" y="368"/>
                </a:lnTo>
                <a:lnTo>
                  <a:pt x="261" y="367"/>
                </a:lnTo>
                <a:lnTo>
                  <a:pt x="260" y="367"/>
                </a:lnTo>
                <a:lnTo>
                  <a:pt x="259" y="367"/>
                </a:lnTo>
                <a:lnTo>
                  <a:pt x="260" y="368"/>
                </a:lnTo>
                <a:lnTo>
                  <a:pt x="259" y="368"/>
                </a:lnTo>
                <a:lnTo>
                  <a:pt x="259" y="367"/>
                </a:lnTo>
                <a:lnTo>
                  <a:pt x="258" y="368"/>
                </a:lnTo>
                <a:lnTo>
                  <a:pt x="259" y="368"/>
                </a:lnTo>
                <a:lnTo>
                  <a:pt x="258" y="368"/>
                </a:lnTo>
                <a:lnTo>
                  <a:pt x="257" y="368"/>
                </a:lnTo>
                <a:lnTo>
                  <a:pt x="258" y="368"/>
                </a:lnTo>
                <a:lnTo>
                  <a:pt x="258" y="367"/>
                </a:lnTo>
                <a:lnTo>
                  <a:pt x="259" y="367"/>
                </a:lnTo>
                <a:lnTo>
                  <a:pt x="258" y="367"/>
                </a:lnTo>
                <a:lnTo>
                  <a:pt x="259" y="366"/>
                </a:lnTo>
                <a:lnTo>
                  <a:pt x="258" y="366"/>
                </a:lnTo>
                <a:lnTo>
                  <a:pt x="259" y="366"/>
                </a:lnTo>
                <a:lnTo>
                  <a:pt x="259" y="367"/>
                </a:lnTo>
                <a:lnTo>
                  <a:pt x="259" y="366"/>
                </a:lnTo>
                <a:lnTo>
                  <a:pt x="260" y="367"/>
                </a:lnTo>
                <a:lnTo>
                  <a:pt x="260" y="366"/>
                </a:lnTo>
                <a:lnTo>
                  <a:pt x="259" y="366"/>
                </a:lnTo>
                <a:lnTo>
                  <a:pt x="260" y="366"/>
                </a:lnTo>
                <a:lnTo>
                  <a:pt x="259" y="366"/>
                </a:lnTo>
                <a:lnTo>
                  <a:pt x="259" y="365"/>
                </a:lnTo>
                <a:lnTo>
                  <a:pt x="260" y="365"/>
                </a:lnTo>
                <a:lnTo>
                  <a:pt x="259" y="364"/>
                </a:lnTo>
                <a:lnTo>
                  <a:pt x="260" y="364"/>
                </a:lnTo>
                <a:lnTo>
                  <a:pt x="261" y="364"/>
                </a:lnTo>
                <a:lnTo>
                  <a:pt x="260" y="365"/>
                </a:lnTo>
                <a:lnTo>
                  <a:pt x="261" y="365"/>
                </a:lnTo>
                <a:lnTo>
                  <a:pt x="261" y="364"/>
                </a:lnTo>
                <a:lnTo>
                  <a:pt x="261" y="365"/>
                </a:lnTo>
                <a:lnTo>
                  <a:pt x="262" y="365"/>
                </a:lnTo>
                <a:lnTo>
                  <a:pt x="262" y="364"/>
                </a:lnTo>
                <a:lnTo>
                  <a:pt x="261" y="364"/>
                </a:lnTo>
                <a:lnTo>
                  <a:pt x="262" y="364"/>
                </a:lnTo>
                <a:lnTo>
                  <a:pt x="261" y="364"/>
                </a:lnTo>
                <a:lnTo>
                  <a:pt x="261" y="363"/>
                </a:lnTo>
                <a:lnTo>
                  <a:pt x="261" y="364"/>
                </a:lnTo>
                <a:lnTo>
                  <a:pt x="261" y="363"/>
                </a:lnTo>
                <a:lnTo>
                  <a:pt x="260" y="364"/>
                </a:lnTo>
                <a:lnTo>
                  <a:pt x="260" y="363"/>
                </a:lnTo>
                <a:lnTo>
                  <a:pt x="261" y="363"/>
                </a:lnTo>
                <a:lnTo>
                  <a:pt x="260" y="363"/>
                </a:lnTo>
                <a:lnTo>
                  <a:pt x="261" y="363"/>
                </a:lnTo>
                <a:lnTo>
                  <a:pt x="261" y="362"/>
                </a:lnTo>
                <a:lnTo>
                  <a:pt x="261" y="361"/>
                </a:lnTo>
                <a:lnTo>
                  <a:pt x="261" y="362"/>
                </a:lnTo>
                <a:lnTo>
                  <a:pt x="262" y="362"/>
                </a:lnTo>
                <a:lnTo>
                  <a:pt x="262" y="361"/>
                </a:lnTo>
                <a:lnTo>
                  <a:pt x="261" y="361"/>
                </a:lnTo>
                <a:lnTo>
                  <a:pt x="262" y="361"/>
                </a:lnTo>
                <a:lnTo>
                  <a:pt x="262" y="360"/>
                </a:lnTo>
                <a:lnTo>
                  <a:pt x="262" y="361"/>
                </a:lnTo>
                <a:lnTo>
                  <a:pt x="262" y="360"/>
                </a:lnTo>
                <a:lnTo>
                  <a:pt x="262" y="359"/>
                </a:lnTo>
                <a:lnTo>
                  <a:pt x="263" y="359"/>
                </a:lnTo>
                <a:lnTo>
                  <a:pt x="263" y="360"/>
                </a:lnTo>
                <a:lnTo>
                  <a:pt x="263" y="361"/>
                </a:lnTo>
                <a:lnTo>
                  <a:pt x="263" y="360"/>
                </a:lnTo>
                <a:lnTo>
                  <a:pt x="263" y="361"/>
                </a:lnTo>
                <a:lnTo>
                  <a:pt x="264" y="361"/>
                </a:lnTo>
                <a:lnTo>
                  <a:pt x="263" y="361"/>
                </a:lnTo>
                <a:lnTo>
                  <a:pt x="263" y="362"/>
                </a:lnTo>
                <a:lnTo>
                  <a:pt x="264" y="362"/>
                </a:lnTo>
                <a:lnTo>
                  <a:pt x="264" y="361"/>
                </a:lnTo>
                <a:lnTo>
                  <a:pt x="264" y="362"/>
                </a:lnTo>
                <a:lnTo>
                  <a:pt x="264" y="363"/>
                </a:lnTo>
                <a:lnTo>
                  <a:pt x="265" y="363"/>
                </a:lnTo>
                <a:lnTo>
                  <a:pt x="265" y="364"/>
                </a:lnTo>
                <a:lnTo>
                  <a:pt x="265" y="363"/>
                </a:lnTo>
                <a:lnTo>
                  <a:pt x="264" y="363"/>
                </a:lnTo>
                <a:lnTo>
                  <a:pt x="264" y="364"/>
                </a:lnTo>
                <a:lnTo>
                  <a:pt x="264" y="363"/>
                </a:lnTo>
                <a:lnTo>
                  <a:pt x="264" y="364"/>
                </a:lnTo>
                <a:lnTo>
                  <a:pt x="263" y="364"/>
                </a:lnTo>
                <a:lnTo>
                  <a:pt x="264" y="364"/>
                </a:lnTo>
                <a:lnTo>
                  <a:pt x="263" y="364"/>
                </a:lnTo>
                <a:lnTo>
                  <a:pt x="263" y="365"/>
                </a:lnTo>
                <a:lnTo>
                  <a:pt x="264" y="365"/>
                </a:lnTo>
                <a:lnTo>
                  <a:pt x="264" y="364"/>
                </a:lnTo>
                <a:lnTo>
                  <a:pt x="264" y="365"/>
                </a:lnTo>
                <a:lnTo>
                  <a:pt x="265" y="365"/>
                </a:lnTo>
                <a:lnTo>
                  <a:pt x="265" y="364"/>
                </a:lnTo>
                <a:lnTo>
                  <a:pt x="266" y="364"/>
                </a:lnTo>
                <a:lnTo>
                  <a:pt x="266" y="365"/>
                </a:lnTo>
                <a:lnTo>
                  <a:pt x="265" y="365"/>
                </a:lnTo>
                <a:lnTo>
                  <a:pt x="266" y="365"/>
                </a:lnTo>
                <a:lnTo>
                  <a:pt x="266" y="366"/>
                </a:lnTo>
                <a:lnTo>
                  <a:pt x="265" y="366"/>
                </a:lnTo>
                <a:lnTo>
                  <a:pt x="265" y="367"/>
                </a:lnTo>
                <a:lnTo>
                  <a:pt x="266" y="367"/>
                </a:lnTo>
                <a:lnTo>
                  <a:pt x="266" y="366"/>
                </a:lnTo>
                <a:lnTo>
                  <a:pt x="266" y="367"/>
                </a:lnTo>
                <a:lnTo>
                  <a:pt x="266" y="366"/>
                </a:lnTo>
                <a:lnTo>
                  <a:pt x="267" y="366"/>
                </a:lnTo>
                <a:lnTo>
                  <a:pt x="267" y="367"/>
                </a:lnTo>
                <a:lnTo>
                  <a:pt x="267" y="368"/>
                </a:lnTo>
                <a:lnTo>
                  <a:pt x="268" y="368"/>
                </a:lnTo>
                <a:lnTo>
                  <a:pt x="267" y="368"/>
                </a:lnTo>
                <a:lnTo>
                  <a:pt x="267" y="367"/>
                </a:lnTo>
                <a:lnTo>
                  <a:pt x="266" y="367"/>
                </a:lnTo>
                <a:lnTo>
                  <a:pt x="266" y="368"/>
                </a:lnTo>
                <a:lnTo>
                  <a:pt x="265" y="368"/>
                </a:lnTo>
                <a:lnTo>
                  <a:pt x="266" y="368"/>
                </a:lnTo>
                <a:lnTo>
                  <a:pt x="266" y="367"/>
                </a:lnTo>
                <a:lnTo>
                  <a:pt x="265" y="367"/>
                </a:lnTo>
                <a:lnTo>
                  <a:pt x="265" y="368"/>
                </a:lnTo>
                <a:lnTo>
                  <a:pt x="264" y="368"/>
                </a:lnTo>
                <a:lnTo>
                  <a:pt x="264" y="369"/>
                </a:lnTo>
                <a:lnTo>
                  <a:pt x="265" y="369"/>
                </a:lnTo>
                <a:lnTo>
                  <a:pt x="265" y="370"/>
                </a:lnTo>
                <a:lnTo>
                  <a:pt x="265" y="369"/>
                </a:lnTo>
                <a:lnTo>
                  <a:pt x="264" y="369"/>
                </a:lnTo>
                <a:lnTo>
                  <a:pt x="264" y="370"/>
                </a:lnTo>
                <a:lnTo>
                  <a:pt x="264" y="369"/>
                </a:lnTo>
                <a:lnTo>
                  <a:pt x="264" y="370"/>
                </a:lnTo>
                <a:lnTo>
                  <a:pt x="263" y="370"/>
                </a:lnTo>
                <a:lnTo>
                  <a:pt x="264" y="370"/>
                </a:lnTo>
                <a:lnTo>
                  <a:pt x="263" y="370"/>
                </a:lnTo>
                <a:lnTo>
                  <a:pt x="263" y="371"/>
                </a:lnTo>
                <a:lnTo>
                  <a:pt x="264" y="371"/>
                </a:lnTo>
                <a:lnTo>
                  <a:pt x="264" y="370"/>
                </a:lnTo>
                <a:lnTo>
                  <a:pt x="264" y="371"/>
                </a:lnTo>
                <a:lnTo>
                  <a:pt x="265" y="371"/>
                </a:lnTo>
                <a:lnTo>
                  <a:pt x="265" y="370"/>
                </a:lnTo>
                <a:lnTo>
                  <a:pt x="266" y="370"/>
                </a:lnTo>
                <a:lnTo>
                  <a:pt x="266" y="371"/>
                </a:lnTo>
                <a:lnTo>
                  <a:pt x="265" y="371"/>
                </a:lnTo>
                <a:lnTo>
                  <a:pt x="266" y="371"/>
                </a:lnTo>
                <a:lnTo>
                  <a:pt x="266" y="370"/>
                </a:lnTo>
                <a:lnTo>
                  <a:pt x="267" y="370"/>
                </a:lnTo>
                <a:lnTo>
                  <a:pt x="267" y="371"/>
                </a:lnTo>
                <a:lnTo>
                  <a:pt x="268" y="371"/>
                </a:lnTo>
                <a:lnTo>
                  <a:pt x="267" y="371"/>
                </a:lnTo>
                <a:lnTo>
                  <a:pt x="267" y="370"/>
                </a:lnTo>
                <a:lnTo>
                  <a:pt x="267" y="369"/>
                </a:lnTo>
                <a:lnTo>
                  <a:pt x="267" y="370"/>
                </a:lnTo>
                <a:lnTo>
                  <a:pt x="268" y="370"/>
                </a:lnTo>
                <a:lnTo>
                  <a:pt x="268" y="369"/>
                </a:lnTo>
                <a:lnTo>
                  <a:pt x="267" y="369"/>
                </a:lnTo>
                <a:lnTo>
                  <a:pt x="268" y="369"/>
                </a:lnTo>
                <a:lnTo>
                  <a:pt x="268" y="368"/>
                </a:lnTo>
                <a:lnTo>
                  <a:pt x="268" y="369"/>
                </a:lnTo>
                <a:lnTo>
                  <a:pt x="268" y="370"/>
                </a:lnTo>
                <a:lnTo>
                  <a:pt x="268" y="369"/>
                </a:lnTo>
                <a:lnTo>
                  <a:pt x="269" y="369"/>
                </a:lnTo>
                <a:lnTo>
                  <a:pt x="269" y="370"/>
                </a:lnTo>
                <a:lnTo>
                  <a:pt x="268" y="370"/>
                </a:lnTo>
                <a:lnTo>
                  <a:pt x="268" y="371"/>
                </a:lnTo>
                <a:lnTo>
                  <a:pt x="269" y="371"/>
                </a:lnTo>
                <a:lnTo>
                  <a:pt x="269" y="370"/>
                </a:lnTo>
                <a:lnTo>
                  <a:pt x="269" y="371"/>
                </a:lnTo>
                <a:lnTo>
                  <a:pt x="270" y="371"/>
                </a:lnTo>
                <a:lnTo>
                  <a:pt x="269" y="371"/>
                </a:lnTo>
                <a:lnTo>
                  <a:pt x="269" y="372"/>
                </a:lnTo>
                <a:lnTo>
                  <a:pt x="270" y="372"/>
                </a:lnTo>
                <a:lnTo>
                  <a:pt x="270" y="373"/>
                </a:lnTo>
                <a:lnTo>
                  <a:pt x="270" y="372"/>
                </a:lnTo>
                <a:lnTo>
                  <a:pt x="269" y="373"/>
                </a:lnTo>
                <a:lnTo>
                  <a:pt x="269" y="372"/>
                </a:lnTo>
                <a:lnTo>
                  <a:pt x="269" y="373"/>
                </a:lnTo>
                <a:lnTo>
                  <a:pt x="268" y="373"/>
                </a:lnTo>
                <a:lnTo>
                  <a:pt x="268" y="374"/>
                </a:lnTo>
                <a:lnTo>
                  <a:pt x="269" y="374"/>
                </a:lnTo>
                <a:lnTo>
                  <a:pt x="269" y="373"/>
                </a:lnTo>
                <a:lnTo>
                  <a:pt x="269" y="374"/>
                </a:lnTo>
                <a:lnTo>
                  <a:pt x="270" y="374"/>
                </a:lnTo>
                <a:lnTo>
                  <a:pt x="270" y="373"/>
                </a:lnTo>
                <a:lnTo>
                  <a:pt x="271" y="373"/>
                </a:lnTo>
                <a:lnTo>
                  <a:pt x="270" y="373"/>
                </a:lnTo>
                <a:lnTo>
                  <a:pt x="271" y="373"/>
                </a:lnTo>
                <a:lnTo>
                  <a:pt x="271" y="374"/>
                </a:lnTo>
                <a:lnTo>
                  <a:pt x="270" y="374"/>
                </a:lnTo>
                <a:lnTo>
                  <a:pt x="271" y="374"/>
                </a:lnTo>
                <a:lnTo>
                  <a:pt x="272" y="375"/>
                </a:lnTo>
                <a:lnTo>
                  <a:pt x="271" y="375"/>
                </a:lnTo>
                <a:lnTo>
                  <a:pt x="270" y="375"/>
                </a:lnTo>
                <a:lnTo>
                  <a:pt x="271" y="376"/>
                </a:lnTo>
                <a:lnTo>
                  <a:pt x="271" y="375"/>
                </a:lnTo>
                <a:lnTo>
                  <a:pt x="271" y="376"/>
                </a:lnTo>
                <a:lnTo>
                  <a:pt x="272" y="375"/>
                </a:lnTo>
                <a:lnTo>
                  <a:pt x="271" y="375"/>
                </a:lnTo>
                <a:lnTo>
                  <a:pt x="272" y="375"/>
                </a:lnTo>
                <a:lnTo>
                  <a:pt x="272" y="376"/>
                </a:lnTo>
                <a:lnTo>
                  <a:pt x="273" y="376"/>
                </a:lnTo>
                <a:lnTo>
                  <a:pt x="272" y="376"/>
                </a:lnTo>
                <a:lnTo>
                  <a:pt x="273" y="377"/>
                </a:lnTo>
                <a:lnTo>
                  <a:pt x="272" y="377"/>
                </a:lnTo>
                <a:lnTo>
                  <a:pt x="272" y="376"/>
                </a:lnTo>
                <a:lnTo>
                  <a:pt x="271" y="377"/>
                </a:lnTo>
                <a:lnTo>
                  <a:pt x="272" y="377"/>
                </a:lnTo>
                <a:lnTo>
                  <a:pt x="271" y="377"/>
                </a:lnTo>
                <a:lnTo>
                  <a:pt x="270" y="377"/>
                </a:lnTo>
                <a:lnTo>
                  <a:pt x="271" y="377"/>
                </a:lnTo>
                <a:lnTo>
                  <a:pt x="271" y="376"/>
                </a:lnTo>
                <a:lnTo>
                  <a:pt x="270" y="376"/>
                </a:lnTo>
                <a:lnTo>
                  <a:pt x="271" y="376"/>
                </a:lnTo>
                <a:lnTo>
                  <a:pt x="270" y="376"/>
                </a:lnTo>
                <a:lnTo>
                  <a:pt x="270" y="377"/>
                </a:lnTo>
                <a:lnTo>
                  <a:pt x="269" y="377"/>
                </a:lnTo>
                <a:lnTo>
                  <a:pt x="269" y="376"/>
                </a:lnTo>
                <a:lnTo>
                  <a:pt x="269" y="377"/>
                </a:lnTo>
                <a:lnTo>
                  <a:pt x="268" y="377"/>
                </a:lnTo>
                <a:lnTo>
                  <a:pt x="268" y="376"/>
                </a:lnTo>
                <a:lnTo>
                  <a:pt x="269" y="376"/>
                </a:lnTo>
                <a:lnTo>
                  <a:pt x="269" y="375"/>
                </a:lnTo>
                <a:lnTo>
                  <a:pt x="268" y="375"/>
                </a:lnTo>
                <a:lnTo>
                  <a:pt x="268" y="376"/>
                </a:lnTo>
                <a:lnTo>
                  <a:pt x="268" y="375"/>
                </a:lnTo>
                <a:lnTo>
                  <a:pt x="268" y="374"/>
                </a:lnTo>
                <a:lnTo>
                  <a:pt x="268" y="375"/>
                </a:lnTo>
                <a:lnTo>
                  <a:pt x="267" y="375"/>
                </a:lnTo>
                <a:lnTo>
                  <a:pt x="268" y="375"/>
                </a:lnTo>
                <a:lnTo>
                  <a:pt x="268" y="376"/>
                </a:lnTo>
                <a:lnTo>
                  <a:pt x="267" y="376"/>
                </a:lnTo>
                <a:lnTo>
                  <a:pt x="267" y="375"/>
                </a:lnTo>
                <a:lnTo>
                  <a:pt x="267" y="376"/>
                </a:lnTo>
                <a:lnTo>
                  <a:pt x="267" y="377"/>
                </a:lnTo>
                <a:lnTo>
                  <a:pt x="268" y="377"/>
                </a:lnTo>
                <a:lnTo>
                  <a:pt x="267" y="377"/>
                </a:lnTo>
                <a:lnTo>
                  <a:pt x="267" y="376"/>
                </a:lnTo>
                <a:lnTo>
                  <a:pt x="266" y="376"/>
                </a:lnTo>
                <a:lnTo>
                  <a:pt x="266" y="377"/>
                </a:lnTo>
                <a:lnTo>
                  <a:pt x="266" y="378"/>
                </a:lnTo>
                <a:lnTo>
                  <a:pt x="265" y="378"/>
                </a:lnTo>
                <a:lnTo>
                  <a:pt x="265" y="379"/>
                </a:lnTo>
                <a:lnTo>
                  <a:pt x="266" y="379"/>
                </a:lnTo>
                <a:lnTo>
                  <a:pt x="266" y="378"/>
                </a:lnTo>
                <a:lnTo>
                  <a:pt x="266" y="379"/>
                </a:lnTo>
                <a:lnTo>
                  <a:pt x="266" y="378"/>
                </a:lnTo>
                <a:lnTo>
                  <a:pt x="267" y="378"/>
                </a:lnTo>
                <a:lnTo>
                  <a:pt x="267" y="379"/>
                </a:lnTo>
                <a:lnTo>
                  <a:pt x="267" y="380"/>
                </a:lnTo>
                <a:lnTo>
                  <a:pt x="268" y="380"/>
                </a:lnTo>
                <a:lnTo>
                  <a:pt x="267" y="380"/>
                </a:lnTo>
                <a:lnTo>
                  <a:pt x="267" y="379"/>
                </a:lnTo>
                <a:lnTo>
                  <a:pt x="266" y="379"/>
                </a:lnTo>
                <a:lnTo>
                  <a:pt x="266" y="380"/>
                </a:lnTo>
                <a:lnTo>
                  <a:pt x="265" y="380"/>
                </a:lnTo>
                <a:lnTo>
                  <a:pt x="266" y="380"/>
                </a:lnTo>
                <a:lnTo>
                  <a:pt x="266" y="379"/>
                </a:lnTo>
                <a:lnTo>
                  <a:pt x="265" y="379"/>
                </a:lnTo>
                <a:lnTo>
                  <a:pt x="265" y="380"/>
                </a:lnTo>
                <a:lnTo>
                  <a:pt x="264" y="380"/>
                </a:lnTo>
                <a:lnTo>
                  <a:pt x="264" y="381"/>
                </a:lnTo>
                <a:lnTo>
                  <a:pt x="265" y="381"/>
                </a:lnTo>
                <a:lnTo>
                  <a:pt x="265" y="382"/>
                </a:lnTo>
                <a:lnTo>
                  <a:pt x="265" y="381"/>
                </a:lnTo>
                <a:lnTo>
                  <a:pt x="264" y="381"/>
                </a:lnTo>
                <a:lnTo>
                  <a:pt x="264" y="382"/>
                </a:lnTo>
                <a:lnTo>
                  <a:pt x="264" y="381"/>
                </a:lnTo>
                <a:lnTo>
                  <a:pt x="264" y="382"/>
                </a:lnTo>
                <a:lnTo>
                  <a:pt x="263" y="382"/>
                </a:lnTo>
                <a:lnTo>
                  <a:pt x="264" y="382"/>
                </a:lnTo>
                <a:lnTo>
                  <a:pt x="263" y="382"/>
                </a:lnTo>
                <a:lnTo>
                  <a:pt x="263" y="383"/>
                </a:lnTo>
                <a:lnTo>
                  <a:pt x="264" y="383"/>
                </a:lnTo>
                <a:lnTo>
                  <a:pt x="264" y="382"/>
                </a:lnTo>
                <a:lnTo>
                  <a:pt x="264" y="383"/>
                </a:lnTo>
                <a:lnTo>
                  <a:pt x="265" y="383"/>
                </a:lnTo>
                <a:lnTo>
                  <a:pt x="265" y="382"/>
                </a:lnTo>
                <a:lnTo>
                  <a:pt x="266" y="382"/>
                </a:lnTo>
                <a:lnTo>
                  <a:pt x="266" y="383"/>
                </a:lnTo>
                <a:lnTo>
                  <a:pt x="265" y="383"/>
                </a:lnTo>
                <a:lnTo>
                  <a:pt x="266" y="383"/>
                </a:lnTo>
                <a:lnTo>
                  <a:pt x="266" y="382"/>
                </a:lnTo>
                <a:lnTo>
                  <a:pt x="267" y="382"/>
                </a:lnTo>
                <a:lnTo>
                  <a:pt x="267" y="383"/>
                </a:lnTo>
                <a:lnTo>
                  <a:pt x="268" y="383"/>
                </a:lnTo>
                <a:lnTo>
                  <a:pt x="267" y="383"/>
                </a:lnTo>
                <a:lnTo>
                  <a:pt x="267" y="382"/>
                </a:lnTo>
                <a:lnTo>
                  <a:pt x="267" y="381"/>
                </a:lnTo>
                <a:lnTo>
                  <a:pt x="267" y="382"/>
                </a:lnTo>
                <a:lnTo>
                  <a:pt x="268" y="382"/>
                </a:lnTo>
                <a:lnTo>
                  <a:pt x="268" y="381"/>
                </a:lnTo>
                <a:lnTo>
                  <a:pt x="267" y="381"/>
                </a:lnTo>
                <a:lnTo>
                  <a:pt x="268" y="381"/>
                </a:lnTo>
                <a:lnTo>
                  <a:pt x="268" y="380"/>
                </a:lnTo>
                <a:lnTo>
                  <a:pt x="268" y="381"/>
                </a:lnTo>
                <a:lnTo>
                  <a:pt x="268" y="382"/>
                </a:lnTo>
                <a:lnTo>
                  <a:pt x="268" y="381"/>
                </a:lnTo>
                <a:lnTo>
                  <a:pt x="269" y="381"/>
                </a:lnTo>
                <a:lnTo>
                  <a:pt x="269" y="382"/>
                </a:lnTo>
                <a:lnTo>
                  <a:pt x="268" y="382"/>
                </a:lnTo>
                <a:lnTo>
                  <a:pt x="268" y="383"/>
                </a:lnTo>
                <a:lnTo>
                  <a:pt x="269" y="383"/>
                </a:lnTo>
                <a:lnTo>
                  <a:pt x="269" y="382"/>
                </a:lnTo>
                <a:lnTo>
                  <a:pt x="269" y="383"/>
                </a:lnTo>
                <a:lnTo>
                  <a:pt x="270" y="383"/>
                </a:lnTo>
                <a:lnTo>
                  <a:pt x="270" y="382"/>
                </a:lnTo>
                <a:lnTo>
                  <a:pt x="271" y="382"/>
                </a:lnTo>
                <a:lnTo>
                  <a:pt x="270" y="382"/>
                </a:lnTo>
                <a:lnTo>
                  <a:pt x="271" y="382"/>
                </a:lnTo>
                <a:lnTo>
                  <a:pt x="271" y="383"/>
                </a:lnTo>
                <a:lnTo>
                  <a:pt x="270" y="383"/>
                </a:lnTo>
                <a:lnTo>
                  <a:pt x="271" y="383"/>
                </a:lnTo>
                <a:lnTo>
                  <a:pt x="272" y="383"/>
                </a:lnTo>
                <a:lnTo>
                  <a:pt x="271" y="383"/>
                </a:lnTo>
                <a:lnTo>
                  <a:pt x="272" y="382"/>
                </a:lnTo>
                <a:lnTo>
                  <a:pt x="272" y="383"/>
                </a:lnTo>
                <a:lnTo>
                  <a:pt x="273" y="383"/>
                </a:lnTo>
                <a:lnTo>
                  <a:pt x="272" y="382"/>
                </a:lnTo>
                <a:lnTo>
                  <a:pt x="273" y="382"/>
                </a:lnTo>
                <a:lnTo>
                  <a:pt x="272" y="382"/>
                </a:lnTo>
                <a:lnTo>
                  <a:pt x="272" y="381"/>
                </a:lnTo>
                <a:lnTo>
                  <a:pt x="271" y="381"/>
                </a:lnTo>
                <a:lnTo>
                  <a:pt x="272" y="381"/>
                </a:lnTo>
                <a:lnTo>
                  <a:pt x="271" y="382"/>
                </a:lnTo>
                <a:lnTo>
                  <a:pt x="271" y="381"/>
                </a:lnTo>
                <a:lnTo>
                  <a:pt x="271" y="382"/>
                </a:lnTo>
                <a:lnTo>
                  <a:pt x="270" y="381"/>
                </a:lnTo>
                <a:lnTo>
                  <a:pt x="271" y="381"/>
                </a:lnTo>
                <a:lnTo>
                  <a:pt x="272" y="381"/>
                </a:lnTo>
                <a:lnTo>
                  <a:pt x="271" y="380"/>
                </a:lnTo>
                <a:lnTo>
                  <a:pt x="272" y="380"/>
                </a:lnTo>
                <a:lnTo>
                  <a:pt x="271" y="380"/>
                </a:lnTo>
                <a:lnTo>
                  <a:pt x="272" y="379"/>
                </a:lnTo>
                <a:lnTo>
                  <a:pt x="272" y="380"/>
                </a:lnTo>
                <a:lnTo>
                  <a:pt x="273" y="380"/>
                </a:lnTo>
                <a:lnTo>
                  <a:pt x="272" y="379"/>
                </a:lnTo>
                <a:lnTo>
                  <a:pt x="273" y="379"/>
                </a:lnTo>
                <a:lnTo>
                  <a:pt x="272" y="379"/>
                </a:lnTo>
                <a:lnTo>
                  <a:pt x="272" y="378"/>
                </a:lnTo>
                <a:lnTo>
                  <a:pt x="273" y="379"/>
                </a:lnTo>
                <a:lnTo>
                  <a:pt x="273" y="378"/>
                </a:lnTo>
                <a:lnTo>
                  <a:pt x="272" y="378"/>
                </a:lnTo>
                <a:lnTo>
                  <a:pt x="273" y="378"/>
                </a:lnTo>
                <a:lnTo>
                  <a:pt x="273" y="377"/>
                </a:lnTo>
                <a:lnTo>
                  <a:pt x="273" y="378"/>
                </a:lnTo>
                <a:lnTo>
                  <a:pt x="274" y="378"/>
                </a:lnTo>
                <a:lnTo>
                  <a:pt x="273" y="378"/>
                </a:lnTo>
                <a:lnTo>
                  <a:pt x="273" y="379"/>
                </a:lnTo>
                <a:lnTo>
                  <a:pt x="274" y="378"/>
                </a:lnTo>
                <a:lnTo>
                  <a:pt x="274" y="379"/>
                </a:lnTo>
                <a:lnTo>
                  <a:pt x="273" y="379"/>
                </a:lnTo>
                <a:lnTo>
                  <a:pt x="274" y="379"/>
                </a:lnTo>
                <a:lnTo>
                  <a:pt x="273" y="380"/>
                </a:lnTo>
                <a:lnTo>
                  <a:pt x="274" y="380"/>
                </a:lnTo>
                <a:lnTo>
                  <a:pt x="274" y="379"/>
                </a:lnTo>
                <a:lnTo>
                  <a:pt x="274" y="380"/>
                </a:lnTo>
                <a:lnTo>
                  <a:pt x="275" y="380"/>
                </a:lnTo>
                <a:lnTo>
                  <a:pt x="274" y="380"/>
                </a:lnTo>
                <a:lnTo>
                  <a:pt x="274" y="381"/>
                </a:lnTo>
                <a:lnTo>
                  <a:pt x="275" y="381"/>
                </a:lnTo>
                <a:lnTo>
                  <a:pt x="275" y="382"/>
                </a:lnTo>
                <a:lnTo>
                  <a:pt x="275" y="381"/>
                </a:lnTo>
                <a:lnTo>
                  <a:pt x="275" y="382"/>
                </a:lnTo>
                <a:lnTo>
                  <a:pt x="274" y="382"/>
                </a:lnTo>
                <a:lnTo>
                  <a:pt x="274" y="381"/>
                </a:lnTo>
                <a:lnTo>
                  <a:pt x="274" y="382"/>
                </a:lnTo>
                <a:lnTo>
                  <a:pt x="273" y="382"/>
                </a:lnTo>
                <a:lnTo>
                  <a:pt x="274" y="382"/>
                </a:lnTo>
                <a:lnTo>
                  <a:pt x="273" y="383"/>
                </a:lnTo>
                <a:lnTo>
                  <a:pt x="274" y="383"/>
                </a:lnTo>
                <a:lnTo>
                  <a:pt x="274" y="382"/>
                </a:lnTo>
                <a:lnTo>
                  <a:pt x="274" y="383"/>
                </a:lnTo>
                <a:lnTo>
                  <a:pt x="275" y="383"/>
                </a:lnTo>
                <a:lnTo>
                  <a:pt x="275" y="382"/>
                </a:lnTo>
                <a:lnTo>
                  <a:pt x="276" y="382"/>
                </a:lnTo>
                <a:lnTo>
                  <a:pt x="276" y="383"/>
                </a:lnTo>
                <a:lnTo>
                  <a:pt x="277" y="383"/>
                </a:lnTo>
                <a:lnTo>
                  <a:pt x="277" y="382"/>
                </a:lnTo>
                <a:lnTo>
                  <a:pt x="277" y="383"/>
                </a:lnTo>
                <a:lnTo>
                  <a:pt x="278" y="383"/>
                </a:lnTo>
                <a:lnTo>
                  <a:pt x="278" y="382"/>
                </a:lnTo>
                <a:lnTo>
                  <a:pt x="277" y="382"/>
                </a:lnTo>
                <a:lnTo>
                  <a:pt x="277" y="381"/>
                </a:lnTo>
                <a:lnTo>
                  <a:pt x="278" y="381"/>
                </a:lnTo>
                <a:lnTo>
                  <a:pt x="278" y="382"/>
                </a:lnTo>
                <a:lnTo>
                  <a:pt x="278" y="381"/>
                </a:lnTo>
                <a:lnTo>
                  <a:pt x="278" y="380"/>
                </a:lnTo>
                <a:lnTo>
                  <a:pt x="278" y="381"/>
                </a:lnTo>
                <a:lnTo>
                  <a:pt x="279" y="381"/>
                </a:lnTo>
                <a:lnTo>
                  <a:pt x="278" y="381"/>
                </a:lnTo>
                <a:lnTo>
                  <a:pt x="278" y="382"/>
                </a:lnTo>
                <a:lnTo>
                  <a:pt x="279" y="382"/>
                </a:lnTo>
                <a:lnTo>
                  <a:pt x="279" y="381"/>
                </a:lnTo>
                <a:lnTo>
                  <a:pt x="279" y="382"/>
                </a:lnTo>
                <a:lnTo>
                  <a:pt x="279" y="383"/>
                </a:lnTo>
                <a:lnTo>
                  <a:pt x="278" y="383"/>
                </a:lnTo>
                <a:lnTo>
                  <a:pt x="279" y="383"/>
                </a:lnTo>
                <a:lnTo>
                  <a:pt x="279" y="382"/>
                </a:lnTo>
                <a:lnTo>
                  <a:pt x="280" y="382"/>
                </a:lnTo>
                <a:lnTo>
                  <a:pt x="280" y="383"/>
                </a:lnTo>
                <a:lnTo>
                  <a:pt x="281" y="383"/>
                </a:lnTo>
                <a:lnTo>
                  <a:pt x="280" y="383"/>
                </a:lnTo>
                <a:lnTo>
                  <a:pt x="280" y="382"/>
                </a:lnTo>
                <a:lnTo>
                  <a:pt x="281" y="382"/>
                </a:lnTo>
                <a:lnTo>
                  <a:pt x="281" y="383"/>
                </a:lnTo>
                <a:lnTo>
                  <a:pt x="282" y="383"/>
                </a:lnTo>
                <a:lnTo>
                  <a:pt x="282" y="382"/>
                </a:lnTo>
                <a:lnTo>
                  <a:pt x="282" y="383"/>
                </a:lnTo>
                <a:lnTo>
                  <a:pt x="283" y="383"/>
                </a:lnTo>
                <a:lnTo>
                  <a:pt x="283" y="382"/>
                </a:lnTo>
                <a:lnTo>
                  <a:pt x="282" y="382"/>
                </a:lnTo>
                <a:lnTo>
                  <a:pt x="283" y="382"/>
                </a:lnTo>
                <a:lnTo>
                  <a:pt x="282" y="382"/>
                </a:lnTo>
                <a:lnTo>
                  <a:pt x="282" y="381"/>
                </a:lnTo>
                <a:lnTo>
                  <a:pt x="282" y="382"/>
                </a:lnTo>
                <a:lnTo>
                  <a:pt x="282" y="381"/>
                </a:lnTo>
                <a:lnTo>
                  <a:pt x="281" y="381"/>
                </a:lnTo>
                <a:lnTo>
                  <a:pt x="281" y="382"/>
                </a:lnTo>
                <a:lnTo>
                  <a:pt x="281" y="381"/>
                </a:lnTo>
                <a:lnTo>
                  <a:pt x="282" y="381"/>
                </a:lnTo>
                <a:lnTo>
                  <a:pt x="282" y="380"/>
                </a:lnTo>
                <a:lnTo>
                  <a:pt x="281" y="380"/>
                </a:lnTo>
                <a:lnTo>
                  <a:pt x="281" y="379"/>
                </a:lnTo>
                <a:lnTo>
                  <a:pt x="280" y="379"/>
                </a:lnTo>
                <a:lnTo>
                  <a:pt x="280" y="380"/>
                </a:lnTo>
                <a:lnTo>
                  <a:pt x="281" y="380"/>
                </a:lnTo>
                <a:lnTo>
                  <a:pt x="280" y="380"/>
                </a:lnTo>
                <a:lnTo>
                  <a:pt x="280" y="379"/>
                </a:lnTo>
                <a:lnTo>
                  <a:pt x="279" y="379"/>
                </a:lnTo>
                <a:lnTo>
                  <a:pt x="279" y="380"/>
                </a:lnTo>
                <a:lnTo>
                  <a:pt x="278" y="380"/>
                </a:lnTo>
                <a:lnTo>
                  <a:pt x="279" y="380"/>
                </a:lnTo>
                <a:lnTo>
                  <a:pt x="279" y="379"/>
                </a:lnTo>
                <a:lnTo>
                  <a:pt x="279" y="378"/>
                </a:lnTo>
                <a:lnTo>
                  <a:pt x="280" y="378"/>
                </a:lnTo>
                <a:lnTo>
                  <a:pt x="280" y="379"/>
                </a:lnTo>
                <a:lnTo>
                  <a:pt x="280" y="378"/>
                </a:lnTo>
                <a:lnTo>
                  <a:pt x="280" y="379"/>
                </a:lnTo>
                <a:lnTo>
                  <a:pt x="281" y="379"/>
                </a:lnTo>
                <a:lnTo>
                  <a:pt x="281" y="378"/>
                </a:lnTo>
                <a:lnTo>
                  <a:pt x="280" y="378"/>
                </a:lnTo>
                <a:lnTo>
                  <a:pt x="280" y="377"/>
                </a:lnTo>
                <a:lnTo>
                  <a:pt x="281" y="377"/>
                </a:lnTo>
                <a:lnTo>
                  <a:pt x="280" y="377"/>
                </a:lnTo>
                <a:lnTo>
                  <a:pt x="280" y="376"/>
                </a:lnTo>
                <a:lnTo>
                  <a:pt x="281" y="376"/>
                </a:lnTo>
                <a:lnTo>
                  <a:pt x="281" y="377"/>
                </a:lnTo>
                <a:lnTo>
                  <a:pt x="282" y="377"/>
                </a:lnTo>
                <a:lnTo>
                  <a:pt x="282" y="376"/>
                </a:lnTo>
                <a:lnTo>
                  <a:pt x="282" y="377"/>
                </a:lnTo>
                <a:lnTo>
                  <a:pt x="283" y="377"/>
                </a:lnTo>
                <a:lnTo>
                  <a:pt x="283" y="376"/>
                </a:lnTo>
                <a:lnTo>
                  <a:pt x="282" y="376"/>
                </a:lnTo>
                <a:lnTo>
                  <a:pt x="283" y="376"/>
                </a:lnTo>
                <a:lnTo>
                  <a:pt x="282" y="376"/>
                </a:lnTo>
                <a:lnTo>
                  <a:pt x="282" y="375"/>
                </a:lnTo>
                <a:lnTo>
                  <a:pt x="282" y="376"/>
                </a:lnTo>
                <a:lnTo>
                  <a:pt x="282" y="375"/>
                </a:lnTo>
                <a:lnTo>
                  <a:pt x="281" y="375"/>
                </a:lnTo>
                <a:lnTo>
                  <a:pt x="281" y="376"/>
                </a:lnTo>
                <a:lnTo>
                  <a:pt x="281" y="375"/>
                </a:lnTo>
                <a:lnTo>
                  <a:pt x="282" y="375"/>
                </a:lnTo>
                <a:lnTo>
                  <a:pt x="282" y="374"/>
                </a:lnTo>
                <a:lnTo>
                  <a:pt x="282" y="373"/>
                </a:lnTo>
                <a:lnTo>
                  <a:pt x="282" y="374"/>
                </a:lnTo>
                <a:lnTo>
                  <a:pt x="283" y="374"/>
                </a:lnTo>
                <a:lnTo>
                  <a:pt x="283" y="373"/>
                </a:lnTo>
                <a:lnTo>
                  <a:pt x="282" y="373"/>
                </a:lnTo>
                <a:lnTo>
                  <a:pt x="283" y="373"/>
                </a:lnTo>
                <a:lnTo>
                  <a:pt x="282" y="373"/>
                </a:lnTo>
                <a:lnTo>
                  <a:pt x="283" y="372"/>
                </a:lnTo>
                <a:lnTo>
                  <a:pt x="283" y="373"/>
                </a:lnTo>
                <a:lnTo>
                  <a:pt x="283" y="372"/>
                </a:lnTo>
                <a:lnTo>
                  <a:pt x="283" y="371"/>
                </a:lnTo>
                <a:lnTo>
                  <a:pt x="284" y="371"/>
                </a:lnTo>
                <a:lnTo>
                  <a:pt x="283" y="372"/>
                </a:lnTo>
                <a:lnTo>
                  <a:pt x="284" y="372"/>
                </a:lnTo>
                <a:lnTo>
                  <a:pt x="283" y="372"/>
                </a:lnTo>
                <a:lnTo>
                  <a:pt x="284" y="373"/>
                </a:lnTo>
                <a:lnTo>
                  <a:pt x="284" y="372"/>
                </a:lnTo>
                <a:lnTo>
                  <a:pt x="284" y="373"/>
                </a:lnTo>
                <a:lnTo>
                  <a:pt x="285" y="373"/>
                </a:lnTo>
                <a:lnTo>
                  <a:pt x="284" y="373"/>
                </a:lnTo>
                <a:lnTo>
                  <a:pt x="284" y="374"/>
                </a:lnTo>
                <a:lnTo>
                  <a:pt x="283" y="374"/>
                </a:lnTo>
                <a:lnTo>
                  <a:pt x="284" y="374"/>
                </a:lnTo>
                <a:lnTo>
                  <a:pt x="285" y="374"/>
                </a:lnTo>
                <a:lnTo>
                  <a:pt x="284" y="374"/>
                </a:lnTo>
                <a:lnTo>
                  <a:pt x="285" y="373"/>
                </a:lnTo>
                <a:lnTo>
                  <a:pt x="285" y="374"/>
                </a:lnTo>
                <a:lnTo>
                  <a:pt x="285" y="375"/>
                </a:lnTo>
                <a:lnTo>
                  <a:pt x="286" y="375"/>
                </a:lnTo>
                <a:lnTo>
                  <a:pt x="285" y="375"/>
                </a:lnTo>
                <a:lnTo>
                  <a:pt x="286" y="375"/>
                </a:lnTo>
                <a:lnTo>
                  <a:pt x="286" y="376"/>
                </a:lnTo>
                <a:lnTo>
                  <a:pt x="285" y="375"/>
                </a:lnTo>
                <a:lnTo>
                  <a:pt x="285" y="376"/>
                </a:lnTo>
                <a:lnTo>
                  <a:pt x="285" y="375"/>
                </a:lnTo>
                <a:lnTo>
                  <a:pt x="284" y="375"/>
                </a:lnTo>
                <a:lnTo>
                  <a:pt x="285" y="375"/>
                </a:lnTo>
                <a:lnTo>
                  <a:pt x="284" y="376"/>
                </a:lnTo>
                <a:lnTo>
                  <a:pt x="285" y="376"/>
                </a:lnTo>
                <a:lnTo>
                  <a:pt x="284" y="376"/>
                </a:lnTo>
                <a:lnTo>
                  <a:pt x="284" y="377"/>
                </a:lnTo>
                <a:lnTo>
                  <a:pt x="283" y="377"/>
                </a:lnTo>
                <a:lnTo>
                  <a:pt x="284" y="377"/>
                </a:lnTo>
                <a:lnTo>
                  <a:pt x="285" y="377"/>
                </a:lnTo>
                <a:lnTo>
                  <a:pt x="284" y="377"/>
                </a:lnTo>
                <a:lnTo>
                  <a:pt x="285" y="376"/>
                </a:lnTo>
                <a:lnTo>
                  <a:pt x="285" y="377"/>
                </a:lnTo>
                <a:lnTo>
                  <a:pt x="286" y="377"/>
                </a:lnTo>
                <a:lnTo>
                  <a:pt x="285" y="376"/>
                </a:lnTo>
                <a:lnTo>
                  <a:pt x="286" y="376"/>
                </a:lnTo>
                <a:lnTo>
                  <a:pt x="286" y="377"/>
                </a:lnTo>
                <a:lnTo>
                  <a:pt x="287" y="377"/>
                </a:lnTo>
                <a:lnTo>
                  <a:pt x="287" y="378"/>
                </a:lnTo>
                <a:lnTo>
                  <a:pt x="286" y="378"/>
                </a:lnTo>
                <a:lnTo>
                  <a:pt x="286" y="379"/>
                </a:lnTo>
                <a:lnTo>
                  <a:pt x="286" y="378"/>
                </a:lnTo>
                <a:lnTo>
                  <a:pt x="287" y="378"/>
                </a:lnTo>
                <a:lnTo>
                  <a:pt x="287" y="379"/>
                </a:lnTo>
                <a:lnTo>
                  <a:pt x="287" y="378"/>
                </a:lnTo>
                <a:lnTo>
                  <a:pt x="287" y="379"/>
                </a:lnTo>
                <a:lnTo>
                  <a:pt x="288" y="379"/>
                </a:lnTo>
                <a:lnTo>
                  <a:pt x="287" y="379"/>
                </a:lnTo>
                <a:lnTo>
                  <a:pt x="288" y="379"/>
                </a:lnTo>
                <a:lnTo>
                  <a:pt x="288" y="380"/>
                </a:lnTo>
                <a:lnTo>
                  <a:pt x="287" y="380"/>
                </a:lnTo>
                <a:lnTo>
                  <a:pt x="287" y="379"/>
                </a:lnTo>
                <a:lnTo>
                  <a:pt x="287" y="380"/>
                </a:lnTo>
                <a:lnTo>
                  <a:pt x="286" y="380"/>
                </a:lnTo>
                <a:lnTo>
                  <a:pt x="286" y="379"/>
                </a:lnTo>
                <a:lnTo>
                  <a:pt x="285" y="379"/>
                </a:lnTo>
                <a:lnTo>
                  <a:pt x="286" y="380"/>
                </a:lnTo>
                <a:lnTo>
                  <a:pt x="285" y="380"/>
                </a:lnTo>
                <a:lnTo>
                  <a:pt x="285" y="381"/>
                </a:lnTo>
                <a:lnTo>
                  <a:pt x="286" y="381"/>
                </a:lnTo>
                <a:lnTo>
                  <a:pt x="285" y="381"/>
                </a:lnTo>
                <a:lnTo>
                  <a:pt x="286" y="381"/>
                </a:lnTo>
                <a:lnTo>
                  <a:pt x="286" y="382"/>
                </a:lnTo>
                <a:lnTo>
                  <a:pt x="285" y="381"/>
                </a:lnTo>
                <a:lnTo>
                  <a:pt x="285" y="382"/>
                </a:lnTo>
                <a:lnTo>
                  <a:pt x="285" y="381"/>
                </a:lnTo>
                <a:lnTo>
                  <a:pt x="284" y="381"/>
                </a:lnTo>
                <a:lnTo>
                  <a:pt x="285" y="381"/>
                </a:lnTo>
                <a:lnTo>
                  <a:pt x="284" y="382"/>
                </a:lnTo>
                <a:lnTo>
                  <a:pt x="285" y="382"/>
                </a:lnTo>
                <a:lnTo>
                  <a:pt x="284" y="382"/>
                </a:lnTo>
                <a:lnTo>
                  <a:pt x="284" y="383"/>
                </a:lnTo>
                <a:lnTo>
                  <a:pt x="283" y="383"/>
                </a:lnTo>
                <a:lnTo>
                  <a:pt x="284" y="383"/>
                </a:lnTo>
                <a:lnTo>
                  <a:pt x="285" y="383"/>
                </a:lnTo>
                <a:lnTo>
                  <a:pt x="284" y="383"/>
                </a:lnTo>
                <a:lnTo>
                  <a:pt x="285" y="382"/>
                </a:lnTo>
                <a:lnTo>
                  <a:pt x="285" y="383"/>
                </a:lnTo>
                <a:lnTo>
                  <a:pt x="286" y="383"/>
                </a:lnTo>
                <a:lnTo>
                  <a:pt x="285" y="382"/>
                </a:lnTo>
                <a:lnTo>
                  <a:pt x="286" y="382"/>
                </a:lnTo>
                <a:lnTo>
                  <a:pt x="286" y="383"/>
                </a:lnTo>
                <a:lnTo>
                  <a:pt x="287" y="383"/>
                </a:lnTo>
                <a:lnTo>
                  <a:pt x="287" y="382"/>
                </a:lnTo>
                <a:lnTo>
                  <a:pt x="287" y="383"/>
                </a:lnTo>
                <a:lnTo>
                  <a:pt x="288" y="383"/>
                </a:lnTo>
                <a:lnTo>
                  <a:pt x="288" y="382"/>
                </a:lnTo>
                <a:lnTo>
                  <a:pt x="287" y="382"/>
                </a:lnTo>
                <a:lnTo>
                  <a:pt x="288" y="382"/>
                </a:lnTo>
                <a:lnTo>
                  <a:pt x="288" y="381"/>
                </a:lnTo>
                <a:lnTo>
                  <a:pt x="288" y="382"/>
                </a:lnTo>
                <a:lnTo>
                  <a:pt x="288" y="381"/>
                </a:lnTo>
                <a:lnTo>
                  <a:pt x="288" y="380"/>
                </a:lnTo>
                <a:lnTo>
                  <a:pt x="289" y="380"/>
                </a:lnTo>
                <a:lnTo>
                  <a:pt x="289" y="381"/>
                </a:lnTo>
                <a:lnTo>
                  <a:pt x="289" y="382"/>
                </a:lnTo>
                <a:lnTo>
                  <a:pt x="289" y="381"/>
                </a:lnTo>
                <a:lnTo>
                  <a:pt x="289" y="382"/>
                </a:lnTo>
                <a:lnTo>
                  <a:pt x="290" y="382"/>
                </a:lnTo>
                <a:lnTo>
                  <a:pt x="289" y="382"/>
                </a:lnTo>
                <a:lnTo>
                  <a:pt x="289" y="383"/>
                </a:lnTo>
                <a:lnTo>
                  <a:pt x="290" y="383"/>
                </a:lnTo>
                <a:lnTo>
                  <a:pt x="290" y="382"/>
                </a:lnTo>
                <a:lnTo>
                  <a:pt x="290" y="383"/>
                </a:lnTo>
                <a:lnTo>
                  <a:pt x="291" y="383"/>
                </a:lnTo>
                <a:lnTo>
                  <a:pt x="291" y="382"/>
                </a:lnTo>
                <a:lnTo>
                  <a:pt x="292" y="382"/>
                </a:lnTo>
                <a:lnTo>
                  <a:pt x="292" y="383"/>
                </a:lnTo>
                <a:lnTo>
                  <a:pt x="291" y="383"/>
                </a:lnTo>
                <a:lnTo>
                  <a:pt x="292" y="383"/>
                </a:lnTo>
                <a:lnTo>
                  <a:pt x="292" y="382"/>
                </a:lnTo>
                <a:lnTo>
                  <a:pt x="293" y="382"/>
                </a:lnTo>
                <a:lnTo>
                  <a:pt x="293" y="383"/>
                </a:lnTo>
                <a:lnTo>
                  <a:pt x="294" y="383"/>
                </a:lnTo>
                <a:lnTo>
                  <a:pt x="293" y="383"/>
                </a:lnTo>
                <a:lnTo>
                  <a:pt x="293" y="382"/>
                </a:lnTo>
                <a:lnTo>
                  <a:pt x="293" y="381"/>
                </a:lnTo>
                <a:lnTo>
                  <a:pt x="292" y="381"/>
                </a:lnTo>
                <a:lnTo>
                  <a:pt x="292" y="382"/>
                </a:lnTo>
                <a:lnTo>
                  <a:pt x="292" y="381"/>
                </a:lnTo>
                <a:lnTo>
                  <a:pt x="292" y="382"/>
                </a:lnTo>
                <a:lnTo>
                  <a:pt x="291" y="382"/>
                </a:lnTo>
                <a:lnTo>
                  <a:pt x="291" y="381"/>
                </a:lnTo>
                <a:lnTo>
                  <a:pt x="292" y="381"/>
                </a:lnTo>
                <a:lnTo>
                  <a:pt x="292" y="380"/>
                </a:lnTo>
                <a:lnTo>
                  <a:pt x="292" y="379"/>
                </a:lnTo>
                <a:lnTo>
                  <a:pt x="293" y="379"/>
                </a:lnTo>
                <a:lnTo>
                  <a:pt x="293" y="380"/>
                </a:lnTo>
                <a:lnTo>
                  <a:pt x="294" y="380"/>
                </a:lnTo>
                <a:lnTo>
                  <a:pt x="293" y="380"/>
                </a:lnTo>
                <a:lnTo>
                  <a:pt x="293" y="379"/>
                </a:lnTo>
                <a:lnTo>
                  <a:pt x="293" y="378"/>
                </a:lnTo>
                <a:lnTo>
                  <a:pt x="293" y="379"/>
                </a:lnTo>
                <a:lnTo>
                  <a:pt x="294" y="379"/>
                </a:lnTo>
                <a:lnTo>
                  <a:pt x="294" y="378"/>
                </a:lnTo>
                <a:lnTo>
                  <a:pt x="293" y="378"/>
                </a:lnTo>
                <a:lnTo>
                  <a:pt x="294" y="378"/>
                </a:lnTo>
                <a:lnTo>
                  <a:pt x="294" y="377"/>
                </a:lnTo>
                <a:lnTo>
                  <a:pt x="294" y="378"/>
                </a:lnTo>
                <a:lnTo>
                  <a:pt x="294" y="379"/>
                </a:lnTo>
                <a:lnTo>
                  <a:pt x="294" y="378"/>
                </a:lnTo>
                <a:lnTo>
                  <a:pt x="295" y="378"/>
                </a:lnTo>
                <a:lnTo>
                  <a:pt x="295" y="379"/>
                </a:lnTo>
                <a:lnTo>
                  <a:pt x="294" y="379"/>
                </a:lnTo>
                <a:lnTo>
                  <a:pt x="294" y="380"/>
                </a:lnTo>
                <a:lnTo>
                  <a:pt x="295" y="380"/>
                </a:lnTo>
                <a:lnTo>
                  <a:pt x="295" y="379"/>
                </a:lnTo>
                <a:lnTo>
                  <a:pt x="295" y="380"/>
                </a:lnTo>
                <a:lnTo>
                  <a:pt x="296" y="380"/>
                </a:lnTo>
                <a:lnTo>
                  <a:pt x="295" y="380"/>
                </a:lnTo>
                <a:lnTo>
                  <a:pt x="295" y="381"/>
                </a:lnTo>
                <a:lnTo>
                  <a:pt x="296" y="381"/>
                </a:lnTo>
                <a:lnTo>
                  <a:pt x="296" y="382"/>
                </a:lnTo>
                <a:lnTo>
                  <a:pt x="296" y="381"/>
                </a:lnTo>
                <a:lnTo>
                  <a:pt x="295" y="382"/>
                </a:lnTo>
                <a:lnTo>
                  <a:pt x="295" y="381"/>
                </a:lnTo>
                <a:lnTo>
                  <a:pt x="295" y="382"/>
                </a:lnTo>
                <a:lnTo>
                  <a:pt x="294" y="382"/>
                </a:lnTo>
                <a:lnTo>
                  <a:pt x="294" y="383"/>
                </a:lnTo>
                <a:lnTo>
                  <a:pt x="295" y="383"/>
                </a:lnTo>
                <a:lnTo>
                  <a:pt x="295" y="382"/>
                </a:lnTo>
                <a:lnTo>
                  <a:pt x="295" y="383"/>
                </a:lnTo>
                <a:lnTo>
                  <a:pt x="296" y="383"/>
                </a:lnTo>
                <a:lnTo>
                  <a:pt x="296" y="382"/>
                </a:lnTo>
                <a:lnTo>
                  <a:pt x="297" y="382"/>
                </a:lnTo>
                <a:lnTo>
                  <a:pt x="296" y="382"/>
                </a:lnTo>
                <a:lnTo>
                  <a:pt x="297" y="382"/>
                </a:lnTo>
                <a:lnTo>
                  <a:pt x="297" y="383"/>
                </a:lnTo>
                <a:lnTo>
                  <a:pt x="296" y="383"/>
                </a:lnTo>
                <a:lnTo>
                  <a:pt x="297" y="383"/>
                </a:lnTo>
                <a:lnTo>
                  <a:pt x="298" y="383"/>
                </a:lnTo>
                <a:lnTo>
                  <a:pt x="297" y="383"/>
                </a:lnTo>
                <a:lnTo>
                  <a:pt x="298" y="382"/>
                </a:lnTo>
                <a:lnTo>
                  <a:pt x="298" y="383"/>
                </a:lnTo>
                <a:lnTo>
                  <a:pt x="299" y="383"/>
                </a:lnTo>
                <a:lnTo>
                  <a:pt x="298" y="382"/>
                </a:lnTo>
                <a:lnTo>
                  <a:pt x="299" y="382"/>
                </a:lnTo>
                <a:lnTo>
                  <a:pt x="298" y="382"/>
                </a:lnTo>
                <a:lnTo>
                  <a:pt x="298" y="381"/>
                </a:lnTo>
                <a:lnTo>
                  <a:pt x="299" y="382"/>
                </a:lnTo>
                <a:lnTo>
                  <a:pt x="299" y="381"/>
                </a:lnTo>
                <a:lnTo>
                  <a:pt x="298" y="381"/>
                </a:lnTo>
                <a:lnTo>
                  <a:pt x="299" y="381"/>
                </a:lnTo>
                <a:lnTo>
                  <a:pt x="299" y="380"/>
                </a:lnTo>
                <a:lnTo>
                  <a:pt x="299" y="381"/>
                </a:lnTo>
                <a:lnTo>
                  <a:pt x="299" y="382"/>
                </a:lnTo>
                <a:lnTo>
                  <a:pt x="299" y="381"/>
                </a:lnTo>
                <a:lnTo>
                  <a:pt x="300" y="381"/>
                </a:lnTo>
                <a:lnTo>
                  <a:pt x="300" y="382"/>
                </a:lnTo>
                <a:lnTo>
                  <a:pt x="299" y="382"/>
                </a:lnTo>
                <a:lnTo>
                  <a:pt x="299" y="383"/>
                </a:lnTo>
                <a:lnTo>
                  <a:pt x="300" y="383"/>
                </a:lnTo>
                <a:lnTo>
                  <a:pt x="300" y="382"/>
                </a:lnTo>
                <a:lnTo>
                  <a:pt x="300" y="383"/>
                </a:lnTo>
                <a:lnTo>
                  <a:pt x="301" y="383"/>
                </a:lnTo>
                <a:lnTo>
                  <a:pt x="301" y="382"/>
                </a:lnTo>
                <a:lnTo>
                  <a:pt x="302" y="382"/>
                </a:lnTo>
                <a:lnTo>
                  <a:pt x="302" y="383"/>
                </a:lnTo>
                <a:lnTo>
                  <a:pt x="303" y="383"/>
                </a:lnTo>
                <a:lnTo>
                  <a:pt x="303" y="382"/>
                </a:lnTo>
                <a:lnTo>
                  <a:pt x="303" y="383"/>
                </a:lnTo>
                <a:lnTo>
                  <a:pt x="304" y="383"/>
                </a:lnTo>
                <a:lnTo>
                  <a:pt x="304" y="382"/>
                </a:lnTo>
                <a:lnTo>
                  <a:pt x="303" y="382"/>
                </a:lnTo>
                <a:lnTo>
                  <a:pt x="303" y="381"/>
                </a:lnTo>
                <a:lnTo>
                  <a:pt x="303" y="382"/>
                </a:lnTo>
                <a:lnTo>
                  <a:pt x="302" y="382"/>
                </a:lnTo>
                <a:lnTo>
                  <a:pt x="302" y="381"/>
                </a:lnTo>
                <a:lnTo>
                  <a:pt x="302" y="382"/>
                </a:lnTo>
                <a:lnTo>
                  <a:pt x="302" y="381"/>
                </a:lnTo>
                <a:lnTo>
                  <a:pt x="303" y="381"/>
                </a:lnTo>
                <a:lnTo>
                  <a:pt x="303" y="380"/>
                </a:lnTo>
                <a:lnTo>
                  <a:pt x="302" y="380"/>
                </a:lnTo>
                <a:lnTo>
                  <a:pt x="302" y="379"/>
                </a:lnTo>
                <a:lnTo>
                  <a:pt x="301" y="379"/>
                </a:lnTo>
                <a:lnTo>
                  <a:pt x="301" y="380"/>
                </a:lnTo>
                <a:lnTo>
                  <a:pt x="300" y="380"/>
                </a:lnTo>
                <a:lnTo>
                  <a:pt x="300" y="379"/>
                </a:lnTo>
                <a:lnTo>
                  <a:pt x="300" y="380"/>
                </a:lnTo>
                <a:lnTo>
                  <a:pt x="299" y="380"/>
                </a:lnTo>
                <a:lnTo>
                  <a:pt x="299" y="379"/>
                </a:lnTo>
                <a:lnTo>
                  <a:pt x="300" y="379"/>
                </a:lnTo>
                <a:lnTo>
                  <a:pt x="300" y="378"/>
                </a:lnTo>
                <a:lnTo>
                  <a:pt x="300" y="379"/>
                </a:lnTo>
                <a:lnTo>
                  <a:pt x="301" y="379"/>
                </a:lnTo>
                <a:lnTo>
                  <a:pt x="301" y="378"/>
                </a:lnTo>
                <a:lnTo>
                  <a:pt x="301" y="379"/>
                </a:lnTo>
                <a:lnTo>
                  <a:pt x="301" y="378"/>
                </a:lnTo>
                <a:lnTo>
                  <a:pt x="300" y="378"/>
                </a:lnTo>
                <a:lnTo>
                  <a:pt x="300" y="377"/>
                </a:lnTo>
                <a:lnTo>
                  <a:pt x="301" y="377"/>
                </a:lnTo>
                <a:lnTo>
                  <a:pt x="300" y="377"/>
                </a:lnTo>
                <a:lnTo>
                  <a:pt x="300" y="376"/>
                </a:lnTo>
                <a:lnTo>
                  <a:pt x="300" y="377"/>
                </a:lnTo>
                <a:lnTo>
                  <a:pt x="299" y="377"/>
                </a:lnTo>
                <a:lnTo>
                  <a:pt x="299" y="376"/>
                </a:lnTo>
                <a:lnTo>
                  <a:pt x="300" y="376"/>
                </a:lnTo>
                <a:lnTo>
                  <a:pt x="300" y="375"/>
                </a:lnTo>
                <a:lnTo>
                  <a:pt x="299" y="375"/>
                </a:lnTo>
                <a:lnTo>
                  <a:pt x="299" y="376"/>
                </a:lnTo>
                <a:lnTo>
                  <a:pt x="299" y="375"/>
                </a:lnTo>
                <a:lnTo>
                  <a:pt x="299" y="374"/>
                </a:lnTo>
                <a:lnTo>
                  <a:pt x="299" y="375"/>
                </a:lnTo>
                <a:lnTo>
                  <a:pt x="298" y="375"/>
                </a:lnTo>
                <a:lnTo>
                  <a:pt x="299" y="375"/>
                </a:lnTo>
                <a:lnTo>
                  <a:pt x="299" y="376"/>
                </a:lnTo>
                <a:lnTo>
                  <a:pt x="298" y="375"/>
                </a:lnTo>
                <a:lnTo>
                  <a:pt x="298" y="376"/>
                </a:lnTo>
                <a:lnTo>
                  <a:pt x="299" y="376"/>
                </a:lnTo>
                <a:lnTo>
                  <a:pt x="298" y="376"/>
                </a:lnTo>
                <a:lnTo>
                  <a:pt x="299" y="377"/>
                </a:lnTo>
                <a:lnTo>
                  <a:pt x="298" y="377"/>
                </a:lnTo>
                <a:lnTo>
                  <a:pt x="298" y="376"/>
                </a:lnTo>
                <a:lnTo>
                  <a:pt x="297" y="377"/>
                </a:lnTo>
                <a:lnTo>
                  <a:pt x="298" y="377"/>
                </a:lnTo>
                <a:lnTo>
                  <a:pt x="297" y="377"/>
                </a:lnTo>
                <a:lnTo>
                  <a:pt x="296" y="377"/>
                </a:lnTo>
                <a:lnTo>
                  <a:pt x="297" y="377"/>
                </a:lnTo>
                <a:lnTo>
                  <a:pt x="297" y="376"/>
                </a:lnTo>
                <a:lnTo>
                  <a:pt x="296" y="376"/>
                </a:lnTo>
                <a:lnTo>
                  <a:pt x="297" y="376"/>
                </a:lnTo>
                <a:lnTo>
                  <a:pt x="296" y="376"/>
                </a:lnTo>
                <a:lnTo>
                  <a:pt x="296" y="377"/>
                </a:lnTo>
                <a:lnTo>
                  <a:pt x="295" y="377"/>
                </a:lnTo>
                <a:lnTo>
                  <a:pt x="295" y="376"/>
                </a:lnTo>
                <a:lnTo>
                  <a:pt x="295" y="377"/>
                </a:lnTo>
                <a:lnTo>
                  <a:pt x="294" y="377"/>
                </a:lnTo>
                <a:lnTo>
                  <a:pt x="294" y="376"/>
                </a:lnTo>
                <a:lnTo>
                  <a:pt x="295" y="376"/>
                </a:lnTo>
                <a:lnTo>
                  <a:pt x="295" y="375"/>
                </a:lnTo>
                <a:lnTo>
                  <a:pt x="295" y="376"/>
                </a:lnTo>
                <a:lnTo>
                  <a:pt x="296" y="375"/>
                </a:lnTo>
                <a:lnTo>
                  <a:pt x="296" y="376"/>
                </a:lnTo>
                <a:lnTo>
                  <a:pt x="296" y="375"/>
                </a:lnTo>
                <a:lnTo>
                  <a:pt x="295" y="375"/>
                </a:lnTo>
                <a:lnTo>
                  <a:pt x="295" y="374"/>
                </a:lnTo>
                <a:lnTo>
                  <a:pt x="296" y="374"/>
                </a:lnTo>
                <a:lnTo>
                  <a:pt x="295" y="374"/>
                </a:lnTo>
                <a:lnTo>
                  <a:pt x="296" y="374"/>
                </a:lnTo>
                <a:lnTo>
                  <a:pt x="296" y="373"/>
                </a:lnTo>
                <a:lnTo>
                  <a:pt x="297" y="373"/>
                </a:lnTo>
                <a:lnTo>
                  <a:pt x="296" y="373"/>
                </a:lnTo>
                <a:lnTo>
                  <a:pt x="297" y="373"/>
                </a:lnTo>
                <a:lnTo>
                  <a:pt x="297" y="374"/>
                </a:lnTo>
                <a:lnTo>
                  <a:pt x="296" y="374"/>
                </a:lnTo>
                <a:lnTo>
                  <a:pt x="297" y="374"/>
                </a:lnTo>
                <a:lnTo>
                  <a:pt x="298" y="374"/>
                </a:lnTo>
                <a:lnTo>
                  <a:pt x="297" y="374"/>
                </a:lnTo>
                <a:lnTo>
                  <a:pt x="298" y="373"/>
                </a:lnTo>
                <a:lnTo>
                  <a:pt x="298" y="374"/>
                </a:lnTo>
                <a:lnTo>
                  <a:pt x="299" y="374"/>
                </a:lnTo>
                <a:lnTo>
                  <a:pt x="298" y="373"/>
                </a:lnTo>
                <a:lnTo>
                  <a:pt x="299" y="373"/>
                </a:lnTo>
                <a:lnTo>
                  <a:pt x="298" y="373"/>
                </a:lnTo>
                <a:lnTo>
                  <a:pt x="298" y="372"/>
                </a:lnTo>
                <a:lnTo>
                  <a:pt x="297" y="372"/>
                </a:lnTo>
                <a:lnTo>
                  <a:pt x="298" y="372"/>
                </a:lnTo>
                <a:lnTo>
                  <a:pt x="297" y="373"/>
                </a:lnTo>
                <a:lnTo>
                  <a:pt x="297" y="372"/>
                </a:lnTo>
                <a:lnTo>
                  <a:pt x="297" y="373"/>
                </a:lnTo>
                <a:lnTo>
                  <a:pt x="296" y="372"/>
                </a:lnTo>
                <a:lnTo>
                  <a:pt x="297" y="372"/>
                </a:lnTo>
                <a:lnTo>
                  <a:pt x="298" y="372"/>
                </a:lnTo>
                <a:lnTo>
                  <a:pt x="297" y="371"/>
                </a:lnTo>
                <a:lnTo>
                  <a:pt x="296" y="371"/>
                </a:lnTo>
                <a:lnTo>
                  <a:pt x="297" y="371"/>
                </a:lnTo>
                <a:lnTo>
                  <a:pt x="297" y="370"/>
                </a:lnTo>
                <a:lnTo>
                  <a:pt x="296" y="370"/>
                </a:lnTo>
                <a:lnTo>
                  <a:pt x="297" y="370"/>
                </a:lnTo>
                <a:lnTo>
                  <a:pt x="296" y="370"/>
                </a:lnTo>
                <a:lnTo>
                  <a:pt x="296" y="371"/>
                </a:lnTo>
                <a:lnTo>
                  <a:pt x="295" y="371"/>
                </a:lnTo>
                <a:lnTo>
                  <a:pt x="295" y="370"/>
                </a:lnTo>
                <a:lnTo>
                  <a:pt x="295" y="371"/>
                </a:lnTo>
                <a:lnTo>
                  <a:pt x="294" y="371"/>
                </a:lnTo>
                <a:lnTo>
                  <a:pt x="294" y="370"/>
                </a:lnTo>
                <a:lnTo>
                  <a:pt x="295" y="370"/>
                </a:lnTo>
                <a:lnTo>
                  <a:pt x="295" y="369"/>
                </a:lnTo>
                <a:lnTo>
                  <a:pt x="295" y="370"/>
                </a:lnTo>
                <a:lnTo>
                  <a:pt x="296" y="369"/>
                </a:lnTo>
                <a:lnTo>
                  <a:pt x="296" y="370"/>
                </a:lnTo>
                <a:lnTo>
                  <a:pt x="296" y="369"/>
                </a:lnTo>
                <a:lnTo>
                  <a:pt x="295" y="369"/>
                </a:lnTo>
                <a:lnTo>
                  <a:pt x="295" y="368"/>
                </a:lnTo>
                <a:lnTo>
                  <a:pt x="296" y="368"/>
                </a:lnTo>
                <a:lnTo>
                  <a:pt x="295" y="368"/>
                </a:lnTo>
                <a:lnTo>
                  <a:pt x="295" y="367"/>
                </a:lnTo>
                <a:lnTo>
                  <a:pt x="295" y="368"/>
                </a:lnTo>
                <a:lnTo>
                  <a:pt x="294" y="368"/>
                </a:lnTo>
                <a:lnTo>
                  <a:pt x="294" y="367"/>
                </a:lnTo>
                <a:lnTo>
                  <a:pt x="295" y="367"/>
                </a:lnTo>
                <a:lnTo>
                  <a:pt x="295" y="366"/>
                </a:lnTo>
                <a:lnTo>
                  <a:pt x="294" y="366"/>
                </a:lnTo>
                <a:lnTo>
                  <a:pt x="294" y="367"/>
                </a:lnTo>
                <a:lnTo>
                  <a:pt x="294" y="366"/>
                </a:lnTo>
                <a:lnTo>
                  <a:pt x="294" y="365"/>
                </a:lnTo>
                <a:lnTo>
                  <a:pt x="294" y="366"/>
                </a:lnTo>
                <a:lnTo>
                  <a:pt x="293" y="366"/>
                </a:lnTo>
                <a:lnTo>
                  <a:pt x="294" y="366"/>
                </a:lnTo>
                <a:lnTo>
                  <a:pt x="294" y="367"/>
                </a:lnTo>
                <a:lnTo>
                  <a:pt x="293" y="367"/>
                </a:lnTo>
                <a:lnTo>
                  <a:pt x="293" y="366"/>
                </a:lnTo>
                <a:lnTo>
                  <a:pt x="293" y="367"/>
                </a:lnTo>
                <a:lnTo>
                  <a:pt x="293" y="368"/>
                </a:lnTo>
                <a:lnTo>
                  <a:pt x="294" y="368"/>
                </a:lnTo>
                <a:lnTo>
                  <a:pt x="293" y="368"/>
                </a:lnTo>
                <a:lnTo>
                  <a:pt x="293" y="367"/>
                </a:lnTo>
                <a:lnTo>
                  <a:pt x="292" y="367"/>
                </a:lnTo>
                <a:lnTo>
                  <a:pt x="292" y="368"/>
                </a:lnTo>
                <a:lnTo>
                  <a:pt x="292" y="369"/>
                </a:lnTo>
                <a:lnTo>
                  <a:pt x="291" y="369"/>
                </a:lnTo>
                <a:lnTo>
                  <a:pt x="291" y="370"/>
                </a:lnTo>
                <a:lnTo>
                  <a:pt x="292" y="370"/>
                </a:lnTo>
                <a:lnTo>
                  <a:pt x="292" y="369"/>
                </a:lnTo>
                <a:lnTo>
                  <a:pt x="292" y="370"/>
                </a:lnTo>
                <a:lnTo>
                  <a:pt x="292" y="369"/>
                </a:lnTo>
                <a:lnTo>
                  <a:pt x="293" y="369"/>
                </a:lnTo>
                <a:lnTo>
                  <a:pt x="293" y="370"/>
                </a:lnTo>
                <a:lnTo>
                  <a:pt x="293" y="371"/>
                </a:lnTo>
                <a:lnTo>
                  <a:pt x="294" y="371"/>
                </a:lnTo>
                <a:lnTo>
                  <a:pt x="293" y="371"/>
                </a:lnTo>
                <a:lnTo>
                  <a:pt x="293" y="370"/>
                </a:lnTo>
                <a:lnTo>
                  <a:pt x="292" y="370"/>
                </a:lnTo>
                <a:lnTo>
                  <a:pt x="292" y="371"/>
                </a:lnTo>
                <a:lnTo>
                  <a:pt x="291" y="371"/>
                </a:lnTo>
                <a:lnTo>
                  <a:pt x="292" y="371"/>
                </a:lnTo>
                <a:lnTo>
                  <a:pt x="292" y="370"/>
                </a:lnTo>
                <a:lnTo>
                  <a:pt x="291" y="370"/>
                </a:lnTo>
                <a:lnTo>
                  <a:pt x="291" y="371"/>
                </a:lnTo>
                <a:lnTo>
                  <a:pt x="290" y="371"/>
                </a:lnTo>
                <a:lnTo>
                  <a:pt x="290" y="370"/>
                </a:lnTo>
                <a:lnTo>
                  <a:pt x="290" y="371"/>
                </a:lnTo>
                <a:lnTo>
                  <a:pt x="289" y="371"/>
                </a:lnTo>
                <a:lnTo>
                  <a:pt x="289" y="370"/>
                </a:lnTo>
                <a:lnTo>
                  <a:pt x="290" y="370"/>
                </a:lnTo>
                <a:lnTo>
                  <a:pt x="289" y="370"/>
                </a:lnTo>
                <a:lnTo>
                  <a:pt x="289" y="369"/>
                </a:lnTo>
                <a:lnTo>
                  <a:pt x="289" y="370"/>
                </a:lnTo>
                <a:lnTo>
                  <a:pt x="289" y="369"/>
                </a:lnTo>
                <a:lnTo>
                  <a:pt x="289" y="368"/>
                </a:lnTo>
                <a:lnTo>
                  <a:pt x="288" y="368"/>
                </a:lnTo>
                <a:lnTo>
                  <a:pt x="288" y="369"/>
                </a:lnTo>
                <a:lnTo>
                  <a:pt x="288" y="370"/>
                </a:lnTo>
                <a:lnTo>
                  <a:pt x="288" y="369"/>
                </a:lnTo>
                <a:lnTo>
                  <a:pt x="288" y="370"/>
                </a:lnTo>
                <a:lnTo>
                  <a:pt x="287" y="370"/>
                </a:lnTo>
                <a:lnTo>
                  <a:pt x="288" y="370"/>
                </a:lnTo>
                <a:lnTo>
                  <a:pt x="288" y="371"/>
                </a:lnTo>
                <a:lnTo>
                  <a:pt x="287" y="371"/>
                </a:lnTo>
                <a:lnTo>
                  <a:pt x="287" y="370"/>
                </a:lnTo>
                <a:lnTo>
                  <a:pt x="287" y="371"/>
                </a:lnTo>
                <a:lnTo>
                  <a:pt x="286" y="371"/>
                </a:lnTo>
                <a:lnTo>
                  <a:pt x="286" y="370"/>
                </a:lnTo>
                <a:lnTo>
                  <a:pt x="285" y="370"/>
                </a:lnTo>
                <a:lnTo>
                  <a:pt x="286" y="371"/>
                </a:lnTo>
                <a:lnTo>
                  <a:pt x="285" y="371"/>
                </a:lnTo>
                <a:lnTo>
                  <a:pt x="285" y="370"/>
                </a:lnTo>
                <a:lnTo>
                  <a:pt x="284" y="371"/>
                </a:lnTo>
                <a:lnTo>
                  <a:pt x="285" y="371"/>
                </a:lnTo>
                <a:lnTo>
                  <a:pt x="284" y="371"/>
                </a:lnTo>
                <a:lnTo>
                  <a:pt x="283" y="371"/>
                </a:lnTo>
                <a:lnTo>
                  <a:pt x="284" y="371"/>
                </a:lnTo>
                <a:lnTo>
                  <a:pt x="284" y="370"/>
                </a:lnTo>
                <a:lnTo>
                  <a:pt x="285" y="370"/>
                </a:lnTo>
                <a:lnTo>
                  <a:pt x="284" y="370"/>
                </a:lnTo>
                <a:lnTo>
                  <a:pt x="285" y="369"/>
                </a:lnTo>
                <a:lnTo>
                  <a:pt x="284" y="369"/>
                </a:lnTo>
                <a:lnTo>
                  <a:pt x="285" y="369"/>
                </a:lnTo>
                <a:lnTo>
                  <a:pt x="285" y="370"/>
                </a:lnTo>
                <a:lnTo>
                  <a:pt x="285" y="369"/>
                </a:lnTo>
                <a:lnTo>
                  <a:pt x="286" y="370"/>
                </a:lnTo>
                <a:lnTo>
                  <a:pt x="286" y="369"/>
                </a:lnTo>
                <a:lnTo>
                  <a:pt x="285" y="369"/>
                </a:lnTo>
                <a:lnTo>
                  <a:pt x="286" y="369"/>
                </a:lnTo>
                <a:lnTo>
                  <a:pt x="285" y="369"/>
                </a:lnTo>
                <a:lnTo>
                  <a:pt x="285" y="368"/>
                </a:lnTo>
                <a:lnTo>
                  <a:pt x="286" y="368"/>
                </a:lnTo>
                <a:lnTo>
                  <a:pt x="285" y="367"/>
                </a:lnTo>
                <a:lnTo>
                  <a:pt x="286" y="367"/>
                </a:lnTo>
                <a:lnTo>
                  <a:pt x="286" y="368"/>
                </a:lnTo>
                <a:lnTo>
                  <a:pt x="287" y="368"/>
                </a:lnTo>
                <a:lnTo>
                  <a:pt x="287" y="367"/>
                </a:lnTo>
                <a:lnTo>
                  <a:pt x="287" y="368"/>
                </a:lnTo>
                <a:lnTo>
                  <a:pt x="288" y="368"/>
                </a:lnTo>
                <a:lnTo>
                  <a:pt x="288" y="367"/>
                </a:lnTo>
                <a:lnTo>
                  <a:pt x="287" y="367"/>
                </a:lnTo>
                <a:lnTo>
                  <a:pt x="288" y="367"/>
                </a:lnTo>
                <a:lnTo>
                  <a:pt x="287" y="367"/>
                </a:lnTo>
                <a:lnTo>
                  <a:pt x="287" y="366"/>
                </a:lnTo>
                <a:lnTo>
                  <a:pt x="287" y="367"/>
                </a:lnTo>
                <a:lnTo>
                  <a:pt x="287" y="366"/>
                </a:lnTo>
                <a:lnTo>
                  <a:pt x="286" y="366"/>
                </a:lnTo>
                <a:lnTo>
                  <a:pt x="286" y="367"/>
                </a:lnTo>
                <a:lnTo>
                  <a:pt x="286" y="366"/>
                </a:lnTo>
                <a:lnTo>
                  <a:pt x="287" y="366"/>
                </a:lnTo>
                <a:lnTo>
                  <a:pt x="287" y="365"/>
                </a:lnTo>
                <a:lnTo>
                  <a:pt x="287" y="364"/>
                </a:lnTo>
                <a:lnTo>
                  <a:pt x="287" y="365"/>
                </a:lnTo>
                <a:lnTo>
                  <a:pt x="288" y="365"/>
                </a:lnTo>
                <a:lnTo>
                  <a:pt x="288" y="364"/>
                </a:lnTo>
                <a:lnTo>
                  <a:pt x="287" y="364"/>
                </a:lnTo>
                <a:lnTo>
                  <a:pt x="288" y="364"/>
                </a:lnTo>
                <a:lnTo>
                  <a:pt x="288" y="363"/>
                </a:lnTo>
                <a:lnTo>
                  <a:pt x="288" y="364"/>
                </a:lnTo>
                <a:lnTo>
                  <a:pt x="288" y="363"/>
                </a:lnTo>
                <a:lnTo>
                  <a:pt x="288" y="362"/>
                </a:lnTo>
                <a:lnTo>
                  <a:pt x="289" y="362"/>
                </a:lnTo>
                <a:lnTo>
                  <a:pt x="289" y="363"/>
                </a:lnTo>
                <a:lnTo>
                  <a:pt x="289" y="364"/>
                </a:lnTo>
                <a:lnTo>
                  <a:pt x="289" y="363"/>
                </a:lnTo>
                <a:lnTo>
                  <a:pt x="289" y="364"/>
                </a:lnTo>
                <a:lnTo>
                  <a:pt x="290" y="364"/>
                </a:lnTo>
                <a:lnTo>
                  <a:pt x="289" y="364"/>
                </a:lnTo>
                <a:lnTo>
                  <a:pt x="289" y="365"/>
                </a:lnTo>
                <a:lnTo>
                  <a:pt x="290" y="365"/>
                </a:lnTo>
                <a:lnTo>
                  <a:pt x="290" y="364"/>
                </a:lnTo>
                <a:lnTo>
                  <a:pt x="290" y="365"/>
                </a:lnTo>
                <a:lnTo>
                  <a:pt x="291" y="365"/>
                </a:lnTo>
                <a:lnTo>
                  <a:pt x="291" y="364"/>
                </a:lnTo>
                <a:lnTo>
                  <a:pt x="292" y="364"/>
                </a:lnTo>
                <a:lnTo>
                  <a:pt x="292" y="365"/>
                </a:lnTo>
                <a:lnTo>
                  <a:pt x="291" y="365"/>
                </a:lnTo>
                <a:lnTo>
                  <a:pt x="292" y="365"/>
                </a:lnTo>
                <a:lnTo>
                  <a:pt x="292" y="364"/>
                </a:lnTo>
                <a:lnTo>
                  <a:pt x="293" y="364"/>
                </a:lnTo>
                <a:lnTo>
                  <a:pt x="293" y="365"/>
                </a:lnTo>
                <a:lnTo>
                  <a:pt x="294" y="365"/>
                </a:lnTo>
                <a:lnTo>
                  <a:pt x="293" y="365"/>
                </a:lnTo>
                <a:lnTo>
                  <a:pt x="293" y="364"/>
                </a:lnTo>
                <a:lnTo>
                  <a:pt x="293" y="363"/>
                </a:lnTo>
                <a:lnTo>
                  <a:pt x="292" y="363"/>
                </a:lnTo>
                <a:lnTo>
                  <a:pt x="292" y="364"/>
                </a:lnTo>
                <a:lnTo>
                  <a:pt x="292" y="363"/>
                </a:lnTo>
                <a:lnTo>
                  <a:pt x="292" y="364"/>
                </a:lnTo>
                <a:lnTo>
                  <a:pt x="291" y="364"/>
                </a:lnTo>
                <a:lnTo>
                  <a:pt x="291" y="363"/>
                </a:lnTo>
                <a:lnTo>
                  <a:pt x="292" y="363"/>
                </a:lnTo>
                <a:lnTo>
                  <a:pt x="292" y="362"/>
                </a:lnTo>
                <a:lnTo>
                  <a:pt x="291" y="362"/>
                </a:lnTo>
                <a:lnTo>
                  <a:pt x="292" y="362"/>
                </a:lnTo>
                <a:lnTo>
                  <a:pt x="292" y="361"/>
                </a:lnTo>
                <a:lnTo>
                  <a:pt x="291" y="361"/>
                </a:lnTo>
                <a:lnTo>
                  <a:pt x="291" y="362"/>
                </a:lnTo>
                <a:lnTo>
                  <a:pt x="290" y="362"/>
                </a:lnTo>
                <a:lnTo>
                  <a:pt x="290" y="361"/>
                </a:lnTo>
                <a:lnTo>
                  <a:pt x="290" y="362"/>
                </a:lnTo>
                <a:lnTo>
                  <a:pt x="289" y="362"/>
                </a:lnTo>
                <a:lnTo>
                  <a:pt x="289" y="361"/>
                </a:lnTo>
                <a:lnTo>
                  <a:pt x="290" y="361"/>
                </a:lnTo>
                <a:lnTo>
                  <a:pt x="289" y="361"/>
                </a:lnTo>
                <a:lnTo>
                  <a:pt x="290" y="361"/>
                </a:lnTo>
                <a:lnTo>
                  <a:pt x="290" y="360"/>
                </a:lnTo>
                <a:lnTo>
                  <a:pt x="290" y="361"/>
                </a:lnTo>
                <a:lnTo>
                  <a:pt x="290" y="360"/>
                </a:lnTo>
                <a:lnTo>
                  <a:pt x="291" y="360"/>
                </a:lnTo>
                <a:lnTo>
                  <a:pt x="291" y="361"/>
                </a:lnTo>
                <a:lnTo>
                  <a:pt x="291" y="360"/>
                </a:lnTo>
                <a:lnTo>
                  <a:pt x="290" y="360"/>
                </a:lnTo>
                <a:lnTo>
                  <a:pt x="290" y="359"/>
                </a:lnTo>
                <a:lnTo>
                  <a:pt x="291" y="359"/>
                </a:lnTo>
                <a:lnTo>
                  <a:pt x="291" y="358"/>
                </a:lnTo>
                <a:lnTo>
                  <a:pt x="292" y="358"/>
                </a:lnTo>
                <a:lnTo>
                  <a:pt x="292" y="359"/>
                </a:lnTo>
                <a:lnTo>
                  <a:pt x="291" y="359"/>
                </a:lnTo>
                <a:lnTo>
                  <a:pt x="292" y="359"/>
                </a:lnTo>
                <a:lnTo>
                  <a:pt x="292" y="358"/>
                </a:lnTo>
                <a:lnTo>
                  <a:pt x="293" y="358"/>
                </a:lnTo>
                <a:lnTo>
                  <a:pt x="293" y="359"/>
                </a:lnTo>
                <a:lnTo>
                  <a:pt x="294" y="359"/>
                </a:lnTo>
                <a:lnTo>
                  <a:pt x="293" y="359"/>
                </a:lnTo>
                <a:lnTo>
                  <a:pt x="293" y="358"/>
                </a:lnTo>
                <a:lnTo>
                  <a:pt x="293" y="357"/>
                </a:lnTo>
                <a:lnTo>
                  <a:pt x="292" y="357"/>
                </a:lnTo>
                <a:lnTo>
                  <a:pt x="292" y="358"/>
                </a:lnTo>
                <a:lnTo>
                  <a:pt x="292" y="357"/>
                </a:lnTo>
                <a:lnTo>
                  <a:pt x="292" y="358"/>
                </a:lnTo>
                <a:lnTo>
                  <a:pt x="291" y="358"/>
                </a:lnTo>
                <a:lnTo>
                  <a:pt x="291" y="357"/>
                </a:lnTo>
                <a:lnTo>
                  <a:pt x="292" y="357"/>
                </a:lnTo>
                <a:lnTo>
                  <a:pt x="292" y="356"/>
                </a:lnTo>
                <a:lnTo>
                  <a:pt x="292" y="355"/>
                </a:lnTo>
                <a:lnTo>
                  <a:pt x="293" y="355"/>
                </a:lnTo>
                <a:lnTo>
                  <a:pt x="293" y="356"/>
                </a:lnTo>
                <a:lnTo>
                  <a:pt x="294" y="356"/>
                </a:lnTo>
                <a:lnTo>
                  <a:pt x="293" y="356"/>
                </a:lnTo>
                <a:lnTo>
                  <a:pt x="293" y="355"/>
                </a:lnTo>
                <a:lnTo>
                  <a:pt x="293" y="354"/>
                </a:lnTo>
                <a:lnTo>
                  <a:pt x="293" y="355"/>
                </a:lnTo>
                <a:lnTo>
                  <a:pt x="294" y="355"/>
                </a:lnTo>
                <a:lnTo>
                  <a:pt x="294" y="354"/>
                </a:lnTo>
                <a:lnTo>
                  <a:pt x="293" y="354"/>
                </a:lnTo>
                <a:lnTo>
                  <a:pt x="294" y="354"/>
                </a:lnTo>
                <a:lnTo>
                  <a:pt x="294" y="353"/>
                </a:lnTo>
                <a:lnTo>
                  <a:pt x="294" y="354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5" y="355"/>
                </a:lnTo>
                <a:lnTo>
                  <a:pt x="294" y="355"/>
                </a:lnTo>
                <a:lnTo>
                  <a:pt x="294" y="356"/>
                </a:lnTo>
                <a:lnTo>
                  <a:pt x="295" y="356"/>
                </a:lnTo>
                <a:lnTo>
                  <a:pt x="295" y="355"/>
                </a:lnTo>
                <a:lnTo>
                  <a:pt x="295" y="356"/>
                </a:lnTo>
                <a:lnTo>
                  <a:pt x="296" y="356"/>
                </a:lnTo>
                <a:lnTo>
                  <a:pt x="295" y="356"/>
                </a:lnTo>
                <a:lnTo>
                  <a:pt x="295" y="357"/>
                </a:lnTo>
                <a:lnTo>
                  <a:pt x="296" y="357"/>
                </a:lnTo>
                <a:lnTo>
                  <a:pt x="296" y="358"/>
                </a:lnTo>
                <a:lnTo>
                  <a:pt x="296" y="357"/>
                </a:lnTo>
                <a:lnTo>
                  <a:pt x="295" y="358"/>
                </a:lnTo>
                <a:lnTo>
                  <a:pt x="295" y="357"/>
                </a:lnTo>
                <a:lnTo>
                  <a:pt x="295" y="358"/>
                </a:lnTo>
                <a:lnTo>
                  <a:pt x="294" y="358"/>
                </a:lnTo>
                <a:lnTo>
                  <a:pt x="294" y="359"/>
                </a:lnTo>
                <a:lnTo>
                  <a:pt x="295" y="359"/>
                </a:lnTo>
                <a:lnTo>
                  <a:pt x="295" y="358"/>
                </a:lnTo>
                <a:lnTo>
                  <a:pt x="295" y="359"/>
                </a:lnTo>
                <a:lnTo>
                  <a:pt x="296" y="359"/>
                </a:lnTo>
                <a:lnTo>
                  <a:pt x="296" y="358"/>
                </a:lnTo>
                <a:lnTo>
                  <a:pt x="297" y="358"/>
                </a:lnTo>
                <a:lnTo>
                  <a:pt x="296" y="358"/>
                </a:lnTo>
                <a:lnTo>
                  <a:pt x="297" y="358"/>
                </a:lnTo>
                <a:lnTo>
                  <a:pt x="297" y="359"/>
                </a:lnTo>
                <a:lnTo>
                  <a:pt x="296" y="359"/>
                </a:lnTo>
                <a:lnTo>
                  <a:pt x="297" y="359"/>
                </a:lnTo>
                <a:lnTo>
                  <a:pt x="298" y="359"/>
                </a:lnTo>
                <a:lnTo>
                  <a:pt x="297" y="359"/>
                </a:lnTo>
                <a:lnTo>
                  <a:pt x="298" y="358"/>
                </a:lnTo>
                <a:lnTo>
                  <a:pt x="298" y="359"/>
                </a:lnTo>
                <a:lnTo>
                  <a:pt x="299" y="359"/>
                </a:lnTo>
                <a:lnTo>
                  <a:pt x="298" y="358"/>
                </a:lnTo>
                <a:lnTo>
                  <a:pt x="299" y="358"/>
                </a:lnTo>
                <a:lnTo>
                  <a:pt x="298" y="358"/>
                </a:lnTo>
                <a:lnTo>
                  <a:pt x="298" y="357"/>
                </a:lnTo>
                <a:lnTo>
                  <a:pt x="299" y="358"/>
                </a:lnTo>
                <a:lnTo>
                  <a:pt x="299" y="357"/>
                </a:lnTo>
                <a:lnTo>
                  <a:pt x="298" y="357"/>
                </a:lnTo>
                <a:lnTo>
                  <a:pt x="299" y="357"/>
                </a:lnTo>
                <a:lnTo>
                  <a:pt x="299" y="356"/>
                </a:lnTo>
                <a:lnTo>
                  <a:pt x="299" y="357"/>
                </a:lnTo>
                <a:lnTo>
                  <a:pt x="299" y="358"/>
                </a:lnTo>
                <a:lnTo>
                  <a:pt x="299" y="357"/>
                </a:lnTo>
                <a:lnTo>
                  <a:pt x="300" y="357"/>
                </a:lnTo>
                <a:lnTo>
                  <a:pt x="300" y="358"/>
                </a:lnTo>
                <a:lnTo>
                  <a:pt x="299" y="358"/>
                </a:lnTo>
                <a:lnTo>
                  <a:pt x="299" y="359"/>
                </a:lnTo>
                <a:lnTo>
                  <a:pt x="300" y="359"/>
                </a:lnTo>
                <a:lnTo>
                  <a:pt x="300" y="358"/>
                </a:lnTo>
                <a:lnTo>
                  <a:pt x="300" y="359"/>
                </a:lnTo>
                <a:lnTo>
                  <a:pt x="301" y="359"/>
                </a:lnTo>
                <a:lnTo>
                  <a:pt x="301" y="358"/>
                </a:lnTo>
                <a:lnTo>
                  <a:pt x="302" y="358"/>
                </a:lnTo>
                <a:lnTo>
                  <a:pt x="302" y="359"/>
                </a:lnTo>
                <a:lnTo>
                  <a:pt x="303" y="359"/>
                </a:lnTo>
                <a:lnTo>
                  <a:pt x="303" y="358"/>
                </a:lnTo>
                <a:lnTo>
                  <a:pt x="303" y="359"/>
                </a:lnTo>
                <a:lnTo>
                  <a:pt x="304" y="359"/>
                </a:lnTo>
                <a:lnTo>
                  <a:pt x="304" y="358"/>
                </a:lnTo>
                <a:lnTo>
                  <a:pt x="303" y="358"/>
                </a:lnTo>
                <a:lnTo>
                  <a:pt x="303" y="357"/>
                </a:lnTo>
                <a:lnTo>
                  <a:pt x="303" y="358"/>
                </a:lnTo>
                <a:lnTo>
                  <a:pt x="302" y="358"/>
                </a:lnTo>
                <a:lnTo>
                  <a:pt x="302" y="357"/>
                </a:lnTo>
                <a:lnTo>
                  <a:pt x="302" y="358"/>
                </a:lnTo>
                <a:lnTo>
                  <a:pt x="302" y="357"/>
                </a:lnTo>
                <a:lnTo>
                  <a:pt x="303" y="357"/>
                </a:lnTo>
                <a:lnTo>
                  <a:pt x="303" y="356"/>
                </a:lnTo>
                <a:lnTo>
                  <a:pt x="302" y="356"/>
                </a:lnTo>
                <a:lnTo>
                  <a:pt x="302" y="355"/>
                </a:lnTo>
                <a:lnTo>
                  <a:pt x="301" y="355"/>
                </a:lnTo>
                <a:lnTo>
                  <a:pt x="301" y="356"/>
                </a:lnTo>
                <a:lnTo>
                  <a:pt x="300" y="356"/>
                </a:lnTo>
                <a:lnTo>
                  <a:pt x="300" y="355"/>
                </a:lnTo>
                <a:lnTo>
                  <a:pt x="300" y="356"/>
                </a:lnTo>
                <a:lnTo>
                  <a:pt x="299" y="356"/>
                </a:lnTo>
                <a:lnTo>
                  <a:pt x="299" y="355"/>
                </a:lnTo>
                <a:lnTo>
                  <a:pt x="300" y="355"/>
                </a:lnTo>
                <a:lnTo>
                  <a:pt x="300" y="354"/>
                </a:lnTo>
                <a:lnTo>
                  <a:pt x="300" y="355"/>
                </a:lnTo>
                <a:lnTo>
                  <a:pt x="301" y="355"/>
                </a:lnTo>
                <a:lnTo>
                  <a:pt x="301" y="354"/>
                </a:lnTo>
                <a:lnTo>
                  <a:pt x="301" y="355"/>
                </a:lnTo>
                <a:lnTo>
                  <a:pt x="301" y="354"/>
                </a:lnTo>
                <a:lnTo>
                  <a:pt x="300" y="354"/>
                </a:lnTo>
                <a:lnTo>
                  <a:pt x="300" y="353"/>
                </a:lnTo>
                <a:lnTo>
                  <a:pt x="301" y="353"/>
                </a:lnTo>
                <a:lnTo>
                  <a:pt x="300" y="353"/>
                </a:lnTo>
                <a:lnTo>
                  <a:pt x="300" y="352"/>
                </a:lnTo>
                <a:lnTo>
                  <a:pt x="300" y="353"/>
                </a:lnTo>
                <a:lnTo>
                  <a:pt x="299" y="353"/>
                </a:lnTo>
                <a:lnTo>
                  <a:pt x="299" y="352"/>
                </a:lnTo>
                <a:lnTo>
                  <a:pt x="300" y="352"/>
                </a:lnTo>
                <a:lnTo>
                  <a:pt x="300" y="351"/>
                </a:lnTo>
                <a:lnTo>
                  <a:pt x="299" y="351"/>
                </a:lnTo>
                <a:lnTo>
                  <a:pt x="299" y="352"/>
                </a:lnTo>
                <a:lnTo>
                  <a:pt x="299" y="351"/>
                </a:lnTo>
                <a:lnTo>
                  <a:pt x="299" y="350"/>
                </a:lnTo>
                <a:lnTo>
                  <a:pt x="299" y="351"/>
                </a:lnTo>
                <a:lnTo>
                  <a:pt x="298" y="351"/>
                </a:lnTo>
                <a:lnTo>
                  <a:pt x="299" y="351"/>
                </a:lnTo>
                <a:lnTo>
                  <a:pt x="299" y="352"/>
                </a:lnTo>
                <a:lnTo>
                  <a:pt x="298" y="351"/>
                </a:lnTo>
                <a:lnTo>
                  <a:pt x="298" y="352"/>
                </a:lnTo>
                <a:lnTo>
                  <a:pt x="299" y="352"/>
                </a:lnTo>
                <a:lnTo>
                  <a:pt x="298" y="352"/>
                </a:lnTo>
                <a:lnTo>
                  <a:pt x="299" y="353"/>
                </a:lnTo>
                <a:lnTo>
                  <a:pt x="298" y="353"/>
                </a:lnTo>
                <a:lnTo>
                  <a:pt x="298" y="352"/>
                </a:lnTo>
                <a:lnTo>
                  <a:pt x="297" y="353"/>
                </a:lnTo>
                <a:lnTo>
                  <a:pt x="298" y="353"/>
                </a:lnTo>
                <a:lnTo>
                  <a:pt x="297" y="353"/>
                </a:lnTo>
                <a:lnTo>
                  <a:pt x="296" y="353"/>
                </a:lnTo>
                <a:lnTo>
                  <a:pt x="297" y="353"/>
                </a:lnTo>
                <a:lnTo>
                  <a:pt x="297" y="352"/>
                </a:lnTo>
                <a:lnTo>
                  <a:pt x="296" y="352"/>
                </a:lnTo>
                <a:lnTo>
                  <a:pt x="297" y="352"/>
                </a:lnTo>
                <a:lnTo>
                  <a:pt x="296" y="352"/>
                </a:lnTo>
                <a:lnTo>
                  <a:pt x="296" y="353"/>
                </a:lnTo>
                <a:lnTo>
                  <a:pt x="295" y="353"/>
                </a:lnTo>
                <a:lnTo>
                  <a:pt x="295" y="352"/>
                </a:lnTo>
                <a:lnTo>
                  <a:pt x="295" y="353"/>
                </a:lnTo>
                <a:lnTo>
                  <a:pt x="294" y="353"/>
                </a:lnTo>
                <a:lnTo>
                  <a:pt x="294" y="352"/>
                </a:lnTo>
                <a:lnTo>
                  <a:pt x="295" y="352"/>
                </a:lnTo>
                <a:lnTo>
                  <a:pt x="295" y="351"/>
                </a:lnTo>
                <a:lnTo>
                  <a:pt x="295" y="352"/>
                </a:lnTo>
                <a:lnTo>
                  <a:pt x="296" y="351"/>
                </a:lnTo>
                <a:lnTo>
                  <a:pt x="296" y="352"/>
                </a:lnTo>
                <a:lnTo>
                  <a:pt x="296" y="351"/>
                </a:lnTo>
                <a:lnTo>
                  <a:pt x="295" y="351"/>
                </a:lnTo>
                <a:lnTo>
                  <a:pt x="295" y="350"/>
                </a:lnTo>
                <a:lnTo>
                  <a:pt x="296" y="350"/>
                </a:lnTo>
                <a:lnTo>
                  <a:pt x="295" y="350"/>
                </a:lnTo>
                <a:lnTo>
                  <a:pt x="296" y="350"/>
                </a:lnTo>
                <a:lnTo>
                  <a:pt x="296" y="349"/>
                </a:lnTo>
                <a:lnTo>
                  <a:pt x="297" y="349"/>
                </a:lnTo>
                <a:lnTo>
                  <a:pt x="296" y="349"/>
                </a:lnTo>
                <a:lnTo>
                  <a:pt x="297" y="349"/>
                </a:lnTo>
                <a:lnTo>
                  <a:pt x="297" y="350"/>
                </a:lnTo>
                <a:lnTo>
                  <a:pt x="296" y="350"/>
                </a:lnTo>
                <a:lnTo>
                  <a:pt x="297" y="350"/>
                </a:lnTo>
                <a:lnTo>
                  <a:pt x="298" y="350"/>
                </a:lnTo>
                <a:lnTo>
                  <a:pt x="297" y="350"/>
                </a:lnTo>
                <a:lnTo>
                  <a:pt x="298" y="349"/>
                </a:lnTo>
                <a:lnTo>
                  <a:pt x="298" y="350"/>
                </a:lnTo>
                <a:lnTo>
                  <a:pt x="299" y="350"/>
                </a:lnTo>
                <a:lnTo>
                  <a:pt x="298" y="349"/>
                </a:lnTo>
                <a:lnTo>
                  <a:pt x="299" y="349"/>
                </a:lnTo>
                <a:lnTo>
                  <a:pt x="298" y="349"/>
                </a:lnTo>
                <a:lnTo>
                  <a:pt x="298" y="348"/>
                </a:lnTo>
                <a:lnTo>
                  <a:pt x="297" y="348"/>
                </a:lnTo>
                <a:lnTo>
                  <a:pt x="298" y="348"/>
                </a:lnTo>
                <a:lnTo>
                  <a:pt x="297" y="349"/>
                </a:lnTo>
                <a:lnTo>
                  <a:pt x="297" y="348"/>
                </a:lnTo>
                <a:lnTo>
                  <a:pt x="297" y="349"/>
                </a:lnTo>
                <a:lnTo>
                  <a:pt x="296" y="348"/>
                </a:lnTo>
                <a:lnTo>
                  <a:pt x="297" y="348"/>
                </a:lnTo>
                <a:lnTo>
                  <a:pt x="298" y="348"/>
                </a:lnTo>
                <a:lnTo>
                  <a:pt x="297" y="347"/>
                </a:lnTo>
                <a:lnTo>
                  <a:pt x="298" y="347"/>
                </a:lnTo>
                <a:lnTo>
                  <a:pt x="297" y="347"/>
                </a:lnTo>
                <a:lnTo>
                  <a:pt x="298" y="346"/>
                </a:lnTo>
                <a:lnTo>
                  <a:pt x="298" y="347"/>
                </a:lnTo>
                <a:lnTo>
                  <a:pt x="299" y="347"/>
                </a:lnTo>
                <a:lnTo>
                  <a:pt x="298" y="346"/>
                </a:lnTo>
                <a:lnTo>
                  <a:pt x="299" y="346"/>
                </a:lnTo>
                <a:lnTo>
                  <a:pt x="298" y="346"/>
                </a:lnTo>
                <a:lnTo>
                  <a:pt x="298" y="345"/>
                </a:lnTo>
                <a:lnTo>
                  <a:pt x="299" y="346"/>
                </a:lnTo>
                <a:lnTo>
                  <a:pt x="299" y="345"/>
                </a:lnTo>
                <a:lnTo>
                  <a:pt x="298" y="345"/>
                </a:lnTo>
                <a:lnTo>
                  <a:pt x="299" y="345"/>
                </a:lnTo>
                <a:lnTo>
                  <a:pt x="299" y="344"/>
                </a:lnTo>
                <a:lnTo>
                  <a:pt x="299" y="345"/>
                </a:lnTo>
                <a:lnTo>
                  <a:pt x="299" y="346"/>
                </a:lnTo>
                <a:lnTo>
                  <a:pt x="299" y="345"/>
                </a:lnTo>
                <a:lnTo>
                  <a:pt x="300" y="345"/>
                </a:lnTo>
                <a:lnTo>
                  <a:pt x="300" y="346"/>
                </a:lnTo>
                <a:lnTo>
                  <a:pt x="299" y="346"/>
                </a:lnTo>
                <a:lnTo>
                  <a:pt x="299" y="347"/>
                </a:lnTo>
                <a:lnTo>
                  <a:pt x="300" y="347"/>
                </a:lnTo>
                <a:lnTo>
                  <a:pt x="300" y="346"/>
                </a:lnTo>
                <a:lnTo>
                  <a:pt x="300" y="347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7"/>
                </a:lnTo>
                <a:lnTo>
                  <a:pt x="303" y="347"/>
                </a:lnTo>
                <a:lnTo>
                  <a:pt x="303" y="346"/>
                </a:lnTo>
                <a:lnTo>
                  <a:pt x="303" y="347"/>
                </a:lnTo>
                <a:lnTo>
                  <a:pt x="304" y="347"/>
                </a:lnTo>
                <a:lnTo>
                  <a:pt x="304" y="346"/>
                </a:lnTo>
                <a:lnTo>
                  <a:pt x="303" y="346"/>
                </a:lnTo>
                <a:lnTo>
                  <a:pt x="303" y="345"/>
                </a:lnTo>
                <a:lnTo>
                  <a:pt x="303" y="346"/>
                </a:lnTo>
                <a:lnTo>
                  <a:pt x="302" y="346"/>
                </a:lnTo>
                <a:lnTo>
                  <a:pt x="302" y="345"/>
                </a:lnTo>
                <a:lnTo>
                  <a:pt x="302" y="346"/>
                </a:lnTo>
                <a:lnTo>
                  <a:pt x="302" y="345"/>
                </a:lnTo>
                <a:lnTo>
                  <a:pt x="303" y="345"/>
                </a:lnTo>
                <a:lnTo>
                  <a:pt x="303" y="344"/>
                </a:lnTo>
                <a:lnTo>
                  <a:pt x="302" y="344"/>
                </a:lnTo>
                <a:lnTo>
                  <a:pt x="302" y="343"/>
                </a:lnTo>
                <a:lnTo>
                  <a:pt x="301" y="343"/>
                </a:lnTo>
                <a:lnTo>
                  <a:pt x="301" y="344"/>
                </a:lnTo>
                <a:lnTo>
                  <a:pt x="300" y="344"/>
                </a:lnTo>
                <a:lnTo>
                  <a:pt x="300" y="343"/>
                </a:lnTo>
                <a:lnTo>
                  <a:pt x="300" y="344"/>
                </a:lnTo>
                <a:lnTo>
                  <a:pt x="299" y="344"/>
                </a:lnTo>
                <a:lnTo>
                  <a:pt x="299" y="343"/>
                </a:lnTo>
                <a:lnTo>
                  <a:pt x="300" y="343"/>
                </a:lnTo>
                <a:lnTo>
                  <a:pt x="300" y="342"/>
                </a:lnTo>
                <a:lnTo>
                  <a:pt x="300" y="343"/>
                </a:lnTo>
                <a:lnTo>
                  <a:pt x="301" y="343"/>
                </a:lnTo>
                <a:lnTo>
                  <a:pt x="301" y="342"/>
                </a:lnTo>
                <a:lnTo>
                  <a:pt x="301" y="343"/>
                </a:lnTo>
                <a:lnTo>
                  <a:pt x="301" y="342"/>
                </a:lnTo>
                <a:lnTo>
                  <a:pt x="300" y="342"/>
                </a:lnTo>
                <a:lnTo>
                  <a:pt x="300" y="341"/>
                </a:lnTo>
                <a:lnTo>
                  <a:pt x="301" y="341"/>
                </a:lnTo>
                <a:lnTo>
                  <a:pt x="301" y="340"/>
                </a:lnTo>
                <a:lnTo>
                  <a:pt x="302" y="340"/>
                </a:lnTo>
                <a:lnTo>
                  <a:pt x="302" y="341"/>
                </a:lnTo>
                <a:lnTo>
                  <a:pt x="303" y="341"/>
                </a:lnTo>
                <a:lnTo>
                  <a:pt x="303" y="340"/>
                </a:lnTo>
                <a:lnTo>
                  <a:pt x="303" y="341"/>
                </a:lnTo>
                <a:lnTo>
                  <a:pt x="304" y="341"/>
                </a:lnTo>
                <a:lnTo>
                  <a:pt x="304" y="340"/>
                </a:lnTo>
                <a:lnTo>
                  <a:pt x="303" y="340"/>
                </a:lnTo>
                <a:lnTo>
                  <a:pt x="303" y="339"/>
                </a:lnTo>
                <a:lnTo>
                  <a:pt x="303" y="340"/>
                </a:lnTo>
                <a:lnTo>
                  <a:pt x="302" y="340"/>
                </a:lnTo>
                <a:lnTo>
                  <a:pt x="302" y="339"/>
                </a:lnTo>
                <a:lnTo>
                  <a:pt x="302" y="340"/>
                </a:lnTo>
                <a:lnTo>
                  <a:pt x="302" y="339"/>
                </a:lnTo>
                <a:lnTo>
                  <a:pt x="303" y="339"/>
                </a:lnTo>
                <a:lnTo>
                  <a:pt x="303" y="338"/>
                </a:lnTo>
                <a:lnTo>
                  <a:pt x="302" y="338"/>
                </a:lnTo>
                <a:lnTo>
                  <a:pt x="303" y="338"/>
                </a:lnTo>
                <a:lnTo>
                  <a:pt x="303" y="337"/>
                </a:lnTo>
                <a:lnTo>
                  <a:pt x="303" y="338"/>
                </a:lnTo>
                <a:lnTo>
                  <a:pt x="304" y="338"/>
                </a:lnTo>
                <a:lnTo>
                  <a:pt x="304" y="337"/>
                </a:lnTo>
                <a:lnTo>
                  <a:pt x="303" y="337"/>
                </a:lnTo>
                <a:lnTo>
                  <a:pt x="303" y="336"/>
                </a:lnTo>
                <a:lnTo>
                  <a:pt x="304" y="336"/>
                </a:lnTo>
                <a:lnTo>
                  <a:pt x="304" y="337"/>
                </a:lnTo>
                <a:lnTo>
                  <a:pt x="304" y="336"/>
                </a:lnTo>
                <a:lnTo>
                  <a:pt x="304" y="335"/>
                </a:lnTo>
                <a:lnTo>
                  <a:pt x="304" y="336"/>
                </a:lnTo>
                <a:lnTo>
                  <a:pt x="305" y="336"/>
                </a:lnTo>
                <a:lnTo>
                  <a:pt x="304" y="336"/>
                </a:lnTo>
                <a:lnTo>
                  <a:pt x="304" y="337"/>
                </a:lnTo>
                <a:lnTo>
                  <a:pt x="305" y="337"/>
                </a:lnTo>
                <a:lnTo>
                  <a:pt x="305" y="336"/>
                </a:lnTo>
                <a:lnTo>
                  <a:pt x="305" y="337"/>
                </a:lnTo>
                <a:lnTo>
                  <a:pt x="305" y="338"/>
                </a:lnTo>
                <a:lnTo>
                  <a:pt x="304" y="338"/>
                </a:lnTo>
                <a:lnTo>
                  <a:pt x="305" y="338"/>
                </a:lnTo>
                <a:lnTo>
                  <a:pt x="305" y="337"/>
                </a:lnTo>
                <a:lnTo>
                  <a:pt x="306" y="337"/>
                </a:lnTo>
                <a:lnTo>
                  <a:pt x="306" y="338"/>
                </a:lnTo>
                <a:lnTo>
                  <a:pt x="306" y="339"/>
                </a:lnTo>
                <a:lnTo>
                  <a:pt x="307" y="339"/>
                </a:lnTo>
                <a:lnTo>
                  <a:pt x="307" y="340"/>
                </a:lnTo>
                <a:lnTo>
                  <a:pt x="306" y="340"/>
                </a:lnTo>
                <a:lnTo>
                  <a:pt x="306" y="339"/>
                </a:lnTo>
                <a:lnTo>
                  <a:pt x="306" y="340"/>
                </a:lnTo>
                <a:lnTo>
                  <a:pt x="306" y="339"/>
                </a:lnTo>
                <a:lnTo>
                  <a:pt x="305" y="339"/>
                </a:lnTo>
                <a:lnTo>
                  <a:pt x="305" y="340"/>
                </a:lnTo>
                <a:lnTo>
                  <a:pt x="305" y="341"/>
                </a:lnTo>
                <a:lnTo>
                  <a:pt x="304" y="341"/>
                </a:lnTo>
                <a:lnTo>
                  <a:pt x="305" y="341"/>
                </a:lnTo>
                <a:lnTo>
                  <a:pt x="305" y="340"/>
                </a:lnTo>
                <a:lnTo>
                  <a:pt x="306" y="340"/>
                </a:lnTo>
                <a:lnTo>
                  <a:pt x="306" y="341"/>
                </a:lnTo>
                <a:lnTo>
                  <a:pt x="307" y="341"/>
                </a:lnTo>
                <a:lnTo>
                  <a:pt x="306" y="341"/>
                </a:lnTo>
                <a:lnTo>
                  <a:pt x="306" y="340"/>
                </a:lnTo>
                <a:lnTo>
                  <a:pt x="307" y="340"/>
                </a:lnTo>
                <a:lnTo>
                  <a:pt x="307" y="341"/>
                </a:lnTo>
                <a:lnTo>
                  <a:pt x="308" y="341"/>
                </a:lnTo>
                <a:lnTo>
                  <a:pt x="307" y="341"/>
                </a:lnTo>
                <a:lnTo>
                  <a:pt x="308" y="341"/>
                </a:lnTo>
                <a:lnTo>
                  <a:pt x="308" y="342"/>
                </a:lnTo>
                <a:lnTo>
                  <a:pt x="307" y="342"/>
                </a:lnTo>
                <a:lnTo>
                  <a:pt x="307" y="343"/>
                </a:lnTo>
                <a:lnTo>
                  <a:pt x="307" y="342"/>
                </a:lnTo>
                <a:lnTo>
                  <a:pt x="308" y="343"/>
                </a:lnTo>
                <a:lnTo>
                  <a:pt x="308" y="342"/>
                </a:lnTo>
                <a:lnTo>
                  <a:pt x="308" y="343"/>
                </a:lnTo>
                <a:lnTo>
                  <a:pt x="309" y="343"/>
                </a:lnTo>
                <a:lnTo>
                  <a:pt x="308" y="343"/>
                </a:lnTo>
                <a:lnTo>
                  <a:pt x="309" y="343"/>
                </a:lnTo>
                <a:lnTo>
                  <a:pt x="309" y="344"/>
                </a:lnTo>
                <a:lnTo>
                  <a:pt x="308" y="344"/>
                </a:lnTo>
                <a:lnTo>
                  <a:pt x="308" y="343"/>
                </a:lnTo>
                <a:lnTo>
                  <a:pt x="308" y="344"/>
                </a:lnTo>
                <a:lnTo>
                  <a:pt x="307" y="344"/>
                </a:lnTo>
                <a:lnTo>
                  <a:pt x="307" y="343"/>
                </a:lnTo>
                <a:lnTo>
                  <a:pt x="306" y="343"/>
                </a:lnTo>
                <a:lnTo>
                  <a:pt x="306" y="344"/>
                </a:lnTo>
                <a:lnTo>
                  <a:pt x="307" y="344"/>
                </a:lnTo>
                <a:lnTo>
                  <a:pt x="306" y="344"/>
                </a:lnTo>
                <a:lnTo>
                  <a:pt x="306" y="345"/>
                </a:lnTo>
                <a:lnTo>
                  <a:pt x="307" y="345"/>
                </a:lnTo>
                <a:lnTo>
                  <a:pt x="307" y="346"/>
                </a:lnTo>
                <a:lnTo>
                  <a:pt x="306" y="346"/>
                </a:lnTo>
                <a:lnTo>
                  <a:pt x="306" y="345"/>
                </a:lnTo>
                <a:lnTo>
                  <a:pt x="306" y="346"/>
                </a:lnTo>
                <a:lnTo>
                  <a:pt x="306" y="345"/>
                </a:lnTo>
                <a:lnTo>
                  <a:pt x="305" y="345"/>
                </a:lnTo>
                <a:lnTo>
                  <a:pt x="305" y="346"/>
                </a:lnTo>
                <a:lnTo>
                  <a:pt x="305" y="347"/>
                </a:lnTo>
                <a:lnTo>
                  <a:pt x="304" y="347"/>
                </a:lnTo>
                <a:lnTo>
                  <a:pt x="305" y="347"/>
                </a:lnTo>
                <a:lnTo>
                  <a:pt x="305" y="346"/>
                </a:lnTo>
                <a:lnTo>
                  <a:pt x="306" y="346"/>
                </a:lnTo>
                <a:lnTo>
                  <a:pt x="306" y="347"/>
                </a:lnTo>
                <a:lnTo>
                  <a:pt x="307" y="347"/>
                </a:lnTo>
                <a:lnTo>
                  <a:pt x="306" y="347"/>
                </a:lnTo>
                <a:lnTo>
                  <a:pt x="306" y="346"/>
                </a:lnTo>
                <a:lnTo>
                  <a:pt x="307" y="346"/>
                </a:lnTo>
                <a:lnTo>
                  <a:pt x="307" y="347"/>
                </a:lnTo>
                <a:lnTo>
                  <a:pt x="308" y="347"/>
                </a:lnTo>
                <a:lnTo>
                  <a:pt x="308" y="346"/>
                </a:lnTo>
                <a:lnTo>
                  <a:pt x="308" y="347"/>
                </a:lnTo>
                <a:lnTo>
                  <a:pt x="309" y="347"/>
                </a:lnTo>
                <a:lnTo>
                  <a:pt x="309" y="346"/>
                </a:lnTo>
                <a:lnTo>
                  <a:pt x="308" y="346"/>
                </a:lnTo>
                <a:lnTo>
                  <a:pt x="309" y="346"/>
                </a:lnTo>
                <a:lnTo>
                  <a:pt x="308" y="346"/>
                </a:lnTo>
                <a:lnTo>
                  <a:pt x="309" y="345"/>
                </a:lnTo>
                <a:lnTo>
                  <a:pt x="309" y="346"/>
                </a:lnTo>
                <a:lnTo>
                  <a:pt x="309" y="345"/>
                </a:lnTo>
                <a:lnTo>
                  <a:pt x="309" y="344"/>
                </a:lnTo>
                <a:lnTo>
                  <a:pt x="310" y="344"/>
                </a:lnTo>
                <a:lnTo>
                  <a:pt x="309" y="345"/>
                </a:lnTo>
                <a:lnTo>
                  <a:pt x="310" y="345"/>
                </a:lnTo>
                <a:lnTo>
                  <a:pt x="309" y="345"/>
                </a:lnTo>
                <a:lnTo>
                  <a:pt x="310" y="346"/>
                </a:lnTo>
                <a:lnTo>
                  <a:pt x="310" y="345"/>
                </a:lnTo>
                <a:lnTo>
                  <a:pt x="310" y="346"/>
                </a:lnTo>
                <a:lnTo>
                  <a:pt x="311" y="346"/>
                </a:lnTo>
                <a:lnTo>
                  <a:pt x="310" y="346"/>
                </a:lnTo>
                <a:lnTo>
                  <a:pt x="310" y="347"/>
                </a:lnTo>
                <a:lnTo>
                  <a:pt x="309" y="347"/>
                </a:lnTo>
                <a:lnTo>
                  <a:pt x="310" y="347"/>
                </a:lnTo>
                <a:lnTo>
                  <a:pt x="311" y="347"/>
                </a:lnTo>
                <a:lnTo>
                  <a:pt x="310" y="347"/>
                </a:lnTo>
                <a:lnTo>
                  <a:pt x="311" y="346"/>
                </a:lnTo>
                <a:lnTo>
                  <a:pt x="311" y="347"/>
                </a:lnTo>
                <a:lnTo>
                  <a:pt x="311" y="348"/>
                </a:lnTo>
                <a:lnTo>
                  <a:pt x="312" y="348"/>
                </a:lnTo>
                <a:lnTo>
                  <a:pt x="312" y="349"/>
                </a:lnTo>
                <a:lnTo>
                  <a:pt x="311" y="349"/>
                </a:lnTo>
                <a:lnTo>
                  <a:pt x="311" y="348"/>
                </a:lnTo>
                <a:lnTo>
                  <a:pt x="311" y="349"/>
                </a:lnTo>
                <a:lnTo>
                  <a:pt x="311" y="348"/>
                </a:lnTo>
                <a:lnTo>
                  <a:pt x="310" y="348"/>
                </a:lnTo>
                <a:lnTo>
                  <a:pt x="311" y="348"/>
                </a:lnTo>
                <a:lnTo>
                  <a:pt x="310" y="349"/>
                </a:lnTo>
                <a:lnTo>
                  <a:pt x="311" y="349"/>
                </a:lnTo>
                <a:lnTo>
                  <a:pt x="310" y="349"/>
                </a:lnTo>
                <a:lnTo>
                  <a:pt x="310" y="350"/>
                </a:lnTo>
                <a:lnTo>
                  <a:pt x="309" y="350"/>
                </a:lnTo>
                <a:lnTo>
                  <a:pt x="310" y="350"/>
                </a:lnTo>
                <a:lnTo>
                  <a:pt x="311" y="350"/>
                </a:lnTo>
                <a:lnTo>
                  <a:pt x="310" y="350"/>
                </a:lnTo>
                <a:lnTo>
                  <a:pt x="311" y="349"/>
                </a:lnTo>
                <a:lnTo>
                  <a:pt x="311" y="350"/>
                </a:lnTo>
                <a:lnTo>
                  <a:pt x="312" y="350"/>
                </a:lnTo>
                <a:lnTo>
                  <a:pt x="311" y="350"/>
                </a:lnTo>
                <a:lnTo>
                  <a:pt x="311" y="349"/>
                </a:lnTo>
                <a:lnTo>
                  <a:pt x="312" y="349"/>
                </a:lnTo>
                <a:lnTo>
                  <a:pt x="312" y="350"/>
                </a:lnTo>
                <a:lnTo>
                  <a:pt x="313" y="350"/>
                </a:lnTo>
                <a:lnTo>
                  <a:pt x="313" y="351"/>
                </a:lnTo>
                <a:lnTo>
                  <a:pt x="312" y="351"/>
                </a:lnTo>
                <a:lnTo>
                  <a:pt x="312" y="352"/>
                </a:lnTo>
                <a:lnTo>
                  <a:pt x="312" y="351"/>
                </a:lnTo>
                <a:lnTo>
                  <a:pt x="313" y="351"/>
                </a:lnTo>
                <a:lnTo>
                  <a:pt x="313" y="352"/>
                </a:lnTo>
                <a:lnTo>
                  <a:pt x="313" y="351"/>
                </a:lnTo>
                <a:lnTo>
                  <a:pt x="313" y="352"/>
                </a:lnTo>
                <a:lnTo>
                  <a:pt x="314" y="352"/>
                </a:lnTo>
                <a:lnTo>
                  <a:pt x="313" y="352"/>
                </a:lnTo>
                <a:lnTo>
                  <a:pt x="314" y="352"/>
                </a:lnTo>
                <a:lnTo>
                  <a:pt x="314" y="353"/>
                </a:lnTo>
                <a:lnTo>
                  <a:pt x="313" y="353"/>
                </a:lnTo>
                <a:lnTo>
                  <a:pt x="313" y="352"/>
                </a:lnTo>
                <a:lnTo>
                  <a:pt x="313" y="353"/>
                </a:lnTo>
                <a:lnTo>
                  <a:pt x="312" y="353"/>
                </a:lnTo>
                <a:lnTo>
                  <a:pt x="312" y="352"/>
                </a:lnTo>
                <a:lnTo>
                  <a:pt x="311" y="352"/>
                </a:lnTo>
                <a:lnTo>
                  <a:pt x="311" y="353"/>
                </a:lnTo>
                <a:lnTo>
                  <a:pt x="312" y="353"/>
                </a:lnTo>
                <a:lnTo>
                  <a:pt x="311" y="353"/>
                </a:lnTo>
                <a:lnTo>
                  <a:pt x="311" y="352"/>
                </a:lnTo>
                <a:lnTo>
                  <a:pt x="310" y="353"/>
                </a:lnTo>
                <a:lnTo>
                  <a:pt x="311" y="353"/>
                </a:lnTo>
                <a:lnTo>
                  <a:pt x="310" y="353"/>
                </a:lnTo>
                <a:lnTo>
                  <a:pt x="309" y="353"/>
                </a:lnTo>
                <a:lnTo>
                  <a:pt x="310" y="353"/>
                </a:lnTo>
                <a:lnTo>
                  <a:pt x="310" y="352"/>
                </a:lnTo>
                <a:lnTo>
                  <a:pt x="311" y="352"/>
                </a:lnTo>
                <a:lnTo>
                  <a:pt x="310" y="352"/>
                </a:lnTo>
                <a:lnTo>
                  <a:pt x="310" y="351"/>
                </a:lnTo>
                <a:lnTo>
                  <a:pt x="310" y="352"/>
                </a:lnTo>
                <a:lnTo>
                  <a:pt x="309" y="351"/>
                </a:lnTo>
                <a:lnTo>
                  <a:pt x="310" y="351"/>
                </a:lnTo>
                <a:lnTo>
                  <a:pt x="309" y="351"/>
                </a:lnTo>
                <a:lnTo>
                  <a:pt x="310" y="350"/>
                </a:lnTo>
                <a:lnTo>
                  <a:pt x="309" y="350"/>
                </a:lnTo>
                <a:lnTo>
                  <a:pt x="309" y="351"/>
                </a:lnTo>
                <a:lnTo>
                  <a:pt x="309" y="352"/>
                </a:lnTo>
                <a:lnTo>
                  <a:pt x="309" y="351"/>
                </a:lnTo>
                <a:lnTo>
                  <a:pt x="308" y="352"/>
                </a:lnTo>
                <a:lnTo>
                  <a:pt x="309" y="352"/>
                </a:lnTo>
                <a:lnTo>
                  <a:pt x="308" y="352"/>
                </a:lnTo>
                <a:lnTo>
                  <a:pt x="309" y="352"/>
                </a:lnTo>
                <a:lnTo>
                  <a:pt x="309" y="353"/>
                </a:lnTo>
                <a:lnTo>
                  <a:pt x="308" y="353"/>
                </a:lnTo>
                <a:lnTo>
                  <a:pt x="308" y="352"/>
                </a:lnTo>
                <a:lnTo>
                  <a:pt x="308" y="353"/>
                </a:lnTo>
                <a:lnTo>
                  <a:pt x="307" y="353"/>
                </a:lnTo>
                <a:lnTo>
                  <a:pt x="308" y="353"/>
                </a:lnTo>
                <a:lnTo>
                  <a:pt x="308" y="354"/>
                </a:lnTo>
                <a:lnTo>
                  <a:pt x="307" y="354"/>
                </a:lnTo>
                <a:lnTo>
                  <a:pt x="307" y="355"/>
                </a:lnTo>
                <a:lnTo>
                  <a:pt x="307" y="354"/>
                </a:lnTo>
                <a:lnTo>
                  <a:pt x="308" y="355"/>
                </a:lnTo>
                <a:lnTo>
                  <a:pt x="308" y="354"/>
                </a:lnTo>
                <a:lnTo>
                  <a:pt x="308" y="355"/>
                </a:lnTo>
                <a:lnTo>
                  <a:pt x="309" y="355"/>
                </a:lnTo>
                <a:lnTo>
                  <a:pt x="308" y="355"/>
                </a:lnTo>
                <a:lnTo>
                  <a:pt x="309" y="355"/>
                </a:lnTo>
                <a:lnTo>
                  <a:pt x="309" y="356"/>
                </a:lnTo>
                <a:lnTo>
                  <a:pt x="308" y="356"/>
                </a:lnTo>
                <a:lnTo>
                  <a:pt x="308" y="355"/>
                </a:lnTo>
                <a:lnTo>
                  <a:pt x="308" y="356"/>
                </a:lnTo>
                <a:lnTo>
                  <a:pt x="307" y="356"/>
                </a:lnTo>
                <a:lnTo>
                  <a:pt x="307" y="355"/>
                </a:lnTo>
                <a:lnTo>
                  <a:pt x="306" y="355"/>
                </a:lnTo>
                <a:lnTo>
                  <a:pt x="306" y="356"/>
                </a:lnTo>
                <a:lnTo>
                  <a:pt x="307" y="356"/>
                </a:lnTo>
                <a:lnTo>
                  <a:pt x="306" y="356"/>
                </a:lnTo>
                <a:lnTo>
                  <a:pt x="306" y="357"/>
                </a:lnTo>
                <a:lnTo>
                  <a:pt x="307" y="357"/>
                </a:lnTo>
                <a:lnTo>
                  <a:pt x="307" y="358"/>
                </a:lnTo>
                <a:lnTo>
                  <a:pt x="306" y="358"/>
                </a:lnTo>
                <a:lnTo>
                  <a:pt x="306" y="357"/>
                </a:lnTo>
                <a:lnTo>
                  <a:pt x="306" y="358"/>
                </a:lnTo>
                <a:lnTo>
                  <a:pt x="306" y="357"/>
                </a:lnTo>
                <a:lnTo>
                  <a:pt x="305" y="357"/>
                </a:lnTo>
                <a:lnTo>
                  <a:pt x="305" y="358"/>
                </a:lnTo>
                <a:lnTo>
                  <a:pt x="305" y="359"/>
                </a:lnTo>
                <a:lnTo>
                  <a:pt x="304" y="359"/>
                </a:lnTo>
                <a:lnTo>
                  <a:pt x="305" y="359"/>
                </a:lnTo>
                <a:lnTo>
                  <a:pt x="305" y="358"/>
                </a:lnTo>
                <a:lnTo>
                  <a:pt x="306" y="358"/>
                </a:lnTo>
                <a:lnTo>
                  <a:pt x="306" y="359"/>
                </a:lnTo>
                <a:lnTo>
                  <a:pt x="307" y="359"/>
                </a:lnTo>
                <a:lnTo>
                  <a:pt x="306" y="359"/>
                </a:lnTo>
                <a:lnTo>
                  <a:pt x="306" y="358"/>
                </a:lnTo>
                <a:lnTo>
                  <a:pt x="307" y="358"/>
                </a:lnTo>
                <a:lnTo>
                  <a:pt x="307" y="359"/>
                </a:lnTo>
                <a:lnTo>
                  <a:pt x="308" y="359"/>
                </a:lnTo>
                <a:lnTo>
                  <a:pt x="308" y="358"/>
                </a:lnTo>
                <a:lnTo>
                  <a:pt x="308" y="359"/>
                </a:lnTo>
                <a:lnTo>
                  <a:pt x="309" y="359"/>
                </a:lnTo>
                <a:lnTo>
                  <a:pt x="309" y="358"/>
                </a:lnTo>
                <a:lnTo>
                  <a:pt x="308" y="358"/>
                </a:lnTo>
                <a:lnTo>
                  <a:pt x="309" y="358"/>
                </a:lnTo>
                <a:lnTo>
                  <a:pt x="308" y="358"/>
                </a:lnTo>
                <a:lnTo>
                  <a:pt x="309" y="357"/>
                </a:lnTo>
                <a:lnTo>
                  <a:pt x="309" y="358"/>
                </a:lnTo>
                <a:lnTo>
                  <a:pt x="309" y="357"/>
                </a:lnTo>
                <a:lnTo>
                  <a:pt x="309" y="356"/>
                </a:lnTo>
                <a:lnTo>
                  <a:pt x="310" y="356"/>
                </a:lnTo>
                <a:lnTo>
                  <a:pt x="309" y="357"/>
                </a:lnTo>
                <a:lnTo>
                  <a:pt x="310" y="357"/>
                </a:lnTo>
                <a:lnTo>
                  <a:pt x="309" y="357"/>
                </a:lnTo>
                <a:lnTo>
                  <a:pt x="310" y="358"/>
                </a:lnTo>
                <a:lnTo>
                  <a:pt x="310" y="357"/>
                </a:lnTo>
                <a:lnTo>
                  <a:pt x="310" y="358"/>
                </a:lnTo>
                <a:lnTo>
                  <a:pt x="311" y="358"/>
                </a:lnTo>
                <a:lnTo>
                  <a:pt x="310" y="358"/>
                </a:lnTo>
                <a:lnTo>
                  <a:pt x="310" y="359"/>
                </a:lnTo>
                <a:lnTo>
                  <a:pt x="309" y="359"/>
                </a:lnTo>
                <a:lnTo>
                  <a:pt x="310" y="359"/>
                </a:lnTo>
                <a:lnTo>
                  <a:pt x="311" y="359"/>
                </a:lnTo>
                <a:lnTo>
                  <a:pt x="310" y="359"/>
                </a:lnTo>
                <a:lnTo>
                  <a:pt x="311" y="358"/>
                </a:lnTo>
                <a:lnTo>
                  <a:pt x="311" y="359"/>
                </a:lnTo>
                <a:lnTo>
                  <a:pt x="312" y="359"/>
                </a:lnTo>
                <a:lnTo>
                  <a:pt x="311" y="359"/>
                </a:lnTo>
                <a:lnTo>
                  <a:pt x="311" y="358"/>
                </a:lnTo>
                <a:lnTo>
                  <a:pt x="312" y="358"/>
                </a:lnTo>
                <a:lnTo>
                  <a:pt x="312" y="359"/>
                </a:lnTo>
                <a:lnTo>
                  <a:pt x="313" y="359"/>
                </a:lnTo>
                <a:lnTo>
                  <a:pt x="313" y="358"/>
                </a:lnTo>
                <a:lnTo>
                  <a:pt x="313" y="359"/>
                </a:lnTo>
                <a:lnTo>
                  <a:pt x="314" y="359"/>
                </a:lnTo>
                <a:lnTo>
                  <a:pt x="314" y="358"/>
                </a:lnTo>
                <a:lnTo>
                  <a:pt x="313" y="358"/>
                </a:lnTo>
                <a:lnTo>
                  <a:pt x="314" y="358"/>
                </a:lnTo>
                <a:lnTo>
                  <a:pt x="313" y="358"/>
                </a:lnTo>
                <a:lnTo>
                  <a:pt x="313" y="357"/>
                </a:lnTo>
                <a:lnTo>
                  <a:pt x="313" y="358"/>
                </a:lnTo>
                <a:lnTo>
                  <a:pt x="313" y="357"/>
                </a:lnTo>
                <a:lnTo>
                  <a:pt x="312" y="357"/>
                </a:lnTo>
                <a:lnTo>
                  <a:pt x="312" y="358"/>
                </a:lnTo>
                <a:lnTo>
                  <a:pt x="312" y="357"/>
                </a:lnTo>
                <a:lnTo>
                  <a:pt x="313" y="357"/>
                </a:lnTo>
                <a:lnTo>
                  <a:pt x="313" y="356"/>
                </a:lnTo>
                <a:lnTo>
                  <a:pt x="313" y="355"/>
                </a:lnTo>
                <a:lnTo>
                  <a:pt x="313" y="356"/>
                </a:lnTo>
                <a:lnTo>
                  <a:pt x="314" y="356"/>
                </a:lnTo>
                <a:lnTo>
                  <a:pt x="314" y="355"/>
                </a:lnTo>
                <a:lnTo>
                  <a:pt x="313" y="355"/>
                </a:lnTo>
                <a:lnTo>
                  <a:pt x="314" y="355"/>
                </a:lnTo>
                <a:lnTo>
                  <a:pt x="314" y="354"/>
                </a:lnTo>
                <a:lnTo>
                  <a:pt x="314" y="355"/>
                </a:lnTo>
                <a:lnTo>
                  <a:pt x="314" y="354"/>
                </a:lnTo>
                <a:lnTo>
                  <a:pt x="314" y="353"/>
                </a:lnTo>
                <a:lnTo>
                  <a:pt x="315" y="353"/>
                </a:lnTo>
                <a:lnTo>
                  <a:pt x="315" y="354"/>
                </a:lnTo>
                <a:lnTo>
                  <a:pt x="315" y="355"/>
                </a:lnTo>
                <a:lnTo>
                  <a:pt x="315" y="354"/>
                </a:lnTo>
                <a:lnTo>
                  <a:pt x="315" y="355"/>
                </a:lnTo>
                <a:lnTo>
                  <a:pt x="316" y="355"/>
                </a:lnTo>
                <a:lnTo>
                  <a:pt x="315" y="355"/>
                </a:lnTo>
                <a:lnTo>
                  <a:pt x="315" y="356"/>
                </a:lnTo>
                <a:lnTo>
                  <a:pt x="316" y="356"/>
                </a:lnTo>
                <a:lnTo>
                  <a:pt x="316" y="355"/>
                </a:lnTo>
                <a:lnTo>
                  <a:pt x="316" y="356"/>
                </a:lnTo>
                <a:lnTo>
                  <a:pt x="316" y="357"/>
                </a:lnTo>
                <a:lnTo>
                  <a:pt x="317" y="357"/>
                </a:lnTo>
                <a:lnTo>
                  <a:pt x="317" y="358"/>
                </a:lnTo>
                <a:lnTo>
                  <a:pt x="317" y="357"/>
                </a:lnTo>
                <a:lnTo>
                  <a:pt x="316" y="357"/>
                </a:lnTo>
                <a:lnTo>
                  <a:pt x="316" y="358"/>
                </a:lnTo>
                <a:lnTo>
                  <a:pt x="316" y="357"/>
                </a:lnTo>
                <a:lnTo>
                  <a:pt x="316" y="358"/>
                </a:lnTo>
                <a:lnTo>
                  <a:pt x="315" y="358"/>
                </a:lnTo>
                <a:lnTo>
                  <a:pt x="316" y="358"/>
                </a:lnTo>
                <a:lnTo>
                  <a:pt x="315" y="358"/>
                </a:lnTo>
                <a:lnTo>
                  <a:pt x="315" y="359"/>
                </a:lnTo>
                <a:lnTo>
                  <a:pt x="316" y="359"/>
                </a:lnTo>
                <a:lnTo>
                  <a:pt x="316" y="358"/>
                </a:lnTo>
                <a:lnTo>
                  <a:pt x="316" y="359"/>
                </a:lnTo>
                <a:lnTo>
                  <a:pt x="317" y="359"/>
                </a:lnTo>
                <a:lnTo>
                  <a:pt x="317" y="358"/>
                </a:lnTo>
                <a:lnTo>
                  <a:pt x="318" y="358"/>
                </a:lnTo>
                <a:lnTo>
                  <a:pt x="318" y="359"/>
                </a:lnTo>
                <a:lnTo>
                  <a:pt x="317" y="359"/>
                </a:lnTo>
                <a:lnTo>
                  <a:pt x="318" y="359"/>
                </a:lnTo>
                <a:lnTo>
                  <a:pt x="318" y="360"/>
                </a:lnTo>
                <a:lnTo>
                  <a:pt x="317" y="360"/>
                </a:lnTo>
                <a:lnTo>
                  <a:pt x="317" y="361"/>
                </a:lnTo>
                <a:lnTo>
                  <a:pt x="318" y="361"/>
                </a:lnTo>
                <a:lnTo>
                  <a:pt x="318" y="360"/>
                </a:lnTo>
                <a:lnTo>
                  <a:pt x="318" y="361"/>
                </a:lnTo>
                <a:lnTo>
                  <a:pt x="318" y="360"/>
                </a:lnTo>
                <a:lnTo>
                  <a:pt x="319" y="360"/>
                </a:lnTo>
                <a:lnTo>
                  <a:pt x="319" y="361"/>
                </a:lnTo>
                <a:lnTo>
                  <a:pt x="319" y="362"/>
                </a:lnTo>
                <a:lnTo>
                  <a:pt x="320" y="362"/>
                </a:lnTo>
                <a:lnTo>
                  <a:pt x="319" y="362"/>
                </a:lnTo>
                <a:lnTo>
                  <a:pt x="319" y="361"/>
                </a:lnTo>
                <a:lnTo>
                  <a:pt x="318" y="361"/>
                </a:lnTo>
                <a:lnTo>
                  <a:pt x="318" y="362"/>
                </a:lnTo>
                <a:lnTo>
                  <a:pt x="317" y="362"/>
                </a:lnTo>
                <a:lnTo>
                  <a:pt x="318" y="362"/>
                </a:lnTo>
                <a:lnTo>
                  <a:pt x="318" y="361"/>
                </a:lnTo>
                <a:lnTo>
                  <a:pt x="317" y="361"/>
                </a:lnTo>
                <a:lnTo>
                  <a:pt x="317" y="362"/>
                </a:lnTo>
                <a:lnTo>
                  <a:pt x="316" y="362"/>
                </a:lnTo>
                <a:lnTo>
                  <a:pt x="316" y="363"/>
                </a:lnTo>
                <a:lnTo>
                  <a:pt x="317" y="363"/>
                </a:lnTo>
                <a:lnTo>
                  <a:pt x="317" y="364"/>
                </a:lnTo>
                <a:lnTo>
                  <a:pt x="317" y="363"/>
                </a:lnTo>
                <a:lnTo>
                  <a:pt x="316" y="363"/>
                </a:lnTo>
                <a:lnTo>
                  <a:pt x="316" y="364"/>
                </a:lnTo>
                <a:lnTo>
                  <a:pt x="316" y="363"/>
                </a:lnTo>
                <a:lnTo>
                  <a:pt x="316" y="364"/>
                </a:lnTo>
                <a:lnTo>
                  <a:pt x="315" y="364"/>
                </a:lnTo>
                <a:lnTo>
                  <a:pt x="316" y="364"/>
                </a:lnTo>
                <a:lnTo>
                  <a:pt x="315" y="364"/>
                </a:lnTo>
                <a:lnTo>
                  <a:pt x="315" y="365"/>
                </a:lnTo>
                <a:lnTo>
                  <a:pt x="316" y="365"/>
                </a:lnTo>
                <a:lnTo>
                  <a:pt x="316" y="364"/>
                </a:lnTo>
                <a:lnTo>
                  <a:pt x="316" y="365"/>
                </a:lnTo>
                <a:lnTo>
                  <a:pt x="317" y="365"/>
                </a:lnTo>
                <a:lnTo>
                  <a:pt x="317" y="364"/>
                </a:lnTo>
                <a:lnTo>
                  <a:pt x="318" y="364"/>
                </a:lnTo>
                <a:lnTo>
                  <a:pt x="318" y="365"/>
                </a:lnTo>
                <a:lnTo>
                  <a:pt x="317" y="365"/>
                </a:lnTo>
                <a:lnTo>
                  <a:pt x="318" y="365"/>
                </a:lnTo>
                <a:lnTo>
                  <a:pt x="318" y="364"/>
                </a:lnTo>
                <a:lnTo>
                  <a:pt x="319" y="364"/>
                </a:lnTo>
                <a:lnTo>
                  <a:pt x="319" y="365"/>
                </a:lnTo>
                <a:lnTo>
                  <a:pt x="320" y="365"/>
                </a:lnTo>
                <a:lnTo>
                  <a:pt x="319" y="365"/>
                </a:lnTo>
                <a:lnTo>
                  <a:pt x="319" y="364"/>
                </a:lnTo>
                <a:lnTo>
                  <a:pt x="319" y="363"/>
                </a:lnTo>
                <a:lnTo>
                  <a:pt x="319" y="364"/>
                </a:lnTo>
                <a:lnTo>
                  <a:pt x="320" y="364"/>
                </a:lnTo>
                <a:lnTo>
                  <a:pt x="320" y="363"/>
                </a:lnTo>
                <a:lnTo>
                  <a:pt x="319" y="363"/>
                </a:lnTo>
                <a:lnTo>
                  <a:pt x="320" y="363"/>
                </a:lnTo>
                <a:lnTo>
                  <a:pt x="320" y="362"/>
                </a:lnTo>
                <a:lnTo>
                  <a:pt x="320" y="363"/>
                </a:lnTo>
                <a:lnTo>
                  <a:pt x="320" y="364"/>
                </a:lnTo>
                <a:lnTo>
                  <a:pt x="320" y="363"/>
                </a:lnTo>
                <a:lnTo>
                  <a:pt x="321" y="364"/>
                </a:lnTo>
                <a:lnTo>
                  <a:pt x="320" y="364"/>
                </a:lnTo>
                <a:lnTo>
                  <a:pt x="321" y="364"/>
                </a:lnTo>
                <a:lnTo>
                  <a:pt x="320" y="364"/>
                </a:lnTo>
                <a:lnTo>
                  <a:pt x="320" y="365"/>
                </a:lnTo>
                <a:lnTo>
                  <a:pt x="321" y="365"/>
                </a:lnTo>
                <a:lnTo>
                  <a:pt x="321" y="364"/>
                </a:lnTo>
                <a:lnTo>
                  <a:pt x="321" y="365"/>
                </a:lnTo>
                <a:lnTo>
                  <a:pt x="322" y="365"/>
                </a:lnTo>
                <a:lnTo>
                  <a:pt x="321" y="365"/>
                </a:lnTo>
                <a:lnTo>
                  <a:pt x="321" y="366"/>
                </a:lnTo>
                <a:lnTo>
                  <a:pt x="322" y="366"/>
                </a:lnTo>
                <a:lnTo>
                  <a:pt x="322" y="367"/>
                </a:lnTo>
                <a:lnTo>
                  <a:pt x="322" y="366"/>
                </a:lnTo>
                <a:lnTo>
                  <a:pt x="321" y="367"/>
                </a:lnTo>
                <a:lnTo>
                  <a:pt x="321" y="366"/>
                </a:lnTo>
                <a:lnTo>
                  <a:pt x="321" y="367"/>
                </a:lnTo>
                <a:lnTo>
                  <a:pt x="320" y="367"/>
                </a:lnTo>
                <a:lnTo>
                  <a:pt x="321" y="367"/>
                </a:lnTo>
                <a:lnTo>
                  <a:pt x="320" y="367"/>
                </a:lnTo>
                <a:lnTo>
                  <a:pt x="320" y="368"/>
                </a:lnTo>
                <a:lnTo>
                  <a:pt x="321" y="368"/>
                </a:lnTo>
                <a:lnTo>
                  <a:pt x="321" y="367"/>
                </a:lnTo>
                <a:lnTo>
                  <a:pt x="321" y="368"/>
                </a:lnTo>
                <a:lnTo>
                  <a:pt x="322" y="368"/>
                </a:lnTo>
                <a:lnTo>
                  <a:pt x="322" y="367"/>
                </a:lnTo>
                <a:lnTo>
                  <a:pt x="323" y="367"/>
                </a:lnTo>
                <a:lnTo>
                  <a:pt x="322" y="367"/>
                </a:lnTo>
                <a:lnTo>
                  <a:pt x="323" y="367"/>
                </a:lnTo>
                <a:lnTo>
                  <a:pt x="323" y="368"/>
                </a:lnTo>
                <a:lnTo>
                  <a:pt x="322" y="368"/>
                </a:lnTo>
                <a:lnTo>
                  <a:pt x="323" y="368"/>
                </a:lnTo>
                <a:lnTo>
                  <a:pt x="324" y="369"/>
                </a:lnTo>
                <a:lnTo>
                  <a:pt x="323" y="369"/>
                </a:lnTo>
                <a:lnTo>
                  <a:pt x="322" y="369"/>
                </a:lnTo>
                <a:lnTo>
                  <a:pt x="323" y="370"/>
                </a:lnTo>
                <a:lnTo>
                  <a:pt x="323" y="369"/>
                </a:lnTo>
                <a:lnTo>
                  <a:pt x="323" y="370"/>
                </a:lnTo>
                <a:lnTo>
                  <a:pt x="324" y="369"/>
                </a:lnTo>
                <a:lnTo>
                  <a:pt x="323" y="369"/>
                </a:lnTo>
                <a:lnTo>
                  <a:pt x="324" y="369"/>
                </a:lnTo>
                <a:lnTo>
                  <a:pt x="324" y="370"/>
                </a:lnTo>
                <a:lnTo>
                  <a:pt x="324" y="371"/>
                </a:lnTo>
                <a:lnTo>
                  <a:pt x="325" y="371"/>
                </a:lnTo>
                <a:lnTo>
                  <a:pt x="324" y="371"/>
                </a:lnTo>
                <a:lnTo>
                  <a:pt x="324" y="370"/>
                </a:lnTo>
                <a:lnTo>
                  <a:pt x="323" y="371"/>
                </a:lnTo>
                <a:lnTo>
                  <a:pt x="324" y="371"/>
                </a:lnTo>
                <a:lnTo>
                  <a:pt x="323" y="371"/>
                </a:lnTo>
                <a:lnTo>
                  <a:pt x="322" y="371"/>
                </a:lnTo>
                <a:lnTo>
                  <a:pt x="323" y="371"/>
                </a:lnTo>
                <a:lnTo>
                  <a:pt x="323" y="370"/>
                </a:lnTo>
                <a:lnTo>
                  <a:pt x="322" y="370"/>
                </a:lnTo>
                <a:lnTo>
                  <a:pt x="323" y="370"/>
                </a:lnTo>
                <a:lnTo>
                  <a:pt x="322" y="370"/>
                </a:lnTo>
                <a:lnTo>
                  <a:pt x="322" y="371"/>
                </a:lnTo>
                <a:lnTo>
                  <a:pt x="321" y="371"/>
                </a:lnTo>
                <a:lnTo>
                  <a:pt x="321" y="370"/>
                </a:lnTo>
                <a:lnTo>
                  <a:pt x="321" y="371"/>
                </a:lnTo>
                <a:lnTo>
                  <a:pt x="320" y="371"/>
                </a:lnTo>
                <a:lnTo>
                  <a:pt x="320" y="370"/>
                </a:lnTo>
                <a:lnTo>
                  <a:pt x="321" y="370"/>
                </a:lnTo>
                <a:lnTo>
                  <a:pt x="320" y="370"/>
                </a:lnTo>
                <a:lnTo>
                  <a:pt x="321" y="370"/>
                </a:lnTo>
                <a:lnTo>
                  <a:pt x="320" y="369"/>
                </a:lnTo>
                <a:lnTo>
                  <a:pt x="320" y="370"/>
                </a:lnTo>
                <a:lnTo>
                  <a:pt x="320" y="369"/>
                </a:lnTo>
                <a:lnTo>
                  <a:pt x="320" y="368"/>
                </a:lnTo>
                <a:lnTo>
                  <a:pt x="320" y="369"/>
                </a:lnTo>
                <a:lnTo>
                  <a:pt x="319" y="369"/>
                </a:lnTo>
                <a:lnTo>
                  <a:pt x="320" y="369"/>
                </a:lnTo>
                <a:lnTo>
                  <a:pt x="320" y="370"/>
                </a:lnTo>
                <a:lnTo>
                  <a:pt x="319" y="370"/>
                </a:lnTo>
                <a:lnTo>
                  <a:pt x="319" y="369"/>
                </a:lnTo>
                <a:lnTo>
                  <a:pt x="319" y="370"/>
                </a:lnTo>
                <a:lnTo>
                  <a:pt x="319" y="371"/>
                </a:lnTo>
                <a:lnTo>
                  <a:pt x="320" y="371"/>
                </a:lnTo>
                <a:lnTo>
                  <a:pt x="319" y="371"/>
                </a:lnTo>
                <a:lnTo>
                  <a:pt x="319" y="370"/>
                </a:lnTo>
                <a:lnTo>
                  <a:pt x="318" y="370"/>
                </a:lnTo>
                <a:lnTo>
                  <a:pt x="318" y="371"/>
                </a:lnTo>
                <a:lnTo>
                  <a:pt x="317" y="371"/>
                </a:lnTo>
                <a:lnTo>
                  <a:pt x="318" y="371"/>
                </a:lnTo>
                <a:lnTo>
                  <a:pt x="318" y="370"/>
                </a:lnTo>
                <a:lnTo>
                  <a:pt x="317" y="370"/>
                </a:lnTo>
                <a:lnTo>
                  <a:pt x="317" y="371"/>
                </a:lnTo>
                <a:lnTo>
                  <a:pt x="316" y="371"/>
                </a:lnTo>
                <a:lnTo>
                  <a:pt x="316" y="370"/>
                </a:lnTo>
                <a:lnTo>
                  <a:pt x="316" y="371"/>
                </a:lnTo>
                <a:lnTo>
                  <a:pt x="315" y="371"/>
                </a:lnTo>
                <a:lnTo>
                  <a:pt x="315" y="370"/>
                </a:lnTo>
                <a:lnTo>
                  <a:pt x="316" y="370"/>
                </a:lnTo>
                <a:lnTo>
                  <a:pt x="315" y="370"/>
                </a:lnTo>
                <a:lnTo>
                  <a:pt x="316" y="370"/>
                </a:lnTo>
                <a:lnTo>
                  <a:pt x="316" y="369"/>
                </a:lnTo>
                <a:lnTo>
                  <a:pt x="316" y="370"/>
                </a:lnTo>
                <a:lnTo>
                  <a:pt x="316" y="369"/>
                </a:lnTo>
                <a:lnTo>
                  <a:pt x="317" y="369"/>
                </a:lnTo>
                <a:lnTo>
                  <a:pt x="317" y="370"/>
                </a:lnTo>
                <a:lnTo>
                  <a:pt x="317" y="369"/>
                </a:lnTo>
                <a:lnTo>
                  <a:pt x="316" y="369"/>
                </a:lnTo>
                <a:lnTo>
                  <a:pt x="316" y="368"/>
                </a:lnTo>
                <a:lnTo>
                  <a:pt x="316" y="367"/>
                </a:lnTo>
                <a:lnTo>
                  <a:pt x="316" y="368"/>
                </a:lnTo>
                <a:lnTo>
                  <a:pt x="315" y="368"/>
                </a:lnTo>
                <a:lnTo>
                  <a:pt x="315" y="367"/>
                </a:lnTo>
                <a:lnTo>
                  <a:pt x="316" y="367"/>
                </a:lnTo>
                <a:lnTo>
                  <a:pt x="315" y="367"/>
                </a:lnTo>
                <a:lnTo>
                  <a:pt x="315" y="366"/>
                </a:lnTo>
                <a:lnTo>
                  <a:pt x="315" y="367"/>
                </a:lnTo>
                <a:lnTo>
                  <a:pt x="315" y="366"/>
                </a:lnTo>
                <a:lnTo>
                  <a:pt x="315" y="365"/>
                </a:lnTo>
                <a:lnTo>
                  <a:pt x="314" y="365"/>
                </a:lnTo>
                <a:lnTo>
                  <a:pt x="314" y="366"/>
                </a:lnTo>
                <a:lnTo>
                  <a:pt x="314" y="367"/>
                </a:lnTo>
                <a:lnTo>
                  <a:pt x="314" y="366"/>
                </a:lnTo>
                <a:lnTo>
                  <a:pt x="314" y="367"/>
                </a:lnTo>
                <a:lnTo>
                  <a:pt x="313" y="367"/>
                </a:lnTo>
                <a:lnTo>
                  <a:pt x="314" y="367"/>
                </a:lnTo>
                <a:lnTo>
                  <a:pt x="314" y="368"/>
                </a:lnTo>
                <a:lnTo>
                  <a:pt x="313" y="368"/>
                </a:lnTo>
                <a:lnTo>
                  <a:pt x="313" y="367"/>
                </a:lnTo>
                <a:lnTo>
                  <a:pt x="313" y="368"/>
                </a:lnTo>
                <a:lnTo>
                  <a:pt x="313" y="369"/>
                </a:lnTo>
                <a:lnTo>
                  <a:pt x="312" y="369"/>
                </a:lnTo>
                <a:lnTo>
                  <a:pt x="312" y="370"/>
                </a:lnTo>
                <a:lnTo>
                  <a:pt x="312" y="369"/>
                </a:lnTo>
                <a:lnTo>
                  <a:pt x="313" y="369"/>
                </a:lnTo>
                <a:lnTo>
                  <a:pt x="313" y="370"/>
                </a:lnTo>
                <a:lnTo>
                  <a:pt x="313" y="369"/>
                </a:lnTo>
                <a:lnTo>
                  <a:pt x="313" y="370"/>
                </a:lnTo>
                <a:lnTo>
                  <a:pt x="314" y="370"/>
                </a:lnTo>
                <a:lnTo>
                  <a:pt x="313" y="370"/>
                </a:lnTo>
                <a:lnTo>
                  <a:pt x="314" y="370"/>
                </a:lnTo>
                <a:lnTo>
                  <a:pt x="314" y="371"/>
                </a:lnTo>
                <a:lnTo>
                  <a:pt x="313" y="371"/>
                </a:lnTo>
                <a:lnTo>
                  <a:pt x="313" y="370"/>
                </a:lnTo>
                <a:lnTo>
                  <a:pt x="313" y="371"/>
                </a:lnTo>
                <a:lnTo>
                  <a:pt x="312" y="371"/>
                </a:lnTo>
                <a:lnTo>
                  <a:pt x="312" y="370"/>
                </a:lnTo>
                <a:lnTo>
                  <a:pt x="311" y="370"/>
                </a:lnTo>
                <a:lnTo>
                  <a:pt x="311" y="371"/>
                </a:lnTo>
                <a:lnTo>
                  <a:pt x="312" y="371"/>
                </a:lnTo>
                <a:lnTo>
                  <a:pt x="311" y="371"/>
                </a:lnTo>
                <a:lnTo>
                  <a:pt x="311" y="372"/>
                </a:lnTo>
                <a:lnTo>
                  <a:pt x="312" y="372"/>
                </a:lnTo>
                <a:lnTo>
                  <a:pt x="312" y="373"/>
                </a:lnTo>
                <a:lnTo>
                  <a:pt x="311" y="373"/>
                </a:lnTo>
                <a:lnTo>
                  <a:pt x="311" y="372"/>
                </a:lnTo>
                <a:lnTo>
                  <a:pt x="311" y="373"/>
                </a:lnTo>
                <a:lnTo>
                  <a:pt x="311" y="372"/>
                </a:lnTo>
                <a:lnTo>
                  <a:pt x="310" y="372"/>
                </a:lnTo>
                <a:lnTo>
                  <a:pt x="311" y="372"/>
                </a:lnTo>
                <a:lnTo>
                  <a:pt x="310" y="373"/>
                </a:lnTo>
                <a:lnTo>
                  <a:pt x="311" y="373"/>
                </a:lnTo>
                <a:lnTo>
                  <a:pt x="310" y="373"/>
                </a:lnTo>
                <a:lnTo>
                  <a:pt x="310" y="374"/>
                </a:lnTo>
                <a:lnTo>
                  <a:pt x="309" y="374"/>
                </a:lnTo>
                <a:lnTo>
                  <a:pt x="310" y="374"/>
                </a:lnTo>
                <a:lnTo>
                  <a:pt x="311" y="374"/>
                </a:lnTo>
                <a:lnTo>
                  <a:pt x="310" y="374"/>
                </a:lnTo>
                <a:lnTo>
                  <a:pt x="311" y="373"/>
                </a:lnTo>
                <a:lnTo>
                  <a:pt x="311" y="374"/>
                </a:lnTo>
                <a:lnTo>
                  <a:pt x="312" y="374"/>
                </a:lnTo>
                <a:lnTo>
                  <a:pt x="311" y="374"/>
                </a:lnTo>
                <a:lnTo>
                  <a:pt x="311" y="373"/>
                </a:lnTo>
                <a:lnTo>
                  <a:pt x="312" y="373"/>
                </a:lnTo>
                <a:lnTo>
                  <a:pt x="312" y="374"/>
                </a:lnTo>
                <a:lnTo>
                  <a:pt x="313" y="374"/>
                </a:lnTo>
                <a:lnTo>
                  <a:pt x="313" y="375"/>
                </a:lnTo>
                <a:lnTo>
                  <a:pt x="312" y="375"/>
                </a:lnTo>
                <a:lnTo>
                  <a:pt x="312" y="376"/>
                </a:lnTo>
                <a:lnTo>
                  <a:pt x="312" y="375"/>
                </a:lnTo>
                <a:lnTo>
                  <a:pt x="313" y="375"/>
                </a:lnTo>
                <a:lnTo>
                  <a:pt x="313" y="376"/>
                </a:lnTo>
                <a:lnTo>
                  <a:pt x="313" y="375"/>
                </a:lnTo>
                <a:lnTo>
                  <a:pt x="313" y="376"/>
                </a:lnTo>
                <a:lnTo>
                  <a:pt x="314" y="376"/>
                </a:lnTo>
                <a:lnTo>
                  <a:pt x="313" y="376"/>
                </a:lnTo>
                <a:lnTo>
                  <a:pt x="314" y="376"/>
                </a:lnTo>
                <a:lnTo>
                  <a:pt x="314" y="377"/>
                </a:lnTo>
                <a:lnTo>
                  <a:pt x="313" y="377"/>
                </a:lnTo>
                <a:lnTo>
                  <a:pt x="313" y="376"/>
                </a:lnTo>
                <a:lnTo>
                  <a:pt x="313" y="377"/>
                </a:lnTo>
                <a:lnTo>
                  <a:pt x="312" y="377"/>
                </a:lnTo>
                <a:lnTo>
                  <a:pt x="312" y="376"/>
                </a:lnTo>
                <a:lnTo>
                  <a:pt x="311" y="376"/>
                </a:lnTo>
                <a:lnTo>
                  <a:pt x="311" y="377"/>
                </a:lnTo>
                <a:lnTo>
                  <a:pt x="312" y="377"/>
                </a:lnTo>
                <a:lnTo>
                  <a:pt x="311" y="377"/>
                </a:lnTo>
                <a:lnTo>
                  <a:pt x="311" y="376"/>
                </a:lnTo>
                <a:lnTo>
                  <a:pt x="310" y="377"/>
                </a:lnTo>
                <a:lnTo>
                  <a:pt x="311" y="377"/>
                </a:lnTo>
                <a:lnTo>
                  <a:pt x="310" y="377"/>
                </a:lnTo>
                <a:lnTo>
                  <a:pt x="309" y="377"/>
                </a:lnTo>
                <a:lnTo>
                  <a:pt x="310" y="377"/>
                </a:lnTo>
                <a:lnTo>
                  <a:pt x="310" y="376"/>
                </a:lnTo>
                <a:lnTo>
                  <a:pt x="311" y="376"/>
                </a:lnTo>
                <a:lnTo>
                  <a:pt x="310" y="376"/>
                </a:lnTo>
                <a:lnTo>
                  <a:pt x="310" y="375"/>
                </a:lnTo>
                <a:lnTo>
                  <a:pt x="310" y="376"/>
                </a:lnTo>
                <a:lnTo>
                  <a:pt x="309" y="375"/>
                </a:lnTo>
                <a:lnTo>
                  <a:pt x="310" y="375"/>
                </a:lnTo>
                <a:lnTo>
                  <a:pt x="309" y="375"/>
                </a:lnTo>
                <a:lnTo>
                  <a:pt x="310" y="374"/>
                </a:lnTo>
                <a:lnTo>
                  <a:pt x="309" y="374"/>
                </a:lnTo>
                <a:lnTo>
                  <a:pt x="309" y="375"/>
                </a:lnTo>
                <a:lnTo>
                  <a:pt x="309" y="376"/>
                </a:lnTo>
                <a:lnTo>
                  <a:pt x="309" y="375"/>
                </a:lnTo>
                <a:lnTo>
                  <a:pt x="308" y="376"/>
                </a:lnTo>
                <a:lnTo>
                  <a:pt x="309" y="376"/>
                </a:lnTo>
                <a:lnTo>
                  <a:pt x="308" y="376"/>
                </a:lnTo>
                <a:lnTo>
                  <a:pt x="309" y="376"/>
                </a:lnTo>
                <a:lnTo>
                  <a:pt x="309" y="377"/>
                </a:lnTo>
                <a:lnTo>
                  <a:pt x="308" y="377"/>
                </a:lnTo>
                <a:lnTo>
                  <a:pt x="308" y="376"/>
                </a:lnTo>
                <a:lnTo>
                  <a:pt x="308" y="377"/>
                </a:lnTo>
                <a:lnTo>
                  <a:pt x="307" y="377"/>
                </a:lnTo>
                <a:lnTo>
                  <a:pt x="308" y="377"/>
                </a:lnTo>
                <a:lnTo>
                  <a:pt x="308" y="378"/>
                </a:lnTo>
                <a:lnTo>
                  <a:pt x="307" y="378"/>
                </a:lnTo>
                <a:lnTo>
                  <a:pt x="307" y="379"/>
                </a:lnTo>
                <a:lnTo>
                  <a:pt x="307" y="378"/>
                </a:lnTo>
                <a:lnTo>
                  <a:pt x="308" y="379"/>
                </a:lnTo>
                <a:lnTo>
                  <a:pt x="308" y="378"/>
                </a:lnTo>
                <a:lnTo>
                  <a:pt x="308" y="379"/>
                </a:lnTo>
                <a:lnTo>
                  <a:pt x="309" y="379"/>
                </a:lnTo>
                <a:lnTo>
                  <a:pt x="308" y="379"/>
                </a:lnTo>
                <a:lnTo>
                  <a:pt x="309" y="379"/>
                </a:lnTo>
                <a:lnTo>
                  <a:pt x="309" y="380"/>
                </a:lnTo>
                <a:lnTo>
                  <a:pt x="308" y="380"/>
                </a:lnTo>
                <a:lnTo>
                  <a:pt x="308" y="379"/>
                </a:lnTo>
                <a:lnTo>
                  <a:pt x="308" y="380"/>
                </a:lnTo>
                <a:lnTo>
                  <a:pt x="307" y="380"/>
                </a:lnTo>
                <a:lnTo>
                  <a:pt x="307" y="379"/>
                </a:lnTo>
                <a:lnTo>
                  <a:pt x="306" y="379"/>
                </a:lnTo>
                <a:lnTo>
                  <a:pt x="306" y="380"/>
                </a:lnTo>
                <a:lnTo>
                  <a:pt x="307" y="380"/>
                </a:lnTo>
                <a:lnTo>
                  <a:pt x="306" y="380"/>
                </a:lnTo>
                <a:lnTo>
                  <a:pt x="306" y="381"/>
                </a:lnTo>
                <a:lnTo>
                  <a:pt x="307" y="381"/>
                </a:lnTo>
                <a:lnTo>
                  <a:pt x="307" y="382"/>
                </a:lnTo>
                <a:lnTo>
                  <a:pt x="306" y="382"/>
                </a:lnTo>
                <a:lnTo>
                  <a:pt x="306" y="381"/>
                </a:lnTo>
                <a:lnTo>
                  <a:pt x="306" y="382"/>
                </a:lnTo>
                <a:lnTo>
                  <a:pt x="306" y="381"/>
                </a:lnTo>
                <a:lnTo>
                  <a:pt x="305" y="381"/>
                </a:lnTo>
                <a:lnTo>
                  <a:pt x="305" y="382"/>
                </a:lnTo>
                <a:lnTo>
                  <a:pt x="305" y="383"/>
                </a:lnTo>
                <a:lnTo>
                  <a:pt x="304" y="383"/>
                </a:lnTo>
                <a:lnTo>
                  <a:pt x="305" y="383"/>
                </a:lnTo>
                <a:lnTo>
                  <a:pt x="305" y="382"/>
                </a:lnTo>
                <a:lnTo>
                  <a:pt x="306" y="382"/>
                </a:lnTo>
                <a:lnTo>
                  <a:pt x="306" y="383"/>
                </a:lnTo>
                <a:lnTo>
                  <a:pt x="307" y="383"/>
                </a:lnTo>
                <a:lnTo>
                  <a:pt x="306" y="383"/>
                </a:lnTo>
                <a:lnTo>
                  <a:pt x="306" y="382"/>
                </a:lnTo>
                <a:lnTo>
                  <a:pt x="307" y="382"/>
                </a:lnTo>
                <a:lnTo>
                  <a:pt x="307" y="383"/>
                </a:lnTo>
                <a:lnTo>
                  <a:pt x="308" y="383"/>
                </a:lnTo>
                <a:lnTo>
                  <a:pt x="308" y="382"/>
                </a:lnTo>
                <a:lnTo>
                  <a:pt x="308" y="383"/>
                </a:lnTo>
                <a:lnTo>
                  <a:pt x="309" y="383"/>
                </a:lnTo>
                <a:lnTo>
                  <a:pt x="309" y="382"/>
                </a:lnTo>
                <a:lnTo>
                  <a:pt x="308" y="382"/>
                </a:lnTo>
                <a:lnTo>
                  <a:pt x="309" y="382"/>
                </a:lnTo>
                <a:lnTo>
                  <a:pt x="308" y="382"/>
                </a:lnTo>
                <a:lnTo>
                  <a:pt x="309" y="381"/>
                </a:lnTo>
                <a:lnTo>
                  <a:pt x="309" y="382"/>
                </a:lnTo>
                <a:lnTo>
                  <a:pt x="309" y="381"/>
                </a:lnTo>
                <a:lnTo>
                  <a:pt x="309" y="380"/>
                </a:lnTo>
                <a:lnTo>
                  <a:pt x="310" y="380"/>
                </a:lnTo>
                <a:lnTo>
                  <a:pt x="309" y="381"/>
                </a:lnTo>
                <a:lnTo>
                  <a:pt x="310" y="381"/>
                </a:lnTo>
                <a:lnTo>
                  <a:pt x="309" y="381"/>
                </a:lnTo>
                <a:lnTo>
                  <a:pt x="310" y="382"/>
                </a:lnTo>
                <a:lnTo>
                  <a:pt x="310" y="381"/>
                </a:lnTo>
                <a:lnTo>
                  <a:pt x="310" y="382"/>
                </a:lnTo>
                <a:lnTo>
                  <a:pt x="311" y="382"/>
                </a:lnTo>
                <a:lnTo>
                  <a:pt x="310" y="382"/>
                </a:lnTo>
                <a:lnTo>
                  <a:pt x="310" y="383"/>
                </a:lnTo>
                <a:lnTo>
                  <a:pt x="309" y="383"/>
                </a:lnTo>
                <a:lnTo>
                  <a:pt x="310" y="383"/>
                </a:lnTo>
                <a:lnTo>
                  <a:pt x="311" y="383"/>
                </a:lnTo>
                <a:lnTo>
                  <a:pt x="310" y="383"/>
                </a:lnTo>
                <a:lnTo>
                  <a:pt x="311" y="382"/>
                </a:lnTo>
                <a:lnTo>
                  <a:pt x="311" y="383"/>
                </a:lnTo>
                <a:lnTo>
                  <a:pt x="312" y="383"/>
                </a:lnTo>
                <a:lnTo>
                  <a:pt x="311" y="383"/>
                </a:lnTo>
                <a:lnTo>
                  <a:pt x="311" y="382"/>
                </a:lnTo>
                <a:lnTo>
                  <a:pt x="312" y="382"/>
                </a:lnTo>
                <a:lnTo>
                  <a:pt x="312" y="383"/>
                </a:lnTo>
                <a:lnTo>
                  <a:pt x="313" y="383"/>
                </a:lnTo>
                <a:lnTo>
                  <a:pt x="313" y="382"/>
                </a:lnTo>
                <a:lnTo>
                  <a:pt x="313" y="383"/>
                </a:lnTo>
                <a:lnTo>
                  <a:pt x="314" y="383"/>
                </a:lnTo>
                <a:lnTo>
                  <a:pt x="314" y="382"/>
                </a:lnTo>
                <a:lnTo>
                  <a:pt x="313" y="382"/>
                </a:lnTo>
                <a:lnTo>
                  <a:pt x="314" y="382"/>
                </a:lnTo>
                <a:lnTo>
                  <a:pt x="313" y="382"/>
                </a:lnTo>
                <a:lnTo>
                  <a:pt x="313" y="381"/>
                </a:lnTo>
                <a:lnTo>
                  <a:pt x="313" y="382"/>
                </a:lnTo>
                <a:lnTo>
                  <a:pt x="313" y="381"/>
                </a:lnTo>
                <a:lnTo>
                  <a:pt x="312" y="381"/>
                </a:lnTo>
                <a:lnTo>
                  <a:pt x="312" y="382"/>
                </a:lnTo>
                <a:lnTo>
                  <a:pt x="312" y="381"/>
                </a:lnTo>
                <a:lnTo>
                  <a:pt x="313" y="381"/>
                </a:lnTo>
                <a:lnTo>
                  <a:pt x="313" y="380"/>
                </a:lnTo>
                <a:lnTo>
                  <a:pt x="313" y="379"/>
                </a:lnTo>
                <a:lnTo>
                  <a:pt x="313" y="380"/>
                </a:lnTo>
                <a:lnTo>
                  <a:pt x="314" y="380"/>
                </a:lnTo>
                <a:lnTo>
                  <a:pt x="314" y="379"/>
                </a:lnTo>
                <a:lnTo>
                  <a:pt x="313" y="379"/>
                </a:lnTo>
                <a:lnTo>
                  <a:pt x="314" y="379"/>
                </a:lnTo>
                <a:lnTo>
                  <a:pt x="314" y="378"/>
                </a:lnTo>
                <a:lnTo>
                  <a:pt x="314" y="379"/>
                </a:lnTo>
                <a:lnTo>
                  <a:pt x="314" y="378"/>
                </a:lnTo>
                <a:lnTo>
                  <a:pt x="314" y="377"/>
                </a:lnTo>
                <a:lnTo>
                  <a:pt x="315" y="377"/>
                </a:lnTo>
                <a:lnTo>
                  <a:pt x="315" y="378"/>
                </a:lnTo>
                <a:lnTo>
                  <a:pt x="315" y="379"/>
                </a:lnTo>
                <a:lnTo>
                  <a:pt x="315" y="378"/>
                </a:lnTo>
                <a:lnTo>
                  <a:pt x="315" y="379"/>
                </a:lnTo>
                <a:lnTo>
                  <a:pt x="316" y="379"/>
                </a:lnTo>
                <a:lnTo>
                  <a:pt x="315" y="379"/>
                </a:lnTo>
                <a:lnTo>
                  <a:pt x="315" y="380"/>
                </a:lnTo>
                <a:lnTo>
                  <a:pt x="316" y="380"/>
                </a:lnTo>
                <a:lnTo>
                  <a:pt x="316" y="379"/>
                </a:lnTo>
                <a:lnTo>
                  <a:pt x="316" y="380"/>
                </a:lnTo>
                <a:lnTo>
                  <a:pt x="316" y="381"/>
                </a:lnTo>
                <a:lnTo>
                  <a:pt x="317" y="381"/>
                </a:lnTo>
                <a:lnTo>
                  <a:pt x="317" y="382"/>
                </a:lnTo>
                <a:lnTo>
                  <a:pt x="317" y="381"/>
                </a:lnTo>
                <a:lnTo>
                  <a:pt x="316" y="381"/>
                </a:lnTo>
                <a:lnTo>
                  <a:pt x="316" y="382"/>
                </a:lnTo>
                <a:lnTo>
                  <a:pt x="316" y="381"/>
                </a:lnTo>
                <a:lnTo>
                  <a:pt x="316" y="382"/>
                </a:lnTo>
                <a:lnTo>
                  <a:pt x="315" y="382"/>
                </a:lnTo>
                <a:lnTo>
                  <a:pt x="316" y="382"/>
                </a:lnTo>
                <a:lnTo>
                  <a:pt x="315" y="382"/>
                </a:lnTo>
                <a:lnTo>
                  <a:pt x="315" y="383"/>
                </a:lnTo>
                <a:lnTo>
                  <a:pt x="316" y="383"/>
                </a:lnTo>
                <a:lnTo>
                  <a:pt x="316" y="382"/>
                </a:lnTo>
                <a:lnTo>
                  <a:pt x="316" y="383"/>
                </a:lnTo>
                <a:lnTo>
                  <a:pt x="317" y="383"/>
                </a:lnTo>
                <a:lnTo>
                  <a:pt x="317" y="382"/>
                </a:lnTo>
                <a:lnTo>
                  <a:pt x="318" y="382"/>
                </a:lnTo>
                <a:lnTo>
                  <a:pt x="318" y="383"/>
                </a:lnTo>
                <a:lnTo>
                  <a:pt x="317" y="383"/>
                </a:lnTo>
                <a:lnTo>
                  <a:pt x="318" y="383"/>
                </a:lnTo>
                <a:lnTo>
                  <a:pt x="318" y="382"/>
                </a:lnTo>
                <a:lnTo>
                  <a:pt x="319" y="382"/>
                </a:lnTo>
                <a:lnTo>
                  <a:pt x="319" y="383"/>
                </a:lnTo>
                <a:lnTo>
                  <a:pt x="320" y="383"/>
                </a:lnTo>
                <a:lnTo>
                  <a:pt x="319" y="383"/>
                </a:lnTo>
                <a:lnTo>
                  <a:pt x="319" y="382"/>
                </a:lnTo>
                <a:lnTo>
                  <a:pt x="319" y="381"/>
                </a:lnTo>
                <a:lnTo>
                  <a:pt x="319" y="382"/>
                </a:lnTo>
                <a:lnTo>
                  <a:pt x="320" y="382"/>
                </a:lnTo>
                <a:lnTo>
                  <a:pt x="320" y="381"/>
                </a:lnTo>
                <a:lnTo>
                  <a:pt x="319" y="381"/>
                </a:lnTo>
                <a:lnTo>
                  <a:pt x="320" y="381"/>
                </a:lnTo>
                <a:lnTo>
                  <a:pt x="320" y="380"/>
                </a:lnTo>
                <a:lnTo>
                  <a:pt x="320" y="381"/>
                </a:lnTo>
                <a:lnTo>
                  <a:pt x="320" y="382"/>
                </a:lnTo>
                <a:lnTo>
                  <a:pt x="320" y="381"/>
                </a:lnTo>
                <a:lnTo>
                  <a:pt x="321" y="382"/>
                </a:lnTo>
                <a:lnTo>
                  <a:pt x="320" y="382"/>
                </a:lnTo>
                <a:lnTo>
                  <a:pt x="321" y="382"/>
                </a:lnTo>
                <a:lnTo>
                  <a:pt x="320" y="382"/>
                </a:lnTo>
                <a:lnTo>
                  <a:pt x="320" y="383"/>
                </a:lnTo>
                <a:lnTo>
                  <a:pt x="321" y="383"/>
                </a:lnTo>
                <a:lnTo>
                  <a:pt x="321" y="382"/>
                </a:lnTo>
                <a:lnTo>
                  <a:pt x="321" y="383"/>
                </a:lnTo>
                <a:lnTo>
                  <a:pt x="322" y="383"/>
                </a:lnTo>
                <a:lnTo>
                  <a:pt x="322" y="382"/>
                </a:lnTo>
                <a:lnTo>
                  <a:pt x="323" y="382"/>
                </a:lnTo>
                <a:lnTo>
                  <a:pt x="322" y="382"/>
                </a:lnTo>
                <a:lnTo>
                  <a:pt x="323" y="382"/>
                </a:lnTo>
                <a:lnTo>
                  <a:pt x="323" y="383"/>
                </a:lnTo>
                <a:lnTo>
                  <a:pt x="322" y="383"/>
                </a:lnTo>
                <a:lnTo>
                  <a:pt x="323" y="383"/>
                </a:lnTo>
                <a:lnTo>
                  <a:pt x="324" y="383"/>
                </a:lnTo>
                <a:lnTo>
                  <a:pt x="323" y="383"/>
                </a:lnTo>
                <a:lnTo>
                  <a:pt x="324" y="382"/>
                </a:lnTo>
                <a:lnTo>
                  <a:pt x="324" y="383"/>
                </a:lnTo>
                <a:lnTo>
                  <a:pt x="325" y="383"/>
                </a:lnTo>
                <a:lnTo>
                  <a:pt x="324" y="383"/>
                </a:lnTo>
                <a:lnTo>
                  <a:pt x="324" y="382"/>
                </a:lnTo>
                <a:lnTo>
                  <a:pt x="324" y="381"/>
                </a:lnTo>
                <a:lnTo>
                  <a:pt x="323" y="381"/>
                </a:lnTo>
                <a:lnTo>
                  <a:pt x="324" y="381"/>
                </a:lnTo>
                <a:lnTo>
                  <a:pt x="323" y="382"/>
                </a:lnTo>
                <a:lnTo>
                  <a:pt x="323" y="381"/>
                </a:lnTo>
                <a:lnTo>
                  <a:pt x="323" y="382"/>
                </a:lnTo>
                <a:lnTo>
                  <a:pt x="322" y="381"/>
                </a:lnTo>
                <a:lnTo>
                  <a:pt x="323" y="381"/>
                </a:lnTo>
                <a:lnTo>
                  <a:pt x="324" y="381"/>
                </a:lnTo>
                <a:lnTo>
                  <a:pt x="323" y="380"/>
                </a:lnTo>
                <a:lnTo>
                  <a:pt x="322" y="380"/>
                </a:lnTo>
                <a:lnTo>
                  <a:pt x="323" y="380"/>
                </a:lnTo>
                <a:lnTo>
                  <a:pt x="323" y="379"/>
                </a:lnTo>
                <a:lnTo>
                  <a:pt x="322" y="379"/>
                </a:lnTo>
                <a:lnTo>
                  <a:pt x="323" y="379"/>
                </a:lnTo>
                <a:lnTo>
                  <a:pt x="322" y="379"/>
                </a:lnTo>
                <a:lnTo>
                  <a:pt x="322" y="380"/>
                </a:lnTo>
                <a:lnTo>
                  <a:pt x="321" y="380"/>
                </a:lnTo>
                <a:lnTo>
                  <a:pt x="321" y="379"/>
                </a:lnTo>
                <a:lnTo>
                  <a:pt x="321" y="380"/>
                </a:lnTo>
                <a:lnTo>
                  <a:pt x="320" y="380"/>
                </a:lnTo>
                <a:lnTo>
                  <a:pt x="320" y="379"/>
                </a:lnTo>
                <a:lnTo>
                  <a:pt x="321" y="379"/>
                </a:lnTo>
                <a:lnTo>
                  <a:pt x="320" y="379"/>
                </a:lnTo>
                <a:lnTo>
                  <a:pt x="321" y="379"/>
                </a:lnTo>
                <a:lnTo>
                  <a:pt x="321" y="378"/>
                </a:lnTo>
                <a:lnTo>
                  <a:pt x="321" y="379"/>
                </a:lnTo>
                <a:lnTo>
                  <a:pt x="322" y="378"/>
                </a:lnTo>
                <a:lnTo>
                  <a:pt x="322" y="379"/>
                </a:lnTo>
                <a:lnTo>
                  <a:pt x="322" y="378"/>
                </a:lnTo>
                <a:lnTo>
                  <a:pt x="321" y="378"/>
                </a:lnTo>
                <a:lnTo>
                  <a:pt x="321" y="377"/>
                </a:lnTo>
                <a:lnTo>
                  <a:pt x="322" y="377"/>
                </a:lnTo>
                <a:lnTo>
                  <a:pt x="321" y="377"/>
                </a:lnTo>
                <a:lnTo>
                  <a:pt x="322" y="377"/>
                </a:lnTo>
                <a:lnTo>
                  <a:pt x="322" y="376"/>
                </a:lnTo>
                <a:lnTo>
                  <a:pt x="323" y="376"/>
                </a:lnTo>
                <a:lnTo>
                  <a:pt x="322" y="376"/>
                </a:lnTo>
                <a:lnTo>
                  <a:pt x="323" y="376"/>
                </a:lnTo>
                <a:lnTo>
                  <a:pt x="323" y="377"/>
                </a:lnTo>
                <a:lnTo>
                  <a:pt x="322" y="377"/>
                </a:lnTo>
                <a:lnTo>
                  <a:pt x="323" y="377"/>
                </a:lnTo>
                <a:lnTo>
                  <a:pt x="324" y="377"/>
                </a:lnTo>
                <a:lnTo>
                  <a:pt x="323" y="377"/>
                </a:lnTo>
                <a:lnTo>
                  <a:pt x="324" y="376"/>
                </a:lnTo>
                <a:lnTo>
                  <a:pt x="324" y="377"/>
                </a:lnTo>
                <a:lnTo>
                  <a:pt x="325" y="377"/>
                </a:lnTo>
                <a:lnTo>
                  <a:pt x="324" y="377"/>
                </a:lnTo>
                <a:lnTo>
                  <a:pt x="324" y="376"/>
                </a:lnTo>
                <a:lnTo>
                  <a:pt x="324" y="375"/>
                </a:lnTo>
                <a:lnTo>
                  <a:pt x="323" y="375"/>
                </a:lnTo>
                <a:lnTo>
                  <a:pt x="324" y="375"/>
                </a:lnTo>
                <a:lnTo>
                  <a:pt x="323" y="376"/>
                </a:lnTo>
                <a:lnTo>
                  <a:pt x="323" y="375"/>
                </a:lnTo>
                <a:lnTo>
                  <a:pt x="323" y="376"/>
                </a:lnTo>
                <a:lnTo>
                  <a:pt x="322" y="375"/>
                </a:lnTo>
                <a:lnTo>
                  <a:pt x="323" y="375"/>
                </a:lnTo>
                <a:lnTo>
                  <a:pt x="324" y="375"/>
                </a:lnTo>
                <a:lnTo>
                  <a:pt x="323" y="374"/>
                </a:lnTo>
                <a:lnTo>
                  <a:pt x="324" y="374"/>
                </a:lnTo>
                <a:lnTo>
                  <a:pt x="323" y="374"/>
                </a:lnTo>
                <a:lnTo>
                  <a:pt x="324" y="373"/>
                </a:lnTo>
                <a:lnTo>
                  <a:pt x="324" y="374"/>
                </a:lnTo>
                <a:lnTo>
                  <a:pt x="325" y="374"/>
                </a:lnTo>
                <a:lnTo>
                  <a:pt x="324" y="374"/>
                </a:lnTo>
                <a:lnTo>
                  <a:pt x="324" y="373"/>
                </a:lnTo>
                <a:lnTo>
                  <a:pt x="324" y="372"/>
                </a:lnTo>
                <a:lnTo>
                  <a:pt x="324" y="373"/>
                </a:lnTo>
                <a:lnTo>
                  <a:pt x="325" y="373"/>
                </a:lnTo>
                <a:lnTo>
                  <a:pt x="325" y="372"/>
                </a:lnTo>
                <a:lnTo>
                  <a:pt x="324" y="372"/>
                </a:lnTo>
                <a:lnTo>
                  <a:pt x="325" y="372"/>
                </a:lnTo>
                <a:lnTo>
                  <a:pt x="325" y="371"/>
                </a:lnTo>
                <a:lnTo>
                  <a:pt x="325" y="372"/>
                </a:lnTo>
                <a:lnTo>
                  <a:pt x="325" y="373"/>
                </a:lnTo>
                <a:lnTo>
                  <a:pt x="325" y="372"/>
                </a:lnTo>
                <a:lnTo>
                  <a:pt x="326" y="372"/>
                </a:lnTo>
                <a:lnTo>
                  <a:pt x="326" y="373"/>
                </a:lnTo>
                <a:lnTo>
                  <a:pt x="325" y="373"/>
                </a:lnTo>
                <a:lnTo>
                  <a:pt x="325" y="374"/>
                </a:lnTo>
                <a:lnTo>
                  <a:pt x="326" y="374"/>
                </a:lnTo>
                <a:lnTo>
                  <a:pt x="326" y="373"/>
                </a:lnTo>
                <a:lnTo>
                  <a:pt x="326" y="374"/>
                </a:lnTo>
                <a:lnTo>
                  <a:pt x="327" y="374"/>
                </a:lnTo>
                <a:lnTo>
                  <a:pt x="326" y="374"/>
                </a:lnTo>
                <a:lnTo>
                  <a:pt x="326" y="375"/>
                </a:lnTo>
                <a:lnTo>
                  <a:pt x="327" y="375"/>
                </a:lnTo>
                <a:lnTo>
                  <a:pt x="327" y="376"/>
                </a:lnTo>
                <a:lnTo>
                  <a:pt x="327" y="375"/>
                </a:lnTo>
                <a:lnTo>
                  <a:pt x="327" y="376"/>
                </a:lnTo>
                <a:lnTo>
                  <a:pt x="326" y="376"/>
                </a:lnTo>
                <a:lnTo>
                  <a:pt x="326" y="375"/>
                </a:lnTo>
                <a:lnTo>
                  <a:pt x="326" y="376"/>
                </a:lnTo>
                <a:lnTo>
                  <a:pt x="325" y="376"/>
                </a:lnTo>
                <a:lnTo>
                  <a:pt x="325" y="377"/>
                </a:lnTo>
                <a:lnTo>
                  <a:pt x="326" y="377"/>
                </a:lnTo>
                <a:lnTo>
                  <a:pt x="326" y="376"/>
                </a:lnTo>
                <a:lnTo>
                  <a:pt x="326" y="377"/>
                </a:lnTo>
                <a:lnTo>
                  <a:pt x="327" y="377"/>
                </a:lnTo>
                <a:lnTo>
                  <a:pt x="327" y="376"/>
                </a:lnTo>
                <a:lnTo>
                  <a:pt x="328" y="376"/>
                </a:lnTo>
                <a:lnTo>
                  <a:pt x="328" y="377"/>
                </a:lnTo>
                <a:lnTo>
                  <a:pt x="329" y="377"/>
                </a:lnTo>
                <a:lnTo>
                  <a:pt x="329" y="378"/>
                </a:lnTo>
                <a:lnTo>
                  <a:pt x="328" y="378"/>
                </a:lnTo>
                <a:lnTo>
                  <a:pt x="328" y="379"/>
                </a:lnTo>
                <a:lnTo>
                  <a:pt x="328" y="378"/>
                </a:lnTo>
                <a:lnTo>
                  <a:pt x="328" y="379"/>
                </a:lnTo>
                <a:lnTo>
                  <a:pt x="329" y="379"/>
                </a:lnTo>
                <a:lnTo>
                  <a:pt x="329" y="378"/>
                </a:lnTo>
                <a:lnTo>
                  <a:pt x="329" y="379"/>
                </a:lnTo>
                <a:lnTo>
                  <a:pt x="330" y="379"/>
                </a:lnTo>
                <a:lnTo>
                  <a:pt x="330" y="380"/>
                </a:lnTo>
                <a:lnTo>
                  <a:pt x="329" y="380"/>
                </a:lnTo>
                <a:lnTo>
                  <a:pt x="329" y="379"/>
                </a:lnTo>
                <a:lnTo>
                  <a:pt x="329" y="380"/>
                </a:lnTo>
                <a:lnTo>
                  <a:pt x="328" y="380"/>
                </a:lnTo>
                <a:lnTo>
                  <a:pt x="328" y="379"/>
                </a:lnTo>
                <a:lnTo>
                  <a:pt x="327" y="379"/>
                </a:lnTo>
                <a:lnTo>
                  <a:pt x="327" y="380"/>
                </a:lnTo>
                <a:lnTo>
                  <a:pt x="326" y="380"/>
                </a:lnTo>
                <a:lnTo>
                  <a:pt x="326" y="381"/>
                </a:lnTo>
                <a:lnTo>
                  <a:pt x="327" y="381"/>
                </a:lnTo>
                <a:lnTo>
                  <a:pt x="327" y="382"/>
                </a:lnTo>
                <a:lnTo>
                  <a:pt x="327" y="381"/>
                </a:lnTo>
                <a:lnTo>
                  <a:pt x="327" y="382"/>
                </a:lnTo>
                <a:lnTo>
                  <a:pt x="326" y="382"/>
                </a:lnTo>
                <a:lnTo>
                  <a:pt x="326" y="381"/>
                </a:lnTo>
                <a:lnTo>
                  <a:pt x="326" y="382"/>
                </a:lnTo>
                <a:lnTo>
                  <a:pt x="325" y="382"/>
                </a:lnTo>
                <a:lnTo>
                  <a:pt x="325" y="383"/>
                </a:lnTo>
                <a:lnTo>
                  <a:pt x="326" y="383"/>
                </a:lnTo>
                <a:lnTo>
                  <a:pt x="326" y="382"/>
                </a:lnTo>
                <a:lnTo>
                  <a:pt x="326" y="383"/>
                </a:lnTo>
                <a:lnTo>
                  <a:pt x="327" y="383"/>
                </a:lnTo>
                <a:lnTo>
                  <a:pt x="327" y="382"/>
                </a:lnTo>
                <a:lnTo>
                  <a:pt x="328" y="382"/>
                </a:lnTo>
                <a:lnTo>
                  <a:pt x="328" y="383"/>
                </a:lnTo>
                <a:lnTo>
                  <a:pt x="329" y="383"/>
                </a:lnTo>
                <a:lnTo>
                  <a:pt x="329" y="382"/>
                </a:lnTo>
                <a:lnTo>
                  <a:pt x="329" y="383"/>
                </a:lnTo>
                <a:lnTo>
                  <a:pt x="330" y="383"/>
                </a:lnTo>
                <a:lnTo>
                  <a:pt x="330" y="382"/>
                </a:lnTo>
                <a:lnTo>
                  <a:pt x="329" y="382"/>
                </a:lnTo>
                <a:lnTo>
                  <a:pt x="329" y="381"/>
                </a:lnTo>
                <a:lnTo>
                  <a:pt x="330" y="381"/>
                </a:lnTo>
                <a:lnTo>
                  <a:pt x="330" y="382"/>
                </a:lnTo>
                <a:lnTo>
                  <a:pt x="330" y="381"/>
                </a:lnTo>
                <a:lnTo>
                  <a:pt x="330" y="380"/>
                </a:lnTo>
                <a:lnTo>
                  <a:pt x="330" y="381"/>
                </a:lnTo>
                <a:lnTo>
                  <a:pt x="331" y="381"/>
                </a:lnTo>
                <a:lnTo>
                  <a:pt x="330" y="381"/>
                </a:lnTo>
                <a:lnTo>
                  <a:pt x="330" y="382"/>
                </a:lnTo>
                <a:lnTo>
                  <a:pt x="331" y="382"/>
                </a:lnTo>
                <a:lnTo>
                  <a:pt x="331" y="381"/>
                </a:lnTo>
                <a:lnTo>
                  <a:pt x="331" y="382"/>
                </a:lnTo>
                <a:lnTo>
                  <a:pt x="331" y="383"/>
                </a:lnTo>
                <a:lnTo>
                  <a:pt x="330" y="383"/>
                </a:lnTo>
                <a:lnTo>
                  <a:pt x="331" y="383"/>
                </a:lnTo>
                <a:lnTo>
                  <a:pt x="331" y="382"/>
                </a:lnTo>
                <a:lnTo>
                  <a:pt x="332" y="382"/>
                </a:lnTo>
                <a:lnTo>
                  <a:pt x="332" y="383"/>
                </a:lnTo>
                <a:lnTo>
                  <a:pt x="333" y="383"/>
                </a:lnTo>
                <a:lnTo>
                  <a:pt x="332" y="383"/>
                </a:lnTo>
                <a:lnTo>
                  <a:pt x="332" y="382"/>
                </a:lnTo>
                <a:lnTo>
                  <a:pt x="333" y="382"/>
                </a:lnTo>
                <a:lnTo>
                  <a:pt x="333" y="383"/>
                </a:lnTo>
                <a:lnTo>
                  <a:pt x="334" y="383"/>
                </a:lnTo>
                <a:lnTo>
                  <a:pt x="334" y="382"/>
                </a:lnTo>
                <a:lnTo>
                  <a:pt x="334" y="383"/>
                </a:lnTo>
                <a:lnTo>
                  <a:pt x="335" y="383"/>
                </a:lnTo>
                <a:lnTo>
                  <a:pt x="335" y="382"/>
                </a:lnTo>
                <a:lnTo>
                  <a:pt x="334" y="382"/>
                </a:lnTo>
                <a:lnTo>
                  <a:pt x="335" y="382"/>
                </a:lnTo>
                <a:lnTo>
                  <a:pt x="334" y="382"/>
                </a:lnTo>
                <a:lnTo>
                  <a:pt x="334" y="381"/>
                </a:lnTo>
                <a:lnTo>
                  <a:pt x="334" y="382"/>
                </a:lnTo>
                <a:lnTo>
                  <a:pt x="333" y="381"/>
                </a:lnTo>
                <a:lnTo>
                  <a:pt x="333" y="382"/>
                </a:lnTo>
                <a:lnTo>
                  <a:pt x="333" y="381"/>
                </a:lnTo>
                <a:lnTo>
                  <a:pt x="334" y="381"/>
                </a:lnTo>
                <a:lnTo>
                  <a:pt x="334" y="380"/>
                </a:lnTo>
                <a:lnTo>
                  <a:pt x="333" y="380"/>
                </a:lnTo>
                <a:lnTo>
                  <a:pt x="334" y="380"/>
                </a:lnTo>
                <a:lnTo>
                  <a:pt x="334" y="379"/>
                </a:lnTo>
                <a:lnTo>
                  <a:pt x="334" y="380"/>
                </a:lnTo>
                <a:lnTo>
                  <a:pt x="335" y="380"/>
                </a:lnTo>
                <a:lnTo>
                  <a:pt x="335" y="379"/>
                </a:lnTo>
                <a:lnTo>
                  <a:pt x="334" y="379"/>
                </a:lnTo>
                <a:lnTo>
                  <a:pt x="335" y="379"/>
                </a:lnTo>
                <a:lnTo>
                  <a:pt x="334" y="379"/>
                </a:lnTo>
                <a:lnTo>
                  <a:pt x="335" y="378"/>
                </a:lnTo>
                <a:lnTo>
                  <a:pt x="335" y="379"/>
                </a:lnTo>
                <a:lnTo>
                  <a:pt x="335" y="378"/>
                </a:lnTo>
                <a:lnTo>
                  <a:pt x="335" y="377"/>
                </a:lnTo>
                <a:lnTo>
                  <a:pt x="336" y="377"/>
                </a:lnTo>
                <a:lnTo>
                  <a:pt x="335" y="378"/>
                </a:lnTo>
                <a:lnTo>
                  <a:pt x="336" y="378"/>
                </a:lnTo>
                <a:lnTo>
                  <a:pt x="335" y="378"/>
                </a:lnTo>
                <a:lnTo>
                  <a:pt x="336" y="379"/>
                </a:lnTo>
                <a:lnTo>
                  <a:pt x="336" y="378"/>
                </a:lnTo>
                <a:lnTo>
                  <a:pt x="336" y="379"/>
                </a:lnTo>
                <a:lnTo>
                  <a:pt x="337" y="379"/>
                </a:lnTo>
                <a:lnTo>
                  <a:pt x="336" y="379"/>
                </a:lnTo>
                <a:lnTo>
                  <a:pt x="336" y="380"/>
                </a:lnTo>
                <a:lnTo>
                  <a:pt x="335" y="380"/>
                </a:lnTo>
                <a:lnTo>
                  <a:pt x="336" y="380"/>
                </a:lnTo>
                <a:lnTo>
                  <a:pt x="337" y="380"/>
                </a:lnTo>
                <a:lnTo>
                  <a:pt x="336" y="380"/>
                </a:lnTo>
                <a:lnTo>
                  <a:pt x="337" y="379"/>
                </a:lnTo>
                <a:lnTo>
                  <a:pt x="337" y="380"/>
                </a:lnTo>
                <a:lnTo>
                  <a:pt x="337" y="381"/>
                </a:lnTo>
                <a:lnTo>
                  <a:pt x="338" y="381"/>
                </a:lnTo>
                <a:lnTo>
                  <a:pt x="338" y="382"/>
                </a:lnTo>
                <a:lnTo>
                  <a:pt x="337" y="382"/>
                </a:lnTo>
                <a:lnTo>
                  <a:pt x="337" y="381"/>
                </a:lnTo>
                <a:lnTo>
                  <a:pt x="337" y="382"/>
                </a:lnTo>
                <a:lnTo>
                  <a:pt x="337" y="381"/>
                </a:lnTo>
                <a:lnTo>
                  <a:pt x="336" y="381"/>
                </a:lnTo>
                <a:lnTo>
                  <a:pt x="337" y="381"/>
                </a:lnTo>
                <a:lnTo>
                  <a:pt x="336" y="382"/>
                </a:lnTo>
                <a:lnTo>
                  <a:pt x="337" y="382"/>
                </a:lnTo>
                <a:lnTo>
                  <a:pt x="336" y="382"/>
                </a:lnTo>
                <a:lnTo>
                  <a:pt x="336" y="383"/>
                </a:lnTo>
                <a:lnTo>
                  <a:pt x="335" y="383"/>
                </a:lnTo>
                <a:lnTo>
                  <a:pt x="336" y="383"/>
                </a:lnTo>
                <a:lnTo>
                  <a:pt x="337" y="383"/>
                </a:lnTo>
                <a:lnTo>
                  <a:pt x="336" y="383"/>
                </a:lnTo>
                <a:lnTo>
                  <a:pt x="337" y="382"/>
                </a:lnTo>
                <a:lnTo>
                  <a:pt x="337" y="383"/>
                </a:lnTo>
                <a:lnTo>
                  <a:pt x="338" y="383"/>
                </a:lnTo>
                <a:lnTo>
                  <a:pt x="337" y="383"/>
                </a:lnTo>
                <a:lnTo>
                  <a:pt x="337" y="382"/>
                </a:lnTo>
                <a:lnTo>
                  <a:pt x="338" y="382"/>
                </a:lnTo>
                <a:lnTo>
                  <a:pt x="338" y="383"/>
                </a:lnTo>
                <a:lnTo>
                  <a:pt x="339" y="383"/>
                </a:lnTo>
                <a:lnTo>
                  <a:pt x="339" y="382"/>
                </a:lnTo>
                <a:lnTo>
                  <a:pt x="339" y="383"/>
                </a:lnTo>
                <a:lnTo>
                  <a:pt x="340" y="383"/>
                </a:lnTo>
                <a:lnTo>
                  <a:pt x="340" y="382"/>
                </a:lnTo>
                <a:lnTo>
                  <a:pt x="339" y="382"/>
                </a:lnTo>
                <a:lnTo>
                  <a:pt x="340" y="382"/>
                </a:lnTo>
                <a:lnTo>
                  <a:pt x="340" y="381"/>
                </a:lnTo>
                <a:lnTo>
                  <a:pt x="340" y="382"/>
                </a:lnTo>
                <a:lnTo>
                  <a:pt x="340" y="381"/>
                </a:lnTo>
                <a:lnTo>
                  <a:pt x="340" y="380"/>
                </a:lnTo>
                <a:lnTo>
                  <a:pt x="341" y="380"/>
                </a:lnTo>
                <a:lnTo>
                  <a:pt x="341" y="381"/>
                </a:lnTo>
                <a:lnTo>
                  <a:pt x="341" y="382"/>
                </a:lnTo>
                <a:lnTo>
                  <a:pt x="341" y="381"/>
                </a:lnTo>
                <a:lnTo>
                  <a:pt x="341" y="382"/>
                </a:lnTo>
                <a:lnTo>
                  <a:pt x="342" y="382"/>
                </a:lnTo>
                <a:lnTo>
                  <a:pt x="341" y="382"/>
                </a:lnTo>
                <a:lnTo>
                  <a:pt x="341" y="383"/>
                </a:lnTo>
                <a:lnTo>
                  <a:pt x="342" y="383"/>
                </a:lnTo>
                <a:lnTo>
                  <a:pt x="342" y="382"/>
                </a:lnTo>
                <a:lnTo>
                  <a:pt x="342" y="383"/>
                </a:lnTo>
                <a:lnTo>
                  <a:pt x="343" y="383"/>
                </a:lnTo>
                <a:lnTo>
                  <a:pt x="343" y="382"/>
                </a:lnTo>
                <a:lnTo>
                  <a:pt x="344" y="382"/>
                </a:lnTo>
                <a:lnTo>
                  <a:pt x="344" y="383"/>
                </a:lnTo>
                <a:lnTo>
                  <a:pt x="343" y="383"/>
                </a:lnTo>
                <a:lnTo>
                  <a:pt x="344" y="383"/>
                </a:lnTo>
                <a:lnTo>
                  <a:pt x="344" y="382"/>
                </a:lnTo>
                <a:lnTo>
                  <a:pt x="345" y="382"/>
                </a:lnTo>
                <a:lnTo>
                  <a:pt x="345" y="383"/>
                </a:lnTo>
                <a:lnTo>
                  <a:pt x="346" y="383"/>
                </a:lnTo>
                <a:lnTo>
                  <a:pt x="345" y="383"/>
                </a:lnTo>
                <a:lnTo>
                  <a:pt x="345" y="382"/>
                </a:lnTo>
                <a:lnTo>
                  <a:pt x="345" y="381"/>
                </a:lnTo>
                <a:lnTo>
                  <a:pt x="344" y="381"/>
                </a:lnTo>
                <a:lnTo>
                  <a:pt x="344" y="382"/>
                </a:lnTo>
                <a:lnTo>
                  <a:pt x="344" y="381"/>
                </a:lnTo>
                <a:lnTo>
                  <a:pt x="344" y="382"/>
                </a:lnTo>
                <a:lnTo>
                  <a:pt x="343" y="382"/>
                </a:lnTo>
                <a:lnTo>
                  <a:pt x="343" y="381"/>
                </a:lnTo>
                <a:lnTo>
                  <a:pt x="344" y="381"/>
                </a:lnTo>
                <a:lnTo>
                  <a:pt x="344" y="380"/>
                </a:lnTo>
                <a:lnTo>
                  <a:pt x="343" y="380"/>
                </a:lnTo>
                <a:lnTo>
                  <a:pt x="344" y="380"/>
                </a:lnTo>
                <a:lnTo>
                  <a:pt x="344" y="379"/>
                </a:lnTo>
                <a:lnTo>
                  <a:pt x="343" y="379"/>
                </a:lnTo>
                <a:lnTo>
                  <a:pt x="343" y="380"/>
                </a:lnTo>
                <a:lnTo>
                  <a:pt x="342" y="380"/>
                </a:lnTo>
                <a:lnTo>
                  <a:pt x="342" y="379"/>
                </a:lnTo>
                <a:lnTo>
                  <a:pt x="342" y="380"/>
                </a:lnTo>
                <a:lnTo>
                  <a:pt x="341" y="380"/>
                </a:lnTo>
                <a:lnTo>
                  <a:pt x="341" y="379"/>
                </a:lnTo>
                <a:lnTo>
                  <a:pt x="342" y="379"/>
                </a:lnTo>
                <a:lnTo>
                  <a:pt x="341" y="379"/>
                </a:lnTo>
                <a:lnTo>
                  <a:pt x="342" y="379"/>
                </a:lnTo>
                <a:lnTo>
                  <a:pt x="342" y="378"/>
                </a:lnTo>
                <a:lnTo>
                  <a:pt x="342" y="379"/>
                </a:lnTo>
                <a:lnTo>
                  <a:pt x="342" y="378"/>
                </a:lnTo>
                <a:lnTo>
                  <a:pt x="343" y="378"/>
                </a:lnTo>
                <a:lnTo>
                  <a:pt x="343" y="379"/>
                </a:lnTo>
                <a:lnTo>
                  <a:pt x="343" y="378"/>
                </a:lnTo>
                <a:lnTo>
                  <a:pt x="342" y="378"/>
                </a:lnTo>
                <a:lnTo>
                  <a:pt x="342" y="377"/>
                </a:lnTo>
                <a:lnTo>
                  <a:pt x="342" y="376"/>
                </a:lnTo>
                <a:lnTo>
                  <a:pt x="342" y="377"/>
                </a:lnTo>
                <a:lnTo>
                  <a:pt x="341" y="377"/>
                </a:lnTo>
                <a:lnTo>
                  <a:pt x="341" y="376"/>
                </a:lnTo>
                <a:lnTo>
                  <a:pt x="342" y="376"/>
                </a:lnTo>
                <a:lnTo>
                  <a:pt x="341" y="376"/>
                </a:lnTo>
                <a:lnTo>
                  <a:pt x="341" y="375"/>
                </a:lnTo>
                <a:lnTo>
                  <a:pt x="341" y="376"/>
                </a:lnTo>
                <a:lnTo>
                  <a:pt x="341" y="375"/>
                </a:lnTo>
                <a:lnTo>
                  <a:pt x="341" y="374"/>
                </a:lnTo>
                <a:lnTo>
                  <a:pt x="340" y="374"/>
                </a:lnTo>
                <a:lnTo>
                  <a:pt x="340" y="375"/>
                </a:lnTo>
                <a:lnTo>
                  <a:pt x="340" y="376"/>
                </a:lnTo>
                <a:lnTo>
                  <a:pt x="340" y="375"/>
                </a:lnTo>
                <a:lnTo>
                  <a:pt x="340" y="376"/>
                </a:lnTo>
                <a:lnTo>
                  <a:pt x="339" y="376"/>
                </a:lnTo>
                <a:lnTo>
                  <a:pt x="340" y="376"/>
                </a:lnTo>
                <a:lnTo>
                  <a:pt x="340" y="377"/>
                </a:lnTo>
                <a:lnTo>
                  <a:pt x="339" y="377"/>
                </a:lnTo>
                <a:lnTo>
                  <a:pt x="339" y="376"/>
                </a:lnTo>
                <a:lnTo>
                  <a:pt x="339" y="377"/>
                </a:lnTo>
                <a:lnTo>
                  <a:pt x="338" y="377"/>
                </a:lnTo>
                <a:lnTo>
                  <a:pt x="338" y="376"/>
                </a:lnTo>
                <a:lnTo>
                  <a:pt x="337" y="376"/>
                </a:lnTo>
                <a:lnTo>
                  <a:pt x="337" y="377"/>
                </a:lnTo>
                <a:lnTo>
                  <a:pt x="338" y="377"/>
                </a:lnTo>
                <a:lnTo>
                  <a:pt x="337" y="377"/>
                </a:lnTo>
                <a:lnTo>
                  <a:pt x="337" y="376"/>
                </a:lnTo>
                <a:lnTo>
                  <a:pt x="336" y="377"/>
                </a:lnTo>
                <a:lnTo>
                  <a:pt x="337" y="377"/>
                </a:lnTo>
                <a:lnTo>
                  <a:pt x="336" y="377"/>
                </a:lnTo>
                <a:lnTo>
                  <a:pt x="335" y="377"/>
                </a:lnTo>
                <a:lnTo>
                  <a:pt x="336" y="377"/>
                </a:lnTo>
                <a:lnTo>
                  <a:pt x="336" y="376"/>
                </a:lnTo>
                <a:lnTo>
                  <a:pt x="337" y="376"/>
                </a:lnTo>
                <a:lnTo>
                  <a:pt x="336" y="376"/>
                </a:lnTo>
                <a:lnTo>
                  <a:pt x="337" y="375"/>
                </a:lnTo>
                <a:lnTo>
                  <a:pt x="336" y="375"/>
                </a:lnTo>
                <a:lnTo>
                  <a:pt x="337" y="375"/>
                </a:lnTo>
                <a:lnTo>
                  <a:pt x="337" y="376"/>
                </a:lnTo>
                <a:lnTo>
                  <a:pt x="337" y="375"/>
                </a:lnTo>
                <a:lnTo>
                  <a:pt x="337" y="376"/>
                </a:lnTo>
                <a:lnTo>
                  <a:pt x="338" y="376"/>
                </a:lnTo>
                <a:lnTo>
                  <a:pt x="338" y="375"/>
                </a:lnTo>
                <a:lnTo>
                  <a:pt x="337" y="375"/>
                </a:lnTo>
                <a:lnTo>
                  <a:pt x="337" y="374"/>
                </a:lnTo>
                <a:lnTo>
                  <a:pt x="338" y="374"/>
                </a:lnTo>
                <a:lnTo>
                  <a:pt x="337" y="374"/>
                </a:lnTo>
                <a:lnTo>
                  <a:pt x="337" y="373"/>
                </a:lnTo>
                <a:lnTo>
                  <a:pt x="338" y="373"/>
                </a:lnTo>
                <a:lnTo>
                  <a:pt x="338" y="374"/>
                </a:lnTo>
                <a:lnTo>
                  <a:pt x="339" y="374"/>
                </a:lnTo>
                <a:lnTo>
                  <a:pt x="339" y="373"/>
                </a:lnTo>
                <a:lnTo>
                  <a:pt x="339" y="374"/>
                </a:lnTo>
                <a:lnTo>
                  <a:pt x="340" y="374"/>
                </a:lnTo>
                <a:lnTo>
                  <a:pt x="340" y="373"/>
                </a:lnTo>
                <a:lnTo>
                  <a:pt x="339" y="373"/>
                </a:lnTo>
                <a:lnTo>
                  <a:pt x="340" y="373"/>
                </a:lnTo>
                <a:lnTo>
                  <a:pt x="339" y="373"/>
                </a:lnTo>
                <a:lnTo>
                  <a:pt x="339" y="372"/>
                </a:lnTo>
                <a:lnTo>
                  <a:pt x="339" y="373"/>
                </a:lnTo>
                <a:lnTo>
                  <a:pt x="339" y="372"/>
                </a:lnTo>
                <a:lnTo>
                  <a:pt x="338" y="372"/>
                </a:lnTo>
                <a:lnTo>
                  <a:pt x="338" y="373"/>
                </a:lnTo>
                <a:lnTo>
                  <a:pt x="338" y="372"/>
                </a:lnTo>
                <a:lnTo>
                  <a:pt x="339" y="372"/>
                </a:lnTo>
                <a:lnTo>
                  <a:pt x="339" y="371"/>
                </a:lnTo>
                <a:lnTo>
                  <a:pt x="339" y="370"/>
                </a:lnTo>
                <a:lnTo>
                  <a:pt x="339" y="371"/>
                </a:lnTo>
                <a:lnTo>
                  <a:pt x="340" y="371"/>
                </a:lnTo>
                <a:lnTo>
                  <a:pt x="340" y="370"/>
                </a:lnTo>
                <a:lnTo>
                  <a:pt x="339" y="370"/>
                </a:lnTo>
                <a:lnTo>
                  <a:pt x="340" y="370"/>
                </a:lnTo>
                <a:lnTo>
                  <a:pt x="340" y="369"/>
                </a:lnTo>
                <a:lnTo>
                  <a:pt x="340" y="370"/>
                </a:lnTo>
                <a:lnTo>
                  <a:pt x="340" y="369"/>
                </a:lnTo>
                <a:lnTo>
                  <a:pt x="340" y="368"/>
                </a:lnTo>
                <a:lnTo>
                  <a:pt x="341" y="368"/>
                </a:lnTo>
                <a:lnTo>
                  <a:pt x="341" y="369"/>
                </a:lnTo>
                <a:lnTo>
                  <a:pt x="341" y="370"/>
                </a:lnTo>
                <a:lnTo>
                  <a:pt x="341" y="369"/>
                </a:lnTo>
                <a:lnTo>
                  <a:pt x="341" y="370"/>
                </a:lnTo>
                <a:lnTo>
                  <a:pt x="342" y="370"/>
                </a:lnTo>
                <a:lnTo>
                  <a:pt x="341" y="370"/>
                </a:lnTo>
                <a:lnTo>
                  <a:pt x="341" y="371"/>
                </a:lnTo>
                <a:lnTo>
                  <a:pt x="342" y="371"/>
                </a:lnTo>
                <a:lnTo>
                  <a:pt x="342" y="370"/>
                </a:lnTo>
                <a:lnTo>
                  <a:pt x="342" y="371"/>
                </a:lnTo>
                <a:lnTo>
                  <a:pt x="343" y="371"/>
                </a:lnTo>
                <a:lnTo>
                  <a:pt x="343" y="370"/>
                </a:lnTo>
                <a:lnTo>
                  <a:pt x="344" y="370"/>
                </a:lnTo>
                <a:lnTo>
                  <a:pt x="344" y="371"/>
                </a:lnTo>
                <a:lnTo>
                  <a:pt x="343" y="371"/>
                </a:lnTo>
                <a:lnTo>
                  <a:pt x="344" y="371"/>
                </a:lnTo>
                <a:lnTo>
                  <a:pt x="344" y="370"/>
                </a:lnTo>
                <a:lnTo>
                  <a:pt x="345" y="370"/>
                </a:lnTo>
                <a:lnTo>
                  <a:pt x="345" y="371"/>
                </a:lnTo>
                <a:lnTo>
                  <a:pt x="346" y="371"/>
                </a:lnTo>
                <a:lnTo>
                  <a:pt x="345" y="371"/>
                </a:lnTo>
                <a:lnTo>
                  <a:pt x="345" y="370"/>
                </a:lnTo>
                <a:lnTo>
                  <a:pt x="345" y="369"/>
                </a:lnTo>
                <a:lnTo>
                  <a:pt x="344" y="369"/>
                </a:lnTo>
                <a:lnTo>
                  <a:pt x="344" y="370"/>
                </a:lnTo>
                <a:lnTo>
                  <a:pt x="344" y="369"/>
                </a:lnTo>
                <a:lnTo>
                  <a:pt x="344" y="370"/>
                </a:lnTo>
                <a:lnTo>
                  <a:pt x="343" y="370"/>
                </a:lnTo>
                <a:lnTo>
                  <a:pt x="343" y="369"/>
                </a:lnTo>
                <a:lnTo>
                  <a:pt x="344" y="369"/>
                </a:lnTo>
                <a:lnTo>
                  <a:pt x="344" y="368"/>
                </a:lnTo>
                <a:lnTo>
                  <a:pt x="343" y="368"/>
                </a:lnTo>
                <a:lnTo>
                  <a:pt x="344" y="368"/>
                </a:lnTo>
                <a:lnTo>
                  <a:pt x="344" y="367"/>
                </a:lnTo>
                <a:lnTo>
                  <a:pt x="343" y="367"/>
                </a:lnTo>
                <a:lnTo>
                  <a:pt x="343" y="368"/>
                </a:lnTo>
                <a:lnTo>
                  <a:pt x="342" y="368"/>
                </a:lnTo>
                <a:lnTo>
                  <a:pt x="342" y="367"/>
                </a:lnTo>
                <a:lnTo>
                  <a:pt x="342" y="368"/>
                </a:lnTo>
                <a:lnTo>
                  <a:pt x="341" y="368"/>
                </a:lnTo>
                <a:lnTo>
                  <a:pt x="341" y="367"/>
                </a:lnTo>
                <a:lnTo>
                  <a:pt x="342" y="367"/>
                </a:lnTo>
                <a:lnTo>
                  <a:pt x="341" y="367"/>
                </a:lnTo>
                <a:lnTo>
                  <a:pt x="342" y="367"/>
                </a:lnTo>
                <a:lnTo>
                  <a:pt x="342" y="366"/>
                </a:lnTo>
                <a:lnTo>
                  <a:pt x="342" y="367"/>
                </a:lnTo>
                <a:lnTo>
                  <a:pt x="342" y="366"/>
                </a:lnTo>
                <a:lnTo>
                  <a:pt x="343" y="366"/>
                </a:lnTo>
                <a:lnTo>
                  <a:pt x="343" y="367"/>
                </a:lnTo>
                <a:lnTo>
                  <a:pt x="343" y="366"/>
                </a:lnTo>
                <a:lnTo>
                  <a:pt x="342" y="366"/>
                </a:lnTo>
                <a:lnTo>
                  <a:pt x="342" y="365"/>
                </a:lnTo>
                <a:lnTo>
                  <a:pt x="343" y="365"/>
                </a:lnTo>
                <a:lnTo>
                  <a:pt x="343" y="364"/>
                </a:lnTo>
                <a:lnTo>
                  <a:pt x="344" y="364"/>
                </a:lnTo>
                <a:lnTo>
                  <a:pt x="344" y="365"/>
                </a:lnTo>
                <a:lnTo>
                  <a:pt x="343" y="365"/>
                </a:lnTo>
                <a:lnTo>
                  <a:pt x="344" y="365"/>
                </a:lnTo>
                <a:lnTo>
                  <a:pt x="344" y="364"/>
                </a:lnTo>
                <a:lnTo>
                  <a:pt x="345" y="364"/>
                </a:lnTo>
                <a:lnTo>
                  <a:pt x="345" y="365"/>
                </a:lnTo>
                <a:lnTo>
                  <a:pt x="346" y="365"/>
                </a:lnTo>
                <a:lnTo>
                  <a:pt x="345" y="365"/>
                </a:lnTo>
                <a:lnTo>
                  <a:pt x="345" y="364"/>
                </a:lnTo>
                <a:lnTo>
                  <a:pt x="345" y="363"/>
                </a:lnTo>
                <a:lnTo>
                  <a:pt x="344" y="363"/>
                </a:lnTo>
                <a:lnTo>
                  <a:pt x="344" y="364"/>
                </a:lnTo>
                <a:lnTo>
                  <a:pt x="344" y="363"/>
                </a:lnTo>
                <a:lnTo>
                  <a:pt x="344" y="364"/>
                </a:lnTo>
                <a:lnTo>
                  <a:pt x="343" y="364"/>
                </a:lnTo>
                <a:lnTo>
                  <a:pt x="343" y="363"/>
                </a:lnTo>
                <a:lnTo>
                  <a:pt x="344" y="363"/>
                </a:lnTo>
                <a:lnTo>
                  <a:pt x="344" y="362"/>
                </a:lnTo>
                <a:lnTo>
                  <a:pt x="344" y="361"/>
                </a:lnTo>
                <a:lnTo>
                  <a:pt x="345" y="361"/>
                </a:lnTo>
                <a:lnTo>
                  <a:pt x="345" y="362"/>
                </a:lnTo>
                <a:lnTo>
                  <a:pt x="346" y="362"/>
                </a:lnTo>
                <a:lnTo>
                  <a:pt x="345" y="362"/>
                </a:lnTo>
                <a:lnTo>
                  <a:pt x="345" y="361"/>
                </a:lnTo>
                <a:lnTo>
                  <a:pt x="345" y="360"/>
                </a:lnTo>
                <a:lnTo>
                  <a:pt x="345" y="361"/>
                </a:lnTo>
                <a:lnTo>
                  <a:pt x="346" y="360"/>
                </a:lnTo>
                <a:lnTo>
                  <a:pt x="345" y="360"/>
                </a:lnTo>
                <a:lnTo>
                  <a:pt x="346" y="360"/>
                </a:lnTo>
                <a:lnTo>
                  <a:pt x="345" y="359"/>
                </a:lnTo>
                <a:lnTo>
                  <a:pt x="346" y="359"/>
                </a:lnTo>
                <a:lnTo>
                  <a:pt x="346" y="360"/>
                </a:lnTo>
                <a:lnTo>
                  <a:pt x="346" y="361"/>
                </a:lnTo>
                <a:lnTo>
                  <a:pt x="346" y="360"/>
                </a:lnTo>
                <a:lnTo>
                  <a:pt x="347" y="361"/>
                </a:lnTo>
                <a:lnTo>
                  <a:pt x="346" y="361"/>
                </a:lnTo>
                <a:lnTo>
                  <a:pt x="347" y="361"/>
                </a:lnTo>
                <a:lnTo>
                  <a:pt x="346" y="361"/>
                </a:lnTo>
                <a:lnTo>
                  <a:pt x="346" y="362"/>
                </a:lnTo>
                <a:lnTo>
                  <a:pt x="347" y="362"/>
                </a:lnTo>
                <a:lnTo>
                  <a:pt x="347" y="361"/>
                </a:lnTo>
                <a:lnTo>
                  <a:pt x="347" y="362"/>
                </a:lnTo>
                <a:lnTo>
                  <a:pt x="348" y="362"/>
                </a:lnTo>
                <a:lnTo>
                  <a:pt x="347" y="362"/>
                </a:lnTo>
                <a:lnTo>
                  <a:pt x="347" y="363"/>
                </a:lnTo>
                <a:lnTo>
                  <a:pt x="348" y="363"/>
                </a:lnTo>
                <a:lnTo>
                  <a:pt x="348" y="364"/>
                </a:lnTo>
                <a:lnTo>
                  <a:pt x="348" y="363"/>
                </a:lnTo>
                <a:lnTo>
                  <a:pt x="347" y="364"/>
                </a:lnTo>
                <a:lnTo>
                  <a:pt x="347" y="363"/>
                </a:lnTo>
                <a:lnTo>
                  <a:pt x="347" y="364"/>
                </a:lnTo>
                <a:lnTo>
                  <a:pt x="346" y="364"/>
                </a:lnTo>
                <a:lnTo>
                  <a:pt x="347" y="364"/>
                </a:lnTo>
                <a:lnTo>
                  <a:pt x="346" y="364"/>
                </a:lnTo>
                <a:lnTo>
                  <a:pt x="346" y="365"/>
                </a:lnTo>
                <a:lnTo>
                  <a:pt x="347" y="365"/>
                </a:lnTo>
                <a:lnTo>
                  <a:pt x="347" y="364"/>
                </a:lnTo>
                <a:lnTo>
                  <a:pt x="347" y="365"/>
                </a:lnTo>
                <a:lnTo>
                  <a:pt x="348" y="365"/>
                </a:lnTo>
                <a:lnTo>
                  <a:pt x="348" y="364"/>
                </a:lnTo>
                <a:lnTo>
                  <a:pt x="349" y="364"/>
                </a:lnTo>
                <a:lnTo>
                  <a:pt x="348" y="364"/>
                </a:lnTo>
                <a:lnTo>
                  <a:pt x="349" y="364"/>
                </a:lnTo>
                <a:lnTo>
                  <a:pt x="349" y="365"/>
                </a:lnTo>
                <a:lnTo>
                  <a:pt x="348" y="365"/>
                </a:lnTo>
                <a:lnTo>
                  <a:pt x="349" y="365"/>
                </a:lnTo>
                <a:lnTo>
                  <a:pt x="349" y="366"/>
                </a:lnTo>
                <a:lnTo>
                  <a:pt x="348" y="366"/>
                </a:lnTo>
                <a:lnTo>
                  <a:pt x="349" y="367"/>
                </a:lnTo>
                <a:lnTo>
                  <a:pt x="349" y="366"/>
                </a:lnTo>
                <a:lnTo>
                  <a:pt x="349" y="367"/>
                </a:lnTo>
                <a:lnTo>
                  <a:pt x="349" y="366"/>
                </a:lnTo>
                <a:lnTo>
                  <a:pt x="350" y="366"/>
                </a:lnTo>
                <a:lnTo>
                  <a:pt x="350" y="367"/>
                </a:lnTo>
                <a:lnTo>
                  <a:pt x="350" y="368"/>
                </a:lnTo>
                <a:lnTo>
                  <a:pt x="351" y="368"/>
                </a:lnTo>
                <a:lnTo>
                  <a:pt x="350" y="368"/>
                </a:lnTo>
                <a:lnTo>
                  <a:pt x="350" y="367"/>
                </a:lnTo>
                <a:lnTo>
                  <a:pt x="349" y="367"/>
                </a:lnTo>
                <a:lnTo>
                  <a:pt x="349" y="368"/>
                </a:lnTo>
                <a:lnTo>
                  <a:pt x="348" y="368"/>
                </a:lnTo>
                <a:lnTo>
                  <a:pt x="349" y="368"/>
                </a:lnTo>
                <a:lnTo>
                  <a:pt x="349" y="367"/>
                </a:lnTo>
                <a:lnTo>
                  <a:pt x="348" y="367"/>
                </a:lnTo>
                <a:lnTo>
                  <a:pt x="349" y="367"/>
                </a:lnTo>
                <a:lnTo>
                  <a:pt x="348" y="367"/>
                </a:lnTo>
                <a:lnTo>
                  <a:pt x="348" y="368"/>
                </a:lnTo>
                <a:lnTo>
                  <a:pt x="347" y="368"/>
                </a:lnTo>
                <a:lnTo>
                  <a:pt x="348" y="368"/>
                </a:lnTo>
                <a:lnTo>
                  <a:pt x="347" y="368"/>
                </a:lnTo>
                <a:lnTo>
                  <a:pt x="347" y="369"/>
                </a:lnTo>
                <a:lnTo>
                  <a:pt x="348" y="369"/>
                </a:lnTo>
                <a:lnTo>
                  <a:pt x="348" y="370"/>
                </a:lnTo>
                <a:lnTo>
                  <a:pt x="348" y="369"/>
                </a:lnTo>
                <a:lnTo>
                  <a:pt x="347" y="370"/>
                </a:lnTo>
                <a:lnTo>
                  <a:pt x="347" y="369"/>
                </a:lnTo>
                <a:lnTo>
                  <a:pt x="347" y="370"/>
                </a:lnTo>
                <a:lnTo>
                  <a:pt x="346" y="370"/>
                </a:lnTo>
                <a:lnTo>
                  <a:pt x="347" y="370"/>
                </a:lnTo>
                <a:lnTo>
                  <a:pt x="346" y="370"/>
                </a:lnTo>
                <a:lnTo>
                  <a:pt x="346" y="371"/>
                </a:lnTo>
                <a:lnTo>
                  <a:pt x="347" y="371"/>
                </a:lnTo>
                <a:lnTo>
                  <a:pt x="347" y="370"/>
                </a:lnTo>
                <a:lnTo>
                  <a:pt x="347" y="371"/>
                </a:lnTo>
                <a:lnTo>
                  <a:pt x="348" y="371"/>
                </a:lnTo>
                <a:lnTo>
                  <a:pt x="348" y="370"/>
                </a:lnTo>
                <a:lnTo>
                  <a:pt x="349" y="370"/>
                </a:lnTo>
                <a:lnTo>
                  <a:pt x="348" y="370"/>
                </a:lnTo>
                <a:lnTo>
                  <a:pt x="349" y="370"/>
                </a:lnTo>
                <a:lnTo>
                  <a:pt x="349" y="371"/>
                </a:lnTo>
                <a:lnTo>
                  <a:pt x="348" y="371"/>
                </a:lnTo>
                <a:lnTo>
                  <a:pt x="349" y="371"/>
                </a:lnTo>
                <a:lnTo>
                  <a:pt x="349" y="370"/>
                </a:lnTo>
                <a:lnTo>
                  <a:pt x="350" y="370"/>
                </a:lnTo>
                <a:lnTo>
                  <a:pt x="350" y="371"/>
                </a:lnTo>
                <a:lnTo>
                  <a:pt x="351" y="371"/>
                </a:lnTo>
                <a:lnTo>
                  <a:pt x="350" y="371"/>
                </a:lnTo>
                <a:lnTo>
                  <a:pt x="350" y="370"/>
                </a:lnTo>
                <a:lnTo>
                  <a:pt x="350" y="369"/>
                </a:lnTo>
                <a:lnTo>
                  <a:pt x="350" y="370"/>
                </a:lnTo>
                <a:lnTo>
                  <a:pt x="351" y="370"/>
                </a:lnTo>
                <a:lnTo>
                  <a:pt x="351" y="369"/>
                </a:lnTo>
                <a:lnTo>
                  <a:pt x="350" y="369"/>
                </a:lnTo>
                <a:lnTo>
                  <a:pt x="351" y="369"/>
                </a:lnTo>
                <a:lnTo>
                  <a:pt x="351" y="368"/>
                </a:lnTo>
                <a:lnTo>
                  <a:pt x="351" y="369"/>
                </a:lnTo>
                <a:lnTo>
                  <a:pt x="351" y="370"/>
                </a:lnTo>
                <a:lnTo>
                  <a:pt x="351" y="369"/>
                </a:lnTo>
                <a:lnTo>
                  <a:pt x="352" y="369"/>
                </a:lnTo>
                <a:lnTo>
                  <a:pt x="352" y="370"/>
                </a:lnTo>
                <a:lnTo>
                  <a:pt x="351" y="370"/>
                </a:lnTo>
                <a:lnTo>
                  <a:pt x="351" y="371"/>
                </a:lnTo>
                <a:lnTo>
                  <a:pt x="352" y="371"/>
                </a:lnTo>
                <a:lnTo>
                  <a:pt x="352" y="370"/>
                </a:lnTo>
                <a:lnTo>
                  <a:pt x="352" y="371"/>
                </a:lnTo>
                <a:lnTo>
                  <a:pt x="353" y="371"/>
                </a:lnTo>
                <a:lnTo>
                  <a:pt x="352" y="371"/>
                </a:lnTo>
                <a:lnTo>
                  <a:pt x="352" y="372"/>
                </a:lnTo>
                <a:lnTo>
                  <a:pt x="353" y="372"/>
                </a:lnTo>
                <a:lnTo>
                  <a:pt x="353" y="373"/>
                </a:lnTo>
                <a:lnTo>
                  <a:pt x="353" y="372"/>
                </a:lnTo>
                <a:lnTo>
                  <a:pt x="353" y="373"/>
                </a:lnTo>
                <a:lnTo>
                  <a:pt x="352" y="373"/>
                </a:lnTo>
                <a:lnTo>
                  <a:pt x="352" y="372"/>
                </a:lnTo>
                <a:lnTo>
                  <a:pt x="352" y="373"/>
                </a:lnTo>
                <a:lnTo>
                  <a:pt x="351" y="373"/>
                </a:lnTo>
                <a:lnTo>
                  <a:pt x="351" y="374"/>
                </a:lnTo>
                <a:lnTo>
                  <a:pt x="352" y="374"/>
                </a:lnTo>
                <a:lnTo>
                  <a:pt x="352" y="373"/>
                </a:lnTo>
                <a:lnTo>
                  <a:pt x="352" y="374"/>
                </a:lnTo>
                <a:lnTo>
                  <a:pt x="353" y="374"/>
                </a:lnTo>
                <a:lnTo>
                  <a:pt x="353" y="373"/>
                </a:lnTo>
                <a:lnTo>
                  <a:pt x="354" y="373"/>
                </a:lnTo>
                <a:lnTo>
                  <a:pt x="354" y="374"/>
                </a:lnTo>
                <a:lnTo>
                  <a:pt x="355" y="374"/>
                </a:lnTo>
                <a:lnTo>
                  <a:pt x="355" y="375"/>
                </a:lnTo>
                <a:lnTo>
                  <a:pt x="354" y="375"/>
                </a:lnTo>
                <a:lnTo>
                  <a:pt x="354" y="376"/>
                </a:lnTo>
                <a:lnTo>
                  <a:pt x="354" y="375"/>
                </a:lnTo>
                <a:lnTo>
                  <a:pt x="354" y="376"/>
                </a:lnTo>
                <a:lnTo>
                  <a:pt x="355" y="376"/>
                </a:lnTo>
                <a:lnTo>
                  <a:pt x="355" y="375"/>
                </a:lnTo>
                <a:lnTo>
                  <a:pt x="355" y="376"/>
                </a:lnTo>
                <a:lnTo>
                  <a:pt x="356" y="376"/>
                </a:lnTo>
                <a:lnTo>
                  <a:pt x="356" y="377"/>
                </a:lnTo>
                <a:lnTo>
                  <a:pt x="355" y="377"/>
                </a:lnTo>
                <a:lnTo>
                  <a:pt x="355" y="376"/>
                </a:lnTo>
                <a:lnTo>
                  <a:pt x="355" y="377"/>
                </a:lnTo>
                <a:lnTo>
                  <a:pt x="354" y="377"/>
                </a:lnTo>
                <a:lnTo>
                  <a:pt x="354" y="376"/>
                </a:lnTo>
                <a:lnTo>
                  <a:pt x="353" y="376"/>
                </a:lnTo>
                <a:lnTo>
                  <a:pt x="353" y="377"/>
                </a:lnTo>
                <a:lnTo>
                  <a:pt x="352" y="377"/>
                </a:lnTo>
                <a:lnTo>
                  <a:pt x="352" y="376"/>
                </a:lnTo>
                <a:lnTo>
                  <a:pt x="352" y="377"/>
                </a:lnTo>
                <a:lnTo>
                  <a:pt x="351" y="377"/>
                </a:lnTo>
                <a:lnTo>
                  <a:pt x="351" y="376"/>
                </a:lnTo>
                <a:lnTo>
                  <a:pt x="352" y="376"/>
                </a:lnTo>
                <a:lnTo>
                  <a:pt x="352" y="375"/>
                </a:lnTo>
                <a:lnTo>
                  <a:pt x="351" y="375"/>
                </a:lnTo>
                <a:lnTo>
                  <a:pt x="351" y="376"/>
                </a:lnTo>
                <a:lnTo>
                  <a:pt x="351" y="375"/>
                </a:lnTo>
                <a:lnTo>
                  <a:pt x="351" y="374"/>
                </a:lnTo>
                <a:lnTo>
                  <a:pt x="351" y="375"/>
                </a:lnTo>
                <a:lnTo>
                  <a:pt x="350" y="375"/>
                </a:lnTo>
                <a:lnTo>
                  <a:pt x="351" y="375"/>
                </a:lnTo>
                <a:lnTo>
                  <a:pt x="351" y="376"/>
                </a:lnTo>
                <a:lnTo>
                  <a:pt x="350" y="376"/>
                </a:lnTo>
                <a:lnTo>
                  <a:pt x="350" y="375"/>
                </a:lnTo>
                <a:lnTo>
                  <a:pt x="350" y="376"/>
                </a:lnTo>
                <a:lnTo>
                  <a:pt x="350" y="377"/>
                </a:lnTo>
                <a:lnTo>
                  <a:pt x="351" y="377"/>
                </a:lnTo>
                <a:lnTo>
                  <a:pt x="350" y="377"/>
                </a:lnTo>
                <a:lnTo>
                  <a:pt x="350" y="376"/>
                </a:lnTo>
                <a:lnTo>
                  <a:pt x="349" y="376"/>
                </a:lnTo>
                <a:lnTo>
                  <a:pt x="349" y="377"/>
                </a:lnTo>
                <a:lnTo>
                  <a:pt x="349" y="378"/>
                </a:lnTo>
                <a:lnTo>
                  <a:pt x="348" y="378"/>
                </a:lnTo>
                <a:lnTo>
                  <a:pt x="349" y="379"/>
                </a:lnTo>
                <a:lnTo>
                  <a:pt x="349" y="378"/>
                </a:lnTo>
                <a:lnTo>
                  <a:pt x="349" y="379"/>
                </a:lnTo>
                <a:lnTo>
                  <a:pt x="349" y="378"/>
                </a:lnTo>
                <a:lnTo>
                  <a:pt x="350" y="378"/>
                </a:lnTo>
                <a:lnTo>
                  <a:pt x="350" y="379"/>
                </a:lnTo>
                <a:lnTo>
                  <a:pt x="350" y="380"/>
                </a:lnTo>
                <a:lnTo>
                  <a:pt x="351" y="380"/>
                </a:lnTo>
                <a:lnTo>
                  <a:pt x="350" y="380"/>
                </a:lnTo>
                <a:lnTo>
                  <a:pt x="350" y="379"/>
                </a:lnTo>
                <a:lnTo>
                  <a:pt x="349" y="379"/>
                </a:lnTo>
                <a:lnTo>
                  <a:pt x="349" y="380"/>
                </a:lnTo>
                <a:lnTo>
                  <a:pt x="348" y="380"/>
                </a:lnTo>
                <a:lnTo>
                  <a:pt x="349" y="380"/>
                </a:lnTo>
                <a:lnTo>
                  <a:pt x="349" y="379"/>
                </a:lnTo>
                <a:lnTo>
                  <a:pt x="348" y="379"/>
                </a:lnTo>
                <a:lnTo>
                  <a:pt x="349" y="379"/>
                </a:lnTo>
                <a:lnTo>
                  <a:pt x="348" y="379"/>
                </a:lnTo>
                <a:lnTo>
                  <a:pt x="348" y="380"/>
                </a:lnTo>
                <a:lnTo>
                  <a:pt x="347" y="380"/>
                </a:lnTo>
                <a:lnTo>
                  <a:pt x="348" y="380"/>
                </a:lnTo>
                <a:lnTo>
                  <a:pt x="347" y="380"/>
                </a:lnTo>
                <a:lnTo>
                  <a:pt x="347" y="381"/>
                </a:lnTo>
                <a:lnTo>
                  <a:pt x="348" y="381"/>
                </a:lnTo>
                <a:lnTo>
                  <a:pt x="348" y="382"/>
                </a:lnTo>
                <a:lnTo>
                  <a:pt x="348" y="381"/>
                </a:lnTo>
                <a:lnTo>
                  <a:pt x="347" y="382"/>
                </a:lnTo>
                <a:lnTo>
                  <a:pt x="347" y="381"/>
                </a:lnTo>
                <a:lnTo>
                  <a:pt x="347" y="382"/>
                </a:lnTo>
                <a:lnTo>
                  <a:pt x="346" y="382"/>
                </a:lnTo>
                <a:lnTo>
                  <a:pt x="347" y="382"/>
                </a:lnTo>
                <a:lnTo>
                  <a:pt x="346" y="382"/>
                </a:lnTo>
                <a:lnTo>
                  <a:pt x="346" y="383"/>
                </a:lnTo>
                <a:lnTo>
                  <a:pt x="347" y="383"/>
                </a:lnTo>
                <a:lnTo>
                  <a:pt x="347" y="382"/>
                </a:lnTo>
                <a:lnTo>
                  <a:pt x="347" y="383"/>
                </a:lnTo>
                <a:lnTo>
                  <a:pt x="348" y="383"/>
                </a:lnTo>
                <a:lnTo>
                  <a:pt x="348" y="382"/>
                </a:lnTo>
                <a:lnTo>
                  <a:pt x="349" y="382"/>
                </a:lnTo>
                <a:lnTo>
                  <a:pt x="348" y="382"/>
                </a:lnTo>
                <a:lnTo>
                  <a:pt x="349" y="382"/>
                </a:lnTo>
                <a:lnTo>
                  <a:pt x="349" y="383"/>
                </a:lnTo>
                <a:lnTo>
                  <a:pt x="348" y="383"/>
                </a:lnTo>
                <a:lnTo>
                  <a:pt x="349" y="383"/>
                </a:lnTo>
                <a:lnTo>
                  <a:pt x="349" y="382"/>
                </a:lnTo>
                <a:lnTo>
                  <a:pt x="350" y="382"/>
                </a:lnTo>
                <a:lnTo>
                  <a:pt x="350" y="383"/>
                </a:lnTo>
                <a:lnTo>
                  <a:pt x="351" y="383"/>
                </a:lnTo>
                <a:lnTo>
                  <a:pt x="350" y="383"/>
                </a:lnTo>
                <a:lnTo>
                  <a:pt x="350" y="382"/>
                </a:lnTo>
                <a:lnTo>
                  <a:pt x="350" y="381"/>
                </a:lnTo>
                <a:lnTo>
                  <a:pt x="350" y="382"/>
                </a:lnTo>
                <a:lnTo>
                  <a:pt x="351" y="382"/>
                </a:lnTo>
                <a:lnTo>
                  <a:pt x="351" y="381"/>
                </a:lnTo>
                <a:lnTo>
                  <a:pt x="350" y="381"/>
                </a:lnTo>
                <a:lnTo>
                  <a:pt x="351" y="381"/>
                </a:lnTo>
                <a:lnTo>
                  <a:pt x="351" y="380"/>
                </a:lnTo>
                <a:lnTo>
                  <a:pt x="351" y="381"/>
                </a:lnTo>
                <a:lnTo>
                  <a:pt x="351" y="382"/>
                </a:lnTo>
                <a:lnTo>
                  <a:pt x="351" y="381"/>
                </a:lnTo>
                <a:lnTo>
                  <a:pt x="352" y="381"/>
                </a:lnTo>
                <a:lnTo>
                  <a:pt x="352" y="382"/>
                </a:lnTo>
                <a:lnTo>
                  <a:pt x="351" y="382"/>
                </a:lnTo>
                <a:lnTo>
                  <a:pt x="351" y="383"/>
                </a:lnTo>
                <a:lnTo>
                  <a:pt x="352" y="383"/>
                </a:lnTo>
                <a:lnTo>
                  <a:pt x="352" y="382"/>
                </a:lnTo>
                <a:lnTo>
                  <a:pt x="352" y="383"/>
                </a:lnTo>
                <a:lnTo>
                  <a:pt x="353" y="383"/>
                </a:lnTo>
                <a:lnTo>
                  <a:pt x="353" y="382"/>
                </a:lnTo>
                <a:lnTo>
                  <a:pt x="354" y="382"/>
                </a:lnTo>
                <a:lnTo>
                  <a:pt x="354" y="383"/>
                </a:lnTo>
                <a:lnTo>
                  <a:pt x="355" y="383"/>
                </a:lnTo>
                <a:lnTo>
                  <a:pt x="355" y="382"/>
                </a:lnTo>
                <a:lnTo>
                  <a:pt x="355" y="383"/>
                </a:lnTo>
                <a:lnTo>
                  <a:pt x="356" y="383"/>
                </a:lnTo>
                <a:lnTo>
                  <a:pt x="356" y="382"/>
                </a:lnTo>
                <a:lnTo>
                  <a:pt x="355" y="382"/>
                </a:lnTo>
                <a:lnTo>
                  <a:pt x="355" y="381"/>
                </a:lnTo>
                <a:lnTo>
                  <a:pt x="355" y="382"/>
                </a:lnTo>
                <a:lnTo>
                  <a:pt x="354" y="382"/>
                </a:lnTo>
                <a:lnTo>
                  <a:pt x="354" y="381"/>
                </a:lnTo>
                <a:lnTo>
                  <a:pt x="354" y="382"/>
                </a:lnTo>
                <a:lnTo>
                  <a:pt x="354" y="381"/>
                </a:lnTo>
                <a:lnTo>
                  <a:pt x="355" y="381"/>
                </a:lnTo>
                <a:lnTo>
                  <a:pt x="355" y="380"/>
                </a:lnTo>
                <a:lnTo>
                  <a:pt x="354" y="380"/>
                </a:lnTo>
                <a:lnTo>
                  <a:pt x="355" y="380"/>
                </a:lnTo>
                <a:lnTo>
                  <a:pt x="355" y="379"/>
                </a:lnTo>
                <a:lnTo>
                  <a:pt x="355" y="380"/>
                </a:lnTo>
                <a:lnTo>
                  <a:pt x="356" y="380"/>
                </a:lnTo>
                <a:lnTo>
                  <a:pt x="356" y="379"/>
                </a:lnTo>
                <a:lnTo>
                  <a:pt x="355" y="379"/>
                </a:lnTo>
                <a:lnTo>
                  <a:pt x="355" y="378"/>
                </a:lnTo>
                <a:lnTo>
                  <a:pt x="356" y="378"/>
                </a:lnTo>
                <a:lnTo>
                  <a:pt x="356" y="379"/>
                </a:lnTo>
                <a:lnTo>
                  <a:pt x="356" y="378"/>
                </a:lnTo>
                <a:lnTo>
                  <a:pt x="356" y="377"/>
                </a:lnTo>
                <a:lnTo>
                  <a:pt x="356" y="378"/>
                </a:lnTo>
                <a:lnTo>
                  <a:pt x="357" y="378"/>
                </a:lnTo>
                <a:lnTo>
                  <a:pt x="356" y="378"/>
                </a:lnTo>
                <a:lnTo>
                  <a:pt x="356" y="379"/>
                </a:lnTo>
                <a:lnTo>
                  <a:pt x="357" y="379"/>
                </a:lnTo>
                <a:lnTo>
                  <a:pt x="357" y="378"/>
                </a:lnTo>
                <a:lnTo>
                  <a:pt x="357" y="379"/>
                </a:lnTo>
                <a:lnTo>
                  <a:pt x="357" y="380"/>
                </a:lnTo>
                <a:lnTo>
                  <a:pt x="356" y="380"/>
                </a:lnTo>
                <a:lnTo>
                  <a:pt x="357" y="380"/>
                </a:lnTo>
                <a:lnTo>
                  <a:pt x="357" y="379"/>
                </a:lnTo>
                <a:lnTo>
                  <a:pt x="358" y="379"/>
                </a:lnTo>
                <a:lnTo>
                  <a:pt x="358" y="380"/>
                </a:lnTo>
                <a:lnTo>
                  <a:pt x="358" y="381"/>
                </a:lnTo>
                <a:lnTo>
                  <a:pt x="359" y="381"/>
                </a:lnTo>
                <a:lnTo>
                  <a:pt x="358" y="382"/>
                </a:lnTo>
                <a:lnTo>
                  <a:pt x="358" y="381"/>
                </a:lnTo>
                <a:lnTo>
                  <a:pt x="358" y="382"/>
                </a:lnTo>
                <a:lnTo>
                  <a:pt x="358" y="381"/>
                </a:lnTo>
                <a:lnTo>
                  <a:pt x="357" y="381"/>
                </a:lnTo>
                <a:lnTo>
                  <a:pt x="357" y="382"/>
                </a:lnTo>
                <a:lnTo>
                  <a:pt x="357" y="383"/>
                </a:lnTo>
                <a:lnTo>
                  <a:pt x="356" y="383"/>
                </a:lnTo>
                <a:lnTo>
                  <a:pt x="357" y="383"/>
                </a:lnTo>
                <a:lnTo>
                  <a:pt x="357" y="382"/>
                </a:lnTo>
                <a:lnTo>
                  <a:pt x="358" y="382"/>
                </a:lnTo>
                <a:lnTo>
                  <a:pt x="358" y="383"/>
                </a:lnTo>
                <a:lnTo>
                  <a:pt x="359" y="383"/>
                </a:lnTo>
                <a:lnTo>
                  <a:pt x="358" y="383"/>
                </a:lnTo>
                <a:lnTo>
                  <a:pt x="358" y="382"/>
                </a:lnTo>
                <a:lnTo>
                  <a:pt x="359" y="382"/>
                </a:lnTo>
                <a:lnTo>
                  <a:pt x="358" y="382"/>
                </a:lnTo>
                <a:lnTo>
                  <a:pt x="359" y="382"/>
                </a:lnTo>
                <a:lnTo>
                  <a:pt x="359" y="383"/>
                </a:lnTo>
                <a:lnTo>
                  <a:pt x="360" y="383"/>
                </a:lnTo>
                <a:lnTo>
                  <a:pt x="360" y="382"/>
                </a:lnTo>
                <a:lnTo>
                  <a:pt x="360" y="383"/>
                </a:lnTo>
                <a:lnTo>
                  <a:pt x="361" y="383"/>
                </a:lnTo>
                <a:lnTo>
                  <a:pt x="361" y="382"/>
                </a:lnTo>
                <a:lnTo>
                  <a:pt x="360" y="382"/>
                </a:lnTo>
                <a:lnTo>
                  <a:pt x="361" y="382"/>
                </a:lnTo>
                <a:lnTo>
                  <a:pt x="360" y="381"/>
                </a:lnTo>
                <a:lnTo>
                  <a:pt x="361" y="381"/>
                </a:lnTo>
                <a:lnTo>
                  <a:pt x="361" y="380"/>
                </a:lnTo>
                <a:lnTo>
                  <a:pt x="362" y="380"/>
                </a:lnTo>
                <a:lnTo>
                  <a:pt x="361" y="381"/>
                </a:lnTo>
                <a:lnTo>
                  <a:pt x="362" y="381"/>
                </a:lnTo>
                <a:lnTo>
                  <a:pt x="361" y="381"/>
                </a:lnTo>
                <a:lnTo>
                  <a:pt x="362" y="381"/>
                </a:lnTo>
                <a:lnTo>
                  <a:pt x="362" y="382"/>
                </a:lnTo>
                <a:lnTo>
                  <a:pt x="362" y="383"/>
                </a:lnTo>
                <a:lnTo>
                  <a:pt x="361" y="383"/>
                </a:lnTo>
                <a:lnTo>
                  <a:pt x="362" y="383"/>
                </a:lnTo>
                <a:lnTo>
                  <a:pt x="362" y="382"/>
                </a:lnTo>
                <a:lnTo>
                  <a:pt x="363" y="382"/>
                </a:lnTo>
                <a:lnTo>
                  <a:pt x="363" y="383"/>
                </a:lnTo>
                <a:lnTo>
                  <a:pt x="364" y="383"/>
                </a:lnTo>
                <a:lnTo>
                  <a:pt x="363" y="383"/>
                </a:lnTo>
                <a:lnTo>
                  <a:pt x="363" y="382"/>
                </a:lnTo>
                <a:lnTo>
                  <a:pt x="364" y="382"/>
                </a:lnTo>
                <a:lnTo>
                  <a:pt x="364" y="383"/>
                </a:lnTo>
                <a:lnTo>
                  <a:pt x="365" y="383"/>
                </a:lnTo>
                <a:lnTo>
                  <a:pt x="365" y="382"/>
                </a:lnTo>
                <a:lnTo>
                  <a:pt x="365" y="383"/>
                </a:lnTo>
                <a:lnTo>
                  <a:pt x="366" y="383"/>
                </a:lnTo>
                <a:lnTo>
                  <a:pt x="366" y="382"/>
                </a:lnTo>
                <a:lnTo>
                  <a:pt x="365" y="382"/>
                </a:lnTo>
                <a:lnTo>
                  <a:pt x="366" y="382"/>
                </a:lnTo>
                <a:lnTo>
                  <a:pt x="365" y="382"/>
                </a:lnTo>
                <a:lnTo>
                  <a:pt x="365" y="381"/>
                </a:lnTo>
                <a:lnTo>
                  <a:pt x="365" y="382"/>
                </a:lnTo>
                <a:lnTo>
                  <a:pt x="365" y="381"/>
                </a:lnTo>
                <a:lnTo>
                  <a:pt x="364" y="381"/>
                </a:lnTo>
                <a:lnTo>
                  <a:pt x="364" y="382"/>
                </a:lnTo>
                <a:lnTo>
                  <a:pt x="364" y="381"/>
                </a:lnTo>
                <a:lnTo>
                  <a:pt x="365" y="381"/>
                </a:lnTo>
                <a:lnTo>
                  <a:pt x="365" y="380"/>
                </a:lnTo>
                <a:lnTo>
                  <a:pt x="364" y="380"/>
                </a:lnTo>
                <a:lnTo>
                  <a:pt x="364" y="379"/>
                </a:lnTo>
                <a:lnTo>
                  <a:pt x="363" y="379"/>
                </a:lnTo>
                <a:lnTo>
                  <a:pt x="363" y="380"/>
                </a:lnTo>
                <a:lnTo>
                  <a:pt x="364" y="380"/>
                </a:lnTo>
                <a:lnTo>
                  <a:pt x="363" y="380"/>
                </a:lnTo>
                <a:lnTo>
                  <a:pt x="363" y="379"/>
                </a:lnTo>
                <a:lnTo>
                  <a:pt x="362" y="379"/>
                </a:lnTo>
                <a:lnTo>
                  <a:pt x="362" y="380"/>
                </a:lnTo>
                <a:lnTo>
                  <a:pt x="361" y="380"/>
                </a:lnTo>
                <a:lnTo>
                  <a:pt x="362" y="380"/>
                </a:lnTo>
                <a:lnTo>
                  <a:pt x="362" y="379"/>
                </a:lnTo>
                <a:lnTo>
                  <a:pt x="362" y="378"/>
                </a:lnTo>
                <a:lnTo>
                  <a:pt x="363" y="378"/>
                </a:lnTo>
                <a:lnTo>
                  <a:pt x="363" y="379"/>
                </a:lnTo>
                <a:lnTo>
                  <a:pt x="363" y="378"/>
                </a:lnTo>
                <a:lnTo>
                  <a:pt x="363" y="379"/>
                </a:lnTo>
                <a:lnTo>
                  <a:pt x="364" y="379"/>
                </a:lnTo>
                <a:lnTo>
                  <a:pt x="364" y="378"/>
                </a:lnTo>
                <a:lnTo>
                  <a:pt x="363" y="378"/>
                </a:lnTo>
                <a:lnTo>
                  <a:pt x="363" y="377"/>
                </a:lnTo>
                <a:lnTo>
                  <a:pt x="364" y="377"/>
                </a:lnTo>
                <a:lnTo>
                  <a:pt x="363" y="377"/>
                </a:lnTo>
                <a:lnTo>
                  <a:pt x="363" y="376"/>
                </a:lnTo>
                <a:lnTo>
                  <a:pt x="364" y="376"/>
                </a:lnTo>
                <a:lnTo>
                  <a:pt x="364" y="377"/>
                </a:lnTo>
                <a:lnTo>
                  <a:pt x="365" y="377"/>
                </a:lnTo>
                <a:lnTo>
                  <a:pt x="365" y="376"/>
                </a:lnTo>
                <a:lnTo>
                  <a:pt x="365" y="377"/>
                </a:lnTo>
                <a:lnTo>
                  <a:pt x="366" y="377"/>
                </a:lnTo>
                <a:lnTo>
                  <a:pt x="366" y="376"/>
                </a:lnTo>
                <a:lnTo>
                  <a:pt x="365" y="376"/>
                </a:lnTo>
                <a:lnTo>
                  <a:pt x="366" y="376"/>
                </a:lnTo>
                <a:lnTo>
                  <a:pt x="365" y="376"/>
                </a:lnTo>
                <a:lnTo>
                  <a:pt x="365" y="375"/>
                </a:lnTo>
                <a:lnTo>
                  <a:pt x="365" y="376"/>
                </a:lnTo>
                <a:lnTo>
                  <a:pt x="365" y="375"/>
                </a:lnTo>
                <a:lnTo>
                  <a:pt x="364" y="375"/>
                </a:lnTo>
                <a:lnTo>
                  <a:pt x="364" y="376"/>
                </a:lnTo>
                <a:lnTo>
                  <a:pt x="364" y="375"/>
                </a:lnTo>
                <a:lnTo>
                  <a:pt x="365" y="375"/>
                </a:lnTo>
                <a:lnTo>
                  <a:pt x="365" y="374"/>
                </a:lnTo>
                <a:lnTo>
                  <a:pt x="365" y="373"/>
                </a:lnTo>
                <a:lnTo>
                  <a:pt x="365" y="374"/>
                </a:lnTo>
                <a:lnTo>
                  <a:pt x="366" y="374"/>
                </a:lnTo>
                <a:lnTo>
                  <a:pt x="366" y="373"/>
                </a:lnTo>
                <a:lnTo>
                  <a:pt x="365" y="373"/>
                </a:lnTo>
                <a:lnTo>
                  <a:pt x="366" y="373"/>
                </a:lnTo>
                <a:lnTo>
                  <a:pt x="366" y="372"/>
                </a:lnTo>
                <a:lnTo>
                  <a:pt x="366" y="373"/>
                </a:lnTo>
                <a:lnTo>
                  <a:pt x="366" y="372"/>
                </a:lnTo>
                <a:lnTo>
                  <a:pt x="366" y="371"/>
                </a:lnTo>
                <a:lnTo>
                  <a:pt x="367" y="371"/>
                </a:lnTo>
                <a:lnTo>
                  <a:pt x="367" y="372"/>
                </a:lnTo>
                <a:lnTo>
                  <a:pt x="367" y="373"/>
                </a:lnTo>
                <a:lnTo>
                  <a:pt x="367" y="372"/>
                </a:lnTo>
                <a:lnTo>
                  <a:pt x="367" y="373"/>
                </a:lnTo>
                <a:lnTo>
                  <a:pt x="368" y="373"/>
                </a:lnTo>
                <a:lnTo>
                  <a:pt x="367" y="373"/>
                </a:lnTo>
                <a:lnTo>
                  <a:pt x="367" y="374"/>
                </a:lnTo>
                <a:lnTo>
                  <a:pt x="368" y="374"/>
                </a:lnTo>
                <a:lnTo>
                  <a:pt x="368" y="373"/>
                </a:lnTo>
                <a:lnTo>
                  <a:pt x="368" y="374"/>
                </a:lnTo>
                <a:lnTo>
                  <a:pt x="368" y="375"/>
                </a:lnTo>
                <a:lnTo>
                  <a:pt x="369" y="375"/>
                </a:lnTo>
                <a:lnTo>
                  <a:pt x="369" y="376"/>
                </a:lnTo>
                <a:lnTo>
                  <a:pt x="369" y="375"/>
                </a:lnTo>
                <a:lnTo>
                  <a:pt x="368" y="375"/>
                </a:lnTo>
                <a:lnTo>
                  <a:pt x="368" y="376"/>
                </a:lnTo>
                <a:lnTo>
                  <a:pt x="368" y="375"/>
                </a:lnTo>
                <a:lnTo>
                  <a:pt x="368" y="376"/>
                </a:lnTo>
                <a:lnTo>
                  <a:pt x="367" y="376"/>
                </a:lnTo>
                <a:lnTo>
                  <a:pt x="368" y="376"/>
                </a:lnTo>
                <a:lnTo>
                  <a:pt x="367" y="376"/>
                </a:lnTo>
                <a:lnTo>
                  <a:pt x="367" y="377"/>
                </a:lnTo>
                <a:lnTo>
                  <a:pt x="368" y="377"/>
                </a:lnTo>
                <a:lnTo>
                  <a:pt x="368" y="376"/>
                </a:lnTo>
                <a:lnTo>
                  <a:pt x="368" y="377"/>
                </a:lnTo>
                <a:lnTo>
                  <a:pt x="369" y="377"/>
                </a:lnTo>
                <a:lnTo>
                  <a:pt x="369" y="376"/>
                </a:lnTo>
                <a:lnTo>
                  <a:pt x="370" y="376"/>
                </a:lnTo>
                <a:lnTo>
                  <a:pt x="370" y="377"/>
                </a:lnTo>
                <a:lnTo>
                  <a:pt x="369" y="377"/>
                </a:lnTo>
                <a:lnTo>
                  <a:pt x="370" y="377"/>
                </a:lnTo>
                <a:lnTo>
                  <a:pt x="370" y="378"/>
                </a:lnTo>
                <a:lnTo>
                  <a:pt x="369" y="378"/>
                </a:lnTo>
                <a:lnTo>
                  <a:pt x="369" y="379"/>
                </a:lnTo>
                <a:lnTo>
                  <a:pt x="370" y="379"/>
                </a:lnTo>
                <a:lnTo>
                  <a:pt x="370" y="378"/>
                </a:lnTo>
                <a:lnTo>
                  <a:pt x="370" y="379"/>
                </a:lnTo>
                <a:lnTo>
                  <a:pt x="370" y="378"/>
                </a:lnTo>
                <a:lnTo>
                  <a:pt x="371" y="378"/>
                </a:lnTo>
                <a:lnTo>
                  <a:pt x="370" y="378"/>
                </a:lnTo>
                <a:lnTo>
                  <a:pt x="371" y="379"/>
                </a:lnTo>
                <a:lnTo>
                  <a:pt x="370" y="379"/>
                </a:lnTo>
                <a:lnTo>
                  <a:pt x="371" y="379"/>
                </a:lnTo>
                <a:lnTo>
                  <a:pt x="371" y="380"/>
                </a:lnTo>
                <a:lnTo>
                  <a:pt x="372" y="380"/>
                </a:lnTo>
                <a:lnTo>
                  <a:pt x="371" y="380"/>
                </a:lnTo>
                <a:lnTo>
                  <a:pt x="370" y="380"/>
                </a:lnTo>
                <a:lnTo>
                  <a:pt x="371" y="380"/>
                </a:lnTo>
                <a:lnTo>
                  <a:pt x="370" y="379"/>
                </a:lnTo>
                <a:lnTo>
                  <a:pt x="370" y="380"/>
                </a:lnTo>
                <a:lnTo>
                  <a:pt x="369" y="380"/>
                </a:lnTo>
                <a:lnTo>
                  <a:pt x="370" y="380"/>
                </a:lnTo>
                <a:lnTo>
                  <a:pt x="370" y="379"/>
                </a:lnTo>
                <a:lnTo>
                  <a:pt x="369" y="379"/>
                </a:lnTo>
                <a:lnTo>
                  <a:pt x="369" y="380"/>
                </a:lnTo>
                <a:lnTo>
                  <a:pt x="368" y="380"/>
                </a:lnTo>
                <a:lnTo>
                  <a:pt x="368" y="381"/>
                </a:lnTo>
                <a:lnTo>
                  <a:pt x="369" y="381"/>
                </a:lnTo>
                <a:lnTo>
                  <a:pt x="369" y="382"/>
                </a:lnTo>
                <a:lnTo>
                  <a:pt x="369" y="381"/>
                </a:lnTo>
                <a:lnTo>
                  <a:pt x="368" y="381"/>
                </a:lnTo>
                <a:lnTo>
                  <a:pt x="368" y="382"/>
                </a:lnTo>
                <a:lnTo>
                  <a:pt x="368" y="381"/>
                </a:lnTo>
                <a:lnTo>
                  <a:pt x="368" y="382"/>
                </a:lnTo>
                <a:lnTo>
                  <a:pt x="367" y="382"/>
                </a:lnTo>
                <a:lnTo>
                  <a:pt x="368" y="382"/>
                </a:lnTo>
                <a:lnTo>
                  <a:pt x="367" y="382"/>
                </a:lnTo>
                <a:lnTo>
                  <a:pt x="367" y="383"/>
                </a:lnTo>
                <a:lnTo>
                  <a:pt x="368" y="383"/>
                </a:lnTo>
                <a:lnTo>
                  <a:pt x="368" y="382"/>
                </a:lnTo>
                <a:lnTo>
                  <a:pt x="368" y="383"/>
                </a:lnTo>
                <a:lnTo>
                  <a:pt x="369" y="383"/>
                </a:lnTo>
                <a:lnTo>
                  <a:pt x="369" y="382"/>
                </a:lnTo>
                <a:lnTo>
                  <a:pt x="370" y="382"/>
                </a:lnTo>
                <a:lnTo>
                  <a:pt x="370" y="383"/>
                </a:lnTo>
                <a:lnTo>
                  <a:pt x="369" y="383"/>
                </a:lnTo>
                <a:lnTo>
                  <a:pt x="370" y="383"/>
                </a:lnTo>
                <a:lnTo>
                  <a:pt x="370" y="382"/>
                </a:lnTo>
                <a:lnTo>
                  <a:pt x="371" y="383"/>
                </a:lnTo>
                <a:lnTo>
                  <a:pt x="370" y="383"/>
                </a:lnTo>
                <a:lnTo>
                  <a:pt x="371" y="383"/>
                </a:lnTo>
                <a:lnTo>
                  <a:pt x="372" y="383"/>
                </a:lnTo>
                <a:lnTo>
                  <a:pt x="371" y="383"/>
                </a:lnTo>
                <a:lnTo>
                  <a:pt x="371" y="382"/>
                </a:lnTo>
                <a:lnTo>
                  <a:pt x="370" y="382"/>
                </a:lnTo>
                <a:lnTo>
                  <a:pt x="371" y="382"/>
                </a:lnTo>
                <a:lnTo>
                  <a:pt x="371" y="381"/>
                </a:lnTo>
                <a:lnTo>
                  <a:pt x="372" y="381"/>
                </a:lnTo>
                <a:lnTo>
                  <a:pt x="371" y="381"/>
                </a:lnTo>
                <a:lnTo>
                  <a:pt x="372" y="381"/>
                </a:lnTo>
                <a:lnTo>
                  <a:pt x="371" y="380"/>
                </a:lnTo>
                <a:lnTo>
                  <a:pt x="372" y="380"/>
                </a:lnTo>
                <a:lnTo>
                  <a:pt x="372" y="381"/>
                </a:lnTo>
                <a:lnTo>
                  <a:pt x="373" y="381"/>
                </a:lnTo>
                <a:lnTo>
                  <a:pt x="372" y="382"/>
                </a:lnTo>
                <a:lnTo>
                  <a:pt x="373" y="382"/>
                </a:lnTo>
                <a:lnTo>
                  <a:pt x="372" y="382"/>
                </a:lnTo>
                <a:lnTo>
                  <a:pt x="372" y="383"/>
                </a:lnTo>
                <a:lnTo>
                  <a:pt x="373" y="383"/>
                </a:lnTo>
                <a:lnTo>
                  <a:pt x="373" y="382"/>
                </a:lnTo>
                <a:lnTo>
                  <a:pt x="373" y="383"/>
                </a:lnTo>
                <a:lnTo>
                  <a:pt x="374" y="383"/>
                </a:lnTo>
                <a:lnTo>
                  <a:pt x="374" y="382"/>
                </a:lnTo>
                <a:lnTo>
                  <a:pt x="375" y="382"/>
                </a:lnTo>
                <a:lnTo>
                  <a:pt x="374" y="382"/>
                </a:lnTo>
                <a:lnTo>
                  <a:pt x="375" y="382"/>
                </a:lnTo>
                <a:lnTo>
                  <a:pt x="375" y="383"/>
                </a:lnTo>
                <a:lnTo>
                  <a:pt x="374" y="383"/>
                </a:lnTo>
                <a:lnTo>
                  <a:pt x="375" y="383"/>
                </a:lnTo>
                <a:lnTo>
                  <a:pt x="375" y="382"/>
                </a:lnTo>
                <a:lnTo>
                  <a:pt x="376" y="382"/>
                </a:lnTo>
                <a:lnTo>
                  <a:pt x="376" y="383"/>
                </a:lnTo>
                <a:lnTo>
                  <a:pt x="377" y="383"/>
                </a:lnTo>
                <a:lnTo>
                  <a:pt x="376" y="383"/>
                </a:lnTo>
                <a:lnTo>
                  <a:pt x="376" y="382"/>
                </a:lnTo>
                <a:lnTo>
                  <a:pt x="376" y="381"/>
                </a:lnTo>
                <a:lnTo>
                  <a:pt x="375" y="381"/>
                </a:lnTo>
                <a:lnTo>
                  <a:pt x="375" y="382"/>
                </a:lnTo>
                <a:lnTo>
                  <a:pt x="375" y="381"/>
                </a:lnTo>
                <a:lnTo>
                  <a:pt x="375" y="382"/>
                </a:lnTo>
                <a:lnTo>
                  <a:pt x="374" y="381"/>
                </a:lnTo>
                <a:lnTo>
                  <a:pt x="375" y="381"/>
                </a:lnTo>
                <a:lnTo>
                  <a:pt x="375" y="380"/>
                </a:lnTo>
                <a:lnTo>
                  <a:pt x="375" y="379"/>
                </a:lnTo>
                <a:lnTo>
                  <a:pt x="376" y="379"/>
                </a:lnTo>
                <a:lnTo>
                  <a:pt x="376" y="380"/>
                </a:lnTo>
                <a:lnTo>
                  <a:pt x="377" y="380"/>
                </a:lnTo>
                <a:lnTo>
                  <a:pt x="376" y="380"/>
                </a:lnTo>
                <a:lnTo>
                  <a:pt x="376" y="379"/>
                </a:lnTo>
                <a:lnTo>
                  <a:pt x="376" y="378"/>
                </a:lnTo>
                <a:lnTo>
                  <a:pt x="376" y="379"/>
                </a:lnTo>
                <a:lnTo>
                  <a:pt x="377" y="379"/>
                </a:lnTo>
                <a:lnTo>
                  <a:pt x="377" y="378"/>
                </a:lnTo>
                <a:lnTo>
                  <a:pt x="376" y="378"/>
                </a:lnTo>
                <a:lnTo>
                  <a:pt x="377" y="378"/>
                </a:lnTo>
                <a:lnTo>
                  <a:pt x="377" y="377"/>
                </a:lnTo>
                <a:lnTo>
                  <a:pt x="377" y="378"/>
                </a:lnTo>
                <a:lnTo>
                  <a:pt x="377" y="379"/>
                </a:lnTo>
                <a:lnTo>
                  <a:pt x="377" y="378"/>
                </a:lnTo>
                <a:lnTo>
                  <a:pt x="378" y="378"/>
                </a:lnTo>
                <a:lnTo>
                  <a:pt x="378" y="379"/>
                </a:lnTo>
                <a:lnTo>
                  <a:pt x="377" y="379"/>
                </a:lnTo>
                <a:lnTo>
                  <a:pt x="377" y="380"/>
                </a:lnTo>
                <a:lnTo>
                  <a:pt x="378" y="380"/>
                </a:lnTo>
                <a:lnTo>
                  <a:pt x="378" y="379"/>
                </a:lnTo>
                <a:lnTo>
                  <a:pt x="378" y="380"/>
                </a:lnTo>
                <a:lnTo>
                  <a:pt x="379" y="380"/>
                </a:lnTo>
                <a:lnTo>
                  <a:pt x="378" y="380"/>
                </a:lnTo>
                <a:lnTo>
                  <a:pt x="378" y="381"/>
                </a:lnTo>
                <a:lnTo>
                  <a:pt x="379" y="381"/>
                </a:lnTo>
                <a:lnTo>
                  <a:pt x="378" y="381"/>
                </a:lnTo>
                <a:lnTo>
                  <a:pt x="378" y="382"/>
                </a:lnTo>
                <a:lnTo>
                  <a:pt x="377" y="382"/>
                </a:lnTo>
                <a:lnTo>
                  <a:pt x="377" y="383"/>
                </a:lnTo>
                <a:lnTo>
                  <a:pt x="378" y="383"/>
                </a:lnTo>
                <a:lnTo>
                  <a:pt x="378" y="382"/>
                </a:lnTo>
                <a:lnTo>
                  <a:pt x="378" y="383"/>
                </a:lnTo>
                <a:lnTo>
                  <a:pt x="379" y="383"/>
                </a:lnTo>
                <a:lnTo>
                  <a:pt x="379" y="382"/>
                </a:lnTo>
                <a:lnTo>
                  <a:pt x="380" y="382"/>
                </a:lnTo>
                <a:lnTo>
                  <a:pt x="380" y="383"/>
                </a:lnTo>
                <a:lnTo>
                  <a:pt x="381" y="383"/>
                </a:lnTo>
                <a:lnTo>
                  <a:pt x="381" y="382"/>
                </a:lnTo>
                <a:lnTo>
                  <a:pt x="381" y="383"/>
                </a:lnTo>
                <a:lnTo>
                  <a:pt x="382" y="383"/>
                </a:lnTo>
                <a:lnTo>
                  <a:pt x="382" y="382"/>
                </a:lnTo>
                <a:lnTo>
                  <a:pt x="381" y="382"/>
                </a:lnTo>
                <a:lnTo>
                  <a:pt x="381" y="381"/>
                </a:lnTo>
                <a:lnTo>
                  <a:pt x="382" y="381"/>
                </a:lnTo>
                <a:lnTo>
                  <a:pt x="382" y="380"/>
                </a:lnTo>
                <a:lnTo>
                  <a:pt x="382" y="381"/>
                </a:lnTo>
                <a:lnTo>
                  <a:pt x="383" y="381"/>
                </a:lnTo>
                <a:lnTo>
                  <a:pt x="382" y="381"/>
                </a:lnTo>
                <a:lnTo>
                  <a:pt x="383" y="381"/>
                </a:lnTo>
                <a:lnTo>
                  <a:pt x="383" y="382"/>
                </a:lnTo>
                <a:lnTo>
                  <a:pt x="383" y="383"/>
                </a:lnTo>
                <a:lnTo>
                  <a:pt x="382" y="383"/>
                </a:lnTo>
                <a:lnTo>
                  <a:pt x="383" y="383"/>
                </a:lnTo>
                <a:lnTo>
                  <a:pt x="383" y="382"/>
                </a:lnTo>
                <a:lnTo>
                  <a:pt x="384" y="383"/>
                </a:lnTo>
                <a:lnTo>
                  <a:pt x="383" y="383"/>
                </a:lnTo>
                <a:lnTo>
                  <a:pt x="384" y="383"/>
                </a:lnTo>
                <a:lnTo>
                  <a:pt x="385" y="383"/>
                </a:lnTo>
                <a:lnTo>
                  <a:pt x="384" y="383"/>
                </a:lnTo>
                <a:lnTo>
                  <a:pt x="384" y="382"/>
                </a:lnTo>
                <a:lnTo>
                  <a:pt x="385" y="382"/>
                </a:lnTo>
                <a:lnTo>
                  <a:pt x="384" y="382"/>
                </a:lnTo>
                <a:lnTo>
                  <a:pt x="385" y="382"/>
                </a:lnTo>
                <a:lnTo>
                  <a:pt x="385" y="383"/>
                </a:lnTo>
                <a:lnTo>
                  <a:pt x="386" y="383"/>
                </a:lnTo>
                <a:lnTo>
                  <a:pt x="386" y="382"/>
                </a:lnTo>
                <a:lnTo>
                  <a:pt x="386" y="383"/>
                </a:lnTo>
                <a:lnTo>
                  <a:pt x="387" y="383"/>
                </a:lnTo>
                <a:lnTo>
                  <a:pt x="387" y="382"/>
                </a:lnTo>
                <a:lnTo>
                  <a:pt x="386" y="382"/>
                </a:lnTo>
                <a:lnTo>
                  <a:pt x="387" y="382"/>
                </a:lnTo>
                <a:lnTo>
                  <a:pt x="386" y="381"/>
                </a:lnTo>
                <a:lnTo>
                  <a:pt x="385" y="381"/>
                </a:lnTo>
                <a:lnTo>
                  <a:pt x="386" y="381"/>
                </a:lnTo>
                <a:lnTo>
                  <a:pt x="386" y="380"/>
                </a:lnTo>
                <a:lnTo>
                  <a:pt x="385" y="380"/>
                </a:lnTo>
                <a:lnTo>
                  <a:pt x="386" y="380"/>
                </a:lnTo>
                <a:lnTo>
                  <a:pt x="385" y="380"/>
                </a:lnTo>
                <a:lnTo>
                  <a:pt x="385" y="379"/>
                </a:lnTo>
                <a:lnTo>
                  <a:pt x="384" y="379"/>
                </a:lnTo>
                <a:lnTo>
                  <a:pt x="385" y="379"/>
                </a:lnTo>
                <a:lnTo>
                  <a:pt x="384" y="379"/>
                </a:lnTo>
                <a:lnTo>
                  <a:pt x="384" y="380"/>
                </a:lnTo>
                <a:lnTo>
                  <a:pt x="385" y="380"/>
                </a:lnTo>
                <a:lnTo>
                  <a:pt x="384" y="380"/>
                </a:lnTo>
                <a:lnTo>
                  <a:pt x="383" y="380"/>
                </a:lnTo>
                <a:lnTo>
                  <a:pt x="384" y="380"/>
                </a:lnTo>
                <a:lnTo>
                  <a:pt x="383" y="379"/>
                </a:lnTo>
                <a:lnTo>
                  <a:pt x="383" y="380"/>
                </a:lnTo>
                <a:lnTo>
                  <a:pt x="382" y="380"/>
                </a:lnTo>
                <a:lnTo>
                  <a:pt x="383" y="380"/>
                </a:lnTo>
                <a:lnTo>
                  <a:pt x="383" y="379"/>
                </a:lnTo>
                <a:lnTo>
                  <a:pt x="383" y="378"/>
                </a:lnTo>
                <a:lnTo>
                  <a:pt x="384" y="378"/>
                </a:lnTo>
                <a:lnTo>
                  <a:pt x="383" y="378"/>
                </a:lnTo>
                <a:lnTo>
                  <a:pt x="384" y="378"/>
                </a:lnTo>
                <a:lnTo>
                  <a:pt x="385" y="378"/>
                </a:lnTo>
                <a:lnTo>
                  <a:pt x="384" y="378"/>
                </a:lnTo>
                <a:lnTo>
                  <a:pt x="383" y="378"/>
                </a:lnTo>
                <a:lnTo>
                  <a:pt x="384" y="377"/>
                </a:lnTo>
                <a:lnTo>
                  <a:pt x="383" y="377"/>
                </a:lnTo>
                <a:lnTo>
                  <a:pt x="384" y="377"/>
                </a:lnTo>
                <a:lnTo>
                  <a:pt x="383" y="376"/>
                </a:lnTo>
                <a:lnTo>
                  <a:pt x="383" y="377"/>
                </a:lnTo>
                <a:lnTo>
                  <a:pt x="382" y="377"/>
                </a:lnTo>
                <a:lnTo>
                  <a:pt x="383" y="377"/>
                </a:lnTo>
                <a:lnTo>
                  <a:pt x="383" y="376"/>
                </a:lnTo>
                <a:lnTo>
                  <a:pt x="383" y="375"/>
                </a:lnTo>
                <a:lnTo>
                  <a:pt x="383" y="376"/>
                </a:lnTo>
                <a:lnTo>
                  <a:pt x="382" y="376"/>
                </a:lnTo>
                <a:lnTo>
                  <a:pt x="382" y="375"/>
                </a:lnTo>
                <a:lnTo>
                  <a:pt x="383" y="375"/>
                </a:lnTo>
                <a:lnTo>
                  <a:pt x="382" y="375"/>
                </a:lnTo>
                <a:lnTo>
                  <a:pt x="382" y="374"/>
                </a:lnTo>
                <a:lnTo>
                  <a:pt x="382" y="375"/>
                </a:lnTo>
                <a:lnTo>
                  <a:pt x="382" y="376"/>
                </a:lnTo>
                <a:lnTo>
                  <a:pt x="382" y="375"/>
                </a:lnTo>
                <a:lnTo>
                  <a:pt x="381" y="375"/>
                </a:lnTo>
                <a:lnTo>
                  <a:pt x="381" y="376"/>
                </a:lnTo>
                <a:lnTo>
                  <a:pt x="382" y="376"/>
                </a:lnTo>
                <a:lnTo>
                  <a:pt x="382" y="377"/>
                </a:lnTo>
                <a:lnTo>
                  <a:pt x="381" y="377"/>
                </a:lnTo>
                <a:lnTo>
                  <a:pt x="381" y="376"/>
                </a:lnTo>
                <a:lnTo>
                  <a:pt x="381" y="377"/>
                </a:lnTo>
                <a:lnTo>
                  <a:pt x="380" y="377"/>
                </a:lnTo>
                <a:lnTo>
                  <a:pt x="380" y="376"/>
                </a:lnTo>
                <a:lnTo>
                  <a:pt x="379" y="376"/>
                </a:lnTo>
                <a:lnTo>
                  <a:pt x="379" y="377"/>
                </a:lnTo>
                <a:lnTo>
                  <a:pt x="378" y="377"/>
                </a:lnTo>
                <a:lnTo>
                  <a:pt x="378" y="376"/>
                </a:lnTo>
                <a:lnTo>
                  <a:pt x="378" y="377"/>
                </a:lnTo>
                <a:lnTo>
                  <a:pt x="377" y="377"/>
                </a:lnTo>
                <a:lnTo>
                  <a:pt x="377" y="376"/>
                </a:lnTo>
                <a:lnTo>
                  <a:pt x="378" y="376"/>
                </a:lnTo>
                <a:lnTo>
                  <a:pt x="378" y="375"/>
                </a:lnTo>
                <a:lnTo>
                  <a:pt x="378" y="376"/>
                </a:lnTo>
                <a:lnTo>
                  <a:pt x="379" y="376"/>
                </a:lnTo>
                <a:lnTo>
                  <a:pt x="379" y="375"/>
                </a:lnTo>
                <a:lnTo>
                  <a:pt x="379" y="376"/>
                </a:lnTo>
                <a:lnTo>
                  <a:pt x="379" y="375"/>
                </a:lnTo>
                <a:lnTo>
                  <a:pt x="378" y="375"/>
                </a:lnTo>
                <a:lnTo>
                  <a:pt x="378" y="374"/>
                </a:lnTo>
                <a:lnTo>
                  <a:pt x="379" y="374"/>
                </a:lnTo>
                <a:lnTo>
                  <a:pt x="379" y="373"/>
                </a:lnTo>
                <a:lnTo>
                  <a:pt x="380" y="373"/>
                </a:lnTo>
                <a:lnTo>
                  <a:pt x="380" y="374"/>
                </a:lnTo>
                <a:lnTo>
                  <a:pt x="381" y="374"/>
                </a:lnTo>
                <a:lnTo>
                  <a:pt x="381" y="373"/>
                </a:lnTo>
                <a:lnTo>
                  <a:pt x="381" y="374"/>
                </a:lnTo>
                <a:lnTo>
                  <a:pt x="382" y="374"/>
                </a:lnTo>
                <a:lnTo>
                  <a:pt x="382" y="373"/>
                </a:lnTo>
                <a:lnTo>
                  <a:pt x="381" y="373"/>
                </a:lnTo>
                <a:lnTo>
                  <a:pt x="381" y="372"/>
                </a:lnTo>
                <a:lnTo>
                  <a:pt x="380" y="372"/>
                </a:lnTo>
                <a:lnTo>
                  <a:pt x="381" y="372"/>
                </a:lnTo>
                <a:lnTo>
                  <a:pt x="381" y="371"/>
                </a:lnTo>
                <a:lnTo>
                  <a:pt x="380" y="371"/>
                </a:lnTo>
                <a:lnTo>
                  <a:pt x="380" y="370"/>
                </a:lnTo>
                <a:lnTo>
                  <a:pt x="379" y="370"/>
                </a:lnTo>
                <a:lnTo>
                  <a:pt x="379" y="371"/>
                </a:lnTo>
                <a:lnTo>
                  <a:pt x="378" y="371"/>
                </a:lnTo>
                <a:lnTo>
                  <a:pt x="378" y="370"/>
                </a:lnTo>
                <a:lnTo>
                  <a:pt x="378" y="371"/>
                </a:lnTo>
                <a:lnTo>
                  <a:pt x="377" y="371"/>
                </a:lnTo>
                <a:lnTo>
                  <a:pt x="377" y="370"/>
                </a:lnTo>
                <a:lnTo>
                  <a:pt x="378" y="370"/>
                </a:lnTo>
                <a:lnTo>
                  <a:pt x="378" y="369"/>
                </a:lnTo>
                <a:lnTo>
                  <a:pt x="378" y="370"/>
                </a:lnTo>
                <a:lnTo>
                  <a:pt x="379" y="370"/>
                </a:lnTo>
                <a:lnTo>
                  <a:pt x="379" y="369"/>
                </a:lnTo>
                <a:lnTo>
                  <a:pt x="379" y="370"/>
                </a:lnTo>
                <a:lnTo>
                  <a:pt x="379" y="369"/>
                </a:lnTo>
                <a:lnTo>
                  <a:pt x="378" y="369"/>
                </a:lnTo>
                <a:lnTo>
                  <a:pt x="378" y="368"/>
                </a:lnTo>
                <a:lnTo>
                  <a:pt x="379" y="368"/>
                </a:lnTo>
                <a:lnTo>
                  <a:pt x="378" y="368"/>
                </a:lnTo>
                <a:lnTo>
                  <a:pt x="378" y="367"/>
                </a:lnTo>
                <a:lnTo>
                  <a:pt x="378" y="368"/>
                </a:lnTo>
                <a:lnTo>
                  <a:pt x="377" y="368"/>
                </a:lnTo>
                <a:lnTo>
                  <a:pt x="377" y="367"/>
                </a:lnTo>
                <a:lnTo>
                  <a:pt x="378" y="367"/>
                </a:lnTo>
                <a:lnTo>
                  <a:pt x="378" y="366"/>
                </a:lnTo>
                <a:lnTo>
                  <a:pt x="377" y="366"/>
                </a:lnTo>
                <a:lnTo>
                  <a:pt x="377" y="367"/>
                </a:lnTo>
                <a:lnTo>
                  <a:pt x="377" y="366"/>
                </a:lnTo>
                <a:lnTo>
                  <a:pt x="377" y="365"/>
                </a:lnTo>
                <a:lnTo>
                  <a:pt x="377" y="366"/>
                </a:lnTo>
                <a:lnTo>
                  <a:pt x="376" y="366"/>
                </a:lnTo>
                <a:lnTo>
                  <a:pt x="377" y="366"/>
                </a:lnTo>
                <a:lnTo>
                  <a:pt x="377" y="367"/>
                </a:lnTo>
                <a:lnTo>
                  <a:pt x="376" y="367"/>
                </a:lnTo>
                <a:lnTo>
                  <a:pt x="376" y="366"/>
                </a:lnTo>
                <a:lnTo>
                  <a:pt x="376" y="367"/>
                </a:lnTo>
                <a:lnTo>
                  <a:pt x="376" y="368"/>
                </a:lnTo>
                <a:lnTo>
                  <a:pt x="377" y="368"/>
                </a:lnTo>
                <a:lnTo>
                  <a:pt x="376" y="368"/>
                </a:lnTo>
                <a:lnTo>
                  <a:pt x="376" y="367"/>
                </a:lnTo>
                <a:lnTo>
                  <a:pt x="375" y="367"/>
                </a:lnTo>
                <a:lnTo>
                  <a:pt x="375" y="368"/>
                </a:lnTo>
                <a:lnTo>
                  <a:pt x="375" y="369"/>
                </a:lnTo>
                <a:lnTo>
                  <a:pt x="374" y="369"/>
                </a:lnTo>
                <a:lnTo>
                  <a:pt x="375" y="369"/>
                </a:lnTo>
                <a:lnTo>
                  <a:pt x="376" y="369"/>
                </a:lnTo>
                <a:lnTo>
                  <a:pt x="376" y="370"/>
                </a:lnTo>
                <a:lnTo>
                  <a:pt x="376" y="371"/>
                </a:lnTo>
                <a:lnTo>
                  <a:pt x="377" y="371"/>
                </a:lnTo>
                <a:lnTo>
                  <a:pt x="376" y="371"/>
                </a:lnTo>
                <a:lnTo>
                  <a:pt x="376" y="370"/>
                </a:lnTo>
                <a:lnTo>
                  <a:pt x="375" y="370"/>
                </a:lnTo>
                <a:lnTo>
                  <a:pt x="375" y="371"/>
                </a:lnTo>
                <a:lnTo>
                  <a:pt x="374" y="371"/>
                </a:lnTo>
                <a:lnTo>
                  <a:pt x="375" y="371"/>
                </a:lnTo>
                <a:lnTo>
                  <a:pt x="375" y="370"/>
                </a:lnTo>
                <a:lnTo>
                  <a:pt x="374" y="370"/>
                </a:lnTo>
                <a:lnTo>
                  <a:pt x="375" y="370"/>
                </a:lnTo>
                <a:lnTo>
                  <a:pt x="374" y="370"/>
                </a:lnTo>
                <a:lnTo>
                  <a:pt x="374" y="371"/>
                </a:lnTo>
                <a:lnTo>
                  <a:pt x="373" y="371"/>
                </a:lnTo>
                <a:lnTo>
                  <a:pt x="373" y="370"/>
                </a:lnTo>
                <a:lnTo>
                  <a:pt x="373" y="371"/>
                </a:lnTo>
                <a:lnTo>
                  <a:pt x="372" y="371"/>
                </a:lnTo>
                <a:lnTo>
                  <a:pt x="372" y="370"/>
                </a:lnTo>
                <a:lnTo>
                  <a:pt x="373" y="370"/>
                </a:lnTo>
                <a:lnTo>
                  <a:pt x="372" y="370"/>
                </a:lnTo>
                <a:lnTo>
                  <a:pt x="373" y="369"/>
                </a:lnTo>
                <a:lnTo>
                  <a:pt x="372" y="369"/>
                </a:lnTo>
                <a:lnTo>
                  <a:pt x="372" y="368"/>
                </a:lnTo>
                <a:lnTo>
                  <a:pt x="371" y="368"/>
                </a:lnTo>
                <a:lnTo>
                  <a:pt x="372" y="369"/>
                </a:lnTo>
                <a:lnTo>
                  <a:pt x="371" y="369"/>
                </a:lnTo>
                <a:lnTo>
                  <a:pt x="372" y="369"/>
                </a:lnTo>
                <a:lnTo>
                  <a:pt x="371" y="369"/>
                </a:lnTo>
                <a:lnTo>
                  <a:pt x="371" y="370"/>
                </a:lnTo>
                <a:lnTo>
                  <a:pt x="370" y="370"/>
                </a:lnTo>
                <a:lnTo>
                  <a:pt x="371" y="370"/>
                </a:lnTo>
                <a:lnTo>
                  <a:pt x="371" y="371"/>
                </a:lnTo>
                <a:lnTo>
                  <a:pt x="372" y="371"/>
                </a:lnTo>
                <a:lnTo>
                  <a:pt x="371" y="371"/>
                </a:lnTo>
                <a:lnTo>
                  <a:pt x="370" y="371"/>
                </a:lnTo>
                <a:lnTo>
                  <a:pt x="371" y="371"/>
                </a:lnTo>
                <a:lnTo>
                  <a:pt x="370" y="370"/>
                </a:lnTo>
                <a:lnTo>
                  <a:pt x="370" y="371"/>
                </a:lnTo>
                <a:lnTo>
                  <a:pt x="369" y="371"/>
                </a:lnTo>
                <a:lnTo>
                  <a:pt x="370" y="371"/>
                </a:lnTo>
                <a:lnTo>
                  <a:pt x="370" y="370"/>
                </a:lnTo>
                <a:lnTo>
                  <a:pt x="369" y="370"/>
                </a:lnTo>
                <a:lnTo>
                  <a:pt x="369" y="371"/>
                </a:lnTo>
                <a:lnTo>
                  <a:pt x="368" y="371"/>
                </a:lnTo>
                <a:lnTo>
                  <a:pt x="368" y="370"/>
                </a:lnTo>
                <a:lnTo>
                  <a:pt x="368" y="371"/>
                </a:lnTo>
                <a:lnTo>
                  <a:pt x="367" y="371"/>
                </a:lnTo>
                <a:lnTo>
                  <a:pt x="367" y="370"/>
                </a:lnTo>
                <a:lnTo>
                  <a:pt x="368" y="370"/>
                </a:lnTo>
                <a:lnTo>
                  <a:pt x="367" y="370"/>
                </a:lnTo>
                <a:lnTo>
                  <a:pt x="367" y="369"/>
                </a:lnTo>
                <a:lnTo>
                  <a:pt x="368" y="369"/>
                </a:lnTo>
                <a:lnTo>
                  <a:pt x="369" y="369"/>
                </a:lnTo>
                <a:lnTo>
                  <a:pt x="368" y="369"/>
                </a:lnTo>
                <a:lnTo>
                  <a:pt x="368" y="368"/>
                </a:lnTo>
                <a:lnTo>
                  <a:pt x="369" y="368"/>
                </a:lnTo>
                <a:lnTo>
                  <a:pt x="369" y="367"/>
                </a:lnTo>
                <a:lnTo>
                  <a:pt x="370" y="367"/>
                </a:lnTo>
                <a:lnTo>
                  <a:pt x="370" y="368"/>
                </a:lnTo>
                <a:lnTo>
                  <a:pt x="369" y="368"/>
                </a:lnTo>
                <a:lnTo>
                  <a:pt x="370" y="368"/>
                </a:lnTo>
                <a:lnTo>
                  <a:pt x="370" y="367"/>
                </a:lnTo>
                <a:lnTo>
                  <a:pt x="371" y="368"/>
                </a:lnTo>
                <a:lnTo>
                  <a:pt x="370" y="368"/>
                </a:lnTo>
                <a:lnTo>
                  <a:pt x="371" y="368"/>
                </a:lnTo>
                <a:lnTo>
                  <a:pt x="372" y="368"/>
                </a:lnTo>
                <a:lnTo>
                  <a:pt x="371" y="368"/>
                </a:lnTo>
                <a:lnTo>
                  <a:pt x="371" y="367"/>
                </a:lnTo>
                <a:lnTo>
                  <a:pt x="370" y="367"/>
                </a:lnTo>
                <a:lnTo>
                  <a:pt x="371" y="367"/>
                </a:lnTo>
                <a:lnTo>
                  <a:pt x="371" y="366"/>
                </a:lnTo>
                <a:lnTo>
                  <a:pt x="370" y="366"/>
                </a:lnTo>
                <a:lnTo>
                  <a:pt x="371" y="366"/>
                </a:lnTo>
                <a:lnTo>
                  <a:pt x="370" y="366"/>
                </a:lnTo>
                <a:lnTo>
                  <a:pt x="369" y="366"/>
                </a:lnTo>
                <a:lnTo>
                  <a:pt x="370" y="366"/>
                </a:lnTo>
                <a:lnTo>
                  <a:pt x="370" y="365"/>
                </a:lnTo>
                <a:lnTo>
                  <a:pt x="370" y="364"/>
                </a:lnTo>
                <a:lnTo>
                  <a:pt x="371" y="365"/>
                </a:lnTo>
                <a:lnTo>
                  <a:pt x="370" y="365"/>
                </a:lnTo>
                <a:lnTo>
                  <a:pt x="371" y="365"/>
                </a:lnTo>
                <a:lnTo>
                  <a:pt x="372" y="365"/>
                </a:lnTo>
                <a:lnTo>
                  <a:pt x="371" y="365"/>
                </a:lnTo>
                <a:lnTo>
                  <a:pt x="371" y="364"/>
                </a:lnTo>
                <a:lnTo>
                  <a:pt x="370" y="364"/>
                </a:lnTo>
                <a:lnTo>
                  <a:pt x="371" y="364"/>
                </a:lnTo>
                <a:lnTo>
                  <a:pt x="371" y="363"/>
                </a:lnTo>
                <a:lnTo>
                  <a:pt x="371" y="364"/>
                </a:lnTo>
                <a:lnTo>
                  <a:pt x="372" y="363"/>
                </a:lnTo>
                <a:lnTo>
                  <a:pt x="371" y="363"/>
                </a:lnTo>
                <a:lnTo>
                  <a:pt x="372" y="363"/>
                </a:lnTo>
                <a:lnTo>
                  <a:pt x="371" y="362"/>
                </a:lnTo>
                <a:lnTo>
                  <a:pt x="372" y="362"/>
                </a:lnTo>
                <a:lnTo>
                  <a:pt x="372" y="363"/>
                </a:lnTo>
                <a:lnTo>
                  <a:pt x="372" y="364"/>
                </a:lnTo>
                <a:lnTo>
                  <a:pt x="372" y="363"/>
                </a:lnTo>
                <a:lnTo>
                  <a:pt x="373" y="364"/>
                </a:lnTo>
                <a:lnTo>
                  <a:pt x="372" y="364"/>
                </a:lnTo>
                <a:lnTo>
                  <a:pt x="373" y="364"/>
                </a:lnTo>
                <a:lnTo>
                  <a:pt x="372" y="364"/>
                </a:lnTo>
                <a:lnTo>
                  <a:pt x="372" y="365"/>
                </a:lnTo>
                <a:lnTo>
                  <a:pt x="373" y="365"/>
                </a:lnTo>
                <a:lnTo>
                  <a:pt x="373" y="364"/>
                </a:lnTo>
                <a:lnTo>
                  <a:pt x="373" y="365"/>
                </a:lnTo>
                <a:lnTo>
                  <a:pt x="374" y="365"/>
                </a:lnTo>
                <a:lnTo>
                  <a:pt x="374" y="364"/>
                </a:lnTo>
                <a:lnTo>
                  <a:pt x="375" y="364"/>
                </a:lnTo>
                <a:lnTo>
                  <a:pt x="374" y="364"/>
                </a:lnTo>
                <a:lnTo>
                  <a:pt x="375" y="364"/>
                </a:lnTo>
                <a:lnTo>
                  <a:pt x="375" y="365"/>
                </a:lnTo>
                <a:lnTo>
                  <a:pt x="374" y="365"/>
                </a:lnTo>
                <a:lnTo>
                  <a:pt x="375" y="365"/>
                </a:lnTo>
                <a:lnTo>
                  <a:pt x="375" y="364"/>
                </a:lnTo>
                <a:lnTo>
                  <a:pt x="376" y="364"/>
                </a:lnTo>
                <a:lnTo>
                  <a:pt x="376" y="365"/>
                </a:lnTo>
                <a:lnTo>
                  <a:pt x="377" y="365"/>
                </a:lnTo>
                <a:lnTo>
                  <a:pt x="376" y="365"/>
                </a:lnTo>
                <a:lnTo>
                  <a:pt x="376" y="364"/>
                </a:lnTo>
                <a:lnTo>
                  <a:pt x="376" y="363"/>
                </a:lnTo>
                <a:lnTo>
                  <a:pt x="375" y="363"/>
                </a:lnTo>
                <a:lnTo>
                  <a:pt x="375" y="364"/>
                </a:lnTo>
                <a:lnTo>
                  <a:pt x="375" y="363"/>
                </a:lnTo>
                <a:lnTo>
                  <a:pt x="375" y="364"/>
                </a:lnTo>
                <a:lnTo>
                  <a:pt x="374" y="363"/>
                </a:lnTo>
                <a:lnTo>
                  <a:pt x="375" y="363"/>
                </a:lnTo>
                <a:lnTo>
                  <a:pt x="375" y="362"/>
                </a:lnTo>
                <a:lnTo>
                  <a:pt x="374" y="362"/>
                </a:lnTo>
                <a:lnTo>
                  <a:pt x="375" y="362"/>
                </a:lnTo>
                <a:lnTo>
                  <a:pt x="375" y="361"/>
                </a:lnTo>
                <a:lnTo>
                  <a:pt x="374" y="361"/>
                </a:lnTo>
                <a:lnTo>
                  <a:pt x="375" y="361"/>
                </a:lnTo>
                <a:lnTo>
                  <a:pt x="374" y="361"/>
                </a:lnTo>
                <a:lnTo>
                  <a:pt x="374" y="362"/>
                </a:lnTo>
                <a:lnTo>
                  <a:pt x="373" y="362"/>
                </a:lnTo>
                <a:lnTo>
                  <a:pt x="373" y="361"/>
                </a:lnTo>
                <a:lnTo>
                  <a:pt x="373" y="362"/>
                </a:lnTo>
                <a:lnTo>
                  <a:pt x="372" y="362"/>
                </a:lnTo>
                <a:lnTo>
                  <a:pt x="372" y="361"/>
                </a:lnTo>
                <a:lnTo>
                  <a:pt x="373" y="361"/>
                </a:lnTo>
                <a:lnTo>
                  <a:pt x="372" y="361"/>
                </a:lnTo>
                <a:lnTo>
                  <a:pt x="373" y="360"/>
                </a:lnTo>
                <a:lnTo>
                  <a:pt x="374" y="360"/>
                </a:lnTo>
                <a:lnTo>
                  <a:pt x="373" y="360"/>
                </a:lnTo>
                <a:lnTo>
                  <a:pt x="373" y="359"/>
                </a:lnTo>
                <a:lnTo>
                  <a:pt x="374" y="359"/>
                </a:lnTo>
                <a:lnTo>
                  <a:pt x="373" y="359"/>
                </a:lnTo>
                <a:lnTo>
                  <a:pt x="373" y="358"/>
                </a:lnTo>
                <a:lnTo>
                  <a:pt x="373" y="359"/>
                </a:lnTo>
                <a:lnTo>
                  <a:pt x="372" y="359"/>
                </a:lnTo>
                <a:lnTo>
                  <a:pt x="372" y="358"/>
                </a:lnTo>
                <a:lnTo>
                  <a:pt x="373" y="358"/>
                </a:lnTo>
                <a:lnTo>
                  <a:pt x="372" y="358"/>
                </a:lnTo>
                <a:lnTo>
                  <a:pt x="373" y="358"/>
                </a:lnTo>
                <a:lnTo>
                  <a:pt x="372" y="357"/>
                </a:lnTo>
                <a:lnTo>
                  <a:pt x="372" y="358"/>
                </a:lnTo>
                <a:lnTo>
                  <a:pt x="372" y="357"/>
                </a:lnTo>
                <a:lnTo>
                  <a:pt x="372" y="356"/>
                </a:lnTo>
                <a:lnTo>
                  <a:pt x="371" y="356"/>
                </a:lnTo>
                <a:lnTo>
                  <a:pt x="372" y="357"/>
                </a:lnTo>
                <a:lnTo>
                  <a:pt x="371" y="357"/>
                </a:lnTo>
                <a:lnTo>
                  <a:pt x="372" y="357"/>
                </a:lnTo>
                <a:lnTo>
                  <a:pt x="371" y="358"/>
                </a:lnTo>
                <a:lnTo>
                  <a:pt x="371" y="357"/>
                </a:lnTo>
                <a:lnTo>
                  <a:pt x="371" y="358"/>
                </a:lnTo>
                <a:lnTo>
                  <a:pt x="370" y="358"/>
                </a:lnTo>
                <a:lnTo>
                  <a:pt x="371" y="358"/>
                </a:lnTo>
                <a:lnTo>
                  <a:pt x="371" y="359"/>
                </a:lnTo>
                <a:lnTo>
                  <a:pt x="372" y="359"/>
                </a:lnTo>
                <a:lnTo>
                  <a:pt x="371" y="359"/>
                </a:lnTo>
                <a:lnTo>
                  <a:pt x="370" y="359"/>
                </a:lnTo>
                <a:lnTo>
                  <a:pt x="371" y="359"/>
                </a:lnTo>
                <a:lnTo>
                  <a:pt x="370" y="358"/>
                </a:lnTo>
                <a:lnTo>
                  <a:pt x="370" y="359"/>
                </a:lnTo>
                <a:lnTo>
                  <a:pt x="369" y="359"/>
                </a:lnTo>
                <a:lnTo>
                  <a:pt x="370" y="359"/>
                </a:lnTo>
                <a:lnTo>
                  <a:pt x="370" y="358"/>
                </a:lnTo>
                <a:lnTo>
                  <a:pt x="369" y="358"/>
                </a:lnTo>
                <a:lnTo>
                  <a:pt x="369" y="359"/>
                </a:lnTo>
                <a:lnTo>
                  <a:pt x="368" y="359"/>
                </a:lnTo>
                <a:lnTo>
                  <a:pt x="368" y="358"/>
                </a:lnTo>
                <a:lnTo>
                  <a:pt x="368" y="359"/>
                </a:lnTo>
                <a:lnTo>
                  <a:pt x="367" y="359"/>
                </a:lnTo>
                <a:lnTo>
                  <a:pt x="367" y="358"/>
                </a:lnTo>
                <a:lnTo>
                  <a:pt x="368" y="358"/>
                </a:lnTo>
                <a:lnTo>
                  <a:pt x="367" y="358"/>
                </a:lnTo>
                <a:lnTo>
                  <a:pt x="368" y="358"/>
                </a:lnTo>
                <a:lnTo>
                  <a:pt x="368" y="357"/>
                </a:lnTo>
                <a:lnTo>
                  <a:pt x="368" y="358"/>
                </a:lnTo>
                <a:lnTo>
                  <a:pt x="368" y="357"/>
                </a:lnTo>
                <a:lnTo>
                  <a:pt x="369" y="357"/>
                </a:lnTo>
                <a:lnTo>
                  <a:pt x="369" y="358"/>
                </a:lnTo>
                <a:lnTo>
                  <a:pt x="369" y="357"/>
                </a:lnTo>
                <a:lnTo>
                  <a:pt x="368" y="357"/>
                </a:lnTo>
                <a:lnTo>
                  <a:pt x="368" y="356"/>
                </a:lnTo>
                <a:lnTo>
                  <a:pt x="369" y="356"/>
                </a:lnTo>
                <a:lnTo>
                  <a:pt x="369" y="355"/>
                </a:lnTo>
                <a:lnTo>
                  <a:pt x="370" y="355"/>
                </a:lnTo>
                <a:lnTo>
                  <a:pt x="370" y="356"/>
                </a:lnTo>
                <a:lnTo>
                  <a:pt x="369" y="356"/>
                </a:lnTo>
                <a:lnTo>
                  <a:pt x="370" y="356"/>
                </a:lnTo>
                <a:lnTo>
                  <a:pt x="370" y="355"/>
                </a:lnTo>
                <a:lnTo>
                  <a:pt x="371" y="356"/>
                </a:lnTo>
                <a:lnTo>
                  <a:pt x="370" y="356"/>
                </a:lnTo>
                <a:lnTo>
                  <a:pt x="371" y="356"/>
                </a:lnTo>
                <a:lnTo>
                  <a:pt x="372" y="356"/>
                </a:lnTo>
                <a:lnTo>
                  <a:pt x="371" y="356"/>
                </a:lnTo>
                <a:lnTo>
                  <a:pt x="371" y="355"/>
                </a:lnTo>
                <a:lnTo>
                  <a:pt x="370" y="355"/>
                </a:lnTo>
                <a:lnTo>
                  <a:pt x="371" y="355"/>
                </a:lnTo>
                <a:lnTo>
                  <a:pt x="370" y="354"/>
                </a:lnTo>
                <a:lnTo>
                  <a:pt x="371" y="354"/>
                </a:lnTo>
                <a:lnTo>
                  <a:pt x="370" y="354"/>
                </a:lnTo>
                <a:lnTo>
                  <a:pt x="370" y="355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9" y="354"/>
                </a:lnTo>
                <a:lnTo>
                  <a:pt x="370" y="354"/>
                </a:lnTo>
                <a:lnTo>
                  <a:pt x="370" y="353"/>
                </a:lnTo>
                <a:lnTo>
                  <a:pt x="369" y="353"/>
                </a:lnTo>
                <a:lnTo>
                  <a:pt x="370" y="353"/>
                </a:lnTo>
                <a:lnTo>
                  <a:pt x="370" y="352"/>
                </a:lnTo>
                <a:lnTo>
                  <a:pt x="369" y="352"/>
                </a:lnTo>
                <a:lnTo>
                  <a:pt x="369" y="353"/>
                </a:lnTo>
                <a:lnTo>
                  <a:pt x="368" y="353"/>
                </a:lnTo>
                <a:lnTo>
                  <a:pt x="368" y="352"/>
                </a:lnTo>
                <a:lnTo>
                  <a:pt x="368" y="353"/>
                </a:lnTo>
                <a:lnTo>
                  <a:pt x="367" y="353"/>
                </a:lnTo>
                <a:lnTo>
                  <a:pt x="367" y="352"/>
                </a:lnTo>
                <a:lnTo>
                  <a:pt x="368" y="352"/>
                </a:lnTo>
                <a:lnTo>
                  <a:pt x="367" y="352"/>
                </a:lnTo>
                <a:lnTo>
                  <a:pt x="368" y="352"/>
                </a:lnTo>
                <a:lnTo>
                  <a:pt x="368" y="351"/>
                </a:lnTo>
                <a:lnTo>
                  <a:pt x="368" y="352"/>
                </a:lnTo>
                <a:lnTo>
                  <a:pt x="368" y="351"/>
                </a:lnTo>
                <a:lnTo>
                  <a:pt x="369" y="351"/>
                </a:lnTo>
                <a:lnTo>
                  <a:pt x="369" y="352"/>
                </a:lnTo>
                <a:lnTo>
                  <a:pt x="369" y="351"/>
                </a:lnTo>
                <a:lnTo>
                  <a:pt x="368" y="351"/>
                </a:lnTo>
                <a:lnTo>
                  <a:pt x="368" y="350"/>
                </a:lnTo>
                <a:lnTo>
                  <a:pt x="368" y="349"/>
                </a:lnTo>
                <a:lnTo>
                  <a:pt x="368" y="350"/>
                </a:lnTo>
                <a:lnTo>
                  <a:pt x="367" y="350"/>
                </a:lnTo>
                <a:lnTo>
                  <a:pt x="367" y="349"/>
                </a:lnTo>
                <a:lnTo>
                  <a:pt x="368" y="349"/>
                </a:lnTo>
                <a:lnTo>
                  <a:pt x="367" y="349"/>
                </a:lnTo>
                <a:lnTo>
                  <a:pt x="367" y="348"/>
                </a:lnTo>
                <a:lnTo>
                  <a:pt x="367" y="349"/>
                </a:lnTo>
                <a:lnTo>
                  <a:pt x="367" y="348"/>
                </a:lnTo>
                <a:lnTo>
                  <a:pt x="367" y="347"/>
                </a:lnTo>
                <a:lnTo>
                  <a:pt x="366" y="347"/>
                </a:lnTo>
                <a:lnTo>
                  <a:pt x="366" y="348"/>
                </a:lnTo>
                <a:lnTo>
                  <a:pt x="366" y="349"/>
                </a:lnTo>
                <a:lnTo>
                  <a:pt x="366" y="348"/>
                </a:lnTo>
                <a:lnTo>
                  <a:pt x="366" y="349"/>
                </a:lnTo>
                <a:lnTo>
                  <a:pt x="365" y="349"/>
                </a:lnTo>
                <a:lnTo>
                  <a:pt x="366" y="349"/>
                </a:lnTo>
                <a:lnTo>
                  <a:pt x="366" y="350"/>
                </a:lnTo>
                <a:lnTo>
                  <a:pt x="365" y="350"/>
                </a:lnTo>
                <a:lnTo>
                  <a:pt x="365" y="349"/>
                </a:lnTo>
                <a:lnTo>
                  <a:pt x="365" y="350"/>
                </a:lnTo>
                <a:lnTo>
                  <a:pt x="365" y="351"/>
                </a:lnTo>
                <a:lnTo>
                  <a:pt x="364" y="351"/>
                </a:lnTo>
                <a:lnTo>
                  <a:pt x="364" y="352"/>
                </a:lnTo>
                <a:lnTo>
                  <a:pt x="364" y="351"/>
                </a:lnTo>
                <a:lnTo>
                  <a:pt x="365" y="351"/>
                </a:lnTo>
                <a:lnTo>
                  <a:pt x="365" y="352"/>
                </a:lnTo>
                <a:lnTo>
                  <a:pt x="365" y="351"/>
                </a:lnTo>
                <a:lnTo>
                  <a:pt x="365" y="352"/>
                </a:lnTo>
                <a:lnTo>
                  <a:pt x="366" y="352"/>
                </a:lnTo>
                <a:lnTo>
                  <a:pt x="365" y="352"/>
                </a:lnTo>
                <a:lnTo>
                  <a:pt x="366" y="352"/>
                </a:lnTo>
                <a:lnTo>
                  <a:pt x="366" y="353"/>
                </a:lnTo>
                <a:lnTo>
                  <a:pt x="365" y="353"/>
                </a:lnTo>
                <a:lnTo>
                  <a:pt x="365" y="352"/>
                </a:lnTo>
                <a:lnTo>
                  <a:pt x="365" y="353"/>
                </a:lnTo>
                <a:lnTo>
                  <a:pt x="364" y="353"/>
                </a:lnTo>
                <a:lnTo>
                  <a:pt x="364" y="352"/>
                </a:lnTo>
                <a:lnTo>
                  <a:pt x="363" y="352"/>
                </a:lnTo>
                <a:lnTo>
                  <a:pt x="363" y="353"/>
                </a:lnTo>
                <a:lnTo>
                  <a:pt x="364" y="353"/>
                </a:lnTo>
                <a:lnTo>
                  <a:pt x="363" y="353"/>
                </a:lnTo>
                <a:lnTo>
                  <a:pt x="363" y="354"/>
                </a:lnTo>
                <a:lnTo>
                  <a:pt x="364" y="354"/>
                </a:lnTo>
                <a:lnTo>
                  <a:pt x="364" y="355"/>
                </a:lnTo>
                <a:lnTo>
                  <a:pt x="363" y="355"/>
                </a:lnTo>
                <a:lnTo>
                  <a:pt x="363" y="354"/>
                </a:lnTo>
                <a:lnTo>
                  <a:pt x="363" y="355"/>
                </a:lnTo>
                <a:lnTo>
                  <a:pt x="363" y="354"/>
                </a:lnTo>
                <a:lnTo>
                  <a:pt x="362" y="354"/>
                </a:lnTo>
                <a:lnTo>
                  <a:pt x="362" y="355"/>
                </a:lnTo>
                <a:lnTo>
                  <a:pt x="362" y="356"/>
                </a:lnTo>
                <a:lnTo>
                  <a:pt x="361" y="356"/>
                </a:lnTo>
                <a:lnTo>
                  <a:pt x="362" y="356"/>
                </a:lnTo>
                <a:lnTo>
                  <a:pt x="362" y="355"/>
                </a:lnTo>
                <a:lnTo>
                  <a:pt x="363" y="355"/>
                </a:lnTo>
                <a:lnTo>
                  <a:pt x="363" y="356"/>
                </a:lnTo>
                <a:lnTo>
                  <a:pt x="364" y="356"/>
                </a:lnTo>
                <a:lnTo>
                  <a:pt x="363" y="356"/>
                </a:lnTo>
                <a:lnTo>
                  <a:pt x="363" y="355"/>
                </a:lnTo>
                <a:lnTo>
                  <a:pt x="364" y="355"/>
                </a:lnTo>
                <a:lnTo>
                  <a:pt x="364" y="356"/>
                </a:lnTo>
                <a:lnTo>
                  <a:pt x="365" y="356"/>
                </a:lnTo>
                <a:lnTo>
                  <a:pt x="365" y="357"/>
                </a:lnTo>
                <a:lnTo>
                  <a:pt x="364" y="357"/>
                </a:lnTo>
                <a:lnTo>
                  <a:pt x="364" y="358"/>
                </a:lnTo>
                <a:lnTo>
                  <a:pt x="364" y="357"/>
                </a:lnTo>
                <a:lnTo>
                  <a:pt x="365" y="357"/>
                </a:lnTo>
                <a:lnTo>
                  <a:pt x="365" y="358"/>
                </a:lnTo>
                <a:lnTo>
                  <a:pt x="365" y="357"/>
                </a:lnTo>
                <a:lnTo>
                  <a:pt x="365" y="358"/>
                </a:lnTo>
                <a:lnTo>
                  <a:pt x="366" y="358"/>
                </a:lnTo>
                <a:lnTo>
                  <a:pt x="365" y="358"/>
                </a:lnTo>
                <a:lnTo>
                  <a:pt x="366" y="358"/>
                </a:lnTo>
                <a:lnTo>
                  <a:pt x="366" y="359"/>
                </a:lnTo>
                <a:lnTo>
                  <a:pt x="365" y="359"/>
                </a:lnTo>
                <a:lnTo>
                  <a:pt x="365" y="358"/>
                </a:lnTo>
                <a:lnTo>
                  <a:pt x="365" y="359"/>
                </a:lnTo>
                <a:lnTo>
                  <a:pt x="364" y="359"/>
                </a:lnTo>
                <a:lnTo>
                  <a:pt x="364" y="358"/>
                </a:lnTo>
                <a:lnTo>
                  <a:pt x="363" y="358"/>
                </a:lnTo>
                <a:lnTo>
                  <a:pt x="363" y="359"/>
                </a:lnTo>
                <a:lnTo>
                  <a:pt x="364" y="359"/>
                </a:lnTo>
                <a:lnTo>
                  <a:pt x="363" y="359"/>
                </a:lnTo>
                <a:lnTo>
                  <a:pt x="363" y="358"/>
                </a:lnTo>
                <a:lnTo>
                  <a:pt x="362" y="358"/>
                </a:lnTo>
                <a:lnTo>
                  <a:pt x="362" y="359"/>
                </a:lnTo>
                <a:lnTo>
                  <a:pt x="361" y="359"/>
                </a:lnTo>
                <a:lnTo>
                  <a:pt x="362" y="359"/>
                </a:lnTo>
                <a:lnTo>
                  <a:pt x="362" y="358"/>
                </a:lnTo>
                <a:lnTo>
                  <a:pt x="362" y="357"/>
                </a:lnTo>
                <a:lnTo>
                  <a:pt x="362" y="358"/>
                </a:lnTo>
                <a:lnTo>
                  <a:pt x="361" y="357"/>
                </a:lnTo>
                <a:lnTo>
                  <a:pt x="362" y="357"/>
                </a:lnTo>
                <a:lnTo>
                  <a:pt x="361" y="357"/>
                </a:lnTo>
                <a:lnTo>
                  <a:pt x="362" y="356"/>
                </a:lnTo>
                <a:lnTo>
                  <a:pt x="361" y="356"/>
                </a:lnTo>
                <a:lnTo>
                  <a:pt x="361" y="357"/>
                </a:lnTo>
                <a:lnTo>
                  <a:pt x="361" y="358"/>
                </a:lnTo>
                <a:lnTo>
                  <a:pt x="361" y="357"/>
                </a:lnTo>
                <a:lnTo>
                  <a:pt x="360" y="358"/>
                </a:lnTo>
                <a:lnTo>
                  <a:pt x="361" y="358"/>
                </a:lnTo>
                <a:lnTo>
                  <a:pt x="360" y="358"/>
                </a:lnTo>
                <a:lnTo>
                  <a:pt x="361" y="358"/>
                </a:lnTo>
                <a:lnTo>
                  <a:pt x="361" y="359"/>
                </a:lnTo>
                <a:lnTo>
                  <a:pt x="360" y="359"/>
                </a:lnTo>
                <a:lnTo>
                  <a:pt x="360" y="358"/>
                </a:lnTo>
                <a:lnTo>
                  <a:pt x="360" y="359"/>
                </a:lnTo>
                <a:lnTo>
                  <a:pt x="359" y="359"/>
                </a:lnTo>
                <a:lnTo>
                  <a:pt x="359" y="358"/>
                </a:lnTo>
                <a:lnTo>
                  <a:pt x="358" y="358"/>
                </a:lnTo>
                <a:lnTo>
                  <a:pt x="359" y="358"/>
                </a:lnTo>
                <a:lnTo>
                  <a:pt x="358" y="358"/>
                </a:lnTo>
                <a:lnTo>
                  <a:pt x="358" y="359"/>
                </a:lnTo>
                <a:lnTo>
                  <a:pt x="359" y="359"/>
                </a:lnTo>
                <a:lnTo>
                  <a:pt x="358" y="359"/>
                </a:lnTo>
                <a:lnTo>
                  <a:pt x="358" y="358"/>
                </a:lnTo>
                <a:lnTo>
                  <a:pt x="357" y="358"/>
                </a:lnTo>
                <a:lnTo>
                  <a:pt x="357" y="359"/>
                </a:lnTo>
                <a:lnTo>
                  <a:pt x="356" y="359"/>
                </a:lnTo>
                <a:lnTo>
                  <a:pt x="357" y="359"/>
                </a:lnTo>
                <a:lnTo>
                  <a:pt x="357" y="358"/>
                </a:lnTo>
                <a:lnTo>
                  <a:pt x="357" y="357"/>
                </a:lnTo>
                <a:lnTo>
                  <a:pt x="358" y="357"/>
                </a:lnTo>
                <a:lnTo>
                  <a:pt x="358" y="358"/>
                </a:lnTo>
                <a:lnTo>
                  <a:pt x="358" y="357"/>
                </a:lnTo>
                <a:lnTo>
                  <a:pt x="358" y="358"/>
                </a:lnTo>
                <a:lnTo>
                  <a:pt x="359" y="357"/>
                </a:lnTo>
                <a:lnTo>
                  <a:pt x="358" y="357"/>
                </a:lnTo>
                <a:lnTo>
                  <a:pt x="358" y="356"/>
                </a:lnTo>
                <a:lnTo>
                  <a:pt x="358" y="355"/>
                </a:lnTo>
                <a:lnTo>
                  <a:pt x="357" y="355"/>
                </a:lnTo>
                <a:lnTo>
                  <a:pt x="357" y="356"/>
                </a:lnTo>
                <a:lnTo>
                  <a:pt x="356" y="356"/>
                </a:lnTo>
                <a:lnTo>
                  <a:pt x="357" y="356"/>
                </a:lnTo>
                <a:lnTo>
                  <a:pt x="357" y="355"/>
                </a:lnTo>
                <a:lnTo>
                  <a:pt x="357" y="354"/>
                </a:lnTo>
                <a:lnTo>
                  <a:pt x="357" y="355"/>
                </a:lnTo>
                <a:lnTo>
                  <a:pt x="356" y="355"/>
                </a:lnTo>
                <a:lnTo>
                  <a:pt x="356" y="354"/>
                </a:lnTo>
                <a:lnTo>
                  <a:pt x="357" y="354"/>
                </a:lnTo>
                <a:lnTo>
                  <a:pt x="356" y="354"/>
                </a:lnTo>
                <a:lnTo>
                  <a:pt x="356" y="353"/>
                </a:lnTo>
                <a:lnTo>
                  <a:pt x="356" y="354"/>
                </a:lnTo>
                <a:lnTo>
                  <a:pt x="356" y="355"/>
                </a:lnTo>
                <a:lnTo>
                  <a:pt x="356" y="354"/>
                </a:lnTo>
                <a:lnTo>
                  <a:pt x="355" y="354"/>
                </a:lnTo>
                <a:lnTo>
                  <a:pt x="355" y="355"/>
                </a:lnTo>
                <a:lnTo>
                  <a:pt x="356" y="355"/>
                </a:lnTo>
                <a:lnTo>
                  <a:pt x="356" y="356"/>
                </a:lnTo>
                <a:lnTo>
                  <a:pt x="355" y="356"/>
                </a:lnTo>
                <a:lnTo>
                  <a:pt x="355" y="355"/>
                </a:lnTo>
                <a:lnTo>
                  <a:pt x="355" y="356"/>
                </a:lnTo>
                <a:lnTo>
                  <a:pt x="354" y="356"/>
                </a:lnTo>
                <a:lnTo>
                  <a:pt x="355" y="356"/>
                </a:lnTo>
                <a:lnTo>
                  <a:pt x="355" y="357"/>
                </a:lnTo>
                <a:lnTo>
                  <a:pt x="354" y="357"/>
                </a:lnTo>
                <a:lnTo>
                  <a:pt x="355" y="357"/>
                </a:lnTo>
                <a:lnTo>
                  <a:pt x="355" y="358"/>
                </a:lnTo>
                <a:lnTo>
                  <a:pt x="356" y="358"/>
                </a:lnTo>
                <a:lnTo>
                  <a:pt x="356" y="359"/>
                </a:lnTo>
                <a:lnTo>
                  <a:pt x="355" y="359"/>
                </a:lnTo>
                <a:lnTo>
                  <a:pt x="355" y="358"/>
                </a:lnTo>
                <a:lnTo>
                  <a:pt x="355" y="359"/>
                </a:lnTo>
                <a:lnTo>
                  <a:pt x="354" y="359"/>
                </a:lnTo>
                <a:lnTo>
                  <a:pt x="354" y="358"/>
                </a:lnTo>
                <a:lnTo>
                  <a:pt x="353" y="358"/>
                </a:lnTo>
                <a:lnTo>
                  <a:pt x="353" y="359"/>
                </a:lnTo>
                <a:lnTo>
                  <a:pt x="352" y="359"/>
                </a:lnTo>
                <a:lnTo>
                  <a:pt x="352" y="358"/>
                </a:lnTo>
                <a:lnTo>
                  <a:pt x="352" y="359"/>
                </a:lnTo>
                <a:lnTo>
                  <a:pt x="351" y="359"/>
                </a:lnTo>
                <a:lnTo>
                  <a:pt x="351" y="358"/>
                </a:lnTo>
                <a:lnTo>
                  <a:pt x="352" y="358"/>
                </a:lnTo>
                <a:lnTo>
                  <a:pt x="352" y="357"/>
                </a:lnTo>
                <a:lnTo>
                  <a:pt x="351" y="357"/>
                </a:lnTo>
                <a:lnTo>
                  <a:pt x="351" y="356"/>
                </a:lnTo>
                <a:lnTo>
                  <a:pt x="351" y="357"/>
                </a:lnTo>
                <a:lnTo>
                  <a:pt x="350" y="357"/>
                </a:lnTo>
                <a:lnTo>
                  <a:pt x="351" y="357"/>
                </a:lnTo>
                <a:lnTo>
                  <a:pt x="350" y="357"/>
                </a:lnTo>
                <a:lnTo>
                  <a:pt x="350" y="358"/>
                </a:lnTo>
                <a:lnTo>
                  <a:pt x="350" y="359"/>
                </a:lnTo>
                <a:lnTo>
                  <a:pt x="351" y="359"/>
                </a:lnTo>
                <a:lnTo>
                  <a:pt x="350" y="359"/>
                </a:lnTo>
                <a:lnTo>
                  <a:pt x="350" y="358"/>
                </a:lnTo>
                <a:lnTo>
                  <a:pt x="349" y="358"/>
                </a:lnTo>
                <a:lnTo>
                  <a:pt x="349" y="359"/>
                </a:lnTo>
                <a:lnTo>
                  <a:pt x="348" y="359"/>
                </a:lnTo>
                <a:lnTo>
                  <a:pt x="349" y="359"/>
                </a:lnTo>
                <a:lnTo>
                  <a:pt x="349" y="358"/>
                </a:lnTo>
                <a:lnTo>
                  <a:pt x="348" y="358"/>
                </a:lnTo>
                <a:lnTo>
                  <a:pt x="349" y="358"/>
                </a:lnTo>
                <a:lnTo>
                  <a:pt x="348" y="358"/>
                </a:lnTo>
                <a:lnTo>
                  <a:pt x="348" y="359"/>
                </a:lnTo>
                <a:lnTo>
                  <a:pt x="347" y="359"/>
                </a:lnTo>
                <a:lnTo>
                  <a:pt x="347" y="358"/>
                </a:lnTo>
                <a:lnTo>
                  <a:pt x="347" y="359"/>
                </a:lnTo>
                <a:lnTo>
                  <a:pt x="346" y="359"/>
                </a:lnTo>
                <a:lnTo>
                  <a:pt x="346" y="358"/>
                </a:lnTo>
                <a:lnTo>
                  <a:pt x="347" y="358"/>
                </a:lnTo>
                <a:lnTo>
                  <a:pt x="346" y="358"/>
                </a:lnTo>
                <a:lnTo>
                  <a:pt x="347" y="357"/>
                </a:lnTo>
                <a:lnTo>
                  <a:pt x="348" y="357"/>
                </a:lnTo>
                <a:lnTo>
                  <a:pt x="347" y="357"/>
                </a:lnTo>
                <a:lnTo>
                  <a:pt x="347" y="356"/>
                </a:lnTo>
                <a:lnTo>
                  <a:pt x="348" y="356"/>
                </a:lnTo>
                <a:lnTo>
                  <a:pt x="347" y="356"/>
                </a:lnTo>
                <a:lnTo>
                  <a:pt x="348" y="356"/>
                </a:lnTo>
                <a:lnTo>
                  <a:pt x="348" y="355"/>
                </a:lnTo>
                <a:lnTo>
                  <a:pt x="349" y="355"/>
                </a:lnTo>
                <a:lnTo>
                  <a:pt x="348" y="355"/>
                </a:lnTo>
                <a:lnTo>
                  <a:pt x="349" y="355"/>
                </a:lnTo>
                <a:lnTo>
                  <a:pt x="349" y="356"/>
                </a:lnTo>
                <a:lnTo>
                  <a:pt x="348" y="356"/>
                </a:lnTo>
                <a:lnTo>
                  <a:pt x="349" y="356"/>
                </a:lnTo>
                <a:lnTo>
                  <a:pt x="349" y="355"/>
                </a:lnTo>
                <a:lnTo>
                  <a:pt x="350" y="355"/>
                </a:lnTo>
                <a:lnTo>
                  <a:pt x="350" y="356"/>
                </a:lnTo>
                <a:lnTo>
                  <a:pt x="351" y="356"/>
                </a:lnTo>
                <a:lnTo>
                  <a:pt x="350" y="356"/>
                </a:lnTo>
                <a:lnTo>
                  <a:pt x="350" y="355"/>
                </a:lnTo>
                <a:lnTo>
                  <a:pt x="350" y="354"/>
                </a:lnTo>
                <a:lnTo>
                  <a:pt x="349" y="354"/>
                </a:lnTo>
                <a:lnTo>
                  <a:pt x="348" y="354"/>
                </a:lnTo>
                <a:lnTo>
                  <a:pt x="349" y="354"/>
                </a:lnTo>
                <a:lnTo>
                  <a:pt x="349" y="353"/>
                </a:lnTo>
                <a:lnTo>
                  <a:pt x="349" y="352"/>
                </a:lnTo>
                <a:lnTo>
                  <a:pt x="350" y="352"/>
                </a:lnTo>
                <a:lnTo>
                  <a:pt x="350" y="353"/>
                </a:lnTo>
                <a:lnTo>
                  <a:pt x="351" y="353"/>
                </a:lnTo>
                <a:lnTo>
                  <a:pt x="350" y="353"/>
                </a:lnTo>
                <a:lnTo>
                  <a:pt x="350" y="352"/>
                </a:lnTo>
                <a:lnTo>
                  <a:pt x="350" y="351"/>
                </a:lnTo>
                <a:lnTo>
                  <a:pt x="350" y="352"/>
                </a:lnTo>
                <a:lnTo>
                  <a:pt x="351" y="352"/>
                </a:lnTo>
                <a:lnTo>
                  <a:pt x="351" y="351"/>
                </a:lnTo>
                <a:lnTo>
                  <a:pt x="350" y="351"/>
                </a:lnTo>
                <a:lnTo>
                  <a:pt x="351" y="351"/>
                </a:lnTo>
                <a:lnTo>
                  <a:pt x="351" y="350"/>
                </a:lnTo>
                <a:lnTo>
                  <a:pt x="351" y="351"/>
                </a:lnTo>
                <a:lnTo>
                  <a:pt x="351" y="352"/>
                </a:lnTo>
                <a:lnTo>
                  <a:pt x="351" y="351"/>
                </a:lnTo>
                <a:lnTo>
                  <a:pt x="352" y="351"/>
                </a:lnTo>
                <a:lnTo>
                  <a:pt x="352" y="352"/>
                </a:lnTo>
                <a:lnTo>
                  <a:pt x="351" y="352"/>
                </a:lnTo>
                <a:lnTo>
                  <a:pt x="351" y="353"/>
                </a:lnTo>
                <a:lnTo>
                  <a:pt x="352" y="353"/>
                </a:lnTo>
                <a:lnTo>
                  <a:pt x="352" y="352"/>
                </a:lnTo>
                <a:lnTo>
                  <a:pt x="352" y="353"/>
                </a:lnTo>
                <a:lnTo>
                  <a:pt x="353" y="353"/>
                </a:lnTo>
                <a:lnTo>
                  <a:pt x="353" y="352"/>
                </a:lnTo>
                <a:lnTo>
                  <a:pt x="354" y="352"/>
                </a:lnTo>
                <a:lnTo>
                  <a:pt x="354" y="353"/>
                </a:lnTo>
                <a:lnTo>
                  <a:pt x="355" y="353"/>
                </a:lnTo>
                <a:lnTo>
                  <a:pt x="355" y="352"/>
                </a:lnTo>
                <a:lnTo>
                  <a:pt x="355" y="353"/>
                </a:lnTo>
                <a:lnTo>
                  <a:pt x="356" y="353"/>
                </a:lnTo>
                <a:lnTo>
                  <a:pt x="356" y="352"/>
                </a:lnTo>
                <a:lnTo>
                  <a:pt x="355" y="352"/>
                </a:lnTo>
                <a:lnTo>
                  <a:pt x="355" y="351"/>
                </a:lnTo>
                <a:lnTo>
                  <a:pt x="355" y="352"/>
                </a:lnTo>
                <a:lnTo>
                  <a:pt x="354" y="352"/>
                </a:lnTo>
                <a:lnTo>
                  <a:pt x="354" y="351"/>
                </a:lnTo>
                <a:lnTo>
                  <a:pt x="354" y="352"/>
                </a:lnTo>
                <a:lnTo>
                  <a:pt x="354" y="351"/>
                </a:lnTo>
                <a:lnTo>
                  <a:pt x="355" y="351"/>
                </a:lnTo>
                <a:lnTo>
                  <a:pt x="355" y="350"/>
                </a:lnTo>
                <a:lnTo>
                  <a:pt x="354" y="350"/>
                </a:lnTo>
                <a:lnTo>
                  <a:pt x="354" y="349"/>
                </a:lnTo>
                <a:lnTo>
                  <a:pt x="353" y="349"/>
                </a:lnTo>
                <a:lnTo>
                  <a:pt x="353" y="350"/>
                </a:lnTo>
                <a:lnTo>
                  <a:pt x="352" y="350"/>
                </a:lnTo>
                <a:lnTo>
                  <a:pt x="352" y="349"/>
                </a:lnTo>
                <a:lnTo>
                  <a:pt x="352" y="350"/>
                </a:lnTo>
                <a:lnTo>
                  <a:pt x="351" y="350"/>
                </a:lnTo>
                <a:lnTo>
                  <a:pt x="351" y="349"/>
                </a:lnTo>
                <a:lnTo>
                  <a:pt x="352" y="349"/>
                </a:lnTo>
                <a:lnTo>
                  <a:pt x="352" y="348"/>
                </a:lnTo>
                <a:lnTo>
                  <a:pt x="353" y="348"/>
                </a:lnTo>
                <a:lnTo>
                  <a:pt x="352" y="348"/>
                </a:lnTo>
                <a:lnTo>
                  <a:pt x="352" y="347"/>
                </a:lnTo>
                <a:lnTo>
                  <a:pt x="353" y="347"/>
                </a:lnTo>
                <a:lnTo>
                  <a:pt x="353" y="346"/>
                </a:lnTo>
                <a:lnTo>
                  <a:pt x="354" y="346"/>
                </a:lnTo>
                <a:lnTo>
                  <a:pt x="354" y="347"/>
                </a:lnTo>
                <a:lnTo>
                  <a:pt x="355" y="347"/>
                </a:lnTo>
                <a:lnTo>
                  <a:pt x="355" y="346"/>
                </a:lnTo>
                <a:lnTo>
                  <a:pt x="355" y="347"/>
                </a:lnTo>
                <a:lnTo>
                  <a:pt x="356" y="347"/>
                </a:lnTo>
                <a:lnTo>
                  <a:pt x="356" y="346"/>
                </a:lnTo>
                <a:lnTo>
                  <a:pt x="355" y="346"/>
                </a:lnTo>
                <a:lnTo>
                  <a:pt x="355" y="345"/>
                </a:lnTo>
                <a:lnTo>
                  <a:pt x="355" y="346"/>
                </a:lnTo>
                <a:lnTo>
                  <a:pt x="354" y="346"/>
                </a:lnTo>
                <a:lnTo>
                  <a:pt x="354" y="345"/>
                </a:lnTo>
                <a:lnTo>
                  <a:pt x="354" y="346"/>
                </a:lnTo>
                <a:lnTo>
                  <a:pt x="354" y="345"/>
                </a:lnTo>
                <a:lnTo>
                  <a:pt x="355" y="345"/>
                </a:lnTo>
                <a:lnTo>
                  <a:pt x="355" y="344"/>
                </a:lnTo>
                <a:lnTo>
                  <a:pt x="354" y="344"/>
                </a:lnTo>
                <a:lnTo>
                  <a:pt x="355" y="344"/>
                </a:lnTo>
                <a:lnTo>
                  <a:pt x="355" y="343"/>
                </a:lnTo>
                <a:lnTo>
                  <a:pt x="355" y="344"/>
                </a:lnTo>
                <a:lnTo>
                  <a:pt x="356" y="344"/>
                </a:lnTo>
                <a:lnTo>
                  <a:pt x="356" y="343"/>
                </a:lnTo>
                <a:lnTo>
                  <a:pt x="355" y="343"/>
                </a:lnTo>
                <a:lnTo>
                  <a:pt x="355" y="342"/>
                </a:lnTo>
                <a:lnTo>
                  <a:pt x="356" y="342"/>
                </a:lnTo>
                <a:lnTo>
                  <a:pt x="356" y="343"/>
                </a:lnTo>
                <a:lnTo>
                  <a:pt x="356" y="342"/>
                </a:lnTo>
                <a:lnTo>
                  <a:pt x="356" y="341"/>
                </a:lnTo>
                <a:lnTo>
                  <a:pt x="356" y="342"/>
                </a:lnTo>
                <a:lnTo>
                  <a:pt x="357" y="342"/>
                </a:lnTo>
                <a:lnTo>
                  <a:pt x="356" y="342"/>
                </a:lnTo>
                <a:lnTo>
                  <a:pt x="356" y="343"/>
                </a:lnTo>
                <a:lnTo>
                  <a:pt x="357" y="343"/>
                </a:lnTo>
                <a:lnTo>
                  <a:pt x="357" y="342"/>
                </a:lnTo>
                <a:lnTo>
                  <a:pt x="357" y="343"/>
                </a:lnTo>
                <a:lnTo>
                  <a:pt x="357" y="344"/>
                </a:lnTo>
                <a:lnTo>
                  <a:pt x="356" y="344"/>
                </a:lnTo>
                <a:lnTo>
                  <a:pt x="357" y="344"/>
                </a:lnTo>
                <a:lnTo>
                  <a:pt x="357" y="343"/>
                </a:lnTo>
                <a:lnTo>
                  <a:pt x="358" y="343"/>
                </a:lnTo>
                <a:lnTo>
                  <a:pt x="358" y="344"/>
                </a:lnTo>
                <a:lnTo>
                  <a:pt x="358" y="345"/>
                </a:lnTo>
                <a:lnTo>
                  <a:pt x="359" y="345"/>
                </a:lnTo>
                <a:lnTo>
                  <a:pt x="358" y="345"/>
                </a:lnTo>
                <a:lnTo>
                  <a:pt x="357" y="345"/>
                </a:lnTo>
                <a:lnTo>
                  <a:pt x="357" y="346"/>
                </a:lnTo>
                <a:lnTo>
                  <a:pt x="357" y="347"/>
                </a:lnTo>
                <a:lnTo>
                  <a:pt x="356" y="347"/>
                </a:lnTo>
                <a:lnTo>
                  <a:pt x="357" y="347"/>
                </a:lnTo>
                <a:lnTo>
                  <a:pt x="357" y="346"/>
                </a:lnTo>
                <a:lnTo>
                  <a:pt x="358" y="346"/>
                </a:lnTo>
                <a:lnTo>
                  <a:pt x="358" y="347"/>
                </a:lnTo>
                <a:lnTo>
                  <a:pt x="359" y="347"/>
                </a:lnTo>
                <a:lnTo>
                  <a:pt x="358" y="347"/>
                </a:lnTo>
                <a:lnTo>
                  <a:pt x="358" y="346"/>
                </a:lnTo>
                <a:lnTo>
                  <a:pt x="359" y="346"/>
                </a:lnTo>
                <a:lnTo>
                  <a:pt x="358" y="346"/>
                </a:lnTo>
                <a:lnTo>
                  <a:pt x="359" y="346"/>
                </a:lnTo>
                <a:lnTo>
                  <a:pt x="359" y="347"/>
                </a:lnTo>
                <a:lnTo>
                  <a:pt x="360" y="347"/>
                </a:lnTo>
                <a:lnTo>
                  <a:pt x="360" y="346"/>
                </a:lnTo>
                <a:lnTo>
                  <a:pt x="360" y="347"/>
                </a:lnTo>
                <a:lnTo>
                  <a:pt x="361" y="347"/>
                </a:lnTo>
                <a:lnTo>
                  <a:pt x="361" y="346"/>
                </a:lnTo>
                <a:lnTo>
                  <a:pt x="360" y="346"/>
                </a:lnTo>
                <a:lnTo>
                  <a:pt x="361" y="346"/>
                </a:lnTo>
                <a:lnTo>
                  <a:pt x="360" y="345"/>
                </a:lnTo>
                <a:lnTo>
                  <a:pt x="361" y="345"/>
                </a:lnTo>
                <a:lnTo>
                  <a:pt x="361" y="344"/>
                </a:lnTo>
                <a:lnTo>
                  <a:pt x="362" y="344"/>
                </a:lnTo>
                <a:lnTo>
                  <a:pt x="361" y="345"/>
                </a:lnTo>
                <a:lnTo>
                  <a:pt x="362" y="345"/>
                </a:lnTo>
                <a:lnTo>
                  <a:pt x="361" y="345"/>
                </a:lnTo>
                <a:lnTo>
                  <a:pt x="362" y="345"/>
                </a:lnTo>
                <a:lnTo>
                  <a:pt x="362" y="346"/>
                </a:lnTo>
                <a:lnTo>
                  <a:pt x="362" y="347"/>
                </a:lnTo>
                <a:lnTo>
                  <a:pt x="361" y="347"/>
                </a:lnTo>
                <a:lnTo>
                  <a:pt x="362" y="347"/>
                </a:lnTo>
                <a:lnTo>
                  <a:pt x="362" y="346"/>
                </a:lnTo>
                <a:lnTo>
                  <a:pt x="363" y="346"/>
                </a:lnTo>
                <a:lnTo>
                  <a:pt x="363" y="347"/>
                </a:lnTo>
                <a:lnTo>
                  <a:pt x="364" y="347"/>
                </a:lnTo>
                <a:lnTo>
                  <a:pt x="363" y="347"/>
                </a:lnTo>
                <a:lnTo>
                  <a:pt x="363" y="346"/>
                </a:lnTo>
                <a:lnTo>
                  <a:pt x="364" y="346"/>
                </a:lnTo>
                <a:lnTo>
                  <a:pt x="364" y="347"/>
                </a:lnTo>
                <a:lnTo>
                  <a:pt x="365" y="347"/>
                </a:lnTo>
                <a:lnTo>
                  <a:pt x="365" y="346"/>
                </a:lnTo>
                <a:lnTo>
                  <a:pt x="365" y="347"/>
                </a:lnTo>
                <a:lnTo>
                  <a:pt x="366" y="347"/>
                </a:lnTo>
                <a:lnTo>
                  <a:pt x="366" y="346"/>
                </a:lnTo>
                <a:lnTo>
                  <a:pt x="365" y="346"/>
                </a:lnTo>
                <a:lnTo>
                  <a:pt x="366" y="346"/>
                </a:lnTo>
                <a:lnTo>
                  <a:pt x="366" y="345"/>
                </a:lnTo>
                <a:lnTo>
                  <a:pt x="365" y="345"/>
                </a:lnTo>
                <a:lnTo>
                  <a:pt x="364" y="345"/>
                </a:lnTo>
                <a:lnTo>
                  <a:pt x="365" y="345"/>
                </a:lnTo>
                <a:lnTo>
                  <a:pt x="365" y="344"/>
                </a:lnTo>
                <a:lnTo>
                  <a:pt x="364" y="344"/>
                </a:lnTo>
                <a:lnTo>
                  <a:pt x="364" y="343"/>
                </a:lnTo>
                <a:lnTo>
                  <a:pt x="363" y="343"/>
                </a:lnTo>
                <a:lnTo>
                  <a:pt x="363" y="344"/>
                </a:lnTo>
                <a:lnTo>
                  <a:pt x="364" y="344"/>
                </a:lnTo>
                <a:lnTo>
                  <a:pt x="363" y="344"/>
                </a:lnTo>
                <a:lnTo>
                  <a:pt x="363" y="343"/>
                </a:lnTo>
                <a:lnTo>
                  <a:pt x="362" y="343"/>
                </a:lnTo>
                <a:lnTo>
                  <a:pt x="362" y="344"/>
                </a:lnTo>
                <a:lnTo>
                  <a:pt x="361" y="344"/>
                </a:lnTo>
                <a:lnTo>
                  <a:pt x="362" y="344"/>
                </a:lnTo>
                <a:lnTo>
                  <a:pt x="362" y="343"/>
                </a:lnTo>
                <a:lnTo>
                  <a:pt x="362" y="342"/>
                </a:lnTo>
                <a:lnTo>
                  <a:pt x="363" y="342"/>
                </a:lnTo>
                <a:lnTo>
                  <a:pt x="364" y="342"/>
                </a:lnTo>
                <a:lnTo>
                  <a:pt x="363" y="342"/>
                </a:lnTo>
                <a:lnTo>
                  <a:pt x="363" y="341"/>
                </a:lnTo>
                <a:lnTo>
                  <a:pt x="363" y="340"/>
                </a:lnTo>
                <a:lnTo>
                  <a:pt x="362" y="340"/>
                </a:lnTo>
                <a:lnTo>
                  <a:pt x="362" y="341"/>
                </a:lnTo>
                <a:lnTo>
                  <a:pt x="361" y="341"/>
                </a:lnTo>
                <a:lnTo>
                  <a:pt x="362" y="341"/>
                </a:lnTo>
                <a:lnTo>
                  <a:pt x="362" y="340"/>
                </a:lnTo>
                <a:lnTo>
                  <a:pt x="362" y="339"/>
                </a:lnTo>
                <a:lnTo>
                  <a:pt x="362" y="340"/>
                </a:lnTo>
                <a:lnTo>
                  <a:pt x="361" y="339"/>
                </a:lnTo>
                <a:lnTo>
                  <a:pt x="362" y="339"/>
                </a:lnTo>
                <a:lnTo>
                  <a:pt x="361" y="339"/>
                </a:lnTo>
                <a:lnTo>
                  <a:pt x="362" y="338"/>
                </a:lnTo>
                <a:lnTo>
                  <a:pt x="361" y="338"/>
                </a:lnTo>
                <a:lnTo>
                  <a:pt x="361" y="339"/>
                </a:lnTo>
                <a:lnTo>
                  <a:pt x="361" y="340"/>
                </a:lnTo>
                <a:lnTo>
                  <a:pt x="361" y="339"/>
                </a:lnTo>
                <a:lnTo>
                  <a:pt x="360" y="340"/>
                </a:lnTo>
                <a:lnTo>
                  <a:pt x="361" y="340"/>
                </a:lnTo>
                <a:lnTo>
                  <a:pt x="360" y="340"/>
                </a:lnTo>
                <a:lnTo>
                  <a:pt x="361" y="340"/>
                </a:lnTo>
                <a:lnTo>
                  <a:pt x="361" y="341"/>
                </a:lnTo>
                <a:lnTo>
                  <a:pt x="360" y="341"/>
                </a:lnTo>
                <a:lnTo>
                  <a:pt x="360" y="340"/>
                </a:lnTo>
                <a:lnTo>
                  <a:pt x="360" y="341"/>
                </a:lnTo>
                <a:lnTo>
                  <a:pt x="359" y="341"/>
                </a:lnTo>
                <a:lnTo>
                  <a:pt x="359" y="340"/>
                </a:lnTo>
                <a:lnTo>
                  <a:pt x="358" y="340"/>
                </a:lnTo>
                <a:lnTo>
                  <a:pt x="359" y="340"/>
                </a:lnTo>
                <a:lnTo>
                  <a:pt x="358" y="340"/>
                </a:lnTo>
                <a:lnTo>
                  <a:pt x="358" y="341"/>
                </a:lnTo>
                <a:lnTo>
                  <a:pt x="359" y="341"/>
                </a:lnTo>
                <a:lnTo>
                  <a:pt x="358" y="341"/>
                </a:lnTo>
                <a:lnTo>
                  <a:pt x="358" y="340"/>
                </a:lnTo>
                <a:lnTo>
                  <a:pt x="357" y="340"/>
                </a:lnTo>
                <a:lnTo>
                  <a:pt x="357" y="341"/>
                </a:lnTo>
                <a:lnTo>
                  <a:pt x="356" y="341"/>
                </a:lnTo>
                <a:lnTo>
                  <a:pt x="357" y="341"/>
                </a:lnTo>
                <a:lnTo>
                  <a:pt x="357" y="340"/>
                </a:lnTo>
                <a:lnTo>
                  <a:pt x="357" y="339"/>
                </a:lnTo>
                <a:lnTo>
                  <a:pt x="358" y="339"/>
                </a:lnTo>
                <a:lnTo>
                  <a:pt x="358" y="340"/>
                </a:lnTo>
                <a:lnTo>
                  <a:pt x="358" y="339"/>
                </a:lnTo>
                <a:lnTo>
                  <a:pt x="358" y="340"/>
                </a:lnTo>
                <a:lnTo>
                  <a:pt x="359" y="339"/>
                </a:lnTo>
                <a:lnTo>
                  <a:pt x="358" y="339"/>
                </a:lnTo>
                <a:lnTo>
                  <a:pt x="358" y="338"/>
                </a:lnTo>
                <a:lnTo>
                  <a:pt x="359" y="338"/>
                </a:lnTo>
                <a:lnTo>
                  <a:pt x="358" y="338"/>
                </a:lnTo>
                <a:lnTo>
                  <a:pt x="358" y="337"/>
                </a:lnTo>
                <a:lnTo>
                  <a:pt x="359" y="337"/>
                </a:lnTo>
                <a:lnTo>
                  <a:pt x="358" y="337"/>
                </a:lnTo>
                <a:lnTo>
                  <a:pt x="359" y="337"/>
                </a:lnTo>
                <a:lnTo>
                  <a:pt x="359" y="338"/>
                </a:lnTo>
                <a:lnTo>
                  <a:pt x="360" y="338"/>
                </a:lnTo>
                <a:lnTo>
                  <a:pt x="360" y="337"/>
                </a:lnTo>
                <a:lnTo>
                  <a:pt x="360" y="338"/>
                </a:lnTo>
                <a:lnTo>
                  <a:pt x="361" y="338"/>
                </a:lnTo>
                <a:lnTo>
                  <a:pt x="361" y="337"/>
                </a:lnTo>
                <a:lnTo>
                  <a:pt x="360" y="337"/>
                </a:lnTo>
                <a:lnTo>
                  <a:pt x="361" y="337"/>
                </a:lnTo>
                <a:lnTo>
                  <a:pt x="360" y="336"/>
                </a:lnTo>
                <a:lnTo>
                  <a:pt x="359" y="336"/>
                </a:lnTo>
                <a:lnTo>
                  <a:pt x="360" y="336"/>
                </a:lnTo>
                <a:lnTo>
                  <a:pt x="360" y="335"/>
                </a:lnTo>
                <a:lnTo>
                  <a:pt x="359" y="335"/>
                </a:lnTo>
                <a:lnTo>
                  <a:pt x="360" y="335"/>
                </a:lnTo>
                <a:lnTo>
                  <a:pt x="360" y="334"/>
                </a:lnTo>
                <a:lnTo>
                  <a:pt x="360" y="335"/>
                </a:lnTo>
                <a:lnTo>
                  <a:pt x="361" y="335"/>
                </a:lnTo>
                <a:lnTo>
                  <a:pt x="361" y="334"/>
                </a:lnTo>
                <a:lnTo>
                  <a:pt x="360" y="334"/>
                </a:lnTo>
                <a:lnTo>
                  <a:pt x="361" y="334"/>
                </a:lnTo>
                <a:lnTo>
                  <a:pt x="360" y="334"/>
                </a:lnTo>
                <a:lnTo>
                  <a:pt x="361" y="333"/>
                </a:lnTo>
                <a:lnTo>
                  <a:pt x="361" y="334"/>
                </a:lnTo>
                <a:lnTo>
                  <a:pt x="361" y="333"/>
                </a:lnTo>
                <a:lnTo>
                  <a:pt x="361" y="332"/>
                </a:lnTo>
                <a:lnTo>
                  <a:pt x="362" y="332"/>
                </a:lnTo>
                <a:lnTo>
                  <a:pt x="361" y="333"/>
                </a:lnTo>
                <a:lnTo>
                  <a:pt x="362" y="333"/>
                </a:lnTo>
                <a:lnTo>
                  <a:pt x="361" y="333"/>
                </a:lnTo>
                <a:lnTo>
                  <a:pt x="362" y="334"/>
                </a:lnTo>
                <a:lnTo>
                  <a:pt x="362" y="333"/>
                </a:lnTo>
                <a:lnTo>
                  <a:pt x="362" y="334"/>
                </a:lnTo>
                <a:lnTo>
                  <a:pt x="362" y="335"/>
                </a:lnTo>
                <a:lnTo>
                  <a:pt x="361" y="335"/>
                </a:lnTo>
                <a:lnTo>
                  <a:pt x="362" y="335"/>
                </a:lnTo>
                <a:lnTo>
                  <a:pt x="362" y="334"/>
                </a:lnTo>
                <a:lnTo>
                  <a:pt x="363" y="334"/>
                </a:lnTo>
                <a:lnTo>
                  <a:pt x="363" y="335"/>
                </a:lnTo>
                <a:lnTo>
                  <a:pt x="364" y="335"/>
                </a:lnTo>
                <a:lnTo>
                  <a:pt x="363" y="335"/>
                </a:lnTo>
                <a:lnTo>
                  <a:pt x="363" y="334"/>
                </a:lnTo>
                <a:lnTo>
                  <a:pt x="364" y="334"/>
                </a:lnTo>
                <a:lnTo>
                  <a:pt x="364" y="335"/>
                </a:lnTo>
                <a:lnTo>
                  <a:pt x="365" y="335"/>
                </a:lnTo>
                <a:lnTo>
                  <a:pt x="365" y="334"/>
                </a:lnTo>
                <a:lnTo>
                  <a:pt x="365" y="335"/>
                </a:lnTo>
                <a:lnTo>
                  <a:pt x="366" y="335"/>
                </a:lnTo>
                <a:lnTo>
                  <a:pt x="366" y="334"/>
                </a:lnTo>
                <a:lnTo>
                  <a:pt x="365" y="334"/>
                </a:lnTo>
                <a:lnTo>
                  <a:pt x="366" y="334"/>
                </a:lnTo>
                <a:lnTo>
                  <a:pt x="365" y="334"/>
                </a:lnTo>
                <a:lnTo>
                  <a:pt x="365" y="333"/>
                </a:lnTo>
                <a:lnTo>
                  <a:pt x="365" y="334"/>
                </a:lnTo>
                <a:lnTo>
                  <a:pt x="365" y="333"/>
                </a:lnTo>
                <a:lnTo>
                  <a:pt x="364" y="333"/>
                </a:lnTo>
                <a:lnTo>
                  <a:pt x="364" y="334"/>
                </a:lnTo>
                <a:lnTo>
                  <a:pt x="364" y="333"/>
                </a:lnTo>
                <a:lnTo>
                  <a:pt x="365" y="333"/>
                </a:lnTo>
                <a:lnTo>
                  <a:pt x="365" y="332"/>
                </a:lnTo>
                <a:lnTo>
                  <a:pt x="364" y="332"/>
                </a:lnTo>
                <a:lnTo>
                  <a:pt x="364" y="331"/>
                </a:lnTo>
                <a:lnTo>
                  <a:pt x="363" y="331"/>
                </a:lnTo>
                <a:lnTo>
                  <a:pt x="363" y="332"/>
                </a:lnTo>
                <a:lnTo>
                  <a:pt x="364" y="332"/>
                </a:lnTo>
                <a:lnTo>
                  <a:pt x="363" y="332"/>
                </a:lnTo>
                <a:lnTo>
                  <a:pt x="363" y="331"/>
                </a:lnTo>
                <a:lnTo>
                  <a:pt x="362" y="331"/>
                </a:lnTo>
                <a:lnTo>
                  <a:pt x="362" y="332"/>
                </a:lnTo>
                <a:lnTo>
                  <a:pt x="361" y="332"/>
                </a:lnTo>
                <a:lnTo>
                  <a:pt x="362" y="332"/>
                </a:lnTo>
                <a:lnTo>
                  <a:pt x="362" y="331"/>
                </a:lnTo>
                <a:lnTo>
                  <a:pt x="362" y="330"/>
                </a:lnTo>
                <a:lnTo>
                  <a:pt x="363" y="330"/>
                </a:lnTo>
                <a:lnTo>
                  <a:pt x="363" y="331"/>
                </a:lnTo>
                <a:lnTo>
                  <a:pt x="363" y="330"/>
                </a:lnTo>
                <a:lnTo>
                  <a:pt x="363" y="331"/>
                </a:lnTo>
                <a:lnTo>
                  <a:pt x="364" y="331"/>
                </a:lnTo>
                <a:lnTo>
                  <a:pt x="364" y="330"/>
                </a:lnTo>
                <a:lnTo>
                  <a:pt x="363" y="330"/>
                </a:lnTo>
                <a:lnTo>
                  <a:pt x="363" y="329"/>
                </a:lnTo>
                <a:lnTo>
                  <a:pt x="364" y="329"/>
                </a:lnTo>
                <a:lnTo>
                  <a:pt x="363" y="329"/>
                </a:lnTo>
                <a:lnTo>
                  <a:pt x="363" y="328"/>
                </a:lnTo>
                <a:lnTo>
                  <a:pt x="364" y="328"/>
                </a:lnTo>
                <a:lnTo>
                  <a:pt x="364" y="329"/>
                </a:lnTo>
                <a:lnTo>
                  <a:pt x="365" y="329"/>
                </a:lnTo>
                <a:lnTo>
                  <a:pt x="365" y="328"/>
                </a:lnTo>
                <a:lnTo>
                  <a:pt x="365" y="329"/>
                </a:lnTo>
                <a:lnTo>
                  <a:pt x="366" y="329"/>
                </a:lnTo>
                <a:lnTo>
                  <a:pt x="366" y="328"/>
                </a:lnTo>
                <a:lnTo>
                  <a:pt x="365" y="328"/>
                </a:lnTo>
                <a:lnTo>
                  <a:pt x="366" y="328"/>
                </a:lnTo>
                <a:lnTo>
                  <a:pt x="365" y="328"/>
                </a:lnTo>
                <a:lnTo>
                  <a:pt x="365" y="327"/>
                </a:lnTo>
                <a:lnTo>
                  <a:pt x="365" y="328"/>
                </a:lnTo>
                <a:lnTo>
                  <a:pt x="365" y="327"/>
                </a:lnTo>
                <a:lnTo>
                  <a:pt x="364" y="327"/>
                </a:lnTo>
                <a:lnTo>
                  <a:pt x="364" y="328"/>
                </a:lnTo>
                <a:lnTo>
                  <a:pt x="364" y="327"/>
                </a:lnTo>
                <a:lnTo>
                  <a:pt x="365" y="327"/>
                </a:lnTo>
                <a:lnTo>
                  <a:pt x="365" y="326"/>
                </a:lnTo>
                <a:lnTo>
                  <a:pt x="365" y="325"/>
                </a:lnTo>
                <a:lnTo>
                  <a:pt x="365" y="326"/>
                </a:lnTo>
                <a:lnTo>
                  <a:pt x="366" y="326"/>
                </a:lnTo>
                <a:lnTo>
                  <a:pt x="366" y="325"/>
                </a:lnTo>
                <a:lnTo>
                  <a:pt x="365" y="325"/>
                </a:lnTo>
                <a:lnTo>
                  <a:pt x="366" y="325"/>
                </a:lnTo>
                <a:lnTo>
                  <a:pt x="366" y="324"/>
                </a:lnTo>
                <a:lnTo>
                  <a:pt x="366" y="325"/>
                </a:lnTo>
                <a:lnTo>
                  <a:pt x="366" y="324"/>
                </a:lnTo>
                <a:lnTo>
                  <a:pt x="366" y="323"/>
                </a:lnTo>
                <a:lnTo>
                  <a:pt x="367" y="323"/>
                </a:lnTo>
                <a:lnTo>
                  <a:pt x="367" y="324"/>
                </a:lnTo>
                <a:lnTo>
                  <a:pt x="367" y="325"/>
                </a:lnTo>
                <a:lnTo>
                  <a:pt x="367" y="324"/>
                </a:lnTo>
                <a:lnTo>
                  <a:pt x="367" y="325"/>
                </a:lnTo>
                <a:lnTo>
                  <a:pt x="368" y="325"/>
                </a:lnTo>
                <a:lnTo>
                  <a:pt x="367" y="325"/>
                </a:lnTo>
                <a:lnTo>
                  <a:pt x="367" y="326"/>
                </a:lnTo>
                <a:lnTo>
                  <a:pt x="368" y="326"/>
                </a:lnTo>
                <a:lnTo>
                  <a:pt x="368" y="325"/>
                </a:lnTo>
                <a:lnTo>
                  <a:pt x="368" y="326"/>
                </a:lnTo>
                <a:lnTo>
                  <a:pt x="368" y="327"/>
                </a:lnTo>
                <a:lnTo>
                  <a:pt x="369" y="327"/>
                </a:lnTo>
                <a:lnTo>
                  <a:pt x="369" y="328"/>
                </a:lnTo>
                <a:lnTo>
                  <a:pt x="369" y="327"/>
                </a:lnTo>
                <a:lnTo>
                  <a:pt x="368" y="327"/>
                </a:lnTo>
                <a:lnTo>
                  <a:pt x="368" y="328"/>
                </a:lnTo>
                <a:lnTo>
                  <a:pt x="368" y="327"/>
                </a:lnTo>
                <a:lnTo>
                  <a:pt x="368" y="328"/>
                </a:lnTo>
                <a:lnTo>
                  <a:pt x="367" y="328"/>
                </a:lnTo>
                <a:lnTo>
                  <a:pt x="368" y="328"/>
                </a:lnTo>
                <a:lnTo>
                  <a:pt x="367" y="328"/>
                </a:lnTo>
                <a:lnTo>
                  <a:pt x="367" y="329"/>
                </a:lnTo>
                <a:lnTo>
                  <a:pt x="368" y="329"/>
                </a:lnTo>
                <a:lnTo>
                  <a:pt x="368" y="328"/>
                </a:lnTo>
                <a:lnTo>
                  <a:pt x="368" y="329"/>
                </a:lnTo>
                <a:lnTo>
                  <a:pt x="369" y="329"/>
                </a:lnTo>
                <a:lnTo>
                  <a:pt x="369" y="328"/>
                </a:lnTo>
                <a:lnTo>
                  <a:pt x="370" y="328"/>
                </a:lnTo>
                <a:lnTo>
                  <a:pt x="370" y="329"/>
                </a:lnTo>
                <a:lnTo>
                  <a:pt x="369" y="329"/>
                </a:lnTo>
                <a:lnTo>
                  <a:pt x="370" y="329"/>
                </a:lnTo>
                <a:lnTo>
                  <a:pt x="370" y="330"/>
                </a:lnTo>
                <a:lnTo>
                  <a:pt x="369" y="330"/>
                </a:lnTo>
                <a:lnTo>
                  <a:pt x="369" y="331"/>
                </a:lnTo>
                <a:lnTo>
                  <a:pt x="370" y="331"/>
                </a:lnTo>
                <a:lnTo>
                  <a:pt x="370" y="330"/>
                </a:lnTo>
                <a:lnTo>
                  <a:pt x="370" y="331"/>
                </a:lnTo>
                <a:lnTo>
                  <a:pt x="370" y="330"/>
                </a:lnTo>
                <a:lnTo>
                  <a:pt x="371" y="330"/>
                </a:lnTo>
                <a:lnTo>
                  <a:pt x="370" y="330"/>
                </a:lnTo>
                <a:lnTo>
                  <a:pt x="371" y="331"/>
                </a:lnTo>
                <a:lnTo>
                  <a:pt x="370" y="331"/>
                </a:lnTo>
                <a:lnTo>
                  <a:pt x="371" y="331"/>
                </a:lnTo>
                <a:lnTo>
                  <a:pt x="371" y="332"/>
                </a:lnTo>
                <a:lnTo>
                  <a:pt x="372" y="332"/>
                </a:lnTo>
                <a:lnTo>
                  <a:pt x="371" y="332"/>
                </a:lnTo>
                <a:lnTo>
                  <a:pt x="370" y="332"/>
                </a:lnTo>
                <a:lnTo>
                  <a:pt x="371" y="332"/>
                </a:lnTo>
                <a:lnTo>
                  <a:pt x="370" y="331"/>
                </a:lnTo>
                <a:lnTo>
                  <a:pt x="370" y="332"/>
                </a:lnTo>
                <a:lnTo>
                  <a:pt x="369" y="332"/>
                </a:lnTo>
                <a:lnTo>
                  <a:pt x="370" y="332"/>
                </a:lnTo>
                <a:lnTo>
                  <a:pt x="370" y="331"/>
                </a:lnTo>
                <a:lnTo>
                  <a:pt x="369" y="331"/>
                </a:lnTo>
                <a:lnTo>
                  <a:pt x="369" y="332"/>
                </a:lnTo>
                <a:lnTo>
                  <a:pt x="368" y="332"/>
                </a:lnTo>
                <a:lnTo>
                  <a:pt x="368" y="333"/>
                </a:lnTo>
                <a:lnTo>
                  <a:pt x="369" y="333"/>
                </a:lnTo>
                <a:lnTo>
                  <a:pt x="369" y="334"/>
                </a:lnTo>
                <a:lnTo>
                  <a:pt x="369" y="333"/>
                </a:lnTo>
                <a:lnTo>
                  <a:pt x="368" y="333"/>
                </a:lnTo>
                <a:lnTo>
                  <a:pt x="368" y="334"/>
                </a:lnTo>
                <a:lnTo>
                  <a:pt x="368" y="333"/>
                </a:lnTo>
                <a:lnTo>
                  <a:pt x="368" y="334"/>
                </a:lnTo>
                <a:lnTo>
                  <a:pt x="367" y="334"/>
                </a:lnTo>
                <a:lnTo>
                  <a:pt x="368" y="334"/>
                </a:lnTo>
                <a:lnTo>
                  <a:pt x="367" y="334"/>
                </a:lnTo>
                <a:lnTo>
                  <a:pt x="367" y="335"/>
                </a:lnTo>
                <a:lnTo>
                  <a:pt x="368" y="335"/>
                </a:lnTo>
                <a:lnTo>
                  <a:pt x="368" y="334"/>
                </a:lnTo>
                <a:lnTo>
                  <a:pt x="368" y="335"/>
                </a:lnTo>
                <a:lnTo>
                  <a:pt x="369" y="335"/>
                </a:lnTo>
                <a:lnTo>
                  <a:pt x="369" y="334"/>
                </a:lnTo>
                <a:lnTo>
                  <a:pt x="370" y="334"/>
                </a:lnTo>
                <a:lnTo>
                  <a:pt x="370" y="335"/>
                </a:lnTo>
                <a:lnTo>
                  <a:pt x="369" y="335"/>
                </a:lnTo>
                <a:lnTo>
                  <a:pt x="370" y="335"/>
                </a:lnTo>
                <a:lnTo>
                  <a:pt x="370" y="334"/>
                </a:lnTo>
                <a:lnTo>
                  <a:pt x="371" y="335"/>
                </a:lnTo>
                <a:lnTo>
                  <a:pt x="370" y="335"/>
                </a:lnTo>
                <a:lnTo>
                  <a:pt x="371" y="335"/>
                </a:lnTo>
                <a:lnTo>
                  <a:pt x="372" y="335"/>
                </a:lnTo>
                <a:lnTo>
                  <a:pt x="371" y="335"/>
                </a:lnTo>
                <a:lnTo>
                  <a:pt x="371" y="334"/>
                </a:lnTo>
                <a:lnTo>
                  <a:pt x="370" y="334"/>
                </a:lnTo>
                <a:lnTo>
                  <a:pt x="371" y="334"/>
                </a:lnTo>
                <a:lnTo>
                  <a:pt x="371" y="333"/>
                </a:lnTo>
                <a:lnTo>
                  <a:pt x="371" y="334"/>
                </a:lnTo>
                <a:lnTo>
                  <a:pt x="372" y="333"/>
                </a:lnTo>
                <a:lnTo>
                  <a:pt x="371" y="333"/>
                </a:lnTo>
                <a:lnTo>
                  <a:pt x="372" y="333"/>
                </a:lnTo>
                <a:lnTo>
                  <a:pt x="371" y="332"/>
                </a:lnTo>
                <a:lnTo>
                  <a:pt x="372" y="332"/>
                </a:lnTo>
                <a:lnTo>
                  <a:pt x="372" y="333"/>
                </a:lnTo>
                <a:lnTo>
                  <a:pt x="372" y="334"/>
                </a:lnTo>
                <a:lnTo>
                  <a:pt x="372" y="333"/>
                </a:lnTo>
                <a:lnTo>
                  <a:pt x="373" y="334"/>
                </a:lnTo>
                <a:lnTo>
                  <a:pt x="372" y="334"/>
                </a:lnTo>
                <a:lnTo>
                  <a:pt x="373" y="334"/>
                </a:lnTo>
                <a:lnTo>
                  <a:pt x="372" y="334"/>
                </a:lnTo>
                <a:lnTo>
                  <a:pt x="372" y="335"/>
                </a:lnTo>
                <a:lnTo>
                  <a:pt x="373" y="335"/>
                </a:lnTo>
                <a:lnTo>
                  <a:pt x="373" y="334"/>
                </a:lnTo>
                <a:lnTo>
                  <a:pt x="373" y="335"/>
                </a:lnTo>
                <a:lnTo>
                  <a:pt x="374" y="335"/>
                </a:lnTo>
                <a:lnTo>
                  <a:pt x="374" y="334"/>
                </a:lnTo>
                <a:lnTo>
                  <a:pt x="375" y="334"/>
                </a:lnTo>
                <a:lnTo>
                  <a:pt x="374" y="334"/>
                </a:lnTo>
                <a:lnTo>
                  <a:pt x="375" y="334"/>
                </a:lnTo>
                <a:lnTo>
                  <a:pt x="375" y="335"/>
                </a:lnTo>
                <a:lnTo>
                  <a:pt x="374" y="335"/>
                </a:lnTo>
                <a:lnTo>
                  <a:pt x="375" y="335"/>
                </a:lnTo>
                <a:lnTo>
                  <a:pt x="375" y="334"/>
                </a:lnTo>
                <a:lnTo>
                  <a:pt x="376" y="334"/>
                </a:lnTo>
                <a:lnTo>
                  <a:pt x="376" y="335"/>
                </a:lnTo>
                <a:lnTo>
                  <a:pt x="377" y="335"/>
                </a:lnTo>
                <a:lnTo>
                  <a:pt x="376" y="335"/>
                </a:lnTo>
                <a:lnTo>
                  <a:pt x="376" y="334"/>
                </a:lnTo>
                <a:lnTo>
                  <a:pt x="376" y="333"/>
                </a:lnTo>
                <a:lnTo>
                  <a:pt x="375" y="333"/>
                </a:lnTo>
                <a:lnTo>
                  <a:pt x="375" y="334"/>
                </a:lnTo>
                <a:lnTo>
                  <a:pt x="375" y="333"/>
                </a:lnTo>
                <a:lnTo>
                  <a:pt x="375" y="334"/>
                </a:lnTo>
                <a:lnTo>
                  <a:pt x="374" y="333"/>
                </a:lnTo>
                <a:lnTo>
                  <a:pt x="375" y="333"/>
                </a:lnTo>
                <a:lnTo>
                  <a:pt x="375" y="332"/>
                </a:lnTo>
                <a:lnTo>
                  <a:pt x="375" y="331"/>
                </a:lnTo>
                <a:lnTo>
                  <a:pt x="376" y="331"/>
                </a:lnTo>
                <a:lnTo>
                  <a:pt x="376" y="332"/>
                </a:lnTo>
                <a:lnTo>
                  <a:pt x="377" y="332"/>
                </a:lnTo>
                <a:lnTo>
                  <a:pt x="376" y="332"/>
                </a:lnTo>
                <a:lnTo>
                  <a:pt x="376" y="331"/>
                </a:lnTo>
                <a:lnTo>
                  <a:pt x="376" y="330"/>
                </a:lnTo>
                <a:lnTo>
                  <a:pt x="376" y="331"/>
                </a:lnTo>
                <a:lnTo>
                  <a:pt x="377" y="331"/>
                </a:lnTo>
                <a:lnTo>
                  <a:pt x="377" y="330"/>
                </a:lnTo>
                <a:lnTo>
                  <a:pt x="376" y="330"/>
                </a:lnTo>
                <a:lnTo>
                  <a:pt x="377" y="330"/>
                </a:lnTo>
                <a:lnTo>
                  <a:pt x="377" y="329"/>
                </a:lnTo>
                <a:lnTo>
                  <a:pt x="377" y="330"/>
                </a:lnTo>
                <a:lnTo>
                  <a:pt x="377" y="331"/>
                </a:lnTo>
                <a:lnTo>
                  <a:pt x="377" y="330"/>
                </a:lnTo>
                <a:lnTo>
                  <a:pt x="378" y="330"/>
                </a:lnTo>
                <a:lnTo>
                  <a:pt x="378" y="331"/>
                </a:lnTo>
                <a:lnTo>
                  <a:pt x="377" y="331"/>
                </a:lnTo>
                <a:lnTo>
                  <a:pt x="377" y="332"/>
                </a:lnTo>
                <a:lnTo>
                  <a:pt x="378" y="332"/>
                </a:lnTo>
                <a:lnTo>
                  <a:pt x="378" y="331"/>
                </a:lnTo>
                <a:lnTo>
                  <a:pt x="378" y="332"/>
                </a:lnTo>
                <a:lnTo>
                  <a:pt x="379" y="332"/>
                </a:lnTo>
                <a:lnTo>
                  <a:pt x="378" y="332"/>
                </a:lnTo>
                <a:lnTo>
                  <a:pt x="378" y="333"/>
                </a:lnTo>
                <a:lnTo>
                  <a:pt x="379" y="333"/>
                </a:lnTo>
                <a:lnTo>
                  <a:pt x="378" y="333"/>
                </a:lnTo>
                <a:lnTo>
                  <a:pt x="378" y="334"/>
                </a:lnTo>
                <a:lnTo>
                  <a:pt x="377" y="334"/>
                </a:lnTo>
                <a:lnTo>
                  <a:pt x="377" y="335"/>
                </a:lnTo>
                <a:lnTo>
                  <a:pt x="378" y="335"/>
                </a:lnTo>
                <a:lnTo>
                  <a:pt x="378" y="334"/>
                </a:lnTo>
                <a:lnTo>
                  <a:pt x="378" y="335"/>
                </a:lnTo>
                <a:lnTo>
                  <a:pt x="379" y="335"/>
                </a:lnTo>
                <a:lnTo>
                  <a:pt x="379" y="334"/>
                </a:lnTo>
                <a:lnTo>
                  <a:pt x="380" y="334"/>
                </a:lnTo>
                <a:lnTo>
                  <a:pt x="380" y="335"/>
                </a:lnTo>
                <a:lnTo>
                  <a:pt x="381" y="335"/>
                </a:lnTo>
                <a:lnTo>
                  <a:pt x="381" y="334"/>
                </a:lnTo>
                <a:lnTo>
                  <a:pt x="381" y="335"/>
                </a:lnTo>
                <a:lnTo>
                  <a:pt x="382" y="335"/>
                </a:lnTo>
                <a:lnTo>
                  <a:pt x="382" y="334"/>
                </a:lnTo>
                <a:lnTo>
                  <a:pt x="381" y="334"/>
                </a:lnTo>
                <a:lnTo>
                  <a:pt x="381" y="333"/>
                </a:lnTo>
                <a:lnTo>
                  <a:pt x="382" y="333"/>
                </a:lnTo>
                <a:lnTo>
                  <a:pt x="382" y="332"/>
                </a:lnTo>
                <a:lnTo>
                  <a:pt x="382" y="333"/>
                </a:lnTo>
                <a:lnTo>
                  <a:pt x="383" y="333"/>
                </a:lnTo>
                <a:lnTo>
                  <a:pt x="382" y="333"/>
                </a:lnTo>
                <a:lnTo>
                  <a:pt x="383" y="333"/>
                </a:lnTo>
                <a:lnTo>
                  <a:pt x="383" y="334"/>
                </a:lnTo>
                <a:lnTo>
                  <a:pt x="383" y="335"/>
                </a:lnTo>
                <a:lnTo>
                  <a:pt x="382" y="335"/>
                </a:lnTo>
                <a:lnTo>
                  <a:pt x="383" y="335"/>
                </a:lnTo>
                <a:lnTo>
                  <a:pt x="383" y="334"/>
                </a:lnTo>
                <a:lnTo>
                  <a:pt x="384" y="335"/>
                </a:lnTo>
                <a:lnTo>
                  <a:pt x="383" y="335"/>
                </a:lnTo>
                <a:lnTo>
                  <a:pt x="384" y="335"/>
                </a:lnTo>
                <a:lnTo>
                  <a:pt x="385" y="335"/>
                </a:lnTo>
                <a:lnTo>
                  <a:pt x="384" y="335"/>
                </a:lnTo>
                <a:lnTo>
                  <a:pt x="384" y="334"/>
                </a:lnTo>
                <a:lnTo>
                  <a:pt x="385" y="334"/>
                </a:lnTo>
                <a:lnTo>
                  <a:pt x="384" y="334"/>
                </a:lnTo>
                <a:lnTo>
                  <a:pt x="385" y="334"/>
                </a:lnTo>
                <a:lnTo>
                  <a:pt x="385" y="335"/>
                </a:lnTo>
                <a:lnTo>
                  <a:pt x="386" y="335"/>
                </a:lnTo>
                <a:lnTo>
                  <a:pt x="386" y="334"/>
                </a:lnTo>
                <a:lnTo>
                  <a:pt x="386" y="335"/>
                </a:lnTo>
                <a:lnTo>
                  <a:pt x="387" y="335"/>
                </a:lnTo>
                <a:lnTo>
                  <a:pt x="387" y="334"/>
                </a:lnTo>
                <a:lnTo>
                  <a:pt x="386" y="334"/>
                </a:lnTo>
                <a:lnTo>
                  <a:pt x="387" y="334"/>
                </a:lnTo>
                <a:lnTo>
                  <a:pt x="386" y="333"/>
                </a:lnTo>
                <a:lnTo>
                  <a:pt x="385" y="333"/>
                </a:lnTo>
                <a:lnTo>
                  <a:pt x="386" y="333"/>
                </a:lnTo>
                <a:lnTo>
                  <a:pt x="386" y="332"/>
                </a:lnTo>
                <a:lnTo>
                  <a:pt x="385" y="332"/>
                </a:lnTo>
                <a:lnTo>
                  <a:pt x="386" y="332"/>
                </a:lnTo>
                <a:lnTo>
                  <a:pt x="385" y="332"/>
                </a:lnTo>
                <a:lnTo>
                  <a:pt x="385" y="331"/>
                </a:lnTo>
                <a:lnTo>
                  <a:pt x="384" y="331"/>
                </a:lnTo>
                <a:lnTo>
                  <a:pt x="385" y="331"/>
                </a:lnTo>
                <a:lnTo>
                  <a:pt x="384" y="331"/>
                </a:lnTo>
                <a:lnTo>
                  <a:pt x="384" y="332"/>
                </a:lnTo>
                <a:lnTo>
                  <a:pt x="385" y="332"/>
                </a:lnTo>
                <a:lnTo>
                  <a:pt x="384" y="332"/>
                </a:lnTo>
                <a:lnTo>
                  <a:pt x="383" y="332"/>
                </a:lnTo>
                <a:lnTo>
                  <a:pt x="384" y="332"/>
                </a:lnTo>
                <a:lnTo>
                  <a:pt x="383" y="331"/>
                </a:lnTo>
                <a:lnTo>
                  <a:pt x="383" y="332"/>
                </a:lnTo>
                <a:lnTo>
                  <a:pt x="382" y="332"/>
                </a:lnTo>
                <a:lnTo>
                  <a:pt x="383" y="332"/>
                </a:lnTo>
                <a:lnTo>
                  <a:pt x="383" y="331"/>
                </a:lnTo>
                <a:lnTo>
                  <a:pt x="383" y="330"/>
                </a:lnTo>
                <a:lnTo>
                  <a:pt x="384" y="330"/>
                </a:lnTo>
                <a:lnTo>
                  <a:pt x="383" y="330"/>
                </a:lnTo>
                <a:lnTo>
                  <a:pt x="384" y="330"/>
                </a:lnTo>
                <a:lnTo>
                  <a:pt x="385" y="330"/>
                </a:lnTo>
                <a:lnTo>
                  <a:pt x="384" y="330"/>
                </a:lnTo>
                <a:lnTo>
                  <a:pt x="383" y="330"/>
                </a:lnTo>
                <a:lnTo>
                  <a:pt x="384" y="329"/>
                </a:lnTo>
                <a:lnTo>
                  <a:pt x="383" y="329"/>
                </a:lnTo>
                <a:lnTo>
                  <a:pt x="384" y="329"/>
                </a:lnTo>
                <a:lnTo>
                  <a:pt x="383" y="328"/>
                </a:lnTo>
                <a:lnTo>
                  <a:pt x="383" y="329"/>
                </a:lnTo>
                <a:lnTo>
                  <a:pt x="382" y="329"/>
                </a:lnTo>
                <a:lnTo>
                  <a:pt x="383" y="329"/>
                </a:lnTo>
                <a:lnTo>
                  <a:pt x="383" y="328"/>
                </a:lnTo>
                <a:lnTo>
                  <a:pt x="383" y="327"/>
                </a:lnTo>
                <a:lnTo>
                  <a:pt x="383" y="328"/>
                </a:lnTo>
                <a:lnTo>
                  <a:pt x="382" y="328"/>
                </a:lnTo>
                <a:lnTo>
                  <a:pt x="382" y="327"/>
                </a:lnTo>
                <a:lnTo>
                  <a:pt x="383" y="327"/>
                </a:lnTo>
                <a:lnTo>
                  <a:pt x="382" y="327"/>
                </a:lnTo>
                <a:lnTo>
                  <a:pt x="382" y="326"/>
                </a:lnTo>
                <a:lnTo>
                  <a:pt x="382" y="327"/>
                </a:lnTo>
                <a:lnTo>
                  <a:pt x="382" y="328"/>
                </a:lnTo>
                <a:lnTo>
                  <a:pt x="382" y="327"/>
                </a:lnTo>
                <a:lnTo>
                  <a:pt x="381" y="327"/>
                </a:lnTo>
                <a:lnTo>
                  <a:pt x="381" y="328"/>
                </a:lnTo>
                <a:lnTo>
                  <a:pt x="382" y="328"/>
                </a:lnTo>
                <a:lnTo>
                  <a:pt x="382" y="329"/>
                </a:lnTo>
                <a:lnTo>
                  <a:pt x="381" y="329"/>
                </a:lnTo>
                <a:lnTo>
                  <a:pt x="381" y="328"/>
                </a:lnTo>
                <a:lnTo>
                  <a:pt x="381" y="329"/>
                </a:lnTo>
                <a:lnTo>
                  <a:pt x="380" y="329"/>
                </a:lnTo>
                <a:lnTo>
                  <a:pt x="380" y="328"/>
                </a:lnTo>
                <a:lnTo>
                  <a:pt x="379" y="328"/>
                </a:lnTo>
                <a:lnTo>
                  <a:pt x="379" y="329"/>
                </a:lnTo>
                <a:lnTo>
                  <a:pt x="378" y="329"/>
                </a:lnTo>
                <a:lnTo>
                  <a:pt x="378" y="328"/>
                </a:lnTo>
                <a:lnTo>
                  <a:pt x="378" y="329"/>
                </a:lnTo>
                <a:lnTo>
                  <a:pt x="377" y="329"/>
                </a:lnTo>
                <a:lnTo>
                  <a:pt x="377" y="328"/>
                </a:lnTo>
                <a:lnTo>
                  <a:pt x="378" y="328"/>
                </a:lnTo>
                <a:lnTo>
                  <a:pt x="378" y="327"/>
                </a:lnTo>
                <a:lnTo>
                  <a:pt x="378" y="328"/>
                </a:lnTo>
                <a:lnTo>
                  <a:pt x="379" y="328"/>
                </a:lnTo>
                <a:lnTo>
                  <a:pt x="379" y="327"/>
                </a:lnTo>
                <a:lnTo>
                  <a:pt x="379" y="328"/>
                </a:lnTo>
                <a:lnTo>
                  <a:pt x="379" y="327"/>
                </a:lnTo>
                <a:lnTo>
                  <a:pt x="378" y="327"/>
                </a:lnTo>
                <a:lnTo>
                  <a:pt x="378" y="326"/>
                </a:lnTo>
                <a:lnTo>
                  <a:pt x="379" y="326"/>
                </a:lnTo>
                <a:lnTo>
                  <a:pt x="379" y="325"/>
                </a:lnTo>
                <a:lnTo>
                  <a:pt x="380" y="325"/>
                </a:lnTo>
                <a:lnTo>
                  <a:pt x="380" y="326"/>
                </a:lnTo>
                <a:lnTo>
                  <a:pt x="381" y="326"/>
                </a:lnTo>
                <a:lnTo>
                  <a:pt x="381" y="325"/>
                </a:lnTo>
                <a:lnTo>
                  <a:pt x="381" y="326"/>
                </a:lnTo>
                <a:lnTo>
                  <a:pt x="382" y="326"/>
                </a:lnTo>
                <a:lnTo>
                  <a:pt x="382" y="325"/>
                </a:lnTo>
                <a:lnTo>
                  <a:pt x="381" y="325"/>
                </a:lnTo>
                <a:lnTo>
                  <a:pt x="381" y="324"/>
                </a:lnTo>
                <a:lnTo>
                  <a:pt x="380" y="324"/>
                </a:lnTo>
                <a:lnTo>
                  <a:pt x="381" y="324"/>
                </a:lnTo>
                <a:lnTo>
                  <a:pt x="381" y="323"/>
                </a:lnTo>
                <a:lnTo>
                  <a:pt x="380" y="323"/>
                </a:lnTo>
                <a:lnTo>
                  <a:pt x="380" y="322"/>
                </a:lnTo>
                <a:lnTo>
                  <a:pt x="379" y="322"/>
                </a:lnTo>
                <a:lnTo>
                  <a:pt x="379" y="323"/>
                </a:lnTo>
                <a:lnTo>
                  <a:pt x="378" y="323"/>
                </a:lnTo>
                <a:lnTo>
                  <a:pt x="378" y="322"/>
                </a:lnTo>
                <a:lnTo>
                  <a:pt x="378" y="323"/>
                </a:lnTo>
                <a:lnTo>
                  <a:pt x="377" y="323"/>
                </a:lnTo>
                <a:lnTo>
                  <a:pt x="377" y="322"/>
                </a:lnTo>
                <a:lnTo>
                  <a:pt x="378" y="322"/>
                </a:lnTo>
                <a:lnTo>
                  <a:pt x="378" y="321"/>
                </a:lnTo>
                <a:lnTo>
                  <a:pt x="378" y="322"/>
                </a:lnTo>
                <a:lnTo>
                  <a:pt x="379" y="322"/>
                </a:lnTo>
                <a:lnTo>
                  <a:pt x="379" y="321"/>
                </a:lnTo>
                <a:lnTo>
                  <a:pt x="379" y="322"/>
                </a:lnTo>
                <a:lnTo>
                  <a:pt x="379" y="321"/>
                </a:lnTo>
                <a:lnTo>
                  <a:pt x="378" y="321"/>
                </a:lnTo>
                <a:lnTo>
                  <a:pt x="378" y="320"/>
                </a:lnTo>
                <a:lnTo>
                  <a:pt x="379" y="320"/>
                </a:lnTo>
                <a:lnTo>
                  <a:pt x="378" y="320"/>
                </a:lnTo>
                <a:lnTo>
                  <a:pt x="378" y="319"/>
                </a:lnTo>
                <a:lnTo>
                  <a:pt x="378" y="320"/>
                </a:lnTo>
                <a:lnTo>
                  <a:pt x="377" y="320"/>
                </a:lnTo>
                <a:lnTo>
                  <a:pt x="377" y="319"/>
                </a:lnTo>
                <a:lnTo>
                  <a:pt x="378" y="319"/>
                </a:lnTo>
                <a:lnTo>
                  <a:pt x="378" y="318"/>
                </a:lnTo>
                <a:lnTo>
                  <a:pt x="377" y="318"/>
                </a:lnTo>
                <a:lnTo>
                  <a:pt x="377" y="319"/>
                </a:lnTo>
                <a:lnTo>
                  <a:pt x="377" y="318"/>
                </a:lnTo>
                <a:lnTo>
                  <a:pt x="377" y="317"/>
                </a:lnTo>
                <a:lnTo>
                  <a:pt x="377" y="318"/>
                </a:lnTo>
                <a:lnTo>
                  <a:pt x="376" y="318"/>
                </a:lnTo>
                <a:lnTo>
                  <a:pt x="377" y="318"/>
                </a:lnTo>
                <a:lnTo>
                  <a:pt x="376" y="318"/>
                </a:lnTo>
                <a:lnTo>
                  <a:pt x="376" y="319"/>
                </a:lnTo>
                <a:lnTo>
                  <a:pt x="376" y="320"/>
                </a:lnTo>
                <a:lnTo>
                  <a:pt x="377" y="320"/>
                </a:lnTo>
                <a:lnTo>
                  <a:pt x="376" y="320"/>
                </a:lnTo>
                <a:lnTo>
                  <a:pt x="376" y="319"/>
                </a:lnTo>
                <a:lnTo>
                  <a:pt x="375" y="319"/>
                </a:lnTo>
                <a:lnTo>
                  <a:pt x="375" y="320"/>
                </a:lnTo>
                <a:lnTo>
                  <a:pt x="375" y="321"/>
                </a:lnTo>
                <a:lnTo>
                  <a:pt x="374" y="321"/>
                </a:lnTo>
                <a:lnTo>
                  <a:pt x="375" y="321"/>
                </a:lnTo>
                <a:lnTo>
                  <a:pt x="376" y="321"/>
                </a:lnTo>
                <a:lnTo>
                  <a:pt x="376" y="322"/>
                </a:lnTo>
                <a:lnTo>
                  <a:pt x="376" y="323"/>
                </a:lnTo>
                <a:lnTo>
                  <a:pt x="377" y="323"/>
                </a:lnTo>
                <a:lnTo>
                  <a:pt x="376" y="323"/>
                </a:lnTo>
                <a:lnTo>
                  <a:pt x="376" y="322"/>
                </a:lnTo>
                <a:lnTo>
                  <a:pt x="375" y="322"/>
                </a:lnTo>
                <a:lnTo>
                  <a:pt x="375" y="323"/>
                </a:lnTo>
                <a:lnTo>
                  <a:pt x="374" y="323"/>
                </a:lnTo>
                <a:lnTo>
                  <a:pt x="375" y="323"/>
                </a:lnTo>
                <a:lnTo>
                  <a:pt x="375" y="322"/>
                </a:lnTo>
                <a:lnTo>
                  <a:pt x="374" y="322"/>
                </a:lnTo>
                <a:lnTo>
                  <a:pt x="375" y="322"/>
                </a:lnTo>
                <a:lnTo>
                  <a:pt x="374" y="322"/>
                </a:lnTo>
                <a:lnTo>
                  <a:pt x="374" y="323"/>
                </a:lnTo>
                <a:lnTo>
                  <a:pt x="373" y="323"/>
                </a:lnTo>
                <a:lnTo>
                  <a:pt x="373" y="322"/>
                </a:lnTo>
                <a:lnTo>
                  <a:pt x="373" y="323"/>
                </a:lnTo>
                <a:lnTo>
                  <a:pt x="372" y="323"/>
                </a:lnTo>
                <a:lnTo>
                  <a:pt x="372" y="322"/>
                </a:lnTo>
                <a:lnTo>
                  <a:pt x="373" y="322"/>
                </a:lnTo>
                <a:lnTo>
                  <a:pt x="372" y="322"/>
                </a:lnTo>
                <a:lnTo>
                  <a:pt x="373" y="321"/>
                </a:lnTo>
                <a:lnTo>
                  <a:pt x="372" y="321"/>
                </a:lnTo>
                <a:lnTo>
                  <a:pt x="372" y="320"/>
                </a:lnTo>
                <a:lnTo>
                  <a:pt x="371" y="320"/>
                </a:lnTo>
                <a:lnTo>
                  <a:pt x="372" y="321"/>
                </a:lnTo>
                <a:lnTo>
                  <a:pt x="371" y="321"/>
                </a:lnTo>
                <a:lnTo>
                  <a:pt x="372" y="321"/>
                </a:lnTo>
                <a:lnTo>
                  <a:pt x="371" y="321"/>
                </a:lnTo>
                <a:lnTo>
                  <a:pt x="371" y="322"/>
                </a:lnTo>
                <a:lnTo>
                  <a:pt x="370" y="322"/>
                </a:lnTo>
                <a:lnTo>
                  <a:pt x="371" y="322"/>
                </a:lnTo>
                <a:lnTo>
                  <a:pt x="371" y="323"/>
                </a:lnTo>
                <a:lnTo>
                  <a:pt x="372" y="323"/>
                </a:lnTo>
                <a:lnTo>
                  <a:pt x="371" y="323"/>
                </a:lnTo>
                <a:lnTo>
                  <a:pt x="370" y="323"/>
                </a:lnTo>
                <a:lnTo>
                  <a:pt x="371" y="323"/>
                </a:lnTo>
                <a:lnTo>
                  <a:pt x="370" y="322"/>
                </a:lnTo>
                <a:lnTo>
                  <a:pt x="370" y="323"/>
                </a:lnTo>
                <a:lnTo>
                  <a:pt x="369" y="323"/>
                </a:lnTo>
                <a:lnTo>
                  <a:pt x="370" y="323"/>
                </a:lnTo>
                <a:lnTo>
                  <a:pt x="370" y="322"/>
                </a:lnTo>
                <a:lnTo>
                  <a:pt x="369" y="322"/>
                </a:lnTo>
                <a:lnTo>
                  <a:pt x="369" y="323"/>
                </a:lnTo>
                <a:lnTo>
                  <a:pt x="368" y="323"/>
                </a:lnTo>
                <a:lnTo>
                  <a:pt x="368" y="322"/>
                </a:lnTo>
                <a:lnTo>
                  <a:pt x="368" y="323"/>
                </a:lnTo>
                <a:lnTo>
                  <a:pt x="367" y="323"/>
                </a:lnTo>
                <a:lnTo>
                  <a:pt x="367" y="322"/>
                </a:lnTo>
                <a:lnTo>
                  <a:pt x="368" y="322"/>
                </a:lnTo>
                <a:lnTo>
                  <a:pt x="367" y="322"/>
                </a:lnTo>
                <a:lnTo>
                  <a:pt x="367" y="321"/>
                </a:lnTo>
                <a:lnTo>
                  <a:pt x="368" y="321"/>
                </a:lnTo>
                <a:lnTo>
                  <a:pt x="369" y="321"/>
                </a:lnTo>
                <a:lnTo>
                  <a:pt x="368" y="321"/>
                </a:lnTo>
                <a:lnTo>
                  <a:pt x="368" y="320"/>
                </a:lnTo>
                <a:lnTo>
                  <a:pt x="369" y="320"/>
                </a:lnTo>
                <a:lnTo>
                  <a:pt x="369" y="319"/>
                </a:lnTo>
                <a:lnTo>
                  <a:pt x="370" y="319"/>
                </a:lnTo>
                <a:lnTo>
                  <a:pt x="370" y="320"/>
                </a:lnTo>
                <a:lnTo>
                  <a:pt x="369" y="320"/>
                </a:lnTo>
                <a:lnTo>
                  <a:pt x="370" y="320"/>
                </a:lnTo>
                <a:lnTo>
                  <a:pt x="370" y="319"/>
                </a:lnTo>
                <a:lnTo>
                  <a:pt x="371" y="320"/>
                </a:lnTo>
                <a:lnTo>
                  <a:pt x="370" y="320"/>
                </a:lnTo>
                <a:lnTo>
                  <a:pt x="371" y="320"/>
                </a:lnTo>
                <a:lnTo>
                  <a:pt x="372" y="320"/>
                </a:lnTo>
                <a:lnTo>
                  <a:pt x="371" y="320"/>
                </a:lnTo>
                <a:lnTo>
                  <a:pt x="371" y="319"/>
                </a:lnTo>
                <a:lnTo>
                  <a:pt x="370" y="319"/>
                </a:lnTo>
                <a:lnTo>
                  <a:pt x="371" y="319"/>
                </a:lnTo>
                <a:lnTo>
                  <a:pt x="371" y="318"/>
                </a:lnTo>
                <a:lnTo>
                  <a:pt x="370" y="318"/>
                </a:lnTo>
                <a:lnTo>
                  <a:pt x="371" y="318"/>
                </a:lnTo>
                <a:lnTo>
                  <a:pt x="370" y="318"/>
                </a:lnTo>
                <a:lnTo>
                  <a:pt x="369" y="318"/>
                </a:lnTo>
                <a:lnTo>
                  <a:pt x="370" y="318"/>
                </a:lnTo>
                <a:lnTo>
                  <a:pt x="370" y="317"/>
                </a:lnTo>
                <a:lnTo>
                  <a:pt x="370" y="316"/>
                </a:lnTo>
                <a:lnTo>
                  <a:pt x="371" y="317"/>
                </a:lnTo>
                <a:lnTo>
                  <a:pt x="370" y="317"/>
                </a:lnTo>
                <a:lnTo>
                  <a:pt x="371" y="317"/>
                </a:lnTo>
                <a:lnTo>
                  <a:pt x="372" y="317"/>
                </a:lnTo>
                <a:lnTo>
                  <a:pt x="371" y="317"/>
                </a:lnTo>
                <a:lnTo>
                  <a:pt x="371" y="316"/>
                </a:lnTo>
                <a:lnTo>
                  <a:pt x="370" y="316"/>
                </a:lnTo>
                <a:lnTo>
                  <a:pt x="371" y="316"/>
                </a:lnTo>
                <a:lnTo>
                  <a:pt x="371" y="315"/>
                </a:lnTo>
                <a:lnTo>
                  <a:pt x="371" y="316"/>
                </a:lnTo>
                <a:lnTo>
                  <a:pt x="372" y="315"/>
                </a:lnTo>
                <a:lnTo>
                  <a:pt x="371" y="315"/>
                </a:lnTo>
                <a:lnTo>
                  <a:pt x="372" y="315"/>
                </a:lnTo>
                <a:lnTo>
                  <a:pt x="371" y="314"/>
                </a:lnTo>
                <a:lnTo>
                  <a:pt x="372" y="314"/>
                </a:lnTo>
                <a:lnTo>
                  <a:pt x="372" y="315"/>
                </a:lnTo>
                <a:lnTo>
                  <a:pt x="372" y="316"/>
                </a:lnTo>
                <a:lnTo>
                  <a:pt x="372" y="315"/>
                </a:lnTo>
                <a:lnTo>
                  <a:pt x="373" y="316"/>
                </a:lnTo>
                <a:lnTo>
                  <a:pt x="372" y="316"/>
                </a:lnTo>
                <a:lnTo>
                  <a:pt x="373" y="316"/>
                </a:lnTo>
                <a:lnTo>
                  <a:pt x="372" y="316"/>
                </a:lnTo>
                <a:lnTo>
                  <a:pt x="372" y="317"/>
                </a:lnTo>
                <a:lnTo>
                  <a:pt x="373" y="317"/>
                </a:lnTo>
                <a:lnTo>
                  <a:pt x="373" y="316"/>
                </a:lnTo>
                <a:lnTo>
                  <a:pt x="373" y="317"/>
                </a:lnTo>
                <a:lnTo>
                  <a:pt x="374" y="317"/>
                </a:lnTo>
                <a:lnTo>
                  <a:pt x="374" y="316"/>
                </a:lnTo>
                <a:lnTo>
                  <a:pt x="375" y="316"/>
                </a:lnTo>
                <a:lnTo>
                  <a:pt x="374" y="316"/>
                </a:lnTo>
                <a:lnTo>
                  <a:pt x="375" y="316"/>
                </a:lnTo>
                <a:lnTo>
                  <a:pt x="375" y="317"/>
                </a:lnTo>
                <a:lnTo>
                  <a:pt x="374" y="317"/>
                </a:lnTo>
                <a:lnTo>
                  <a:pt x="375" y="317"/>
                </a:lnTo>
                <a:lnTo>
                  <a:pt x="375" y="316"/>
                </a:lnTo>
                <a:lnTo>
                  <a:pt x="376" y="316"/>
                </a:lnTo>
                <a:lnTo>
                  <a:pt x="376" y="317"/>
                </a:lnTo>
                <a:lnTo>
                  <a:pt x="377" y="317"/>
                </a:lnTo>
                <a:lnTo>
                  <a:pt x="376" y="317"/>
                </a:lnTo>
                <a:lnTo>
                  <a:pt x="376" y="316"/>
                </a:lnTo>
                <a:lnTo>
                  <a:pt x="376" y="315"/>
                </a:lnTo>
                <a:lnTo>
                  <a:pt x="375" y="315"/>
                </a:lnTo>
                <a:lnTo>
                  <a:pt x="375" y="316"/>
                </a:lnTo>
                <a:lnTo>
                  <a:pt x="375" y="315"/>
                </a:lnTo>
                <a:lnTo>
                  <a:pt x="375" y="316"/>
                </a:lnTo>
                <a:lnTo>
                  <a:pt x="374" y="315"/>
                </a:lnTo>
                <a:lnTo>
                  <a:pt x="375" y="315"/>
                </a:lnTo>
                <a:lnTo>
                  <a:pt x="375" y="314"/>
                </a:lnTo>
                <a:lnTo>
                  <a:pt x="374" y="314"/>
                </a:lnTo>
                <a:lnTo>
                  <a:pt x="375" y="314"/>
                </a:lnTo>
                <a:lnTo>
                  <a:pt x="375" y="313"/>
                </a:lnTo>
                <a:lnTo>
                  <a:pt x="374" y="313"/>
                </a:lnTo>
                <a:lnTo>
                  <a:pt x="375" y="313"/>
                </a:lnTo>
                <a:lnTo>
                  <a:pt x="374" y="313"/>
                </a:lnTo>
                <a:lnTo>
                  <a:pt x="374" y="314"/>
                </a:lnTo>
                <a:lnTo>
                  <a:pt x="373" y="314"/>
                </a:lnTo>
                <a:lnTo>
                  <a:pt x="373" y="313"/>
                </a:lnTo>
                <a:lnTo>
                  <a:pt x="373" y="314"/>
                </a:lnTo>
                <a:lnTo>
                  <a:pt x="372" y="314"/>
                </a:lnTo>
                <a:lnTo>
                  <a:pt x="372" y="313"/>
                </a:lnTo>
                <a:lnTo>
                  <a:pt x="373" y="313"/>
                </a:lnTo>
                <a:lnTo>
                  <a:pt x="372" y="313"/>
                </a:lnTo>
                <a:lnTo>
                  <a:pt x="373" y="312"/>
                </a:lnTo>
                <a:lnTo>
                  <a:pt x="373" y="313"/>
                </a:lnTo>
                <a:lnTo>
                  <a:pt x="374" y="312"/>
                </a:lnTo>
                <a:lnTo>
                  <a:pt x="374" y="313"/>
                </a:lnTo>
                <a:lnTo>
                  <a:pt x="374" y="312"/>
                </a:lnTo>
                <a:lnTo>
                  <a:pt x="373" y="312"/>
                </a:lnTo>
                <a:lnTo>
                  <a:pt x="373" y="311"/>
                </a:lnTo>
                <a:lnTo>
                  <a:pt x="374" y="311"/>
                </a:lnTo>
                <a:lnTo>
                  <a:pt x="373" y="311"/>
                </a:lnTo>
                <a:lnTo>
                  <a:pt x="374" y="311"/>
                </a:lnTo>
                <a:lnTo>
                  <a:pt x="374" y="310"/>
                </a:lnTo>
                <a:lnTo>
                  <a:pt x="375" y="310"/>
                </a:lnTo>
                <a:lnTo>
                  <a:pt x="374" y="310"/>
                </a:lnTo>
                <a:lnTo>
                  <a:pt x="375" y="310"/>
                </a:lnTo>
                <a:lnTo>
                  <a:pt x="375" y="311"/>
                </a:lnTo>
                <a:lnTo>
                  <a:pt x="374" y="311"/>
                </a:lnTo>
                <a:lnTo>
                  <a:pt x="375" y="311"/>
                </a:lnTo>
                <a:lnTo>
                  <a:pt x="375" y="310"/>
                </a:lnTo>
                <a:lnTo>
                  <a:pt x="376" y="310"/>
                </a:lnTo>
                <a:lnTo>
                  <a:pt x="376" y="311"/>
                </a:lnTo>
                <a:lnTo>
                  <a:pt x="377" y="311"/>
                </a:lnTo>
                <a:lnTo>
                  <a:pt x="376" y="311"/>
                </a:lnTo>
                <a:lnTo>
                  <a:pt x="376" y="310"/>
                </a:lnTo>
                <a:lnTo>
                  <a:pt x="376" y="309"/>
                </a:lnTo>
                <a:lnTo>
                  <a:pt x="375" y="309"/>
                </a:lnTo>
                <a:lnTo>
                  <a:pt x="375" y="310"/>
                </a:lnTo>
                <a:lnTo>
                  <a:pt x="375" y="309"/>
                </a:lnTo>
                <a:lnTo>
                  <a:pt x="375" y="310"/>
                </a:lnTo>
                <a:lnTo>
                  <a:pt x="374" y="309"/>
                </a:lnTo>
                <a:lnTo>
                  <a:pt x="375" y="309"/>
                </a:lnTo>
                <a:lnTo>
                  <a:pt x="375" y="308"/>
                </a:lnTo>
                <a:lnTo>
                  <a:pt x="375" y="307"/>
                </a:lnTo>
                <a:lnTo>
                  <a:pt x="376" y="307"/>
                </a:lnTo>
                <a:lnTo>
                  <a:pt x="376" y="308"/>
                </a:lnTo>
                <a:lnTo>
                  <a:pt x="377" y="308"/>
                </a:lnTo>
                <a:lnTo>
                  <a:pt x="376" y="308"/>
                </a:lnTo>
                <a:lnTo>
                  <a:pt x="376" y="307"/>
                </a:lnTo>
                <a:lnTo>
                  <a:pt x="376" y="306"/>
                </a:lnTo>
                <a:lnTo>
                  <a:pt x="376" y="307"/>
                </a:lnTo>
                <a:lnTo>
                  <a:pt x="377" y="307"/>
                </a:lnTo>
                <a:lnTo>
                  <a:pt x="377" y="306"/>
                </a:lnTo>
                <a:lnTo>
                  <a:pt x="376" y="306"/>
                </a:lnTo>
                <a:lnTo>
                  <a:pt x="377" y="306"/>
                </a:lnTo>
                <a:lnTo>
                  <a:pt x="377" y="305"/>
                </a:lnTo>
                <a:lnTo>
                  <a:pt x="377" y="306"/>
                </a:lnTo>
                <a:lnTo>
                  <a:pt x="377" y="307"/>
                </a:lnTo>
                <a:lnTo>
                  <a:pt x="377" y="306"/>
                </a:lnTo>
                <a:lnTo>
                  <a:pt x="378" y="306"/>
                </a:lnTo>
                <a:lnTo>
                  <a:pt x="378" y="307"/>
                </a:lnTo>
                <a:lnTo>
                  <a:pt x="377" y="307"/>
                </a:lnTo>
                <a:lnTo>
                  <a:pt x="377" y="308"/>
                </a:lnTo>
                <a:lnTo>
                  <a:pt x="378" y="308"/>
                </a:lnTo>
                <a:lnTo>
                  <a:pt x="378" y="307"/>
                </a:lnTo>
                <a:lnTo>
                  <a:pt x="378" y="308"/>
                </a:lnTo>
                <a:lnTo>
                  <a:pt x="379" y="308"/>
                </a:lnTo>
                <a:lnTo>
                  <a:pt x="378" y="308"/>
                </a:lnTo>
                <a:lnTo>
                  <a:pt x="378" y="309"/>
                </a:lnTo>
                <a:lnTo>
                  <a:pt x="379" y="309"/>
                </a:lnTo>
                <a:lnTo>
                  <a:pt x="379" y="310"/>
                </a:lnTo>
                <a:lnTo>
                  <a:pt x="379" y="309"/>
                </a:lnTo>
                <a:lnTo>
                  <a:pt x="379" y="310"/>
                </a:lnTo>
                <a:lnTo>
                  <a:pt x="378" y="310"/>
                </a:lnTo>
                <a:lnTo>
                  <a:pt x="378" y="309"/>
                </a:lnTo>
                <a:lnTo>
                  <a:pt x="378" y="310"/>
                </a:lnTo>
                <a:lnTo>
                  <a:pt x="377" y="310"/>
                </a:lnTo>
                <a:lnTo>
                  <a:pt x="377" y="311"/>
                </a:lnTo>
                <a:lnTo>
                  <a:pt x="378" y="311"/>
                </a:lnTo>
                <a:lnTo>
                  <a:pt x="378" y="310"/>
                </a:lnTo>
                <a:lnTo>
                  <a:pt x="378" y="311"/>
                </a:lnTo>
                <a:lnTo>
                  <a:pt x="379" y="311"/>
                </a:lnTo>
                <a:lnTo>
                  <a:pt x="379" y="310"/>
                </a:lnTo>
                <a:lnTo>
                  <a:pt x="380" y="310"/>
                </a:lnTo>
                <a:lnTo>
                  <a:pt x="380" y="311"/>
                </a:lnTo>
                <a:lnTo>
                  <a:pt x="381" y="311"/>
                </a:lnTo>
                <a:lnTo>
                  <a:pt x="381" y="310"/>
                </a:lnTo>
                <a:lnTo>
                  <a:pt x="381" y="311"/>
                </a:lnTo>
                <a:lnTo>
                  <a:pt x="382" y="311"/>
                </a:lnTo>
                <a:lnTo>
                  <a:pt x="382" y="310"/>
                </a:lnTo>
                <a:lnTo>
                  <a:pt x="381" y="310"/>
                </a:lnTo>
                <a:lnTo>
                  <a:pt x="381" y="309"/>
                </a:lnTo>
                <a:lnTo>
                  <a:pt x="382" y="309"/>
                </a:lnTo>
                <a:lnTo>
                  <a:pt x="382" y="310"/>
                </a:lnTo>
                <a:lnTo>
                  <a:pt x="382" y="309"/>
                </a:lnTo>
                <a:lnTo>
                  <a:pt x="382" y="308"/>
                </a:lnTo>
                <a:lnTo>
                  <a:pt x="382" y="309"/>
                </a:lnTo>
                <a:lnTo>
                  <a:pt x="383" y="309"/>
                </a:lnTo>
                <a:lnTo>
                  <a:pt x="382" y="309"/>
                </a:lnTo>
                <a:lnTo>
                  <a:pt x="382" y="310"/>
                </a:lnTo>
                <a:lnTo>
                  <a:pt x="383" y="310"/>
                </a:lnTo>
                <a:lnTo>
                  <a:pt x="383" y="309"/>
                </a:lnTo>
                <a:lnTo>
                  <a:pt x="383" y="310"/>
                </a:lnTo>
                <a:lnTo>
                  <a:pt x="383" y="311"/>
                </a:lnTo>
                <a:lnTo>
                  <a:pt x="382" y="311"/>
                </a:lnTo>
                <a:lnTo>
                  <a:pt x="383" y="311"/>
                </a:lnTo>
                <a:lnTo>
                  <a:pt x="383" y="310"/>
                </a:lnTo>
                <a:lnTo>
                  <a:pt x="384" y="311"/>
                </a:lnTo>
                <a:lnTo>
                  <a:pt x="383" y="311"/>
                </a:lnTo>
                <a:lnTo>
                  <a:pt x="384" y="311"/>
                </a:lnTo>
                <a:lnTo>
                  <a:pt x="385" y="311"/>
                </a:lnTo>
                <a:lnTo>
                  <a:pt x="384" y="311"/>
                </a:lnTo>
                <a:lnTo>
                  <a:pt x="384" y="310"/>
                </a:lnTo>
                <a:lnTo>
                  <a:pt x="385" y="310"/>
                </a:lnTo>
                <a:lnTo>
                  <a:pt x="384" y="310"/>
                </a:lnTo>
                <a:lnTo>
                  <a:pt x="385" y="310"/>
                </a:lnTo>
                <a:lnTo>
                  <a:pt x="385" y="311"/>
                </a:lnTo>
                <a:lnTo>
                  <a:pt x="386" y="311"/>
                </a:lnTo>
                <a:lnTo>
                  <a:pt x="386" y="310"/>
                </a:lnTo>
                <a:lnTo>
                  <a:pt x="386" y="311"/>
                </a:lnTo>
                <a:lnTo>
                  <a:pt x="387" y="311"/>
                </a:lnTo>
                <a:lnTo>
                  <a:pt x="387" y="310"/>
                </a:lnTo>
                <a:lnTo>
                  <a:pt x="386" y="310"/>
                </a:lnTo>
                <a:lnTo>
                  <a:pt x="387" y="310"/>
                </a:lnTo>
                <a:lnTo>
                  <a:pt x="386" y="310"/>
                </a:lnTo>
                <a:lnTo>
                  <a:pt x="386" y="309"/>
                </a:lnTo>
                <a:lnTo>
                  <a:pt x="386" y="310"/>
                </a:lnTo>
                <a:lnTo>
                  <a:pt x="385" y="309"/>
                </a:lnTo>
                <a:lnTo>
                  <a:pt x="385" y="310"/>
                </a:lnTo>
                <a:lnTo>
                  <a:pt x="385" y="309"/>
                </a:lnTo>
                <a:lnTo>
                  <a:pt x="386" y="309"/>
                </a:lnTo>
                <a:lnTo>
                  <a:pt x="386" y="308"/>
                </a:lnTo>
                <a:lnTo>
                  <a:pt x="385" y="308"/>
                </a:lnTo>
                <a:lnTo>
                  <a:pt x="386" y="308"/>
                </a:lnTo>
                <a:lnTo>
                  <a:pt x="385" y="308"/>
                </a:lnTo>
                <a:lnTo>
                  <a:pt x="385" y="307"/>
                </a:lnTo>
                <a:lnTo>
                  <a:pt x="384" y="307"/>
                </a:lnTo>
                <a:lnTo>
                  <a:pt x="385" y="307"/>
                </a:lnTo>
                <a:lnTo>
                  <a:pt x="384" y="307"/>
                </a:lnTo>
                <a:lnTo>
                  <a:pt x="384" y="308"/>
                </a:lnTo>
                <a:lnTo>
                  <a:pt x="385" y="308"/>
                </a:lnTo>
                <a:lnTo>
                  <a:pt x="384" y="308"/>
                </a:lnTo>
                <a:lnTo>
                  <a:pt x="383" y="308"/>
                </a:lnTo>
                <a:lnTo>
                  <a:pt x="384" y="308"/>
                </a:lnTo>
                <a:lnTo>
                  <a:pt x="383" y="307"/>
                </a:lnTo>
                <a:lnTo>
                  <a:pt x="383" y="308"/>
                </a:lnTo>
                <a:lnTo>
                  <a:pt x="382" y="308"/>
                </a:lnTo>
                <a:lnTo>
                  <a:pt x="383" y="308"/>
                </a:lnTo>
                <a:lnTo>
                  <a:pt x="383" y="307"/>
                </a:lnTo>
                <a:lnTo>
                  <a:pt x="383" y="306"/>
                </a:lnTo>
                <a:lnTo>
                  <a:pt x="384" y="306"/>
                </a:lnTo>
                <a:lnTo>
                  <a:pt x="383" y="306"/>
                </a:lnTo>
                <a:lnTo>
                  <a:pt x="384" y="307"/>
                </a:lnTo>
                <a:lnTo>
                  <a:pt x="384" y="306"/>
                </a:lnTo>
                <a:lnTo>
                  <a:pt x="384" y="307"/>
                </a:lnTo>
                <a:lnTo>
                  <a:pt x="385" y="306"/>
                </a:lnTo>
                <a:lnTo>
                  <a:pt x="384" y="306"/>
                </a:lnTo>
                <a:lnTo>
                  <a:pt x="383" y="306"/>
                </a:lnTo>
                <a:lnTo>
                  <a:pt x="384" y="305"/>
                </a:lnTo>
                <a:lnTo>
                  <a:pt x="383" y="305"/>
                </a:lnTo>
                <a:lnTo>
                  <a:pt x="384" y="305"/>
                </a:lnTo>
                <a:lnTo>
                  <a:pt x="383" y="304"/>
                </a:lnTo>
                <a:lnTo>
                  <a:pt x="383" y="305"/>
                </a:lnTo>
                <a:lnTo>
                  <a:pt x="382" y="305"/>
                </a:lnTo>
                <a:lnTo>
                  <a:pt x="383" y="305"/>
                </a:lnTo>
                <a:lnTo>
                  <a:pt x="383" y="304"/>
                </a:lnTo>
                <a:lnTo>
                  <a:pt x="383" y="303"/>
                </a:lnTo>
                <a:lnTo>
                  <a:pt x="383" y="304"/>
                </a:lnTo>
                <a:lnTo>
                  <a:pt x="382" y="304"/>
                </a:lnTo>
                <a:lnTo>
                  <a:pt x="382" y="303"/>
                </a:lnTo>
                <a:lnTo>
                  <a:pt x="383" y="303"/>
                </a:lnTo>
                <a:lnTo>
                  <a:pt x="382" y="303"/>
                </a:lnTo>
                <a:lnTo>
                  <a:pt x="382" y="302"/>
                </a:lnTo>
                <a:lnTo>
                  <a:pt x="382" y="303"/>
                </a:lnTo>
                <a:lnTo>
                  <a:pt x="382" y="304"/>
                </a:lnTo>
                <a:lnTo>
                  <a:pt x="382" y="303"/>
                </a:lnTo>
                <a:lnTo>
                  <a:pt x="381" y="303"/>
                </a:lnTo>
                <a:lnTo>
                  <a:pt x="381" y="304"/>
                </a:lnTo>
                <a:lnTo>
                  <a:pt x="382" y="304"/>
                </a:lnTo>
                <a:lnTo>
                  <a:pt x="382" y="305"/>
                </a:lnTo>
                <a:lnTo>
                  <a:pt x="381" y="305"/>
                </a:lnTo>
                <a:lnTo>
                  <a:pt x="381" y="304"/>
                </a:lnTo>
                <a:lnTo>
                  <a:pt x="381" y="305"/>
                </a:lnTo>
                <a:lnTo>
                  <a:pt x="380" y="305"/>
                </a:lnTo>
                <a:lnTo>
                  <a:pt x="380" y="304"/>
                </a:lnTo>
                <a:lnTo>
                  <a:pt x="379" y="304"/>
                </a:lnTo>
                <a:lnTo>
                  <a:pt x="379" y="305"/>
                </a:lnTo>
                <a:lnTo>
                  <a:pt x="378" y="305"/>
                </a:lnTo>
                <a:lnTo>
                  <a:pt x="378" y="304"/>
                </a:lnTo>
                <a:lnTo>
                  <a:pt x="378" y="305"/>
                </a:lnTo>
                <a:lnTo>
                  <a:pt x="377" y="305"/>
                </a:lnTo>
                <a:lnTo>
                  <a:pt x="377" y="304"/>
                </a:lnTo>
                <a:lnTo>
                  <a:pt x="378" y="304"/>
                </a:lnTo>
                <a:lnTo>
                  <a:pt x="378" y="303"/>
                </a:lnTo>
                <a:lnTo>
                  <a:pt x="378" y="304"/>
                </a:lnTo>
                <a:lnTo>
                  <a:pt x="379" y="304"/>
                </a:lnTo>
                <a:lnTo>
                  <a:pt x="379" y="303"/>
                </a:lnTo>
                <a:lnTo>
                  <a:pt x="379" y="304"/>
                </a:lnTo>
                <a:lnTo>
                  <a:pt x="379" y="303"/>
                </a:lnTo>
                <a:lnTo>
                  <a:pt x="378" y="303"/>
                </a:lnTo>
                <a:lnTo>
                  <a:pt x="378" y="302"/>
                </a:lnTo>
                <a:lnTo>
                  <a:pt x="379" y="302"/>
                </a:lnTo>
                <a:lnTo>
                  <a:pt x="379" y="301"/>
                </a:lnTo>
                <a:lnTo>
                  <a:pt x="380" y="301"/>
                </a:lnTo>
                <a:lnTo>
                  <a:pt x="380" y="302"/>
                </a:lnTo>
                <a:lnTo>
                  <a:pt x="381" y="302"/>
                </a:lnTo>
                <a:lnTo>
                  <a:pt x="381" y="301"/>
                </a:lnTo>
                <a:lnTo>
                  <a:pt x="381" y="302"/>
                </a:lnTo>
                <a:lnTo>
                  <a:pt x="382" y="302"/>
                </a:lnTo>
                <a:lnTo>
                  <a:pt x="382" y="301"/>
                </a:lnTo>
                <a:lnTo>
                  <a:pt x="381" y="301"/>
                </a:lnTo>
                <a:lnTo>
                  <a:pt x="381" y="300"/>
                </a:lnTo>
                <a:lnTo>
                  <a:pt x="381" y="301"/>
                </a:lnTo>
                <a:lnTo>
                  <a:pt x="380" y="301"/>
                </a:lnTo>
                <a:lnTo>
                  <a:pt x="380" y="300"/>
                </a:lnTo>
                <a:lnTo>
                  <a:pt x="380" y="301"/>
                </a:lnTo>
                <a:lnTo>
                  <a:pt x="380" y="300"/>
                </a:lnTo>
                <a:lnTo>
                  <a:pt x="381" y="300"/>
                </a:lnTo>
                <a:lnTo>
                  <a:pt x="381" y="299"/>
                </a:lnTo>
                <a:lnTo>
                  <a:pt x="380" y="299"/>
                </a:lnTo>
                <a:lnTo>
                  <a:pt x="381" y="299"/>
                </a:lnTo>
                <a:lnTo>
                  <a:pt x="381" y="298"/>
                </a:lnTo>
                <a:lnTo>
                  <a:pt x="381" y="299"/>
                </a:lnTo>
                <a:lnTo>
                  <a:pt x="382" y="299"/>
                </a:lnTo>
                <a:lnTo>
                  <a:pt x="382" y="298"/>
                </a:lnTo>
                <a:lnTo>
                  <a:pt x="381" y="298"/>
                </a:lnTo>
                <a:lnTo>
                  <a:pt x="381" y="297"/>
                </a:lnTo>
                <a:lnTo>
                  <a:pt x="382" y="297"/>
                </a:lnTo>
                <a:lnTo>
                  <a:pt x="382" y="298"/>
                </a:lnTo>
                <a:lnTo>
                  <a:pt x="382" y="297"/>
                </a:lnTo>
                <a:lnTo>
                  <a:pt x="382" y="296"/>
                </a:lnTo>
                <a:lnTo>
                  <a:pt x="382" y="297"/>
                </a:lnTo>
                <a:lnTo>
                  <a:pt x="383" y="297"/>
                </a:lnTo>
                <a:lnTo>
                  <a:pt x="382" y="297"/>
                </a:lnTo>
                <a:lnTo>
                  <a:pt x="382" y="298"/>
                </a:lnTo>
                <a:lnTo>
                  <a:pt x="383" y="298"/>
                </a:lnTo>
                <a:lnTo>
                  <a:pt x="383" y="297"/>
                </a:lnTo>
                <a:lnTo>
                  <a:pt x="383" y="298"/>
                </a:lnTo>
                <a:lnTo>
                  <a:pt x="383" y="299"/>
                </a:lnTo>
                <a:lnTo>
                  <a:pt x="382" y="299"/>
                </a:lnTo>
                <a:lnTo>
                  <a:pt x="383" y="299"/>
                </a:lnTo>
                <a:lnTo>
                  <a:pt x="383" y="298"/>
                </a:lnTo>
                <a:lnTo>
                  <a:pt x="384" y="299"/>
                </a:lnTo>
                <a:lnTo>
                  <a:pt x="383" y="299"/>
                </a:lnTo>
                <a:lnTo>
                  <a:pt x="384" y="299"/>
                </a:lnTo>
                <a:lnTo>
                  <a:pt x="385" y="299"/>
                </a:lnTo>
                <a:lnTo>
                  <a:pt x="384" y="299"/>
                </a:lnTo>
                <a:lnTo>
                  <a:pt x="384" y="298"/>
                </a:lnTo>
                <a:lnTo>
                  <a:pt x="385" y="298"/>
                </a:lnTo>
                <a:lnTo>
                  <a:pt x="384" y="298"/>
                </a:lnTo>
                <a:lnTo>
                  <a:pt x="385" y="298"/>
                </a:lnTo>
                <a:lnTo>
                  <a:pt x="385" y="299"/>
                </a:lnTo>
                <a:lnTo>
                  <a:pt x="386" y="299"/>
                </a:lnTo>
                <a:lnTo>
                  <a:pt x="386" y="298"/>
                </a:lnTo>
                <a:lnTo>
                  <a:pt x="386" y="299"/>
                </a:lnTo>
                <a:lnTo>
                  <a:pt x="387" y="299"/>
                </a:lnTo>
                <a:lnTo>
                  <a:pt x="387" y="298"/>
                </a:lnTo>
                <a:lnTo>
                  <a:pt x="386" y="298"/>
                </a:lnTo>
                <a:lnTo>
                  <a:pt x="387" y="298"/>
                </a:lnTo>
                <a:lnTo>
                  <a:pt x="386" y="298"/>
                </a:lnTo>
                <a:lnTo>
                  <a:pt x="386" y="297"/>
                </a:lnTo>
                <a:lnTo>
                  <a:pt x="386" y="298"/>
                </a:lnTo>
                <a:lnTo>
                  <a:pt x="385" y="297"/>
                </a:lnTo>
                <a:lnTo>
                  <a:pt x="385" y="298"/>
                </a:lnTo>
                <a:lnTo>
                  <a:pt x="385" y="297"/>
                </a:lnTo>
                <a:lnTo>
                  <a:pt x="386" y="297"/>
                </a:lnTo>
                <a:lnTo>
                  <a:pt x="386" y="296"/>
                </a:lnTo>
                <a:lnTo>
                  <a:pt x="385" y="296"/>
                </a:lnTo>
                <a:lnTo>
                  <a:pt x="386" y="296"/>
                </a:lnTo>
                <a:lnTo>
                  <a:pt x="385" y="296"/>
                </a:lnTo>
                <a:lnTo>
                  <a:pt x="385" y="295"/>
                </a:lnTo>
                <a:lnTo>
                  <a:pt x="384" y="295"/>
                </a:lnTo>
                <a:lnTo>
                  <a:pt x="385" y="295"/>
                </a:lnTo>
                <a:lnTo>
                  <a:pt x="384" y="295"/>
                </a:lnTo>
                <a:lnTo>
                  <a:pt x="384" y="296"/>
                </a:lnTo>
                <a:lnTo>
                  <a:pt x="385" y="296"/>
                </a:lnTo>
                <a:lnTo>
                  <a:pt x="384" y="296"/>
                </a:lnTo>
                <a:lnTo>
                  <a:pt x="383" y="296"/>
                </a:lnTo>
                <a:lnTo>
                  <a:pt x="384" y="296"/>
                </a:lnTo>
                <a:lnTo>
                  <a:pt x="383" y="295"/>
                </a:lnTo>
                <a:lnTo>
                  <a:pt x="383" y="296"/>
                </a:lnTo>
                <a:lnTo>
                  <a:pt x="382" y="296"/>
                </a:lnTo>
                <a:lnTo>
                  <a:pt x="383" y="296"/>
                </a:lnTo>
                <a:lnTo>
                  <a:pt x="383" y="295"/>
                </a:lnTo>
                <a:lnTo>
                  <a:pt x="383" y="294"/>
                </a:lnTo>
                <a:lnTo>
                  <a:pt x="384" y="294"/>
                </a:lnTo>
                <a:lnTo>
                  <a:pt x="383" y="294"/>
                </a:lnTo>
                <a:lnTo>
                  <a:pt x="384" y="295"/>
                </a:lnTo>
                <a:lnTo>
                  <a:pt x="384" y="294"/>
                </a:lnTo>
                <a:lnTo>
                  <a:pt x="384" y="295"/>
                </a:lnTo>
                <a:lnTo>
                  <a:pt x="385" y="294"/>
                </a:lnTo>
                <a:lnTo>
                  <a:pt x="384" y="294"/>
                </a:lnTo>
                <a:lnTo>
                  <a:pt x="383" y="294"/>
                </a:lnTo>
                <a:lnTo>
                  <a:pt x="384" y="293"/>
                </a:lnTo>
                <a:lnTo>
                  <a:pt x="385" y="293"/>
                </a:lnTo>
                <a:lnTo>
                  <a:pt x="384" y="293"/>
                </a:lnTo>
                <a:lnTo>
                  <a:pt x="384" y="292"/>
                </a:lnTo>
                <a:lnTo>
                  <a:pt x="385" y="292"/>
                </a:lnTo>
                <a:lnTo>
                  <a:pt x="384" y="292"/>
                </a:lnTo>
                <a:lnTo>
                  <a:pt x="385" y="292"/>
                </a:lnTo>
                <a:lnTo>
                  <a:pt x="385" y="293"/>
                </a:lnTo>
                <a:lnTo>
                  <a:pt x="386" y="293"/>
                </a:lnTo>
                <a:lnTo>
                  <a:pt x="386" y="292"/>
                </a:lnTo>
                <a:lnTo>
                  <a:pt x="386" y="293"/>
                </a:lnTo>
                <a:lnTo>
                  <a:pt x="387" y="293"/>
                </a:lnTo>
                <a:lnTo>
                  <a:pt x="387" y="292"/>
                </a:lnTo>
                <a:lnTo>
                  <a:pt x="386" y="292"/>
                </a:lnTo>
                <a:lnTo>
                  <a:pt x="387" y="292"/>
                </a:lnTo>
                <a:lnTo>
                  <a:pt x="386" y="292"/>
                </a:lnTo>
                <a:lnTo>
                  <a:pt x="386" y="291"/>
                </a:lnTo>
                <a:lnTo>
                  <a:pt x="386" y="292"/>
                </a:lnTo>
                <a:lnTo>
                  <a:pt x="385" y="291"/>
                </a:lnTo>
                <a:lnTo>
                  <a:pt x="385" y="292"/>
                </a:lnTo>
                <a:lnTo>
                  <a:pt x="385" y="291"/>
                </a:lnTo>
                <a:lnTo>
                  <a:pt x="386" y="291"/>
                </a:lnTo>
                <a:lnTo>
                  <a:pt x="386" y="290"/>
                </a:lnTo>
                <a:lnTo>
                  <a:pt x="385" y="290"/>
                </a:lnTo>
                <a:lnTo>
                  <a:pt x="386" y="290"/>
                </a:lnTo>
                <a:lnTo>
                  <a:pt x="386" y="289"/>
                </a:lnTo>
                <a:lnTo>
                  <a:pt x="386" y="290"/>
                </a:lnTo>
                <a:lnTo>
                  <a:pt x="387" y="290"/>
                </a:lnTo>
                <a:lnTo>
                  <a:pt x="387" y="289"/>
                </a:lnTo>
                <a:lnTo>
                  <a:pt x="386" y="289"/>
                </a:lnTo>
                <a:lnTo>
                  <a:pt x="387" y="289"/>
                </a:lnTo>
                <a:lnTo>
                  <a:pt x="386" y="289"/>
                </a:lnTo>
                <a:lnTo>
                  <a:pt x="387" y="288"/>
                </a:lnTo>
                <a:lnTo>
                  <a:pt x="387" y="289"/>
                </a:lnTo>
                <a:lnTo>
                  <a:pt x="387" y="288"/>
                </a:lnTo>
                <a:lnTo>
                  <a:pt x="387" y="287"/>
                </a:lnTo>
                <a:lnTo>
                  <a:pt x="387" y="288"/>
                </a:lnTo>
                <a:lnTo>
                  <a:pt x="388" y="288"/>
                </a:lnTo>
                <a:lnTo>
                  <a:pt x="387" y="288"/>
                </a:lnTo>
                <a:lnTo>
                  <a:pt x="387" y="289"/>
                </a:lnTo>
                <a:lnTo>
                  <a:pt x="388" y="289"/>
                </a:lnTo>
                <a:lnTo>
                  <a:pt x="388" y="288"/>
                </a:lnTo>
                <a:lnTo>
                  <a:pt x="388" y="289"/>
                </a:lnTo>
                <a:lnTo>
                  <a:pt x="388" y="290"/>
                </a:lnTo>
                <a:lnTo>
                  <a:pt x="387" y="290"/>
                </a:lnTo>
                <a:lnTo>
                  <a:pt x="388" y="290"/>
                </a:lnTo>
                <a:lnTo>
                  <a:pt x="388" y="289"/>
                </a:lnTo>
                <a:lnTo>
                  <a:pt x="389" y="289"/>
                </a:lnTo>
                <a:lnTo>
                  <a:pt x="389" y="290"/>
                </a:lnTo>
                <a:lnTo>
                  <a:pt x="389" y="291"/>
                </a:lnTo>
                <a:lnTo>
                  <a:pt x="390" y="291"/>
                </a:lnTo>
                <a:lnTo>
                  <a:pt x="390" y="292"/>
                </a:lnTo>
                <a:lnTo>
                  <a:pt x="389" y="292"/>
                </a:lnTo>
                <a:lnTo>
                  <a:pt x="389" y="291"/>
                </a:lnTo>
                <a:lnTo>
                  <a:pt x="389" y="292"/>
                </a:lnTo>
                <a:lnTo>
                  <a:pt x="389" y="291"/>
                </a:lnTo>
                <a:lnTo>
                  <a:pt x="388" y="291"/>
                </a:lnTo>
                <a:lnTo>
                  <a:pt x="388" y="292"/>
                </a:lnTo>
                <a:lnTo>
                  <a:pt x="388" y="293"/>
                </a:lnTo>
                <a:lnTo>
                  <a:pt x="387" y="293"/>
                </a:lnTo>
                <a:lnTo>
                  <a:pt x="388" y="293"/>
                </a:lnTo>
                <a:lnTo>
                  <a:pt x="388" y="292"/>
                </a:lnTo>
                <a:lnTo>
                  <a:pt x="389" y="292"/>
                </a:lnTo>
                <a:lnTo>
                  <a:pt x="389" y="293"/>
                </a:lnTo>
                <a:lnTo>
                  <a:pt x="390" y="293"/>
                </a:lnTo>
                <a:lnTo>
                  <a:pt x="389" y="293"/>
                </a:lnTo>
                <a:lnTo>
                  <a:pt x="389" y="292"/>
                </a:lnTo>
                <a:lnTo>
                  <a:pt x="390" y="292"/>
                </a:lnTo>
                <a:lnTo>
                  <a:pt x="390" y="293"/>
                </a:lnTo>
                <a:lnTo>
                  <a:pt x="391" y="293"/>
                </a:lnTo>
                <a:lnTo>
                  <a:pt x="391" y="294"/>
                </a:lnTo>
                <a:lnTo>
                  <a:pt x="390" y="294"/>
                </a:lnTo>
                <a:lnTo>
                  <a:pt x="390" y="295"/>
                </a:lnTo>
                <a:lnTo>
                  <a:pt x="390" y="294"/>
                </a:lnTo>
                <a:lnTo>
                  <a:pt x="391" y="294"/>
                </a:lnTo>
                <a:lnTo>
                  <a:pt x="391" y="295"/>
                </a:lnTo>
                <a:lnTo>
                  <a:pt x="391" y="294"/>
                </a:lnTo>
                <a:lnTo>
                  <a:pt x="391" y="295"/>
                </a:lnTo>
                <a:lnTo>
                  <a:pt x="392" y="295"/>
                </a:lnTo>
                <a:lnTo>
                  <a:pt x="391" y="295"/>
                </a:lnTo>
                <a:lnTo>
                  <a:pt x="392" y="295"/>
                </a:lnTo>
                <a:lnTo>
                  <a:pt x="392" y="296"/>
                </a:lnTo>
                <a:lnTo>
                  <a:pt x="391" y="296"/>
                </a:lnTo>
                <a:lnTo>
                  <a:pt x="391" y="295"/>
                </a:lnTo>
                <a:lnTo>
                  <a:pt x="391" y="296"/>
                </a:lnTo>
                <a:lnTo>
                  <a:pt x="390" y="296"/>
                </a:lnTo>
                <a:lnTo>
                  <a:pt x="390" y="295"/>
                </a:lnTo>
                <a:lnTo>
                  <a:pt x="389" y="295"/>
                </a:lnTo>
                <a:lnTo>
                  <a:pt x="389" y="296"/>
                </a:lnTo>
                <a:lnTo>
                  <a:pt x="390" y="296"/>
                </a:lnTo>
                <a:lnTo>
                  <a:pt x="389" y="296"/>
                </a:lnTo>
                <a:lnTo>
                  <a:pt x="389" y="297"/>
                </a:lnTo>
                <a:lnTo>
                  <a:pt x="390" y="297"/>
                </a:lnTo>
                <a:lnTo>
                  <a:pt x="390" y="298"/>
                </a:lnTo>
                <a:lnTo>
                  <a:pt x="389" y="298"/>
                </a:lnTo>
                <a:lnTo>
                  <a:pt x="389" y="297"/>
                </a:lnTo>
                <a:lnTo>
                  <a:pt x="389" y="298"/>
                </a:lnTo>
                <a:lnTo>
                  <a:pt x="389" y="297"/>
                </a:lnTo>
                <a:lnTo>
                  <a:pt x="388" y="297"/>
                </a:lnTo>
                <a:lnTo>
                  <a:pt x="388" y="298"/>
                </a:lnTo>
                <a:lnTo>
                  <a:pt x="388" y="299"/>
                </a:lnTo>
                <a:lnTo>
                  <a:pt x="387" y="299"/>
                </a:lnTo>
                <a:lnTo>
                  <a:pt x="388" y="299"/>
                </a:lnTo>
                <a:lnTo>
                  <a:pt x="388" y="298"/>
                </a:lnTo>
                <a:lnTo>
                  <a:pt x="389" y="298"/>
                </a:lnTo>
                <a:lnTo>
                  <a:pt x="389" y="299"/>
                </a:lnTo>
                <a:lnTo>
                  <a:pt x="390" y="299"/>
                </a:lnTo>
                <a:lnTo>
                  <a:pt x="389" y="299"/>
                </a:lnTo>
                <a:lnTo>
                  <a:pt x="389" y="298"/>
                </a:lnTo>
                <a:lnTo>
                  <a:pt x="390" y="298"/>
                </a:lnTo>
                <a:lnTo>
                  <a:pt x="390" y="299"/>
                </a:lnTo>
                <a:lnTo>
                  <a:pt x="391" y="299"/>
                </a:lnTo>
                <a:lnTo>
                  <a:pt x="391" y="298"/>
                </a:lnTo>
                <a:lnTo>
                  <a:pt x="391" y="299"/>
                </a:lnTo>
                <a:lnTo>
                  <a:pt x="392" y="299"/>
                </a:lnTo>
                <a:lnTo>
                  <a:pt x="392" y="298"/>
                </a:lnTo>
                <a:lnTo>
                  <a:pt x="391" y="298"/>
                </a:lnTo>
                <a:lnTo>
                  <a:pt x="392" y="298"/>
                </a:lnTo>
                <a:lnTo>
                  <a:pt x="392" y="297"/>
                </a:lnTo>
                <a:lnTo>
                  <a:pt x="392" y="298"/>
                </a:lnTo>
                <a:lnTo>
                  <a:pt x="392" y="297"/>
                </a:lnTo>
                <a:lnTo>
                  <a:pt x="392" y="296"/>
                </a:lnTo>
                <a:lnTo>
                  <a:pt x="393" y="296"/>
                </a:lnTo>
                <a:lnTo>
                  <a:pt x="393" y="297"/>
                </a:lnTo>
                <a:lnTo>
                  <a:pt x="393" y="298"/>
                </a:lnTo>
                <a:lnTo>
                  <a:pt x="393" y="297"/>
                </a:lnTo>
                <a:lnTo>
                  <a:pt x="393" y="298"/>
                </a:lnTo>
                <a:lnTo>
                  <a:pt x="394" y="298"/>
                </a:lnTo>
                <a:lnTo>
                  <a:pt x="393" y="298"/>
                </a:lnTo>
                <a:lnTo>
                  <a:pt x="393" y="299"/>
                </a:lnTo>
                <a:lnTo>
                  <a:pt x="394" y="299"/>
                </a:lnTo>
                <a:lnTo>
                  <a:pt x="394" y="298"/>
                </a:lnTo>
                <a:lnTo>
                  <a:pt x="394" y="299"/>
                </a:lnTo>
                <a:lnTo>
                  <a:pt x="394" y="300"/>
                </a:lnTo>
                <a:lnTo>
                  <a:pt x="395" y="300"/>
                </a:lnTo>
                <a:lnTo>
                  <a:pt x="395" y="301"/>
                </a:lnTo>
                <a:lnTo>
                  <a:pt x="395" y="300"/>
                </a:lnTo>
                <a:lnTo>
                  <a:pt x="394" y="300"/>
                </a:lnTo>
                <a:lnTo>
                  <a:pt x="394" y="301"/>
                </a:lnTo>
                <a:lnTo>
                  <a:pt x="394" y="300"/>
                </a:lnTo>
                <a:lnTo>
                  <a:pt x="394" y="301"/>
                </a:lnTo>
                <a:lnTo>
                  <a:pt x="393" y="301"/>
                </a:lnTo>
                <a:lnTo>
                  <a:pt x="394" y="301"/>
                </a:lnTo>
                <a:lnTo>
                  <a:pt x="393" y="301"/>
                </a:lnTo>
                <a:lnTo>
                  <a:pt x="393" y="302"/>
                </a:lnTo>
                <a:lnTo>
                  <a:pt x="394" y="302"/>
                </a:lnTo>
                <a:lnTo>
                  <a:pt x="394" y="301"/>
                </a:lnTo>
                <a:lnTo>
                  <a:pt x="394" y="302"/>
                </a:lnTo>
                <a:lnTo>
                  <a:pt x="395" y="302"/>
                </a:lnTo>
                <a:lnTo>
                  <a:pt x="395" y="301"/>
                </a:lnTo>
                <a:lnTo>
                  <a:pt x="396" y="301"/>
                </a:lnTo>
                <a:lnTo>
                  <a:pt x="396" y="302"/>
                </a:lnTo>
                <a:lnTo>
                  <a:pt x="395" y="302"/>
                </a:lnTo>
                <a:lnTo>
                  <a:pt x="396" y="302"/>
                </a:lnTo>
                <a:lnTo>
                  <a:pt x="396" y="303"/>
                </a:lnTo>
                <a:lnTo>
                  <a:pt x="395" y="303"/>
                </a:lnTo>
                <a:lnTo>
                  <a:pt x="395" y="304"/>
                </a:lnTo>
                <a:lnTo>
                  <a:pt x="396" y="304"/>
                </a:lnTo>
                <a:lnTo>
                  <a:pt x="396" y="303"/>
                </a:lnTo>
                <a:lnTo>
                  <a:pt x="396" y="304"/>
                </a:lnTo>
                <a:lnTo>
                  <a:pt x="396" y="303"/>
                </a:lnTo>
                <a:lnTo>
                  <a:pt x="397" y="303"/>
                </a:lnTo>
                <a:lnTo>
                  <a:pt x="396" y="303"/>
                </a:lnTo>
                <a:lnTo>
                  <a:pt x="397" y="304"/>
                </a:lnTo>
                <a:lnTo>
                  <a:pt x="396" y="304"/>
                </a:lnTo>
                <a:lnTo>
                  <a:pt x="397" y="304"/>
                </a:lnTo>
                <a:lnTo>
                  <a:pt x="397" y="305"/>
                </a:lnTo>
                <a:lnTo>
                  <a:pt x="398" y="305"/>
                </a:lnTo>
                <a:lnTo>
                  <a:pt x="397" y="305"/>
                </a:lnTo>
                <a:lnTo>
                  <a:pt x="396" y="305"/>
                </a:lnTo>
                <a:lnTo>
                  <a:pt x="397" y="305"/>
                </a:lnTo>
                <a:lnTo>
                  <a:pt x="396" y="304"/>
                </a:lnTo>
                <a:lnTo>
                  <a:pt x="396" y="305"/>
                </a:lnTo>
                <a:lnTo>
                  <a:pt x="395" y="305"/>
                </a:lnTo>
                <a:lnTo>
                  <a:pt x="396" y="305"/>
                </a:lnTo>
                <a:lnTo>
                  <a:pt x="396" y="304"/>
                </a:lnTo>
                <a:lnTo>
                  <a:pt x="395" y="304"/>
                </a:lnTo>
                <a:lnTo>
                  <a:pt x="395" y="305"/>
                </a:lnTo>
                <a:lnTo>
                  <a:pt x="394" y="305"/>
                </a:lnTo>
                <a:lnTo>
                  <a:pt x="394" y="304"/>
                </a:lnTo>
                <a:lnTo>
                  <a:pt x="394" y="305"/>
                </a:lnTo>
                <a:lnTo>
                  <a:pt x="393" y="305"/>
                </a:lnTo>
                <a:lnTo>
                  <a:pt x="393" y="304"/>
                </a:lnTo>
                <a:lnTo>
                  <a:pt x="394" y="304"/>
                </a:lnTo>
                <a:lnTo>
                  <a:pt x="393" y="304"/>
                </a:lnTo>
                <a:lnTo>
                  <a:pt x="393" y="303"/>
                </a:lnTo>
                <a:lnTo>
                  <a:pt x="393" y="304"/>
                </a:lnTo>
                <a:lnTo>
                  <a:pt x="393" y="303"/>
                </a:lnTo>
                <a:lnTo>
                  <a:pt x="393" y="302"/>
                </a:lnTo>
                <a:lnTo>
                  <a:pt x="392" y="302"/>
                </a:lnTo>
                <a:lnTo>
                  <a:pt x="392" y="303"/>
                </a:lnTo>
                <a:lnTo>
                  <a:pt x="392" y="304"/>
                </a:lnTo>
                <a:lnTo>
                  <a:pt x="392" y="303"/>
                </a:lnTo>
                <a:lnTo>
                  <a:pt x="392" y="304"/>
                </a:lnTo>
                <a:lnTo>
                  <a:pt x="391" y="304"/>
                </a:lnTo>
                <a:lnTo>
                  <a:pt x="392" y="304"/>
                </a:lnTo>
                <a:lnTo>
                  <a:pt x="392" y="305"/>
                </a:lnTo>
                <a:lnTo>
                  <a:pt x="391" y="305"/>
                </a:lnTo>
                <a:lnTo>
                  <a:pt x="391" y="304"/>
                </a:lnTo>
                <a:lnTo>
                  <a:pt x="391" y="305"/>
                </a:lnTo>
                <a:lnTo>
                  <a:pt x="391" y="306"/>
                </a:lnTo>
                <a:lnTo>
                  <a:pt x="390" y="306"/>
                </a:lnTo>
                <a:lnTo>
                  <a:pt x="390" y="307"/>
                </a:lnTo>
                <a:lnTo>
                  <a:pt x="390" y="306"/>
                </a:lnTo>
                <a:lnTo>
                  <a:pt x="391" y="306"/>
                </a:lnTo>
                <a:lnTo>
                  <a:pt x="391" y="307"/>
                </a:lnTo>
                <a:lnTo>
                  <a:pt x="391" y="306"/>
                </a:lnTo>
                <a:lnTo>
                  <a:pt x="391" y="307"/>
                </a:lnTo>
                <a:lnTo>
                  <a:pt x="392" y="307"/>
                </a:lnTo>
                <a:lnTo>
                  <a:pt x="391" y="307"/>
                </a:lnTo>
                <a:lnTo>
                  <a:pt x="392" y="307"/>
                </a:lnTo>
                <a:lnTo>
                  <a:pt x="392" y="308"/>
                </a:lnTo>
                <a:lnTo>
                  <a:pt x="391" y="308"/>
                </a:lnTo>
                <a:lnTo>
                  <a:pt x="391" y="307"/>
                </a:lnTo>
                <a:lnTo>
                  <a:pt x="391" y="308"/>
                </a:lnTo>
                <a:lnTo>
                  <a:pt x="390" y="308"/>
                </a:lnTo>
                <a:lnTo>
                  <a:pt x="390" y="307"/>
                </a:lnTo>
                <a:lnTo>
                  <a:pt x="389" y="307"/>
                </a:lnTo>
                <a:lnTo>
                  <a:pt x="389" y="308"/>
                </a:lnTo>
                <a:lnTo>
                  <a:pt x="390" y="308"/>
                </a:lnTo>
                <a:lnTo>
                  <a:pt x="389" y="308"/>
                </a:lnTo>
                <a:lnTo>
                  <a:pt x="389" y="309"/>
                </a:lnTo>
                <a:lnTo>
                  <a:pt x="390" y="309"/>
                </a:lnTo>
                <a:lnTo>
                  <a:pt x="390" y="310"/>
                </a:lnTo>
                <a:lnTo>
                  <a:pt x="389" y="310"/>
                </a:lnTo>
                <a:lnTo>
                  <a:pt x="389" y="309"/>
                </a:lnTo>
                <a:lnTo>
                  <a:pt x="389" y="310"/>
                </a:lnTo>
                <a:lnTo>
                  <a:pt x="389" y="309"/>
                </a:lnTo>
                <a:lnTo>
                  <a:pt x="388" y="309"/>
                </a:lnTo>
                <a:lnTo>
                  <a:pt x="388" y="310"/>
                </a:lnTo>
                <a:lnTo>
                  <a:pt x="388" y="311"/>
                </a:lnTo>
                <a:lnTo>
                  <a:pt x="387" y="311"/>
                </a:lnTo>
                <a:lnTo>
                  <a:pt x="388" y="311"/>
                </a:lnTo>
                <a:lnTo>
                  <a:pt x="388" y="310"/>
                </a:lnTo>
                <a:lnTo>
                  <a:pt x="389" y="310"/>
                </a:lnTo>
                <a:lnTo>
                  <a:pt x="389" y="311"/>
                </a:lnTo>
                <a:lnTo>
                  <a:pt x="390" y="311"/>
                </a:lnTo>
                <a:lnTo>
                  <a:pt x="389" y="311"/>
                </a:lnTo>
                <a:lnTo>
                  <a:pt x="389" y="310"/>
                </a:lnTo>
                <a:lnTo>
                  <a:pt x="390" y="310"/>
                </a:lnTo>
                <a:lnTo>
                  <a:pt x="390" y="311"/>
                </a:lnTo>
                <a:lnTo>
                  <a:pt x="391" y="311"/>
                </a:lnTo>
                <a:lnTo>
                  <a:pt x="391" y="310"/>
                </a:lnTo>
                <a:lnTo>
                  <a:pt x="391" y="311"/>
                </a:lnTo>
                <a:lnTo>
                  <a:pt x="392" y="311"/>
                </a:lnTo>
                <a:lnTo>
                  <a:pt x="392" y="310"/>
                </a:lnTo>
                <a:lnTo>
                  <a:pt x="391" y="310"/>
                </a:lnTo>
                <a:lnTo>
                  <a:pt x="392" y="310"/>
                </a:lnTo>
                <a:lnTo>
                  <a:pt x="392" y="309"/>
                </a:lnTo>
                <a:lnTo>
                  <a:pt x="392" y="310"/>
                </a:lnTo>
                <a:lnTo>
                  <a:pt x="392" y="309"/>
                </a:lnTo>
                <a:lnTo>
                  <a:pt x="392" y="308"/>
                </a:lnTo>
                <a:lnTo>
                  <a:pt x="393" y="308"/>
                </a:lnTo>
                <a:lnTo>
                  <a:pt x="393" y="309"/>
                </a:lnTo>
                <a:lnTo>
                  <a:pt x="393" y="310"/>
                </a:lnTo>
                <a:lnTo>
                  <a:pt x="393" y="309"/>
                </a:lnTo>
                <a:lnTo>
                  <a:pt x="393" y="310"/>
                </a:lnTo>
                <a:lnTo>
                  <a:pt x="394" y="310"/>
                </a:lnTo>
                <a:lnTo>
                  <a:pt x="393" y="310"/>
                </a:lnTo>
                <a:lnTo>
                  <a:pt x="393" y="311"/>
                </a:lnTo>
                <a:lnTo>
                  <a:pt x="394" y="311"/>
                </a:lnTo>
                <a:lnTo>
                  <a:pt x="394" y="310"/>
                </a:lnTo>
                <a:lnTo>
                  <a:pt x="394" y="311"/>
                </a:lnTo>
                <a:lnTo>
                  <a:pt x="395" y="311"/>
                </a:lnTo>
                <a:lnTo>
                  <a:pt x="395" y="310"/>
                </a:lnTo>
                <a:lnTo>
                  <a:pt x="396" y="310"/>
                </a:lnTo>
                <a:lnTo>
                  <a:pt x="396" y="311"/>
                </a:lnTo>
                <a:lnTo>
                  <a:pt x="395" y="311"/>
                </a:lnTo>
                <a:lnTo>
                  <a:pt x="396" y="311"/>
                </a:lnTo>
                <a:lnTo>
                  <a:pt x="396" y="310"/>
                </a:lnTo>
                <a:lnTo>
                  <a:pt x="397" y="311"/>
                </a:lnTo>
                <a:lnTo>
                  <a:pt x="396" y="311"/>
                </a:lnTo>
                <a:lnTo>
                  <a:pt x="397" y="311"/>
                </a:lnTo>
                <a:lnTo>
                  <a:pt x="398" y="311"/>
                </a:lnTo>
                <a:lnTo>
                  <a:pt x="397" y="311"/>
                </a:lnTo>
                <a:lnTo>
                  <a:pt x="397" y="310"/>
                </a:lnTo>
                <a:lnTo>
                  <a:pt x="396" y="310"/>
                </a:lnTo>
                <a:lnTo>
                  <a:pt x="397" y="310"/>
                </a:lnTo>
                <a:lnTo>
                  <a:pt x="396" y="309"/>
                </a:lnTo>
                <a:lnTo>
                  <a:pt x="397" y="309"/>
                </a:lnTo>
                <a:lnTo>
                  <a:pt x="396" y="309"/>
                </a:lnTo>
                <a:lnTo>
                  <a:pt x="396" y="310"/>
                </a:lnTo>
                <a:lnTo>
                  <a:pt x="396" y="309"/>
                </a:lnTo>
                <a:lnTo>
                  <a:pt x="396" y="310"/>
                </a:lnTo>
                <a:lnTo>
                  <a:pt x="395" y="310"/>
                </a:lnTo>
                <a:lnTo>
                  <a:pt x="395" y="309"/>
                </a:lnTo>
                <a:lnTo>
                  <a:pt x="396" y="309"/>
                </a:lnTo>
                <a:lnTo>
                  <a:pt x="396" y="308"/>
                </a:lnTo>
                <a:lnTo>
                  <a:pt x="396" y="307"/>
                </a:lnTo>
                <a:lnTo>
                  <a:pt x="397" y="308"/>
                </a:lnTo>
                <a:lnTo>
                  <a:pt x="396" y="308"/>
                </a:lnTo>
                <a:lnTo>
                  <a:pt x="397" y="308"/>
                </a:lnTo>
                <a:lnTo>
                  <a:pt x="398" y="308"/>
                </a:lnTo>
                <a:lnTo>
                  <a:pt x="397" y="308"/>
                </a:lnTo>
                <a:lnTo>
                  <a:pt x="397" y="307"/>
                </a:lnTo>
                <a:lnTo>
                  <a:pt x="396" y="307"/>
                </a:lnTo>
                <a:lnTo>
                  <a:pt x="397" y="307"/>
                </a:lnTo>
                <a:lnTo>
                  <a:pt x="397" y="306"/>
                </a:lnTo>
                <a:lnTo>
                  <a:pt x="397" y="307"/>
                </a:lnTo>
                <a:lnTo>
                  <a:pt x="398" y="306"/>
                </a:lnTo>
                <a:lnTo>
                  <a:pt x="397" y="306"/>
                </a:lnTo>
                <a:lnTo>
                  <a:pt x="398" y="306"/>
                </a:lnTo>
                <a:lnTo>
                  <a:pt x="397" y="305"/>
                </a:lnTo>
                <a:lnTo>
                  <a:pt x="398" y="305"/>
                </a:lnTo>
                <a:lnTo>
                  <a:pt x="398" y="306"/>
                </a:lnTo>
                <a:lnTo>
                  <a:pt x="398" y="307"/>
                </a:lnTo>
                <a:lnTo>
                  <a:pt x="398" y="306"/>
                </a:lnTo>
                <a:lnTo>
                  <a:pt x="399" y="307"/>
                </a:lnTo>
                <a:lnTo>
                  <a:pt x="398" y="307"/>
                </a:lnTo>
                <a:lnTo>
                  <a:pt x="399" y="307"/>
                </a:lnTo>
                <a:lnTo>
                  <a:pt x="398" y="307"/>
                </a:lnTo>
                <a:lnTo>
                  <a:pt x="398" y="308"/>
                </a:lnTo>
                <a:lnTo>
                  <a:pt x="399" y="308"/>
                </a:lnTo>
                <a:lnTo>
                  <a:pt x="399" y="307"/>
                </a:lnTo>
                <a:lnTo>
                  <a:pt x="399" y="308"/>
                </a:lnTo>
                <a:lnTo>
                  <a:pt x="400" y="308"/>
                </a:lnTo>
                <a:lnTo>
                  <a:pt x="399" y="308"/>
                </a:lnTo>
                <a:lnTo>
                  <a:pt x="399" y="309"/>
                </a:lnTo>
                <a:lnTo>
                  <a:pt x="400" y="309"/>
                </a:lnTo>
                <a:lnTo>
                  <a:pt x="400" y="310"/>
                </a:lnTo>
                <a:lnTo>
                  <a:pt x="400" y="309"/>
                </a:lnTo>
                <a:lnTo>
                  <a:pt x="399" y="310"/>
                </a:lnTo>
                <a:lnTo>
                  <a:pt x="399" y="309"/>
                </a:lnTo>
                <a:lnTo>
                  <a:pt x="399" y="310"/>
                </a:lnTo>
                <a:lnTo>
                  <a:pt x="398" y="310"/>
                </a:lnTo>
                <a:lnTo>
                  <a:pt x="399" y="310"/>
                </a:lnTo>
                <a:lnTo>
                  <a:pt x="398" y="310"/>
                </a:lnTo>
                <a:lnTo>
                  <a:pt x="398" y="311"/>
                </a:lnTo>
                <a:lnTo>
                  <a:pt x="399" y="311"/>
                </a:lnTo>
                <a:lnTo>
                  <a:pt x="399" y="310"/>
                </a:lnTo>
                <a:lnTo>
                  <a:pt x="399" y="311"/>
                </a:lnTo>
                <a:lnTo>
                  <a:pt x="400" y="311"/>
                </a:lnTo>
                <a:lnTo>
                  <a:pt x="400" y="310"/>
                </a:lnTo>
                <a:lnTo>
                  <a:pt x="401" y="310"/>
                </a:lnTo>
                <a:lnTo>
                  <a:pt x="401" y="311"/>
                </a:lnTo>
                <a:lnTo>
                  <a:pt x="400" y="311"/>
                </a:lnTo>
                <a:lnTo>
                  <a:pt x="401" y="311"/>
                </a:lnTo>
                <a:lnTo>
                  <a:pt x="401" y="312"/>
                </a:lnTo>
                <a:lnTo>
                  <a:pt x="400" y="312"/>
                </a:lnTo>
                <a:lnTo>
                  <a:pt x="400" y="313"/>
                </a:lnTo>
                <a:lnTo>
                  <a:pt x="401" y="313"/>
                </a:lnTo>
                <a:lnTo>
                  <a:pt x="401" y="312"/>
                </a:lnTo>
                <a:lnTo>
                  <a:pt x="401" y="313"/>
                </a:lnTo>
                <a:lnTo>
                  <a:pt x="401" y="312"/>
                </a:lnTo>
                <a:lnTo>
                  <a:pt x="402" y="312"/>
                </a:lnTo>
                <a:lnTo>
                  <a:pt x="402" y="313"/>
                </a:lnTo>
                <a:lnTo>
                  <a:pt x="402" y="314"/>
                </a:lnTo>
                <a:lnTo>
                  <a:pt x="403" y="314"/>
                </a:lnTo>
                <a:lnTo>
                  <a:pt x="402" y="314"/>
                </a:lnTo>
                <a:lnTo>
                  <a:pt x="402" y="313"/>
                </a:lnTo>
                <a:lnTo>
                  <a:pt x="401" y="313"/>
                </a:lnTo>
                <a:lnTo>
                  <a:pt x="401" y="314"/>
                </a:lnTo>
                <a:lnTo>
                  <a:pt x="400" y="314"/>
                </a:lnTo>
                <a:lnTo>
                  <a:pt x="401" y="314"/>
                </a:lnTo>
                <a:lnTo>
                  <a:pt x="401" y="313"/>
                </a:lnTo>
                <a:lnTo>
                  <a:pt x="400" y="313"/>
                </a:lnTo>
                <a:lnTo>
                  <a:pt x="400" y="314"/>
                </a:lnTo>
                <a:lnTo>
                  <a:pt x="399" y="314"/>
                </a:lnTo>
                <a:lnTo>
                  <a:pt x="400" y="314"/>
                </a:lnTo>
                <a:lnTo>
                  <a:pt x="399" y="314"/>
                </a:lnTo>
                <a:lnTo>
                  <a:pt x="399" y="315"/>
                </a:lnTo>
                <a:lnTo>
                  <a:pt x="400" y="315"/>
                </a:lnTo>
                <a:lnTo>
                  <a:pt x="400" y="316"/>
                </a:lnTo>
                <a:lnTo>
                  <a:pt x="400" y="315"/>
                </a:lnTo>
                <a:lnTo>
                  <a:pt x="399" y="316"/>
                </a:lnTo>
                <a:lnTo>
                  <a:pt x="399" y="315"/>
                </a:lnTo>
                <a:lnTo>
                  <a:pt x="399" y="316"/>
                </a:lnTo>
                <a:lnTo>
                  <a:pt x="398" y="316"/>
                </a:lnTo>
                <a:lnTo>
                  <a:pt x="399" y="316"/>
                </a:lnTo>
                <a:lnTo>
                  <a:pt x="398" y="316"/>
                </a:lnTo>
                <a:lnTo>
                  <a:pt x="398" y="317"/>
                </a:lnTo>
                <a:lnTo>
                  <a:pt x="399" y="317"/>
                </a:lnTo>
                <a:lnTo>
                  <a:pt x="399" y="316"/>
                </a:lnTo>
                <a:lnTo>
                  <a:pt x="399" y="317"/>
                </a:lnTo>
                <a:lnTo>
                  <a:pt x="400" y="317"/>
                </a:lnTo>
                <a:lnTo>
                  <a:pt x="400" y="316"/>
                </a:lnTo>
                <a:lnTo>
                  <a:pt x="401" y="316"/>
                </a:lnTo>
                <a:lnTo>
                  <a:pt x="401" y="317"/>
                </a:lnTo>
                <a:lnTo>
                  <a:pt x="400" y="317"/>
                </a:lnTo>
                <a:lnTo>
                  <a:pt x="401" y="317"/>
                </a:lnTo>
                <a:lnTo>
                  <a:pt x="401" y="316"/>
                </a:lnTo>
                <a:lnTo>
                  <a:pt x="402" y="316"/>
                </a:lnTo>
                <a:lnTo>
                  <a:pt x="402" y="317"/>
                </a:lnTo>
                <a:lnTo>
                  <a:pt x="403" y="317"/>
                </a:lnTo>
                <a:lnTo>
                  <a:pt x="402" y="317"/>
                </a:lnTo>
                <a:lnTo>
                  <a:pt x="402" y="316"/>
                </a:lnTo>
                <a:lnTo>
                  <a:pt x="402" y="315"/>
                </a:lnTo>
                <a:lnTo>
                  <a:pt x="402" y="316"/>
                </a:lnTo>
                <a:lnTo>
                  <a:pt x="403" y="316"/>
                </a:lnTo>
                <a:lnTo>
                  <a:pt x="403" y="315"/>
                </a:lnTo>
                <a:lnTo>
                  <a:pt x="402" y="315"/>
                </a:lnTo>
                <a:lnTo>
                  <a:pt x="403" y="315"/>
                </a:lnTo>
                <a:lnTo>
                  <a:pt x="403" y="314"/>
                </a:lnTo>
                <a:lnTo>
                  <a:pt x="403" y="315"/>
                </a:lnTo>
                <a:lnTo>
                  <a:pt x="403" y="316"/>
                </a:lnTo>
                <a:lnTo>
                  <a:pt x="403" y="315"/>
                </a:lnTo>
                <a:lnTo>
                  <a:pt x="404" y="315"/>
                </a:lnTo>
                <a:lnTo>
                  <a:pt x="404" y="316"/>
                </a:lnTo>
                <a:lnTo>
                  <a:pt x="403" y="316"/>
                </a:lnTo>
                <a:lnTo>
                  <a:pt x="403" y="317"/>
                </a:lnTo>
                <a:lnTo>
                  <a:pt x="404" y="317"/>
                </a:lnTo>
                <a:lnTo>
                  <a:pt x="404" y="316"/>
                </a:lnTo>
                <a:lnTo>
                  <a:pt x="404" y="317"/>
                </a:lnTo>
                <a:lnTo>
                  <a:pt x="405" y="317"/>
                </a:lnTo>
                <a:lnTo>
                  <a:pt x="404" y="317"/>
                </a:lnTo>
                <a:lnTo>
                  <a:pt x="404" y="318"/>
                </a:lnTo>
                <a:lnTo>
                  <a:pt x="405" y="318"/>
                </a:lnTo>
                <a:lnTo>
                  <a:pt x="405" y="319"/>
                </a:lnTo>
                <a:lnTo>
                  <a:pt x="405" y="318"/>
                </a:lnTo>
                <a:lnTo>
                  <a:pt x="405" y="319"/>
                </a:lnTo>
                <a:lnTo>
                  <a:pt x="404" y="319"/>
                </a:lnTo>
                <a:lnTo>
                  <a:pt x="404" y="318"/>
                </a:lnTo>
                <a:lnTo>
                  <a:pt x="404" y="319"/>
                </a:lnTo>
                <a:lnTo>
                  <a:pt x="403" y="319"/>
                </a:lnTo>
                <a:lnTo>
                  <a:pt x="403" y="320"/>
                </a:lnTo>
                <a:lnTo>
                  <a:pt x="404" y="320"/>
                </a:lnTo>
                <a:lnTo>
                  <a:pt x="404" y="319"/>
                </a:lnTo>
                <a:lnTo>
                  <a:pt x="404" y="320"/>
                </a:lnTo>
                <a:lnTo>
                  <a:pt x="405" y="320"/>
                </a:lnTo>
                <a:lnTo>
                  <a:pt x="405" y="319"/>
                </a:lnTo>
                <a:lnTo>
                  <a:pt x="406" y="319"/>
                </a:lnTo>
                <a:lnTo>
                  <a:pt x="406" y="320"/>
                </a:lnTo>
                <a:lnTo>
                  <a:pt x="407" y="320"/>
                </a:lnTo>
                <a:lnTo>
                  <a:pt x="407" y="321"/>
                </a:lnTo>
                <a:lnTo>
                  <a:pt x="406" y="321"/>
                </a:lnTo>
                <a:lnTo>
                  <a:pt x="406" y="322"/>
                </a:lnTo>
                <a:lnTo>
                  <a:pt x="406" y="321"/>
                </a:lnTo>
                <a:lnTo>
                  <a:pt x="406" y="322"/>
                </a:lnTo>
                <a:lnTo>
                  <a:pt x="407" y="322"/>
                </a:lnTo>
                <a:lnTo>
                  <a:pt x="407" y="321"/>
                </a:lnTo>
                <a:lnTo>
                  <a:pt x="407" y="322"/>
                </a:lnTo>
                <a:lnTo>
                  <a:pt x="408" y="322"/>
                </a:lnTo>
                <a:lnTo>
                  <a:pt x="408" y="323"/>
                </a:lnTo>
                <a:lnTo>
                  <a:pt x="407" y="323"/>
                </a:lnTo>
                <a:lnTo>
                  <a:pt x="407" y="322"/>
                </a:lnTo>
                <a:lnTo>
                  <a:pt x="407" y="323"/>
                </a:lnTo>
                <a:lnTo>
                  <a:pt x="406" y="323"/>
                </a:lnTo>
                <a:lnTo>
                  <a:pt x="406" y="322"/>
                </a:lnTo>
                <a:lnTo>
                  <a:pt x="405" y="322"/>
                </a:lnTo>
                <a:lnTo>
                  <a:pt x="405" y="323"/>
                </a:lnTo>
                <a:lnTo>
                  <a:pt x="404" y="323"/>
                </a:lnTo>
                <a:lnTo>
                  <a:pt x="404" y="322"/>
                </a:lnTo>
                <a:lnTo>
                  <a:pt x="404" y="323"/>
                </a:lnTo>
                <a:lnTo>
                  <a:pt x="403" y="323"/>
                </a:lnTo>
                <a:lnTo>
                  <a:pt x="403" y="322"/>
                </a:lnTo>
                <a:lnTo>
                  <a:pt x="404" y="322"/>
                </a:lnTo>
                <a:lnTo>
                  <a:pt x="404" y="321"/>
                </a:lnTo>
                <a:lnTo>
                  <a:pt x="403" y="321"/>
                </a:lnTo>
                <a:lnTo>
                  <a:pt x="403" y="322"/>
                </a:lnTo>
                <a:lnTo>
                  <a:pt x="403" y="321"/>
                </a:lnTo>
                <a:lnTo>
                  <a:pt x="403" y="320"/>
                </a:lnTo>
                <a:lnTo>
                  <a:pt x="403" y="321"/>
                </a:lnTo>
                <a:lnTo>
                  <a:pt x="402" y="321"/>
                </a:lnTo>
                <a:lnTo>
                  <a:pt x="403" y="321"/>
                </a:lnTo>
                <a:lnTo>
                  <a:pt x="403" y="322"/>
                </a:lnTo>
                <a:lnTo>
                  <a:pt x="402" y="322"/>
                </a:lnTo>
                <a:lnTo>
                  <a:pt x="402" y="321"/>
                </a:lnTo>
                <a:lnTo>
                  <a:pt x="402" y="322"/>
                </a:lnTo>
                <a:lnTo>
                  <a:pt x="402" y="323"/>
                </a:lnTo>
                <a:lnTo>
                  <a:pt x="403" y="323"/>
                </a:lnTo>
                <a:lnTo>
                  <a:pt x="402" y="323"/>
                </a:lnTo>
                <a:lnTo>
                  <a:pt x="402" y="322"/>
                </a:lnTo>
                <a:lnTo>
                  <a:pt x="401" y="322"/>
                </a:lnTo>
                <a:lnTo>
                  <a:pt x="401" y="323"/>
                </a:lnTo>
                <a:lnTo>
                  <a:pt x="400" y="323"/>
                </a:lnTo>
                <a:lnTo>
                  <a:pt x="401" y="323"/>
                </a:lnTo>
                <a:lnTo>
                  <a:pt x="401" y="322"/>
                </a:lnTo>
                <a:lnTo>
                  <a:pt x="400" y="322"/>
                </a:lnTo>
                <a:lnTo>
                  <a:pt x="400" y="323"/>
                </a:lnTo>
                <a:lnTo>
                  <a:pt x="399" y="323"/>
                </a:lnTo>
                <a:lnTo>
                  <a:pt x="399" y="322"/>
                </a:lnTo>
                <a:lnTo>
                  <a:pt x="399" y="323"/>
                </a:lnTo>
                <a:lnTo>
                  <a:pt x="398" y="323"/>
                </a:lnTo>
                <a:lnTo>
                  <a:pt x="398" y="322"/>
                </a:lnTo>
                <a:lnTo>
                  <a:pt x="399" y="322"/>
                </a:lnTo>
                <a:lnTo>
                  <a:pt x="398" y="322"/>
                </a:lnTo>
                <a:lnTo>
                  <a:pt x="399" y="322"/>
                </a:lnTo>
                <a:lnTo>
                  <a:pt x="399" y="321"/>
                </a:lnTo>
                <a:lnTo>
                  <a:pt x="399" y="322"/>
                </a:lnTo>
                <a:lnTo>
                  <a:pt x="400" y="321"/>
                </a:lnTo>
                <a:lnTo>
                  <a:pt x="400" y="322"/>
                </a:lnTo>
                <a:lnTo>
                  <a:pt x="400" y="321"/>
                </a:lnTo>
                <a:lnTo>
                  <a:pt x="399" y="321"/>
                </a:lnTo>
                <a:lnTo>
                  <a:pt x="399" y="320"/>
                </a:lnTo>
                <a:lnTo>
                  <a:pt x="400" y="320"/>
                </a:lnTo>
                <a:lnTo>
                  <a:pt x="399" y="320"/>
                </a:lnTo>
                <a:lnTo>
                  <a:pt x="399" y="319"/>
                </a:lnTo>
                <a:lnTo>
                  <a:pt x="399" y="320"/>
                </a:lnTo>
                <a:lnTo>
                  <a:pt x="398" y="320"/>
                </a:lnTo>
                <a:lnTo>
                  <a:pt x="398" y="319"/>
                </a:lnTo>
                <a:lnTo>
                  <a:pt x="399" y="319"/>
                </a:lnTo>
                <a:lnTo>
                  <a:pt x="398" y="319"/>
                </a:lnTo>
                <a:lnTo>
                  <a:pt x="399" y="319"/>
                </a:lnTo>
                <a:lnTo>
                  <a:pt x="398" y="318"/>
                </a:lnTo>
                <a:lnTo>
                  <a:pt x="398" y="319"/>
                </a:lnTo>
                <a:lnTo>
                  <a:pt x="398" y="318"/>
                </a:lnTo>
                <a:lnTo>
                  <a:pt x="398" y="317"/>
                </a:lnTo>
                <a:lnTo>
                  <a:pt x="397" y="317"/>
                </a:lnTo>
                <a:lnTo>
                  <a:pt x="398" y="318"/>
                </a:lnTo>
                <a:lnTo>
                  <a:pt x="397" y="318"/>
                </a:lnTo>
                <a:lnTo>
                  <a:pt x="398" y="318"/>
                </a:lnTo>
                <a:lnTo>
                  <a:pt x="397" y="319"/>
                </a:lnTo>
                <a:lnTo>
                  <a:pt x="397" y="318"/>
                </a:lnTo>
                <a:lnTo>
                  <a:pt x="397" y="319"/>
                </a:lnTo>
                <a:lnTo>
                  <a:pt x="396" y="319"/>
                </a:lnTo>
                <a:lnTo>
                  <a:pt x="397" y="319"/>
                </a:lnTo>
                <a:lnTo>
                  <a:pt x="397" y="320"/>
                </a:lnTo>
                <a:lnTo>
                  <a:pt x="398" y="320"/>
                </a:lnTo>
                <a:lnTo>
                  <a:pt x="397" y="320"/>
                </a:lnTo>
                <a:lnTo>
                  <a:pt x="396" y="320"/>
                </a:lnTo>
                <a:lnTo>
                  <a:pt x="397" y="320"/>
                </a:lnTo>
                <a:lnTo>
                  <a:pt x="396" y="319"/>
                </a:lnTo>
                <a:lnTo>
                  <a:pt x="396" y="320"/>
                </a:lnTo>
                <a:lnTo>
                  <a:pt x="396" y="321"/>
                </a:lnTo>
                <a:lnTo>
                  <a:pt x="395" y="321"/>
                </a:lnTo>
                <a:lnTo>
                  <a:pt x="395" y="322"/>
                </a:lnTo>
                <a:lnTo>
                  <a:pt x="396" y="322"/>
                </a:lnTo>
                <a:lnTo>
                  <a:pt x="396" y="321"/>
                </a:lnTo>
                <a:lnTo>
                  <a:pt x="396" y="322"/>
                </a:lnTo>
                <a:lnTo>
                  <a:pt x="396" y="321"/>
                </a:lnTo>
                <a:lnTo>
                  <a:pt x="397" y="321"/>
                </a:lnTo>
                <a:lnTo>
                  <a:pt x="396" y="321"/>
                </a:lnTo>
                <a:lnTo>
                  <a:pt x="397" y="322"/>
                </a:lnTo>
                <a:lnTo>
                  <a:pt x="396" y="322"/>
                </a:lnTo>
                <a:lnTo>
                  <a:pt x="397" y="322"/>
                </a:lnTo>
                <a:lnTo>
                  <a:pt x="397" y="323"/>
                </a:lnTo>
                <a:lnTo>
                  <a:pt x="398" y="323"/>
                </a:lnTo>
                <a:lnTo>
                  <a:pt x="397" y="323"/>
                </a:lnTo>
                <a:lnTo>
                  <a:pt x="396" y="323"/>
                </a:lnTo>
                <a:lnTo>
                  <a:pt x="397" y="323"/>
                </a:lnTo>
                <a:lnTo>
                  <a:pt x="396" y="322"/>
                </a:lnTo>
                <a:lnTo>
                  <a:pt x="396" y="323"/>
                </a:lnTo>
                <a:lnTo>
                  <a:pt x="395" y="323"/>
                </a:lnTo>
                <a:lnTo>
                  <a:pt x="396" y="323"/>
                </a:lnTo>
                <a:lnTo>
                  <a:pt x="396" y="322"/>
                </a:lnTo>
                <a:lnTo>
                  <a:pt x="395" y="322"/>
                </a:lnTo>
                <a:lnTo>
                  <a:pt x="395" y="323"/>
                </a:lnTo>
                <a:lnTo>
                  <a:pt x="394" y="323"/>
                </a:lnTo>
                <a:lnTo>
                  <a:pt x="394" y="324"/>
                </a:lnTo>
                <a:lnTo>
                  <a:pt x="395" y="324"/>
                </a:lnTo>
                <a:lnTo>
                  <a:pt x="395" y="325"/>
                </a:lnTo>
                <a:lnTo>
                  <a:pt x="395" y="324"/>
                </a:lnTo>
                <a:lnTo>
                  <a:pt x="394" y="324"/>
                </a:lnTo>
                <a:lnTo>
                  <a:pt x="394" y="325"/>
                </a:lnTo>
                <a:lnTo>
                  <a:pt x="394" y="324"/>
                </a:lnTo>
                <a:lnTo>
                  <a:pt x="394" y="325"/>
                </a:lnTo>
                <a:lnTo>
                  <a:pt x="393" y="325"/>
                </a:lnTo>
                <a:lnTo>
                  <a:pt x="394" y="325"/>
                </a:lnTo>
                <a:lnTo>
                  <a:pt x="393" y="325"/>
                </a:lnTo>
                <a:lnTo>
                  <a:pt x="393" y="326"/>
                </a:lnTo>
                <a:lnTo>
                  <a:pt x="394" y="326"/>
                </a:lnTo>
                <a:lnTo>
                  <a:pt x="394" y="325"/>
                </a:lnTo>
                <a:lnTo>
                  <a:pt x="394" y="326"/>
                </a:lnTo>
                <a:lnTo>
                  <a:pt x="395" y="326"/>
                </a:lnTo>
                <a:lnTo>
                  <a:pt x="395" y="325"/>
                </a:lnTo>
                <a:lnTo>
                  <a:pt x="396" y="325"/>
                </a:lnTo>
                <a:lnTo>
                  <a:pt x="396" y="326"/>
                </a:lnTo>
                <a:lnTo>
                  <a:pt x="395" y="326"/>
                </a:lnTo>
                <a:lnTo>
                  <a:pt x="396" y="326"/>
                </a:lnTo>
                <a:lnTo>
                  <a:pt x="396" y="327"/>
                </a:lnTo>
                <a:lnTo>
                  <a:pt x="395" y="327"/>
                </a:lnTo>
                <a:lnTo>
                  <a:pt x="395" y="328"/>
                </a:lnTo>
                <a:lnTo>
                  <a:pt x="396" y="328"/>
                </a:lnTo>
                <a:lnTo>
                  <a:pt x="396" y="327"/>
                </a:lnTo>
                <a:lnTo>
                  <a:pt x="396" y="328"/>
                </a:lnTo>
                <a:lnTo>
                  <a:pt x="396" y="327"/>
                </a:lnTo>
                <a:lnTo>
                  <a:pt x="397" y="327"/>
                </a:lnTo>
                <a:lnTo>
                  <a:pt x="396" y="327"/>
                </a:lnTo>
                <a:lnTo>
                  <a:pt x="397" y="328"/>
                </a:lnTo>
                <a:lnTo>
                  <a:pt x="396" y="328"/>
                </a:lnTo>
                <a:lnTo>
                  <a:pt x="397" y="328"/>
                </a:lnTo>
                <a:lnTo>
                  <a:pt x="397" y="329"/>
                </a:lnTo>
                <a:lnTo>
                  <a:pt x="398" y="329"/>
                </a:lnTo>
                <a:lnTo>
                  <a:pt x="397" y="329"/>
                </a:lnTo>
                <a:lnTo>
                  <a:pt x="396" y="329"/>
                </a:lnTo>
                <a:lnTo>
                  <a:pt x="397" y="329"/>
                </a:lnTo>
                <a:lnTo>
                  <a:pt x="396" y="328"/>
                </a:lnTo>
                <a:lnTo>
                  <a:pt x="396" y="329"/>
                </a:lnTo>
                <a:lnTo>
                  <a:pt x="395" y="329"/>
                </a:lnTo>
                <a:lnTo>
                  <a:pt x="396" y="329"/>
                </a:lnTo>
                <a:lnTo>
                  <a:pt x="396" y="328"/>
                </a:lnTo>
                <a:lnTo>
                  <a:pt x="395" y="328"/>
                </a:lnTo>
                <a:lnTo>
                  <a:pt x="395" y="329"/>
                </a:lnTo>
                <a:lnTo>
                  <a:pt x="394" y="329"/>
                </a:lnTo>
                <a:lnTo>
                  <a:pt x="394" y="328"/>
                </a:lnTo>
                <a:lnTo>
                  <a:pt x="394" y="329"/>
                </a:lnTo>
                <a:lnTo>
                  <a:pt x="393" y="329"/>
                </a:lnTo>
                <a:lnTo>
                  <a:pt x="393" y="328"/>
                </a:lnTo>
                <a:lnTo>
                  <a:pt x="394" y="328"/>
                </a:lnTo>
                <a:lnTo>
                  <a:pt x="393" y="328"/>
                </a:lnTo>
                <a:lnTo>
                  <a:pt x="393" y="327"/>
                </a:lnTo>
                <a:lnTo>
                  <a:pt x="393" y="328"/>
                </a:lnTo>
                <a:lnTo>
                  <a:pt x="393" y="327"/>
                </a:lnTo>
                <a:lnTo>
                  <a:pt x="393" y="326"/>
                </a:lnTo>
                <a:lnTo>
                  <a:pt x="392" y="326"/>
                </a:lnTo>
                <a:lnTo>
                  <a:pt x="392" y="327"/>
                </a:lnTo>
                <a:lnTo>
                  <a:pt x="392" y="328"/>
                </a:lnTo>
                <a:lnTo>
                  <a:pt x="392" y="327"/>
                </a:lnTo>
                <a:lnTo>
                  <a:pt x="392" y="328"/>
                </a:lnTo>
                <a:lnTo>
                  <a:pt x="391" y="328"/>
                </a:lnTo>
                <a:lnTo>
                  <a:pt x="392" y="328"/>
                </a:lnTo>
                <a:lnTo>
                  <a:pt x="392" y="329"/>
                </a:lnTo>
                <a:lnTo>
                  <a:pt x="391" y="329"/>
                </a:lnTo>
                <a:lnTo>
                  <a:pt x="391" y="328"/>
                </a:lnTo>
                <a:lnTo>
                  <a:pt x="391" y="329"/>
                </a:lnTo>
                <a:lnTo>
                  <a:pt x="391" y="330"/>
                </a:lnTo>
                <a:lnTo>
                  <a:pt x="390" y="330"/>
                </a:lnTo>
                <a:lnTo>
                  <a:pt x="390" y="331"/>
                </a:lnTo>
                <a:lnTo>
                  <a:pt x="390" y="330"/>
                </a:lnTo>
                <a:lnTo>
                  <a:pt x="391" y="330"/>
                </a:lnTo>
                <a:lnTo>
                  <a:pt x="391" y="331"/>
                </a:lnTo>
                <a:lnTo>
                  <a:pt x="391" y="330"/>
                </a:lnTo>
                <a:lnTo>
                  <a:pt x="391" y="331"/>
                </a:lnTo>
                <a:lnTo>
                  <a:pt x="392" y="331"/>
                </a:lnTo>
                <a:lnTo>
                  <a:pt x="391" y="331"/>
                </a:lnTo>
                <a:lnTo>
                  <a:pt x="392" y="331"/>
                </a:lnTo>
                <a:lnTo>
                  <a:pt x="392" y="332"/>
                </a:lnTo>
                <a:lnTo>
                  <a:pt x="391" y="332"/>
                </a:lnTo>
                <a:lnTo>
                  <a:pt x="391" y="331"/>
                </a:lnTo>
                <a:lnTo>
                  <a:pt x="391" y="332"/>
                </a:lnTo>
                <a:lnTo>
                  <a:pt x="390" y="332"/>
                </a:lnTo>
                <a:lnTo>
                  <a:pt x="390" y="331"/>
                </a:lnTo>
                <a:lnTo>
                  <a:pt x="389" y="331"/>
                </a:lnTo>
                <a:lnTo>
                  <a:pt x="389" y="332"/>
                </a:lnTo>
                <a:lnTo>
                  <a:pt x="390" y="332"/>
                </a:lnTo>
                <a:lnTo>
                  <a:pt x="389" y="332"/>
                </a:lnTo>
                <a:lnTo>
                  <a:pt x="389" y="333"/>
                </a:lnTo>
                <a:lnTo>
                  <a:pt x="390" y="333"/>
                </a:lnTo>
                <a:lnTo>
                  <a:pt x="390" y="334"/>
                </a:lnTo>
                <a:lnTo>
                  <a:pt x="389" y="334"/>
                </a:lnTo>
                <a:lnTo>
                  <a:pt x="389" y="333"/>
                </a:lnTo>
                <a:lnTo>
                  <a:pt x="389" y="334"/>
                </a:lnTo>
                <a:lnTo>
                  <a:pt x="389" y="333"/>
                </a:lnTo>
                <a:lnTo>
                  <a:pt x="388" y="333"/>
                </a:lnTo>
                <a:lnTo>
                  <a:pt x="388" y="334"/>
                </a:lnTo>
                <a:lnTo>
                  <a:pt x="388" y="335"/>
                </a:lnTo>
                <a:lnTo>
                  <a:pt x="387" y="335"/>
                </a:lnTo>
                <a:lnTo>
                  <a:pt x="388" y="335"/>
                </a:lnTo>
                <a:lnTo>
                  <a:pt x="388" y="334"/>
                </a:lnTo>
                <a:lnTo>
                  <a:pt x="389" y="334"/>
                </a:lnTo>
                <a:lnTo>
                  <a:pt x="389" y="335"/>
                </a:lnTo>
                <a:lnTo>
                  <a:pt x="390" y="335"/>
                </a:lnTo>
                <a:lnTo>
                  <a:pt x="389" y="335"/>
                </a:lnTo>
                <a:lnTo>
                  <a:pt x="389" y="334"/>
                </a:lnTo>
                <a:lnTo>
                  <a:pt x="390" y="334"/>
                </a:lnTo>
                <a:lnTo>
                  <a:pt x="390" y="335"/>
                </a:lnTo>
                <a:lnTo>
                  <a:pt x="391" y="335"/>
                </a:lnTo>
                <a:lnTo>
                  <a:pt x="391" y="334"/>
                </a:lnTo>
                <a:lnTo>
                  <a:pt x="391" y="335"/>
                </a:lnTo>
                <a:lnTo>
                  <a:pt x="392" y="335"/>
                </a:lnTo>
                <a:lnTo>
                  <a:pt x="392" y="334"/>
                </a:lnTo>
                <a:lnTo>
                  <a:pt x="391" y="334"/>
                </a:lnTo>
                <a:lnTo>
                  <a:pt x="392" y="334"/>
                </a:lnTo>
                <a:lnTo>
                  <a:pt x="392" y="333"/>
                </a:lnTo>
                <a:lnTo>
                  <a:pt x="392" y="334"/>
                </a:lnTo>
                <a:lnTo>
                  <a:pt x="392" y="333"/>
                </a:lnTo>
                <a:lnTo>
                  <a:pt x="392" y="332"/>
                </a:lnTo>
                <a:lnTo>
                  <a:pt x="393" y="332"/>
                </a:lnTo>
                <a:lnTo>
                  <a:pt x="393" y="333"/>
                </a:lnTo>
                <a:lnTo>
                  <a:pt x="393" y="334"/>
                </a:lnTo>
                <a:lnTo>
                  <a:pt x="393" y="333"/>
                </a:lnTo>
                <a:lnTo>
                  <a:pt x="393" y="334"/>
                </a:lnTo>
                <a:lnTo>
                  <a:pt x="394" y="334"/>
                </a:lnTo>
                <a:lnTo>
                  <a:pt x="393" y="334"/>
                </a:lnTo>
                <a:lnTo>
                  <a:pt x="393" y="335"/>
                </a:lnTo>
                <a:lnTo>
                  <a:pt x="394" y="335"/>
                </a:lnTo>
                <a:lnTo>
                  <a:pt x="394" y="334"/>
                </a:lnTo>
                <a:lnTo>
                  <a:pt x="394" y="335"/>
                </a:lnTo>
                <a:lnTo>
                  <a:pt x="395" y="335"/>
                </a:lnTo>
                <a:lnTo>
                  <a:pt x="395" y="334"/>
                </a:lnTo>
                <a:lnTo>
                  <a:pt x="396" y="334"/>
                </a:lnTo>
                <a:lnTo>
                  <a:pt x="396" y="335"/>
                </a:lnTo>
                <a:lnTo>
                  <a:pt x="395" y="335"/>
                </a:lnTo>
                <a:lnTo>
                  <a:pt x="396" y="335"/>
                </a:lnTo>
                <a:lnTo>
                  <a:pt x="396" y="334"/>
                </a:lnTo>
                <a:lnTo>
                  <a:pt x="397" y="335"/>
                </a:lnTo>
                <a:lnTo>
                  <a:pt x="396" y="335"/>
                </a:lnTo>
                <a:lnTo>
                  <a:pt x="397" y="335"/>
                </a:lnTo>
                <a:lnTo>
                  <a:pt x="398" y="335"/>
                </a:lnTo>
                <a:lnTo>
                  <a:pt x="397" y="335"/>
                </a:lnTo>
                <a:lnTo>
                  <a:pt x="397" y="334"/>
                </a:lnTo>
                <a:lnTo>
                  <a:pt x="396" y="334"/>
                </a:lnTo>
                <a:lnTo>
                  <a:pt x="397" y="334"/>
                </a:lnTo>
                <a:lnTo>
                  <a:pt x="396" y="333"/>
                </a:lnTo>
                <a:lnTo>
                  <a:pt x="397" y="333"/>
                </a:lnTo>
                <a:lnTo>
                  <a:pt x="396" y="333"/>
                </a:lnTo>
                <a:lnTo>
                  <a:pt x="396" y="334"/>
                </a:lnTo>
                <a:lnTo>
                  <a:pt x="396" y="333"/>
                </a:lnTo>
                <a:lnTo>
                  <a:pt x="396" y="334"/>
                </a:lnTo>
                <a:lnTo>
                  <a:pt x="395" y="334"/>
                </a:lnTo>
                <a:lnTo>
                  <a:pt x="395" y="333"/>
                </a:lnTo>
                <a:lnTo>
                  <a:pt x="396" y="333"/>
                </a:lnTo>
                <a:lnTo>
                  <a:pt x="396" y="332"/>
                </a:lnTo>
                <a:lnTo>
                  <a:pt x="396" y="331"/>
                </a:lnTo>
                <a:lnTo>
                  <a:pt x="397" y="332"/>
                </a:lnTo>
                <a:lnTo>
                  <a:pt x="396" y="332"/>
                </a:lnTo>
                <a:lnTo>
                  <a:pt x="397" y="332"/>
                </a:lnTo>
                <a:lnTo>
                  <a:pt x="398" y="332"/>
                </a:lnTo>
                <a:lnTo>
                  <a:pt x="397" y="332"/>
                </a:lnTo>
                <a:lnTo>
                  <a:pt x="397" y="331"/>
                </a:lnTo>
                <a:lnTo>
                  <a:pt x="396" y="331"/>
                </a:lnTo>
                <a:lnTo>
                  <a:pt x="397" y="331"/>
                </a:lnTo>
                <a:lnTo>
                  <a:pt x="397" y="330"/>
                </a:lnTo>
                <a:lnTo>
                  <a:pt x="397" y="331"/>
                </a:lnTo>
                <a:lnTo>
                  <a:pt x="398" y="330"/>
                </a:lnTo>
                <a:lnTo>
                  <a:pt x="397" y="330"/>
                </a:lnTo>
                <a:lnTo>
                  <a:pt x="398" y="330"/>
                </a:lnTo>
                <a:lnTo>
                  <a:pt x="397" y="329"/>
                </a:lnTo>
                <a:lnTo>
                  <a:pt x="398" y="329"/>
                </a:lnTo>
                <a:lnTo>
                  <a:pt x="398" y="330"/>
                </a:lnTo>
                <a:lnTo>
                  <a:pt x="398" y="331"/>
                </a:lnTo>
                <a:lnTo>
                  <a:pt x="398" y="330"/>
                </a:lnTo>
                <a:lnTo>
                  <a:pt x="399" y="331"/>
                </a:lnTo>
                <a:lnTo>
                  <a:pt x="398" y="331"/>
                </a:lnTo>
                <a:lnTo>
                  <a:pt x="399" y="331"/>
                </a:lnTo>
                <a:lnTo>
                  <a:pt x="398" y="331"/>
                </a:lnTo>
                <a:lnTo>
                  <a:pt x="398" y="332"/>
                </a:lnTo>
                <a:lnTo>
                  <a:pt x="399" y="332"/>
                </a:lnTo>
                <a:lnTo>
                  <a:pt x="399" y="331"/>
                </a:lnTo>
                <a:lnTo>
                  <a:pt x="399" y="332"/>
                </a:lnTo>
                <a:lnTo>
                  <a:pt x="400" y="332"/>
                </a:lnTo>
                <a:lnTo>
                  <a:pt x="399" y="332"/>
                </a:lnTo>
                <a:lnTo>
                  <a:pt x="399" y="333"/>
                </a:lnTo>
                <a:lnTo>
                  <a:pt x="400" y="333"/>
                </a:lnTo>
                <a:lnTo>
                  <a:pt x="400" y="334"/>
                </a:lnTo>
                <a:lnTo>
                  <a:pt x="400" y="333"/>
                </a:lnTo>
                <a:lnTo>
                  <a:pt x="399" y="334"/>
                </a:lnTo>
                <a:lnTo>
                  <a:pt x="399" y="333"/>
                </a:lnTo>
                <a:lnTo>
                  <a:pt x="399" y="334"/>
                </a:lnTo>
                <a:lnTo>
                  <a:pt x="398" y="334"/>
                </a:lnTo>
                <a:lnTo>
                  <a:pt x="399" y="334"/>
                </a:lnTo>
                <a:lnTo>
                  <a:pt x="398" y="334"/>
                </a:lnTo>
                <a:lnTo>
                  <a:pt x="398" y="335"/>
                </a:lnTo>
                <a:lnTo>
                  <a:pt x="399" y="335"/>
                </a:lnTo>
                <a:lnTo>
                  <a:pt x="399" y="334"/>
                </a:lnTo>
                <a:lnTo>
                  <a:pt x="399" y="335"/>
                </a:lnTo>
                <a:lnTo>
                  <a:pt x="400" y="335"/>
                </a:lnTo>
                <a:lnTo>
                  <a:pt x="400" y="334"/>
                </a:lnTo>
                <a:lnTo>
                  <a:pt x="401" y="334"/>
                </a:lnTo>
                <a:lnTo>
                  <a:pt x="401" y="335"/>
                </a:lnTo>
                <a:lnTo>
                  <a:pt x="400" y="335"/>
                </a:lnTo>
                <a:lnTo>
                  <a:pt x="401" y="335"/>
                </a:lnTo>
                <a:lnTo>
                  <a:pt x="401" y="334"/>
                </a:lnTo>
                <a:lnTo>
                  <a:pt x="402" y="334"/>
                </a:lnTo>
                <a:lnTo>
                  <a:pt x="402" y="335"/>
                </a:lnTo>
                <a:lnTo>
                  <a:pt x="403" y="335"/>
                </a:lnTo>
                <a:lnTo>
                  <a:pt x="402" y="335"/>
                </a:lnTo>
                <a:lnTo>
                  <a:pt x="402" y="334"/>
                </a:lnTo>
                <a:lnTo>
                  <a:pt x="402" y="333"/>
                </a:lnTo>
                <a:lnTo>
                  <a:pt x="402" y="334"/>
                </a:lnTo>
                <a:lnTo>
                  <a:pt x="403" y="334"/>
                </a:lnTo>
                <a:lnTo>
                  <a:pt x="403" y="333"/>
                </a:lnTo>
                <a:lnTo>
                  <a:pt x="402" y="333"/>
                </a:lnTo>
                <a:lnTo>
                  <a:pt x="403" y="333"/>
                </a:lnTo>
                <a:lnTo>
                  <a:pt x="403" y="332"/>
                </a:lnTo>
                <a:lnTo>
                  <a:pt x="403" y="333"/>
                </a:lnTo>
                <a:lnTo>
                  <a:pt x="403" y="334"/>
                </a:lnTo>
                <a:lnTo>
                  <a:pt x="403" y="333"/>
                </a:lnTo>
                <a:lnTo>
                  <a:pt x="404" y="333"/>
                </a:lnTo>
                <a:lnTo>
                  <a:pt x="404" y="334"/>
                </a:lnTo>
                <a:lnTo>
                  <a:pt x="403" y="334"/>
                </a:lnTo>
                <a:lnTo>
                  <a:pt x="403" y="335"/>
                </a:lnTo>
                <a:lnTo>
                  <a:pt x="404" y="335"/>
                </a:lnTo>
                <a:lnTo>
                  <a:pt x="404" y="334"/>
                </a:lnTo>
                <a:lnTo>
                  <a:pt x="404" y="335"/>
                </a:lnTo>
                <a:lnTo>
                  <a:pt x="405" y="335"/>
                </a:lnTo>
                <a:lnTo>
                  <a:pt x="405" y="334"/>
                </a:lnTo>
                <a:lnTo>
                  <a:pt x="406" y="334"/>
                </a:lnTo>
                <a:lnTo>
                  <a:pt x="406" y="335"/>
                </a:lnTo>
                <a:lnTo>
                  <a:pt x="407" y="335"/>
                </a:lnTo>
                <a:lnTo>
                  <a:pt x="407" y="334"/>
                </a:lnTo>
                <a:lnTo>
                  <a:pt x="407" y="335"/>
                </a:lnTo>
                <a:lnTo>
                  <a:pt x="408" y="335"/>
                </a:lnTo>
                <a:lnTo>
                  <a:pt x="408" y="334"/>
                </a:lnTo>
                <a:lnTo>
                  <a:pt x="407" y="334"/>
                </a:lnTo>
                <a:lnTo>
                  <a:pt x="407" y="333"/>
                </a:lnTo>
                <a:lnTo>
                  <a:pt x="407" y="334"/>
                </a:lnTo>
                <a:lnTo>
                  <a:pt x="406" y="334"/>
                </a:lnTo>
                <a:lnTo>
                  <a:pt x="406" y="333"/>
                </a:lnTo>
                <a:lnTo>
                  <a:pt x="406" y="334"/>
                </a:lnTo>
                <a:lnTo>
                  <a:pt x="406" y="333"/>
                </a:lnTo>
                <a:lnTo>
                  <a:pt x="407" y="333"/>
                </a:lnTo>
                <a:lnTo>
                  <a:pt x="407" y="332"/>
                </a:lnTo>
                <a:lnTo>
                  <a:pt x="406" y="332"/>
                </a:lnTo>
                <a:lnTo>
                  <a:pt x="406" y="331"/>
                </a:lnTo>
                <a:lnTo>
                  <a:pt x="405" y="331"/>
                </a:lnTo>
                <a:lnTo>
                  <a:pt x="405" y="332"/>
                </a:lnTo>
                <a:lnTo>
                  <a:pt x="404" y="332"/>
                </a:lnTo>
                <a:lnTo>
                  <a:pt x="404" y="331"/>
                </a:lnTo>
                <a:lnTo>
                  <a:pt x="404" y="332"/>
                </a:lnTo>
                <a:lnTo>
                  <a:pt x="403" y="332"/>
                </a:lnTo>
                <a:lnTo>
                  <a:pt x="403" y="331"/>
                </a:lnTo>
                <a:lnTo>
                  <a:pt x="404" y="331"/>
                </a:lnTo>
                <a:lnTo>
                  <a:pt x="404" y="330"/>
                </a:lnTo>
                <a:lnTo>
                  <a:pt x="404" y="331"/>
                </a:lnTo>
                <a:lnTo>
                  <a:pt x="405" y="331"/>
                </a:lnTo>
                <a:lnTo>
                  <a:pt x="405" y="330"/>
                </a:lnTo>
                <a:lnTo>
                  <a:pt x="405" y="331"/>
                </a:lnTo>
                <a:lnTo>
                  <a:pt x="405" y="330"/>
                </a:lnTo>
                <a:lnTo>
                  <a:pt x="404" y="330"/>
                </a:lnTo>
                <a:lnTo>
                  <a:pt x="404" y="329"/>
                </a:lnTo>
                <a:lnTo>
                  <a:pt x="405" y="329"/>
                </a:lnTo>
                <a:lnTo>
                  <a:pt x="405" y="328"/>
                </a:lnTo>
                <a:lnTo>
                  <a:pt x="406" y="328"/>
                </a:lnTo>
                <a:lnTo>
                  <a:pt x="406" y="329"/>
                </a:lnTo>
                <a:lnTo>
                  <a:pt x="407" y="329"/>
                </a:lnTo>
                <a:lnTo>
                  <a:pt x="407" y="328"/>
                </a:lnTo>
                <a:lnTo>
                  <a:pt x="407" y="329"/>
                </a:lnTo>
                <a:lnTo>
                  <a:pt x="408" y="329"/>
                </a:lnTo>
                <a:lnTo>
                  <a:pt x="408" y="328"/>
                </a:lnTo>
                <a:lnTo>
                  <a:pt x="407" y="328"/>
                </a:lnTo>
                <a:lnTo>
                  <a:pt x="407" y="327"/>
                </a:lnTo>
                <a:lnTo>
                  <a:pt x="407" y="328"/>
                </a:lnTo>
                <a:lnTo>
                  <a:pt x="406" y="328"/>
                </a:lnTo>
                <a:lnTo>
                  <a:pt x="406" y="327"/>
                </a:lnTo>
                <a:lnTo>
                  <a:pt x="406" y="328"/>
                </a:lnTo>
                <a:lnTo>
                  <a:pt x="406" y="327"/>
                </a:lnTo>
                <a:lnTo>
                  <a:pt x="407" y="327"/>
                </a:lnTo>
                <a:lnTo>
                  <a:pt x="407" y="326"/>
                </a:lnTo>
                <a:lnTo>
                  <a:pt x="406" y="326"/>
                </a:lnTo>
                <a:lnTo>
                  <a:pt x="407" y="326"/>
                </a:lnTo>
                <a:lnTo>
                  <a:pt x="407" y="325"/>
                </a:lnTo>
                <a:lnTo>
                  <a:pt x="407" y="326"/>
                </a:lnTo>
                <a:lnTo>
                  <a:pt x="408" y="326"/>
                </a:lnTo>
                <a:lnTo>
                  <a:pt x="408" y="325"/>
                </a:lnTo>
                <a:lnTo>
                  <a:pt x="407" y="325"/>
                </a:lnTo>
                <a:lnTo>
                  <a:pt x="407" y="324"/>
                </a:lnTo>
                <a:lnTo>
                  <a:pt x="408" y="324"/>
                </a:lnTo>
                <a:lnTo>
                  <a:pt x="408" y="325"/>
                </a:lnTo>
                <a:lnTo>
                  <a:pt x="408" y="324"/>
                </a:lnTo>
                <a:lnTo>
                  <a:pt x="408" y="323"/>
                </a:lnTo>
                <a:lnTo>
                  <a:pt x="408" y="324"/>
                </a:lnTo>
                <a:lnTo>
                  <a:pt x="409" y="324"/>
                </a:lnTo>
                <a:lnTo>
                  <a:pt x="408" y="324"/>
                </a:lnTo>
                <a:lnTo>
                  <a:pt x="408" y="325"/>
                </a:lnTo>
                <a:lnTo>
                  <a:pt x="409" y="324"/>
                </a:lnTo>
                <a:lnTo>
                  <a:pt x="409" y="325"/>
                </a:lnTo>
                <a:lnTo>
                  <a:pt x="408" y="325"/>
                </a:lnTo>
                <a:lnTo>
                  <a:pt x="409" y="325"/>
                </a:lnTo>
                <a:lnTo>
                  <a:pt x="408" y="326"/>
                </a:lnTo>
                <a:lnTo>
                  <a:pt x="409" y="326"/>
                </a:lnTo>
                <a:lnTo>
                  <a:pt x="409" y="325"/>
                </a:lnTo>
                <a:lnTo>
                  <a:pt x="410" y="326"/>
                </a:lnTo>
                <a:lnTo>
                  <a:pt x="409" y="326"/>
                </a:lnTo>
                <a:lnTo>
                  <a:pt x="410" y="326"/>
                </a:lnTo>
                <a:lnTo>
                  <a:pt x="409" y="327"/>
                </a:lnTo>
                <a:lnTo>
                  <a:pt x="410" y="327"/>
                </a:lnTo>
                <a:lnTo>
                  <a:pt x="411" y="327"/>
                </a:lnTo>
                <a:lnTo>
                  <a:pt x="410" y="328"/>
                </a:lnTo>
                <a:lnTo>
                  <a:pt x="410" y="327"/>
                </a:lnTo>
                <a:lnTo>
                  <a:pt x="410" y="328"/>
                </a:lnTo>
                <a:lnTo>
                  <a:pt x="409" y="327"/>
                </a:lnTo>
                <a:lnTo>
                  <a:pt x="410" y="327"/>
                </a:lnTo>
                <a:lnTo>
                  <a:pt x="409" y="327"/>
                </a:lnTo>
                <a:lnTo>
                  <a:pt x="409" y="328"/>
                </a:lnTo>
                <a:lnTo>
                  <a:pt x="408" y="328"/>
                </a:lnTo>
                <a:lnTo>
                  <a:pt x="409" y="328"/>
                </a:lnTo>
                <a:lnTo>
                  <a:pt x="408" y="329"/>
                </a:lnTo>
                <a:lnTo>
                  <a:pt x="409" y="329"/>
                </a:lnTo>
                <a:lnTo>
                  <a:pt x="409" y="328"/>
                </a:lnTo>
                <a:lnTo>
                  <a:pt x="410" y="329"/>
                </a:lnTo>
                <a:lnTo>
                  <a:pt x="409" y="329"/>
                </a:lnTo>
                <a:lnTo>
                  <a:pt x="410" y="329"/>
                </a:lnTo>
                <a:lnTo>
                  <a:pt x="411" y="329"/>
                </a:lnTo>
                <a:lnTo>
                  <a:pt x="410" y="329"/>
                </a:lnTo>
                <a:lnTo>
                  <a:pt x="410" y="328"/>
                </a:lnTo>
                <a:lnTo>
                  <a:pt x="411" y="328"/>
                </a:lnTo>
                <a:lnTo>
                  <a:pt x="410" y="328"/>
                </a:lnTo>
                <a:lnTo>
                  <a:pt x="411" y="328"/>
                </a:lnTo>
                <a:lnTo>
                  <a:pt x="411" y="329"/>
                </a:lnTo>
                <a:lnTo>
                  <a:pt x="412" y="329"/>
                </a:lnTo>
                <a:lnTo>
                  <a:pt x="411" y="329"/>
                </a:lnTo>
                <a:lnTo>
                  <a:pt x="412" y="329"/>
                </a:lnTo>
                <a:lnTo>
                  <a:pt x="412" y="330"/>
                </a:lnTo>
                <a:lnTo>
                  <a:pt x="411" y="330"/>
                </a:lnTo>
                <a:lnTo>
                  <a:pt x="411" y="331"/>
                </a:lnTo>
                <a:lnTo>
                  <a:pt x="411" y="330"/>
                </a:lnTo>
                <a:lnTo>
                  <a:pt x="412" y="331"/>
                </a:lnTo>
                <a:lnTo>
                  <a:pt x="412" y="330"/>
                </a:lnTo>
                <a:lnTo>
                  <a:pt x="412" y="331"/>
                </a:lnTo>
                <a:lnTo>
                  <a:pt x="413" y="331"/>
                </a:lnTo>
                <a:lnTo>
                  <a:pt x="413" y="332"/>
                </a:lnTo>
                <a:lnTo>
                  <a:pt x="412" y="332"/>
                </a:lnTo>
                <a:lnTo>
                  <a:pt x="412" y="331"/>
                </a:lnTo>
                <a:lnTo>
                  <a:pt x="412" y="332"/>
                </a:lnTo>
                <a:lnTo>
                  <a:pt x="411" y="332"/>
                </a:lnTo>
                <a:lnTo>
                  <a:pt x="411" y="331"/>
                </a:lnTo>
                <a:lnTo>
                  <a:pt x="410" y="331"/>
                </a:lnTo>
                <a:lnTo>
                  <a:pt x="411" y="331"/>
                </a:lnTo>
                <a:lnTo>
                  <a:pt x="410" y="331"/>
                </a:lnTo>
                <a:lnTo>
                  <a:pt x="410" y="332"/>
                </a:lnTo>
                <a:lnTo>
                  <a:pt x="411" y="332"/>
                </a:lnTo>
                <a:lnTo>
                  <a:pt x="410" y="332"/>
                </a:lnTo>
                <a:lnTo>
                  <a:pt x="409" y="333"/>
                </a:lnTo>
                <a:lnTo>
                  <a:pt x="410" y="333"/>
                </a:lnTo>
                <a:lnTo>
                  <a:pt x="411" y="333"/>
                </a:lnTo>
                <a:lnTo>
                  <a:pt x="410" y="334"/>
                </a:lnTo>
                <a:lnTo>
                  <a:pt x="410" y="333"/>
                </a:lnTo>
                <a:lnTo>
                  <a:pt x="410" y="334"/>
                </a:lnTo>
                <a:lnTo>
                  <a:pt x="409" y="333"/>
                </a:lnTo>
                <a:lnTo>
                  <a:pt x="410" y="333"/>
                </a:lnTo>
                <a:lnTo>
                  <a:pt x="409" y="333"/>
                </a:lnTo>
                <a:lnTo>
                  <a:pt x="409" y="334"/>
                </a:lnTo>
                <a:lnTo>
                  <a:pt x="408" y="334"/>
                </a:lnTo>
                <a:lnTo>
                  <a:pt x="409" y="334"/>
                </a:lnTo>
                <a:lnTo>
                  <a:pt x="408" y="335"/>
                </a:lnTo>
                <a:lnTo>
                  <a:pt x="409" y="335"/>
                </a:lnTo>
                <a:lnTo>
                  <a:pt x="409" y="334"/>
                </a:lnTo>
                <a:lnTo>
                  <a:pt x="410" y="335"/>
                </a:lnTo>
                <a:lnTo>
                  <a:pt x="409" y="335"/>
                </a:lnTo>
                <a:lnTo>
                  <a:pt x="410" y="335"/>
                </a:lnTo>
                <a:lnTo>
                  <a:pt x="411" y="335"/>
                </a:lnTo>
                <a:lnTo>
                  <a:pt x="410" y="335"/>
                </a:lnTo>
                <a:lnTo>
                  <a:pt x="410" y="334"/>
                </a:lnTo>
                <a:lnTo>
                  <a:pt x="411" y="334"/>
                </a:lnTo>
                <a:lnTo>
                  <a:pt x="410" y="334"/>
                </a:lnTo>
                <a:lnTo>
                  <a:pt x="411" y="334"/>
                </a:lnTo>
                <a:lnTo>
                  <a:pt x="411" y="335"/>
                </a:lnTo>
                <a:lnTo>
                  <a:pt x="412" y="335"/>
                </a:lnTo>
                <a:lnTo>
                  <a:pt x="412" y="334"/>
                </a:lnTo>
                <a:lnTo>
                  <a:pt x="412" y="335"/>
                </a:lnTo>
                <a:lnTo>
                  <a:pt x="413" y="335"/>
                </a:lnTo>
                <a:lnTo>
                  <a:pt x="413" y="334"/>
                </a:lnTo>
                <a:lnTo>
                  <a:pt x="412" y="334"/>
                </a:lnTo>
                <a:lnTo>
                  <a:pt x="412" y="333"/>
                </a:lnTo>
                <a:lnTo>
                  <a:pt x="413" y="333"/>
                </a:lnTo>
                <a:lnTo>
                  <a:pt x="413" y="334"/>
                </a:lnTo>
                <a:lnTo>
                  <a:pt x="413" y="333"/>
                </a:lnTo>
                <a:lnTo>
                  <a:pt x="413" y="332"/>
                </a:lnTo>
                <a:lnTo>
                  <a:pt x="413" y="333"/>
                </a:lnTo>
                <a:lnTo>
                  <a:pt x="414" y="333"/>
                </a:lnTo>
                <a:lnTo>
                  <a:pt x="413" y="333"/>
                </a:lnTo>
                <a:lnTo>
                  <a:pt x="413" y="334"/>
                </a:lnTo>
                <a:lnTo>
                  <a:pt x="414" y="334"/>
                </a:lnTo>
                <a:lnTo>
                  <a:pt x="414" y="333"/>
                </a:lnTo>
                <a:lnTo>
                  <a:pt x="414" y="334"/>
                </a:lnTo>
                <a:lnTo>
                  <a:pt x="414" y="335"/>
                </a:lnTo>
                <a:lnTo>
                  <a:pt x="413" y="335"/>
                </a:lnTo>
                <a:lnTo>
                  <a:pt x="414" y="335"/>
                </a:lnTo>
                <a:lnTo>
                  <a:pt x="414" y="334"/>
                </a:lnTo>
                <a:lnTo>
                  <a:pt x="415" y="334"/>
                </a:lnTo>
                <a:lnTo>
                  <a:pt x="415" y="335"/>
                </a:lnTo>
                <a:lnTo>
                  <a:pt x="415" y="336"/>
                </a:lnTo>
                <a:lnTo>
                  <a:pt x="416" y="336"/>
                </a:lnTo>
                <a:lnTo>
                  <a:pt x="416" y="337"/>
                </a:lnTo>
                <a:lnTo>
                  <a:pt x="415" y="337"/>
                </a:lnTo>
                <a:lnTo>
                  <a:pt x="415" y="336"/>
                </a:lnTo>
                <a:lnTo>
                  <a:pt x="415" y="337"/>
                </a:lnTo>
                <a:lnTo>
                  <a:pt x="415" y="336"/>
                </a:lnTo>
                <a:lnTo>
                  <a:pt x="414" y="336"/>
                </a:lnTo>
                <a:lnTo>
                  <a:pt x="414" y="337"/>
                </a:lnTo>
                <a:lnTo>
                  <a:pt x="414" y="338"/>
                </a:lnTo>
                <a:lnTo>
                  <a:pt x="413" y="338"/>
                </a:lnTo>
                <a:lnTo>
                  <a:pt x="414" y="338"/>
                </a:lnTo>
                <a:lnTo>
                  <a:pt x="414" y="337"/>
                </a:lnTo>
                <a:lnTo>
                  <a:pt x="415" y="337"/>
                </a:lnTo>
                <a:lnTo>
                  <a:pt x="415" y="338"/>
                </a:lnTo>
                <a:lnTo>
                  <a:pt x="416" y="338"/>
                </a:lnTo>
                <a:lnTo>
                  <a:pt x="415" y="338"/>
                </a:lnTo>
                <a:lnTo>
                  <a:pt x="415" y="337"/>
                </a:lnTo>
                <a:lnTo>
                  <a:pt x="416" y="337"/>
                </a:lnTo>
                <a:lnTo>
                  <a:pt x="416" y="338"/>
                </a:lnTo>
                <a:lnTo>
                  <a:pt x="417" y="338"/>
                </a:lnTo>
                <a:lnTo>
                  <a:pt x="417" y="339"/>
                </a:lnTo>
                <a:lnTo>
                  <a:pt x="416" y="339"/>
                </a:lnTo>
                <a:lnTo>
                  <a:pt x="416" y="340"/>
                </a:lnTo>
                <a:lnTo>
                  <a:pt x="416" y="339"/>
                </a:lnTo>
                <a:lnTo>
                  <a:pt x="417" y="339"/>
                </a:lnTo>
                <a:lnTo>
                  <a:pt x="417" y="340"/>
                </a:lnTo>
                <a:lnTo>
                  <a:pt x="417" y="339"/>
                </a:lnTo>
                <a:lnTo>
                  <a:pt x="417" y="340"/>
                </a:lnTo>
                <a:lnTo>
                  <a:pt x="418" y="340"/>
                </a:lnTo>
                <a:lnTo>
                  <a:pt x="417" y="340"/>
                </a:lnTo>
                <a:lnTo>
                  <a:pt x="418" y="340"/>
                </a:lnTo>
                <a:lnTo>
                  <a:pt x="418" y="341"/>
                </a:lnTo>
                <a:lnTo>
                  <a:pt x="417" y="341"/>
                </a:lnTo>
                <a:lnTo>
                  <a:pt x="417" y="340"/>
                </a:lnTo>
                <a:lnTo>
                  <a:pt x="417" y="341"/>
                </a:lnTo>
                <a:lnTo>
                  <a:pt x="416" y="341"/>
                </a:lnTo>
                <a:lnTo>
                  <a:pt x="416" y="340"/>
                </a:lnTo>
                <a:lnTo>
                  <a:pt x="415" y="340"/>
                </a:lnTo>
                <a:lnTo>
                  <a:pt x="415" y="341"/>
                </a:lnTo>
                <a:lnTo>
                  <a:pt x="416" y="341"/>
                </a:lnTo>
                <a:lnTo>
                  <a:pt x="415" y="341"/>
                </a:lnTo>
                <a:lnTo>
                  <a:pt x="415" y="340"/>
                </a:lnTo>
                <a:lnTo>
                  <a:pt x="414" y="340"/>
                </a:lnTo>
                <a:lnTo>
                  <a:pt x="414" y="341"/>
                </a:lnTo>
                <a:lnTo>
                  <a:pt x="413" y="341"/>
                </a:lnTo>
                <a:lnTo>
                  <a:pt x="414" y="341"/>
                </a:lnTo>
                <a:lnTo>
                  <a:pt x="414" y="340"/>
                </a:lnTo>
                <a:lnTo>
                  <a:pt x="414" y="339"/>
                </a:lnTo>
                <a:lnTo>
                  <a:pt x="414" y="340"/>
                </a:lnTo>
                <a:lnTo>
                  <a:pt x="413" y="340"/>
                </a:lnTo>
                <a:lnTo>
                  <a:pt x="413" y="339"/>
                </a:lnTo>
                <a:lnTo>
                  <a:pt x="414" y="339"/>
                </a:lnTo>
                <a:lnTo>
                  <a:pt x="413" y="339"/>
                </a:lnTo>
                <a:lnTo>
                  <a:pt x="413" y="338"/>
                </a:lnTo>
                <a:lnTo>
                  <a:pt x="413" y="339"/>
                </a:lnTo>
                <a:lnTo>
                  <a:pt x="413" y="340"/>
                </a:lnTo>
                <a:lnTo>
                  <a:pt x="413" y="339"/>
                </a:lnTo>
                <a:lnTo>
                  <a:pt x="412" y="339"/>
                </a:lnTo>
                <a:lnTo>
                  <a:pt x="412" y="340"/>
                </a:lnTo>
                <a:lnTo>
                  <a:pt x="413" y="340"/>
                </a:lnTo>
                <a:lnTo>
                  <a:pt x="413" y="341"/>
                </a:lnTo>
                <a:lnTo>
                  <a:pt x="412" y="341"/>
                </a:lnTo>
                <a:lnTo>
                  <a:pt x="412" y="340"/>
                </a:lnTo>
                <a:lnTo>
                  <a:pt x="412" y="341"/>
                </a:lnTo>
                <a:lnTo>
                  <a:pt x="411" y="341"/>
                </a:lnTo>
                <a:lnTo>
                  <a:pt x="412" y="341"/>
                </a:lnTo>
                <a:lnTo>
                  <a:pt x="412" y="342"/>
                </a:lnTo>
                <a:lnTo>
                  <a:pt x="411" y="342"/>
                </a:lnTo>
                <a:lnTo>
                  <a:pt x="411" y="343"/>
                </a:lnTo>
                <a:lnTo>
                  <a:pt x="411" y="342"/>
                </a:lnTo>
                <a:lnTo>
                  <a:pt x="412" y="343"/>
                </a:lnTo>
                <a:lnTo>
                  <a:pt x="412" y="342"/>
                </a:lnTo>
                <a:lnTo>
                  <a:pt x="412" y="343"/>
                </a:lnTo>
                <a:lnTo>
                  <a:pt x="413" y="343"/>
                </a:lnTo>
                <a:lnTo>
                  <a:pt x="413" y="344"/>
                </a:lnTo>
                <a:lnTo>
                  <a:pt x="412" y="344"/>
                </a:lnTo>
                <a:lnTo>
                  <a:pt x="412" y="343"/>
                </a:lnTo>
                <a:lnTo>
                  <a:pt x="412" y="344"/>
                </a:lnTo>
                <a:lnTo>
                  <a:pt x="411" y="344"/>
                </a:lnTo>
                <a:lnTo>
                  <a:pt x="411" y="343"/>
                </a:lnTo>
                <a:lnTo>
                  <a:pt x="410" y="343"/>
                </a:lnTo>
                <a:lnTo>
                  <a:pt x="411" y="343"/>
                </a:lnTo>
                <a:lnTo>
                  <a:pt x="410" y="343"/>
                </a:lnTo>
                <a:lnTo>
                  <a:pt x="410" y="344"/>
                </a:lnTo>
                <a:lnTo>
                  <a:pt x="411" y="344"/>
                </a:lnTo>
                <a:lnTo>
                  <a:pt x="410" y="344"/>
                </a:lnTo>
                <a:lnTo>
                  <a:pt x="409" y="345"/>
                </a:lnTo>
                <a:lnTo>
                  <a:pt x="410" y="345"/>
                </a:lnTo>
                <a:lnTo>
                  <a:pt x="411" y="345"/>
                </a:lnTo>
                <a:lnTo>
                  <a:pt x="410" y="346"/>
                </a:lnTo>
                <a:lnTo>
                  <a:pt x="410" y="345"/>
                </a:lnTo>
                <a:lnTo>
                  <a:pt x="410" y="346"/>
                </a:lnTo>
                <a:lnTo>
                  <a:pt x="409" y="345"/>
                </a:lnTo>
                <a:lnTo>
                  <a:pt x="410" y="345"/>
                </a:lnTo>
                <a:lnTo>
                  <a:pt x="409" y="345"/>
                </a:lnTo>
                <a:lnTo>
                  <a:pt x="409" y="346"/>
                </a:lnTo>
                <a:lnTo>
                  <a:pt x="408" y="346"/>
                </a:lnTo>
                <a:lnTo>
                  <a:pt x="409" y="346"/>
                </a:lnTo>
                <a:lnTo>
                  <a:pt x="408" y="347"/>
                </a:lnTo>
                <a:lnTo>
                  <a:pt x="409" y="347"/>
                </a:lnTo>
                <a:lnTo>
                  <a:pt x="409" y="346"/>
                </a:lnTo>
                <a:lnTo>
                  <a:pt x="410" y="347"/>
                </a:lnTo>
                <a:lnTo>
                  <a:pt x="409" y="347"/>
                </a:lnTo>
                <a:lnTo>
                  <a:pt x="410" y="347"/>
                </a:lnTo>
                <a:lnTo>
                  <a:pt x="411" y="347"/>
                </a:lnTo>
                <a:lnTo>
                  <a:pt x="410" y="347"/>
                </a:lnTo>
                <a:lnTo>
                  <a:pt x="410" y="346"/>
                </a:lnTo>
                <a:lnTo>
                  <a:pt x="411" y="346"/>
                </a:lnTo>
                <a:lnTo>
                  <a:pt x="410" y="346"/>
                </a:lnTo>
                <a:lnTo>
                  <a:pt x="411" y="346"/>
                </a:lnTo>
                <a:lnTo>
                  <a:pt x="411" y="347"/>
                </a:lnTo>
                <a:lnTo>
                  <a:pt x="412" y="347"/>
                </a:lnTo>
                <a:lnTo>
                  <a:pt x="412" y="346"/>
                </a:lnTo>
                <a:lnTo>
                  <a:pt x="412" y="347"/>
                </a:lnTo>
                <a:lnTo>
                  <a:pt x="413" y="347"/>
                </a:lnTo>
                <a:lnTo>
                  <a:pt x="413" y="346"/>
                </a:lnTo>
                <a:lnTo>
                  <a:pt x="412" y="346"/>
                </a:lnTo>
                <a:lnTo>
                  <a:pt x="412" y="345"/>
                </a:lnTo>
                <a:lnTo>
                  <a:pt x="413" y="345"/>
                </a:lnTo>
                <a:lnTo>
                  <a:pt x="413" y="346"/>
                </a:lnTo>
                <a:lnTo>
                  <a:pt x="413" y="345"/>
                </a:lnTo>
                <a:lnTo>
                  <a:pt x="413" y="344"/>
                </a:lnTo>
                <a:lnTo>
                  <a:pt x="413" y="345"/>
                </a:lnTo>
                <a:lnTo>
                  <a:pt x="414" y="345"/>
                </a:lnTo>
                <a:lnTo>
                  <a:pt x="413" y="345"/>
                </a:lnTo>
                <a:lnTo>
                  <a:pt x="413" y="346"/>
                </a:lnTo>
                <a:lnTo>
                  <a:pt x="414" y="346"/>
                </a:lnTo>
                <a:lnTo>
                  <a:pt x="414" y="345"/>
                </a:lnTo>
                <a:lnTo>
                  <a:pt x="414" y="346"/>
                </a:lnTo>
                <a:lnTo>
                  <a:pt x="414" y="347"/>
                </a:lnTo>
                <a:lnTo>
                  <a:pt x="413" y="347"/>
                </a:lnTo>
                <a:lnTo>
                  <a:pt x="414" y="347"/>
                </a:lnTo>
                <a:lnTo>
                  <a:pt x="414" y="346"/>
                </a:lnTo>
                <a:lnTo>
                  <a:pt x="415" y="346"/>
                </a:lnTo>
                <a:lnTo>
                  <a:pt x="415" y="347"/>
                </a:lnTo>
                <a:lnTo>
                  <a:pt x="416" y="347"/>
                </a:lnTo>
                <a:lnTo>
                  <a:pt x="415" y="347"/>
                </a:lnTo>
                <a:lnTo>
                  <a:pt x="415" y="346"/>
                </a:lnTo>
                <a:lnTo>
                  <a:pt x="416" y="346"/>
                </a:lnTo>
                <a:lnTo>
                  <a:pt x="416" y="347"/>
                </a:lnTo>
                <a:lnTo>
                  <a:pt x="417" y="347"/>
                </a:lnTo>
                <a:lnTo>
                  <a:pt x="417" y="346"/>
                </a:lnTo>
                <a:lnTo>
                  <a:pt x="417" y="347"/>
                </a:lnTo>
                <a:lnTo>
                  <a:pt x="418" y="347"/>
                </a:lnTo>
                <a:lnTo>
                  <a:pt x="418" y="346"/>
                </a:lnTo>
                <a:lnTo>
                  <a:pt x="417" y="346"/>
                </a:lnTo>
                <a:lnTo>
                  <a:pt x="418" y="346"/>
                </a:lnTo>
                <a:lnTo>
                  <a:pt x="417" y="346"/>
                </a:lnTo>
                <a:lnTo>
                  <a:pt x="417" y="345"/>
                </a:lnTo>
                <a:lnTo>
                  <a:pt x="417" y="346"/>
                </a:lnTo>
                <a:lnTo>
                  <a:pt x="417" y="345"/>
                </a:lnTo>
                <a:lnTo>
                  <a:pt x="416" y="345"/>
                </a:lnTo>
                <a:lnTo>
                  <a:pt x="416" y="346"/>
                </a:lnTo>
                <a:lnTo>
                  <a:pt x="416" y="345"/>
                </a:lnTo>
                <a:lnTo>
                  <a:pt x="417" y="345"/>
                </a:lnTo>
                <a:lnTo>
                  <a:pt x="417" y="344"/>
                </a:lnTo>
                <a:lnTo>
                  <a:pt x="417" y="343"/>
                </a:lnTo>
                <a:lnTo>
                  <a:pt x="417" y="344"/>
                </a:lnTo>
                <a:lnTo>
                  <a:pt x="418" y="344"/>
                </a:lnTo>
                <a:lnTo>
                  <a:pt x="418" y="343"/>
                </a:lnTo>
                <a:lnTo>
                  <a:pt x="417" y="343"/>
                </a:lnTo>
                <a:lnTo>
                  <a:pt x="418" y="343"/>
                </a:lnTo>
                <a:lnTo>
                  <a:pt x="418" y="342"/>
                </a:lnTo>
                <a:lnTo>
                  <a:pt x="418" y="343"/>
                </a:lnTo>
                <a:lnTo>
                  <a:pt x="418" y="342"/>
                </a:lnTo>
                <a:lnTo>
                  <a:pt x="418" y="341"/>
                </a:lnTo>
                <a:lnTo>
                  <a:pt x="419" y="341"/>
                </a:lnTo>
                <a:lnTo>
                  <a:pt x="419" y="342"/>
                </a:lnTo>
                <a:lnTo>
                  <a:pt x="419" y="343"/>
                </a:lnTo>
                <a:lnTo>
                  <a:pt x="419" y="342"/>
                </a:lnTo>
                <a:lnTo>
                  <a:pt x="419" y="343"/>
                </a:lnTo>
                <a:lnTo>
                  <a:pt x="420" y="343"/>
                </a:lnTo>
                <a:lnTo>
                  <a:pt x="419" y="343"/>
                </a:lnTo>
                <a:lnTo>
                  <a:pt x="419" y="344"/>
                </a:lnTo>
                <a:lnTo>
                  <a:pt x="420" y="344"/>
                </a:lnTo>
                <a:lnTo>
                  <a:pt x="420" y="343"/>
                </a:lnTo>
                <a:lnTo>
                  <a:pt x="420" y="344"/>
                </a:lnTo>
                <a:lnTo>
                  <a:pt x="420" y="345"/>
                </a:lnTo>
                <a:lnTo>
                  <a:pt x="421" y="345"/>
                </a:lnTo>
                <a:lnTo>
                  <a:pt x="421" y="346"/>
                </a:lnTo>
                <a:lnTo>
                  <a:pt x="421" y="345"/>
                </a:lnTo>
                <a:lnTo>
                  <a:pt x="420" y="345"/>
                </a:lnTo>
                <a:lnTo>
                  <a:pt x="420" y="346"/>
                </a:lnTo>
                <a:lnTo>
                  <a:pt x="420" y="345"/>
                </a:lnTo>
                <a:lnTo>
                  <a:pt x="420" y="346"/>
                </a:lnTo>
                <a:lnTo>
                  <a:pt x="419" y="346"/>
                </a:lnTo>
                <a:lnTo>
                  <a:pt x="420" y="346"/>
                </a:lnTo>
                <a:lnTo>
                  <a:pt x="419" y="346"/>
                </a:lnTo>
                <a:lnTo>
                  <a:pt x="419" y="347"/>
                </a:lnTo>
                <a:lnTo>
                  <a:pt x="420" y="347"/>
                </a:lnTo>
                <a:lnTo>
                  <a:pt x="420" y="346"/>
                </a:lnTo>
                <a:lnTo>
                  <a:pt x="420" y="347"/>
                </a:lnTo>
                <a:lnTo>
                  <a:pt x="421" y="347"/>
                </a:lnTo>
                <a:lnTo>
                  <a:pt x="421" y="346"/>
                </a:lnTo>
                <a:lnTo>
                  <a:pt x="422" y="346"/>
                </a:lnTo>
                <a:lnTo>
                  <a:pt x="421" y="347"/>
                </a:lnTo>
                <a:lnTo>
                  <a:pt x="422" y="347"/>
                </a:lnTo>
                <a:lnTo>
                  <a:pt x="422" y="348"/>
                </a:lnTo>
                <a:lnTo>
                  <a:pt x="421" y="348"/>
                </a:lnTo>
                <a:lnTo>
                  <a:pt x="422" y="348"/>
                </a:lnTo>
                <a:lnTo>
                  <a:pt x="421" y="348"/>
                </a:lnTo>
                <a:lnTo>
                  <a:pt x="421" y="349"/>
                </a:lnTo>
                <a:lnTo>
                  <a:pt x="422" y="348"/>
                </a:lnTo>
                <a:lnTo>
                  <a:pt x="422" y="349"/>
                </a:lnTo>
                <a:lnTo>
                  <a:pt x="422" y="348"/>
                </a:lnTo>
                <a:lnTo>
                  <a:pt x="423" y="348"/>
                </a:lnTo>
                <a:lnTo>
                  <a:pt x="422" y="348"/>
                </a:lnTo>
                <a:lnTo>
                  <a:pt x="423" y="349"/>
                </a:lnTo>
                <a:lnTo>
                  <a:pt x="422" y="349"/>
                </a:lnTo>
                <a:lnTo>
                  <a:pt x="423" y="349"/>
                </a:lnTo>
                <a:lnTo>
                  <a:pt x="423" y="350"/>
                </a:lnTo>
                <a:lnTo>
                  <a:pt x="424" y="350"/>
                </a:lnTo>
                <a:lnTo>
                  <a:pt x="423" y="350"/>
                </a:lnTo>
                <a:lnTo>
                  <a:pt x="422" y="350"/>
                </a:lnTo>
                <a:lnTo>
                  <a:pt x="423" y="350"/>
                </a:lnTo>
                <a:lnTo>
                  <a:pt x="422" y="349"/>
                </a:lnTo>
                <a:lnTo>
                  <a:pt x="422" y="350"/>
                </a:lnTo>
                <a:lnTo>
                  <a:pt x="421" y="350"/>
                </a:lnTo>
                <a:lnTo>
                  <a:pt x="422" y="349"/>
                </a:lnTo>
                <a:lnTo>
                  <a:pt x="421" y="349"/>
                </a:lnTo>
                <a:lnTo>
                  <a:pt x="421" y="350"/>
                </a:lnTo>
                <a:lnTo>
                  <a:pt x="420" y="350"/>
                </a:lnTo>
                <a:lnTo>
                  <a:pt x="420" y="351"/>
                </a:lnTo>
                <a:lnTo>
                  <a:pt x="421" y="351"/>
                </a:lnTo>
                <a:lnTo>
                  <a:pt x="421" y="352"/>
                </a:lnTo>
                <a:lnTo>
                  <a:pt x="421" y="351"/>
                </a:lnTo>
                <a:lnTo>
                  <a:pt x="420" y="351"/>
                </a:lnTo>
                <a:lnTo>
                  <a:pt x="420" y="352"/>
                </a:lnTo>
                <a:lnTo>
                  <a:pt x="420" y="351"/>
                </a:lnTo>
                <a:lnTo>
                  <a:pt x="420" y="352"/>
                </a:lnTo>
                <a:lnTo>
                  <a:pt x="419" y="352"/>
                </a:lnTo>
                <a:lnTo>
                  <a:pt x="420" y="352"/>
                </a:lnTo>
                <a:lnTo>
                  <a:pt x="419" y="352"/>
                </a:lnTo>
                <a:lnTo>
                  <a:pt x="419" y="353"/>
                </a:lnTo>
                <a:lnTo>
                  <a:pt x="420" y="353"/>
                </a:lnTo>
                <a:lnTo>
                  <a:pt x="420" y="352"/>
                </a:lnTo>
                <a:lnTo>
                  <a:pt x="420" y="353"/>
                </a:lnTo>
                <a:lnTo>
                  <a:pt x="421" y="353"/>
                </a:lnTo>
                <a:lnTo>
                  <a:pt x="421" y="352"/>
                </a:lnTo>
                <a:lnTo>
                  <a:pt x="422" y="352"/>
                </a:lnTo>
                <a:lnTo>
                  <a:pt x="421" y="353"/>
                </a:lnTo>
                <a:lnTo>
                  <a:pt x="422" y="353"/>
                </a:lnTo>
                <a:lnTo>
                  <a:pt x="422" y="352"/>
                </a:lnTo>
                <a:lnTo>
                  <a:pt x="423" y="353"/>
                </a:lnTo>
                <a:lnTo>
                  <a:pt x="422" y="353"/>
                </a:lnTo>
                <a:lnTo>
                  <a:pt x="423" y="353"/>
                </a:lnTo>
                <a:lnTo>
                  <a:pt x="424" y="353"/>
                </a:lnTo>
                <a:lnTo>
                  <a:pt x="423" y="353"/>
                </a:lnTo>
                <a:lnTo>
                  <a:pt x="423" y="352"/>
                </a:lnTo>
                <a:lnTo>
                  <a:pt x="422" y="352"/>
                </a:lnTo>
                <a:lnTo>
                  <a:pt x="423" y="352"/>
                </a:lnTo>
                <a:lnTo>
                  <a:pt x="423" y="351"/>
                </a:lnTo>
                <a:lnTo>
                  <a:pt x="423" y="352"/>
                </a:lnTo>
                <a:lnTo>
                  <a:pt x="424" y="351"/>
                </a:lnTo>
                <a:lnTo>
                  <a:pt x="423" y="351"/>
                </a:lnTo>
                <a:lnTo>
                  <a:pt x="424" y="351"/>
                </a:lnTo>
                <a:lnTo>
                  <a:pt x="423" y="350"/>
                </a:lnTo>
                <a:lnTo>
                  <a:pt x="424" y="350"/>
                </a:lnTo>
                <a:lnTo>
                  <a:pt x="424" y="351"/>
                </a:lnTo>
                <a:lnTo>
                  <a:pt x="424" y="352"/>
                </a:lnTo>
                <a:lnTo>
                  <a:pt x="424" y="351"/>
                </a:lnTo>
                <a:lnTo>
                  <a:pt x="425" y="352"/>
                </a:lnTo>
                <a:lnTo>
                  <a:pt x="424" y="352"/>
                </a:lnTo>
                <a:lnTo>
                  <a:pt x="425" y="352"/>
                </a:lnTo>
                <a:lnTo>
                  <a:pt x="424" y="352"/>
                </a:lnTo>
                <a:lnTo>
                  <a:pt x="424" y="353"/>
                </a:lnTo>
                <a:lnTo>
                  <a:pt x="425" y="353"/>
                </a:lnTo>
                <a:lnTo>
                  <a:pt x="425" y="352"/>
                </a:lnTo>
                <a:lnTo>
                  <a:pt x="425" y="353"/>
                </a:lnTo>
                <a:lnTo>
                  <a:pt x="425" y="354"/>
                </a:lnTo>
                <a:lnTo>
                  <a:pt x="426" y="354"/>
                </a:lnTo>
                <a:lnTo>
                  <a:pt x="426" y="355"/>
                </a:lnTo>
                <a:lnTo>
                  <a:pt x="426" y="354"/>
                </a:lnTo>
                <a:lnTo>
                  <a:pt x="425" y="354"/>
                </a:lnTo>
                <a:lnTo>
                  <a:pt x="425" y="355"/>
                </a:lnTo>
                <a:lnTo>
                  <a:pt x="425" y="354"/>
                </a:lnTo>
                <a:lnTo>
                  <a:pt x="425" y="355"/>
                </a:lnTo>
                <a:lnTo>
                  <a:pt x="424" y="355"/>
                </a:lnTo>
                <a:lnTo>
                  <a:pt x="425" y="355"/>
                </a:lnTo>
                <a:lnTo>
                  <a:pt x="424" y="355"/>
                </a:lnTo>
                <a:lnTo>
                  <a:pt x="424" y="356"/>
                </a:lnTo>
                <a:lnTo>
                  <a:pt x="425" y="356"/>
                </a:lnTo>
                <a:lnTo>
                  <a:pt x="425" y="355"/>
                </a:lnTo>
                <a:lnTo>
                  <a:pt x="425" y="356"/>
                </a:lnTo>
                <a:lnTo>
                  <a:pt x="426" y="356"/>
                </a:lnTo>
                <a:lnTo>
                  <a:pt x="426" y="355"/>
                </a:lnTo>
                <a:lnTo>
                  <a:pt x="427" y="355"/>
                </a:lnTo>
                <a:lnTo>
                  <a:pt x="427" y="356"/>
                </a:lnTo>
                <a:lnTo>
                  <a:pt x="426" y="356"/>
                </a:lnTo>
                <a:lnTo>
                  <a:pt x="427" y="356"/>
                </a:lnTo>
                <a:lnTo>
                  <a:pt x="427" y="357"/>
                </a:lnTo>
                <a:lnTo>
                  <a:pt x="426" y="357"/>
                </a:lnTo>
                <a:lnTo>
                  <a:pt x="426" y="358"/>
                </a:lnTo>
                <a:lnTo>
                  <a:pt x="427" y="358"/>
                </a:lnTo>
                <a:lnTo>
                  <a:pt x="427" y="357"/>
                </a:lnTo>
                <a:lnTo>
                  <a:pt x="427" y="358"/>
                </a:lnTo>
                <a:lnTo>
                  <a:pt x="427" y="357"/>
                </a:lnTo>
                <a:lnTo>
                  <a:pt x="428" y="357"/>
                </a:lnTo>
                <a:lnTo>
                  <a:pt x="428" y="358"/>
                </a:lnTo>
                <a:lnTo>
                  <a:pt x="428" y="359"/>
                </a:lnTo>
                <a:lnTo>
                  <a:pt x="429" y="359"/>
                </a:lnTo>
                <a:lnTo>
                  <a:pt x="428" y="359"/>
                </a:lnTo>
                <a:lnTo>
                  <a:pt x="428" y="358"/>
                </a:lnTo>
                <a:lnTo>
                  <a:pt x="427" y="358"/>
                </a:lnTo>
                <a:lnTo>
                  <a:pt x="427" y="359"/>
                </a:lnTo>
                <a:lnTo>
                  <a:pt x="426" y="359"/>
                </a:lnTo>
                <a:lnTo>
                  <a:pt x="427" y="359"/>
                </a:lnTo>
                <a:lnTo>
                  <a:pt x="427" y="358"/>
                </a:lnTo>
                <a:lnTo>
                  <a:pt x="426" y="358"/>
                </a:lnTo>
                <a:lnTo>
                  <a:pt x="426" y="359"/>
                </a:lnTo>
                <a:lnTo>
                  <a:pt x="425" y="359"/>
                </a:lnTo>
                <a:lnTo>
                  <a:pt x="425" y="358"/>
                </a:lnTo>
                <a:lnTo>
                  <a:pt x="425" y="359"/>
                </a:lnTo>
                <a:lnTo>
                  <a:pt x="424" y="359"/>
                </a:lnTo>
                <a:lnTo>
                  <a:pt x="424" y="358"/>
                </a:lnTo>
                <a:lnTo>
                  <a:pt x="425" y="358"/>
                </a:lnTo>
                <a:lnTo>
                  <a:pt x="424" y="358"/>
                </a:lnTo>
                <a:lnTo>
                  <a:pt x="425" y="358"/>
                </a:lnTo>
                <a:lnTo>
                  <a:pt x="424" y="357"/>
                </a:lnTo>
                <a:lnTo>
                  <a:pt x="424" y="358"/>
                </a:lnTo>
                <a:lnTo>
                  <a:pt x="424" y="357"/>
                </a:lnTo>
                <a:lnTo>
                  <a:pt x="424" y="356"/>
                </a:lnTo>
                <a:lnTo>
                  <a:pt x="423" y="356"/>
                </a:lnTo>
                <a:lnTo>
                  <a:pt x="424" y="357"/>
                </a:lnTo>
                <a:lnTo>
                  <a:pt x="423" y="357"/>
                </a:lnTo>
                <a:lnTo>
                  <a:pt x="424" y="357"/>
                </a:lnTo>
                <a:lnTo>
                  <a:pt x="423" y="358"/>
                </a:lnTo>
                <a:lnTo>
                  <a:pt x="423" y="357"/>
                </a:lnTo>
                <a:lnTo>
                  <a:pt x="423" y="358"/>
                </a:lnTo>
                <a:lnTo>
                  <a:pt x="422" y="358"/>
                </a:lnTo>
                <a:lnTo>
                  <a:pt x="423" y="358"/>
                </a:lnTo>
                <a:lnTo>
                  <a:pt x="423" y="359"/>
                </a:lnTo>
                <a:lnTo>
                  <a:pt x="424" y="359"/>
                </a:lnTo>
                <a:lnTo>
                  <a:pt x="423" y="359"/>
                </a:lnTo>
                <a:lnTo>
                  <a:pt x="422" y="359"/>
                </a:lnTo>
                <a:lnTo>
                  <a:pt x="423" y="359"/>
                </a:lnTo>
                <a:lnTo>
                  <a:pt x="422" y="358"/>
                </a:lnTo>
                <a:lnTo>
                  <a:pt x="422" y="359"/>
                </a:lnTo>
                <a:lnTo>
                  <a:pt x="421" y="359"/>
                </a:lnTo>
                <a:lnTo>
                  <a:pt x="422" y="358"/>
                </a:lnTo>
                <a:lnTo>
                  <a:pt x="421" y="358"/>
                </a:lnTo>
                <a:lnTo>
                  <a:pt x="421" y="359"/>
                </a:lnTo>
                <a:lnTo>
                  <a:pt x="420" y="359"/>
                </a:lnTo>
                <a:lnTo>
                  <a:pt x="420" y="358"/>
                </a:lnTo>
                <a:lnTo>
                  <a:pt x="420" y="359"/>
                </a:lnTo>
                <a:lnTo>
                  <a:pt x="419" y="359"/>
                </a:lnTo>
                <a:lnTo>
                  <a:pt x="419" y="358"/>
                </a:lnTo>
                <a:lnTo>
                  <a:pt x="420" y="358"/>
                </a:lnTo>
                <a:lnTo>
                  <a:pt x="419" y="358"/>
                </a:lnTo>
                <a:lnTo>
                  <a:pt x="420" y="358"/>
                </a:lnTo>
                <a:lnTo>
                  <a:pt x="420" y="357"/>
                </a:lnTo>
                <a:lnTo>
                  <a:pt x="420" y="358"/>
                </a:lnTo>
                <a:lnTo>
                  <a:pt x="420" y="357"/>
                </a:lnTo>
                <a:lnTo>
                  <a:pt x="421" y="357"/>
                </a:lnTo>
                <a:lnTo>
                  <a:pt x="421" y="358"/>
                </a:lnTo>
                <a:lnTo>
                  <a:pt x="421" y="357"/>
                </a:lnTo>
                <a:lnTo>
                  <a:pt x="420" y="357"/>
                </a:lnTo>
                <a:lnTo>
                  <a:pt x="420" y="356"/>
                </a:lnTo>
                <a:lnTo>
                  <a:pt x="420" y="355"/>
                </a:lnTo>
                <a:lnTo>
                  <a:pt x="420" y="356"/>
                </a:lnTo>
                <a:lnTo>
                  <a:pt x="419" y="356"/>
                </a:lnTo>
                <a:lnTo>
                  <a:pt x="419" y="355"/>
                </a:lnTo>
                <a:lnTo>
                  <a:pt x="420" y="355"/>
                </a:lnTo>
                <a:lnTo>
                  <a:pt x="419" y="355"/>
                </a:lnTo>
                <a:lnTo>
                  <a:pt x="419" y="354"/>
                </a:lnTo>
                <a:lnTo>
                  <a:pt x="419" y="355"/>
                </a:lnTo>
                <a:lnTo>
                  <a:pt x="419" y="354"/>
                </a:lnTo>
                <a:lnTo>
                  <a:pt x="419" y="353"/>
                </a:lnTo>
                <a:lnTo>
                  <a:pt x="418" y="353"/>
                </a:lnTo>
                <a:lnTo>
                  <a:pt x="418" y="354"/>
                </a:lnTo>
                <a:lnTo>
                  <a:pt x="418" y="355"/>
                </a:lnTo>
                <a:lnTo>
                  <a:pt x="418" y="354"/>
                </a:lnTo>
                <a:lnTo>
                  <a:pt x="418" y="355"/>
                </a:lnTo>
                <a:lnTo>
                  <a:pt x="417" y="355"/>
                </a:lnTo>
                <a:lnTo>
                  <a:pt x="418" y="355"/>
                </a:lnTo>
                <a:lnTo>
                  <a:pt x="418" y="356"/>
                </a:lnTo>
                <a:lnTo>
                  <a:pt x="417" y="356"/>
                </a:lnTo>
                <a:lnTo>
                  <a:pt x="417" y="355"/>
                </a:lnTo>
                <a:lnTo>
                  <a:pt x="417" y="356"/>
                </a:lnTo>
                <a:lnTo>
                  <a:pt x="417" y="357"/>
                </a:lnTo>
                <a:lnTo>
                  <a:pt x="416" y="357"/>
                </a:lnTo>
                <a:lnTo>
                  <a:pt x="416" y="358"/>
                </a:lnTo>
                <a:lnTo>
                  <a:pt x="416" y="357"/>
                </a:lnTo>
                <a:lnTo>
                  <a:pt x="417" y="357"/>
                </a:lnTo>
                <a:lnTo>
                  <a:pt x="417" y="358"/>
                </a:lnTo>
                <a:lnTo>
                  <a:pt x="417" y="357"/>
                </a:lnTo>
                <a:lnTo>
                  <a:pt x="417" y="358"/>
                </a:lnTo>
                <a:lnTo>
                  <a:pt x="418" y="358"/>
                </a:lnTo>
                <a:lnTo>
                  <a:pt x="417" y="358"/>
                </a:lnTo>
                <a:lnTo>
                  <a:pt x="418" y="358"/>
                </a:lnTo>
                <a:lnTo>
                  <a:pt x="418" y="359"/>
                </a:lnTo>
                <a:lnTo>
                  <a:pt x="417" y="359"/>
                </a:lnTo>
                <a:lnTo>
                  <a:pt x="417" y="358"/>
                </a:lnTo>
                <a:lnTo>
                  <a:pt x="417" y="359"/>
                </a:lnTo>
                <a:lnTo>
                  <a:pt x="416" y="359"/>
                </a:lnTo>
                <a:lnTo>
                  <a:pt x="416" y="358"/>
                </a:lnTo>
                <a:lnTo>
                  <a:pt x="415" y="358"/>
                </a:lnTo>
                <a:lnTo>
                  <a:pt x="415" y="359"/>
                </a:lnTo>
                <a:lnTo>
                  <a:pt x="416" y="359"/>
                </a:lnTo>
                <a:lnTo>
                  <a:pt x="415" y="359"/>
                </a:lnTo>
                <a:lnTo>
                  <a:pt x="415" y="358"/>
                </a:lnTo>
                <a:lnTo>
                  <a:pt x="414" y="358"/>
                </a:lnTo>
                <a:lnTo>
                  <a:pt x="414" y="359"/>
                </a:lnTo>
                <a:lnTo>
                  <a:pt x="413" y="359"/>
                </a:lnTo>
                <a:lnTo>
                  <a:pt x="414" y="359"/>
                </a:lnTo>
                <a:lnTo>
                  <a:pt x="414" y="358"/>
                </a:lnTo>
                <a:lnTo>
                  <a:pt x="414" y="357"/>
                </a:lnTo>
                <a:lnTo>
                  <a:pt x="414" y="358"/>
                </a:lnTo>
                <a:lnTo>
                  <a:pt x="413" y="358"/>
                </a:lnTo>
                <a:lnTo>
                  <a:pt x="413" y="357"/>
                </a:lnTo>
                <a:lnTo>
                  <a:pt x="414" y="357"/>
                </a:lnTo>
                <a:lnTo>
                  <a:pt x="413" y="357"/>
                </a:lnTo>
                <a:lnTo>
                  <a:pt x="413" y="356"/>
                </a:lnTo>
                <a:lnTo>
                  <a:pt x="413" y="357"/>
                </a:lnTo>
                <a:lnTo>
                  <a:pt x="413" y="358"/>
                </a:lnTo>
                <a:lnTo>
                  <a:pt x="413" y="357"/>
                </a:lnTo>
                <a:lnTo>
                  <a:pt x="412" y="357"/>
                </a:lnTo>
                <a:lnTo>
                  <a:pt x="412" y="358"/>
                </a:lnTo>
                <a:lnTo>
                  <a:pt x="413" y="358"/>
                </a:lnTo>
                <a:lnTo>
                  <a:pt x="413" y="359"/>
                </a:lnTo>
                <a:lnTo>
                  <a:pt x="412" y="359"/>
                </a:lnTo>
                <a:lnTo>
                  <a:pt x="412" y="358"/>
                </a:lnTo>
                <a:lnTo>
                  <a:pt x="412" y="359"/>
                </a:lnTo>
                <a:lnTo>
                  <a:pt x="411" y="359"/>
                </a:lnTo>
                <a:lnTo>
                  <a:pt x="411" y="358"/>
                </a:lnTo>
                <a:lnTo>
                  <a:pt x="410" y="358"/>
                </a:lnTo>
                <a:lnTo>
                  <a:pt x="411" y="358"/>
                </a:lnTo>
                <a:lnTo>
                  <a:pt x="410" y="358"/>
                </a:lnTo>
                <a:lnTo>
                  <a:pt x="410" y="359"/>
                </a:lnTo>
                <a:lnTo>
                  <a:pt x="411" y="359"/>
                </a:lnTo>
                <a:lnTo>
                  <a:pt x="410" y="359"/>
                </a:lnTo>
                <a:lnTo>
                  <a:pt x="409" y="359"/>
                </a:lnTo>
                <a:lnTo>
                  <a:pt x="410" y="359"/>
                </a:lnTo>
                <a:lnTo>
                  <a:pt x="409" y="358"/>
                </a:lnTo>
                <a:lnTo>
                  <a:pt x="409" y="359"/>
                </a:lnTo>
                <a:lnTo>
                  <a:pt x="408" y="359"/>
                </a:lnTo>
                <a:lnTo>
                  <a:pt x="409" y="358"/>
                </a:lnTo>
                <a:lnTo>
                  <a:pt x="408" y="358"/>
                </a:lnTo>
                <a:lnTo>
                  <a:pt x="409" y="358"/>
                </a:lnTo>
                <a:lnTo>
                  <a:pt x="409" y="357"/>
                </a:lnTo>
                <a:lnTo>
                  <a:pt x="410" y="357"/>
                </a:lnTo>
                <a:lnTo>
                  <a:pt x="409" y="357"/>
                </a:lnTo>
                <a:lnTo>
                  <a:pt x="410" y="358"/>
                </a:lnTo>
                <a:lnTo>
                  <a:pt x="410" y="357"/>
                </a:lnTo>
                <a:lnTo>
                  <a:pt x="410" y="358"/>
                </a:lnTo>
                <a:lnTo>
                  <a:pt x="411" y="357"/>
                </a:lnTo>
                <a:lnTo>
                  <a:pt x="410" y="357"/>
                </a:lnTo>
                <a:lnTo>
                  <a:pt x="409" y="357"/>
                </a:lnTo>
                <a:lnTo>
                  <a:pt x="410" y="356"/>
                </a:lnTo>
                <a:lnTo>
                  <a:pt x="411" y="356"/>
                </a:lnTo>
                <a:lnTo>
                  <a:pt x="410" y="356"/>
                </a:lnTo>
                <a:lnTo>
                  <a:pt x="410" y="355"/>
                </a:lnTo>
                <a:lnTo>
                  <a:pt x="411" y="355"/>
                </a:lnTo>
                <a:lnTo>
                  <a:pt x="410" y="355"/>
                </a:lnTo>
                <a:lnTo>
                  <a:pt x="411" y="355"/>
                </a:lnTo>
                <a:lnTo>
                  <a:pt x="411" y="356"/>
                </a:lnTo>
                <a:lnTo>
                  <a:pt x="412" y="356"/>
                </a:lnTo>
                <a:lnTo>
                  <a:pt x="412" y="355"/>
                </a:lnTo>
                <a:lnTo>
                  <a:pt x="412" y="356"/>
                </a:lnTo>
                <a:lnTo>
                  <a:pt x="413" y="356"/>
                </a:lnTo>
                <a:lnTo>
                  <a:pt x="413" y="355"/>
                </a:lnTo>
                <a:lnTo>
                  <a:pt x="412" y="355"/>
                </a:lnTo>
                <a:lnTo>
                  <a:pt x="412" y="354"/>
                </a:lnTo>
                <a:lnTo>
                  <a:pt x="412" y="355"/>
                </a:lnTo>
                <a:lnTo>
                  <a:pt x="411" y="354"/>
                </a:lnTo>
                <a:lnTo>
                  <a:pt x="411" y="355"/>
                </a:lnTo>
                <a:lnTo>
                  <a:pt x="411" y="354"/>
                </a:lnTo>
                <a:lnTo>
                  <a:pt x="412" y="354"/>
                </a:lnTo>
                <a:lnTo>
                  <a:pt x="412" y="353"/>
                </a:lnTo>
                <a:lnTo>
                  <a:pt x="411" y="353"/>
                </a:lnTo>
                <a:lnTo>
                  <a:pt x="412" y="353"/>
                </a:lnTo>
                <a:lnTo>
                  <a:pt x="411" y="353"/>
                </a:lnTo>
                <a:lnTo>
                  <a:pt x="411" y="352"/>
                </a:lnTo>
                <a:lnTo>
                  <a:pt x="410" y="352"/>
                </a:lnTo>
                <a:lnTo>
                  <a:pt x="411" y="352"/>
                </a:lnTo>
                <a:lnTo>
                  <a:pt x="410" y="352"/>
                </a:lnTo>
                <a:lnTo>
                  <a:pt x="410" y="353"/>
                </a:lnTo>
                <a:lnTo>
                  <a:pt x="411" y="353"/>
                </a:lnTo>
                <a:lnTo>
                  <a:pt x="410" y="353"/>
                </a:lnTo>
                <a:lnTo>
                  <a:pt x="409" y="353"/>
                </a:lnTo>
                <a:lnTo>
                  <a:pt x="410" y="353"/>
                </a:lnTo>
                <a:lnTo>
                  <a:pt x="409" y="352"/>
                </a:lnTo>
                <a:lnTo>
                  <a:pt x="409" y="353"/>
                </a:lnTo>
                <a:lnTo>
                  <a:pt x="408" y="353"/>
                </a:lnTo>
                <a:lnTo>
                  <a:pt x="409" y="352"/>
                </a:lnTo>
                <a:lnTo>
                  <a:pt x="408" y="352"/>
                </a:lnTo>
                <a:lnTo>
                  <a:pt x="409" y="352"/>
                </a:lnTo>
                <a:lnTo>
                  <a:pt x="409" y="351"/>
                </a:lnTo>
                <a:lnTo>
                  <a:pt x="410" y="351"/>
                </a:lnTo>
                <a:lnTo>
                  <a:pt x="409" y="351"/>
                </a:lnTo>
                <a:lnTo>
                  <a:pt x="410" y="352"/>
                </a:lnTo>
                <a:lnTo>
                  <a:pt x="410" y="351"/>
                </a:lnTo>
                <a:lnTo>
                  <a:pt x="410" y="352"/>
                </a:lnTo>
                <a:lnTo>
                  <a:pt x="411" y="351"/>
                </a:lnTo>
                <a:lnTo>
                  <a:pt x="410" y="351"/>
                </a:lnTo>
                <a:lnTo>
                  <a:pt x="409" y="351"/>
                </a:lnTo>
                <a:lnTo>
                  <a:pt x="410" y="350"/>
                </a:lnTo>
                <a:lnTo>
                  <a:pt x="409" y="350"/>
                </a:lnTo>
                <a:lnTo>
                  <a:pt x="410" y="350"/>
                </a:lnTo>
                <a:lnTo>
                  <a:pt x="409" y="349"/>
                </a:lnTo>
                <a:lnTo>
                  <a:pt x="409" y="350"/>
                </a:lnTo>
                <a:lnTo>
                  <a:pt x="408" y="350"/>
                </a:lnTo>
                <a:lnTo>
                  <a:pt x="409" y="349"/>
                </a:lnTo>
                <a:lnTo>
                  <a:pt x="408" y="349"/>
                </a:lnTo>
                <a:lnTo>
                  <a:pt x="409" y="349"/>
                </a:lnTo>
                <a:lnTo>
                  <a:pt x="409" y="348"/>
                </a:lnTo>
                <a:lnTo>
                  <a:pt x="408" y="349"/>
                </a:lnTo>
                <a:lnTo>
                  <a:pt x="408" y="348"/>
                </a:lnTo>
                <a:lnTo>
                  <a:pt x="409" y="348"/>
                </a:lnTo>
                <a:lnTo>
                  <a:pt x="408" y="348"/>
                </a:lnTo>
                <a:lnTo>
                  <a:pt x="408" y="347"/>
                </a:lnTo>
                <a:lnTo>
                  <a:pt x="408" y="348"/>
                </a:lnTo>
                <a:lnTo>
                  <a:pt x="408" y="349"/>
                </a:lnTo>
                <a:lnTo>
                  <a:pt x="408" y="348"/>
                </a:lnTo>
                <a:lnTo>
                  <a:pt x="407" y="348"/>
                </a:lnTo>
                <a:lnTo>
                  <a:pt x="407" y="349"/>
                </a:lnTo>
                <a:lnTo>
                  <a:pt x="408" y="349"/>
                </a:lnTo>
                <a:lnTo>
                  <a:pt x="408" y="350"/>
                </a:lnTo>
                <a:lnTo>
                  <a:pt x="407" y="350"/>
                </a:lnTo>
                <a:lnTo>
                  <a:pt x="407" y="349"/>
                </a:lnTo>
                <a:lnTo>
                  <a:pt x="407" y="350"/>
                </a:lnTo>
                <a:lnTo>
                  <a:pt x="406" y="350"/>
                </a:lnTo>
                <a:lnTo>
                  <a:pt x="407" y="350"/>
                </a:lnTo>
                <a:lnTo>
                  <a:pt x="407" y="351"/>
                </a:lnTo>
                <a:lnTo>
                  <a:pt x="406" y="351"/>
                </a:lnTo>
                <a:lnTo>
                  <a:pt x="406" y="352"/>
                </a:lnTo>
                <a:lnTo>
                  <a:pt x="406" y="351"/>
                </a:lnTo>
                <a:lnTo>
                  <a:pt x="406" y="352"/>
                </a:lnTo>
                <a:lnTo>
                  <a:pt x="407" y="352"/>
                </a:lnTo>
                <a:lnTo>
                  <a:pt x="407" y="351"/>
                </a:lnTo>
                <a:lnTo>
                  <a:pt x="407" y="352"/>
                </a:lnTo>
                <a:lnTo>
                  <a:pt x="408" y="352"/>
                </a:lnTo>
                <a:lnTo>
                  <a:pt x="408" y="353"/>
                </a:lnTo>
                <a:lnTo>
                  <a:pt x="407" y="353"/>
                </a:lnTo>
                <a:lnTo>
                  <a:pt x="407" y="352"/>
                </a:lnTo>
                <a:lnTo>
                  <a:pt x="407" y="353"/>
                </a:lnTo>
                <a:lnTo>
                  <a:pt x="406" y="353"/>
                </a:lnTo>
                <a:lnTo>
                  <a:pt x="406" y="352"/>
                </a:lnTo>
                <a:lnTo>
                  <a:pt x="405" y="352"/>
                </a:lnTo>
                <a:lnTo>
                  <a:pt x="405" y="353"/>
                </a:lnTo>
                <a:lnTo>
                  <a:pt x="404" y="353"/>
                </a:lnTo>
                <a:lnTo>
                  <a:pt x="404" y="354"/>
                </a:lnTo>
                <a:lnTo>
                  <a:pt x="405" y="354"/>
                </a:lnTo>
                <a:lnTo>
                  <a:pt x="405" y="355"/>
                </a:lnTo>
                <a:lnTo>
                  <a:pt x="405" y="354"/>
                </a:lnTo>
                <a:lnTo>
                  <a:pt x="405" y="355"/>
                </a:lnTo>
                <a:lnTo>
                  <a:pt x="404" y="355"/>
                </a:lnTo>
                <a:lnTo>
                  <a:pt x="404" y="354"/>
                </a:lnTo>
                <a:lnTo>
                  <a:pt x="404" y="355"/>
                </a:lnTo>
                <a:lnTo>
                  <a:pt x="403" y="355"/>
                </a:lnTo>
                <a:lnTo>
                  <a:pt x="403" y="356"/>
                </a:lnTo>
                <a:lnTo>
                  <a:pt x="404" y="356"/>
                </a:lnTo>
                <a:lnTo>
                  <a:pt x="404" y="355"/>
                </a:lnTo>
                <a:lnTo>
                  <a:pt x="404" y="356"/>
                </a:lnTo>
                <a:lnTo>
                  <a:pt x="405" y="356"/>
                </a:lnTo>
                <a:lnTo>
                  <a:pt x="405" y="355"/>
                </a:lnTo>
                <a:lnTo>
                  <a:pt x="406" y="355"/>
                </a:lnTo>
                <a:lnTo>
                  <a:pt x="406" y="356"/>
                </a:lnTo>
                <a:lnTo>
                  <a:pt x="407" y="356"/>
                </a:lnTo>
                <a:lnTo>
                  <a:pt x="407" y="357"/>
                </a:lnTo>
                <a:lnTo>
                  <a:pt x="406" y="357"/>
                </a:lnTo>
                <a:lnTo>
                  <a:pt x="406" y="358"/>
                </a:lnTo>
                <a:lnTo>
                  <a:pt x="406" y="357"/>
                </a:lnTo>
                <a:lnTo>
                  <a:pt x="406" y="358"/>
                </a:lnTo>
                <a:lnTo>
                  <a:pt x="407" y="358"/>
                </a:lnTo>
                <a:lnTo>
                  <a:pt x="407" y="357"/>
                </a:lnTo>
                <a:lnTo>
                  <a:pt x="407" y="358"/>
                </a:lnTo>
                <a:lnTo>
                  <a:pt x="408" y="358"/>
                </a:lnTo>
                <a:lnTo>
                  <a:pt x="408" y="359"/>
                </a:lnTo>
                <a:lnTo>
                  <a:pt x="407" y="359"/>
                </a:lnTo>
                <a:lnTo>
                  <a:pt x="407" y="358"/>
                </a:lnTo>
                <a:lnTo>
                  <a:pt x="407" y="359"/>
                </a:lnTo>
                <a:lnTo>
                  <a:pt x="406" y="359"/>
                </a:lnTo>
                <a:lnTo>
                  <a:pt x="406" y="358"/>
                </a:lnTo>
                <a:lnTo>
                  <a:pt x="405" y="358"/>
                </a:lnTo>
                <a:lnTo>
                  <a:pt x="405" y="359"/>
                </a:lnTo>
                <a:lnTo>
                  <a:pt x="404" y="359"/>
                </a:lnTo>
                <a:lnTo>
                  <a:pt x="404" y="358"/>
                </a:lnTo>
                <a:lnTo>
                  <a:pt x="404" y="359"/>
                </a:lnTo>
                <a:lnTo>
                  <a:pt x="403" y="359"/>
                </a:lnTo>
                <a:lnTo>
                  <a:pt x="403" y="358"/>
                </a:lnTo>
                <a:lnTo>
                  <a:pt x="404" y="358"/>
                </a:lnTo>
                <a:lnTo>
                  <a:pt x="404" y="357"/>
                </a:lnTo>
                <a:lnTo>
                  <a:pt x="403" y="357"/>
                </a:lnTo>
                <a:lnTo>
                  <a:pt x="403" y="358"/>
                </a:lnTo>
                <a:lnTo>
                  <a:pt x="403" y="357"/>
                </a:lnTo>
                <a:lnTo>
                  <a:pt x="403" y="356"/>
                </a:lnTo>
                <a:lnTo>
                  <a:pt x="403" y="357"/>
                </a:lnTo>
                <a:lnTo>
                  <a:pt x="402" y="357"/>
                </a:lnTo>
                <a:lnTo>
                  <a:pt x="403" y="357"/>
                </a:lnTo>
                <a:lnTo>
                  <a:pt x="403" y="358"/>
                </a:lnTo>
                <a:lnTo>
                  <a:pt x="402" y="358"/>
                </a:lnTo>
                <a:lnTo>
                  <a:pt x="402" y="357"/>
                </a:lnTo>
                <a:lnTo>
                  <a:pt x="402" y="358"/>
                </a:lnTo>
                <a:lnTo>
                  <a:pt x="402" y="359"/>
                </a:lnTo>
                <a:lnTo>
                  <a:pt x="403" y="359"/>
                </a:lnTo>
                <a:lnTo>
                  <a:pt x="402" y="359"/>
                </a:lnTo>
                <a:lnTo>
                  <a:pt x="402" y="358"/>
                </a:lnTo>
                <a:lnTo>
                  <a:pt x="401" y="358"/>
                </a:lnTo>
                <a:lnTo>
                  <a:pt x="401" y="359"/>
                </a:lnTo>
                <a:lnTo>
                  <a:pt x="401" y="360"/>
                </a:lnTo>
                <a:lnTo>
                  <a:pt x="400" y="360"/>
                </a:lnTo>
                <a:lnTo>
                  <a:pt x="400" y="361"/>
                </a:lnTo>
                <a:lnTo>
                  <a:pt x="401" y="361"/>
                </a:lnTo>
                <a:lnTo>
                  <a:pt x="401" y="360"/>
                </a:lnTo>
                <a:lnTo>
                  <a:pt x="401" y="361"/>
                </a:lnTo>
                <a:lnTo>
                  <a:pt x="401" y="360"/>
                </a:lnTo>
                <a:lnTo>
                  <a:pt x="402" y="360"/>
                </a:lnTo>
                <a:lnTo>
                  <a:pt x="402" y="361"/>
                </a:lnTo>
                <a:lnTo>
                  <a:pt x="402" y="362"/>
                </a:lnTo>
                <a:lnTo>
                  <a:pt x="403" y="362"/>
                </a:lnTo>
                <a:lnTo>
                  <a:pt x="402" y="362"/>
                </a:lnTo>
                <a:lnTo>
                  <a:pt x="402" y="361"/>
                </a:lnTo>
                <a:lnTo>
                  <a:pt x="401" y="361"/>
                </a:lnTo>
                <a:lnTo>
                  <a:pt x="401" y="362"/>
                </a:lnTo>
                <a:lnTo>
                  <a:pt x="400" y="362"/>
                </a:lnTo>
                <a:lnTo>
                  <a:pt x="401" y="362"/>
                </a:lnTo>
                <a:lnTo>
                  <a:pt x="401" y="361"/>
                </a:lnTo>
                <a:lnTo>
                  <a:pt x="400" y="361"/>
                </a:lnTo>
                <a:lnTo>
                  <a:pt x="400" y="362"/>
                </a:lnTo>
                <a:lnTo>
                  <a:pt x="399" y="362"/>
                </a:lnTo>
                <a:lnTo>
                  <a:pt x="400" y="362"/>
                </a:lnTo>
                <a:lnTo>
                  <a:pt x="399" y="362"/>
                </a:lnTo>
                <a:lnTo>
                  <a:pt x="399" y="363"/>
                </a:lnTo>
                <a:lnTo>
                  <a:pt x="400" y="363"/>
                </a:lnTo>
                <a:lnTo>
                  <a:pt x="400" y="364"/>
                </a:lnTo>
                <a:lnTo>
                  <a:pt x="400" y="363"/>
                </a:lnTo>
                <a:lnTo>
                  <a:pt x="399" y="364"/>
                </a:lnTo>
                <a:lnTo>
                  <a:pt x="399" y="363"/>
                </a:lnTo>
                <a:lnTo>
                  <a:pt x="399" y="364"/>
                </a:lnTo>
                <a:lnTo>
                  <a:pt x="398" y="364"/>
                </a:lnTo>
                <a:lnTo>
                  <a:pt x="399" y="364"/>
                </a:lnTo>
                <a:lnTo>
                  <a:pt x="398" y="364"/>
                </a:lnTo>
                <a:lnTo>
                  <a:pt x="398" y="365"/>
                </a:lnTo>
                <a:lnTo>
                  <a:pt x="399" y="365"/>
                </a:lnTo>
                <a:lnTo>
                  <a:pt x="399" y="364"/>
                </a:lnTo>
                <a:lnTo>
                  <a:pt x="399" y="365"/>
                </a:lnTo>
                <a:lnTo>
                  <a:pt x="400" y="365"/>
                </a:lnTo>
                <a:lnTo>
                  <a:pt x="400" y="364"/>
                </a:lnTo>
                <a:lnTo>
                  <a:pt x="401" y="364"/>
                </a:lnTo>
                <a:lnTo>
                  <a:pt x="401" y="365"/>
                </a:lnTo>
                <a:lnTo>
                  <a:pt x="400" y="365"/>
                </a:lnTo>
                <a:lnTo>
                  <a:pt x="401" y="365"/>
                </a:lnTo>
                <a:lnTo>
                  <a:pt x="401" y="364"/>
                </a:lnTo>
                <a:lnTo>
                  <a:pt x="402" y="364"/>
                </a:lnTo>
                <a:lnTo>
                  <a:pt x="402" y="365"/>
                </a:lnTo>
                <a:lnTo>
                  <a:pt x="403" y="365"/>
                </a:lnTo>
                <a:lnTo>
                  <a:pt x="402" y="365"/>
                </a:lnTo>
                <a:lnTo>
                  <a:pt x="402" y="364"/>
                </a:lnTo>
                <a:lnTo>
                  <a:pt x="402" y="363"/>
                </a:lnTo>
                <a:lnTo>
                  <a:pt x="402" y="364"/>
                </a:lnTo>
                <a:lnTo>
                  <a:pt x="403" y="364"/>
                </a:lnTo>
                <a:lnTo>
                  <a:pt x="403" y="363"/>
                </a:lnTo>
                <a:lnTo>
                  <a:pt x="402" y="363"/>
                </a:lnTo>
                <a:lnTo>
                  <a:pt x="403" y="363"/>
                </a:lnTo>
                <a:lnTo>
                  <a:pt x="403" y="362"/>
                </a:lnTo>
                <a:lnTo>
                  <a:pt x="403" y="363"/>
                </a:lnTo>
                <a:lnTo>
                  <a:pt x="403" y="364"/>
                </a:lnTo>
                <a:lnTo>
                  <a:pt x="403" y="363"/>
                </a:lnTo>
                <a:lnTo>
                  <a:pt x="404" y="363"/>
                </a:lnTo>
                <a:lnTo>
                  <a:pt x="404" y="364"/>
                </a:lnTo>
                <a:lnTo>
                  <a:pt x="403" y="364"/>
                </a:lnTo>
                <a:lnTo>
                  <a:pt x="403" y="365"/>
                </a:lnTo>
                <a:lnTo>
                  <a:pt x="404" y="365"/>
                </a:lnTo>
                <a:lnTo>
                  <a:pt x="404" y="364"/>
                </a:lnTo>
                <a:lnTo>
                  <a:pt x="404" y="365"/>
                </a:lnTo>
                <a:lnTo>
                  <a:pt x="405" y="365"/>
                </a:lnTo>
                <a:lnTo>
                  <a:pt x="404" y="365"/>
                </a:lnTo>
                <a:lnTo>
                  <a:pt x="404" y="366"/>
                </a:lnTo>
                <a:lnTo>
                  <a:pt x="405" y="366"/>
                </a:lnTo>
                <a:lnTo>
                  <a:pt x="405" y="367"/>
                </a:lnTo>
                <a:lnTo>
                  <a:pt x="405" y="366"/>
                </a:lnTo>
                <a:lnTo>
                  <a:pt x="405" y="367"/>
                </a:lnTo>
                <a:lnTo>
                  <a:pt x="404" y="367"/>
                </a:lnTo>
                <a:lnTo>
                  <a:pt x="404" y="366"/>
                </a:lnTo>
                <a:lnTo>
                  <a:pt x="404" y="367"/>
                </a:lnTo>
                <a:lnTo>
                  <a:pt x="403" y="367"/>
                </a:lnTo>
                <a:lnTo>
                  <a:pt x="403" y="368"/>
                </a:lnTo>
                <a:lnTo>
                  <a:pt x="404" y="368"/>
                </a:lnTo>
                <a:lnTo>
                  <a:pt x="404" y="367"/>
                </a:lnTo>
                <a:lnTo>
                  <a:pt x="404" y="368"/>
                </a:lnTo>
                <a:lnTo>
                  <a:pt x="405" y="368"/>
                </a:lnTo>
                <a:lnTo>
                  <a:pt x="405" y="367"/>
                </a:lnTo>
                <a:lnTo>
                  <a:pt x="406" y="367"/>
                </a:lnTo>
                <a:lnTo>
                  <a:pt x="406" y="368"/>
                </a:lnTo>
                <a:lnTo>
                  <a:pt x="407" y="368"/>
                </a:lnTo>
                <a:lnTo>
                  <a:pt x="407" y="369"/>
                </a:lnTo>
                <a:lnTo>
                  <a:pt x="406" y="369"/>
                </a:lnTo>
                <a:lnTo>
                  <a:pt x="406" y="370"/>
                </a:lnTo>
                <a:lnTo>
                  <a:pt x="406" y="369"/>
                </a:lnTo>
                <a:lnTo>
                  <a:pt x="406" y="370"/>
                </a:lnTo>
                <a:lnTo>
                  <a:pt x="407" y="370"/>
                </a:lnTo>
                <a:lnTo>
                  <a:pt x="407" y="369"/>
                </a:lnTo>
                <a:lnTo>
                  <a:pt x="407" y="370"/>
                </a:lnTo>
                <a:lnTo>
                  <a:pt x="408" y="370"/>
                </a:lnTo>
                <a:lnTo>
                  <a:pt x="408" y="371"/>
                </a:lnTo>
                <a:lnTo>
                  <a:pt x="407" y="371"/>
                </a:lnTo>
                <a:lnTo>
                  <a:pt x="407" y="370"/>
                </a:lnTo>
                <a:lnTo>
                  <a:pt x="407" y="371"/>
                </a:lnTo>
                <a:lnTo>
                  <a:pt x="406" y="371"/>
                </a:lnTo>
                <a:lnTo>
                  <a:pt x="406" y="370"/>
                </a:lnTo>
                <a:lnTo>
                  <a:pt x="405" y="370"/>
                </a:lnTo>
                <a:lnTo>
                  <a:pt x="405" y="371"/>
                </a:lnTo>
                <a:lnTo>
                  <a:pt x="404" y="371"/>
                </a:lnTo>
                <a:lnTo>
                  <a:pt x="404" y="370"/>
                </a:lnTo>
                <a:lnTo>
                  <a:pt x="404" y="371"/>
                </a:lnTo>
                <a:lnTo>
                  <a:pt x="403" y="371"/>
                </a:lnTo>
                <a:lnTo>
                  <a:pt x="403" y="370"/>
                </a:lnTo>
                <a:lnTo>
                  <a:pt x="404" y="370"/>
                </a:lnTo>
                <a:lnTo>
                  <a:pt x="404" y="369"/>
                </a:lnTo>
                <a:lnTo>
                  <a:pt x="403" y="369"/>
                </a:lnTo>
                <a:lnTo>
                  <a:pt x="403" y="370"/>
                </a:lnTo>
                <a:lnTo>
                  <a:pt x="403" y="369"/>
                </a:lnTo>
                <a:lnTo>
                  <a:pt x="403" y="368"/>
                </a:lnTo>
                <a:lnTo>
                  <a:pt x="403" y="369"/>
                </a:lnTo>
                <a:lnTo>
                  <a:pt x="402" y="369"/>
                </a:lnTo>
                <a:lnTo>
                  <a:pt x="403" y="369"/>
                </a:lnTo>
                <a:lnTo>
                  <a:pt x="403" y="370"/>
                </a:lnTo>
                <a:lnTo>
                  <a:pt x="402" y="370"/>
                </a:lnTo>
                <a:lnTo>
                  <a:pt x="402" y="369"/>
                </a:lnTo>
                <a:lnTo>
                  <a:pt x="402" y="370"/>
                </a:lnTo>
                <a:lnTo>
                  <a:pt x="402" y="371"/>
                </a:lnTo>
                <a:lnTo>
                  <a:pt x="403" y="371"/>
                </a:lnTo>
                <a:lnTo>
                  <a:pt x="402" y="371"/>
                </a:lnTo>
                <a:lnTo>
                  <a:pt x="402" y="370"/>
                </a:lnTo>
                <a:lnTo>
                  <a:pt x="401" y="370"/>
                </a:lnTo>
                <a:lnTo>
                  <a:pt x="401" y="371"/>
                </a:lnTo>
                <a:lnTo>
                  <a:pt x="400" y="371"/>
                </a:lnTo>
                <a:lnTo>
                  <a:pt x="401" y="371"/>
                </a:lnTo>
                <a:lnTo>
                  <a:pt x="401" y="370"/>
                </a:lnTo>
                <a:lnTo>
                  <a:pt x="400" y="370"/>
                </a:lnTo>
                <a:lnTo>
                  <a:pt x="400" y="371"/>
                </a:lnTo>
                <a:lnTo>
                  <a:pt x="399" y="371"/>
                </a:lnTo>
                <a:lnTo>
                  <a:pt x="399" y="370"/>
                </a:lnTo>
                <a:lnTo>
                  <a:pt x="399" y="371"/>
                </a:lnTo>
                <a:lnTo>
                  <a:pt x="398" y="371"/>
                </a:lnTo>
                <a:lnTo>
                  <a:pt x="398" y="370"/>
                </a:lnTo>
                <a:lnTo>
                  <a:pt x="399" y="370"/>
                </a:lnTo>
                <a:lnTo>
                  <a:pt x="398" y="370"/>
                </a:lnTo>
                <a:lnTo>
                  <a:pt x="399" y="370"/>
                </a:lnTo>
                <a:lnTo>
                  <a:pt x="399" y="369"/>
                </a:lnTo>
                <a:lnTo>
                  <a:pt x="399" y="370"/>
                </a:lnTo>
                <a:lnTo>
                  <a:pt x="400" y="369"/>
                </a:lnTo>
                <a:lnTo>
                  <a:pt x="400" y="370"/>
                </a:lnTo>
                <a:lnTo>
                  <a:pt x="400" y="369"/>
                </a:lnTo>
                <a:lnTo>
                  <a:pt x="399" y="369"/>
                </a:lnTo>
                <a:lnTo>
                  <a:pt x="399" y="368"/>
                </a:lnTo>
                <a:lnTo>
                  <a:pt x="400" y="368"/>
                </a:lnTo>
                <a:lnTo>
                  <a:pt x="399" y="368"/>
                </a:lnTo>
                <a:lnTo>
                  <a:pt x="399" y="367"/>
                </a:lnTo>
                <a:lnTo>
                  <a:pt x="399" y="368"/>
                </a:lnTo>
                <a:lnTo>
                  <a:pt x="398" y="368"/>
                </a:lnTo>
                <a:lnTo>
                  <a:pt x="398" y="367"/>
                </a:lnTo>
                <a:lnTo>
                  <a:pt x="399" y="367"/>
                </a:lnTo>
                <a:lnTo>
                  <a:pt x="398" y="367"/>
                </a:lnTo>
                <a:lnTo>
                  <a:pt x="399" y="367"/>
                </a:lnTo>
                <a:lnTo>
                  <a:pt x="398" y="366"/>
                </a:lnTo>
                <a:lnTo>
                  <a:pt x="398" y="367"/>
                </a:lnTo>
                <a:lnTo>
                  <a:pt x="398" y="366"/>
                </a:lnTo>
                <a:lnTo>
                  <a:pt x="398" y="365"/>
                </a:lnTo>
                <a:lnTo>
                  <a:pt x="397" y="365"/>
                </a:lnTo>
                <a:lnTo>
                  <a:pt x="398" y="366"/>
                </a:lnTo>
                <a:lnTo>
                  <a:pt x="397" y="366"/>
                </a:lnTo>
                <a:lnTo>
                  <a:pt x="398" y="366"/>
                </a:lnTo>
                <a:lnTo>
                  <a:pt x="397" y="367"/>
                </a:lnTo>
                <a:lnTo>
                  <a:pt x="397" y="366"/>
                </a:lnTo>
                <a:lnTo>
                  <a:pt x="397" y="367"/>
                </a:lnTo>
                <a:lnTo>
                  <a:pt x="396" y="367"/>
                </a:lnTo>
                <a:lnTo>
                  <a:pt x="397" y="367"/>
                </a:lnTo>
                <a:lnTo>
                  <a:pt x="397" y="368"/>
                </a:lnTo>
                <a:lnTo>
                  <a:pt x="398" y="368"/>
                </a:lnTo>
                <a:lnTo>
                  <a:pt x="397" y="368"/>
                </a:lnTo>
                <a:lnTo>
                  <a:pt x="396" y="368"/>
                </a:lnTo>
                <a:lnTo>
                  <a:pt x="397" y="368"/>
                </a:lnTo>
                <a:lnTo>
                  <a:pt x="396" y="367"/>
                </a:lnTo>
                <a:lnTo>
                  <a:pt x="396" y="368"/>
                </a:lnTo>
                <a:lnTo>
                  <a:pt x="396" y="369"/>
                </a:lnTo>
                <a:lnTo>
                  <a:pt x="395" y="369"/>
                </a:lnTo>
                <a:lnTo>
                  <a:pt x="395" y="370"/>
                </a:lnTo>
                <a:lnTo>
                  <a:pt x="396" y="370"/>
                </a:lnTo>
                <a:lnTo>
                  <a:pt x="396" y="369"/>
                </a:lnTo>
                <a:lnTo>
                  <a:pt x="396" y="370"/>
                </a:lnTo>
                <a:lnTo>
                  <a:pt x="396" y="369"/>
                </a:lnTo>
                <a:lnTo>
                  <a:pt x="397" y="369"/>
                </a:lnTo>
                <a:lnTo>
                  <a:pt x="396" y="369"/>
                </a:lnTo>
                <a:lnTo>
                  <a:pt x="397" y="370"/>
                </a:lnTo>
                <a:lnTo>
                  <a:pt x="396" y="370"/>
                </a:lnTo>
                <a:lnTo>
                  <a:pt x="397" y="370"/>
                </a:lnTo>
                <a:lnTo>
                  <a:pt x="397" y="371"/>
                </a:lnTo>
                <a:lnTo>
                  <a:pt x="398" y="371"/>
                </a:lnTo>
                <a:lnTo>
                  <a:pt x="397" y="371"/>
                </a:lnTo>
                <a:lnTo>
                  <a:pt x="396" y="371"/>
                </a:lnTo>
                <a:lnTo>
                  <a:pt x="397" y="371"/>
                </a:lnTo>
                <a:lnTo>
                  <a:pt x="396" y="370"/>
                </a:lnTo>
                <a:lnTo>
                  <a:pt x="396" y="371"/>
                </a:lnTo>
                <a:lnTo>
                  <a:pt x="395" y="371"/>
                </a:lnTo>
                <a:lnTo>
                  <a:pt x="396" y="371"/>
                </a:lnTo>
                <a:lnTo>
                  <a:pt x="396" y="370"/>
                </a:lnTo>
                <a:lnTo>
                  <a:pt x="395" y="370"/>
                </a:lnTo>
                <a:lnTo>
                  <a:pt x="395" y="371"/>
                </a:lnTo>
                <a:lnTo>
                  <a:pt x="394" y="371"/>
                </a:lnTo>
                <a:lnTo>
                  <a:pt x="394" y="372"/>
                </a:lnTo>
                <a:lnTo>
                  <a:pt x="395" y="372"/>
                </a:lnTo>
                <a:lnTo>
                  <a:pt x="395" y="373"/>
                </a:lnTo>
                <a:lnTo>
                  <a:pt x="395" y="372"/>
                </a:lnTo>
                <a:lnTo>
                  <a:pt x="394" y="372"/>
                </a:lnTo>
                <a:lnTo>
                  <a:pt x="394" y="373"/>
                </a:lnTo>
                <a:lnTo>
                  <a:pt x="394" y="372"/>
                </a:lnTo>
                <a:lnTo>
                  <a:pt x="394" y="373"/>
                </a:lnTo>
                <a:lnTo>
                  <a:pt x="393" y="373"/>
                </a:lnTo>
                <a:lnTo>
                  <a:pt x="394" y="373"/>
                </a:lnTo>
                <a:lnTo>
                  <a:pt x="393" y="373"/>
                </a:lnTo>
                <a:lnTo>
                  <a:pt x="393" y="374"/>
                </a:lnTo>
                <a:lnTo>
                  <a:pt x="394" y="374"/>
                </a:lnTo>
                <a:lnTo>
                  <a:pt x="394" y="373"/>
                </a:lnTo>
                <a:lnTo>
                  <a:pt x="394" y="374"/>
                </a:lnTo>
                <a:lnTo>
                  <a:pt x="395" y="374"/>
                </a:lnTo>
                <a:lnTo>
                  <a:pt x="395" y="373"/>
                </a:lnTo>
                <a:lnTo>
                  <a:pt x="396" y="373"/>
                </a:lnTo>
                <a:lnTo>
                  <a:pt x="396" y="374"/>
                </a:lnTo>
                <a:lnTo>
                  <a:pt x="395" y="374"/>
                </a:lnTo>
                <a:lnTo>
                  <a:pt x="396" y="374"/>
                </a:lnTo>
                <a:lnTo>
                  <a:pt x="396" y="375"/>
                </a:lnTo>
                <a:lnTo>
                  <a:pt x="395" y="375"/>
                </a:lnTo>
                <a:lnTo>
                  <a:pt x="395" y="376"/>
                </a:lnTo>
                <a:lnTo>
                  <a:pt x="396" y="376"/>
                </a:lnTo>
                <a:lnTo>
                  <a:pt x="396" y="375"/>
                </a:lnTo>
                <a:lnTo>
                  <a:pt x="396" y="376"/>
                </a:lnTo>
                <a:lnTo>
                  <a:pt x="396" y="375"/>
                </a:lnTo>
                <a:lnTo>
                  <a:pt x="397" y="375"/>
                </a:lnTo>
                <a:lnTo>
                  <a:pt x="396" y="375"/>
                </a:lnTo>
                <a:lnTo>
                  <a:pt x="397" y="376"/>
                </a:lnTo>
                <a:lnTo>
                  <a:pt x="396" y="376"/>
                </a:lnTo>
                <a:lnTo>
                  <a:pt x="397" y="376"/>
                </a:lnTo>
                <a:lnTo>
                  <a:pt x="397" y="377"/>
                </a:lnTo>
                <a:lnTo>
                  <a:pt x="398" y="377"/>
                </a:lnTo>
                <a:lnTo>
                  <a:pt x="397" y="377"/>
                </a:lnTo>
                <a:lnTo>
                  <a:pt x="396" y="377"/>
                </a:lnTo>
                <a:lnTo>
                  <a:pt x="397" y="377"/>
                </a:lnTo>
                <a:lnTo>
                  <a:pt x="396" y="376"/>
                </a:lnTo>
                <a:lnTo>
                  <a:pt x="396" y="377"/>
                </a:lnTo>
                <a:lnTo>
                  <a:pt x="395" y="377"/>
                </a:lnTo>
                <a:lnTo>
                  <a:pt x="396" y="377"/>
                </a:lnTo>
                <a:lnTo>
                  <a:pt x="396" y="376"/>
                </a:lnTo>
                <a:lnTo>
                  <a:pt x="395" y="376"/>
                </a:lnTo>
                <a:lnTo>
                  <a:pt x="395" y="377"/>
                </a:lnTo>
                <a:lnTo>
                  <a:pt x="394" y="377"/>
                </a:lnTo>
                <a:lnTo>
                  <a:pt x="394" y="376"/>
                </a:lnTo>
                <a:lnTo>
                  <a:pt x="394" y="377"/>
                </a:lnTo>
                <a:lnTo>
                  <a:pt x="393" y="377"/>
                </a:lnTo>
                <a:lnTo>
                  <a:pt x="393" y="376"/>
                </a:lnTo>
                <a:lnTo>
                  <a:pt x="394" y="376"/>
                </a:lnTo>
                <a:lnTo>
                  <a:pt x="393" y="376"/>
                </a:lnTo>
                <a:lnTo>
                  <a:pt x="393" y="375"/>
                </a:lnTo>
                <a:lnTo>
                  <a:pt x="393" y="376"/>
                </a:lnTo>
                <a:lnTo>
                  <a:pt x="393" y="375"/>
                </a:lnTo>
                <a:lnTo>
                  <a:pt x="393" y="374"/>
                </a:lnTo>
                <a:lnTo>
                  <a:pt x="392" y="374"/>
                </a:lnTo>
                <a:lnTo>
                  <a:pt x="392" y="375"/>
                </a:lnTo>
                <a:lnTo>
                  <a:pt x="392" y="376"/>
                </a:lnTo>
                <a:lnTo>
                  <a:pt x="392" y="375"/>
                </a:lnTo>
                <a:lnTo>
                  <a:pt x="392" y="376"/>
                </a:lnTo>
                <a:lnTo>
                  <a:pt x="391" y="376"/>
                </a:lnTo>
                <a:lnTo>
                  <a:pt x="392" y="376"/>
                </a:lnTo>
                <a:lnTo>
                  <a:pt x="392" y="377"/>
                </a:lnTo>
                <a:lnTo>
                  <a:pt x="391" y="377"/>
                </a:lnTo>
                <a:lnTo>
                  <a:pt x="391" y="376"/>
                </a:lnTo>
                <a:lnTo>
                  <a:pt x="391" y="377"/>
                </a:lnTo>
                <a:lnTo>
                  <a:pt x="391" y="378"/>
                </a:lnTo>
                <a:lnTo>
                  <a:pt x="390" y="378"/>
                </a:lnTo>
                <a:lnTo>
                  <a:pt x="390" y="379"/>
                </a:lnTo>
                <a:lnTo>
                  <a:pt x="390" y="378"/>
                </a:lnTo>
                <a:lnTo>
                  <a:pt x="391" y="378"/>
                </a:lnTo>
                <a:lnTo>
                  <a:pt x="391" y="379"/>
                </a:lnTo>
                <a:lnTo>
                  <a:pt x="391" y="378"/>
                </a:lnTo>
                <a:lnTo>
                  <a:pt x="391" y="379"/>
                </a:lnTo>
                <a:lnTo>
                  <a:pt x="392" y="379"/>
                </a:lnTo>
                <a:lnTo>
                  <a:pt x="391" y="379"/>
                </a:lnTo>
                <a:lnTo>
                  <a:pt x="392" y="379"/>
                </a:lnTo>
                <a:lnTo>
                  <a:pt x="392" y="380"/>
                </a:lnTo>
                <a:lnTo>
                  <a:pt x="391" y="380"/>
                </a:lnTo>
                <a:lnTo>
                  <a:pt x="391" y="379"/>
                </a:lnTo>
                <a:lnTo>
                  <a:pt x="391" y="380"/>
                </a:lnTo>
                <a:lnTo>
                  <a:pt x="390" y="380"/>
                </a:lnTo>
                <a:lnTo>
                  <a:pt x="390" y="379"/>
                </a:lnTo>
                <a:lnTo>
                  <a:pt x="389" y="379"/>
                </a:lnTo>
                <a:lnTo>
                  <a:pt x="389" y="380"/>
                </a:lnTo>
                <a:lnTo>
                  <a:pt x="390" y="380"/>
                </a:lnTo>
                <a:lnTo>
                  <a:pt x="389" y="380"/>
                </a:lnTo>
                <a:lnTo>
                  <a:pt x="389" y="381"/>
                </a:lnTo>
                <a:lnTo>
                  <a:pt x="390" y="381"/>
                </a:lnTo>
                <a:lnTo>
                  <a:pt x="390" y="382"/>
                </a:lnTo>
                <a:lnTo>
                  <a:pt x="389" y="382"/>
                </a:lnTo>
                <a:lnTo>
                  <a:pt x="389" y="381"/>
                </a:lnTo>
                <a:lnTo>
                  <a:pt x="389" y="382"/>
                </a:lnTo>
                <a:lnTo>
                  <a:pt x="389" y="381"/>
                </a:lnTo>
                <a:lnTo>
                  <a:pt x="388" y="381"/>
                </a:lnTo>
                <a:lnTo>
                  <a:pt x="388" y="382"/>
                </a:lnTo>
                <a:lnTo>
                  <a:pt x="388" y="383"/>
                </a:lnTo>
                <a:lnTo>
                  <a:pt x="387" y="383"/>
                </a:lnTo>
                <a:lnTo>
                  <a:pt x="388" y="383"/>
                </a:lnTo>
                <a:lnTo>
                  <a:pt x="388" y="382"/>
                </a:lnTo>
                <a:lnTo>
                  <a:pt x="389" y="382"/>
                </a:lnTo>
                <a:lnTo>
                  <a:pt x="389" y="383"/>
                </a:lnTo>
                <a:lnTo>
                  <a:pt x="390" y="383"/>
                </a:lnTo>
                <a:lnTo>
                  <a:pt x="389" y="383"/>
                </a:lnTo>
                <a:lnTo>
                  <a:pt x="389" y="382"/>
                </a:lnTo>
                <a:lnTo>
                  <a:pt x="390" y="382"/>
                </a:lnTo>
                <a:lnTo>
                  <a:pt x="390" y="383"/>
                </a:lnTo>
                <a:lnTo>
                  <a:pt x="391" y="383"/>
                </a:lnTo>
                <a:lnTo>
                  <a:pt x="391" y="382"/>
                </a:lnTo>
                <a:lnTo>
                  <a:pt x="391" y="383"/>
                </a:lnTo>
                <a:lnTo>
                  <a:pt x="392" y="383"/>
                </a:lnTo>
                <a:lnTo>
                  <a:pt x="392" y="382"/>
                </a:lnTo>
                <a:lnTo>
                  <a:pt x="391" y="382"/>
                </a:lnTo>
                <a:lnTo>
                  <a:pt x="392" y="382"/>
                </a:lnTo>
                <a:lnTo>
                  <a:pt x="392" y="381"/>
                </a:lnTo>
                <a:lnTo>
                  <a:pt x="392" y="382"/>
                </a:lnTo>
                <a:lnTo>
                  <a:pt x="392" y="381"/>
                </a:lnTo>
                <a:lnTo>
                  <a:pt x="392" y="380"/>
                </a:lnTo>
                <a:lnTo>
                  <a:pt x="393" y="380"/>
                </a:lnTo>
                <a:lnTo>
                  <a:pt x="393" y="381"/>
                </a:lnTo>
                <a:lnTo>
                  <a:pt x="393" y="382"/>
                </a:lnTo>
                <a:lnTo>
                  <a:pt x="393" y="381"/>
                </a:lnTo>
                <a:lnTo>
                  <a:pt x="393" y="382"/>
                </a:lnTo>
                <a:lnTo>
                  <a:pt x="394" y="382"/>
                </a:lnTo>
                <a:lnTo>
                  <a:pt x="393" y="382"/>
                </a:lnTo>
                <a:lnTo>
                  <a:pt x="393" y="383"/>
                </a:lnTo>
                <a:lnTo>
                  <a:pt x="394" y="383"/>
                </a:lnTo>
                <a:lnTo>
                  <a:pt x="394" y="382"/>
                </a:lnTo>
                <a:lnTo>
                  <a:pt x="394" y="383"/>
                </a:lnTo>
                <a:lnTo>
                  <a:pt x="395" y="383"/>
                </a:lnTo>
                <a:lnTo>
                  <a:pt x="395" y="382"/>
                </a:lnTo>
                <a:lnTo>
                  <a:pt x="396" y="382"/>
                </a:lnTo>
                <a:lnTo>
                  <a:pt x="396" y="383"/>
                </a:lnTo>
                <a:lnTo>
                  <a:pt x="395" y="383"/>
                </a:lnTo>
                <a:lnTo>
                  <a:pt x="396" y="383"/>
                </a:lnTo>
                <a:lnTo>
                  <a:pt x="396" y="382"/>
                </a:lnTo>
                <a:lnTo>
                  <a:pt x="397" y="383"/>
                </a:lnTo>
                <a:lnTo>
                  <a:pt x="396" y="383"/>
                </a:lnTo>
                <a:lnTo>
                  <a:pt x="397" y="383"/>
                </a:lnTo>
                <a:lnTo>
                  <a:pt x="398" y="383"/>
                </a:lnTo>
                <a:lnTo>
                  <a:pt x="397" y="383"/>
                </a:lnTo>
                <a:lnTo>
                  <a:pt x="397" y="382"/>
                </a:lnTo>
                <a:lnTo>
                  <a:pt x="396" y="382"/>
                </a:lnTo>
                <a:lnTo>
                  <a:pt x="397" y="382"/>
                </a:lnTo>
                <a:lnTo>
                  <a:pt x="396" y="381"/>
                </a:lnTo>
                <a:lnTo>
                  <a:pt x="397" y="381"/>
                </a:lnTo>
                <a:lnTo>
                  <a:pt x="396" y="381"/>
                </a:lnTo>
                <a:lnTo>
                  <a:pt x="396" y="382"/>
                </a:lnTo>
                <a:lnTo>
                  <a:pt x="396" y="381"/>
                </a:lnTo>
                <a:lnTo>
                  <a:pt x="396" y="382"/>
                </a:lnTo>
                <a:lnTo>
                  <a:pt x="395" y="382"/>
                </a:lnTo>
                <a:lnTo>
                  <a:pt x="395" y="381"/>
                </a:lnTo>
                <a:lnTo>
                  <a:pt x="396" y="381"/>
                </a:lnTo>
                <a:lnTo>
                  <a:pt x="396" y="380"/>
                </a:lnTo>
                <a:lnTo>
                  <a:pt x="396" y="379"/>
                </a:lnTo>
                <a:lnTo>
                  <a:pt x="397" y="380"/>
                </a:lnTo>
                <a:lnTo>
                  <a:pt x="396" y="380"/>
                </a:lnTo>
                <a:lnTo>
                  <a:pt x="397" y="380"/>
                </a:lnTo>
                <a:lnTo>
                  <a:pt x="398" y="380"/>
                </a:lnTo>
                <a:lnTo>
                  <a:pt x="397" y="380"/>
                </a:lnTo>
                <a:lnTo>
                  <a:pt x="397" y="379"/>
                </a:lnTo>
                <a:lnTo>
                  <a:pt x="396" y="379"/>
                </a:lnTo>
                <a:lnTo>
                  <a:pt x="397" y="379"/>
                </a:lnTo>
                <a:lnTo>
                  <a:pt x="397" y="378"/>
                </a:lnTo>
                <a:lnTo>
                  <a:pt x="397" y="379"/>
                </a:lnTo>
                <a:lnTo>
                  <a:pt x="398" y="378"/>
                </a:lnTo>
                <a:lnTo>
                  <a:pt x="397" y="378"/>
                </a:lnTo>
                <a:lnTo>
                  <a:pt x="398" y="378"/>
                </a:lnTo>
                <a:lnTo>
                  <a:pt x="397" y="377"/>
                </a:lnTo>
                <a:lnTo>
                  <a:pt x="398" y="377"/>
                </a:lnTo>
                <a:lnTo>
                  <a:pt x="398" y="378"/>
                </a:lnTo>
                <a:lnTo>
                  <a:pt x="398" y="379"/>
                </a:lnTo>
                <a:lnTo>
                  <a:pt x="398" y="378"/>
                </a:lnTo>
                <a:lnTo>
                  <a:pt x="399" y="379"/>
                </a:lnTo>
                <a:lnTo>
                  <a:pt x="398" y="379"/>
                </a:lnTo>
                <a:lnTo>
                  <a:pt x="399" y="379"/>
                </a:lnTo>
                <a:lnTo>
                  <a:pt x="398" y="379"/>
                </a:lnTo>
                <a:lnTo>
                  <a:pt x="398" y="380"/>
                </a:lnTo>
                <a:lnTo>
                  <a:pt x="399" y="380"/>
                </a:lnTo>
                <a:lnTo>
                  <a:pt x="399" y="379"/>
                </a:lnTo>
                <a:lnTo>
                  <a:pt x="399" y="380"/>
                </a:lnTo>
                <a:lnTo>
                  <a:pt x="400" y="380"/>
                </a:lnTo>
                <a:lnTo>
                  <a:pt x="399" y="380"/>
                </a:lnTo>
                <a:lnTo>
                  <a:pt x="399" y="381"/>
                </a:lnTo>
                <a:lnTo>
                  <a:pt x="400" y="381"/>
                </a:lnTo>
                <a:lnTo>
                  <a:pt x="400" y="382"/>
                </a:lnTo>
                <a:lnTo>
                  <a:pt x="400" y="381"/>
                </a:lnTo>
                <a:lnTo>
                  <a:pt x="399" y="382"/>
                </a:lnTo>
                <a:lnTo>
                  <a:pt x="399" y="381"/>
                </a:lnTo>
                <a:lnTo>
                  <a:pt x="399" y="382"/>
                </a:lnTo>
                <a:lnTo>
                  <a:pt x="398" y="382"/>
                </a:lnTo>
                <a:lnTo>
                  <a:pt x="399" y="382"/>
                </a:lnTo>
                <a:lnTo>
                  <a:pt x="398" y="382"/>
                </a:lnTo>
                <a:lnTo>
                  <a:pt x="398" y="383"/>
                </a:lnTo>
                <a:lnTo>
                  <a:pt x="399" y="383"/>
                </a:lnTo>
                <a:lnTo>
                  <a:pt x="399" y="382"/>
                </a:lnTo>
                <a:lnTo>
                  <a:pt x="399" y="383"/>
                </a:lnTo>
                <a:lnTo>
                  <a:pt x="400" y="383"/>
                </a:lnTo>
                <a:lnTo>
                  <a:pt x="400" y="382"/>
                </a:lnTo>
                <a:lnTo>
                  <a:pt x="401" y="382"/>
                </a:lnTo>
                <a:lnTo>
                  <a:pt x="401" y="383"/>
                </a:lnTo>
                <a:lnTo>
                  <a:pt x="400" y="383"/>
                </a:lnTo>
                <a:lnTo>
                  <a:pt x="401" y="383"/>
                </a:lnTo>
                <a:lnTo>
                  <a:pt x="401" y="382"/>
                </a:lnTo>
                <a:lnTo>
                  <a:pt x="402" y="382"/>
                </a:lnTo>
                <a:lnTo>
                  <a:pt x="402" y="383"/>
                </a:lnTo>
                <a:lnTo>
                  <a:pt x="403" y="383"/>
                </a:lnTo>
                <a:lnTo>
                  <a:pt x="402" y="383"/>
                </a:lnTo>
                <a:lnTo>
                  <a:pt x="402" y="382"/>
                </a:lnTo>
                <a:lnTo>
                  <a:pt x="402" y="381"/>
                </a:lnTo>
                <a:lnTo>
                  <a:pt x="402" y="382"/>
                </a:lnTo>
                <a:lnTo>
                  <a:pt x="403" y="382"/>
                </a:lnTo>
                <a:lnTo>
                  <a:pt x="403" y="381"/>
                </a:lnTo>
                <a:lnTo>
                  <a:pt x="402" y="381"/>
                </a:lnTo>
                <a:lnTo>
                  <a:pt x="403" y="381"/>
                </a:lnTo>
                <a:lnTo>
                  <a:pt x="403" y="380"/>
                </a:lnTo>
                <a:lnTo>
                  <a:pt x="403" y="381"/>
                </a:lnTo>
                <a:lnTo>
                  <a:pt x="403" y="382"/>
                </a:lnTo>
                <a:lnTo>
                  <a:pt x="403" y="381"/>
                </a:lnTo>
                <a:lnTo>
                  <a:pt x="404" y="381"/>
                </a:lnTo>
                <a:lnTo>
                  <a:pt x="404" y="382"/>
                </a:lnTo>
                <a:lnTo>
                  <a:pt x="403" y="382"/>
                </a:lnTo>
                <a:lnTo>
                  <a:pt x="403" y="383"/>
                </a:lnTo>
                <a:lnTo>
                  <a:pt x="404" y="383"/>
                </a:lnTo>
                <a:lnTo>
                  <a:pt x="404" y="382"/>
                </a:lnTo>
                <a:lnTo>
                  <a:pt x="404" y="383"/>
                </a:lnTo>
                <a:lnTo>
                  <a:pt x="405" y="383"/>
                </a:lnTo>
                <a:lnTo>
                  <a:pt x="405" y="382"/>
                </a:lnTo>
                <a:lnTo>
                  <a:pt x="406" y="382"/>
                </a:lnTo>
                <a:lnTo>
                  <a:pt x="406" y="383"/>
                </a:lnTo>
                <a:lnTo>
                  <a:pt x="407" y="383"/>
                </a:lnTo>
                <a:lnTo>
                  <a:pt x="407" y="382"/>
                </a:lnTo>
                <a:lnTo>
                  <a:pt x="407" y="383"/>
                </a:lnTo>
                <a:lnTo>
                  <a:pt x="408" y="383"/>
                </a:lnTo>
                <a:lnTo>
                  <a:pt x="408" y="382"/>
                </a:lnTo>
                <a:lnTo>
                  <a:pt x="407" y="382"/>
                </a:lnTo>
                <a:lnTo>
                  <a:pt x="407" y="381"/>
                </a:lnTo>
                <a:lnTo>
                  <a:pt x="407" y="382"/>
                </a:lnTo>
                <a:lnTo>
                  <a:pt x="406" y="382"/>
                </a:lnTo>
                <a:lnTo>
                  <a:pt x="406" y="381"/>
                </a:lnTo>
                <a:lnTo>
                  <a:pt x="406" y="382"/>
                </a:lnTo>
                <a:lnTo>
                  <a:pt x="406" y="381"/>
                </a:lnTo>
                <a:lnTo>
                  <a:pt x="407" y="381"/>
                </a:lnTo>
                <a:lnTo>
                  <a:pt x="407" y="380"/>
                </a:lnTo>
                <a:lnTo>
                  <a:pt x="406" y="380"/>
                </a:lnTo>
                <a:lnTo>
                  <a:pt x="406" y="379"/>
                </a:lnTo>
                <a:lnTo>
                  <a:pt x="405" y="379"/>
                </a:lnTo>
                <a:lnTo>
                  <a:pt x="405" y="380"/>
                </a:lnTo>
                <a:lnTo>
                  <a:pt x="404" y="380"/>
                </a:lnTo>
                <a:lnTo>
                  <a:pt x="404" y="379"/>
                </a:lnTo>
                <a:lnTo>
                  <a:pt x="404" y="380"/>
                </a:lnTo>
                <a:lnTo>
                  <a:pt x="403" y="380"/>
                </a:lnTo>
                <a:lnTo>
                  <a:pt x="403" y="379"/>
                </a:lnTo>
                <a:lnTo>
                  <a:pt x="404" y="379"/>
                </a:lnTo>
                <a:lnTo>
                  <a:pt x="404" y="378"/>
                </a:lnTo>
                <a:lnTo>
                  <a:pt x="404" y="379"/>
                </a:lnTo>
                <a:lnTo>
                  <a:pt x="405" y="379"/>
                </a:lnTo>
                <a:lnTo>
                  <a:pt x="405" y="378"/>
                </a:lnTo>
                <a:lnTo>
                  <a:pt x="405" y="379"/>
                </a:lnTo>
                <a:lnTo>
                  <a:pt x="405" y="378"/>
                </a:lnTo>
                <a:lnTo>
                  <a:pt x="404" y="378"/>
                </a:lnTo>
                <a:lnTo>
                  <a:pt x="404" y="377"/>
                </a:lnTo>
                <a:lnTo>
                  <a:pt x="405" y="377"/>
                </a:lnTo>
                <a:lnTo>
                  <a:pt x="405" y="376"/>
                </a:lnTo>
                <a:lnTo>
                  <a:pt x="406" y="376"/>
                </a:lnTo>
                <a:lnTo>
                  <a:pt x="406" y="377"/>
                </a:lnTo>
                <a:lnTo>
                  <a:pt x="407" y="377"/>
                </a:lnTo>
                <a:lnTo>
                  <a:pt x="407" y="376"/>
                </a:lnTo>
                <a:lnTo>
                  <a:pt x="407" y="377"/>
                </a:lnTo>
                <a:lnTo>
                  <a:pt x="408" y="377"/>
                </a:lnTo>
                <a:lnTo>
                  <a:pt x="408" y="376"/>
                </a:lnTo>
                <a:lnTo>
                  <a:pt x="407" y="376"/>
                </a:lnTo>
                <a:lnTo>
                  <a:pt x="407" y="375"/>
                </a:lnTo>
                <a:lnTo>
                  <a:pt x="407" y="376"/>
                </a:lnTo>
                <a:lnTo>
                  <a:pt x="406" y="376"/>
                </a:lnTo>
                <a:lnTo>
                  <a:pt x="406" y="375"/>
                </a:lnTo>
                <a:lnTo>
                  <a:pt x="406" y="376"/>
                </a:lnTo>
                <a:lnTo>
                  <a:pt x="406" y="375"/>
                </a:lnTo>
                <a:lnTo>
                  <a:pt x="407" y="375"/>
                </a:lnTo>
                <a:lnTo>
                  <a:pt x="407" y="374"/>
                </a:lnTo>
                <a:lnTo>
                  <a:pt x="406" y="374"/>
                </a:lnTo>
                <a:lnTo>
                  <a:pt x="407" y="374"/>
                </a:lnTo>
                <a:lnTo>
                  <a:pt x="407" y="373"/>
                </a:lnTo>
                <a:lnTo>
                  <a:pt x="407" y="374"/>
                </a:lnTo>
                <a:lnTo>
                  <a:pt x="408" y="374"/>
                </a:lnTo>
                <a:lnTo>
                  <a:pt x="408" y="373"/>
                </a:lnTo>
                <a:lnTo>
                  <a:pt x="407" y="373"/>
                </a:lnTo>
                <a:lnTo>
                  <a:pt x="407" y="372"/>
                </a:lnTo>
                <a:lnTo>
                  <a:pt x="408" y="372"/>
                </a:lnTo>
                <a:lnTo>
                  <a:pt x="408" y="373"/>
                </a:lnTo>
                <a:lnTo>
                  <a:pt x="408" y="372"/>
                </a:lnTo>
                <a:lnTo>
                  <a:pt x="408" y="371"/>
                </a:lnTo>
                <a:lnTo>
                  <a:pt x="408" y="372"/>
                </a:lnTo>
                <a:lnTo>
                  <a:pt x="409" y="372"/>
                </a:lnTo>
                <a:lnTo>
                  <a:pt x="408" y="372"/>
                </a:lnTo>
                <a:lnTo>
                  <a:pt x="408" y="373"/>
                </a:lnTo>
                <a:lnTo>
                  <a:pt x="409" y="372"/>
                </a:lnTo>
                <a:lnTo>
                  <a:pt x="409" y="373"/>
                </a:lnTo>
                <a:lnTo>
                  <a:pt x="408" y="373"/>
                </a:lnTo>
                <a:lnTo>
                  <a:pt x="409" y="373"/>
                </a:lnTo>
                <a:lnTo>
                  <a:pt x="408" y="374"/>
                </a:lnTo>
                <a:lnTo>
                  <a:pt x="409" y="374"/>
                </a:lnTo>
                <a:lnTo>
                  <a:pt x="409" y="373"/>
                </a:lnTo>
                <a:lnTo>
                  <a:pt x="410" y="374"/>
                </a:lnTo>
                <a:lnTo>
                  <a:pt x="409" y="374"/>
                </a:lnTo>
                <a:lnTo>
                  <a:pt x="410" y="374"/>
                </a:lnTo>
                <a:lnTo>
                  <a:pt x="409" y="375"/>
                </a:lnTo>
                <a:lnTo>
                  <a:pt x="410" y="375"/>
                </a:lnTo>
                <a:lnTo>
                  <a:pt x="411" y="375"/>
                </a:lnTo>
                <a:lnTo>
                  <a:pt x="410" y="376"/>
                </a:lnTo>
                <a:lnTo>
                  <a:pt x="410" y="375"/>
                </a:lnTo>
                <a:lnTo>
                  <a:pt x="410" y="376"/>
                </a:lnTo>
                <a:lnTo>
                  <a:pt x="409" y="375"/>
                </a:lnTo>
                <a:lnTo>
                  <a:pt x="410" y="375"/>
                </a:lnTo>
                <a:lnTo>
                  <a:pt x="409" y="375"/>
                </a:lnTo>
                <a:lnTo>
                  <a:pt x="409" y="376"/>
                </a:lnTo>
                <a:lnTo>
                  <a:pt x="408" y="376"/>
                </a:lnTo>
                <a:lnTo>
                  <a:pt x="409" y="376"/>
                </a:lnTo>
                <a:lnTo>
                  <a:pt x="408" y="377"/>
                </a:lnTo>
                <a:lnTo>
                  <a:pt x="409" y="377"/>
                </a:lnTo>
                <a:lnTo>
                  <a:pt x="409" y="376"/>
                </a:lnTo>
                <a:lnTo>
                  <a:pt x="410" y="377"/>
                </a:lnTo>
                <a:lnTo>
                  <a:pt x="409" y="377"/>
                </a:lnTo>
                <a:lnTo>
                  <a:pt x="410" y="377"/>
                </a:lnTo>
                <a:lnTo>
                  <a:pt x="411" y="377"/>
                </a:lnTo>
                <a:lnTo>
                  <a:pt x="410" y="377"/>
                </a:lnTo>
                <a:lnTo>
                  <a:pt x="410" y="376"/>
                </a:lnTo>
                <a:lnTo>
                  <a:pt x="411" y="376"/>
                </a:lnTo>
                <a:lnTo>
                  <a:pt x="410" y="376"/>
                </a:lnTo>
                <a:lnTo>
                  <a:pt x="411" y="376"/>
                </a:lnTo>
                <a:lnTo>
                  <a:pt x="411" y="377"/>
                </a:lnTo>
                <a:lnTo>
                  <a:pt x="412" y="377"/>
                </a:lnTo>
                <a:lnTo>
                  <a:pt x="411" y="377"/>
                </a:lnTo>
                <a:lnTo>
                  <a:pt x="412" y="377"/>
                </a:lnTo>
                <a:lnTo>
                  <a:pt x="412" y="378"/>
                </a:lnTo>
                <a:lnTo>
                  <a:pt x="411" y="378"/>
                </a:lnTo>
                <a:lnTo>
                  <a:pt x="411" y="379"/>
                </a:lnTo>
                <a:lnTo>
                  <a:pt x="411" y="378"/>
                </a:lnTo>
                <a:lnTo>
                  <a:pt x="412" y="379"/>
                </a:lnTo>
                <a:lnTo>
                  <a:pt x="412" y="378"/>
                </a:lnTo>
                <a:lnTo>
                  <a:pt x="412" y="379"/>
                </a:lnTo>
                <a:lnTo>
                  <a:pt x="413" y="379"/>
                </a:lnTo>
                <a:lnTo>
                  <a:pt x="413" y="380"/>
                </a:lnTo>
                <a:lnTo>
                  <a:pt x="412" y="380"/>
                </a:lnTo>
                <a:lnTo>
                  <a:pt x="412" y="379"/>
                </a:lnTo>
                <a:lnTo>
                  <a:pt x="412" y="380"/>
                </a:lnTo>
                <a:lnTo>
                  <a:pt x="411" y="380"/>
                </a:lnTo>
                <a:lnTo>
                  <a:pt x="411" y="379"/>
                </a:lnTo>
                <a:lnTo>
                  <a:pt x="410" y="379"/>
                </a:lnTo>
                <a:lnTo>
                  <a:pt x="411" y="379"/>
                </a:lnTo>
                <a:lnTo>
                  <a:pt x="410" y="379"/>
                </a:lnTo>
                <a:lnTo>
                  <a:pt x="410" y="380"/>
                </a:lnTo>
                <a:lnTo>
                  <a:pt x="411" y="380"/>
                </a:lnTo>
                <a:lnTo>
                  <a:pt x="410" y="380"/>
                </a:lnTo>
                <a:lnTo>
                  <a:pt x="409" y="381"/>
                </a:lnTo>
                <a:lnTo>
                  <a:pt x="410" y="381"/>
                </a:lnTo>
                <a:lnTo>
                  <a:pt x="411" y="381"/>
                </a:lnTo>
                <a:lnTo>
                  <a:pt x="410" y="382"/>
                </a:lnTo>
                <a:lnTo>
                  <a:pt x="410" y="381"/>
                </a:lnTo>
                <a:lnTo>
                  <a:pt x="410" y="382"/>
                </a:lnTo>
                <a:lnTo>
                  <a:pt x="409" y="381"/>
                </a:lnTo>
                <a:lnTo>
                  <a:pt x="410" y="381"/>
                </a:lnTo>
                <a:lnTo>
                  <a:pt x="409" y="381"/>
                </a:lnTo>
                <a:lnTo>
                  <a:pt x="409" y="382"/>
                </a:lnTo>
                <a:lnTo>
                  <a:pt x="408" y="382"/>
                </a:lnTo>
                <a:lnTo>
                  <a:pt x="409" y="382"/>
                </a:lnTo>
                <a:lnTo>
                  <a:pt x="408" y="383"/>
                </a:lnTo>
                <a:lnTo>
                  <a:pt x="409" y="383"/>
                </a:lnTo>
                <a:lnTo>
                  <a:pt x="409" y="382"/>
                </a:lnTo>
                <a:lnTo>
                  <a:pt x="410" y="383"/>
                </a:lnTo>
                <a:lnTo>
                  <a:pt x="409" y="383"/>
                </a:lnTo>
                <a:lnTo>
                  <a:pt x="410" y="383"/>
                </a:lnTo>
                <a:lnTo>
                  <a:pt x="411" y="383"/>
                </a:lnTo>
                <a:lnTo>
                  <a:pt x="410" y="383"/>
                </a:lnTo>
                <a:lnTo>
                  <a:pt x="410" y="382"/>
                </a:lnTo>
                <a:lnTo>
                  <a:pt x="411" y="382"/>
                </a:lnTo>
                <a:lnTo>
                  <a:pt x="410" y="382"/>
                </a:lnTo>
                <a:lnTo>
                  <a:pt x="411" y="382"/>
                </a:lnTo>
                <a:lnTo>
                  <a:pt x="411" y="383"/>
                </a:lnTo>
                <a:lnTo>
                  <a:pt x="412" y="383"/>
                </a:lnTo>
                <a:lnTo>
                  <a:pt x="412" y="382"/>
                </a:lnTo>
                <a:lnTo>
                  <a:pt x="412" y="383"/>
                </a:lnTo>
                <a:lnTo>
                  <a:pt x="413" y="383"/>
                </a:lnTo>
                <a:lnTo>
                  <a:pt x="413" y="382"/>
                </a:lnTo>
                <a:lnTo>
                  <a:pt x="412" y="382"/>
                </a:lnTo>
                <a:lnTo>
                  <a:pt x="412" y="381"/>
                </a:lnTo>
                <a:lnTo>
                  <a:pt x="413" y="381"/>
                </a:lnTo>
                <a:lnTo>
                  <a:pt x="413" y="382"/>
                </a:lnTo>
                <a:lnTo>
                  <a:pt x="413" y="381"/>
                </a:lnTo>
                <a:lnTo>
                  <a:pt x="413" y="380"/>
                </a:lnTo>
                <a:lnTo>
                  <a:pt x="413" y="381"/>
                </a:lnTo>
                <a:lnTo>
                  <a:pt x="414" y="381"/>
                </a:lnTo>
                <a:lnTo>
                  <a:pt x="413" y="381"/>
                </a:lnTo>
                <a:lnTo>
                  <a:pt x="413" y="382"/>
                </a:lnTo>
                <a:lnTo>
                  <a:pt x="414" y="382"/>
                </a:lnTo>
                <a:lnTo>
                  <a:pt x="414" y="381"/>
                </a:lnTo>
                <a:lnTo>
                  <a:pt x="414" y="382"/>
                </a:lnTo>
                <a:lnTo>
                  <a:pt x="414" y="383"/>
                </a:lnTo>
                <a:lnTo>
                  <a:pt x="413" y="383"/>
                </a:lnTo>
                <a:lnTo>
                  <a:pt x="414" y="383"/>
                </a:lnTo>
                <a:lnTo>
                  <a:pt x="414" y="382"/>
                </a:lnTo>
                <a:lnTo>
                  <a:pt x="415" y="382"/>
                </a:lnTo>
                <a:lnTo>
                  <a:pt x="415" y="383"/>
                </a:lnTo>
                <a:lnTo>
                  <a:pt x="416" y="383"/>
                </a:lnTo>
                <a:lnTo>
                  <a:pt x="415" y="383"/>
                </a:lnTo>
                <a:lnTo>
                  <a:pt x="415" y="382"/>
                </a:lnTo>
                <a:lnTo>
                  <a:pt x="416" y="382"/>
                </a:lnTo>
                <a:lnTo>
                  <a:pt x="416" y="383"/>
                </a:lnTo>
                <a:lnTo>
                  <a:pt x="417" y="383"/>
                </a:lnTo>
                <a:lnTo>
                  <a:pt x="417" y="382"/>
                </a:lnTo>
                <a:lnTo>
                  <a:pt x="417" y="383"/>
                </a:lnTo>
                <a:lnTo>
                  <a:pt x="418" y="383"/>
                </a:lnTo>
                <a:lnTo>
                  <a:pt x="418" y="382"/>
                </a:lnTo>
                <a:lnTo>
                  <a:pt x="417" y="382"/>
                </a:lnTo>
                <a:lnTo>
                  <a:pt x="418" y="382"/>
                </a:lnTo>
                <a:lnTo>
                  <a:pt x="417" y="382"/>
                </a:lnTo>
                <a:lnTo>
                  <a:pt x="417" y="381"/>
                </a:lnTo>
                <a:lnTo>
                  <a:pt x="417" y="382"/>
                </a:lnTo>
                <a:lnTo>
                  <a:pt x="417" y="381"/>
                </a:lnTo>
                <a:lnTo>
                  <a:pt x="416" y="381"/>
                </a:lnTo>
                <a:lnTo>
                  <a:pt x="416" y="382"/>
                </a:lnTo>
                <a:lnTo>
                  <a:pt x="416" y="381"/>
                </a:lnTo>
                <a:lnTo>
                  <a:pt x="417" y="381"/>
                </a:lnTo>
                <a:lnTo>
                  <a:pt x="417" y="380"/>
                </a:lnTo>
                <a:lnTo>
                  <a:pt x="417" y="379"/>
                </a:lnTo>
                <a:lnTo>
                  <a:pt x="417" y="380"/>
                </a:lnTo>
                <a:lnTo>
                  <a:pt x="418" y="380"/>
                </a:lnTo>
                <a:lnTo>
                  <a:pt x="418" y="379"/>
                </a:lnTo>
                <a:lnTo>
                  <a:pt x="417" y="379"/>
                </a:lnTo>
                <a:lnTo>
                  <a:pt x="418" y="379"/>
                </a:lnTo>
                <a:lnTo>
                  <a:pt x="418" y="378"/>
                </a:lnTo>
                <a:lnTo>
                  <a:pt x="418" y="379"/>
                </a:lnTo>
                <a:lnTo>
                  <a:pt x="418" y="378"/>
                </a:lnTo>
                <a:lnTo>
                  <a:pt x="418" y="377"/>
                </a:lnTo>
                <a:lnTo>
                  <a:pt x="419" y="377"/>
                </a:lnTo>
                <a:lnTo>
                  <a:pt x="419" y="378"/>
                </a:lnTo>
                <a:lnTo>
                  <a:pt x="419" y="379"/>
                </a:lnTo>
                <a:lnTo>
                  <a:pt x="419" y="378"/>
                </a:lnTo>
                <a:lnTo>
                  <a:pt x="419" y="379"/>
                </a:lnTo>
                <a:lnTo>
                  <a:pt x="420" y="379"/>
                </a:lnTo>
                <a:lnTo>
                  <a:pt x="419" y="379"/>
                </a:lnTo>
                <a:lnTo>
                  <a:pt x="419" y="380"/>
                </a:lnTo>
                <a:lnTo>
                  <a:pt x="420" y="380"/>
                </a:lnTo>
                <a:lnTo>
                  <a:pt x="420" y="379"/>
                </a:lnTo>
                <a:lnTo>
                  <a:pt x="420" y="380"/>
                </a:lnTo>
                <a:lnTo>
                  <a:pt x="420" y="381"/>
                </a:lnTo>
                <a:lnTo>
                  <a:pt x="421" y="381"/>
                </a:lnTo>
                <a:lnTo>
                  <a:pt x="421" y="382"/>
                </a:lnTo>
                <a:lnTo>
                  <a:pt x="421" y="381"/>
                </a:lnTo>
                <a:lnTo>
                  <a:pt x="420" y="381"/>
                </a:lnTo>
                <a:lnTo>
                  <a:pt x="420" y="382"/>
                </a:lnTo>
                <a:lnTo>
                  <a:pt x="420" y="381"/>
                </a:lnTo>
                <a:lnTo>
                  <a:pt x="420" y="382"/>
                </a:lnTo>
                <a:lnTo>
                  <a:pt x="419" y="382"/>
                </a:lnTo>
                <a:lnTo>
                  <a:pt x="420" y="382"/>
                </a:lnTo>
                <a:lnTo>
                  <a:pt x="419" y="382"/>
                </a:lnTo>
                <a:lnTo>
                  <a:pt x="419" y="383"/>
                </a:lnTo>
                <a:lnTo>
                  <a:pt x="420" y="383"/>
                </a:lnTo>
                <a:lnTo>
                  <a:pt x="420" y="382"/>
                </a:lnTo>
                <a:lnTo>
                  <a:pt x="420" y="383"/>
                </a:lnTo>
                <a:lnTo>
                  <a:pt x="421" y="383"/>
                </a:lnTo>
                <a:lnTo>
                  <a:pt x="421" y="382"/>
                </a:lnTo>
                <a:lnTo>
                  <a:pt x="422" y="382"/>
                </a:lnTo>
                <a:lnTo>
                  <a:pt x="421" y="383"/>
                </a:lnTo>
                <a:lnTo>
                  <a:pt x="422" y="383"/>
                </a:lnTo>
                <a:lnTo>
                  <a:pt x="422" y="382"/>
                </a:lnTo>
                <a:lnTo>
                  <a:pt x="423" y="383"/>
                </a:lnTo>
                <a:lnTo>
                  <a:pt x="422" y="383"/>
                </a:lnTo>
                <a:lnTo>
                  <a:pt x="423" y="383"/>
                </a:lnTo>
                <a:lnTo>
                  <a:pt x="424" y="383"/>
                </a:lnTo>
                <a:lnTo>
                  <a:pt x="423" y="383"/>
                </a:lnTo>
                <a:lnTo>
                  <a:pt x="423" y="382"/>
                </a:lnTo>
                <a:lnTo>
                  <a:pt x="422" y="382"/>
                </a:lnTo>
                <a:lnTo>
                  <a:pt x="423" y="382"/>
                </a:lnTo>
                <a:lnTo>
                  <a:pt x="423" y="381"/>
                </a:lnTo>
                <a:lnTo>
                  <a:pt x="423" y="382"/>
                </a:lnTo>
                <a:lnTo>
                  <a:pt x="424" y="381"/>
                </a:lnTo>
                <a:lnTo>
                  <a:pt x="423" y="381"/>
                </a:lnTo>
                <a:lnTo>
                  <a:pt x="424" y="381"/>
                </a:lnTo>
                <a:lnTo>
                  <a:pt x="423" y="380"/>
                </a:lnTo>
                <a:lnTo>
                  <a:pt x="424" y="380"/>
                </a:lnTo>
                <a:lnTo>
                  <a:pt x="424" y="381"/>
                </a:lnTo>
                <a:lnTo>
                  <a:pt x="424" y="382"/>
                </a:lnTo>
                <a:lnTo>
                  <a:pt x="424" y="381"/>
                </a:lnTo>
                <a:lnTo>
                  <a:pt x="425" y="382"/>
                </a:lnTo>
                <a:lnTo>
                  <a:pt x="424" y="382"/>
                </a:lnTo>
                <a:lnTo>
                  <a:pt x="425" y="382"/>
                </a:lnTo>
                <a:lnTo>
                  <a:pt x="424" y="382"/>
                </a:lnTo>
                <a:lnTo>
                  <a:pt x="424" y="383"/>
                </a:lnTo>
                <a:lnTo>
                  <a:pt x="425" y="383"/>
                </a:lnTo>
                <a:lnTo>
                  <a:pt x="425" y="382"/>
                </a:lnTo>
                <a:lnTo>
                  <a:pt x="425" y="383"/>
                </a:lnTo>
                <a:lnTo>
                  <a:pt x="426" y="383"/>
                </a:lnTo>
                <a:lnTo>
                  <a:pt x="426" y="382"/>
                </a:lnTo>
                <a:lnTo>
                  <a:pt x="427" y="382"/>
                </a:lnTo>
                <a:lnTo>
                  <a:pt x="427" y="383"/>
                </a:lnTo>
                <a:lnTo>
                  <a:pt x="426" y="383"/>
                </a:lnTo>
                <a:lnTo>
                  <a:pt x="427" y="383"/>
                </a:lnTo>
                <a:lnTo>
                  <a:pt x="427" y="382"/>
                </a:lnTo>
                <a:lnTo>
                  <a:pt x="428" y="382"/>
                </a:lnTo>
                <a:lnTo>
                  <a:pt x="428" y="383"/>
                </a:lnTo>
                <a:lnTo>
                  <a:pt x="429" y="383"/>
                </a:lnTo>
                <a:lnTo>
                  <a:pt x="428" y="383"/>
                </a:lnTo>
                <a:lnTo>
                  <a:pt x="428" y="382"/>
                </a:lnTo>
                <a:lnTo>
                  <a:pt x="428" y="381"/>
                </a:lnTo>
                <a:lnTo>
                  <a:pt x="427" y="381"/>
                </a:lnTo>
                <a:lnTo>
                  <a:pt x="427" y="382"/>
                </a:lnTo>
                <a:lnTo>
                  <a:pt x="427" y="381"/>
                </a:lnTo>
                <a:lnTo>
                  <a:pt x="427" y="382"/>
                </a:lnTo>
                <a:lnTo>
                  <a:pt x="426" y="382"/>
                </a:lnTo>
                <a:lnTo>
                  <a:pt x="426" y="381"/>
                </a:lnTo>
                <a:lnTo>
                  <a:pt x="427" y="381"/>
                </a:lnTo>
                <a:lnTo>
                  <a:pt x="427" y="380"/>
                </a:lnTo>
                <a:lnTo>
                  <a:pt x="426" y="380"/>
                </a:lnTo>
                <a:lnTo>
                  <a:pt x="427" y="380"/>
                </a:lnTo>
                <a:lnTo>
                  <a:pt x="427" y="379"/>
                </a:lnTo>
                <a:lnTo>
                  <a:pt x="426" y="379"/>
                </a:lnTo>
                <a:lnTo>
                  <a:pt x="426" y="380"/>
                </a:lnTo>
                <a:lnTo>
                  <a:pt x="425" y="380"/>
                </a:lnTo>
                <a:lnTo>
                  <a:pt x="425" y="379"/>
                </a:lnTo>
                <a:lnTo>
                  <a:pt x="425" y="380"/>
                </a:lnTo>
                <a:lnTo>
                  <a:pt x="424" y="380"/>
                </a:lnTo>
                <a:lnTo>
                  <a:pt x="424" y="379"/>
                </a:lnTo>
                <a:lnTo>
                  <a:pt x="425" y="379"/>
                </a:lnTo>
                <a:lnTo>
                  <a:pt x="424" y="379"/>
                </a:lnTo>
                <a:lnTo>
                  <a:pt x="425" y="379"/>
                </a:lnTo>
                <a:lnTo>
                  <a:pt x="425" y="378"/>
                </a:lnTo>
                <a:lnTo>
                  <a:pt x="425" y="379"/>
                </a:lnTo>
                <a:lnTo>
                  <a:pt x="425" y="378"/>
                </a:lnTo>
                <a:lnTo>
                  <a:pt x="426" y="378"/>
                </a:lnTo>
                <a:lnTo>
                  <a:pt x="426" y="379"/>
                </a:lnTo>
                <a:lnTo>
                  <a:pt x="426" y="378"/>
                </a:lnTo>
                <a:lnTo>
                  <a:pt x="425" y="378"/>
                </a:lnTo>
                <a:lnTo>
                  <a:pt x="425" y="377"/>
                </a:lnTo>
                <a:lnTo>
                  <a:pt x="425" y="376"/>
                </a:lnTo>
                <a:lnTo>
                  <a:pt x="425" y="377"/>
                </a:lnTo>
                <a:lnTo>
                  <a:pt x="424" y="377"/>
                </a:lnTo>
                <a:lnTo>
                  <a:pt x="424" y="376"/>
                </a:lnTo>
                <a:lnTo>
                  <a:pt x="425" y="376"/>
                </a:lnTo>
                <a:lnTo>
                  <a:pt x="424" y="376"/>
                </a:lnTo>
                <a:lnTo>
                  <a:pt x="425" y="376"/>
                </a:lnTo>
                <a:lnTo>
                  <a:pt x="424" y="375"/>
                </a:lnTo>
                <a:lnTo>
                  <a:pt x="424" y="376"/>
                </a:lnTo>
                <a:lnTo>
                  <a:pt x="424" y="375"/>
                </a:lnTo>
                <a:lnTo>
                  <a:pt x="424" y="374"/>
                </a:lnTo>
                <a:lnTo>
                  <a:pt x="423" y="374"/>
                </a:lnTo>
                <a:lnTo>
                  <a:pt x="424" y="375"/>
                </a:lnTo>
                <a:lnTo>
                  <a:pt x="423" y="375"/>
                </a:lnTo>
                <a:lnTo>
                  <a:pt x="424" y="375"/>
                </a:lnTo>
                <a:lnTo>
                  <a:pt x="423" y="376"/>
                </a:lnTo>
                <a:lnTo>
                  <a:pt x="423" y="375"/>
                </a:lnTo>
                <a:lnTo>
                  <a:pt x="423" y="376"/>
                </a:lnTo>
                <a:lnTo>
                  <a:pt x="422" y="376"/>
                </a:lnTo>
                <a:lnTo>
                  <a:pt x="423" y="376"/>
                </a:lnTo>
                <a:lnTo>
                  <a:pt x="423" y="377"/>
                </a:lnTo>
                <a:lnTo>
                  <a:pt x="424" y="377"/>
                </a:lnTo>
                <a:lnTo>
                  <a:pt x="423" y="377"/>
                </a:lnTo>
                <a:lnTo>
                  <a:pt x="422" y="377"/>
                </a:lnTo>
                <a:lnTo>
                  <a:pt x="423" y="377"/>
                </a:lnTo>
                <a:lnTo>
                  <a:pt x="422" y="376"/>
                </a:lnTo>
                <a:lnTo>
                  <a:pt x="422" y="377"/>
                </a:lnTo>
                <a:lnTo>
                  <a:pt x="421" y="377"/>
                </a:lnTo>
                <a:lnTo>
                  <a:pt x="422" y="376"/>
                </a:lnTo>
                <a:lnTo>
                  <a:pt x="421" y="376"/>
                </a:lnTo>
                <a:lnTo>
                  <a:pt x="421" y="377"/>
                </a:lnTo>
                <a:lnTo>
                  <a:pt x="420" y="377"/>
                </a:lnTo>
                <a:lnTo>
                  <a:pt x="420" y="376"/>
                </a:lnTo>
                <a:lnTo>
                  <a:pt x="420" y="377"/>
                </a:lnTo>
                <a:lnTo>
                  <a:pt x="419" y="377"/>
                </a:lnTo>
                <a:lnTo>
                  <a:pt x="419" y="376"/>
                </a:lnTo>
                <a:lnTo>
                  <a:pt x="420" y="376"/>
                </a:lnTo>
                <a:lnTo>
                  <a:pt x="419" y="376"/>
                </a:lnTo>
                <a:lnTo>
                  <a:pt x="420" y="376"/>
                </a:lnTo>
                <a:lnTo>
                  <a:pt x="420" y="375"/>
                </a:lnTo>
                <a:lnTo>
                  <a:pt x="420" y="376"/>
                </a:lnTo>
                <a:lnTo>
                  <a:pt x="420" y="375"/>
                </a:lnTo>
                <a:lnTo>
                  <a:pt x="421" y="375"/>
                </a:lnTo>
                <a:lnTo>
                  <a:pt x="421" y="376"/>
                </a:lnTo>
                <a:lnTo>
                  <a:pt x="421" y="375"/>
                </a:lnTo>
                <a:lnTo>
                  <a:pt x="420" y="375"/>
                </a:lnTo>
                <a:lnTo>
                  <a:pt x="420" y="374"/>
                </a:lnTo>
                <a:lnTo>
                  <a:pt x="421" y="374"/>
                </a:lnTo>
                <a:lnTo>
                  <a:pt x="421" y="373"/>
                </a:lnTo>
                <a:lnTo>
                  <a:pt x="422" y="373"/>
                </a:lnTo>
                <a:lnTo>
                  <a:pt x="421" y="374"/>
                </a:lnTo>
                <a:lnTo>
                  <a:pt x="422" y="374"/>
                </a:lnTo>
                <a:lnTo>
                  <a:pt x="422" y="373"/>
                </a:lnTo>
                <a:lnTo>
                  <a:pt x="423" y="374"/>
                </a:lnTo>
                <a:lnTo>
                  <a:pt x="422" y="374"/>
                </a:lnTo>
                <a:lnTo>
                  <a:pt x="423" y="374"/>
                </a:lnTo>
                <a:lnTo>
                  <a:pt x="424" y="374"/>
                </a:lnTo>
                <a:lnTo>
                  <a:pt x="423" y="374"/>
                </a:lnTo>
                <a:lnTo>
                  <a:pt x="423" y="373"/>
                </a:lnTo>
                <a:lnTo>
                  <a:pt x="422" y="373"/>
                </a:lnTo>
                <a:lnTo>
                  <a:pt x="423" y="373"/>
                </a:lnTo>
                <a:lnTo>
                  <a:pt x="422" y="372"/>
                </a:lnTo>
                <a:lnTo>
                  <a:pt x="423" y="372"/>
                </a:lnTo>
                <a:lnTo>
                  <a:pt x="422" y="372"/>
                </a:lnTo>
                <a:lnTo>
                  <a:pt x="422" y="373"/>
                </a:lnTo>
                <a:lnTo>
                  <a:pt x="422" y="372"/>
                </a:lnTo>
                <a:lnTo>
                  <a:pt x="421" y="373"/>
                </a:lnTo>
                <a:lnTo>
                  <a:pt x="421" y="372"/>
                </a:lnTo>
                <a:lnTo>
                  <a:pt x="422" y="372"/>
                </a:lnTo>
                <a:lnTo>
                  <a:pt x="421" y="372"/>
                </a:lnTo>
                <a:lnTo>
                  <a:pt x="422" y="372"/>
                </a:lnTo>
                <a:lnTo>
                  <a:pt x="422" y="371"/>
                </a:lnTo>
                <a:lnTo>
                  <a:pt x="422" y="370"/>
                </a:lnTo>
                <a:lnTo>
                  <a:pt x="423" y="371"/>
                </a:lnTo>
                <a:lnTo>
                  <a:pt x="422" y="371"/>
                </a:lnTo>
                <a:lnTo>
                  <a:pt x="423" y="371"/>
                </a:lnTo>
                <a:lnTo>
                  <a:pt x="424" y="371"/>
                </a:lnTo>
                <a:lnTo>
                  <a:pt x="423" y="371"/>
                </a:lnTo>
                <a:lnTo>
                  <a:pt x="423" y="370"/>
                </a:lnTo>
                <a:lnTo>
                  <a:pt x="422" y="370"/>
                </a:lnTo>
                <a:lnTo>
                  <a:pt x="423" y="370"/>
                </a:lnTo>
                <a:lnTo>
                  <a:pt x="423" y="369"/>
                </a:lnTo>
                <a:lnTo>
                  <a:pt x="423" y="370"/>
                </a:lnTo>
                <a:lnTo>
                  <a:pt x="424" y="369"/>
                </a:lnTo>
                <a:lnTo>
                  <a:pt x="423" y="369"/>
                </a:lnTo>
                <a:lnTo>
                  <a:pt x="424" y="369"/>
                </a:lnTo>
                <a:lnTo>
                  <a:pt x="423" y="368"/>
                </a:lnTo>
                <a:lnTo>
                  <a:pt x="424" y="368"/>
                </a:lnTo>
                <a:lnTo>
                  <a:pt x="424" y="369"/>
                </a:lnTo>
                <a:lnTo>
                  <a:pt x="424" y="370"/>
                </a:lnTo>
                <a:lnTo>
                  <a:pt x="424" y="369"/>
                </a:lnTo>
                <a:lnTo>
                  <a:pt x="425" y="370"/>
                </a:lnTo>
                <a:lnTo>
                  <a:pt x="424" y="370"/>
                </a:lnTo>
                <a:lnTo>
                  <a:pt x="425" y="370"/>
                </a:lnTo>
                <a:lnTo>
                  <a:pt x="424" y="370"/>
                </a:lnTo>
                <a:lnTo>
                  <a:pt x="424" y="371"/>
                </a:lnTo>
                <a:lnTo>
                  <a:pt x="425" y="371"/>
                </a:lnTo>
                <a:lnTo>
                  <a:pt x="425" y="370"/>
                </a:lnTo>
                <a:lnTo>
                  <a:pt x="425" y="371"/>
                </a:lnTo>
                <a:lnTo>
                  <a:pt x="426" y="371"/>
                </a:lnTo>
                <a:lnTo>
                  <a:pt x="426" y="370"/>
                </a:lnTo>
                <a:lnTo>
                  <a:pt x="427" y="370"/>
                </a:lnTo>
                <a:lnTo>
                  <a:pt x="427" y="371"/>
                </a:lnTo>
                <a:lnTo>
                  <a:pt x="426" y="371"/>
                </a:lnTo>
                <a:lnTo>
                  <a:pt x="427" y="371"/>
                </a:lnTo>
                <a:lnTo>
                  <a:pt x="427" y="370"/>
                </a:lnTo>
                <a:lnTo>
                  <a:pt x="428" y="370"/>
                </a:lnTo>
                <a:lnTo>
                  <a:pt x="428" y="371"/>
                </a:lnTo>
                <a:lnTo>
                  <a:pt x="429" y="371"/>
                </a:lnTo>
                <a:lnTo>
                  <a:pt x="428" y="371"/>
                </a:lnTo>
                <a:lnTo>
                  <a:pt x="428" y="370"/>
                </a:lnTo>
                <a:lnTo>
                  <a:pt x="428" y="369"/>
                </a:lnTo>
                <a:lnTo>
                  <a:pt x="427" y="369"/>
                </a:lnTo>
                <a:lnTo>
                  <a:pt x="427" y="370"/>
                </a:lnTo>
                <a:lnTo>
                  <a:pt x="427" y="369"/>
                </a:lnTo>
                <a:lnTo>
                  <a:pt x="427" y="370"/>
                </a:lnTo>
                <a:lnTo>
                  <a:pt x="426" y="370"/>
                </a:lnTo>
                <a:lnTo>
                  <a:pt x="426" y="369"/>
                </a:lnTo>
                <a:lnTo>
                  <a:pt x="427" y="369"/>
                </a:lnTo>
                <a:lnTo>
                  <a:pt x="427" y="368"/>
                </a:lnTo>
                <a:lnTo>
                  <a:pt x="426" y="368"/>
                </a:lnTo>
                <a:lnTo>
                  <a:pt x="427" y="368"/>
                </a:lnTo>
                <a:lnTo>
                  <a:pt x="427" y="367"/>
                </a:lnTo>
                <a:lnTo>
                  <a:pt x="426" y="367"/>
                </a:lnTo>
                <a:lnTo>
                  <a:pt x="426" y="368"/>
                </a:lnTo>
                <a:lnTo>
                  <a:pt x="425" y="368"/>
                </a:lnTo>
                <a:lnTo>
                  <a:pt x="425" y="367"/>
                </a:lnTo>
                <a:lnTo>
                  <a:pt x="425" y="368"/>
                </a:lnTo>
                <a:lnTo>
                  <a:pt x="424" y="368"/>
                </a:lnTo>
                <a:lnTo>
                  <a:pt x="424" y="367"/>
                </a:lnTo>
                <a:lnTo>
                  <a:pt x="425" y="367"/>
                </a:lnTo>
                <a:lnTo>
                  <a:pt x="424" y="367"/>
                </a:lnTo>
                <a:lnTo>
                  <a:pt x="425" y="367"/>
                </a:lnTo>
                <a:lnTo>
                  <a:pt x="425" y="366"/>
                </a:lnTo>
                <a:lnTo>
                  <a:pt x="425" y="367"/>
                </a:lnTo>
                <a:lnTo>
                  <a:pt x="425" y="366"/>
                </a:lnTo>
                <a:lnTo>
                  <a:pt x="426" y="366"/>
                </a:lnTo>
                <a:lnTo>
                  <a:pt x="426" y="367"/>
                </a:lnTo>
                <a:lnTo>
                  <a:pt x="426" y="366"/>
                </a:lnTo>
                <a:lnTo>
                  <a:pt x="425" y="366"/>
                </a:lnTo>
                <a:lnTo>
                  <a:pt x="425" y="365"/>
                </a:lnTo>
                <a:lnTo>
                  <a:pt x="426" y="365"/>
                </a:lnTo>
                <a:lnTo>
                  <a:pt x="426" y="364"/>
                </a:lnTo>
                <a:lnTo>
                  <a:pt x="427" y="364"/>
                </a:lnTo>
                <a:lnTo>
                  <a:pt x="427" y="365"/>
                </a:lnTo>
                <a:lnTo>
                  <a:pt x="426" y="365"/>
                </a:lnTo>
                <a:lnTo>
                  <a:pt x="427" y="365"/>
                </a:lnTo>
                <a:lnTo>
                  <a:pt x="427" y="364"/>
                </a:lnTo>
                <a:lnTo>
                  <a:pt x="428" y="364"/>
                </a:lnTo>
                <a:lnTo>
                  <a:pt x="428" y="365"/>
                </a:lnTo>
                <a:lnTo>
                  <a:pt x="429" y="365"/>
                </a:lnTo>
                <a:lnTo>
                  <a:pt x="428" y="365"/>
                </a:lnTo>
                <a:lnTo>
                  <a:pt x="428" y="364"/>
                </a:lnTo>
                <a:lnTo>
                  <a:pt x="428" y="363"/>
                </a:lnTo>
                <a:lnTo>
                  <a:pt x="427" y="363"/>
                </a:lnTo>
                <a:lnTo>
                  <a:pt x="427" y="364"/>
                </a:lnTo>
                <a:lnTo>
                  <a:pt x="427" y="363"/>
                </a:lnTo>
                <a:lnTo>
                  <a:pt x="427" y="364"/>
                </a:lnTo>
                <a:lnTo>
                  <a:pt x="426" y="364"/>
                </a:lnTo>
                <a:lnTo>
                  <a:pt x="426" y="363"/>
                </a:lnTo>
                <a:lnTo>
                  <a:pt x="427" y="363"/>
                </a:lnTo>
                <a:lnTo>
                  <a:pt x="427" y="362"/>
                </a:lnTo>
                <a:lnTo>
                  <a:pt x="427" y="361"/>
                </a:lnTo>
                <a:lnTo>
                  <a:pt x="428" y="361"/>
                </a:lnTo>
                <a:lnTo>
                  <a:pt x="428" y="362"/>
                </a:lnTo>
                <a:lnTo>
                  <a:pt x="429" y="362"/>
                </a:lnTo>
                <a:lnTo>
                  <a:pt x="428" y="362"/>
                </a:lnTo>
                <a:lnTo>
                  <a:pt x="428" y="361"/>
                </a:lnTo>
                <a:lnTo>
                  <a:pt x="428" y="360"/>
                </a:lnTo>
                <a:lnTo>
                  <a:pt x="428" y="361"/>
                </a:lnTo>
                <a:lnTo>
                  <a:pt x="429" y="361"/>
                </a:lnTo>
                <a:lnTo>
                  <a:pt x="429" y="360"/>
                </a:lnTo>
                <a:lnTo>
                  <a:pt x="428" y="360"/>
                </a:lnTo>
                <a:lnTo>
                  <a:pt x="429" y="360"/>
                </a:lnTo>
                <a:lnTo>
                  <a:pt x="429" y="359"/>
                </a:lnTo>
                <a:lnTo>
                  <a:pt x="429" y="360"/>
                </a:lnTo>
                <a:lnTo>
                  <a:pt x="429" y="361"/>
                </a:lnTo>
                <a:lnTo>
                  <a:pt x="429" y="360"/>
                </a:lnTo>
                <a:lnTo>
                  <a:pt x="430" y="360"/>
                </a:lnTo>
                <a:lnTo>
                  <a:pt x="430" y="361"/>
                </a:lnTo>
                <a:lnTo>
                  <a:pt x="429" y="361"/>
                </a:lnTo>
                <a:lnTo>
                  <a:pt x="429" y="362"/>
                </a:lnTo>
                <a:lnTo>
                  <a:pt x="430" y="362"/>
                </a:lnTo>
                <a:lnTo>
                  <a:pt x="430" y="361"/>
                </a:lnTo>
                <a:lnTo>
                  <a:pt x="430" y="362"/>
                </a:lnTo>
                <a:lnTo>
                  <a:pt x="431" y="362"/>
                </a:lnTo>
                <a:lnTo>
                  <a:pt x="430" y="362"/>
                </a:lnTo>
                <a:lnTo>
                  <a:pt x="430" y="363"/>
                </a:lnTo>
                <a:lnTo>
                  <a:pt x="431" y="363"/>
                </a:lnTo>
                <a:lnTo>
                  <a:pt x="431" y="364"/>
                </a:lnTo>
                <a:lnTo>
                  <a:pt x="431" y="363"/>
                </a:lnTo>
                <a:lnTo>
                  <a:pt x="431" y="364"/>
                </a:lnTo>
                <a:lnTo>
                  <a:pt x="430" y="364"/>
                </a:lnTo>
                <a:lnTo>
                  <a:pt x="430" y="363"/>
                </a:lnTo>
                <a:lnTo>
                  <a:pt x="430" y="364"/>
                </a:lnTo>
                <a:lnTo>
                  <a:pt x="429" y="364"/>
                </a:lnTo>
                <a:lnTo>
                  <a:pt x="429" y="365"/>
                </a:lnTo>
                <a:lnTo>
                  <a:pt x="430" y="365"/>
                </a:lnTo>
                <a:lnTo>
                  <a:pt x="430" y="364"/>
                </a:lnTo>
                <a:lnTo>
                  <a:pt x="430" y="365"/>
                </a:lnTo>
                <a:lnTo>
                  <a:pt x="431" y="365"/>
                </a:lnTo>
                <a:lnTo>
                  <a:pt x="431" y="364"/>
                </a:lnTo>
                <a:lnTo>
                  <a:pt x="432" y="364"/>
                </a:lnTo>
                <a:lnTo>
                  <a:pt x="432" y="365"/>
                </a:lnTo>
                <a:lnTo>
                  <a:pt x="433" y="365"/>
                </a:lnTo>
                <a:lnTo>
                  <a:pt x="433" y="366"/>
                </a:lnTo>
                <a:lnTo>
                  <a:pt x="432" y="366"/>
                </a:lnTo>
                <a:lnTo>
                  <a:pt x="432" y="367"/>
                </a:lnTo>
                <a:lnTo>
                  <a:pt x="432" y="366"/>
                </a:lnTo>
                <a:lnTo>
                  <a:pt x="432" y="367"/>
                </a:lnTo>
                <a:lnTo>
                  <a:pt x="433" y="367"/>
                </a:lnTo>
                <a:lnTo>
                  <a:pt x="433" y="366"/>
                </a:lnTo>
                <a:lnTo>
                  <a:pt x="433" y="367"/>
                </a:lnTo>
                <a:lnTo>
                  <a:pt x="434" y="367"/>
                </a:lnTo>
                <a:lnTo>
                  <a:pt x="434" y="368"/>
                </a:lnTo>
                <a:lnTo>
                  <a:pt x="433" y="368"/>
                </a:lnTo>
                <a:lnTo>
                  <a:pt x="433" y="367"/>
                </a:lnTo>
                <a:lnTo>
                  <a:pt x="433" y="368"/>
                </a:lnTo>
                <a:lnTo>
                  <a:pt x="432" y="368"/>
                </a:lnTo>
                <a:lnTo>
                  <a:pt x="432" y="367"/>
                </a:lnTo>
                <a:lnTo>
                  <a:pt x="431" y="367"/>
                </a:lnTo>
                <a:lnTo>
                  <a:pt x="431" y="368"/>
                </a:lnTo>
                <a:lnTo>
                  <a:pt x="430" y="368"/>
                </a:lnTo>
                <a:lnTo>
                  <a:pt x="430" y="369"/>
                </a:lnTo>
                <a:lnTo>
                  <a:pt x="431" y="369"/>
                </a:lnTo>
                <a:lnTo>
                  <a:pt x="431" y="370"/>
                </a:lnTo>
                <a:lnTo>
                  <a:pt x="431" y="369"/>
                </a:lnTo>
                <a:lnTo>
                  <a:pt x="431" y="370"/>
                </a:lnTo>
                <a:lnTo>
                  <a:pt x="430" y="370"/>
                </a:lnTo>
                <a:lnTo>
                  <a:pt x="430" y="369"/>
                </a:lnTo>
                <a:lnTo>
                  <a:pt x="430" y="370"/>
                </a:lnTo>
                <a:lnTo>
                  <a:pt x="429" y="370"/>
                </a:lnTo>
                <a:lnTo>
                  <a:pt x="429" y="371"/>
                </a:lnTo>
                <a:lnTo>
                  <a:pt x="430" y="371"/>
                </a:lnTo>
                <a:lnTo>
                  <a:pt x="430" y="370"/>
                </a:lnTo>
                <a:lnTo>
                  <a:pt x="430" y="371"/>
                </a:lnTo>
                <a:lnTo>
                  <a:pt x="431" y="371"/>
                </a:lnTo>
                <a:lnTo>
                  <a:pt x="431" y="370"/>
                </a:lnTo>
                <a:lnTo>
                  <a:pt x="432" y="370"/>
                </a:lnTo>
                <a:lnTo>
                  <a:pt x="432" y="371"/>
                </a:lnTo>
                <a:lnTo>
                  <a:pt x="433" y="371"/>
                </a:lnTo>
                <a:lnTo>
                  <a:pt x="433" y="370"/>
                </a:lnTo>
                <a:lnTo>
                  <a:pt x="433" y="371"/>
                </a:lnTo>
                <a:lnTo>
                  <a:pt x="434" y="371"/>
                </a:lnTo>
                <a:lnTo>
                  <a:pt x="434" y="370"/>
                </a:lnTo>
                <a:lnTo>
                  <a:pt x="433" y="370"/>
                </a:lnTo>
                <a:lnTo>
                  <a:pt x="433" y="369"/>
                </a:lnTo>
                <a:lnTo>
                  <a:pt x="434" y="369"/>
                </a:lnTo>
                <a:lnTo>
                  <a:pt x="434" y="370"/>
                </a:lnTo>
                <a:lnTo>
                  <a:pt x="434" y="369"/>
                </a:lnTo>
                <a:lnTo>
                  <a:pt x="434" y="368"/>
                </a:lnTo>
                <a:lnTo>
                  <a:pt x="434" y="369"/>
                </a:lnTo>
                <a:lnTo>
                  <a:pt x="435" y="369"/>
                </a:lnTo>
                <a:lnTo>
                  <a:pt x="434" y="369"/>
                </a:lnTo>
                <a:lnTo>
                  <a:pt x="434" y="370"/>
                </a:lnTo>
                <a:lnTo>
                  <a:pt x="435" y="369"/>
                </a:lnTo>
                <a:lnTo>
                  <a:pt x="435" y="370"/>
                </a:lnTo>
                <a:lnTo>
                  <a:pt x="434" y="370"/>
                </a:lnTo>
                <a:lnTo>
                  <a:pt x="435" y="370"/>
                </a:lnTo>
                <a:lnTo>
                  <a:pt x="434" y="371"/>
                </a:lnTo>
                <a:lnTo>
                  <a:pt x="435" y="371"/>
                </a:lnTo>
                <a:lnTo>
                  <a:pt x="435" y="370"/>
                </a:lnTo>
                <a:lnTo>
                  <a:pt x="436" y="371"/>
                </a:lnTo>
                <a:lnTo>
                  <a:pt x="435" y="371"/>
                </a:lnTo>
                <a:lnTo>
                  <a:pt x="436" y="371"/>
                </a:lnTo>
                <a:lnTo>
                  <a:pt x="435" y="372"/>
                </a:lnTo>
                <a:lnTo>
                  <a:pt x="436" y="372"/>
                </a:lnTo>
                <a:lnTo>
                  <a:pt x="437" y="372"/>
                </a:lnTo>
                <a:lnTo>
                  <a:pt x="436" y="373"/>
                </a:lnTo>
                <a:lnTo>
                  <a:pt x="436" y="372"/>
                </a:lnTo>
                <a:lnTo>
                  <a:pt x="436" y="373"/>
                </a:lnTo>
                <a:lnTo>
                  <a:pt x="435" y="372"/>
                </a:lnTo>
                <a:lnTo>
                  <a:pt x="436" y="372"/>
                </a:lnTo>
                <a:lnTo>
                  <a:pt x="435" y="372"/>
                </a:lnTo>
                <a:lnTo>
                  <a:pt x="435" y="373"/>
                </a:lnTo>
                <a:lnTo>
                  <a:pt x="434" y="373"/>
                </a:lnTo>
                <a:lnTo>
                  <a:pt x="435" y="373"/>
                </a:lnTo>
                <a:lnTo>
                  <a:pt x="434" y="374"/>
                </a:lnTo>
                <a:lnTo>
                  <a:pt x="435" y="374"/>
                </a:lnTo>
                <a:lnTo>
                  <a:pt x="435" y="373"/>
                </a:lnTo>
                <a:lnTo>
                  <a:pt x="436" y="374"/>
                </a:lnTo>
                <a:lnTo>
                  <a:pt x="435" y="374"/>
                </a:lnTo>
                <a:lnTo>
                  <a:pt x="436" y="374"/>
                </a:lnTo>
                <a:lnTo>
                  <a:pt x="437" y="374"/>
                </a:lnTo>
                <a:lnTo>
                  <a:pt x="436" y="374"/>
                </a:lnTo>
                <a:lnTo>
                  <a:pt x="436" y="373"/>
                </a:lnTo>
                <a:lnTo>
                  <a:pt x="437" y="373"/>
                </a:lnTo>
                <a:lnTo>
                  <a:pt x="436" y="373"/>
                </a:lnTo>
                <a:lnTo>
                  <a:pt x="437" y="373"/>
                </a:lnTo>
                <a:lnTo>
                  <a:pt x="437" y="374"/>
                </a:lnTo>
                <a:lnTo>
                  <a:pt x="438" y="374"/>
                </a:lnTo>
                <a:lnTo>
                  <a:pt x="437" y="374"/>
                </a:lnTo>
                <a:lnTo>
                  <a:pt x="438" y="374"/>
                </a:lnTo>
                <a:lnTo>
                  <a:pt x="438" y="375"/>
                </a:lnTo>
                <a:lnTo>
                  <a:pt x="437" y="375"/>
                </a:lnTo>
                <a:lnTo>
                  <a:pt x="437" y="376"/>
                </a:lnTo>
                <a:lnTo>
                  <a:pt x="437" y="375"/>
                </a:lnTo>
                <a:lnTo>
                  <a:pt x="438" y="376"/>
                </a:lnTo>
                <a:lnTo>
                  <a:pt x="438" y="375"/>
                </a:lnTo>
                <a:lnTo>
                  <a:pt x="438" y="376"/>
                </a:lnTo>
                <a:lnTo>
                  <a:pt x="439" y="376"/>
                </a:lnTo>
                <a:lnTo>
                  <a:pt x="439" y="377"/>
                </a:lnTo>
                <a:lnTo>
                  <a:pt x="438" y="377"/>
                </a:lnTo>
                <a:lnTo>
                  <a:pt x="438" y="376"/>
                </a:lnTo>
                <a:lnTo>
                  <a:pt x="438" y="377"/>
                </a:lnTo>
                <a:lnTo>
                  <a:pt x="437" y="377"/>
                </a:lnTo>
                <a:lnTo>
                  <a:pt x="437" y="376"/>
                </a:lnTo>
                <a:lnTo>
                  <a:pt x="436" y="376"/>
                </a:lnTo>
                <a:lnTo>
                  <a:pt x="437" y="376"/>
                </a:lnTo>
                <a:lnTo>
                  <a:pt x="436" y="376"/>
                </a:lnTo>
                <a:lnTo>
                  <a:pt x="436" y="377"/>
                </a:lnTo>
                <a:lnTo>
                  <a:pt x="437" y="377"/>
                </a:lnTo>
                <a:lnTo>
                  <a:pt x="436" y="377"/>
                </a:lnTo>
                <a:lnTo>
                  <a:pt x="435" y="377"/>
                </a:lnTo>
                <a:lnTo>
                  <a:pt x="436" y="377"/>
                </a:lnTo>
                <a:lnTo>
                  <a:pt x="435" y="376"/>
                </a:lnTo>
                <a:lnTo>
                  <a:pt x="435" y="377"/>
                </a:lnTo>
                <a:lnTo>
                  <a:pt x="434" y="377"/>
                </a:lnTo>
                <a:lnTo>
                  <a:pt x="435" y="376"/>
                </a:lnTo>
                <a:lnTo>
                  <a:pt x="434" y="376"/>
                </a:lnTo>
                <a:lnTo>
                  <a:pt x="435" y="376"/>
                </a:lnTo>
                <a:lnTo>
                  <a:pt x="435" y="375"/>
                </a:lnTo>
                <a:lnTo>
                  <a:pt x="434" y="376"/>
                </a:lnTo>
                <a:lnTo>
                  <a:pt x="434" y="375"/>
                </a:lnTo>
                <a:lnTo>
                  <a:pt x="435" y="375"/>
                </a:lnTo>
                <a:lnTo>
                  <a:pt x="434" y="375"/>
                </a:lnTo>
                <a:lnTo>
                  <a:pt x="434" y="374"/>
                </a:lnTo>
                <a:lnTo>
                  <a:pt x="434" y="375"/>
                </a:lnTo>
                <a:lnTo>
                  <a:pt x="434" y="376"/>
                </a:lnTo>
                <a:lnTo>
                  <a:pt x="434" y="375"/>
                </a:lnTo>
                <a:lnTo>
                  <a:pt x="433" y="375"/>
                </a:lnTo>
                <a:lnTo>
                  <a:pt x="433" y="376"/>
                </a:lnTo>
                <a:lnTo>
                  <a:pt x="434" y="376"/>
                </a:lnTo>
                <a:lnTo>
                  <a:pt x="434" y="377"/>
                </a:lnTo>
                <a:lnTo>
                  <a:pt x="433" y="377"/>
                </a:lnTo>
                <a:lnTo>
                  <a:pt x="433" y="376"/>
                </a:lnTo>
                <a:lnTo>
                  <a:pt x="433" y="377"/>
                </a:lnTo>
                <a:lnTo>
                  <a:pt x="432" y="377"/>
                </a:lnTo>
                <a:lnTo>
                  <a:pt x="433" y="377"/>
                </a:lnTo>
                <a:lnTo>
                  <a:pt x="433" y="378"/>
                </a:lnTo>
                <a:lnTo>
                  <a:pt x="432" y="378"/>
                </a:lnTo>
                <a:lnTo>
                  <a:pt x="432" y="379"/>
                </a:lnTo>
                <a:lnTo>
                  <a:pt x="432" y="378"/>
                </a:lnTo>
                <a:lnTo>
                  <a:pt x="432" y="379"/>
                </a:lnTo>
                <a:lnTo>
                  <a:pt x="433" y="379"/>
                </a:lnTo>
                <a:lnTo>
                  <a:pt x="433" y="378"/>
                </a:lnTo>
                <a:lnTo>
                  <a:pt x="433" y="379"/>
                </a:lnTo>
                <a:lnTo>
                  <a:pt x="434" y="379"/>
                </a:lnTo>
                <a:lnTo>
                  <a:pt x="434" y="380"/>
                </a:lnTo>
                <a:lnTo>
                  <a:pt x="433" y="380"/>
                </a:lnTo>
                <a:lnTo>
                  <a:pt x="433" y="379"/>
                </a:lnTo>
                <a:lnTo>
                  <a:pt x="433" y="380"/>
                </a:lnTo>
                <a:lnTo>
                  <a:pt x="432" y="380"/>
                </a:lnTo>
                <a:lnTo>
                  <a:pt x="432" y="379"/>
                </a:lnTo>
                <a:lnTo>
                  <a:pt x="431" y="379"/>
                </a:lnTo>
                <a:lnTo>
                  <a:pt x="431" y="380"/>
                </a:lnTo>
                <a:lnTo>
                  <a:pt x="430" y="380"/>
                </a:lnTo>
                <a:lnTo>
                  <a:pt x="430" y="381"/>
                </a:lnTo>
                <a:lnTo>
                  <a:pt x="431" y="381"/>
                </a:lnTo>
                <a:lnTo>
                  <a:pt x="431" y="382"/>
                </a:lnTo>
                <a:lnTo>
                  <a:pt x="431" y="381"/>
                </a:lnTo>
                <a:lnTo>
                  <a:pt x="431" y="382"/>
                </a:lnTo>
                <a:lnTo>
                  <a:pt x="430" y="382"/>
                </a:lnTo>
                <a:lnTo>
                  <a:pt x="430" y="381"/>
                </a:lnTo>
                <a:lnTo>
                  <a:pt x="430" y="382"/>
                </a:lnTo>
                <a:lnTo>
                  <a:pt x="429" y="382"/>
                </a:lnTo>
                <a:lnTo>
                  <a:pt x="429" y="383"/>
                </a:lnTo>
                <a:lnTo>
                  <a:pt x="430" y="383"/>
                </a:lnTo>
                <a:lnTo>
                  <a:pt x="430" y="382"/>
                </a:lnTo>
                <a:lnTo>
                  <a:pt x="430" y="383"/>
                </a:lnTo>
                <a:lnTo>
                  <a:pt x="431" y="383"/>
                </a:lnTo>
                <a:lnTo>
                  <a:pt x="431" y="382"/>
                </a:lnTo>
                <a:lnTo>
                  <a:pt x="432" y="382"/>
                </a:lnTo>
                <a:lnTo>
                  <a:pt x="432" y="383"/>
                </a:lnTo>
                <a:lnTo>
                  <a:pt x="433" y="383"/>
                </a:lnTo>
                <a:lnTo>
                  <a:pt x="433" y="382"/>
                </a:lnTo>
                <a:lnTo>
                  <a:pt x="433" y="383"/>
                </a:lnTo>
                <a:lnTo>
                  <a:pt x="434" y="383"/>
                </a:lnTo>
                <a:lnTo>
                  <a:pt x="434" y="382"/>
                </a:lnTo>
                <a:lnTo>
                  <a:pt x="433" y="382"/>
                </a:lnTo>
                <a:lnTo>
                  <a:pt x="433" y="381"/>
                </a:lnTo>
                <a:lnTo>
                  <a:pt x="434" y="381"/>
                </a:lnTo>
                <a:lnTo>
                  <a:pt x="434" y="382"/>
                </a:lnTo>
                <a:lnTo>
                  <a:pt x="434" y="381"/>
                </a:lnTo>
                <a:lnTo>
                  <a:pt x="434" y="380"/>
                </a:lnTo>
                <a:lnTo>
                  <a:pt x="434" y="381"/>
                </a:lnTo>
                <a:lnTo>
                  <a:pt x="435" y="381"/>
                </a:lnTo>
                <a:lnTo>
                  <a:pt x="434" y="381"/>
                </a:lnTo>
                <a:lnTo>
                  <a:pt x="434" y="382"/>
                </a:lnTo>
                <a:lnTo>
                  <a:pt x="435" y="381"/>
                </a:lnTo>
                <a:lnTo>
                  <a:pt x="435" y="382"/>
                </a:lnTo>
                <a:lnTo>
                  <a:pt x="434" y="382"/>
                </a:lnTo>
                <a:lnTo>
                  <a:pt x="435" y="382"/>
                </a:lnTo>
                <a:lnTo>
                  <a:pt x="434" y="383"/>
                </a:lnTo>
                <a:lnTo>
                  <a:pt x="435" y="383"/>
                </a:lnTo>
                <a:lnTo>
                  <a:pt x="435" y="382"/>
                </a:lnTo>
                <a:lnTo>
                  <a:pt x="436" y="383"/>
                </a:lnTo>
                <a:lnTo>
                  <a:pt x="435" y="383"/>
                </a:lnTo>
                <a:lnTo>
                  <a:pt x="436" y="383"/>
                </a:lnTo>
                <a:lnTo>
                  <a:pt x="437" y="383"/>
                </a:lnTo>
                <a:lnTo>
                  <a:pt x="436" y="383"/>
                </a:lnTo>
                <a:lnTo>
                  <a:pt x="436" y="382"/>
                </a:lnTo>
                <a:lnTo>
                  <a:pt x="437" y="382"/>
                </a:lnTo>
                <a:lnTo>
                  <a:pt x="436" y="382"/>
                </a:lnTo>
                <a:lnTo>
                  <a:pt x="437" y="382"/>
                </a:lnTo>
                <a:lnTo>
                  <a:pt x="437" y="383"/>
                </a:lnTo>
                <a:lnTo>
                  <a:pt x="438" y="383"/>
                </a:lnTo>
                <a:lnTo>
                  <a:pt x="438" y="382"/>
                </a:lnTo>
                <a:lnTo>
                  <a:pt x="438" y="383"/>
                </a:lnTo>
                <a:lnTo>
                  <a:pt x="439" y="383"/>
                </a:lnTo>
                <a:lnTo>
                  <a:pt x="439" y="382"/>
                </a:lnTo>
                <a:lnTo>
                  <a:pt x="438" y="382"/>
                </a:lnTo>
                <a:lnTo>
                  <a:pt x="438" y="381"/>
                </a:lnTo>
                <a:lnTo>
                  <a:pt x="438" y="382"/>
                </a:lnTo>
                <a:lnTo>
                  <a:pt x="437" y="381"/>
                </a:lnTo>
                <a:lnTo>
                  <a:pt x="437" y="382"/>
                </a:lnTo>
                <a:lnTo>
                  <a:pt x="437" y="381"/>
                </a:lnTo>
                <a:lnTo>
                  <a:pt x="438" y="381"/>
                </a:lnTo>
                <a:lnTo>
                  <a:pt x="438" y="380"/>
                </a:lnTo>
                <a:lnTo>
                  <a:pt x="437" y="380"/>
                </a:lnTo>
                <a:lnTo>
                  <a:pt x="438" y="380"/>
                </a:lnTo>
                <a:lnTo>
                  <a:pt x="438" y="379"/>
                </a:lnTo>
                <a:lnTo>
                  <a:pt x="438" y="380"/>
                </a:lnTo>
                <a:lnTo>
                  <a:pt x="439" y="380"/>
                </a:lnTo>
                <a:lnTo>
                  <a:pt x="439" y="379"/>
                </a:lnTo>
                <a:lnTo>
                  <a:pt x="438" y="379"/>
                </a:lnTo>
                <a:lnTo>
                  <a:pt x="438" y="378"/>
                </a:lnTo>
                <a:lnTo>
                  <a:pt x="439" y="378"/>
                </a:lnTo>
                <a:lnTo>
                  <a:pt x="439" y="379"/>
                </a:lnTo>
                <a:lnTo>
                  <a:pt x="439" y="378"/>
                </a:lnTo>
                <a:lnTo>
                  <a:pt x="439" y="377"/>
                </a:lnTo>
                <a:lnTo>
                  <a:pt x="439" y="378"/>
                </a:lnTo>
                <a:lnTo>
                  <a:pt x="440" y="378"/>
                </a:lnTo>
                <a:lnTo>
                  <a:pt x="439" y="378"/>
                </a:lnTo>
                <a:lnTo>
                  <a:pt x="439" y="379"/>
                </a:lnTo>
                <a:lnTo>
                  <a:pt x="440" y="379"/>
                </a:lnTo>
                <a:lnTo>
                  <a:pt x="440" y="378"/>
                </a:lnTo>
                <a:lnTo>
                  <a:pt x="440" y="379"/>
                </a:lnTo>
                <a:lnTo>
                  <a:pt x="440" y="380"/>
                </a:lnTo>
                <a:lnTo>
                  <a:pt x="439" y="380"/>
                </a:lnTo>
                <a:lnTo>
                  <a:pt x="440" y="380"/>
                </a:lnTo>
                <a:lnTo>
                  <a:pt x="440" y="379"/>
                </a:lnTo>
                <a:lnTo>
                  <a:pt x="441" y="379"/>
                </a:lnTo>
                <a:lnTo>
                  <a:pt x="441" y="380"/>
                </a:lnTo>
                <a:lnTo>
                  <a:pt x="441" y="381"/>
                </a:lnTo>
                <a:lnTo>
                  <a:pt x="442" y="381"/>
                </a:lnTo>
                <a:lnTo>
                  <a:pt x="442" y="382"/>
                </a:lnTo>
                <a:lnTo>
                  <a:pt x="441" y="382"/>
                </a:lnTo>
                <a:lnTo>
                  <a:pt x="441" y="381"/>
                </a:lnTo>
                <a:lnTo>
                  <a:pt x="441" y="382"/>
                </a:lnTo>
                <a:lnTo>
                  <a:pt x="441" y="381"/>
                </a:lnTo>
                <a:lnTo>
                  <a:pt x="440" y="381"/>
                </a:lnTo>
                <a:lnTo>
                  <a:pt x="440" y="382"/>
                </a:lnTo>
                <a:lnTo>
                  <a:pt x="440" y="383"/>
                </a:lnTo>
                <a:lnTo>
                  <a:pt x="439" y="383"/>
                </a:lnTo>
                <a:lnTo>
                  <a:pt x="440" y="383"/>
                </a:lnTo>
                <a:lnTo>
                  <a:pt x="440" y="382"/>
                </a:lnTo>
                <a:lnTo>
                  <a:pt x="441" y="382"/>
                </a:lnTo>
                <a:lnTo>
                  <a:pt x="441" y="383"/>
                </a:lnTo>
                <a:lnTo>
                  <a:pt x="442" y="383"/>
                </a:lnTo>
                <a:lnTo>
                  <a:pt x="441" y="383"/>
                </a:lnTo>
                <a:lnTo>
                  <a:pt x="441" y="382"/>
                </a:lnTo>
                <a:lnTo>
                  <a:pt x="442" y="382"/>
                </a:lnTo>
                <a:lnTo>
                  <a:pt x="442" y="383"/>
                </a:lnTo>
                <a:lnTo>
                  <a:pt x="443" y="38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67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分割删除法构造分形图形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559972"/>
            <a:ext cx="7886700" cy="616990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科赫雪花的分割删除构造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1592132" cy="18359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46" y="1690689"/>
            <a:ext cx="1592132" cy="18359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22" y="1690689"/>
            <a:ext cx="1592132" cy="18359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18" y="1690689"/>
            <a:ext cx="1592132" cy="183597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526661"/>
            <a:ext cx="1592132" cy="183597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46" y="3526661"/>
            <a:ext cx="1592132" cy="18359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22" y="3526661"/>
            <a:ext cx="1592132" cy="18359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18" y="3531619"/>
            <a:ext cx="1592132" cy="18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70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弯折法构造分形图形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517931"/>
            <a:ext cx="7886700" cy="659031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方波曲线的弯折构造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72" y="2049276"/>
            <a:ext cx="1147483" cy="11474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88" y="1762406"/>
            <a:ext cx="1721224" cy="1721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45" y="1690689"/>
            <a:ext cx="1864659" cy="18646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03" y="3407086"/>
            <a:ext cx="1900518" cy="19005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41" y="3402604"/>
            <a:ext cx="1909483" cy="19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08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两种方法的等价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32" y="1690686"/>
            <a:ext cx="1592132" cy="13769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6"/>
            <a:ext cx="1592132" cy="13769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36" y="1690686"/>
            <a:ext cx="1592132" cy="13769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18" y="1690689"/>
            <a:ext cx="1592132" cy="13769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02" y="4053759"/>
            <a:ext cx="1592132" cy="688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34" y="3709558"/>
            <a:ext cx="1592132" cy="10327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66" y="3537436"/>
            <a:ext cx="1592132" cy="12048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98" y="3452321"/>
            <a:ext cx="1592132" cy="12909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591670" y="4489013"/>
            <a:ext cx="1592132" cy="253236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91670" y="5127898"/>
            <a:ext cx="7886700" cy="986946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利用弯折和分割删除操作得到同样的分形图形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，谢尔品斯基三角形</a:t>
            </a: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05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两种方法的等价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1670" y="5127898"/>
            <a:ext cx="7886700" cy="986946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利用弯折和分割删除操作得到同样的分形图形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，谢尔品斯基三角形</a:t>
            </a: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1592132" cy="13769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95" y="1687968"/>
            <a:ext cx="1592132" cy="13769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54" y="1687968"/>
            <a:ext cx="1592132" cy="13769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18" y="1690689"/>
            <a:ext cx="1592132" cy="13769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3440561"/>
            <a:ext cx="1592132" cy="13339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02" y="3420051"/>
            <a:ext cx="1592132" cy="13554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34" y="3420051"/>
            <a:ext cx="1592132" cy="13662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66" y="3412879"/>
            <a:ext cx="1592132" cy="13733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98" y="3412878"/>
            <a:ext cx="1592132" cy="13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4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分形图形的维数计算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利用自相似性质导出局部与全局的相似比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利用测度的加法性质导出局部与分局的测度比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以相似比为底，对测度比取对数，即可导出分形图形的维数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一维曲线的弯折，或者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维平面图形的分割删除，得到的分形图形的维数通常在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维到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维之间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自然界的海岸线也是分形图形，维数在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维到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维之间，维数越接近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，越复杂曲折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167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78" y="1690689"/>
            <a:ext cx="3055172" cy="3055172"/>
          </a:xfrm>
          <a:prstGeom prst="rect">
            <a:avLst/>
          </a:prstGeom>
          <a:ln>
            <a:noFill/>
          </a:ln>
        </p:spPr>
      </p:pic>
      <p:sp>
        <p:nvSpPr>
          <p:cNvPr id="14" name="椭圆 13"/>
          <p:cNvSpPr/>
          <p:nvPr/>
        </p:nvSpPr>
        <p:spPr>
          <a:xfrm>
            <a:off x="6739943" y="2306902"/>
            <a:ext cx="460800" cy="460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分形图形维数计算示例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方波曲线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整体与局部相似比：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4:1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整体与局部测度比：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8:1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分形维数：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8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=1.5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052343" y="2303877"/>
            <a:ext cx="1836000" cy="1836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053834" y="1391979"/>
            <a:ext cx="1836000" cy="1836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066671" y="2073477"/>
            <a:ext cx="460800" cy="460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86561" y="1843077"/>
            <a:ext cx="460800" cy="460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516961" y="1603951"/>
            <a:ext cx="460800" cy="460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739943" y="1843077"/>
            <a:ext cx="460800" cy="460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989030" y="2541142"/>
            <a:ext cx="460800" cy="460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13580" y="2306902"/>
            <a:ext cx="460800" cy="460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446307" y="2064751"/>
            <a:ext cx="460800" cy="4608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8" idx="6"/>
            <a:endCxn id="9" idx="0"/>
          </p:cNvCxnSpPr>
          <p:nvPr/>
        </p:nvCxnSpPr>
        <p:spPr>
          <a:xfrm flipH="1" flipV="1">
            <a:off x="6516961" y="1843077"/>
            <a:ext cx="0" cy="4608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2" idx="2"/>
          </p:cNvCxnSpPr>
          <p:nvPr/>
        </p:nvCxnSpPr>
        <p:spPr>
          <a:xfrm flipV="1">
            <a:off x="6516961" y="1825625"/>
            <a:ext cx="4608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6977761" y="1843077"/>
            <a:ext cx="0" cy="9180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978520" y="2761077"/>
            <a:ext cx="4608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7439320" y="2340131"/>
            <a:ext cx="0" cy="4608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771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分形图形维数计算示例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3515574"/>
                <a:ext cx="7886700" cy="2661387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科赫雪花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整体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与局部的相似比：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3:1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整体与局部的测度比：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4:1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分形维数：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≈1.262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515574"/>
                <a:ext cx="7886700" cy="2661387"/>
              </a:xfrm>
              <a:blipFill>
                <a:blip r:embed="rId2"/>
                <a:stretch>
                  <a:fillRect l="-1391" t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9"/>
          <p:cNvSpPr>
            <a:spLocks/>
          </p:cNvSpPr>
          <p:nvPr/>
        </p:nvSpPr>
        <p:spPr bwMode="auto">
          <a:xfrm>
            <a:off x="5771128" y="2171329"/>
            <a:ext cx="2247316" cy="2592277"/>
          </a:xfrm>
          <a:custGeom>
            <a:avLst/>
            <a:gdLst>
              <a:gd name="T0" fmla="*/ 199 w 443"/>
              <a:gd name="T1" fmla="*/ 39 h 511"/>
              <a:gd name="T2" fmla="*/ 167 w 443"/>
              <a:gd name="T3" fmla="*/ 32 h 511"/>
              <a:gd name="T4" fmla="*/ 152 w 443"/>
              <a:gd name="T5" fmla="*/ 60 h 511"/>
              <a:gd name="T6" fmla="*/ 164 w 443"/>
              <a:gd name="T7" fmla="*/ 100 h 511"/>
              <a:gd name="T8" fmla="*/ 149 w 443"/>
              <a:gd name="T9" fmla="*/ 118 h 511"/>
              <a:gd name="T10" fmla="*/ 115 w 443"/>
              <a:gd name="T11" fmla="*/ 121 h 511"/>
              <a:gd name="T12" fmla="*/ 97 w 443"/>
              <a:gd name="T13" fmla="*/ 99 h 511"/>
              <a:gd name="T14" fmla="*/ 72 w 443"/>
              <a:gd name="T15" fmla="*/ 89 h 511"/>
              <a:gd name="T16" fmla="*/ 52 w 443"/>
              <a:gd name="T17" fmla="*/ 110 h 511"/>
              <a:gd name="T18" fmla="*/ 28 w 443"/>
              <a:gd name="T19" fmla="*/ 118 h 511"/>
              <a:gd name="T20" fmla="*/ 6 w 443"/>
              <a:gd name="T21" fmla="*/ 143 h 511"/>
              <a:gd name="T22" fmla="*/ 17 w 443"/>
              <a:gd name="T23" fmla="*/ 165 h 511"/>
              <a:gd name="T24" fmla="*/ 7 w 443"/>
              <a:gd name="T25" fmla="*/ 201 h 511"/>
              <a:gd name="T26" fmla="*/ 25 w 443"/>
              <a:gd name="T27" fmla="*/ 228 h 511"/>
              <a:gd name="T28" fmla="*/ 51 w 443"/>
              <a:gd name="T29" fmla="*/ 223 h 511"/>
              <a:gd name="T30" fmla="*/ 73 w 443"/>
              <a:gd name="T31" fmla="*/ 256 h 511"/>
              <a:gd name="T32" fmla="*/ 52 w 443"/>
              <a:gd name="T33" fmla="*/ 294 h 511"/>
              <a:gd name="T34" fmla="*/ 19 w 443"/>
              <a:gd name="T35" fmla="*/ 287 h 511"/>
              <a:gd name="T36" fmla="*/ 4 w 443"/>
              <a:gd name="T37" fmla="*/ 316 h 511"/>
              <a:gd name="T38" fmla="*/ 18 w 443"/>
              <a:gd name="T39" fmla="*/ 353 h 511"/>
              <a:gd name="T40" fmla="*/ 5 w 443"/>
              <a:gd name="T41" fmla="*/ 373 h 511"/>
              <a:gd name="T42" fmla="*/ 29 w 443"/>
              <a:gd name="T43" fmla="*/ 393 h 511"/>
              <a:gd name="T44" fmla="*/ 51 w 443"/>
              <a:gd name="T45" fmla="*/ 407 h 511"/>
              <a:gd name="T46" fmla="*/ 74 w 443"/>
              <a:gd name="T47" fmla="*/ 425 h 511"/>
              <a:gd name="T48" fmla="*/ 96 w 443"/>
              <a:gd name="T49" fmla="*/ 407 h 511"/>
              <a:gd name="T50" fmla="*/ 117 w 443"/>
              <a:gd name="T51" fmla="*/ 392 h 511"/>
              <a:gd name="T52" fmla="*/ 152 w 443"/>
              <a:gd name="T53" fmla="*/ 392 h 511"/>
              <a:gd name="T54" fmla="*/ 167 w 443"/>
              <a:gd name="T55" fmla="*/ 416 h 511"/>
              <a:gd name="T56" fmla="*/ 156 w 443"/>
              <a:gd name="T57" fmla="*/ 455 h 511"/>
              <a:gd name="T58" fmla="*/ 174 w 443"/>
              <a:gd name="T59" fmla="*/ 482 h 511"/>
              <a:gd name="T60" fmla="*/ 197 w 443"/>
              <a:gd name="T61" fmla="*/ 475 h 511"/>
              <a:gd name="T62" fmla="*/ 224 w 443"/>
              <a:gd name="T63" fmla="*/ 507 h 511"/>
              <a:gd name="T64" fmla="*/ 247 w 443"/>
              <a:gd name="T65" fmla="*/ 469 h 511"/>
              <a:gd name="T66" fmla="*/ 276 w 443"/>
              <a:gd name="T67" fmla="*/ 474 h 511"/>
              <a:gd name="T68" fmla="*/ 294 w 443"/>
              <a:gd name="T69" fmla="*/ 447 h 511"/>
              <a:gd name="T70" fmla="*/ 282 w 443"/>
              <a:gd name="T71" fmla="*/ 413 h 511"/>
              <a:gd name="T72" fmla="*/ 292 w 443"/>
              <a:gd name="T73" fmla="*/ 387 h 511"/>
              <a:gd name="T74" fmla="*/ 328 w 443"/>
              <a:gd name="T75" fmla="*/ 383 h 511"/>
              <a:gd name="T76" fmla="*/ 348 w 443"/>
              <a:gd name="T77" fmla="*/ 412 h 511"/>
              <a:gd name="T78" fmla="*/ 377 w 443"/>
              <a:gd name="T79" fmla="*/ 419 h 511"/>
              <a:gd name="T80" fmla="*/ 386 w 443"/>
              <a:gd name="T81" fmla="*/ 398 h 511"/>
              <a:gd name="T82" fmla="*/ 421 w 443"/>
              <a:gd name="T83" fmla="*/ 396 h 511"/>
              <a:gd name="T84" fmla="*/ 441 w 443"/>
              <a:gd name="T85" fmla="*/ 364 h 511"/>
              <a:gd name="T86" fmla="*/ 418 w 443"/>
              <a:gd name="T87" fmla="*/ 341 h 511"/>
              <a:gd name="T88" fmla="*/ 441 w 443"/>
              <a:gd name="T89" fmla="*/ 308 h 511"/>
              <a:gd name="T90" fmla="*/ 414 w 443"/>
              <a:gd name="T91" fmla="*/ 288 h 511"/>
              <a:gd name="T92" fmla="*/ 385 w 443"/>
              <a:gd name="T93" fmla="*/ 284 h 511"/>
              <a:gd name="T94" fmla="*/ 371 w 443"/>
              <a:gd name="T95" fmla="*/ 251 h 511"/>
              <a:gd name="T96" fmla="*/ 394 w 443"/>
              <a:gd name="T97" fmla="*/ 213 h 511"/>
              <a:gd name="T98" fmla="*/ 425 w 443"/>
              <a:gd name="T99" fmla="*/ 216 h 511"/>
              <a:gd name="T100" fmla="*/ 442 w 443"/>
              <a:gd name="T101" fmla="*/ 194 h 511"/>
              <a:gd name="T102" fmla="*/ 428 w 443"/>
              <a:gd name="T103" fmla="*/ 157 h 511"/>
              <a:gd name="T104" fmla="*/ 442 w 443"/>
              <a:gd name="T105" fmla="*/ 138 h 511"/>
              <a:gd name="T106" fmla="*/ 410 w 443"/>
              <a:gd name="T107" fmla="*/ 118 h 511"/>
              <a:gd name="T108" fmla="*/ 392 w 443"/>
              <a:gd name="T109" fmla="*/ 99 h 511"/>
              <a:gd name="T110" fmla="*/ 366 w 443"/>
              <a:gd name="T111" fmla="*/ 90 h 511"/>
              <a:gd name="T112" fmla="*/ 347 w 443"/>
              <a:gd name="T113" fmla="*/ 111 h 511"/>
              <a:gd name="T114" fmla="*/ 322 w 443"/>
              <a:gd name="T115" fmla="*/ 119 h 511"/>
              <a:gd name="T116" fmla="*/ 288 w 443"/>
              <a:gd name="T117" fmla="*/ 112 h 511"/>
              <a:gd name="T118" fmla="*/ 274 w 443"/>
              <a:gd name="T119" fmla="*/ 90 h 511"/>
              <a:gd name="T120" fmla="*/ 291 w 443"/>
              <a:gd name="T121" fmla="*/ 53 h 511"/>
              <a:gd name="T122" fmla="*/ 264 w 443"/>
              <a:gd name="T123" fmla="*/ 32 h 511"/>
              <a:gd name="T124" fmla="*/ 240 w 443"/>
              <a:gd name="T125" fmla="*/ 33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" h="511">
                <a:moveTo>
                  <a:pt x="221" y="0"/>
                </a:moveTo>
                <a:lnTo>
                  <a:pt x="221" y="1"/>
                </a:lnTo>
                <a:lnTo>
                  <a:pt x="221" y="0"/>
                </a:lnTo>
                <a:lnTo>
                  <a:pt x="221" y="1"/>
                </a:lnTo>
                <a:lnTo>
                  <a:pt x="221" y="0"/>
                </a:lnTo>
                <a:lnTo>
                  <a:pt x="221" y="1"/>
                </a:lnTo>
                <a:lnTo>
                  <a:pt x="221" y="0"/>
                </a:lnTo>
                <a:lnTo>
                  <a:pt x="221" y="1"/>
                </a:lnTo>
                <a:lnTo>
                  <a:pt x="221" y="2"/>
                </a:lnTo>
                <a:lnTo>
                  <a:pt x="221" y="1"/>
                </a:lnTo>
                <a:lnTo>
                  <a:pt x="221" y="2"/>
                </a:lnTo>
                <a:lnTo>
                  <a:pt x="220" y="2"/>
                </a:lnTo>
                <a:lnTo>
                  <a:pt x="220" y="1"/>
                </a:lnTo>
                <a:lnTo>
                  <a:pt x="220" y="2"/>
                </a:lnTo>
                <a:lnTo>
                  <a:pt x="220" y="1"/>
                </a:lnTo>
                <a:lnTo>
                  <a:pt x="219" y="1"/>
                </a:lnTo>
                <a:lnTo>
                  <a:pt x="219" y="2"/>
                </a:lnTo>
                <a:lnTo>
                  <a:pt x="220" y="2"/>
                </a:lnTo>
                <a:lnTo>
                  <a:pt x="219" y="2"/>
                </a:lnTo>
                <a:lnTo>
                  <a:pt x="219" y="3"/>
                </a:lnTo>
                <a:lnTo>
                  <a:pt x="220" y="3"/>
                </a:lnTo>
                <a:lnTo>
                  <a:pt x="220" y="4"/>
                </a:lnTo>
                <a:lnTo>
                  <a:pt x="219" y="4"/>
                </a:lnTo>
                <a:lnTo>
                  <a:pt x="220" y="4"/>
                </a:lnTo>
                <a:lnTo>
                  <a:pt x="219" y="4"/>
                </a:lnTo>
                <a:lnTo>
                  <a:pt x="219" y="5"/>
                </a:lnTo>
                <a:lnTo>
                  <a:pt x="219" y="4"/>
                </a:lnTo>
                <a:lnTo>
                  <a:pt x="218" y="4"/>
                </a:lnTo>
                <a:lnTo>
                  <a:pt x="218" y="5"/>
                </a:lnTo>
                <a:lnTo>
                  <a:pt x="217" y="5"/>
                </a:lnTo>
                <a:lnTo>
                  <a:pt x="217" y="4"/>
                </a:lnTo>
                <a:lnTo>
                  <a:pt x="217" y="3"/>
                </a:lnTo>
                <a:lnTo>
                  <a:pt x="216" y="3"/>
                </a:lnTo>
                <a:lnTo>
                  <a:pt x="216" y="4"/>
                </a:lnTo>
                <a:lnTo>
                  <a:pt x="216" y="5"/>
                </a:lnTo>
                <a:lnTo>
                  <a:pt x="215" y="5"/>
                </a:lnTo>
                <a:lnTo>
                  <a:pt x="215" y="4"/>
                </a:lnTo>
                <a:lnTo>
                  <a:pt x="214" y="4"/>
                </a:lnTo>
                <a:lnTo>
                  <a:pt x="214" y="5"/>
                </a:lnTo>
                <a:lnTo>
                  <a:pt x="214" y="6"/>
                </a:lnTo>
                <a:lnTo>
                  <a:pt x="215" y="6"/>
                </a:lnTo>
                <a:lnTo>
                  <a:pt x="214" y="6"/>
                </a:lnTo>
                <a:lnTo>
                  <a:pt x="214" y="7"/>
                </a:lnTo>
                <a:lnTo>
                  <a:pt x="214" y="8"/>
                </a:lnTo>
                <a:lnTo>
                  <a:pt x="214" y="7"/>
                </a:lnTo>
                <a:lnTo>
                  <a:pt x="214" y="8"/>
                </a:lnTo>
                <a:lnTo>
                  <a:pt x="215" y="8"/>
                </a:lnTo>
                <a:lnTo>
                  <a:pt x="216" y="8"/>
                </a:lnTo>
                <a:lnTo>
                  <a:pt x="216" y="9"/>
                </a:lnTo>
                <a:lnTo>
                  <a:pt x="217" y="9"/>
                </a:lnTo>
                <a:lnTo>
                  <a:pt x="216" y="10"/>
                </a:lnTo>
                <a:lnTo>
                  <a:pt x="216" y="11"/>
                </a:lnTo>
                <a:lnTo>
                  <a:pt x="215" y="11"/>
                </a:lnTo>
                <a:lnTo>
                  <a:pt x="214" y="11"/>
                </a:lnTo>
                <a:lnTo>
                  <a:pt x="214" y="12"/>
                </a:lnTo>
                <a:lnTo>
                  <a:pt x="214" y="13"/>
                </a:lnTo>
                <a:lnTo>
                  <a:pt x="215" y="12"/>
                </a:lnTo>
                <a:lnTo>
                  <a:pt x="215" y="13"/>
                </a:lnTo>
                <a:lnTo>
                  <a:pt x="214" y="13"/>
                </a:lnTo>
                <a:lnTo>
                  <a:pt x="214" y="14"/>
                </a:lnTo>
                <a:lnTo>
                  <a:pt x="213" y="14"/>
                </a:lnTo>
                <a:lnTo>
                  <a:pt x="212" y="14"/>
                </a:lnTo>
                <a:lnTo>
                  <a:pt x="212" y="13"/>
                </a:lnTo>
                <a:lnTo>
                  <a:pt x="211" y="13"/>
                </a:lnTo>
                <a:lnTo>
                  <a:pt x="210" y="13"/>
                </a:lnTo>
                <a:lnTo>
                  <a:pt x="210" y="14"/>
                </a:lnTo>
                <a:lnTo>
                  <a:pt x="209" y="14"/>
                </a:lnTo>
                <a:lnTo>
                  <a:pt x="210" y="14"/>
                </a:lnTo>
                <a:lnTo>
                  <a:pt x="209" y="14"/>
                </a:lnTo>
                <a:lnTo>
                  <a:pt x="210" y="14"/>
                </a:lnTo>
                <a:lnTo>
                  <a:pt x="209" y="14"/>
                </a:lnTo>
                <a:lnTo>
                  <a:pt x="210" y="14"/>
                </a:lnTo>
                <a:lnTo>
                  <a:pt x="209" y="14"/>
                </a:lnTo>
                <a:lnTo>
                  <a:pt x="208" y="14"/>
                </a:lnTo>
                <a:lnTo>
                  <a:pt x="208" y="13"/>
                </a:lnTo>
                <a:lnTo>
                  <a:pt x="207" y="13"/>
                </a:lnTo>
                <a:lnTo>
                  <a:pt x="208" y="13"/>
                </a:lnTo>
                <a:lnTo>
                  <a:pt x="207" y="13"/>
                </a:lnTo>
                <a:lnTo>
                  <a:pt x="208" y="13"/>
                </a:lnTo>
                <a:lnTo>
                  <a:pt x="207" y="13"/>
                </a:lnTo>
                <a:lnTo>
                  <a:pt x="208" y="12"/>
                </a:lnTo>
                <a:lnTo>
                  <a:pt x="208" y="13"/>
                </a:lnTo>
                <a:lnTo>
                  <a:pt x="208" y="12"/>
                </a:lnTo>
                <a:lnTo>
                  <a:pt x="208" y="11"/>
                </a:lnTo>
                <a:lnTo>
                  <a:pt x="207" y="11"/>
                </a:lnTo>
                <a:lnTo>
                  <a:pt x="208" y="11"/>
                </a:lnTo>
                <a:lnTo>
                  <a:pt x="207" y="11"/>
                </a:lnTo>
                <a:lnTo>
                  <a:pt x="206" y="11"/>
                </a:lnTo>
                <a:lnTo>
                  <a:pt x="206" y="10"/>
                </a:lnTo>
                <a:lnTo>
                  <a:pt x="206" y="9"/>
                </a:lnTo>
                <a:lnTo>
                  <a:pt x="206" y="10"/>
                </a:lnTo>
                <a:lnTo>
                  <a:pt x="205" y="10"/>
                </a:lnTo>
                <a:lnTo>
                  <a:pt x="206" y="10"/>
                </a:lnTo>
                <a:lnTo>
                  <a:pt x="205" y="10"/>
                </a:lnTo>
                <a:lnTo>
                  <a:pt x="205" y="11"/>
                </a:lnTo>
                <a:lnTo>
                  <a:pt x="204" y="11"/>
                </a:lnTo>
                <a:lnTo>
                  <a:pt x="203" y="11"/>
                </a:lnTo>
                <a:lnTo>
                  <a:pt x="204" y="11"/>
                </a:lnTo>
                <a:lnTo>
                  <a:pt x="203" y="11"/>
                </a:lnTo>
                <a:lnTo>
                  <a:pt x="203" y="12"/>
                </a:lnTo>
                <a:lnTo>
                  <a:pt x="204" y="12"/>
                </a:lnTo>
                <a:lnTo>
                  <a:pt x="203" y="12"/>
                </a:lnTo>
                <a:lnTo>
                  <a:pt x="204" y="12"/>
                </a:lnTo>
                <a:lnTo>
                  <a:pt x="204" y="13"/>
                </a:lnTo>
                <a:lnTo>
                  <a:pt x="204" y="12"/>
                </a:lnTo>
                <a:lnTo>
                  <a:pt x="204" y="13"/>
                </a:lnTo>
                <a:lnTo>
                  <a:pt x="203" y="13"/>
                </a:lnTo>
                <a:lnTo>
                  <a:pt x="204" y="13"/>
                </a:lnTo>
                <a:lnTo>
                  <a:pt x="203" y="13"/>
                </a:lnTo>
                <a:lnTo>
                  <a:pt x="203" y="14"/>
                </a:lnTo>
                <a:lnTo>
                  <a:pt x="202" y="14"/>
                </a:lnTo>
                <a:lnTo>
                  <a:pt x="201" y="14"/>
                </a:lnTo>
                <a:lnTo>
                  <a:pt x="201" y="13"/>
                </a:lnTo>
                <a:lnTo>
                  <a:pt x="200" y="13"/>
                </a:lnTo>
                <a:lnTo>
                  <a:pt x="199" y="13"/>
                </a:lnTo>
                <a:lnTo>
                  <a:pt x="199" y="14"/>
                </a:lnTo>
                <a:lnTo>
                  <a:pt x="198" y="14"/>
                </a:lnTo>
                <a:lnTo>
                  <a:pt x="199" y="14"/>
                </a:lnTo>
                <a:lnTo>
                  <a:pt x="198" y="14"/>
                </a:lnTo>
                <a:lnTo>
                  <a:pt x="197" y="14"/>
                </a:lnTo>
                <a:lnTo>
                  <a:pt x="197" y="15"/>
                </a:lnTo>
                <a:lnTo>
                  <a:pt x="198" y="15"/>
                </a:lnTo>
                <a:lnTo>
                  <a:pt x="197" y="15"/>
                </a:lnTo>
                <a:lnTo>
                  <a:pt x="198" y="15"/>
                </a:lnTo>
                <a:lnTo>
                  <a:pt x="198" y="16"/>
                </a:lnTo>
                <a:lnTo>
                  <a:pt x="197" y="16"/>
                </a:lnTo>
                <a:lnTo>
                  <a:pt x="197" y="17"/>
                </a:lnTo>
                <a:lnTo>
                  <a:pt x="198" y="17"/>
                </a:lnTo>
                <a:lnTo>
                  <a:pt x="197" y="17"/>
                </a:lnTo>
                <a:lnTo>
                  <a:pt x="198" y="17"/>
                </a:lnTo>
                <a:lnTo>
                  <a:pt x="198" y="18"/>
                </a:lnTo>
                <a:lnTo>
                  <a:pt x="198" y="17"/>
                </a:lnTo>
                <a:lnTo>
                  <a:pt x="198" y="18"/>
                </a:lnTo>
                <a:lnTo>
                  <a:pt x="199" y="18"/>
                </a:lnTo>
                <a:lnTo>
                  <a:pt x="198" y="18"/>
                </a:lnTo>
                <a:lnTo>
                  <a:pt x="199" y="17"/>
                </a:lnTo>
                <a:lnTo>
                  <a:pt x="199" y="18"/>
                </a:lnTo>
                <a:lnTo>
                  <a:pt x="199" y="17"/>
                </a:lnTo>
                <a:lnTo>
                  <a:pt x="199" y="18"/>
                </a:lnTo>
                <a:lnTo>
                  <a:pt x="199" y="19"/>
                </a:lnTo>
                <a:lnTo>
                  <a:pt x="200" y="19"/>
                </a:lnTo>
                <a:lnTo>
                  <a:pt x="200" y="18"/>
                </a:lnTo>
                <a:lnTo>
                  <a:pt x="200" y="19"/>
                </a:lnTo>
                <a:lnTo>
                  <a:pt x="199" y="19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9" y="21"/>
                </a:lnTo>
                <a:lnTo>
                  <a:pt x="199" y="20"/>
                </a:lnTo>
                <a:lnTo>
                  <a:pt x="198" y="20"/>
                </a:lnTo>
                <a:lnTo>
                  <a:pt x="199" y="20"/>
                </a:lnTo>
                <a:lnTo>
                  <a:pt x="198" y="20"/>
                </a:lnTo>
                <a:lnTo>
                  <a:pt x="198" y="21"/>
                </a:lnTo>
                <a:lnTo>
                  <a:pt x="198" y="20"/>
                </a:lnTo>
                <a:lnTo>
                  <a:pt x="198" y="21"/>
                </a:lnTo>
                <a:lnTo>
                  <a:pt x="198" y="20"/>
                </a:lnTo>
                <a:lnTo>
                  <a:pt x="198" y="21"/>
                </a:lnTo>
                <a:lnTo>
                  <a:pt x="197" y="20"/>
                </a:lnTo>
                <a:lnTo>
                  <a:pt x="197" y="21"/>
                </a:lnTo>
                <a:lnTo>
                  <a:pt x="198" y="21"/>
                </a:lnTo>
                <a:lnTo>
                  <a:pt x="197" y="21"/>
                </a:lnTo>
                <a:lnTo>
                  <a:pt x="197" y="22"/>
                </a:lnTo>
                <a:lnTo>
                  <a:pt x="198" y="22"/>
                </a:lnTo>
                <a:lnTo>
                  <a:pt x="198" y="23"/>
                </a:lnTo>
                <a:lnTo>
                  <a:pt x="198" y="22"/>
                </a:lnTo>
                <a:lnTo>
                  <a:pt x="198" y="23"/>
                </a:lnTo>
                <a:lnTo>
                  <a:pt x="197" y="23"/>
                </a:lnTo>
                <a:lnTo>
                  <a:pt x="198" y="23"/>
                </a:lnTo>
                <a:lnTo>
                  <a:pt x="197" y="23"/>
                </a:lnTo>
                <a:lnTo>
                  <a:pt x="197" y="24"/>
                </a:lnTo>
                <a:lnTo>
                  <a:pt x="198" y="24"/>
                </a:lnTo>
                <a:lnTo>
                  <a:pt x="199" y="24"/>
                </a:lnTo>
                <a:lnTo>
                  <a:pt x="198" y="24"/>
                </a:lnTo>
                <a:lnTo>
                  <a:pt x="199" y="24"/>
                </a:lnTo>
                <a:lnTo>
                  <a:pt x="199" y="25"/>
                </a:lnTo>
                <a:lnTo>
                  <a:pt x="200" y="25"/>
                </a:lnTo>
                <a:lnTo>
                  <a:pt x="201" y="25"/>
                </a:lnTo>
                <a:lnTo>
                  <a:pt x="201" y="24"/>
                </a:lnTo>
                <a:lnTo>
                  <a:pt x="202" y="24"/>
                </a:lnTo>
                <a:lnTo>
                  <a:pt x="203" y="24"/>
                </a:lnTo>
                <a:lnTo>
                  <a:pt x="203" y="25"/>
                </a:lnTo>
                <a:lnTo>
                  <a:pt x="204" y="25"/>
                </a:lnTo>
                <a:lnTo>
                  <a:pt x="203" y="25"/>
                </a:lnTo>
                <a:lnTo>
                  <a:pt x="204" y="25"/>
                </a:lnTo>
                <a:lnTo>
                  <a:pt x="203" y="25"/>
                </a:lnTo>
                <a:lnTo>
                  <a:pt x="203" y="26"/>
                </a:lnTo>
                <a:lnTo>
                  <a:pt x="204" y="26"/>
                </a:lnTo>
                <a:lnTo>
                  <a:pt x="203" y="26"/>
                </a:lnTo>
                <a:lnTo>
                  <a:pt x="203" y="27"/>
                </a:lnTo>
                <a:lnTo>
                  <a:pt x="203" y="26"/>
                </a:lnTo>
                <a:lnTo>
                  <a:pt x="203" y="27"/>
                </a:lnTo>
                <a:lnTo>
                  <a:pt x="204" y="27"/>
                </a:lnTo>
                <a:lnTo>
                  <a:pt x="203" y="27"/>
                </a:lnTo>
                <a:lnTo>
                  <a:pt x="204" y="27"/>
                </a:lnTo>
                <a:lnTo>
                  <a:pt x="205" y="27"/>
                </a:lnTo>
                <a:lnTo>
                  <a:pt x="205" y="28"/>
                </a:lnTo>
                <a:lnTo>
                  <a:pt x="206" y="28"/>
                </a:lnTo>
                <a:lnTo>
                  <a:pt x="205" y="28"/>
                </a:lnTo>
                <a:lnTo>
                  <a:pt x="206" y="28"/>
                </a:lnTo>
                <a:lnTo>
                  <a:pt x="206" y="29"/>
                </a:lnTo>
                <a:lnTo>
                  <a:pt x="205" y="29"/>
                </a:lnTo>
                <a:lnTo>
                  <a:pt x="206" y="29"/>
                </a:lnTo>
                <a:lnTo>
                  <a:pt x="205" y="29"/>
                </a:lnTo>
                <a:lnTo>
                  <a:pt x="205" y="30"/>
                </a:lnTo>
                <a:lnTo>
                  <a:pt x="204" y="30"/>
                </a:lnTo>
                <a:lnTo>
                  <a:pt x="204" y="29"/>
                </a:lnTo>
                <a:lnTo>
                  <a:pt x="204" y="30"/>
                </a:lnTo>
                <a:lnTo>
                  <a:pt x="203" y="30"/>
                </a:lnTo>
                <a:lnTo>
                  <a:pt x="204" y="30"/>
                </a:lnTo>
                <a:lnTo>
                  <a:pt x="203" y="30"/>
                </a:lnTo>
                <a:lnTo>
                  <a:pt x="203" y="31"/>
                </a:lnTo>
                <a:lnTo>
                  <a:pt x="204" y="31"/>
                </a:lnTo>
                <a:lnTo>
                  <a:pt x="203" y="31"/>
                </a:lnTo>
                <a:lnTo>
                  <a:pt x="204" y="31"/>
                </a:lnTo>
                <a:lnTo>
                  <a:pt x="204" y="32"/>
                </a:lnTo>
                <a:lnTo>
                  <a:pt x="203" y="32"/>
                </a:lnTo>
                <a:lnTo>
                  <a:pt x="204" y="32"/>
                </a:lnTo>
                <a:lnTo>
                  <a:pt x="203" y="32"/>
                </a:lnTo>
                <a:lnTo>
                  <a:pt x="203" y="33"/>
                </a:lnTo>
                <a:lnTo>
                  <a:pt x="203" y="32"/>
                </a:lnTo>
                <a:lnTo>
                  <a:pt x="203" y="33"/>
                </a:lnTo>
                <a:lnTo>
                  <a:pt x="202" y="33"/>
                </a:lnTo>
                <a:lnTo>
                  <a:pt x="201" y="33"/>
                </a:lnTo>
                <a:lnTo>
                  <a:pt x="201" y="32"/>
                </a:lnTo>
                <a:lnTo>
                  <a:pt x="201" y="33"/>
                </a:lnTo>
                <a:lnTo>
                  <a:pt x="201" y="32"/>
                </a:lnTo>
                <a:lnTo>
                  <a:pt x="200" y="32"/>
                </a:lnTo>
                <a:lnTo>
                  <a:pt x="199" y="32"/>
                </a:lnTo>
                <a:lnTo>
                  <a:pt x="199" y="33"/>
                </a:lnTo>
                <a:lnTo>
                  <a:pt x="199" y="32"/>
                </a:lnTo>
                <a:lnTo>
                  <a:pt x="199" y="33"/>
                </a:lnTo>
                <a:lnTo>
                  <a:pt x="198" y="33"/>
                </a:lnTo>
                <a:lnTo>
                  <a:pt x="199" y="33"/>
                </a:lnTo>
                <a:lnTo>
                  <a:pt x="198" y="33"/>
                </a:lnTo>
                <a:lnTo>
                  <a:pt x="197" y="33"/>
                </a:lnTo>
                <a:lnTo>
                  <a:pt x="197" y="34"/>
                </a:lnTo>
                <a:lnTo>
                  <a:pt x="198" y="34"/>
                </a:lnTo>
                <a:lnTo>
                  <a:pt x="197" y="34"/>
                </a:lnTo>
                <a:lnTo>
                  <a:pt x="198" y="34"/>
                </a:lnTo>
                <a:lnTo>
                  <a:pt x="198" y="35"/>
                </a:lnTo>
                <a:lnTo>
                  <a:pt x="197" y="35"/>
                </a:lnTo>
                <a:lnTo>
                  <a:pt x="197" y="36"/>
                </a:lnTo>
                <a:lnTo>
                  <a:pt x="198" y="36"/>
                </a:lnTo>
                <a:lnTo>
                  <a:pt x="197" y="36"/>
                </a:lnTo>
                <a:lnTo>
                  <a:pt x="198" y="36"/>
                </a:lnTo>
                <a:lnTo>
                  <a:pt x="198" y="37"/>
                </a:lnTo>
                <a:lnTo>
                  <a:pt x="198" y="36"/>
                </a:lnTo>
                <a:lnTo>
                  <a:pt x="198" y="37"/>
                </a:lnTo>
                <a:lnTo>
                  <a:pt x="199" y="37"/>
                </a:lnTo>
                <a:lnTo>
                  <a:pt x="198" y="37"/>
                </a:lnTo>
                <a:lnTo>
                  <a:pt x="199" y="36"/>
                </a:lnTo>
                <a:lnTo>
                  <a:pt x="199" y="37"/>
                </a:lnTo>
                <a:lnTo>
                  <a:pt x="199" y="36"/>
                </a:lnTo>
                <a:lnTo>
                  <a:pt x="199" y="37"/>
                </a:lnTo>
                <a:lnTo>
                  <a:pt x="199" y="38"/>
                </a:lnTo>
                <a:lnTo>
                  <a:pt x="200" y="38"/>
                </a:lnTo>
                <a:lnTo>
                  <a:pt x="200" y="37"/>
                </a:lnTo>
                <a:lnTo>
                  <a:pt x="200" y="38"/>
                </a:lnTo>
                <a:lnTo>
                  <a:pt x="199" y="38"/>
                </a:lnTo>
                <a:lnTo>
                  <a:pt x="199" y="39"/>
                </a:lnTo>
                <a:lnTo>
                  <a:pt x="199" y="40"/>
                </a:lnTo>
                <a:lnTo>
                  <a:pt x="199" y="39"/>
                </a:lnTo>
                <a:lnTo>
                  <a:pt x="199" y="40"/>
                </a:lnTo>
                <a:lnTo>
                  <a:pt x="199" y="39"/>
                </a:lnTo>
                <a:lnTo>
                  <a:pt x="199" y="40"/>
                </a:lnTo>
                <a:lnTo>
                  <a:pt x="199" y="39"/>
                </a:lnTo>
                <a:lnTo>
                  <a:pt x="199" y="40"/>
                </a:lnTo>
                <a:lnTo>
                  <a:pt x="199" y="39"/>
                </a:lnTo>
                <a:lnTo>
                  <a:pt x="198" y="39"/>
                </a:lnTo>
                <a:lnTo>
                  <a:pt x="199" y="39"/>
                </a:lnTo>
                <a:lnTo>
                  <a:pt x="198" y="39"/>
                </a:lnTo>
                <a:lnTo>
                  <a:pt x="198" y="40"/>
                </a:lnTo>
                <a:lnTo>
                  <a:pt x="198" y="39"/>
                </a:lnTo>
                <a:lnTo>
                  <a:pt x="198" y="40"/>
                </a:lnTo>
                <a:lnTo>
                  <a:pt x="198" y="39"/>
                </a:lnTo>
                <a:lnTo>
                  <a:pt x="198" y="40"/>
                </a:lnTo>
                <a:lnTo>
                  <a:pt x="197" y="39"/>
                </a:lnTo>
                <a:lnTo>
                  <a:pt x="197" y="40"/>
                </a:lnTo>
                <a:lnTo>
                  <a:pt x="198" y="40"/>
                </a:lnTo>
                <a:lnTo>
                  <a:pt x="197" y="40"/>
                </a:lnTo>
                <a:lnTo>
                  <a:pt x="197" y="41"/>
                </a:lnTo>
                <a:lnTo>
                  <a:pt x="198" y="41"/>
                </a:lnTo>
                <a:lnTo>
                  <a:pt x="198" y="42"/>
                </a:lnTo>
                <a:lnTo>
                  <a:pt x="198" y="41"/>
                </a:lnTo>
                <a:lnTo>
                  <a:pt x="198" y="42"/>
                </a:lnTo>
                <a:lnTo>
                  <a:pt x="197" y="42"/>
                </a:lnTo>
                <a:lnTo>
                  <a:pt x="198" y="42"/>
                </a:lnTo>
                <a:lnTo>
                  <a:pt x="197" y="42"/>
                </a:lnTo>
                <a:lnTo>
                  <a:pt x="197" y="43"/>
                </a:lnTo>
                <a:lnTo>
                  <a:pt x="197" y="42"/>
                </a:lnTo>
                <a:lnTo>
                  <a:pt x="197" y="43"/>
                </a:lnTo>
                <a:lnTo>
                  <a:pt x="197" y="42"/>
                </a:lnTo>
                <a:lnTo>
                  <a:pt x="196" y="42"/>
                </a:lnTo>
                <a:lnTo>
                  <a:pt x="196" y="43"/>
                </a:lnTo>
                <a:lnTo>
                  <a:pt x="196" y="42"/>
                </a:lnTo>
                <a:lnTo>
                  <a:pt x="196" y="43"/>
                </a:lnTo>
                <a:lnTo>
                  <a:pt x="195" y="43"/>
                </a:lnTo>
                <a:lnTo>
                  <a:pt x="195" y="42"/>
                </a:lnTo>
                <a:lnTo>
                  <a:pt x="196" y="42"/>
                </a:lnTo>
                <a:lnTo>
                  <a:pt x="195" y="42"/>
                </a:lnTo>
                <a:lnTo>
                  <a:pt x="196" y="42"/>
                </a:lnTo>
                <a:lnTo>
                  <a:pt x="195" y="42"/>
                </a:lnTo>
                <a:lnTo>
                  <a:pt x="196" y="42"/>
                </a:lnTo>
                <a:lnTo>
                  <a:pt x="195" y="42"/>
                </a:lnTo>
                <a:lnTo>
                  <a:pt x="195" y="41"/>
                </a:lnTo>
                <a:lnTo>
                  <a:pt x="195" y="42"/>
                </a:lnTo>
                <a:lnTo>
                  <a:pt x="195" y="41"/>
                </a:lnTo>
                <a:lnTo>
                  <a:pt x="194" y="41"/>
                </a:lnTo>
                <a:lnTo>
                  <a:pt x="194" y="42"/>
                </a:lnTo>
                <a:lnTo>
                  <a:pt x="194" y="41"/>
                </a:lnTo>
                <a:lnTo>
                  <a:pt x="194" y="42"/>
                </a:lnTo>
                <a:lnTo>
                  <a:pt x="194" y="43"/>
                </a:lnTo>
                <a:lnTo>
                  <a:pt x="193" y="43"/>
                </a:lnTo>
                <a:lnTo>
                  <a:pt x="194" y="43"/>
                </a:lnTo>
                <a:lnTo>
                  <a:pt x="193" y="43"/>
                </a:lnTo>
                <a:lnTo>
                  <a:pt x="193" y="42"/>
                </a:lnTo>
                <a:lnTo>
                  <a:pt x="193" y="43"/>
                </a:lnTo>
                <a:lnTo>
                  <a:pt x="193" y="42"/>
                </a:lnTo>
                <a:lnTo>
                  <a:pt x="193" y="43"/>
                </a:lnTo>
                <a:lnTo>
                  <a:pt x="192" y="43"/>
                </a:lnTo>
                <a:lnTo>
                  <a:pt x="192" y="42"/>
                </a:lnTo>
                <a:lnTo>
                  <a:pt x="192" y="43"/>
                </a:lnTo>
                <a:lnTo>
                  <a:pt x="192" y="42"/>
                </a:lnTo>
                <a:lnTo>
                  <a:pt x="192" y="41"/>
                </a:lnTo>
                <a:lnTo>
                  <a:pt x="191" y="41"/>
                </a:lnTo>
                <a:lnTo>
                  <a:pt x="192" y="42"/>
                </a:lnTo>
                <a:lnTo>
                  <a:pt x="191" y="42"/>
                </a:lnTo>
                <a:lnTo>
                  <a:pt x="191" y="41"/>
                </a:lnTo>
                <a:lnTo>
                  <a:pt x="192" y="41"/>
                </a:lnTo>
                <a:lnTo>
                  <a:pt x="191" y="41"/>
                </a:lnTo>
                <a:lnTo>
                  <a:pt x="192" y="41"/>
                </a:lnTo>
                <a:lnTo>
                  <a:pt x="192" y="40"/>
                </a:lnTo>
                <a:lnTo>
                  <a:pt x="192" y="39"/>
                </a:lnTo>
                <a:lnTo>
                  <a:pt x="192" y="40"/>
                </a:lnTo>
                <a:lnTo>
                  <a:pt x="192" y="39"/>
                </a:lnTo>
                <a:lnTo>
                  <a:pt x="191" y="39"/>
                </a:lnTo>
                <a:lnTo>
                  <a:pt x="192" y="39"/>
                </a:lnTo>
                <a:lnTo>
                  <a:pt x="191" y="40"/>
                </a:lnTo>
                <a:lnTo>
                  <a:pt x="191" y="39"/>
                </a:lnTo>
                <a:lnTo>
                  <a:pt x="191" y="40"/>
                </a:lnTo>
                <a:lnTo>
                  <a:pt x="191" y="39"/>
                </a:lnTo>
                <a:lnTo>
                  <a:pt x="191" y="40"/>
                </a:lnTo>
                <a:lnTo>
                  <a:pt x="191" y="39"/>
                </a:lnTo>
                <a:lnTo>
                  <a:pt x="191" y="40"/>
                </a:lnTo>
                <a:lnTo>
                  <a:pt x="190" y="40"/>
                </a:lnTo>
                <a:lnTo>
                  <a:pt x="190" y="39"/>
                </a:lnTo>
                <a:lnTo>
                  <a:pt x="190" y="40"/>
                </a:lnTo>
                <a:lnTo>
                  <a:pt x="190" y="39"/>
                </a:lnTo>
                <a:lnTo>
                  <a:pt x="190" y="40"/>
                </a:lnTo>
                <a:lnTo>
                  <a:pt x="190" y="39"/>
                </a:lnTo>
                <a:lnTo>
                  <a:pt x="190" y="38"/>
                </a:lnTo>
                <a:lnTo>
                  <a:pt x="189" y="38"/>
                </a:lnTo>
                <a:lnTo>
                  <a:pt x="188" y="38"/>
                </a:lnTo>
                <a:lnTo>
                  <a:pt x="188" y="39"/>
                </a:lnTo>
                <a:lnTo>
                  <a:pt x="189" y="39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8" y="40"/>
                </a:lnTo>
                <a:lnTo>
                  <a:pt x="188" y="39"/>
                </a:lnTo>
                <a:lnTo>
                  <a:pt x="187" y="39"/>
                </a:lnTo>
                <a:lnTo>
                  <a:pt x="187" y="40"/>
                </a:lnTo>
                <a:lnTo>
                  <a:pt x="187" y="39"/>
                </a:lnTo>
                <a:lnTo>
                  <a:pt x="187" y="40"/>
                </a:lnTo>
                <a:lnTo>
                  <a:pt x="187" y="39"/>
                </a:lnTo>
                <a:lnTo>
                  <a:pt x="187" y="40"/>
                </a:lnTo>
                <a:lnTo>
                  <a:pt x="187" y="39"/>
                </a:lnTo>
                <a:lnTo>
                  <a:pt x="186" y="40"/>
                </a:lnTo>
                <a:lnTo>
                  <a:pt x="187" y="40"/>
                </a:lnTo>
                <a:lnTo>
                  <a:pt x="186" y="40"/>
                </a:lnTo>
                <a:lnTo>
                  <a:pt x="187" y="40"/>
                </a:lnTo>
                <a:lnTo>
                  <a:pt x="186" y="40"/>
                </a:lnTo>
                <a:lnTo>
                  <a:pt x="187" y="40"/>
                </a:lnTo>
                <a:lnTo>
                  <a:pt x="186" y="40"/>
                </a:lnTo>
                <a:lnTo>
                  <a:pt x="186" y="41"/>
                </a:lnTo>
                <a:lnTo>
                  <a:pt x="187" y="41"/>
                </a:lnTo>
                <a:lnTo>
                  <a:pt x="187" y="42"/>
                </a:lnTo>
                <a:lnTo>
                  <a:pt x="187" y="41"/>
                </a:lnTo>
                <a:lnTo>
                  <a:pt x="187" y="42"/>
                </a:lnTo>
                <a:lnTo>
                  <a:pt x="186" y="42"/>
                </a:lnTo>
                <a:lnTo>
                  <a:pt x="187" y="42"/>
                </a:lnTo>
                <a:lnTo>
                  <a:pt x="186" y="42"/>
                </a:lnTo>
                <a:lnTo>
                  <a:pt x="187" y="42"/>
                </a:lnTo>
                <a:lnTo>
                  <a:pt x="186" y="42"/>
                </a:lnTo>
                <a:lnTo>
                  <a:pt x="187" y="42"/>
                </a:lnTo>
                <a:lnTo>
                  <a:pt x="186" y="43"/>
                </a:lnTo>
                <a:lnTo>
                  <a:pt x="186" y="42"/>
                </a:lnTo>
                <a:lnTo>
                  <a:pt x="186" y="43"/>
                </a:lnTo>
                <a:lnTo>
                  <a:pt x="186" y="42"/>
                </a:lnTo>
                <a:lnTo>
                  <a:pt x="185" y="42"/>
                </a:lnTo>
                <a:lnTo>
                  <a:pt x="185" y="43"/>
                </a:lnTo>
                <a:lnTo>
                  <a:pt x="185" y="42"/>
                </a:lnTo>
                <a:lnTo>
                  <a:pt x="185" y="43"/>
                </a:lnTo>
                <a:lnTo>
                  <a:pt x="184" y="42"/>
                </a:lnTo>
                <a:lnTo>
                  <a:pt x="185" y="42"/>
                </a:lnTo>
                <a:lnTo>
                  <a:pt x="184" y="42"/>
                </a:lnTo>
                <a:lnTo>
                  <a:pt x="185" y="42"/>
                </a:lnTo>
                <a:lnTo>
                  <a:pt x="184" y="42"/>
                </a:lnTo>
                <a:lnTo>
                  <a:pt x="185" y="42"/>
                </a:lnTo>
                <a:lnTo>
                  <a:pt x="184" y="42"/>
                </a:lnTo>
                <a:lnTo>
                  <a:pt x="184" y="41"/>
                </a:lnTo>
                <a:lnTo>
                  <a:pt x="184" y="42"/>
                </a:lnTo>
                <a:lnTo>
                  <a:pt x="184" y="41"/>
                </a:lnTo>
                <a:lnTo>
                  <a:pt x="183" y="41"/>
                </a:lnTo>
                <a:lnTo>
                  <a:pt x="183" y="42"/>
                </a:lnTo>
                <a:lnTo>
                  <a:pt x="183" y="41"/>
                </a:lnTo>
                <a:lnTo>
                  <a:pt x="183" y="42"/>
                </a:lnTo>
                <a:lnTo>
                  <a:pt x="183" y="43"/>
                </a:lnTo>
                <a:lnTo>
                  <a:pt x="182" y="43"/>
                </a:lnTo>
                <a:lnTo>
                  <a:pt x="182" y="42"/>
                </a:lnTo>
                <a:lnTo>
                  <a:pt x="182" y="43"/>
                </a:lnTo>
                <a:lnTo>
                  <a:pt x="182" y="42"/>
                </a:lnTo>
                <a:lnTo>
                  <a:pt x="182" y="43"/>
                </a:lnTo>
                <a:lnTo>
                  <a:pt x="181" y="43"/>
                </a:lnTo>
                <a:lnTo>
                  <a:pt x="181" y="42"/>
                </a:lnTo>
                <a:lnTo>
                  <a:pt x="181" y="43"/>
                </a:lnTo>
                <a:lnTo>
                  <a:pt x="181" y="42"/>
                </a:lnTo>
                <a:lnTo>
                  <a:pt x="181" y="41"/>
                </a:lnTo>
                <a:lnTo>
                  <a:pt x="181" y="42"/>
                </a:lnTo>
                <a:lnTo>
                  <a:pt x="180" y="42"/>
                </a:lnTo>
                <a:lnTo>
                  <a:pt x="180" y="41"/>
                </a:lnTo>
                <a:lnTo>
                  <a:pt x="181" y="41"/>
                </a:lnTo>
                <a:lnTo>
                  <a:pt x="181" y="40"/>
                </a:lnTo>
                <a:lnTo>
                  <a:pt x="181" y="39"/>
                </a:lnTo>
                <a:lnTo>
                  <a:pt x="181" y="40"/>
                </a:lnTo>
                <a:lnTo>
                  <a:pt x="181" y="39"/>
                </a:lnTo>
                <a:lnTo>
                  <a:pt x="181" y="40"/>
                </a:lnTo>
                <a:lnTo>
                  <a:pt x="180" y="40"/>
                </a:lnTo>
                <a:lnTo>
                  <a:pt x="180" y="39"/>
                </a:lnTo>
                <a:lnTo>
                  <a:pt x="180" y="40"/>
                </a:lnTo>
                <a:lnTo>
                  <a:pt x="180" y="39"/>
                </a:lnTo>
                <a:lnTo>
                  <a:pt x="180" y="40"/>
                </a:lnTo>
                <a:lnTo>
                  <a:pt x="180" y="39"/>
                </a:lnTo>
                <a:lnTo>
                  <a:pt x="180" y="40"/>
                </a:lnTo>
                <a:lnTo>
                  <a:pt x="179" y="39"/>
                </a:lnTo>
                <a:lnTo>
                  <a:pt x="180" y="39"/>
                </a:lnTo>
                <a:lnTo>
                  <a:pt x="179" y="39"/>
                </a:lnTo>
                <a:lnTo>
                  <a:pt x="179" y="40"/>
                </a:lnTo>
                <a:lnTo>
                  <a:pt x="179" y="39"/>
                </a:lnTo>
                <a:lnTo>
                  <a:pt x="179" y="40"/>
                </a:lnTo>
                <a:lnTo>
                  <a:pt x="179" y="39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8"/>
                </a:lnTo>
                <a:lnTo>
                  <a:pt x="179" y="38"/>
                </a:lnTo>
                <a:lnTo>
                  <a:pt x="178" y="37"/>
                </a:lnTo>
                <a:lnTo>
                  <a:pt x="179" y="37"/>
                </a:lnTo>
                <a:lnTo>
                  <a:pt x="179" y="38"/>
                </a:lnTo>
                <a:lnTo>
                  <a:pt x="179" y="37"/>
                </a:lnTo>
                <a:lnTo>
                  <a:pt x="179" y="36"/>
                </a:lnTo>
                <a:lnTo>
                  <a:pt x="179" y="37"/>
                </a:lnTo>
                <a:lnTo>
                  <a:pt x="179" y="36"/>
                </a:lnTo>
                <a:lnTo>
                  <a:pt x="180" y="36"/>
                </a:lnTo>
                <a:lnTo>
                  <a:pt x="179" y="36"/>
                </a:lnTo>
                <a:lnTo>
                  <a:pt x="180" y="36"/>
                </a:lnTo>
                <a:lnTo>
                  <a:pt x="180" y="37"/>
                </a:lnTo>
                <a:lnTo>
                  <a:pt x="180" y="36"/>
                </a:lnTo>
                <a:lnTo>
                  <a:pt x="181" y="36"/>
                </a:lnTo>
                <a:lnTo>
                  <a:pt x="181" y="37"/>
                </a:lnTo>
                <a:lnTo>
                  <a:pt x="181" y="36"/>
                </a:lnTo>
                <a:lnTo>
                  <a:pt x="181" y="35"/>
                </a:lnTo>
                <a:lnTo>
                  <a:pt x="180" y="35"/>
                </a:lnTo>
                <a:lnTo>
                  <a:pt x="180" y="34"/>
                </a:lnTo>
                <a:lnTo>
                  <a:pt x="181" y="34"/>
                </a:lnTo>
                <a:lnTo>
                  <a:pt x="181" y="33"/>
                </a:lnTo>
                <a:lnTo>
                  <a:pt x="180" y="33"/>
                </a:lnTo>
                <a:lnTo>
                  <a:pt x="179" y="33"/>
                </a:lnTo>
                <a:lnTo>
                  <a:pt x="180" y="33"/>
                </a:lnTo>
                <a:lnTo>
                  <a:pt x="179" y="33"/>
                </a:lnTo>
                <a:lnTo>
                  <a:pt x="179" y="32"/>
                </a:lnTo>
                <a:lnTo>
                  <a:pt x="179" y="33"/>
                </a:lnTo>
                <a:lnTo>
                  <a:pt x="179" y="32"/>
                </a:lnTo>
                <a:lnTo>
                  <a:pt x="178" y="32"/>
                </a:lnTo>
                <a:lnTo>
                  <a:pt x="179" y="32"/>
                </a:lnTo>
                <a:lnTo>
                  <a:pt x="178" y="32"/>
                </a:lnTo>
                <a:lnTo>
                  <a:pt x="179" y="32"/>
                </a:lnTo>
                <a:lnTo>
                  <a:pt x="178" y="32"/>
                </a:lnTo>
                <a:lnTo>
                  <a:pt x="179" y="32"/>
                </a:lnTo>
                <a:lnTo>
                  <a:pt x="178" y="32"/>
                </a:lnTo>
                <a:lnTo>
                  <a:pt x="177" y="32"/>
                </a:lnTo>
                <a:lnTo>
                  <a:pt x="178" y="32"/>
                </a:lnTo>
                <a:lnTo>
                  <a:pt x="177" y="32"/>
                </a:lnTo>
                <a:lnTo>
                  <a:pt x="177" y="33"/>
                </a:lnTo>
                <a:lnTo>
                  <a:pt x="177" y="32"/>
                </a:lnTo>
                <a:lnTo>
                  <a:pt x="178" y="33"/>
                </a:lnTo>
                <a:lnTo>
                  <a:pt x="177" y="33"/>
                </a:lnTo>
                <a:lnTo>
                  <a:pt x="178" y="33"/>
                </a:lnTo>
                <a:lnTo>
                  <a:pt x="177" y="33"/>
                </a:lnTo>
                <a:lnTo>
                  <a:pt x="178" y="33"/>
                </a:lnTo>
                <a:lnTo>
                  <a:pt x="177" y="33"/>
                </a:lnTo>
                <a:lnTo>
                  <a:pt x="176" y="33"/>
                </a:lnTo>
                <a:lnTo>
                  <a:pt x="175" y="33"/>
                </a:lnTo>
                <a:lnTo>
                  <a:pt x="175" y="32"/>
                </a:lnTo>
                <a:lnTo>
                  <a:pt x="175" y="33"/>
                </a:lnTo>
                <a:lnTo>
                  <a:pt x="175" y="32"/>
                </a:lnTo>
                <a:lnTo>
                  <a:pt x="175" y="31"/>
                </a:lnTo>
                <a:lnTo>
                  <a:pt x="175" y="30"/>
                </a:lnTo>
                <a:lnTo>
                  <a:pt x="175" y="29"/>
                </a:lnTo>
                <a:lnTo>
                  <a:pt x="175" y="30"/>
                </a:lnTo>
                <a:lnTo>
                  <a:pt x="174" y="30"/>
                </a:lnTo>
                <a:lnTo>
                  <a:pt x="173" y="30"/>
                </a:lnTo>
                <a:lnTo>
                  <a:pt x="173" y="29"/>
                </a:lnTo>
                <a:lnTo>
                  <a:pt x="174" y="29"/>
                </a:lnTo>
                <a:lnTo>
                  <a:pt x="173" y="29"/>
                </a:lnTo>
                <a:lnTo>
                  <a:pt x="173" y="28"/>
                </a:lnTo>
                <a:lnTo>
                  <a:pt x="173" y="29"/>
                </a:lnTo>
                <a:lnTo>
                  <a:pt x="172" y="29"/>
                </a:lnTo>
                <a:lnTo>
                  <a:pt x="173" y="29"/>
                </a:lnTo>
                <a:lnTo>
                  <a:pt x="172" y="29"/>
                </a:lnTo>
                <a:lnTo>
                  <a:pt x="172" y="30"/>
                </a:lnTo>
                <a:lnTo>
                  <a:pt x="171" y="30"/>
                </a:lnTo>
                <a:lnTo>
                  <a:pt x="171" y="29"/>
                </a:lnTo>
                <a:lnTo>
                  <a:pt x="171" y="30"/>
                </a:lnTo>
                <a:lnTo>
                  <a:pt x="170" y="30"/>
                </a:lnTo>
                <a:lnTo>
                  <a:pt x="170" y="31"/>
                </a:lnTo>
                <a:lnTo>
                  <a:pt x="171" y="31"/>
                </a:lnTo>
                <a:lnTo>
                  <a:pt x="171" y="32"/>
                </a:lnTo>
                <a:lnTo>
                  <a:pt x="170" y="32"/>
                </a:lnTo>
                <a:lnTo>
                  <a:pt x="170" y="33"/>
                </a:lnTo>
                <a:lnTo>
                  <a:pt x="170" y="32"/>
                </a:lnTo>
                <a:lnTo>
                  <a:pt x="170" y="33"/>
                </a:lnTo>
                <a:lnTo>
                  <a:pt x="169" y="33"/>
                </a:lnTo>
                <a:lnTo>
                  <a:pt x="168" y="33"/>
                </a:lnTo>
                <a:lnTo>
                  <a:pt x="168" y="32"/>
                </a:lnTo>
                <a:lnTo>
                  <a:pt x="168" y="33"/>
                </a:lnTo>
                <a:lnTo>
                  <a:pt x="168" y="32"/>
                </a:lnTo>
                <a:lnTo>
                  <a:pt x="167" y="32"/>
                </a:lnTo>
                <a:lnTo>
                  <a:pt x="168" y="32"/>
                </a:lnTo>
                <a:lnTo>
                  <a:pt x="167" y="32"/>
                </a:lnTo>
                <a:lnTo>
                  <a:pt x="166" y="32"/>
                </a:lnTo>
                <a:lnTo>
                  <a:pt x="166" y="33"/>
                </a:lnTo>
                <a:lnTo>
                  <a:pt x="166" y="32"/>
                </a:lnTo>
                <a:lnTo>
                  <a:pt x="167" y="32"/>
                </a:lnTo>
                <a:lnTo>
                  <a:pt x="167" y="33"/>
                </a:lnTo>
                <a:lnTo>
                  <a:pt x="166" y="33"/>
                </a:lnTo>
                <a:lnTo>
                  <a:pt x="165" y="33"/>
                </a:lnTo>
                <a:lnTo>
                  <a:pt x="165" y="34"/>
                </a:lnTo>
                <a:lnTo>
                  <a:pt x="165" y="35"/>
                </a:lnTo>
                <a:lnTo>
                  <a:pt x="165" y="36"/>
                </a:lnTo>
                <a:lnTo>
                  <a:pt x="165" y="37"/>
                </a:lnTo>
                <a:lnTo>
                  <a:pt x="165" y="36"/>
                </a:lnTo>
                <a:lnTo>
                  <a:pt x="165" y="37"/>
                </a:lnTo>
                <a:lnTo>
                  <a:pt x="166" y="37"/>
                </a:lnTo>
                <a:lnTo>
                  <a:pt x="166" y="36"/>
                </a:lnTo>
                <a:lnTo>
                  <a:pt x="166" y="37"/>
                </a:lnTo>
                <a:lnTo>
                  <a:pt x="166" y="36"/>
                </a:lnTo>
                <a:lnTo>
                  <a:pt x="166" y="37"/>
                </a:lnTo>
                <a:lnTo>
                  <a:pt x="167" y="37"/>
                </a:lnTo>
                <a:lnTo>
                  <a:pt x="166" y="37"/>
                </a:lnTo>
                <a:lnTo>
                  <a:pt x="167" y="37"/>
                </a:lnTo>
                <a:lnTo>
                  <a:pt x="167" y="38"/>
                </a:lnTo>
                <a:lnTo>
                  <a:pt x="167" y="37"/>
                </a:lnTo>
                <a:lnTo>
                  <a:pt x="167" y="38"/>
                </a:lnTo>
                <a:lnTo>
                  <a:pt x="166" y="38"/>
                </a:lnTo>
                <a:lnTo>
                  <a:pt x="166" y="39"/>
                </a:lnTo>
                <a:lnTo>
                  <a:pt x="167" y="39"/>
                </a:lnTo>
                <a:lnTo>
                  <a:pt x="166" y="39"/>
                </a:lnTo>
                <a:lnTo>
                  <a:pt x="166" y="40"/>
                </a:lnTo>
                <a:lnTo>
                  <a:pt x="166" y="39"/>
                </a:lnTo>
                <a:lnTo>
                  <a:pt x="166" y="40"/>
                </a:lnTo>
                <a:lnTo>
                  <a:pt x="166" y="39"/>
                </a:lnTo>
                <a:lnTo>
                  <a:pt x="166" y="40"/>
                </a:lnTo>
                <a:lnTo>
                  <a:pt x="166" y="39"/>
                </a:lnTo>
                <a:lnTo>
                  <a:pt x="166" y="40"/>
                </a:lnTo>
                <a:lnTo>
                  <a:pt x="166" y="39"/>
                </a:lnTo>
                <a:lnTo>
                  <a:pt x="165" y="39"/>
                </a:lnTo>
                <a:lnTo>
                  <a:pt x="165" y="40"/>
                </a:lnTo>
                <a:lnTo>
                  <a:pt x="165" y="39"/>
                </a:lnTo>
                <a:lnTo>
                  <a:pt x="165" y="40"/>
                </a:lnTo>
                <a:lnTo>
                  <a:pt x="165" y="39"/>
                </a:lnTo>
                <a:lnTo>
                  <a:pt x="165" y="40"/>
                </a:lnTo>
                <a:lnTo>
                  <a:pt x="165" y="39"/>
                </a:lnTo>
                <a:lnTo>
                  <a:pt x="165" y="40"/>
                </a:lnTo>
                <a:lnTo>
                  <a:pt x="165" y="41"/>
                </a:lnTo>
                <a:lnTo>
                  <a:pt x="165" y="42"/>
                </a:lnTo>
                <a:lnTo>
                  <a:pt x="165" y="41"/>
                </a:lnTo>
                <a:lnTo>
                  <a:pt x="165" y="42"/>
                </a:lnTo>
                <a:lnTo>
                  <a:pt x="165" y="43"/>
                </a:lnTo>
                <a:lnTo>
                  <a:pt x="164" y="43"/>
                </a:lnTo>
                <a:lnTo>
                  <a:pt x="164" y="42"/>
                </a:lnTo>
                <a:lnTo>
                  <a:pt x="164" y="43"/>
                </a:lnTo>
                <a:lnTo>
                  <a:pt x="164" y="42"/>
                </a:lnTo>
                <a:lnTo>
                  <a:pt x="163" y="42"/>
                </a:lnTo>
                <a:lnTo>
                  <a:pt x="163" y="43"/>
                </a:lnTo>
                <a:lnTo>
                  <a:pt x="163" y="42"/>
                </a:lnTo>
                <a:lnTo>
                  <a:pt x="163" y="43"/>
                </a:lnTo>
                <a:lnTo>
                  <a:pt x="163" y="42"/>
                </a:lnTo>
                <a:lnTo>
                  <a:pt x="162" y="42"/>
                </a:lnTo>
                <a:lnTo>
                  <a:pt x="163" y="42"/>
                </a:lnTo>
                <a:lnTo>
                  <a:pt x="162" y="42"/>
                </a:lnTo>
                <a:lnTo>
                  <a:pt x="162" y="41"/>
                </a:lnTo>
                <a:lnTo>
                  <a:pt x="162" y="42"/>
                </a:lnTo>
                <a:lnTo>
                  <a:pt x="162" y="41"/>
                </a:lnTo>
                <a:lnTo>
                  <a:pt x="161" y="41"/>
                </a:lnTo>
                <a:lnTo>
                  <a:pt x="162" y="41"/>
                </a:lnTo>
                <a:lnTo>
                  <a:pt x="161" y="41"/>
                </a:lnTo>
                <a:lnTo>
                  <a:pt x="162" y="41"/>
                </a:lnTo>
                <a:lnTo>
                  <a:pt x="161" y="41"/>
                </a:lnTo>
                <a:lnTo>
                  <a:pt x="162" y="42"/>
                </a:lnTo>
                <a:lnTo>
                  <a:pt x="161" y="42"/>
                </a:lnTo>
                <a:lnTo>
                  <a:pt x="161" y="41"/>
                </a:lnTo>
                <a:lnTo>
                  <a:pt x="161" y="42"/>
                </a:lnTo>
                <a:lnTo>
                  <a:pt x="161" y="43"/>
                </a:lnTo>
                <a:lnTo>
                  <a:pt x="161" y="42"/>
                </a:lnTo>
                <a:lnTo>
                  <a:pt x="161" y="43"/>
                </a:lnTo>
                <a:lnTo>
                  <a:pt x="160" y="43"/>
                </a:lnTo>
                <a:lnTo>
                  <a:pt x="161" y="43"/>
                </a:lnTo>
                <a:lnTo>
                  <a:pt x="160" y="43"/>
                </a:lnTo>
                <a:lnTo>
                  <a:pt x="160" y="42"/>
                </a:lnTo>
                <a:lnTo>
                  <a:pt x="160" y="43"/>
                </a:lnTo>
                <a:lnTo>
                  <a:pt x="159" y="43"/>
                </a:lnTo>
                <a:lnTo>
                  <a:pt x="159" y="42"/>
                </a:lnTo>
                <a:lnTo>
                  <a:pt x="159" y="43"/>
                </a:lnTo>
                <a:lnTo>
                  <a:pt x="159" y="42"/>
                </a:lnTo>
                <a:lnTo>
                  <a:pt x="159" y="41"/>
                </a:lnTo>
                <a:lnTo>
                  <a:pt x="159" y="42"/>
                </a:lnTo>
                <a:lnTo>
                  <a:pt x="158" y="42"/>
                </a:lnTo>
                <a:lnTo>
                  <a:pt x="158" y="41"/>
                </a:lnTo>
                <a:lnTo>
                  <a:pt x="159" y="41"/>
                </a:lnTo>
                <a:lnTo>
                  <a:pt x="159" y="40"/>
                </a:lnTo>
                <a:lnTo>
                  <a:pt x="159" y="39"/>
                </a:lnTo>
                <a:lnTo>
                  <a:pt x="159" y="40"/>
                </a:lnTo>
                <a:lnTo>
                  <a:pt x="159" y="39"/>
                </a:lnTo>
                <a:lnTo>
                  <a:pt x="159" y="40"/>
                </a:lnTo>
                <a:lnTo>
                  <a:pt x="159" y="39"/>
                </a:lnTo>
                <a:lnTo>
                  <a:pt x="159" y="40"/>
                </a:lnTo>
                <a:lnTo>
                  <a:pt x="158" y="40"/>
                </a:lnTo>
                <a:lnTo>
                  <a:pt x="158" y="39"/>
                </a:lnTo>
                <a:lnTo>
                  <a:pt x="158" y="40"/>
                </a:lnTo>
                <a:lnTo>
                  <a:pt x="158" y="39"/>
                </a:lnTo>
                <a:lnTo>
                  <a:pt x="158" y="40"/>
                </a:lnTo>
                <a:lnTo>
                  <a:pt x="158" y="39"/>
                </a:lnTo>
                <a:lnTo>
                  <a:pt x="157" y="39"/>
                </a:lnTo>
                <a:lnTo>
                  <a:pt x="157" y="40"/>
                </a:lnTo>
                <a:lnTo>
                  <a:pt x="157" y="39"/>
                </a:lnTo>
                <a:lnTo>
                  <a:pt x="157" y="40"/>
                </a:lnTo>
                <a:lnTo>
                  <a:pt x="157" y="39"/>
                </a:lnTo>
                <a:lnTo>
                  <a:pt x="157" y="38"/>
                </a:lnTo>
                <a:lnTo>
                  <a:pt x="156" y="38"/>
                </a:lnTo>
                <a:lnTo>
                  <a:pt x="155" y="38"/>
                </a:lnTo>
                <a:lnTo>
                  <a:pt x="155" y="39"/>
                </a:lnTo>
                <a:lnTo>
                  <a:pt x="156" y="39"/>
                </a:lnTo>
                <a:lnTo>
                  <a:pt x="155" y="39"/>
                </a:lnTo>
                <a:lnTo>
                  <a:pt x="155" y="40"/>
                </a:lnTo>
                <a:lnTo>
                  <a:pt x="155" y="39"/>
                </a:lnTo>
                <a:lnTo>
                  <a:pt x="155" y="40"/>
                </a:lnTo>
                <a:lnTo>
                  <a:pt x="155" y="39"/>
                </a:lnTo>
                <a:lnTo>
                  <a:pt x="155" y="40"/>
                </a:lnTo>
                <a:lnTo>
                  <a:pt x="155" y="39"/>
                </a:lnTo>
                <a:lnTo>
                  <a:pt x="155" y="40"/>
                </a:lnTo>
                <a:lnTo>
                  <a:pt x="155" y="39"/>
                </a:lnTo>
                <a:lnTo>
                  <a:pt x="154" y="39"/>
                </a:lnTo>
                <a:lnTo>
                  <a:pt x="154" y="40"/>
                </a:lnTo>
                <a:lnTo>
                  <a:pt x="154" y="39"/>
                </a:lnTo>
                <a:lnTo>
                  <a:pt x="154" y="40"/>
                </a:lnTo>
                <a:lnTo>
                  <a:pt x="154" y="39"/>
                </a:lnTo>
                <a:lnTo>
                  <a:pt x="154" y="40"/>
                </a:lnTo>
                <a:lnTo>
                  <a:pt x="154" y="39"/>
                </a:lnTo>
                <a:lnTo>
                  <a:pt x="154" y="40"/>
                </a:lnTo>
                <a:lnTo>
                  <a:pt x="154" y="41"/>
                </a:lnTo>
                <a:lnTo>
                  <a:pt x="154" y="42"/>
                </a:lnTo>
                <a:lnTo>
                  <a:pt x="154" y="41"/>
                </a:lnTo>
                <a:lnTo>
                  <a:pt x="154" y="42"/>
                </a:lnTo>
                <a:lnTo>
                  <a:pt x="154" y="43"/>
                </a:lnTo>
                <a:lnTo>
                  <a:pt x="153" y="43"/>
                </a:lnTo>
                <a:lnTo>
                  <a:pt x="153" y="42"/>
                </a:lnTo>
                <a:lnTo>
                  <a:pt x="153" y="43"/>
                </a:lnTo>
                <a:lnTo>
                  <a:pt x="153" y="42"/>
                </a:lnTo>
                <a:lnTo>
                  <a:pt x="152" y="42"/>
                </a:lnTo>
                <a:lnTo>
                  <a:pt x="152" y="43"/>
                </a:lnTo>
                <a:lnTo>
                  <a:pt x="152" y="42"/>
                </a:lnTo>
                <a:lnTo>
                  <a:pt x="152" y="43"/>
                </a:lnTo>
                <a:lnTo>
                  <a:pt x="152" y="42"/>
                </a:lnTo>
                <a:lnTo>
                  <a:pt x="151" y="42"/>
                </a:lnTo>
                <a:lnTo>
                  <a:pt x="152" y="42"/>
                </a:lnTo>
                <a:lnTo>
                  <a:pt x="152" y="41"/>
                </a:lnTo>
                <a:lnTo>
                  <a:pt x="151" y="41"/>
                </a:lnTo>
                <a:lnTo>
                  <a:pt x="151" y="42"/>
                </a:lnTo>
                <a:lnTo>
                  <a:pt x="151" y="41"/>
                </a:lnTo>
                <a:lnTo>
                  <a:pt x="151" y="42"/>
                </a:lnTo>
                <a:lnTo>
                  <a:pt x="150" y="42"/>
                </a:lnTo>
                <a:lnTo>
                  <a:pt x="150" y="41"/>
                </a:lnTo>
                <a:lnTo>
                  <a:pt x="150" y="42"/>
                </a:lnTo>
                <a:lnTo>
                  <a:pt x="150" y="43"/>
                </a:lnTo>
                <a:lnTo>
                  <a:pt x="150" y="42"/>
                </a:lnTo>
                <a:lnTo>
                  <a:pt x="150" y="43"/>
                </a:lnTo>
                <a:lnTo>
                  <a:pt x="149" y="43"/>
                </a:lnTo>
                <a:lnTo>
                  <a:pt x="149" y="42"/>
                </a:lnTo>
                <a:lnTo>
                  <a:pt x="149" y="43"/>
                </a:lnTo>
                <a:lnTo>
                  <a:pt x="148" y="43"/>
                </a:lnTo>
                <a:lnTo>
                  <a:pt x="149" y="43"/>
                </a:lnTo>
                <a:lnTo>
                  <a:pt x="148" y="43"/>
                </a:lnTo>
                <a:lnTo>
                  <a:pt x="148" y="42"/>
                </a:lnTo>
                <a:lnTo>
                  <a:pt x="148" y="43"/>
                </a:lnTo>
                <a:lnTo>
                  <a:pt x="148" y="44"/>
                </a:lnTo>
                <a:lnTo>
                  <a:pt x="149" y="44"/>
                </a:lnTo>
                <a:lnTo>
                  <a:pt x="148" y="44"/>
                </a:lnTo>
                <a:lnTo>
                  <a:pt x="149" y="44"/>
                </a:lnTo>
                <a:lnTo>
                  <a:pt x="149" y="45"/>
                </a:lnTo>
                <a:lnTo>
                  <a:pt x="148" y="45"/>
                </a:lnTo>
                <a:lnTo>
                  <a:pt x="149" y="45"/>
                </a:lnTo>
                <a:lnTo>
                  <a:pt x="148" y="45"/>
                </a:lnTo>
                <a:lnTo>
                  <a:pt x="148" y="46"/>
                </a:lnTo>
                <a:lnTo>
                  <a:pt x="149" y="46"/>
                </a:lnTo>
                <a:lnTo>
                  <a:pt x="148" y="46"/>
                </a:lnTo>
                <a:lnTo>
                  <a:pt x="149" y="46"/>
                </a:lnTo>
                <a:lnTo>
                  <a:pt x="150" y="46"/>
                </a:lnTo>
                <a:lnTo>
                  <a:pt x="150" y="47"/>
                </a:lnTo>
                <a:lnTo>
                  <a:pt x="150" y="46"/>
                </a:lnTo>
                <a:lnTo>
                  <a:pt x="150" y="47"/>
                </a:lnTo>
                <a:lnTo>
                  <a:pt x="151" y="47"/>
                </a:lnTo>
                <a:lnTo>
                  <a:pt x="151" y="48"/>
                </a:lnTo>
                <a:lnTo>
                  <a:pt x="150" y="48"/>
                </a:lnTo>
                <a:lnTo>
                  <a:pt x="150" y="49"/>
                </a:lnTo>
                <a:lnTo>
                  <a:pt x="149" y="49"/>
                </a:lnTo>
                <a:lnTo>
                  <a:pt x="149" y="48"/>
                </a:lnTo>
                <a:lnTo>
                  <a:pt x="149" y="49"/>
                </a:lnTo>
                <a:lnTo>
                  <a:pt x="148" y="49"/>
                </a:lnTo>
                <a:lnTo>
                  <a:pt x="149" y="49"/>
                </a:lnTo>
                <a:lnTo>
                  <a:pt x="148" y="49"/>
                </a:lnTo>
                <a:lnTo>
                  <a:pt x="148" y="50"/>
                </a:lnTo>
                <a:lnTo>
                  <a:pt x="149" y="50"/>
                </a:lnTo>
                <a:lnTo>
                  <a:pt x="148" y="50"/>
                </a:lnTo>
                <a:lnTo>
                  <a:pt x="149" y="50"/>
                </a:lnTo>
                <a:lnTo>
                  <a:pt x="149" y="51"/>
                </a:lnTo>
                <a:lnTo>
                  <a:pt x="148" y="51"/>
                </a:lnTo>
                <a:lnTo>
                  <a:pt x="149" y="51"/>
                </a:lnTo>
                <a:lnTo>
                  <a:pt x="148" y="51"/>
                </a:lnTo>
                <a:lnTo>
                  <a:pt x="148" y="52"/>
                </a:lnTo>
                <a:lnTo>
                  <a:pt x="148" y="51"/>
                </a:lnTo>
                <a:lnTo>
                  <a:pt x="148" y="52"/>
                </a:lnTo>
                <a:lnTo>
                  <a:pt x="149" y="52"/>
                </a:lnTo>
                <a:lnTo>
                  <a:pt x="148" y="52"/>
                </a:lnTo>
                <a:lnTo>
                  <a:pt x="149" y="52"/>
                </a:lnTo>
                <a:lnTo>
                  <a:pt x="149" y="53"/>
                </a:lnTo>
                <a:lnTo>
                  <a:pt x="149" y="52"/>
                </a:lnTo>
                <a:lnTo>
                  <a:pt x="149" y="53"/>
                </a:lnTo>
                <a:lnTo>
                  <a:pt x="149" y="52"/>
                </a:lnTo>
                <a:lnTo>
                  <a:pt x="149" y="53"/>
                </a:lnTo>
                <a:lnTo>
                  <a:pt x="149" y="52"/>
                </a:lnTo>
                <a:lnTo>
                  <a:pt x="150" y="52"/>
                </a:lnTo>
                <a:lnTo>
                  <a:pt x="150" y="53"/>
                </a:lnTo>
                <a:lnTo>
                  <a:pt x="150" y="52"/>
                </a:lnTo>
                <a:lnTo>
                  <a:pt x="150" y="53"/>
                </a:lnTo>
                <a:lnTo>
                  <a:pt x="151" y="53"/>
                </a:lnTo>
                <a:lnTo>
                  <a:pt x="151" y="54"/>
                </a:lnTo>
                <a:lnTo>
                  <a:pt x="151" y="53"/>
                </a:lnTo>
                <a:lnTo>
                  <a:pt x="152" y="53"/>
                </a:lnTo>
                <a:lnTo>
                  <a:pt x="151" y="53"/>
                </a:lnTo>
                <a:lnTo>
                  <a:pt x="152" y="53"/>
                </a:lnTo>
                <a:lnTo>
                  <a:pt x="152" y="52"/>
                </a:lnTo>
                <a:lnTo>
                  <a:pt x="152" y="53"/>
                </a:lnTo>
                <a:lnTo>
                  <a:pt x="152" y="52"/>
                </a:lnTo>
                <a:lnTo>
                  <a:pt x="152" y="53"/>
                </a:lnTo>
                <a:lnTo>
                  <a:pt x="152" y="52"/>
                </a:lnTo>
                <a:lnTo>
                  <a:pt x="153" y="52"/>
                </a:lnTo>
                <a:lnTo>
                  <a:pt x="153" y="53"/>
                </a:lnTo>
                <a:lnTo>
                  <a:pt x="153" y="52"/>
                </a:lnTo>
                <a:lnTo>
                  <a:pt x="153" y="53"/>
                </a:lnTo>
                <a:lnTo>
                  <a:pt x="153" y="52"/>
                </a:lnTo>
                <a:lnTo>
                  <a:pt x="154" y="52"/>
                </a:lnTo>
                <a:lnTo>
                  <a:pt x="154" y="53"/>
                </a:lnTo>
                <a:lnTo>
                  <a:pt x="154" y="52"/>
                </a:lnTo>
                <a:lnTo>
                  <a:pt x="154" y="53"/>
                </a:lnTo>
                <a:lnTo>
                  <a:pt x="154" y="54"/>
                </a:lnTo>
                <a:lnTo>
                  <a:pt x="154" y="55"/>
                </a:lnTo>
                <a:lnTo>
                  <a:pt x="154" y="56"/>
                </a:lnTo>
                <a:lnTo>
                  <a:pt x="155" y="56"/>
                </a:lnTo>
                <a:lnTo>
                  <a:pt x="155" y="55"/>
                </a:lnTo>
                <a:lnTo>
                  <a:pt x="155" y="56"/>
                </a:lnTo>
                <a:lnTo>
                  <a:pt x="156" y="56"/>
                </a:lnTo>
                <a:lnTo>
                  <a:pt x="155" y="56"/>
                </a:lnTo>
                <a:lnTo>
                  <a:pt x="156" y="56"/>
                </a:lnTo>
                <a:lnTo>
                  <a:pt x="156" y="57"/>
                </a:lnTo>
                <a:lnTo>
                  <a:pt x="156" y="56"/>
                </a:lnTo>
                <a:lnTo>
                  <a:pt x="156" y="57"/>
                </a:lnTo>
                <a:lnTo>
                  <a:pt x="155" y="57"/>
                </a:lnTo>
                <a:lnTo>
                  <a:pt x="155" y="58"/>
                </a:lnTo>
                <a:lnTo>
                  <a:pt x="156" y="58"/>
                </a:lnTo>
                <a:lnTo>
                  <a:pt x="155" y="58"/>
                </a:lnTo>
                <a:lnTo>
                  <a:pt x="154" y="58"/>
                </a:lnTo>
                <a:lnTo>
                  <a:pt x="154" y="59"/>
                </a:lnTo>
                <a:lnTo>
                  <a:pt x="154" y="60"/>
                </a:lnTo>
                <a:lnTo>
                  <a:pt x="154" y="61"/>
                </a:lnTo>
                <a:lnTo>
                  <a:pt x="154" y="60"/>
                </a:lnTo>
                <a:lnTo>
                  <a:pt x="154" y="61"/>
                </a:lnTo>
                <a:lnTo>
                  <a:pt x="154" y="62"/>
                </a:lnTo>
                <a:lnTo>
                  <a:pt x="153" y="62"/>
                </a:lnTo>
                <a:lnTo>
                  <a:pt x="153" y="61"/>
                </a:lnTo>
                <a:lnTo>
                  <a:pt x="153" y="62"/>
                </a:lnTo>
                <a:lnTo>
                  <a:pt x="153" y="61"/>
                </a:lnTo>
                <a:lnTo>
                  <a:pt x="152" y="61"/>
                </a:lnTo>
                <a:lnTo>
                  <a:pt x="152" y="62"/>
                </a:lnTo>
                <a:lnTo>
                  <a:pt x="152" y="61"/>
                </a:lnTo>
                <a:lnTo>
                  <a:pt x="152" y="62"/>
                </a:lnTo>
                <a:lnTo>
                  <a:pt x="152" y="61"/>
                </a:lnTo>
                <a:lnTo>
                  <a:pt x="151" y="61"/>
                </a:lnTo>
                <a:lnTo>
                  <a:pt x="152" y="61"/>
                </a:lnTo>
                <a:lnTo>
                  <a:pt x="152" y="60"/>
                </a:lnTo>
                <a:lnTo>
                  <a:pt x="151" y="60"/>
                </a:lnTo>
                <a:lnTo>
                  <a:pt x="151" y="61"/>
                </a:lnTo>
                <a:lnTo>
                  <a:pt x="151" y="60"/>
                </a:lnTo>
                <a:lnTo>
                  <a:pt x="151" y="61"/>
                </a:lnTo>
                <a:lnTo>
                  <a:pt x="150" y="61"/>
                </a:lnTo>
                <a:lnTo>
                  <a:pt x="150" y="60"/>
                </a:lnTo>
                <a:lnTo>
                  <a:pt x="150" y="61"/>
                </a:lnTo>
                <a:lnTo>
                  <a:pt x="150" y="62"/>
                </a:lnTo>
                <a:lnTo>
                  <a:pt x="150" y="61"/>
                </a:lnTo>
                <a:lnTo>
                  <a:pt x="150" y="62"/>
                </a:lnTo>
                <a:lnTo>
                  <a:pt x="149" y="62"/>
                </a:lnTo>
                <a:lnTo>
                  <a:pt x="149" y="61"/>
                </a:lnTo>
                <a:lnTo>
                  <a:pt x="149" y="62"/>
                </a:lnTo>
                <a:lnTo>
                  <a:pt x="148" y="62"/>
                </a:lnTo>
                <a:lnTo>
                  <a:pt x="149" y="62"/>
                </a:lnTo>
                <a:lnTo>
                  <a:pt x="148" y="62"/>
                </a:lnTo>
                <a:lnTo>
                  <a:pt x="148" y="61"/>
                </a:lnTo>
                <a:lnTo>
                  <a:pt x="148" y="62"/>
                </a:lnTo>
                <a:lnTo>
                  <a:pt x="148" y="63"/>
                </a:lnTo>
                <a:lnTo>
                  <a:pt x="149" y="63"/>
                </a:lnTo>
                <a:lnTo>
                  <a:pt x="148" y="63"/>
                </a:lnTo>
                <a:lnTo>
                  <a:pt x="149" y="63"/>
                </a:lnTo>
                <a:lnTo>
                  <a:pt x="149" y="64"/>
                </a:lnTo>
                <a:lnTo>
                  <a:pt x="148" y="64"/>
                </a:lnTo>
                <a:lnTo>
                  <a:pt x="149" y="64"/>
                </a:lnTo>
                <a:lnTo>
                  <a:pt x="148" y="64"/>
                </a:lnTo>
                <a:lnTo>
                  <a:pt x="148" y="65"/>
                </a:lnTo>
                <a:lnTo>
                  <a:pt x="149" y="65"/>
                </a:lnTo>
                <a:lnTo>
                  <a:pt x="148" y="65"/>
                </a:lnTo>
                <a:lnTo>
                  <a:pt x="149" y="65"/>
                </a:lnTo>
                <a:lnTo>
                  <a:pt x="150" y="65"/>
                </a:lnTo>
                <a:lnTo>
                  <a:pt x="150" y="66"/>
                </a:lnTo>
                <a:lnTo>
                  <a:pt x="151" y="66"/>
                </a:lnTo>
                <a:lnTo>
                  <a:pt x="151" y="67"/>
                </a:lnTo>
                <a:lnTo>
                  <a:pt x="151" y="66"/>
                </a:lnTo>
                <a:lnTo>
                  <a:pt x="151" y="67"/>
                </a:lnTo>
                <a:lnTo>
                  <a:pt x="150" y="67"/>
                </a:lnTo>
                <a:lnTo>
                  <a:pt x="150" y="68"/>
                </a:lnTo>
                <a:lnTo>
                  <a:pt x="149" y="68"/>
                </a:lnTo>
                <a:lnTo>
                  <a:pt x="149" y="67"/>
                </a:lnTo>
                <a:lnTo>
                  <a:pt x="149" y="68"/>
                </a:lnTo>
                <a:lnTo>
                  <a:pt x="148" y="68"/>
                </a:lnTo>
                <a:lnTo>
                  <a:pt x="149" y="68"/>
                </a:lnTo>
                <a:lnTo>
                  <a:pt x="148" y="68"/>
                </a:lnTo>
                <a:lnTo>
                  <a:pt x="148" y="69"/>
                </a:lnTo>
                <a:lnTo>
                  <a:pt x="149" y="69"/>
                </a:lnTo>
                <a:lnTo>
                  <a:pt x="148" y="69"/>
                </a:lnTo>
                <a:lnTo>
                  <a:pt x="149" y="69"/>
                </a:lnTo>
                <a:lnTo>
                  <a:pt x="149" y="70"/>
                </a:lnTo>
                <a:lnTo>
                  <a:pt x="148" y="70"/>
                </a:lnTo>
                <a:lnTo>
                  <a:pt x="149" y="70"/>
                </a:lnTo>
                <a:lnTo>
                  <a:pt x="148" y="70"/>
                </a:lnTo>
                <a:lnTo>
                  <a:pt x="148" y="71"/>
                </a:lnTo>
                <a:lnTo>
                  <a:pt x="149" y="71"/>
                </a:lnTo>
                <a:lnTo>
                  <a:pt x="148" y="71"/>
                </a:lnTo>
                <a:lnTo>
                  <a:pt x="149" y="71"/>
                </a:lnTo>
                <a:lnTo>
                  <a:pt x="149" y="72"/>
                </a:lnTo>
                <a:lnTo>
                  <a:pt x="149" y="71"/>
                </a:lnTo>
                <a:lnTo>
                  <a:pt x="149" y="72"/>
                </a:lnTo>
                <a:lnTo>
                  <a:pt x="149" y="71"/>
                </a:lnTo>
                <a:lnTo>
                  <a:pt x="149" y="72"/>
                </a:lnTo>
                <a:lnTo>
                  <a:pt x="149" y="71"/>
                </a:lnTo>
                <a:lnTo>
                  <a:pt x="150" y="71"/>
                </a:lnTo>
                <a:lnTo>
                  <a:pt x="150" y="72"/>
                </a:lnTo>
                <a:lnTo>
                  <a:pt x="150" y="71"/>
                </a:lnTo>
                <a:lnTo>
                  <a:pt x="150" y="72"/>
                </a:lnTo>
                <a:lnTo>
                  <a:pt x="151" y="72"/>
                </a:lnTo>
                <a:lnTo>
                  <a:pt x="151" y="73"/>
                </a:lnTo>
                <a:lnTo>
                  <a:pt x="151" y="72"/>
                </a:lnTo>
                <a:lnTo>
                  <a:pt x="152" y="72"/>
                </a:lnTo>
                <a:lnTo>
                  <a:pt x="151" y="72"/>
                </a:lnTo>
                <a:lnTo>
                  <a:pt x="152" y="72"/>
                </a:lnTo>
                <a:lnTo>
                  <a:pt x="152" y="71"/>
                </a:lnTo>
                <a:lnTo>
                  <a:pt x="152" y="72"/>
                </a:lnTo>
                <a:lnTo>
                  <a:pt x="152" y="71"/>
                </a:lnTo>
                <a:lnTo>
                  <a:pt x="152" y="72"/>
                </a:lnTo>
                <a:lnTo>
                  <a:pt x="152" y="71"/>
                </a:lnTo>
                <a:lnTo>
                  <a:pt x="153" y="71"/>
                </a:lnTo>
                <a:lnTo>
                  <a:pt x="153" y="72"/>
                </a:lnTo>
                <a:lnTo>
                  <a:pt x="153" y="71"/>
                </a:lnTo>
                <a:lnTo>
                  <a:pt x="153" y="72"/>
                </a:lnTo>
                <a:lnTo>
                  <a:pt x="153" y="71"/>
                </a:lnTo>
                <a:lnTo>
                  <a:pt x="154" y="71"/>
                </a:lnTo>
                <a:lnTo>
                  <a:pt x="154" y="72"/>
                </a:lnTo>
                <a:lnTo>
                  <a:pt x="154" y="71"/>
                </a:lnTo>
                <a:lnTo>
                  <a:pt x="154" y="72"/>
                </a:lnTo>
                <a:lnTo>
                  <a:pt x="154" y="73"/>
                </a:lnTo>
                <a:lnTo>
                  <a:pt x="154" y="74"/>
                </a:lnTo>
                <a:lnTo>
                  <a:pt x="154" y="75"/>
                </a:lnTo>
                <a:lnTo>
                  <a:pt x="155" y="75"/>
                </a:lnTo>
                <a:lnTo>
                  <a:pt x="155" y="74"/>
                </a:lnTo>
                <a:lnTo>
                  <a:pt x="155" y="75"/>
                </a:lnTo>
                <a:lnTo>
                  <a:pt x="156" y="75"/>
                </a:lnTo>
                <a:lnTo>
                  <a:pt x="155" y="75"/>
                </a:lnTo>
                <a:lnTo>
                  <a:pt x="156" y="75"/>
                </a:lnTo>
                <a:lnTo>
                  <a:pt x="156" y="76"/>
                </a:lnTo>
                <a:lnTo>
                  <a:pt x="156" y="75"/>
                </a:lnTo>
                <a:lnTo>
                  <a:pt x="156" y="76"/>
                </a:lnTo>
                <a:lnTo>
                  <a:pt x="157" y="76"/>
                </a:lnTo>
                <a:lnTo>
                  <a:pt x="157" y="75"/>
                </a:lnTo>
                <a:lnTo>
                  <a:pt x="157" y="76"/>
                </a:lnTo>
                <a:lnTo>
                  <a:pt x="157" y="75"/>
                </a:lnTo>
                <a:lnTo>
                  <a:pt x="157" y="74"/>
                </a:lnTo>
                <a:lnTo>
                  <a:pt x="158" y="74"/>
                </a:lnTo>
                <a:lnTo>
                  <a:pt x="158" y="75"/>
                </a:lnTo>
                <a:lnTo>
                  <a:pt x="158" y="74"/>
                </a:lnTo>
                <a:lnTo>
                  <a:pt x="159" y="74"/>
                </a:lnTo>
                <a:lnTo>
                  <a:pt x="159" y="73"/>
                </a:lnTo>
                <a:lnTo>
                  <a:pt x="158" y="73"/>
                </a:lnTo>
                <a:lnTo>
                  <a:pt x="158" y="72"/>
                </a:lnTo>
                <a:lnTo>
                  <a:pt x="159" y="72"/>
                </a:lnTo>
                <a:lnTo>
                  <a:pt x="159" y="71"/>
                </a:lnTo>
                <a:lnTo>
                  <a:pt x="159" y="72"/>
                </a:lnTo>
                <a:lnTo>
                  <a:pt x="159" y="71"/>
                </a:lnTo>
                <a:lnTo>
                  <a:pt x="160" y="71"/>
                </a:lnTo>
                <a:lnTo>
                  <a:pt x="160" y="72"/>
                </a:lnTo>
                <a:lnTo>
                  <a:pt x="160" y="71"/>
                </a:lnTo>
                <a:lnTo>
                  <a:pt x="160" y="72"/>
                </a:lnTo>
                <a:lnTo>
                  <a:pt x="160" y="71"/>
                </a:lnTo>
                <a:lnTo>
                  <a:pt x="160" y="72"/>
                </a:lnTo>
                <a:lnTo>
                  <a:pt x="160" y="71"/>
                </a:lnTo>
                <a:lnTo>
                  <a:pt x="161" y="71"/>
                </a:lnTo>
                <a:lnTo>
                  <a:pt x="160" y="71"/>
                </a:lnTo>
                <a:lnTo>
                  <a:pt x="161" y="71"/>
                </a:lnTo>
                <a:lnTo>
                  <a:pt x="161" y="72"/>
                </a:lnTo>
                <a:lnTo>
                  <a:pt x="161" y="71"/>
                </a:lnTo>
                <a:lnTo>
                  <a:pt x="161" y="72"/>
                </a:lnTo>
                <a:lnTo>
                  <a:pt x="162" y="72"/>
                </a:lnTo>
                <a:lnTo>
                  <a:pt x="161" y="72"/>
                </a:lnTo>
                <a:lnTo>
                  <a:pt x="162" y="72"/>
                </a:lnTo>
                <a:lnTo>
                  <a:pt x="161" y="72"/>
                </a:lnTo>
                <a:lnTo>
                  <a:pt x="162" y="72"/>
                </a:lnTo>
                <a:lnTo>
                  <a:pt x="161" y="73"/>
                </a:lnTo>
                <a:lnTo>
                  <a:pt x="162" y="73"/>
                </a:lnTo>
                <a:lnTo>
                  <a:pt x="162" y="72"/>
                </a:lnTo>
                <a:lnTo>
                  <a:pt x="163" y="72"/>
                </a:lnTo>
                <a:lnTo>
                  <a:pt x="162" y="72"/>
                </a:lnTo>
                <a:lnTo>
                  <a:pt x="162" y="71"/>
                </a:lnTo>
                <a:lnTo>
                  <a:pt x="163" y="71"/>
                </a:lnTo>
                <a:lnTo>
                  <a:pt x="163" y="72"/>
                </a:lnTo>
                <a:lnTo>
                  <a:pt x="163" y="71"/>
                </a:lnTo>
                <a:lnTo>
                  <a:pt x="163" y="72"/>
                </a:lnTo>
                <a:lnTo>
                  <a:pt x="163" y="71"/>
                </a:lnTo>
                <a:lnTo>
                  <a:pt x="164" y="71"/>
                </a:lnTo>
                <a:lnTo>
                  <a:pt x="164" y="72"/>
                </a:lnTo>
                <a:lnTo>
                  <a:pt x="164" y="71"/>
                </a:lnTo>
                <a:lnTo>
                  <a:pt x="164" y="72"/>
                </a:lnTo>
                <a:lnTo>
                  <a:pt x="164" y="71"/>
                </a:lnTo>
                <a:lnTo>
                  <a:pt x="165" y="71"/>
                </a:lnTo>
                <a:lnTo>
                  <a:pt x="165" y="72"/>
                </a:lnTo>
                <a:lnTo>
                  <a:pt x="165" y="71"/>
                </a:lnTo>
                <a:lnTo>
                  <a:pt x="165" y="72"/>
                </a:lnTo>
                <a:lnTo>
                  <a:pt x="165" y="73"/>
                </a:lnTo>
                <a:lnTo>
                  <a:pt x="165" y="74"/>
                </a:lnTo>
                <a:lnTo>
                  <a:pt x="165" y="75"/>
                </a:lnTo>
                <a:lnTo>
                  <a:pt x="166" y="75"/>
                </a:lnTo>
                <a:lnTo>
                  <a:pt x="166" y="74"/>
                </a:lnTo>
                <a:lnTo>
                  <a:pt x="166" y="75"/>
                </a:lnTo>
                <a:lnTo>
                  <a:pt x="167" y="75"/>
                </a:lnTo>
                <a:lnTo>
                  <a:pt x="166" y="75"/>
                </a:lnTo>
                <a:lnTo>
                  <a:pt x="167" y="75"/>
                </a:lnTo>
                <a:lnTo>
                  <a:pt x="167" y="76"/>
                </a:lnTo>
                <a:lnTo>
                  <a:pt x="167" y="75"/>
                </a:lnTo>
                <a:lnTo>
                  <a:pt x="167" y="76"/>
                </a:lnTo>
                <a:lnTo>
                  <a:pt x="166" y="76"/>
                </a:lnTo>
                <a:lnTo>
                  <a:pt x="166" y="77"/>
                </a:lnTo>
                <a:lnTo>
                  <a:pt x="167" y="77"/>
                </a:lnTo>
                <a:lnTo>
                  <a:pt x="166" y="77"/>
                </a:lnTo>
                <a:lnTo>
                  <a:pt x="165" y="77"/>
                </a:lnTo>
                <a:lnTo>
                  <a:pt x="165" y="78"/>
                </a:lnTo>
                <a:lnTo>
                  <a:pt x="165" y="79"/>
                </a:lnTo>
                <a:lnTo>
                  <a:pt x="165" y="78"/>
                </a:lnTo>
                <a:lnTo>
                  <a:pt x="165" y="79"/>
                </a:lnTo>
                <a:lnTo>
                  <a:pt x="165" y="78"/>
                </a:lnTo>
                <a:lnTo>
                  <a:pt x="165" y="79"/>
                </a:lnTo>
                <a:lnTo>
                  <a:pt x="165" y="78"/>
                </a:lnTo>
                <a:lnTo>
                  <a:pt x="165" y="79"/>
                </a:lnTo>
                <a:lnTo>
                  <a:pt x="165" y="80"/>
                </a:lnTo>
                <a:lnTo>
                  <a:pt x="165" y="79"/>
                </a:lnTo>
                <a:lnTo>
                  <a:pt x="165" y="80"/>
                </a:lnTo>
                <a:lnTo>
                  <a:pt x="165" y="79"/>
                </a:lnTo>
                <a:lnTo>
                  <a:pt x="165" y="80"/>
                </a:lnTo>
                <a:lnTo>
                  <a:pt x="165" y="79"/>
                </a:lnTo>
                <a:lnTo>
                  <a:pt x="165" y="80"/>
                </a:lnTo>
                <a:lnTo>
                  <a:pt x="165" y="81"/>
                </a:lnTo>
                <a:lnTo>
                  <a:pt x="166" y="81"/>
                </a:lnTo>
                <a:lnTo>
                  <a:pt x="167" y="81"/>
                </a:lnTo>
                <a:lnTo>
                  <a:pt x="166" y="81"/>
                </a:lnTo>
                <a:lnTo>
                  <a:pt x="166" y="82"/>
                </a:lnTo>
                <a:lnTo>
                  <a:pt x="167" y="82"/>
                </a:lnTo>
                <a:lnTo>
                  <a:pt x="168" y="82"/>
                </a:lnTo>
                <a:lnTo>
                  <a:pt x="167" y="82"/>
                </a:lnTo>
                <a:lnTo>
                  <a:pt x="168" y="82"/>
                </a:lnTo>
                <a:lnTo>
                  <a:pt x="168" y="81"/>
                </a:lnTo>
                <a:lnTo>
                  <a:pt x="169" y="81"/>
                </a:lnTo>
                <a:lnTo>
                  <a:pt x="170" y="81"/>
                </a:lnTo>
                <a:lnTo>
                  <a:pt x="170" y="82"/>
                </a:lnTo>
                <a:lnTo>
                  <a:pt x="171" y="82"/>
                </a:lnTo>
                <a:lnTo>
                  <a:pt x="171" y="83"/>
                </a:lnTo>
                <a:lnTo>
                  <a:pt x="170" y="83"/>
                </a:lnTo>
                <a:lnTo>
                  <a:pt x="170" y="84"/>
                </a:lnTo>
                <a:lnTo>
                  <a:pt x="171" y="84"/>
                </a:lnTo>
                <a:lnTo>
                  <a:pt x="172" y="84"/>
                </a:lnTo>
                <a:lnTo>
                  <a:pt x="172" y="85"/>
                </a:lnTo>
                <a:lnTo>
                  <a:pt x="173" y="85"/>
                </a:lnTo>
                <a:lnTo>
                  <a:pt x="172" y="85"/>
                </a:lnTo>
                <a:lnTo>
                  <a:pt x="173" y="85"/>
                </a:lnTo>
                <a:lnTo>
                  <a:pt x="173" y="86"/>
                </a:lnTo>
                <a:lnTo>
                  <a:pt x="173" y="85"/>
                </a:lnTo>
                <a:lnTo>
                  <a:pt x="172" y="86"/>
                </a:lnTo>
                <a:lnTo>
                  <a:pt x="173" y="86"/>
                </a:lnTo>
                <a:lnTo>
                  <a:pt x="172" y="86"/>
                </a:lnTo>
                <a:lnTo>
                  <a:pt x="172" y="87"/>
                </a:lnTo>
                <a:lnTo>
                  <a:pt x="171" y="87"/>
                </a:lnTo>
                <a:lnTo>
                  <a:pt x="171" y="86"/>
                </a:lnTo>
                <a:lnTo>
                  <a:pt x="171" y="87"/>
                </a:lnTo>
                <a:lnTo>
                  <a:pt x="170" y="87"/>
                </a:lnTo>
                <a:lnTo>
                  <a:pt x="170" y="88"/>
                </a:lnTo>
                <a:lnTo>
                  <a:pt x="171" y="88"/>
                </a:lnTo>
                <a:lnTo>
                  <a:pt x="171" y="89"/>
                </a:lnTo>
                <a:lnTo>
                  <a:pt x="170" y="89"/>
                </a:lnTo>
                <a:lnTo>
                  <a:pt x="170" y="90"/>
                </a:lnTo>
                <a:lnTo>
                  <a:pt x="169" y="90"/>
                </a:lnTo>
                <a:lnTo>
                  <a:pt x="168" y="90"/>
                </a:lnTo>
                <a:lnTo>
                  <a:pt x="168" y="89"/>
                </a:lnTo>
                <a:lnTo>
                  <a:pt x="167" y="89"/>
                </a:lnTo>
                <a:lnTo>
                  <a:pt x="168" y="89"/>
                </a:lnTo>
                <a:lnTo>
                  <a:pt x="167" y="89"/>
                </a:lnTo>
                <a:lnTo>
                  <a:pt x="167" y="88"/>
                </a:lnTo>
                <a:lnTo>
                  <a:pt x="167" y="89"/>
                </a:lnTo>
                <a:lnTo>
                  <a:pt x="166" y="89"/>
                </a:lnTo>
                <a:lnTo>
                  <a:pt x="167" y="89"/>
                </a:lnTo>
                <a:lnTo>
                  <a:pt x="167" y="90"/>
                </a:lnTo>
                <a:lnTo>
                  <a:pt x="166" y="90"/>
                </a:lnTo>
                <a:lnTo>
                  <a:pt x="165" y="90"/>
                </a:lnTo>
                <a:lnTo>
                  <a:pt x="165" y="91"/>
                </a:lnTo>
                <a:lnTo>
                  <a:pt x="165" y="92"/>
                </a:lnTo>
                <a:lnTo>
                  <a:pt x="165" y="91"/>
                </a:lnTo>
                <a:lnTo>
                  <a:pt x="165" y="92"/>
                </a:lnTo>
                <a:lnTo>
                  <a:pt x="165" y="93"/>
                </a:lnTo>
                <a:lnTo>
                  <a:pt x="165" y="94"/>
                </a:lnTo>
                <a:lnTo>
                  <a:pt x="166" y="94"/>
                </a:lnTo>
                <a:lnTo>
                  <a:pt x="166" y="93"/>
                </a:lnTo>
                <a:lnTo>
                  <a:pt x="166" y="94"/>
                </a:lnTo>
                <a:lnTo>
                  <a:pt x="167" y="94"/>
                </a:lnTo>
                <a:lnTo>
                  <a:pt x="166" y="94"/>
                </a:lnTo>
                <a:lnTo>
                  <a:pt x="167" y="94"/>
                </a:lnTo>
                <a:lnTo>
                  <a:pt x="167" y="95"/>
                </a:lnTo>
                <a:lnTo>
                  <a:pt x="166" y="95"/>
                </a:lnTo>
                <a:lnTo>
                  <a:pt x="166" y="96"/>
                </a:lnTo>
                <a:lnTo>
                  <a:pt x="167" y="96"/>
                </a:lnTo>
                <a:lnTo>
                  <a:pt x="166" y="96"/>
                </a:lnTo>
                <a:lnTo>
                  <a:pt x="165" y="96"/>
                </a:lnTo>
                <a:lnTo>
                  <a:pt x="165" y="97"/>
                </a:lnTo>
                <a:lnTo>
                  <a:pt x="165" y="98"/>
                </a:lnTo>
                <a:lnTo>
                  <a:pt x="165" y="97"/>
                </a:lnTo>
                <a:lnTo>
                  <a:pt x="165" y="98"/>
                </a:lnTo>
                <a:lnTo>
                  <a:pt x="165" y="97"/>
                </a:lnTo>
                <a:lnTo>
                  <a:pt x="165" y="98"/>
                </a:lnTo>
                <a:lnTo>
                  <a:pt x="165" y="97"/>
                </a:lnTo>
                <a:lnTo>
                  <a:pt x="165" y="98"/>
                </a:lnTo>
                <a:lnTo>
                  <a:pt x="165" y="99"/>
                </a:lnTo>
                <a:lnTo>
                  <a:pt x="165" y="98"/>
                </a:lnTo>
                <a:lnTo>
                  <a:pt x="165" y="99"/>
                </a:lnTo>
                <a:lnTo>
                  <a:pt x="165" y="98"/>
                </a:lnTo>
                <a:lnTo>
                  <a:pt x="165" y="99"/>
                </a:lnTo>
                <a:lnTo>
                  <a:pt x="165" y="98"/>
                </a:lnTo>
                <a:lnTo>
                  <a:pt x="165" y="99"/>
                </a:lnTo>
                <a:lnTo>
                  <a:pt x="165" y="100"/>
                </a:lnTo>
                <a:lnTo>
                  <a:pt x="164" y="100"/>
                </a:lnTo>
                <a:lnTo>
                  <a:pt x="164" y="99"/>
                </a:lnTo>
                <a:lnTo>
                  <a:pt x="164" y="100"/>
                </a:lnTo>
                <a:lnTo>
                  <a:pt x="164" y="99"/>
                </a:lnTo>
                <a:lnTo>
                  <a:pt x="164" y="100"/>
                </a:lnTo>
                <a:lnTo>
                  <a:pt x="164" y="99"/>
                </a:lnTo>
                <a:lnTo>
                  <a:pt x="164" y="100"/>
                </a:lnTo>
                <a:lnTo>
                  <a:pt x="164" y="99"/>
                </a:lnTo>
                <a:lnTo>
                  <a:pt x="163" y="99"/>
                </a:lnTo>
                <a:lnTo>
                  <a:pt x="163" y="100"/>
                </a:lnTo>
                <a:lnTo>
                  <a:pt x="163" y="99"/>
                </a:lnTo>
                <a:lnTo>
                  <a:pt x="163" y="100"/>
                </a:lnTo>
                <a:lnTo>
                  <a:pt x="163" y="99"/>
                </a:lnTo>
                <a:lnTo>
                  <a:pt x="163" y="100"/>
                </a:lnTo>
                <a:lnTo>
                  <a:pt x="163" y="99"/>
                </a:lnTo>
                <a:lnTo>
                  <a:pt x="163" y="100"/>
                </a:lnTo>
                <a:lnTo>
                  <a:pt x="163" y="99"/>
                </a:lnTo>
                <a:lnTo>
                  <a:pt x="162" y="99"/>
                </a:lnTo>
                <a:lnTo>
                  <a:pt x="163" y="99"/>
                </a:lnTo>
                <a:lnTo>
                  <a:pt x="163" y="98"/>
                </a:lnTo>
                <a:lnTo>
                  <a:pt x="163" y="99"/>
                </a:lnTo>
                <a:lnTo>
                  <a:pt x="162" y="99"/>
                </a:lnTo>
                <a:lnTo>
                  <a:pt x="162" y="98"/>
                </a:lnTo>
                <a:lnTo>
                  <a:pt x="162" y="99"/>
                </a:lnTo>
                <a:lnTo>
                  <a:pt x="162" y="98"/>
                </a:lnTo>
                <a:lnTo>
                  <a:pt x="162" y="99"/>
                </a:lnTo>
                <a:lnTo>
                  <a:pt x="162" y="98"/>
                </a:lnTo>
                <a:lnTo>
                  <a:pt x="161" y="98"/>
                </a:lnTo>
                <a:lnTo>
                  <a:pt x="162" y="98"/>
                </a:lnTo>
                <a:lnTo>
                  <a:pt x="161" y="98"/>
                </a:lnTo>
                <a:lnTo>
                  <a:pt x="162" y="98"/>
                </a:lnTo>
                <a:lnTo>
                  <a:pt x="161" y="98"/>
                </a:lnTo>
                <a:lnTo>
                  <a:pt x="162" y="98"/>
                </a:lnTo>
                <a:lnTo>
                  <a:pt x="161" y="99"/>
                </a:lnTo>
                <a:lnTo>
                  <a:pt x="161" y="98"/>
                </a:lnTo>
                <a:lnTo>
                  <a:pt x="161" y="99"/>
                </a:lnTo>
                <a:lnTo>
                  <a:pt x="161" y="98"/>
                </a:lnTo>
                <a:lnTo>
                  <a:pt x="161" y="99"/>
                </a:lnTo>
                <a:lnTo>
                  <a:pt x="161" y="98"/>
                </a:lnTo>
                <a:lnTo>
                  <a:pt x="161" y="99"/>
                </a:lnTo>
                <a:lnTo>
                  <a:pt x="161" y="100"/>
                </a:lnTo>
                <a:lnTo>
                  <a:pt x="161" y="99"/>
                </a:lnTo>
                <a:lnTo>
                  <a:pt x="161" y="100"/>
                </a:lnTo>
                <a:lnTo>
                  <a:pt x="161" y="99"/>
                </a:lnTo>
                <a:lnTo>
                  <a:pt x="160" y="99"/>
                </a:lnTo>
                <a:lnTo>
                  <a:pt x="161" y="99"/>
                </a:lnTo>
                <a:lnTo>
                  <a:pt x="160" y="100"/>
                </a:lnTo>
                <a:lnTo>
                  <a:pt x="160" y="99"/>
                </a:lnTo>
                <a:lnTo>
                  <a:pt x="160" y="100"/>
                </a:lnTo>
                <a:lnTo>
                  <a:pt x="160" y="99"/>
                </a:lnTo>
                <a:lnTo>
                  <a:pt x="160" y="100"/>
                </a:lnTo>
                <a:lnTo>
                  <a:pt x="160" y="99"/>
                </a:lnTo>
                <a:lnTo>
                  <a:pt x="160" y="100"/>
                </a:lnTo>
                <a:lnTo>
                  <a:pt x="159" y="100"/>
                </a:lnTo>
                <a:lnTo>
                  <a:pt x="159" y="99"/>
                </a:lnTo>
                <a:lnTo>
                  <a:pt x="159" y="100"/>
                </a:lnTo>
                <a:lnTo>
                  <a:pt x="159" y="99"/>
                </a:lnTo>
                <a:lnTo>
                  <a:pt x="159" y="100"/>
                </a:lnTo>
                <a:lnTo>
                  <a:pt x="159" y="99"/>
                </a:lnTo>
                <a:lnTo>
                  <a:pt x="159" y="98"/>
                </a:lnTo>
                <a:lnTo>
                  <a:pt x="159" y="99"/>
                </a:lnTo>
                <a:lnTo>
                  <a:pt x="159" y="98"/>
                </a:lnTo>
                <a:lnTo>
                  <a:pt x="159" y="99"/>
                </a:lnTo>
                <a:lnTo>
                  <a:pt x="159" y="98"/>
                </a:lnTo>
                <a:lnTo>
                  <a:pt x="159" y="99"/>
                </a:lnTo>
                <a:lnTo>
                  <a:pt x="158" y="99"/>
                </a:lnTo>
                <a:lnTo>
                  <a:pt x="158" y="98"/>
                </a:lnTo>
                <a:lnTo>
                  <a:pt x="158" y="97"/>
                </a:lnTo>
                <a:lnTo>
                  <a:pt x="159" y="97"/>
                </a:lnTo>
                <a:lnTo>
                  <a:pt x="159" y="98"/>
                </a:lnTo>
                <a:lnTo>
                  <a:pt x="159" y="97"/>
                </a:lnTo>
                <a:lnTo>
                  <a:pt x="159" y="98"/>
                </a:lnTo>
                <a:lnTo>
                  <a:pt x="159" y="97"/>
                </a:lnTo>
                <a:lnTo>
                  <a:pt x="159" y="98"/>
                </a:lnTo>
                <a:lnTo>
                  <a:pt x="159" y="97"/>
                </a:lnTo>
                <a:lnTo>
                  <a:pt x="159" y="96"/>
                </a:lnTo>
                <a:lnTo>
                  <a:pt x="158" y="96"/>
                </a:lnTo>
                <a:lnTo>
                  <a:pt x="157" y="96"/>
                </a:lnTo>
                <a:lnTo>
                  <a:pt x="157" y="95"/>
                </a:lnTo>
                <a:lnTo>
                  <a:pt x="156" y="95"/>
                </a:lnTo>
                <a:lnTo>
                  <a:pt x="155" y="95"/>
                </a:lnTo>
                <a:lnTo>
                  <a:pt x="155" y="96"/>
                </a:lnTo>
                <a:lnTo>
                  <a:pt x="156" y="96"/>
                </a:lnTo>
                <a:lnTo>
                  <a:pt x="155" y="96"/>
                </a:lnTo>
                <a:lnTo>
                  <a:pt x="154" y="96"/>
                </a:lnTo>
                <a:lnTo>
                  <a:pt x="154" y="97"/>
                </a:lnTo>
                <a:lnTo>
                  <a:pt x="154" y="98"/>
                </a:lnTo>
                <a:lnTo>
                  <a:pt x="154" y="97"/>
                </a:lnTo>
                <a:lnTo>
                  <a:pt x="154" y="98"/>
                </a:lnTo>
                <a:lnTo>
                  <a:pt x="154" y="97"/>
                </a:lnTo>
                <a:lnTo>
                  <a:pt x="154" y="98"/>
                </a:lnTo>
                <a:lnTo>
                  <a:pt x="154" y="97"/>
                </a:lnTo>
                <a:lnTo>
                  <a:pt x="154" y="98"/>
                </a:lnTo>
                <a:lnTo>
                  <a:pt x="154" y="99"/>
                </a:lnTo>
                <a:lnTo>
                  <a:pt x="154" y="98"/>
                </a:lnTo>
                <a:lnTo>
                  <a:pt x="154" y="99"/>
                </a:lnTo>
                <a:lnTo>
                  <a:pt x="154" y="98"/>
                </a:lnTo>
                <a:lnTo>
                  <a:pt x="154" y="99"/>
                </a:lnTo>
                <a:lnTo>
                  <a:pt x="154" y="98"/>
                </a:lnTo>
                <a:lnTo>
                  <a:pt x="154" y="99"/>
                </a:lnTo>
                <a:lnTo>
                  <a:pt x="154" y="100"/>
                </a:lnTo>
                <a:lnTo>
                  <a:pt x="153" y="99"/>
                </a:lnTo>
                <a:lnTo>
                  <a:pt x="153" y="100"/>
                </a:lnTo>
                <a:lnTo>
                  <a:pt x="153" y="99"/>
                </a:lnTo>
                <a:lnTo>
                  <a:pt x="153" y="100"/>
                </a:lnTo>
                <a:lnTo>
                  <a:pt x="153" y="99"/>
                </a:lnTo>
                <a:lnTo>
                  <a:pt x="153" y="100"/>
                </a:lnTo>
                <a:lnTo>
                  <a:pt x="153" y="99"/>
                </a:lnTo>
                <a:lnTo>
                  <a:pt x="152" y="99"/>
                </a:lnTo>
                <a:lnTo>
                  <a:pt x="152" y="100"/>
                </a:lnTo>
                <a:lnTo>
                  <a:pt x="152" y="99"/>
                </a:lnTo>
                <a:lnTo>
                  <a:pt x="152" y="100"/>
                </a:lnTo>
                <a:lnTo>
                  <a:pt x="152" y="99"/>
                </a:lnTo>
                <a:lnTo>
                  <a:pt x="152" y="100"/>
                </a:lnTo>
                <a:lnTo>
                  <a:pt x="152" y="99"/>
                </a:lnTo>
                <a:lnTo>
                  <a:pt x="152" y="100"/>
                </a:lnTo>
                <a:lnTo>
                  <a:pt x="152" y="99"/>
                </a:lnTo>
                <a:lnTo>
                  <a:pt x="151" y="99"/>
                </a:lnTo>
                <a:lnTo>
                  <a:pt x="152" y="99"/>
                </a:lnTo>
                <a:lnTo>
                  <a:pt x="152" y="98"/>
                </a:lnTo>
                <a:lnTo>
                  <a:pt x="152" y="99"/>
                </a:lnTo>
                <a:lnTo>
                  <a:pt x="152" y="98"/>
                </a:lnTo>
                <a:lnTo>
                  <a:pt x="151" y="98"/>
                </a:lnTo>
                <a:lnTo>
                  <a:pt x="151" y="99"/>
                </a:lnTo>
                <a:lnTo>
                  <a:pt x="151" y="98"/>
                </a:lnTo>
                <a:lnTo>
                  <a:pt x="151" y="99"/>
                </a:lnTo>
                <a:lnTo>
                  <a:pt x="151" y="98"/>
                </a:lnTo>
                <a:lnTo>
                  <a:pt x="151" y="99"/>
                </a:lnTo>
                <a:lnTo>
                  <a:pt x="150" y="99"/>
                </a:lnTo>
                <a:lnTo>
                  <a:pt x="150" y="98"/>
                </a:lnTo>
                <a:lnTo>
                  <a:pt x="150" y="99"/>
                </a:lnTo>
                <a:lnTo>
                  <a:pt x="150" y="98"/>
                </a:lnTo>
                <a:lnTo>
                  <a:pt x="150" y="99"/>
                </a:lnTo>
                <a:lnTo>
                  <a:pt x="150" y="98"/>
                </a:lnTo>
                <a:lnTo>
                  <a:pt x="150" y="99"/>
                </a:lnTo>
                <a:lnTo>
                  <a:pt x="150" y="100"/>
                </a:lnTo>
                <a:lnTo>
                  <a:pt x="150" y="99"/>
                </a:lnTo>
                <a:lnTo>
                  <a:pt x="150" y="100"/>
                </a:lnTo>
                <a:lnTo>
                  <a:pt x="150" y="99"/>
                </a:lnTo>
                <a:lnTo>
                  <a:pt x="150" y="100"/>
                </a:lnTo>
                <a:lnTo>
                  <a:pt x="149" y="100"/>
                </a:lnTo>
                <a:lnTo>
                  <a:pt x="149" y="99"/>
                </a:lnTo>
                <a:lnTo>
                  <a:pt x="149" y="100"/>
                </a:lnTo>
                <a:lnTo>
                  <a:pt x="149" y="99"/>
                </a:lnTo>
                <a:lnTo>
                  <a:pt x="149" y="100"/>
                </a:lnTo>
                <a:lnTo>
                  <a:pt x="149" y="99"/>
                </a:lnTo>
                <a:lnTo>
                  <a:pt x="149" y="100"/>
                </a:lnTo>
                <a:lnTo>
                  <a:pt x="148" y="99"/>
                </a:lnTo>
                <a:lnTo>
                  <a:pt x="149" y="99"/>
                </a:lnTo>
                <a:lnTo>
                  <a:pt x="148" y="99"/>
                </a:lnTo>
                <a:lnTo>
                  <a:pt x="148" y="100"/>
                </a:lnTo>
                <a:lnTo>
                  <a:pt x="148" y="99"/>
                </a:lnTo>
                <a:lnTo>
                  <a:pt x="148" y="100"/>
                </a:lnTo>
                <a:lnTo>
                  <a:pt x="148" y="101"/>
                </a:lnTo>
                <a:lnTo>
                  <a:pt x="149" y="101"/>
                </a:lnTo>
                <a:lnTo>
                  <a:pt x="148" y="101"/>
                </a:lnTo>
                <a:lnTo>
                  <a:pt x="149" y="101"/>
                </a:lnTo>
                <a:lnTo>
                  <a:pt x="149" y="102"/>
                </a:lnTo>
                <a:lnTo>
                  <a:pt x="148" y="102"/>
                </a:lnTo>
                <a:lnTo>
                  <a:pt x="149" y="102"/>
                </a:lnTo>
                <a:lnTo>
                  <a:pt x="148" y="102"/>
                </a:lnTo>
                <a:lnTo>
                  <a:pt x="148" y="101"/>
                </a:lnTo>
                <a:lnTo>
                  <a:pt x="148" y="102"/>
                </a:lnTo>
                <a:lnTo>
                  <a:pt x="148" y="103"/>
                </a:lnTo>
                <a:lnTo>
                  <a:pt x="149" y="103"/>
                </a:lnTo>
                <a:lnTo>
                  <a:pt x="148" y="103"/>
                </a:lnTo>
                <a:lnTo>
                  <a:pt x="149" y="103"/>
                </a:lnTo>
                <a:lnTo>
                  <a:pt x="150" y="103"/>
                </a:lnTo>
                <a:lnTo>
                  <a:pt x="150" y="104"/>
                </a:lnTo>
                <a:lnTo>
                  <a:pt x="151" y="104"/>
                </a:lnTo>
                <a:lnTo>
                  <a:pt x="151" y="105"/>
                </a:lnTo>
                <a:lnTo>
                  <a:pt x="150" y="105"/>
                </a:lnTo>
                <a:lnTo>
                  <a:pt x="150" y="106"/>
                </a:lnTo>
                <a:lnTo>
                  <a:pt x="150" y="105"/>
                </a:lnTo>
                <a:lnTo>
                  <a:pt x="150" y="106"/>
                </a:lnTo>
                <a:lnTo>
                  <a:pt x="149" y="106"/>
                </a:lnTo>
                <a:lnTo>
                  <a:pt x="149" y="105"/>
                </a:lnTo>
                <a:lnTo>
                  <a:pt x="149" y="106"/>
                </a:lnTo>
                <a:lnTo>
                  <a:pt x="149" y="105"/>
                </a:lnTo>
                <a:lnTo>
                  <a:pt x="149" y="106"/>
                </a:lnTo>
                <a:lnTo>
                  <a:pt x="149" y="105"/>
                </a:lnTo>
                <a:lnTo>
                  <a:pt x="149" y="106"/>
                </a:lnTo>
                <a:lnTo>
                  <a:pt x="148" y="106"/>
                </a:lnTo>
                <a:lnTo>
                  <a:pt x="149" y="106"/>
                </a:lnTo>
                <a:lnTo>
                  <a:pt x="148" y="106"/>
                </a:lnTo>
                <a:lnTo>
                  <a:pt x="148" y="107"/>
                </a:lnTo>
                <a:lnTo>
                  <a:pt x="149" y="107"/>
                </a:lnTo>
                <a:lnTo>
                  <a:pt x="148" y="107"/>
                </a:lnTo>
                <a:lnTo>
                  <a:pt x="149" y="107"/>
                </a:lnTo>
                <a:lnTo>
                  <a:pt x="149" y="108"/>
                </a:lnTo>
                <a:lnTo>
                  <a:pt x="148" y="108"/>
                </a:lnTo>
                <a:lnTo>
                  <a:pt x="149" y="108"/>
                </a:lnTo>
                <a:lnTo>
                  <a:pt x="148" y="108"/>
                </a:lnTo>
                <a:lnTo>
                  <a:pt x="148" y="109"/>
                </a:lnTo>
                <a:lnTo>
                  <a:pt x="149" y="109"/>
                </a:lnTo>
                <a:lnTo>
                  <a:pt x="148" y="109"/>
                </a:lnTo>
                <a:lnTo>
                  <a:pt x="149" y="109"/>
                </a:lnTo>
                <a:lnTo>
                  <a:pt x="149" y="110"/>
                </a:lnTo>
                <a:lnTo>
                  <a:pt x="149" y="109"/>
                </a:lnTo>
                <a:lnTo>
                  <a:pt x="150" y="109"/>
                </a:lnTo>
                <a:lnTo>
                  <a:pt x="150" y="110"/>
                </a:lnTo>
                <a:lnTo>
                  <a:pt x="151" y="110"/>
                </a:lnTo>
                <a:lnTo>
                  <a:pt x="151" y="111"/>
                </a:lnTo>
                <a:lnTo>
                  <a:pt x="151" y="110"/>
                </a:lnTo>
                <a:lnTo>
                  <a:pt x="151" y="111"/>
                </a:lnTo>
                <a:lnTo>
                  <a:pt x="151" y="110"/>
                </a:lnTo>
                <a:lnTo>
                  <a:pt x="151" y="111"/>
                </a:lnTo>
                <a:lnTo>
                  <a:pt x="151" y="110"/>
                </a:lnTo>
                <a:lnTo>
                  <a:pt x="152" y="110"/>
                </a:lnTo>
                <a:lnTo>
                  <a:pt x="151" y="110"/>
                </a:lnTo>
                <a:lnTo>
                  <a:pt x="152" y="110"/>
                </a:lnTo>
                <a:lnTo>
                  <a:pt x="152" y="109"/>
                </a:lnTo>
                <a:lnTo>
                  <a:pt x="153" y="109"/>
                </a:lnTo>
                <a:lnTo>
                  <a:pt x="153" y="110"/>
                </a:lnTo>
                <a:lnTo>
                  <a:pt x="153" y="109"/>
                </a:lnTo>
                <a:lnTo>
                  <a:pt x="154" y="109"/>
                </a:lnTo>
                <a:lnTo>
                  <a:pt x="154" y="110"/>
                </a:lnTo>
                <a:lnTo>
                  <a:pt x="154" y="111"/>
                </a:lnTo>
                <a:lnTo>
                  <a:pt x="154" y="110"/>
                </a:lnTo>
                <a:lnTo>
                  <a:pt x="154" y="111"/>
                </a:lnTo>
                <a:lnTo>
                  <a:pt x="154" y="112"/>
                </a:lnTo>
                <a:lnTo>
                  <a:pt x="154" y="111"/>
                </a:lnTo>
                <a:lnTo>
                  <a:pt x="154" y="112"/>
                </a:lnTo>
                <a:lnTo>
                  <a:pt x="154" y="113"/>
                </a:lnTo>
                <a:lnTo>
                  <a:pt x="155" y="113"/>
                </a:lnTo>
                <a:lnTo>
                  <a:pt x="155" y="112"/>
                </a:lnTo>
                <a:lnTo>
                  <a:pt x="155" y="113"/>
                </a:lnTo>
                <a:lnTo>
                  <a:pt x="156" y="113"/>
                </a:lnTo>
                <a:lnTo>
                  <a:pt x="155" y="113"/>
                </a:lnTo>
                <a:lnTo>
                  <a:pt x="156" y="113"/>
                </a:lnTo>
                <a:lnTo>
                  <a:pt x="156" y="114"/>
                </a:lnTo>
                <a:lnTo>
                  <a:pt x="155" y="114"/>
                </a:lnTo>
                <a:lnTo>
                  <a:pt x="155" y="115"/>
                </a:lnTo>
                <a:lnTo>
                  <a:pt x="156" y="115"/>
                </a:lnTo>
                <a:lnTo>
                  <a:pt x="155" y="115"/>
                </a:lnTo>
                <a:lnTo>
                  <a:pt x="154" y="115"/>
                </a:lnTo>
                <a:lnTo>
                  <a:pt x="154" y="116"/>
                </a:lnTo>
                <a:lnTo>
                  <a:pt x="154" y="117"/>
                </a:lnTo>
                <a:lnTo>
                  <a:pt x="154" y="116"/>
                </a:lnTo>
                <a:lnTo>
                  <a:pt x="154" y="117"/>
                </a:lnTo>
                <a:lnTo>
                  <a:pt x="154" y="118"/>
                </a:lnTo>
                <a:lnTo>
                  <a:pt x="154" y="119"/>
                </a:lnTo>
                <a:lnTo>
                  <a:pt x="153" y="118"/>
                </a:lnTo>
                <a:lnTo>
                  <a:pt x="153" y="119"/>
                </a:lnTo>
                <a:lnTo>
                  <a:pt x="153" y="118"/>
                </a:lnTo>
                <a:lnTo>
                  <a:pt x="153" y="119"/>
                </a:lnTo>
                <a:lnTo>
                  <a:pt x="153" y="118"/>
                </a:lnTo>
                <a:lnTo>
                  <a:pt x="153" y="119"/>
                </a:lnTo>
                <a:lnTo>
                  <a:pt x="153" y="118"/>
                </a:lnTo>
                <a:lnTo>
                  <a:pt x="152" y="118"/>
                </a:lnTo>
                <a:lnTo>
                  <a:pt x="152" y="119"/>
                </a:lnTo>
                <a:lnTo>
                  <a:pt x="152" y="118"/>
                </a:lnTo>
                <a:lnTo>
                  <a:pt x="152" y="119"/>
                </a:lnTo>
                <a:lnTo>
                  <a:pt x="152" y="118"/>
                </a:lnTo>
                <a:lnTo>
                  <a:pt x="152" y="119"/>
                </a:lnTo>
                <a:lnTo>
                  <a:pt x="152" y="118"/>
                </a:lnTo>
                <a:lnTo>
                  <a:pt x="152" y="119"/>
                </a:lnTo>
                <a:lnTo>
                  <a:pt x="152" y="118"/>
                </a:lnTo>
                <a:lnTo>
                  <a:pt x="151" y="118"/>
                </a:lnTo>
                <a:lnTo>
                  <a:pt x="152" y="118"/>
                </a:lnTo>
                <a:lnTo>
                  <a:pt x="152" y="117"/>
                </a:lnTo>
                <a:lnTo>
                  <a:pt x="151" y="117"/>
                </a:lnTo>
                <a:lnTo>
                  <a:pt x="150" y="117"/>
                </a:lnTo>
                <a:lnTo>
                  <a:pt x="150" y="118"/>
                </a:lnTo>
                <a:lnTo>
                  <a:pt x="150" y="119"/>
                </a:lnTo>
                <a:lnTo>
                  <a:pt x="150" y="118"/>
                </a:lnTo>
                <a:lnTo>
                  <a:pt x="150" y="119"/>
                </a:lnTo>
                <a:lnTo>
                  <a:pt x="150" y="118"/>
                </a:lnTo>
                <a:lnTo>
                  <a:pt x="150" y="119"/>
                </a:lnTo>
                <a:lnTo>
                  <a:pt x="149" y="119"/>
                </a:lnTo>
                <a:lnTo>
                  <a:pt x="149" y="118"/>
                </a:lnTo>
                <a:lnTo>
                  <a:pt x="149" y="119"/>
                </a:lnTo>
                <a:lnTo>
                  <a:pt x="149" y="118"/>
                </a:lnTo>
                <a:lnTo>
                  <a:pt x="149" y="119"/>
                </a:lnTo>
                <a:lnTo>
                  <a:pt x="149" y="118"/>
                </a:lnTo>
                <a:lnTo>
                  <a:pt x="149" y="119"/>
                </a:lnTo>
                <a:lnTo>
                  <a:pt x="148" y="118"/>
                </a:lnTo>
                <a:lnTo>
                  <a:pt x="149" y="118"/>
                </a:lnTo>
                <a:lnTo>
                  <a:pt x="148" y="118"/>
                </a:lnTo>
                <a:lnTo>
                  <a:pt x="148" y="119"/>
                </a:lnTo>
                <a:lnTo>
                  <a:pt x="148" y="118"/>
                </a:lnTo>
                <a:lnTo>
                  <a:pt x="148" y="119"/>
                </a:lnTo>
                <a:lnTo>
                  <a:pt x="148" y="120"/>
                </a:lnTo>
                <a:lnTo>
                  <a:pt x="149" y="120"/>
                </a:lnTo>
                <a:lnTo>
                  <a:pt x="148" y="120"/>
                </a:lnTo>
                <a:lnTo>
                  <a:pt x="149" y="120"/>
                </a:lnTo>
                <a:lnTo>
                  <a:pt x="149" y="121"/>
                </a:lnTo>
                <a:lnTo>
                  <a:pt x="148" y="121"/>
                </a:lnTo>
                <a:lnTo>
                  <a:pt x="149" y="121"/>
                </a:lnTo>
                <a:lnTo>
                  <a:pt x="148" y="121"/>
                </a:lnTo>
                <a:lnTo>
                  <a:pt x="148" y="120"/>
                </a:lnTo>
                <a:lnTo>
                  <a:pt x="148" y="121"/>
                </a:lnTo>
                <a:lnTo>
                  <a:pt x="148" y="122"/>
                </a:lnTo>
                <a:lnTo>
                  <a:pt x="149" y="122"/>
                </a:lnTo>
                <a:lnTo>
                  <a:pt x="148" y="122"/>
                </a:lnTo>
                <a:lnTo>
                  <a:pt x="149" y="122"/>
                </a:lnTo>
                <a:lnTo>
                  <a:pt x="150" y="122"/>
                </a:lnTo>
                <a:lnTo>
                  <a:pt x="150" y="123"/>
                </a:lnTo>
                <a:lnTo>
                  <a:pt x="151" y="123"/>
                </a:lnTo>
                <a:lnTo>
                  <a:pt x="151" y="124"/>
                </a:lnTo>
                <a:lnTo>
                  <a:pt x="150" y="124"/>
                </a:lnTo>
                <a:lnTo>
                  <a:pt x="150" y="125"/>
                </a:lnTo>
                <a:lnTo>
                  <a:pt x="149" y="125"/>
                </a:lnTo>
                <a:lnTo>
                  <a:pt x="149" y="124"/>
                </a:lnTo>
                <a:lnTo>
                  <a:pt x="149" y="125"/>
                </a:lnTo>
                <a:lnTo>
                  <a:pt x="148" y="125"/>
                </a:lnTo>
                <a:lnTo>
                  <a:pt x="149" y="125"/>
                </a:lnTo>
                <a:lnTo>
                  <a:pt x="148" y="125"/>
                </a:lnTo>
                <a:lnTo>
                  <a:pt x="148" y="126"/>
                </a:lnTo>
                <a:lnTo>
                  <a:pt x="148" y="125"/>
                </a:lnTo>
                <a:lnTo>
                  <a:pt x="148" y="126"/>
                </a:lnTo>
                <a:lnTo>
                  <a:pt x="149" y="126"/>
                </a:lnTo>
                <a:lnTo>
                  <a:pt x="148" y="126"/>
                </a:lnTo>
                <a:lnTo>
                  <a:pt x="149" y="126"/>
                </a:lnTo>
                <a:lnTo>
                  <a:pt x="149" y="127"/>
                </a:lnTo>
                <a:lnTo>
                  <a:pt x="148" y="127"/>
                </a:lnTo>
                <a:lnTo>
                  <a:pt x="149" y="127"/>
                </a:lnTo>
                <a:lnTo>
                  <a:pt x="148" y="127"/>
                </a:lnTo>
                <a:lnTo>
                  <a:pt x="148" y="128"/>
                </a:lnTo>
                <a:lnTo>
                  <a:pt x="147" y="128"/>
                </a:lnTo>
                <a:lnTo>
                  <a:pt x="147" y="127"/>
                </a:lnTo>
                <a:lnTo>
                  <a:pt x="147" y="128"/>
                </a:lnTo>
                <a:lnTo>
                  <a:pt x="146" y="128"/>
                </a:lnTo>
                <a:lnTo>
                  <a:pt x="147" y="128"/>
                </a:lnTo>
                <a:lnTo>
                  <a:pt x="146" y="128"/>
                </a:lnTo>
                <a:lnTo>
                  <a:pt x="146" y="127"/>
                </a:lnTo>
                <a:lnTo>
                  <a:pt x="145" y="127"/>
                </a:lnTo>
                <a:lnTo>
                  <a:pt x="145" y="126"/>
                </a:lnTo>
                <a:lnTo>
                  <a:pt x="145" y="127"/>
                </a:lnTo>
                <a:lnTo>
                  <a:pt x="144" y="127"/>
                </a:lnTo>
                <a:lnTo>
                  <a:pt x="145" y="127"/>
                </a:lnTo>
                <a:lnTo>
                  <a:pt x="144" y="127"/>
                </a:lnTo>
                <a:lnTo>
                  <a:pt x="145" y="127"/>
                </a:lnTo>
                <a:lnTo>
                  <a:pt x="145" y="128"/>
                </a:lnTo>
                <a:lnTo>
                  <a:pt x="144" y="128"/>
                </a:lnTo>
                <a:lnTo>
                  <a:pt x="145" y="128"/>
                </a:lnTo>
                <a:lnTo>
                  <a:pt x="144" y="128"/>
                </a:lnTo>
                <a:lnTo>
                  <a:pt x="144" y="127"/>
                </a:lnTo>
                <a:lnTo>
                  <a:pt x="144" y="128"/>
                </a:lnTo>
                <a:lnTo>
                  <a:pt x="143" y="128"/>
                </a:lnTo>
                <a:lnTo>
                  <a:pt x="142" y="128"/>
                </a:lnTo>
                <a:lnTo>
                  <a:pt x="142" y="127"/>
                </a:lnTo>
                <a:lnTo>
                  <a:pt x="143" y="127"/>
                </a:lnTo>
                <a:lnTo>
                  <a:pt x="142" y="127"/>
                </a:lnTo>
                <a:lnTo>
                  <a:pt x="142" y="126"/>
                </a:lnTo>
                <a:lnTo>
                  <a:pt x="143" y="126"/>
                </a:lnTo>
                <a:lnTo>
                  <a:pt x="143" y="125"/>
                </a:lnTo>
                <a:lnTo>
                  <a:pt x="142" y="126"/>
                </a:lnTo>
                <a:lnTo>
                  <a:pt x="142" y="125"/>
                </a:lnTo>
                <a:lnTo>
                  <a:pt x="143" y="125"/>
                </a:lnTo>
                <a:lnTo>
                  <a:pt x="142" y="125"/>
                </a:lnTo>
                <a:lnTo>
                  <a:pt x="142" y="124"/>
                </a:lnTo>
                <a:lnTo>
                  <a:pt x="141" y="124"/>
                </a:lnTo>
                <a:lnTo>
                  <a:pt x="141" y="125"/>
                </a:lnTo>
                <a:lnTo>
                  <a:pt x="142" y="125"/>
                </a:lnTo>
                <a:lnTo>
                  <a:pt x="141" y="125"/>
                </a:lnTo>
                <a:lnTo>
                  <a:pt x="141" y="124"/>
                </a:lnTo>
                <a:lnTo>
                  <a:pt x="140" y="124"/>
                </a:lnTo>
                <a:lnTo>
                  <a:pt x="141" y="124"/>
                </a:lnTo>
                <a:lnTo>
                  <a:pt x="140" y="124"/>
                </a:lnTo>
                <a:lnTo>
                  <a:pt x="140" y="123"/>
                </a:lnTo>
                <a:lnTo>
                  <a:pt x="140" y="124"/>
                </a:lnTo>
                <a:lnTo>
                  <a:pt x="139" y="124"/>
                </a:lnTo>
                <a:lnTo>
                  <a:pt x="139" y="125"/>
                </a:lnTo>
                <a:lnTo>
                  <a:pt x="138" y="125"/>
                </a:lnTo>
                <a:lnTo>
                  <a:pt x="138" y="124"/>
                </a:lnTo>
                <a:lnTo>
                  <a:pt x="138" y="125"/>
                </a:lnTo>
                <a:lnTo>
                  <a:pt x="137" y="125"/>
                </a:lnTo>
                <a:lnTo>
                  <a:pt x="137" y="126"/>
                </a:lnTo>
                <a:lnTo>
                  <a:pt x="137" y="125"/>
                </a:lnTo>
                <a:lnTo>
                  <a:pt x="137" y="126"/>
                </a:lnTo>
                <a:lnTo>
                  <a:pt x="138" y="126"/>
                </a:lnTo>
                <a:lnTo>
                  <a:pt x="138" y="127"/>
                </a:lnTo>
                <a:lnTo>
                  <a:pt x="137" y="127"/>
                </a:lnTo>
                <a:lnTo>
                  <a:pt x="137" y="128"/>
                </a:lnTo>
                <a:lnTo>
                  <a:pt x="136" y="128"/>
                </a:lnTo>
                <a:lnTo>
                  <a:pt x="137" y="128"/>
                </a:lnTo>
                <a:lnTo>
                  <a:pt x="136" y="128"/>
                </a:lnTo>
                <a:lnTo>
                  <a:pt x="136" y="127"/>
                </a:lnTo>
                <a:lnTo>
                  <a:pt x="136" y="128"/>
                </a:lnTo>
                <a:lnTo>
                  <a:pt x="135" y="128"/>
                </a:lnTo>
                <a:lnTo>
                  <a:pt x="135" y="127"/>
                </a:lnTo>
                <a:lnTo>
                  <a:pt x="134" y="127"/>
                </a:lnTo>
                <a:lnTo>
                  <a:pt x="135" y="126"/>
                </a:lnTo>
                <a:lnTo>
                  <a:pt x="134" y="126"/>
                </a:lnTo>
                <a:lnTo>
                  <a:pt x="134" y="127"/>
                </a:lnTo>
                <a:lnTo>
                  <a:pt x="134" y="128"/>
                </a:lnTo>
                <a:lnTo>
                  <a:pt x="133" y="128"/>
                </a:lnTo>
                <a:lnTo>
                  <a:pt x="133" y="127"/>
                </a:lnTo>
                <a:lnTo>
                  <a:pt x="133" y="128"/>
                </a:lnTo>
                <a:lnTo>
                  <a:pt x="132" y="128"/>
                </a:lnTo>
                <a:lnTo>
                  <a:pt x="133" y="128"/>
                </a:lnTo>
                <a:lnTo>
                  <a:pt x="132" y="128"/>
                </a:lnTo>
                <a:lnTo>
                  <a:pt x="131" y="128"/>
                </a:lnTo>
                <a:lnTo>
                  <a:pt x="131" y="127"/>
                </a:lnTo>
                <a:lnTo>
                  <a:pt x="132" y="127"/>
                </a:lnTo>
                <a:lnTo>
                  <a:pt x="131" y="127"/>
                </a:lnTo>
                <a:lnTo>
                  <a:pt x="131" y="126"/>
                </a:lnTo>
                <a:lnTo>
                  <a:pt x="132" y="126"/>
                </a:lnTo>
                <a:lnTo>
                  <a:pt x="132" y="125"/>
                </a:lnTo>
                <a:lnTo>
                  <a:pt x="132" y="126"/>
                </a:lnTo>
                <a:lnTo>
                  <a:pt x="131" y="126"/>
                </a:lnTo>
                <a:lnTo>
                  <a:pt x="131" y="125"/>
                </a:lnTo>
                <a:lnTo>
                  <a:pt x="132" y="125"/>
                </a:lnTo>
                <a:lnTo>
                  <a:pt x="131" y="125"/>
                </a:lnTo>
                <a:lnTo>
                  <a:pt x="131" y="124"/>
                </a:lnTo>
                <a:lnTo>
                  <a:pt x="130" y="124"/>
                </a:lnTo>
                <a:lnTo>
                  <a:pt x="130" y="125"/>
                </a:lnTo>
                <a:lnTo>
                  <a:pt x="131" y="125"/>
                </a:lnTo>
                <a:lnTo>
                  <a:pt x="130" y="125"/>
                </a:lnTo>
                <a:lnTo>
                  <a:pt x="130" y="124"/>
                </a:lnTo>
                <a:lnTo>
                  <a:pt x="129" y="124"/>
                </a:lnTo>
                <a:lnTo>
                  <a:pt x="129" y="123"/>
                </a:lnTo>
                <a:lnTo>
                  <a:pt x="130" y="123"/>
                </a:lnTo>
                <a:lnTo>
                  <a:pt x="130" y="122"/>
                </a:lnTo>
                <a:lnTo>
                  <a:pt x="131" y="122"/>
                </a:lnTo>
                <a:lnTo>
                  <a:pt x="130" y="122"/>
                </a:lnTo>
                <a:lnTo>
                  <a:pt x="131" y="122"/>
                </a:lnTo>
                <a:lnTo>
                  <a:pt x="132" y="122"/>
                </a:lnTo>
                <a:lnTo>
                  <a:pt x="132" y="121"/>
                </a:lnTo>
                <a:lnTo>
                  <a:pt x="131" y="121"/>
                </a:lnTo>
                <a:lnTo>
                  <a:pt x="132" y="121"/>
                </a:lnTo>
                <a:lnTo>
                  <a:pt x="131" y="121"/>
                </a:lnTo>
                <a:lnTo>
                  <a:pt x="131" y="120"/>
                </a:lnTo>
                <a:lnTo>
                  <a:pt x="131" y="121"/>
                </a:lnTo>
                <a:lnTo>
                  <a:pt x="131" y="120"/>
                </a:lnTo>
                <a:lnTo>
                  <a:pt x="132" y="120"/>
                </a:lnTo>
                <a:lnTo>
                  <a:pt x="132" y="119"/>
                </a:lnTo>
                <a:lnTo>
                  <a:pt x="131" y="119"/>
                </a:lnTo>
                <a:lnTo>
                  <a:pt x="132" y="119"/>
                </a:lnTo>
                <a:lnTo>
                  <a:pt x="132" y="118"/>
                </a:lnTo>
                <a:lnTo>
                  <a:pt x="132" y="119"/>
                </a:lnTo>
                <a:lnTo>
                  <a:pt x="131" y="119"/>
                </a:lnTo>
                <a:lnTo>
                  <a:pt x="131" y="118"/>
                </a:lnTo>
                <a:lnTo>
                  <a:pt x="131" y="119"/>
                </a:lnTo>
                <a:lnTo>
                  <a:pt x="131" y="118"/>
                </a:lnTo>
                <a:lnTo>
                  <a:pt x="131" y="119"/>
                </a:lnTo>
                <a:lnTo>
                  <a:pt x="131" y="118"/>
                </a:lnTo>
                <a:lnTo>
                  <a:pt x="130" y="118"/>
                </a:lnTo>
                <a:lnTo>
                  <a:pt x="131" y="118"/>
                </a:lnTo>
                <a:lnTo>
                  <a:pt x="130" y="118"/>
                </a:lnTo>
                <a:lnTo>
                  <a:pt x="130" y="119"/>
                </a:lnTo>
                <a:lnTo>
                  <a:pt x="130" y="118"/>
                </a:lnTo>
                <a:lnTo>
                  <a:pt x="130" y="119"/>
                </a:lnTo>
                <a:lnTo>
                  <a:pt x="130" y="118"/>
                </a:lnTo>
                <a:lnTo>
                  <a:pt x="130" y="119"/>
                </a:lnTo>
                <a:lnTo>
                  <a:pt x="130" y="118"/>
                </a:lnTo>
                <a:lnTo>
                  <a:pt x="130" y="119"/>
                </a:lnTo>
                <a:lnTo>
                  <a:pt x="130" y="118"/>
                </a:lnTo>
                <a:lnTo>
                  <a:pt x="130" y="117"/>
                </a:lnTo>
                <a:lnTo>
                  <a:pt x="129" y="117"/>
                </a:lnTo>
                <a:lnTo>
                  <a:pt x="128" y="117"/>
                </a:lnTo>
                <a:lnTo>
                  <a:pt x="128" y="118"/>
                </a:lnTo>
                <a:lnTo>
                  <a:pt x="128" y="119"/>
                </a:lnTo>
                <a:lnTo>
                  <a:pt x="128" y="118"/>
                </a:lnTo>
                <a:lnTo>
                  <a:pt x="128" y="119"/>
                </a:lnTo>
                <a:lnTo>
                  <a:pt x="128" y="118"/>
                </a:lnTo>
                <a:lnTo>
                  <a:pt x="128" y="119"/>
                </a:lnTo>
                <a:lnTo>
                  <a:pt x="128" y="118"/>
                </a:lnTo>
                <a:lnTo>
                  <a:pt x="127" y="119"/>
                </a:lnTo>
                <a:lnTo>
                  <a:pt x="127" y="118"/>
                </a:lnTo>
                <a:lnTo>
                  <a:pt x="127" y="119"/>
                </a:lnTo>
                <a:lnTo>
                  <a:pt x="127" y="118"/>
                </a:lnTo>
                <a:lnTo>
                  <a:pt x="127" y="119"/>
                </a:lnTo>
                <a:lnTo>
                  <a:pt x="127" y="118"/>
                </a:lnTo>
                <a:lnTo>
                  <a:pt x="126" y="118"/>
                </a:lnTo>
                <a:lnTo>
                  <a:pt x="126" y="119"/>
                </a:lnTo>
                <a:lnTo>
                  <a:pt x="126" y="118"/>
                </a:lnTo>
                <a:lnTo>
                  <a:pt x="126" y="119"/>
                </a:lnTo>
                <a:lnTo>
                  <a:pt x="126" y="118"/>
                </a:lnTo>
                <a:lnTo>
                  <a:pt x="126" y="117"/>
                </a:lnTo>
                <a:lnTo>
                  <a:pt x="125" y="117"/>
                </a:lnTo>
                <a:lnTo>
                  <a:pt x="126" y="117"/>
                </a:lnTo>
                <a:lnTo>
                  <a:pt x="125" y="117"/>
                </a:lnTo>
                <a:lnTo>
                  <a:pt x="126" y="117"/>
                </a:lnTo>
                <a:lnTo>
                  <a:pt x="125" y="117"/>
                </a:lnTo>
                <a:lnTo>
                  <a:pt x="126" y="117"/>
                </a:lnTo>
                <a:lnTo>
                  <a:pt x="126" y="116"/>
                </a:lnTo>
                <a:lnTo>
                  <a:pt x="126" y="117"/>
                </a:lnTo>
                <a:lnTo>
                  <a:pt x="126" y="116"/>
                </a:lnTo>
                <a:lnTo>
                  <a:pt x="126" y="115"/>
                </a:lnTo>
                <a:lnTo>
                  <a:pt x="125" y="115"/>
                </a:lnTo>
                <a:lnTo>
                  <a:pt x="126" y="115"/>
                </a:lnTo>
                <a:lnTo>
                  <a:pt x="125" y="115"/>
                </a:lnTo>
                <a:lnTo>
                  <a:pt x="124" y="115"/>
                </a:lnTo>
                <a:lnTo>
                  <a:pt x="124" y="114"/>
                </a:lnTo>
                <a:lnTo>
                  <a:pt x="123" y="114"/>
                </a:lnTo>
                <a:lnTo>
                  <a:pt x="123" y="115"/>
                </a:lnTo>
                <a:lnTo>
                  <a:pt x="122" y="115"/>
                </a:lnTo>
                <a:lnTo>
                  <a:pt x="121" y="115"/>
                </a:lnTo>
                <a:lnTo>
                  <a:pt x="121" y="116"/>
                </a:lnTo>
                <a:lnTo>
                  <a:pt x="121" y="117"/>
                </a:lnTo>
                <a:lnTo>
                  <a:pt x="121" y="116"/>
                </a:lnTo>
                <a:lnTo>
                  <a:pt x="121" y="117"/>
                </a:lnTo>
                <a:lnTo>
                  <a:pt x="122" y="117"/>
                </a:lnTo>
                <a:lnTo>
                  <a:pt x="121" y="117"/>
                </a:lnTo>
                <a:lnTo>
                  <a:pt x="121" y="118"/>
                </a:lnTo>
                <a:lnTo>
                  <a:pt x="121" y="119"/>
                </a:lnTo>
                <a:lnTo>
                  <a:pt x="121" y="118"/>
                </a:lnTo>
                <a:lnTo>
                  <a:pt x="121" y="119"/>
                </a:lnTo>
                <a:lnTo>
                  <a:pt x="120" y="118"/>
                </a:lnTo>
                <a:lnTo>
                  <a:pt x="121" y="118"/>
                </a:lnTo>
                <a:lnTo>
                  <a:pt x="120" y="118"/>
                </a:lnTo>
                <a:lnTo>
                  <a:pt x="120" y="119"/>
                </a:lnTo>
                <a:lnTo>
                  <a:pt x="120" y="118"/>
                </a:lnTo>
                <a:lnTo>
                  <a:pt x="120" y="119"/>
                </a:lnTo>
                <a:lnTo>
                  <a:pt x="120" y="118"/>
                </a:lnTo>
                <a:lnTo>
                  <a:pt x="120" y="119"/>
                </a:lnTo>
                <a:lnTo>
                  <a:pt x="119" y="119"/>
                </a:lnTo>
                <a:lnTo>
                  <a:pt x="119" y="118"/>
                </a:lnTo>
                <a:lnTo>
                  <a:pt x="119" y="119"/>
                </a:lnTo>
                <a:lnTo>
                  <a:pt x="119" y="118"/>
                </a:lnTo>
                <a:lnTo>
                  <a:pt x="119" y="119"/>
                </a:lnTo>
                <a:lnTo>
                  <a:pt x="119" y="118"/>
                </a:lnTo>
                <a:lnTo>
                  <a:pt x="119" y="119"/>
                </a:lnTo>
                <a:lnTo>
                  <a:pt x="119" y="118"/>
                </a:lnTo>
                <a:lnTo>
                  <a:pt x="119" y="117"/>
                </a:lnTo>
                <a:lnTo>
                  <a:pt x="118" y="117"/>
                </a:lnTo>
                <a:lnTo>
                  <a:pt x="119" y="117"/>
                </a:lnTo>
                <a:lnTo>
                  <a:pt x="118" y="117"/>
                </a:lnTo>
                <a:lnTo>
                  <a:pt x="117" y="117"/>
                </a:lnTo>
                <a:lnTo>
                  <a:pt x="117" y="118"/>
                </a:lnTo>
                <a:lnTo>
                  <a:pt x="117" y="119"/>
                </a:lnTo>
                <a:lnTo>
                  <a:pt x="117" y="118"/>
                </a:lnTo>
                <a:lnTo>
                  <a:pt x="117" y="119"/>
                </a:lnTo>
                <a:lnTo>
                  <a:pt x="117" y="118"/>
                </a:lnTo>
                <a:lnTo>
                  <a:pt x="117" y="119"/>
                </a:lnTo>
                <a:lnTo>
                  <a:pt x="117" y="118"/>
                </a:lnTo>
                <a:lnTo>
                  <a:pt x="117" y="119"/>
                </a:lnTo>
                <a:lnTo>
                  <a:pt x="116" y="119"/>
                </a:lnTo>
                <a:lnTo>
                  <a:pt x="116" y="118"/>
                </a:lnTo>
                <a:lnTo>
                  <a:pt x="116" y="119"/>
                </a:lnTo>
                <a:lnTo>
                  <a:pt x="116" y="118"/>
                </a:lnTo>
                <a:lnTo>
                  <a:pt x="116" y="119"/>
                </a:lnTo>
                <a:lnTo>
                  <a:pt x="116" y="118"/>
                </a:lnTo>
                <a:lnTo>
                  <a:pt x="115" y="118"/>
                </a:lnTo>
                <a:lnTo>
                  <a:pt x="115" y="119"/>
                </a:lnTo>
                <a:lnTo>
                  <a:pt x="115" y="118"/>
                </a:lnTo>
                <a:lnTo>
                  <a:pt x="115" y="119"/>
                </a:lnTo>
                <a:lnTo>
                  <a:pt x="116" y="119"/>
                </a:lnTo>
                <a:lnTo>
                  <a:pt x="115" y="119"/>
                </a:lnTo>
                <a:lnTo>
                  <a:pt x="115" y="120"/>
                </a:lnTo>
                <a:lnTo>
                  <a:pt x="116" y="120"/>
                </a:lnTo>
                <a:lnTo>
                  <a:pt x="116" y="121"/>
                </a:lnTo>
                <a:lnTo>
                  <a:pt x="116" y="120"/>
                </a:lnTo>
                <a:lnTo>
                  <a:pt x="116" y="121"/>
                </a:lnTo>
                <a:lnTo>
                  <a:pt x="115" y="121"/>
                </a:lnTo>
                <a:lnTo>
                  <a:pt x="116" y="121"/>
                </a:lnTo>
                <a:lnTo>
                  <a:pt x="115" y="121"/>
                </a:lnTo>
                <a:lnTo>
                  <a:pt x="115" y="122"/>
                </a:lnTo>
                <a:lnTo>
                  <a:pt x="116" y="122"/>
                </a:lnTo>
                <a:lnTo>
                  <a:pt x="117" y="122"/>
                </a:lnTo>
                <a:lnTo>
                  <a:pt x="117" y="123"/>
                </a:lnTo>
                <a:lnTo>
                  <a:pt x="118" y="123"/>
                </a:lnTo>
                <a:lnTo>
                  <a:pt x="118" y="124"/>
                </a:lnTo>
                <a:lnTo>
                  <a:pt x="117" y="124"/>
                </a:lnTo>
                <a:lnTo>
                  <a:pt x="117" y="125"/>
                </a:lnTo>
                <a:lnTo>
                  <a:pt x="116" y="125"/>
                </a:lnTo>
                <a:lnTo>
                  <a:pt x="116" y="124"/>
                </a:lnTo>
                <a:lnTo>
                  <a:pt x="116" y="125"/>
                </a:lnTo>
                <a:lnTo>
                  <a:pt x="115" y="125"/>
                </a:lnTo>
                <a:lnTo>
                  <a:pt x="116" y="125"/>
                </a:lnTo>
                <a:lnTo>
                  <a:pt x="115" y="125"/>
                </a:lnTo>
                <a:lnTo>
                  <a:pt x="115" y="126"/>
                </a:lnTo>
                <a:lnTo>
                  <a:pt x="115" y="125"/>
                </a:lnTo>
                <a:lnTo>
                  <a:pt x="115" y="126"/>
                </a:lnTo>
                <a:lnTo>
                  <a:pt x="116" y="126"/>
                </a:lnTo>
                <a:lnTo>
                  <a:pt x="116" y="127"/>
                </a:lnTo>
                <a:lnTo>
                  <a:pt x="115" y="127"/>
                </a:lnTo>
                <a:lnTo>
                  <a:pt x="116" y="127"/>
                </a:lnTo>
                <a:lnTo>
                  <a:pt x="116" y="128"/>
                </a:lnTo>
                <a:lnTo>
                  <a:pt x="115" y="128"/>
                </a:lnTo>
                <a:lnTo>
                  <a:pt x="114" y="128"/>
                </a:lnTo>
                <a:lnTo>
                  <a:pt x="114" y="127"/>
                </a:lnTo>
                <a:lnTo>
                  <a:pt x="114" y="128"/>
                </a:lnTo>
                <a:lnTo>
                  <a:pt x="113" y="128"/>
                </a:lnTo>
                <a:lnTo>
                  <a:pt x="113" y="127"/>
                </a:lnTo>
                <a:lnTo>
                  <a:pt x="113" y="126"/>
                </a:lnTo>
                <a:lnTo>
                  <a:pt x="112" y="126"/>
                </a:lnTo>
                <a:lnTo>
                  <a:pt x="112" y="127"/>
                </a:lnTo>
                <a:lnTo>
                  <a:pt x="112" y="128"/>
                </a:lnTo>
                <a:lnTo>
                  <a:pt x="111" y="128"/>
                </a:lnTo>
                <a:lnTo>
                  <a:pt x="111" y="127"/>
                </a:lnTo>
                <a:lnTo>
                  <a:pt x="111" y="128"/>
                </a:lnTo>
                <a:lnTo>
                  <a:pt x="110" y="128"/>
                </a:lnTo>
                <a:lnTo>
                  <a:pt x="109" y="127"/>
                </a:lnTo>
                <a:lnTo>
                  <a:pt x="110" y="127"/>
                </a:lnTo>
                <a:lnTo>
                  <a:pt x="109" y="127"/>
                </a:lnTo>
                <a:lnTo>
                  <a:pt x="109" y="126"/>
                </a:lnTo>
                <a:lnTo>
                  <a:pt x="110" y="126"/>
                </a:lnTo>
                <a:lnTo>
                  <a:pt x="110" y="125"/>
                </a:lnTo>
                <a:lnTo>
                  <a:pt x="110" y="126"/>
                </a:lnTo>
                <a:lnTo>
                  <a:pt x="110" y="125"/>
                </a:lnTo>
                <a:lnTo>
                  <a:pt x="109" y="125"/>
                </a:lnTo>
                <a:lnTo>
                  <a:pt x="110" y="125"/>
                </a:lnTo>
                <a:lnTo>
                  <a:pt x="109" y="125"/>
                </a:lnTo>
                <a:lnTo>
                  <a:pt x="109" y="124"/>
                </a:lnTo>
                <a:lnTo>
                  <a:pt x="109" y="125"/>
                </a:lnTo>
                <a:lnTo>
                  <a:pt x="108" y="125"/>
                </a:lnTo>
                <a:lnTo>
                  <a:pt x="108" y="124"/>
                </a:lnTo>
                <a:lnTo>
                  <a:pt x="107" y="124"/>
                </a:lnTo>
                <a:lnTo>
                  <a:pt x="107" y="123"/>
                </a:lnTo>
                <a:lnTo>
                  <a:pt x="107" y="124"/>
                </a:lnTo>
                <a:lnTo>
                  <a:pt x="106" y="124"/>
                </a:lnTo>
                <a:lnTo>
                  <a:pt x="106" y="125"/>
                </a:lnTo>
                <a:lnTo>
                  <a:pt x="105" y="125"/>
                </a:lnTo>
                <a:lnTo>
                  <a:pt x="106" y="125"/>
                </a:lnTo>
                <a:lnTo>
                  <a:pt x="105" y="125"/>
                </a:lnTo>
                <a:lnTo>
                  <a:pt x="106" y="125"/>
                </a:lnTo>
                <a:lnTo>
                  <a:pt x="105" y="125"/>
                </a:lnTo>
                <a:lnTo>
                  <a:pt x="106" y="124"/>
                </a:lnTo>
                <a:lnTo>
                  <a:pt x="105" y="124"/>
                </a:lnTo>
                <a:lnTo>
                  <a:pt x="105" y="125"/>
                </a:lnTo>
                <a:lnTo>
                  <a:pt x="104" y="125"/>
                </a:lnTo>
                <a:lnTo>
                  <a:pt x="105" y="125"/>
                </a:lnTo>
                <a:lnTo>
                  <a:pt x="105" y="126"/>
                </a:lnTo>
                <a:lnTo>
                  <a:pt x="104" y="126"/>
                </a:lnTo>
                <a:lnTo>
                  <a:pt x="104" y="125"/>
                </a:lnTo>
                <a:lnTo>
                  <a:pt x="104" y="126"/>
                </a:lnTo>
                <a:lnTo>
                  <a:pt x="105" y="126"/>
                </a:lnTo>
                <a:lnTo>
                  <a:pt x="105" y="127"/>
                </a:lnTo>
                <a:lnTo>
                  <a:pt x="104" y="127"/>
                </a:lnTo>
                <a:lnTo>
                  <a:pt x="105" y="127"/>
                </a:lnTo>
                <a:lnTo>
                  <a:pt x="105" y="128"/>
                </a:lnTo>
                <a:lnTo>
                  <a:pt x="104" y="128"/>
                </a:lnTo>
                <a:lnTo>
                  <a:pt x="103" y="128"/>
                </a:lnTo>
                <a:lnTo>
                  <a:pt x="103" y="127"/>
                </a:lnTo>
                <a:lnTo>
                  <a:pt x="103" y="128"/>
                </a:lnTo>
                <a:lnTo>
                  <a:pt x="102" y="128"/>
                </a:lnTo>
                <a:lnTo>
                  <a:pt x="102" y="127"/>
                </a:lnTo>
                <a:lnTo>
                  <a:pt x="102" y="126"/>
                </a:lnTo>
                <a:lnTo>
                  <a:pt x="101" y="126"/>
                </a:lnTo>
                <a:lnTo>
                  <a:pt x="102" y="127"/>
                </a:lnTo>
                <a:lnTo>
                  <a:pt x="101" y="127"/>
                </a:lnTo>
                <a:lnTo>
                  <a:pt x="101" y="128"/>
                </a:lnTo>
                <a:lnTo>
                  <a:pt x="100" y="128"/>
                </a:lnTo>
                <a:lnTo>
                  <a:pt x="100" y="127"/>
                </a:lnTo>
                <a:lnTo>
                  <a:pt x="100" y="128"/>
                </a:lnTo>
                <a:lnTo>
                  <a:pt x="99" y="128"/>
                </a:lnTo>
                <a:lnTo>
                  <a:pt x="100" y="128"/>
                </a:lnTo>
                <a:lnTo>
                  <a:pt x="99" y="128"/>
                </a:lnTo>
                <a:lnTo>
                  <a:pt x="99" y="127"/>
                </a:lnTo>
                <a:lnTo>
                  <a:pt x="98" y="127"/>
                </a:lnTo>
                <a:lnTo>
                  <a:pt x="98" y="126"/>
                </a:lnTo>
                <a:lnTo>
                  <a:pt x="99" y="126"/>
                </a:lnTo>
                <a:lnTo>
                  <a:pt x="99" y="125"/>
                </a:lnTo>
                <a:lnTo>
                  <a:pt x="99" y="126"/>
                </a:lnTo>
                <a:lnTo>
                  <a:pt x="99" y="125"/>
                </a:lnTo>
                <a:lnTo>
                  <a:pt x="98" y="125"/>
                </a:lnTo>
                <a:lnTo>
                  <a:pt x="98" y="124"/>
                </a:lnTo>
                <a:lnTo>
                  <a:pt x="98" y="125"/>
                </a:lnTo>
                <a:lnTo>
                  <a:pt x="97" y="125"/>
                </a:lnTo>
                <a:lnTo>
                  <a:pt x="97" y="124"/>
                </a:lnTo>
                <a:lnTo>
                  <a:pt x="96" y="124"/>
                </a:lnTo>
                <a:lnTo>
                  <a:pt x="96" y="123"/>
                </a:lnTo>
                <a:lnTo>
                  <a:pt x="97" y="123"/>
                </a:lnTo>
                <a:lnTo>
                  <a:pt x="97" y="122"/>
                </a:lnTo>
                <a:lnTo>
                  <a:pt x="98" y="122"/>
                </a:lnTo>
                <a:lnTo>
                  <a:pt x="99" y="122"/>
                </a:lnTo>
                <a:lnTo>
                  <a:pt x="99" y="121"/>
                </a:lnTo>
                <a:lnTo>
                  <a:pt x="99" y="120"/>
                </a:lnTo>
                <a:lnTo>
                  <a:pt x="98" y="121"/>
                </a:lnTo>
                <a:lnTo>
                  <a:pt x="98" y="120"/>
                </a:lnTo>
                <a:lnTo>
                  <a:pt x="99" y="120"/>
                </a:lnTo>
                <a:lnTo>
                  <a:pt x="99" y="119"/>
                </a:lnTo>
                <a:lnTo>
                  <a:pt x="99" y="118"/>
                </a:lnTo>
                <a:lnTo>
                  <a:pt x="99" y="119"/>
                </a:lnTo>
                <a:lnTo>
                  <a:pt x="99" y="118"/>
                </a:lnTo>
                <a:lnTo>
                  <a:pt x="98" y="118"/>
                </a:lnTo>
                <a:lnTo>
                  <a:pt x="98" y="119"/>
                </a:lnTo>
                <a:lnTo>
                  <a:pt x="98" y="118"/>
                </a:lnTo>
                <a:lnTo>
                  <a:pt x="98" y="119"/>
                </a:lnTo>
                <a:lnTo>
                  <a:pt x="98" y="118"/>
                </a:lnTo>
                <a:lnTo>
                  <a:pt x="98" y="119"/>
                </a:lnTo>
                <a:lnTo>
                  <a:pt x="98" y="118"/>
                </a:lnTo>
                <a:lnTo>
                  <a:pt x="97" y="119"/>
                </a:lnTo>
                <a:lnTo>
                  <a:pt x="97" y="118"/>
                </a:lnTo>
                <a:lnTo>
                  <a:pt x="97" y="119"/>
                </a:lnTo>
                <a:lnTo>
                  <a:pt x="97" y="118"/>
                </a:lnTo>
                <a:lnTo>
                  <a:pt x="97" y="119"/>
                </a:lnTo>
                <a:lnTo>
                  <a:pt x="97" y="118"/>
                </a:lnTo>
                <a:lnTo>
                  <a:pt x="97" y="117"/>
                </a:lnTo>
                <a:lnTo>
                  <a:pt x="96" y="117"/>
                </a:lnTo>
                <a:lnTo>
                  <a:pt x="95" y="117"/>
                </a:lnTo>
                <a:lnTo>
                  <a:pt x="95" y="118"/>
                </a:lnTo>
                <a:lnTo>
                  <a:pt x="95" y="119"/>
                </a:lnTo>
                <a:lnTo>
                  <a:pt x="95" y="118"/>
                </a:lnTo>
                <a:lnTo>
                  <a:pt x="95" y="119"/>
                </a:lnTo>
                <a:lnTo>
                  <a:pt x="95" y="118"/>
                </a:lnTo>
                <a:lnTo>
                  <a:pt x="95" y="119"/>
                </a:lnTo>
                <a:lnTo>
                  <a:pt x="95" y="118"/>
                </a:lnTo>
                <a:lnTo>
                  <a:pt x="95" y="119"/>
                </a:lnTo>
                <a:lnTo>
                  <a:pt x="95" y="118"/>
                </a:lnTo>
                <a:lnTo>
                  <a:pt x="94" y="118"/>
                </a:lnTo>
                <a:lnTo>
                  <a:pt x="95" y="118"/>
                </a:lnTo>
                <a:lnTo>
                  <a:pt x="94" y="118"/>
                </a:lnTo>
                <a:lnTo>
                  <a:pt x="94" y="119"/>
                </a:lnTo>
                <a:lnTo>
                  <a:pt x="94" y="118"/>
                </a:lnTo>
                <a:lnTo>
                  <a:pt x="94" y="119"/>
                </a:lnTo>
                <a:lnTo>
                  <a:pt x="94" y="118"/>
                </a:lnTo>
                <a:lnTo>
                  <a:pt x="94" y="119"/>
                </a:lnTo>
                <a:lnTo>
                  <a:pt x="93" y="119"/>
                </a:lnTo>
                <a:lnTo>
                  <a:pt x="93" y="118"/>
                </a:lnTo>
                <a:lnTo>
                  <a:pt x="93" y="119"/>
                </a:lnTo>
                <a:lnTo>
                  <a:pt x="93" y="118"/>
                </a:lnTo>
                <a:lnTo>
                  <a:pt x="93" y="117"/>
                </a:lnTo>
                <a:lnTo>
                  <a:pt x="92" y="117"/>
                </a:lnTo>
                <a:lnTo>
                  <a:pt x="93" y="117"/>
                </a:lnTo>
                <a:lnTo>
                  <a:pt x="93" y="116"/>
                </a:lnTo>
                <a:lnTo>
                  <a:pt x="93" y="117"/>
                </a:lnTo>
                <a:lnTo>
                  <a:pt x="93" y="116"/>
                </a:lnTo>
                <a:lnTo>
                  <a:pt x="93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2" y="115"/>
                </a:lnTo>
                <a:lnTo>
                  <a:pt x="91" y="115"/>
                </a:lnTo>
                <a:lnTo>
                  <a:pt x="91" y="114"/>
                </a:lnTo>
                <a:lnTo>
                  <a:pt x="92" y="114"/>
                </a:lnTo>
                <a:lnTo>
                  <a:pt x="91" y="114"/>
                </a:lnTo>
                <a:lnTo>
                  <a:pt x="92" y="114"/>
                </a:lnTo>
                <a:lnTo>
                  <a:pt x="91" y="114"/>
                </a:lnTo>
                <a:lnTo>
                  <a:pt x="91" y="113"/>
                </a:lnTo>
                <a:lnTo>
                  <a:pt x="92" y="113"/>
                </a:lnTo>
                <a:lnTo>
                  <a:pt x="91" y="113"/>
                </a:lnTo>
                <a:lnTo>
                  <a:pt x="92" y="113"/>
                </a:lnTo>
                <a:lnTo>
                  <a:pt x="91" y="113"/>
                </a:lnTo>
                <a:lnTo>
                  <a:pt x="92" y="113"/>
                </a:lnTo>
                <a:lnTo>
                  <a:pt x="91" y="113"/>
                </a:lnTo>
                <a:lnTo>
                  <a:pt x="92" y="113"/>
                </a:lnTo>
                <a:lnTo>
                  <a:pt x="91" y="113"/>
                </a:lnTo>
                <a:lnTo>
                  <a:pt x="92" y="113"/>
                </a:lnTo>
                <a:lnTo>
                  <a:pt x="91" y="112"/>
                </a:lnTo>
                <a:lnTo>
                  <a:pt x="92" y="112"/>
                </a:lnTo>
                <a:lnTo>
                  <a:pt x="91" y="112"/>
                </a:lnTo>
                <a:lnTo>
                  <a:pt x="92" y="112"/>
                </a:lnTo>
                <a:lnTo>
                  <a:pt x="91" y="112"/>
                </a:lnTo>
                <a:lnTo>
                  <a:pt x="92" y="112"/>
                </a:lnTo>
                <a:lnTo>
                  <a:pt x="92" y="113"/>
                </a:lnTo>
                <a:lnTo>
                  <a:pt x="93" y="113"/>
                </a:lnTo>
                <a:lnTo>
                  <a:pt x="93" y="112"/>
                </a:lnTo>
                <a:lnTo>
                  <a:pt x="93" y="111"/>
                </a:lnTo>
                <a:lnTo>
                  <a:pt x="93" y="112"/>
                </a:lnTo>
                <a:lnTo>
                  <a:pt x="93" y="111"/>
                </a:lnTo>
                <a:lnTo>
                  <a:pt x="92" y="111"/>
                </a:lnTo>
                <a:lnTo>
                  <a:pt x="93" y="111"/>
                </a:lnTo>
                <a:lnTo>
                  <a:pt x="93" y="110"/>
                </a:lnTo>
                <a:lnTo>
                  <a:pt x="93" y="111"/>
                </a:lnTo>
                <a:lnTo>
                  <a:pt x="93" y="110"/>
                </a:lnTo>
                <a:lnTo>
                  <a:pt x="93" y="109"/>
                </a:lnTo>
                <a:lnTo>
                  <a:pt x="94" y="109"/>
                </a:lnTo>
                <a:lnTo>
                  <a:pt x="94" y="110"/>
                </a:lnTo>
                <a:lnTo>
                  <a:pt x="94" y="109"/>
                </a:lnTo>
                <a:lnTo>
                  <a:pt x="95" y="109"/>
                </a:lnTo>
                <a:lnTo>
                  <a:pt x="94" y="109"/>
                </a:lnTo>
                <a:lnTo>
                  <a:pt x="95" y="109"/>
                </a:lnTo>
                <a:lnTo>
                  <a:pt x="95" y="110"/>
                </a:lnTo>
                <a:lnTo>
                  <a:pt x="96" y="110"/>
                </a:lnTo>
                <a:lnTo>
                  <a:pt x="96" y="111"/>
                </a:lnTo>
                <a:lnTo>
                  <a:pt x="96" y="110"/>
                </a:lnTo>
                <a:lnTo>
                  <a:pt x="96" y="111"/>
                </a:lnTo>
                <a:lnTo>
                  <a:pt x="96" y="110"/>
                </a:lnTo>
                <a:lnTo>
                  <a:pt x="96" y="111"/>
                </a:lnTo>
                <a:lnTo>
                  <a:pt x="96" y="110"/>
                </a:lnTo>
                <a:lnTo>
                  <a:pt x="97" y="110"/>
                </a:lnTo>
                <a:lnTo>
                  <a:pt x="97" y="109"/>
                </a:lnTo>
                <a:lnTo>
                  <a:pt x="98" y="109"/>
                </a:lnTo>
                <a:lnTo>
                  <a:pt x="98" y="110"/>
                </a:lnTo>
                <a:lnTo>
                  <a:pt x="98" y="109"/>
                </a:lnTo>
                <a:lnTo>
                  <a:pt x="99" y="109"/>
                </a:lnTo>
                <a:lnTo>
                  <a:pt x="99" y="108"/>
                </a:lnTo>
                <a:lnTo>
                  <a:pt x="98" y="108"/>
                </a:lnTo>
                <a:lnTo>
                  <a:pt x="98" y="107"/>
                </a:lnTo>
                <a:lnTo>
                  <a:pt x="99" y="107"/>
                </a:lnTo>
                <a:lnTo>
                  <a:pt x="99" y="106"/>
                </a:lnTo>
                <a:lnTo>
                  <a:pt x="98" y="106"/>
                </a:lnTo>
                <a:lnTo>
                  <a:pt x="98" y="105"/>
                </a:lnTo>
                <a:lnTo>
                  <a:pt x="98" y="106"/>
                </a:lnTo>
                <a:lnTo>
                  <a:pt x="98" y="105"/>
                </a:lnTo>
                <a:lnTo>
                  <a:pt x="98" y="106"/>
                </a:lnTo>
                <a:lnTo>
                  <a:pt x="98" y="105"/>
                </a:lnTo>
                <a:lnTo>
                  <a:pt x="98" y="106"/>
                </a:lnTo>
                <a:lnTo>
                  <a:pt x="97" y="106"/>
                </a:lnTo>
                <a:lnTo>
                  <a:pt x="97" y="105"/>
                </a:lnTo>
                <a:lnTo>
                  <a:pt x="97" y="106"/>
                </a:lnTo>
                <a:lnTo>
                  <a:pt x="97" y="105"/>
                </a:lnTo>
                <a:lnTo>
                  <a:pt x="96" y="105"/>
                </a:lnTo>
                <a:lnTo>
                  <a:pt x="96" y="104"/>
                </a:lnTo>
                <a:lnTo>
                  <a:pt x="97" y="104"/>
                </a:lnTo>
                <a:lnTo>
                  <a:pt x="97" y="103"/>
                </a:lnTo>
                <a:lnTo>
                  <a:pt x="98" y="103"/>
                </a:lnTo>
                <a:lnTo>
                  <a:pt x="99" y="103"/>
                </a:lnTo>
                <a:lnTo>
                  <a:pt x="99" y="102"/>
                </a:lnTo>
                <a:lnTo>
                  <a:pt x="99" y="101"/>
                </a:lnTo>
                <a:lnTo>
                  <a:pt x="98" y="102"/>
                </a:lnTo>
                <a:lnTo>
                  <a:pt x="98" y="101"/>
                </a:lnTo>
                <a:lnTo>
                  <a:pt x="99" y="101"/>
                </a:lnTo>
                <a:lnTo>
                  <a:pt x="99" y="100"/>
                </a:lnTo>
                <a:lnTo>
                  <a:pt x="99" y="99"/>
                </a:lnTo>
                <a:lnTo>
                  <a:pt x="99" y="100"/>
                </a:lnTo>
                <a:lnTo>
                  <a:pt x="99" y="99"/>
                </a:lnTo>
                <a:lnTo>
                  <a:pt x="98" y="99"/>
                </a:lnTo>
                <a:lnTo>
                  <a:pt x="98" y="100"/>
                </a:lnTo>
                <a:lnTo>
                  <a:pt x="98" y="99"/>
                </a:lnTo>
                <a:lnTo>
                  <a:pt x="98" y="100"/>
                </a:lnTo>
                <a:lnTo>
                  <a:pt x="98" y="99"/>
                </a:lnTo>
                <a:lnTo>
                  <a:pt x="98" y="100"/>
                </a:lnTo>
                <a:lnTo>
                  <a:pt x="98" y="99"/>
                </a:lnTo>
                <a:lnTo>
                  <a:pt x="97" y="100"/>
                </a:lnTo>
                <a:lnTo>
                  <a:pt x="97" y="99"/>
                </a:lnTo>
                <a:lnTo>
                  <a:pt x="97" y="100"/>
                </a:lnTo>
                <a:lnTo>
                  <a:pt x="97" y="99"/>
                </a:lnTo>
                <a:lnTo>
                  <a:pt x="97" y="100"/>
                </a:lnTo>
                <a:lnTo>
                  <a:pt x="97" y="99"/>
                </a:lnTo>
                <a:lnTo>
                  <a:pt x="97" y="98"/>
                </a:lnTo>
                <a:lnTo>
                  <a:pt x="97" y="99"/>
                </a:lnTo>
                <a:lnTo>
                  <a:pt x="97" y="98"/>
                </a:lnTo>
                <a:lnTo>
                  <a:pt x="97" y="99"/>
                </a:lnTo>
                <a:lnTo>
                  <a:pt x="97" y="98"/>
                </a:lnTo>
                <a:lnTo>
                  <a:pt x="96" y="99"/>
                </a:lnTo>
                <a:lnTo>
                  <a:pt x="96" y="98"/>
                </a:lnTo>
                <a:lnTo>
                  <a:pt x="96" y="99"/>
                </a:lnTo>
                <a:lnTo>
                  <a:pt x="96" y="98"/>
                </a:lnTo>
                <a:lnTo>
                  <a:pt x="96" y="99"/>
                </a:lnTo>
                <a:lnTo>
                  <a:pt x="96" y="98"/>
                </a:lnTo>
                <a:lnTo>
                  <a:pt x="95" y="98"/>
                </a:lnTo>
                <a:lnTo>
                  <a:pt x="95" y="99"/>
                </a:lnTo>
                <a:lnTo>
                  <a:pt x="95" y="98"/>
                </a:lnTo>
                <a:lnTo>
                  <a:pt x="95" y="99"/>
                </a:lnTo>
                <a:lnTo>
                  <a:pt x="95" y="100"/>
                </a:lnTo>
                <a:lnTo>
                  <a:pt x="95" y="99"/>
                </a:lnTo>
                <a:lnTo>
                  <a:pt x="95" y="100"/>
                </a:lnTo>
                <a:lnTo>
                  <a:pt x="95" y="99"/>
                </a:lnTo>
                <a:lnTo>
                  <a:pt x="95" y="100"/>
                </a:lnTo>
                <a:lnTo>
                  <a:pt x="95" y="99"/>
                </a:lnTo>
                <a:lnTo>
                  <a:pt x="95" y="100"/>
                </a:lnTo>
                <a:lnTo>
                  <a:pt x="95" y="99"/>
                </a:lnTo>
                <a:lnTo>
                  <a:pt x="94" y="99"/>
                </a:lnTo>
                <a:lnTo>
                  <a:pt x="95" y="99"/>
                </a:lnTo>
                <a:lnTo>
                  <a:pt x="94" y="99"/>
                </a:lnTo>
                <a:lnTo>
                  <a:pt x="94" y="100"/>
                </a:lnTo>
                <a:lnTo>
                  <a:pt x="94" y="99"/>
                </a:lnTo>
                <a:lnTo>
                  <a:pt x="94" y="100"/>
                </a:lnTo>
                <a:lnTo>
                  <a:pt x="94" y="99"/>
                </a:lnTo>
                <a:lnTo>
                  <a:pt x="94" y="100"/>
                </a:lnTo>
                <a:lnTo>
                  <a:pt x="93" y="100"/>
                </a:lnTo>
                <a:lnTo>
                  <a:pt x="93" y="99"/>
                </a:lnTo>
                <a:lnTo>
                  <a:pt x="93" y="100"/>
                </a:lnTo>
                <a:lnTo>
                  <a:pt x="93" y="99"/>
                </a:lnTo>
                <a:lnTo>
                  <a:pt x="93" y="98"/>
                </a:lnTo>
                <a:lnTo>
                  <a:pt x="93" y="99"/>
                </a:lnTo>
                <a:lnTo>
                  <a:pt x="93" y="98"/>
                </a:lnTo>
                <a:lnTo>
                  <a:pt x="93" y="99"/>
                </a:lnTo>
                <a:lnTo>
                  <a:pt x="93" y="98"/>
                </a:lnTo>
                <a:lnTo>
                  <a:pt x="93" y="99"/>
                </a:lnTo>
                <a:lnTo>
                  <a:pt x="93" y="98"/>
                </a:lnTo>
                <a:lnTo>
                  <a:pt x="92" y="98"/>
                </a:lnTo>
                <a:lnTo>
                  <a:pt x="93" y="98"/>
                </a:lnTo>
                <a:lnTo>
                  <a:pt x="93" y="97"/>
                </a:lnTo>
                <a:lnTo>
                  <a:pt x="93" y="98"/>
                </a:lnTo>
                <a:lnTo>
                  <a:pt x="93" y="97"/>
                </a:lnTo>
                <a:lnTo>
                  <a:pt x="93" y="98"/>
                </a:lnTo>
                <a:lnTo>
                  <a:pt x="93" y="97"/>
                </a:lnTo>
                <a:lnTo>
                  <a:pt x="93" y="98"/>
                </a:lnTo>
                <a:lnTo>
                  <a:pt x="93" y="97"/>
                </a:lnTo>
                <a:lnTo>
                  <a:pt x="93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2" y="96"/>
                </a:lnTo>
                <a:lnTo>
                  <a:pt x="91" y="96"/>
                </a:lnTo>
                <a:lnTo>
                  <a:pt x="91" y="95"/>
                </a:lnTo>
                <a:lnTo>
                  <a:pt x="92" y="95"/>
                </a:lnTo>
                <a:lnTo>
                  <a:pt x="91" y="95"/>
                </a:lnTo>
                <a:lnTo>
                  <a:pt x="92" y="95"/>
                </a:lnTo>
                <a:lnTo>
                  <a:pt x="91" y="95"/>
                </a:lnTo>
                <a:lnTo>
                  <a:pt x="90" y="95"/>
                </a:lnTo>
                <a:lnTo>
                  <a:pt x="90" y="96"/>
                </a:lnTo>
                <a:lnTo>
                  <a:pt x="89" y="96"/>
                </a:lnTo>
                <a:lnTo>
                  <a:pt x="90" y="96"/>
                </a:lnTo>
                <a:lnTo>
                  <a:pt x="89" y="96"/>
                </a:lnTo>
                <a:lnTo>
                  <a:pt x="88" y="96"/>
                </a:lnTo>
                <a:lnTo>
                  <a:pt x="89" y="96"/>
                </a:lnTo>
                <a:lnTo>
                  <a:pt x="88" y="96"/>
                </a:lnTo>
                <a:lnTo>
                  <a:pt x="89" y="96"/>
                </a:lnTo>
                <a:lnTo>
                  <a:pt x="88" y="96"/>
                </a:lnTo>
                <a:lnTo>
                  <a:pt x="89" y="96"/>
                </a:lnTo>
                <a:lnTo>
                  <a:pt x="88" y="96"/>
                </a:lnTo>
                <a:lnTo>
                  <a:pt x="88" y="97"/>
                </a:lnTo>
                <a:lnTo>
                  <a:pt x="88" y="98"/>
                </a:lnTo>
                <a:lnTo>
                  <a:pt x="88" y="97"/>
                </a:lnTo>
                <a:lnTo>
                  <a:pt x="88" y="98"/>
                </a:lnTo>
                <a:lnTo>
                  <a:pt x="88" y="97"/>
                </a:lnTo>
                <a:lnTo>
                  <a:pt x="88" y="98"/>
                </a:lnTo>
                <a:lnTo>
                  <a:pt x="88" y="97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8"/>
                </a:lnTo>
                <a:lnTo>
                  <a:pt x="89" y="98"/>
                </a:lnTo>
                <a:lnTo>
                  <a:pt x="88" y="99"/>
                </a:lnTo>
                <a:lnTo>
                  <a:pt x="88" y="98"/>
                </a:lnTo>
                <a:lnTo>
                  <a:pt x="88" y="99"/>
                </a:lnTo>
                <a:lnTo>
                  <a:pt x="88" y="98"/>
                </a:lnTo>
                <a:lnTo>
                  <a:pt x="88" y="99"/>
                </a:lnTo>
                <a:lnTo>
                  <a:pt x="88" y="98"/>
                </a:lnTo>
                <a:lnTo>
                  <a:pt x="88" y="99"/>
                </a:lnTo>
                <a:lnTo>
                  <a:pt x="88" y="100"/>
                </a:lnTo>
                <a:lnTo>
                  <a:pt x="88" y="99"/>
                </a:lnTo>
                <a:lnTo>
                  <a:pt x="88" y="100"/>
                </a:lnTo>
                <a:lnTo>
                  <a:pt x="88" y="99"/>
                </a:lnTo>
                <a:lnTo>
                  <a:pt x="87" y="99"/>
                </a:lnTo>
                <a:lnTo>
                  <a:pt x="88" y="99"/>
                </a:lnTo>
                <a:lnTo>
                  <a:pt x="87" y="100"/>
                </a:lnTo>
                <a:lnTo>
                  <a:pt x="87" y="99"/>
                </a:lnTo>
                <a:lnTo>
                  <a:pt x="87" y="100"/>
                </a:lnTo>
                <a:lnTo>
                  <a:pt x="87" y="99"/>
                </a:lnTo>
                <a:lnTo>
                  <a:pt x="87" y="100"/>
                </a:lnTo>
                <a:lnTo>
                  <a:pt x="87" y="99"/>
                </a:lnTo>
                <a:lnTo>
                  <a:pt x="87" y="100"/>
                </a:lnTo>
                <a:lnTo>
                  <a:pt x="86" y="100"/>
                </a:lnTo>
                <a:lnTo>
                  <a:pt x="86" y="99"/>
                </a:lnTo>
                <a:lnTo>
                  <a:pt x="86" y="100"/>
                </a:lnTo>
                <a:lnTo>
                  <a:pt x="86" y="99"/>
                </a:lnTo>
                <a:lnTo>
                  <a:pt x="86" y="100"/>
                </a:lnTo>
                <a:lnTo>
                  <a:pt x="86" y="99"/>
                </a:lnTo>
                <a:lnTo>
                  <a:pt x="86" y="98"/>
                </a:lnTo>
                <a:lnTo>
                  <a:pt x="86" y="99"/>
                </a:lnTo>
                <a:lnTo>
                  <a:pt x="86" y="98"/>
                </a:lnTo>
                <a:lnTo>
                  <a:pt x="86" y="99"/>
                </a:lnTo>
                <a:lnTo>
                  <a:pt x="86" y="98"/>
                </a:lnTo>
                <a:lnTo>
                  <a:pt x="86" y="99"/>
                </a:lnTo>
                <a:lnTo>
                  <a:pt x="85" y="99"/>
                </a:lnTo>
                <a:lnTo>
                  <a:pt x="85" y="98"/>
                </a:lnTo>
                <a:lnTo>
                  <a:pt x="85" y="99"/>
                </a:lnTo>
                <a:lnTo>
                  <a:pt x="85" y="98"/>
                </a:lnTo>
                <a:lnTo>
                  <a:pt x="85" y="99"/>
                </a:lnTo>
                <a:lnTo>
                  <a:pt x="85" y="98"/>
                </a:lnTo>
                <a:lnTo>
                  <a:pt x="84" y="98"/>
                </a:lnTo>
                <a:lnTo>
                  <a:pt x="84" y="99"/>
                </a:lnTo>
                <a:lnTo>
                  <a:pt x="84" y="98"/>
                </a:lnTo>
                <a:lnTo>
                  <a:pt x="84" y="99"/>
                </a:lnTo>
                <a:lnTo>
                  <a:pt x="85" y="99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4" y="100"/>
                </a:lnTo>
                <a:lnTo>
                  <a:pt x="84" y="99"/>
                </a:lnTo>
                <a:lnTo>
                  <a:pt x="83" y="99"/>
                </a:lnTo>
                <a:lnTo>
                  <a:pt x="83" y="100"/>
                </a:lnTo>
                <a:lnTo>
                  <a:pt x="83" y="99"/>
                </a:lnTo>
                <a:lnTo>
                  <a:pt x="83" y="100"/>
                </a:lnTo>
                <a:lnTo>
                  <a:pt x="83" y="99"/>
                </a:lnTo>
                <a:lnTo>
                  <a:pt x="83" y="100"/>
                </a:lnTo>
                <a:lnTo>
                  <a:pt x="83" y="99"/>
                </a:lnTo>
                <a:lnTo>
                  <a:pt x="82" y="100"/>
                </a:lnTo>
                <a:lnTo>
                  <a:pt x="82" y="99"/>
                </a:lnTo>
                <a:lnTo>
                  <a:pt x="82" y="98"/>
                </a:lnTo>
                <a:lnTo>
                  <a:pt x="82" y="99"/>
                </a:lnTo>
                <a:lnTo>
                  <a:pt x="82" y="98"/>
                </a:lnTo>
                <a:lnTo>
                  <a:pt x="82" y="99"/>
                </a:lnTo>
                <a:lnTo>
                  <a:pt x="82" y="98"/>
                </a:lnTo>
                <a:lnTo>
                  <a:pt x="82" y="99"/>
                </a:lnTo>
                <a:lnTo>
                  <a:pt x="82" y="98"/>
                </a:lnTo>
                <a:lnTo>
                  <a:pt x="81" y="98"/>
                </a:lnTo>
                <a:lnTo>
                  <a:pt x="82" y="98"/>
                </a:lnTo>
                <a:lnTo>
                  <a:pt x="82" y="97"/>
                </a:lnTo>
                <a:lnTo>
                  <a:pt x="82" y="98"/>
                </a:lnTo>
                <a:lnTo>
                  <a:pt x="82" y="97"/>
                </a:lnTo>
                <a:lnTo>
                  <a:pt x="82" y="98"/>
                </a:lnTo>
                <a:lnTo>
                  <a:pt x="82" y="97"/>
                </a:lnTo>
                <a:lnTo>
                  <a:pt x="82" y="98"/>
                </a:lnTo>
                <a:lnTo>
                  <a:pt x="82" y="97"/>
                </a:lnTo>
                <a:lnTo>
                  <a:pt x="82" y="96"/>
                </a:lnTo>
                <a:lnTo>
                  <a:pt x="81" y="96"/>
                </a:lnTo>
                <a:lnTo>
                  <a:pt x="80" y="96"/>
                </a:lnTo>
                <a:lnTo>
                  <a:pt x="81" y="96"/>
                </a:lnTo>
                <a:lnTo>
                  <a:pt x="80" y="96"/>
                </a:lnTo>
                <a:lnTo>
                  <a:pt x="81" y="96"/>
                </a:lnTo>
                <a:lnTo>
                  <a:pt x="80" y="96"/>
                </a:lnTo>
                <a:lnTo>
                  <a:pt x="81" y="95"/>
                </a:lnTo>
                <a:lnTo>
                  <a:pt x="80" y="95"/>
                </a:lnTo>
                <a:lnTo>
                  <a:pt x="80" y="94"/>
                </a:lnTo>
                <a:lnTo>
                  <a:pt x="81" y="94"/>
                </a:lnTo>
                <a:lnTo>
                  <a:pt x="80" y="94"/>
                </a:lnTo>
                <a:lnTo>
                  <a:pt x="81" y="94"/>
                </a:lnTo>
                <a:lnTo>
                  <a:pt x="80" y="94"/>
                </a:lnTo>
                <a:lnTo>
                  <a:pt x="81" y="94"/>
                </a:lnTo>
                <a:lnTo>
                  <a:pt x="81" y="93"/>
                </a:lnTo>
                <a:lnTo>
                  <a:pt x="80" y="93"/>
                </a:lnTo>
                <a:lnTo>
                  <a:pt x="81" y="93"/>
                </a:lnTo>
                <a:lnTo>
                  <a:pt x="81" y="94"/>
                </a:lnTo>
                <a:lnTo>
                  <a:pt x="82" y="94"/>
                </a:lnTo>
                <a:lnTo>
                  <a:pt x="82" y="93"/>
                </a:lnTo>
                <a:lnTo>
                  <a:pt x="82" y="92"/>
                </a:lnTo>
                <a:lnTo>
                  <a:pt x="81" y="92"/>
                </a:lnTo>
                <a:lnTo>
                  <a:pt x="82" y="92"/>
                </a:lnTo>
                <a:lnTo>
                  <a:pt x="82" y="91"/>
                </a:lnTo>
                <a:lnTo>
                  <a:pt x="82" y="92"/>
                </a:lnTo>
                <a:lnTo>
                  <a:pt x="82" y="91"/>
                </a:lnTo>
                <a:lnTo>
                  <a:pt x="82" y="90"/>
                </a:lnTo>
                <a:lnTo>
                  <a:pt x="81" y="90"/>
                </a:lnTo>
                <a:lnTo>
                  <a:pt x="80" y="90"/>
                </a:lnTo>
                <a:lnTo>
                  <a:pt x="81" y="90"/>
                </a:lnTo>
                <a:lnTo>
                  <a:pt x="80" y="90"/>
                </a:lnTo>
                <a:lnTo>
                  <a:pt x="80" y="89"/>
                </a:lnTo>
                <a:lnTo>
                  <a:pt x="81" y="89"/>
                </a:lnTo>
                <a:lnTo>
                  <a:pt x="80" y="89"/>
                </a:lnTo>
                <a:lnTo>
                  <a:pt x="81" y="89"/>
                </a:lnTo>
                <a:lnTo>
                  <a:pt x="80" y="89"/>
                </a:lnTo>
                <a:lnTo>
                  <a:pt x="80" y="88"/>
                </a:lnTo>
                <a:lnTo>
                  <a:pt x="80" y="89"/>
                </a:lnTo>
                <a:lnTo>
                  <a:pt x="79" y="89"/>
                </a:lnTo>
                <a:lnTo>
                  <a:pt x="79" y="90"/>
                </a:lnTo>
                <a:lnTo>
                  <a:pt x="78" y="90"/>
                </a:lnTo>
                <a:lnTo>
                  <a:pt x="77" y="90"/>
                </a:lnTo>
                <a:lnTo>
                  <a:pt x="77" y="89"/>
                </a:lnTo>
                <a:lnTo>
                  <a:pt x="76" y="89"/>
                </a:lnTo>
                <a:lnTo>
                  <a:pt x="76" y="88"/>
                </a:lnTo>
                <a:lnTo>
                  <a:pt x="77" y="88"/>
                </a:lnTo>
                <a:lnTo>
                  <a:pt x="77" y="87"/>
                </a:lnTo>
                <a:lnTo>
                  <a:pt x="76" y="87"/>
                </a:lnTo>
                <a:lnTo>
                  <a:pt x="76" y="86"/>
                </a:lnTo>
                <a:lnTo>
                  <a:pt x="76" y="87"/>
                </a:lnTo>
                <a:lnTo>
                  <a:pt x="75" y="87"/>
                </a:lnTo>
                <a:lnTo>
                  <a:pt x="76" y="87"/>
                </a:lnTo>
                <a:lnTo>
                  <a:pt x="75" y="87"/>
                </a:lnTo>
                <a:lnTo>
                  <a:pt x="75" y="86"/>
                </a:lnTo>
                <a:lnTo>
                  <a:pt x="74" y="86"/>
                </a:lnTo>
                <a:lnTo>
                  <a:pt x="75" y="86"/>
                </a:lnTo>
                <a:lnTo>
                  <a:pt x="74" y="86"/>
                </a:lnTo>
                <a:lnTo>
                  <a:pt x="75" y="86"/>
                </a:lnTo>
                <a:lnTo>
                  <a:pt x="74" y="86"/>
                </a:lnTo>
                <a:lnTo>
                  <a:pt x="75" y="86"/>
                </a:lnTo>
                <a:lnTo>
                  <a:pt x="74" y="86"/>
                </a:lnTo>
                <a:lnTo>
                  <a:pt x="74" y="85"/>
                </a:lnTo>
                <a:lnTo>
                  <a:pt x="74" y="86"/>
                </a:lnTo>
                <a:lnTo>
                  <a:pt x="74" y="85"/>
                </a:lnTo>
                <a:lnTo>
                  <a:pt x="74" y="86"/>
                </a:lnTo>
                <a:lnTo>
                  <a:pt x="74" y="85"/>
                </a:lnTo>
                <a:lnTo>
                  <a:pt x="74" y="86"/>
                </a:lnTo>
                <a:lnTo>
                  <a:pt x="73" y="86"/>
                </a:lnTo>
                <a:lnTo>
                  <a:pt x="74" y="86"/>
                </a:lnTo>
                <a:lnTo>
                  <a:pt x="73" y="86"/>
                </a:lnTo>
                <a:lnTo>
                  <a:pt x="74" y="86"/>
                </a:lnTo>
                <a:lnTo>
                  <a:pt x="73" y="86"/>
                </a:lnTo>
                <a:lnTo>
                  <a:pt x="74" y="86"/>
                </a:lnTo>
                <a:lnTo>
                  <a:pt x="73" y="86"/>
                </a:lnTo>
                <a:lnTo>
                  <a:pt x="74" y="87"/>
                </a:lnTo>
                <a:lnTo>
                  <a:pt x="73" y="87"/>
                </a:lnTo>
                <a:lnTo>
                  <a:pt x="72" y="87"/>
                </a:lnTo>
                <a:lnTo>
                  <a:pt x="72" y="86"/>
                </a:lnTo>
                <a:lnTo>
                  <a:pt x="72" y="87"/>
                </a:lnTo>
                <a:lnTo>
                  <a:pt x="71" y="87"/>
                </a:lnTo>
                <a:lnTo>
                  <a:pt x="72" y="87"/>
                </a:lnTo>
                <a:lnTo>
                  <a:pt x="71" y="87"/>
                </a:lnTo>
                <a:lnTo>
                  <a:pt x="72" y="87"/>
                </a:lnTo>
                <a:lnTo>
                  <a:pt x="72" y="88"/>
                </a:lnTo>
                <a:lnTo>
                  <a:pt x="71" y="88"/>
                </a:lnTo>
                <a:lnTo>
                  <a:pt x="72" y="88"/>
                </a:lnTo>
                <a:lnTo>
                  <a:pt x="71" y="88"/>
                </a:lnTo>
                <a:lnTo>
                  <a:pt x="72" y="88"/>
                </a:lnTo>
                <a:lnTo>
                  <a:pt x="72" y="89"/>
                </a:lnTo>
                <a:lnTo>
                  <a:pt x="71" y="89"/>
                </a:lnTo>
                <a:lnTo>
                  <a:pt x="72" y="89"/>
                </a:lnTo>
                <a:lnTo>
                  <a:pt x="71" y="89"/>
                </a:lnTo>
                <a:lnTo>
                  <a:pt x="72" y="89"/>
                </a:lnTo>
                <a:lnTo>
                  <a:pt x="72" y="90"/>
                </a:lnTo>
                <a:lnTo>
                  <a:pt x="71" y="90"/>
                </a:lnTo>
                <a:lnTo>
                  <a:pt x="72" y="90"/>
                </a:lnTo>
                <a:lnTo>
                  <a:pt x="71" y="90"/>
                </a:lnTo>
                <a:lnTo>
                  <a:pt x="70" y="90"/>
                </a:lnTo>
                <a:lnTo>
                  <a:pt x="69" y="90"/>
                </a:lnTo>
                <a:lnTo>
                  <a:pt x="69" y="89"/>
                </a:lnTo>
                <a:lnTo>
                  <a:pt x="70" y="89"/>
                </a:lnTo>
                <a:lnTo>
                  <a:pt x="69" y="89"/>
                </a:lnTo>
                <a:lnTo>
                  <a:pt x="69" y="88"/>
                </a:lnTo>
                <a:lnTo>
                  <a:pt x="69" y="89"/>
                </a:lnTo>
                <a:lnTo>
                  <a:pt x="68" y="89"/>
                </a:lnTo>
                <a:lnTo>
                  <a:pt x="69" y="89"/>
                </a:lnTo>
                <a:lnTo>
                  <a:pt x="68" y="89"/>
                </a:lnTo>
                <a:lnTo>
                  <a:pt x="68" y="90"/>
                </a:lnTo>
                <a:lnTo>
                  <a:pt x="67" y="90"/>
                </a:lnTo>
                <a:lnTo>
                  <a:pt x="66" y="90"/>
                </a:lnTo>
                <a:lnTo>
                  <a:pt x="66" y="91"/>
                </a:lnTo>
                <a:lnTo>
                  <a:pt x="67" y="91"/>
                </a:lnTo>
                <a:lnTo>
                  <a:pt x="67" y="92"/>
                </a:lnTo>
                <a:lnTo>
                  <a:pt x="67" y="91"/>
                </a:lnTo>
                <a:lnTo>
                  <a:pt x="67" y="92"/>
                </a:lnTo>
                <a:lnTo>
                  <a:pt x="66" y="92"/>
                </a:lnTo>
                <a:lnTo>
                  <a:pt x="66" y="93"/>
                </a:lnTo>
                <a:lnTo>
                  <a:pt x="67" y="93"/>
                </a:lnTo>
                <a:lnTo>
                  <a:pt x="67" y="94"/>
                </a:lnTo>
                <a:lnTo>
                  <a:pt x="67" y="93"/>
                </a:lnTo>
                <a:lnTo>
                  <a:pt x="68" y="93"/>
                </a:lnTo>
                <a:lnTo>
                  <a:pt x="68" y="94"/>
                </a:lnTo>
                <a:lnTo>
                  <a:pt x="69" y="94"/>
                </a:lnTo>
                <a:lnTo>
                  <a:pt x="68" y="95"/>
                </a:lnTo>
                <a:lnTo>
                  <a:pt x="69" y="95"/>
                </a:lnTo>
                <a:lnTo>
                  <a:pt x="68" y="95"/>
                </a:lnTo>
                <a:lnTo>
                  <a:pt x="69" y="95"/>
                </a:lnTo>
                <a:lnTo>
                  <a:pt x="68" y="95"/>
                </a:lnTo>
                <a:lnTo>
                  <a:pt x="68" y="96"/>
                </a:lnTo>
                <a:lnTo>
                  <a:pt x="67" y="96"/>
                </a:lnTo>
                <a:lnTo>
                  <a:pt x="66" y="96"/>
                </a:lnTo>
                <a:lnTo>
                  <a:pt x="66" y="97"/>
                </a:lnTo>
                <a:lnTo>
                  <a:pt x="66" y="98"/>
                </a:lnTo>
                <a:lnTo>
                  <a:pt x="66" y="97"/>
                </a:lnTo>
                <a:lnTo>
                  <a:pt x="66" y="98"/>
                </a:lnTo>
                <a:lnTo>
                  <a:pt x="66" y="97"/>
                </a:lnTo>
                <a:lnTo>
                  <a:pt x="66" y="98"/>
                </a:lnTo>
                <a:lnTo>
                  <a:pt x="67" y="97"/>
                </a:lnTo>
                <a:lnTo>
                  <a:pt x="67" y="98"/>
                </a:lnTo>
                <a:lnTo>
                  <a:pt x="67" y="99"/>
                </a:lnTo>
                <a:lnTo>
                  <a:pt x="66" y="98"/>
                </a:lnTo>
                <a:lnTo>
                  <a:pt x="66" y="99"/>
                </a:lnTo>
                <a:lnTo>
                  <a:pt x="66" y="98"/>
                </a:lnTo>
                <a:lnTo>
                  <a:pt x="66" y="99"/>
                </a:lnTo>
                <a:lnTo>
                  <a:pt x="66" y="98"/>
                </a:lnTo>
                <a:lnTo>
                  <a:pt x="66" y="99"/>
                </a:lnTo>
                <a:lnTo>
                  <a:pt x="66" y="100"/>
                </a:lnTo>
                <a:lnTo>
                  <a:pt x="66" y="99"/>
                </a:lnTo>
                <a:lnTo>
                  <a:pt x="66" y="100"/>
                </a:lnTo>
                <a:lnTo>
                  <a:pt x="66" y="99"/>
                </a:lnTo>
                <a:lnTo>
                  <a:pt x="66" y="100"/>
                </a:lnTo>
                <a:lnTo>
                  <a:pt x="65" y="99"/>
                </a:lnTo>
                <a:lnTo>
                  <a:pt x="65" y="100"/>
                </a:lnTo>
                <a:lnTo>
                  <a:pt x="65" y="99"/>
                </a:lnTo>
                <a:lnTo>
                  <a:pt x="65" y="100"/>
                </a:lnTo>
                <a:lnTo>
                  <a:pt x="65" y="99"/>
                </a:lnTo>
                <a:lnTo>
                  <a:pt x="65" y="100"/>
                </a:lnTo>
                <a:lnTo>
                  <a:pt x="65" y="99"/>
                </a:lnTo>
                <a:lnTo>
                  <a:pt x="64" y="99"/>
                </a:lnTo>
                <a:lnTo>
                  <a:pt x="64" y="100"/>
                </a:lnTo>
                <a:lnTo>
                  <a:pt x="64" y="99"/>
                </a:lnTo>
                <a:lnTo>
                  <a:pt x="64" y="100"/>
                </a:lnTo>
                <a:lnTo>
                  <a:pt x="64" y="99"/>
                </a:lnTo>
                <a:lnTo>
                  <a:pt x="64" y="98"/>
                </a:lnTo>
                <a:lnTo>
                  <a:pt x="64" y="99"/>
                </a:lnTo>
                <a:lnTo>
                  <a:pt x="64" y="98"/>
                </a:lnTo>
                <a:lnTo>
                  <a:pt x="64" y="99"/>
                </a:lnTo>
                <a:lnTo>
                  <a:pt x="64" y="98"/>
                </a:lnTo>
                <a:lnTo>
                  <a:pt x="64" y="99"/>
                </a:lnTo>
                <a:lnTo>
                  <a:pt x="64" y="98"/>
                </a:lnTo>
                <a:lnTo>
                  <a:pt x="63" y="98"/>
                </a:lnTo>
                <a:lnTo>
                  <a:pt x="64" y="98"/>
                </a:lnTo>
                <a:lnTo>
                  <a:pt x="63" y="98"/>
                </a:lnTo>
                <a:lnTo>
                  <a:pt x="63" y="99"/>
                </a:lnTo>
                <a:lnTo>
                  <a:pt x="63" y="98"/>
                </a:lnTo>
                <a:lnTo>
                  <a:pt x="63" y="99"/>
                </a:lnTo>
                <a:lnTo>
                  <a:pt x="63" y="98"/>
                </a:lnTo>
                <a:lnTo>
                  <a:pt x="63" y="99"/>
                </a:lnTo>
                <a:lnTo>
                  <a:pt x="62" y="99"/>
                </a:lnTo>
                <a:lnTo>
                  <a:pt x="62" y="98"/>
                </a:lnTo>
                <a:lnTo>
                  <a:pt x="62" y="99"/>
                </a:lnTo>
                <a:lnTo>
                  <a:pt x="63" y="99"/>
                </a:lnTo>
                <a:lnTo>
                  <a:pt x="62" y="99"/>
                </a:lnTo>
                <a:lnTo>
                  <a:pt x="62" y="100"/>
                </a:lnTo>
                <a:lnTo>
                  <a:pt x="62" y="99"/>
                </a:lnTo>
                <a:lnTo>
                  <a:pt x="62" y="100"/>
                </a:lnTo>
                <a:lnTo>
                  <a:pt x="62" y="99"/>
                </a:lnTo>
                <a:lnTo>
                  <a:pt x="62" y="100"/>
                </a:lnTo>
                <a:lnTo>
                  <a:pt x="62" y="99"/>
                </a:lnTo>
                <a:lnTo>
                  <a:pt x="62" y="100"/>
                </a:lnTo>
                <a:lnTo>
                  <a:pt x="62" y="99"/>
                </a:lnTo>
                <a:lnTo>
                  <a:pt x="61" y="99"/>
                </a:lnTo>
                <a:lnTo>
                  <a:pt x="62" y="99"/>
                </a:lnTo>
                <a:lnTo>
                  <a:pt x="61" y="99"/>
                </a:lnTo>
                <a:lnTo>
                  <a:pt x="61" y="100"/>
                </a:lnTo>
                <a:lnTo>
                  <a:pt x="61" y="99"/>
                </a:lnTo>
                <a:lnTo>
                  <a:pt x="61" y="100"/>
                </a:lnTo>
                <a:lnTo>
                  <a:pt x="61" y="99"/>
                </a:lnTo>
                <a:lnTo>
                  <a:pt x="61" y="100"/>
                </a:lnTo>
                <a:lnTo>
                  <a:pt x="61" y="99"/>
                </a:lnTo>
                <a:lnTo>
                  <a:pt x="61" y="100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1" y="99"/>
                </a:lnTo>
                <a:lnTo>
                  <a:pt x="60" y="99"/>
                </a:lnTo>
                <a:lnTo>
                  <a:pt x="60" y="98"/>
                </a:lnTo>
                <a:lnTo>
                  <a:pt x="60" y="99"/>
                </a:lnTo>
                <a:lnTo>
                  <a:pt x="60" y="98"/>
                </a:lnTo>
                <a:lnTo>
                  <a:pt x="60" y="99"/>
                </a:lnTo>
                <a:lnTo>
                  <a:pt x="60" y="98"/>
                </a:lnTo>
                <a:lnTo>
                  <a:pt x="60" y="99"/>
                </a:lnTo>
                <a:lnTo>
                  <a:pt x="60" y="98"/>
                </a:lnTo>
                <a:lnTo>
                  <a:pt x="60" y="97"/>
                </a:lnTo>
                <a:lnTo>
                  <a:pt x="60" y="98"/>
                </a:lnTo>
                <a:lnTo>
                  <a:pt x="60" y="97"/>
                </a:lnTo>
                <a:lnTo>
                  <a:pt x="60" y="98"/>
                </a:lnTo>
                <a:lnTo>
                  <a:pt x="60" y="97"/>
                </a:lnTo>
                <a:lnTo>
                  <a:pt x="60" y="98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7"/>
                </a:lnTo>
                <a:lnTo>
                  <a:pt x="61" y="97"/>
                </a:lnTo>
                <a:lnTo>
                  <a:pt x="60" y="96"/>
                </a:lnTo>
                <a:lnTo>
                  <a:pt x="61" y="96"/>
                </a:lnTo>
                <a:lnTo>
                  <a:pt x="60" y="96"/>
                </a:lnTo>
                <a:lnTo>
                  <a:pt x="59" y="96"/>
                </a:lnTo>
                <a:lnTo>
                  <a:pt x="60" y="96"/>
                </a:lnTo>
                <a:lnTo>
                  <a:pt x="59" y="96"/>
                </a:lnTo>
                <a:lnTo>
                  <a:pt x="58" y="96"/>
                </a:lnTo>
                <a:lnTo>
                  <a:pt x="59" y="96"/>
                </a:lnTo>
                <a:lnTo>
                  <a:pt x="59" y="95"/>
                </a:lnTo>
                <a:lnTo>
                  <a:pt x="58" y="95"/>
                </a:lnTo>
                <a:lnTo>
                  <a:pt x="57" y="95"/>
                </a:lnTo>
                <a:lnTo>
                  <a:pt x="58" y="95"/>
                </a:lnTo>
                <a:lnTo>
                  <a:pt x="57" y="95"/>
                </a:lnTo>
                <a:lnTo>
                  <a:pt x="58" y="95"/>
                </a:lnTo>
                <a:lnTo>
                  <a:pt x="57" y="95"/>
                </a:lnTo>
                <a:lnTo>
                  <a:pt x="58" y="95"/>
                </a:lnTo>
                <a:lnTo>
                  <a:pt x="57" y="95"/>
                </a:lnTo>
                <a:lnTo>
                  <a:pt x="57" y="96"/>
                </a:lnTo>
                <a:lnTo>
                  <a:pt x="56" y="96"/>
                </a:lnTo>
                <a:lnTo>
                  <a:pt x="55" y="96"/>
                </a:lnTo>
                <a:lnTo>
                  <a:pt x="55" y="97"/>
                </a:lnTo>
                <a:lnTo>
                  <a:pt x="55" y="98"/>
                </a:lnTo>
                <a:lnTo>
                  <a:pt x="55" y="97"/>
                </a:lnTo>
                <a:lnTo>
                  <a:pt x="55" y="98"/>
                </a:lnTo>
                <a:lnTo>
                  <a:pt x="55" y="97"/>
                </a:lnTo>
                <a:lnTo>
                  <a:pt x="56" y="97"/>
                </a:lnTo>
                <a:lnTo>
                  <a:pt x="56" y="98"/>
                </a:lnTo>
                <a:lnTo>
                  <a:pt x="56" y="97"/>
                </a:lnTo>
                <a:lnTo>
                  <a:pt x="56" y="98"/>
                </a:lnTo>
                <a:lnTo>
                  <a:pt x="56" y="99"/>
                </a:lnTo>
                <a:lnTo>
                  <a:pt x="56" y="98"/>
                </a:lnTo>
                <a:lnTo>
                  <a:pt x="56" y="99"/>
                </a:lnTo>
                <a:lnTo>
                  <a:pt x="55" y="99"/>
                </a:lnTo>
                <a:lnTo>
                  <a:pt x="55" y="98"/>
                </a:lnTo>
                <a:lnTo>
                  <a:pt x="55" y="99"/>
                </a:lnTo>
                <a:lnTo>
                  <a:pt x="55" y="98"/>
                </a:lnTo>
                <a:lnTo>
                  <a:pt x="55" y="99"/>
                </a:lnTo>
                <a:lnTo>
                  <a:pt x="55" y="100"/>
                </a:lnTo>
                <a:lnTo>
                  <a:pt x="55" y="99"/>
                </a:lnTo>
                <a:lnTo>
                  <a:pt x="55" y="100"/>
                </a:lnTo>
                <a:lnTo>
                  <a:pt x="55" y="99"/>
                </a:lnTo>
                <a:lnTo>
                  <a:pt x="55" y="100"/>
                </a:lnTo>
                <a:lnTo>
                  <a:pt x="55" y="99"/>
                </a:lnTo>
                <a:lnTo>
                  <a:pt x="54" y="100"/>
                </a:lnTo>
                <a:lnTo>
                  <a:pt x="54" y="99"/>
                </a:lnTo>
                <a:lnTo>
                  <a:pt x="54" y="100"/>
                </a:lnTo>
                <a:lnTo>
                  <a:pt x="54" y="99"/>
                </a:lnTo>
                <a:lnTo>
                  <a:pt x="54" y="100"/>
                </a:lnTo>
                <a:lnTo>
                  <a:pt x="54" y="99"/>
                </a:lnTo>
                <a:lnTo>
                  <a:pt x="53" y="99"/>
                </a:lnTo>
                <a:lnTo>
                  <a:pt x="53" y="100"/>
                </a:lnTo>
                <a:lnTo>
                  <a:pt x="53" y="99"/>
                </a:lnTo>
                <a:lnTo>
                  <a:pt x="53" y="100"/>
                </a:lnTo>
                <a:lnTo>
                  <a:pt x="53" y="99"/>
                </a:lnTo>
                <a:lnTo>
                  <a:pt x="53" y="98"/>
                </a:lnTo>
                <a:lnTo>
                  <a:pt x="53" y="99"/>
                </a:lnTo>
                <a:lnTo>
                  <a:pt x="53" y="98"/>
                </a:lnTo>
                <a:lnTo>
                  <a:pt x="53" y="99"/>
                </a:lnTo>
                <a:lnTo>
                  <a:pt x="53" y="98"/>
                </a:lnTo>
                <a:lnTo>
                  <a:pt x="53" y="99"/>
                </a:lnTo>
                <a:lnTo>
                  <a:pt x="53" y="98"/>
                </a:lnTo>
                <a:lnTo>
                  <a:pt x="52" y="98"/>
                </a:lnTo>
                <a:lnTo>
                  <a:pt x="52" y="99"/>
                </a:lnTo>
                <a:lnTo>
                  <a:pt x="52" y="98"/>
                </a:lnTo>
                <a:lnTo>
                  <a:pt x="52" y="99"/>
                </a:lnTo>
                <a:lnTo>
                  <a:pt x="52" y="98"/>
                </a:lnTo>
                <a:lnTo>
                  <a:pt x="52" y="99"/>
                </a:lnTo>
                <a:lnTo>
                  <a:pt x="51" y="98"/>
                </a:lnTo>
                <a:lnTo>
                  <a:pt x="51" y="99"/>
                </a:lnTo>
                <a:lnTo>
                  <a:pt x="52" y="99"/>
                </a:lnTo>
                <a:lnTo>
                  <a:pt x="51" y="99"/>
                </a:lnTo>
                <a:lnTo>
                  <a:pt x="51" y="100"/>
                </a:lnTo>
                <a:lnTo>
                  <a:pt x="51" y="99"/>
                </a:lnTo>
                <a:lnTo>
                  <a:pt x="51" y="100"/>
                </a:lnTo>
                <a:lnTo>
                  <a:pt x="51" y="99"/>
                </a:lnTo>
                <a:lnTo>
                  <a:pt x="51" y="100"/>
                </a:lnTo>
                <a:lnTo>
                  <a:pt x="51" y="99"/>
                </a:lnTo>
                <a:lnTo>
                  <a:pt x="51" y="100"/>
                </a:lnTo>
                <a:lnTo>
                  <a:pt x="51" y="99"/>
                </a:lnTo>
                <a:lnTo>
                  <a:pt x="50" y="99"/>
                </a:lnTo>
                <a:lnTo>
                  <a:pt x="50" y="100"/>
                </a:lnTo>
                <a:lnTo>
                  <a:pt x="50" y="99"/>
                </a:lnTo>
                <a:lnTo>
                  <a:pt x="50" y="100"/>
                </a:lnTo>
                <a:lnTo>
                  <a:pt x="50" y="99"/>
                </a:lnTo>
                <a:lnTo>
                  <a:pt x="50" y="100"/>
                </a:lnTo>
                <a:lnTo>
                  <a:pt x="50" y="99"/>
                </a:lnTo>
                <a:lnTo>
                  <a:pt x="50" y="100"/>
                </a:lnTo>
                <a:lnTo>
                  <a:pt x="50" y="101"/>
                </a:lnTo>
                <a:lnTo>
                  <a:pt x="50" y="102"/>
                </a:lnTo>
                <a:lnTo>
                  <a:pt x="50" y="101"/>
                </a:lnTo>
                <a:lnTo>
                  <a:pt x="50" y="102"/>
                </a:lnTo>
                <a:lnTo>
                  <a:pt x="50" y="103"/>
                </a:lnTo>
                <a:lnTo>
                  <a:pt x="51" y="103"/>
                </a:lnTo>
                <a:lnTo>
                  <a:pt x="52" y="103"/>
                </a:lnTo>
                <a:lnTo>
                  <a:pt x="51" y="103"/>
                </a:lnTo>
                <a:lnTo>
                  <a:pt x="51" y="104"/>
                </a:lnTo>
                <a:lnTo>
                  <a:pt x="52" y="104"/>
                </a:lnTo>
                <a:lnTo>
                  <a:pt x="52" y="105"/>
                </a:lnTo>
                <a:lnTo>
                  <a:pt x="51" y="105"/>
                </a:lnTo>
                <a:lnTo>
                  <a:pt x="52" y="105"/>
                </a:lnTo>
                <a:lnTo>
                  <a:pt x="52" y="106"/>
                </a:lnTo>
                <a:lnTo>
                  <a:pt x="51" y="105"/>
                </a:lnTo>
                <a:lnTo>
                  <a:pt x="51" y="106"/>
                </a:lnTo>
                <a:lnTo>
                  <a:pt x="51" y="105"/>
                </a:lnTo>
                <a:lnTo>
                  <a:pt x="51" y="106"/>
                </a:lnTo>
                <a:lnTo>
                  <a:pt x="51" y="105"/>
                </a:lnTo>
                <a:lnTo>
                  <a:pt x="50" y="105"/>
                </a:lnTo>
                <a:lnTo>
                  <a:pt x="50" y="106"/>
                </a:lnTo>
                <a:lnTo>
                  <a:pt x="50" y="105"/>
                </a:lnTo>
                <a:lnTo>
                  <a:pt x="50" y="106"/>
                </a:lnTo>
                <a:lnTo>
                  <a:pt x="50" y="107"/>
                </a:lnTo>
                <a:lnTo>
                  <a:pt x="50" y="108"/>
                </a:lnTo>
                <a:lnTo>
                  <a:pt x="50" y="109"/>
                </a:lnTo>
                <a:lnTo>
                  <a:pt x="50" y="110"/>
                </a:lnTo>
                <a:lnTo>
                  <a:pt x="51" y="110"/>
                </a:lnTo>
                <a:lnTo>
                  <a:pt x="51" y="109"/>
                </a:lnTo>
                <a:lnTo>
                  <a:pt x="52" y="109"/>
                </a:lnTo>
                <a:lnTo>
                  <a:pt x="52" y="110"/>
                </a:lnTo>
                <a:lnTo>
                  <a:pt x="51" y="110"/>
                </a:lnTo>
                <a:lnTo>
                  <a:pt x="52" y="110"/>
                </a:lnTo>
                <a:lnTo>
                  <a:pt x="52" y="111"/>
                </a:lnTo>
                <a:lnTo>
                  <a:pt x="52" y="110"/>
                </a:lnTo>
                <a:lnTo>
                  <a:pt x="52" y="111"/>
                </a:lnTo>
                <a:lnTo>
                  <a:pt x="52" y="110"/>
                </a:lnTo>
                <a:lnTo>
                  <a:pt x="53" y="111"/>
                </a:lnTo>
                <a:lnTo>
                  <a:pt x="53" y="110"/>
                </a:lnTo>
                <a:lnTo>
                  <a:pt x="53" y="109"/>
                </a:lnTo>
                <a:lnTo>
                  <a:pt x="54" y="109"/>
                </a:lnTo>
                <a:lnTo>
                  <a:pt x="54" y="110"/>
                </a:lnTo>
                <a:lnTo>
                  <a:pt x="54" y="109"/>
                </a:lnTo>
                <a:lnTo>
                  <a:pt x="55" y="109"/>
                </a:lnTo>
                <a:lnTo>
                  <a:pt x="55" y="110"/>
                </a:lnTo>
                <a:lnTo>
                  <a:pt x="56" y="110"/>
                </a:lnTo>
                <a:lnTo>
                  <a:pt x="56" y="111"/>
                </a:lnTo>
                <a:lnTo>
                  <a:pt x="56" y="110"/>
                </a:lnTo>
                <a:lnTo>
                  <a:pt x="56" y="111"/>
                </a:lnTo>
                <a:lnTo>
                  <a:pt x="55" y="111"/>
                </a:lnTo>
                <a:lnTo>
                  <a:pt x="55" y="112"/>
                </a:lnTo>
                <a:lnTo>
                  <a:pt x="55" y="111"/>
                </a:lnTo>
                <a:lnTo>
                  <a:pt x="55" y="112"/>
                </a:lnTo>
                <a:lnTo>
                  <a:pt x="56" y="112"/>
                </a:lnTo>
                <a:lnTo>
                  <a:pt x="56" y="113"/>
                </a:lnTo>
                <a:lnTo>
                  <a:pt x="56" y="112"/>
                </a:lnTo>
                <a:lnTo>
                  <a:pt x="57" y="112"/>
                </a:lnTo>
                <a:lnTo>
                  <a:pt x="57" y="113"/>
                </a:lnTo>
                <a:lnTo>
                  <a:pt x="58" y="113"/>
                </a:lnTo>
                <a:lnTo>
                  <a:pt x="57" y="113"/>
                </a:lnTo>
                <a:lnTo>
                  <a:pt x="58" y="113"/>
                </a:lnTo>
                <a:lnTo>
                  <a:pt x="57" y="113"/>
                </a:lnTo>
                <a:lnTo>
                  <a:pt x="58" y="114"/>
                </a:lnTo>
                <a:lnTo>
                  <a:pt x="57" y="114"/>
                </a:lnTo>
                <a:lnTo>
                  <a:pt x="58" y="114"/>
                </a:lnTo>
                <a:lnTo>
                  <a:pt x="57" y="114"/>
                </a:lnTo>
                <a:lnTo>
                  <a:pt x="58" y="114"/>
                </a:lnTo>
                <a:lnTo>
                  <a:pt x="57" y="114"/>
                </a:lnTo>
                <a:lnTo>
                  <a:pt x="58" y="114"/>
                </a:lnTo>
                <a:lnTo>
                  <a:pt x="57" y="114"/>
                </a:lnTo>
                <a:lnTo>
                  <a:pt x="58" y="114"/>
                </a:lnTo>
                <a:lnTo>
                  <a:pt x="57" y="114"/>
                </a:lnTo>
                <a:lnTo>
                  <a:pt x="57" y="115"/>
                </a:lnTo>
                <a:lnTo>
                  <a:pt x="56" y="115"/>
                </a:lnTo>
                <a:lnTo>
                  <a:pt x="55" y="115"/>
                </a:lnTo>
                <a:lnTo>
                  <a:pt x="55" y="116"/>
                </a:lnTo>
                <a:lnTo>
                  <a:pt x="55" y="117"/>
                </a:lnTo>
                <a:lnTo>
                  <a:pt x="55" y="116"/>
                </a:lnTo>
                <a:lnTo>
                  <a:pt x="56" y="116"/>
                </a:lnTo>
                <a:lnTo>
                  <a:pt x="56" y="117"/>
                </a:lnTo>
                <a:lnTo>
                  <a:pt x="55" y="117"/>
                </a:lnTo>
                <a:lnTo>
                  <a:pt x="55" y="118"/>
                </a:lnTo>
                <a:lnTo>
                  <a:pt x="55" y="119"/>
                </a:lnTo>
                <a:lnTo>
                  <a:pt x="55" y="118"/>
                </a:lnTo>
                <a:lnTo>
                  <a:pt x="55" y="119"/>
                </a:lnTo>
                <a:lnTo>
                  <a:pt x="55" y="118"/>
                </a:lnTo>
                <a:lnTo>
                  <a:pt x="55" y="119"/>
                </a:lnTo>
                <a:lnTo>
                  <a:pt x="55" y="118"/>
                </a:lnTo>
                <a:lnTo>
                  <a:pt x="54" y="119"/>
                </a:lnTo>
                <a:lnTo>
                  <a:pt x="54" y="118"/>
                </a:lnTo>
                <a:lnTo>
                  <a:pt x="54" y="119"/>
                </a:lnTo>
                <a:lnTo>
                  <a:pt x="54" y="118"/>
                </a:lnTo>
                <a:lnTo>
                  <a:pt x="54" y="119"/>
                </a:lnTo>
                <a:lnTo>
                  <a:pt x="54" y="118"/>
                </a:lnTo>
                <a:lnTo>
                  <a:pt x="53" y="118"/>
                </a:lnTo>
                <a:lnTo>
                  <a:pt x="53" y="119"/>
                </a:lnTo>
                <a:lnTo>
                  <a:pt x="53" y="118"/>
                </a:lnTo>
                <a:lnTo>
                  <a:pt x="53" y="119"/>
                </a:lnTo>
                <a:lnTo>
                  <a:pt x="53" y="118"/>
                </a:lnTo>
                <a:lnTo>
                  <a:pt x="53" y="117"/>
                </a:lnTo>
                <a:lnTo>
                  <a:pt x="52" y="117"/>
                </a:lnTo>
                <a:lnTo>
                  <a:pt x="51" y="117"/>
                </a:lnTo>
                <a:lnTo>
                  <a:pt x="51" y="118"/>
                </a:lnTo>
                <a:lnTo>
                  <a:pt x="52" y="118"/>
                </a:lnTo>
                <a:lnTo>
                  <a:pt x="51" y="118"/>
                </a:lnTo>
                <a:lnTo>
                  <a:pt x="51" y="119"/>
                </a:lnTo>
                <a:lnTo>
                  <a:pt x="51" y="118"/>
                </a:lnTo>
                <a:lnTo>
                  <a:pt x="51" y="119"/>
                </a:lnTo>
                <a:lnTo>
                  <a:pt x="51" y="118"/>
                </a:lnTo>
                <a:lnTo>
                  <a:pt x="51" y="119"/>
                </a:lnTo>
                <a:lnTo>
                  <a:pt x="51" y="118"/>
                </a:lnTo>
                <a:lnTo>
                  <a:pt x="51" y="119"/>
                </a:lnTo>
                <a:lnTo>
                  <a:pt x="51" y="118"/>
                </a:lnTo>
                <a:lnTo>
                  <a:pt x="50" y="118"/>
                </a:lnTo>
                <a:lnTo>
                  <a:pt x="50" y="119"/>
                </a:lnTo>
                <a:lnTo>
                  <a:pt x="50" y="118"/>
                </a:lnTo>
                <a:lnTo>
                  <a:pt x="50" y="119"/>
                </a:lnTo>
                <a:lnTo>
                  <a:pt x="50" y="118"/>
                </a:lnTo>
                <a:lnTo>
                  <a:pt x="50" y="119"/>
                </a:lnTo>
                <a:lnTo>
                  <a:pt x="50" y="118"/>
                </a:lnTo>
                <a:lnTo>
                  <a:pt x="50" y="119"/>
                </a:lnTo>
                <a:lnTo>
                  <a:pt x="50" y="120"/>
                </a:lnTo>
                <a:lnTo>
                  <a:pt x="50" y="121"/>
                </a:lnTo>
                <a:lnTo>
                  <a:pt x="50" y="120"/>
                </a:lnTo>
                <a:lnTo>
                  <a:pt x="50" y="121"/>
                </a:lnTo>
                <a:lnTo>
                  <a:pt x="50" y="122"/>
                </a:lnTo>
                <a:lnTo>
                  <a:pt x="51" y="122"/>
                </a:lnTo>
                <a:lnTo>
                  <a:pt x="52" y="122"/>
                </a:lnTo>
                <a:lnTo>
                  <a:pt x="51" y="122"/>
                </a:lnTo>
                <a:lnTo>
                  <a:pt x="51" y="123"/>
                </a:lnTo>
                <a:lnTo>
                  <a:pt x="52" y="123"/>
                </a:lnTo>
                <a:lnTo>
                  <a:pt x="52" y="124"/>
                </a:lnTo>
                <a:lnTo>
                  <a:pt x="51" y="124"/>
                </a:lnTo>
                <a:lnTo>
                  <a:pt x="52" y="124"/>
                </a:lnTo>
                <a:lnTo>
                  <a:pt x="51" y="124"/>
                </a:lnTo>
                <a:lnTo>
                  <a:pt x="51" y="125"/>
                </a:lnTo>
                <a:lnTo>
                  <a:pt x="51" y="124"/>
                </a:lnTo>
                <a:lnTo>
                  <a:pt x="50" y="124"/>
                </a:lnTo>
                <a:lnTo>
                  <a:pt x="50" y="125"/>
                </a:lnTo>
                <a:lnTo>
                  <a:pt x="50" y="126"/>
                </a:lnTo>
                <a:lnTo>
                  <a:pt x="50" y="125"/>
                </a:lnTo>
                <a:lnTo>
                  <a:pt x="50" y="126"/>
                </a:lnTo>
                <a:lnTo>
                  <a:pt x="50" y="127"/>
                </a:lnTo>
                <a:lnTo>
                  <a:pt x="50" y="128"/>
                </a:lnTo>
                <a:lnTo>
                  <a:pt x="49" y="128"/>
                </a:lnTo>
                <a:lnTo>
                  <a:pt x="49" y="127"/>
                </a:lnTo>
                <a:lnTo>
                  <a:pt x="49" y="128"/>
                </a:lnTo>
                <a:lnTo>
                  <a:pt x="48" y="128"/>
                </a:lnTo>
                <a:lnTo>
                  <a:pt x="47" y="128"/>
                </a:lnTo>
                <a:lnTo>
                  <a:pt x="47" y="127"/>
                </a:lnTo>
                <a:lnTo>
                  <a:pt x="48" y="127"/>
                </a:lnTo>
                <a:lnTo>
                  <a:pt x="47" y="127"/>
                </a:lnTo>
                <a:lnTo>
                  <a:pt x="47" y="126"/>
                </a:lnTo>
                <a:lnTo>
                  <a:pt x="47" y="127"/>
                </a:lnTo>
                <a:lnTo>
                  <a:pt x="46" y="127"/>
                </a:lnTo>
                <a:lnTo>
                  <a:pt x="46" y="128"/>
                </a:lnTo>
                <a:lnTo>
                  <a:pt x="45" y="128"/>
                </a:lnTo>
                <a:lnTo>
                  <a:pt x="45" y="127"/>
                </a:lnTo>
                <a:lnTo>
                  <a:pt x="45" y="128"/>
                </a:lnTo>
                <a:lnTo>
                  <a:pt x="44" y="128"/>
                </a:lnTo>
                <a:lnTo>
                  <a:pt x="44" y="127"/>
                </a:lnTo>
                <a:lnTo>
                  <a:pt x="43" y="127"/>
                </a:lnTo>
                <a:lnTo>
                  <a:pt x="43" y="126"/>
                </a:lnTo>
                <a:lnTo>
                  <a:pt x="44" y="126"/>
                </a:lnTo>
                <a:lnTo>
                  <a:pt x="44" y="125"/>
                </a:lnTo>
                <a:lnTo>
                  <a:pt x="44" y="126"/>
                </a:lnTo>
                <a:lnTo>
                  <a:pt x="44" y="125"/>
                </a:lnTo>
                <a:lnTo>
                  <a:pt x="43" y="125"/>
                </a:lnTo>
                <a:lnTo>
                  <a:pt x="43" y="124"/>
                </a:lnTo>
                <a:lnTo>
                  <a:pt x="43" y="125"/>
                </a:lnTo>
                <a:lnTo>
                  <a:pt x="42" y="125"/>
                </a:lnTo>
                <a:lnTo>
                  <a:pt x="43" y="125"/>
                </a:lnTo>
                <a:lnTo>
                  <a:pt x="42" y="125"/>
                </a:lnTo>
                <a:lnTo>
                  <a:pt x="42" y="124"/>
                </a:lnTo>
                <a:lnTo>
                  <a:pt x="42" y="123"/>
                </a:lnTo>
                <a:lnTo>
                  <a:pt x="41" y="123"/>
                </a:lnTo>
                <a:lnTo>
                  <a:pt x="41" y="124"/>
                </a:lnTo>
                <a:lnTo>
                  <a:pt x="40" y="124"/>
                </a:lnTo>
                <a:lnTo>
                  <a:pt x="41" y="124"/>
                </a:lnTo>
                <a:lnTo>
                  <a:pt x="40" y="124"/>
                </a:lnTo>
                <a:lnTo>
                  <a:pt x="41" y="124"/>
                </a:lnTo>
                <a:lnTo>
                  <a:pt x="40" y="124"/>
                </a:lnTo>
                <a:lnTo>
                  <a:pt x="40" y="125"/>
                </a:lnTo>
                <a:lnTo>
                  <a:pt x="41" y="125"/>
                </a:lnTo>
                <a:lnTo>
                  <a:pt x="40" y="125"/>
                </a:lnTo>
                <a:lnTo>
                  <a:pt x="40" y="124"/>
                </a:lnTo>
                <a:lnTo>
                  <a:pt x="39" y="124"/>
                </a:lnTo>
                <a:lnTo>
                  <a:pt x="39" y="125"/>
                </a:lnTo>
                <a:lnTo>
                  <a:pt x="39" y="126"/>
                </a:lnTo>
                <a:lnTo>
                  <a:pt x="39" y="125"/>
                </a:lnTo>
                <a:lnTo>
                  <a:pt x="39" y="126"/>
                </a:lnTo>
                <a:lnTo>
                  <a:pt x="40" y="126"/>
                </a:lnTo>
                <a:lnTo>
                  <a:pt x="39" y="126"/>
                </a:lnTo>
                <a:lnTo>
                  <a:pt x="39" y="127"/>
                </a:lnTo>
                <a:lnTo>
                  <a:pt x="39" y="128"/>
                </a:lnTo>
                <a:lnTo>
                  <a:pt x="38" y="128"/>
                </a:lnTo>
                <a:lnTo>
                  <a:pt x="38" y="127"/>
                </a:lnTo>
                <a:lnTo>
                  <a:pt x="38" y="128"/>
                </a:lnTo>
                <a:lnTo>
                  <a:pt x="37" y="128"/>
                </a:lnTo>
                <a:lnTo>
                  <a:pt x="38" y="128"/>
                </a:lnTo>
                <a:lnTo>
                  <a:pt x="37" y="128"/>
                </a:lnTo>
                <a:lnTo>
                  <a:pt x="36" y="127"/>
                </a:lnTo>
                <a:lnTo>
                  <a:pt x="37" y="127"/>
                </a:lnTo>
                <a:lnTo>
                  <a:pt x="36" y="127"/>
                </a:lnTo>
                <a:lnTo>
                  <a:pt x="36" y="126"/>
                </a:lnTo>
                <a:lnTo>
                  <a:pt x="36" y="127"/>
                </a:lnTo>
                <a:lnTo>
                  <a:pt x="35" y="127"/>
                </a:lnTo>
                <a:lnTo>
                  <a:pt x="35" y="128"/>
                </a:lnTo>
                <a:lnTo>
                  <a:pt x="34" y="128"/>
                </a:lnTo>
                <a:lnTo>
                  <a:pt x="34" y="127"/>
                </a:lnTo>
                <a:lnTo>
                  <a:pt x="34" y="128"/>
                </a:lnTo>
                <a:lnTo>
                  <a:pt x="33" y="128"/>
                </a:lnTo>
                <a:lnTo>
                  <a:pt x="33" y="127"/>
                </a:lnTo>
                <a:lnTo>
                  <a:pt x="32" y="127"/>
                </a:lnTo>
                <a:lnTo>
                  <a:pt x="33" y="127"/>
                </a:lnTo>
                <a:lnTo>
                  <a:pt x="32" y="127"/>
                </a:lnTo>
                <a:lnTo>
                  <a:pt x="32" y="126"/>
                </a:lnTo>
                <a:lnTo>
                  <a:pt x="33" y="126"/>
                </a:lnTo>
                <a:lnTo>
                  <a:pt x="32" y="126"/>
                </a:lnTo>
                <a:lnTo>
                  <a:pt x="33" y="126"/>
                </a:lnTo>
                <a:lnTo>
                  <a:pt x="33" y="125"/>
                </a:lnTo>
                <a:lnTo>
                  <a:pt x="33" y="126"/>
                </a:lnTo>
                <a:lnTo>
                  <a:pt x="33" y="125"/>
                </a:lnTo>
                <a:lnTo>
                  <a:pt x="32" y="125"/>
                </a:lnTo>
                <a:lnTo>
                  <a:pt x="33" y="125"/>
                </a:lnTo>
                <a:lnTo>
                  <a:pt x="33" y="124"/>
                </a:lnTo>
                <a:lnTo>
                  <a:pt x="32" y="124"/>
                </a:lnTo>
                <a:lnTo>
                  <a:pt x="32" y="125"/>
                </a:lnTo>
                <a:lnTo>
                  <a:pt x="31" y="125"/>
                </a:lnTo>
                <a:lnTo>
                  <a:pt x="31" y="124"/>
                </a:lnTo>
                <a:lnTo>
                  <a:pt x="31" y="123"/>
                </a:lnTo>
                <a:lnTo>
                  <a:pt x="30" y="123"/>
                </a:lnTo>
                <a:lnTo>
                  <a:pt x="31" y="123"/>
                </a:lnTo>
                <a:lnTo>
                  <a:pt x="30" y="123"/>
                </a:lnTo>
                <a:lnTo>
                  <a:pt x="31" y="123"/>
                </a:lnTo>
                <a:lnTo>
                  <a:pt x="30" y="123"/>
                </a:lnTo>
                <a:lnTo>
                  <a:pt x="31" y="123"/>
                </a:lnTo>
                <a:lnTo>
                  <a:pt x="31" y="122"/>
                </a:lnTo>
                <a:lnTo>
                  <a:pt x="32" y="122"/>
                </a:lnTo>
                <a:lnTo>
                  <a:pt x="33" y="122"/>
                </a:lnTo>
                <a:lnTo>
                  <a:pt x="32" y="122"/>
                </a:lnTo>
                <a:lnTo>
                  <a:pt x="33" y="122"/>
                </a:lnTo>
                <a:lnTo>
                  <a:pt x="33" y="121"/>
                </a:lnTo>
                <a:lnTo>
                  <a:pt x="33" y="120"/>
                </a:lnTo>
                <a:lnTo>
                  <a:pt x="33" y="121"/>
                </a:lnTo>
                <a:lnTo>
                  <a:pt x="32" y="121"/>
                </a:lnTo>
                <a:lnTo>
                  <a:pt x="32" y="120"/>
                </a:lnTo>
                <a:lnTo>
                  <a:pt x="33" y="120"/>
                </a:lnTo>
                <a:lnTo>
                  <a:pt x="32" y="120"/>
                </a:lnTo>
                <a:lnTo>
                  <a:pt x="33" y="120"/>
                </a:lnTo>
                <a:lnTo>
                  <a:pt x="32" y="120"/>
                </a:lnTo>
                <a:lnTo>
                  <a:pt x="33" y="120"/>
                </a:lnTo>
                <a:lnTo>
                  <a:pt x="33" y="119"/>
                </a:lnTo>
                <a:lnTo>
                  <a:pt x="33" y="118"/>
                </a:lnTo>
                <a:lnTo>
                  <a:pt x="33" y="119"/>
                </a:lnTo>
                <a:lnTo>
                  <a:pt x="33" y="118"/>
                </a:lnTo>
                <a:lnTo>
                  <a:pt x="33" y="119"/>
                </a:lnTo>
                <a:lnTo>
                  <a:pt x="33" y="118"/>
                </a:lnTo>
                <a:lnTo>
                  <a:pt x="33" y="119"/>
                </a:lnTo>
                <a:lnTo>
                  <a:pt x="33" y="118"/>
                </a:lnTo>
                <a:lnTo>
                  <a:pt x="32" y="118"/>
                </a:lnTo>
                <a:lnTo>
                  <a:pt x="33" y="118"/>
                </a:lnTo>
                <a:lnTo>
                  <a:pt x="32" y="118"/>
                </a:lnTo>
                <a:lnTo>
                  <a:pt x="32" y="119"/>
                </a:lnTo>
                <a:lnTo>
                  <a:pt x="32" y="118"/>
                </a:lnTo>
                <a:lnTo>
                  <a:pt x="32" y="119"/>
                </a:lnTo>
                <a:lnTo>
                  <a:pt x="32" y="118"/>
                </a:lnTo>
                <a:lnTo>
                  <a:pt x="32" y="119"/>
                </a:lnTo>
                <a:lnTo>
                  <a:pt x="31" y="119"/>
                </a:lnTo>
                <a:lnTo>
                  <a:pt x="31" y="118"/>
                </a:lnTo>
                <a:lnTo>
                  <a:pt x="31" y="119"/>
                </a:lnTo>
                <a:lnTo>
                  <a:pt x="31" y="118"/>
                </a:lnTo>
                <a:lnTo>
                  <a:pt x="31" y="117"/>
                </a:lnTo>
                <a:lnTo>
                  <a:pt x="30" y="117"/>
                </a:lnTo>
                <a:lnTo>
                  <a:pt x="31" y="117"/>
                </a:lnTo>
                <a:lnTo>
                  <a:pt x="30" y="117"/>
                </a:lnTo>
                <a:lnTo>
                  <a:pt x="29" y="117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8"/>
                </a:lnTo>
                <a:lnTo>
                  <a:pt x="30" y="118"/>
                </a:lnTo>
                <a:lnTo>
                  <a:pt x="29" y="119"/>
                </a:lnTo>
                <a:lnTo>
                  <a:pt x="29" y="118"/>
                </a:lnTo>
                <a:lnTo>
                  <a:pt x="29" y="119"/>
                </a:lnTo>
                <a:lnTo>
                  <a:pt x="29" y="118"/>
                </a:lnTo>
                <a:lnTo>
                  <a:pt x="29" y="119"/>
                </a:lnTo>
                <a:lnTo>
                  <a:pt x="29" y="118"/>
                </a:lnTo>
                <a:lnTo>
                  <a:pt x="29" y="119"/>
                </a:lnTo>
                <a:lnTo>
                  <a:pt x="29" y="118"/>
                </a:lnTo>
                <a:lnTo>
                  <a:pt x="28" y="118"/>
                </a:lnTo>
                <a:lnTo>
                  <a:pt x="29" y="118"/>
                </a:lnTo>
                <a:lnTo>
                  <a:pt x="28" y="118"/>
                </a:lnTo>
                <a:lnTo>
                  <a:pt x="28" y="119"/>
                </a:lnTo>
                <a:lnTo>
                  <a:pt x="28" y="118"/>
                </a:lnTo>
                <a:lnTo>
                  <a:pt x="28" y="119"/>
                </a:lnTo>
                <a:lnTo>
                  <a:pt x="28" y="118"/>
                </a:lnTo>
                <a:lnTo>
                  <a:pt x="28" y="119"/>
                </a:lnTo>
                <a:lnTo>
                  <a:pt x="28" y="118"/>
                </a:lnTo>
                <a:lnTo>
                  <a:pt x="28" y="119"/>
                </a:lnTo>
                <a:lnTo>
                  <a:pt x="28" y="118"/>
                </a:lnTo>
                <a:lnTo>
                  <a:pt x="27" y="118"/>
                </a:lnTo>
                <a:lnTo>
                  <a:pt x="28" y="118"/>
                </a:lnTo>
                <a:lnTo>
                  <a:pt x="28" y="117"/>
                </a:lnTo>
                <a:lnTo>
                  <a:pt x="27" y="117"/>
                </a:lnTo>
                <a:lnTo>
                  <a:pt x="27" y="116"/>
                </a:lnTo>
                <a:lnTo>
                  <a:pt x="27" y="117"/>
                </a:lnTo>
                <a:lnTo>
                  <a:pt x="27" y="116"/>
                </a:lnTo>
                <a:lnTo>
                  <a:pt x="28" y="116"/>
                </a:lnTo>
                <a:lnTo>
                  <a:pt x="27" y="116"/>
                </a:lnTo>
                <a:lnTo>
                  <a:pt x="28" y="116"/>
                </a:lnTo>
                <a:lnTo>
                  <a:pt x="28" y="115"/>
                </a:lnTo>
                <a:lnTo>
                  <a:pt x="27" y="115"/>
                </a:lnTo>
                <a:lnTo>
                  <a:pt x="26" y="115"/>
                </a:lnTo>
                <a:lnTo>
                  <a:pt x="27" y="115"/>
                </a:lnTo>
                <a:lnTo>
                  <a:pt x="26" y="115"/>
                </a:lnTo>
                <a:lnTo>
                  <a:pt x="26" y="114"/>
                </a:lnTo>
                <a:lnTo>
                  <a:pt x="25" y="114"/>
                </a:lnTo>
                <a:lnTo>
                  <a:pt x="24" y="114"/>
                </a:lnTo>
                <a:lnTo>
                  <a:pt x="24" y="115"/>
                </a:lnTo>
                <a:lnTo>
                  <a:pt x="23" y="115"/>
                </a:lnTo>
                <a:lnTo>
                  <a:pt x="22" y="115"/>
                </a:lnTo>
                <a:lnTo>
                  <a:pt x="22" y="116"/>
                </a:lnTo>
                <a:lnTo>
                  <a:pt x="22" y="117"/>
                </a:lnTo>
                <a:lnTo>
                  <a:pt x="23" y="117"/>
                </a:lnTo>
                <a:lnTo>
                  <a:pt x="23" y="116"/>
                </a:lnTo>
                <a:lnTo>
                  <a:pt x="23" y="117"/>
                </a:lnTo>
                <a:lnTo>
                  <a:pt x="22" y="117"/>
                </a:lnTo>
                <a:lnTo>
                  <a:pt x="22" y="118"/>
                </a:lnTo>
                <a:lnTo>
                  <a:pt x="22" y="119"/>
                </a:lnTo>
                <a:lnTo>
                  <a:pt x="22" y="118"/>
                </a:lnTo>
                <a:lnTo>
                  <a:pt x="22" y="119"/>
                </a:lnTo>
                <a:lnTo>
                  <a:pt x="22" y="118"/>
                </a:lnTo>
                <a:lnTo>
                  <a:pt x="22" y="119"/>
                </a:lnTo>
                <a:lnTo>
                  <a:pt x="22" y="118"/>
                </a:lnTo>
                <a:lnTo>
                  <a:pt x="22" y="119"/>
                </a:lnTo>
                <a:lnTo>
                  <a:pt x="22" y="118"/>
                </a:lnTo>
                <a:lnTo>
                  <a:pt x="21" y="118"/>
                </a:lnTo>
                <a:lnTo>
                  <a:pt x="22" y="118"/>
                </a:lnTo>
                <a:lnTo>
                  <a:pt x="21" y="118"/>
                </a:lnTo>
                <a:lnTo>
                  <a:pt x="21" y="119"/>
                </a:lnTo>
                <a:lnTo>
                  <a:pt x="21" y="118"/>
                </a:lnTo>
                <a:lnTo>
                  <a:pt x="21" y="119"/>
                </a:lnTo>
                <a:lnTo>
                  <a:pt x="21" y="118"/>
                </a:lnTo>
                <a:lnTo>
                  <a:pt x="21" y="119"/>
                </a:lnTo>
                <a:lnTo>
                  <a:pt x="20" y="118"/>
                </a:lnTo>
                <a:lnTo>
                  <a:pt x="20" y="119"/>
                </a:lnTo>
                <a:lnTo>
                  <a:pt x="20" y="118"/>
                </a:lnTo>
                <a:lnTo>
                  <a:pt x="20" y="117"/>
                </a:lnTo>
                <a:lnTo>
                  <a:pt x="19" y="117"/>
                </a:lnTo>
                <a:lnTo>
                  <a:pt x="19" y="118"/>
                </a:lnTo>
                <a:lnTo>
                  <a:pt x="19" y="119"/>
                </a:lnTo>
                <a:lnTo>
                  <a:pt x="18" y="119"/>
                </a:lnTo>
                <a:lnTo>
                  <a:pt x="18" y="118"/>
                </a:lnTo>
                <a:lnTo>
                  <a:pt x="18" y="119"/>
                </a:lnTo>
                <a:lnTo>
                  <a:pt x="18" y="118"/>
                </a:lnTo>
                <a:lnTo>
                  <a:pt x="18" y="119"/>
                </a:lnTo>
                <a:lnTo>
                  <a:pt x="18" y="118"/>
                </a:lnTo>
                <a:lnTo>
                  <a:pt x="18" y="119"/>
                </a:lnTo>
                <a:lnTo>
                  <a:pt x="18" y="118"/>
                </a:lnTo>
                <a:lnTo>
                  <a:pt x="17" y="118"/>
                </a:lnTo>
                <a:lnTo>
                  <a:pt x="17" y="119"/>
                </a:lnTo>
                <a:lnTo>
                  <a:pt x="17" y="118"/>
                </a:lnTo>
                <a:lnTo>
                  <a:pt x="17" y="119"/>
                </a:lnTo>
                <a:lnTo>
                  <a:pt x="17" y="118"/>
                </a:lnTo>
                <a:lnTo>
                  <a:pt x="17" y="119"/>
                </a:lnTo>
                <a:lnTo>
                  <a:pt x="17" y="118"/>
                </a:lnTo>
                <a:lnTo>
                  <a:pt x="17" y="119"/>
                </a:lnTo>
                <a:lnTo>
                  <a:pt x="17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21"/>
                </a:lnTo>
                <a:lnTo>
                  <a:pt x="17" y="120"/>
                </a:lnTo>
                <a:lnTo>
                  <a:pt x="17" y="121"/>
                </a:lnTo>
                <a:lnTo>
                  <a:pt x="17" y="122"/>
                </a:lnTo>
                <a:lnTo>
                  <a:pt x="18" y="122"/>
                </a:lnTo>
                <a:lnTo>
                  <a:pt x="19" y="122"/>
                </a:lnTo>
                <a:lnTo>
                  <a:pt x="19" y="123"/>
                </a:lnTo>
                <a:lnTo>
                  <a:pt x="19" y="124"/>
                </a:lnTo>
                <a:lnTo>
                  <a:pt x="19" y="125"/>
                </a:lnTo>
                <a:lnTo>
                  <a:pt x="18" y="125"/>
                </a:lnTo>
                <a:lnTo>
                  <a:pt x="18" y="124"/>
                </a:lnTo>
                <a:lnTo>
                  <a:pt x="17" y="124"/>
                </a:lnTo>
                <a:lnTo>
                  <a:pt x="17" y="125"/>
                </a:lnTo>
                <a:lnTo>
                  <a:pt x="17" y="126"/>
                </a:lnTo>
                <a:lnTo>
                  <a:pt x="17" y="125"/>
                </a:lnTo>
                <a:lnTo>
                  <a:pt x="17" y="126"/>
                </a:lnTo>
                <a:lnTo>
                  <a:pt x="18" y="126"/>
                </a:lnTo>
                <a:lnTo>
                  <a:pt x="18" y="127"/>
                </a:lnTo>
                <a:lnTo>
                  <a:pt x="17" y="127"/>
                </a:lnTo>
                <a:lnTo>
                  <a:pt x="17" y="128"/>
                </a:lnTo>
                <a:lnTo>
                  <a:pt x="16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27"/>
                </a:lnTo>
                <a:lnTo>
                  <a:pt x="16" y="128"/>
                </a:lnTo>
                <a:lnTo>
                  <a:pt x="15" y="128"/>
                </a:lnTo>
                <a:lnTo>
                  <a:pt x="15" y="127"/>
                </a:lnTo>
                <a:lnTo>
                  <a:pt x="14" y="127"/>
                </a:lnTo>
                <a:lnTo>
                  <a:pt x="15" y="127"/>
                </a:lnTo>
                <a:lnTo>
                  <a:pt x="14" y="127"/>
                </a:lnTo>
                <a:lnTo>
                  <a:pt x="14" y="126"/>
                </a:lnTo>
                <a:lnTo>
                  <a:pt x="14" y="127"/>
                </a:lnTo>
                <a:lnTo>
                  <a:pt x="13" y="127"/>
                </a:lnTo>
                <a:lnTo>
                  <a:pt x="13" y="128"/>
                </a:lnTo>
                <a:lnTo>
                  <a:pt x="12" y="128"/>
                </a:lnTo>
                <a:lnTo>
                  <a:pt x="12" y="127"/>
                </a:lnTo>
                <a:lnTo>
                  <a:pt x="12" y="128"/>
                </a:lnTo>
                <a:lnTo>
                  <a:pt x="11" y="128"/>
                </a:lnTo>
                <a:lnTo>
                  <a:pt x="11" y="127"/>
                </a:lnTo>
                <a:lnTo>
                  <a:pt x="10" y="127"/>
                </a:lnTo>
                <a:lnTo>
                  <a:pt x="10" y="126"/>
                </a:lnTo>
                <a:lnTo>
                  <a:pt x="11" y="126"/>
                </a:lnTo>
                <a:lnTo>
                  <a:pt x="11" y="125"/>
                </a:lnTo>
                <a:lnTo>
                  <a:pt x="11" y="126"/>
                </a:lnTo>
                <a:lnTo>
                  <a:pt x="11" y="125"/>
                </a:lnTo>
                <a:lnTo>
                  <a:pt x="11" y="124"/>
                </a:lnTo>
                <a:lnTo>
                  <a:pt x="10" y="124"/>
                </a:lnTo>
                <a:lnTo>
                  <a:pt x="10" y="125"/>
                </a:lnTo>
                <a:lnTo>
                  <a:pt x="9" y="125"/>
                </a:lnTo>
                <a:lnTo>
                  <a:pt x="9" y="124"/>
                </a:lnTo>
                <a:lnTo>
                  <a:pt x="9" y="123"/>
                </a:lnTo>
                <a:lnTo>
                  <a:pt x="8" y="123"/>
                </a:lnTo>
                <a:lnTo>
                  <a:pt x="8" y="124"/>
                </a:lnTo>
                <a:lnTo>
                  <a:pt x="8" y="125"/>
                </a:lnTo>
                <a:lnTo>
                  <a:pt x="7" y="125"/>
                </a:lnTo>
                <a:lnTo>
                  <a:pt x="7" y="124"/>
                </a:lnTo>
                <a:lnTo>
                  <a:pt x="6" y="124"/>
                </a:lnTo>
                <a:lnTo>
                  <a:pt x="6" y="125"/>
                </a:lnTo>
                <a:lnTo>
                  <a:pt x="6" y="126"/>
                </a:lnTo>
                <a:lnTo>
                  <a:pt x="6" y="125"/>
                </a:lnTo>
                <a:lnTo>
                  <a:pt x="6" y="126"/>
                </a:lnTo>
                <a:lnTo>
                  <a:pt x="7" y="126"/>
                </a:lnTo>
                <a:lnTo>
                  <a:pt x="7" y="127"/>
                </a:lnTo>
                <a:lnTo>
                  <a:pt x="6" y="127"/>
                </a:lnTo>
                <a:lnTo>
                  <a:pt x="6" y="128"/>
                </a:lnTo>
                <a:lnTo>
                  <a:pt x="5" y="128"/>
                </a:lnTo>
                <a:lnTo>
                  <a:pt x="5" y="127"/>
                </a:lnTo>
                <a:lnTo>
                  <a:pt x="5" y="128"/>
                </a:lnTo>
                <a:lnTo>
                  <a:pt x="4" y="128"/>
                </a:lnTo>
                <a:lnTo>
                  <a:pt x="4" y="127"/>
                </a:lnTo>
                <a:lnTo>
                  <a:pt x="3" y="127"/>
                </a:lnTo>
                <a:lnTo>
                  <a:pt x="3" y="126"/>
                </a:lnTo>
                <a:lnTo>
                  <a:pt x="3" y="127"/>
                </a:lnTo>
                <a:lnTo>
                  <a:pt x="2" y="127"/>
                </a:lnTo>
                <a:lnTo>
                  <a:pt x="3" y="127"/>
                </a:lnTo>
                <a:lnTo>
                  <a:pt x="2" y="127"/>
                </a:lnTo>
                <a:lnTo>
                  <a:pt x="2" y="128"/>
                </a:lnTo>
                <a:lnTo>
                  <a:pt x="1" y="128"/>
                </a:lnTo>
                <a:lnTo>
                  <a:pt x="2" y="128"/>
                </a:lnTo>
                <a:lnTo>
                  <a:pt x="1" y="128"/>
                </a:lnTo>
                <a:lnTo>
                  <a:pt x="2" y="128"/>
                </a:lnTo>
                <a:lnTo>
                  <a:pt x="1" y="128"/>
                </a:lnTo>
                <a:lnTo>
                  <a:pt x="2" y="128"/>
                </a:lnTo>
                <a:lnTo>
                  <a:pt x="1" y="128"/>
                </a:lnTo>
                <a:lnTo>
                  <a:pt x="1" y="127"/>
                </a:lnTo>
                <a:lnTo>
                  <a:pt x="1" y="128"/>
                </a:lnTo>
                <a:lnTo>
                  <a:pt x="0" y="128"/>
                </a:lnTo>
                <a:lnTo>
                  <a:pt x="1" y="128"/>
                </a:lnTo>
                <a:lnTo>
                  <a:pt x="1" y="129"/>
                </a:lnTo>
                <a:lnTo>
                  <a:pt x="0" y="129"/>
                </a:lnTo>
                <a:lnTo>
                  <a:pt x="1" y="129"/>
                </a:lnTo>
                <a:lnTo>
                  <a:pt x="1" y="130"/>
                </a:lnTo>
                <a:lnTo>
                  <a:pt x="0" y="130"/>
                </a:lnTo>
                <a:lnTo>
                  <a:pt x="0" y="131"/>
                </a:lnTo>
                <a:lnTo>
                  <a:pt x="0" y="130"/>
                </a:lnTo>
                <a:lnTo>
                  <a:pt x="1" y="130"/>
                </a:lnTo>
                <a:lnTo>
                  <a:pt x="1" y="131"/>
                </a:lnTo>
                <a:lnTo>
                  <a:pt x="0" y="131"/>
                </a:lnTo>
                <a:lnTo>
                  <a:pt x="1" y="131"/>
                </a:lnTo>
                <a:lnTo>
                  <a:pt x="1" y="132"/>
                </a:lnTo>
                <a:lnTo>
                  <a:pt x="2" y="132"/>
                </a:lnTo>
                <a:lnTo>
                  <a:pt x="1" y="131"/>
                </a:lnTo>
                <a:lnTo>
                  <a:pt x="2" y="131"/>
                </a:lnTo>
                <a:lnTo>
                  <a:pt x="1" y="131"/>
                </a:lnTo>
                <a:lnTo>
                  <a:pt x="2" y="131"/>
                </a:lnTo>
                <a:lnTo>
                  <a:pt x="1" y="131"/>
                </a:lnTo>
                <a:lnTo>
                  <a:pt x="2" y="131"/>
                </a:lnTo>
                <a:lnTo>
                  <a:pt x="2" y="132"/>
                </a:lnTo>
                <a:lnTo>
                  <a:pt x="3" y="132"/>
                </a:lnTo>
                <a:lnTo>
                  <a:pt x="2" y="132"/>
                </a:lnTo>
                <a:lnTo>
                  <a:pt x="3" y="132"/>
                </a:lnTo>
                <a:lnTo>
                  <a:pt x="3" y="133"/>
                </a:lnTo>
                <a:lnTo>
                  <a:pt x="2" y="133"/>
                </a:lnTo>
                <a:lnTo>
                  <a:pt x="3" y="133"/>
                </a:lnTo>
                <a:lnTo>
                  <a:pt x="2" y="133"/>
                </a:lnTo>
                <a:lnTo>
                  <a:pt x="2" y="134"/>
                </a:lnTo>
                <a:lnTo>
                  <a:pt x="1" y="134"/>
                </a:lnTo>
                <a:lnTo>
                  <a:pt x="2" y="134"/>
                </a:lnTo>
                <a:lnTo>
                  <a:pt x="1" y="134"/>
                </a:lnTo>
                <a:lnTo>
                  <a:pt x="2" y="134"/>
                </a:lnTo>
                <a:lnTo>
                  <a:pt x="1" y="134"/>
                </a:lnTo>
                <a:lnTo>
                  <a:pt x="2" y="134"/>
                </a:lnTo>
                <a:lnTo>
                  <a:pt x="1" y="134"/>
                </a:lnTo>
                <a:lnTo>
                  <a:pt x="0" y="134"/>
                </a:lnTo>
                <a:lnTo>
                  <a:pt x="0" y="135"/>
                </a:lnTo>
                <a:lnTo>
                  <a:pt x="1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6"/>
                </a:lnTo>
                <a:lnTo>
                  <a:pt x="1" y="135"/>
                </a:lnTo>
                <a:lnTo>
                  <a:pt x="1" y="136"/>
                </a:lnTo>
                <a:lnTo>
                  <a:pt x="0" y="136"/>
                </a:lnTo>
                <a:lnTo>
                  <a:pt x="0" y="137"/>
                </a:lnTo>
                <a:lnTo>
                  <a:pt x="1" y="137"/>
                </a:lnTo>
                <a:lnTo>
                  <a:pt x="0" y="137"/>
                </a:lnTo>
                <a:lnTo>
                  <a:pt x="0" y="138"/>
                </a:lnTo>
                <a:lnTo>
                  <a:pt x="0" y="137"/>
                </a:lnTo>
                <a:lnTo>
                  <a:pt x="1" y="137"/>
                </a:lnTo>
                <a:lnTo>
                  <a:pt x="1" y="138"/>
                </a:lnTo>
                <a:lnTo>
                  <a:pt x="1" y="137"/>
                </a:lnTo>
                <a:lnTo>
                  <a:pt x="1" y="138"/>
                </a:lnTo>
                <a:lnTo>
                  <a:pt x="1" y="137"/>
                </a:lnTo>
                <a:lnTo>
                  <a:pt x="1" y="138"/>
                </a:lnTo>
                <a:lnTo>
                  <a:pt x="2" y="138"/>
                </a:lnTo>
                <a:lnTo>
                  <a:pt x="1" y="138"/>
                </a:lnTo>
                <a:lnTo>
                  <a:pt x="2" y="138"/>
                </a:lnTo>
                <a:lnTo>
                  <a:pt x="1" y="138"/>
                </a:lnTo>
                <a:lnTo>
                  <a:pt x="2" y="138"/>
                </a:lnTo>
                <a:lnTo>
                  <a:pt x="1" y="138"/>
                </a:lnTo>
                <a:lnTo>
                  <a:pt x="2" y="137"/>
                </a:lnTo>
                <a:lnTo>
                  <a:pt x="2" y="138"/>
                </a:lnTo>
                <a:lnTo>
                  <a:pt x="2" y="137"/>
                </a:lnTo>
                <a:lnTo>
                  <a:pt x="2" y="138"/>
                </a:lnTo>
                <a:lnTo>
                  <a:pt x="2" y="137"/>
                </a:lnTo>
                <a:lnTo>
                  <a:pt x="2" y="138"/>
                </a:lnTo>
                <a:lnTo>
                  <a:pt x="2" y="137"/>
                </a:lnTo>
                <a:lnTo>
                  <a:pt x="2" y="138"/>
                </a:lnTo>
                <a:lnTo>
                  <a:pt x="2" y="139"/>
                </a:lnTo>
                <a:lnTo>
                  <a:pt x="3" y="139"/>
                </a:lnTo>
                <a:lnTo>
                  <a:pt x="2" y="139"/>
                </a:lnTo>
                <a:lnTo>
                  <a:pt x="3" y="139"/>
                </a:lnTo>
                <a:lnTo>
                  <a:pt x="4" y="139"/>
                </a:lnTo>
                <a:lnTo>
                  <a:pt x="4" y="138"/>
                </a:lnTo>
                <a:lnTo>
                  <a:pt x="4" y="137"/>
                </a:lnTo>
                <a:lnTo>
                  <a:pt x="4" y="138"/>
                </a:lnTo>
                <a:lnTo>
                  <a:pt x="4" y="137"/>
                </a:lnTo>
                <a:lnTo>
                  <a:pt x="4" y="138"/>
                </a:lnTo>
                <a:lnTo>
                  <a:pt x="4" y="137"/>
                </a:lnTo>
                <a:lnTo>
                  <a:pt x="4" y="138"/>
                </a:lnTo>
                <a:lnTo>
                  <a:pt x="4" y="137"/>
                </a:lnTo>
                <a:lnTo>
                  <a:pt x="5" y="137"/>
                </a:lnTo>
                <a:lnTo>
                  <a:pt x="5" y="138"/>
                </a:lnTo>
                <a:lnTo>
                  <a:pt x="5" y="137"/>
                </a:lnTo>
                <a:lnTo>
                  <a:pt x="5" y="138"/>
                </a:lnTo>
                <a:lnTo>
                  <a:pt x="5" y="137"/>
                </a:lnTo>
                <a:lnTo>
                  <a:pt x="5" y="138"/>
                </a:lnTo>
                <a:lnTo>
                  <a:pt x="6" y="138"/>
                </a:lnTo>
                <a:lnTo>
                  <a:pt x="6" y="137"/>
                </a:lnTo>
                <a:lnTo>
                  <a:pt x="6" y="138"/>
                </a:lnTo>
                <a:lnTo>
                  <a:pt x="6" y="137"/>
                </a:lnTo>
                <a:lnTo>
                  <a:pt x="6" y="138"/>
                </a:lnTo>
                <a:lnTo>
                  <a:pt x="6" y="139"/>
                </a:lnTo>
                <a:lnTo>
                  <a:pt x="7" y="139"/>
                </a:lnTo>
                <a:lnTo>
                  <a:pt x="6" y="139"/>
                </a:lnTo>
                <a:lnTo>
                  <a:pt x="6" y="140"/>
                </a:lnTo>
                <a:lnTo>
                  <a:pt x="6" y="139"/>
                </a:lnTo>
                <a:lnTo>
                  <a:pt x="6" y="140"/>
                </a:lnTo>
                <a:lnTo>
                  <a:pt x="6" y="141"/>
                </a:lnTo>
                <a:lnTo>
                  <a:pt x="7" y="141"/>
                </a:lnTo>
                <a:lnTo>
                  <a:pt x="8" y="141"/>
                </a:lnTo>
                <a:lnTo>
                  <a:pt x="8" y="142"/>
                </a:lnTo>
                <a:lnTo>
                  <a:pt x="9" y="142"/>
                </a:lnTo>
                <a:lnTo>
                  <a:pt x="8" y="142"/>
                </a:lnTo>
                <a:lnTo>
                  <a:pt x="8" y="143"/>
                </a:lnTo>
                <a:lnTo>
                  <a:pt x="8" y="144"/>
                </a:lnTo>
                <a:lnTo>
                  <a:pt x="7" y="144"/>
                </a:lnTo>
                <a:lnTo>
                  <a:pt x="7" y="143"/>
                </a:lnTo>
                <a:lnTo>
                  <a:pt x="6" y="143"/>
                </a:lnTo>
                <a:lnTo>
                  <a:pt x="6" y="144"/>
                </a:lnTo>
                <a:lnTo>
                  <a:pt x="6" y="145"/>
                </a:lnTo>
                <a:lnTo>
                  <a:pt x="6" y="144"/>
                </a:lnTo>
                <a:lnTo>
                  <a:pt x="6" y="145"/>
                </a:lnTo>
                <a:lnTo>
                  <a:pt x="7" y="145"/>
                </a:lnTo>
                <a:lnTo>
                  <a:pt x="7" y="146"/>
                </a:lnTo>
                <a:lnTo>
                  <a:pt x="6" y="145"/>
                </a:lnTo>
                <a:lnTo>
                  <a:pt x="6" y="146"/>
                </a:lnTo>
                <a:lnTo>
                  <a:pt x="6" y="147"/>
                </a:lnTo>
                <a:lnTo>
                  <a:pt x="5" y="147"/>
                </a:lnTo>
                <a:lnTo>
                  <a:pt x="5" y="146"/>
                </a:lnTo>
                <a:lnTo>
                  <a:pt x="5" y="147"/>
                </a:lnTo>
                <a:lnTo>
                  <a:pt x="4" y="147"/>
                </a:lnTo>
                <a:lnTo>
                  <a:pt x="4" y="146"/>
                </a:lnTo>
                <a:lnTo>
                  <a:pt x="3" y="146"/>
                </a:lnTo>
                <a:lnTo>
                  <a:pt x="3" y="145"/>
                </a:lnTo>
                <a:lnTo>
                  <a:pt x="3" y="146"/>
                </a:lnTo>
                <a:lnTo>
                  <a:pt x="3" y="145"/>
                </a:lnTo>
                <a:lnTo>
                  <a:pt x="3" y="146"/>
                </a:lnTo>
                <a:lnTo>
                  <a:pt x="3" y="145"/>
                </a:lnTo>
                <a:lnTo>
                  <a:pt x="3" y="146"/>
                </a:lnTo>
                <a:lnTo>
                  <a:pt x="2" y="146"/>
                </a:lnTo>
                <a:lnTo>
                  <a:pt x="3" y="146"/>
                </a:lnTo>
                <a:lnTo>
                  <a:pt x="2" y="146"/>
                </a:lnTo>
                <a:lnTo>
                  <a:pt x="2" y="147"/>
                </a:lnTo>
                <a:lnTo>
                  <a:pt x="1" y="147"/>
                </a:lnTo>
                <a:lnTo>
                  <a:pt x="2" y="147"/>
                </a:lnTo>
                <a:lnTo>
                  <a:pt x="1" y="147"/>
                </a:lnTo>
                <a:lnTo>
                  <a:pt x="2" y="147"/>
                </a:lnTo>
                <a:lnTo>
                  <a:pt x="1" y="147"/>
                </a:lnTo>
                <a:lnTo>
                  <a:pt x="2" y="147"/>
                </a:lnTo>
                <a:lnTo>
                  <a:pt x="1" y="147"/>
                </a:lnTo>
                <a:lnTo>
                  <a:pt x="1" y="146"/>
                </a:lnTo>
                <a:lnTo>
                  <a:pt x="1" y="147"/>
                </a:lnTo>
                <a:lnTo>
                  <a:pt x="0" y="147"/>
                </a:lnTo>
                <a:lnTo>
                  <a:pt x="1" y="147"/>
                </a:lnTo>
                <a:lnTo>
                  <a:pt x="1" y="148"/>
                </a:lnTo>
                <a:lnTo>
                  <a:pt x="0" y="148"/>
                </a:lnTo>
                <a:lnTo>
                  <a:pt x="1" y="148"/>
                </a:lnTo>
                <a:lnTo>
                  <a:pt x="1" y="149"/>
                </a:lnTo>
                <a:lnTo>
                  <a:pt x="0" y="149"/>
                </a:lnTo>
                <a:lnTo>
                  <a:pt x="1" y="149"/>
                </a:lnTo>
                <a:lnTo>
                  <a:pt x="1" y="150"/>
                </a:lnTo>
                <a:lnTo>
                  <a:pt x="0" y="150"/>
                </a:lnTo>
                <a:lnTo>
                  <a:pt x="1" y="150"/>
                </a:lnTo>
                <a:lnTo>
                  <a:pt x="1" y="151"/>
                </a:lnTo>
                <a:lnTo>
                  <a:pt x="1" y="150"/>
                </a:lnTo>
                <a:lnTo>
                  <a:pt x="1" y="151"/>
                </a:lnTo>
                <a:lnTo>
                  <a:pt x="1" y="150"/>
                </a:lnTo>
                <a:lnTo>
                  <a:pt x="1" y="151"/>
                </a:lnTo>
                <a:lnTo>
                  <a:pt x="1" y="150"/>
                </a:lnTo>
                <a:lnTo>
                  <a:pt x="2" y="150"/>
                </a:lnTo>
                <a:lnTo>
                  <a:pt x="1" y="150"/>
                </a:lnTo>
                <a:lnTo>
                  <a:pt x="2" y="150"/>
                </a:lnTo>
                <a:lnTo>
                  <a:pt x="1" y="150"/>
                </a:lnTo>
                <a:lnTo>
                  <a:pt x="2" y="150"/>
                </a:lnTo>
                <a:lnTo>
                  <a:pt x="1" y="150"/>
                </a:lnTo>
                <a:lnTo>
                  <a:pt x="2" y="150"/>
                </a:lnTo>
                <a:lnTo>
                  <a:pt x="2" y="151"/>
                </a:lnTo>
                <a:lnTo>
                  <a:pt x="2" y="150"/>
                </a:lnTo>
                <a:lnTo>
                  <a:pt x="2" y="151"/>
                </a:lnTo>
                <a:lnTo>
                  <a:pt x="3" y="151"/>
                </a:lnTo>
                <a:lnTo>
                  <a:pt x="2" y="151"/>
                </a:lnTo>
                <a:lnTo>
                  <a:pt x="3" y="151"/>
                </a:lnTo>
                <a:lnTo>
                  <a:pt x="3" y="152"/>
                </a:lnTo>
                <a:lnTo>
                  <a:pt x="2" y="152"/>
                </a:lnTo>
                <a:lnTo>
                  <a:pt x="3" y="152"/>
                </a:lnTo>
                <a:lnTo>
                  <a:pt x="2" y="152"/>
                </a:lnTo>
                <a:lnTo>
                  <a:pt x="2" y="153"/>
                </a:lnTo>
                <a:lnTo>
                  <a:pt x="1" y="153"/>
                </a:lnTo>
                <a:lnTo>
                  <a:pt x="2" y="153"/>
                </a:lnTo>
                <a:lnTo>
                  <a:pt x="1" y="153"/>
                </a:lnTo>
                <a:lnTo>
                  <a:pt x="2" y="153"/>
                </a:lnTo>
                <a:lnTo>
                  <a:pt x="1" y="153"/>
                </a:lnTo>
                <a:lnTo>
                  <a:pt x="2" y="153"/>
                </a:lnTo>
                <a:lnTo>
                  <a:pt x="1" y="153"/>
                </a:lnTo>
                <a:lnTo>
                  <a:pt x="0" y="153"/>
                </a:lnTo>
                <a:lnTo>
                  <a:pt x="0" y="154"/>
                </a:lnTo>
                <a:lnTo>
                  <a:pt x="1" y="154"/>
                </a:lnTo>
                <a:lnTo>
                  <a:pt x="0" y="154"/>
                </a:lnTo>
                <a:lnTo>
                  <a:pt x="1" y="154"/>
                </a:lnTo>
                <a:lnTo>
                  <a:pt x="1" y="155"/>
                </a:lnTo>
                <a:lnTo>
                  <a:pt x="1" y="154"/>
                </a:lnTo>
                <a:lnTo>
                  <a:pt x="1" y="155"/>
                </a:lnTo>
                <a:lnTo>
                  <a:pt x="0" y="155"/>
                </a:lnTo>
                <a:lnTo>
                  <a:pt x="0" y="156"/>
                </a:lnTo>
                <a:lnTo>
                  <a:pt x="1" y="156"/>
                </a:lnTo>
                <a:lnTo>
                  <a:pt x="0" y="156"/>
                </a:lnTo>
                <a:lnTo>
                  <a:pt x="0" y="157"/>
                </a:lnTo>
                <a:lnTo>
                  <a:pt x="0" y="156"/>
                </a:lnTo>
                <a:lnTo>
                  <a:pt x="1" y="156"/>
                </a:lnTo>
                <a:lnTo>
                  <a:pt x="1" y="157"/>
                </a:lnTo>
                <a:lnTo>
                  <a:pt x="1" y="156"/>
                </a:lnTo>
                <a:lnTo>
                  <a:pt x="1" y="157"/>
                </a:lnTo>
                <a:lnTo>
                  <a:pt x="1" y="156"/>
                </a:lnTo>
                <a:lnTo>
                  <a:pt x="1" y="157"/>
                </a:lnTo>
                <a:lnTo>
                  <a:pt x="2" y="157"/>
                </a:lnTo>
                <a:lnTo>
                  <a:pt x="1" y="157"/>
                </a:lnTo>
                <a:lnTo>
                  <a:pt x="2" y="157"/>
                </a:lnTo>
                <a:lnTo>
                  <a:pt x="1" y="157"/>
                </a:lnTo>
                <a:lnTo>
                  <a:pt x="2" y="157"/>
                </a:lnTo>
                <a:lnTo>
                  <a:pt x="1" y="157"/>
                </a:lnTo>
                <a:lnTo>
                  <a:pt x="2" y="156"/>
                </a:lnTo>
                <a:lnTo>
                  <a:pt x="2" y="157"/>
                </a:lnTo>
                <a:lnTo>
                  <a:pt x="2" y="156"/>
                </a:lnTo>
                <a:lnTo>
                  <a:pt x="2" y="157"/>
                </a:lnTo>
                <a:lnTo>
                  <a:pt x="2" y="156"/>
                </a:lnTo>
                <a:lnTo>
                  <a:pt x="2" y="157"/>
                </a:lnTo>
                <a:lnTo>
                  <a:pt x="2" y="156"/>
                </a:lnTo>
                <a:lnTo>
                  <a:pt x="2" y="157"/>
                </a:lnTo>
                <a:lnTo>
                  <a:pt x="2" y="158"/>
                </a:lnTo>
                <a:lnTo>
                  <a:pt x="2" y="157"/>
                </a:lnTo>
                <a:lnTo>
                  <a:pt x="2" y="158"/>
                </a:lnTo>
                <a:lnTo>
                  <a:pt x="3" y="158"/>
                </a:lnTo>
                <a:lnTo>
                  <a:pt x="2" y="158"/>
                </a:lnTo>
                <a:lnTo>
                  <a:pt x="3" y="157"/>
                </a:lnTo>
                <a:lnTo>
                  <a:pt x="3" y="158"/>
                </a:lnTo>
                <a:lnTo>
                  <a:pt x="3" y="157"/>
                </a:lnTo>
                <a:lnTo>
                  <a:pt x="3" y="158"/>
                </a:lnTo>
                <a:lnTo>
                  <a:pt x="3" y="157"/>
                </a:lnTo>
                <a:lnTo>
                  <a:pt x="3" y="158"/>
                </a:lnTo>
                <a:lnTo>
                  <a:pt x="3" y="157"/>
                </a:lnTo>
                <a:lnTo>
                  <a:pt x="4" y="157"/>
                </a:lnTo>
                <a:lnTo>
                  <a:pt x="4" y="158"/>
                </a:lnTo>
                <a:lnTo>
                  <a:pt x="4" y="157"/>
                </a:lnTo>
                <a:lnTo>
                  <a:pt x="4" y="158"/>
                </a:lnTo>
                <a:lnTo>
                  <a:pt x="4" y="157"/>
                </a:lnTo>
                <a:lnTo>
                  <a:pt x="4" y="156"/>
                </a:lnTo>
                <a:lnTo>
                  <a:pt x="4" y="157"/>
                </a:lnTo>
                <a:lnTo>
                  <a:pt x="4" y="156"/>
                </a:lnTo>
                <a:lnTo>
                  <a:pt x="4" y="157"/>
                </a:lnTo>
                <a:lnTo>
                  <a:pt x="4" y="156"/>
                </a:lnTo>
                <a:lnTo>
                  <a:pt x="4" y="157"/>
                </a:lnTo>
                <a:lnTo>
                  <a:pt x="4" y="156"/>
                </a:lnTo>
                <a:lnTo>
                  <a:pt x="5" y="156"/>
                </a:lnTo>
                <a:lnTo>
                  <a:pt x="5" y="157"/>
                </a:lnTo>
                <a:lnTo>
                  <a:pt x="5" y="156"/>
                </a:lnTo>
                <a:lnTo>
                  <a:pt x="5" y="157"/>
                </a:lnTo>
                <a:lnTo>
                  <a:pt x="5" y="156"/>
                </a:lnTo>
                <a:lnTo>
                  <a:pt x="5" y="157"/>
                </a:lnTo>
                <a:lnTo>
                  <a:pt x="6" y="157"/>
                </a:lnTo>
                <a:lnTo>
                  <a:pt x="6" y="156"/>
                </a:lnTo>
                <a:lnTo>
                  <a:pt x="6" y="157"/>
                </a:lnTo>
                <a:lnTo>
                  <a:pt x="6" y="156"/>
                </a:lnTo>
                <a:lnTo>
                  <a:pt x="6" y="157"/>
                </a:lnTo>
                <a:lnTo>
                  <a:pt x="6" y="158"/>
                </a:lnTo>
                <a:lnTo>
                  <a:pt x="6" y="157"/>
                </a:lnTo>
                <a:lnTo>
                  <a:pt x="6" y="158"/>
                </a:lnTo>
                <a:lnTo>
                  <a:pt x="6" y="157"/>
                </a:lnTo>
                <a:lnTo>
                  <a:pt x="6" y="158"/>
                </a:lnTo>
                <a:lnTo>
                  <a:pt x="6" y="157"/>
                </a:lnTo>
                <a:lnTo>
                  <a:pt x="6" y="158"/>
                </a:lnTo>
                <a:lnTo>
                  <a:pt x="7" y="158"/>
                </a:lnTo>
                <a:lnTo>
                  <a:pt x="6" y="158"/>
                </a:lnTo>
                <a:lnTo>
                  <a:pt x="6" y="159"/>
                </a:lnTo>
                <a:lnTo>
                  <a:pt x="6" y="158"/>
                </a:lnTo>
                <a:lnTo>
                  <a:pt x="6" y="159"/>
                </a:lnTo>
                <a:lnTo>
                  <a:pt x="6" y="158"/>
                </a:lnTo>
                <a:lnTo>
                  <a:pt x="6" y="159"/>
                </a:lnTo>
                <a:lnTo>
                  <a:pt x="6" y="158"/>
                </a:lnTo>
                <a:lnTo>
                  <a:pt x="6" y="159"/>
                </a:lnTo>
                <a:lnTo>
                  <a:pt x="6" y="160"/>
                </a:lnTo>
                <a:lnTo>
                  <a:pt x="7" y="160"/>
                </a:lnTo>
                <a:lnTo>
                  <a:pt x="8" y="160"/>
                </a:lnTo>
                <a:lnTo>
                  <a:pt x="8" y="161"/>
                </a:lnTo>
                <a:lnTo>
                  <a:pt x="9" y="161"/>
                </a:lnTo>
                <a:lnTo>
                  <a:pt x="9" y="160"/>
                </a:lnTo>
                <a:lnTo>
                  <a:pt x="10" y="160"/>
                </a:lnTo>
                <a:lnTo>
                  <a:pt x="11" y="160"/>
                </a:lnTo>
                <a:lnTo>
                  <a:pt x="11" y="159"/>
                </a:lnTo>
                <a:lnTo>
                  <a:pt x="11" y="158"/>
                </a:lnTo>
                <a:lnTo>
                  <a:pt x="11" y="159"/>
                </a:lnTo>
                <a:lnTo>
                  <a:pt x="11" y="158"/>
                </a:lnTo>
                <a:lnTo>
                  <a:pt x="11" y="159"/>
                </a:lnTo>
                <a:lnTo>
                  <a:pt x="11" y="158"/>
                </a:lnTo>
                <a:lnTo>
                  <a:pt x="11" y="159"/>
                </a:lnTo>
                <a:lnTo>
                  <a:pt x="11" y="158"/>
                </a:lnTo>
                <a:lnTo>
                  <a:pt x="10" y="158"/>
                </a:lnTo>
                <a:lnTo>
                  <a:pt x="11" y="158"/>
                </a:lnTo>
                <a:lnTo>
                  <a:pt x="11" y="157"/>
                </a:lnTo>
                <a:lnTo>
                  <a:pt x="11" y="158"/>
                </a:lnTo>
                <a:lnTo>
                  <a:pt x="11" y="157"/>
                </a:lnTo>
                <a:lnTo>
                  <a:pt x="11" y="158"/>
                </a:lnTo>
                <a:lnTo>
                  <a:pt x="11" y="157"/>
                </a:lnTo>
                <a:lnTo>
                  <a:pt x="11" y="158"/>
                </a:lnTo>
                <a:lnTo>
                  <a:pt x="11" y="157"/>
                </a:lnTo>
                <a:lnTo>
                  <a:pt x="11" y="156"/>
                </a:lnTo>
                <a:lnTo>
                  <a:pt x="11" y="157"/>
                </a:lnTo>
                <a:lnTo>
                  <a:pt x="11" y="156"/>
                </a:lnTo>
                <a:lnTo>
                  <a:pt x="11" y="157"/>
                </a:lnTo>
                <a:lnTo>
                  <a:pt x="12" y="157"/>
                </a:lnTo>
                <a:lnTo>
                  <a:pt x="12" y="156"/>
                </a:lnTo>
                <a:lnTo>
                  <a:pt x="12" y="157"/>
                </a:lnTo>
                <a:lnTo>
                  <a:pt x="12" y="156"/>
                </a:lnTo>
                <a:lnTo>
                  <a:pt x="12" y="157"/>
                </a:lnTo>
                <a:lnTo>
                  <a:pt x="12" y="156"/>
                </a:lnTo>
                <a:lnTo>
                  <a:pt x="13" y="156"/>
                </a:lnTo>
                <a:lnTo>
                  <a:pt x="13" y="157"/>
                </a:lnTo>
                <a:lnTo>
                  <a:pt x="13" y="156"/>
                </a:lnTo>
                <a:lnTo>
                  <a:pt x="13" y="157"/>
                </a:lnTo>
                <a:lnTo>
                  <a:pt x="13" y="156"/>
                </a:lnTo>
                <a:lnTo>
                  <a:pt x="13" y="157"/>
                </a:lnTo>
                <a:lnTo>
                  <a:pt x="13" y="156"/>
                </a:lnTo>
                <a:lnTo>
                  <a:pt x="13" y="157"/>
                </a:lnTo>
                <a:lnTo>
                  <a:pt x="13" y="158"/>
                </a:lnTo>
                <a:lnTo>
                  <a:pt x="13" y="157"/>
                </a:lnTo>
                <a:lnTo>
                  <a:pt x="13" y="158"/>
                </a:lnTo>
                <a:lnTo>
                  <a:pt x="13" y="157"/>
                </a:lnTo>
                <a:lnTo>
                  <a:pt x="14" y="157"/>
                </a:lnTo>
                <a:lnTo>
                  <a:pt x="14" y="158"/>
                </a:lnTo>
                <a:lnTo>
                  <a:pt x="14" y="157"/>
                </a:lnTo>
                <a:lnTo>
                  <a:pt x="14" y="158"/>
                </a:lnTo>
                <a:lnTo>
                  <a:pt x="14" y="157"/>
                </a:lnTo>
                <a:lnTo>
                  <a:pt x="14" y="158"/>
                </a:lnTo>
                <a:lnTo>
                  <a:pt x="14" y="157"/>
                </a:lnTo>
                <a:lnTo>
                  <a:pt x="15" y="158"/>
                </a:lnTo>
                <a:lnTo>
                  <a:pt x="14" y="158"/>
                </a:lnTo>
                <a:lnTo>
                  <a:pt x="15" y="158"/>
                </a:lnTo>
                <a:lnTo>
                  <a:pt x="15" y="157"/>
                </a:lnTo>
                <a:lnTo>
                  <a:pt x="15" y="158"/>
                </a:lnTo>
                <a:lnTo>
                  <a:pt x="15" y="157"/>
                </a:lnTo>
                <a:lnTo>
                  <a:pt x="15" y="156"/>
                </a:lnTo>
                <a:lnTo>
                  <a:pt x="15" y="157"/>
                </a:lnTo>
                <a:lnTo>
                  <a:pt x="15" y="156"/>
                </a:lnTo>
                <a:lnTo>
                  <a:pt x="15" y="157"/>
                </a:lnTo>
                <a:lnTo>
                  <a:pt x="15" y="156"/>
                </a:lnTo>
                <a:lnTo>
                  <a:pt x="15" y="157"/>
                </a:lnTo>
                <a:lnTo>
                  <a:pt x="15" y="156"/>
                </a:lnTo>
                <a:lnTo>
                  <a:pt x="16" y="156"/>
                </a:lnTo>
                <a:lnTo>
                  <a:pt x="16" y="157"/>
                </a:lnTo>
                <a:lnTo>
                  <a:pt x="16" y="156"/>
                </a:lnTo>
                <a:lnTo>
                  <a:pt x="16" y="157"/>
                </a:lnTo>
                <a:lnTo>
                  <a:pt x="16" y="156"/>
                </a:lnTo>
                <a:lnTo>
                  <a:pt x="16" y="157"/>
                </a:lnTo>
                <a:lnTo>
                  <a:pt x="17" y="157"/>
                </a:lnTo>
                <a:lnTo>
                  <a:pt x="16" y="157"/>
                </a:lnTo>
                <a:lnTo>
                  <a:pt x="17" y="156"/>
                </a:lnTo>
                <a:lnTo>
                  <a:pt x="17" y="157"/>
                </a:lnTo>
                <a:lnTo>
                  <a:pt x="17" y="156"/>
                </a:lnTo>
                <a:lnTo>
                  <a:pt x="17" y="157"/>
                </a:lnTo>
                <a:lnTo>
                  <a:pt x="17" y="158"/>
                </a:lnTo>
                <a:lnTo>
                  <a:pt x="17" y="157"/>
                </a:lnTo>
                <a:lnTo>
                  <a:pt x="17" y="158"/>
                </a:lnTo>
                <a:lnTo>
                  <a:pt x="17" y="157"/>
                </a:lnTo>
                <a:lnTo>
                  <a:pt x="17" y="158"/>
                </a:lnTo>
                <a:lnTo>
                  <a:pt x="17" y="157"/>
                </a:lnTo>
                <a:lnTo>
                  <a:pt x="17" y="158"/>
                </a:lnTo>
                <a:lnTo>
                  <a:pt x="18" y="158"/>
                </a:lnTo>
                <a:lnTo>
                  <a:pt x="17" y="158"/>
                </a:lnTo>
                <a:lnTo>
                  <a:pt x="17" y="159"/>
                </a:lnTo>
                <a:lnTo>
                  <a:pt x="17" y="158"/>
                </a:lnTo>
                <a:lnTo>
                  <a:pt x="17" y="159"/>
                </a:lnTo>
                <a:lnTo>
                  <a:pt x="17" y="158"/>
                </a:lnTo>
                <a:lnTo>
                  <a:pt x="17" y="159"/>
                </a:lnTo>
                <a:lnTo>
                  <a:pt x="17" y="158"/>
                </a:lnTo>
                <a:lnTo>
                  <a:pt x="17" y="159"/>
                </a:lnTo>
                <a:lnTo>
                  <a:pt x="17" y="160"/>
                </a:lnTo>
                <a:lnTo>
                  <a:pt x="18" y="160"/>
                </a:lnTo>
                <a:lnTo>
                  <a:pt x="19" y="160"/>
                </a:lnTo>
                <a:lnTo>
                  <a:pt x="19" y="161"/>
                </a:lnTo>
                <a:lnTo>
                  <a:pt x="19" y="162"/>
                </a:lnTo>
                <a:lnTo>
                  <a:pt x="19" y="163"/>
                </a:lnTo>
                <a:lnTo>
                  <a:pt x="18" y="163"/>
                </a:lnTo>
                <a:lnTo>
                  <a:pt x="18" y="162"/>
                </a:lnTo>
                <a:lnTo>
                  <a:pt x="17" y="162"/>
                </a:lnTo>
                <a:lnTo>
                  <a:pt x="17" y="163"/>
                </a:lnTo>
                <a:lnTo>
                  <a:pt x="17" y="164"/>
                </a:lnTo>
                <a:lnTo>
                  <a:pt x="18" y="164"/>
                </a:lnTo>
                <a:lnTo>
                  <a:pt x="18" y="165"/>
                </a:lnTo>
                <a:lnTo>
                  <a:pt x="17" y="165"/>
                </a:lnTo>
                <a:lnTo>
                  <a:pt x="17" y="164"/>
                </a:lnTo>
                <a:lnTo>
                  <a:pt x="17" y="165"/>
                </a:lnTo>
                <a:lnTo>
                  <a:pt x="17" y="166"/>
                </a:lnTo>
                <a:lnTo>
                  <a:pt x="18" y="166"/>
                </a:lnTo>
                <a:lnTo>
                  <a:pt x="19" y="166"/>
                </a:lnTo>
                <a:lnTo>
                  <a:pt x="19" y="167"/>
                </a:lnTo>
                <a:lnTo>
                  <a:pt x="19" y="168"/>
                </a:lnTo>
                <a:lnTo>
                  <a:pt x="19" y="167"/>
                </a:lnTo>
                <a:lnTo>
                  <a:pt x="20" y="167"/>
                </a:lnTo>
                <a:lnTo>
                  <a:pt x="20" y="166"/>
                </a:lnTo>
                <a:lnTo>
                  <a:pt x="21" y="166"/>
                </a:lnTo>
                <a:lnTo>
                  <a:pt x="22" y="166"/>
                </a:lnTo>
                <a:lnTo>
                  <a:pt x="21" y="166"/>
                </a:lnTo>
                <a:lnTo>
                  <a:pt x="22" y="166"/>
                </a:lnTo>
                <a:lnTo>
                  <a:pt x="22" y="167"/>
                </a:lnTo>
                <a:lnTo>
                  <a:pt x="23" y="167"/>
                </a:lnTo>
                <a:lnTo>
                  <a:pt x="23" y="168"/>
                </a:lnTo>
                <a:lnTo>
                  <a:pt x="22" y="168"/>
                </a:lnTo>
                <a:lnTo>
                  <a:pt x="22" y="169"/>
                </a:lnTo>
                <a:lnTo>
                  <a:pt x="23" y="169"/>
                </a:lnTo>
                <a:lnTo>
                  <a:pt x="23" y="170"/>
                </a:lnTo>
                <a:lnTo>
                  <a:pt x="23" y="169"/>
                </a:lnTo>
                <a:lnTo>
                  <a:pt x="24" y="169"/>
                </a:lnTo>
                <a:lnTo>
                  <a:pt x="24" y="170"/>
                </a:lnTo>
                <a:lnTo>
                  <a:pt x="25" y="170"/>
                </a:lnTo>
                <a:lnTo>
                  <a:pt x="25" y="171"/>
                </a:lnTo>
                <a:lnTo>
                  <a:pt x="25" y="170"/>
                </a:lnTo>
                <a:lnTo>
                  <a:pt x="25" y="171"/>
                </a:lnTo>
                <a:lnTo>
                  <a:pt x="24" y="171"/>
                </a:lnTo>
                <a:lnTo>
                  <a:pt x="24" y="172"/>
                </a:lnTo>
                <a:lnTo>
                  <a:pt x="23" y="172"/>
                </a:lnTo>
                <a:lnTo>
                  <a:pt x="22" y="172"/>
                </a:lnTo>
                <a:lnTo>
                  <a:pt x="22" y="173"/>
                </a:lnTo>
                <a:lnTo>
                  <a:pt x="23" y="173"/>
                </a:lnTo>
                <a:lnTo>
                  <a:pt x="23" y="174"/>
                </a:lnTo>
                <a:lnTo>
                  <a:pt x="22" y="174"/>
                </a:lnTo>
                <a:lnTo>
                  <a:pt x="22" y="175"/>
                </a:lnTo>
                <a:lnTo>
                  <a:pt x="21" y="175"/>
                </a:lnTo>
                <a:lnTo>
                  <a:pt x="22" y="175"/>
                </a:lnTo>
                <a:lnTo>
                  <a:pt x="21" y="175"/>
                </a:lnTo>
                <a:lnTo>
                  <a:pt x="20" y="175"/>
                </a:lnTo>
                <a:lnTo>
                  <a:pt x="20" y="174"/>
                </a:lnTo>
                <a:lnTo>
                  <a:pt x="19" y="174"/>
                </a:lnTo>
                <a:lnTo>
                  <a:pt x="19" y="175"/>
                </a:lnTo>
                <a:lnTo>
                  <a:pt x="18" y="175"/>
                </a:lnTo>
                <a:lnTo>
                  <a:pt x="17" y="175"/>
                </a:lnTo>
                <a:lnTo>
                  <a:pt x="17" y="176"/>
                </a:lnTo>
                <a:lnTo>
                  <a:pt x="17" y="177"/>
                </a:lnTo>
                <a:lnTo>
                  <a:pt x="17" y="176"/>
                </a:lnTo>
                <a:lnTo>
                  <a:pt x="17" y="177"/>
                </a:lnTo>
                <a:lnTo>
                  <a:pt x="17" y="176"/>
                </a:lnTo>
                <a:lnTo>
                  <a:pt x="17" y="177"/>
                </a:lnTo>
                <a:lnTo>
                  <a:pt x="17" y="176"/>
                </a:lnTo>
                <a:lnTo>
                  <a:pt x="17" y="177"/>
                </a:lnTo>
                <a:lnTo>
                  <a:pt x="18" y="177"/>
                </a:lnTo>
                <a:lnTo>
                  <a:pt x="17" y="177"/>
                </a:lnTo>
                <a:lnTo>
                  <a:pt x="17" y="178"/>
                </a:lnTo>
                <a:lnTo>
                  <a:pt x="17" y="177"/>
                </a:lnTo>
                <a:lnTo>
                  <a:pt x="17" y="178"/>
                </a:lnTo>
                <a:lnTo>
                  <a:pt x="17" y="177"/>
                </a:lnTo>
                <a:lnTo>
                  <a:pt x="17" y="178"/>
                </a:lnTo>
                <a:lnTo>
                  <a:pt x="17" y="177"/>
                </a:lnTo>
                <a:lnTo>
                  <a:pt x="17" y="178"/>
                </a:lnTo>
                <a:lnTo>
                  <a:pt x="17" y="179"/>
                </a:lnTo>
                <a:lnTo>
                  <a:pt x="18" y="179"/>
                </a:lnTo>
                <a:lnTo>
                  <a:pt x="19" y="179"/>
                </a:lnTo>
                <a:lnTo>
                  <a:pt x="19" y="180"/>
                </a:lnTo>
                <a:lnTo>
                  <a:pt x="19" y="181"/>
                </a:lnTo>
                <a:lnTo>
                  <a:pt x="19" y="180"/>
                </a:lnTo>
                <a:lnTo>
                  <a:pt x="19" y="181"/>
                </a:lnTo>
                <a:lnTo>
                  <a:pt x="19" y="182"/>
                </a:lnTo>
                <a:lnTo>
                  <a:pt x="18" y="182"/>
                </a:lnTo>
                <a:lnTo>
                  <a:pt x="18" y="181"/>
                </a:lnTo>
                <a:lnTo>
                  <a:pt x="17" y="181"/>
                </a:lnTo>
                <a:lnTo>
                  <a:pt x="17" y="182"/>
                </a:lnTo>
                <a:lnTo>
                  <a:pt x="17" y="183"/>
                </a:lnTo>
                <a:lnTo>
                  <a:pt x="18" y="183"/>
                </a:lnTo>
                <a:lnTo>
                  <a:pt x="17" y="183"/>
                </a:lnTo>
                <a:lnTo>
                  <a:pt x="17" y="184"/>
                </a:lnTo>
                <a:lnTo>
                  <a:pt x="17" y="185"/>
                </a:lnTo>
                <a:lnTo>
                  <a:pt x="17" y="184"/>
                </a:lnTo>
                <a:lnTo>
                  <a:pt x="17" y="185"/>
                </a:lnTo>
                <a:lnTo>
                  <a:pt x="16" y="185"/>
                </a:lnTo>
                <a:lnTo>
                  <a:pt x="17" y="185"/>
                </a:lnTo>
                <a:lnTo>
                  <a:pt x="16" y="185"/>
                </a:lnTo>
                <a:lnTo>
                  <a:pt x="16" y="184"/>
                </a:lnTo>
                <a:lnTo>
                  <a:pt x="16" y="185"/>
                </a:lnTo>
                <a:lnTo>
                  <a:pt x="16" y="184"/>
                </a:lnTo>
                <a:lnTo>
                  <a:pt x="16" y="185"/>
                </a:lnTo>
                <a:lnTo>
                  <a:pt x="16" y="184"/>
                </a:lnTo>
                <a:lnTo>
                  <a:pt x="16" y="185"/>
                </a:lnTo>
                <a:lnTo>
                  <a:pt x="15" y="185"/>
                </a:lnTo>
                <a:lnTo>
                  <a:pt x="15" y="184"/>
                </a:lnTo>
                <a:lnTo>
                  <a:pt x="15" y="185"/>
                </a:lnTo>
                <a:lnTo>
                  <a:pt x="15" y="184"/>
                </a:lnTo>
                <a:lnTo>
                  <a:pt x="14" y="184"/>
                </a:lnTo>
                <a:lnTo>
                  <a:pt x="15" y="184"/>
                </a:lnTo>
                <a:lnTo>
                  <a:pt x="14" y="184"/>
                </a:lnTo>
                <a:lnTo>
                  <a:pt x="14" y="183"/>
                </a:lnTo>
                <a:lnTo>
                  <a:pt x="14" y="184"/>
                </a:lnTo>
                <a:lnTo>
                  <a:pt x="13" y="184"/>
                </a:lnTo>
                <a:lnTo>
                  <a:pt x="13" y="185"/>
                </a:lnTo>
                <a:lnTo>
                  <a:pt x="13" y="184"/>
                </a:lnTo>
                <a:lnTo>
                  <a:pt x="13" y="185"/>
                </a:lnTo>
                <a:lnTo>
                  <a:pt x="12" y="185"/>
                </a:lnTo>
                <a:lnTo>
                  <a:pt x="12" y="184"/>
                </a:lnTo>
                <a:lnTo>
                  <a:pt x="12" y="185"/>
                </a:lnTo>
                <a:lnTo>
                  <a:pt x="12" y="184"/>
                </a:lnTo>
                <a:lnTo>
                  <a:pt x="12" y="185"/>
                </a:lnTo>
                <a:lnTo>
                  <a:pt x="12" y="184"/>
                </a:lnTo>
                <a:lnTo>
                  <a:pt x="12" y="185"/>
                </a:lnTo>
                <a:lnTo>
                  <a:pt x="11" y="185"/>
                </a:lnTo>
                <a:lnTo>
                  <a:pt x="11" y="184"/>
                </a:lnTo>
                <a:lnTo>
                  <a:pt x="11" y="185"/>
                </a:lnTo>
                <a:lnTo>
                  <a:pt x="11" y="184"/>
                </a:lnTo>
                <a:lnTo>
                  <a:pt x="11" y="183"/>
                </a:lnTo>
                <a:lnTo>
                  <a:pt x="10" y="183"/>
                </a:lnTo>
                <a:lnTo>
                  <a:pt x="11" y="183"/>
                </a:lnTo>
                <a:lnTo>
                  <a:pt x="11" y="182"/>
                </a:lnTo>
                <a:lnTo>
                  <a:pt x="11" y="181"/>
                </a:lnTo>
                <a:lnTo>
                  <a:pt x="10" y="181"/>
                </a:lnTo>
                <a:lnTo>
                  <a:pt x="10" y="182"/>
                </a:lnTo>
                <a:lnTo>
                  <a:pt x="9" y="182"/>
                </a:lnTo>
                <a:lnTo>
                  <a:pt x="9" y="181"/>
                </a:lnTo>
                <a:lnTo>
                  <a:pt x="9" y="180"/>
                </a:lnTo>
                <a:lnTo>
                  <a:pt x="9" y="181"/>
                </a:lnTo>
                <a:lnTo>
                  <a:pt x="9" y="180"/>
                </a:lnTo>
                <a:lnTo>
                  <a:pt x="8" y="180"/>
                </a:lnTo>
                <a:lnTo>
                  <a:pt x="8" y="181"/>
                </a:lnTo>
                <a:lnTo>
                  <a:pt x="8" y="180"/>
                </a:lnTo>
                <a:lnTo>
                  <a:pt x="8" y="181"/>
                </a:lnTo>
                <a:lnTo>
                  <a:pt x="8" y="182"/>
                </a:lnTo>
                <a:lnTo>
                  <a:pt x="7" y="182"/>
                </a:lnTo>
                <a:lnTo>
                  <a:pt x="7" y="181"/>
                </a:lnTo>
                <a:lnTo>
                  <a:pt x="6" y="181"/>
                </a:lnTo>
                <a:lnTo>
                  <a:pt x="6" y="182"/>
                </a:lnTo>
                <a:lnTo>
                  <a:pt x="6" y="183"/>
                </a:lnTo>
                <a:lnTo>
                  <a:pt x="7" y="183"/>
                </a:lnTo>
                <a:lnTo>
                  <a:pt x="6" y="183"/>
                </a:lnTo>
                <a:lnTo>
                  <a:pt x="6" y="184"/>
                </a:lnTo>
                <a:lnTo>
                  <a:pt x="6" y="185"/>
                </a:lnTo>
                <a:lnTo>
                  <a:pt x="6" y="184"/>
                </a:lnTo>
                <a:lnTo>
                  <a:pt x="6" y="185"/>
                </a:lnTo>
                <a:lnTo>
                  <a:pt x="5" y="185"/>
                </a:lnTo>
                <a:lnTo>
                  <a:pt x="5" y="184"/>
                </a:lnTo>
                <a:lnTo>
                  <a:pt x="5" y="185"/>
                </a:lnTo>
                <a:lnTo>
                  <a:pt x="5" y="184"/>
                </a:lnTo>
                <a:lnTo>
                  <a:pt x="5" y="185"/>
                </a:lnTo>
                <a:lnTo>
                  <a:pt x="5" y="184"/>
                </a:lnTo>
                <a:lnTo>
                  <a:pt x="5" y="185"/>
                </a:lnTo>
                <a:lnTo>
                  <a:pt x="4" y="185"/>
                </a:lnTo>
                <a:lnTo>
                  <a:pt x="4" y="184"/>
                </a:lnTo>
                <a:lnTo>
                  <a:pt x="4" y="185"/>
                </a:lnTo>
                <a:lnTo>
                  <a:pt x="4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4"/>
                </a:lnTo>
                <a:lnTo>
                  <a:pt x="2" y="184"/>
                </a:lnTo>
                <a:lnTo>
                  <a:pt x="3" y="184"/>
                </a:lnTo>
                <a:lnTo>
                  <a:pt x="2" y="184"/>
                </a:lnTo>
                <a:lnTo>
                  <a:pt x="2" y="185"/>
                </a:lnTo>
                <a:lnTo>
                  <a:pt x="2" y="184"/>
                </a:lnTo>
                <a:lnTo>
                  <a:pt x="2" y="185"/>
                </a:lnTo>
                <a:lnTo>
                  <a:pt x="1" y="185"/>
                </a:lnTo>
                <a:lnTo>
                  <a:pt x="2" y="185"/>
                </a:lnTo>
                <a:lnTo>
                  <a:pt x="1" y="185"/>
                </a:lnTo>
                <a:lnTo>
                  <a:pt x="2" y="185"/>
                </a:lnTo>
                <a:lnTo>
                  <a:pt x="1" y="185"/>
                </a:lnTo>
                <a:lnTo>
                  <a:pt x="2" y="185"/>
                </a:lnTo>
                <a:lnTo>
                  <a:pt x="1" y="185"/>
                </a:lnTo>
                <a:lnTo>
                  <a:pt x="1" y="184"/>
                </a:lnTo>
                <a:lnTo>
                  <a:pt x="1" y="185"/>
                </a:lnTo>
                <a:lnTo>
                  <a:pt x="1" y="184"/>
                </a:lnTo>
                <a:lnTo>
                  <a:pt x="1" y="185"/>
                </a:lnTo>
                <a:lnTo>
                  <a:pt x="1" y="184"/>
                </a:lnTo>
                <a:lnTo>
                  <a:pt x="1" y="185"/>
                </a:lnTo>
                <a:lnTo>
                  <a:pt x="0" y="185"/>
                </a:lnTo>
                <a:lnTo>
                  <a:pt x="1" y="185"/>
                </a:lnTo>
                <a:lnTo>
                  <a:pt x="1" y="186"/>
                </a:lnTo>
                <a:lnTo>
                  <a:pt x="0" y="186"/>
                </a:lnTo>
                <a:lnTo>
                  <a:pt x="1" y="186"/>
                </a:lnTo>
                <a:lnTo>
                  <a:pt x="1" y="187"/>
                </a:lnTo>
                <a:lnTo>
                  <a:pt x="0" y="187"/>
                </a:lnTo>
                <a:lnTo>
                  <a:pt x="1" y="187"/>
                </a:lnTo>
                <a:lnTo>
                  <a:pt x="1" y="188"/>
                </a:lnTo>
                <a:lnTo>
                  <a:pt x="0" y="188"/>
                </a:lnTo>
                <a:lnTo>
                  <a:pt x="1" y="188"/>
                </a:lnTo>
                <a:lnTo>
                  <a:pt x="1" y="189"/>
                </a:lnTo>
                <a:lnTo>
                  <a:pt x="1" y="188"/>
                </a:lnTo>
                <a:lnTo>
                  <a:pt x="2" y="188"/>
                </a:lnTo>
                <a:lnTo>
                  <a:pt x="1" y="188"/>
                </a:lnTo>
                <a:lnTo>
                  <a:pt x="2" y="188"/>
                </a:lnTo>
                <a:lnTo>
                  <a:pt x="1" y="188"/>
                </a:lnTo>
                <a:lnTo>
                  <a:pt x="2" y="188"/>
                </a:lnTo>
                <a:lnTo>
                  <a:pt x="1" y="188"/>
                </a:lnTo>
                <a:lnTo>
                  <a:pt x="2" y="188"/>
                </a:lnTo>
                <a:lnTo>
                  <a:pt x="2" y="189"/>
                </a:lnTo>
                <a:lnTo>
                  <a:pt x="3" y="189"/>
                </a:lnTo>
                <a:lnTo>
                  <a:pt x="2" y="189"/>
                </a:lnTo>
                <a:lnTo>
                  <a:pt x="3" y="189"/>
                </a:lnTo>
                <a:lnTo>
                  <a:pt x="3" y="190"/>
                </a:lnTo>
                <a:lnTo>
                  <a:pt x="3" y="189"/>
                </a:lnTo>
                <a:lnTo>
                  <a:pt x="3" y="190"/>
                </a:lnTo>
                <a:lnTo>
                  <a:pt x="2" y="190"/>
                </a:lnTo>
                <a:lnTo>
                  <a:pt x="3" y="190"/>
                </a:lnTo>
                <a:lnTo>
                  <a:pt x="2" y="190"/>
                </a:lnTo>
                <a:lnTo>
                  <a:pt x="2" y="191"/>
                </a:lnTo>
                <a:lnTo>
                  <a:pt x="1" y="191"/>
                </a:lnTo>
                <a:lnTo>
                  <a:pt x="2" y="191"/>
                </a:lnTo>
                <a:lnTo>
                  <a:pt x="1" y="191"/>
                </a:lnTo>
                <a:lnTo>
                  <a:pt x="2" y="191"/>
                </a:lnTo>
                <a:lnTo>
                  <a:pt x="1" y="191"/>
                </a:lnTo>
                <a:lnTo>
                  <a:pt x="2" y="191"/>
                </a:lnTo>
                <a:lnTo>
                  <a:pt x="1" y="191"/>
                </a:lnTo>
                <a:lnTo>
                  <a:pt x="0" y="191"/>
                </a:lnTo>
                <a:lnTo>
                  <a:pt x="0" y="192"/>
                </a:lnTo>
                <a:lnTo>
                  <a:pt x="1" y="192"/>
                </a:lnTo>
                <a:lnTo>
                  <a:pt x="0" y="192"/>
                </a:lnTo>
                <a:lnTo>
                  <a:pt x="1" y="192"/>
                </a:lnTo>
                <a:lnTo>
                  <a:pt x="1" y="193"/>
                </a:lnTo>
                <a:lnTo>
                  <a:pt x="0" y="193"/>
                </a:lnTo>
                <a:lnTo>
                  <a:pt x="0" y="194"/>
                </a:lnTo>
                <a:lnTo>
                  <a:pt x="1" y="194"/>
                </a:lnTo>
                <a:lnTo>
                  <a:pt x="0" y="194"/>
                </a:lnTo>
                <a:lnTo>
                  <a:pt x="1" y="194"/>
                </a:lnTo>
                <a:lnTo>
                  <a:pt x="1" y="195"/>
                </a:lnTo>
                <a:lnTo>
                  <a:pt x="1" y="194"/>
                </a:lnTo>
                <a:lnTo>
                  <a:pt x="1" y="195"/>
                </a:lnTo>
                <a:lnTo>
                  <a:pt x="2" y="195"/>
                </a:lnTo>
                <a:lnTo>
                  <a:pt x="1" y="195"/>
                </a:lnTo>
                <a:lnTo>
                  <a:pt x="2" y="195"/>
                </a:lnTo>
                <a:lnTo>
                  <a:pt x="1" y="195"/>
                </a:lnTo>
                <a:lnTo>
                  <a:pt x="1" y="194"/>
                </a:lnTo>
                <a:lnTo>
                  <a:pt x="2" y="194"/>
                </a:lnTo>
                <a:lnTo>
                  <a:pt x="1" y="194"/>
                </a:lnTo>
                <a:lnTo>
                  <a:pt x="2" y="194"/>
                </a:lnTo>
                <a:lnTo>
                  <a:pt x="2" y="195"/>
                </a:lnTo>
                <a:lnTo>
                  <a:pt x="2" y="194"/>
                </a:lnTo>
                <a:lnTo>
                  <a:pt x="2" y="195"/>
                </a:lnTo>
                <a:lnTo>
                  <a:pt x="2" y="196"/>
                </a:lnTo>
                <a:lnTo>
                  <a:pt x="3" y="196"/>
                </a:lnTo>
                <a:lnTo>
                  <a:pt x="2" y="195"/>
                </a:lnTo>
                <a:lnTo>
                  <a:pt x="3" y="195"/>
                </a:lnTo>
                <a:lnTo>
                  <a:pt x="3" y="196"/>
                </a:lnTo>
                <a:lnTo>
                  <a:pt x="3" y="195"/>
                </a:lnTo>
                <a:lnTo>
                  <a:pt x="4" y="195"/>
                </a:lnTo>
                <a:lnTo>
                  <a:pt x="4" y="196"/>
                </a:lnTo>
                <a:lnTo>
                  <a:pt x="4" y="195"/>
                </a:lnTo>
                <a:lnTo>
                  <a:pt x="4" y="194"/>
                </a:lnTo>
                <a:lnTo>
                  <a:pt x="4" y="195"/>
                </a:lnTo>
                <a:lnTo>
                  <a:pt x="4" y="194"/>
                </a:lnTo>
                <a:lnTo>
                  <a:pt x="5" y="194"/>
                </a:lnTo>
                <a:lnTo>
                  <a:pt x="5" y="195"/>
                </a:lnTo>
                <a:lnTo>
                  <a:pt x="5" y="194"/>
                </a:lnTo>
                <a:lnTo>
                  <a:pt x="5" y="195"/>
                </a:lnTo>
                <a:lnTo>
                  <a:pt x="6" y="194"/>
                </a:lnTo>
                <a:lnTo>
                  <a:pt x="6" y="195"/>
                </a:lnTo>
                <a:lnTo>
                  <a:pt x="6" y="196"/>
                </a:lnTo>
                <a:lnTo>
                  <a:pt x="6" y="195"/>
                </a:lnTo>
                <a:lnTo>
                  <a:pt x="6" y="196"/>
                </a:lnTo>
                <a:lnTo>
                  <a:pt x="7" y="196"/>
                </a:lnTo>
                <a:lnTo>
                  <a:pt x="6" y="196"/>
                </a:lnTo>
                <a:lnTo>
                  <a:pt x="6" y="197"/>
                </a:lnTo>
                <a:lnTo>
                  <a:pt x="6" y="198"/>
                </a:lnTo>
                <a:lnTo>
                  <a:pt x="7" y="198"/>
                </a:lnTo>
                <a:lnTo>
                  <a:pt x="8" y="198"/>
                </a:lnTo>
                <a:lnTo>
                  <a:pt x="8" y="199"/>
                </a:lnTo>
                <a:lnTo>
                  <a:pt x="9" y="199"/>
                </a:lnTo>
                <a:lnTo>
                  <a:pt x="8" y="199"/>
                </a:lnTo>
                <a:lnTo>
                  <a:pt x="8" y="200"/>
                </a:lnTo>
                <a:lnTo>
                  <a:pt x="8" y="199"/>
                </a:lnTo>
                <a:lnTo>
                  <a:pt x="8" y="200"/>
                </a:lnTo>
                <a:lnTo>
                  <a:pt x="8" y="201"/>
                </a:lnTo>
                <a:lnTo>
                  <a:pt x="7" y="201"/>
                </a:lnTo>
                <a:lnTo>
                  <a:pt x="7" y="200"/>
                </a:lnTo>
                <a:lnTo>
                  <a:pt x="6" y="200"/>
                </a:lnTo>
                <a:lnTo>
                  <a:pt x="6" y="201"/>
                </a:lnTo>
                <a:lnTo>
                  <a:pt x="6" y="202"/>
                </a:lnTo>
                <a:lnTo>
                  <a:pt x="7" y="202"/>
                </a:lnTo>
                <a:lnTo>
                  <a:pt x="6" y="202"/>
                </a:lnTo>
                <a:lnTo>
                  <a:pt x="6" y="203"/>
                </a:lnTo>
                <a:lnTo>
                  <a:pt x="6" y="204"/>
                </a:lnTo>
                <a:lnTo>
                  <a:pt x="6" y="203"/>
                </a:lnTo>
                <a:lnTo>
                  <a:pt x="6" y="204"/>
                </a:lnTo>
                <a:lnTo>
                  <a:pt x="5" y="204"/>
                </a:lnTo>
                <a:lnTo>
                  <a:pt x="5" y="203"/>
                </a:lnTo>
                <a:lnTo>
                  <a:pt x="5" y="204"/>
                </a:lnTo>
                <a:lnTo>
                  <a:pt x="5" y="203"/>
                </a:lnTo>
                <a:lnTo>
                  <a:pt x="5" y="204"/>
                </a:lnTo>
                <a:lnTo>
                  <a:pt x="5" y="203"/>
                </a:lnTo>
                <a:lnTo>
                  <a:pt x="5" y="204"/>
                </a:lnTo>
                <a:lnTo>
                  <a:pt x="4" y="204"/>
                </a:lnTo>
                <a:lnTo>
                  <a:pt x="4" y="203"/>
                </a:lnTo>
                <a:lnTo>
                  <a:pt x="4" y="204"/>
                </a:lnTo>
                <a:lnTo>
                  <a:pt x="4" y="203"/>
                </a:lnTo>
                <a:lnTo>
                  <a:pt x="3" y="203"/>
                </a:lnTo>
                <a:lnTo>
                  <a:pt x="3" y="202"/>
                </a:lnTo>
                <a:lnTo>
                  <a:pt x="3" y="203"/>
                </a:lnTo>
                <a:lnTo>
                  <a:pt x="2" y="203"/>
                </a:lnTo>
                <a:lnTo>
                  <a:pt x="3" y="203"/>
                </a:lnTo>
                <a:lnTo>
                  <a:pt x="2" y="203"/>
                </a:lnTo>
                <a:lnTo>
                  <a:pt x="2" y="204"/>
                </a:lnTo>
                <a:lnTo>
                  <a:pt x="2" y="203"/>
                </a:lnTo>
                <a:lnTo>
                  <a:pt x="2" y="204"/>
                </a:lnTo>
                <a:lnTo>
                  <a:pt x="1" y="204"/>
                </a:lnTo>
                <a:lnTo>
                  <a:pt x="2" y="204"/>
                </a:lnTo>
                <a:lnTo>
                  <a:pt x="1" y="204"/>
                </a:lnTo>
                <a:lnTo>
                  <a:pt x="2" y="204"/>
                </a:lnTo>
                <a:lnTo>
                  <a:pt x="1" y="204"/>
                </a:lnTo>
                <a:lnTo>
                  <a:pt x="2" y="204"/>
                </a:lnTo>
                <a:lnTo>
                  <a:pt x="1" y="204"/>
                </a:lnTo>
                <a:lnTo>
                  <a:pt x="1" y="203"/>
                </a:lnTo>
                <a:lnTo>
                  <a:pt x="1" y="204"/>
                </a:lnTo>
                <a:lnTo>
                  <a:pt x="1" y="203"/>
                </a:lnTo>
                <a:lnTo>
                  <a:pt x="1" y="204"/>
                </a:lnTo>
                <a:lnTo>
                  <a:pt x="1" y="203"/>
                </a:lnTo>
                <a:lnTo>
                  <a:pt x="1" y="204"/>
                </a:lnTo>
                <a:lnTo>
                  <a:pt x="0" y="204"/>
                </a:lnTo>
                <a:lnTo>
                  <a:pt x="1" y="204"/>
                </a:lnTo>
                <a:lnTo>
                  <a:pt x="1" y="205"/>
                </a:lnTo>
                <a:lnTo>
                  <a:pt x="0" y="205"/>
                </a:lnTo>
                <a:lnTo>
                  <a:pt x="0" y="204"/>
                </a:lnTo>
                <a:lnTo>
                  <a:pt x="0" y="205"/>
                </a:lnTo>
                <a:lnTo>
                  <a:pt x="1" y="205"/>
                </a:lnTo>
                <a:lnTo>
                  <a:pt x="1" y="206"/>
                </a:lnTo>
                <a:lnTo>
                  <a:pt x="0" y="206"/>
                </a:lnTo>
                <a:lnTo>
                  <a:pt x="1" y="206"/>
                </a:lnTo>
                <a:lnTo>
                  <a:pt x="1" y="207"/>
                </a:lnTo>
                <a:lnTo>
                  <a:pt x="0" y="207"/>
                </a:lnTo>
                <a:lnTo>
                  <a:pt x="1" y="207"/>
                </a:lnTo>
                <a:lnTo>
                  <a:pt x="1" y="208"/>
                </a:lnTo>
                <a:lnTo>
                  <a:pt x="1" y="207"/>
                </a:lnTo>
                <a:lnTo>
                  <a:pt x="2" y="207"/>
                </a:lnTo>
                <a:lnTo>
                  <a:pt x="1" y="207"/>
                </a:lnTo>
                <a:lnTo>
                  <a:pt x="2" y="207"/>
                </a:lnTo>
                <a:lnTo>
                  <a:pt x="1" y="207"/>
                </a:lnTo>
                <a:lnTo>
                  <a:pt x="2" y="207"/>
                </a:lnTo>
                <a:lnTo>
                  <a:pt x="1" y="207"/>
                </a:lnTo>
                <a:lnTo>
                  <a:pt x="2" y="207"/>
                </a:lnTo>
                <a:lnTo>
                  <a:pt x="2" y="208"/>
                </a:lnTo>
                <a:lnTo>
                  <a:pt x="3" y="208"/>
                </a:lnTo>
                <a:lnTo>
                  <a:pt x="2" y="208"/>
                </a:lnTo>
                <a:lnTo>
                  <a:pt x="3" y="208"/>
                </a:lnTo>
                <a:lnTo>
                  <a:pt x="3" y="209"/>
                </a:lnTo>
                <a:lnTo>
                  <a:pt x="2" y="209"/>
                </a:lnTo>
                <a:lnTo>
                  <a:pt x="3" y="209"/>
                </a:lnTo>
                <a:lnTo>
                  <a:pt x="2" y="209"/>
                </a:lnTo>
                <a:lnTo>
                  <a:pt x="2" y="210"/>
                </a:lnTo>
                <a:lnTo>
                  <a:pt x="2" y="209"/>
                </a:lnTo>
                <a:lnTo>
                  <a:pt x="2" y="210"/>
                </a:lnTo>
                <a:lnTo>
                  <a:pt x="1" y="210"/>
                </a:lnTo>
                <a:lnTo>
                  <a:pt x="2" y="210"/>
                </a:lnTo>
                <a:lnTo>
                  <a:pt x="1" y="210"/>
                </a:lnTo>
                <a:lnTo>
                  <a:pt x="2" y="210"/>
                </a:lnTo>
                <a:lnTo>
                  <a:pt x="1" y="210"/>
                </a:lnTo>
                <a:lnTo>
                  <a:pt x="2" y="210"/>
                </a:lnTo>
                <a:lnTo>
                  <a:pt x="1" y="210"/>
                </a:lnTo>
                <a:lnTo>
                  <a:pt x="0" y="210"/>
                </a:lnTo>
                <a:lnTo>
                  <a:pt x="0" y="211"/>
                </a:lnTo>
                <a:lnTo>
                  <a:pt x="1" y="211"/>
                </a:lnTo>
                <a:lnTo>
                  <a:pt x="0" y="211"/>
                </a:lnTo>
                <a:lnTo>
                  <a:pt x="1" y="211"/>
                </a:lnTo>
                <a:lnTo>
                  <a:pt x="1" y="212"/>
                </a:lnTo>
                <a:lnTo>
                  <a:pt x="0" y="212"/>
                </a:lnTo>
                <a:lnTo>
                  <a:pt x="0" y="213"/>
                </a:lnTo>
                <a:lnTo>
                  <a:pt x="1" y="213"/>
                </a:lnTo>
                <a:lnTo>
                  <a:pt x="0" y="213"/>
                </a:lnTo>
                <a:lnTo>
                  <a:pt x="1" y="213"/>
                </a:lnTo>
                <a:lnTo>
                  <a:pt x="1" y="214"/>
                </a:lnTo>
                <a:lnTo>
                  <a:pt x="1" y="213"/>
                </a:lnTo>
                <a:lnTo>
                  <a:pt x="1" y="214"/>
                </a:lnTo>
                <a:lnTo>
                  <a:pt x="2" y="214"/>
                </a:lnTo>
                <a:lnTo>
                  <a:pt x="1" y="214"/>
                </a:lnTo>
                <a:lnTo>
                  <a:pt x="2" y="214"/>
                </a:lnTo>
                <a:lnTo>
                  <a:pt x="1" y="214"/>
                </a:lnTo>
                <a:lnTo>
                  <a:pt x="1" y="213"/>
                </a:lnTo>
                <a:lnTo>
                  <a:pt x="2" y="213"/>
                </a:lnTo>
                <a:lnTo>
                  <a:pt x="1" y="213"/>
                </a:lnTo>
                <a:lnTo>
                  <a:pt x="2" y="213"/>
                </a:lnTo>
                <a:lnTo>
                  <a:pt x="2" y="214"/>
                </a:lnTo>
                <a:lnTo>
                  <a:pt x="2" y="213"/>
                </a:lnTo>
                <a:lnTo>
                  <a:pt x="2" y="214"/>
                </a:lnTo>
                <a:lnTo>
                  <a:pt x="2" y="215"/>
                </a:lnTo>
                <a:lnTo>
                  <a:pt x="3" y="215"/>
                </a:lnTo>
                <a:lnTo>
                  <a:pt x="2" y="214"/>
                </a:lnTo>
                <a:lnTo>
                  <a:pt x="3" y="214"/>
                </a:lnTo>
                <a:lnTo>
                  <a:pt x="3" y="215"/>
                </a:lnTo>
                <a:lnTo>
                  <a:pt x="3" y="214"/>
                </a:lnTo>
                <a:lnTo>
                  <a:pt x="4" y="214"/>
                </a:lnTo>
                <a:lnTo>
                  <a:pt x="4" y="215"/>
                </a:lnTo>
                <a:lnTo>
                  <a:pt x="4" y="214"/>
                </a:lnTo>
                <a:lnTo>
                  <a:pt x="4" y="213"/>
                </a:lnTo>
                <a:lnTo>
                  <a:pt x="4" y="214"/>
                </a:lnTo>
                <a:lnTo>
                  <a:pt x="4" y="213"/>
                </a:lnTo>
                <a:lnTo>
                  <a:pt x="5" y="213"/>
                </a:lnTo>
                <a:lnTo>
                  <a:pt x="5" y="214"/>
                </a:lnTo>
                <a:lnTo>
                  <a:pt x="5" y="213"/>
                </a:lnTo>
                <a:lnTo>
                  <a:pt x="5" y="214"/>
                </a:lnTo>
                <a:lnTo>
                  <a:pt x="6" y="213"/>
                </a:lnTo>
                <a:lnTo>
                  <a:pt x="6" y="214"/>
                </a:lnTo>
                <a:lnTo>
                  <a:pt x="6" y="215"/>
                </a:lnTo>
                <a:lnTo>
                  <a:pt x="6" y="214"/>
                </a:lnTo>
                <a:lnTo>
                  <a:pt x="6" y="215"/>
                </a:lnTo>
                <a:lnTo>
                  <a:pt x="7" y="215"/>
                </a:lnTo>
                <a:lnTo>
                  <a:pt x="6" y="215"/>
                </a:lnTo>
                <a:lnTo>
                  <a:pt x="6" y="216"/>
                </a:lnTo>
                <a:lnTo>
                  <a:pt x="6" y="217"/>
                </a:lnTo>
                <a:lnTo>
                  <a:pt x="6" y="216"/>
                </a:lnTo>
                <a:lnTo>
                  <a:pt x="6" y="217"/>
                </a:lnTo>
                <a:lnTo>
                  <a:pt x="6" y="216"/>
                </a:lnTo>
                <a:lnTo>
                  <a:pt x="6" y="217"/>
                </a:lnTo>
                <a:lnTo>
                  <a:pt x="6" y="216"/>
                </a:lnTo>
                <a:lnTo>
                  <a:pt x="6" y="217"/>
                </a:lnTo>
                <a:lnTo>
                  <a:pt x="7" y="217"/>
                </a:lnTo>
                <a:lnTo>
                  <a:pt x="7" y="216"/>
                </a:lnTo>
                <a:lnTo>
                  <a:pt x="7" y="217"/>
                </a:lnTo>
                <a:lnTo>
                  <a:pt x="7" y="216"/>
                </a:lnTo>
                <a:lnTo>
                  <a:pt x="7" y="217"/>
                </a:lnTo>
                <a:lnTo>
                  <a:pt x="7" y="216"/>
                </a:lnTo>
                <a:lnTo>
                  <a:pt x="7" y="217"/>
                </a:lnTo>
                <a:lnTo>
                  <a:pt x="8" y="216"/>
                </a:lnTo>
                <a:lnTo>
                  <a:pt x="8" y="217"/>
                </a:lnTo>
                <a:lnTo>
                  <a:pt x="8" y="218"/>
                </a:lnTo>
                <a:lnTo>
                  <a:pt x="9" y="218"/>
                </a:lnTo>
                <a:lnTo>
                  <a:pt x="9" y="217"/>
                </a:lnTo>
                <a:lnTo>
                  <a:pt x="9" y="216"/>
                </a:lnTo>
                <a:lnTo>
                  <a:pt x="10" y="217"/>
                </a:lnTo>
                <a:lnTo>
                  <a:pt x="10" y="216"/>
                </a:lnTo>
                <a:lnTo>
                  <a:pt x="10" y="217"/>
                </a:lnTo>
                <a:lnTo>
                  <a:pt x="10" y="216"/>
                </a:lnTo>
                <a:lnTo>
                  <a:pt x="10" y="217"/>
                </a:lnTo>
                <a:lnTo>
                  <a:pt x="10" y="216"/>
                </a:lnTo>
                <a:lnTo>
                  <a:pt x="10" y="217"/>
                </a:lnTo>
                <a:lnTo>
                  <a:pt x="11" y="217"/>
                </a:lnTo>
                <a:lnTo>
                  <a:pt x="11" y="216"/>
                </a:lnTo>
                <a:lnTo>
                  <a:pt x="11" y="217"/>
                </a:lnTo>
                <a:lnTo>
                  <a:pt x="11" y="216"/>
                </a:lnTo>
                <a:lnTo>
                  <a:pt x="11" y="217"/>
                </a:lnTo>
                <a:lnTo>
                  <a:pt x="11" y="216"/>
                </a:lnTo>
                <a:lnTo>
                  <a:pt x="11" y="217"/>
                </a:lnTo>
                <a:lnTo>
                  <a:pt x="11" y="216"/>
                </a:lnTo>
                <a:lnTo>
                  <a:pt x="11" y="215"/>
                </a:lnTo>
                <a:lnTo>
                  <a:pt x="10" y="215"/>
                </a:lnTo>
                <a:lnTo>
                  <a:pt x="11" y="215"/>
                </a:lnTo>
                <a:lnTo>
                  <a:pt x="11" y="214"/>
                </a:lnTo>
                <a:lnTo>
                  <a:pt x="11" y="215"/>
                </a:lnTo>
                <a:lnTo>
                  <a:pt x="11" y="214"/>
                </a:lnTo>
                <a:lnTo>
                  <a:pt x="11" y="213"/>
                </a:lnTo>
                <a:lnTo>
                  <a:pt x="12" y="213"/>
                </a:lnTo>
                <a:lnTo>
                  <a:pt x="12" y="214"/>
                </a:lnTo>
                <a:lnTo>
                  <a:pt x="12" y="213"/>
                </a:lnTo>
                <a:lnTo>
                  <a:pt x="12" y="214"/>
                </a:lnTo>
                <a:lnTo>
                  <a:pt x="12" y="213"/>
                </a:lnTo>
                <a:lnTo>
                  <a:pt x="13" y="213"/>
                </a:lnTo>
                <a:lnTo>
                  <a:pt x="13" y="214"/>
                </a:lnTo>
                <a:lnTo>
                  <a:pt x="13" y="213"/>
                </a:lnTo>
                <a:lnTo>
                  <a:pt x="13" y="214"/>
                </a:lnTo>
                <a:lnTo>
                  <a:pt x="13" y="215"/>
                </a:lnTo>
                <a:lnTo>
                  <a:pt x="13" y="214"/>
                </a:lnTo>
                <a:lnTo>
                  <a:pt x="14" y="214"/>
                </a:lnTo>
                <a:lnTo>
                  <a:pt x="14" y="215"/>
                </a:lnTo>
                <a:lnTo>
                  <a:pt x="14" y="214"/>
                </a:lnTo>
                <a:lnTo>
                  <a:pt x="15" y="214"/>
                </a:lnTo>
                <a:lnTo>
                  <a:pt x="14" y="215"/>
                </a:lnTo>
                <a:lnTo>
                  <a:pt x="15" y="215"/>
                </a:lnTo>
                <a:lnTo>
                  <a:pt x="15" y="214"/>
                </a:lnTo>
                <a:lnTo>
                  <a:pt x="15" y="213"/>
                </a:lnTo>
                <a:lnTo>
                  <a:pt x="15" y="214"/>
                </a:lnTo>
                <a:lnTo>
                  <a:pt x="15" y="213"/>
                </a:lnTo>
                <a:lnTo>
                  <a:pt x="16" y="213"/>
                </a:lnTo>
                <a:lnTo>
                  <a:pt x="16" y="214"/>
                </a:lnTo>
                <a:lnTo>
                  <a:pt x="16" y="213"/>
                </a:lnTo>
                <a:lnTo>
                  <a:pt x="16" y="214"/>
                </a:lnTo>
                <a:lnTo>
                  <a:pt x="16" y="213"/>
                </a:lnTo>
                <a:lnTo>
                  <a:pt x="17" y="213"/>
                </a:lnTo>
                <a:lnTo>
                  <a:pt x="16" y="213"/>
                </a:lnTo>
                <a:lnTo>
                  <a:pt x="17" y="213"/>
                </a:lnTo>
                <a:lnTo>
                  <a:pt x="17" y="214"/>
                </a:lnTo>
                <a:lnTo>
                  <a:pt x="17" y="215"/>
                </a:lnTo>
                <a:lnTo>
                  <a:pt x="17" y="214"/>
                </a:lnTo>
                <a:lnTo>
                  <a:pt x="17" y="215"/>
                </a:lnTo>
                <a:lnTo>
                  <a:pt x="18" y="215"/>
                </a:lnTo>
                <a:lnTo>
                  <a:pt x="17" y="215"/>
                </a:lnTo>
                <a:lnTo>
                  <a:pt x="17" y="216"/>
                </a:lnTo>
                <a:lnTo>
                  <a:pt x="17" y="217"/>
                </a:lnTo>
                <a:lnTo>
                  <a:pt x="17" y="216"/>
                </a:lnTo>
                <a:lnTo>
                  <a:pt x="17" y="217"/>
                </a:lnTo>
                <a:lnTo>
                  <a:pt x="17" y="216"/>
                </a:lnTo>
                <a:lnTo>
                  <a:pt x="17" y="217"/>
                </a:lnTo>
                <a:lnTo>
                  <a:pt x="17" y="216"/>
                </a:lnTo>
                <a:lnTo>
                  <a:pt x="17" y="217"/>
                </a:lnTo>
                <a:lnTo>
                  <a:pt x="18" y="217"/>
                </a:lnTo>
                <a:lnTo>
                  <a:pt x="18" y="216"/>
                </a:lnTo>
                <a:lnTo>
                  <a:pt x="18" y="217"/>
                </a:lnTo>
                <a:lnTo>
                  <a:pt x="18" y="216"/>
                </a:lnTo>
                <a:lnTo>
                  <a:pt x="18" y="217"/>
                </a:lnTo>
                <a:lnTo>
                  <a:pt x="18" y="216"/>
                </a:lnTo>
                <a:lnTo>
                  <a:pt x="18" y="217"/>
                </a:lnTo>
                <a:lnTo>
                  <a:pt x="18" y="216"/>
                </a:lnTo>
                <a:lnTo>
                  <a:pt x="19" y="216"/>
                </a:lnTo>
                <a:lnTo>
                  <a:pt x="19" y="217"/>
                </a:lnTo>
                <a:lnTo>
                  <a:pt x="19" y="218"/>
                </a:lnTo>
                <a:lnTo>
                  <a:pt x="19" y="219"/>
                </a:lnTo>
                <a:lnTo>
                  <a:pt x="19" y="218"/>
                </a:lnTo>
                <a:lnTo>
                  <a:pt x="19" y="219"/>
                </a:lnTo>
                <a:lnTo>
                  <a:pt x="19" y="220"/>
                </a:lnTo>
                <a:lnTo>
                  <a:pt x="18" y="220"/>
                </a:lnTo>
                <a:lnTo>
                  <a:pt x="18" y="219"/>
                </a:lnTo>
                <a:lnTo>
                  <a:pt x="18" y="220"/>
                </a:lnTo>
                <a:lnTo>
                  <a:pt x="18" y="219"/>
                </a:lnTo>
                <a:lnTo>
                  <a:pt x="17" y="219"/>
                </a:lnTo>
                <a:lnTo>
                  <a:pt x="17" y="220"/>
                </a:lnTo>
                <a:lnTo>
                  <a:pt x="17" y="219"/>
                </a:lnTo>
                <a:lnTo>
                  <a:pt x="17" y="220"/>
                </a:lnTo>
                <a:lnTo>
                  <a:pt x="17" y="221"/>
                </a:lnTo>
                <a:lnTo>
                  <a:pt x="18" y="221"/>
                </a:lnTo>
                <a:lnTo>
                  <a:pt x="17" y="221"/>
                </a:lnTo>
                <a:lnTo>
                  <a:pt x="17" y="222"/>
                </a:lnTo>
                <a:lnTo>
                  <a:pt x="17" y="223"/>
                </a:lnTo>
                <a:lnTo>
                  <a:pt x="18" y="223"/>
                </a:lnTo>
                <a:lnTo>
                  <a:pt x="19" y="223"/>
                </a:lnTo>
                <a:lnTo>
                  <a:pt x="19" y="224"/>
                </a:lnTo>
                <a:lnTo>
                  <a:pt x="19" y="223"/>
                </a:lnTo>
                <a:lnTo>
                  <a:pt x="19" y="224"/>
                </a:lnTo>
                <a:lnTo>
                  <a:pt x="20" y="224"/>
                </a:lnTo>
                <a:lnTo>
                  <a:pt x="20" y="223"/>
                </a:lnTo>
                <a:lnTo>
                  <a:pt x="20" y="224"/>
                </a:lnTo>
                <a:lnTo>
                  <a:pt x="20" y="223"/>
                </a:lnTo>
                <a:lnTo>
                  <a:pt x="21" y="223"/>
                </a:lnTo>
                <a:lnTo>
                  <a:pt x="22" y="223"/>
                </a:lnTo>
                <a:lnTo>
                  <a:pt x="21" y="223"/>
                </a:lnTo>
                <a:lnTo>
                  <a:pt x="22" y="223"/>
                </a:lnTo>
                <a:lnTo>
                  <a:pt x="22" y="224"/>
                </a:lnTo>
                <a:lnTo>
                  <a:pt x="22" y="223"/>
                </a:lnTo>
                <a:lnTo>
                  <a:pt x="22" y="224"/>
                </a:lnTo>
                <a:lnTo>
                  <a:pt x="23" y="224"/>
                </a:lnTo>
                <a:lnTo>
                  <a:pt x="23" y="225"/>
                </a:lnTo>
                <a:lnTo>
                  <a:pt x="22" y="225"/>
                </a:lnTo>
                <a:lnTo>
                  <a:pt x="22" y="226"/>
                </a:lnTo>
                <a:lnTo>
                  <a:pt x="23" y="226"/>
                </a:lnTo>
                <a:lnTo>
                  <a:pt x="23" y="227"/>
                </a:lnTo>
                <a:lnTo>
                  <a:pt x="23" y="226"/>
                </a:lnTo>
                <a:lnTo>
                  <a:pt x="24" y="226"/>
                </a:lnTo>
                <a:lnTo>
                  <a:pt x="24" y="227"/>
                </a:lnTo>
                <a:lnTo>
                  <a:pt x="25" y="227"/>
                </a:lnTo>
                <a:lnTo>
                  <a:pt x="25" y="228"/>
                </a:lnTo>
                <a:lnTo>
                  <a:pt x="25" y="227"/>
                </a:lnTo>
                <a:lnTo>
                  <a:pt x="26" y="227"/>
                </a:lnTo>
                <a:lnTo>
                  <a:pt x="26" y="226"/>
                </a:lnTo>
                <a:lnTo>
                  <a:pt x="27" y="226"/>
                </a:lnTo>
                <a:lnTo>
                  <a:pt x="26" y="226"/>
                </a:lnTo>
                <a:lnTo>
                  <a:pt x="27" y="226"/>
                </a:lnTo>
                <a:lnTo>
                  <a:pt x="27" y="227"/>
                </a:lnTo>
                <a:lnTo>
                  <a:pt x="27" y="226"/>
                </a:lnTo>
                <a:lnTo>
                  <a:pt x="28" y="226"/>
                </a:lnTo>
                <a:lnTo>
                  <a:pt x="27" y="226"/>
                </a:lnTo>
                <a:lnTo>
                  <a:pt x="27" y="225"/>
                </a:lnTo>
                <a:lnTo>
                  <a:pt x="28" y="225"/>
                </a:lnTo>
                <a:lnTo>
                  <a:pt x="27" y="225"/>
                </a:lnTo>
                <a:lnTo>
                  <a:pt x="27" y="224"/>
                </a:lnTo>
                <a:lnTo>
                  <a:pt x="28" y="224"/>
                </a:lnTo>
                <a:lnTo>
                  <a:pt x="28" y="223"/>
                </a:lnTo>
                <a:lnTo>
                  <a:pt x="28" y="224"/>
                </a:lnTo>
                <a:lnTo>
                  <a:pt x="27" y="224"/>
                </a:lnTo>
                <a:lnTo>
                  <a:pt x="27" y="223"/>
                </a:lnTo>
                <a:lnTo>
                  <a:pt x="28" y="223"/>
                </a:lnTo>
                <a:lnTo>
                  <a:pt x="29" y="223"/>
                </a:lnTo>
                <a:lnTo>
                  <a:pt x="28" y="223"/>
                </a:lnTo>
                <a:lnTo>
                  <a:pt x="29" y="223"/>
                </a:lnTo>
                <a:lnTo>
                  <a:pt x="30" y="223"/>
                </a:lnTo>
                <a:lnTo>
                  <a:pt x="29" y="223"/>
                </a:lnTo>
                <a:lnTo>
                  <a:pt x="30" y="223"/>
                </a:lnTo>
                <a:lnTo>
                  <a:pt x="29" y="223"/>
                </a:lnTo>
                <a:lnTo>
                  <a:pt x="30" y="223"/>
                </a:lnTo>
                <a:lnTo>
                  <a:pt x="29" y="223"/>
                </a:lnTo>
                <a:lnTo>
                  <a:pt x="30" y="223"/>
                </a:lnTo>
                <a:lnTo>
                  <a:pt x="30" y="224"/>
                </a:lnTo>
                <a:lnTo>
                  <a:pt x="30" y="223"/>
                </a:lnTo>
                <a:lnTo>
                  <a:pt x="30" y="224"/>
                </a:lnTo>
                <a:lnTo>
                  <a:pt x="29" y="224"/>
                </a:lnTo>
                <a:lnTo>
                  <a:pt x="30" y="224"/>
                </a:lnTo>
                <a:lnTo>
                  <a:pt x="29" y="224"/>
                </a:lnTo>
                <a:lnTo>
                  <a:pt x="30" y="224"/>
                </a:lnTo>
                <a:lnTo>
                  <a:pt x="29" y="224"/>
                </a:lnTo>
                <a:lnTo>
                  <a:pt x="30" y="224"/>
                </a:lnTo>
                <a:lnTo>
                  <a:pt x="29" y="224"/>
                </a:lnTo>
                <a:lnTo>
                  <a:pt x="30" y="224"/>
                </a:lnTo>
                <a:lnTo>
                  <a:pt x="31" y="224"/>
                </a:lnTo>
                <a:lnTo>
                  <a:pt x="30" y="224"/>
                </a:lnTo>
                <a:lnTo>
                  <a:pt x="31" y="224"/>
                </a:lnTo>
                <a:lnTo>
                  <a:pt x="31" y="223"/>
                </a:lnTo>
                <a:lnTo>
                  <a:pt x="31" y="224"/>
                </a:lnTo>
                <a:lnTo>
                  <a:pt x="31" y="223"/>
                </a:lnTo>
                <a:lnTo>
                  <a:pt x="32" y="223"/>
                </a:lnTo>
                <a:lnTo>
                  <a:pt x="33" y="223"/>
                </a:lnTo>
                <a:lnTo>
                  <a:pt x="32" y="223"/>
                </a:lnTo>
                <a:lnTo>
                  <a:pt x="33" y="223"/>
                </a:lnTo>
                <a:lnTo>
                  <a:pt x="33" y="222"/>
                </a:lnTo>
                <a:lnTo>
                  <a:pt x="32" y="222"/>
                </a:lnTo>
                <a:lnTo>
                  <a:pt x="33" y="222"/>
                </a:lnTo>
                <a:lnTo>
                  <a:pt x="33" y="221"/>
                </a:lnTo>
                <a:lnTo>
                  <a:pt x="32" y="221"/>
                </a:lnTo>
                <a:lnTo>
                  <a:pt x="33" y="221"/>
                </a:lnTo>
                <a:lnTo>
                  <a:pt x="32" y="221"/>
                </a:lnTo>
                <a:lnTo>
                  <a:pt x="33" y="221"/>
                </a:lnTo>
                <a:lnTo>
                  <a:pt x="33" y="220"/>
                </a:lnTo>
                <a:lnTo>
                  <a:pt x="33" y="219"/>
                </a:lnTo>
                <a:lnTo>
                  <a:pt x="33" y="220"/>
                </a:lnTo>
                <a:lnTo>
                  <a:pt x="32" y="220"/>
                </a:lnTo>
                <a:lnTo>
                  <a:pt x="32" y="219"/>
                </a:lnTo>
                <a:lnTo>
                  <a:pt x="33" y="219"/>
                </a:lnTo>
                <a:lnTo>
                  <a:pt x="32" y="219"/>
                </a:lnTo>
                <a:lnTo>
                  <a:pt x="32" y="220"/>
                </a:lnTo>
                <a:lnTo>
                  <a:pt x="32" y="219"/>
                </a:lnTo>
                <a:lnTo>
                  <a:pt x="32" y="220"/>
                </a:lnTo>
                <a:lnTo>
                  <a:pt x="31" y="220"/>
                </a:lnTo>
                <a:lnTo>
                  <a:pt x="31" y="219"/>
                </a:lnTo>
                <a:lnTo>
                  <a:pt x="31" y="218"/>
                </a:lnTo>
                <a:lnTo>
                  <a:pt x="31" y="219"/>
                </a:lnTo>
                <a:lnTo>
                  <a:pt x="31" y="218"/>
                </a:lnTo>
                <a:lnTo>
                  <a:pt x="30" y="218"/>
                </a:lnTo>
                <a:lnTo>
                  <a:pt x="31" y="218"/>
                </a:lnTo>
                <a:lnTo>
                  <a:pt x="30" y="218"/>
                </a:lnTo>
                <a:lnTo>
                  <a:pt x="31" y="218"/>
                </a:lnTo>
                <a:lnTo>
                  <a:pt x="30" y="218"/>
                </a:lnTo>
                <a:lnTo>
                  <a:pt x="31" y="218"/>
                </a:lnTo>
                <a:lnTo>
                  <a:pt x="31" y="217"/>
                </a:lnTo>
                <a:lnTo>
                  <a:pt x="31" y="216"/>
                </a:lnTo>
                <a:lnTo>
                  <a:pt x="31" y="217"/>
                </a:lnTo>
                <a:lnTo>
                  <a:pt x="31" y="216"/>
                </a:lnTo>
                <a:lnTo>
                  <a:pt x="32" y="216"/>
                </a:lnTo>
                <a:lnTo>
                  <a:pt x="32" y="217"/>
                </a:lnTo>
                <a:lnTo>
                  <a:pt x="32" y="216"/>
                </a:lnTo>
                <a:lnTo>
                  <a:pt x="32" y="217"/>
                </a:lnTo>
                <a:lnTo>
                  <a:pt x="32" y="216"/>
                </a:lnTo>
                <a:lnTo>
                  <a:pt x="32" y="217"/>
                </a:lnTo>
                <a:lnTo>
                  <a:pt x="33" y="217"/>
                </a:lnTo>
                <a:lnTo>
                  <a:pt x="32" y="217"/>
                </a:lnTo>
                <a:lnTo>
                  <a:pt x="33" y="217"/>
                </a:lnTo>
                <a:lnTo>
                  <a:pt x="33" y="216"/>
                </a:lnTo>
                <a:lnTo>
                  <a:pt x="33" y="217"/>
                </a:lnTo>
                <a:lnTo>
                  <a:pt x="33" y="216"/>
                </a:lnTo>
                <a:lnTo>
                  <a:pt x="33" y="217"/>
                </a:lnTo>
                <a:lnTo>
                  <a:pt x="33" y="216"/>
                </a:lnTo>
                <a:lnTo>
                  <a:pt x="33" y="217"/>
                </a:lnTo>
                <a:lnTo>
                  <a:pt x="33" y="216"/>
                </a:lnTo>
                <a:lnTo>
                  <a:pt x="33" y="215"/>
                </a:lnTo>
                <a:lnTo>
                  <a:pt x="32" y="215"/>
                </a:lnTo>
                <a:lnTo>
                  <a:pt x="33" y="215"/>
                </a:lnTo>
                <a:lnTo>
                  <a:pt x="32" y="215"/>
                </a:lnTo>
                <a:lnTo>
                  <a:pt x="33" y="215"/>
                </a:lnTo>
                <a:lnTo>
                  <a:pt x="32" y="215"/>
                </a:lnTo>
                <a:lnTo>
                  <a:pt x="33" y="215"/>
                </a:lnTo>
                <a:lnTo>
                  <a:pt x="33" y="214"/>
                </a:lnTo>
                <a:lnTo>
                  <a:pt x="33" y="215"/>
                </a:lnTo>
                <a:lnTo>
                  <a:pt x="33" y="214"/>
                </a:lnTo>
                <a:lnTo>
                  <a:pt x="33" y="213"/>
                </a:lnTo>
                <a:lnTo>
                  <a:pt x="33" y="214"/>
                </a:lnTo>
                <a:lnTo>
                  <a:pt x="33" y="213"/>
                </a:lnTo>
                <a:lnTo>
                  <a:pt x="34" y="213"/>
                </a:lnTo>
                <a:lnTo>
                  <a:pt x="34" y="214"/>
                </a:lnTo>
                <a:lnTo>
                  <a:pt x="34" y="213"/>
                </a:lnTo>
                <a:lnTo>
                  <a:pt x="35" y="213"/>
                </a:lnTo>
                <a:lnTo>
                  <a:pt x="35" y="214"/>
                </a:lnTo>
                <a:lnTo>
                  <a:pt x="35" y="213"/>
                </a:lnTo>
                <a:lnTo>
                  <a:pt x="35" y="214"/>
                </a:lnTo>
                <a:lnTo>
                  <a:pt x="35" y="215"/>
                </a:lnTo>
                <a:lnTo>
                  <a:pt x="35" y="214"/>
                </a:lnTo>
                <a:lnTo>
                  <a:pt x="36" y="214"/>
                </a:lnTo>
                <a:lnTo>
                  <a:pt x="36" y="215"/>
                </a:lnTo>
                <a:lnTo>
                  <a:pt x="36" y="214"/>
                </a:lnTo>
                <a:lnTo>
                  <a:pt x="36" y="215"/>
                </a:lnTo>
                <a:lnTo>
                  <a:pt x="37" y="215"/>
                </a:lnTo>
                <a:lnTo>
                  <a:pt x="37" y="214"/>
                </a:lnTo>
                <a:lnTo>
                  <a:pt x="36" y="214"/>
                </a:lnTo>
                <a:lnTo>
                  <a:pt x="37" y="214"/>
                </a:lnTo>
                <a:lnTo>
                  <a:pt x="37" y="213"/>
                </a:lnTo>
                <a:lnTo>
                  <a:pt x="37" y="214"/>
                </a:lnTo>
                <a:lnTo>
                  <a:pt x="37" y="213"/>
                </a:lnTo>
                <a:lnTo>
                  <a:pt x="38" y="214"/>
                </a:lnTo>
                <a:lnTo>
                  <a:pt x="37" y="214"/>
                </a:lnTo>
                <a:lnTo>
                  <a:pt x="38" y="214"/>
                </a:lnTo>
                <a:lnTo>
                  <a:pt x="38" y="213"/>
                </a:lnTo>
                <a:lnTo>
                  <a:pt x="38" y="214"/>
                </a:lnTo>
                <a:lnTo>
                  <a:pt x="38" y="213"/>
                </a:lnTo>
                <a:lnTo>
                  <a:pt x="39" y="213"/>
                </a:lnTo>
                <a:lnTo>
                  <a:pt x="39" y="214"/>
                </a:lnTo>
                <a:lnTo>
                  <a:pt x="39" y="215"/>
                </a:lnTo>
                <a:lnTo>
                  <a:pt x="39" y="214"/>
                </a:lnTo>
                <a:lnTo>
                  <a:pt x="39" y="215"/>
                </a:lnTo>
                <a:lnTo>
                  <a:pt x="40" y="215"/>
                </a:lnTo>
                <a:lnTo>
                  <a:pt x="39" y="215"/>
                </a:lnTo>
                <a:lnTo>
                  <a:pt x="39" y="216"/>
                </a:lnTo>
                <a:lnTo>
                  <a:pt x="39" y="217"/>
                </a:lnTo>
                <a:lnTo>
                  <a:pt x="39" y="216"/>
                </a:lnTo>
                <a:lnTo>
                  <a:pt x="39" y="217"/>
                </a:lnTo>
                <a:lnTo>
                  <a:pt x="39" y="216"/>
                </a:lnTo>
                <a:lnTo>
                  <a:pt x="39" y="217"/>
                </a:lnTo>
                <a:lnTo>
                  <a:pt x="39" y="216"/>
                </a:lnTo>
                <a:lnTo>
                  <a:pt x="39" y="217"/>
                </a:lnTo>
                <a:lnTo>
                  <a:pt x="40" y="217"/>
                </a:lnTo>
                <a:lnTo>
                  <a:pt x="40" y="216"/>
                </a:lnTo>
                <a:lnTo>
                  <a:pt x="40" y="217"/>
                </a:lnTo>
                <a:lnTo>
                  <a:pt x="40" y="216"/>
                </a:lnTo>
                <a:lnTo>
                  <a:pt x="40" y="217"/>
                </a:lnTo>
                <a:lnTo>
                  <a:pt x="40" y="216"/>
                </a:lnTo>
                <a:lnTo>
                  <a:pt x="40" y="217"/>
                </a:lnTo>
                <a:lnTo>
                  <a:pt x="40" y="216"/>
                </a:lnTo>
                <a:lnTo>
                  <a:pt x="40" y="217"/>
                </a:lnTo>
                <a:lnTo>
                  <a:pt x="41" y="217"/>
                </a:lnTo>
                <a:lnTo>
                  <a:pt x="40" y="217"/>
                </a:lnTo>
                <a:lnTo>
                  <a:pt x="41" y="217"/>
                </a:lnTo>
                <a:lnTo>
                  <a:pt x="40" y="217"/>
                </a:lnTo>
                <a:lnTo>
                  <a:pt x="41" y="217"/>
                </a:lnTo>
                <a:lnTo>
                  <a:pt x="40" y="217"/>
                </a:lnTo>
                <a:lnTo>
                  <a:pt x="40" y="218"/>
                </a:lnTo>
                <a:lnTo>
                  <a:pt x="41" y="218"/>
                </a:lnTo>
                <a:lnTo>
                  <a:pt x="42" y="218"/>
                </a:lnTo>
                <a:lnTo>
                  <a:pt x="42" y="217"/>
                </a:lnTo>
                <a:lnTo>
                  <a:pt x="42" y="216"/>
                </a:lnTo>
                <a:lnTo>
                  <a:pt x="42" y="217"/>
                </a:lnTo>
                <a:lnTo>
                  <a:pt x="42" y="216"/>
                </a:lnTo>
                <a:lnTo>
                  <a:pt x="43" y="217"/>
                </a:lnTo>
                <a:lnTo>
                  <a:pt x="42" y="217"/>
                </a:lnTo>
                <a:lnTo>
                  <a:pt x="43" y="217"/>
                </a:lnTo>
                <a:lnTo>
                  <a:pt x="43" y="216"/>
                </a:lnTo>
                <a:lnTo>
                  <a:pt x="43" y="217"/>
                </a:lnTo>
                <a:lnTo>
                  <a:pt x="43" y="216"/>
                </a:lnTo>
                <a:lnTo>
                  <a:pt x="43" y="217"/>
                </a:lnTo>
                <a:lnTo>
                  <a:pt x="43" y="216"/>
                </a:lnTo>
                <a:lnTo>
                  <a:pt x="44" y="216"/>
                </a:lnTo>
                <a:lnTo>
                  <a:pt x="44" y="217"/>
                </a:lnTo>
                <a:lnTo>
                  <a:pt x="44" y="216"/>
                </a:lnTo>
                <a:lnTo>
                  <a:pt x="44" y="217"/>
                </a:lnTo>
                <a:lnTo>
                  <a:pt x="44" y="216"/>
                </a:lnTo>
                <a:lnTo>
                  <a:pt x="44" y="217"/>
                </a:lnTo>
                <a:lnTo>
                  <a:pt x="44" y="216"/>
                </a:lnTo>
                <a:lnTo>
                  <a:pt x="44" y="215"/>
                </a:lnTo>
                <a:lnTo>
                  <a:pt x="43" y="215"/>
                </a:lnTo>
                <a:lnTo>
                  <a:pt x="43" y="214"/>
                </a:lnTo>
                <a:lnTo>
                  <a:pt x="44" y="214"/>
                </a:lnTo>
                <a:lnTo>
                  <a:pt x="44" y="215"/>
                </a:lnTo>
                <a:lnTo>
                  <a:pt x="44" y="214"/>
                </a:lnTo>
                <a:lnTo>
                  <a:pt x="44" y="213"/>
                </a:lnTo>
                <a:lnTo>
                  <a:pt x="44" y="214"/>
                </a:lnTo>
                <a:lnTo>
                  <a:pt x="44" y="213"/>
                </a:lnTo>
                <a:lnTo>
                  <a:pt x="45" y="213"/>
                </a:lnTo>
                <a:lnTo>
                  <a:pt x="45" y="214"/>
                </a:lnTo>
                <a:lnTo>
                  <a:pt x="45" y="213"/>
                </a:lnTo>
                <a:lnTo>
                  <a:pt x="46" y="213"/>
                </a:lnTo>
                <a:lnTo>
                  <a:pt x="46" y="214"/>
                </a:lnTo>
                <a:lnTo>
                  <a:pt x="46" y="213"/>
                </a:lnTo>
                <a:lnTo>
                  <a:pt x="46" y="214"/>
                </a:lnTo>
                <a:lnTo>
                  <a:pt x="46" y="215"/>
                </a:lnTo>
                <a:lnTo>
                  <a:pt x="46" y="214"/>
                </a:lnTo>
                <a:lnTo>
                  <a:pt x="47" y="214"/>
                </a:lnTo>
                <a:lnTo>
                  <a:pt x="47" y="215"/>
                </a:lnTo>
                <a:lnTo>
                  <a:pt x="47" y="214"/>
                </a:lnTo>
                <a:lnTo>
                  <a:pt x="47" y="215"/>
                </a:lnTo>
                <a:lnTo>
                  <a:pt x="48" y="215"/>
                </a:lnTo>
                <a:lnTo>
                  <a:pt x="48" y="214"/>
                </a:lnTo>
                <a:lnTo>
                  <a:pt x="47" y="214"/>
                </a:lnTo>
                <a:lnTo>
                  <a:pt x="48" y="214"/>
                </a:lnTo>
                <a:lnTo>
                  <a:pt x="48" y="213"/>
                </a:lnTo>
                <a:lnTo>
                  <a:pt x="48" y="214"/>
                </a:lnTo>
                <a:lnTo>
                  <a:pt x="48" y="213"/>
                </a:lnTo>
                <a:lnTo>
                  <a:pt x="48" y="214"/>
                </a:lnTo>
                <a:lnTo>
                  <a:pt x="49" y="214"/>
                </a:lnTo>
                <a:lnTo>
                  <a:pt x="49" y="213"/>
                </a:lnTo>
                <a:lnTo>
                  <a:pt x="49" y="214"/>
                </a:lnTo>
                <a:lnTo>
                  <a:pt x="49" y="213"/>
                </a:lnTo>
                <a:lnTo>
                  <a:pt x="50" y="213"/>
                </a:lnTo>
                <a:lnTo>
                  <a:pt x="50" y="214"/>
                </a:lnTo>
                <a:lnTo>
                  <a:pt x="50" y="215"/>
                </a:lnTo>
                <a:lnTo>
                  <a:pt x="50" y="214"/>
                </a:lnTo>
                <a:lnTo>
                  <a:pt x="50" y="215"/>
                </a:lnTo>
                <a:lnTo>
                  <a:pt x="50" y="216"/>
                </a:lnTo>
                <a:lnTo>
                  <a:pt x="50" y="217"/>
                </a:lnTo>
                <a:lnTo>
                  <a:pt x="50" y="216"/>
                </a:lnTo>
                <a:lnTo>
                  <a:pt x="50" y="217"/>
                </a:lnTo>
                <a:lnTo>
                  <a:pt x="50" y="216"/>
                </a:lnTo>
                <a:lnTo>
                  <a:pt x="50" y="217"/>
                </a:lnTo>
                <a:lnTo>
                  <a:pt x="50" y="216"/>
                </a:lnTo>
                <a:lnTo>
                  <a:pt x="50" y="217"/>
                </a:lnTo>
                <a:lnTo>
                  <a:pt x="51" y="217"/>
                </a:lnTo>
                <a:lnTo>
                  <a:pt x="51" y="216"/>
                </a:lnTo>
                <a:lnTo>
                  <a:pt x="51" y="217"/>
                </a:lnTo>
                <a:lnTo>
                  <a:pt x="51" y="216"/>
                </a:lnTo>
                <a:lnTo>
                  <a:pt x="51" y="217"/>
                </a:lnTo>
                <a:lnTo>
                  <a:pt x="51" y="216"/>
                </a:lnTo>
                <a:lnTo>
                  <a:pt x="51" y="217"/>
                </a:lnTo>
                <a:lnTo>
                  <a:pt x="51" y="216"/>
                </a:lnTo>
                <a:lnTo>
                  <a:pt x="51" y="217"/>
                </a:lnTo>
                <a:lnTo>
                  <a:pt x="52" y="217"/>
                </a:lnTo>
                <a:lnTo>
                  <a:pt x="51" y="217"/>
                </a:lnTo>
                <a:lnTo>
                  <a:pt x="51" y="218"/>
                </a:lnTo>
                <a:lnTo>
                  <a:pt x="52" y="218"/>
                </a:lnTo>
                <a:lnTo>
                  <a:pt x="52" y="219"/>
                </a:lnTo>
                <a:lnTo>
                  <a:pt x="52" y="218"/>
                </a:lnTo>
                <a:lnTo>
                  <a:pt x="52" y="219"/>
                </a:lnTo>
                <a:lnTo>
                  <a:pt x="51" y="219"/>
                </a:lnTo>
                <a:lnTo>
                  <a:pt x="52" y="219"/>
                </a:lnTo>
                <a:lnTo>
                  <a:pt x="51" y="219"/>
                </a:lnTo>
                <a:lnTo>
                  <a:pt x="51" y="220"/>
                </a:lnTo>
                <a:lnTo>
                  <a:pt x="51" y="219"/>
                </a:lnTo>
                <a:lnTo>
                  <a:pt x="51" y="220"/>
                </a:lnTo>
                <a:lnTo>
                  <a:pt x="51" y="219"/>
                </a:lnTo>
                <a:lnTo>
                  <a:pt x="50" y="219"/>
                </a:lnTo>
                <a:lnTo>
                  <a:pt x="50" y="220"/>
                </a:lnTo>
                <a:lnTo>
                  <a:pt x="50" y="219"/>
                </a:lnTo>
                <a:lnTo>
                  <a:pt x="50" y="220"/>
                </a:lnTo>
                <a:lnTo>
                  <a:pt x="50" y="221"/>
                </a:lnTo>
                <a:lnTo>
                  <a:pt x="50" y="222"/>
                </a:lnTo>
                <a:lnTo>
                  <a:pt x="50" y="223"/>
                </a:lnTo>
                <a:lnTo>
                  <a:pt x="51" y="223"/>
                </a:lnTo>
                <a:lnTo>
                  <a:pt x="52" y="223"/>
                </a:lnTo>
                <a:lnTo>
                  <a:pt x="52" y="224"/>
                </a:lnTo>
                <a:lnTo>
                  <a:pt x="51" y="223"/>
                </a:lnTo>
                <a:lnTo>
                  <a:pt x="51" y="224"/>
                </a:lnTo>
                <a:lnTo>
                  <a:pt x="52" y="224"/>
                </a:lnTo>
                <a:lnTo>
                  <a:pt x="53" y="224"/>
                </a:lnTo>
                <a:lnTo>
                  <a:pt x="53" y="223"/>
                </a:lnTo>
                <a:lnTo>
                  <a:pt x="53" y="224"/>
                </a:lnTo>
                <a:lnTo>
                  <a:pt x="53" y="223"/>
                </a:lnTo>
                <a:lnTo>
                  <a:pt x="54" y="223"/>
                </a:lnTo>
                <a:lnTo>
                  <a:pt x="55" y="223"/>
                </a:lnTo>
                <a:lnTo>
                  <a:pt x="55" y="224"/>
                </a:lnTo>
                <a:lnTo>
                  <a:pt x="55" y="223"/>
                </a:lnTo>
                <a:lnTo>
                  <a:pt x="55" y="224"/>
                </a:lnTo>
                <a:lnTo>
                  <a:pt x="56" y="224"/>
                </a:lnTo>
                <a:lnTo>
                  <a:pt x="56" y="225"/>
                </a:lnTo>
                <a:lnTo>
                  <a:pt x="55" y="225"/>
                </a:lnTo>
                <a:lnTo>
                  <a:pt x="55" y="226"/>
                </a:lnTo>
                <a:lnTo>
                  <a:pt x="56" y="226"/>
                </a:lnTo>
                <a:lnTo>
                  <a:pt x="56" y="227"/>
                </a:lnTo>
                <a:lnTo>
                  <a:pt x="56" y="226"/>
                </a:lnTo>
                <a:lnTo>
                  <a:pt x="57" y="226"/>
                </a:lnTo>
                <a:lnTo>
                  <a:pt x="57" y="227"/>
                </a:lnTo>
                <a:lnTo>
                  <a:pt x="58" y="227"/>
                </a:lnTo>
                <a:lnTo>
                  <a:pt x="57" y="227"/>
                </a:lnTo>
                <a:lnTo>
                  <a:pt x="58" y="227"/>
                </a:lnTo>
                <a:lnTo>
                  <a:pt x="57" y="227"/>
                </a:lnTo>
                <a:lnTo>
                  <a:pt x="58" y="227"/>
                </a:lnTo>
                <a:lnTo>
                  <a:pt x="57" y="227"/>
                </a:lnTo>
                <a:lnTo>
                  <a:pt x="58" y="227"/>
                </a:lnTo>
                <a:lnTo>
                  <a:pt x="58" y="228"/>
                </a:lnTo>
                <a:lnTo>
                  <a:pt x="57" y="228"/>
                </a:lnTo>
                <a:lnTo>
                  <a:pt x="58" y="228"/>
                </a:lnTo>
                <a:lnTo>
                  <a:pt x="57" y="228"/>
                </a:lnTo>
                <a:lnTo>
                  <a:pt x="58" y="228"/>
                </a:lnTo>
                <a:lnTo>
                  <a:pt x="57" y="228"/>
                </a:lnTo>
                <a:lnTo>
                  <a:pt x="58" y="228"/>
                </a:lnTo>
                <a:lnTo>
                  <a:pt x="57" y="228"/>
                </a:lnTo>
                <a:lnTo>
                  <a:pt x="57" y="229"/>
                </a:lnTo>
                <a:lnTo>
                  <a:pt x="56" y="229"/>
                </a:lnTo>
                <a:lnTo>
                  <a:pt x="55" y="229"/>
                </a:lnTo>
                <a:lnTo>
                  <a:pt x="55" y="230"/>
                </a:lnTo>
                <a:lnTo>
                  <a:pt x="55" y="229"/>
                </a:lnTo>
                <a:lnTo>
                  <a:pt x="55" y="230"/>
                </a:lnTo>
                <a:lnTo>
                  <a:pt x="56" y="230"/>
                </a:lnTo>
                <a:lnTo>
                  <a:pt x="56" y="231"/>
                </a:lnTo>
                <a:lnTo>
                  <a:pt x="55" y="231"/>
                </a:lnTo>
                <a:lnTo>
                  <a:pt x="55" y="232"/>
                </a:lnTo>
                <a:lnTo>
                  <a:pt x="54" y="232"/>
                </a:lnTo>
                <a:lnTo>
                  <a:pt x="53" y="232"/>
                </a:lnTo>
                <a:lnTo>
                  <a:pt x="53" y="231"/>
                </a:lnTo>
                <a:lnTo>
                  <a:pt x="52" y="231"/>
                </a:lnTo>
                <a:lnTo>
                  <a:pt x="51" y="231"/>
                </a:lnTo>
                <a:lnTo>
                  <a:pt x="51" y="232"/>
                </a:lnTo>
                <a:lnTo>
                  <a:pt x="52" y="232"/>
                </a:lnTo>
                <a:lnTo>
                  <a:pt x="51" y="232"/>
                </a:lnTo>
                <a:lnTo>
                  <a:pt x="50" y="232"/>
                </a:lnTo>
                <a:lnTo>
                  <a:pt x="50" y="233"/>
                </a:lnTo>
                <a:lnTo>
                  <a:pt x="50" y="234"/>
                </a:lnTo>
                <a:lnTo>
                  <a:pt x="50" y="233"/>
                </a:lnTo>
                <a:lnTo>
                  <a:pt x="50" y="234"/>
                </a:lnTo>
                <a:lnTo>
                  <a:pt x="50" y="235"/>
                </a:lnTo>
                <a:lnTo>
                  <a:pt x="50" y="236"/>
                </a:lnTo>
                <a:lnTo>
                  <a:pt x="50" y="235"/>
                </a:lnTo>
                <a:lnTo>
                  <a:pt x="50" y="236"/>
                </a:lnTo>
                <a:lnTo>
                  <a:pt x="50" y="235"/>
                </a:lnTo>
                <a:lnTo>
                  <a:pt x="50" y="236"/>
                </a:lnTo>
                <a:lnTo>
                  <a:pt x="50" y="235"/>
                </a:lnTo>
                <a:lnTo>
                  <a:pt x="50" y="236"/>
                </a:lnTo>
                <a:lnTo>
                  <a:pt x="51" y="236"/>
                </a:lnTo>
                <a:lnTo>
                  <a:pt x="51" y="235"/>
                </a:lnTo>
                <a:lnTo>
                  <a:pt x="51" y="236"/>
                </a:lnTo>
                <a:lnTo>
                  <a:pt x="51" y="235"/>
                </a:lnTo>
                <a:lnTo>
                  <a:pt x="51" y="236"/>
                </a:lnTo>
                <a:lnTo>
                  <a:pt x="51" y="235"/>
                </a:lnTo>
                <a:lnTo>
                  <a:pt x="51" y="236"/>
                </a:lnTo>
                <a:lnTo>
                  <a:pt x="51" y="235"/>
                </a:lnTo>
                <a:lnTo>
                  <a:pt x="51" y="236"/>
                </a:lnTo>
                <a:lnTo>
                  <a:pt x="52" y="236"/>
                </a:lnTo>
                <a:lnTo>
                  <a:pt x="51" y="236"/>
                </a:lnTo>
                <a:lnTo>
                  <a:pt x="51" y="237"/>
                </a:lnTo>
                <a:lnTo>
                  <a:pt x="52" y="237"/>
                </a:lnTo>
                <a:lnTo>
                  <a:pt x="52" y="238"/>
                </a:lnTo>
                <a:lnTo>
                  <a:pt x="52" y="237"/>
                </a:lnTo>
                <a:lnTo>
                  <a:pt x="52" y="238"/>
                </a:lnTo>
                <a:lnTo>
                  <a:pt x="51" y="238"/>
                </a:lnTo>
                <a:lnTo>
                  <a:pt x="52" y="238"/>
                </a:lnTo>
                <a:lnTo>
                  <a:pt x="51" y="238"/>
                </a:lnTo>
                <a:lnTo>
                  <a:pt x="51" y="239"/>
                </a:lnTo>
                <a:lnTo>
                  <a:pt x="51" y="238"/>
                </a:lnTo>
                <a:lnTo>
                  <a:pt x="51" y="239"/>
                </a:lnTo>
                <a:lnTo>
                  <a:pt x="51" y="238"/>
                </a:lnTo>
                <a:lnTo>
                  <a:pt x="50" y="238"/>
                </a:lnTo>
                <a:lnTo>
                  <a:pt x="50" y="239"/>
                </a:lnTo>
                <a:lnTo>
                  <a:pt x="50" y="238"/>
                </a:lnTo>
                <a:lnTo>
                  <a:pt x="50" y="239"/>
                </a:lnTo>
                <a:lnTo>
                  <a:pt x="50" y="240"/>
                </a:lnTo>
                <a:lnTo>
                  <a:pt x="50" y="241"/>
                </a:lnTo>
                <a:lnTo>
                  <a:pt x="50" y="242"/>
                </a:lnTo>
                <a:lnTo>
                  <a:pt x="51" y="242"/>
                </a:lnTo>
                <a:lnTo>
                  <a:pt x="52" y="242"/>
                </a:lnTo>
                <a:lnTo>
                  <a:pt x="51" y="242"/>
                </a:lnTo>
                <a:lnTo>
                  <a:pt x="51" y="243"/>
                </a:lnTo>
                <a:lnTo>
                  <a:pt x="52" y="243"/>
                </a:lnTo>
                <a:lnTo>
                  <a:pt x="53" y="243"/>
                </a:lnTo>
                <a:lnTo>
                  <a:pt x="53" y="242"/>
                </a:lnTo>
                <a:lnTo>
                  <a:pt x="54" y="242"/>
                </a:lnTo>
                <a:lnTo>
                  <a:pt x="55" y="242"/>
                </a:lnTo>
                <a:lnTo>
                  <a:pt x="55" y="243"/>
                </a:lnTo>
                <a:lnTo>
                  <a:pt x="56" y="243"/>
                </a:lnTo>
                <a:lnTo>
                  <a:pt x="56" y="244"/>
                </a:lnTo>
                <a:lnTo>
                  <a:pt x="56" y="243"/>
                </a:lnTo>
                <a:lnTo>
                  <a:pt x="56" y="244"/>
                </a:lnTo>
                <a:lnTo>
                  <a:pt x="55" y="244"/>
                </a:lnTo>
                <a:lnTo>
                  <a:pt x="55" y="245"/>
                </a:lnTo>
                <a:lnTo>
                  <a:pt x="56" y="245"/>
                </a:lnTo>
                <a:lnTo>
                  <a:pt x="57" y="245"/>
                </a:lnTo>
                <a:lnTo>
                  <a:pt x="57" y="246"/>
                </a:lnTo>
                <a:lnTo>
                  <a:pt x="58" y="246"/>
                </a:lnTo>
                <a:lnTo>
                  <a:pt x="57" y="246"/>
                </a:lnTo>
                <a:lnTo>
                  <a:pt x="58" y="246"/>
                </a:lnTo>
                <a:lnTo>
                  <a:pt x="57" y="246"/>
                </a:lnTo>
                <a:lnTo>
                  <a:pt x="58" y="246"/>
                </a:lnTo>
                <a:lnTo>
                  <a:pt x="57" y="246"/>
                </a:lnTo>
                <a:lnTo>
                  <a:pt x="58" y="246"/>
                </a:lnTo>
                <a:lnTo>
                  <a:pt x="58" y="247"/>
                </a:lnTo>
                <a:lnTo>
                  <a:pt x="58" y="246"/>
                </a:lnTo>
                <a:lnTo>
                  <a:pt x="59" y="246"/>
                </a:lnTo>
                <a:lnTo>
                  <a:pt x="58" y="246"/>
                </a:lnTo>
                <a:lnTo>
                  <a:pt x="58" y="245"/>
                </a:lnTo>
                <a:lnTo>
                  <a:pt x="59" y="245"/>
                </a:lnTo>
                <a:lnTo>
                  <a:pt x="60" y="245"/>
                </a:lnTo>
                <a:lnTo>
                  <a:pt x="59" y="245"/>
                </a:lnTo>
                <a:lnTo>
                  <a:pt x="60" y="245"/>
                </a:lnTo>
                <a:lnTo>
                  <a:pt x="61" y="245"/>
                </a:lnTo>
                <a:lnTo>
                  <a:pt x="60" y="245"/>
                </a:lnTo>
                <a:lnTo>
                  <a:pt x="61" y="245"/>
                </a:lnTo>
                <a:lnTo>
                  <a:pt x="60" y="245"/>
                </a:lnTo>
                <a:lnTo>
                  <a:pt x="61" y="245"/>
                </a:lnTo>
                <a:lnTo>
                  <a:pt x="60" y="245"/>
                </a:lnTo>
                <a:lnTo>
                  <a:pt x="61" y="245"/>
                </a:lnTo>
                <a:lnTo>
                  <a:pt x="60" y="245"/>
                </a:lnTo>
                <a:lnTo>
                  <a:pt x="60" y="244"/>
                </a:lnTo>
                <a:lnTo>
                  <a:pt x="61" y="244"/>
                </a:lnTo>
                <a:lnTo>
                  <a:pt x="60" y="244"/>
                </a:lnTo>
                <a:lnTo>
                  <a:pt x="61" y="244"/>
                </a:lnTo>
                <a:lnTo>
                  <a:pt x="60" y="244"/>
                </a:lnTo>
                <a:lnTo>
                  <a:pt x="61" y="244"/>
                </a:lnTo>
                <a:lnTo>
                  <a:pt x="60" y="244"/>
                </a:lnTo>
                <a:lnTo>
                  <a:pt x="61" y="244"/>
                </a:lnTo>
                <a:lnTo>
                  <a:pt x="60" y="244"/>
                </a:lnTo>
                <a:lnTo>
                  <a:pt x="60" y="243"/>
                </a:lnTo>
                <a:lnTo>
                  <a:pt x="60" y="244"/>
                </a:lnTo>
                <a:lnTo>
                  <a:pt x="60" y="243"/>
                </a:lnTo>
                <a:lnTo>
                  <a:pt x="61" y="243"/>
                </a:lnTo>
                <a:lnTo>
                  <a:pt x="60" y="243"/>
                </a:lnTo>
                <a:lnTo>
                  <a:pt x="61" y="243"/>
                </a:lnTo>
                <a:lnTo>
                  <a:pt x="60" y="243"/>
                </a:lnTo>
                <a:lnTo>
                  <a:pt x="61" y="243"/>
                </a:lnTo>
                <a:lnTo>
                  <a:pt x="60" y="243"/>
                </a:lnTo>
                <a:lnTo>
                  <a:pt x="61" y="242"/>
                </a:lnTo>
                <a:lnTo>
                  <a:pt x="60" y="242"/>
                </a:lnTo>
                <a:lnTo>
                  <a:pt x="61" y="242"/>
                </a:lnTo>
                <a:lnTo>
                  <a:pt x="60" y="242"/>
                </a:lnTo>
                <a:lnTo>
                  <a:pt x="61" y="242"/>
                </a:lnTo>
                <a:lnTo>
                  <a:pt x="60" y="242"/>
                </a:lnTo>
                <a:lnTo>
                  <a:pt x="61" y="242"/>
                </a:lnTo>
                <a:lnTo>
                  <a:pt x="60" y="242"/>
                </a:lnTo>
                <a:lnTo>
                  <a:pt x="61" y="242"/>
                </a:lnTo>
                <a:lnTo>
                  <a:pt x="62" y="242"/>
                </a:lnTo>
                <a:lnTo>
                  <a:pt x="61" y="242"/>
                </a:lnTo>
                <a:lnTo>
                  <a:pt x="62" y="242"/>
                </a:lnTo>
                <a:lnTo>
                  <a:pt x="63" y="242"/>
                </a:lnTo>
                <a:lnTo>
                  <a:pt x="62" y="242"/>
                </a:lnTo>
                <a:lnTo>
                  <a:pt x="62" y="243"/>
                </a:lnTo>
                <a:lnTo>
                  <a:pt x="63" y="243"/>
                </a:lnTo>
                <a:lnTo>
                  <a:pt x="64" y="243"/>
                </a:lnTo>
                <a:lnTo>
                  <a:pt x="63" y="243"/>
                </a:lnTo>
                <a:lnTo>
                  <a:pt x="64" y="243"/>
                </a:lnTo>
                <a:lnTo>
                  <a:pt x="64" y="242"/>
                </a:lnTo>
                <a:lnTo>
                  <a:pt x="65" y="242"/>
                </a:lnTo>
                <a:lnTo>
                  <a:pt x="66" y="242"/>
                </a:lnTo>
                <a:lnTo>
                  <a:pt x="66" y="243"/>
                </a:lnTo>
                <a:lnTo>
                  <a:pt x="67" y="243"/>
                </a:lnTo>
                <a:lnTo>
                  <a:pt x="67" y="244"/>
                </a:lnTo>
                <a:lnTo>
                  <a:pt x="67" y="243"/>
                </a:lnTo>
                <a:lnTo>
                  <a:pt x="67" y="244"/>
                </a:lnTo>
                <a:lnTo>
                  <a:pt x="66" y="244"/>
                </a:lnTo>
                <a:lnTo>
                  <a:pt x="66" y="245"/>
                </a:lnTo>
                <a:lnTo>
                  <a:pt x="67" y="245"/>
                </a:lnTo>
                <a:lnTo>
                  <a:pt x="68" y="245"/>
                </a:lnTo>
                <a:lnTo>
                  <a:pt x="68" y="246"/>
                </a:lnTo>
                <a:lnTo>
                  <a:pt x="69" y="246"/>
                </a:lnTo>
                <a:lnTo>
                  <a:pt x="68" y="246"/>
                </a:lnTo>
                <a:lnTo>
                  <a:pt x="69" y="246"/>
                </a:lnTo>
                <a:lnTo>
                  <a:pt x="69" y="247"/>
                </a:lnTo>
                <a:lnTo>
                  <a:pt x="68" y="247"/>
                </a:lnTo>
                <a:lnTo>
                  <a:pt x="69" y="247"/>
                </a:lnTo>
                <a:lnTo>
                  <a:pt x="68" y="247"/>
                </a:lnTo>
                <a:lnTo>
                  <a:pt x="68" y="248"/>
                </a:lnTo>
                <a:lnTo>
                  <a:pt x="67" y="248"/>
                </a:lnTo>
                <a:lnTo>
                  <a:pt x="66" y="248"/>
                </a:lnTo>
                <a:lnTo>
                  <a:pt x="66" y="249"/>
                </a:lnTo>
                <a:lnTo>
                  <a:pt x="66" y="248"/>
                </a:lnTo>
                <a:lnTo>
                  <a:pt x="66" y="249"/>
                </a:lnTo>
                <a:lnTo>
                  <a:pt x="67" y="249"/>
                </a:lnTo>
                <a:lnTo>
                  <a:pt x="67" y="250"/>
                </a:lnTo>
                <a:lnTo>
                  <a:pt x="66" y="250"/>
                </a:lnTo>
                <a:lnTo>
                  <a:pt x="66" y="251"/>
                </a:lnTo>
                <a:lnTo>
                  <a:pt x="67" y="251"/>
                </a:lnTo>
                <a:lnTo>
                  <a:pt x="67" y="252"/>
                </a:lnTo>
                <a:lnTo>
                  <a:pt x="67" y="251"/>
                </a:lnTo>
                <a:lnTo>
                  <a:pt x="68" y="251"/>
                </a:lnTo>
                <a:lnTo>
                  <a:pt x="68" y="252"/>
                </a:lnTo>
                <a:lnTo>
                  <a:pt x="69" y="252"/>
                </a:lnTo>
                <a:lnTo>
                  <a:pt x="68" y="253"/>
                </a:lnTo>
                <a:lnTo>
                  <a:pt x="69" y="253"/>
                </a:lnTo>
                <a:lnTo>
                  <a:pt x="69" y="252"/>
                </a:lnTo>
                <a:lnTo>
                  <a:pt x="70" y="252"/>
                </a:lnTo>
                <a:lnTo>
                  <a:pt x="69" y="252"/>
                </a:lnTo>
                <a:lnTo>
                  <a:pt x="70" y="252"/>
                </a:lnTo>
                <a:lnTo>
                  <a:pt x="70" y="251"/>
                </a:lnTo>
                <a:lnTo>
                  <a:pt x="70" y="252"/>
                </a:lnTo>
                <a:lnTo>
                  <a:pt x="71" y="252"/>
                </a:lnTo>
                <a:lnTo>
                  <a:pt x="71" y="251"/>
                </a:lnTo>
                <a:lnTo>
                  <a:pt x="72" y="251"/>
                </a:lnTo>
                <a:lnTo>
                  <a:pt x="71" y="251"/>
                </a:lnTo>
                <a:lnTo>
                  <a:pt x="71" y="252"/>
                </a:lnTo>
                <a:lnTo>
                  <a:pt x="72" y="252"/>
                </a:lnTo>
                <a:lnTo>
                  <a:pt x="71" y="252"/>
                </a:lnTo>
                <a:lnTo>
                  <a:pt x="72" y="252"/>
                </a:lnTo>
                <a:lnTo>
                  <a:pt x="71" y="252"/>
                </a:lnTo>
                <a:lnTo>
                  <a:pt x="72" y="252"/>
                </a:lnTo>
                <a:lnTo>
                  <a:pt x="72" y="253"/>
                </a:lnTo>
                <a:lnTo>
                  <a:pt x="71" y="253"/>
                </a:lnTo>
                <a:lnTo>
                  <a:pt x="72" y="253"/>
                </a:lnTo>
                <a:lnTo>
                  <a:pt x="72" y="254"/>
                </a:lnTo>
                <a:lnTo>
                  <a:pt x="71" y="254"/>
                </a:lnTo>
                <a:lnTo>
                  <a:pt x="72" y="254"/>
                </a:lnTo>
                <a:lnTo>
                  <a:pt x="71" y="254"/>
                </a:lnTo>
                <a:lnTo>
                  <a:pt x="72" y="254"/>
                </a:lnTo>
                <a:lnTo>
                  <a:pt x="71" y="254"/>
                </a:lnTo>
                <a:lnTo>
                  <a:pt x="72" y="254"/>
                </a:lnTo>
                <a:lnTo>
                  <a:pt x="72" y="255"/>
                </a:lnTo>
                <a:lnTo>
                  <a:pt x="72" y="254"/>
                </a:lnTo>
                <a:lnTo>
                  <a:pt x="72" y="255"/>
                </a:lnTo>
                <a:lnTo>
                  <a:pt x="73" y="255"/>
                </a:lnTo>
                <a:lnTo>
                  <a:pt x="73" y="254"/>
                </a:lnTo>
                <a:lnTo>
                  <a:pt x="73" y="255"/>
                </a:lnTo>
                <a:lnTo>
                  <a:pt x="73" y="254"/>
                </a:lnTo>
                <a:lnTo>
                  <a:pt x="73" y="255"/>
                </a:lnTo>
                <a:lnTo>
                  <a:pt x="74" y="255"/>
                </a:lnTo>
                <a:lnTo>
                  <a:pt x="73" y="255"/>
                </a:lnTo>
                <a:lnTo>
                  <a:pt x="74" y="255"/>
                </a:lnTo>
                <a:lnTo>
                  <a:pt x="73" y="255"/>
                </a:lnTo>
                <a:lnTo>
                  <a:pt x="74" y="255"/>
                </a:lnTo>
                <a:lnTo>
                  <a:pt x="73" y="255"/>
                </a:lnTo>
                <a:lnTo>
                  <a:pt x="73" y="256"/>
                </a:lnTo>
                <a:lnTo>
                  <a:pt x="73" y="255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4" y="255"/>
                </a:lnTo>
                <a:lnTo>
                  <a:pt x="74" y="256"/>
                </a:lnTo>
                <a:lnTo>
                  <a:pt x="74" y="255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3" y="256"/>
                </a:lnTo>
                <a:lnTo>
                  <a:pt x="74" y="256"/>
                </a:lnTo>
                <a:lnTo>
                  <a:pt x="73" y="256"/>
                </a:lnTo>
                <a:lnTo>
                  <a:pt x="73" y="257"/>
                </a:lnTo>
                <a:lnTo>
                  <a:pt x="73" y="256"/>
                </a:lnTo>
                <a:lnTo>
                  <a:pt x="73" y="257"/>
                </a:lnTo>
                <a:lnTo>
                  <a:pt x="73" y="256"/>
                </a:lnTo>
                <a:lnTo>
                  <a:pt x="72" y="256"/>
                </a:lnTo>
                <a:lnTo>
                  <a:pt x="72" y="257"/>
                </a:lnTo>
                <a:lnTo>
                  <a:pt x="72" y="256"/>
                </a:lnTo>
                <a:lnTo>
                  <a:pt x="72" y="257"/>
                </a:lnTo>
                <a:lnTo>
                  <a:pt x="71" y="257"/>
                </a:lnTo>
                <a:lnTo>
                  <a:pt x="72" y="257"/>
                </a:lnTo>
                <a:lnTo>
                  <a:pt x="71" y="257"/>
                </a:lnTo>
                <a:lnTo>
                  <a:pt x="72" y="257"/>
                </a:lnTo>
                <a:lnTo>
                  <a:pt x="71" y="257"/>
                </a:lnTo>
                <a:lnTo>
                  <a:pt x="72" y="257"/>
                </a:lnTo>
                <a:lnTo>
                  <a:pt x="72" y="258"/>
                </a:lnTo>
                <a:lnTo>
                  <a:pt x="71" y="258"/>
                </a:lnTo>
                <a:lnTo>
                  <a:pt x="72" y="258"/>
                </a:lnTo>
                <a:lnTo>
                  <a:pt x="72" y="259"/>
                </a:lnTo>
                <a:lnTo>
                  <a:pt x="71" y="259"/>
                </a:lnTo>
                <a:lnTo>
                  <a:pt x="72" y="259"/>
                </a:lnTo>
                <a:lnTo>
                  <a:pt x="71" y="259"/>
                </a:lnTo>
                <a:lnTo>
                  <a:pt x="72" y="259"/>
                </a:lnTo>
                <a:lnTo>
                  <a:pt x="71" y="259"/>
                </a:lnTo>
                <a:lnTo>
                  <a:pt x="71" y="260"/>
                </a:lnTo>
                <a:lnTo>
                  <a:pt x="72" y="260"/>
                </a:lnTo>
                <a:lnTo>
                  <a:pt x="71" y="260"/>
                </a:lnTo>
                <a:lnTo>
                  <a:pt x="71" y="259"/>
                </a:lnTo>
                <a:lnTo>
                  <a:pt x="70" y="259"/>
                </a:lnTo>
                <a:lnTo>
                  <a:pt x="70" y="260"/>
                </a:lnTo>
                <a:lnTo>
                  <a:pt x="70" y="259"/>
                </a:lnTo>
                <a:lnTo>
                  <a:pt x="69" y="259"/>
                </a:lnTo>
                <a:lnTo>
                  <a:pt x="70" y="259"/>
                </a:lnTo>
                <a:lnTo>
                  <a:pt x="69" y="259"/>
                </a:lnTo>
                <a:lnTo>
                  <a:pt x="69" y="258"/>
                </a:lnTo>
                <a:lnTo>
                  <a:pt x="68" y="258"/>
                </a:lnTo>
                <a:lnTo>
                  <a:pt x="69" y="259"/>
                </a:lnTo>
                <a:lnTo>
                  <a:pt x="68" y="259"/>
                </a:lnTo>
                <a:lnTo>
                  <a:pt x="68" y="260"/>
                </a:lnTo>
                <a:lnTo>
                  <a:pt x="67" y="260"/>
                </a:lnTo>
                <a:lnTo>
                  <a:pt x="67" y="259"/>
                </a:lnTo>
                <a:lnTo>
                  <a:pt x="67" y="260"/>
                </a:lnTo>
                <a:lnTo>
                  <a:pt x="66" y="260"/>
                </a:lnTo>
                <a:lnTo>
                  <a:pt x="66" y="261"/>
                </a:lnTo>
                <a:lnTo>
                  <a:pt x="67" y="261"/>
                </a:lnTo>
                <a:lnTo>
                  <a:pt x="67" y="262"/>
                </a:lnTo>
                <a:lnTo>
                  <a:pt x="66" y="262"/>
                </a:lnTo>
                <a:lnTo>
                  <a:pt x="66" y="263"/>
                </a:lnTo>
                <a:lnTo>
                  <a:pt x="66" y="262"/>
                </a:lnTo>
                <a:lnTo>
                  <a:pt x="66" y="263"/>
                </a:lnTo>
                <a:lnTo>
                  <a:pt x="67" y="263"/>
                </a:lnTo>
                <a:lnTo>
                  <a:pt x="68" y="263"/>
                </a:lnTo>
                <a:lnTo>
                  <a:pt x="68" y="264"/>
                </a:lnTo>
                <a:lnTo>
                  <a:pt x="69" y="264"/>
                </a:lnTo>
                <a:lnTo>
                  <a:pt x="68" y="264"/>
                </a:lnTo>
                <a:lnTo>
                  <a:pt x="69" y="264"/>
                </a:lnTo>
                <a:lnTo>
                  <a:pt x="69" y="265"/>
                </a:lnTo>
                <a:lnTo>
                  <a:pt x="68" y="265"/>
                </a:lnTo>
                <a:lnTo>
                  <a:pt x="69" y="265"/>
                </a:lnTo>
                <a:lnTo>
                  <a:pt x="68" y="265"/>
                </a:lnTo>
                <a:lnTo>
                  <a:pt x="68" y="266"/>
                </a:lnTo>
                <a:lnTo>
                  <a:pt x="67" y="266"/>
                </a:lnTo>
                <a:lnTo>
                  <a:pt x="66" y="266"/>
                </a:lnTo>
                <a:lnTo>
                  <a:pt x="66" y="267"/>
                </a:lnTo>
                <a:lnTo>
                  <a:pt x="67" y="267"/>
                </a:lnTo>
                <a:lnTo>
                  <a:pt x="67" y="268"/>
                </a:lnTo>
                <a:lnTo>
                  <a:pt x="67" y="267"/>
                </a:lnTo>
                <a:lnTo>
                  <a:pt x="67" y="268"/>
                </a:lnTo>
                <a:lnTo>
                  <a:pt x="66" y="268"/>
                </a:lnTo>
                <a:lnTo>
                  <a:pt x="66" y="269"/>
                </a:lnTo>
                <a:lnTo>
                  <a:pt x="65" y="269"/>
                </a:lnTo>
                <a:lnTo>
                  <a:pt x="64" y="269"/>
                </a:lnTo>
                <a:lnTo>
                  <a:pt x="64" y="268"/>
                </a:lnTo>
                <a:lnTo>
                  <a:pt x="63" y="268"/>
                </a:lnTo>
                <a:lnTo>
                  <a:pt x="64" y="268"/>
                </a:lnTo>
                <a:lnTo>
                  <a:pt x="63" y="268"/>
                </a:lnTo>
                <a:lnTo>
                  <a:pt x="62" y="268"/>
                </a:lnTo>
                <a:lnTo>
                  <a:pt x="62" y="269"/>
                </a:lnTo>
                <a:lnTo>
                  <a:pt x="63" y="269"/>
                </a:lnTo>
                <a:lnTo>
                  <a:pt x="62" y="269"/>
                </a:lnTo>
                <a:lnTo>
                  <a:pt x="61" y="269"/>
                </a:lnTo>
                <a:lnTo>
                  <a:pt x="62" y="269"/>
                </a:lnTo>
                <a:lnTo>
                  <a:pt x="61" y="269"/>
                </a:lnTo>
                <a:lnTo>
                  <a:pt x="60" y="269"/>
                </a:lnTo>
                <a:lnTo>
                  <a:pt x="61" y="269"/>
                </a:lnTo>
                <a:lnTo>
                  <a:pt x="60" y="269"/>
                </a:lnTo>
                <a:lnTo>
                  <a:pt x="61" y="269"/>
                </a:lnTo>
                <a:lnTo>
                  <a:pt x="60" y="269"/>
                </a:lnTo>
                <a:lnTo>
                  <a:pt x="61" y="269"/>
                </a:lnTo>
                <a:lnTo>
                  <a:pt x="60" y="269"/>
                </a:lnTo>
                <a:lnTo>
                  <a:pt x="61" y="269"/>
                </a:lnTo>
                <a:lnTo>
                  <a:pt x="60" y="268"/>
                </a:lnTo>
                <a:lnTo>
                  <a:pt x="61" y="268"/>
                </a:lnTo>
                <a:lnTo>
                  <a:pt x="60" y="268"/>
                </a:lnTo>
                <a:lnTo>
                  <a:pt x="61" y="268"/>
                </a:lnTo>
                <a:lnTo>
                  <a:pt x="60" y="268"/>
                </a:lnTo>
                <a:lnTo>
                  <a:pt x="61" y="268"/>
                </a:lnTo>
                <a:lnTo>
                  <a:pt x="60" y="268"/>
                </a:lnTo>
                <a:lnTo>
                  <a:pt x="60" y="267"/>
                </a:lnTo>
                <a:lnTo>
                  <a:pt x="60" y="268"/>
                </a:lnTo>
                <a:lnTo>
                  <a:pt x="60" y="267"/>
                </a:lnTo>
                <a:lnTo>
                  <a:pt x="61" y="267"/>
                </a:lnTo>
                <a:lnTo>
                  <a:pt x="60" y="267"/>
                </a:lnTo>
                <a:lnTo>
                  <a:pt x="61" y="267"/>
                </a:lnTo>
                <a:lnTo>
                  <a:pt x="60" y="267"/>
                </a:lnTo>
                <a:lnTo>
                  <a:pt x="61" y="267"/>
                </a:lnTo>
                <a:lnTo>
                  <a:pt x="60" y="267"/>
                </a:lnTo>
                <a:lnTo>
                  <a:pt x="61" y="267"/>
                </a:lnTo>
                <a:lnTo>
                  <a:pt x="60" y="267"/>
                </a:lnTo>
                <a:lnTo>
                  <a:pt x="60" y="266"/>
                </a:lnTo>
                <a:lnTo>
                  <a:pt x="61" y="266"/>
                </a:lnTo>
                <a:lnTo>
                  <a:pt x="60" y="266"/>
                </a:lnTo>
                <a:lnTo>
                  <a:pt x="61" y="266"/>
                </a:lnTo>
                <a:lnTo>
                  <a:pt x="60" y="266"/>
                </a:lnTo>
                <a:lnTo>
                  <a:pt x="61" y="266"/>
                </a:lnTo>
                <a:lnTo>
                  <a:pt x="60" y="266"/>
                </a:lnTo>
                <a:lnTo>
                  <a:pt x="61" y="266"/>
                </a:lnTo>
                <a:lnTo>
                  <a:pt x="60" y="266"/>
                </a:lnTo>
                <a:lnTo>
                  <a:pt x="59" y="266"/>
                </a:lnTo>
                <a:lnTo>
                  <a:pt x="60" y="266"/>
                </a:lnTo>
                <a:lnTo>
                  <a:pt x="59" y="266"/>
                </a:lnTo>
                <a:lnTo>
                  <a:pt x="58" y="266"/>
                </a:lnTo>
                <a:lnTo>
                  <a:pt x="58" y="265"/>
                </a:lnTo>
                <a:lnTo>
                  <a:pt x="59" y="265"/>
                </a:lnTo>
                <a:lnTo>
                  <a:pt x="58" y="265"/>
                </a:lnTo>
                <a:lnTo>
                  <a:pt x="58" y="264"/>
                </a:lnTo>
                <a:lnTo>
                  <a:pt x="58" y="265"/>
                </a:lnTo>
                <a:lnTo>
                  <a:pt x="57" y="265"/>
                </a:lnTo>
                <a:lnTo>
                  <a:pt x="58" y="265"/>
                </a:lnTo>
                <a:lnTo>
                  <a:pt x="57" y="265"/>
                </a:lnTo>
                <a:lnTo>
                  <a:pt x="58" y="265"/>
                </a:lnTo>
                <a:lnTo>
                  <a:pt x="57" y="265"/>
                </a:lnTo>
                <a:lnTo>
                  <a:pt x="58" y="265"/>
                </a:lnTo>
                <a:lnTo>
                  <a:pt x="57" y="265"/>
                </a:lnTo>
                <a:lnTo>
                  <a:pt x="57" y="266"/>
                </a:lnTo>
                <a:lnTo>
                  <a:pt x="56" y="266"/>
                </a:lnTo>
                <a:lnTo>
                  <a:pt x="55" y="266"/>
                </a:lnTo>
                <a:lnTo>
                  <a:pt x="55" y="267"/>
                </a:lnTo>
                <a:lnTo>
                  <a:pt x="56" y="267"/>
                </a:lnTo>
                <a:lnTo>
                  <a:pt x="56" y="268"/>
                </a:lnTo>
                <a:lnTo>
                  <a:pt x="56" y="267"/>
                </a:lnTo>
                <a:lnTo>
                  <a:pt x="56" y="268"/>
                </a:lnTo>
                <a:lnTo>
                  <a:pt x="55" y="268"/>
                </a:lnTo>
                <a:lnTo>
                  <a:pt x="55" y="269"/>
                </a:lnTo>
                <a:lnTo>
                  <a:pt x="54" y="269"/>
                </a:lnTo>
                <a:lnTo>
                  <a:pt x="53" y="269"/>
                </a:lnTo>
                <a:lnTo>
                  <a:pt x="53" y="268"/>
                </a:lnTo>
                <a:lnTo>
                  <a:pt x="52" y="268"/>
                </a:lnTo>
                <a:lnTo>
                  <a:pt x="51" y="268"/>
                </a:lnTo>
                <a:lnTo>
                  <a:pt x="51" y="269"/>
                </a:lnTo>
                <a:lnTo>
                  <a:pt x="52" y="269"/>
                </a:lnTo>
                <a:lnTo>
                  <a:pt x="51" y="269"/>
                </a:lnTo>
                <a:lnTo>
                  <a:pt x="50" y="269"/>
                </a:lnTo>
                <a:lnTo>
                  <a:pt x="50" y="270"/>
                </a:lnTo>
                <a:lnTo>
                  <a:pt x="50" y="271"/>
                </a:lnTo>
                <a:lnTo>
                  <a:pt x="50" y="272"/>
                </a:lnTo>
                <a:lnTo>
                  <a:pt x="50" y="273"/>
                </a:lnTo>
                <a:lnTo>
                  <a:pt x="50" y="272"/>
                </a:lnTo>
                <a:lnTo>
                  <a:pt x="50" y="273"/>
                </a:lnTo>
                <a:lnTo>
                  <a:pt x="51" y="273"/>
                </a:lnTo>
                <a:lnTo>
                  <a:pt x="51" y="272"/>
                </a:lnTo>
                <a:lnTo>
                  <a:pt x="51" y="273"/>
                </a:lnTo>
                <a:lnTo>
                  <a:pt x="51" y="272"/>
                </a:lnTo>
                <a:lnTo>
                  <a:pt x="51" y="273"/>
                </a:lnTo>
                <a:lnTo>
                  <a:pt x="52" y="273"/>
                </a:lnTo>
                <a:lnTo>
                  <a:pt x="51" y="273"/>
                </a:lnTo>
                <a:lnTo>
                  <a:pt x="52" y="273"/>
                </a:lnTo>
                <a:lnTo>
                  <a:pt x="52" y="274"/>
                </a:lnTo>
                <a:lnTo>
                  <a:pt x="52" y="273"/>
                </a:lnTo>
                <a:lnTo>
                  <a:pt x="52" y="274"/>
                </a:lnTo>
                <a:lnTo>
                  <a:pt x="51" y="274"/>
                </a:lnTo>
                <a:lnTo>
                  <a:pt x="51" y="275"/>
                </a:lnTo>
                <a:lnTo>
                  <a:pt x="52" y="275"/>
                </a:lnTo>
                <a:lnTo>
                  <a:pt x="51" y="275"/>
                </a:lnTo>
                <a:lnTo>
                  <a:pt x="51" y="276"/>
                </a:lnTo>
                <a:lnTo>
                  <a:pt x="51" y="275"/>
                </a:lnTo>
                <a:lnTo>
                  <a:pt x="51" y="276"/>
                </a:lnTo>
                <a:lnTo>
                  <a:pt x="51" y="275"/>
                </a:lnTo>
                <a:lnTo>
                  <a:pt x="51" y="276"/>
                </a:lnTo>
                <a:lnTo>
                  <a:pt x="51" y="275"/>
                </a:lnTo>
                <a:lnTo>
                  <a:pt x="51" y="276"/>
                </a:lnTo>
                <a:lnTo>
                  <a:pt x="51" y="275"/>
                </a:lnTo>
                <a:lnTo>
                  <a:pt x="50" y="275"/>
                </a:lnTo>
                <a:lnTo>
                  <a:pt x="50" y="276"/>
                </a:lnTo>
                <a:lnTo>
                  <a:pt x="50" y="275"/>
                </a:lnTo>
                <a:lnTo>
                  <a:pt x="50" y="276"/>
                </a:lnTo>
                <a:lnTo>
                  <a:pt x="50" y="275"/>
                </a:lnTo>
                <a:lnTo>
                  <a:pt x="50" y="276"/>
                </a:lnTo>
                <a:lnTo>
                  <a:pt x="50" y="275"/>
                </a:lnTo>
                <a:lnTo>
                  <a:pt x="50" y="276"/>
                </a:lnTo>
                <a:lnTo>
                  <a:pt x="50" y="277"/>
                </a:lnTo>
                <a:lnTo>
                  <a:pt x="50" y="278"/>
                </a:lnTo>
                <a:lnTo>
                  <a:pt x="50" y="277"/>
                </a:lnTo>
                <a:lnTo>
                  <a:pt x="50" y="278"/>
                </a:lnTo>
                <a:lnTo>
                  <a:pt x="50" y="279"/>
                </a:lnTo>
                <a:lnTo>
                  <a:pt x="51" y="279"/>
                </a:lnTo>
                <a:lnTo>
                  <a:pt x="52" y="279"/>
                </a:lnTo>
                <a:lnTo>
                  <a:pt x="51" y="279"/>
                </a:lnTo>
                <a:lnTo>
                  <a:pt x="51" y="280"/>
                </a:lnTo>
                <a:lnTo>
                  <a:pt x="52" y="280"/>
                </a:lnTo>
                <a:lnTo>
                  <a:pt x="53" y="280"/>
                </a:lnTo>
                <a:lnTo>
                  <a:pt x="53" y="279"/>
                </a:lnTo>
                <a:lnTo>
                  <a:pt x="54" y="279"/>
                </a:lnTo>
                <a:lnTo>
                  <a:pt x="55" y="279"/>
                </a:lnTo>
                <a:lnTo>
                  <a:pt x="55" y="280"/>
                </a:lnTo>
                <a:lnTo>
                  <a:pt x="56" y="280"/>
                </a:lnTo>
                <a:lnTo>
                  <a:pt x="56" y="281"/>
                </a:lnTo>
                <a:lnTo>
                  <a:pt x="55" y="281"/>
                </a:lnTo>
                <a:lnTo>
                  <a:pt x="55" y="282"/>
                </a:lnTo>
                <a:lnTo>
                  <a:pt x="55" y="281"/>
                </a:lnTo>
                <a:lnTo>
                  <a:pt x="55" y="282"/>
                </a:lnTo>
                <a:lnTo>
                  <a:pt x="56" y="282"/>
                </a:lnTo>
                <a:lnTo>
                  <a:pt x="57" y="282"/>
                </a:lnTo>
                <a:lnTo>
                  <a:pt x="57" y="283"/>
                </a:lnTo>
                <a:lnTo>
                  <a:pt x="58" y="283"/>
                </a:lnTo>
                <a:lnTo>
                  <a:pt x="57" y="283"/>
                </a:lnTo>
                <a:lnTo>
                  <a:pt x="58" y="283"/>
                </a:lnTo>
                <a:lnTo>
                  <a:pt x="57" y="283"/>
                </a:lnTo>
                <a:lnTo>
                  <a:pt x="58" y="283"/>
                </a:lnTo>
                <a:lnTo>
                  <a:pt x="57" y="283"/>
                </a:lnTo>
                <a:lnTo>
                  <a:pt x="58" y="283"/>
                </a:lnTo>
                <a:lnTo>
                  <a:pt x="58" y="284"/>
                </a:lnTo>
                <a:lnTo>
                  <a:pt x="57" y="284"/>
                </a:lnTo>
                <a:lnTo>
                  <a:pt x="58" y="284"/>
                </a:lnTo>
                <a:lnTo>
                  <a:pt x="57" y="284"/>
                </a:lnTo>
                <a:lnTo>
                  <a:pt x="58" y="284"/>
                </a:lnTo>
                <a:lnTo>
                  <a:pt x="57" y="284"/>
                </a:lnTo>
                <a:lnTo>
                  <a:pt x="58" y="284"/>
                </a:lnTo>
                <a:lnTo>
                  <a:pt x="57" y="284"/>
                </a:lnTo>
                <a:lnTo>
                  <a:pt x="57" y="285"/>
                </a:lnTo>
                <a:lnTo>
                  <a:pt x="56" y="285"/>
                </a:lnTo>
                <a:lnTo>
                  <a:pt x="56" y="284"/>
                </a:lnTo>
                <a:lnTo>
                  <a:pt x="56" y="285"/>
                </a:lnTo>
                <a:lnTo>
                  <a:pt x="55" y="285"/>
                </a:lnTo>
                <a:lnTo>
                  <a:pt x="55" y="286"/>
                </a:lnTo>
                <a:lnTo>
                  <a:pt x="56" y="286"/>
                </a:lnTo>
                <a:lnTo>
                  <a:pt x="56" y="287"/>
                </a:lnTo>
                <a:lnTo>
                  <a:pt x="55" y="287"/>
                </a:lnTo>
                <a:lnTo>
                  <a:pt x="55" y="288"/>
                </a:lnTo>
                <a:lnTo>
                  <a:pt x="55" y="287"/>
                </a:lnTo>
                <a:lnTo>
                  <a:pt x="55" y="288"/>
                </a:lnTo>
                <a:lnTo>
                  <a:pt x="54" y="288"/>
                </a:lnTo>
                <a:lnTo>
                  <a:pt x="53" y="288"/>
                </a:lnTo>
                <a:lnTo>
                  <a:pt x="53" y="287"/>
                </a:lnTo>
                <a:lnTo>
                  <a:pt x="53" y="288"/>
                </a:lnTo>
                <a:lnTo>
                  <a:pt x="53" y="287"/>
                </a:lnTo>
                <a:lnTo>
                  <a:pt x="52" y="287"/>
                </a:lnTo>
                <a:lnTo>
                  <a:pt x="51" y="287"/>
                </a:lnTo>
                <a:lnTo>
                  <a:pt x="51" y="288"/>
                </a:lnTo>
                <a:lnTo>
                  <a:pt x="52" y="287"/>
                </a:lnTo>
                <a:lnTo>
                  <a:pt x="52" y="288"/>
                </a:lnTo>
                <a:lnTo>
                  <a:pt x="51" y="288"/>
                </a:lnTo>
                <a:lnTo>
                  <a:pt x="50" y="288"/>
                </a:lnTo>
                <a:lnTo>
                  <a:pt x="50" y="289"/>
                </a:lnTo>
                <a:lnTo>
                  <a:pt x="50" y="290"/>
                </a:lnTo>
                <a:lnTo>
                  <a:pt x="50" y="291"/>
                </a:lnTo>
                <a:lnTo>
                  <a:pt x="50" y="292"/>
                </a:lnTo>
                <a:lnTo>
                  <a:pt x="50" y="291"/>
                </a:lnTo>
                <a:lnTo>
                  <a:pt x="50" y="292"/>
                </a:lnTo>
                <a:lnTo>
                  <a:pt x="51" y="292"/>
                </a:lnTo>
                <a:lnTo>
                  <a:pt x="51" y="291"/>
                </a:lnTo>
                <a:lnTo>
                  <a:pt x="51" y="292"/>
                </a:lnTo>
                <a:lnTo>
                  <a:pt x="51" y="291"/>
                </a:lnTo>
                <a:lnTo>
                  <a:pt x="51" y="292"/>
                </a:lnTo>
                <a:lnTo>
                  <a:pt x="52" y="292"/>
                </a:lnTo>
                <a:lnTo>
                  <a:pt x="51" y="292"/>
                </a:lnTo>
                <a:lnTo>
                  <a:pt x="52" y="292"/>
                </a:lnTo>
                <a:lnTo>
                  <a:pt x="52" y="293"/>
                </a:lnTo>
                <a:lnTo>
                  <a:pt x="52" y="292"/>
                </a:lnTo>
                <a:lnTo>
                  <a:pt x="52" y="293"/>
                </a:lnTo>
                <a:lnTo>
                  <a:pt x="51" y="293"/>
                </a:lnTo>
                <a:lnTo>
                  <a:pt x="51" y="294"/>
                </a:lnTo>
                <a:lnTo>
                  <a:pt x="52" y="294"/>
                </a:lnTo>
                <a:lnTo>
                  <a:pt x="51" y="294"/>
                </a:lnTo>
                <a:lnTo>
                  <a:pt x="51" y="295"/>
                </a:lnTo>
                <a:lnTo>
                  <a:pt x="51" y="294"/>
                </a:lnTo>
                <a:lnTo>
                  <a:pt x="51" y="295"/>
                </a:lnTo>
                <a:lnTo>
                  <a:pt x="51" y="294"/>
                </a:lnTo>
                <a:lnTo>
                  <a:pt x="51" y="295"/>
                </a:lnTo>
                <a:lnTo>
                  <a:pt x="51" y="294"/>
                </a:lnTo>
                <a:lnTo>
                  <a:pt x="51" y="295"/>
                </a:lnTo>
                <a:lnTo>
                  <a:pt x="51" y="294"/>
                </a:lnTo>
                <a:lnTo>
                  <a:pt x="50" y="294"/>
                </a:lnTo>
                <a:lnTo>
                  <a:pt x="50" y="295"/>
                </a:lnTo>
                <a:lnTo>
                  <a:pt x="50" y="294"/>
                </a:lnTo>
                <a:lnTo>
                  <a:pt x="50" y="295"/>
                </a:lnTo>
                <a:lnTo>
                  <a:pt x="50" y="294"/>
                </a:lnTo>
                <a:lnTo>
                  <a:pt x="50" y="295"/>
                </a:lnTo>
                <a:lnTo>
                  <a:pt x="50" y="294"/>
                </a:lnTo>
                <a:lnTo>
                  <a:pt x="50" y="295"/>
                </a:lnTo>
                <a:lnTo>
                  <a:pt x="50" y="296"/>
                </a:lnTo>
                <a:lnTo>
                  <a:pt x="50" y="297"/>
                </a:lnTo>
                <a:lnTo>
                  <a:pt x="50" y="296"/>
                </a:lnTo>
                <a:lnTo>
                  <a:pt x="50" y="297"/>
                </a:lnTo>
                <a:lnTo>
                  <a:pt x="50" y="298"/>
                </a:lnTo>
                <a:lnTo>
                  <a:pt x="49" y="298"/>
                </a:lnTo>
                <a:lnTo>
                  <a:pt x="49" y="297"/>
                </a:lnTo>
                <a:lnTo>
                  <a:pt x="49" y="298"/>
                </a:lnTo>
                <a:lnTo>
                  <a:pt x="49" y="297"/>
                </a:lnTo>
                <a:lnTo>
                  <a:pt x="48" y="297"/>
                </a:lnTo>
                <a:lnTo>
                  <a:pt x="48" y="298"/>
                </a:lnTo>
                <a:lnTo>
                  <a:pt x="48" y="297"/>
                </a:lnTo>
                <a:lnTo>
                  <a:pt x="48" y="298"/>
                </a:lnTo>
                <a:lnTo>
                  <a:pt x="48" y="297"/>
                </a:lnTo>
                <a:lnTo>
                  <a:pt x="47" y="297"/>
                </a:lnTo>
                <a:lnTo>
                  <a:pt x="48" y="297"/>
                </a:lnTo>
                <a:lnTo>
                  <a:pt x="48" y="296"/>
                </a:lnTo>
                <a:lnTo>
                  <a:pt x="47" y="296"/>
                </a:lnTo>
                <a:lnTo>
                  <a:pt x="47" y="297"/>
                </a:lnTo>
                <a:lnTo>
                  <a:pt x="47" y="296"/>
                </a:lnTo>
                <a:lnTo>
                  <a:pt x="47" y="297"/>
                </a:lnTo>
                <a:lnTo>
                  <a:pt x="46" y="297"/>
                </a:lnTo>
                <a:lnTo>
                  <a:pt x="46" y="296"/>
                </a:lnTo>
                <a:lnTo>
                  <a:pt x="46" y="297"/>
                </a:lnTo>
                <a:lnTo>
                  <a:pt x="46" y="298"/>
                </a:lnTo>
                <a:lnTo>
                  <a:pt x="46" y="297"/>
                </a:lnTo>
                <a:lnTo>
                  <a:pt x="46" y="298"/>
                </a:lnTo>
                <a:lnTo>
                  <a:pt x="45" y="298"/>
                </a:lnTo>
                <a:lnTo>
                  <a:pt x="45" y="297"/>
                </a:lnTo>
                <a:lnTo>
                  <a:pt x="45" y="298"/>
                </a:lnTo>
                <a:lnTo>
                  <a:pt x="44" y="298"/>
                </a:lnTo>
                <a:lnTo>
                  <a:pt x="44" y="297"/>
                </a:lnTo>
                <a:lnTo>
                  <a:pt x="44" y="298"/>
                </a:lnTo>
                <a:lnTo>
                  <a:pt x="44" y="297"/>
                </a:lnTo>
                <a:lnTo>
                  <a:pt x="44" y="296"/>
                </a:lnTo>
                <a:lnTo>
                  <a:pt x="44" y="297"/>
                </a:lnTo>
                <a:lnTo>
                  <a:pt x="43" y="297"/>
                </a:lnTo>
                <a:lnTo>
                  <a:pt x="43" y="296"/>
                </a:lnTo>
                <a:lnTo>
                  <a:pt x="44" y="296"/>
                </a:lnTo>
                <a:lnTo>
                  <a:pt x="44" y="295"/>
                </a:lnTo>
                <a:lnTo>
                  <a:pt x="44" y="294"/>
                </a:lnTo>
                <a:lnTo>
                  <a:pt x="44" y="295"/>
                </a:lnTo>
                <a:lnTo>
                  <a:pt x="44" y="294"/>
                </a:lnTo>
                <a:lnTo>
                  <a:pt x="44" y="295"/>
                </a:lnTo>
                <a:lnTo>
                  <a:pt x="44" y="294"/>
                </a:lnTo>
                <a:lnTo>
                  <a:pt x="44" y="295"/>
                </a:lnTo>
                <a:lnTo>
                  <a:pt x="43" y="295"/>
                </a:lnTo>
                <a:lnTo>
                  <a:pt x="43" y="294"/>
                </a:lnTo>
                <a:lnTo>
                  <a:pt x="43" y="295"/>
                </a:lnTo>
                <a:lnTo>
                  <a:pt x="43" y="294"/>
                </a:lnTo>
                <a:lnTo>
                  <a:pt x="43" y="295"/>
                </a:lnTo>
                <a:lnTo>
                  <a:pt x="43" y="294"/>
                </a:lnTo>
                <a:lnTo>
                  <a:pt x="42" y="294"/>
                </a:lnTo>
                <a:lnTo>
                  <a:pt x="43" y="294"/>
                </a:lnTo>
                <a:lnTo>
                  <a:pt x="42" y="295"/>
                </a:lnTo>
                <a:lnTo>
                  <a:pt x="42" y="294"/>
                </a:lnTo>
                <a:lnTo>
                  <a:pt x="42" y="295"/>
                </a:lnTo>
                <a:lnTo>
                  <a:pt x="42" y="294"/>
                </a:lnTo>
                <a:lnTo>
                  <a:pt x="42" y="293"/>
                </a:lnTo>
                <a:lnTo>
                  <a:pt x="41" y="293"/>
                </a:lnTo>
                <a:lnTo>
                  <a:pt x="40" y="293"/>
                </a:lnTo>
                <a:lnTo>
                  <a:pt x="40" y="294"/>
                </a:lnTo>
                <a:lnTo>
                  <a:pt x="41" y="294"/>
                </a:lnTo>
                <a:lnTo>
                  <a:pt x="40" y="294"/>
                </a:lnTo>
                <a:lnTo>
                  <a:pt x="41" y="294"/>
                </a:lnTo>
                <a:lnTo>
                  <a:pt x="40" y="294"/>
                </a:lnTo>
                <a:lnTo>
                  <a:pt x="41" y="294"/>
                </a:lnTo>
                <a:lnTo>
                  <a:pt x="40" y="294"/>
                </a:lnTo>
                <a:lnTo>
                  <a:pt x="40" y="295"/>
                </a:lnTo>
                <a:lnTo>
                  <a:pt x="40" y="294"/>
                </a:lnTo>
                <a:lnTo>
                  <a:pt x="40" y="295"/>
                </a:lnTo>
                <a:lnTo>
                  <a:pt x="40" y="294"/>
                </a:lnTo>
                <a:lnTo>
                  <a:pt x="40" y="295"/>
                </a:lnTo>
                <a:lnTo>
                  <a:pt x="40" y="294"/>
                </a:lnTo>
                <a:lnTo>
                  <a:pt x="40" y="295"/>
                </a:lnTo>
                <a:lnTo>
                  <a:pt x="40" y="294"/>
                </a:lnTo>
                <a:lnTo>
                  <a:pt x="39" y="294"/>
                </a:lnTo>
                <a:lnTo>
                  <a:pt x="39" y="295"/>
                </a:lnTo>
                <a:lnTo>
                  <a:pt x="39" y="294"/>
                </a:lnTo>
                <a:lnTo>
                  <a:pt x="39" y="295"/>
                </a:lnTo>
                <a:lnTo>
                  <a:pt x="39" y="294"/>
                </a:lnTo>
                <a:lnTo>
                  <a:pt x="39" y="295"/>
                </a:lnTo>
                <a:lnTo>
                  <a:pt x="39" y="294"/>
                </a:lnTo>
                <a:lnTo>
                  <a:pt x="39" y="295"/>
                </a:lnTo>
                <a:lnTo>
                  <a:pt x="39" y="296"/>
                </a:lnTo>
                <a:lnTo>
                  <a:pt x="40" y="296"/>
                </a:lnTo>
                <a:lnTo>
                  <a:pt x="39" y="296"/>
                </a:lnTo>
                <a:lnTo>
                  <a:pt x="39" y="297"/>
                </a:lnTo>
                <a:lnTo>
                  <a:pt x="39" y="296"/>
                </a:lnTo>
                <a:lnTo>
                  <a:pt x="39" y="297"/>
                </a:lnTo>
                <a:lnTo>
                  <a:pt x="39" y="298"/>
                </a:lnTo>
                <a:lnTo>
                  <a:pt x="38" y="298"/>
                </a:lnTo>
                <a:lnTo>
                  <a:pt x="38" y="297"/>
                </a:lnTo>
                <a:lnTo>
                  <a:pt x="38" y="298"/>
                </a:lnTo>
                <a:lnTo>
                  <a:pt x="38" y="297"/>
                </a:lnTo>
                <a:lnTo>
                  <a:pt x="37" y="297"/>
                </a:lnTo>
                <a:lnTo>
                  <a:pt x="38" y="297"/>
                </a:lnTo>
                <a:lnTo>
                  <a:pt x="37" y="298"/>
                </a:lnTo>
                <a:lnTo>
                  <a:pt x="37" y="297"/>
                </a:lnTo>
                <a:lnTo>
                  <a:pt x="37" y="298"/>
                </a:lnTo>
                <a:lnTo>
                  <a:pt x="37" y="297"/>
                </a:lnTo>
                <a:lnTo>
                  <a:pt x="36" y="297"/>
                </a:lnTo>
                <a:lnTo>
                  <a:pt x="37" y="297"/>
                </a:lnTo>
                <a:lnTo>
                  <a:pt x="37" y="296"/>
                </a:lnTo>
                <a:lnTo>
                  <a:pt x="36" y="296"/>
                </a:lnTo>
                <a:lnTo>
                  <a:pt x="36" y="297"/>
                </a:lnTo>
                <a:lnTo>
                  <a:pt x="36" y="296"/>
                </a:lnTo>
                <a:lnTo>
                  <a:pt x="36" y="297"/>
                </a:lnTo>
                <a:lnTo>
                  <a:pt x="35" y="297"/>
                </a:lnTo>
                <a:lnTo>
                  <a:pt x="35" y="296"/>
                </a:lnTo>
                <a:lnTo>
                  <a:pt x="35" y="297"/>
                </a:lnTo>
                <a:lnTo>
                  <a:pt x="35" y="298"/>
                </a:lnTo>
                <a:lnTo>
                  <a:pt x="35" y="297"/>
                </a:lnTo>
                <a:lnTo>
                  <a:pt x="35" y="298"/>
                </a:lnTo>
                <a:lnTo>
                  <a:pt x="34" y="298"/>
                </a:lnTo>
                <a:lnTo>
                  <a:pt x="34" y="297"/>
                </a:lnTo>
                <a:lnTo>
                  <a:pt x="34" y="298"/>
                </a:lnTo>
                <a:lnTo>
                  <a:pt x="33" y="298"/>
                </a:lnTo>
                <a:lnTo>
                  <a:pt x="33" y="297"/>
                </a:lnTo>
                <a:lnTo>
                  <a:pt x="33" y="298"/>
                </a:lnTo>
                <a:lnTo>
                  <a:pt x="33" y="297"/>
                </a:lnTo>
                <a:lnTo>
                  <a:pt x="33" y="296"/>
                </a:lnTo>
                <a:lnTo>
                  <a:pt x="33" y="297"/>
                </a:lnTo>
                <a:lnTo>
                  <a:pt x="33" y="296"/>
                </a:lnTo>
                <a:lnTo>
                  <a:pt x="32" y="296"/>
                </a:lnTo>
                <a:lnTo>
                  <a:pt x="33" y="296"/>
                </a:lnTo>
                <a:lnTo>
                  <a:pt x="32" y="296"/>
                </a:lnTo>
                <a:lnTo>
                  <a:pt x="33" y="296"/>
                </a:lnTo>
                <a:lnTo>
                  <a:pt x="32" y="296"/>
                </a:lnTo>
                <a:lnTo>
                  <a:pt x="33" y="296"/>
                </a:lnTo>
                <a:lnTo>
                  <a:pt x="33" y="295"/>
                </a:lnTo>
                <a:lnTo>
                  <a:pt x="33" y="294"/>
                </a:lnTo>
                <a:lnTo>
                  <a:pt x="33" y="295"/>
                </a:lnTo>
                <a:lnTo>
                  <a:pt x="33" y="294"/>
                </a:lnTo>
                <a:lnTo>
                  <a:pt x="33" y="295"/>
                </a:lnTo>
                <a:lnTo>
                  <a:pt x="33" y="294"/>
                </a:lnTo>
                <a:lnTo>
                  <a:pt x="33" y="295"/>
                </a:lnTo>
                <a:lnTo>
                  <a:pt x="33" y="294"/>
                </a:lnTo>
                <a:lnTo>
                  <a:pt x="32" y="294"/>
                </a:lnTo>
                <a:lnTo>
                  <a:pt x="33" y="294"/>
                </a:lnTo>
                <a:lnTo>
                  <a:pt x="32" y="294"/>
                </a:lnTo>
                <a:lnTo>
                  <a:pt x="32" y="295"/>
                </a:lnTo>
                <a:lnTo>
                  <a:pt x="32" y="294"/>
                </a:lnTo>
                <a:lnTo>
                  <a:pt x="32" y="295"/>
                </a:lnTo>
                <a:lnTo>
                  <a:pt x="32" y="294"/>
                </a:lnTo>
                <a:lnTo>
                  <a:pt x="32" y="295"/>
                </a:lnTo>
                <a:lnTo>
                  <a:pt x="31" y="295"/>
                </a:lnTo>
                <a:lnTo>
                  <a:pt x="31" y="294"/>
                </a:lnTo>
                <a:lnTo>
                  <a:pt x="31" y="295"/>
                </a:lnTo>
                <a:lnTo>
                  <a:pt x="31" y="294"/>
                </a:lnTo>
                <a:lnTo>
                  <a:pt x="31" y="293"/>
                </a:lnTo>
                <a:lnTo>
                  <a:pt x="30" y="293"/>
                </a:lnTo>
                <a:lnTo>
                  <a:pt x="31" y="293"/>
                </a:lnTo>
                <a:lnTo>
                  <a:pt x="30" y="293"/>
                </a:lnTo>
                <a:lnTo>
                  <a:pt x="31" y="293"/>
                </a:lnTo>
                <a:lnTo>
                  <a:pt x="30" y="293"/>
                </a:lnTo>
                <a:lnTo>
                  <a:pt x="31" y="293"/>
                </a:lnTo>
                <a:lnTo>
                  <a:pt x="31" y="292"/>
                </a:lnTo>
                <a:lnTo>
                  <a:pt x="31" y="293"/>
                </a:lnTo>
                <a:lnTo>
                  <a:pt x="31" y="292"/>
                </a:lnTo>
                <a:lnTo>
                  <a:pt x="31" y="291"/>
                </a:lnTo>
                <a:lnTo>
                  <a:pt x="32" y="291"/>
                </a:lnTo>
                <a:lnTo>
                  <a:pt x="32" y="292"/>
                </a:lnTo>
                <a:lnTo>
                  <a:pt x="32" y="291"/>
                </a:lnTo>
                <a:lnTo>
                  <a:pt x="32" y="292"/>
                </a:lnTo>
                <a:lnTo>
                  <a:pt x="33" y="292"/>
                </a:lnTo>
                <a:lnTo>
                  <a:pt x="32" y="292"/>
                </a:lnTo>
                <a:lnTo>
                  <a:pt x="32" y="291"/>
                </a:lnTo>
                <a:lnTo>
                  <a:pt x="33" y="291"/>
                </a:lnTo>
                <a:lnTo>
                  <a:pt x="33" y="292"/>
                </a:lnTo>
                <a:lnTo>
                  <a:pt x="33" y="291"/>
                </a:lnTo>
                <a:lnTo>
                  <a:pt x="33" y="290"/>
                </a:lnTo>
                <a:lnTo>
                  <a:pt x="32" y="290"/>
                </a:lnTo>
                <a:lnTo>
                  <a:pt x="33" y="290"/>
                </a:lnTo>
                <a:lnTo>
                  <a:pt x="32" y="290"/>
                </a:lnTo>
                <a:lnTo>
                  <a:pt x="33" y="290"/>
                </a:lnTo>
                <a:lnTo>
                  <a:pt x="33" y="289"/>
                </a:lnTo>
                <a:lnTo>
                  <a:pt x="32" y="289"/>
                </a:lnTo>
                <a:lnTo>
                  <a:pt x="33" y="289"/>
                </a:lnTo>
                <a:lnTo>
                  <a:pt x="33" y="288"/>
                </a:lnTo>
                <a:lnTo>
                  <a:pt x="32" y="288"/>
                </a:lnTo>
                <a:lnTo>
                  <a:pt x="33" y="288"/>
                </a:lnTo>
                <a:lnTo>
                  <a:pt x="32" y="288"/>
                </a:lnTo>
                <a:lnTo>
                  <a:pt x="31" y="288"/>
                </a:lnTo>
                <a:lnTo>
                  <a:pt x="31" y="287"/>
                </a:lnTo>
                <a:lnTo>
                  <a:pt x="31" y="288"/>
                </a:lnTo>
                <a:lnTo>
                  <a:pt x="31" y="287"/>
                </a:lnTo>
                <a:lnTo>
                  <a:pt x="30" y="287"/>
                </a:lnTo>
                <a:lnTo>
                  <a:pt x="31" y="287"/>
                </a:lnTo>
                <a:lnTo>
                  <a:pt x="30" y="287"/>
                </a:lnTo>
                <a:lnTo>
                  <a:pt x="29" y="287"/>
                </a:lnTo>
                <a:lnTo>
                  <a:pt x="30" y="287"/>
                </a:lnTo>
                <a:lnTo>
                  <a:pt x="29" y="287"/>
                </a:lnTo>
                <a:lnTo>
                  <a:pt x="30" y="287"/>
                </a:lnTo>
                <a:lnTo>
                  <a:pt x="29" y="287"/>
                </a:lnTo>
                <a:lnTo>
                  <a:pt x="30" y="287"/>
                </a:lnTo>
                <a:lnTo>
                  <a:pt x="29" y="287"/>
                </a:lnTo>
                <a:lnTo>
                  <a:pt x="30" y="287"/>
                </a:lnTo>
                <a:lnTo>
                  <a:pt x="30" y="288"/>
                </a:lnTo>
                <a:lnTo>
                  <a:pt x="30" y="287"/>
                </a:lnTo>
                <a:lnTo>
                  <a:pt x="30" y="288"/>
                </a:lnTo>
                <a:lnTo>
                  <a:pt x="29" y="288"/>
                </a:lnTo>
                <a:lnTo>
                  <a:pt x="30" y="288"/>
                </a:lnTo>
                <a:lnTo>
                  <a:pt x="29" y="288"/>
                </a:lnTo>
                <a:lnTo>
                  <a:pt x="30" y="288"/>
                </a:lnTo>
                <a:lnTo>
                  <a:pt x="29" y="288"/>
                </a:lnTo>
                <a:lnTo>
                  <a:pt x="30" y="288"/>
                </a:lnTo>
                <a:lnTo>
                  <a:pt x="29" y="288"/>
                </a:lnTo>
                <a:lnTo>
                  <a:pt x="28" y="288"/>
                </a:lnTo>
                <a:lnTo>
                  <a:pt x="29" y="288"/>
                </a:lnTo>
                <a:lnTo>
                  <a:pt x="28" y="288"/>
                </a:lnTo>
                <a:lnTo>
                  <a:pt x="27" y="288"/>
                </a:lnTo>
                <a:lnTo>
                  <a:pt x="27" y="287"/>
                </a:lnTo>
                <a:lnTo>
                  <a:pt x="28" y="287"/>
                </a:lnTo>
                <a:lnTo>
                  <a:pt x="28" y="288"/>
                </a:lnTo>
                <a:lnTo>
                  <a:pt x="28" y="287"/>
                </a:lnTo>
                <a:lnTo>
                  <a:pt x="27" y="287"/>
                </a:lnTo>
                <a:lnTo>
                  <a:pt x="27" y="286"/>
                </a:lnTo>
                <a:lnTo>
                  <a:pt x="28" y="286"/>
                </a:lnTo>
                <a:lnTo>
                  <a:pt x="27" y="286"/>
                </a:lnTo>
                <a:lnTo>
                  <a:pt x="27" y="285"/>
                </a:lnTo>
                <a:lnTo>
                  <a:pt x="28" y="285"/>
                </a:lnTo>
                <a:lnTo>
                  <a:pt x="27" y="285"/>
                </a:lnTo>
                <a:lnTo>
                  <a:pt x="27" y="284"/>
                </a:lnTo>
                <a:lnTo>
                  <a:pt x="27" y="285"/>
                </a:lnTo>
                <a:lnTo>
                  <a:pt x="26" y="285"/>
                </a:lnTo>
                <a:lnTo>
                  <a:pt x="27" y="285"/>
                </a:lnTo>
                <a:lnTo>
                  <a:pt x="26" y="285"/>
                </a:lnTo>
                <a:lnTo>
                  <a:pt x="26" y="284"/>
                </a:lnTo>
                <a:lnTo>
                  <a:pt x="25" y="284"/>
                </a:lnTo>
                <a:lnTo>
                  <a:pt x="25" y="283"/>
                </a:lnTo>
                <a:lnTo>
                  <a:pt x="25" y="284"/>
                </a:lnTo>
                <a:lnTo>
                  <a:pt x="24" y="284"/>
                </a:lnTo>
                <a:lnTo>
                  <a:pt x="24" y="285"/>
                </a:lnTo>
                <a:lnTo>
                  <a:pt x="23" y="285"/>
                </a:lnTo>
                <a:lnTo>
                  <a:pt x="23" y="284"/>
                </a:lnTo>
                <a:lnTo>
                  <a:pt x="23" y="285"/>
                </a:lnTo>
                <a:lnTo>
                  <a:pt x="22" y="285"/>
                </a:lnTo>
                <a:lnTo>
                  <a:pt x="22" y="286"/>
                </a:lnTo>
                <a:lnTo>
                  <a:pt x="23" y="286"/>
                </a:lnTo>
                <a:lnTo>
                  <a:pt x="23" y="287"/>
                </a:lnTo>
                <a:lnTo>
                  <a:pt x="22" y="287"/>
                </a:lnTo>
                <a:lnTo>
                  <a:pt x="22" y="288"/>
                </a:lnTo>
                <a:lnTo>
                  <a:pt x="22" y="287"/>
                </a:lnTo>
                <a:lnTo>
                  <a:pt x="22" y="288"/>
                </a:lnTo>
                <a:lnTo>
                  <a:pt x="21" y="288"/>
                </a:lnTo>
                <a:lnTo>
                  <a:pt x="22" y="288"/>
                </a:lnTo>
                <a:lnTo>
                  <a:pt x="21" y="288"/>
                </a:lnTo>
                <a:lnTo>
                  <a:pt x="20" y="288"/>
                </a:lnTo>
                <a:lnTo>
                  <a:pt x="20" y="287"/>
                </a:lnTo>
                <a:lnTo>
                  <a:pt x="20" y="288"/>
                </a:lnTo>
                <a:lnTo>
                  <a:pt x="20" y="287"/>
                </a:lnTo>
                <a:lnTo>
                  <a:pt x="19" y="287"/>
                </a:lnTo>
                <a:lnTo>
                  <a:pt x="19" y="288"/>
                </a:lnTo>
                <a:lnTo>
                  <a:pt x="19" y="287"/>
                </a:lnTo>
                <a:lnTo>
                  <a:pt x="19" y="288"/>
                </a:lnTo>
                <a:lnTo>
                  <a:pt x="18" y="288"/>
                </a:lnTo>
                <a:lnTo>
                  <a:pt x="17" y="288"/>
                </a:lnTo>
                <a:lnTo>
                  <a:pt x="17" y="289"/>
                </a:lnTo>
                <a:lnTo>
                  <a:pt x="17" y="290"/>
                </a:lnTo>
                <a:lnTo>
                  <a:pt x="18" y="290"/>
                </a:lnTo>
                <a:lnTo>
                  <a:pt x="17" y="290"/>
                </a:lnTo>
                <a:lnTo>
                  <a:pt x="17" y="291"/>
                </a:lnTo>
                <a:lnTo>
                  <a:pt x="17" y="292"/>
                </a:lnTo>
                <a:lnTo>
                  <a:pt x="17" y="291"/>
                </a:lnTo>
                <a:lnTo>
                  <a:pt x="17" y="292"/>
                </a:lnTo>
                <a:lnTo>
                  <a:pt x="18" y="292"/>
                </a:lnTo>
                <a:lnTo>
                  <a:pt x="18" y="291"/>
                </a:lnTo>
                <a:lnTo>
                  <a:pt x="18" y="292"/>
                </a:lnTo>
                <a:lnTo>
                  <a:pt x="18" y="291"/>
                </a:lnTo>
                <a:lnTo>
                  <a:pt x="19" y="291"/>
                </a:lnTo>
                <a:lnTo>
                  <a:pt x="19" y="292"/>
                </a:lnTo>
                <a:lnTo>
                  <a:pt x="19" y="293"/>
                </a:lnTo>
                <a:lnTo>
                  <a:pt x="19" y="292"/>
                </a:lnTo>
                <a:lnTo>
                  <a:pt x="19" y="293"/>
                </a:lnTo>
                <a:lnTo>
                  <a:pt x="19" y="294"/>
                </a:lnTo>
                <a:lnTo>
                  <a:pt x="19" y="295"/>
                </a:lnTo>
                <a:lnTo>
                  <a:pt x="18" y="295"/>
                </a:lnTo>
                <a:lnTo>
                  <a:pt x="18" y="294"/>
                </a:lnTo>
                <a:lnTo>
                  <a:pt x="18" y="295"/>
                </a:lnTo>
                <a:lnTo>
                  <a:pt x="18" y="294"/>
                </a:lnTo>
                <a:lnTo>
                  <a:pt x="18" y="295"/>
                </a:lnTo>
                <a:lnTo>
                  <a:pt x="18" y="294"/>
                </a:lnTo>
                <a:lnTo>
                  <a:pt x="18" y="295"/>
                </a:lnTo>
                <a:lnTo>
                  <a:pt x="18" y="294"/>
                </a:lnTo>
                <a:lnTo>
                  <a:pt x="17" y="294"/>
                </a:lnTo>
                <a:lnTo>
                  <a:pt x="17" y="295"/>
                </a:lnTo>
                <a:lnTo>
                  <a:pt x="17" y="294"/>
                </a:lnTo>
                <a:lnTo>
                  <a:pt x="17" y="295"/>
                </a:lnTo>
                <a:lnTo>
                  <a:pt x="17" y="294"/>
                </a:lnTo>
                <a:lnTo>
                  <a:pt x="17" y="295"/>
                </a:lnTo>
                <a:lnTo>
                  <a:pt x="17" y="294"/>
                </a:lnTo>
                <a:lnTo>
                  <a:pt x="17" y="295"/>
                </a:lnTo>
                <a:lnTo>
                  <a:pt x="17" y="296"/>
                </a:lnTo>
                <a:lnTo>
                  <a:pt x="18" y="296"/>
                </a:lnTo>
                <a:lnTo>
                  <a:pt x="17" y="296"/>
                </a:lnTo>
                <a:lnTo>
                  <a:pt x="17" y="297"/>
                </a:lnTo>
                <a:lnTo>
                  <a:pt x="17" y="296"/>
                </a:lnTo>
                <a:lnTo>
                  <a:pt x="17" y="297"/>
                </a:lnTo>
                <a:lnTo>
                  <a:pt x="17" y="298"/>
                </a:lnTo>
                <a:lnTo>
                  <a:pt x="16" y="298"/>
                </a:lnTo>
                <a:lnTo>
                  <a:pt x="17" y="298"/>
                </a:lnTo>
                <a:lnTo>
                  <a:pt x="16" y="298"/>
                </a:lnTo>
                <a:lnTo>
                  <a:pt x="16" y="297"/>
                </a:lnTo>
                <a:lnTo>
                  <a:pt x="16" y="298"/>
                </a:lnTo>
                <a:lnTo>
                  <a:pt x="16" y="297"/>
                </a:lnTo>
                <a:lnTo>
                  <a:pt x="16" y="298"/>
                </a:lnTo>
                <a:lnTo>
                  <a:pt x="15" y="298"/>
                </a:lnTo>
                <a:lnTo>
                  <a:pt x="15" y="297"/>
                </a:lnTo>
                <a:lnTo>
                  <a:pt x="15" y="298"/>
                </a:lnTo>
                <a:lnTo>
                  <a:pt x="15" y="297"/>
                </a:lnTo>
                <a:lnTo>
                  <a:pt x="15" y="296"/>
                </a:lnTo>
                <a:lnTo>
                  <a:pt x="14" y="296"/>
                </a:lnTo>
                <a:lnTo>
                  <a:pt x="15" y="297"/>
                </a:lnTo>
                <a:lnTo>
                  <a:pt x="14" y="297"/>
                </a:lnTo>
                <a:lnTo>
                  <a:pt x="14" y="296"/>
                </a:lnTo>
                <a:lnTo>
                  <a:pt x="14" y="297"/>
                </a:lnTo>
                <a:lnTo>
                  <a:pt x="13" y="297"/>
                </a:lnTo>
                <a:lnTo>
                  <a:pt x="13" y="296"/>
                </a:lnTo>
                <a:lnTo>
                  <a:pt x="13" y="297"/>
                </a:lnTo>
                <a:lnTo>
                  <a:pt x="13" y="298"/>
                </a:lnTo>
                <a:lnTo>
                  <a:pt x="13" y="297"/>
                </a:lnTo>
                <a:lnTo>
                  <a:pt x="13" y="298"/>
                </a:lnTo>
                <a:lnTo>
                  <a:pt x="12" y="298"/>
                </a:lnTo>
                <a:lnTo>
                  <a:pt x="12" y="297"/>
                </a:lnTo>
                <a:lnTo>
                  <a:pt x="12" y="298"/>
                </a:lnTo>
                <a:lnTo>
                  <a:pt x="12" y="297"/>
                </a:lnTo>
                <a:lnTo>
                  <a:pt x="12" y="298"/>
                </a:lnTo>
                <a:lnTo>
                  <a:pt x="11" y="298"/>
                </a:lnTo>
                <a:lnTo>
                  <a:pt x="11" y="297"/>
                </a:lnTo>
                <a:lnTo>
                  <a:pt x="11" y="296"/>
                </a:lnTo>
                <a:lnTo>
                  <a:pt x="11" y="297"/>
                </a:lnTo>
                <a:lnTo>
                  <a:pt x="11" y="296"/>
                </a:lnTo>
                <a:lnTo>
                  <a:pt x="10" y="296"/>
                </a:lnTo>
                <a:lnTo>
                  <a:pt x="11" y="296"/>
                </a:lnTo>
                <a:lnTo>
                  <a:pt x="11" y="295"/>
                </a:lnTo>
                <a:lnTo>
                  <a:pt x="11" y="294"/>
                </a:lnTo>
                <a:lnTo>
                  <a:pt x="11" y="295"/>
                </a:lnTo>
                <a:lnTo>
                  <a:pt x="11" y="294"/>
                </a:lnTo>
                <a:lnTo>
                  <a:pt x="11" y="295"/>
                </a:lnTo>
                <a:lnTo>
                  <a:pt x="11" y="294"/>
                </a:lnTo>
                <a:lnTo>
                  <a:pt x="11" y="295"/>
                </a:lnTo>
                <a:lnTo>
                  <a:pt x="11" y="294"/>
                </a:lnTo>
                <a:lnTo>
                  <a:pt x="10" y="294"/>
                </a:lnTo>
                <a:lnTo>
                  <a:pt x="10" y="295"/>
                </a:lnTo>
                <a:lnTo>
                  <a:pt x="10" y="294"/>
                </a:lnTo>
                <a:lnTo>
                  <a:pt x="10" y="295"/>
                </a:lnTo>
                <a:lnTo>
                  <a:pt x="10" y="294"/>
                </a:lnTo>
                <a:lnTo>
                  <a:pt x="10" y="295"/>
                </a:lnTo>
                <a:lnTo>
                  <a:pt x="10" y="294"/>
                </a:lnTo>
                <a:lnTo>
                  <a:pt x="9" y="295"/>
                </a:lnTo>
                <a:lnTo>
                  <a:pt x="9" y="294"/>
                </a:lnTo>
                <a:lnTo>
                  <a:pt x="9" y="293"/>
                </a:lnTo>
                <a:lnTo>
                  <a:pt x="8" y="293"/>
                </a:lnTo>
                <a:lnTo>
                  <a:pt x="8" y="294"/>
                </a:lnTo>
                <a:lnTo>
                  <a:pt x="8" y="295"/>
                </a:lnTo>
                <a:lnTo>
                  <a:pt x="7" y="294"/>
                </a:lnTo>
                <a:lnTo>
                  <a:pt x="7" y="295"/>
                </a:lnTo>
                <a:lnTo>
                  <a:pt x="7" y="294"/>
                </a:lnTo>
                <a:lnTo>
                  <a:pt x="7" y="295"/>
                </a:lnTo>
                <a:lnTo>
                  <a:pt x="7" y="294"/>
                </a:lnTo>
                <a:lnTo>
                  <a:pt x="7" y="295"/>
                </a:lnTo>
                <a:lnTo>
                  <a:pt x="7" y="294"/>
                </a:lnTo>
                <a:lnTo>
                  <a:pt x="6" y="294"/>
                </a:lnTo>
                <a:lnTo>
                  <a:pt x="6" y="295"/>
                </a:lnTo>
                <a:lnTo>
                  <a:pt x="6" y="294"/>
                </a:lnTo>
                <a:lnTo>
                  <a:pt x="6" y="295"/>
                </a:lnTo>
                <a:lnTo>
                  <a:pt x="6" y="294"/>
                </a:lnTo>
                <a:lnTo>
                  <a:pt x="6" y="295"/>
                </a:lnTo>
                <a:lnTo>
                  <a:pt x="6" y="294"/>
                </a:lnTo>
                <a:lnTo>
                  <a:pt x="6" y="295"/>
                </a:lnTo>
                <a:lnTo>
                  <a:pt x="6" y="296"/>
                </a:lnTo>
                <a:lnTo>
                  <a:pt x="7" y="296"/>
                </a:lnTo>
                <a:lnTo>
                  <a:pt x="6" y="296"/>
                </a:lnTo>
                <a:lnTo>
                  <a:pt x="6" y="297"/>
                </a:lnTo>
                <a:lnTo>
                  <a:pt x="6" y="296"/>
                </a:lnTo>
                <a:lnTo>
                  <a:pt x="6" y="297"/>
                </a:lnTo>
                <a:lnTo>
                  <a:pt x="6" y="298"/>
                </a:lnTo>
                <a:lnTo>
                  <a:pt x="5" y="297"/>
                </a:lnTo>
                <a:lnTo>
                  <a:pt x="5" y="298"/>
                </a:lnTo>
                <a:lnTo>
                  <a:pt x="5" y="297"/>
                </a:lnTo>
                <a:lnTo>
                  <a:pt x="5" y="298"/>
                </a:lnTo>
                <a:lnTo>
                  <a:pt x="4" y="298"/>
                </a:lnTo>
                <a:lnTo>
                  <a:pt x="4" y="297"/>
                </a:lnTo>
                <a:lnTo>
                  <a:pt x="4" y="298"/>
                </a:lnTo>
                <a:lnTo>
                  <a:pt x="4" y="297"/>
                </a:lnTo>
                <a:lnTo>
                  <a:pt x="4" y="296"/>
                </a:lnTo>
                <a:lnTo>
                  <a:pt x="4" y="297"/>
                </a:lnTo>
                <a:lnTo>
                  <a:pt x="3" y="297"/>
                </a:lnTo>
                <a:lnTo>
                  <a:pt x="3" y="296"/>
                </a:lnTo>
                <a:lnTo>
                  <a:pt x="3" y="297"/>
                </a:lnTo>
                <a:lnTo>
                  <a:pt x="2" y="297"/>
                </a:lnTo>
                <a:lnTo>
                  <a:pt x="3" y="296"/>
                </a:lnTo>
                <a:lnTo>
                  <a:pt x="2" y="296"/>
                </a:lnTo>
                <a:lnTo>
                  <a:pt x="2" y="297"/>
                </a:lnTo>
                <a:lnTo>
                  <a:pt x="2" y="298"/>
                </a:lnTo>
                <a:lnTo>
                  <a:pt x="2" y="297"/>
                </a:lnTo>
                <a:lnTo>
                  <a:pt x="2" y="298"/>
                </a:lnTo>
                <a:lnTo>
                  <a:pt x="1" y="298"/>
                </a:lnTo>
                <a:lnTo>
                  <a:pt x="2" y="298"/>
                </a:lnTo>
                <a:lnTo>
                  <a:pt x="1" y="298"/>
                </a:lnTo>
                <a:lnTo>
                  <a:pt x="1" y="297"/>
                </a:lnTo>
                <a:lnTo>
                  <a:pt x="2" y="297"/>
                </a:lnTo>
                <a:lnTo>
                  <a:pt x="1" y="297"/>
                </a:lnTo>
                <a:lnTo>
                  <a:pt x="2" y="297"/>
                </a:lnTo>
                <a:lnTo>
                  <a:pt x="1" y="297"/>
                </a:lnTo>
                <a:lnTo>
                  <a:pt x="1" y="298"/>
                </a:lnTo>
                <a:lnTo>
                  <a:pt x="1" y="297"/>
                </a:lnTo>
                <a:lnTo>
                  <a:pt x="1" y="298"/>
                </a:lnTo>
                <a:lnTo>
                  <a:pt x="0" y="298"/>
                </a:lnTo>
                <a:lnTo>
                  <a:pt x="1" y="298"/>
                </a:lnTo>
                <a:lnTo>
                  <a:pt x="0" y="298"/>
                </a:lnTo>
                <a:lnTo>
                  <a:pt x="0" y="299"/>
                </a:lnTo>
                <a:lnTo>
                  <a:pt x="1" y="299"/>
                </a:lnTo>
                <a:lnTo>
                  <a:pt x="1" y="300"/>
                </a:lnTo>
                <a:lnTo>
                  <a:pt x="0" y="300"/>
                </a:lnTo>
                <a:lnTo>
                  <a:pt x="1" y="300"/>
                </a:lnTo>
                <a:lnTo>
                  <a:pt x="0" y="300"/>
                </a:lnTo>
                <a:lnTo>
                  <a:pt x="0" y="301"/>
                </a:lnTo>
                <a:lnTo>
                  <a:pt x="1" y="301"/>
                </a:lnTo>
                <a:lnTo>
                  <a:pt x="2" y="301"/>
                </a:lnTo>
                <a:lnTo>
                  <a:pt x="1" y="301"/>
                </a:lnTo>
                <a:lnTo>
                  <a:pt x="2" y="301"/>
                </a:lnTo>
                <a:lnTo>
                  <a:pt x="1" y="301"/>
                </a:lnTo>
                <a:lnTo>
                  <a:pt x="2" y="301"/>
                </a:lnTo>
                <a:lnTo>
                  <a:pt x="1" y="301"/>
                </a:lnTo>
                <a:lnTo>
                  <a:pt x="2" y="301"/>
                </a:lnTo>
                <a:lnTo>
                  <a:pt x="2" y="302"/>
                </a:lnTo>
                <a:lnTo>
                  <a:pt x="2" y="301"/>
                </a:lnTo>
                <a:lnTo>
                  <a:pt x="2" y="302"/>
                </a:lnTo>
                <a:lnTo>
                  <a:pt x="3" y="302"/>
                </a:lnTo>
                <a:lnTo>
                  <a:pt x="2" y="302"/>
                </a:lnTo>
                <a:lnTo>
                  <a:pt x="3" y="302"/>
                </a:lnTo>
                <a:lnTo>
                  <a:pt x="3" y="303"/>
                </a:lnTo>
                <a:lnTo>
                  <a:pt x="2" y="303"/>
                </a:lnTo>
                <a:lnTo>
                  <a:pt x="3" y="303"/>
                </a:lnTo>
                <a:lnTo>
                  <a:pt x="2" y="303"/>
                </a:lnTo>
                <a:lnTo>
                  <a:pt x="2" y="304"/>
                </a:lnTo>
                <a:lnTo>
                  <a:pt x="1" y="304"/>
                </a:lnTo>
                <a:lnTo>
                  <a:pt x="2" y="304"/>
                </a:lnTo>
                <a:lnTo>
                  <a:pt x="1" y="304"/>
                </a:lnTo>
                <a:lnTo>
                  <a:pt x="2" y="304"/>
                </a:lnTo>
                <a:lnTo>
                  <a:pt x="1" y="304"/>
                </a:lnTo>
                <a:lnTo>
                  <a:pt x="2" y="304"/>
                </a:lnTo>
                <a:lnTo>
                  <a:pt x="1" y="304"/>
                </a:lnTo>
                <a:lnTo>
                  <a:pt x="1" y="303"/>
                </a:lnTo>
                <a:lnTo>
                  <a:pt x="1" y="304"/>
                </a:lnTo>
                <a:lnTo>
                  <a:pt x="0" y="304"/>
                </a:lnTo>
                <a:lnTo>
                  <a:pt x="1" y="304"/>
                </a:lnTo>
                <a:lnTo>
                  <a:pt x="1" y="305"/>
                </a:lnTo>
                <a:lnTo>
                  <a:pt x="0" y="305"/>
                </a:lnTo>
                <a:lnTo>
                  <a:pt x="1" y="305"/>
                </a:lnTo>
                <a:lnTo>
                  <a:pt x="1" y="306"/>
                </a:lnTo>
                <a:lnTo>
                  <a:pt x="0" y="306"/>
                </a:lnTo>
                <a:lnTo>
                  <a:pt x="0" y="307"/>
                </a:lnTo>
                <a:lnTo>
                  <a:pt x="0" y="306"/>
                </a:lnTo>
                <a:lnTo>
                  <a:pt x="1" y="306"/>
                </a:lnTo>
                <a:lnTo>
                  <a:pt x="1" y="307"/>
                </a:lnTo>
                <a:lnTo>
                  <a:pt x="0" y="307"/>
                </a:lnTo>
                <a:lnTo>
                  <a:pt x="1" y="307"/>
                </a:lnTo>
                <a:lnTo>
                  <a:pt x="1" y="308"/>
                </a:lnTo>
                <a:lnTo>
                  <a:pt x="1" y="307"/>
                </a:lnTo>
                <a:lnTo>
                  <a:pt x="1" y="308"/>
                </a:lnTo>
                <a:lnTo>
                  <a:pt x="1" y="307"/>
                </a:lnTo>
                <a:lnTo>
                  <a:pt x="1" y="308"/>
                </a:lnTo>
                <a:lnTo>
                  <a:pt x="1" y="307"/>
                </a:lnTo>
                <a:lnTo>
                  <a:pt x="2" y="307"/>
                </a:lnTo>
                <a:lnTo>
                  <a:pt x="1" y="307"/>
                </a:lnTo>
                <a:lnTo>
                  <a:pt x="2" y="307"/>
                </a:lnTo>
                <a:lnTo>
                  <a:pt x="1" y="307"/>
                </a:lnTo>
                <a:lnTo>
                  <a:pt x="2" y="307"/>
                </a:lnTo>
                <a:lnTo>
                  <a:pt x="1" y="307"/>
                </a:lnTo>
                <a:lnTo>
                  <a:pt x="2" y="307"/>
                </a:lnTo>
                <a:lnTo>
                  <a:pt x="2" y="308"/>
                </a:lnTo>
                <a:lnTo>
                  <a:pt x="2" y="307"/>
                </a:lnTo>
                <a:lnTo>
                  <a:pt x="2" y="308"/>
                </a:lnTo>
                <a:lnTo>
                  <a:pt x="3" y="308"/>
                </a:lnTo>
                <a:lnTo>
                  <a:pt x="2" y="308"/>
                </a:lnTo>
                <a:lnTo>
                  <a:pt x="3" y="308"/>
                </a:lnTo>
                <a:lnTo>
                  <a:pt x="3" y="309"/>
                </a:lnTo>
                <a:lnTo>
                  <a:pt x="3" y="308"/>
                </a:lnTo>
                <a:lnTo>
                  <a:pt x="4" y="308"/>
                </a:lnTo>
                <a:lnTo>
                  <a:pt x="4" y="307"/>
                </a:lnTo>
                <a:lnTo>
                  <a:pt x="4" y="308"/>
                </a:lnTo>
                <a:lnTo>
                  <a:pt x="4" y="307"/>
                </a:lnTo>
                <a:lnTo>
                  <a:pt x="5" y="307"/>
                </a:lnTo>
                <a:lnTo>
                  <a:pt x="5" y="308"/>
                </a:lnTo>
                <a:lnTo>
                  <a:pt x="5" y="307"/>
                </a:lnTo>
                <a:lnTo>
                  <a:pt x="5" y="308"/>
                </a:lnTo>
                <a:lnTo>
                  <a:pt x="5" y="307"/>
                </a:lnTo>
                <a:lnTo>
                  <a:pt x="5" y="308"/>
                </a:lnTo>
                <a:lnTo>
                  <a:pt x="5" y="307"/>
                </a:lnTo>
                <a:lnTo>
                  <a:pt x="6" y="307"/>
                </a:lnTo>
                <a:lnTo>
                  <a:pt x="6" y="308"/>
                </a:lnTo>
                <a:lnTo>
                  <a:pt x="6" y="307"/>
                </a:lnTo>
                <a:lnTo>
                  <a:pt x="6" y="308"/>
                </a:lnTo>
                <a:lnTo>
                  <a:pt x="6" y="309"/>
                </a:lnTo>
                <a:lnTo>
                  <a:pt x="7" y="309"/>
                </a:lnTo>
                <a:lnTo>
                  <a:pt x="6" y="309"/>
                </a:lnTo>
                <a:lnTo>
                  <a:pt x="6" y="310"/>
                </a:lnTo>
                <a:lnTo>
                  <a:pt x="6" y="311"/>
                </a:lnTo>
                <a:lnTo>
                  <a:pt x="7" y="311"/>
                </a:lnTo>
                <a:lnTo>
                  <a:pt x="7" y="310"/>
                </a:lnTo>
                <a:lnTo>
                  <a:pt x="8" y="310"/>
                </a:lnTo>
                <a:lnTo>
                  <a:pt x="8" y="311"/>
                </a:lnTo>
                <a:lnTo>
                  <a:pt x="8" y="312"/>
                </a:lnTo>
                <a:lnTo>
                  <a:pt x="8" y="311"/>
                </a:lnTo>
                <a:lnTo>
                  <a:pt x="8" y="312"/>
                </a:lnTo>
                <a:lnTo>
                  <a:pt x="9" y="312"/>
                </a:lnTo>
                <a:lnTo>
                  <a:pt x="8" y="312"/>
                </a:lnTo>
                <a:lnTo>
                  <a:pt x="8" y="313"/>
                </a:lnTo>
                <a:lnTo>
                  <a:pt x="7" y="313"/>
                </a:lnTo>
                <a:lnTo>
                  <a:pt x="6" y="313"/>
                </a:lnTo>
                <a:lnTo>
                  <a:pt x="6" y="314"/>
                </a:lnTo>
                <a:lnTo>
                  <a:pt x="6" y="315"/>
                </a:lnTo>
                <a:lnTo>
                  <a:pt x="7" y="315"/>
                </a:lnTo>
                <a:lnTo>
                  <a:pt x="6" y="315"/>
                </a:lnTo>
                <a:lnTo>
                  <a:pt x="6" y="316"/>
                </a:lnTo>
                <a:lnTo>
                  <a:pt x="6" y="315"/>
                </a:lnTo>
                <a:lnTo>
                  <a:pt x="6" y="316"/>
                </a:lnTo>
                <a:lnTo>
                  <a:pt x="6" y="317"/>
                </a:lnTo>
                <a:lnTo>
                  <a:pt x="5" y="316"/>
                </a:lnTo>
                <a:lnTo>
                  <a:pt x="5" y="317"/>
                </a:lnTo>
                <a:lnTo>
                  <a:pt x="5" y="316"/>
                </a:lnTo>
                <a:lnTo>
                  <a:pt x="5" y="317"/>
                </a:lnTo>
                <a:lnTo>
                  <a:pt x="4" y="317"/>
                </a:lnTo>
                <a:lnTo>
                  <a:pt x="4" y="316"/>
                </a:lnTo>
                <a:lnTo>
                  <a:pt x="4" y="317"/>
                </a:lnTo>
                <a:lnTo>
                  <a:pt x="4" y="316"/>
                </a:lnTo>
                <a:lnTo>
                  <a:pt x="4" y="315"/>
                </a:lnTo>
                <a:lnTo>
                  <a:pt x="4" y="316"/>
                </a:lnTo>
                <a:lnTo>
                  <a:pt x="3" y="316"/>
                </a:lnTo>
                <a:lnTo>
                  <a:pt x="3" y="315"/>
                </a:lnTo>
                <a:lnTo>
                  <a:pt x="3" y="316"/>
                </a:lnTo>
                <a:lnTo>
                  <a:pt x="2" y="316"/>
                </a:lnTo>
                <a:lnTo>
                  <a:pt x="3" y="315"/>
                </a:lnTo>
                <a:lnTo>
                  <a:pt x="2" y="315"/>
                </a:lnTo>
                <a:lnTo>
                  <a:pt x="2" y="316"/>
                </a:lnTo>
                <a:lnTo>
                  <a:pt x="2" y="317"/>
                </a:lnTo>
                <a:lnTo>
                  <a:pt x="2" y="316"/>
                </a:lnTo>
                <a:lnTo>
                  <a:pt x="2" y="317"/>
                </a:lnTo>
                <a:lnTo>
                  <a:pt x="1" y="317"/>
                </a:lnTo>
                <a:lnTo>
                  <a:pt x="2" y="317"/>
                </a:lnTo>
                <a:lnTo>
                  <a:pt x="1" y="317"/>
                </a:lnTo>
                <a:lnTo>
                  <a:pt x="1" y="316"/>
                </a:lnTo>
                <a:lnTo>
                  <a:pt x="2" y="316"/>
                </a:lnTo>
                <a:lnTo>
                  <a:pt x="1" y="316"/>
                </a:lnTo>
                <a:lnTo>
                  <a:pt x="2" y="316"/>
                </a:lnTo>
                <a:lnTo>
                  <a:pt x="1" y="316"/>
                </a:lnTo>
                <a:lnTo>
                  <a:pt x="1" y="317"/>
                </a:lnTo>
                <a:lnTo>
                  <a:pt x="1" y="316"/>
                </a:lnTo>
                <a:lnTo>
                  <a:pt x="1" y="317"/>
                </a:lnTo>
                <a:lnTo>
                  <a:pt x="0" y="317"/>
                </a:lnTo>
                <a:lnTo>
                  <a:pt x="1" y="317"/>
                </a:lnTo>
                <a:lnTo>
                  <a:pt x="0" y="317"/>
                </a:lnTo>
                <a:lnTo>
                  <a:pt x="0" y="318"/>
                </a:lnTo>
                <a:lnTo>
                  <a:pt x="1" y="318"/>
                </a:lnTo>
                <a:lnTo>
                  <a:pt x="1" y="319"/>
                </a:lnTo>
                <a:lnTo>
                  <a:pt x="0" y="319"/>
                </a:lnTo>
                <a:lnTo>
                  <a:pt x="1" y="319"/>
                </a:lnTo>
                <a:lnTo>
                  <a:pt x="0" y="319"/>
                </a:lnTo>
                <a:lnTo>
                  <a:pt x="0" y="320"/>
                </a:lnTo>
                <a:lnTo>
                  <a:pt x="1" y="320"/>
                </a:lnTo>
                <a:lnTo>
                  <a:pt x="2" y="320"/>
                </a:lnTo>
                <a:lnTo>
                  <a:pt x="1" y="320"/>
                </a:lnTo>
                <a:lnTo>
                  <a:pt x="2" y="320"/>
                </a:lnTo>
                <a:lnTo>
                  <a:pt x="1" y="320"/>
                </a:lnTo>
                <a:lnTo>
                  <a:pt x="2" y="320"/>
                </a:lnTo>
                <a:lnTo>
                  <a:pt x="1" y="320"/>
                </a:lnTo>
                <a:lnTo>
                  <a:pt x="2" y="320"/>
                </a:lnTo>
                <a:lnTo>
                  <a:pt x="2" y="321"/>
                </a:lnTo>
                <a:lnTo>
                  <a:pt x="3" y="321"/>
                </a:lnTo>
                <a:lnTo>
                  <a:pt x="2" y="321"/>
                </a:lnTo>
                <a:lnTo>
                  <a:pt x="3" y="321"/>
                </a:lnTo>
                <a:lnTo>
                  <a:pt x="3" y="322"/>
                </a:lnTo>
                <a:lnTo>
                  <a:pt x="3" y="321"/>
                </a:lnTo>
                <a:lnTo>
                  <a:pt x="3" y="322"/>
                </a:lnTo>
                <a:lnTo>
                  <a:pt x="2" y="322"/>
                </a:lnTo>
                <a:lnTo>
                  <a:pt x="3" y="322"/>
                </a:lnTo>
                <a:lnTo>
                  <a:pt x="2" y="322"/>
                </a:lnTo>
                <a:lnTo>
                  <a:pt x="2" y="323"/>
                </a:lnTo>
                <a:lnTo>
                  <a:pt x="1" y="323"/>
                </a:lnTo>
                <a:lnTo>
                  <a:pt x="2" y="323"/>
                </a:lnTo>
                <a:lnTo>
                  <a:pt x="1" y="323"/>
                </a:lnTo>
                <a:lnTo>
                  <a:pt x="2" y="323"/>
                </a:lnTo>
                <a:lnTo>
                  <a:pt x="1" y="323"/>
                </a:lnTo>
                <a:lnTo>
                  <a:pt x="2" y="323"/>
                </a:lnTo>
                <a:lnTo>
                  <a:pt x="1" y="323"/>
                </a:lnTo>
                <a:lnTo>
                  <a:pt x="1" y="322"/>
                </a:lnTo>
                <a:lnTo>
                  <a:pt x="1" y="323"/>
                </a:lnTo>
                <a:lnTo>
                  <a:pt x="0" y="323"/>
                </a:lnTo>
                <a:lnTo>
                  <a:pt x="1" y="323"/>
                </a:lnTo>
                <a:lnTo>
                  <a:pt x="1" y="324"/>
                </a:lnTo>
                <a:lnTo>
                  <a:pt x="0" y="324"/>
                </a:lnTo>
                <a:lnTo>
                  <a:pt x="1" y="324"/>
                </a:lnTo>
                <a:lnTo>
                  <a:pt x="1" y="325"/>
                </a:lnTo>
                <a:lnTo>
                  <a:pt x="0" y="325"/>
                </a:lnTo>
                <a:lnTo>
                  <a:pt x="1" y="325"/>
                </a:lnTo>
                <a:lnTo>
                  <a:pt x="1" y="326"/>
                </a:lnTo>
                <a:lnTo>
                  <a:pt x="0" y="326"/>
                </a:lnTo>
                <a:lnTo>
                  <a:pt x="1" y="326"/>
                </a:lnTo>
                <a:lnTo>
                  <a:pt x="1" y="327"/>
                </a:lnTo>
                <a:lnTo>
                  <a:pt x="1" y="326"/>
                </a:lnTo>
                <a:lnTo>
                  <a:pt x="1" y="327"/>
                </a:lnTo>
                <a:lnTo>
                  <a:pt x="1" y="326"/>
                </a:lnTo>
                <a:lnTo>
                  <a:pt x="1" y="327"/>
                </a:lnTo>
                <a:lnTo>
                  <a:pt x="1" y="326"/>
                </a:lnTo>
                <a:lnTo>
                  <a:pt x="2" y="326"/>
                </a:lnTo>
                <a:lnTo>
                  <a:pt x="1" y="326"/>
                </a:lnTo>
                <a:lnTo>
                  <a:pt x="2" y="326"/>
                </a:lnTo>
                <a:lnTo>
                  <a:pt x="1" y="326"/>
                </a:lnTo>
                <a:lnTo>
                  <a:pt x="2" y="326"/>
                </a:lnTo>
                <a:lnTo>
                  <a:pt x="1" y="326"/>
                </a:lnTo>
                <a:lnTo>
                  <a:pt x="2" y="326"/>
                </a:lnTo>
                <a:lnTo>
                  <a:pt x="2" y="327"/>
                </a:lnTo>
                <a:lnTo>
                  <a:pt x="2" y="326"/>
                </a:lnTo>
                <a:lnTo>
                  <a:pt x="2" y="327"/>
                </a:lnTo>
                <a:lnTo>
                  <a:pt x="3" y="327"/>
                </a:lnTo>
                <a:lnTo>
                  <a:pt x="2" y="327"/>
                </a:lnTo>
                <a:lnTo>
                  <a:pt x="3" y="327"/>
                </a:lnTo>
                <a:lnTo>
                  <a:pt x="3" y="328"/>
                </a:lnTo>
                <a:lnTo>
                  <a:pt x="3" y="327"/>
                </a:lnTo>
                <a:lnTo>
                  <a:pt x="4" y="327"/>
                </a:lnTo>
                <a:lnTo>
                  <a:pt x="4" y="326"/>
                </a:lnTo>
                <a:lnTo>
                  <a:pt x="4" y="327"/>
                </a:lnTo>
                <a:lnTo>
                  <a:pt x="4" y="326"/>
                </a:lnTo>
                <a:lnTo>
                  <a:pt x="5" y="326"/>
                </a:lnTo>
                <a:lnTo>
                  <a:pt x="5" y="327"/>
                </a:lnTo>
                <a:lnTo>
                  <a:pt x="5" y="326"/>
                </a:lnTo>
                <a:lnTo>
                  <a:pt x="5" y="327"/>
                </a:lnTo>
                <a:lnTo>
                  <a:pt x="5" y="326"/>
                </a:lnTo>
                <a:lnTo>
                  <a:pt x="5" y="327"/>
                </a:lnTo>
                <a:lnTo>
                  <a:pt x="5" y="326"/>
                </a:lnTo>
                <a:lnTo>
                  <a:pt x="6" y="326"/>
                </a:lnTo>
                <a:lnTo>
                  <a:pt x="6" y="327"/>
                </a:lnTo>
                <a:lnTo>
                  <a:pt x="6" y="326"/>
                </a:lnTo>
                <a:lnTo>
                  <a:pt x="6" y="327"/>
                </a:lnTo>
                <a:lnTo>
                  <a:pt x="6" y="328"/>
                </a:lnTo>
                <a:lnTo>
                  <a:pt x="7" y="328"/>
                </a:lnTo>
                <a:lnTo>
                  <a:pt x="6" y="328"/>
                </a:lnTo>
                <a:lnTo>
                  <a:pt x="6" y="329"/>
                </a:lnTo>
                <a:lnTo>
                  <a:pt x="6" y="330"/>
                </a:lnTo>
                <a:lnTo>
                  <a:pt x="7" y="330"/>
                </a:lnTo>
                <a:lnTo>
                  <a:pt x="7" y="329"/>
                </a:lnTo>
                <a:lnTo>
                  <a:pt x="8" y="329"/>
                </a:lnTo>
                <a:lnTo>
                  <a:pt x="8" y="330"/>
                </a:lnTo>
                <a:lnTo>
                  <a:pt x="8" y="331"/>
                </a:lnTo>
                <a:lnTo>
                  <a:pt x="8" y="330"/>
                </a:lnTo>
                <a:lnTo>
                  <a:pt x="8" y="331"/>
                </a:lnTo>
                <a:lnTo>
                  <a:pt x="9" y="331"/>
                </a:lnTo>
                <a:lnTo>
                  <a:pt x="9" y="330"/>
                </a:lnTo>
                <a:lnTo>
                  <a:pt x="9" y="331"/>
                </a:lnTo>
                <a:lnTo>
                  <a:pt x="9" y="330"/>
                </a:lnTo>
                <a:lnTo>
                  <a:pt x="9" y="329"/>
                </a:lnTo>
                <a:lnTo>
                  <a:pt x="10" y="329"/>
                </a:lnTo>
                <a:lnTo>
                  <a:pt x="10" y="330"/>
                </a:lnTo>
                <a:lnTo>
                  <a:pt x="11" y="330"/>
                </a:lnTo>
                <a:lnTo>
                  <a:pt x="11" y="329"/>
                </a:lnTo>
                <a:lnTo>
                  <a:pt x="11" y="328"/>
                </a:lnTo>
                <a:lnTo>
                  <a:pt x="10" y="328"/>
                </a:lnTo>
                <a:lnTo>
                  <a:pt x="11" y="328"/>
                </a:lnTo>
                <a:lnTo>
                  <a:pt x="11" y="327"/>
                </a:lnTo>
                <a:lnTo>
                  <a:pt x="11" y="326"/>
                </a:lnTo>
                <a:lnTo>
                  <a:pt x="11" y="327"/>
                </a:lnTo>
                <a:lnTo>
                  <a:pt x="11" y="326"/>
                </a:lnTo>
                <a:lnTo>
                  <a:pt x="12" y="326"/>
                </a:lnTo>
                <a:lnTo>
                  <a:pt x="12" y="327"/>
                </a:lnTo>
                <a:lnTo>
                  <a:pt x="12" y="326"/>
                </a:lnTo>
                <a:lnTo>
                  <a:pt x="12" y="327"/>
                </a:lnTo>
                <a:lnTo>
                  <a:pt x="12" y="326"/>
                </a:lnTo>
                <a:lnTo>
                  <a:pt x="12" y="327"/>
                </a:lnTo>
                <a:lnTo>
                  <a:pt x="12" y="326"/>
                </a:lnTo>
                <a:lnTo>
                  <a:pt x="13" y="326"/>
                </a:lnTo>
                <a:lnTo>
                  <a:pt x="13" y="327"/>
                </a:lnTo>
                <a:lnTo>
                  <a:pt x="13" y="326"/>
                </a:lnTo>
                <a:lnTo>
                  <a:pt x="13" y="327"/>
                </a:lnTo>
                <a:lnTo>
                  <a:pt x="14" y="327"/>
                </a:lnTo>
                <a:lnTo>
                  <a:pt x="14" y="328"/>
                </a:lnTo>
                <a:lnTo>
                  <a:pt x="14" y="327"/>
                </a:lnTo>
                <a:lnTo>
                  <a:pt x="15" y="327"/>
                </a:lnTo>
                <a:lnTo>
                  <a:pt x="14" y="327"/>
                </a:lnTo>
                <a:lnTo>
                  <a:pt x="15" y="327"/>
                </a:lnTo>
                <a:lnTo>
                  <a:pt x="15" y="326"/>
                </a:lnTo>
                <a:lnTo>
                  <a:pt x="15" y="327"/>
                </a:lnTo>
                <a:lnTo>
                  <a:pt x="15" y="326"/>
                </a:lnTo>
                <a:lnTo>
                  <a:pt x="16" y="326"/>
                </a:lnTo>
                <a:lnTo>
                  <a:pt x="16" y="327"/>
                </a:lnTo>
                <a:lnTo>
                  <a:pt x="16" y="326"/>
                </a:lnTo>
                <a:lnTo>
                  <a:pt x="16" y="327"/>
                </a:lnTo>
                <a:lnTo>
                  <a:pt x="16" y="326"/>
                </a:lnTo>
                <a:lnTo>
                  <a:pt x="16" y="327"/>
                </a:lnTo>
                <a:lnTo>
                  <a:pt x="16" y="326"/>
                </a:lnTo>
                <a:lnTo>
                  <a:pt x="17" y="326"/>
                </a:lnTo>
                <a:lnTo>
                  <a:pt x="16" y="326"/>
                </a:lnTo>
                <a:lnTo>
                  <a:pt x="17" y="326"/>
                </a:lnTo>
                <a:lnTo>
                  <a:pt x="17" y="327"/>
                </a:lnTo>
                <a:lnTo>
                  <a:pt x="17" y="326"/>
                </a:lnTo>
                <a:lnTo>
                  <a:pt x="17" y="327"/>
                </a:lnTo>
                <a:lnTo>
                  <a:pt x="17" y="328"/>
                </a:lnTo>
                <a:lnTo>
                  <a:pt x="18" y="328"/>
                </a:lnTo>
                <a:lnTo>
                  <a:pt x="17" y="328"/>
                </a:lnTo>
                <a:lnTo>
                  <a:pt x="17" y="329"/>
                </a:lnTo>
                <a:lnTo>
                  <a:pt x="17" y="330"/>
                </a:lnTo>
                <a:lnTo>
                  <a:pt x="18" y="330"/>
                </a:lnTo>
                <a:lnTo>
                  <a:pt x="18" y="329"/>
                </a:lnTo>
                <a:lnTo>
                  <a:pt x="19" y="329"/>
                </a:lnTo>
                <a:lnTo>
                  <a:pt x="19" y="330"/>
                </a:lnTo>
                <a:lnTo>
                  <a:pt x="19" y="331"/>
                </a:lnTo>
                <a:lnTo>
                  <a:pt x="19" y="330"/>
                </a:lnTo>
                <a:lnTo>
                  <a:pt x="19" y="331"/>
                </a:lnTo>
                <a:lnTo>
                  <a:pt x="19" y="332"/>
                </a:lnTo>
                <a:lnTo>
                  <a:pt x="18" y="332"/>
                </a:lnTo>
                <a:lnTo>
                  <a:pt x="17" y="332"/>
                </a:lnTo>
                <a:lnTo>
                  <a:pt x="17" y="333"/>
                </a:lnTo>
                <a:lnTo>
                  <a:pt x="17" y="334"/>
                </a:lnTo>
                <a:lnTo>
                  <a:pt x="17" y="333"/>
                </a:lnTo>
                <a:lnTo>
                  <a:pt x="17" y="334"/>
                </a:lnTo>
                <a:lnTo>
                  <a:pt x="17" y="333"/>
                </a:lnTo>
                <a:lnTo>
                  <a:pt x="17" y="334"/>
                </a:lnTo>
                <a:lnTo>
                  <a:pt x="17" y="333"/>
                </a:lnTo>
                <a:lnTo>
                  <a:pt x="17" y="334"/>
                </a:lnTo>
                <a:lnTo>
                  <a:pt x="18" y="334"/>
                </a:lnTo>
                <a:lnTo>
                  <a:pt x="17" y="334"/>
                </a:lnTo>
                <a:lnTo>
                  <a:pt x="17" y="335"/>
                </a:lnTo>
                <a:lnTo>
                  <a:pt x="17" y="334"/>
                </a:lnTo>
                <a:lnTo>
                  <a:pt x="17" y="335"/>
                </a:lnTo>
                <a:lnTo>
                  <a:pt x="17" y="334"/>
                </a:lnTo>
                <a:lnTo>
                  <a:pt x="17" y="335"/>
                </a:lnTo>
                <a:lnTo>
                  <a:pt x="17" y="334"/>
                </a:lnTo>
                <a:lnTo>
                  <a:pt x="17" y="335"/>
                </a:lnTo>
                <a:lnTo>
                  <a:pt x="17" y="336"/>
                </a:lnTo>
                <a:lnTo>
                  <a:pt x="18" y="336"/>
                </a:lnTo>
                <a:lnTo>
                  <a:pt x="19" y="336"/>
                </a:lnTo>
                <a:lnTo>
                  <a:pt x="19" y="337"/>
                </a:lnTo>
                <a:lnTo>
                  <a:pt x="20" y="337"/>
                </a:lnTo>
                <a:lnTo>
                  <a:pt x="20" y="336"/>
                </a:lnTo>
                <a:lnTo>
                  <a:pt x="21" y="336"/>
                </a:lnTo>
                <a:lnTo>
                  <a:pt x="22" y="336"/>
                </a:lnTo>
                <a:lnTo>
                  <a:pt x="21" y="336"/>
                </a:lnTo>
                <a:lnTo>
                  <a:pt x="22" y="336"/>
                </a:lnTo>
                <a:lnTo>
                  <a:pt x="22" y="337"/>
                </a:lnTo>
                <a:lnTo>
                  <a:pt x="23" y="337"/>
                </a:lnTo>
                <a:lnTo>
                  <a:pt x="23" y="338"/>
                </a:lnTo>
                <a:lnTo>
                  <a:pt x="22" y="338"/>
                </a:lnTo>
                <a:lnTo>
                  <a:pt x="22" y="339"/>
                </a:lnTo>
                <a:lnTo>
                  <a:pt x="23" y="339"/>
                </a:lnTo>
                <a:lnTo>
                  <a:pt x="24" y="339"/>
                </a:lnTo>
                <a:lnTo>
                  <a:pt x="24" y="340"/>
                </a:lnTo>
                <a:lnTo>
                  <a:pt x="25" y="340"/>
                </a:lnTo>
                <a:lnTo>
                  <a:pt x="25" y="341"/>
                </a:lnTo>
                <a:lnTo>
                  <a:pt x="25" y="340"/>
                </a:lnTo>
                <a:lnTo>
                  <a:pt x="25" y="341"/>
                </a:lnTo>
                <a:lnTo>
                  <a:pt x="24" y="341"/>
                </a:lnTo>
                <a:lnTo>
                  <a:pt x="24" y="342"/>
                </a:lnTo>
                <a:lnTo>
                  <a:pt x="23" y="342"/>
                </a:lnTo>
                <a:lnTo>
                  <a:pt x="23" y="341"/>
                </a:lnTo>
                <a:lnTo>
                  <a:pt x="23" y="342"/>
                </a:lnTo>
                <a:lnTo>
                  <a:pt x="22" y="342"/>
                </a:lnTo>
                <a:lnTo>
                  <a:pt x="22" y="343"/>
                </a:lnTo>
                <a:lnTo>
                  <a:pt x="23" y="343"/>
                </a:lnTo>
                <a:lnTo>
                  <a:pt x="23" y="344"/>
                </a:lnTo>
                <a:lnTo>
                  <a:pt x="22" y="344"/>
                </a:lnTo>
                <a:lnTo>
                  <a:pt x="22" y="345"/>
                </a:lnTo>
                <a:lnTo>
                  <a:pt x="21" y="345"/>
                </a:lnTo>
                <a:lnTo>
                  <a:pt x="22" y="345"/>
                </a:lnTo>
                <a:lnTo>
                  <a:pt x="21" y="345"/>
                </a:lnTo>
                <a:lnTo>
                  <a:pt x="20" y="345"/>
                </a:lnTo>
                <a:lnTo>
                  <a:pt x="20" y="344"/>
                </a:lnTo>
                <a:lnTo>
                  <a:pt x="19" y="344"/>
                </a:lnTo>
                <a:lnTo>
                  <a:pt x="19" y="343"/>
                </a:lnTo>
                <a:lnTo>
                  <a:pt x="19" y="344"/>
                </a:lnTo>
                <a:lnTo>
                  <a:pt x="19" y="345"/>
                </a:lnTo>
                <a:lnTo>
                  <a:pt x="18" y="345"/>
                </a:lnTo>
                <a:lnTo>
                  <a:pt x="17" y="345"/>
                </a:lnTo>
                <a:lnTo>
                  <a:pt x="17" y="346"/>
                </a:lnTo>
                <a:lnTo>
                  <a:pt x="17" y="347"/>
                </a:lnTo>
                <a:lnTo>
                  <a:pt x="17" y="346"/>
                </a:lnTo>
                <a:lnTo>
                  <a:pt x="18" y="346"/>
                </a:lnTo>
                <a:lnTo>
                  <a:pt x="18" y="347"/>
                </a:lnTo>
                <a:lnTo>
                  <a:pt x="17" y="347"/>
                </a:lnTo>
                <a:lnTo>
                  <a:pt x="17" y="348"/>
                </a:lnTo>
                <a:lnTo>
                  <a:pt x="17" y="349"/>
                </a:lnTo>
                <a:lnTo>
                  <a:pt x="18" y="349"/>
                </a:lnTo>
                <a:lnTo>
                  <a:pt x="18" y="348"/>
                </a:lnTo>
                <a:lnTo>
                  <a:pt x="19" y="348"/>
                </a:lnTo>
                <a:lnTo>
                  <a:pt x="19" y="349"/>
                </a:lnTo>
                <a:lnTo>
                  <a:pt x="19" y="350"/>
                </a:lnTo>
                <a:lnTo>
                  <a:pt x="19" y="351"/>
                </a:lnTo>
                <a:lnTo>
                  <a:pt x="18" y="351"/>
                </a:lnTo>
                <a:lnTo>
                  <a:pt x="17" y="351"/>
                </a:lnTo>
                <a:lnTo>
                  <a:pt x="17" y="352"/>
                </a:lnTo>
                <a:lnTo>
                  <a:pt x="17" y="353"/>
                </a:lnTo>
                <a:lnTo>
                  <a:pt x="17" y="352"/>
                </a:lnTo>
                <a:lnTo>
                  <a:pt x="17" y="353"/>
                </a:lnTo>
                <a:lnTo>
                  <a:pt x="17" y="352"/>
                </a:lnTo>
                <a:lnTo>
                  <a:pt x="17" y="353"/>
                </a:lnTo>
                <a:lnTo>
                  <a:pt x="17" y="352"/>
                </a:lnTo>
                <a:lnTo>
                  <a:pt x="17" y="353"/>
                </a:lnTo>
                <a:lnTo>
                  <a:pt x="18" y="353"/>
                </a:lnTo>
                <a:lnTo>
                  <a:pt x="17" y="353"/>
                </a:lnTo>
                <a:lnTo>
                  <a:pt x="17" y="354"/>
                </a:lnTo>
                <a:lnTo>
                  <a:pt x="17" y="353"/>
                </a:lnTo>
                <a:lnTo>
                  <a:pt x="17" y="354"/>
                </a:lnTo>
                <a:lnTo>
                  <a:pt x="17" y="353"/>
                </a:lnTo>
                <a:lnTo>
                  <a:pt x="17" y="354"/>
                </a:lnTo>
                <a:lnTo>
                  <a:pt x="17" y="353"/>
                </a:lnTo>
                <a:lnTo>
                  <a:pt x="17" y="354"/>
                </a:lnTo>
                <a:lnTo>
                  <a:pt x="17" y="355"/>
                </a:lnTo>
                <a:lnTo>
                  <a:pt x="17" y="354"/>
                </a:lnTo>
                <a:lnTo>
                  <a:pt x="17" y="355"/>
                </a:lnTo>
                <a:lnTo>
                  <a:pt x="16" y="354"/>
                </a:lnTo>
                <a:lnTo>
                  <a:pt x="17" y="354"/>
                </a:lnTo>
                <a:lnTo>
                  <a:pt x="16" y="354"/>
                </a:lnTo>
                <a:lnTo>
                  <a:pt x="16" y="355"/>
                </a:lnTo>
                <a:lnTo>
                  <a:pt x="16" y="354"/>
                </a:lnTo>
                <a:lnTo>
                  <a:pt x="16" y="355"/>
                </a:lnTo>
                <a:lnTo>
                  <a:pt x="16" y="354"/>
                </a:lnTo>
                <a:lnTo>
                  <a:pt x="16" y="355"/>
                </a:lnTo>
                <a:lnTo>
                  <a:pt x="15" y="355"/>
                </a:lnTo>
                <a:lnTo>
                  <a:pt x="15" y="354"/>
                </a:lnTo>
                <a:lnTo>
                  <a:pt x="15" y="355"/>
                </a:lnTo>
                <a:lnTo>
                  <a:pt x="15" y="354"/>
                </a:lnTo>
                <a:lnTo>
                  <a:pt x="15" y="355"/>
                </a:lnTo>
                <a:lnTo>
                  <a:pt x="15" y="354"/>
                </a:lnTo>
                <a:lnTo>
                  <a:pt x="15" y="355"/>
                </a:lnTo>
                <a:lnTo>
                  <a:pt x="15" y="354"/>
                </a:lnTo>
                <a:lnTo>
                  <a:pt x="15" y="353"/>
                </a:lnTo>
                <a:lnTo>
                  <a:pt x="15" y="354"/>
                </a:lnTo>
                <a:lnTo>
                  <a:pt x="15" y="353"/>
                </a:lnTo>
                <a:lnTo>
                  <a:pt x="14" y="353"/>
                </a:lnTo>
                <a:lnTo>
                  <a:pt x="15" y="353"/>
                </a:lnTo>
                <a:lnTo>
                  <a:pt x="14" y="354"/>
                </a:lnTo>
                <a:lnTo>
                  <a:pt x="14" y="353"/>
                </a:lnTo>
                <a:lnTo>
                  <a:pt x="14" y="354"/>
                </a:lnTo>
                <a:lnTo>
                  <a:pt x="14" y="353"/>
                </a:lnTo>
                <a:lnTo>
                  <a:pt x="14" y="354"/>
                </a:lnTo>
                <a:lnTo>
                  <a:pt x="14" y="353"/>
                </a:lnTo>
                <a:lnTo>
                  <a:pt x="14" y="354"/>
                </a:lnTo>
                <a:lnTo>
                  <a:pt x="13" y="354"/>
                </a:lnTo>
                <a:lnTo>
                  <a:pt x="13" y="353"/>
                </a:lnTo>
                <a:lnTo>
                  <a:pt x="13" y="354"/>
                </a:lnTo>
                <a:lnTo>
                  <a:pt x="13" y="353"/>
                </a:lnTo>
                <a:lnTo>
                  <a:pt x="13" y="354"/>
                </a:lnTo>
                <a:lnTo>
                  <a:pt x="13" y="355"/>
                </a:lnTo>
                <a:lnTo>
                  <a:pt x="13" y="354"/>
                </a:lnTo>
                <a:lnTo>
                  <a:pt x="13" y="355"/>
                </a:lnTo>
                <a:lnTo>
                  <a:pt x="13" y="354"/>
                </a:lnTo>
                <a:lnTo>
                  <a:pt x="13" y="355"/>
                </a:lnTo>
                <a:lnTo>
                  <a:pt x="13" y="354"/>
                </a:lnTo>
                <a:lnTo>
                  <a:pt x="13" y="355"/>
                </a:lnTo>
                <a:lnTo>
                  <a:pt x="12" y="355"/>
                </a:lnTo>
                <a:lnTo>
                  <a:pt x="12" y="354"/>
                </a:lnTo>
                <a:lnTo>
                  <a:pt x="12" y="355"/>
                </a:lnTo>
                <a:lnTo>
                  <a:pt x="12" y="354"/>
                </a:lnTo>
                <a:lnTo>
                  <a:pt x="12" y="355"/>
                </a:lnTo>
                <a:lnTo>
                  <a:pt x="12" y="354"/>
                </a:lnTo>
                <a:lnTo>
                  <a:pt x="11" y="354"/>
                </a:lnTo>
                <a:lnTo>
                  <a:pt x="11" y="355"/>
                </a:lnTo>
                <a:lnTo>
                  <a:pt x="11" y="354"/>
                </a:lnTo>
                <a:lnTo>
                  <a:pt x="11" y="355"/>
                </a:lnTo>
                <a:lnTo>
                  <a:pt x="11" y="354"/>
                </a:lnTo>
                <a:lnTo>
                  <a:pt x="11" y="353"/>
                </a:lnTo>
                <a:lnTo>
                  <a:pt x="11" y="354"/>
                </a:lnTo>
                <a:lnTo>
                  <a:pt x="11" y="353"/>
                </a:lnTo>
                <a:lnTo>
                  <a:pt x="11" y="354"/>
                </a:lnTo>
                <a:lnTo>
                  <a:pt x="11" y="353"/>
                </a:lnTo>
                <a:lnTo>
                  <a:pt x="11" y="354"/>
                </a:lnTo>
                <a:lnTo>
                  <a:pt x="11" y="353"/>
                </a:lnTo>
                <a:lnTo>
                  <a:pt x="10" y="353"/>
                </a:lnTo>
                <a:lnTo>
                  <a:pt x="11" y="353"/>
                </a:lnTo>
                <a:lnTo>
                  <a:pt x="11" y="352"/>
                </a:lnTo>
                <a:lnTo>
                  <a:pt x="11" y="353"/>
                </a:lnTo>
                <a:lnTo>
                  <a:pt x="11" y="352"/>
                </a:lnTo>
                <a:lnTo>
                  <a:pt x="11" y="353"/>
                </a:lnTo>
                <a:lnTo>
                  <a:pt x="11" y="352"/>
                </a:lnTo>
                <a:lnTo>
                  <a:pt x="11" y="353"/>
                </a:lnTo>
                <a:lnTo>
                  <a:pt x="11" y="352"/>
                </a:lnTo>
                <a:lnTo>
                  <a:pt x="11" y="351"/>
                </a:lnTo>
                <a:lnTo>
                  <a:pt x="10" y="351"/>
                </a:lnTo>
                <a:lnTo>
                  <a:pt x="9" y="351"/>
                </a:lnTo>
                <a:lnTo>
                  <a:pt x="9" y="350"/>
                </a:lnTo>
                <a:lnTo>
                  <a:pt x="8" y="350"/>
                </a:lnTo>
                <a:lnTo>
                  <a:pt x="8" y="351"/>
                </a:lnTo>
                <a:lnTo>
                  <a:pt x="7" y="351"/>
                </a:lnTo>
                <a:lnTo>
                  <a:pt x="6" y="351"/>
                </a:lnTo>
                <a:lnTo>
                  <a:pt x="6" y="352"/>
                </a:lnTo>
                <a:lnTo>
                  <a:pt x="6" y="353"/>
                </a:lnTo>
                <a:lnTo>
                  <a:pt x="6" y="352"/>
                </a:lnTo>
                <a:lnTo>
                  <a:pt x="6" y="353"/>
                </a:lnTo>
                <a:lnTo>
                  <a:pt x="6" y="352"/>
                </a:lnTo>
                <a:lnTo>
                  <a:pt x="6" y="353"/>
                </a:lnTo>
                <a:lnTo>
                  <a:pt x="6" y="352"/>
                </a:lnTo>
                <a:lnTo>
                  <a:pt x="6" y="353"/>
                </a:lnTo>
                <a:lnTo>
                  <a:pt x="7" y="353"/>
                </a:lnTo>
                <a:lnTo>
                  <a:pt x="6" y="353"/>
                </a:lnTo>
                <a:lnTo>
                  <a:pt x="6" y="354"/>
                </a:lnTo>
                <a:lnTo>
                  <a:pt x="6" y="353"/>
                </a:lnTo>
                <a:lnTo>
                  <a:pt x="6" y="354"/>
                </a:lnTo>
                <a:lnTo>
                  <a:pt x="6" y="353"/>
                </a:lnTo>
                <a:lnTo>
                  <a:pt x="6" y="354"/>
                </a:lnTo>
                <a:lnTo>
                  <a:pt x="6" y="353"/>
                </a:lnTo>
                <a:lnTo>
                  <a:pt x="6" y="354"/>
                </a:lnTo>
                <a:lnTo>
                  <a:pt x="6" y="355"/>
                </a:lnTo>
                <a:lnTo>
                  <a:pt x="6" y="354"/>
                </a:lnTo>
                <a:lnTo>
                  <a:pt x="6" y="355"/>
                </a:lnTo>
                <a:lnTo>
                  <a:pt x="6" y="354"/>
                </a:lnTo>
                <a:lnTo>
                  <a:pt x="5" y="354"/>
                </a:lnTo>
                <a:lnTo>
                  <a:pt x="5" y="355"/>
                </a:lnTo>
                <a:lnTo>
                  <a:pt x="5" y="354"/>
                </a:lnTo>
                <a:lnTo>
                  <a:pt x="5" y="355"/>
                </a:lnTo>
                <a:lnTo>
                  <a:pt x="5" y="354"/>
                </a:lnTo>
                <a:lnTo>
                  <a:pt x="5" y="355"/>
                </a:lnTo>
                <a:lnTo>
                  <a:pt x="4" y="355"/>
                </a:lnTo>
                <a:lnTo>
                  <a:pt x="4" y="354"/>
                </a:lnTo>
                <a:lnTo>
                  <a:pt x="4" y="355"/>
                </a:lnTo>
                <a:lnTo>
                  <a:pt x="4" y="354"/>
                </a:lnTo>
                <a:lnTo>
                  <a:pt x="4" y="355"/>
                </a:lnTo>
                <a:lnTo>
                  <a:pt x="4" y="354"/>
                </a:lnTo>
                <a:lnTo>
                  <a:pt x="4" y="355"/>
                </a:lnTo>
                <a:lnTo>
                  <a:pt x="4" y="354"/>
                </a:lnTo>
                <a:lnTo>
                  <a:pt x="4" y="353"/>
                </a:lnTo>
                <a:lnTo>
                  <a:pt x="4" y="354"/>
                </a:lnTo>
                <a:lnTo>
                  <a:pt x="4" y="353"/>
                </a:lnTo>
                <a:lnTo>
                  <a:pt x="4" y="354"/>
                </a:lnTo>
                <a:lnTo>
                  <a:pt x="3" y="354"/>
                </a:lnTo>
                <a:lnTo>
                  <a:pt x="3" y="353"/>
                </a:lnTo>
                <a:lnTo>
                  <a:pt x="3" y="354"/>
                </a:lnTo>
                <a:lnTo>
                  <a:pt x="3" y="353"/>
                </a:lnTo>
                <a:lnTo>
                  <a:pt x="3" y="354"/>
                </a:lnTo>
                <a:lnTo>
                  <a:pt x="3" y="353"/>
                </a:lnTo>
                <a:lnTo>
                  <a:pt x="3" y="354"/>
                </a:lnTo>
                <a:lnTo>
                  <a:pt x="2" y="353"/>
                </a:lnTo>
                <a:lnTo>
                  <a:pt x="3" y="353"/>
                </a:lnTo>
                <a:lnTo>
                  <a:pt x="2" y="353"/>
                </a:lnTo>
                <a:lnTo>
                  <a:pt x="2" y="354"/>
                </a:lnTo>
                <a:lnTo>
                  <a:pt x="2" y="353"/>
                </a:lnTo>
                <a:lnTo>
                  <a:pt x="2" y="354"/>
                </a:lnTo>
                <a:lnTo>
                  <a:pt x="2" y="355"/>
                </a:lnTo>
                <a:lnTo>
                  <a:pt x="2" y="354"/>
                </a:lnTo>
                <a:lnTo>
                  <a:pt x="2" y="355"/>
                </a:lnTo>
                <a:lnTo>
                  <a:pt x="2" y="354"/>
                </a:lnTo>
                <a:lnTo>
                  <a:pt x="2" y="355"/>
                </a:lnTo>
                <a:lnTo>
                  <a:pt x="2" y="354"/>
                </a:lnTo>
                <a:lnTo>
                  <a:pt x="2" y="355"/>
                </a:lnTo>
                <a:lnTo>
                  <a:pt x="1" y="354"/>
                </a:lnTo>
                <a:lnTo>
                  <a:pt x="2" y="354"/>
                </a:lnTo>
                <a:lnTo>
                  <a:pt x="1" y="354"/>
                </a:lnTo>
                <a:lnTo>
                  <a:pt x="2" y="354"/>
                </a:lnTo>
                <a:lnTo>
                  <a:pt x="1" y="354"/>
                </a:lnTo>
                <a:lnTo>
                  <a:pt x="2" y="354"/>
                </a:lnTo>
                <a:lnTo>
                  <a:pt x="1" y="354"/>
                </a:lnTo>
                <a:lnTo>
                  <a:pt x="1" y="355"/>
                </a:lnTo>
                <a:lnTo>
                  <a:pt x="1" y="354"/>
                </a:lnTo>
                <a:lnTo>
                  <a:pt x="1" y="355"/>
                </a:lnTo>
                <a:lnTo>
                  <a:pt x="1" y="354"/>
                </a:lnTo>
                <a:lnTo>
                  <a:pt x="1" y="355"/>
                </a:lnTo>
                <a:lnTo>
                  <a:pt x="0" y="355"/>
                </a:lnTo>
                <a:lnTo>
                  <a:pt x="0" y="354"/>
                </a:lnTo>
                <a:lnTo>
                  <a:pt x="0" y="355"/>
                </a:lnTo>
                <a:lnTo>
                  <a:pt x="1" y="355"/>
                </a:lnTo>
                <a:lnTo>
                  <a:pt x="0" y="355"/>
                </a:lnTo>
                <a:lnTo>
                  <a:pt x="0" y="356"/>
                </a:lnTo>
                <a:lnTo>
                  <a:pt x="1" y="356"/>
                </a:lnTo>
                <a:lnTo>
                  <a:pt x="1" y="357"/>
                </a:lnTo>
                <a:lnTo>
                  <a:pt x="1" y="356"/>
                </a:lnTo>
                <a:lnTo>
                  <a:pt x="1" y="357"/>
                </a:lnTo>
                <a:lnTo>
                  <a:pt x="0" y="357"/>
                </a:lnTo>
                <a:lnTo>
                  <a:pt x="1" y="357"/>
                </a:lnTo>
                <a:lnTo>
                  <a:pt x="0" y="357"/>
                </a:lnTo>
                <a:lnTo>
                  <a:pt x="0" y="358"/>
                </a:lnTo>
                <a:lnTo>
                  <a:pt x="1" y="358"/>
                </a:lnTo>
                <a:lnTo>
                  <a:pt x="2" y="358"/>
                </a:lnTo>
                <a:lnTo>
                  <a:pt x="1" y="358"/>
                </a:lnTo>
                <a:lnTo>
                  <a:pt x="2" y="358"/>
                </a:lnTo>
                <a:lnTo>
                  <a:pt x="1" y="358"/>
                </a:lnTo>
                <a:lnTo>
                  <a:pt x="2" y="358"/>
                </a:lnTo>
                <a:lnTo>
                  <a:pt x="1" y="358"/>
                </a:lnTo>
                <a:lnTo>
                  <a:pt x="2" y="358"/>
                </a:lnTo>
                <a:lnTo>
                  <a:pt x="2" y="359"/>
                </a:lnTo>
                <a:lnTo>
                  <a:pt x="3" y="359"/>
                </a:lnTo>
                <a:lnTo>
                  <a:pt x="2" y="359"/>
                </a:lnTo>
                <a:lnTo>
                  <a:pt x="3" y="359"/>
                </a:lnTo>
                <a:lnTo>
                  <a:pt x="3" y="360"/>
                </a:lnTo>
                <a:lnTo>
                  <a:pt x="2" y="360"/>
                </a:lnTo>
                <a:lnTo>
                  <a:pt x="3" y="360"/>
                </a:lnTo>
                <a:lnTo>
                  <a:pt x="2" y="360"/>
                </a:lnTo>
                <a:lnTo>
                  <a:pt x="2" y="361"/>
                </a:lnTo>
                <a:lnTo>
                  <a:pt x="2" y="360"/>
                </a:lnTo>
                <a:lnTo>
                  <a:pt x="2" y="361"/>
                </a:lnTo>
                <a:lnTo>
                  <a:pt x="1" y="361"/>
                </a:lnTo>
                <a:lnTo>
                  <a:pt x="2" y="361"/>
                </a:lnTo>
                <a:lnTo>
                  <a:pt x="1" y="361"/>
                </a:lnTo>
                <a:lnTo>
                  <a:pt x="2" y="361"/>
                </a:lnTo>
                <a:lnTo>
                  <a:pt x="1" y="361"/>
                </a:lnTo>
                <a:lnTo>
                  <a:pt x="2" y="361"/>
                </a:lnTo>
                <a:lnTo>
                  <a:pt x="1" y="361"/>
                </a:lnTo>
                <a:lnTo>
                  <a:pt x="1" y="360"/>
                </a:lnTo>
                <a:lnTo>
                  <a:pt x="1" y="361"/>
                </a:lnTo>
                <a:lnTo>
                  <a:pt x="1" y="360"/>
                </a:lnTo>
                <a:lnTo>
                  <a:pt x="1" y="361"/>
                </a:lnTo>
                <a:lnTo>
                  <a:pt x="1" y="360"/>
                </a:lnTo>
                <a:lnTo>
                  <a:pt x="1" y="361"/>
                </a:lnTo>
                <a:lnTo>
                  <a:pt x="0" y="361"/>
                </a:lnTo>
                <a:lnTo>
                  <a:pt x="1" y="361"/>
                </a:lnTo>
                <a:lnTo>
                  <a:pt x="1" y="362"/>
                </a:lnTo>
                <a:lnTo>
                  <a:pt x="0" y="362"/>
                </a:lnTo>
                <a:lnTo>
                  <a:pt x="1" y="362"/>
                </a:lnTo>
                <a:lnTo>
                  <a:pt x="1" y="363"/>
                </a:lnTo>
                <a:lnTo>
                  <a:pt x="0" y="363"/>
                </a:lnTo>
                <a:lnTo>
                  <a:pt x="1" y="363"/>
                </a:lnTo>
                <a:lnTo>
                  <a:pt x="1" y="364"/>
                </a:lnTo>
                <a:lnTo>
                  <a:pt x="0" y="364"/>
                </a:lnTo>
                <a:lnTo>
                  <a:pt x="1" y="364"/>
                </a:lnTo>
                <a:lnTo>
                  <a:pt x="1" y="365"/>
                </a:lnTo>
                <a:lnTo>
                  <a:pt x="1" y="364"/>
                </a:lnTo>
                <a:lnTo>
                  <a:pt x="2" y="364"/>
                </a:lnTo>
                <a:lnTo>
                  <a:pt x="1" y="364"/>
                </a:lnTo>
                <a:lnTo>
                  <a:pt x="2" y="364"/>
                </a:lnTo>
                <a:lnTo>
                  <a:pt x="1" y="364"/>
                </a:lnTo>
                <a:lnTo>
                  <a:pt x="2" y="364"/>
                </a:lnTo>
                <a:lnTo>
                  <a:pt x="1" y="364"/>
                </a:lnTo>
                <a:lnTo>
                  <a:pt x="2" y="364"/>
                </a:lnTo>
                <a:lnTo>
                  <a:pt x="2" y="365"/>
                </a:lnTo>
                <a:lnTo>
                  <a:pt x="3" y="365"/>
                </a:lnTo>
                <a:lnTo>
                  <a:pt x="2" y="365"/>
                </a:lnTo>
                <a:lnTo>
                  <a:pt x="3" y="365"/>
                </a:lnTo>
                <a:lnTo>
                  <a:pt x="3" y="366"/>
                </a:lnTo>
                <a:lnTo>
                  <a:pt x="3" y="365"/>
                </a:lnTo>
                <a:lnTo>
                  <a:pt x="3" y="366"/>
                </a:lnTo>
                <a:lnTo>
                  <a:pt x="3" y="365"/>
                </a:lnTo>
                <a:lnTo>
                  <a:pt x="3" y="366"/>
                </a:lnTo>
                <a:lnTo>
                  <a:pt x="3" y="365"/>
                </a:lnTo>
                <a:lnTo>
                  <a:pt x="4" y="365"/>
                </a:lnTo>
                <a:lnTo>
                  <a:pt x="4" y="364"/>
                </a:lnTo>
                <a:lnTo>
                  <a:pt x="5" y="364"/>
                </a:lnTo>
                <a:lnTo>
                  <a:pt x="5" y="365"/>
                </a:lnTo>
                <a:lnTo>
                  <a:pt x="5" y="364"/>
                </a:lnTo>
                <a:lnTo>
                  <a:pt x="6" y="364"/>
                </a:lnTo>
                <a:lnTo>
                  <a:pt x="6" y="365"/>
                </a:lnTo>
                <a:lnTo>
                  <a:pt x="6" y="366"/>
                </a:lnTo>
                <a:lnTo>
                  <a:pt x="7" y="365"/>
                </a:lnTo>
                <a:lnTo>
                  <a:pt x="7" y="366"/>
                </a:lnTo>
                <a:lnTo>
                  <a:pt x="6" y="366"/>
                </a:lnTo>
                <a:lnTo>
                  <a:pt x="6" y="367"/>
                </a:lnTo>
                <a:lnTo>
                  <a:pt x="6" y="366"/>
                </a:lnTo>
                <a:lnTo>
                  <a:pt x="6" y="367"/>
                </a:lnTo>
                <a:lnTo>
                  <a:pt x="6" y="368"/>
                </a:lnTo>
                <a:lnTo>
                  <a:pt x="7" y="368"/>
                </a:lnTo>
                <a:lnTo>
                  <a:pt x="7" y="367"/>
                </a:lnTo>
                <a:lnTo>
                  <a:pt x="8" y="367"/>
                </a:lnTo>
                <a:lnTo>
                  <a:pt x="8" y="368"/>
                </a:lnTo>
                <a:lnTo>
                  <a:pt x="8" y="369"/>
                </a:lnTo>
                <a:lnTo>
                  <a:pt x="9" y="369"/>
                </a:lnTo>
                <a:lnTo>
                  <a:pt x="8" y="369"/>
                </a:lnTo>
                <a:lnTo>
                  <a:pt x="8" y="370"/>
                </a:lnTo>
                <a:lnTo>
                  <a:pt x="7" y="370"/>
                </a:lnTo>
                <a:lnTo>
                  <a:pt x="6" y="370"/>
                </a:lnTo>
                <a:lnTo>
                  <a:pt x="6" y="371"/>
                </a:lnTo>
                <a:lnTo>
                  <a:pt x="6" y="372"/>
                </a:lnTo>
                <a:lnTo>
                  <a:pt x="6" y="371"/>
                </a:lnTo>
                <a:lnTo>
                  <a:pt x="6" y="372"/>
                </a:lnTo>
                <a:lnTo>
                  <a:pt x="7" y="372"/>
                </a:lnTo>
                <a:lnTo>
                  <a:pt x="6" y="372"/>
                </a:lnTo>
                <a:lnTo>
                  <a:pt x="6" y="373"/>
                </a:lnTo>
                <a:lnTo>
                  <a:pt x="6" y="374"/>
                </a:lnTo>
                <a:lnTo>
                  <a:pt x="6" y="373"/>
                </a:lnTo>
                <a:lnTo>
                  <a:pt x="6" y="374"/>
                </a:lnTo>
                <a:lnTo>
                  <a:pt x="6" y="373"/>
                </a:lnTo>
                <a:lnTo>
                  <a:pt x="5" y="373"/>
                </a:lnTo>
                <a:lnTo>
                  <a:pt x="5" y="374"/>
                </a:lnTo>
                <a:lnTo>
                  <a:pt x="5" y="373"/>
                </a:lnTo>
                <a:lnTo>
                  <a:pt x="5" y="374"/>
                </a:lnTo>
                <a:lnTo>
                  <a:pt x="5" y="373"/>
                </a:lnTo>
                <a:lnTo>
                  <a:pt x="5" y="374"/>
                </a:lnTo>
                <a:lnTo>
                  <a:pt x="4" y="374"/>
                </a:lnTo>
                <a:lnTo>
                  <a:pt x="4" y="373"/>
                </a:lnTo>
                <a:lnTo>
                  <a:pt x="4" y="374"/>
                </a:lnTo>
                <a:lnTo>
                  <a:pt x="4" y="373"/>
                </a:lnTo>
                <a:lnTo>
                  <a:pt x="4" y="374"/>
                </a:lnTo>
                <a:lnTo>
                  <a:pt x="4" y="373"/>
                </a:lnTo>
                <a:lnTo>
                  <a:pt x="4" y="374"/>
                </a:lnTo>
                <a:lnTo>
                  <a:pt x="4" y="373"/>
                </a:lnTo>
                <a:lnTo>
                  <a:pt x="4" y="372"/>
                </a:lnTo>
                <a:lnTo>
                  <a:pt x="3" y="372"/>
                </a:lnTo>
                <a:lnTo>
                  <a:pt x="2" y="372"/>
                </a:lnTo>
                <a:lnTo>
                  <a:pt x="3" y="372"/>
                </a:lnTo>
                <a:lnTo>
                  <a:pt x="2" y="372"/>
                </a:lnTo>
                <a:lnTo>
                  <a:pt x="2" y="373"/>
                </a:lnTo>
                <a:lnTo>
                  <a:pt x="2" y="374"/>
                </a:lnTo>
                <a:lnTo>
                  <a:pt x="2" y="373"/>
                </a:lnTo>
                <a:lnTo>
                  <a:pt x="2" y="374"/>
                </a:lnTo>
                <a:lnTo>
                  <a:pt x="2" y="373"/>
                </a:lnTo>
                <a:lnTo>
                  <a:pt x="2" y="374"/>
                </a:lnTo>
                <a:lnTo>
                  <a:pt x="2" y="373"/>
                </a:lnTo>
                <a:lnTo>
                  <a:pt x="2" y="374"/>
                </a:lnTo>
                <a:lnTo>
                  <a:pt x="1" y="373"/>
                </a:lnTo>
                <a:lnTo>
                  <a:pt x="2" y="373"/>
                </a:lnTo>
                <a:lnTo>
                  <a:pt x="1" y="373"/>
                </a:lnTo>
                <a:lnTo>
                  <a:pt x="2" y="373"/>
                </a:lnTo>
                <a:lnTo>
                  <a:pt x="1" y="373"/>
                </a:lnTo>
                <a:lnTo>
                  <a:pt x="2" y="373"/>
                </a:lnTo>
                <a:lnTo>
                  <a:pt x="1" y="373"/>
                </a:lnTo>
                <a:lnTo>
                  <a:pt x="1" y="374"/>
                </a:lnTo>
                <a:lnTo>
                  <a:pt x="1" y="373"/>
                </a:lnTo>
                <a:lnTo>
                  <a:pt x="1" y="374"/>
                </a:lnTo>
                <a:lnTo>
                  <a:pt x="1" y="373"/>
                </a:lnTo>
                <a:lnTo>
                  <a:pt x="1" y="374"/>
                </a:lnTo>
                <a:lnTo>
                  <a:pt x="0" y="374"/>
                </a:lnTo>
                <a:lnTo>
                  <a:pt x="0" y="373"/>
                </a:lnTo>
                <a:lnTo>
                  <a:pt x="0" y="374"/>
                </a:lnTo>
                <a:lnTo>
                  <a:pt x="1" y="374"/>
                </a:lnTo>
                <a:lnTo>
                  <a:pt x="0" y="374"/>
                </a:lnTo>
                <a:lnTo>
                  <a:pt x="0" y="375"/>
                </a:lnTo>
                <a:lnTo>
                  <a:pt x="1" y="375"/>
                </a:lnTo>
                <a:lnTo>
                  <a:pt x="1" y="376"/>
                </a:lnTo>
                <a:lnTo>
                  <a:pt x="1" y="375"/>
                </a:lnTo>
                <a:lnTo>
                  <a:pt x="1" y="376"/>
                </a:lnTo>
                <a:lnTo>
                  <a:pt x="0" y="376"/>
                </a:lnTo>
                <a:lnTo>
                  <a:pt x="1" y="376"/>
                </a:lnTo>
                <a:lnTo>
                  <a:pt x="0" y="376"/>
                </a:lnTo>
                <a:lnTo>
                  <a:pt x="0" y="377"/>
                </a:lnTo>
                <a:lnTo>
                  <a:pt x="1" y="377"/>
                </a:lnTo>
                <a:lnTo>
                  <a:pt x="2" y="377"/>
                </a:lnTo>
                <a:lnTo>
                  <a:pt x="1" y="377"/>
                </a:lnTo>
                <a:lnTo>
                  <a:pt x="2" y="377"/>
                </a:lnTo>
                <a:lnTo>
                  <a:pt x="1" y="377"/>
                </a:lnTo>
                <a:lnTo>
                  <a:pt x="2" y="377"/>
                </a:lnTo>
                <a:lnTo>
                  <a:pt x="1" y="377"/>
                </a:lnTo>
                <a:lnTo>
                  <a:pt x="2" y="377"/>
                </a:lnTo>
                <a:lnTo>
                  <a:pt x="2" y="378"/>
                </a:lnTo>
                <a:lnTo>
                  <a:pt x="3" y="378"/>
                </a:lnTo>
                <a:lnTo>
                  <a:pt x="2" y="378"/>
                </a:lnTo>
                <a:lnTo>
                  <a:pt x="3" y="378"/>
                </a:lnTo>
                <a:lnTo>
                  <a:pt x="3" y="379"/>
                </a:lnTo>
                <a:lnTo>
                  <a:pt x="2" y="379"/>
                </a:lnTo>
                <a:lnTo>
                  <a:pt x="3" y="379"/>
                </a:lnTo>
                <a:lnTo>
                  <a:pt x="2" y="379"/>
                </a:lnTo>
                <a:lnTo>
                  <a:pt x="2" y="380"/>
                </a:lnTo>
                <a:lnTo>
                  <a:pt x="1" y="380"/>
                </a:lnTo>
                <a:lnTo>
                  <a:pt x="2" y="380"/>
                </a:lnTo>
                <a:lnTo>
                  <a:pt x="1" y="380"/>
                </a:lnTo>
                <a:lnTo>
                  <a:pt x="2" y="380"/>
                </a:lnTo>
                <a:lnTo>
                  <a:pt x="1" y="380"/>
                </a:lnTo>
                <a:lnTo>
                  <a:pt x="2" y="379"/>
                </a:lnTo>
                <a:lnTo>
                  <a:pt x="1" y="379"/>
                </a:lnTo>
                <a:lnTo>
                  <a:pt x="1" y="380"/>
                </a:lnTo>
                <a:lnTo>
                  <a:pt x="0" y="380"/>
                </a:lnTo>
                <a:lnTo>
                  <a:pt x="1" y="380"/>
                </a:lnTo>
                <a:lnTo>
                  <a:pt x="1" y="381"/>
                </a:lnTo>
                <a:lnTo>
                  <a:pt x="0" y="381"/>
                </a:lnTo>
                <a:lnTo>
                  <a:pt x="0" y="380"/>
                </a:lnTo>
                <a:lnTo>
                  <a:pt x="0" y="381"/>
                </a:lnTo>
                <a:lnTo>
                  <a:pt x="1" y="381"/>
                </a:lnTo>
                <a:lnTo>
                  <a:pt x="1" y="382"/>
                </a:lnTo>
                <a:lnTo>
                  <a:pt x="0" y="382"/>
                </a:lnTo>
                <a:lnTo>
                  <a:pt x="1" y="382"/>
                </a:lnTo>
                <a:lnTo>
                  <a:pt x="1" y="383"/>
                </a:lnTo>
                <a:lnTo>
                  <a:pt x="0" y="383"/>
                </a:lnTo>
                <a:lnTo>
                  <a:pt x="1" y="383"/>
                </a:lnTo>
                <a:lnTo>
                  <a:pt x="1" y="384"/>
                </a:lnTo>
                <a:lnTo>
                  <a:pt x="1" y="383"/>
                </a:lnTo>
                <a:lnTo>
                  <a:pt x="2" y="383"/>
                </a:lnTo>
                <a:lnTo>
                  <a:pt x="1" y="383"/>
                </a:lnTo>
                <a:lnTo>
                  <a:pt x="2" y="383"/>
                </a:lnTo>
                <a:lnTo>
                  <a:pt x="1" y="383"/>
                </a:lnTo>
                <a:lnTo>
                  <a:pt x="2" y="383"/>
                </a:lnTo>
                <a:lnTo>
                  <a:pt x="1" y="383"/>
                </a:lnTo>
                <a:lnTo>
                  <a:pt x="2" y="383"/>
                </a:lnTo>
                <a:lnTo>
                  <a:pt x="2" y="384"/>
                </a:lnTo>
                <a:lnTo>
                  <a:pt x="3" y="384"/>
                </a:lnTo>
                <a:lnTo>
                  <a:pt x="2" y="384"/>
                </a:lnTo>
                <a:lnTo>
                  <a:pt x="3" y="384"/>
                </a:lnTo>
                <a:lnTo>
                  <a:pt x="3" y="385"/>
                </a:lnTo>
                <a:lnTo>
                  <a:pt x="3" y="384"/>
                </a:lnTo>
                <a:lnTo>
                  <a:pt x="4" y="384"/>
                </a:lnTo>
                <a:lnTo>
                  <a:pt x="4" y="383"/>
                </a:lnTo>
                <a:lnTo>
                  <a:pt x="5" y="383"/>
                </a:lnTo>
                <a:lnTo>
                  <a:pt x="5" y="384"/>
                </a:lnTo>
                <a:lnTo>
                  <a:pt x="5" y="383"/>
                </a:lnTo>
                <a:lnTo>
                  <a:pt x="6" y="383"/>
                </a:lnTo>
                <a:lnTo>
                  <a:pt x="6" y="384"/>
                </a:lnTo>
                <a:lnTo>
                  <a:pt x="7" y="384"/>
                </a:lnTo>
                <a:lnTo>
                  <a:pt x="7" y="385"/>
                </a:lnTo>
                <a:lnTo>
                  <a:pt x="6" y="385"/>
                </a:lnTo>
                <a:lnTo>
                  <a:pt x="6" y="386"/>
                </a:lnTo>
                <a:lnTo>
                  <a:pt x="6" y="385"/>
                </a:lnTo>
                <a:lnTo>
                  <a:pt x="6" y="386"/>
                </a:lnTo>
                <a:lnTo>
                  <a:pt x="6" y="387"/>
                </a:lnTo>
                <a:lnTo>
                  <a:pt x="7" y="387"/>
                </a:lnTo>
                <a:lnTo>
                  <a:pt x="7" y="386"/>
                </a:lnTo>
                <a:lnTo>
                  <a:pt x="8" y="386"/>
                </a:lnTo>
                <a:lnTo>
                  <a:pt x="8" y="387"/>
                </a:lnTo>
                <a:lnTo>
                  <a:pt x="8" y="388"/>
                </a:lnTo>
                <a:lnTo>
                  <a:pt x="9" y="388"/>
                </a:lnTo>
                <a:lnTo>
                  <a:pt x="9" y="387"/>
                </a:lnTo>
                <a:lnTo>
                  <a:pt x="9" y="386"/>
                </a:lnTo>
                <a:lnTo>
                  <a:pt x="10" y="386"/>
                </a:lnTo>
                <a:lnTo>
                  <a:pt x="10" y="387"/>
                </a:lnTo>
                <a:lnTo>
                  <a:pt x="11" y="387"/>
                </a:lnTo>
                <a:lnTo>
                  <a:pt x="11" y="386"/>
                </a:lnTo>
                <a:lnTo>
                  <a:pt x="11" y="385"/>
                </a:lnTo>
                <a:lnTo>
                  <a:pt x="11" y="386"/>
                </a:lnTo>
                <a:lnTo>
                  <a:pt x="11" y="385"/>
                </a:lnTo>
                <a:lnTo>
                  <a:pt x="10" y="385"/>
                </a:lnTo>
                <a:lnTo>
                  <a:pt x="10" y="384"/>
                </a:lnTo>
                <a:lnTo>
                  <a:pt x="11" y="384"/>
                </a:lnTo>
                <a:lnTo>
                  <a:pt x="11" y="383"/>
                </a:lnTo>
                <a:lnTo>
                  <a:pt x="12" y="383"/>
                </a:lnTo>
                <a:lnTo>
                  <a:pt x="12" y="384"/>
                </a:lnTo>
                <a:lnTo>
                  <a:pt x="12" y="383"/>
                </a:lnTo>
                <a:lnTo>
                  <a:pt x="13" y="383"/>
                </a:lnTo>
                <a:lnTo>
                  <a:pt x="13" y="384"/>
                </a:lnTo>
                <a:lnTo>
                  <a:pt x="14" y="384"/>
                </a:lnTo>
                <a:lnTo>
                  <a:pt x="14" y="385"/>
                </a:lnTo>
                <a:lnTo>
                  <a:pt x="14" y="384"/>
                </a:lnTo>
                <a:lnTo>
                  <a:pt x="15" y="384"/>
                </a:lnTo>
                <a:lnTo>
                  <a:pt x="14" y="384"/>
                </a:lnTo>
                <a:lnTo>
                  <a:pt x="15" y="384"/>
                </a:lnTo>
                <a:lnTo>
                  <a:pt x="15" y="383"/>
                </a:lnTo>
                <a:lnTo>
                  <a:pt x="16" y="383"/>
                </a:lnTo>
                <a:lnTo>
                  <a:pt x="16" y="384"/>
                </a:lnTo>
                <a:lnTo>
                  <a:pt x="16" y="383"/>
                </a:lnTo>
                <a:lnTo>
                  <a:pt x="17" y="383"/>
                </a:lnTo>
                <a:lnTo>
                  <a:pt x="16" y="383"/>
                </a:lnTo>
                <a:lnTo>
                  <a:pt x="17" y="383"/>
                </a:lnTo>
                <a:lnTo>
                  <a:pt x="17" y="384"/>
                </a:lnTo>
                <a:lnTo>
                  <a:pt x="18" y="384"/>
                </a:lnTo>
                <a:lnTo>
                  <a:pt x="18" y="385"/>
                </a:lnTo>
                <a:lnTo>
                  <a:pt x="17" y="385"/>
                </a:lnTo>
                <a:lnTo>
                  <a:pt x="17" y="386"/>
                </a:lnTo>
                <a:lnTo>
                  <a:pt x="17" y="385"/>
                </a:lnTo>
                <a:lnTo>
                  <a:pt x="17" y="386"/>
                </a:lnTo>
                <a:lnTo>
                  <a:pt x="17" y="387"/>
                </a:lnTo>
                <a:lnTo>
                  <a:pt x="18" y="387"/>
                </a:lnTo>
                <a:lnTo>
                  <a:pt x="18" y="386"/>
                </a:lnTo>
                <a:lnTo>
                  <a:pt x="19" y="386"/>
                </a:lnTo>
                <a:lnTo>
                  <a:pt x="19" y="387"/>
                </a:lnTo>
                <a:lnTo>
                  <a:pt x="19" y="388"/>
                </a:lnTo>
                <a:lnTo>
                  <a:pt x="19" y="389"/>
                </a:lnTo>
                <a:lnTo>
                  <a:pt x="18" y="389"/>
                </a:lnTo>
                <a:lnTo>
                  <a:pt x="17" y="389"/>
                </a:lnTo>
                <a:lnTo>
                  <a:pt x="17" y="390"/>
                </a:lnTo>
                <a:lnTo>
                  <a:pt x="17" y="391"/>
                </a:lnTo>
                <a:lnTo>
                  <a:pt x="17" y="390"/>
                </a:lnTo>
                <a:lnTo>
                  <a:pt x="17" y="391"/>
                </a:lnTo>
                <a:lnTo>
                  <a:pt x="18" y="391"/>
                </a:lnTo>
                <a:lnTo>
                  <a:pt x="17" y="391"/>
                </a:lnTo>
                <a:lnTo>
                  <a:pt x="17" y="392"/>
                </a:lnTo>
                <a:lnTo>
                  <a:pt x="17" y="393"/>
                </a:lnTo>
                <a:lnTo>
                  <a:pt x="17" y="392"/>
                </a:lnTo>
                <a:lnTo>
                  <a:pt x="17" y="393"/>
                </a:lnTo>
                <a:lnTo>
                  <a:pt x="17" y="392"/>
                </a:lnTo>
                <a:lnTo>
                  <a:pt x="17" y="393"/>
                </a:lnTo>
                <a:lnTo>
                  <a:pt x="17" y="392"/>
                </a:lnTo>
                <a:lnTo>
                  <a:pt x="17" y="393"/>
                </a:lnTo>
                <a:lnTo>
                  <a:pt x="18" y="393"/>
                </a:lnTo>
                <a:lnTo>
                  <a:pt x="18" y="392"/>
                </a:lnTo>
                <a:lnTo>
                  <a:pt x="18" y="393"/>
                </a:lnTo>
                <a:lnTo>
                  <a:pt x="18" y="392"/>
                </a:lnTo>
                <a:lnTo>
                  <a:pt x="18" y="393"/>
                </a:lnTo>
                <a:lnTo>
                  <a:pt x="18" y="392"/>
                </a:lnTo>
                <a:lnTo>
                  <a:pt x="18" y="393"/>
                </a:lnTo>
                <a:lnTo>
                  <a:pt x="18" y="392"/>
                </a:lnTo>
                <a:lnTo>
                  <a:pt x="19" y="392"/>
                </a:lnTo>
                <a:lnTo>
                  <a:pt x="19" y="393"/>
                </a:lnTo>
                <a:lnTo>
                  <a:pt x="19" y="394"/>
                </a:lnTo>
                <a:lnTo>
                  <a:pt x="20" y="394"/>
                </a:lnTo>
                <a:lnTo>
                  <a:pt x="20" y="393"/>
                </a:lnTo>
                <a:lnTo>
                  <a:pt x="20" y="392"/>
                </a:lnTo>
                <a:lnTo>
                  <a:pt x="20" y="393"/>
                </a:lnTo>
                <a:lnTo>
                  <a:pt x="21" y="392"/>
                </a:lnTo>
                <a:lnTo>
                  <a:pt x="21" y="393"/>
                </a:lnTo>
                <a:lnTo>
                  <a:pt x="21" y="392"/>
                </a:lnTo>
                <a:lnTo>
                  <a:pt x="21" y="393"/>
                </a:lnTo>
                <a:lnTo>
                  <a:pt x="21" y="392"/>
                </a:lnTo>
                <a:lnTo>
                  <a:pt x="21" y="393"/>
                </a:lnTo>
                <a:lnTo>
                  <a:pt x="22" y="393"/>
                </a:lnTo>
                <a:lnTo>
                  <a:pt x="21" y="393"/>
                </a:lnTo>
                <a:lnTo>
                  <a:pt x="22" y="393"/>
                </a:lnTo>
                <a:lnTo>
                  <a:pt x="22" y="392"/>
                </a:lnTo>
                <a:lnTo>
                  <a:pt x="22" y="393"/>
                </a:lnTo>
                <a:lnTo>
                  <a:pt x="22" y="392"/>
                </a:lnTo>
                <a:lnTo>
                  <a:pt x="22" y="393"/>
                </a:lnTo>
                <a:lnTo>
                  <a:pt x="22" y="392"/>
                </a:lnTo>
                <a:lnTo>
                  <a:pt x="22" y="393"/>
                </a:lnTo>
                <a:lnTo>
                  <a:pt x="22" y="392"/>
                </a:lnTo>
                <a:lnTo>
                  <a:pt x="22" y="393"/>
                </a:lnTo>
                <a:lnTo>
                  <a:pt x="22" y="394"/>
                </a:lnTo>
                <a:lnTo>
                  <a:pt x="23" y="394"/>
                </a:lnTo>
                <a:lnTo>
                  <a:pt x="23" y="395"/>
                </a:lnTo>
                <a:lnTo>
                  <a:pt x="23" y="394"/>
                </a:lnTo>
                <a:lnTo>
                  <a:pt x="22" y="394"/>
                </a:lnTo>
                <a:lnTo>
                  <a:pt x="22" y="395"/>
                </a:lnTo>
                <a:lnTo>
                  <a:pt x="22" y="396"/>
                </a:lnTo>
                <a:lnTo>
                  <a:pt x="23" y="396"/>
                </a:lnTo>
                <a:lnTo>
                  <a:pt x="24" y="396"/>
                </a:lnTo>
                <a:lnTo>
                  <a:pt x="24" y="397"/>
                </a:lnTo>
                <a:lnTo>
                  <a:pt x="25" y="397"/>
                </a:lnTo>
                <a:lnTo>
                  <a:pt x="26" y="397"/>
                </a:lnTo>
                <a:lnTo>
                  <a:pt x="26" y="396"/>
                </a:lnTo>
                <a:lnTo>
                  <a:pt x="27" y="396"/>
                </a:lnTo>
                <a:lnTo>
                  <a:pt x="26" y="396"/>
                </a:lnTo>
                <a:lnTo>
                  <a:pt x="27" y="396"/>
                </a:lnTo>
                <a:lnTo>
                  <a:pt x="28" y="396"/>
                </a:lnTo>
                <a:lnTo>
                  <a:pt x="28" y="395"/>
                </a:lnTo>
                <a:lnTo>
                  <a:pt x="27" y="395"/>
                </a:lnTo>
                <a:lnTo>
                  <a:pt x="28" y="395"/>
                </a:lnTo>
                <a:lnTo>
                  <a:pt x="27" y="395"/>
                </a:lnTo>
                <a:lnTo>
                  <a:pt x="27" y="394"/>
                </a:lnTo>
                <a:lnTo>
                  <a:pt x="27" y="395"/>
                </a:lnTo>
                <a:lnTo>
                  <a:pt x="27" y="394"/>
                </a:lnTo>
                <a:lnTo>
                  <a:pt x="28" y="394"/>
                </a:lnTo>
                <a:lnTo>
                  <a:pt x="28" y="393"/>
                </a:lnTo>
                <a:lnTo>
                  <a:pt x="27" y="393"/>
                </a:lnTo>
                <a:lnTo>
                  <a:pt x="28" y="393"/>
                </a:lnTo>
                <a:lnTo>
                  <a:pt x="28" y="392"/>
                </a:lnTo>
                <a:lnTo>
                  <a:pt x="28" y="393"/>
                </a:lnTo>
                <a:lnTo>
                  <a:pt x="28" y="392"/>
                </a:lnTo>
                <a:lnTo>
                  <a:pt x="28" y="393"/>
                </a:lnTo>
                <a:lnTo>
                  <a:pt x="28" y="392"/>
                </a:lnTo>
                <a:lnTo>
                  <a:pt x="28" y="393"/>
                </a:lnTo>
                <a:lnTo>
                  <a:pt x="28" y="392"/>
                </a:lnTo>
                <a:lnTo>
                  <a:pt x="28" y="393"/>
                </a:lnTo>
                <a:lnTo>
                  <a:pt x="29" y="393"/>
                </a:lnTo>
                <a:lnTo>
                  <a:pt x="28" y="393"/>
                </a:lnTo>
                <a:lnTo>
                  <a:pt x="29" y="393"/>
                </a:lnTo>
                <a:lnTo>
                  <a:pt x="29" y="392"/>
                </a:lnTo>
                <a:lnTo>
                  <a:pt x="29" y="393"/>
                </a:lnTo>
                <a:lnTo>
                  <a:pt x="29" y="392"/>
                </a:lnTo>
                <a:lnTo>
                  <a:pt x="29" y="393"/>
                </a:lnTo>
                <a:lnTo>
                  <a:pt x="29" y="392"/>
                </a:lnTo>
                <a:lnTo>
                  <a:pt x="29" y="393"/>
                </a:lnTo>
                <a:lnTo>
                  <a:pt x="29" y="392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3"/>
                </a:lnTo>
                <a:lnTo>
                  <a:pt x="30" y="393"/>
                </a:lnTo>
                <a:lnTo>
                  <a:pt x="29" y="394"/>
                </a:lnTo>
                <a:lnTo>
                  <a:pt x="30" y="394"/>
                </a:lnTo>
                <a:lnTo>
                  <a:pt x="31" y="394"/>
                </a:lnTo>
                <a:lnTo>
                  <a:pt x="30" y="394"/>
                </a:lnTo>
                <a:lnTo>
                  <a:pt x="31" y="394"/>
                </a:lnTo>
                <a:lnTo>
                  <a:pt x="31" y="393"/>
                </a:lnTo>
                <a:lnTo>
                  <a:pt x="31" y="392"/>
                </a:lnTo>
                <a:lnTo>
                  <a:pt x="31" y="393"/>
                </a:lnTo>
                <a:lnTo>
                  <a:pt x="31" y="392"/>
                </a:lnTo>
                <a:lnTo>
                  <a:pt x="32" y="392"/>
                </a:lnTo>
                <a:lnTo>
                  <a:pt x="32" y="393"/>
                </a:lnTo>
                <a:lnTo>
                  <a:pt x="32" y="392"/>
                </a:lnTo>
                <a:lnTo>
                  <a:pt x="32" y="393"/>
                </a:lnTo>
                <a:lnTo>
                  <a:pt x="32" y="392"/>
                </a:lnTo>
                <a:lnTo>
                  <a:pt x="32" y="393"/>
                </a:lnTo>
                <a:lnTo>
                  <a:pt x="33" y="393"/>
                </a:lnTo>
                <a:lnTo>
                  <a:pt x="32" y="393"/>
                </a:lnTo>
                <a:lnTo>
                  <a:pt x="33" y="393"/>
                </a:lnTo>
                <a:lnTo>
                  <a:pt x="33" y="392"/>
                </a:lnTo>
                <a:lnTo>
                  <a:pt x="33" y="393"/>
                </a:lnTo>
                <a:lnTo>
                  <a:pt x="33" y="392"/>
                </a:lnTo>
                <a:lnTo>
                  <a:pt x="33" y="393"/>
                </a:lnTo>
                <a:lnTo>
                  <a:pt x="33" y="392"/>
                </a:lnTo>
                <a:lnTo>
                  <a:pt x="33" y="393"/>
                </a:lnTo>
                <a:lnTo>
                  <a:pt x="33" y="392"/>
                </a:lnTo>
                <a:lnTo>
                  <a:pt x="33" y="391"/>
                </a:lnTo>
                <a:lnTo>
                  <a:pt x="32" y="391"/>
                </a:lnTo>
                <a:lnTo>
                  <a:pt x="33" y="391"/>
                </a:lnTo>
                <a:lnTo>
                  <a:pt x="32" y="391"/>
                </a:lnTo>
                <a:lnTo>
                  <a:pt x="33" y="391"/>
                </a:lnTo>
                <a:lnTo>
                  <a:pt x="32" y="391"/>
                </a:lnTo>
                <a:lnTo>
                  <a:pt x="32" y="390"/>
                </a:lnTo>
                <a:lnTo>
                  <a:pt x="33" y="390"/>
                </a:lnTo>
                <a:lnTo>
                  <a:pt x="33" y="391"/>
                </a:lnTo>
                <a:lnTo>
                  <a:pt x="33" y="390"/>
                </a:lnTo>
                <a:lnTo>
                  <a:pt x="33" y="389"/>
                </a:lnTo>
                <a:lnTo>
                  <a:pt x="32" y="389"/>
                </a:lnTo>
                <a:lnTo>
                  <a:pt x="33" y="389"/>
                </a:lnTo>
                <a:lnTo>
                  <a:pt x="32" y="389"/>
                </a:lnTo>
                <a:lnTo>
                  <a:pt x="31" y="389"/>
                </a:lnTo>
                <a:lnTo>
                  <a:pt x="31" y="388"/>
                </a:lnTo>
                <a:lnTo>
                  <a:pt x="30" y="388"/>
                </a:lnTo>
                <a:lnTo>
                  <a:pt x="31" y="388"/>
                </a:lnTo>
                <a:lnTo>
                  <a:pt x="30" y="388"/>
                </a:lnTo>
                <a:lnTo>
                  <a:pt x="31" y="388"/>
                </a:lnTo>
                <a:lnTo>
                  <a:pt x="30" y="388"/>
                </a:lnTo>
                <a:lnTo>
                  <a:pt x="31" y="388"/>
                </a:lnTo>
                <a:lnTo>
                  <a:pt x="31" y="387"/>
                </a:lnTo>
                <a:lnTo>
                  <a:pt x="31" y="386"/>
                </a:lnTo>
                <a:lnTo>
                  <a:pt x="32" y="386"/>
                </a:lnTo>
                <a:lnTo>
                  <a:pt x="32" y="387"/>
                </a:lnTo>
                <a:lnTo>
                  <a:pt x="33" y="387"/>
                </a:lnTo>
                <a:lnTo>
                  <a:pt x="33" y="386"/>
                </a:lnTo>
                <a:lnTo>
                  <a:pt x="32" y="386"/>
                </a:lnTo>
                <a:lnTo>
                  <a:pt x="33" y="386"/>
                </a:lnTo>
                <a:lnTo>
                  <a:pt x="33" y="385"/>
                </a:lnTo>
                <a:lnTo>
                  <a:pt x="33" y="386"/>
                </a:lnTo>
                <a:lnTo>
                  <a:pt x="33" y="385"/>
                </a:lnTo>
                <a:lnTo>
                  <a:pt x="32" y="385"/>
                </a:lnTo>
                <a:lnTo>
                  <a:pt x="33" y="385"/>
                </a:lnTo>
                <a:lnTo>
                  <a:pt x="32" y="385"/>
                </a:lnTo>
                <a:lnTo>
                  <a:pt x="32" y="384"/>
                </a:lnTo>
                <a:lnTo>
                  <a:pt x="33" y="384"/>
                </a:lnTo>
                <a:lnTo>
                  <a:pt x="32" y="384"/>
                </a:lnTo>
                <a:lnTo>
                  <a:pt x="33" y="384"/>
                </a:lnTo>
                <a:lnTo>
                  <a:pt x="33" y="383"/>
                </a:lnTo>
                <a:lnTo>
                  <a:pt x="34" y="383"/>
                </a:lnTo>
                <a:lnTo>
                  <a:pt x="34" y="384"/>
                </a:lnTo>
                <a:lnTo>
                  <a:pt x="34" y="383"/>
                </a:lnTo>
                <a:lnTo>
                  <a:pt x="35" y="383"/>
                </a:lnTo>
                <a:lnTo>
                  <a:pt x="35" y="384"/>
                </a:lnTo>
                <a:lnTo>
                  <a:pt x="36" y="384"/>
                </a:lnTo>
                <a:lnTo>
                  <a:pt x="36" y="385"/>
                </a:lnTo>
                <a:lnTo>
                  <a:pt x="36" y="384"/>
                </a:lnTo>
                <a:lnTo>
                  <a:pt x="37" y="384"/>
                </a:lnTo>
                <a:lnTo>
                  <a:pt x="36" y="384"/>
                </a:lnTo>
                <a:lnTo>
                  <a:pt x="37" y="383"/>
                </a:lnTo>
                <a:lnTo>
                  <a:pt x="38" y="383"/>
                </a:lnTo>
                <a:lnTo>
                  <a:pt x="37" y="383"/>
                </a:lnTo>
                <a:lnTo>
                  <a:pt x="38" y="383"/>
                </a:lnTo>
                <a:lnTo>
                  <a:pt x="38" y="384"/>
                </a:lnTo>
                <a:lnTo>
                  <a:pt x="38" y="383"/>
                </a:lnTo>
                <a:lnTo>
                  <a:pt x="39" y="383"/>
                </a:lnTo>
                <a:lnTo>
                  <a:pt x="39" y="384"/>
                </a:lnTo>
                <a:lnTo>
                  <a:pt x="39" y="385"/>
                </a:lnTo>
                <a:lnTo>
                  <a:pt x="40" y="385"/>
                </a:lnTo>
                <a:lnTo>
                  <a:pt x="39" y="385"/>
                </a:lnTo>
                <a:lnTo>
                  <a:pt x="39" y="386"/>
                </a:lnTo>
                <a:lnTo>
                  <a:pt x="39" y="385"/>
                </a:lnTo>
                <a:lnTo>
                  <a:pt x="39" y="386"/>
                </a:lnTo>
                <a:lnTo>
                  <a:pt x="39" y="387"/>
                </a:lnTo>
                <a:lnTo>
                  <a:pt x="40" y="387"/>
                </a:lnTo>
                <a:lnTo>
                  <a:pt x="40" y="386"/>
                </a:lnTo>
                <a:lnTo>
                  <a:pt x="41" y="386"/>
                </a:lnTo>
                <a:lnTo>
                  <a:pt x="40" y="386"/>
                </a:lnTo>
                <a:lnTo>
                  <a:pt x="40" y="387"/>
                </a:lnTo>
                <a:lnTo>
                  <a:pt x="41" y="387"/>
                </a:lnTo>
                <a:lnTo>
                  <a:pt x="40" y="387"/>
                </a:lnTo>
                <a:lnTo>
                  <a:pt x="41" y="387"/>
                </a:lnTo>
                <a:lnTo>
                  <a:pt x="40" y="387"/>
                </a:lnTo>
                <a:lnTo>
                  <a:pt x="41" y="387"/>
                </a:lnTo>
                <a:lnTo>
                  <a:pt x="41" y="388"/>
                </a:lnTo>
                <a:lnTo>
                  <a:pt x="42" y="388"/>
                </a:lnTo>
                <a:lnTo>
                  <a:pt x="42" y="387"/>
                </a:lnTo>
                <a:lnTo>
                  <a:pt x="42" y="386"/>
                </a:lnTo>
                <a:lnTo>
                  <a:pt x="43" y="386"/>
                </a:lnTo>
                <a:lnTo>
                  <a:pt x="42" y="386"/>
                </a:lnTo>
                <a:lnTo>
                  <a:pt x="43" y="386"/>
                </a:lnTo>
                <a:lnTo>
                  <a:pt x="43" y="387"/>
                </a:lnTo>
                <a:lnTo>
                  <a:pt x="43" y="386"/>
                </a:lnTo>
                <a:lnTo>
                  <a:pt x="44" y="386"/>
                </a:lnTo>
                <a:lnTo>
                  <a:pt x="44" y="385"/>
                </a:lnTo>
                <a:lnTo>
                  <a:pt x="44" y="386"/>
                </a:lnTo>
                <a:lnTo>
                  <a:pt x="44" y="385"/>
                </a:lnTo>
                <a:lnTo>
                  <a:pt x="43" y="385"/>
                </a:lnTo>
                <a:lnTo>
                  <a:pt x="43" y="384"/>
                </a:lnTo>
                <a:lnTo>
                  <a:pt x="44" y="384"/>
                </a:lnTo>
                <a:lnTo>
                  <a:pt x="44" y="383"/>
                </a:lnTo>
                <a:lnTo>
                  <a:pt x="45" y="383"/>
                </a:lnTo>
                <a:lnTo>
                  <a:pt x="45" y="384"/>
                </a:lnTo>
                <a:lnTo>
                  <a:pt x="45" y="383"/>
                </a:lnTo>
                <a:lnTo>
                  <a:pt x="46" y="383"/>
                </a:lnTo>
                <a:lnTo>
                  <a:pt x="46" y="384"/>
                </a:lnTo>
                <a:lnTo>
                  <a:pt x="47" y="384"/>
                </a:lnTo>
                <a:lnTo>
                  <a:pt x="47" y="385"/>
                </a:lnTo>
                <a:lnTo>
                  <a:pt x="47" y="384"/>
                </a:lnTo>
                <a:lnTo>
                  <a:pt x="48" y="384"/>
                </a:lnTo>
                <a:lnTo>
                  <a:pt x="47" y="384"/>
                </a:lnTo>
                <a:lnTo>
                  <a:pt x="47" y="383"/>
                </a:lnTo>
                <a:lnTo>
                  <a:pt x="48" y="383"/>
                </a:lnTo>
                <a:lnTo>
                  <a:pt x="49" y="383"/>
                </a:lnTo>
                <a:lnTo>
                  <a:pt x="49" y="384"/>
                </a:lnTo>
                <a:lnTo>
                  <a:pt x="49" y="383"/>
                </a:lnTo>
                <a:lnTo>
                  <a:pt x="50" y="383"/>
                </a:lnTo>
                <a:lnTo>
                  <a:pt x="50" y="384"/>
                </a:lnTo>
                <a:lnTo>
                  <a:pt x="50" y="385"/>
                </a:lnTo>
                <a:lnTo>
                  <a:pt x="50" y="386"/>
                </a:lnTo>
                <a:lnTo>
                  <a:pt x="50" y="385"/>
                </a:lnTo>
                <a:lnTo>
                  <a:pt x="50" y="386"/>
                </a:lnTo>
                <a:lnTo>
                  <a:pt x="50" y="387"/>
                </a:lnTo>
                <a:lnTo>
                  <a:pt x="51" y="387"/>
                </a:lnTo>
                <a:lnTo>
                  <a:pt x="51" y="386"/>
                </a:lnTo>
                <a:lnTo>
                  <a:pt x="51" y="387"/>
                </a:lnTo>
                <a:lnTo>
                  <a:pt x="52" y="387"/>
                </a:lnTo>
                <a:lnTo>
                  <a:pt x="51" y="387"/>
                </a:lnTo>
                <a:lnTo>
                  <a:pt x="52" y="387"/>
                </a:lnTo>
                <a:lnTo>
                  <a:pt x="52" y="388"/>
                </a:lnTo>
                <a:lnTo>
                  <a:pt x="51" y="388"/>
                </a:lnTo>
                <a:lnTo>
                  <a:pt x="51" y="389"/>
                </a:lnTo>
                <a:lnTo>
                  <a:pt x="52" y="389"/>
                </a:lnTo>
                <a:lnTo>
                  <a:pt x="51" y="389"/>
                </a:lnTo>
                <a:lnTo>
                  <a:pt x="50" y="389"/>
                </a:lnTo>
                <a:lnTo>
                  <a:pt x="50" y="390"/>
                </a:lnTo>
                <a:lnTo>
                  <a:pt x="50" y="391"/>
                </a:lnTo>
                <a:lnTo>
                  <a:pt x="50" y="390"/>
                </a:lnTo>
                <a:lnTo>
                  <a:pt x="50" y="391"/>
                </a:lnTo>
                <a:lnTo>
                  <a:pt x="50" y="392"/>
                </a:lnTo>
                <a:lnTo>
                  <a:pt x="50" y="393"/>
                </a:lnTo>
                <a:lnTo>
                  <a:pt x="50" y="392"/>
                </a:lnTo>
                <a:lnTo>
                  <a:pt x="50" y="393"/>
                </a:lnTo>
                <a:lnTo>
                  <a:pt x="50" y="392"/>
                </a:lnTo>
                <a:lnTo>
                  <a:pt x="50" y="393"/>
                </a:lnTo>
                <a:lnTo>
                  <a:pt x="50" y="392"/>
                </a:lnTo>
                <a:lnTo>
                  <a:pt x="50" y="393"/>
                </a:lnTo>
                <a:lnTo>
                  <a:pt x="51" y="393"/>
                </a:lnTo>
                <a:lnTo>
                  <a:pt x="51" y="392"/>
                </a:lnTo>
                <a:lnTo>
                  <a:pt x="51" y="393"/>
                </a:lnTo>
                <a:lnTo>
                  <a:pt x="51" y="392"/>
                </a:lnTo>
                <a:lnTo>
                  <a:pt x="51" y="393"/>
                </a:lnTo>
                <a:lnTo>
                  <a:pt x="51" y="392"/>
                </a:lnTo>
                <a:lnTo>
                  <a:pt x="51" y="393"/>
                </a:lnTo>
                <a:lnTo>
                  <a:pt x="51" y="392"/>
                </a:lnTo>
                <a:lnTo>
                  <a:pt x="51" y="393"/>
                </a:lnTo>
                <a:lnTo>
                  <a:pt x="52" y="393"/>
                </a:lnTo>
                <a:lnTo>
                  <a:pt x="51" y="393"/>
                </a:lnTo>
                <a:lnTo>
                  <a:pt x="51" y="394"/>
                </a:lnTo>
                <a:lnTo>
                  <a:pt x="52" y="394"/>
                </a:lnTo>
                <a:lnTo>
                  <a:pt x="53" y="394"/>
                </a:lnTo>
                <a:lnTo>
                  <a:pt x="53" y="393"/>
                </a:lnTo>
                <a:lnTo>
                  <a:pt x="53" y="392"/>
                </a:lnTo>
                <a:lnTo>
                  <a:pt x="53" y="393"/>
                </a:lnTo>
                <a:lnTo>
                  <a:pt x="53" y="392"/>
                </a:lnTo>
                <a:lnTo>
                  <a:pt x="53" y="393"/>
                </a:lnTo>
                <a:lnTo>
                  <a:pt x="54" y="393"/>
                </a:lnTo>
                <a:lnTo>
                  <a:pt x="54" y="392"/>
                </a:lnTo>
                <a:lnTo>
                  <a:pt x="54" y="393"/>
                </a:lnTo>
                <a:lnTo>
                  <a:pt x="54" y="392"/>
                </a:lnTo>
                <a:lnTo>
                  <a:pt x="54" y="393"/>
                </a:lnTo>
                <a:lnTo>
                  <a:pt x="54" y="392"/>
                </a:lnTo>
                <a:lnTo>
                  <a:pt x="55" y="393"/>
                </a:lnTo>
                <a:lnTo>
                  <a:pt x="55" y="392"/>
                </a:lnTo>
                <a:lnTo>
                  <a:pt x="55" y="393"/>
                </a:lnTo>
                <a:lnTo>
                  <a:pt x="55" y="392"/>
                </a:lnTo>
                <a:lnTo>
                  <a:pt x="55" y="393"/>
                </a:lnTo>
                <a:lnTo>
                  <a:pt x="55" y="392"/>
                </a:lnTo>
                <a:lnTo>
                  <a:pt x="55" y="393"/>
                </a:lnTo>
                <a:lnTo>
                  <a:pt x="55" y="394"/>
                </a:lnTo>
                <a:lnTo>
                  <a:pt x="56" y="394"/>
                </a:lnTo>
                <a:lnTo>
                  <a:pt x="56" y="395"/>
                </a:lnTo>
                <a:lnTo>
                  <a:pt x="55" y="395"/>
                </a:lnTo>
                <a:lnTo>
                  <a:pt x="55" y="394"/>
                </a:lnTo>
                <a:lnTo>
                  <a:pt x="55" y="395"/>
                </a:lnTo>
                <a:lnTo>
                  <a:pt x="55" y="396"/>
                </a:lnTo>
                <a:lnTo>
                  <a:pt x="56" y="396"/>
                </a:lnTo>
                <a:lnTo>
                  <a:pt x="57" y="396"/>
                </a:lnTo>
                <a:lnTo>
                  <a:pt x="57" y="397"/>
                </a:lnTo>
                <a:lnTo>
                  <a:pt x="58" y="397"/>
                </a:lnTo>
                <a:lnTo>
                  <a:pt x="57" y="397"/>
                </a:lnTo>
                <a:lnTo>
                  <a:pt x="58" y="397"/>
                </a:lnTo>
                <a:lnTo>
                  <a:pt x="57" y="397"/>
                </a:lnTo>
                <a:lnTo>
                  <a:pt x="58" y="397"/>
                </a:lnTo>
                <a:lnTo>
                  <a:pt x="57" y="397"/>
                </a:lnTo>
                <a:lnTo>
                  <a:pt x="58" y="397"/>
                </a:lnTo>
                <a:lnTo>
                  <a:pt x="57" y="397"/>
                </a:lnTo>
                <a:lnTo>
                  <a:pt x="58" y="397"/>
                </a:lnTo>
                <a:lnTo>
                  <a:pt x="57" y="398"/>
                </a:lnTo>
                <a:lnTo>
                  <a:pt x="58" y="398"/>
                </a:lnTo>
                <a:lnTo>
                  <a:pt x="57" y="398"/>
                </a:lnTo>
                <a:lnTo>
                  <a:pt x="58" y="398"/>
                </a:lnTo>
                <a:lnTo>
                  <a:pt x="57" y="398"/>
                </a:lnTo>
                <a:lnTo>
                  <a:pt x="57" y="399"/>
                </a:lnTo>
                <a:lnTo>
                  <a:pt x="56" y="399"/>
                </a:lnTo>
                <a:lnTo>
                  <a:pt x="56" y="398"/>
                </a:lnTo>
                <a:lnTo>
                  <a:pt x="56" y="399"/>
                </a:lnTo>
                <a:lnTo>
                  <a:pt x="55" y="399"/>
                </a:lnTo>
                <a:lnTo>
                  <a:pt x="55" y="400"/>
                </a:lnTo>
                <a:lnTo>
                  <a:pt x="55" y="399"/>
                </a:lnTo>
                <a:lnTo>
                  <a:pt x="55" y="400"/>
                </a:lnTo>
                <a:lnTo>
                  <a:pt x="56" y="400"/>
                </a:lnTo>
                <a:lnTo>
                  <a:pt x="56" y="401"/>
                </a:lnTo>
                <a:lnTo>
                  <a:pt x="56" y="400"/>
                </a:lnTo>
                <a:lnTo>
                  <a:pt x="56" y="401"/>
                </a:lnTo>
                <a:lnTo>
                  <a:pt x="55" y="401"/>
                </a:lnTo>
                <a:lnTo>
                  <a:pt x="55" y="402"/>
                </a:lnTo>
                <a:lnTo>
                  <a:pt x="54" y="402"/>
                </a:lnTo>
                <a:lnTo>
                  <a:pt x="54" y="401"/>
                </a:lnTo>
                <a:lnTo>
                  <a:pt x="54" y="402"/>
                </a:lnTo>
                <a:lnTo>
                  <a:pt x="53" y="402"/>
                </a:lnTo>
                <a:lnTo>
                  <a:pt x="53" y="401"/>
                </a:lnTo>
                <a:lnTo>
                  <a:pt x="53" y="400"/>
                </a:lnTo>
                <a:lnTo>
                  <a:pt x="52" y="401"/>
                </a:lnTo>
                <a:lnTo>
                  <a:pt x="52" y="400"/>
                </a:lnTo>
                <a:lnTo>
                  <a:pt x="52" y="401"/>
                </a:lnTo>
                <a:lnTo>
                  <a:pt x="52" y="400"/>
                </a:lnTo>
                <a:lnTo>
                  <a:pt x="52" y="401"/>
                </a:lnTo>
                <a:lnTo>
                  <a:pt x="51" y="401"/>
                </a:lnTo>
                <a:lnTo>
                  <a:pt x="52" y="401"/>
                </a:lnTo>
                <a:lnTo>
                  <a:pt x="52" y="402"/>
                </a:lnTo>
                <a:lnTo>
                  <a:pt x="51" y="402"/>
                </a:lnTo>
                <a:lnTo>
                  <a:pt x="51" y="401"/>
                </a:lnTo>
                <a:lnTo>
                  <a:pt x="50" y="401"/>
                </a:lnTo>
                <a:lnTo>
                  <a:pt x="50" y="402"/>
                </a:lnTo>
                <a:lnTo>
                  <a:pt x="50" y="403"/>
                </a:lnTo>
                <a:lnTo>
                  <a:pt x="50" y="404"/>
                </a:lnTo>
                <a:lnTo>
                  <a:pt x="50" y="405"/>
                </a:lnTo>
                <a:lnTo>
                  <a:pt x="50" y="406"/>
                </a:lnTo>
                <a:lnTo>
                  <a:pt x="50" y="405"/>
                </a:lnTo>
                <a:lnTo>
                  <a:pt x="50" y="406"/>
                </a:lnTo>
                <a:lnTo>
                  <a:pt x="51" y="406"/>
                </a:lnTo>
                <a:lnTo>
                  <a:pt x="51" y="405"/>
                </a:lnTo>
                <a:lnTo>
                  <a:pt x="51" y="406"/>
                </a:lnTo>
                <a:lnTo>
                  <a:pt x="51" y="405"/>
                </a:lnTo>
                <a:lnTo>
                  <a:pt x="51" y="406"/>
                </a:lnTo>
                <a:lnTo>
                  <a:pt x="52" y="405"/>
                </a:lnTo>
                <a:lnTo>
                  <a:pt x="52" y="406"/>
                </a:lnTo>
                <a:lnTo>
                  <a:pt x="51" y="406"/>
                </a:lnTo>
                <a:lnTo>
                  <a:pt x="52" y="406"/>
                </a:lnTo>
                <a:lnTo>
                  <a:pt x="52" y="407"/>
                </a:lnTo>
                <a:lnTo>
                  <a:pt x="51" y="407"/>
                </a:lnTo>
                <a:lnTo>
                  <a:pt x="51" y="408"/>
                </a:lnTo>
                <a:lnTo>
                  <a:pt x="52" y="408"/>
                </a:lnTo>
                <a:lnTo>
                  <a:pt x="51" y="408"/>
                </a:lnTo>
                <a:lnTo>
                  <a:pt x="50" y="408"/>
                </a:lnTo>
                <a:lnTo>
                  <a:pt x="50" y="409"/>
                </a:lnTo>
                <a:lnTo>
                  <a:pt x="50" y="410"/>
                </a:lnTo>
                <a:lnTo>
                  <a:pt x="50" y="409"/>
                </a:lnTo>
                <a:lnTo>
                  <a:pt x="50" y="410"/>
                </a:lnTo>
                <a:lnTo>
                  <a:pt x="50" y="411"/>
                </a:lnTo>
                <a:lnTo>
                  <a:pt x="50" y="412"/>
                </a:lnTo>
                <a:lnTo>
                  <a:pt x="50" y="411"/>
                </a:lnTo>
                <a:lnTo>
                  <a:pt x="50" y="412"/>
                </a:lnTo>
                <a:lnTo>
                  <a:pt x="50" y="411"/>
                </a:lnTo>
                <a:lnTo>
                  <a:pt x="50" y="412"/>
                </a:lnTo>
                <a:lnTo>
                  <a:pt x="50" y="411"/>
                </a:lnTo>
                <a:lnTo>
                  <a:pt x="50" y="412"/>
                </a:lnTo>
                <a:lnTo>
                  <a:pt x="51" y="412"/>
                </a:lnTo>
                <a:lnTo>
                  <a:pt x="51" y="411"/>
                </a:lnTo>
                <a:lnTo>
                  <a:pt x="51" y="412"/>
                </a:lnTo>
                <a:lnTo>
                  <a:pt x="51" y="411"/>
                </a:lnTo>
                <a:lnTo>
                  <a:pt x="51" y="412"/>
                </a:lnTo>
                <a:lnTo>
                  <a:pt x="51" y="411"/>
                </a:lnTo>
                <a:lnTo>
                  <a:pt x="51" y="412"/>
                </a:lnTo>
                <a:lnTo>
                  <a:pt x="51" y="411"/>
                </a:lnTo>
                <a:lnTo>
                  <a:pt x="51" y="412"/>
                </a:lnTo>
                <a:lnTo>
                  <a:pt x="52" y="412"/>
                </a:lnTo>
                <a:lnTo>
                  <a:pt x="51" y="412"/>
                </a:lnTo>
                <a:lnTo>
                  <a:pt x="51" y="413"/>
                </a:lnTo>
                <a:lnTo>
                  <a:pt x="52" y="412"/>
                </a:lnTo>
                <a:lnTo>
                  <a:pt x="52" y="413"/>
                </a:lnTo>
                <a:lnTo>
                  <a:pt x="52" y="412"/>
                </a:lnTo>
                <a:lnTo>
                  <a:pt x="52" y="413"/>
                </a:lnTo>
                <a:lnTo>
                  <a:pt x="52" y="412"/>
                </a:lnTo>
                <a:lnTo>
                  <a:pt x="52" y="413"/>
                </a:lnTo>
                <a:lnTo>
                  <a:pt x="53" y="413"/>
                </a:lnTo>
                <a:lnTo>
                  <a:pt x="53" y="412"/>
                </a:lnTo>
                <a:lnTo>
                  <a:pt x="53" y="413"/>
                </a:lnTo>
                <a:lnTo>
                  <a:pt x="53" y="412"/>
                </a:lnTo>
                <a:lnTo>
                  <a:pt x="53" y="413"/>
                </a:lnTo>
                <a:lnTo>
                  <a:pt x="53" y="412"/>
                </a:lnTo>
                <a:lnTo>
                  <a:pt x="53" y="413"/>
                </a:lnTo>
                <a:lnTo>
                  <a:pt x="53" y="412"/>
                </a:lnTo>
                <a:lnTo>
                  <a:pt x="53" y="411"/>
                </a:lnTo>
                <a:lnTo>
                  <a:pt x="53" y="412"/>
                </a:lnTo>
                <a:lnTo>
                  <a:pt x="53" y="411"/>
                </a:lnTo>
                <a:lnTo>
                  <a:pt x="53" y="412"/>
                </a:lnTo>
                <a:lnTo>
                  <a:pt x="54" y="412"/>
                </a:lnTo>
                <a:lnTo>
                  <a:pt x="54" y="411"/>
                </a:lnTo>
                <a:lnTo>
                  <a:pt x="54" y="412"/>
                </a:lnTo>
                <a:lnTo>
                  <a:pt x="54" y="411"/>
                </a:lnTo>
                <a:lnTo>
                  <a:pt x="54" y="412"/>
                </a:lnTo>
                <a:lnTo>
                  <a:pt x="54" y="411"/>
                </a:lnTo>
                <a:lnTo>
                  <a:pt x="55" y="412"/>
                </a:lnTo>
                <a:lnTo>
                  <a:pt x="55" y="411"/>
                </a:lnTo>
                <a:lnTo>
                  <a:pt x="55" y="412"/>
                </a:lnTo>
                <a:lnTo>
                  <a:pt x="55" y="411"/>
                </a:lnTo>
                <a:lnTo>
                  <a:pt x="55" y="412"/>
                </a:lnTo>
                <a:lnTo>
                  <a:pt x="55" y="411"/>
                </a:lnTo>
                <a:lnTo>
                  <a:pt x="55" y="412"/>
                </a:lnTo>
                <a:lnTo>
                  <a:pt x="55" y="413"/>
                </a:lnTo>
                <a:lnTo>
                  <a:pt x="55" y="412"/>
                </a:lnTo>
                <a:lnTo>
                  <a:pt x="55" y="413"/>
                </a:lnTo>
                <a:lnTo>
                  <a:pt x="55" y="412"/>
                </a:lnTo>
                <a:lnTo>
                  <a:pt x="56" y="412"/>
                </a:lnTo>
                <a:lnTo>
                  <a:pt x="56" y="413"/>
                </a:lnTo>
                <a:lnTo>
                  <a:pt x="56" y="412"/>
                </a:lnTo>
                <a:lnTo>
                  <a:pt x="56" y="413"/>
                </a:lnTo>
                <a:lnTo>
                  <a:pt x="56" y="414"/>
                </a:lnTo>
                <a:lnTo>
                  <a:pt x="56" y="413"/>
                </a:lnTo>
                <a:lnTo>
                  <a:pt x="56" y="414"/>
                </a:lnTo>
                <a:lnTo>
                  <a:pt x="55" y="414"/>
                </a:lnTo>
                <a:lnTo>
                  <a:pt x="55" y="413"/>
                </a:lnTo>
                <a:lnTo>
                  <a:pt x="55" y="414"/>
                </a:lnTo>
                <a:lnTo>
                  <a:pt x="55" y="413"/>
                </a:lnTo>
                <a:lnTo>
                  <a:pt x="55" y="414"/>
                </a:lnTo>
                <a:lnTo>
                  <a:pt x="55" y="415"/>
                </a:lnTo>
                <a:lnTo>
                  <a:pt x="56" y="415"/>
                </a:lnTo>
                <a:lnTo>
                  <a:pt x="57" y="415"/>
                </a:lnTo>
                <a:lnTo>
                  <a:pt x="57" y="416"/>
                </a:lnTo>
                <a:lnTo>
                  <a:pt x="58" y="416"/>
                </a:lnTo>
                <a:lnTo>
                  <a:pt x="57" y="416"/>
                </a:lnTo>
                <a:lnTo>
                  <a:pt x="58" y="416"/>
                </a:lnTo>
                <a:lnTo>
                  <a:pt x="57" y="416"/>
                </a:lnTo>
                <a:lnTo>
                  <a:pt x="58" y="416"/>
                </a:lnTo>
                <a:lnTo>
                  <a:pt x="57" y="416"/>
                </a:lnTo>
                <a:lnTo>
                  <a:pt x="58" y="416"/>
                </a:lnTo>
                <a:lnTo>
                  <a:pt x="59" y="416"/>
                </a:lnTo>
                <a:lnTo>
                  <a:pt x="59" y="415"/>
                </a:lnTo>
                <a:lnTo>
                  <a:pt x="58" y="415"/>
                </a:lnTo>
                <a:lnTo>
                  <a:pt x="59" y="415"/>
                </a:lnTo>
                <a:lnTo>
                  <a:pt x="60" y="415"/>
                </a:lnTo>
                <a:lnTo>
                  <a:pt x="59" y="415"/>
                </a:lnTo>
                <a:lnTo>
                  <a:pt x="60" y="415"/>
                </a:lnTo>
                <a:lnTo>
                  <a:pt x="61" y="415"/>
                </a:lnTo>
                <a:lnTo>
                  <a:pt x="60" y="415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1" y="414"/>
                </a:lnTo>
                <a:lnTo>
                  <a:pt x="60" y="414"/>
                </a:lnTo>
                <a:lnTo>
                  <a:pt x="60" y="413"/>
                </a:lnTo>
                <a:lnTo>
                  <a:pt x="60" y="414"/>
                </a:lnTo>
                <a:lnTo>
                  <a:pt x="60" y="413"/>
                </a:lnTo>
                <a:lnTo>
                  <a:pt x="60" y="414"/>
                </a:lnTo>
                <a:lnTo>
                  <a:pt x="60" y="413"/>
                </a:lnTo>
                <a:lnTo>
                  <a:pt x="60" y="414"/>
                </a:lnTo>
                <a:lnTo>
                  <a:pt x="60" y="413"/>
                </a:lnTo>
                <a:lnTo>
                  <a:pt x="60" y="412"/>
                </a:lnTo>
                <a:lnTo>
                  <a:pt x="60" y="413"/>
                </a:lnTo>
                <a:lnTo>
                  <a:pt x="60" y="412"/>
                </a:lnTo>
                <a:lnTo>
                  <a:pt x="60" y="413"/>
                </a:lnTo>
                <a:lnTo>
                  <a:pt x="60" y="412"/>
                </a:lnTo>
                <a:lnTo>
                  <a:pt x="60" y="413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2"/>
                </a:lnTo>
                <a:lnTo>
                  <a:pt x="60" y="412"/>
                </a:lnTo>
                <a:lnTo>
                  <a:pt x="61" y="411"/>
                </a:lnTo>
                <a:lnTo>
                  <a:pt x="61" y="412"/>
                </a:lnTo>
                <a:lnTo>
                  <a:pt x="61" y="411"/>
                </a:lnTo>
                <a:lnTo>
                  <a:pt x="61" y="412"/>
                </a:lnTo>
                <a:lnTo>
                  <a:pt x="61" y="411"/>
                </a:lnTo>
                <a:lnTo>
                  <a:pt x="61" y="412"/>
                </a:lnTo>
                <a:lnTo>
                  <a:pt x="61" y="411"/>
                </a:lnTo>
                <a:lnTo>
                  <a:pt x="61" y="412"/>
                </a:lnTo>
                <a:lnTo>
                  <a:pt x="62" y="412"/>
                </a:lnTo>
                <a:lnTo>
                  <a:pt x="61" y="412"/>
                </a:lnTo>
                <a:lnTo>
                  <a:pt x="62" y="412"/>
                </a:lnTo>
                <a:lnTo>
                  <a:pt x="62" y="411"/>
                </a:lnTo>
                <a:lnTo>
                  <a:pt x="62" y="412"/>
                </a:lnTo>
                <a:lnTo>
                  <a:pt x="62" y="411"/>
                </a:lnTo>
                <a:lnTo>
                  <a:pt x="62" y="412"/>
                </a:lnTo>
                <a:lnTo>
                  <a:pt x="62" y="411"/>
                </a:lnTo>
                <a:lnTo>
                  <a:pt x="62" y="412"/>
                </a:lnTo>
                <a:lnTo>
                  <a:pt x="62" y="411"/>
                </a:lnTo>
                <a:lnTo>
                  <a:pt x="62" y="412"/>
                </a:lnTo>
                <a:lnTo>
                  <a:pt x="63" y="412"/>
                </a:lnTo>
                <a:lnTo>
                  <a:pt x="62" y="412"/>
                </a:lnTo>
                <a:lnTo>
                  <a:pt x="62" y="413"/>
                </a:lnTo>
                <a:lnTo>
                  <a:pt x="62" y="412"/>
                </a:lnTo>
                <a:lnTo>
                  <a:pt x="63" y="412"/>
                </a:lnTo>
                <a:lnTo>
                  <a:pt x="63" y="413"/>
                </a:lnTo>
                <a:lnTo>
                  <a:pt x="63" y="412"/>
                </a:lnTo>
                <a:lnTo>
                  <a:pt x="63" y="413"/>
                </a:lnTo>
                <a:lnTo>
                  <a:pt x="63" y="412"/>
                </a:lnTo>
                <a:lnTo>
                  <a:pt x="63" y="413"/>
                </a:lnTo>
                <a:lnTo>
                  <a:pt x="64" y="413"/>
                </a:lnTo>
                <a:lnTo>
                  <a:pt x="63" y="413"/>
                </a:lnTo>
                <a:lnTo>
                  <a:pt x="64" y="413"/>
                </a:lnTo>
                <a:lnTo>
                  <a:pt x="64" y="412"/>
                </a:lnTo>
                <a:lnTo>
                  <a:pt x="64" y="413"/>
                </a:lnTo>
                <a:lnTo>
                  <a:pt x="64" y="412"/>
                </a:lnTo>
                <a:lnTo>
                  <a:pt x="64" y="413"/>
                </a:lnTo>
                <a:lnTo>
                  <a:pt x="64" y="412"/>
                </a:lnTo>
                <a:lnTo>
                  <a:pt x="64" y="413"/>
                </a:lnTo>
                <a:lnTo>
                  <a:pt x="64" y="412"/>
                </a:lnTo>
                <a:lnTo>
                  <a:pt x="64" y="411"/>
                </a:lnTo>
                <a:lnTo>
                  <a:pt x="64" y="412"/>
                </a:lnTo>
                <a:lnTo>
                  <a:pt x="64" y="411"/>
                </a:lnTo>
                <a:lnTo>
                  <a:pt x="64" y="412"/>
                </a:lnTo>
                <a:lnTo>
                  <a:pt x="65" y="412"/>
                </a:lnTo>
                <a:lnTo>
                  <a:pt x="65" y="411"/>
                </a:lnTo>
                <a:lnTo>
                  <a:pt x="65" y="412"/>
                </a:lnTo>
                <a:lnTo>
                  <a:pt x="65" y="411"/>
                </a:lnTo>
                <a:lnTo>
                  <a:pt x="65" y="412"/>
                </a:lnTo>
                <a:lnTo>
                  <a:pt x="65" y="411"/>
                </a:lnTo>
                <a:lnTo>
                  <a:pt x="65" y="412"/>
                </a:lnTo>
                <a:lnTo>
                  <a:pt x="66" y="411"/>
                </a:lnTo>
                <a:lnTo>
                  <a:pt x="66" y="412"/>
                </a:lnTo>
                <a:lnTo>
                  <a:pt x="66" y="411"/>
                </a:lnTo>
                <a:lnTo>
                  <a:pt x="66" y="412"/>
                </a:lnTo>
                <a:lnTo>
                  <a:pt x="66" y="411"/>
                </a:lnTo>
                <a:lnTo>
                  <a:pt x="66" y="412"/>
                </a:lnTo>
                <a:lnTo>
                  <a:pt x="66" y="413"/>
                </a:lnTo>
                <a:lnTo>
                  <a:pt x="66" y="412"/>
                </a:lnTo>
                <a:lnTo>
                  <a:pt x="66" y="413"/>
                </a:lnTo>
                <a:lnTo>
                  <a:pt x="66" y="412"/>
                </a:lnTo>
                <a:lnTo>
                  <a:pt x="66" y="413"/>
                </a:lnTo>
                <a:lnTo>
                  <a:pt x="67" y="412"/>
                </a:lnTo>
                <a:lnTo>
                  <a:pt x="67" y="413"/>
                </a:lnTo>
                <a:lnTo>
                  <a:pt x="67" y="414"/>
                </a:lnTo>
                <a:lnTo>
                  <a:pt x="66" y="413"/>
                </a:lnTo>
                <a:lnTo>
                  <a:pt x="66" y="414"/>
                </a:lnTo>
                <a:lnTo>
                  <a:pt x="66" y="413"/>
                </a:lnTo>
                <a:lnTo>
                  <a:pt x="66" y="414"/>
                </a:lnTo>
                <a:lnTo>
                  <a:pt x="66" y="413"/>
                </a:lnTo>
                <a:lnTo>
                  <a:pt x="66" y="414"/>
                </a:lnTo>
                <a:lnTo>
                  <a:pt x="66" y="415"/>
                </a:lnTo>
                <a:lnTo>
                  <a:pt x="67" y="415"/>
                </a:lnTo>
                <a:lnTo>
                  <a:pt x="68" y="415"/>
                </a:lnTo>
                <a:lnTo>
                  <a:pt x="68" y="416"/>
                </a:lnTo>
                <a:lnTo>
                  <a:pt x="69" y="416"/>
                </a:lnTo>
                <a:lnTo>
                  <a:pt x="68" y="416"/>
                </a:lnTo>
                <a:lnTo>
                  <a:pt x="69" y="416"/>
                </a:lnTo>
                <a:lnTo>
                  <a:pt x="68" y="416"/>
                </a:lnTo>
                <a:lnTo>
                  <a:pt x="69" y="417"/>
                </a:lnTo>
                <a:lnTo>
                  <a:pt x="68" y="417"/>
                </a:lnTo>
                <a:lnTo>
                  <a:pt x="68" y="418"/>
                </a:lnTo>
                <a:lnTo>
                  <a:pt x="67" y="418"/>
                </a:lnTo>
                <a:lnTo>
                  <a:pt x="67" y="417"/>
                </a:lnTo>
                <a:lnTo>
                  <a:pt x="67" y="418"/>
                </a:lnTo>
                <a:lnTo>
                  <a:pt x="66" y="418"/>
                </a:lnTo>
                <a:lnTo>
                  <a:pt x="66" y="419"/>
                </a:lnTo>
                <a:lnTo>
                  <a:pt x="67" y="419"/>
                </a:lnTo>
                <a:lnTo>
                  <a:pt x="67" y="420"/>
                </a:lnTo>
                <a:lnTo>
                  <a:pt x="67" y="419"/>
                </a:lnTo>
                <a:lnTo>
                  <a:pt x="67" y="420"/>
                </a:lnTo>
                <a:lnTo>
                  <a:pt x="66" y="420"/>
                </a:lnTo>
                <a:lnTo>
                  <a:pt x="66" y="421"/>
                </a:lnTo>
                <a:lnTo>
                  <a:pt x="67" y="421"/>
                </a:lnTo>
                <a:lnTo>
                  <a:pt x="68" y="421"/>
                </a:lnTo>
                <a:lnTo>
                  <a:pt x="68" y="422"/>
                </a:lnTo>
                <a:lnTo>
                  <a:pt x="69" y="422"/>
                </a:lnTo>
                <a:lnTo>
                  <a:pt x="68" y="422"/>
                </a:lnTo>
                <a:lnTo>
                  <a:pt x="69" y="422"/>
                </a:lnTo>
                <a:lnTo>
                  <a:pt x="69" y="423"/>
                </a:lnTo>
                <a:lnTo>
                  <a:pt x="69" y="422"/>
                </a:lnTo>
                <a:lnTo>
                  <a:pt x="70" y="422"/>
                </a:lnTo>
                <a:lnTo>
                  <a:pt x="69" y="422"/>
                </a:lnTo>
                <a:lnTo>
                  <a:pt x="69" y="421"/>
                </a:lnTo>
                <a:lnTo>
                  <a:pt x="70" y="421"/>
                </a:lnTo>
                <a:lnTo>
                  <a:pt x="71" y="421"/>
                </a:lnTo>
                <a:lnTo>
                  <a:pt x="72" y="421"/>
                </a:lnTo>
                <a:lnTo>
                  <a:pt x="71" y="421"/>
                </a:lnTo>
                <a:lnTo>
                  <a:pt x="72" y="421"/>
                </a:lnTo>
                <a:lnTo>
                  <a:pt x="72" y="422"/>
                </a:lnTo>
                <a:lnTo>
                  <a:pt x="71" y="422"/>
                </a:lnTo>
                <a:lnTo>
                  <a:pt x="72" y="422"/>
                </a:lnTo>
                <a:lnTo>
                  <a:pt x="71" y="422"/>
                </a:lnTo>
                <a:lnTo>
                  <a:pt x="72" y="422"/>
                </a:lnTo>
                <a:lnTo>
                  <a:pt x="72" y="423"/>
                </a:lnTo>
                <a:lnTo>
                  <a:pt x="71" y="423"/>
                </a:lnTo>
                <a:lnTo>
                  <a:pt x="72" y="423"/>
                </a:lnTo>
                <a:lnTo>
                  <a:pt x="71" y="423"/>
                </a:lnTo>
                <a:lnTo>
                  <a:pt x="72" y="423"/>
                </a:lnTo>
                <a:lnTo>
                  <a:pt x="72" y="424"/>
                </a:lnTo>
                <a:lnTo>
                  <a:pt x="71" y="424"/>
                </a:lnTo>
                <a:lnTo>
                  <a:pt x="72" y="424"/>
                </a:lnTo>
                <a:lnTo>
                  <a:pt x="71" y="424"/>
                </a:lnTo>
                <a:lnTo>
                  <a:pt x="72" y="424"/>
                </a:lnTo>
                <a:lnTo>
                  <a:pt x="72" y="425"/>
                </a:lnTo>
                <a:lnTo>
                  <a:pt x="72" y="424"/>
                </a:lnTo>
                <a:lnTo>
                  <a:pt x="73" y="424"/>
                </a:lnTo>
                <a:lnTo>
                  <a:pt x="74" y="424"/>
                </a:lnTo>
                <a:lnTo>
                  <a:pt x="73" y="425"/>
                </a:lnTo>
                <a:lnTo>
                  <a:pt x="74" y="425"/>
                </a:lnTo>
                <a:lnTo>
                  <a:pt x="73" y="425"/>
                </a:lnTo>
                <a:lnTo>
                  <a:pt x="74" y="425"/>
                </a:lnTo>
                <a:lnTo>
                  <a:pt x="73" y="425"/>
                </a:lnTo>
                <a:lnTo>
                  <a:pt x="74" y="425"/>
                </a:lnTo>
                <a:lnTo>
                  <a:pt x="73" y="425"/>
                </a:lnTo>
                <a:lnTo>
                  <a:pt x="74" y="425"/>
                </a:lnTo>
                <a:lnTo>
                  <a:pt x="74" y="426"/>
                </a:lnTo>
                <a:lnTo>
                  <a:pt x="74" y="425"/>
                </a:lnTo>
                <a:lnTo>
                  <a:pt x="74" y="426"/>
                </a:lnTo>
                <a:lnTo>
                  <a:pt x="74" y="425"/>
                </a:lnTo>
                <a:lnTo>
                  <a:pt x="74" y="426"/>
                </a:lnTo>
                <a:lnTo>
                  <a:pt x="74" y="425"/>
                </a:lnTo>
                <a:lnTo>
                  <a:pt x="75" y="425"/>
                </a:lnTo>
                <a:lnTo>
                  <a:pt x="74" y="425"/>
                </a:lnTo>
                <a:lnTo>
                  <a:pt x="75" y="425"/>
                </a:lnTo>
                <a:lnTo>
                  <a:pt x="74" y="425"/>
                </a:lnTo>
                <a:lnTo>
                  <a:pt x="75" y="425"/>
                </a:lnTo>
                <a:lnTo>
                  <a:pt x="74" y="425"/>
                </a:lnTo>
                <a:lnTo>
                  <a:pt x="75" y="425"/>
                </a:lnTo>
                <a:lnTo>
                  <a:pt x="75" y="424"/>
                </a:lnTo>
                <a:lnTo>
                  <a:pt x="76" y="424"/>
                </a:lnTo>
                <a:lnTo>
                  <a:pt x="75" y="424"/>
                </a:lnTo>
                <a:lnTo>
                  <a:pt x="76" y="424"/>
                </a:lnTo>
                <a:lnTo>
                  <a:pt x="76" y="425"/>
                </a:lnTo>
                <a:lnTo>
                  <a:pt x="76" y="424"/>
                </a:lnTo>
                <a:lnTo>
                  <a:pt x="77" y="424"/>
                </a:lnTo>
                <a:lnTo>
                  <a:pt x="77" y="423"/>
                </a:lnTo>
                <a:lnTo>
                  <a:pt x="76" y="423"/>
                </a:lnTo>
                <a:lnTo>
                  <a:pt x="76" y="422"/>
                </a:lnTo>
                <a:lnTo>
                  <a:pt x="77" y="422"/>
                </a:lnTo>
                <a:lnTo>
                  <a:pt x="77" y="421"/>
                </a:lnTo>
                <a:lnTo>
                  <a:pt x="78" y="421"/>
                </a:lnTo>
                <a:lnTo>
                  <a:pt x="79" y="421"/>
                </a:lnTo>
                <a:lnTo>
                  <a:pt x="79" y="422"/>
                </a:lnTo>
                <a:lnTo>
                  <a:pt x="80" y="422"/>
                </a:lnTo>
                <a:lnTo>
                  <a:pt x="80" y="423"/>
                </a:lnTo>
                <a:lnTo>
                  <a:pt x="80" y="422"/>
                </a:lnTo>
                <a:lnTo>
                  <a:pt x="81" y="422"/>
                </a:lnTo>
                <a:lnTo>
                  <a:pt x="80" y="422"/>
                </a:lnTo>
                <a:lnTo>
                  <a:pt x="81" y="422"/>
                </a:lnTo>
                <a:lnTo>
                  <a:pt x="80" y="422"/>
                </a:lnTo>
                <a:lnTo>
                  <a:pt x="80" y="421"/>
                </a:lnTo>
                <a:lnTo>
                  <a:pt x="81" y="421"/>
                </a:lnTo>
                <a:lnTo>
                  <a:pt x="80" y="421"/>
                </a:lnTo>
                <a:lnTo>
                  <a:pt x="81" y="421"/>
                </a:lnTo>
                <a:lnTo>
                  <a:pt x="82" y="421"/>
                </a:lnTo>
                <a:lnTo>
                  <a:pt x="82" y="420"/>
                </a:lnTo>
                <a:lnTo>
                  <a:pt x="82" y="419"/>
                </a:lnTo>
                <a:lnTo>
                  <a:pt x="82" y="420"/>
                </a:lnTo>
                <a:lnTo>
                  <a:pt x="82" y="419"/>
                </a:lnTo>
                <a:lnTo>
                  <a:pt x="81" y="419"/>
                </a:lnTo>
                <a:lnTo>
                  <a:pt x="82" y="419"/>
                </a:lnTo>
                <a:lnTo>
                  <a:pt x="82" y="418"/>
                </a:lnTo>
                <a:lnTo>
                  <a:pt x="82" y="417"/>
                </a:lnTo>
                <a:lnTo>
                  <a:pt x="81" y="417"/>
                </a:lnTo>
                <a:lnTo>
                  <a:pt x="81" y="418"/>
                </a:lnTo>
                <a:lnTo>
                  <a:pt x="80" y="418"/>
                </a:lnTo>
                <a:lnTo>
                  <a:pt x="81" y="418"/>
                </a:lnTo>
                <a:lnTo>
                  <a:pt x="81" y="417"/>
                </a:lnTo>
                <a:lnTo>
                  <a:pt x="80" y="417"/>
                </a:lnTo>
                <a:lnTo>
                  <a:pt x="81" y="417"/>
                </a:lnTo>
                <a:lnTo>
                  <a:pt x="80" y="417"/>
                </a:lnTo>
                <a:lnTo>
                  <a:pt x="81" y="417"/>
                </a:lnTo>
                <a:lnTo>
                  <a:pt x="80" y="417"/>
                </a:lnTo>
                <a:lnTo>
                  <a:pt x="80" y="416"/>
                </a:lnTo>
                <a:lnTo>
                  <a:pt x="81" y="416"/>
                </a:lnTo>
                <a:lnTo>
                  <a:pt x="80" y="415"/>
                </a:lnTo>
                <a:lnTo>
                  <a:pt x="81" y="415"/>
                </a:lnTo>
                <a:lnTo>
                  <a:pt x="80" y="415"/>
                </a:lnTo>
                <a:lnTo>
                  <a:pt x="81" y="415"/>
                </a:lnTo>
                <a:lnTo>
                  <a:pt x="80" y="415"/>
                </a:lnTo>
                <a:lnTo>
                  <a:pt x="81" y="415"/>
                </a:lnTo>
                <a:lnTo>
                  <a:pt x="82" y="415"/>
                </a:lnTo>
                <a:lnTo>
                  <a:pt x="82" y="414"/>
                </a:lnTo>
                <a:lnTo>
                  <a:pt x="82" y="413"/>
                </a:lnTo>
                <a:lnTo>
                  <a:pt x="82" y="414"/>
                </a:lnTo>
                <a:lnTo>
                  <a:pt x="82" y="413"/>
                </a:lnTo>
                <a:lnTo>
                  <a:pt x="82" y="414"/>
                </a:lnTo>
                <a:lnTo>
                  <a:pt x="82" y="413"/>
                </a:lnTo>
                <a:lnTo>
                  <a:pt x="82" y="414"/>
                </a:lnTo>
                <a:lnTo>
                  <a:pt x="82" y="413"/>
                </a:lnTo>
                <a:lnTo>
                  <a:pt x="81" y="413"/>
                </a:lnTo>
                <a:lnTo>
                  <a:pt x="82" y="413"/>
                </a:lnTo>
                <a:lnTo>
                  <a:pt x="82" y="412"/>
                </a:lnTo>
                <a:lnTo>
                  <a:pt x="82" y="413"/>
                </a:lnTo>
                <a:lnTo>
                  <a:pt x="82" y="412"/>
                </a:lnTo>
                <a:lnTo>
                  <a:pt x="82" y="413"/>
                </a:lnTo>
                <a:lnTo>
                  <a:pt x="82" y="412"/>
                </a:lnTo>
                <a:lnTo>
                  <a:pt x="82" y="413"/>
                </a:lnTo>
                <a:lnTo>
                  <a:pt x="82" y="412"/>
                </a:lnTo>
                <a:lnTo>
                  <a:pt x="82" y="411"/>
                </a:lnTo>
                <a:lnTo>
                  <a:pt x="83" y="412"/>
                </a:lnTo>
                <a:lnTo>
                  <a:pt x="83" y="411"/>
                </a:lnTo>
                <a:lnTo>
                  <a:pt x="83" y="412"/>
                </a:lnTo>
                <a:lnTo>
                  <a:pt x="83" y="411"/>
                </a:lnTo>
                <a:lnTo>
                  <a:pt x="83" y="412"/>
                </a:lnTo>
                <a:lnTo>
                  <a:pt x="83" y="411"/>
                </a:lnTo>
                <a:lnTo>
                  <a:pt x="83" y="412"/>
                </a:lnTo>
                <a:lnTo>
                  <a:pt x="84" y="412"/>
                </a:lnTo>
                <a:lnTo>
                  <a:pt x="84" y="411"/>
                </a:lnTo>
                <a:lnTo>
                  <a:pt x="84" y="412"/>
                </a:lnTo>
                <a:lnTo>
                  <a:pt x="84" y="411"/>
                </a:lnTo>
                <a:lnTo>
                  <a:pt x="84" y="412"/>
                </a:lnTo>
                <a:lnTo>
                  <a:pt x="84" y="411"/>
                </a:lnTo>
                <a:lnTo>
                  <a:pt x="84" y="412"/>
                </a:lnTo>
                <a:lnTo>
                  <a:pt x="84" y="411"/>
                </a:lnTo>
                <a:lnTo>
                  <a:pt x="84" y="412"/>
                </a:lnTo>
                <a:lnTo>
                  <a:pt x="85" y="412"/>
                </a:lnTo>
                <a:lnTo>
                  <a:pt x="84" y="412"/>
                </a:lnTo>
                <a:lnTo>
                  <a:pt x="84" y="413"/>
                </a:lnTo>
                <a:lnTo>
                  <a:pt x="84" y="412"/>
                </a:lnTo>
                <a:lnTo>
                  <a:pt x="84" y="413"/>
                </a:lnTo>
                <a:lnTo>
                  <a:pt x="85" y="413"/>
                </a:lnTo>
                <a:lnTo>
                  <a:pt x="85" y="412"/>
                </a:lnTo>
                <a:lnTo>
                  <a:pt x="85" y="413"/>
                </a:lnTo>
                <a:lnTo>
                  <a:pt x="85" y="412"/>
                </a:lnTo>
                <a:lnTo>
                  <a:pt x="85" y="413"/>
                </a:lnTo>
                <a:lnTo>
                  <a:pt x="85" y="412"/>
                </a:lnTo>
                <a:lnTo>
                  <a:pt x="86" y="412"/>
                </a:lnTo>
                <a:lnTo>
                  <a:pt x="86" y="413"/>
                </a:lnTo>
                <a:lnTo>
                  <a:pt x="86" y="412"/>
                </a:lnTo>
                <a:lnTo>
                  <a:pt x="86" y="413"/>
                </a:lnTo>
                <a:lnTo>
                  <a:pt x="86" y="412"/>
                </a:lnTo>
                <a:lnTo>
                  <a:pt x="86" y="413"/>
                </a:lnTo>
                <a:lnTo>
                  <a:pt x="86" y="412"/>
                </a:lnTo>
                <a:lnTo>
                  <a:pt x="86" y="411"/>
                </a:lnTo>
                <a:lnTo>
                  <a:pt x="86" y="412"/>
                </a:lnTo>
                <a:lnTo>
                  <a:pt x="86" y="411"/>
                </a:lnTo>
                <a:lnTo>
                  <a:pt x="86" y="412"/>
                </a:lnTo>
                <a:lnTo>
                  <a:pt x="86" y="411"/>
                </a:lnTo>
                <a:lnTo>
                  <a:pt x="87" y="411"/>
                </a:lnTo>
                <a:lnTo>
                  <a:pt x="87" y="412"/>
                </a:lnTo>
                <a:lnTo>
                  <a:pt x="87" y="411"/>
                </a:lnTo>
                <a:lnTo>
                  <a:pt x="87" y="412"/>
                </a:lnTo>
                <a:lnTo>
                  <a:pt x="87" y="411"/>
                </a:lnTo>
                <a:lnTo>
                  <a:pt x="87" y="412"/>
                </a:lnTo>
                <a:lnTo>
                  <a:pt x="87" y="411"/>
                </a:lnTo>
                <a:lnTo>
                  <a:pt x="88" y="412"/>
                </a:lnTo>
                <a:lnTo>
                  <a:pt x="87" y="412"/>
                </a:lnTo>
                <a:lnTo>
                  <a:pt x="88" y="412"/>
                </a:lnTo>
                <a:lnTo>
                  <a:pt x="88" y="411"/>
                </a:lnTo>
                <a:lnTo>
                  <a:pt x="88" y="412"/>
                </a:lnTo>
                <a:lnTo>
                  <a:pt x="88" y="411"/>
                </a:lnTo>
                <a:lnTo>
                  <a:pt x="88" y="412"/>
                </a:lnTo>
                <a:lnTo>
                  <a:pt x="88" y="413"/>
                </a:lnTo>
                <a:lnTo>
                  <a:pt x="88" y="412"/>
                </a:lnTo>
                <a:lnTo>
                  <a:pt x="88" y="413"/>
                </a:lnTo>
                <a:lnTo>
                  <a:pt x="88" y="412"/>
                </a:lnTo>
                <a:lnTo>
                  <a:pt x="88" y="413"/>
                </a:lnTo>
                <a:lnTo>
                  <a:pt x="88" y="412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3"/>
                </a:lnTo>
                <a:lnTo>
                  <a:pt x="89" y="413"/>
                </a:lnTo>
                <a:lnTo>
                  <a:pt x="88" y="414"/>
                </a:lnTo>
                <a:lnTo>
                  <a:pt x="88" y="413"/>
                </a:lnTo>
                <a:lnTo>
                  <a:pt x="88" y="414"/>
                </a:lnTo>
                <a:lnTo>
                  <a:pt x="88" y="413"/>
                </a:lnTo>
                <a:lnTo>
                  <a:pt x="88" y="414"/>
                </a:lnTo>
                <a:lnTo>
                  <a:pt x="88" y="413"/>
                </a:lnTo>
                <a:lnTo>
                  <a:pt x="88" y="414"/>
                </a:lnTo>
                <a:lnTo>
                  <a:pt x="88" y="415"/>
                </a:lnTo>
                <a:lnTo>
                  <a:pt x="89" y="415"/>
                </a:lnTo>
                <a:lnTo>
                  <a:pt x="88" y="415"/>
                </a:lnTo>
                <a:lnTo>
                  <a:pt x="89" y="415"/>
                </a:lnTo>
                <a:lnTo>
                  <a:pt x="88" y="415"/>
                </a:lnTo>
                <a:lnTo>
                  <a:pt x="89" y="415"/>
                </a:lnTo>
                <a:lnTo>
                  <a:pt x="88" y="415"/>
                </a:lnTo>
                <a:lnTo>
                  <a:pt x="89" y="415"/>
                </a:lnTo>
                <a:lnTo>
                  <a:pt x="90" y="415"/>
                </a:lnTo>
                <a:lnTo>
                  <a:pt x="89" y="415"/>
                </a:lnTo>
                <a:lnTo>
                  <a:pt x="90" y="415"/>
                </a:lnTo>
                <a:lnTo>
                  <a:pt x="90" y="416"/>
                </a:lnTo>
                <a:lnTo>
                  <a:pt x="91" y="416"/>
                </a:lnTo>
                <a:lnTo>
                  <a:pt x="92" y="416"/>
                </a:lnTo>
                <a:lnTo>
                  <a:pt x="91" y="416"/>
                </a:lnTo>
                <a:lnTo>
                  <a:pt x="92" y="416"/>
                </a:lnTo>
                <a:lnTo>
                  <a:pt x="91" y="416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1" y="415"/>
                </a:lnTo>
                <a:lnTo>
                  <a:pt x="92" y="415"/>
                </a:lnTo>
                <a:lnTo>
                  <a:pt x="93" y="415"/>
                </a:lnTo>
                <a:lnTo>
                  <a:pt x="93" y="414"/>
                </a:lnTo>
                <a:lnTo>
                  <a:pt x="93" y="413"/>
                </a:lnTo>
                <a:lnTo>
                  <a:pt x="93" y="414"/>
                </a:lnTo>
                <a:lnTo>
                  <a:pt x="93" y="413"/>
                </a:lnTo>
                <a:lnTo>
                  <a:pt x="93" y="414"/>
                </a:lnTo>
                <a:lnTo>
                  <a:pt x="93" y="413"/>
                </a:lnTo>
                <a:lnTo>
                  <a:pt x="93" y="414"/>
                </a:lnTo>
                <a:lnTo>
                  <a:pt x="93" y="413"/>
                </a:lnTo>
                <a:lnTo>
                  <a:pt x="92" y="413"/>
                </a:lnTo>
                <a:lnTo>
                  <a:pt x="93" y="413"/>
                </a:lnTo>
                <a:lnTo>
                  <a:pt x="93" y="412"/>
                </a:lnTo>
                <a:lnTo>
                  <a:pt x="93" y="413"/>
                </a:lnTo>
                <a:lnTo>
                  <a:pt x="93" y="412"/>
                </a:lnTo>
                <a:lnTo>
                  <a:pt x="93" y="413"/>
                </a:lnTo>
                <a:lnTo>
                  <a:pt x="93" y="412"/>
                </a:lnTo>
                <a:lnTo>
                  <a:pt x="93" y="413"/>
                </a:lnTo>
                <a:lnTo>
                  <a:pt x="93" y="412"/>
                </a:lnTo>
                <a:lnTo>
                  <a:pt x="93" y="411"/>
                </a:lnTo>
                <a:lnTo>
                  <a:pt x="93" y="412"/>
                </a:lnTo>
                <a:lnTo>
                  <a:pt x="93" y="411"/>
                </a:lnTo>
                <a:lnTo>
                  <a:pt x="94" y="411"/>
                </a:lnTo>
                <a:lnTo>
                  <a:pt x="94" y="412"/>
                </a:lnTo>
                <a:lnTo>
                  <a:pt x="94" y="411"/>
                </a:lnTo>
                <a:lnTo>
                  <a:pt x="94" y="412"/>
                </a:lnTo>
                <a:lnTo>
                  <a:pt x="94" y="411"/>
                </a:lnTo>
                <a:lnTo>
                  <a:pt x="94" y="412"/>
                </a:lnTo>
                <a:lnTo>
                  <a:pt x="95" y="412"/>
                </a:lnTo>
                <a:lnTo>
                  <a:pt x="94" y="412"/>
                </a:lnTo>
                <a:lnTo>
                  <a:pt x="95" y="412"/>
                </a:lnTo>
                <a:lnTo>
                  <a:pt x="95" y="411"/>
                </a:lnTo>
                <a:lnTo>
                  <a:pt x="95" y="412"/>
                </a:lnTo>
                <a:lnTo>
                  <a:pt x="95" y="411"/>
                </a:lnTo>
                <a:lnTo>
                  <a:pt x="95" y="412"/>
                </a:lnTo>
                <a:lnTo>
                  <a:pt x="95" y="411"/>
                </a:lnTo>
                <a:lnTo>
                  <a:pt x="95" y="412"/>
                </a:lnTo>
                <a:lnTo>
                  <a:pt x="95" y="411"/>
                </a:lnTo>
                <a:lnTo>
                  <a:pt x="95" y="412"/>
                </a:lnTo>
                <a:lnTo>
                  <a:pt x="95" y="413"/>
                </a:lnTo>
                <a:lnTo>
                  <a:pt x="95" y="412"/>
                </a:lnTo>
                <a:lnTo>
                  <a:pt x="95" y="413"/>
                </a:lnTo>
                <a:lnTo>
                  <a:pt x="96" y="413"/>
                </a:lnTo>
                <a:lnTo>
                  <a:pt x="96" y="412"/>
                </a:lnTo>
                <a:lnTo>
                  <a:pt x="96" y="413"/>
                </a:lnTo>
                <a:lnTo>
                  <a:pt x="96" y="412"/>
                </a:lnTo>
                <a:lnTo>
                  <a:pt x="96" y="413"/>
                </a:lnTo>
                <a:lnTo>
                  <a:pt x="96" y="412"/>
                </a:lnTo>
                <a:lnTo>
                  <a:pt x="97" y="413"/>
                </a:lnTo>
                <a:lnTo>
                  <a:pt x="97" y="412"/>
                </a:lnTo>
                <a:lnTo>
                  <a:pt x="97" y="413"/>
                </a:lnTo>
                <a:lnTo>
                  <a:pt x="97" y="412"/>
                </a:lnTo>
                <a:lnTo>
                  <a:pt x="97" y="413"/>
                </a:lnTo>
                <a:lnTo>
                  <a:pt x="97" y="412"/>
                </a:lnTo>
                <a:lnTo>
                  <a:pt x="97" y="411"/>
                </a:lnTo>
                <a:lnTo>
                  <a:pt x="97" y="412"/>
                </a:lnTo>
                <a:lnTo>
                  <a:pt x="97" y="411"/>
                </a:lnTo>
                <a:lnTo>
                  <a:pt x="97" y="412"/>
                </a:lnTo>
                <a:lnTo>
                  <a:pt x="97" y="411"/>
                </a:lnTo>
                <a:lnTo>
                  <a:pt x="98" y="412"/>
                </a:lnTo>
                <a:lnTo>
                  <a:pt x="98" y="411"/>
                </a:lnTo>
                <a:lnTo>
                  <a:pt x="98" y="412"/>
                </a:lnTo>
                <a:lnTo>
                  <a:pt x="98" y="411"/>
                </a:lnTo>
                <a:lnTo>
                  <a:pt x="98" y="412"/>
                </a:lnTo>
                <a:lnTo>
                  <a:pt x="98" y="411"/>
                </a:lnTo>
                <a:lnTo>
                  <a:pt x="98" y="412"/>
                </a:lnTo>
                <a:lnTo>
                  <a:pt x="99" y="412"/>
                </a:lnTo>
                <a:lnTo>
                  <a:pt x="99" y="411"/>
                </a:lnTo>
                <a:lnTo>
                  <a:pt x="99" y="412"/>
                </a:lnTo>
                <a:lnTo>
                  <a:pt x="99" y="411"/>
                </a:lnTo>
                <a:lnTo>
                  <a:pt x="99" y="410"/>
                </a:lnTo>
                <a:lnTo>
                  <a:pt x="98" y="410"/>
                </a:lnTo>
                <a:lnTo>
                  <a:pt x="98" y="409"/>
                </a:lnTo>
                <a:lnTo>
                  <a:pt x="99" y="410"/>
                </a:lnTo>
                <a:lnTo>
                  <a:pt x="99" y="409"/>
                </a:lnTo>
                <a:lnTo>
                  <a:pt x="99" y="408"/>
                </a:lnTo>
                <a:lnTo>
                  <a:pt x="98" y="408"/>
                </a:lnTo>
                <a:lnTo>
                  <a:pt x="97" y="408"/>
                </a:lnTo>
                <a:lnTo>
                  <a:pt x="97" y="407"/>
                </a:lnTo>
                <a:lnTo>
                  <a:pt x="96" y="407"/>
                </a:lnTo>
                <a:lnTo>
                  <a:pt x="96" y="406"/>
                </a:lnTo>
                <a:lnTo>
                  <a:pt x="97" y="406"/>
                </a:lnTo>
                <a:lnTo>
                  <a:pt x="97" y="405"/>
                </a:lnTo>
                <a:lnTo>
                  <a:pt x="97" y="406"/>
                </a:lnTo>
                <a:lnTo>
                  <a:pt x="97" y="405"/>
                </a:lnTo>
                <a:lnTo>
                  <a:pt x="98" y="405"/>
                </a:lnTo>
                <a:lnTo>
                  <a:pt x="98" y="406"/>
                </a:lnTo>
                <a:lnTo>
                  <a:pt x="98" y="405"/>
                </a:lnTo>
                <a:lnTo>
                  <a:pt x="98" y="406"/>
                </a:lnTo>
                <a:lnTo>
                  <a:pt x="98" y="405"/>
                </a:lnTo>
                <a:lnTo>
                  <a:pt x="98" y="406"/>
                </a:lnTo>
                <a:lnTo>
                  <a:pt x="98" y="405"/>
                </a:lnTo>
                <a:lnTo>
                  <a:pt x="99" y="405"/>
                </a:lnTo>
                <a:lnTo>
                  <a:pt x="99" y="404"/>
                </a:lnTo>
                <a:lnTo>
                  <a:pt x="98" y="404"/>
                </a:lnTo>
                <a:lnTo>
                  <a:pt x="98" y="403"/>
                </a:lnTo>
                <a:lnTo>
                  <a:pt x="99" y="403"/>
                </a:lnTo>
                <a:lnTo>
                  <a:pt x="99" y="402"/>
                </a:lnTo>
                <a:lnTo>
                  <a:pt x="98" y="402"/>
                </a:lnTo>
                <a:lnTo>
                  <a:pt x="98" y="401"/>
                </a:lnTo>
                <a:lnTo>
                  <a:pt x="98" y="402"/>
                </a:lnTo>
                <a:lnTo>
                  <a:pt x="97" y="402"/>
                </a:lnTo>
                <a:lnTo>
                  <a:pt x="97" y="401"/>
                </a:lnTo>
                <a:lnTo>
                  <a:pt x="96" y="401"/>
                </a:lnTo>
                <a:lnTo>
                  <a:pt x="96" y="400"/>
                </a:lnTo>
                <a:lnTo>
                  <a:pt x="96" y="401"/>
                </a:lnTo>
                <a:lnTo>
                  <a:pt x="96" y="400"/>
                </a:lnTo>
                <a:lnTo>
                  <a:pt x="96" y="401"/>
                </a:lnTo>
                <a:lnTo>
                  <a:pt x="96" y="400"/>
                </a:lnTo>
                <a:lnTo>
                  <a:pt x="96" y="401"/>
                </a:lnTo>
                <a:lnTo>
                  <a:pt x="95" y="401"/>
                </a:lnTo>
                <a:lnTo>
                  <a:pt x="95" y="402"/>
                </a:lnTo>
                <a:lnTo>
                  <a:pt x="94" y="402"/>
                </a:lnTo>
                <a:lnTo>
                  <a:pt x="95" y="402"/>
                </a:lnTo>
                <a:lnTo>
                  <a:pt x="94" y="402"/>
                </a:lnTo>
                <a:lnTo>
                  <a:pt x="94" y="401"/>
                </a:lnTo>
                <a:lnTo>
                  <a:pt x="94" y="402"/>
                </a:lnTo>
                <a:lnTo>
                  <a:pt x="93" y="402"/>
                </a:lnTo>
                <a:lnTo>
                  <a:pt x="93" y="401"/>
                </a:lnTo>
                <a:lnTo>
                  <a:pt x="93" y="400"/>
                </a:lnTo>
                <a:lnTo>
                  <a:pt x="93" y="401"/>
                </a:lnTo>
                <a:lnTo>
                  <a:pt x="93" y="400"/>
                </a:lnTo>
                <a:lnTo>
                  <a:pt x="92" y="400"/>
                </a:lnTo>
                <a:lnTo>
                  <a:pt x="93" y="400"/>
                </a:lnTo>
                <a:lnTo>
                  <a:pt x="93" y="399"/>
                </a:lnTo>
                <a:lnTo>
                  <a:pt x="93" y="400"/>
                </a:lnTo>
                <a:lnTo>
                  <a:pt x="93" y="399"/>
                </a:lnTo>
                <a:lnTo>
                  <a:pt x="93" y="398"/>
                </a:lnTo>
                <a:lnTo>
                  <a:pt x="92" y="398"/>
                </a:lnTo>
                <a:lnTo>
                  <a:pt x="92" y="399"/>
                </a:lnTo>
                <a:lnTo>
                  <a:pt x="91" y="399"/>
                </a:lnTo>
                <a:lnTo>
                  <a:pt x="92" y="399"/>
                </a:lnTo>
                <a:lnTo>
                  <a:pt x="91" y="399"/>
                </a:lnTo>
                <a:lnTo>
                  <a:pt x="92" y="399"/>
                </a:lnTo>
                <a:lnTo>
                  <a:pt x="91" y="399"/>
                </a:lnTo>
                <a:lnTo>
                  <a:pt x="92" y="398"/>
                </a:lnTo>
                <a:lnTo>
                  <a:pt x="91" y="398"/>
                </a:lnTo>
                <a:lnTo>
                  <a:pt x="92" y="398"/>
                </a:lnTo>
                <a:lnTo>
                  <a:pt x="91" y="398"/>
                </a:lnTo>
                <a:lnTo>
                  <a:pt x="92" y="398"/>
                </a:lnTo>
                <a:lnTo>
                  <a:pt x="91" y="398"/>
                </a:lnTo>
                <a:lnTo>
                  <a:pt x="92" y="398"/>
                </a:lnTo>
                <a:lnTo>
                  <a:pt x="91" y="398"/>
                </a:lnTo>
                <a:lnTo>
                  <a:pt x="92" y="398"/>
                </a:lnTo>
                <a:lnTo>
                  <a:pt x="91" y="398"/>
                </a:lnTo>
                <a:lnTo>
                  <a:pt x="91" y="397"/>
                </a:lnTo>
                <a:lnTo>
                  <a:pt x="92" y="397"/>
                </a:lnTo>
                <a:lnTo>
                  <a:pt x="91" y="397"/>
                </a:lnTo>
                <a:lnTo>
                  <a:pt x="92" y="397"/>
                </a:lnTo>
                <a:lnTo>
                  <a:pt x="91" y="397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1" y="396"/>
                </a:lnTo>
                <a:lnTo>
                  <a:pt x="92" y="396"/>
                </a:lnTo>
                <a:lnTo>
                  <a:pt x="93" y="396"/>
                </a:lnTo>
                <a:lnTo>
                  <a:pt x="93" y="395"/>
                </a:lnTo>
                <a:lnTo>
                  <a:pt x="93" y="394"/>
                </a:lnTo>
                <a:lnTo>
                  <a:pt x="93" y="395"/>
                </a:lnTo>
                <a:lnTo>
                  <a:pt x="93" y="394"/>
                </a:lnTo>
                <a:lnTo>
                  <a:pt x="92" y="394"/>
                </a:lnTo>
                <a:lnTo>
                  <a:pt x="93" y="394"/>
                </a:lnTo>
                <a:lnTo>
                  <a:pt x="93" y="393"/>
                </a:lnTo>
                <a:lnTo>
                  <a:pt x="93" y="392"/>
                </a:lnTo>
                <a:lnTo>
                  <a:pt x="93" y="393"/>
                </a:lnTo>
                <a:lnTo>
                  <a:pt x="93" y="392"/>
                </a:lnTo>
                <a:lnTo>
                  <a:pt x="94" y="392"/>
                </a:lnTo>
                <a:lnTo>
                  <a:pt x="94" y="393"/>
                </a:lnTo>
                <a:lnTo>
                  <a:pt x="94" y="392"/>
                </a:lnTo>
                <a:lnTo>
                  <a:pt x="94" y="393"/>
                </a:lnTo>
                <a:lnTo>
                  <a:pt x="94" y="392"/>
                </a:lnTo>
                <a:lnTo>
                  <a:pt x="94" y="393"/>
                </a:lnTo>
                <a:lnTo>
                  <a:pt x="95" y="393"/>
                </a:lnTo>
                <a:lnTo>
                  <a:pt x="94" y="393"/>
                </a:lnTo>
                <a:lnTo>
                  <a:pt x="95" y="393"/>
                </a:lnTo>
                <a:lnTo>
                  <a:pt x="95" y="392"/>
                </a:lnTo>
                <a:lnTo>
                  <a:pt x="95" y="393"/>
                </a:lnTo>
                <a:lnTo>
                  <a:pt x="95" y="392"/>
                </a:lnTo>
                <a:lnTo>
                  <a:pt x="95" y="393"/>
                </a:lnTo>
                <a:lnTo>
                  <a:pt x="95" y="392"/>
                </a:lnTo>
                <a:lnTo>
                  <a:pt x="95" y="393"/>
                </a:lnTo>
                <a:lnTo>
                  <a:pt x="95" y="392"/>
                </a:lnTo>
                <a:lnTo>
                  <a:pt x="95" y="393"/>
                </a:lnTo>
                <a:lnTo>
                  <a:pt x="95" y="394"/>
                </a:lnTo>
                <a:lnTo>
                  <a:pt x="96" y="394"/>
                </a:lnTo>
                <a:lnTo>
                  <a:pt x="97" y="394"/>
                </a:lnTo>
                <a:lnTo>
                  <a:pt x="97" y="393"/>
                </a:lnTo>
                <a:lnTo>
                  <a:pt x="97" y="392"/>
                </a:lnTo>
                <a:lnTo>
                  <a:pt x="97" y="393"/>
                </a:lnTo>
                <a:lnTo>
                  <a:pt x="97" y="392"/>
                </a:lnTo>
                <a:lnTo>
                  <a:pt x="97" y="393"/>
                </a:lnTo>
                <a:lnTo>
                  <a:pt x="97" y="392"/>
                </a:lnTo>
                <a:lnTo>
                  <a:pt x="98" y="393"/>
                </a:lnTo>
                <a:lnTo>
                  <a:pt x="98" y="392"/>
                </a:lnTo>
                <a:lnTo>
                  <a:pt x="98" y="393"/>
                </a:lnTo>
                <a:lnTo>
                  <a:pt x="98" y="392"/>
                </a:lnTo>
                <a:lnTo>
                  <a:pt x="98" y="393"/>
                </a:lnTo>
                <a:lnTo>
                  <a:pt x="98" y="392"/>
                </a:lnTo>
                <a:lnTo>
                  <a:pt x="98" y="393"/>
                </a:lnTo>
                <a:lnTo>
                  <a:pt x="99" y="393"/>
                </a:lnTo>
                <a:lnTo>
                  <a:pt x="99" y="392"/>
                </a:lnTo>
                <a:lnTo>
                  <a:pt x="99" y="393"/>
                </a:lnTo>
                <a:lnTo>
                  <a:pt x="99" y="392"/>
                </a:lnTo>
                <a:lnTo>
                  <a:pt x="99" y="391"/>
                </a:lnTo>
                <a:lnTo>
                  <a:pt x="98" y="391"/>
                </a:lnTo>
                <a:lnTo>
                  <a:pt x="98" y="390"/>
                </a:lnTo>
                <a:lnTo>
                  <a:pt x="99" y="391"/>
                </a:lnTo>
                <a:lnTo>
                  <a:pt x="99" y="390"/>
                </a:lnTo>
                <a:lnTo>
                  <a:pt x="99" y="389"/>
                </a:lnTo>
                <a:lnTo>
                  <a:pt x="98" y="389"/>
                </a:lnTo>
                <a:lnTo>
                  <a:pt x="97" y="389"/>
                </a:lnTo>
                <a:lnTo>
                  <a:pt x="97" y="388"/>
                </a:lnTo>
                <a:lnTo>
                  <a:pt x="96" y="388"/>
                </a:lnTo>
                <a:lnTo>
                  <a:pt x="96" y="387"/>
                </a:lnTo>
                <a:lnTo>
                  <a:pt x="97" y="387"/>
                </a:lnTo>
                <a:lnTo>
                  <a:pt x="97" y="386"/>
                </a:lnTo>
                <a:lnTo>
                  <a:pt x="98" y="386"/>
                </a:lnTo>
                <a:lnTo>
                  <a:pt x="98" y="387"/>
                </a:lnTo>
                <a:lnTo>
                  <a:pt x="98" y="386"/>
                </a:lnTo>
                <a:lnTo>
                  <a:pt x="99" y="386"/>
                </a:lnTo>
                <a:lnTo>
                  <a:pt x="99" y="385"/>
                </a:lnTo>
                <a:lnTo>
                  <a:pt x="99" y="386"/>
                </a:lnTo>
                <a:lnTo>
                  <a:pt x="99" y="385"/>
                </a:lnTo>
                <a:lnTo>
                  <a:pt x="98" y="385"/>
                </a:lnTo>
                <a:lnTo>
                  <a:pt x="98" y="384"/>
                </a:lnTo>
                <a:lnTo>
                  <a:pt x="99" y="384"/>
                </a:lnTo>
                <a:lnTo>
                  <a:pt x="99" y="383"/>
                </a:lnTo>
                <a:lnTo>
                  <a:pt x="100" y="383"/>
                </a:lnTo>
                <a:lnTo>
                  <a:pt x="99" y="383"/>
                </a:lnTo>
                <a:lnTo>
                  <a:pt x="100" y="383"/>
                </a:lnTo>
                <a:lnTo>
                  <a:pt x="100" y="384"/>
                </a:lnTo>
                <a:lnTo>
                  <a:pt x="100" y="383"/>
                </a:lnTo>
                <a:lnTo>
                  <a:pt x="101" y="383"/>
                </a:lnTo>
                <a:lnTo>
                  <a:pt x="101" y="384"/>
                </a:lnTo>
                <a:lnTo>
                  <a:pt x="102" y="384"/>
                </a:lnTo>
                <a:lnTo>
                  <a:pt x="101" y="385"/>
                </a:lnTo>
                <a:lnTo>
                  <a:pt x="102" y="385"/>
                </a:lnTo>
                <a:lnTo>
                  <a:pt x="102" y="384"/>
                </a:lnTo>
                <a:lnTo>
                  <a:pt x="102" y="383"/>
                </a:lnTo>
                <a:lnTo>
                  <a:pt x="103" y="383"/>
                </a:lnTo>
                <a:lnTo>
                  <a:pt x="103" y="384"/>
                </a:lnTo>
                <a:lnTo>
                  <a:pt x="103" y="383"/>
                </a:lnTo>
                <a:lnTo>
                  <a:pt x="104" y="383"/>
                </a:lnTo>
                <a:lnTo>
                  <a:pt x="105" y="383"/>
                </a:lnTo>
                <a:lnTo>
                  <a:pt x="105" y="384"/>
                </a:lnTo>
                <a:lnTo>
                  <a:pt x="104" y="384"/>
                </a:lnTo>
                <a:lnTo>
                  <a:pt x="105" y="384"/>
                </a:lnTo>
                <a:lnTo>
                  <a:pt x="105" y="385"/>
                </a:lnTo>
                <a:lnTo>
                  <a:pt x="104" y="385"/>
                </a:lnTo>
                <a:lnTo>
                  <a:pt x="104" y="386"/>
                </a:lnTo>
                <a:lnTo>
                  <a:pt x="104" y="385"/>
                </a:lnTo>
                <a:lnTo>
                  <a:pt x="105" y="385"/>
                </a:lnTo>
                <a:lnTo>
                  <a:pt x="105" y="386"/>
                </a:lnTo>
                <a:lnTo>
                  <a:pt x="104" y="386"/>
                </a:lnTo>
                <a:lnTo>
                  <a:pt x="105" y="386"/>
                </a:lnTo>
                <a:lnTo>
                  <a:pt x="105" y="387"/>
                </a:lnTo>
                <a:lnTo>
                  <a:pt x="106" y="387"/>
                </a:lnTo>
                <a:lnTo>
                  <a:pt x="105" y="386"/>
                </a:lnTo>
                <a:lnTo>
                  <a:pt x="106" y="386"/>
                </a:lnTo>
                <a:lnTo>
                  <a:pt x="105" y="386"/>
                </a:lnTo>
                <a:lnTo>
                  <a:pt x="106" y="386"/>
                </a:lnTo>
                <a:lnTo>
                  <a:pt x="105" y="386"/>
                </a:lnTo>
                <a:lnTo>
                  <a:pt x="106" y="386"/>
                </a:lnTo>
                <a:lnTo>
                  <a:pt x="106" y="387"/>
                </a:lnTo>
                <a:lnTo>
                  <a:pt x="107" y="387"/>
                </a:lnTo>
                <a:lnTo>
                  <a:pt x="107" y="388"/>
                </a:lnTo>
                <a:lnTo>
                  <a:pt x="107" y="387"/>
                </a:lnTo>
                <a:lnTo>
                  <a:pt x="108" y="387"/>
                </a:lnTo>
                <a:lnTo>
                  <a:pt x="108" y="386"/>
                </a:lnTo>
                <a:lnTo>
                  <a:pt x="109" y="386"/>
                </a:lnTo>
                <a:lnTo>
                  <a:pt x="109" y="387"/>
                </a:lnTo>
                <a:lnTo>
                  <a:pt x="109" y="386"/>
                </a:lnTo>
                <a:lnTo>
                  <a:pt x="110" y="386"/>
                </a:lnTo>
                <a:lnTo>
                  <a:pt x="109" y="386"/>
                </a:lnTo>
                <a:lnTo>
                  <a:pt x="110" y="386"/>
                </a:lnTo>
                <a:lnTo>
                  <a:pt x="110" y="385"/>
                </a:lnTo>
                <a:lnTo>
                  <a:pt x="110" y="386"/>
                </a:lnTo>
                <a:lnTo>
                  <a:pt x="110" y="385"/>
                </a:lnTo>
                <a:lnTo>
                  <a:pt x="109" y="385"/>
                </a:lnTo>
                <a:lnTo>
                  <a:pt x="109" y="384"/>
                </a:lnTo>
                <a:lnTo>
                  <a:pt x="110" y="384"/>
                </a:lnTo>
                <a:lnTo>
                  <a:pt x="109" y="384"/>
                </a:lnTo>
                <a:lnTo>
                  <a:pt x="110" y="383"/>
                </a:lnTo>
                <a:lnTo>
                  <a:pt x="111" y="383"/>
                </a:lnTo>
                <a:lnTo>
                  <a:pt x="111" y="384"/>
                </a:lnTo>
                <a:lnTo>
                  <a:pt x="111" y="383"/>
                </a:lnTo>
                <a:lnTo>
                  <a:pt x="112" y="383"/>
                </a:lnTo>
                <a:lnTo>
                  <a:pt x="112" y="384"/>
                </a:lnTo>
                <a:lnTo>
                  <a:pt x="112" y="385"/>
                </a:lnTo>
                <a:lnTo>
                  <a:pt x="113" y="385"/>
                </a:lnTo>
                <a:lnTo>
                  <a:pt x="113" y="384"/>
                </a:lnTo>
                <a:lnTo>
                  <a:pt x="113" y="383"/>
                </a:lnTo>
                <a:lnTo>
                  <a:pt x="114" y="383"/>
                </a:lnTo>
                <a:lnTo>
                  <a:pt x="114" y="384"/>
                </a:lnTo>
                <a:lnTo>
                  <a:pt x="114" y="383"/>
                </a:lnTo>
                <a:lnTo>
                  <a:pt x="115" y="383"/>
                </a:lnTo>
                <a:lnTo>
                  <a:pt x="116" y="383"/>
                </a:lnTo>
                <a:lnTo>
                  <a:pt x="116" y="384"/>
                </a:lnTo>
                <a:lnTo>
                  <a:pt x="115" y="384"/>
                </a:lnTo>
                <a:lnTo>
                  <a:pt x="116" y="384"/>
                </a:lnTo>
                <a:lnTo>
                  <a:pt x="116" y="385"/>
                </a:lnTo>
                <a:lnTo>
                  <a:pt x="115" y="385"/>
                </a:lnTo>
                <a:lnTo>
                  <a:pt x="115" y="386"/>
                </a:lnTo>
                <a:lnTo>
                  <a:pt x="115" y="385"/>
                </a:lnTo>
                <a:lnTo>
                  <a:pt x="115" y="386"/>
                </a:lnTo>
                <a:lnTo>
                  <a:pt x="116" y="386"/>
                </a:lnTo>
                <a:lnTo>
                  <a:pt x="115" y="386"/>
                </a:lnTo>
                <a:lnTo>
                  <a:pt x="116" y="386"/>
                </a:lnTo>
                <a:lnTo>
                  <a:pt x="116" y="387"/>
                </a:lnTo>
                <a:lnTo>
                  <a:pt x="116" y="386"/>
                </a:lnTo>
                <a:lnTo>
                  <a:pt x="117" y="386"/>
                </a:lnTo>
                <a:lnTo>
                  <a:pt x="117" y="387"/>
                </a:lnTo>
                <a:lnTo>
                  <a:pt x="118" y="387"/>
                </a:lnTo>
                <a:lnTo>
                  <a:pt x="118" y="388"/>
                </a:lnTo>
                <a:lnTo>
                  <a:pt x="117" y="388"/>
                </a:lnTo>
                <a:lnTo>
                  <a:pt x="117" y="389"/>
                </a:lnTo>
                <a:lnTo>
                  <a:pt x="116" y="389"/>
                </a:lnTo>
                <a:lnTo>
                  <a:pt x="115" y="389"/>
                </a:lnTo>
                <a:lnTo>
                  <a:pt x="115" y="390"/>
                </a:lnTo>
                <a:lnTo>
                  <a:pt x="116" y="390"/>
                </a:lnTo>
                <a:lnTo>
                  <a:pt x="115" y="390"/>
                </a:lnTo>
                <a:lnTo>
                  <a:pt x="116" y="390"/>
                </a:lnTo>
                <a:lnTo>
                  <a:pt x="116" y="391"/>
                </a:lnTo>
                <a:lnTo>
                  <a:pt x="116" y="390"/>
                </a:lnTo>
                <a:lnTo>
                  <a:pt x="116" y="391"/>
                </a:lnTo>
                <a:lnTo>
                  <a:pt x="115" y="391"/>
                </a:lnTo>
                <a:lnTo>
                  <a:pt x="115" y="392"/>
                </a:lnTo>
                <a:lnTo>
                  <a:pt x="116" y="392"/>
                </a:lnTo>
                <a:lnTo>
                  <a:pt x="115" y="392"/>
                </a:lnTo>
                <a:lnTo>
                  <a:pt x="115" y="393"/>
                </a:lnTo>
                <a:lnTo>
                  <a:pt x="115" y="392"/>
                </a:lnTo>
                <a:lnTo>
                  <a:pt x="115" y="393"/>
                </a:lnTo>
                <a:lnTo>
                  <a:pt x="116" y="393"/>
                </a:lnTo>
                <a:lnTo>
                  <a:pt x="116" y="392"/>
                </a:lnTo>
                <a:lnTo>
                  <a:pt x="116" y="393"/>
                </a:lnTo>
                <a:lnTo>
                  <a:pt x="116" y="392"/>
                </a:lnTo>
                <a:lnTo>
                  <a:pt x="116" y="393"/>
                </a:lnTo>
                <a:lnTo>
                  <a:pt x="116" y="392"/>
                </a:lnTo>
                <a:lnTo>
                  <a:pt x="117" y="392"/>
                </a:lnTo>
                <a:lnTo>
                  <a:pt x="117" y="393"/>
                </a:lnTo>
                <a:lnTo>
                  <a:pt x="117" y="392"/>
                </a:lnTo>
                <a:lnTo>
                  <a:pt x="117" y="393"/>
                </a:lnTo>
                <a:lnTo>
                  <a:pt x="117" y="392"/>
                </a:lnTo>
                <a:lnTo>
                  <a:pt x="117" y="393"/>
                </a:lnTo>
                <a:lnTo>
                  <a:pt x="117" y="392"/>
                </a:lnTo>
                <a:lnTo>
                  <a:pt x="117" y="393"/>
                </a:lnTo>
                <a:lnTo>
                  <a:pt x="117" y="394"/>
                </a:lnTo>
                <a:lnTo>
                  <a:pt x="118" y="394"/>
                </a:lnTo>
                <a:lnTo>
                  <a:pt x="119" y="394"/>
                </a:lnTo>
                <a:lnTo>
                  <a:pt x="118" y="394"/>
                </a:lnTo>
                <a:lnTo>
                  <a:pt x="119" y="394"/>
                </a:lnTo>
                <a:lnTo>
                  <a:pt x="119" y="393"/>
                </a:lnTo>
                <a:lnTo>
                  <a:pt x="119" y="392"/>
                </a:lnTo>
                <a:lnTo>
                  <a:pt x="119" y="393"/>
                </a:lnTo>
                <a:lnTo>
                  <a:pt x="119" y="392"/>
                </a:lnTo>
                <a:lnTo>
                  <a:pt x="119" y="393"/>
                </a:lnTo>
                <a:lnTo>
                  <a:pt x="119" y="392"/>
                </a:lnTo>
                <a:lnTo>
                  <a:pt x="119" y="393"/>
                </a:lnTo>
                <a:lnTo>
                  <a:pt x="119" y="392"/>
                </a:lnTo>
                <a:lnTo>
                  <a:pt x="120" y="392"/>
                </a:lnTo>
                <a:lnTo>
                  <a:pt x="120" y="393"/>
                </a:lnTo>
                <a:lnTo>
                  <a:pt x="120" y="392"/>
                </a:lnTo>
                <a:lnTo>
                  <a:pt x="120" y="393"/>
                </a:lnTo>
                <a:lnTo>
                  <a:pt x="120" y="392"/>
                </a:lnTo>
                <a:lnTo>
                  <a:pt x="120" y="393"/>
                </a:lnTo>
                <a:lnTo>
                  <a:pt x="121" y="393"/>
                </a:lnTo>
                <a:lnTo>
                  <a:pt x="120" y="393"/>
                </a:lnTo>
                <a:lnTo>
                  <a:pt x="121" y="392"/>
                </a:lnTo>
                <a:lnTo>
                  <a:pt x="121" y="393"/>
                </a:lnTo>
                <a:lnTo>
                  <a:pt x="121" y="392"/>
                </a:lnTo>
                <a:lnTo>
                  <a:pt x="121" y="393"/>
                </a:lnTo>
                <a:lnTo>
                  <a:pt x="121" y="394"/>
                </a:lnTo>
                <a:lnTo>
                  <a:pt x="122" y="394"/>
                </a:lnTo>
                <a:lnTo>
                  <a:pt x="121" y="394"/>
                </a:lnTo>
                <a:lnTo>
                  <a:pt x="121" y="395"/>
                </a:lnTo>
                <a:lnTo>
                  <a:pt x="121" y="394"/>
                </a:lnTo>
                <a:lnTo>
                  <a:pt x="121" y="395"/>
                </a:lnTo>
                <a:lnTo>
                  <a:pt x="121" y="396"/>
                </a:lnTo>
                <a:lnTo>
                  <a:pt x="122" y="396"/>
                </a:lnTo>
                <a:lnTo>
                  <a:pt x="123" y="396"/>
                </a:lnTo>
                <a:lnTo>
                  <a:pt x="123" y="397"/>
                </a:lnTo>
                <a:lnTo>
                  <a:pt x="124" y="397"/>
                </a:lnTo>
                <a:lnTo>
                  <a:pt x="124" y="396"/>
                </a:lnTo>
                <a:lnTo>
                  <a:pt x="125" y="396"/>
                </a:lnTo>
                <a:lnTo>
                  <a:pt x="126" y="396"/>
                </a:lnTo>
                <a:lnTo>
                  <a:pt x="125" y="396"/>
                </a:lnTo>
                <a:lnTo>
                  <a:pt x="126" y="396"/>
                </a:lnTo>
                <a:lnTo>
                  <a:pt x="126" y="395"/>
                </a:lnTo>
                <a:lnTo>
                  <a:pt x="126" y="394"/>
                </a:lnTo>
                <a:lnTo>
                  <a:pt x="126" y="395"/>
                </a:lnTo>
                <a:lnTo>
                  <a:pt x="126" y="394"/>
                </a:lnTo>
                <a:lnTo>
                  <a:pt x="125" y="394"/>
                </a:lnTo>
                <a:lnTo>
                  <a:pt x="126" y="394"/>
                </a:lnTo>
                <a:lnTo>
                  <a:pt x="125" y="394"/>
                </a:lnTo>
                <a:lnTo>
                  <a:pt x="126" y="394"/>
                </a:lnTo>
                <a:lnTo>
                  <a:pt x="125" y="394"/>
                </a:lnTo>
                <a:lnTo>
                  <a:pt x="126" y="394"/>
                </a:lnTo>
                <a:lnTo>
                  <a:pt x="126" y="393"/>
                </a:lnTo>
                <a:lnTo>
                  <a:pt x="126" y="392"/>
                </a:lnTo>
                <a:lnTo>
                  <a:pt x="126" y="393"/>
                </a:lnTo>
                <a:lnTo>
                  <a:pt x="126" y="392"/>
                </a:lnTo>
                <a:lnTo>
                  <a:pt x="126" y="393"/>
                </a:lnTo>
                <a:lnTo>
                  <a:pt x="127" y="393"/>
                </a:lnTo>
                <a:lnTo>
                  <a:pt x="127" y="392"/>
                </a:lnTo>
                <a:lnTo>
                  <a:pt x="127" y="393"/>
                </a:lnTo>
                <a:lnTo>
                  <a:pt x="127" y="392"/>
                </a:lnTo>
                <a:lnTo>
                  <a:pt x="127" y="393"/>
                </a:lnTo>
                <a:lnTo>
                  <a:pt x="127" y="392"/>
                </a:lnTo>
                <a:lnTo>
                  <a:pt x="128" y="393"/>
                </a:lnTo>
                <a:lnTo>
                  <a:pt x="128" y="392"/>
                </a:lnTo>
                <a:lnTo>
                  <a:pt x="128" y="393"/>
                </a:lnTo>
                <a:lnTo>
                  <a:pt x="128" y="392"/>
                </a:lnTo>
                <a:lnTo>
                  <a:pt x="128" y="393"/>
                </a:lnTo>
                <a:lnTo>
                  <a:pt x="128" y="392"/>
                </a:lnTo>
                <a:lnTo>
                  <a:pt x="128" y="393"/>
                </a:lnTo>
                <a:lnTo>
                  <a:pt x="128" y="394"/>
                </a:lnTo>
                <a:lnTo>
                  <a:pt x="129" y="394"/>
                </a:lnTo>
                <a:lnTo>
                  <a:pt x="130" y="394"/>
                </a:lnTo>
                <a:lnTo>
                  <a:pt x="130" y="393"/>
                </a:lnTo>
                <a:lnTo>
                  <a:pt x="130" y="392"/>
                </a:lnTo>
                <a:lnTo>
                  <a:pt x="130" y="393"/>
                </a:lnTo>
                <a:lnTo>
                  <a:pt x="130" y="392"/>
                </a:lnTo>
                <a:lnTo>
                  <a:pt x="130" y="393"/>
                </a:lnTo>
                <a:lnTo>
                  <a:pt x="130" y="392"/>
                </a:lnTo>
                <a:lnTo>
                  <a:pt x="130" y="393"/>
                </a:lnTo>
                <a:lnTo>
                  <a:pt x="130" y="392"/>
                </a:lnTo>
                <a:lnTo>
                  <a:pt x="130" y="393"/>
                </a:lnTo>
                <a:lnTo>
                  <a:pt x="131" y="393"/>
                </a:lnTo>
                <a:lnTo>
                  <a:pt x="130" y="393"/>
                </a:lnTo>
                <a:lnTo>
                  <a:pt x="131" y="393"/>
                </a:lnTo>
                <a:lnTo>
                  <a:pt x="131" y="392"/>
                </a:lnTo>
                <a:lnTo>
                  <a:pt x="131" y="393"/>
                </a:lnTo>
                <a:lnTo>
                  <a:pt x="131" y="392"/>
                </a:lnTo>
                <a:lnTo>
                  <a:pt x="131" y="393"/>
                </a:lnTo>
                <a:lnTo>
                  <a:pt x="131" y="392"/>
                </a:lnTo>
                <a:lnTo>
                  <a:pt x="132" y="392"/>
                </a:lnTo>
                <a:lnTo>
                  <a:pt x="132" y="393"/>
                </a:lnTo>
                <a:lnTo>
                  <a:pt x="132" y="392"/>
                </a:lnTo>
                <a:lnTo>
                  <a:pt x="131" y="392"/>
                </a:lnTo>
                <a:lnTo>
                  <a:pt x="132" y="392"/>
                </a:lnTo>
                <a:lnTo>
                  <a:pt x="132" y="391"/>
                </a:lnTo>
                <a:lnTo>
                  <a:pt x="131" y="391"/>
                </a:lnTo>
                <a:lnTo>
                  <a:pt x="131" y="390"/>
                </a:lnTo>
                <a:lnTo>
                  <a:pt x="131" y="391"/>
                </a:lnTo>
                <a:lnTo>
                  <a:pt x="131" y="390"/>
                </a:lnTo>
                <a:lnTo>
                  <a:pt x="132" y="390"/>
                </a:lnTo>
                <a:lnTo>
                  <a:pt x="131" y="390"/>
                </a:lnTo>
                <a:lnTo>
                  <a:pt x="132" y="390"/>
                </a:lnTo>
                <a:lnTo>
                  <a:pt x="132" y="389"/>
                </a:lnTo>
                <a:lnTo>
                  <a:pt x="131" y="389"/>
                </a:lnTo>
                <a:lnTo>
                  <a:pt x="130" y="389"/>
                </a:lnTo>
                <a:lnTo>
                  <a:pt x="131" y="389"/>
                </a:lnTo>
                <a:lnTo>
                  <a:pt x="130" y="389"/>
                </a:lnTo>
                <a:lnTo>
                  <a:pt x="130" y="388"/>
                </a:lnTo>
                <a:lnTo>
                  <a:pt x="129" y="388"/>
                </a:lnTo>
                <a:lnTo>
                  <a:pt x="129" y="387"/>
                </a:lnTo>
                <a:lnTo>
                  <a:pt x="130" y="387"/>
                </a:lnTo>
                <a:lnTo>
                  <a:pt x="130" y="386"/>
                </a:lnTo>
                <a:lnTo>
                  <a:pt x="131" y="386"/>
                </a:lnTo>
                <a:lnTo>
                  <a:pt x="130" y="386"/>
                </a:lnTo>
                <a:lnTo>
                  <a:pt x="130" y="387"/>
                </a:lnTo>
                <a:lnTo>
                  <a:pt x="131" y="387"/>
                </a:lnTo>
                <a:lnTo>
                  <a:pt x="131" y="386"/>
                </a:lnTo>
                <a:lnTo>
                  <a:pt x="132" y="386"/>
                </a:lnTo>
                <a:lnTo>
                  <a:pt x="131" y="386"/>
                </a:lnTo>
                <a:lnTo>
                  <a:pt x="131" y="385"/>
                </a:lnTo>
                <a:lnTo>
                  <a:pt x="132" y="385"/>
                </a:lnTo>
                <a:lnTo>
                  <a:pt x="132" y="386"/>
                </a:lnTo>
                <a:lnTo>
                  <a:pt x="132" y="385"/>
                </a:lnTo>
                <a:lnTo>
                  <a:pt x="131" y="385"/>
                </a:lnTo>
                <a:lnTo>
                  <a:pt x="131" y="384"/>
                </a:lnTo>
                <a:lnTo>
                  <a:pt x="132" y="384"/>
                </a:lnTo>
                <a:lnTo>
                  <a:pt x="131" y="384"/>
                </a:lnTo>
                <a:lnTo>
                  <a:pt x="131" y="383"/>
                </a:lnTo>
                <a:lnTo>
                  <a:pt x="132" y="383"/>
                </a:lnTo>
                <a:lnTo>
                  <a:pt x="133" y="383"/>
                </a:lnTo>
                <a:lnTo>
                  <a:pt x="132" y="383"/>
                </a:lnTo>
                <a:lnTo>
                  <a:pt x="133" y="383"/>
                </a:lnTo>
                <a:lnTo>
                  <a:pt x="133" y="384"/>
                </a:lnTo>
                <a:lnTo>
                  <a:pt x="133" y="383"/>
                </a:lnTo>
                <a:lnTo>
                  <a:pt x="134" y="383"/>
                </a:lnTo>
                <a:lnTo>
                  <a:pt x="134" y="384"/>
                </a:lnTo>
                <a:lnTo>
                  <a:pt x="134" y="385"/>
                </a:lnTo>
                <a:lnTo>
                  <a:pt x="135" y="385"/>
                </a:lnTo>
                <a:lnTo>
                  <a:pt x="134" y="384"/>
                </a:lnTo>
                <a:lnTo>
                  <a:pt x="135" y="384"/>
                </a:lnTo>
                <a:lnTo>
                  <a:pt x="135" y="383"/>
                </a:lnTo>
                <a:lnTo>
                  <a:pt x="136" y="383"/>
                </a:lnTo>
                <a:lnTo>
                  <a:pt x="136" y="384"/>
                </a:lnTo>
                <a:lnTo>
                  <a:pt x="136" y="383"/>
                </a:lnTo>
                <a:lnTo>
                  <a:pt x="137" y="383"/>
                </a:lnTo>
                <a:lnTo>
                  <a:pt x="136" y="383"/>
                </a:lnTo>
                <a:lnTo>
                  <a:pt x="137" y="383"/>
                </a:lnTo>
                <a:lnTo>
                  <a:pt x="137" y="384"/>
                </a:lnTo>
                <a:lnTo>
                  <a:pt x="138" y="384"/>
                </a:lnTo>
                <a:lnTo>
                  <a:pt x="138" y="385"/>
                </a:lnTo>
                <a:lnTo>
                  <a:pt x="137" y="385"/>
                </a:lnTo>
                <a:lnTo>
                  <a:pt x="137" y="386"/>
                </a:lnTo>
                <a:lnTo>
                  <a:pt x="137" y="385"/>
                </a:lnTo>
                <a:lnTo>
                  <a:pt x="137" y="386"/>
                </a:lnTo>
                <a:lnTo>
                  <a:pt x="138" y="386"/>
                </a:lnTo>
                <a:lnTo>
                  <a:pt x="138" y="387"/>
                </a:lnTo>
                <a:lnTo>
                  <a:pt x="138" y="386"/>
                </a:lnTo>
                <a:lnTo>
                  <a:pt x="139" y="386"/>
                </a:lnTo>
                <a:lnTo>
                  <a:pt x="139" y="387"/>
                </a:lnTo>
                <a:lnTo>
                  <a:pt x="140" y="387"/>
                </a:lnTo>
                <a:lnTo>
                  <a:pt x="140" y="388"/>
                </a:lnTo>
                <a:lnTo>
                  <a:pt x="140" y="387"/>
                </a:lnTo>
                <a:lnTo>
                  <a:pt x="141" y="387"/>
                </a:lnTo>
                <a:lnTo>
                  <a:pt x="140" y="387"/>
                </a:lnTo>
                <a:lnTo>
                  <a:pt x="141" y="387"/>
                </a:lnTo>
                <a:lnTo>
                  <a:pt x="141" y="386"/>
                </a:lnTo>
                <a:lnTo>
                  <a:pt x="142" y="386"/>
                </a:lnTo>
                <a:lnTo>
                  <a:pt x="141" y="386"/>
                </a:lnTo>
                <a:lnTo>
                  <a:pt x="141" y="387"/>
                </a:lnTo>
                <a:lnTo>
                  <a:pt x="142" y="387"/>
                </a:lnTo>
                <a:lnTo>
                  <a:pt x="142" y="386"/>
                </a:lnTo>
                <a:lnTo>
                  <a:pt x="143" y="386"/>
                </a:lnTo>
                <a:lnTo>
                  <a:pt x="142" y="386"/>
                </a:lnTo>
                <a:lnTo>
                  <a:pt x="142" y="385"/>
                </a:lnTo>
                <a:lnTo>
                  <a:pt x="143" y="386"/>
                </a:lnTo>
                <a:lnTo>
                  <a:pt x="143" y="385"/>
                </a:lnTo>
                <a:lnTo>
                  <a:pt x="142" y="385"/>
                </a:lnTo>
                <a:lnTo>
                  <a:pt x="142" y="384"/>
                </a:lnTo>
                <a:lnTo>
                  <a:pt x="143" y="384"/>
                </a:lnTo>
                <a:lnTo>
                  <a:pt x="142" y="384"/>
                </a:lnTo>
                <a:lnTo>
                  <a:pt x="142" y="383"/>
                </a:lnTo>
                <a:lnTo>
                  <a:pt x="143" y="383"/>
                </a:lnTo>
                <a:lnTo>
                  <a:pt x="144" y="383"/>
                </a:lnTo>
                <a:lnTo>
                  <a:pt x="144" y="384"/>
                </a:lnTo>
                <a:lnTo>
                  <a:pt x="144" y="383"/>
                </a:lnTo>
                <a:lnTo>
                  <a:pt x="145" y="383"/>
                </a:lnTo>
                <a:lnTo>
                  <a:pt x="144" y="383"/>
                </a:lnTo>
                <a:lnTo>
                  <a:pt x="145" y="383"/>
                </a:lnTo>
                <a:lnTo>
                  <a:pt x="145" y="384"/>
                </a:lnTo>
                <a:lnTo>
                  <a:pt x="144" y="384"/>
                </a:lnTo>
                <a:lnTo>
                  <a:pt x="145" y="384"/>
                </a:lnTo>
                <a:lnTo>
                  <a:pt x="144" y="384"/>
                </a:lnTo>
                <a:lnTo>
                  <a:pt x="145" y="384"/>
                </a:lnTo>
                <a:lnTo>
                  <a:pt x="145" y="385"/>
                </a:lnTo>
                <a:lnTo>
                  <a:pt x="145" y="384"/>
                </a:lnTo>
                <a:lnTo>
                  <a:pt x="146" y="384"/>
                </a:lnTo>
                <a:lnTo>
                  <a:pt x="146" y="383"/>
                </a:lnTo>
                <a:lnTo>
                  <a:pt x="147" y="383"/>
                </a:lnTo>
                <a:lnTo>
                  <a:pt x="146" y="383"/>
                </a:lnTo>
                <a:lnTo>
                  <a:pt x="147" y="383"/>
                </a:lnTo>
                <a:lnTo>
                  <a:pt x="147" y="384"/>
                </a:lnTo>
                <a:lnTo>
                  <a:pt x="147" y="383"/>
                </a:lnTo>
                <a:lnTo>
                  <a:pt x="148" y="383"/>
                </a:lnTo>
                <a:lnTo>
                  <a:pt x="148" y="384"/>
                </a:lnTo>
                <a:lnTo>
                  <a:pt x="149" y="384"/>
                </a:lnTo>
                <a:lnTo>
                  <a:pt x="148" y="384"/>
                </a:lnTo>
                <a:lnTo>
                  <a:pt x="149" y="384"/>
                </a:lnTo>
                <a:lnTo>
                  <a:pt x="149" y="385"/>
                </a:lnTo>
                <a:lnTo>
                  <a:pt x="148" y="385"/>
                </a:lnTo>
                <a:lnTo>
                  <a:pt x="149" y="385"/>
                </a:lnTo>
                <a:lnTo>
                  <a:pt x="148" y="385"/>
                </a:lnTo>
                <a:lnTo>
                  <a:pt x="148" y="386"/>
                </a:lnTo>
                <a:lnTo>
                  <a:pt x="148" y="385"/>
                </a:lnTo>
                <a:lnTo>
                  <a:pt x="148" y="386"/>
                </a:lnTo>
                <a:lnTo>
                  <a:pt x="149" y="386"/>
                </a:lnTo>
                <a:lnTo>
                  <a:pt x="148" y="386"/>
                </a:lnTo>
                <a:lnTo>
                  <a:pt x="149" y="386"/>
                </a:lnTo>
                <a:lnTo>
                  <a:pt x="149" y="387"/>
                </a:lnTo>
                <a:lnTo>
                  <a:pt x="149" y="386"/>
                </a:lnTo>
                <a:lnTo>
                  <a:pt x="150" y="386"/>
                </a:lnTo>
                <a:lnTo>
                  <a:pt x="150" y="387"/>
                </a:lnTo>
                <a:lnTo>
                  <a:pt x="151" y="387"/>
                </a:lnTo>
                <a:lnTo>
                  <a:pt x="151" y="388"/>
                </a:lnTo>
                <a:lnTo>
                  <a:pt x="150" y="388"/>
                </a:lnTo>
                <a:lnTo>
                  <a:pt x="150" y="389"/>
                </a:lnTo>
                <a:lnTo>
                  <a:pt x="149" y="389"/>
                </a:lnTo>
                <a:lnTo>
                  <a:pt x="148" y="389"/>
                </a:lnTo>
                <a:lnTo>
                  <a:pt x="149" y="389"/>
                </a:lnTo>
                <a:lnTo>
                  <a:pt x="148" y="389"/>
                </a:lnTo>
                <a:lnTo>
                  <a:pt x="148" y="390"/>
                </a:lnTo>
                <a:lnTo>
                  <a:pt x="148" y="391"/>
                </a:lnTo>
                <a:lnTo>
                  <a:pt x="148" y="390"/>
                </a:lnTo>
                <a:lnTo>
                  <a:pt x="149" y="390"/>
                </a:lnTo>
                <a:lnTo>
                  <a:pt x="148" y="390"/>
                </a:lnTo>
                <a:lnTo>
                  <a:pt x="149" y="390"/>
                </a:lnTo>
                <a:lnTo>
                  <a:pt x="149" y="391"/>
                </a:lnTo>
                <a:lnTo>
                  <a:pt x="148" y="391"/>
                </a:lnTo>
                <a:lnTo>
                  <a:pt x="149" y="391"/>
                </a:lnTo>
                <a:lnTo>
                  <a:pt x="148" y="391"/>
                </a:lnTo>
                <a:lnTo>
                  <a:pt x="148" y="392"/>
                </a:lnTo>
                <a:lnTo>
                  <a:pt x="148" y="393"/>
                </a:lnTo>
                <a:lnTo>
                  <a:pt x="148" y="392"/>
                </a:lnTo>
                <a:lnTo>
                  <a:pt x="148" y="393"/>
                </a:lnTo>
                <a:lnTo>
                  <a:pt x="149" y="393"/>
                </a:lnTo>
                <a:lnTo>
                  <a:pt x="148" y="393"/>
                </a:lnTo>
                <a:lnTo>
                  <a:pt x="149" y="392"/>
                </a:lnTo>
                <a:lnTo>
                  <a:pt x="149" y="393"/>
                </a:lnTo>
                <a:lnTo>
                  <a:pt x="149" y="392"/>
                </a:lnTo>
                <a:lnTo>
                  <a:pt x="149" y="393"/>
                </a:lnTo>
                <a:lnTo>
                  <a:pt x="149" y="392"/>
                </a:lnTo>
                <a:lnTo>
                  <a:pt x="149" y="393"/>
                </a:lnTo>
                <a:lnTo>
                  <a:pt x="149" y="392"/>
                </a:lnTo>
                <a:lnTo>
                  <a:pt x="150" y="392"/>
                </a:lnTo>
                <a:lnTo>
                  <a:pt x="150" y="393"/>
                </a:lnTo>
                <a:lnTo>
                  <a:pt x="150" y="392"/>
                </a:lnTo>
                <a:lnTo>
                  <a:pt x="150" y="393"/>
                </a:lnTo>
                <a:lnTo>
                  <a:pt x="150" y="392"/>
                </a:lnTo>
                <a:lnTo>
                  <a:pt x="150" y="393"/>
                </a:lnTo>
                <a:lnTo>
                  <a:pt x="150" y="394"/>
                </a:lnTo>
                <a:lnTo>
                  <a:pt x="151" y="394"/>
                </a:lnTo>
                <a:lnTo>
                  <a:pt x="152" y="394"/>
                </a:lnTo>
                <a:lnTo>
                  <a:pt x="152" y="393"/>
                </a:lnTo>
                <a:lnTo>
                  <a:pt x="151" y="393"/>
                </a:lnTo>
                <a:lnTo>
                  <a:pt x="152" y="393"/>
                </a:lnTo>
                <a:lnTo>
                  <a:pt x="152" y="392"/>
                </a:lnTo>
                <a:lnTo>
                  <a:pt x="152" y="393"/>
                </a:lnTo>
                <a:lnTo>
                  <a:pt x="152" y="392"/>
                </a:lnTo>
                <a:lnTo>
                  <a:pt x="152" y="393"/>
                </a:lnTo>
                <a:lnTo>
                  <a:pt x="152" y="392"/>
                </a:lnTo>
                <a:lnTo>
                  <a:pt x="152" y="393"/>
                </a:lnTo>
                <a:lnTo>
                  <a:pt x="152" y="392"/>
                </a:lnTo>
                <a:lnTo>
                  <a:pt x="152" y="393"/>
                </a:lnTo>
                <a:lnTo>
                  <a:pt x="153" y="393"/>
                </a:lnTo>
                <a:lnTo>
                  <a:pt x="153" y="392"/>
                </a:lnTo>
                <a:lnTo>
                  <a:pt x="153" y="393"/>
                </a:lnTo>
                <a:lnTo>
                  <a:pt x="153" y="392"/>
                </a:lnTo>
                <a:lnTo>
                  <a:pt x="153" y="393"/>
                </a:lnTo>
                <a:lnTo>
                  <a:pt x="153" y="392"/>
                </a:lnTo>
                <a:lnTo>
                  <a:pt x="153" y="393"/>
                </a:lnTo>
                <a:lnTo>
                  <a:pt x="154" y="392"/>
                </a:lnTo>
                <a:lnTo>
                  <a:pt x="154" y="393"/>
                </a:lnTo>
                <a:lnTo>
                  <a:pt x="154" y="394"/>
                </a:lnTo>
                <a:lnTo>
                  <a:pt x="154" y="395"/>
                </a:lnTo>
                <a:lnTo>
                  <a:pt x="154" y="394"/>
                </a:lnTo>
                <a:lnTo>
                  <a:pt x="154" y="395"/>
                </a:lnTo>
                <a:lnTo>
                  <a:pt x="154" y="396"/>
                </a:lnTo>
                <a:lnTo>
                  <a:pt x="155" y="396"/>
                </a:lnTo>
                <a:lnTo>
                  <a:pt x="156" y="396"/>
                </a:lnTo>
                <a:lnTo>
                  <a:pt x="155" y="396"/>
                </a:lnTo>
                <a:lnTo>
                  <a:pt x="155" y="397"/>
                </a:lnTo>
                <a:lnTo>
                  <a:pt x="156" y="397"/>
                </a:lnTo>
                <a:lnTo>
                  <a:pt x="156" y="398"/>
                </a:lnTo>
                <a:lnTo>
                  <a:pt x="155" y="398"/>
                </a:lnTo>
                <a:lnTo>
                  <a:pt x="156" y="398"/>
                </a:lnTo>
                <a:lnTo>
                  <a:pt x="155" y="398"/>
                </a:lnTo>
                <a:lnTo>
                  <a:pt x="155" y="399"/>
                </a:lnTo>
                <a:lnTo>
                  <a:pt x="155" y="398"/>
                </a:lnTo>
                <a:lnTo>
                  <a:pt x="154" y="398"/>
                </a:lnTo>
                <a:lnTo>
                  <a:pt x="154" y="399"/>
                </a:lnTo>
                <a:lnTo>
                  <a:pt x="154" y="400"/>
                </a:lnTo>
                <a:lnTo>
                  <a:pt x="154" y="399"/>
                </a:lnTo>
                <a:lnTo>
                  <a:pt x="154" y="400"/>
                </a:lnTo>
                <a:lnTo>
                  <a:pt x="154" y="401"/>
                </a:lnTo>
                <a:lnTo>
                  <a:pt x="154" y="400"/>
                </a:lnTo>
                <a:lnTo>
                  <a:pt x="154" y="401"/>
                </a:lnTo>
                <a:lnTo>
                  <a:pt x="154" y="402"/>
                </a:lnTo>
                <a:lnTo>
                  <a:pt x="153" y="402"/>
                </a:lnTo>
                <a:lnTo>
                  <a:pt x="153" y="401"/>
                </a:lnTo>
                <a:lnTo>
                  <a:pt x="153" y="402"/>
                </a:lnTo>
                <a:lnTo>
                  <a:pt x="152" y="402"/>
                </a:lnTo>
                <a:lnTo>
                  <a:pt x="152" y="401"/>
                </a:lnTo>
                <a:lnTo>
                  <a:pt x="151" y="401"/>
                </a:lnTo>
                <a:lnTo>
                  <a:pt x="152" y="401"/>
                </a:lnTo>
                <a:lnTo>
                  <a:pt x="151" y="401"/>
                </a:lnTo>
                <a:lnTo>
                  <a:pt x="151" y="400"/>
                </a:lnTo>
                <a:lnTo>
                  <a:pt x="151" y="401"/>
                </a:lnTo>
                <a:lnTo>
                  <a:pt x="151" y="400"/>
                </a:lnTo>
                <a:lnTo>
                  <a:pt x="151" y="401"/>
                </a:lnTo>
                <a:lnTo>
                  <a:pt x="151" y="400"/>
                </a:lnTo>
                <a:lnTo>
                  <a:pt x="151" y="401"/>
                </a:lnTo>
                <a:lnTo>
                  <a:pt x="150" y="401"/>
                </a:lnTo>
                <a:lnTo>
                  <a:pt x="150" y="402"/>
                </a:lnTo>
                <a:lnTo>
                  <a:pt x="149" y="402"/>
                </a:lnTo>
                <a:lnTo>
                  <a:pt x="149" y="401"/>
                </a:lnTo>
                <a:lnTo>
                  <a:pt x="149" y="402"/>
                </a:lnTo>
                <a:lnTo>
                  <a:pt x="148" y="402"/>
                </a:lnTo>
                <a:lnTo>
                  <a:pt x="149" y="402"/>
                </a:lnTo>
                <a:lnTo>
                  <a:pt x="148" y="402"/>
                </a:lnTo>
                <a:lnTo>
                  <a:pt x="148" y="403"/>
                </a:lnTo>
                <a:lnTo>
                  <a:pt x="149" y="403"/>
                </a:lnTo>
                <a:lnTo>
                  <a:pt x="148" y="403"/>
                </a:lnTo>
                <a:lnTo>
                  <a:pt x="149" y="403"/>
                </a:lnTo>
                <a:lnTo>
                  <a:pt x="149" y="404"/>
                </a:lnTo>
                <a:lnTo>
                  <a:pt x="148" y="404"/>
                </a:lnTo>
                <a:lnTo>
                  <a:pt x="149" y="404"/>
                </a:lnTo>
                <a:lnTo>
                  <a:pt x="148" y="404"/>
                </a:lnTo>
                <a:lnTo>
                  <a:pt x="148" y="405"/>
                </a:lnTo>
                <a:lnTo>
                  <a:pt x="149" y="405"/>
                </a:lnTo>
                <a:lnTo>
                  <a:pt x="148" y="405"/>
                </a:lnTo>
                <a:lnTo>
                  <a:pt x="149" y="405"/>
                </a:lnTo>
                <a:lnTo>
                  <a:pt x="149" y="406"/>
                </a:lnTo>
                <a:lnTo>
                  <a:pt x="149" y="405"/>
                </a:lnTo>
                <a:lnTo>
                  <a:pt x="149" y="406"/>
                </a:lnTo>
                <a:lnTo>
                  <a:pt x="149" y="405"/>
                </a:lnTo>
                <a:lnTo>
                  <a:pt x="149" y="406"/>
                </a:lnTo>
                <a:lnTo>
                  <a:pt x="149" y="405"/>
                </a:lnTo>
                <a:lnTo>
                  <a:pt x="150" y="405"/>
                </a:lnTo>
                <a:lnTo>
                  <a:pt x="150" y="406"/>
                </a:lnTo>
                <a:lnTo>
                  <a:pt x="150" y="405"/>
                </a:lnTo>
                <a:lnTo>
                  <a:pt x="150" y="406"/>
                </a:lnTo>
                <a:lnTo>
                  <a:pt x="151" y="406"/>
                </a:lnTo>
                <a:lnTo>
                  <a:pt x="151" y="407"/>
                </a:lnTo>
                <a:lnTo>
                  <a:pt x="150" y="407"/>
                </a:lnTo>
                <a:lnTo>
                  <a:pt x="150" y="408"/>
                </a:lnTo>
                <a:lnTo>
                  <a:pt x="149" y="408"/>
                </a:lnTo>
                <a:lnTo>
                  <a:pt x="148" y="408"/>
                </a:lnTo>
                <a:lnTo>
                  <a:pt x="149" y="408"/>
                </a:lnTo>
                <a:lnTo>
                  <a:pt x="148" y="408"/>
                </a:lnTo>
                <a:lnTo>
                  <a:pt x="148" y="409"/>
                </a:lnTo>
                <a:lnTo>
                  <a:pt x="148" y="410"/>
                </a:lnTo>
                <a:lnTo>
                  <a:pt x="148" y="409"/>
                </a:lnTo>
                <a:lnTo>
                  <a:pt x="149" y="409"/>
                </a:lnTo>
                <a:lnTo>
                  <a:pt x="148" y="409"/>
                </a:lnTo>
                <a:lnTo>
                  <a:pt x="149" y="409"/>
                </a:lnTo>
                <a:lnTo>
                  <a:pt x="149" y="410"/>
                </a:lnTo>
                <a:lnTo>
                  <a:pt x="148" y="410"/>
                </a:lnTo>
                <a:lnTo>
                  <a:pt x="149" y="410"/>
                </a:lnTo>
                <a:lnTo>
                  <a:pt x="148" y="410"/>
                </a:lnTo>
                <a:lnTo>
                  <a:pt x="148" y="411"/>
                </a:lnTo>
                <a:lnTo>
                  <a:pt x="148" y="412"/>
                </a:lnTo>
                <a:lnTo>
                  <a:pt x="148" y="411"/>
                </a:lnTo>
                <a:lnTo>
                  <a:pt x="148" y="412"/>
                </a:lnTo>
                <a:lnTo>
                  <a:pt x="149" y="412"/>
                </a:lnTo>
                <a:lnTo>
                  <a:pt x="148" y="412"/>
                </a:lnTo>
                <a:lnTo>
                  <a:pt x="149" y="411"/>
                </a:lnTo>
                <a:lnTo>
                  <a:pt x="149" y="412"/>
                </a:lnTo>
                <a:lnTo>
                  <a:pt x="149" y="411"/>
                </a:lnTo>
                <a:lnTo>
                  <a:pt x="149" y="412"/>
                </a:lnTo>
                <a:lnTo>
                  <a:pt x="149" y="411"/>
                </a:lnTo>
                <a:lnTo>
                  <a:pt x="149" y="412"/>
                </a:lnTo>
                <a:lnTo>
                  <a:pt x="149" y="411"/>
                </a:lnTo>
                <a:lnTo>
                  <a:pt x="150" y="411"/>
                </a:lnTo>
                <a:lnTo>
                  <a:pt x="150" y="412"/>
                </a:lnTo>
                <a:lnTo>
                  <a:pt x="150" y="411"/>
                </a:lnTo>
                <a:lnTo>
                  <a:pt x="150" y="412"/>
                </a:lnTo>
                <a:lnTo>
                  <a:pt x="150" y="411"/>
                </a:lnTo>
                <a:lnTo>
                  <a:pt x="150" y="412"/>
                </a:lnTo>
                <a:lnTo>
                  <a:pt x="150" y="413"/>
                </a:lnTo>
                <a:lnTo>
                  <a:pt x="150" y="412"/>
                </a:lnTo>
                <a:lnTo>
                  <a:pt x="150" y="413"/>
                </a:lnTo>
                <a:lnTo>
                  <a:pt x="150" y="412"/>
                </a:lnTo>
                <a:lnTo>
                  <a:pt x="150" y="413"/>
                </a:lnTo>
                <a:lnTo>
                  <a:pt x="150" y="412"/>
                </a:lnTo>
                <a:lnTo>
                  <a:pt x="151" y="412"/>
                </a:lnTo>
                <a:lnTo>
                  <a:pt x="151" y="413"/>
                </a:lnTo>
                <a:lnTo>
                  <a:pt x="151" y="412"/>
                </a:lnTo>
                <a:lnTo>
                  <a:pt x="151" y="413"/>
                </a:lnTo>
                <a:lnTo>
                  <a:pt x="151" y="412"/>
                </a:lnTo>
                <a:lnTo>
                  <a:pt x="151" y="413"/>
                </a:lnTo>
                <a:lnTo>
                  <a:pt x="152" y="413"/>
                </a:lnTo>
                <a:lnTo>
                  <a:pt x="152" y="412"/>
                </a:lnTo>
                <a:lnTo>
                  <a:pt x="152" y="413"/>
                </a:lnTo>
                <a:lnTo>
                  <a:pt x="152" y="412"/>
                </a:lnTo>
                <a:lnTo>
                  <a:pt x="151" y="412"/>
                </a:lnTo>
                <a:lnTo>
                  <a:pt x="152" y="412"/>
                </a:lnTo>
                <a:lnTo>
                  <a:pt x="152" y="411"/>
                </a:lnTo>
                <a:lnTo>
                  <a:pt x="152" y="412"/>
                </a:lnTo>
                <a:lnTo>
                  <a:pt x="152" y="411"/>
                </a:lnTo>
                <a:lnTo>
                  <a:pt x="152" y="412"/>
                </a:lnTo>
                <a:lnTo>
                  <a:pt x="152" y="411"/>
                </a:lnTo>
                <a:lnTo>
                  <a:pt x="152" y="412"/>
                </a:lnTo>
                <a:lnTo>
                  <a:pt x="152" y="411"/>
                </a:lnTo>
                <a:lnTo>
                  <a:pt x="152" y="412"/>
                </a:lnTo>
                <a:lnTo>
                  <a:pt x="153" y="412"/>
                </a:lnTo>
                <a:lnTo>
                  <a:pt x="153" y="411"/>
                </a:lnTo>
                <a:lnTo>
                  <a:pt x="153" y="412"/>
                </a:lnTo>
                <a:lnTo>
                  <a:pt x="153" y="411"/>
                </a:lnTo>
                <a:lnTo>
                  <a:pt x="153" y="412"/>
                </a:lnTo>
                <a:lnTo>
                  <a:pt x="153" y="411"/>
                </a:lnTo>
                <a:lnTo>
                  <a:pt x="153" y="412"/>
                </a:lnTo>
                <a:lnTo>
                  <a:pt x="154" y="411"/>
                </a:lnTo>
                <a:lnTo>
                  <a:pt x="154" y="412"/>
                </a:lnTo>
                <a:lnTo>
                  <a:pt x="154" y="413"/>
                </a:lnTo>
                <a:lnTo>
                  <a:pt x="154" y="412"/>
                </a:lnTo>
                <a:lnTo>
                  <a:pt x="154" y="413"/>
                </a:lnTo>
                <a:lnTo>
                  <a:pt x="154" y="412"/>
                </a:lnTo>
                <a:lnTo>
                  <a:pt x="154" y="413"/>
                </a:lnTo>
                <a:lnTo>
                  <a:pt x="154" y="412"/>
                </a:lnTo>
                <a:lnTo>
                  <a:pt x="154" y="413"/>
                </a:lnTo>
                <a:lnTo>
                  <a:pt x="154" y="414"/>
                </a:lnTo>
                <a:lnTo>
                  <a:pt x="154" y="413"/>
                </a:lnTo>
                <a:lnTo>
                  <a:pt x="154" y="414"/>
                </a:lnTo>
                <a:lnTo>
                  <a:pt x="154" y="413"/>
                </a:lnTo>
                <a:lnTo>
                  <a:pt x="154" y="414"/>
                </a:lnTo>
                <a:lnTo>
                  <a:pt x="154" y="413"/>
                </a:lnTo>
                <a:lnTo>
                  <a:pt x="154" y="414"/>
                </a:lnTo>
                <a:lnTo>
                  <a:pt x="154" y="415"/>
                </a:lnTo>
                <a:lnTo>
                  <a:pt x="155" y="415"/>
                </a:lnTo>
                <a:lnTo>
                  <a:pt x="156" y="415"/>
                </a:lnTo>
                <a:lnTo>
                  <a:pt x="155" y="415"/>
                </a:lnTo>
                <a:lnTo>
                  <a:pt x="155" y="416"/>
                </a:lnTo>
                <a:lnTo>
                  <a:pt x="156" y="416"/>
                </a:lnTo>
                <a:lnTo>
                  <a:pt x="157" y="416"/>
                </a:lnTo>
                <a:lnTo>
                  <a:pt x="157" y="415"/>
                </a:lnTo>
                <a:lnTo>
                  <a:pt x="158" y="415"/>
                </a:lnTo>
                <a:lnTo>
                  <a:pt x="159" y="415"/>
                </a:lnTo>
                <a:lnTo>
                  <a:pt x="159" y="414"/>
                </a:lnTo>
                <a:lnTo>
                  <a:pt x="159" y="413"/>
                </a:lnTo>
                <a:lnTo>
                  <a:pt x="159" y="414"/>
                </a:lnTo>
                <a:lnTo>
                  <a:pt x="159" y="413"/>
                </a:lnTo>
                <a:lnTo>
                  <a:pt x="159" y="414"/>
                </a:lnTo>
                <a:lnTo>
                  <a:pt x="159" y="413"/>
                </a:lnTo>
                <a:lnTo>
                  <a:pt x="159" y="414"/>
                </a:lnTo>
                <a:lnTo>
                  <a:pt x="158" y="414"/>
                </a:lnTo>
                <a:lnTo>
                  <a:pt x="158" y="413"/>
                </a:lnTo>
                <a:lnTo>
                  <a:pt x="158" y="412"/>
                </a:lnTo>
                <a:lnTo>
                  <a:pt x="159" y="412"/>
                </a:lnTo>
                <a:lnTo>
                  <a:pt x="159" y="413"/>
                </a:lnTo>
                <a:lnTo>
                  <a:pt x="159" y="412"/>
                </a:lnTo>
                <a:lnTo>
                  <a:pt x="159" y="413"/>
                </a:lnTo>
                <a:lnTo>
                  <a:pt x="159" y="412"/>
                </a:lnTo>
                <a:lnTo>
                  <a:pt x="159" y="413"/>
                </a:lnTo>
                <a:lnTo>
                  <a:pt x="159" y="412"/>
                </a:lnTo>
                <a:lnTo>
                  <a:pt x="159" y="411"/>
                </a:lnTo>
                <a:lnTo>
                  <a:pt x="159" y="412"/>
                </a:lnTo>
                <a:lnTo>
                  <a:pt x="159" y="411"/>
                </a:lnTo>
                <a:lnTo>
                  <a:pt x="159" y="412"/>
                </a:lnTo>
                <a:lnTo>
                  <a:pt x="159" y="411"/>
                </a:lnTo>
                <a:lnTo>
                  <a:pt x="160" y="411"/>
                </a:lnTo>
                <a:lnTo>
                  <a:pt x="160" y="412"/>
                </a:lnTo>
                <a:lnTo>
                  <a:pt x="160" y="411"/>
                </a:lnTo>
                <a:lnTo>
                  <a:pt x="160" y="412"/>
                </a:lnTo>
                <a:lnTo>
                  <a:pt x="160" y="411"/>
                </a:lnTo>
                <a:lnTo>
                  <a:pt x="160" y="412"/>
                </a:lnTo>
                <a:lnTo>
                  <a:pt x="160" y="411"/>
                </a:lnTo>
                <a:lnTo>
                  <a:pt x="161" y="412"/>
                </a:lnTo>
                <a:lnTo>
                  <a:pt x="160" y="412"/>
                </a:lnTo>
                <a:lnTo>
                  <a:pt x="161" y="412"/>
                </a:lnTo>
                <a:lnTo>
                  <a:pt x="161" y="411"/>
                </a:lnTo>
                <a:lnTo>
                  <a:pt x="161" y="412"/>
                </a:lnTo>
                <a:lnTo>
                  <a:pt x="161" y="411"/>
                </a:lnTo>
                <a:lnTo>
                  <a:pt x="161" y="412"/>
                </a:lnTo>
                <a:lnTo>
                  <a:pt x="161" y="413"/>
                </a:lnTo>
                <a:lnTo>
                  <a:pt x="161" y="412"/>
                </a:lnTo>
                <a:lnTo>
                  <a:pt x="161" y="413"/>
                </a:lnTo>
                <a:lnTo>
                  <a:pt x="161" y="412"/>
                </a:lnTo>
                <a:lnTo>
                  <a:pt x="161" y="413"/>
                </a:lnTo>
                <a:lnTo>
                  <a:pt x="161" y="412"/>
                </a:lnTo>
                <a:lnTo>
                  <a:pt x="162" y="413"/>
                </a:lnTo>
                <a:lnTo>
                  <a:pt x="161" y="413"/>
                </a:lnTo>
                <a:lnTo>
                  <a:pt x="162" y="413"/>
                </a:lnTo>
                <a:lnTo>
                  <a:pt x="161" y="413"/>
                </a:lnTo>
                <a:lnTo>
                  <a:pt x="162" y="413"/>
                </a:lnTo>
                <a:lnTo>
                  <a:pt x="161" y="413"/>
                </a:lnTo>
                <a:lnTo>
                  <a:pt x="162" y="413"/>
                </a:lnTo>
                <a:lnTo>
                  <a:pt x="162" y="412"/>
                </a:lnTo>
                <a:lnTo>
                  <a:pt x="162" y="413"/>
                </a:lnTo>
                <a:lnTo>
                  <a:pt x="162" y="412"/>
                </a:lnTo>
                <a:lnTo>
                  <a:pt x="162" y="413"/>
                </a:lnTo>
                <a:lnTo>
                  <a:pt x="162" y="412"/>
                </a:lnTo>
                <a:lnTo>
                  <a:pt x="163" y="412"/>
                </a:lnTo>
                <a:lnTo>
                  <a:pt x="163" y="413"/>
                </a:lnTo>
                <a:lnTo>
                  <a:pt x="163" y="412"/>
                </a:lnTo>
                <a:lnTo>
                  <a:pt x="162" y="412"/>
                </a:lnTo>
                <a:lnTo>
                  <a:pt x="163" y="412"/>
                </a:lnTo>
                <a:lnTo>
                  <a:pt x="163" y="411"/>
                </a:lnTo>
                <a:lnTo>
                  <a:pt x="163" y="412"/>
                </a:lnTo>
                <a:lnTo>
                  <a:pt x="163" y="411"/>
                </a:lnTo>
                <a:lnTo>
                  <a:pt x="163" y="412"/>
                </a:lnTo>
                <a:lnTo>
                  <a:pt x="163" y="411"/>
                </a:lnTo>
                <a:lnTo>
                  <a:pt x="163" y="412"/>
                </a:lnTo>
                <a:lnTo>
                  <a:pt x="163" y="411"/>
                </a:lnTo>
                <a:lnTo>
                  <a:pt x="163" y="412"/>
                </a:lnTo>
                <a:lnTo>
                  <a:pt x="164" y="412"/>
                </a:lnTo>
                <a:lnTo>
                  <a:pt x="164" y="411"/>
                </a:lnTo>
                <a:lnTo>
                  <a:pt x="164" y="412"/>
                </a:lnTo>
                <a:lnTo>
                  <a:pt x="164" y="411"/>
                </a:lnTo>
                <a:lnTo>
                  <a:pt x="164" y="412"/>
                </a:lnTo>
                <a:lnTo>
                  <a:pt x="164" y="411"/>
                </a:lnTo>
                <a:lnTo>
                  <a:pt x="164" y="412"/>
                </a:lnTo>
                <a:lnTo>
                  <a:pt x="164" y="411"/>
                </a:lnTo>
                <a:lnTo>
                  <a:pt x="165" y="411"/>
                </a:lnTo>
                <a:lnTo>
                  <a:pt x="165" y="412"/>
                </a:lnTo>
                <a:lnTo>
                  <a:pt x="165" y="413"/>
                </a:lnTo>
                <a:lnTo>
                  <a:pt x="165" y="412"/>
                </a:lnTo>
                <a:lnTo>
                  <a:pt x="165" y="413"/>
                </a:lnTo>
                <a:lnTo>
                  <a:pt x="165" y="412"/>
                </a:lnTo>
                <a:lnTo>
                  <a:pt x="165" y="413"/>
                </a:lnTo>
                <a:lnTo>
                  <a:pt x="165" y="412"/>
                </a:lnTo>
                <a:lnTo>
                  <a:pt x="165" y="413"/>
                </a:lnTo>
                <a:lnTo>
                  <a:pt x="165" y="414"/>
                </a:lnTo>
                <a:lnTo>
                  <a:pt x="165" y="413"/>
                </a:lnTo>
                <a:lnTo>
                  <a:pt x="165" y="414"/>
                </a:lnTo>
                <a:lnTo>
                  <a:pt x="165" y="413"/>
                </a:lnTo>
                <a:lnTo>
                  <a:pt x="165" y="414"/>
                </a:lnTo>
                <a:lnTo>
                  <a:pt x="165" y="413"/>
                </a:lnTo>
                <a:lnTo>
                  <a:pt x="165" y="414"/>
                </a:lnTo>
                <a:lnTo>
                  <a:pt x="165" y="415"/>
                </a:lnTo>
                <a:lnTo>
                  <a:pt x="166" y="415"/>
                </a:lnTo>
                <a:lnTo>
                  <a:pt x="167" y="415"/>
                </a:lnTo>
                <a:lnTo>
                  <a:pt x="166" y="415"/>
                </a:lnTo>
                <a:lnTo>
                  <a:pt x="166" y="416"/>
                </a:lnTo>
                <a:lnTo>
                  <a:pt x="167" y="416"/>
                </a:lnTo>
                <a:lnTo>
                  <a:pt x="167" y="417"/>
                </a:lnTo>
                <a:lnTo>
                  <a:pt x="166" y="417"/>
                </a:lnTo>
                <a:lnTo>
                  <a:pt x="167" y="417"/>
                </a:lnTo>
                <a:lnTo>
                  <a:pt x="166" y="417"/>
                </a:lnTo>
                <a:lnTo>
                  <a:pt x="166" y="418"/>
                </a:lnTo>
                <a:lnTo>
                  <a:pt x="166" y="417"/>
                </a:lnTo>
                <a:lnTo>
                  <a:pt x="165" y="417"/>
                </a:lnTo>
                <a:lnTo>
                  <a:pt x="165" y="418"/>
                </a:lnTo>
                <a:lnTo>
                  <a:pt x="165" y="419"/>
                </a:lnTo>
                <a:lnTo>
                  <a:pt x="165" y="420"/>
                </a:lnTo>
                <a:lnTo>
                  <a:pt x="165" y="419"/>
                </a:lnTo>
                <a:lnTo>
                  <a:pt x="165" y="420"/>
                </a:lnTo>
                <a:lnTo>
                  <a:pt x="165" y="421"/>
                </a:lnTo>
                <a:lnTo>
                  <a:pt x="166" y="421"/>
                </a:lnTo>
                <a:lnTo>
                  <a:pt x="167" y="421"/>
                </a:lnTo>
                <a:lnTo>
                  <a:pt x="167" y="422"/>
                </a:lnTo>
                <a:lnTo>
                  <a:pt x="166" y="422"/>
                </a:lnTo>
                <a:lnTo>
                  <a:pt x="167" y="422"/>
                </a:lnTo>
                <a:lnTo>
                  <a:pt x="167" y="423"/>
                </a:lnTo>
                <a:lnTo>
                  <a:pt x="167" y="422"/>
                </a:lnTo>
                <a:lnTo>
                  <a:pt x="168" y="422"/>
                </a:lnTo>
                <a:lnTo>
                  <a:pt x="167" y="422"/>
                </a:lnTo>
                <a:lnTo>
                  <a:pt x="168" y="422"/>
                </a:lnTo>
                <a:lnTo>
                  <a:pt x="168" y="421"/>
                </a:lnTo>
                <a:lnTo>
                  <a:pt x="169" y="421"/>
                </a:lnTo>
                <a:lnTo>
                  <a:pt x="170" y="421"/>
                </a:lnTo>
                <a:lnTo>
                  <a:pt x="170" y="422"/>
                </a:lnTo>
                <a:lnTo>
                  <a:pt x="171" y="422"/>
                </a:lnTo>
                <a:lnTo>
                  <a:pt x="171" y="423"/>
                </a:lnTo>
                <a:lnTo>
                  <a:pt x="170" y="423"/>
                </a:lnTo>
                <a:lnTo>
                  <a:pt x="170" y="424"/>
                </a:lnTo>
                <a:lnTo>
                  <a:pt x="171" y="424"/>
                </a:lnTo>
                <a:lnTo>
                  <a:pt x="171" y="425"/>
                </a:lnTo>
                <a:lnTo>
                  <a:pt x="171" y="424"/>
                </a:lnTo>
                <a:lnTo>
                  <a:pt x="172" y="424"/>
                </a:lnTo>
                <a:lnTo>
                  <a:pt x="172" y="425"/>
                </a:lnTo>
                <a:lnTo>
                  <a:pt x="173" y="425"/>
                </a:lnTo>
                <a:lnTo>
                  <a:pt x="172" y="425"/>
                </a:lnTo>
                <a:lnTo>
                  <a:pt x="173" y="426"/>
                </a:lnTo>
                <a:lnTo>
                  <a:pt x="173" y="425"/>
                </a:lnTo>
                <a:lnTo>
                  <a:pt x="173" y="426"/>
                </a:lnTo>
                <a:lnTo>
                  <a:pt x="172" y="426"/>
                </a:lnTo>
                <a:lnTo>
                  <a:pt x="173" y="426"/>
                </a:lnTo>
                <a:lnTo>
                  <a:pt x="172" y="426"/>
                </a:lnTo>
                <a:lnTo>
                  <a:pt x="172" y="427"/>
                </a:lnTo>
                <a:lnTo>
                  <a:pt x="171" y="427"/>
                </a:lnTo>
                <a:lnTo>
                  <a:pt x="170" y="427"/>
                </a:lnTo>
                <a:lnTo>
                  <a:pt x="170" y="428"/>
                </a:lnTo>
                <a:lnTo>
                  <a:pt x="171" y="428"/>
                </a:lnTo>
                <a:lnTo>
                  <a:pt x="171" y="429"/>
                </a:lnTo>
                <a:lnTo>
                  <a:pt x="170" y="429"/>
                </a:lnTo>
                <a:lnTo>
                  <a:pt x="170" y="430"/>
                </a:lnTo>
                <a:lnTo>
                  <a:pt x="169" y="430"/>
                </a:lnTo>
                <a:lnTo>
                  <a:pt x="168" y="430"/>
                </a:lnTo>
                <a:lnTo>
                  <a:pt x="168" y="429"/>
                </a:lnTo>
                <a:lnTo>
                  <a:pt x="167" y="429"/>
                </a:lnTo>
                <a:lnTo>
                  <a:pt x="168" y="429"/>
                </a:lnTo>
                <a:lnTo>
                  <a:pt x="167" y="429"/>
                </a:lnTo>
                <a:lnTo>
                  <a:pt x="166" y="429"/>
                </a:lnTo>
                <a:lnTo>
                  <a:pt x="166" y="430"/>
                </a:lnTo>
                <a:lnTo>
                  <a:pt x="167" y="430"/>
                </a:lnTo>
                <a:lnTo>
                  <a:pt x="166" y="430"/>
                </a:lnTo>
                <a:lnTo>
                  <a:pt x="165" y="430"/>
                </a:lnTo>
                <a:lnTo>
                  <a:pt x="165" y="431"/>
                </a:lnTo>
                <a:lnTo>
                  <a:pt x="165" y="432"/>
                </a:lnTo>
                <a:lnTo>
                  <a:pt x="165" y="431"/>
                </a:lnTo>
                <a:lnTo>
                  <a:pt x="165" y="432"/>
                </a:lnTo>
                <a:lnTo>
                  <a:pt x="165" y="431"/>
                </a:lnTo>
                <a:lnTo>
                  <a:pt x="165" y="432"/>
                </a:lnTo>
                <a:lnTo>
                  <a:pt x="165" y="431"/>
                </a:lnTo>
                <a:lnTo>
                  <a:pt x="165" y="432"/>
                </a:lnTo>
                <a:lnTo>
                  <a:pt x="165" y="433"/>
                </a:lnTo>
                <a:lnTo>
                  <a:pt x="165" y="432"/>
                </a:lnTo>
                <a:lnTo>
                  <a:pt x="165" y="433"/>
                </a:lnTo>
                <a:lnTo>
                  <a:pt x="165" y="432"/>
                </a:lnTo>
                <a:lnTo>
                  <a:pt x="165" y="433"/>
                </a:lnTo>
                <a:lnTo>
                  <a:pt x="165" y="432"/>
                </a:lnTo>
                <a:lnTo>
                  <a:pt x="165" y="433"/>
                </a:lnTo>
                <a:lnTo>
                  <a:pt x="165" y="434"/>
                </a:lnTo>
                <a:lnTo>
                  <a:pt x="166" y="434"/>
                </a:lnTo>
                <a:lnTo>
                  <a:pt x="167" y="434"/>
                </a:lnTo>
                <a:lnTo>
                  <a:pt x="166" y="434"/>
                </a:lnTo>
                <a:lnTo>
                  <a:pt x="166" y="435"/>
                </a:lnTo>
                <a:lnTo>
                  <a:pt x="167" y="435"/>
                </a:lnTo>
                <a:lnTo>
                  <a:pt x="167" y="436"/>
                </a:lnTo>
                <a:lnTo>
                  <a:pt x="167" y="435"/>
                </a:lnTo>
                <a:lnTo>
                  <a:pt x="167" y="436"/>
                </a:lnTo>
                <a:lnTo>
                  <a:pt x="166" y="436"/>
                </a:lnTo>
                <a:lnTo>
                  <a:pt x="167" y="436"/>
                </a:lnTo>
                <a:lnTo>
                  <a:pt x="166" y="436"/>
                </a:lnTo>
                <a:lnTo>
                  <a:pt x="166" y="437"/>
                </a:lnTo>
                <a:lnTo>
                  <a:pt x="166" y="436"/>
                </a:lnTo>
                <a:lnTo>
                  <a:pt x="165" y="436"/>
                </a:lnTo>
                <a:lnTo>
                  <a:pt x="165" y="437"/>
                </a:lnTo>
                <a:lnTo>
                  <a:pt x="165" y="438"/>
                </a:lnTo>
                <a:lnTo>
                  <a:pt x="165" y="439"/>
                </a:lnTo>
                <a:lnTo>
                  <a:pt x="165" y="440"/>
                </a:lnTo>
                <a:lnTo>
                  <a:pt x="165" y="439"/>
                </a:lnTo>
                <a:lnTo>
                  <a:pt x="165" y="440"/>
                </a:lnTo>
                <a:lnTo>
                  <a:pt x="164" y="440"/>
                </a:lnTo>
                <a:lnTo>
                  <a:pt x="164" y="439"/>
                </a:lnTo>
                <a:lnTo>
                  <a:pt x="164" y="440"/>
                </a:lnTo>
                <a:lnTo>
                  <a:pt x="164" y="439"/>
                </a:lnTo>
                <a:lnTo>
                  <a:pt x="164" y="440"/>
                </a:lnTo>
                <a:lnTo>
                  <a:pt x="163" y="440"/>
                </a:lnTo>
                <a:lnTo>
                  <a:pt x="163" y="439"/>
                </a:lnTo>
                <a:lnTo>
                  <a:pt x="163" y="440"/>
                </a:lnTo>
                <a:lnTo>
                  <a:pt x="163" y="439"/>
                </a:lnTo>
                <a:lnTo>
                  <a:pt x="163" y="440"/>
                </a:lnTo>
                <a:lnTo>
                  <a:pt x="162" y="440"/>
                </a:lnTo>
                <a:lnTo>
                  <a:pt x="162" y="439"/>
                </a:lnTo>
                <a:lnTo>
                  <a:pt x="163" y="439"/>
                </a:lnTo>
                <a:lnTo>
                  <a:pt x="162" y="439"/>
                </a:lnTo>
                <a:lnTo>
                  <a:pt x="162" y="438"/>
                </a:lnTo>
                <a:lnTo>
                  <a:pt x="161" y="438"/>
                </a:lnTo>
                <a:lnTo>
                  <a:pt x="162" y="439"/>
                </a:lnTo>
                <a:lnTo>
                  <a:pt x="161" y="439"/>
                </a:lnTo>
                <a:lnTo>
                  <a:pt x="162" y="439"/>
                </a:lnTo>
                <a:lnTo>
                  <a:pt x="161" y="439"/>
                </a:lnTo>
                <a:lnTo>
                  <a:pt x="162" y="439"/>
                </a:lnTo>
                <a:lnTo>
                  <a:pt x="161" y="439"/>
                </a:lnTo>
                <a:lnTo>
                  <a:pt x="161" y="440"/>
                </a:lnTo>
                <a:lnTo>
                  <a:pt x="161" y="439"/>
                </a:lnTo>
                <a:lnTo>
                  <a:pt x="161" y="440"/>
                </a:lnTo>
                <a:lnTo>
                  <a:pt x="160" y="440"/>
                </a:lnTo>
                <a:lnTo>
                  <a:pt x="161" y="440"/>
                </a:lnTo>
                <a:lnTo>
                  <a:pt x="160" y="440"/>
                </a:lnTo>
                <a:lnTo>
                  <a:pt x="160" y="439"/>
                </a:lnTo>
                <a:lnTo>
                  <a:pt x="160" y="440"/>
                </a:lnTo>
                <a:lnTo>
                  <a:pt x="160" y="439"/>
                </a:lnTo>
                <a:lnTo>
                  <a:pt x="160" y="440"/>
                </a:lnTo>
                <a:lnTo>
                  <a:pt x="160" y="439"/>
                </a:lnTo>
                <a:lnTo>
                  <a:pt x="160" y="440"/>
                </a:lnTo>
                <a:lnTo>
                  <a:pt x="159" y="440"/>
                </a:lnTo>
                <a:lnTo>
                  <a:pt x="159" y="439"/>
                </a:lnTo>
                <a:lnTo>
                  <a:pt x="159" y="440"/>
                </a:lnTo>
                <a:lnTo>
                  <a:pt x="159" y="439"/>
                </a:lnTo>
                <a:lnTo>
                  <a:pt x="158" y="439"/>
                </a:lnTo>
                <a:lnTo>
                  <a:pt x="158" y="438"/>
                </a:lnTo>
                <a:lnTo>
                  <a:pt x="159" y="438"/>
                </a:lnTo>
                <a:lnTo>
                  <a:pt x="159" y="437"/>
                </a:lnTo>
                <a:lnTo>
                  <a:pt x="158" y="437"/>
                </a:lnTo>
                <a:lnTo>
                  <a:pt x="158" y="436"/>
                </a:lnTo>
                <a:lnTo>
                  <a:pt x="158" y="437"/>
                </a:lnTo>
                <a:lnTo>
                  <a:pt x="157" y="437"/>
                </a:lnTo>
                <a:lnTo>
                  <a:pt x="157" y="436"/>
                </a:lnTo>
                <a:lnTo>
                  <a:pt x="157" y="435"/>
                </a:lnTo>
                <a:lnTo>
                  <a:pt x="157" y="436"/>
                </a:lnTo>
                <a:lnTo>
                  <a:pt x="157" y="435"/>
                </a:lnTo>
                <a:lnTo>
                  <a:pt x="156" y="435"/>
                </a:lnTo>
                <a:lnTo>
                  <a:pt x="156" y="436"/>
                </a:lnTo>
                <a:lnTo>
                  <a:pt x="156" y="435"/>
                </a:lnTo>
                <a:lnTo>
                  <a:pt x="156" y="436"/>
                </a:lnTo>
                <a:lnTo>
                  <a:pt x="155" y="436"/>
                </a:lnTo>
                <a:lnTo>
                  <a:pt x="156" y="436"/>
                </a:lnTo>
                <a:lnTo>
                  <a:pt x="155" y="436"/>
                </a:lnTo>
                <a:lnTo>
                  <a:pt x="155" y="437"/>
                </a:lnTo>
                <a:lnTo>
                  <a:pt x="155" y="436"/>
                </a:lnTo>
                <a:lnTo>
                  <a:pt x="154" y="436"/>
                </a:lnTo>
                <a:lnTo>
                  <a:pt x="154" y="437"/>
                </a:lnTo>
                <a:lnTo>
                  <a:pt x="154" y="438"/>
                </a:lnTo>
                <a:lnTo>
                  <a:pt x="154" y="439"/>
                </a:lnTo>
                <a:lnTo>
                  <a:pt x="154" y="440"/>
                </a:lnTo>
                <a:lnTo>
                  <a:pt x="154" y="439"/>
                </a:lnTo>
                <a:lnTo>
                  <a:pt x="154" y="440"/>
                </a:lnTo>
                <a:lnTo>
                  <a:pt x="153" y="440"/>
                </a:lnTo>
                <a:lnTo>
                  <a:pt x="153" y="439"/>
                </a:lnTo>
                <a:lnTo>
                  <a:pt x="153" y="440"/>
                </a:lnTo>
                <a:lnTo>
                  <a:pt x="153" y="439"/>
                </a:lnTo>
                <a:lnTo>
                  <a:pt x="153" y="440"/>
                </a:lnTo>
                <a:lnTo>
                  <a:pt x="152" y="440"/>
                </a:lnTo>
                <a:lnTo>
                  <a:pt x="152" y="439"/>
                </a:lnTo>
                <a:lnTo>
                  <a:pt x="152" y="440"/>
                </a:lnTo>
                <a:lnTo>
                  <a:pt x="152" y="439"/>
                </a:lnTo>
                <a:lnTo>
                  <a:pt x="152" y="440"/>
                </a:lnTo>
                <a:lnTo>
                  <a:pt x="152" y="439"/>
                </a:lnTo>
                <a:lnTo>
                  <a:pt x="151" y="439"/>
                </a:lnTo>
                <a:lnTo>
                  <a:pt x="152" y="439"/>
                </a:lnTo>
                <a:lnTo>
                  <a:pt x="151" y="439"/>
                </a:lnTo>
                <a:lnTo>
                  <a:pt x="151" y="438"/>
                </a:lnTo>
                <a:lnTo>
                  <a:pt x="151" y="439"/>
                </a:lnTo>
                <a:lnTo>
                  <a:pt x="150" y="439"/>
                </a:lnTo>
                <a:lnTo>
                  <a:pt x="150" y="440"/>
                </a:lnTo>
                <a:lnTo>
                  <a:pt x="150" y="439"/>
                </a:lnTo>
                <a:lnTo>
                  <a:pt x="150" y="440"/>
                </a:lnTo>
                <a:lnTo>
                  <a:pt x="149" y="440"/>
                </a:lnTo>
                <a:lnTo>
                  <a:pt x="149" y="439"/>
                </a:lnTo>
                <a:lnTo>
                  <a:pt x="149" y="440"/>
                </a:lnTo>
                <a:lnTo>
                  <a:pt x="149" y="439"/>
                </a:lnTo>
                <a:lnTo>
                  <a:pt x="149" y="440"/>
                </a:lnTo>
                <a:lnTo>
                  <a:pt x="149" y="439"/>
                </a:lnTo>
                <a:lnTo>
                  <a:pt x="149" y="440"/>
                </a:lnTo>
                <a:lnTo>
                  <a:pt x="148" y="440"/>
                </a:lnTo>
                <a:lnTo>
                  <a:pt x="149" y="440"/>
                </a:lnTo>
                <a:lnTo>
                  <a:pt x="148" y="440"/>
                </a:lnTo>
                <a:lnTo>
                  <a:pt x="148" y="441"/>
                </a:lnTo>
                <a:lnTo>
                  <a:pt x="149" y="441"/>
                </a:lnTo>
                <a:lnTo>
                  <a:pt x="148" y="441"/>
                </a:lnTo>
                <a:lnTo>
                  <a:pt x="149" y="441"/>
                </a:lnTo>
                <a:lnTo>
                  <a:pt x="149" y="442"/>
                </a:lnTo>
                <a:lnTo>
                  <a:pt x="148" y="442"/>
                </a:lnTo>
                <a:lnTo>
                  <a:pt x="149" y="442"/>
                </a:lnTo>
                <a:lnTo>
                  <a:pt x="148" y="442"/>
                </a:lnTo>
                <a:lnTo>
                  <a:pt x="148" y="443"/>
                </a:lnTo>
                <a:lnTo>
                  <a:pt x="149" y="443"/>
                </a:lnTo>
                <a:lnTo>
                  <a:pt x="148" y="443"/>
                </a:lnTo>
                <a:lnTo>
                  <a:pt x="149" y="443"/>
                </a:lnTo>
                <a:lnTo>
                  <a:pt x="149" y="444"/>
                </a:lnTo>
                <a:lnTo>
                  <a:pt x="149" y="443"/>
                </a:lnTo>
                <a:lnTo>
                  <a:pt x="150" y="443"/>
                </a:lnTo>
                <a:lnTo>
                  <a:pt x="150" y="444"/>
                </a:lnTo>
                <a:lnTo>
                  <a:pt x="151" y="444"/>
                </a:lnTo>
                <a:lnTo>
                  <a:pt x="151" y="445"/>
                </a:lnTo>
                <a:lnTo>
                  <a:pt x="151" y="444"/>
                </a:lnTo>
                <a:lnTo>
                  <a:pt x="151" y="445"/>
                </a:lnTo>
                <a:lnTo>
                  <a:pt x="150" y="445"/>
                </a:lnTo>
                <a:lnTo>
                  <a:pt x="150" y="446"/>
                </a:lnTo>
                <a:lnTo>
                  <a:pt x="149" y="446"/>
                </a:lnTo>
                <a:lnTo>
                  <a:pt x="148" y="446"/>
                </a:lnTo>
                <a:lnTo>
                  <a:pt x="149" y="446"/>
                </a:lnTo>
                <a:lnTo>
                  <a:pt x="148" y="446"/>
                </a:lnTo>
                <a:lnTo>
                  <a:pt x="148" y="447"/>
                </a:lnTo>
                <a:lnTo>
                  <a:pt x="149" y="447"/>
                </a:lnTo>
                <a:lnTo>
                  <a:pt x="148" y="447"/>
                </a:lnTo>
                <a:lnTo>
                  <a:pt x="149" y="447"/>
                </a:lnTo>
                <a:lnTo>
                  <a:pt x="149" y="448"/>
                </a:lnTo>
                <a:lnTo>
                  <a:pt x="148" y="448"/>
                </a:lnTo>
                <a:lnTo>
                  <a:pt x="149" y="448"/>
                </a:lnTo>
                <a:lnTo>
                  <a:pt x="148" y="448"/>
                </a:lnTo>
                <a:lnTo>
                  <a:pt x="148" y="449"/>
                </a:lnTo>
                <a:lnTo>
                  <a:pt x="148" y="450"/>
                </a:lnTo>
                <a:lnTo>
                  <a:pt x="148" y="449"/>
                </a:lnTo>
                <a:lnTo>
                  <a:pt x="149" y="449"/>
                </a:lnTo>
                <a:lnTo>
                  <a:pt x="148" y="449"/>
                </a:lnTo>
                <a:lnTo>
                  <a:pt x="149" y="449"/>
                </a:lnTo>
                <a:lnTo>
                  <a:pt x="149" y="450"/>
                </a:lnTo>
                <a:lnTo>
                  <a:pt x="149" y="449"/>
                </a:lnTo>
                <a:lnTo>
                  <a:pt x="150" y="449"/>
                </a:lnTo>
                <a:lnTo>
                  <a:pt x="150" y="450"/>
                </a:lnTo>
                <a:lnTo>
                  <a:pt x="150" y="449"/>
                </a:lnTo>
                <a:lnTo>
                  <a:pt x="150" y="450"/>
                </a:lnTo>
                <a:lnTo>
                  <a:pt x="150" y="451"/>
                </a:lnTo>
                <a:lnTo>
                  <a:pt x="150" y="450"/>
                </a:lnTo>
                <a:lnTo>
                  <a:pt x="151" y="450"/>
                </a:lnTo>
                <a:lnTo>
                  <a:pt x="151" y="451"/>
                </a:lnTo>
                <a:lnTo>
                  <a:pt x="151" y="450"/>
                </a:lnTo>
                <a:lnTo>
                  <a:pt x="151" y="451"/>
                </a:lnTo>
                <a:lnTo>
                  <a:pt x="152" y="451"/>
                </a:lnTo>
                <a:lnTo>
                  <a:pt x="152" y="450"/>
                </a:lnTo>
                <a:lnTo>
                  <a:pt x="151" y="450"/>
                </a:lnTo>
                <a:lnTo>
                  <a:pt x="152" y="450"/>
                </a:lnTo>
                <a:lnTo>
                  <a:pt x="152" y="449"/>
                </a:lnTo>
                <a:lnTo>
                  <a:pt x="152" y="450"/>
                </a:lnTo>
                <a:lnTo>
                  <a:pt x="152" y="449"/>
                </a:lnTo>
                <a:lnTo>
                  <a:pt x="152" y="450"/>
                </a:lnTo>
                <a:lnTo>
                  <a:pt x="153" y="450"/>
                </a:lnTo>
                <a:lnTo>
                  <a:pt x="153" y="449"/>
                </a:lnTo>
                <a:lnTo>
                  <a:pt x="153" y="450"/>
                </a:lnTo>
                <a:lnTo>
                  <a:pt x="153" y="449"/>
                </a:lnTo>
                <a:lnTo>
                  <a:pt x="154" y="449"/>
                </a:lnTo>
                <a:lnTo>
                  <a:pt x="154" y="450"/>
                </a:lnTo>
                <a:lnTo>
                  <a:pt x="154" y="451"/>
                </a:lnTo>
                <a:lnTo>
                  <a:pt x="154" y="450"/>
                </a:lnTo>
                <a:lnTo>
                  <a:pt x="154" y="451"/>
                </a:lnTo>
                <a:lnTo>
                  <a:pt x="154" y="452"/>
                </a:lnTo>
                <a:lnTo>
                  <a:pt x="154" y="453"/>
                </a:lnTo>
                <a:lnTo>
                  <a:pt x="155" y="453"/>
                </a:lnTo>
                <a:lnTo>
                  <a:pt x="156" y="453"/>
                </a:lnTo>
                <a:lnTo>
                  <a:pt x="155" y="453"/>
                </a:lnTo>
                <a:lnTo>
                  <a:pt x="155" y="454"/>
                </a:lnTo>
                <a:lnTo>
                  <a:pt x="156" y="454"/>
                </a:lnTo>
                <a:lnTo>
                  <a:pt x="156" y="455"/>
                </a:lnTo>
                <a:lnTo>
                  <a:pt x="156" y="454"/>
                </a:lnTo>
                <a:lnTo>
                  <a:pt x="156" y="455"/>
                </a:lnTo>
                <a:lnTo>
                  <a:pt x="155" y="455"/>
                </a:lnTo>
                <a:lnTo>
                  <a:pt x="156" y="455"/>
                </a:lnTo>
                <a:lnTo>
                  <a:pt x="155" y="455"/>
                </a:lnTo>
                <a:lnTo>
                  <a:pt x="155" y="456"/>
                </a:lnTo>
                <a:lnTo>
                  <a:pt x="155" y="455"/>
                </a:lnTo>
                <a:lnTo>
                  <a:pt x="154" y="455"/>
                </a:lnTo>
                <a:lnTo>
                  <a:pt x="154" y="456"/>
                </a:lnTo>
                <a:lnTo>
                  <a:pt x="154" y="457"/>
                </a:lnTo>
                <a:lnTo>
                  <a:pt x="154" y="458"/>
                </a:lnTo>
                <a:lnTo>
                  <a:pt x="154" y="459"/>
                </a:lnTo>
                <a:lnTo>
                  <a:pt x="154" y="458"/>
                </a:lnTo>
                <a:lnTo>
                  <a:pt x="154" y="459"/>
                </a:lnTo>
                <a:lnTo>
                  <a:pt x="153" y="459"/>
                </a:lnTo>
                <a:lnTo>
                  <a:pt x="153" y="458"/>
                </a:lnTo>
                <a:lnTo>
                  <a:pt x="153" y="459"/>
                </a:lnTo>
                <a:lnTo>
                  <a:pt x="153" y="458"/>
                </a:lnTo>
                <a:lnTo>
                  <a:pt x="153" y="459"/>
                </a:lnTo>
                <a:lnTo>
                  <a:pt x="152" y="459"/>
                </a:lnTo>
                <a:lnTo>
                  <a:pt x="152" y="458"/>
                </a:lnTo>
                <a:lnTo>
                  <a:pt x="152" y="459"/>
                </a:lnTo>
                <a:lnTo>
                  <a:pt x="152" y="458"/>
                </a:lnTo>
                <a:lnTo>
                  <a:pt x="152" y="459"/>
                </a:lnTo>
                <a:lnTo>
                  <a:pt x="152" y="458"/>
                </a:lnTo>
                <a:lnTo>
                  <a:pt x="151" y="458"/>
                </a:lnTo>
                <a:lnTo>
                  <a:pt x="152" y="458"/>
                </a:lnTo>
                <a:lnTo>
                  <a:pt x="151" y="458"/>
                </a:lnTo>
                <a:lnTo>
                  <a:pt x="151" y="457"/>
                </a:lnTo>
                <a:lnTo>
                  <a:pt x="151" y="458"/>
                </a:lnTo>
                <a:lnTo>
                  <a:pt x="150" y="458"/>
                </a:lnTo>
                <a:lnTo>
                  <a:pt x="150" y="459"/>
                </a:lnTo>
                <a:lnTo>
                  <a:pt x="150" y="458"/>
                </a:lnTo>
                <a:lnTo>
                  <a:pt x="150" y="459"/>
                </a:lnTo>
                <a:lnTo>
                  <a:pt x="149" y="459"/>
                </a:lnTo>
                <a:lnTo>
                  <a:pt x="149" y="458"/>
                </a:lnTo>
                <a:lnTo>
                  <a:pt x="149" y="459"/>
                </a:lnTo>
                <a:lnTo>
                  <a:pt x="149" y="458"/>
                </a:lnTo>
                <a:lnTo>
                  <a:pt x="149" y="459"/>
                </a:lnTo>
                <a:lnTo>
                  <a:pt x="149" y="458"/>
                </a:lnTo>
                <a:lnTo>
                  <a:pt x="149" y="459"/>
                </a:lnTo>
                <a:lnTo>
                  <a:pt x="148" y="459"/>
                </a:lnTo>
                <a:lnTo>
                  <a:pt x="149" y="459"/>
                </a:lnTo>
                <a:lnTo>
                  <a:pt x="148" y="459"/>
                </a:lnTo>
                <a:lnTo>
                  <a:pt x="148" y="460"/>
                </a:lnTo>
                <a:lnTo>
                  <a:pt x="148" y="459"/>
                </a:lnTo>
                <a:lnTo>
                  <a:pt x="148" y="460"/>
                </a:lnTo>
                <a:lnTo>
                  <a:pt x="149" y="460"/>
                </a:lnTo>
                <a:lnTo>
                  <a:pt x="148" y="460"/>
                </a:lnTo>
                <a:lnTo>
                  <a:pt x="149" y="460"/>
                </a:lnTo>
                <a:lnTo>
                  <a:pt x="149" y="461"/>
                </a:lnTo>
                <a:lnTo>
                  <a:pt x="148" y="461"/>
                </a:lnTo>
                <a:lnTo>
                  <a:pt x="149" y="461"/>
                </a:lnTo>
                <a:lnTo>
                  <a:pt x="148" y="461"/>
                </a:lnTo>
                <a:lnTo>
                  <a:pt x="148" y="462"/>
                </a:lnTo>
                <a:lnTo>
                  <a:pt x="149" y="462"/>
                </a:lnTo>
                <a:lnTo>
                  <a:pt x="148" y="462"/>
                </a:lnTo>
                <a:lnTo>
                  <a:pt x="149" y="462"/>
                </a:lnTo>
                <a:lnTo>
                  <a:pt x="149" y="463"/>
                </a:lnTo>
                <a:lnTo>
                  <a:pt x="149" y="462"/>
                </a:lnTo>
                <a:lnTo>
                  <a:pt x="150" y="462"/>
                </a:lnTo>
                <a:lnTo>
                  <a:pt x="150" y="463"/>
                </a:lnTo>
                <a:lnTo>
                  <a:pt x="151" y="463"/>
                </a:lnTo>
                <a:lnTo>
                  <a:pt x="151" y="464"/>
                </a:lnTo>
                <a:lnTo>
                  <a:pt x="150" y="464"/>
                </a:lnTo>
                <a:lnTo>
                  <a:pt x="150" y="465"/>
                </a:lnTo>
                <a:lnTo>
                  <a:pt x="150" y="464"/>
                </a:lnTo>
                <a:lnTo>
                  <a:pt x="150" y="465"/>
                </a:lnTo>
                <a:lnTo>
                  <a:pt x="149" y="465"/>
                </a:lnTo>
                <a:lnTo>
                  <a:pt x="148" y="465"/>
                </a:lnTo>
                <a:lnTo>
                  <a:pt x="149" y="465"/>
                </a:lnTo>
                <a:lnTo>
                  <a:pt x="148" y="465"/>
                </a:lnTo>
                <a:lnTo>
                  <a:pt x="148" y="466"/>
                </a:lnTo>
                <a:lnTo>
                  <a:pt x="149" y="466"/>
                </a:lnTo>
                <a:lnTo>
                  <a:pt x="148" y="466"/>
                </a:lnTo>
                <a:lnTo>
                  <a:pt x="149" y="466"/>
                </a:lnTo>
                <a:lnTo>
                  <a:pt x="149" y="467"/>
                </a:lnTo>
                <a:lnTo>
                  <a:pt x="148" y="467"/>
                </a:lnTo>
                <a:lnTo>
                  <a:pt x="149" y="467"/>
                </a:lnTo>
                <a:lnTo>
                  <a:pt x="148" y="467"/>
                </a:lnTo>
                <a:lnTo>
                  <a:pt x="148" y="468"/>
                </a:lnTo>
                <a:lnTo>
                  <a:pt x="148" y="469"/>
                </a:lnTo>
                <a:lnTo>
                  <a:pt x="148" y="468"/>
                </a:lnTo>
                <a:lnTo>
                  <a:pt x="149" y="468"/>
                </a:lnTo>
                <a:lnTo>
                  <a:pt x="148" y="468"/>
                </a:lnTo>
                <a:lnTo>
                  <a:pt x="149" y="468"/>
                </a:lnTo>
                <a:lnTo>
                  <a:pt x="149" y="469"/>
                </a:lnTo>
                <a:lnTo>
                  <a:pt x="149" y="468"/>
                </a:lnTo>
                <a:lnTo>
                  <a:pt x="150" y="468"/>
                </a:lnTo>
                <a:lnTo>
                  <a:pt x="150" y="469"/>
                </a:lnTo>
                <a:lnTo>
                  <a:pt x="150" y="468"/>
                </a:lnTo>
                <a:lnTo>
                  <a:pt x="150" y="469"/>
                </a:lnTo>
                <a:lnTo>
                  <a:pt x="150" y="470"/>
                </a:lnTo>
                <a:lnTo>
                  <a:pt x="150" y="469"/>
                </a:lnTo>
                <a:lnTo>
                  <a:pt x="151" y="469"/>
                </a:lnTo>
                <a:lnTo>
                  <a:pt x="151" y="470"/>
                </a:lnTo>
                <a:lnTo>
                  <a:pt x="151" y="469"/>
                </a:lnTo>
                <a:lnTo>
                  <a:pt x="151" y="470"/>
                </a:lnTo>
                <a:lnTo>
                  <a:pt x="152" y="470"/>
                </a:lnTo>
                <a:lnTo>
                  <a:pt x="152" y="469"/>
                </a:lnTo>
                <a:lnTo>
                  <a:pt x="151" y="469"/>
                </a:lnTo>
                <a:lnTo>
                  <a:pt x="152" y="469"/>
                </a:lnTo>
                <a:lnTo>
                  <a:pt x="152" y="468"/>
                </a:lnTo>
                <a:lnTo>
                  <a:pt x="152" y="469"/>
                </a:lnTo>
                <a:lnTo>
                  <a:pt x="152" y="468"/>
                </a:lnTo>
                <a:lnTo>
                  <a:pt x="152" y="469"/>
                </a:lnTo>
                <a:lnTo>
                  <a:pt x="153" y="469"/>
                </a:lnTo>
                <a:lnTo>
                  <a:pt x="153" y="468"/>
                </a:lnTo>
                <a:lnTo>
                  <a:pt x="153" y="469"/>
                </a:lnTo>
                <a:lnTo>
                  <a:pt x="153" y="468"/>
                </a:lnTo>
                <a:lnTo>
                  <a:pt x="154" y="468"/>
                </a:lnTo>
                <a:lnTo>
                  <a:pt x="154" y="469"/>
                </a:lnTo>
                <a:lnTo>
                  <a:pt x="154" y="470"/>
                </a:lnTo>
                <a:lnTo>
                  <a:pt x="154" y="469"/>
                </a:lnTo>
                <a:lnTo>
                  <a:pt x="154" y="470"/>
                </a:lnTo>
                <a:lnTo>
                  <a:pt x="154" y="471"/>
                </a:lnTo>
                <a:lnTo>
                  <a:pt x="154" y="472"/>
                </a:lnTo>
                <a:lnTo>
                  <a:pt x="154" y="471"/>
                </a:lnTo>
                <a:lnTo>
                  <a:pt x="154" y="472"/>
                </a:lnTo>
                <a:lnTo>
                  <a:pt x="154" y="471"/>
                </a:lnTo>
                <a:lnTo>
                  <a:pt x="154" y="472"/>
                </a:lnTo>
                <a:lnTo>
                  <a:pt x="154" y="471"/>
                </a:lnTo>
                <a:lnTo>
                  <a:pt x="154" y="472"/>
                </a:lnTo>
                <a:lnTo>
                  <a:pt x="155" y="472"/>
                </a:lnTo>
                <a:lnTo>
                  <a:pt x="155" y="471"/>
                </a:lnTo>
                <a:lnTo>
                  <a:pt x="155" y="472"/>
                </a:lnTo>
                <a:lnTo>
                  <a:pt x="155" y="471"/>
                </a:lnTo>
                <a:lnTo>
                  <a:pt x="155" y="472"/>
                </a:lnTo>
                <a:lnTo>
                  <a:pt x="155" y="471"/>
                </a:lnTo>
                <a:lnTo>
                  <a:pt x="155" y="472"/>
                </a:lnTo>
                <a:lnTo>
                  <a:pt x="155" y="471"/>
                </a:lnTo>
                <a:lnTo>
                  <a:pt x="155" y="472"/>
                </a:lnTo>
                <a:lnTo>
                  <a:pt x="156" y="472"/>
                </a:lnTo>
                <a:lnTo>
                  <a:pt x="155" y="472"/>
                </a:lnTo>
                <a:lnTo>
                  <a:pt x="155" y="473"/>
                </a:lnTo>
                <a:lnTo>
                  <a:pt x="156" y="473"/>
                </a:lnTo>
                <a:lnTo>
                  <a:pt x="157" y="473"/>
                </a:lnTo>
                <a:lnTo>
                  <a:pt x="157" y="472"/>
                </a:lnTo>
                <a:lnTo>
                  <a:pt x="157" y="471"/>
                </a:lnTo>
                <a:lnTo>
                  <a:pt x="157" y="472"/>
                </a:lnTo>
                <a:lnTo>
                  <a:pt x="157" y="471"/>
                </a:lnTo>
                <a:lnTo>
                  <a:pt x="157" y="472"/>
                </a:lnTo>
                <a:lnTo>
                  <a:pt x="158" y="472"/>
                </a:lnTo>
                <a:lnTo>
                  <a:pt x="158" y="471"/>
                </a:lnTo>
                <a:lnTo>
                  <a:pt x="158" y="472"/>
                </a:lnTo>
                <a:lnTo>
                  <a:pt x="158" y="471"/>
                </a:lnTo>
                <a:lnTo>
                  <a:pt x="158" y="472"/>
                </a:lnTo>
                <a:lnTo>
                  <a:pt x="158" y="471"/>
                </a:lnTo>
                <a:lnTo>
                  <a:pt x="159" y="471"/>
                </a:lnTo>
                <a:lnTo>
                  <a:pt x="159" y="472"/>
                </a:lnTo>
                <a:lnTo>
                  <a:pt x="159" y="471"/>
                </a:lnTo>
                <a:lnTo>
                  <a:pt x="159" y="472"/>
                </a:lnTo>
                <a:lnTo>
                  <a:pt x="159" y="471"/>
                </a:lnTo>
                <a:lnTo>
                  <a:pt x="159" y="472"/>
                </a:lnTo>
                <a:lnTo>
                  <a:pt x="159" y="471"/>
                </a:lnTo>
                <a:lnTo>
                  <a:pt x="159" y="470"/>
                </a:lnTo>
                <a:lnTo>
                  <a:pt x="158" y="470"/>
                </a:lnTo>
                <a:lnTo>
                  <a:pt x="158" y="469"/>
                </a:lnTo>
                <a:lnTo>
                  <a:pt x="159" y="469"/>
                </a:lnTo>
                <a:lnTo>
                  <a:pt x="159" y="470"/>
                </a:lnTo>
                <a:lnTo>
                  <a:pt x="159" y="469"/>
                </a:lnTo>
                <a:lnTo>
                  <a:pt x="159" y="468"/>
                </a:lnTo>
                <a:lnTo>
                  <a:pt x="159" y="469"/>
                </a:lnTo>
                <a:lnTo>
                  <a:pt x="159" y="468"/>
                </a:lnTo>
                <a:lnTo>
                  <a:pt x="160" y="468"/>
                </a:lnTo>
                <a:lnTo>
                  <a:pt x="160" y="469"/>
                </a:lnTo>
                <a:lnTo>
                  <a:pt x="160" y="468"/>
                </a:lnTo>
                <a:lnTo>
                  <a:pt x="161" y="468"/>
                </a:lnTo>
                <a:lnTo>
                  <a:pt x="160" y="468"/>
                </a:lnTo>
                <a:lnTo>
                  <a:pt x="161" y="468"/>
                </a:lnTo>
                <a:lnTo>
                  <a:pt x="161" y="469"/>
                </a:lnTo>
                <a:lnTo>
                  <a:pt x="161" y="468"/>
                </a:lnTo>
                <a:lnTo>
                  <a:pt x="161" y="469"/>
                </a:lnTo>
                <a:lnTo>
                  <a:pt x="161" y="470"/>
                </a:lnTo>
                <a:lnTo>
                  <a:pt x="161" y="469"/>
                </a:lnTo>
                <a:lnTo>
                  <a:pt x="162" y="469"/>
                </a:lnTo>
                <a:lnTo>
                  <a:pt x="161" y="470"/>
                </a:lnTo>
                <a:lnTo>
                  <a:pt x="162" y="470"/>
                </a:lnTo>
                <a:lnTo>
                  <a:pt x="161" y="470"/>
                </a:lnTo>
                <a:lnTo>
                  <a:pt x="162" y="470"/>
                </a:lnTo>
                <a:lnTo>
                  <a:pt x="161" y="470"/>
                </a:lnTo>
                <a:lnTo>
                  <a:pt x="162" y="470"/>
                </a:lnTo>
                <a:lnTo>
                  <a:pt x="162" y="469"/>
                </a:lnTo>
                <a:lnTo>
                  <a:pt x="162" y="470"/>
                </a:lnTo>
                <a:lnTo>
                  <a:pt x="162" y="469"/>
                </a:lnTo>
                <a:lnTo>
                  <a:pt x="163" y="469"/>
                </a:lnTo>
                <a:lnTo>
                  <a:pt x="162" y="469"/>
                </a:lnTo>
                <a:lnTo>
                  <a:pt x="163" y="469"/>
                </a:lnTo>
                <a:lnTo>
                  <a:pt x="163" y="468"/>
                </a:lnTo>
                <a:lnTo>
                  <a:pt x="163" y="469"/>
                </a:lnTo>
                <a:lnTo>
                  <a:pt x="163" y="468"/>
                </a:lnTo>
                <a:lnTo>
                  <a:pt x="163" y="469"/>
                </a:lnTo>
                <a:lnTo>
                  <a:pt x="164" y="469"/>
                </a:lnTo>
                <a:lnTo>
                  <a:pt x="164" y="468"/>
                </a:lnTo>
                <a:lnTo>
                  <a:pt x="164" y="469"/>
                </a:lnTo>
                <a:lnTo>
                  <a:pt x="164" y="468"/>
                </a:lnTo>
                <a:lnTo>
                  <a:pt x="165" y="468"/>
                </a:lnTo>
                <a:lnTo>
                  <a:pt x="165" y="469"/>
                </a:lnTo>
                <a:lnTo>
                  <a:pt x="165" y="470"/>
                </a:lnTo>
                <a:lnTo>
                  <a:pt x="165" y="469"/>
                </a:lnTo>
                <a:lnTo>
                  <a:pt x="165" y="470"/>
                </a:lnTo>
                <a:lnTo>
                  <a:pt x="165" y="471"/>
                </a:lnTo>
                <a:lnTo>
                  <a:pt x="165" y="472"/>
                </a:lnTo>
                <a:lnTo>
                  <a:pt x="165" y="471"/>
                </a:lnTo>
                <a:lnTo>
                  <a:pt x="165" y="472"/>
                </a:lnTo>
                <a:lnTo>
                  <a:pt x="165" y="471"/>
                </a:lnTo>
                <a:lnTo>
                  <a:pt x="165" y="472"/>
                </a:lnTo>
                <a:lnTo>
                  <a:pt x="165" y="471"/>
                </a:lnTo>
                <a:lnTo>
                  <a:pt x="165" y="472"/>
                </a:lnTo>
                <a:lnTo>
                  <a:pt x="166" y="472"/>
                </a:lnTo>
                <a:lnTo>
                  <a:pt x="166" y="471"/>
                </a:lnTo>
                <a:lnTo>
                  <a:pt x="166" y="472"/>
                </a:lnTo>
                <a:lnTo>
                  <a:pt x="166" y="471"/>
                </a:lnTo>
                <a:lnTo>
                  <a:pt x="166" y="472"/>
                </a:lnTo>
                <a:lnTo>
                  <a:pt x="166" y="471"/>
                </a:lnTo>
                <a:lnTo>
                  <a:pt x="166" y="472"/>
                </a:lnTo>
                <a:lnTo>
                  <a:pt x="166" y="471"/>
                </a:lnTo>
                <a:lnTo>
                  <a:pt x="166" y="472"/>
                </a:lnTo>
                <a:lnTo>
                  <a:pt x="167" y="472"/>
                </a:lnTo>
                <a:lnTo>
                  <a:pt x="166" y="472"/>
                </a:lnTo>
                <a:lnTo>
                  <a:pt x="166" y="473"/>
                </a:lnTo>
                <a:lnTo>
                  <a:pt x="167" y="473"/>
                </a:lnTo>
                <a:lnTo>
                  <a:pt x="167" y="474"/>
                </a:lnTo>
                <a:lnTo>
                  <a:pt x="167" y="473"/>
                </a:lnTo>
                <a:lnTo>
                  <a:pt x="167" y="474"/>
                </a:lnTo>
                <a:lnTo>
                  <a:pt x="166" y="474"/>
                </a:lnTo>
                <a:lnTo>
                  <a:pt x="167" y="474"/>
                </a:lnTo>
                <a:lnTo>
                  <a:pt x="166" y="474"/>
                </a:lnTo>
                <a:lnTo>
                  <a:pt x="166" y="475"/>
                </a:lnTo>
                <a:lnTo>
                  <a:pt x="166" y="474"/>
                </a:lnTo>
                <a:lnTo>
                  <a:pt x="166" y="475"/>
                </a:lnTo>
                <a:lnTo>
                  <a:pt x="166" y="474"/>
                </a:lnTo>
                <a:lnTo>
                  <a:pt x="165" y="474"/>
                </a:lnTo>
                <a:lnTo>
                  <a:pt x="165" y="475"/>
                </a:lnTo>
                <a:lnTo>
                  <a:pt x="165" y="474"/>
                </a:lnTo>
                <a:lnTo>
                  <a:pt x="165" y="475"/>
                </a:lnTo>
                <a:lnTo>
                  <a:pt x="165" y="476"/>
                </a:lnTo>
                <a:lnTo>
                  <a:pt x="165" y="477"/>
                </a:lnTo>
                <a:lnTo>
                  <a:pt x="165" y="478"/>
                </a:lnTo>
                <a:lnTo>
                  <a:pt x="166" y="478"/>
                </a:lnTo>
                <a:lnTo>
                  <a:pt x="167" y="478"/>
                </a:lnTo>
                <a:lnTo>
                  <a:pt x="167" y="479"/>
                </a:lnTo>
                <a:lnTo>
                  <a:pt x="166" y="479"/>
                </a:lnTo>
                <a:lnTo>
                  <a:pt x="166" y="478"/>
                </a:lnTo>
                <a:lnTo>
                  <a:pt x="166" y="479"/>
                </a:lnTo>
                <a:lnTo>
                  <a:pt x="167" y="479"/>
                </a:lnTo>
                <a:lnTo>
                  <a:pt x="168" y="479"/>
                </a:lnTo>
                <a:lnTo>
                  <a:pt x="167" y="479"/>
                </a:lnTo>
                <a:lnTo>
                  <a:pt x="168" y="479"/>
                </a:lnTo>
                <a:lnTo>
                  <a:pt x="168" y="478"/>
                </a:lnTo>
                <a:lnTo>
                  <a:pt x="168" y="479"/>
                </a:lnTo>
                <a:lnTo>
                  <a:pt x="168" y="478"/>
                </a:lnTo>
                <a:lnTo>
                  <a:pt x="169" y="478"/>
                </a:lnTo>
                <a:lnTo>
                  <a:pt x="170" y="478"/>
                </a:lnTo>
                <a:lnTo>
                  <a:pt x="170" y="479"/>
                </a:lnTo>
                <a:lnTo>
                  <a:pt x="170" y="478"/>
                </a:lnTo>
                <a:lnTo>
                  <a:pt x="170" y="479"/>
                </a:lnTo>
                <a:lnTo>
                  <a:pt x="171" y="479"/>
                </a:lnTo>
                <a:lnTo>
                  <a:pt x="171" y="480"/>
                </a:lnTo>
                <a:lnTo>
                  <a:pt x="170" y="480"/>
                </a:lnTo>
                <a:lnTo>
                  <a:pt x="170" y="481"/>
                </a:lnTo>
                <a:lnTo>
                  <a:pt x="171" y="481"/>
                </a:lnTo>
                <a:lnTo>
                  <a:pt x="171" y="482"/>
                </a:lnTo>
                <a:lnTo>
                  <a:pt x="171" y="481"/>
                </a:lnTo>
                <a:lnTo>
                  <a:pt x="172" y="481"/>
                </a:lnTo>
                <a:lnTo>
                  <a:pt x="172" y="482"/>
                </a:lnTo>
                <a:lnTo>
                  <a:pt x="173" y="482"/>
                </a:lnTo>
                <a:lnTo>
                  <a:pt x="172" y="482"/>
                </a:lnTo>
                <a:lnTo>
                  <a:pt x="173" y="482"/>
                </a:lnTo>
                <a:lnTo>
                  <a:pt x="173" y="483"/>
                </a:lnTo>
                <a:lnTo>
                  <a:pt x="173" y="482"/>
                </a:lnTo>
                <a:lnTo>
                  <a:pt x="174" y="482"/>
                </a:lnTo>
                <a:lnTo>
                  <a:pt x="173" y="482"/>
                </a:lnTo>
                <a:lnTo>
                  <a:pt x="173" y="481"/>
                </a:lnTo>
                <a:lnTo>
                  <a:pt x="174" y="481"/>
                </a:lnTo>
                <a:lnTo>
                  <a:pt x="175" y="481"/>
                </a:lnTo>
                <a:lnTo>
                  <a:pt x="175" y="482"/>
                </a:lnTo>
                <a:lnTo>
                  <a:pt x="175" y="481"/>
                </a:lnTo>
                <a:lnTo>
                  <a:pt x="175" y="480"/>
                </a:lnTo>
                <a:lnTo>
                  <a:pt x="175" y="479"/>
                </a:lnTo>
                <a:lnTo>
                  <a:pt x="175" y="478"/>
                </a:lnTo>
                <a:lnTo>
                  <a:pt x="175" y="479"/>
                </a:lnTo>
                <a:lnTo>
                  <a:pt x="175" y="478"/>
                </a:lnTo>
                <a:lnTo>
                  <a:pt x="176" y="478"/>
                </a:lnTo>
                <a:lnTo>
                  <a:pt x="177" y="478"/>
                </a:lnTo>
                <a:lnTo>
                  <a:pt x="178" y="478"/>
                </a:lnTo>
                <a:lnTo>
                  <a:pt x="177" y="478"/>
                </a:lnTo>
                <a:lnTo>
                  <a:pt x="178" y="478"/>
                </a:lnTo>
                <a:lnTo>
                  <a:pt x="177" y="478"/>
                </a:lnTo>
                <a:lnTo>
                  <a:pt x="178" y="478"/>
                </a:lnTo>
                <a:lnTo>
                  <a:pt x="177" y="479"/>
                </a:lnTo>
                <a:lnTo>
                  <a:pt x="177" y="478"/>
                </a:lnTo>
                <a:lnTo>
                  <a:pt x="177" y="479"/>
                </a:lnTo>
                <a:lnTo>
                  <a:pt x="178" y="479"/>
                </a:lnTo>
                <a:lnTo>
                  <a:pt x="177" y="479"/>
                </a:lnTo>
                <a:lnTo>
                  <a:pt x="178" y="479"/>
                </a:lnTo>
                <a:lnTo>
                  <a:pt x="179" y="479"/>
                </a:lnTo>
                <a:lnTo>
                  <a:pt x="178" y="479"/>
                </a:lnTo>
                <a:lnTo>
                  <a:pt x="179" y="479"/>
                </a:lnTo>
                <a:lnTo>
                  <a:pt x="178" y="479"/>
                </a:lnTo>
                <a:lnTo>
                  <a:pt x="179" y="479"/>
                </a:lnTo>
                <a:lnTo>
                  <a:pt x="178" y="479"/>
                </a:lnTo>
                <a:lnTo>
                  <a:pt x="179" y="479"/>
                </a:lnTo>
                <a:lnTo>
                  <a:pt x="179" y="478"/>
                </a:lnTo>
                <a:lnTo>
                  <a:pt x="179" y="479"/>
                </a:lnTo>
                <a:lnTo>
                  <a:pt x="179" y="478"/>
                </a:lnTo>
                <a:lnTo>
                  <a:pt x="180" y="478"/>
                </a:lnTo>
                <a:lnTo>
                  <a:pt x="179" y="478"/>
                </a:lnTo>
                <a:lnTo>
                  <a:pt x="180" y="478"/>
                </a:lnTo>
                <a:lnTo>
                  <a:pt x="181" y="478"/>
                </a:lnTo>
                <a:lnTo>
                  <a:pt x="181" y="477"/>
                </a:lnTo>
                <a:lnTo>
                  <a:pt x="180" y="477"/>
                </a:lnTo>
                <a:lnTo>
                  <a:pt x="180" y="476"/>
                </a:lnTo>
                <a:lnTo>
                  <a:pt x="181" y="476"/>
                </a:lnTo>
                <a:lnTo>
                  <a:pt x="181" y="475"/>
                </a:lnTo>
                <a:lnTo>
                  <a:pt x="181" y="474"/>
                </a:lnTo>
                <a:lnTo>
                  <a:pt x="181" y="475"/>
                </a:lnTo>
                <a:lnTo>
                  <a:pt x="180" y="475"/>
                </a:lnTo>
                <a:lnTo>
                  <a:pt x="180" y="474"/>
                </a:lnTo>
                <a:lnTo>
                  <a:pt x="180" y="475"/>
                </a:lnTo>
                <a:lnTo>
                  <a:pt x="179" y="475"/>
                </a:lnTo>
                <a:lnTo>
                  <a:pt x="180" y="475"/>
                </a:lnTo>
                <a:lnTo>
                  <a:pt x="179" y="475"/>
                </a:lnTo>
                <a:lnTo>
                  <a:pt x="179" y="474"/>
                </a:lnTo>
                <a:lnTo>
                  <a:pt x="179" y="475"/>
                </a:lnTo>
                <a:lnTo>
                  <a:pt x="179" y="474"/>
                </a:lnTo>
                <a:lnTo>
                  <a:pt x="179" y="473"/>
                </a:lnTo>
                <a:lnTo>
                  <a:pt x="179" y="474"/>
                </a:lnTo>
                <a:lnTo>
                  <a:pt x="178" y="474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8" y="473"/>
                </a:lnTo>
                <a:lnTo>
                  <a:pt x="179" y="473"/>
                </a:lnTo>
                <a:lnTo>
                  <a:pt x="179" y="472"/>
                </a:lnTo>
                <a:lnTo>
                  <a:pt x="179" y="471"/>
                </a:lnTo>
                <a:lnTo>
                  <a:pt x="179" y="472"/>
                </a:lnTo>
                <a:lnTo>
                  <a:pt x="179" y="471"/>
                </a:lnTo>
                <a:lnTo>
                  <a:pt x="179" y="472"/>
                </a:lnTo>
                <a:lnTo>
                  <a:pt x="180" y="472"/>
                </a:lnTo>
                <a:lnTo>
                  <a:pt x="179" y="472"/>
                </a:lnTo>
                <a:lnTo>
                  <a:pt x="180" y="471"/>
                </a:lnTo>
                <a:lnTo>
                  <a:pt x="180" y="472"/>
                </a:lnTo>
                <a:lnTo>
                  <a:pt x="180" y="471"/>
                </a:lnTo>
                <a:lnTo>
                  <a:pt x="180" y="472"/>
                </a:lnTo>
                <a:lnTo>
                  <a:pt x="180" y="471"/>
                </a:lnTo>
                <a:lnTo>
                  <a:pt x="180" y="472"/>
                </a:lnTo>
                <a:lnTo>
                  <a:pt x="180" y="471"/>
                </a:lnTo>
                <a:lnTo>
                  <a:pt x="181" y="471"/>
                </a:lnTo>
                <a:lnTo>
                  <a:pt x="181" y="472"/>
                </a:lnTo>
                <a:lnTo>
                  <a:pt x="181" y="471"/>
                </a:lnTo>
                <a:lnTo>
                  <a:pt x="181" y="472"/>
                </a:lnTo>
                <a:lnTo>
                  <a:pt x="181" y="471"/>
                </a:lnTo>
                <a:lnTo>
                  <a:pt x="181" y="470"/>
                </a:lnTo>
                <a:lnTo>
                  <a:pt x="180" y="470"/>
                </a:lnTo>
                <a:lnTo>
                  <a:pt x="180" y="469"/>
                </a:lnTo>
                <a:lnTo>
                  <a:pt x="181" y="469"/>
                </a:lnTo>
                <a:lnTo>
                  <a:pt x="181" y="470"/>
                </a:lnTo>
                <a:lnTo>
                  <a:pt x="181" y="469"/>
                </a:lnTo>
                <a:lnTo>
                  <a:pt x="181" y="468"/>
                </a:lnTo>
                <a:lnTo>
                  <a:pt x="181" y="469"/>
                </a:lnTo>
                <a:lnTo>
                  <a:pt x="181" y="468"/>
                </a:lnTo>
                <a:lnTo>
                  <a:pt x="182" y="468"/>
                </a:lnTo>
                <a:lnTo>
                  <a:pt x="182" y="469"/>
                </a:lnTo>
                <a:lnTo>
                  <a:pt x="182" y="468"/>
                </a:lnTo>
                <a:lnTo>
                  <a:pt x="182" y="469"/>
                </a:lnTo>
                <a:lnTo>
                  <a:pt x="182" y="468"/>
                </a:lnTo>
                <a:lnTo>
                  <a:pt x="183" y="468"/>
                </a:lnTo>
                <a:lnTo>
                  <a:pt x="183" y="469"/>
                </a:lnTo>
                <a:lnTo>
                  <a:pt x="183" y="470"/>
                </a:lnTo>
                <a:lnTo>
                  <a:pt x="183" y="469"/>
                </a:lnTo>
                <a:lnTo>
                  <a:pt x="183" y="470"/>
                </a:lnTo>
                <a:lnTo>
                  <a:pt x="184" y="470"/>
                </a:lnTo>
                <a:lnTo>
                  <a:pt x="184" y="469"/>
                </a:lnTo>
                <a:lnTo>
                  <a:pt x="184" y="470"/>
                </a:lnTo>
                <a:lnTo>
                  <a:pt x="184" y="469"/>
                </a:lnTo>
                <a:lnTo>
                  <a:pt x="185" y="469"/>
                </a:lnTo>
                <a:lnTo>
                  <a:pt x="184" y="469"/>
                </a:lnTo>
                <a:lnTo>
                  <a:pt x="185" y="469"/>
                </a:lnTo>
                <a:lnTo>
                  <a:pt x="184" y="469"/>
                </a:lnTo>
                <a:lnTo>
                  <a:pt x="185" y="469"/>
                </a:lnTo>
                <a:lnTo>
                  <a:pt x="184" y="469"/>
                </a:lnTo>
                <a:lnTo>
                  <a:pt x="185" y="468"/>
                </a:lnTo>
                <a:lnTo>
                  <a:pt x="185" y="469"/>
                </a:lnTo>
                <a:lnTo>
                  <a:pt x="185" y="468"/>
                </a:lnTo>
                <a:lnTo>
                  <a:pt x="185" y="469"/>
                </a:lnTo>
                <a:lnTo>
                  <a:pt x="186" y="469"/>
                </a:lnTo>
                <a:lnTo>
                  <a:pt x="186" y="468"/>
                </a:lnTo>
                <a:lnTo>
                  <a:pt x="186" y="469"/>
                </a:lnTo>
                <a:lnTo>
                  <a:pt x="186" y="468"/>
                </a:lnTo>
                <a:lnTo>
                  <a:pt x="187" y="469"/>
                </a:lnTo>
                <a:lnTo>
                  <a:pt x="186" y="469"/>
                </a:lnTo>
                <a:lnTo>
                  <a:pt x="187" y="469"/>
                </a:lnTo>
                <a:lnTo>
                  <a:pt x="186" y="469"/>
                </a:lnTo>
                <a:lnTo>
                  <a:pt x="187" y="469"/>
                </a:lnTo>
                <a:lnTo>
                  <a:pt x="186" y="469"/>
                </a:lnTo>
                <a:lnTo>
                  <a:pt x="187" y="469"/>
                </a:lnTo>
                <a:lnTo>
                  <a:pt x="187" y="470"/>
                </a:lnTo>
                <a:lnTo>
                  <a:pt x="187" y="469"/>
                </a:lnTo>
                <a:lnTo>
                  <a:pt x="187" y="470"/>
                </a:lnTo>
                <a:lnTo>
                  <a:pt x="186" y="470"/>
                </a:lnTo>
                <a:lnTo>
                  <a:pt x="186" y="471"/>
                </a:lnTo>
                <a:lnTo>
                  <a:pt x="187" y="471"/>
                </a:lnTo>
                <a:lnTo>
                  <a:pt x="186" y="471"/>
                </a:lnTo>
                <a:lnTo>
                  <a:pt x="187" y="471"/>
                </a:lnTo>
                <a:lnTo>
                  <a:pt x="186" y="471"/>
                </a:lnTo>
                <a:lnTo>
                  <a:pt x="187" y="471"/>
                </a:lnTo>
                <a:lnTo>
                  <a:pt x="186" y="471"/>
                </a:lnTo>
                <a:lnTo>
                  <a:pt x="187" y="472"/>
                </a:lnTo>
                <a:lnTo>
                  <a:pt x="187" y="471"/>
                </a:lnTo>
                <a:lnTo>
                  <a:pt x="187" y="472"/>
                </a:lnTo>
                <a:lnTo>
                  <a:pt x="187" y="471"/>
                </a:lnTo>
                <a:lnTo>
                  <a:pt x="187" y="472"/>
                </a:lnTo>
                <a:lnTo>
                  <a:pt x="187" y="471"/>
                </a:lnTo>
                <a:lnTo>
                  <a:pt x="187" y="472"/>
                </a:lnTo>
                <a:lnTo>
                  <a:pt x="188" y="472"/>
                </a:lnTo>
                <a:lnTo>
                  <a:pt x="188" y="471"/>
                </a:lnTo>
                <a:lnTo>
                  <a:pt x="188" y="472"/>
                </a:lnTo>
                <a:lnTo>
                  <a:pt x="188" y="471"/>
                </a:lnTo>
                <a:lnTo>
                  <a:pt x="188" y="472"/>
                </a:lnTo>
                <a:lnTo>
                  <a:pt x="188" y="471"/>
                </a:lnTo>
                <a:lnTo>
                  <a:pt x="188" y="472"/>
                </a:lnTo>
                <a:lnTo>
                  <a:pt x="188" y="471"/>
                </a:lnTo>
                <a:lnTo>
                  <a:pt x="188" y="472"/>
                </a:lnTo>
                <a:lnTo>
                  <a:pt x="189" y="472"/>
                </a:lnTo>
                <a:lnTo>
                  <a:pt x="188" y="472"/>
                </a:lnTo>
                <a:lnTo>
                  <a:pt x="188" y="473"/>
                </a:lnTo>
                <a:lnTo>
                  <a:pt x="189" y="473"/>
                </a:lnTo>
                <a:lnTo>
                  <a:pt x="190" y="473"/>
                </a:lnTo>
                <a:lnTo>
                  <a:pt x="190" y="472"/>
                </a:lnTo>
                <a:lnTo>
                  <a:pt x="190" y="471"/>
                </a:lnTo>
                <a:lnTo>
                  <a:pt x="190" y="472"/>
                </a:lnTo>
                <a:lnTo>
                  <a:pt x="190" y="471"/>
                </a:lnTo>
                <a:lnTo>
                  <a:pt x="190" y="472"/>
                </a:lnTo>
                <a:lnTo>
                  <a:pt x="190" y="471"/>
                </a:lnTo>
                <a:lnTo>
                  <a:pt x="191" y="471"/>
                </a:lnTo>
                <a:lnTo>
                  <a:pt x="191" y="472"/>
                </a:lnTo>
                <a:lnTo>
                  <a:pt x="191" y="471"/>
                </a:lnTo>
                <a:lnTo>
                  <a:pt x="191" y="472"/>
                </a:lnTo>
                <a:lnTo>
                  <a:pt x="191" y="471"/>
                </a:lnTo>
                <a:lnTo>
                  <a:pt x="191" y="472"/>
                </a:lnTo>
                <a:lnTo>
                  <a:pt x="191" y="471"/>
                </a:lnTo>
                <a:lnTo>
                  <a:pt x="192" y="472"/>
                </a:lnTo>
                <a:lnTo>
                  <a:pt x="191" y="472"/>
                </a:lnTo>
                <a:lnTo>
                  <a:pt x="192" y="472"/>
                </a:lnTo>
                <a:lnTo>
                  <a:pt x="192" y="471"/>
                </a:lnTo>
                <a:lnTo>
                  <a:pt x="192" y="472"/>
                </a:lnTo>
                <a:lnTo>
                  <a:pt x="192" y="471"/>
                </a:lnTo>
                <a:lnTo>
                  <a:pt x="192" y="470"/>
                </a:lnTo>
                <a:lnTo>
                  <a:pt x="191" y="470"/>
                </a:lnTo>
                <a:lnTo>
                  <a:pt x="192" y="470"/>
                </a:lnTo>
                <a:lnTo>
                  <a:pt x="191" y="470"/>
                </a:lnTo>
                <a:lnTo>
                  <a:pt x="191" y="469"/>
                </a:lnTo>
                <a:lnTo>
                  <a:pt x="192" y="469"/>
                </a:lnTo>
                <a:lnTo>
                  <a:pt x="191" y="470"/>
                </a:lnTo>
                <a:lnTo>
                  <a:pt x="192" y="470"/>
                </a:lnTo>
                <a:lnTo>
                  <a:pt x="192" y="469"/>
                </a:lnTo>
                <a:lnTo>
                  <a:pt x="192" y="468"/>
                </a:lnTo>
                <a:lnTo>
                  <a:pt x="192" y="469"/>
                </a:lnTo>
                <a:lnTo>
                  <a:pt x="192" y="468"/>
                </a:lnTo>
                <a:lnTo>
                  <a:pt x="193" y="468"/>
                </a:lnTo>
                <a:lnTo>
                  <a:pt x="193" y="469"/>
                </a:lnTo>
                <a:lnTo>
                  <a:pt x="193" y="468"/>
                </a:lnTo>
                <a:lnTo>
                  <a:pt x="193" y="469"/>
                </a:lnTo>
                <a:lnTo>
                  <a:pt x="193" y="468"/>
                </a:lnTo>
                <a:lnTo>
                  <a:pt x="194" y="468"/>
                </a:lnTo>
                <a:lnTo>
                  <a:pt x="193" y="468"/>
                </a:lnTo>
                <a:lnTo>
                  <a:pt x="194" y="468"/>
                </a:lnTo>
                <a:lnTo>
                  <a:pt x="194" y="469"/>
                </a:lnTo>
                <a:lnTo>
                  <a:pt x="194" y="470"/>
                </a:lnTo>
                <a:lnTo>
                  <a:pt x="194" y="469"/>
                </a:lnTo>
                <a:lnTo>
                  <a:pt x="194" y="470"/>
                </a:lnTo>
                <a:lnTo>
                  <a:pt x="195" y="470"/>
                </a:lnTo>
                <a:lnTo>
                  <a:pt x="195" y="469"/>
                </a:lnTo>
                <a:lnTo>
                  <a:pt x="195" y="470"/>
                </a:lnTo>
                <a:lnTo>
                  <a:pt x="195" y="469"/>
                </a:lnTo>
                <a:lnTo>
                  <a:pt x="196" y="469"/>
                </a:lnTo>
                <a:lnTo>
                  <a:pt x="195" y="469"/>
                </a:lnTo>
                <a:lnTo>
                  <a:pt x="196" y="469"/>
                </a:lnTo>
                <a:lnTo>
                  <a:pt x="195" y="469"/>
                </a:lnTo>
                <a:lnTo>
                  <a:pt x="196" y="469"/>
                </a:lnTo>
                <a:lnTo>
                  <a:pt x="195" y="469"/>
                </a:lnTo>
                <a:lnTo>
                  <a:pt x="195" y="468"/>
                </a:lnTo>
                <a:lnTo>
                  <a:pt x="196" y="468"/>
                </a:lnTo>
                <a:lnTo>
                  <a:pt x="196" y="469"/>
                </a:lnTo>
                <a:lnTo>
                  <a:pt x="196" y="468"/>
                </a:lnTo>
                <a:lnTo>
                  <a:pt x="196" y="469"/>
                </a:lnTo>
                <a:lnTo>
                  <a:pt x="197" y="469"/>
                </a:lnTo>
                <a:lnTo>
                  <a:pt x="197" y="468"/>
                </a:lnTo>
                <a:lnTo>
                  <a:pt x="197" y="469"/>
                </a:lnTo>
                <a:lnTo>
                  <a:pt x="197" y="468"/>
                </a:lnTo>
                <a:lnTo>
                  <a:pt x="197" y="469"/>
                </a:lnTo>
                <a:lnTo>
                  <a:pt x="198" y="469"/>
                </a:lnTo>
                <a:lnTo>
                  <a:pt x="197" y="469"/>
                </a:lnTo>
                <a:lnTo>
                  <a:pt x="198" y="469"/>
                </a:lnTo>
                <a:lnTo>
                  <a:pt x="198" y="470"/>
                </a:lnTo>
                <a:lnTo>
                  <a:pt x="198" y="469"/>
                </a:lnTo>
                <a:lnTo>
                  <a:pt x="198" y="470"/>
                </a:lnTo>
                <a:lnTo>
                  <a:pt x="197" y="470"/>
                </a:lnTo>
                <a:lnTo>
                  <a:pt x="197" y="471"/>
                </a:lnTo>
                <a:lnTo>
                  <a:pt x="198" y="471"/>
                </a:lnTo>
                <a:lnTo>
                  <a:pt x="197" y="471"/>
                </a:lnTo>
                <a:lnTo>
                  <a:pt x="197" y="472"/>
                </a:lnTo>
                <a:lnTo>
                  <a:pt x="198" y="471"/>
                </a:lnTo>
                <a:lnTo>
                  <a:pt x="198" y="472"/>
                </a:lnTo>
                <a:lnTo>
                  <a:pt x="198" y="471"/>
                </a:lnTo>
                <a:lnTo>
                  <a:pt x="198" y="472"/>
                </a:lnTo>
                <a:lnTo>
                  <a:pt x="198" y="471"/>
                </a:lnTo>
                <a:lnTo>
                  <a:pt x="198" y="472"/>
                </a:lnTo>
                <a:lnTo>
                  <a:pt x="199" y="472"/>
                </a:lnTo>
                <a:lnTo>
                  <a:pt x="198" y="472"/>
                </a:lnTo>
                <a:lnTo>
                  <a:pt x="199" y="472"/>
                </a:lnTo>
                <a:lnTo>
                  <a:pt x="199" y="471"/>
                </a:lnTo>
                <a:lnTo>
                  <a:pt x="199" y="472"/>
                </a:lnTo>
                <a:lnTo>
                  <a:pt x="199" y="471"/>
                </a:lnTo>
                <a:lnTo>
                  <a:pt x="199" y="472"/>
                </a:lnTo>
                <a:lnTo>
                  <a:pt x="199" y="471"/>
                </a:lnTo>
                <a:lnTo>
                  <a:pt x="199" y="472"/>
                </a:lnTo>
                <a:lnTo>
                  <a:pt x="199" y="471"/>
                </a:lnTo>
                <a:lnTo>
                  <a:pt x="199" y="472"/>
                </a:lnTo>
                <a:lnTo>
                  <a:pt x="199" y="473"/>
                </a:lnTo>
                <a:lnTo>
                  <a:pt x="200" y="473"/>
                </a:lnTo>
                <a:lnTo>
                  <a:pt x="200" y="474"/>
                </a:lnTo>
                <a:lnTo>
                  <a:pt x="200" y="473"/>
                </a:lnTo>
                <a:lnTo>
                  <a:pt x="199" y="473"/>
                </a:lnTo>
                <a:lnTo>
                  <a:pt x="199" y="474"/>
                </a:lnTo>
                <a:lnTo>
                  <a:pt x="199" y="475"/>
                </a:lnTo>
                <a:lnTo>
                  <a:pt x="199" y="474"/>
                </a:lnTo>
                <a:lnTo>
                  <a:pt x="199" y="475"/>
                </a:lnTo>
                <a:lnTo>
                  <a:pt x="198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5"/>
                </a:lnTo>
                <a:lnTo>
                  <a:pt x="198" y="474"/>
                </a:lnTo>
                <a:lnTo>
                  <a:pt x="198" y="475"/>
                </a:lnTo>
                <a:lnTo>
                  <a:pt x="197" y="475"/>
                </a:lnTo>
                <a:lnTo>
                  <a:pt x="198" y="475"/>
                </a:lnTo>
                <a:lnTo>
                  <a:pt x="197" y="475"/>
                </a:lnTo>
                <a:lnTo>
                  <a:pt x="197" y="476"/>
                </a:lnTo>
                <a:lnTo>
                  <a:pt x="198" y="476"/>
                </a:lnTo>
                <a:lnTo>
                  <a:pt x="198" y="477"/>
                </a:lnTo>
                <a:lnTo>
                  <a:pt x="197" y="477"/>
                </a:lnTo>
                <a:lnTo>
                  <a:pt x="198" y="477"/>
                </a:lnTo>
                <a:lnTo>
                  <a:pt x="197" y="477"/>
                </a:lnTo>
                <a:lnTo>
                  <a:pt x="197" y="478"/>
                </a:lnTo>
                <a:lnTo>
                  <a:pt x="198" y="478"/>
                </a:lnTo>
                <a:lnTo>
                  <a:pt x="199" y="478"/>
                </a:lnTo>
                <a:lnTo>
                  <a:pt x="198" y="478"/>
                </a:lnTo>
                <a:lnTo>
                  <a:pt x="199" y="478"/>
                </a:lnTo>
                <a:lnTo>
                  <a:pt x="199" y="479"/>
                </a:lnTo>
                <a:lnTo>
                  <a:pt x="199" y="478"/>
                </a:lnTo>
                <a:lnTo>
                  <a:pt x="199" y="479"/>
                </a:lnTo>
                <a:lnTo>
                  <a:pt x="200" y="479"/>
                </a:lnTo>
                <a:lnTo>
                  <a:pt x="201" y="479"/>
                </a:lnTo>
                <a:lnTo>
                  <a:pt x="201" y="478"/>
                </a:lnTo>
                <a:lnTo>
                  <a:pt x="201" y="479"/>
                </a:lnTo>
                <a:lnTo>
                  <a:pt x="201" y="478"/>
                </a:lnTo>
                <a:lnTo>
                  <a:pt x="202" y="478"/>
                </a:lnTo>
                <a:lnTo>
                  <a:pt x="203" y="478"/>
                </a:lnTo>
                <a:lnTo>
                  <a:pt x="203" y="479"/>
                </a:lnTo>
                <a:lnTo>
                  <a:pt x="203" y="478"/>
                </a:lnTo>
                <a:lnTo>
                  <a:pt x="203" y="479"/>
                </a:lnTo>
                <a:lnTo>
                  <a:pt x="204" y="479"/>
                </a:lnTo>
                <a:lnTo>
                  <a:pt x="203" y="479"/>
                </a:lnTo>
                <a:lnTo>
                  <a:pt x="204" y="479"/>
                </a:lnTo>
                <a:lnTo>
                  <a:pt x="204" y="480"/>
                </a:lnTo>
                <a:lnTo>
                  <a:pt x="203" y="480"/>
                </a:lnTo>
                <a:lnTo>
                  <a:pt x="204" y="480"/>
                </a:lnTo>
                <a:lnTo>
                  <a:pt x="203" y="480"/>
                </a:lnTo>
                <a:lnTo>
                  <a:pt x="203" y="481"/>
                </a:lnTo>
                <a:lnTo>
                  <a:pt x="204" y="481"/>
                </a:lnTo>
                <a:lnTo>
                  <a:pt x="203" y="481"/>
                </a:lnTo>
                <a:lnTo>
                  <a:pt x="204" y="481"/>
                </a:lnTo>
                <a:lnTo>
                  <a:pt x="204" y="482"/>
                </a:lnTo>
                <a:lnTo>
                  <a:pt x="204" y="481"/>
                </a:lnTo>
                <a:lnTo>
                  <a:pt x="205" y="481"/>
                </a:lnTo>
                <a:lnTo>
                  <a:pt x="205" y="482"/>
                </a:lnTo>
                <a:lnTo>
                  <a:pt x="206" y="482"/>
                </a:lnTo>
                <a:lnTo>
                  <a:pt x="205" y="482"/>
                </a:lnTo>
                <a:lnTo>
                  <a:pt x="206" y="482"/>
                </a:lnTo>
                <a:lnTo>
                  <a:pt x="206" y="483"/>
                </a:lnTo>
                <a:lnTo>
                  <a:pt x="205" y="483"/>
                </a:lnTo>
                <a:lnTo>
                  <a:pt x="206" y="483"/>
                </a:lnTo>
                <a:lnTo>
                  <a:pt x="205" y="483"/>
                </a:lnTo>
                <a:lnTo>
                  <a:pt x="205" y="484"/>
                </a:lnTo>
                <a:lnTo>
                  <a:pt x="204" y="484"/>
                </a:lnTo>
                <a:lnTo>
                  <a:pt x="203" y="484"/>
                </a:lnTo>
                <a:lnTo>
                  <a:pt x="204" y="484"/>
                </a:lnTo>
                <a:lnTo>
                  <a:pt x="203" y="484"/>
                </a:lnTo>
                <a:lnTo>
                  <a:pt x="203" y="485"/>
                </a:lnTo>
                <a:lnTo>
                  <a:pt x="203" y="484"/>
                </a:lnTo>
                <a:lnTo>
                  <a:pt x="203" y="485"/>
                </a:lnTo>
                <a:lnTo>
                  <a:pt x="204" y="485"/>
                </a:lnTo>
                <a:lnTo>
                  <a:pt x="203" y="485"/>
                </a:lnTo>
                <a:lnTo>
                  <a:pt x="203" y="486"/>
                </a:lnTo>
                <a:lnTo>
                  <a:pt x="204" y="486"/>
                </a:lnTo>
                <a:lnTo>
                  <a:pt x="203" y="486"/>
                </a:lnTo>
                <a:lnTo>
                  <a:pt x="204" y="486"/>
                </a:lnTo>
                <a:lnTo>
                  <a:pt x="203" y="486"/>
                </a:lnTo>
                <a:lnTo>
                  <a:pt x="203" y="487"/>
                </a:lnTo>
                <a:lnTo>
                  <a:pt x="202" y="487"/>
                </a:lnTo>
                <a:lnTo>
                  <a:pt x="201" y="487"/>
                </a:lnTo>
                <a:lnTo>
                  <a:pt x="201" y="486"/>
                </a:lnTo>
                <a:lnTo>
                  <a:pt x="200" y="486"/>
                </a:lnTo>
                <a:lnTo>
                  <a:pt x="199" y="486"/>
                </a:lnTo>
                <a:lnTo>
                  <a:pt x="199" y="487"/>
                </a:lnTo>
                <a:lnTo>
                  <a:pt x="198" y="487"/>
                </a:lnTo>
                <a:lnTo>
                  <a:pt x="199" y="487"/>
                </a:lnTo>
                <a:lnTo>
                  <a:pt x="198" y="487"/>
                </a:lnTo>
                <a:lnTo>
                  <a:pt x="197" y="487"/>
                </a:lnTo>
                <a:lnTo>
                  <a:pt x="197" y="488"/>
                </a:lnTo>
                <a:lnTo>
                  <a:pt x="198" y="488"/>
                </a:lnTo>
                <a:lnTo>
                  <a:pt x="197" y="488"/>
                </a:lnTo>
                <a:lnTo>
                  <a:pt x="198" y="488"/>
                </a:lnTo>
                <a:lnTo>
                  <a:pt x="198" y="489"/>
                </a:lnTo>
                <a:lnTo>
                  <a:pt x="198" y="488"/>
                </a:lnTo>
                <a:lnTo>
                  <a:pt x="198" y="489"/>
                </a:lnTo>
                <a:lnTo>
                  <a:pt x="197" y="489"/>
                </a:lnTo>
                <a:lnTo>
                  <a:pt x="197" y="490"/>
                </a:lnTo>
                <a:lnTo>
                  <a:pt x="198" y="490"/>
                </a:lnTo>
                <a:lnTo>
                  <a:pt x="197" y="490"/>
                </a:lnTo>
                <a:lnTo>
                  <a:pt x="197" y="491"/>
                </a:lnTo>
                <a:lnTo>
                  <a:pt x="198" y="490"/>
                </a:lnTo>
                <a:lnTo>
                  <a:pt x="198" y="491"/>
                </a:lnTo>
                <a:lnTo>
                  <a:pt x="198" y="490"/>
                </a:lnTo>
                <a:lnTo>
                  <a:pt x="198" y="491"/>
                </a:lnTo>
                <a:lnTo>
                  <a:pt x="198" y="490"/>
                </a:lnTo>
                <a:lnTo>
                  <a:pt x="198" y="491"/>
                </a:lnTo>
                <a:lnTo>
                  <a:pt x="199" y="491"/>
                </a:lnTo>
                <a:lnTo>
                  <a:pt x="198" y="491"/>
                </a:lnTo>
                <a:lnTo>
                  <a:pt x="199" y="491"/>
                </a:lnTo>
                <a:lnTo>
                  <a:pt x="199" y="490"/>
                </a:lnTo>
                <a:lnTo>
                  <a:pt x="199" y="491"/>
                </a:lnTo>
                <a:lnTo>
                  <a:pt x="199" y="490"/>
                </a:lnTo>
                <a:lnTo>
                  <a:pt x="199" y="491"/>
                </a:lnTo>
                <a:lnTo>
                  <a:pt x="199" y="490"/>
                </a:lnTo>
                <a:lnTo>
                  <a:pt x="199" y="491"/>
                </a:lnTo>
                <a:lnTo>
                  <a:pt x="199" y="490"/>
                </a:lnTo>
                <a:lnTo>
                  <a:pt x="199" y="491"/>
                </a:lnTo>
                <a:lnTo>
                  <a:pt x="199" y="492"/>
                </a:lnTo>
                <a:lnTo>
                  <a:pt x="200" y="492"/>
                </a:lnTo>
                <a:lnTo>
                  <a:pt x="200" y="493"/>
                </a:lnTo>
                <a:lnTo>
                  <a:pt x="200" y="492"/>
                </a:lnTo>
                <a:lnTo>
                  <a:pt x="199" y="492"/>
                </a:lnTo>
                <a:lnTo>
                  <a:pt x="199" y="493"/>
                </a:lnTo>
                <a:lnTo>
                  <a:pt x="199" y="494"/>
                </a:lnTo>
                <a:lnTo>
                  <a:pt x="199" y="493"/>
                </a:lnTo>
                <a:lnTo>
                  <a:pt x="199" y="494"/>
                </a:lnTo>
                <a:lnTo>
                  <a:pt x="198" y="493"/>
                </a:lnTo>
                <a:lnTo>
                  <a:pt x="199" y="493"/>
                </a:lnTo>
                <a:lnTo>
                  <a:pt x="198" y="493"/>
                </a:lnTo>
                <a:lnTo>
                  <a:pt x="198" y="494"/>
                </a:lnTo>
                <a:lnTo>
                  <a:pt x="198" y="493"/>
                </a:lnTo>
                <a:lnTo>
                  <a:pt x="198" y="494"/>
                </a:lnTo>
                <a:lnTo>
                  <a:pt x="197" y="494"/>
                </a:lnTo>
                <a:lnTo>
                  <a:pt x="198" y="494"/>
                </a:lnTo>
                <a:lnTo>
                  <a:pt x="197" y="494"/>
                </a:lnTo>
                <a:lnTo>
                  <a:pt x="197" y="495"/>
                </a:lnTo>
                <a:lnTo>
                  <a:pt x="198" y="495"/>
                </a:lnTo>
                <a:lnTo>
                  <a:pt x="198" y="496"/>
                </a:lnTo>
                <a:lnTo>
                  <a:pt x="197" y="496"/>
                </a:lnTo>
                <a:lnTo>
                  <a:pt x="198" y="496"/>
                </a:lnTo>
                <a:lnTo>
                  <a:pt x="197" y="496"/>
                </a:lnTo>
                <a:lnTo>
                  <a:pt x="197" y="497"/>
                </a:lnTo>
                <a:lnTo>
                  <a:pt x="198" y="497"/>
                </a:lnTo>
                <a:lnTo>
                  <a:pt x="199" y="497"/>
                </a:lnTo>
                <a:lnTo>
                  <a:pt x="198" y="497"/>
                </a:lnTo>
                <a:lnTo>
                  <a:pt x="199" y="497"/>
                </a:lnTo>
                <a:lnTo>
                  <a:pt x="199" y="498"/>
                </a:lnTo>
                <a:lnTo>
                  <a:pt x="200" y="498"/>
                </a:lnTo>
                <a:lnTo>
                  <a:pt x="201" y="498"/>
                </a:lnTo>
                <a:lnTo>
                  <a:pt x="201" y="497"/>
                </a:lnTo>
                <a:lnTo>
                  <a:pt x="202" y="497"/>
                </a:lnTo>
                <a:lnTo>
                  <a:pt x="203" y="497"/>
                </a:lnTo>
                <a:lnTo>
                  <a:pt x="203" y="498"/>
                </a:lnTo>
                <a:lnTo>
                  <a:pt x="204" y="498"/>
                </a:lnTo>
                <a:lnTo>
                  <a:pt x="203" y="498"/>
                </a:lnTo>
                <a:lnTo>
                  <a:pt x="204" y="498"/>
                </a:lnTo>
                <a:lnTo>
                  <a:pt x="204" y="499"/>
                </a:lnTo>
                <a:lnTo>
                  <a:pt x="204" y="498"/>
                </a:lnTo>
                <a:lnTo>
                  <a:pt x="204" y="499"/>
                </a:lnTo>
                <a:lnTo>
                  <a:pt x="203" y="499"/>
                </a:lnTo>
                <a:lnTo>
                  <a:pt x="204" y="499"/>
                </a:lnTo>
                <a:lnTo>
                  <a:pt x="203" y="499"/>
                </a:lnTo>
                <a:lnTo>
                  <a:pt x="203" y="500"/>
                </a:lnTo>
                <a:lnTo>
                  <a:pt x="204" y="500"/>
                </a:lnTo>
                <a:lnTo>
                  <a:pt x="203" y="500"/>
                </a:lnTo>
                <a:lnTo>
                  <a:pt x="204" y="500"/>
                </a:lnTo>
                <a:lnTo>
                  <a:pt x="205" y="500"/>
                </a:lnTo>
                <a:lnTo>
                  <a:pt x="205" y="501"/>
                </a:lnTo>
                <a:lnTo>
                  <a:pt x="206" y="501"/>
                </a:lnTo>
                <a:lnTo>
                  <a:pt x="205" y="501"/>
                </a:lnTo>
                <a:lnTo>
                  <a:pt x="206" y="501"/>
                </a:lnTo>
                <a:lnTo>
                  <a:pt x="206" y="502"/>
                </a:lnTo>
                <a:lnTo>
                  <a:pt x="206" y="501"/>
                </a:lnTo>
                <a:lnTo>
                  <a:pt x="206" y="500"/>
                </a:lnTo>
                <a:lnTo>
                  <a:pt x="207" y="500"/>
                </a:lnTo>
                <a:lnTo>
                  <a:pt x="208" y="500"/>
                </a:lnTo>
                <a:lnTo>
                  <a:pt x="207" y="500"/>
                </a:lnTo>
                <a:lnTo>
                  <a:pt x="208" y="500"/>
                </a:lnTo>
                <a:lnTo>
                  <a:pt x="208" y="499"/>
                </a:lnTo>
                <a:lnTo>
                  <a:pt x="208" y="498"/>
                </a:lnTo>
                <a:lnTo>
                  <a:pt x="208" y="499"/>
                </a:lnTo>
                <a:lnTo>
                  <a:pt x="207" y="498"/>
                </a:lnTo>
                <a:lnTo>
                  <a:pt x="208" y="498"/>
                </a:lnTo>
                <a:lnTo>
                  <a:pt x="207" y="498"/>
                </a:lnTo>
                <a:lnTo>
                  <a:pt x="208" y="498"/>
                </a:lnTo>
                <a:lnTo>
                  <a:pt x="207" y="498"/>
                </a:lnTo>
                <a:lnTo>
                  <a:pt x="208" y="498"/>
                </a:lnTo>
                <a:lnTo>
                  <a:pt x="208" y="497"/>
                </a:lnTo>
                <a:lnTo>
                  <a:pt x="209" y="497"/>
                </a:lnTo>
                <a:lnTo>
                  <a:pt x="210" y="497"/>
                </a:lnTo>
                <a:lnTo>
                  <a:pt x="209" y="497"/>
                </a:lnTo>
                <a:lnTo>
                  <a:pt x="210" y="497"/>
                </a:lnTo>
                <a:lnTo>
                  <a:pt x="209" y="497"/>
                </a:lnTo>
                <a:lnTo>
                  <a:pt x="210" y="497"/>
                </a:lnTo>
                <a:lnTo>
                  <a:pt x="209" y="497"/>
                </a:lnTo>
                <a:lnTo>
                  <a:pt x="210" y="497"/>
                </a:lnTo>
                <a:lnTo>
                  <a:pt x="210" y="498"/>
                </a:lnTo>
                <a:lnTo>
                  <a:pt x="211" y="498"/>
                </a:lnTo>
                <a:lnTo>
                  <a:pt x="212" y="498"/>
                </a:lnTo>
                <a:lnTo>
                  <a:pt x="212" y="497"/>
                </a:lnTo>
                <a:lnTo>
                  <a:pt x="213" y="497"/>
                </a:lnTo>
                <a:lnTo>
                  <a:pt x="214" y="497"/>
                </a:lnTo>
                <a:lnTo>
                  <a:pt x="214" y="498"/>
                </a:lnTo>
                <a:lnTo>
                  <a:pt x="215" y="498"/>
                </a:lnTo>
                <a:lnTo>
                  <a:pt x="215" y="499"/>
                </a:lnTo>
                <a:lnTo>
                  <a:pt x="214" y="498"/>
                </a:lnTo>
                <a:lnTo>
                  <a:pt x="214" y="499"/>
                </a:lnTo>
                <a:lnTo>
                  <a:pt x="214" y="500"/>
                </a:lnTo>
                <a:lnTo>
                  <a:pt x="215" y="500"/>
                </a:lnTo>
                <a:lnTo>
                  <a:pt x="216" y="500"/>
                </a:lnTo>
                <a:lnTo>
                  <a:pt x="216" y="501"/>
                </a:lnTo>
                <a:lnTo>
                  <a:pt x="217" y="502"/>
                </a:lnTo>
                <a:lnTo>
                  <a:pt x="216" y="502"/>
                </a:lnTo>
                <a:lnTo>
                  <a:pt x="216" y="503"/>
                </a:lnTo>
                <a:lnTo>
                  <a:pt x="215" y="503"/>
                </a:lnTo>
                <a:lnTo>
                  <a:pt x="214" y="503"/>
                </a:lnTo>
                <a:lnTo>
                  <a:pt x="214" y="504"/>
                </a:lnTo>
                <a:lnTo>
                  <a:pt x="214" y="503"/>
                </a:lnTo>
                <a:lnTo>
                  <a:pt x="214" y="504"/>
                </a:lnTo>
                <a:lnTo>
                  <a:pt x="214" y="505"/>
                </a:lnTo>
                <a:lnTo>
                  <a:pt x="215" y="505"/>
                </a:lnTo>
                <a:lnTo>
                  <a:pt x="214" y="505"/>
                </a:lnTo>
                <a:lnTo>
                  <a:pt x="214" y="506"/>
                </a:lnTo>
                <a:lnTo>
                  <a:pt x="214" y="507"/>
                </a:lnTo>
                <a:lnTo>
                  <a:pt x="215" y="507"/>
                </a:lnTo>
                <a:lnTo>
                  <a:pt x="215" y="506"/>
                </a:lnTo>
                <a:lnTo>
                  <a:pt x="216" y="506"/>
                </a:lnTo>
                <a:lnTo>
                  <a:pt x="216" y="507"/>
                </a:lnTo>
                <a:lnTo>
                  <a:pt x="216" y="508"/>
                </a:lnTo>
                <a:lnTo>
                  <a:pt x="217" y="508"/>
                </a:lnTo>
                <a:lnTo>
                  <a:pt x="217" y="507"/>
                </a:lnTo>
                <a:lnTo>
                  <a:pt x="217" y="506"/>
                </a:lnTo>
                <a:lnTo>
                  <a:pt x="218" y="506"/>
                </a:lnTo>
                <a:lnTo>
                  <a:pt x="218" y="507"/>
                </a:lnTo>
                <a:lnTo>
                  <a:pt x="219" y="507"/>
                </a:lnTo>
                <a:lnTo>
                  <a:pt x="219" y="506"/>
                </a:lnTo>
                <a:lnTo>
                  <a:pt x="219" y="507"/>
                </a:lnTo>
                <a:lnTo>
                  <a:pt x="220" y="507"/>
                </a:lnTo>
                <a:lnTo>
                  <a:pt x="219" y="507"/>
                </a:lnTo>
                <a:lnTo>
                  <a:pt x="220" y="507"/>
                </a:lnTo>
                <a:lnTo>
                  <a:pt x="220" y="508"/>
                </a:lnTo>
                <a:lnTo>
                  <a:pt x="219" y="508"/>
                </a:lnTo>
                <a:lnTo>
                  <a:pt x="219" y="509"/>
                </a:lnTo>
                <a:lnTo>
                  <a:pt x="220" y="509"/>
                </a:lnTo>
                <a:lnTo>
                  <a:pt x="219" y="509"/>
                </a:lnTo>
                <a:lnTo>
                  <a:pt x="219" y="510"/>
                </a:lnTo>
                <a:lnTo>
                  <a:pt x="220" y="510"/>
                </a:lnTo>
                <a:lnTo>
                  <a:pt x="220" y="509"/>
                </a:lnTo>
                <a:lnTo>
                  <a:pt x="220" y="510"/>
                </a:lnTo>
                <a:lnTo>
                  <a:pt x="220" y="509"/>
                </a:lnTo>
                <a:lnTo>
                  <a:pt x="221" y="509"/>
                </a:lnTo>
                <a:lnTo>
                  <a:pt x="221" y="510"/>
                </a:lnTo>
                <a:lnTo>
                  <a:pt x="221" y="509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1" y="511"/>
                </a:lnTo>
                <a:lnTo>
                  <a:pt x="221" y="510"/>
                </a:lnTo>
                <a:lnTo>
                  <a:pt x="222" y="510"/>
                </a:lnTo>
                <a:lnTo>
                  <a:pt x="222" y="511"/>
                </a:lnTo>
                <a:lnTo>
                  <a:pt x="222" y="510"/>
                </a:lnTo>
                <a:lnTo>
                  <a:pt x="222" y="511"/>
                </a:lnTo>
                <a:lnTo>
                  <a:pt x="222" y="510"/>
                </a:lnTo>
                <a:lnTo>
                  <a:pt x="222" y="509"/>
                </a:lnTo>
                <a:lnTo>
                  <a:pt x="222" y="510"/>
                </a:lnTo>
                <a:lnTo>
                  <a:pt x="222" y="509"/>
                </a:lnTo>
                <a:lnTo>
                  <a:pt x="223" y="509"/>
                </a:lnTo>
                <a:lnTo>
                  <a:pt x="223" y="510"/>
                </a:lnTo>
                <a:lnTo>
                  <a:pt x="223" y="509"/>
                </a:lnTo>
                <a:lnTo>
                  <a:pt x="223" y="510"/>
                </a:lnTo>
                <a:lnTo>
                  <a:pt x="224" y="510"/>
                </a:lnTo>
                <a:lnTo>
                  <a:pt x="224" y="509"/>
                </a:lnTo>
                <a:lnTo>
                  <a:pt x="223" y="509"/>
                </a:lnTo>
                <a:lnTo>
                  <a:pt x="224" y="509"/>
                </a:lnTo>
                <a:lnTo>
                  <a:pt x="224" y="508"/>
                </a:lnTo>
                <a:lnTo>
                  <a:pt x="223" y="508"/>
                </a:lnTo>
                <a:lnTo>
                  <a:pt x="223" y="507"/>
                </a:lnTo>
                <a:lnTo>
                  <a:pt x="224" y="507"/>
                </a:lnTo>
                <a:lnTo>
                  <a:pt x="223" y="507"/>
                </a:lnTo>
                <a:lnTo>
                  <a:pt x="224" y="507"/>
                </a:lnTo>
                <a:lnTo>
                  <a:pt x="224" y="506"/>
                </a:lnTo>
                <a:lnTo>
                  <a:pt x="224" y="507"/>
                </a:lnTo>
                <a:lnTo>
                  <a:pt x="225" y="507"/>
                </a:lnTo>
                <a:lnTo>
                  <a:pt x="225" y="506"/>
                </a:lnTo>
                <a:lnTo>
                  <a:pt x="226" y="506"/>
                </a:lnTo>
                <a:lnTo>
                  <a:pt x="226" y="507"/>
                </a:lnTo>
                <a:lnTo>
                  <a:pt x="226" y="508"/>
                </a:lnTo>
                <a:lnTo>
                  <a:pt x="227" y="508"/>
                </a:lnTo>
                <a:lnTo>
                  <a:pt x="227" y="507"/>
                </a:lnTo>
                <a:lnTo>
                  <a:pt x="227" y="506"/>
                </a:lnTo>
                <a:lnTo>
                  <a:pt x="228" y="506"/>
                </a:lnTo>
                <a:lnTo>
                  <a:pt x="228" y="507"/>
                </a:lnTo>
                <a:lnTo>
                  <a:pt x="229" y="507"/>
                </a:lnTo>
                <a:lnTo>
                  <a:pt x="229" y="506"/>
                </a:lnTo>
                <a:lnTo>
                  <a:pt x="229" y="505"/>
                </a:lnTo>
                <a:lnTo>
                  <a:pt x="228" y="505"/>
                </a:lnTo>
                <a:lnTo>
                  <a:pt x="229" y="505"/>
                </a:lnTo>
                <a:lnTo>
                  <a:pt x="229" y="504"/>
                </a:lnTo>
                <a:lnTo>
                  <a:pt x="229" y="503"/>
                </a:lnTo>
                <a:lnTo>
                  <a:pt x="229" y="504"/>
                </a:lnTo>
                <a:lnTo>
                  <a:pt x="229" y="503"/>
                </a:lnTo>
                <a:lnTo>
                  <a:pt x="228" y="503"/>
                </a:lnTo>
                <a:lnTo>
                  <a:pt x="227" y="503"/>
                </a:lnTo>
                <a:lnTo>
                  <a:pt x="227" y="502"/>
                </a:lnTo>
                <a:lnTo>
                  <a:pt x="226" y="502"/>
                </a:lnTo>
                <a:lnTo>
                  <a:pt x="227" y="501"/>
                </a:lnTo>
                <a:lnTo>
                  <a:pt x="227" y="500"/>
                </a:lnTo>
                <a:lnTo>
                  <a:pt x="228" y="500"/>
                </a:lnTo>
                <a:lnTo>
                  <a:pt x="229" y="500"/>
                </a:lnTo>
                <a:lnTo>
                  <a:pt x="229" y="499"/>
                </a:lnTo>
                <a:lnTo>
                  <a:pt x="229" y="498"/>
                </a:lnTo>
                <a:lnTo>
                  <a:pt x="228" y="499"/>
                </a:lnTo>
                <a:lnTo>
                  <a:pt x="228" y="498"/>
                </a:lnTo>
                <a:lnTo>
                  <a:pt x="229" y="498"/>
                </a:lnTo>
                <a:lnTo>
                  <a:pt x="229" y="497"/>
                </a:lnTo>
                <a:lnTo>
                  <a:pt x="230" y="497"/>
                </a:lnTo>
                <a:lnTo>
                  <a:pt x="231" y="497"/>
                </a:lnTo>
                <a:lnTo>
                  <a:pt x="231" y="498"/>
                </a:lnTo>
                <a:lnTo>
                  <a:pt x="232" y="498"/>
                </a:lnTo>
                <a:lnTo>
                  <a:pt x="233" y="498"/>
                </a:lnTo>
                <a:lnTo>
                  <a:pt x="233" y="497"/>
                </a:lnTo>
                <a:lnTo>
                  <a:pt x="234" y="497"/>
                </a:lnTo>
                <a:lnTo>
                  <a:pt x="233" y="497"/>
                </a:lnTo>
                <a:lnTo>
                  <a:pt x="234" y="497"/>
                </a:lnTo>
                <a:lnTo>
                  <a:pt x="233" y="497"/>
                </a:lnTo>
                <a:lnTo>
                  <a:pt x="234" y="497"/>
                </a:lnTo>
                <a:lnTo>
                  <a:pt x="233" y="497"/>
                </a:lnTo>
                <a:lnTo>
                  <a:pt x="234" y="497"/>
                </a:lnTo>
                <a:lnTo>
                  <a:pt x="235" y="497"/>
                </a:lnTo>
                <a:lnTo>
                  <a:pt x="235" y="498"/>
                </a:lnTo>
                <a:lnTo>
                  <a:pt x="236" y="498"/>
                </a:lnTo>
                <a:lnTo>
                  <a:pt x="235" y="498"/>
                </a:lnTo>
                <a:lnTo>
                  <a:pt x="236" y="498"/>
                </a:lnTo>
                <a:lnTo>
                  <a:pt x="235" y="498"/>
                </a:lnTo>
                <a:lnTo>
                  <a:pt x="236" y="498"/>
                </a:lnTo>
                <a:lnTo>
                  <a:pt x="235" y="499"/>
                </a:lnTo>
                <a:lnTo>
                  <a:pt x="235" y="498"/>
                </a:lnTo>
                <a:lnTo>
                  <a:pt x="235" y="499"/>
                </a:lnTo>
                <a:lnTo>
                  <a:pt x="235" y="500"/>
                </a:lnTo>
                <a:lnTo>
                  <a:pt x="236" y="500"/>
                </a:lnTo>
                <a:lnTo>
                  <a:pt x="235" y="500"/>
                </a:lnTo>
                <a:lnTo>
                  <a:pt x="236" y="500"/>
                </a:lnTo>
                <a:lnTo>
                  <a:pt x="237" y="500"/>
                </a:lnTo>
                <a:lnTo>
                  <a:pt x="237" y="501"/>
                </a:lnTo>
                <a:lnTo>
                  <a:pt x="237" y="502"/>
                </a:lnTo>
                <a:lnTo>
                  <a:pt x="237" y="501"/>
                </a:lnTo>
                <a:lnTo>
                  <a:pt x="238" y="501"/>
                </a:lnTo>
                <a:lnTo>
                  <a:pt x="237" y="501"/>
                </a:lnTo>
                <a:lnTo>
                  <a:pt x="238" y="501"/>
                </a:lnTo>
                <a:lnTo>
                  <a:pt x="238" y="500"/>
                </a:lnTo>
                <a:lnTo>
                  <a:pt x="239" y="500"/>
                </a:lnTo>
                <a:lnTo>
                  <a:pt x="240" y="500"/>
                </a:lnTo>
                <a:lnTo>
                  <a:pt x="239" y="500"/>
                </a:lnTo>
                <a:lnTo>
                  <a:pt x="240" y="500"/>
                </a:lnTo>
                <a:lnTo>
                  <a:pt x="240" y="499"/>
                </a:lnTo>
                <a:lnTo>
                  <a:pt x="239" y="499"/>
                </a:lnTo>
                <a:lnTo>
                  <a:pt x="240" y="499"/>
                </a:lnTo>
                <a:lnTo>
                  <a:pt x="239" y="499"/>
                </a:lnTo>
                <a:lnTo>
                  <a:pt x="239" y="498"/>
                </a:lnTo>
                <a:lnTo>
                  <a:pt x="239" y="499"/>
                </a:lnTo>
                <a:lnTo>
                  <a:pt x="239" y="498"/>
                </a:lnTo>
                <a:lnTo>
                  <a:pt x="240" y="498"/>
                </a:lnTo>
                <a:lnTo>
                  <a:pt x="239" y="498"/>
                </a:lnTo>
                <a:lnTo>
                  <a:pt x="240" y="498"/>
                </a:lnTo>
                <a:lnTo>
                  <a:pt x="240" y="497"/>
                </a:lnTo>
                <a:lnTo>
                  <a:pt x="241" y="497"/>
                </a:lnTo>
                <a:lnTo>
                  <a:pt x="242" y="497"/>
                </a:lnTo>
                <a:lnTo>
                  <a:pt x="242" y="498"/>
                </a:lnTo>
                <a:lnTo>
                  <a:pt x="243" y="498"/>
                </a:lnTo>
                <a:lnTo>
                  <a:pt x="244" y="498"/>
                </a:lnTo>
                <a:lnTo>
                  <a:pt x="244" y="497"/>
                </a:lnTo>
                <a:lnTo>
                  <a:pt x="245" y="497"/>
                </a:lnTo>
                <a:lnTo>
                  <a:pt x="244" y="497"/>
                </a:lnTo>
                <a:lnTo>
                  <a:pt x="245" y="497"/>
                </a:lnTo>
                <a:lnTo>
                  <a:pt x="246" y="497"/>
                </a:lnTo>
                <a:lnTo>
                  <a:pt x="246" y="496"/>
                </a:lnTo>
                <a:lnTo>
                  <a:pt x="245" y="496"/>
                </a:lnTo>
                <a:lnTo>
                  <a:pt x="246" y="496"/>
                </a:lnTo>
                <a:lnTo>
                  <a:pt x="245" y="496"/>
                </a:lnTo>
                <a:lnTo>
                  <a:pt x="245" y="495"/>
                </a:lnTo>
                <a:lnTo>
                  <a:pt x="246" y="495"/>
                </a:lnTo>
                <a:lnTo>
                  <a:pt x="246" y="494"/>
                </a:lnTo>
                <a:lnTo>
                  <a:pt x="245" y="494"/>
                </a:lnTo>
                <a:lnTo>
                  <a:pt x="246" y="494"/>
                </a:lnTo>
                <a:lnTo>
                  <a:pt x="245" y="494"/>
                </a:lnTo>
                <a:lnTo>
                  <a:pt x="245" y="493"/>
                </a:lnTo>
                <a:lnTo>
                  <a:pt x="245" y="494"/>
                </a:lnTo>
                <a:lnTo>
                  <a:pt x="245" y="493"/>
                </a:lnTo>
                <a:lnTo>
                  <a:pt x="244" y="493"/>
                </a:lnTo>
                <a:lnTo>
                  <a:pt x="245" y="493"/>
                </a:lnTo>
                <a:lnTo>
                  <a:pt x="244" y="494"/>
                </a:lnTo>
                <a:lnTo>
                  <a:pt x="244" y="493"/>
                </a:lnTo>
                <a:lnTo>
                  <a:pt x="244" y="494"/>
                </a:lnTo>
                <a:lnTo>
                  <a:pt x="244" y="493"/>
                </a:lnTo>
                <a:lnTo>
                  <a:pt x="244" y="492"/>
                </a:lnTo>
                <a:lnTo>
                  <a:pt x="243" y="492"/>
                </a:lnTo>
                <a:lnTo>
                  <a:pt x="243" y="493"/>
                </a:lnTo>
                <a:lnTo>
                  <a:pt x="243" y="492"/>
                </a:lnTo>
                <a:lnTo>
                  <a:pt x="244" y="492"/>
                </a:lnTo>
                <a:lnTo>
                  <a:pt x="244" y="491"/>
                </a:lnTo>
                <a:lnTo>
                  <a:pt x="244" y="490"/>
                </a:lnTo>
                <a:lnTo>
                  <a:pt x="244" y="491"/>
                </a:lnTo>
                <a:lnTo>
                  <a:pt x="244" y="490"/>
                </a:lnTo>
                <a:lnTo>
                  <a:pt x="244" y="491"/>
                </a:lnTo>
                <a:lnTo>
                  <a:pt x="244" y="490"/>
                </a:lnTo>
                <a:lnTo>
                  <a:pt x="244" y="491"/>
                </a:lnTo>
                <a:lnTo>
                  <a:pt x="244" y="490"/>
                </a:lnTo>
                <a:lnTo>
                  <a:pt x="244" y="491"/>
                </a:lnTo>
                <a:lnTo>
                  <a:pt x="245" y="491"/>
                </a:lnTo>
                <a:lnTo>
                  <a:pt x="244" y="491"/>
                </a:lnTo>
                <a:lnTo>
                  <a:pt x="245" y="491"/>
                </a:lnTo>
                <a:lnTo>
                  <a:pt x="245" y="490"/>
                </a:lnTo>
                <a:lnTo>
                  <a:pt x="245" y="491"/>
                </a:lnTo>
                <a:lnTo>
                  <a:pt x="245" y="490"/>
                </a:lnTo>
                <a:lnTo>
                  <a:pt x="245" y="491"/>
                </a:lnTo>
                <a:lnTo>
                  <a:pt x="245" y="490"/>
                </a:lnTo>
                <a:lnTo>
                  <a:pt x="246" y="491"/>
                </a:lnTo>
                <a:lnTo>
                  <a:pt x="246" y="490"/>
                </a:lnTo>
                <a:lnTo>
                  <a:pt x="245" y="490"/>
                </a:lnTo>
                <a:lnTo>
                  <a:pt x="246" y="490"/>
                </a:lnTo>
                <a:lnTo>
                  <a:pt x="246" y="489"/>
                </a:lnTo>
                <a:lnTo>
                  <a:pt x="245" y="489"/>
                </a:lnTo>
                <a:lnTo>
                  <a:pt x="245" y="488"/>
                </a:lnTo>
                <a:lnTo>
                  <a:pt x="245" y="489"/>
                </a:lnTo>
                <a:lnTo>
                  <a:pt x="245" y="488"/>
                </a:lnTo>
                <a:lnTo>
                  <a:pt x="246" y="488"/>
                </a:lnTo>
                <a:lnTo>
                  <a:pt x="245" y="488"/>
                </a:lnTo>
                <a:lnTo>
                  <a:pt x="246" y="488"/>
                </a:lnTo>
                <a:lnTo>
                  <a:pt x="246" y="487"/>
                </a:lnTo>
                <a:lnTo>
                  <a:pt x="245" y="487"/>
                </a:lnTo>
                <a:lnTo>
                  <a:pt x="244" y="487"/>
                </a:lnTo>
                <a:lnTo>
                  <a:pt x="245" y="487"/>
                </a:lnTo>
                <a:lnTo>
                  <a:pt x="244" y="487"/>
                </a:lnTo>
                <a:lnTo>
                  <a:pt x="244" y="486"/>
                </a:lnTo>
                <a:lnTo>
                  <a:pt x="243" y="486"/>
                </a:lnTo>
                <a:lnTo>
                  <a:pt x="242" y="486"/>
                </a:lnTo>
                <a:lnTo>
                  <a:pt x="242" y="487"/>
                </a:lnTo>
                <a:lnTo>
                  <a:pt x="241" y="487"/>
                </a:lnTo>
                <a:lnTo>
                  <a:pt x="240" y="487"/>
                </a:lnTo>
                <a:lnTo>
                  <a:pt x="240" y="486"/>
                </a:lnTo>
                <a:lnTo>
                  <a:pt x="239" y="486"/>
                </a:lnTo>
                <a:lnTo>
                  <a:pt x="240" y="486"/>
                </a:lnTo>
                <a:lnTo>
                  <a:pt x="239" y="486"/>
                </a:lnTo>
                <a:lnTo>
                  <a:pt x="240" y="486"/>
                </a:lnTo>
                <a:lnTo>
                  <a:pt x="240" y="485"/>
                </a:lnTo>
                <a:lnTo>
                  <a:pt x="239" y="485"/>
                </a:lnTo>
                <a:lnTo>
                  <a:pt x="240" y="485"/>
                </a:lnTo>
                <a:lnTo>
                  <a:pt x="240" y="484"/>
                </a:lnTo>
                <a:lnTo>
                  <a:pt x="240" y="485"/>
                </a:lnTo>
                <a:lnTo>
                  <a:pt x="240" y="484"/>
                </a:lnTo>
                <a:lnTo>
                  <a:pt x="239" y="484"/>
                </a:lnTo>
                <a:lnTo>
                  <a:pt x="240" y="484"/>
                </a:lnTo>
                <a:lnTo>
                  <a:pt x="239" y="484"/>
                </a:lnTo>
                <a:lnTo>
                  <a:pt x="238" y="484"/>
                </a:lnTo>
                <a:lnTo>
                  <a:pt x="238" y="483"/>
                </a:lnTo>
                <a:lnTo>
                  <a:pt x="237" y="483"/>
                </a:lnTo>
                <a:lnTo>
                  <a:pt x="238" y="483"/>
                </a:lnTo>
                <a:lnTo>
                  <a:pt x="237" y="483"/>
                </a:lnTo>
                <a:lnTo>
                  <a:pt x="237" y="482"/>
                </a:lnTo>
                <a:lnTo>
                  <a:pt x="238" y="482"/>
                </a:lnTo>
                <a:lnTo>
                  <a:pt x="237" y="482"/>
                </a:lnTo>
                <a:lnTo>
                  <a:pt x="238" y="482"/>
                </a:lnTo>
                <a:lnTo>
                  <a:pt x="238" y="481"/>
                </a:lnTo>
                <a:lnTo>
                  <a:pt x="239" y="481"/>
                </a:lnTo>
                <a:lnTo>
                  <a:pt x="239" y="482"/>
                </a:lnTo>
                <a:lnTo>
                  <a:pt x="239" y="481"/>
                </a:lnTo>
                <a:lnTo>
                  <a:pt x="240" y="481"/>
                </a:lnTo>
                <a:lnTo>
                  <a:pt x="239" y="481"/>
                </a:lnTo>
                <a:lnTo>
                  <a:pt x="240" y="481"/>
                </a:lnTo>
                <a:lnTo>
                  <a:pt x="240" y="480"/>
                </a:lnTo>
                <a:lnTo>
                  <a:pt x="239" y="480"/>
                </a:lnTo>
                <a:lnTo>
                  <a:pt x="240" y="480"/>
                </a:lnTo>
                <a:lnTo>
                  <a:pt x="239" y="480"/>
                </a:lnTo>
                <a:lnTo>
                  <a:pt x="239" y="479"/>
                </a:lnTo>
                <a:lnTo>
                  <a:pt x="240" y="479"/>
                </a:lnTo>
                <a:lnTo>
                  <a:pt x="239" y="479"/>
                </a:lnTo>
                <a:lnTo>
                  <a:pt x="240" y="479"/>
                </a:lnTo>
                <a:lnTo>
                  <a:pt x="240" y="478"/>
                </a:lnTo>
                <a:lnTo>
                  <a:pt x="240" y="479"/>
                </a:lnTo>
                <a:lnTo>
                  <a:pt x="240" y="478"/>
                </a:lnTo>
                <a:lnTo>
                  <a:pt x="241" y="478"/>
                </a:lnTo>
                <a:lnTo>
                  <a:pt x="242" y="478"/>
                </a:lnTo>
                <a:lnTo>
                  <a:pt x="242" y="479"/>
                </a:lnTo>
                <a:lnTo>
                  <a:pt x="242" y="478"/>
                </a:lnTo>
                <a:lnTo>
                  <a:pt x="242" y="479"/>
                </a:lnTo>
                <a:lnTo>
                  <a:pt x="243" y="479"/>
                </a:lnTo>
                <a:lnTo>
                  <a:pt x="244" y="479"/>
                </a:lnTo>
                <a:lnTo>
                  <a:pt x="244" y="478"/>
                </a:lnTo>
                <a:lnTo>
                  <a:pt x="244" y="479"/>
                </a:lnTo>
                <a:lnTo>
                  <a:pt x="244" y="478"/>
                </a:lnTo>
                <a:lnTo>
                  <a:pt x="245" y="478"/>
                </a:lnTo>
                <a:lnTo>
                  <a:pt x="244" y="478"/>
                </a:lnTo>
                <a:lnTo>
                  <a:pt x="245" y="478"/>
                </a:lnTo>
                <a:lnTo>
                  <a:pt x="246" y="478"/>
                </a:lnTo>
                <a:lnTo>
                  <a:pt x="246" y="477"/>
                </a:lnTo>
                <a:lnTo>
                  <a:pt x="245" y="477"/>
                </a:lnTo>
                <a:lnTo>
                  <a:pt x="246" y="477"/>
                </a:lnTo>
                <a:lnTo>
                  <a:pt x="245" y="477"/>
                </a:lnTo>
                <a:lnTo>
                  <a:pt x="245" y="476"/>
                </a:lnTo>
                <a:lnTo>
                  <a:pt x="246" y="476"/>
                </a:lnTo>
                <a:lnTo>
                  <a:pt x="246" y="475"/>
                </a:lnTo>
                <a:lnTo>
                  <a:pt x="245" y="475"/>
                </a:lnTo>
                <a:lnTo>
                  <a:pt x="246" y="475"/>
                </a:lnTo>
                <a:lnTo>
                  <a:pt x="245" y="475"/>
                </a:lnTo>
                <a:lnTo>
                  <a:pt x="245" y="474"/>
                </a:lnTo>
                <a:lnTo>
                  <a:pt x="245" y="475"/>
                </a:lnTo>
                <a:lnTo>
                  <a:pt x="245" y="474"/>
                </a:lnTo>
                <a:lnTo>
                  <a:pt x="244" y="474"/>
                </a:lnTo>
                <a:lnTo>
                  <a:pt x="245" y="474"/>
                </a:lnTo>
                <a:lnTo>
                  <a:pt x="244" y="475"/>
                </a:lnTo>
                <a:lnTo>
                  <a:pt x="244" y="474"/>
                </a:lnTo>
                <a:lnTo>
                  <a:pt x="244" y="475"/>
                </a:lnTo>
                <a:lnTo>
                  <a:pt x="244" y="474"/>
                </a:lnTo>
                <a:lnTo>
                  <a:pt x="244" y="473"/>
                </a:lnTo>
                <a:lnTo>
                  <a:pt x="243" y="473"/>
                </a:lnTo>
                <a:lnTo>
                  <a:pt x="243" y="474"/>
                </a:lnTo>
                <a:lnTo>
                  <a:pt x="243" y="473"/>
                </a:lnTo>
                <a:lnTo>
                  <a:pt x="244" y="473"/>
                </a:lnTo>
                <a:lnTo>
                  <a:pt x="244" y="472"/>
                </a:lnTo>
                <a:lnTo>
                  <a:pt x="244" y="471"/>
                </a:lnTo>
                <a:lnTo>
                  <a:pt x="244" y="472"/>
                </a:lnTo>
                <a:lnTo>
                  <a:pt x="244" y="471"/>
                </a:lnTo>
                <a:lnTo>
                  <a:pt x="244" y="472"/>
                </a:lnTo>
                <a:lnTo>
                  <a:pt x="244" y="471"/>
                </a:lnTo>
                <a:lnTo>
                  <a:pt x="244" y="472"/>
                </a:lnTo>
                <a:lnTo>
                  <a:pt x="244" y="471"/>
                </a:lnTo>
                <a:lnTo>
                  <a:pt x="244" y="472"/>
                </a:lnTo>
                <a:lnTo>
                  <a:pt x="245" y="472"/>
                </a:lnTo>
                <a:lnTo>
                  <a:pt x="244" y="472"/>
                </a:lnTo>
                <a:lnTo>
                  <a:pt x="245" y="472"/>
                </a:lnTo>
                <a:lnTo>
                  <a:pt x="245" y="471"/>
                </a:lnTo>
                <a:lnTo>
                  <a:pt x="245" y="472"/>
                </a:lnTo>
                <a:lnTo>
                  <a:pt x="245" y="471"/>
                </a:lnTo>
                <a:lnTo>
                  <a:pt x="245" y="472"/>
                </a:lnTo>
                <a:lnTo>
                  <a:pt x="245" y="471"/>
                </a:lnTo>
                <a:lnTo>
                  <a:pt x="246" y="472"/>
                </a:lnTo>
                <a:lnTo>
                  <a:pt x="246" y="471"/>
                </a:lnTo>
                <a:lnTo>
                  <a:pt x="245" y="471"/>
                </a:lnTo>
                <a:lnTo>
                  <a:pt x="246" y="471"/>
                </a:lnTo>
                <a:lnTo>
                  <a:pt x="246" y="470"/>
                </a:lnTo>
                <a:lnTo>
                  <a:pt x="245" y="470"/>
                </a:lnTo>
                <a:lnTo>
                  <a:pt x="245" y="469"/>
                </a:lnTo>
                <a:lnTo>
                  <a:pt x="245" y="470"/>
                </a:lnTo>
                <a:lnTo>
                  <a:pt x="245" y="469"/>
                </a:lnTo>
                <a:lnTo>
                  <a:pt x="246" y="469"/>
                </a:lnTo>
                <a:lnTo>
                  <a:pt x="245" y="469"/>
                </a:lnTo>
                <a:lnTo>
                  <a:pt x="246" y="469"/>
                </a:lnTo>
                <a:lnTo>
                  <a:pt x="246" y="468"/>
                </a:lnTo>
                <a:lnTo>
                  <a:pt x="246" y="469"/>
                </a:lnTo>
                <a:lnTo>
                  <a:pt x="246" y="468"/>
                </a:lnTo>
                <a:lnTo>
                  <a:pt x="246" y="469"/>
                </a:lnTo>
                <a:lnTo>
                  <a:pt x="247" y="469"/>
                </a:lnTo>
                <a:lnTo>
                  <a:pt x="247" y="468"/>
                </a:lnTo>
                <a:lnTo>
                  <a:pt x="247" y="469"/>
                </a:lnTo>
                <a:lnTo>
                  <a:pt x="247" y="468"/>
                </a:lnTo>
                <a:lnTo>
                  <a:pt x="248" y="468"/>
                </a:lnTo>
                <a:lnTo>
                  <a:pt x="248" y="469"/>
                </a:lnTo>
                <a:lnTo>
                  <a:pt x="247" y="469"/>
                </a:lnTo>
                <a:lnTo>
                  <a:pt x="248" y="469"/>
                </a:lnTo>
                <a:lnTo>
                  <a:pt x="247" y="469"/>
                </a:lnTo>
                <a:lnTo>
                  <a:pt x="248" y="469"/>
                </a:lnTo>
                <a:lnTo>
                  <a:pt x="247" y="469"/>
                </a:lnTo>
                <a:lnTo>
                  <a:pt x="248" y="469"/>
                </a:lnTo>
                <a:lnTo>
                  <a:pt x="248" y="470"/>
                </a:lnTo>
                <a:lnTo>
                  <a:pt x="248" y="469"/>
                </a:lnTo>
                <a:lnTo>
                  <a:pt x="248" y="470"/>
                </a:lnTo>
                <a:lnTo>
                  <a:pt x="249" y="470"/>
                </a:lnTo>
                <a:lnTo>
                  <a:pt x="249" y="469"/>
                </a:lnTo>
                <a:lnTo>
                  <a:pt x="249" y="470"/>
                </a:lnTo>
                <a:lnTo>
                  <a:pt x="249" y="469"/>
                </a:lnTo>
                <a:lnTo>
                  <a:pt x="249" y="468"/>
                </a:lnTo>
                <a:lnTo>
                  <a:pt x="250" y="468"/>
                </a:lnTo>
                <a:lnTo>
                  <a:pt x="249" y="468"/>
                </a:lnTo>
                <a:lnTo>
                  <a:pt x="250" y="468"/>
                </a:lnTo>
                <a:lnTo>
                  <a:pt x="250" y="469"/>
                </a:lnTo>
                <a:lnTo>
                  <a:pt x="250" y="468"/>
                </a:lnTo>
                <a:lnTo>
                  <a:pt x="250" y="469"/>
                </a:lnTo>
                <a:lnTo>
                  <a:pt x="250" y="468"/>
                </a:lnTo>
                <a:lnTo>
                  <a:pt x="251" y="468"/>
                </a:lnTo>
                <a:lnTo>
                  <a:pt x="251" y="469"/>
                </a:lnTo>
                <a:lnTo>
                  <a:pt x="251" y="468"/>
                </a:lnTo>
                <a:lnTo>
                  <a:pt x="251" y="469"/>
                </a:lnTo>
                <a:lnTo>
                  <a:pt x="251" y="470"/>
                </a:lnTo>
                <a:lnTo>
                  <a:pt x="252" y="470"/>
                </a:lnTo>
                <a:lnTo>
                  <a:pt x="251" y="469"/>
                </a:lnTo>
                <a:lnTo>
                  <a:pt x="252" y="469"/>
                </a:lnTo>
                <a:lnTo>
                  <a:pt x="252" y="470"/>
                </a:lnTo>
                <a:lnTo>
                  <a:pt x="251" y="470"/>
                </a:lnTo>
                <a:lnTo>
                  <a:pt x="252" y="470"/>
                </a:lnTo>
                <a:lnTo>
                  <a:pt x="251" y="470"/>
                </a:lnTo>
                <a:lnTo>
                  <a:pt x="251" y="471"/>
                </a:lnTo>
                <a:lnTo>
                  <a:pt x="251" y="472"/>
                </a:lnTo>
                <a:lnTo>
                  <a:pt x="251" y="471"/>
                </a:lnTo>
                <a:lnTo>
                  <a:pt x="251" y="472"/>
                </a:lnTo>
                <a:lnTo>
                  <a:pt x="252" y="472"/>
                </a:lnTo>
                <a:lnTo>
                  <a:pt x="251" y="472"/>
                </a:lnTo>
                <a:lnTo>
                  <a:pt x="252" y="471"/>
                </a:lnTo>
                <a:lnTo>
                  <a:pt x="252" y="472"/>
                </a:lnTo>
                <a:lnTo>
                  <a:pt x="252" y="471"/>
                </a:lnTo>
                <a:lnTo>
                  <a:pt x="252" y="472"/>
                </a:lnTo>
                <a:lnTo>
                  <a:pt x="252" y="471"/>
                </a:lnTo>
                <a:lnTo>
                  <a:pt x="252" y="472"/>
                </a:lnTo>
                <a:lnTo>
                  <a:pt x="252" y="471"/>
                </a:lnTo>
                <a:lnTo>
                  <a:pt x="253" y="471"/>
                </a:lnTo>
                <a:lnTo>
                  <a:pt x="253" y="472"/>
                </a:lnTo>
                <a:lnTo>
                  <a:pt x="253" y="471"/>
                </a:lnTo>
                <a:lnTo>
                  <a:pt x="253" y="472"/>
                </a:lnTo>
                <a:lnTo>
                  <a:pt x="253" y="471"/>
                </a:lnTo>
                <a:lnTo>
                  <a:pt x="253" y="472"/>
                </a:lnTo>
                <a:lnTo>
                  <a:pt x="253" y="473"/>
                </a:lnTo>
                <a:lnTo>
                  <a:pt x="254" y="473"/>
                </a:lnTo>
                <a:lnTo>
                  <a:pt x="255" y="473"/>
                </a:lnTo>
                <a:lnTo>
                  <a:pt x="255" y="472"/>
                </a:lnTo>
                <a:lnTo>
                  <a:pt x="254" y="472"/>
                </a:lnTo>
                <a:lnTo>
                  <a:pt x="255" y="472"/>
                </a:lnTo>
                <a:lnTo>
                  <a:pt x="255" y="471"/>
                </a:lnTo>
                <a:lnTo>
                  <a:pt x="255" y="472"/>
                </a:lnTo>
                <a:lnTo>
                  <a:pt x="255" y="471"/>
                </a:lnTo>
                <a:lnTo>
                  <a:pt x="255" y="472"/>
                </a:lnTo>
                <a:lnTo>
                  <a:pt x="255" y="471"/>
                </a:lnTo>
                <a:lnTo>
                  <a:pt x="255" y="472"/>
                </a:lnTo>
                <a:lnTo>
                  <a:pt x="255" y="471"/>
                </a:lnTo>
                <a:lnTo>
                  <a:pt x="255" y="472"/>
                </a:lnTo>
                <a:lnTo>
                  <a:pt x="256" y="472"/>
                </a:lnTo>
                <a:lnTo>
                  <a:pt x="256" y="471"/>
                </a:lnTo>
                <a:lnTo>
                  <a:pt x="256" y="472"/>
                </a:lnTo>
                <a:lnTo>
                  <a:pt x="256" y="471"/>
                </a:lnTo>
                <a:lnTo>
                  <a:pt x="256" y="472"/>
                </a:lnTo>
                <a:lnTo>
                  <a:pt x="256" y="471"/>
                </a:lnTo>
                <a:lnTo>
                  <a:pt x="256" y="472"/>
                </a:lnTo>
                <a:lnTo>
                  <a:pt x="257" y="471"/>
                </a:lnTo>
                <a:lnTo>
                  <a:pt x="256" y="471"/>
                </a:lnTo>
                <a:lnTo>
                  <a:pt x="257" y="471"/>
                </a:lnTo>
                <a:lnTo>
                  <a:pt x="256" y="471"/>
                </a:lnTo>
                <a:lnTo>
                  <a:pt x="257" y="471"/>
                </a:lnTo>
                <a:lnTo>
                  <a:pt x="256" y="471"/>
                </a:lnTo>
                <a:lnTo>
                  <a:pt x="257" y="471"/>
                </a:lnTo>
                <a:lnTo>
                  <a:pt x="257" y="470"/>
                </a:lnTo>
                <a:lnTo>
                  <a:pt x="256" y="470"/>
                </a:lnTo>
                <a:lnTo>
                  <a:pt x="256" y="469"/>
                </a:lnTo>
                <a:lnTo>
                  <a:pt x="256" y="470"/>
                </a:lnTo>
                <a:lnTo>
                  <a:pt x="256" y="469"/>
                </a:lnTo>
                <a:lnTo>
                  <a:pt x="257" y="469"/>
                </a:lnTo>
                <a:lnTo>
                  <a:pt x="256" y="469"/>
                </a:lnTo>
                <a:lnTo>
                  <a:pt x="257" y="469"/>
                </a:lnTo>
                <a:lnTo>
                  <a:pt x="256" y="469"/>
                </a:lnTo>
                <a:lnTo>
                  <a:pt x="257" y="469"/>
                </a:lnTo>
                <a:lnTo>
                  <a:pt x="256" y="469"/>
                </a:lnTo>
                <a:lnTo>
                  <a:pt x="257" y="468"/>
                </a:lnTo>
                <a:lnTo>
                  <a:pt x="257" y="469"/>
                </a:lnTo>
                <a:lnTo>
                  <a:pt x="257" y="468"/>
                </a:lnTo>
                <a:lnTo>
                  <a:pt x="257" y="469"/>
                </a:lnTo>
                <a:lnTo>
                  <a:pt x="258" y="469"/>
                </a:lnTo>
                <a:lnTo>
                  <a:pt x="258" y="468"/>
                </a:lnTo>
                <a:lnTo>
                  <a:pt x="258" y="469"/>
                </a:lnTo>
                <a:lnTo>
                  <a:pt x="258" y="468"/>
                </a:lnTo>
                <a:lnTo>
                  <a:pt x="259" y="469"/>
                </a:lnTo>
                <a:lnTo>
                  <a:pt x="258" y="469"/>
                </a:lnTo>
                <a:lnTo>
                  <a:pt x="259" y="469"/>
                </a:lnTo>
                <a:lnTo>
                  <a:pt x="258" y="469"/>
                </a:lnTo>
                <a:lnTo>
                  <a:pt x="259" y="469"/>
                </a:lnTo>
                <a:lnTo>
                  <a:pt x="258" y="469"/>
                </a:lnTo>
                <a:lnTo>
                  <a:pt x="259" y="469"/>
                </a:lnTo>
                <a:lnTo>
                  <a:pt x="259" y="470"/>
                </a:lnTo>
                <a:lnTo>
                  <a:pt x="259" y="469"/>
                </a:lnTo>
                <a:lnTo>
                  <a:pt x="259" y="470"/>
                </a:lnTo>
                <a:lnTo>
                  <a:pt x="260" y="470"/>
                </a:lnTo>
                <a:lnTo>
                  <a:pt x="260" y="469"/>
                </a:lnTo>
                <a:lnTo>
                  <a:pt x="260" y="470"/>
                </a:lnTo>
                <a:lnTo>
                  <a:pt x="260" y="469"/>
                </a:lnTo>
                <a:lnTo>
                  <a:pt x="260" y="468"/>
                </a:lnTo>
                <a:lnTo>
                  <a:pt x="261" y="468"/>
                </a:lnTo>
                <a:lnTo>
                  <a:pt x="261" y="469"/>
                </a:lnTo>
                <a:lnTo>
                  <a:pt x="261" y="468"/>
                </a:lnTo>
                <a:lnTo>
                  <a:pt x="261" y="469"/>
                </a:lnTo>
                <a:lnTo>
                  <a:pt x="261" y="468"/>
                </a:lnTo>
                <a:lnTo>
                  <a:pt x="262" y="468"/>
                </a:lnTo>
                <a:lnTo>
                  <a:pt x="262" y="469"/>
                </a:lnTo>
                <a:lnTo>
                  <a:pt x="262" y="468"/>
                </a:lnTo>
                <a:lnTo>
                  <a:pt x="262" y="469"/>
                </a:lnTo>
                <a:lnTo>
                  <a:pt x="262" y="470"/>
                </a:lnTo>
                <a:lnTo>
                  <a:pt x="262" y="469"/>
                </a:lnTo>
                <a:lnTo>
                  <a:pt x="263" y="469"/>
                </a:lnTo>
                <a:lnTo>
                  <a:pt x="263" y="470"/>
                </a:lnTo>
                <a:lnTo>
                  <a:pt x="262" y="470"/>
                </a:lnTo>
                <a:lnTo>
                  <a:pt x="262" y="471"/>
                </a:lnTo>
                <a:lnTo>
                  <a:pt x="262" y="472"/>
                </a:lnTo>
                <a:lnTo>
                  <a:pt x="262" y="471"/>
                </a:lnTo>
                <a:lnTo>
                  <a:pt x="262" y="472"/>
                </a:lnTo>
                <a:lnTo>
                  <a:pt x="262" y="471"/>
                </a:lnTo>
                <a:lnTo>
                  <a:pt x="263" y="471"/>
                </a:lnTo>
                <a:lnTo>
                  <a:pt x="263" y="472"/>
                </a:lnTo>
                <a:lnTo>
                  <a:pt x="263" y="471"/>
                </a:lnTo>
                <a:lnTo>
                  <a:pt x="263" y="472"/>
                </a:lnTo>
                <a:lnTo>
                  <a:pt x="263" y="471"/>
                </a:lnTo>
                <a:lnTo>
                  <a:pt x="263" y="472"/>
                </a:lnTo>
                <a:lnTo>
                  <a:pt x="263" y="471"/>
                </a:lnTo>
                <a:lnTo>
                  <a:pt x="264" y="472"/>
                </a:lnTo>
                <a:lnTo>
                  <a:pt x="263" y="472"/>
                </a:lnTo>
                <a:lnTo>
                  <a:pt x="264" y="472"/>
                </a:lnTo>
                <a:lnTo>
                  <a:pt x="264" y="471"/>
                </a:lnTo>
                <a:lnTo>
                  <a:pt x="264" y="472"/>
                </a:lnTo>
                <a:lnTo>
                  <a:pt x="264" y="471"/>
                </a:lnTo>
                <a:lnTo>
                  <a:pt x="264" y="472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3"/>
                </a:lnTo>
                <a:lnTo>
                  <a:pt x="264" y="473"/>
                </a:lnTo>
                <a:lnTo>
                  <a:pt x="265" y="474"/>
                </a:lnTo>
                <a:lnTo>
                  <a:pt x="264" y="474"/>
                </a:lnTo>
                <a:lnTo>
                  <a:pt x="264" y="473"/>
                </a:lnTo>
                <a:lnTo>
                  <a:pt x="264" y="474"/>
                </a:lnTo>
                <a:lnTo>
                  <a:pt x="264" y="475"/>
                </a:lnTo>
                <a:lnTo>
                  <a:pt x="264" y="474"/>
                </a:lnTo>
                <a:lnTo>
                  <a:pt x="264" y="475"/>
                </a:lnTo>
                <a:lnTo>
                  <a:pt x="263" y="475"/>
                </a:lnTo>
                <a:lnTo>
                  <a:pt x="264" y="475"/>
                </a:lnTo>
                <a:lnTo>
                  <a:pt x="263" y="475"/>
                </a:lnTo>
                <a:lnTo>
                  <a:pt x="263" y="474"/>
                </a:lnTo>
                <a:lnTo>
                  <a:pt x="263" y="475"/>
                </a:lnTo>
                <a:lnTo>
                  <a:pt x="262" y="475"/>
                </a:lnTo>
                <a:lnTo>
                  <a:pt x="262" y="474"/>
                </a:lnTo>
                <a:lnTo>
                  <a:pt x="262" y="475"/>
                </a:lnTo>
                <a:lnTo>
                  <a:pt x="262" y="476"/>
                </a:lnTo>
                <a:lnTo>
                  <a:pt x="263" y="476"/>
                </a:lnTo>
                <a:lnTo>
                  <a:pt x="263" y="477"/>
                </a:lnTo>
                <a:lnTo>
                  <a:pt x="262" y="477"/>
                </a:lnTo>
                <a:lnTo>
                  <a:pt x="262" y="478"/>
                </a:lnTo>
                <a:lnTo>
                  <a:pt x="263" y="478"/>
                </a:lnTo>
                <a:lnTo>
                  <a:pt x="264" y="478"/>
                </a:lnTo>
                <a:lnTo>
                  <a:pt x="263" y="478"/>
                </a:lnTo>
                <a:lnTo>
                  <a:pt x="264" y="478"/>
                </a:lnTo>
                <a:lnTo>
                  <a:pt x="264" y="479"/>
                </a:lnTo>
                <a:lnTo>
                  <a:pt x="264" y="478"/>
                </a:lnTo>
                <a:lnTo>
                  <a:pt x="264" y="479"/>
                </a:lnTo>
                <a:lnTo>
                  <a:pt x="265" y="479"/>
                </a:lnTo>
                <a:lnTo>
                  <a:pt x="264" y="479"/>
                </a:lnTo>
                <a:lnTo>
                  <a:pt x="265" y="479"/>
                </a:lnTo>
                <a:lnTo>
                  <a:pt x="264" y="479"/>
                </a:lnTo>
                <a:lnTo>
                  <a:pt x="265" y="479"/>
                </a:lnTo>
                <a:lnTo>
                  <a:pt x="264" y="479"/>
                </a:lnTo>
                <a:lnTo>
                  <a:pt x="265" y="479"/>
                </a:lnTo>
                <a:lnTo>
                  <a:pt x="266" y="479"/>
                </a:lnTo>
                <a:lnTo>
                  <a:pt x="265" y="479"/>
                </a:lnTo>
                <a:lnTo>
                  <a:pt x="266" y="479"/>
                </a:lnTo>
                <a:lnTo>
                  <a:pt x="266" y="478"/>
                </a:lnTo>
                <a:lnTo>
                  <a:pt x="266" y="479"/>
                </a:lnTo>
                <a:lnTo>
                  <a:pt x="265" y="478"/>
                </a:lnTo>
                <a:lnTo>
                  <a:pt x="266" y="478"/>
                </a:lnTo>
                <a:lnTo>
                  <a:pt x="265" y="478"/>
                </a:lnTo>
                <a:lnTo>
                  <a:pt x="266" y="478"/>
                </a:lnTo>
                <a:lnTo>
                  <a:pt x="265" y="478"/>
                </a:lnTo>
                <a:lnTo>
                  <a:pt x="266" y="478"/>
                </a:lnTo>
                <a:lnTo>
                  <a:pt x="267" y="478"/>
                </a:lnTo>
                <a:lnTo>
                  <a:pt x="268" y="478"/>
                </a:lnTo>
                <a:lnTo>
                  <a:pt x="268" y="479"/>
                </a:lnTo>
                <a:lnTo>
                  <a:pt x="268" y="478"/>
                </a:lnTo>
                <a:lnTo>
                  <a:pt x="268" y="479"/>
                </a:lnTo>
                <a:lnTo>
                  <a:pt x="268" y="480"/>
                </a:lnTo>
                <a:lnTo>
                  <a:pt x="268" y="481"/>
                </a:lnTo>
                <a:lnTo>
                  <a:pt x="268" y="482"/>
                </a:lnTo>
                <a:lnTo>
                  <a:pt x="268" y="481"/>
                </a:lnTo>
                <a:lnTo>
                  <a:pt x="269" y="481"/>
                </a:lnTo>
                <a:lnTo>
                  <a:pt x="270" y="481"/>
                </a:lnTo>
                <a:lnTo>
                  <a:pt x="270" y="482"/>
                </a:lnTo>
                <a:lnTo>
                  <a:pt x="269" y="482"/>
                </a:lnTo>
                <a:lnTo>
                  <a:pt x="270" y="482"/>
                </a:lnTo>
                <a:lnTo>
                  <a:pt x="270" y="483"/>
                </a:lnTo>
                <a:lnTo>
                  <a:pt x="270" y="482"/>
                </a:lnTo>
                <a:lnTo>
                  <a:pt x="271" y="482"/>
                </a:lnTo>
                <a:lnTo>
                  <a:pt x="270" y="482"/>
                </a:lnTo>
                <a:lnTo>
                  <a:pt x="271" y="482"/>
                </a:lnTo>
                <a:lnTo>
                  <a:pt x="271" y="481"/>
                </a:lnTo>
                <a:lnTo>
                  <a:pt x="272" y="481"/>
                </a:lnTo>
                <a:lnTo>
                  <a:pt x="272" y="482"/>
                </a:lnTo>
                <a:lnTo>
                  <a:pt x="272" y="481"/>
                </a:lnTo>
                <a:lnTo>
                  <a:pt x="273" y="481"/>
                </a:lnTo>
                <a:lnTo>
                  <a:pt x="273" y="480"/>
                </a:lnTo>
                <a:lnTo>
                  <a:pt x="272" y="480"/>
                </a:lnTo>
                <a:lnTo>
                  <a:pt x="272" y="479"/>
                </a:lnTo>
                <a:lnTo>
                  <a:pt x="273" y="479"/>
                </a:lnTo>
                <a:lnTo>
                  <a:pt x="273" y="478"/>
                </a:lnTo>
                <a:lnTo>
                  <a:pt x="273" y="479"/>
                </a:lnTo>
                <a:lnTo>
                  <a:pt x="273" y="478"/>
                </a:lnTo>
                <a:lnTo>
                  <a:pt x="274" y="478"/>
                </a:lnTo>
                <a:lnTo>
                  <a:pt x="275" y="478"/>
                </a:lnTo>
                <a:lnTo>
                  <a:pt x="275" y="479"/>
                </a:lnTo>
                <a:lnTo>
                  <a:pt x="275" y="478"/>
                </a:lnTo>
                <a:lnTo>
                  <a:pt x="275" y="479"/>
                </a:lnTo>
                <a:lnTo>
                  <a:pt x="276" y="479"/>
                </a:lnTo>
                <a:lnTo>
                  <a:pt x="275" y="479"/>
                </a:lnTo>
                <a:lnTo>
                  <a:pt x="276" y="479"/>
                </a:lnTo>
                <a:lnTo>
                  <a:pt x="277" y="479"/>
                </a:lnTo>
                <a:lnTo>
                  <a:pt x="277" y="478"/>
                </a:lnTo>
                <a:lnTo>
                  <a:pt x="277" y="479"/>
                </a:lnTo>
                <a:lnTo>
                  <a:pt x="276" y="479"/>
                </a:lnTo>
                <a:lnTo>
                  <a:pt x="276" y="478"/>
                </a:lnTo>
                <a:lnTo>
                  <a:pt x="277" y="478"/>
                </a:lnTo>
                <a:lnTo>
                  <a:pt x="278" y="478"/>
                </a:lnTo>
                <a:lnTo>
                  <a:pt x="278" y="477"/>
                </a:lnTo>
                <a:lnTo>
                  <a:pt x="278" y="476"/>
                </a:lnTo>
                <a:lnTo>
                  <a:pt x="278" y="475"/>
                </a:lnTo>
                <a:lnTo>
                  <a:pt x="278" y="474"/>
                </a:lnTo>
                <a:lnTo>
                  <a:pt x="278" y="475"/>
                </a:lnTo>
                <a:lnTo>
                  <a:pt x="278" y="474"/>
                </a:lnTo>
                <a:lnTo>
                  <a:pt x="277" y="474"/>
                </a:lnTo>
                <a:lnTo>
                  <a:pt x="277" y="475"/>
                </a:lnTo>
                <a:lnTo>
                  <a:pt x="277" y="474"/>
                </a:lnTo>
                <a:lnTo>
                  <a:pt x="277" y="475"/>
                </a:lnTo>
                <a:lnTo>
                  <a:pt x="277" y="474"/>
                </a:lnTo>
                <a:lnTo>
                  <a:pt x="276" y="474"/>
                </a:lnTo>
                <a:lnTo>
                  <a:pt x="277" y="474"/>
                </a:lnTo>
                <a:lnTo>
                  <a:pt x="276" y="474"/>
                </a:lnTo>
                <a:lnTo>
                  <a:pt x="276" y="473"/>
                </a:lnTo>
                <a:lnTo>
                  <a:pt x="276" y="474"/>
                </a:lnTo>
                <a:lnTo>
                  <a:pt x="276" y="473"/>
                </a:lnTo>
                <a:lnTo>
                  <a:pt x="277" y="473"/>
                </a:lnTo>
                <a:lnTo>
                  <a:pt x="277" y="472"/>
                </a:lnTo>
                <a:lnTo>
                  <a:pt x="276" y="472"/>
                </a:lnTo>
                <a:lnTo>
                  <a:pt x="277" y="472"/>
                </a:lnTo>
                <a:lnTo>
                  <a:pt x="277" y="471"/>
                </a:lnTo>
                <a:lnTo>
                  <a:pt x="277" y="472"/>
                </a:lnTo>
                <a:lnTo>
                  <a:pt x="277" y="471"/>
                </a:lnTo>
                <a:lnTo>
                  <a:pt x="277" y="472"/>
                </a:lnTo>
                <a:lnTo>
                  <a:pt x="277" y="471"/>
                </a:lnTo>
                <a:lnTo>
                  <a:pt x="277" y="472"/>
                </a:lnTo>
                <a:lnTo>
                  <a:pt x="277" y="471"/>
                </a:lnTo>
                <a:lnTo>
                  <a:pt x="277" y="472"/>
                </a:lnTo>
                <a:lnTo>
                  <a:pt x="278" y="472"/>
                </a:lnTo>
                <a:lnTo>
                  <a:pt x="278" y="471"/>
                </a:lnTo>
                <a:lnTo>
                  <a:pt x="278" y="472"/>
                </a:lnTo>
                <a:lnTo>
                  <a:pt x="278" y="471"/>
                </a:lnTo>
                <a:lnTo>
                  <a:pt x="278" y="472"/>
                </a:lnTo>
                <a:lnTo>
                  <a:pt x="278" y="471"/>
                </a:lnTo>
                <a:lnTo>
                  <a:pt x="278" y="472"/>
                </a:lnTo>
                <a:lnTo>
                  <a:pt x="278" y="471"/>
                </a:lnTo>
                <a:lnTo>
                  <a:pt x="278" y="470"/>
                </a:lnTo>
                <a:lnTo>
                  <a:pt x="278" y="469"/>
                </a:lnTo>
                <a:lnTo>
                  <a:pt x="278" y="470"/>
                </a:lnTo>
                <a:lnTo>
                  <a:pt x="278" y="469"/>
                </a:lnTo>
                <a:lnTo>
                  <a:pt x="278" y="468"/>
                </a:lnTo>
                <a:lnTo>
                  <a:pt x="279" y="468"/>
                </a:lnTo>
                <a:lnTo>
                  <a:pt x="279" y="469"/>
                </a:lnTo>
                <a:lnTo>
                  <a:pt x="279" y="468"/>
                </a:lnTo>
                <a:lnTo>
                  <a:pt x="279" y="469"/>
                </a:lnTo>
                <a:lnTo>
                  <a:pt x="280" y="469"/>
                </a:lnTo>
                <a:lnTo>
                  <a:pt x="280" y="468"/>
                </a:lnTo>
                <a:lnTo>
                  <a:pt x="280" y="469"/>
                </a:lnTo>
                <a:lnTo>
                  <a:pt x="280" y="468"/>
                </a:lnTo>
                <a:lnTo>
                  <a:pt x="280" y="469"/>
                </a:lnTo>
                <a:lnTo>
                  <a:pt x="281" y="469"/>
                </a:lnTo>
                <a:lnTo>
                  <a:pt x="280" y="469"/>
                </a:lnTo>
                <a:lnTo>
                  <a:pt x="281" y="469"/>
                </a:lnTo>
                <a:lnTo>
                  <a:pt x="281" y="470"/>
                </a:lnTo>
                <a:lnTo>
                  <a:pt x="281" y="469"/>
                </a:lnTo>
                <a:lnTo>
                  <a:pt x="281" y="470"/>
                </a:lnTo>
                <a:lnTo>
                  <a:pt x="282" y="470"/>
                </a:lnTo>
                <a:lnTo>
                  <a:pt x="281" y="470"/>
                </a:lnTo>
                <a:lnTo>
                  <a:pt x="282" y="470"/>
                </a:lnTo>
                <a:lnTo>
                  <a:pt x="281" y="470"/>
                </a:lnTo>
                <a:lnTo>
                  <a:pt x="282" y="470"/>
                </a:lnTo>
                <a:lnTo>
                  <a:pt x="281" y="469"/>
                </a:lnTo>
                <a:lnTo>
                  <a:pt x="282" y="469"/>
                </a:lnTo>
                <a:lnTo>
                  <a:pt x="282" y="470"/>
                </a:lnTo>
                <a:lnTo>
                  <a:pt x="282" y="469"/>
                </a:lnTo>
                <a:lnTo>
                  <a:pt x="282" y="468"/>
                </a:lnTo>
                <a:lnTo>
                  <a:pt x="282" y="469"/>
                </a:lnTo>
                <a:lnTo>
                  <a:pt x="282" y="468"/>
                </a:lnTo>
                <a:lnTo>
                  <a:pt x="283" y="468"/>
                </a:lnTo>
                <a:lnTo>
                  <a:pt x="282" y="468"/>
                </a:lnTo>
                <a:lnTo>
                  <a:pt x="283" y="468"/>
                </a:lnTo>
                <a:lnTo>
                  <a:pt x="283" y="469"/>
                </a:lnTo>
                <a:lnTo>
                  <a:pt x="283" y="468"/>
                </a:lnTo>
                <a:lnTo>
                  <a:pt x="284" y="468"/>
                </a:lnTo>
                <a:lnTo>
                  <a:pt x="284" y="469"/>
                </a:lnTo>
                <a:lnTo>
                  <a:pt x="284" y="468"/>
                </a:lnTo>
                <a:lnTo>
                  <a:pt x="284" y="469"/>
                </a:lnTo>
                <a:lnTo>
                  <a:pt x="284" y="470"/>
                </a:lnTo>
                <a:lnTo>
                  <a:pt x="284" y="469"/>
                </a:lnTo>
                <a:lnTo>
                  <a:pt x="285" y="469"/>
                </a:lnTo>
                <a:lnTo>
                  <a:pt x="285" y="470"/>
                </a:lnTo>
                <a:lnTo>
                  <a:pt x="284" y="470"/>
                </a:lnTo>
                <a:lnTo>
                  <a:pt x="284" y="471"/>
                </a:lnTo>
                <a:lnTo>
                  <a:pt x="284" y="472"/>
                </a:lnTo>
                <a:lnTo>
                  <a:pt x="284" y="471"/>
                </a:lnTo>
                <a:lnTo>
                  <a:pt x="284" y="472"/>
                </a:lnTo>
                <a:lnTo>
                  <a:pt x="284" y="471"/>
                </a:lnTo>
                <a:lnTo>
                  <a:pt x="284" y="472"/>
                </a:lnTo>
                <a:lnTo>
                  <a:pt x="284" y="471"/>
                </a:lnTo>
                <a:lnTo>
                  <a:pt x="285" y="471"/>
                </a:lnTo>
                <a:lnTo>
                  <a:pt x="285" y="472"/>
                </a:lnTo>
                <a:lnTo>
                  <a:pt x="285" y="471"/>
                </a:lnTo>
                <a:lnTo>
                  <a:pt x="285" y="472"/>
                </a:lnTo>
                <a:lnTo>
                  <a:pt x="285" y="471"/>
                </a:lnTo>
                <a:lnTo>
                  <a:pt x="285" y="472"/>
                </a:lnTo>
                <a:lnTo>
                  <a:pt x="286" y="472"/>
                </a:lnTo>
                <a:lnTo>
                  <a:pt x="286" y="471"/>
                </a:lnTo>
                <a:lnTo>
                  <a:pt x="286" y="472"/>
                </a:lnTo>
                <a:lnTo>
                  <a:pt x="286" y="471"/>
                </a:lnTo>
                <a:lnTo>
                  <a:pt x="286" y="472"/>
                </a:lnTo>
                <a:lnTo>
                  <a:pt x="286" y="473"/>
                </a:lnTo>
                <a:lnTo>
                  <a:pt x="287" y="473"/>
                </a:lnTo>
                <a:lnTo>
                  <a:pt x="288" y="473"/>
                </a:lnTo>
                <a:lnTo>
                  <a:pt x="288" y="472"/>
                </a:lnTo>
                <a:lnTo>
                  <a:pt x="287" y="472"/>
                </a:lnTo>
                <a:lnTo>
                  <a:pt x="288" y="472"/>
                </a:lnTo>
                <a:lnTo>
                  <a:pt x="288" y="471"/>
                </a:lnTo>
                <a:lnTo>
                  <a:pt x="288" y="472"/>
                </a:lnTo>
                <a:lnTo>
                  <a:pt x="288" y="471"/>
                </a:lnTo>
                <a:lnTo>
                  <a:pt x="288" y="472"/>
                </a:lnTo>
                <a:lnTo>
                  <a:pt x="288" y="471"/>
                </a:lnTo>
                <a:lnTo>
                  <a:pt x="288" y="472"/>
                </a:lnTo>
                <a:lnTo>
                  <a:pt x="288" y="471"/>
                </a:lnTo>
                <a:lnTo>
                  <a:pt x="288" y="472"/>
                </a:lnTo>
                <a:lnTo>
                  <a:pt x="289" y="472"/>
                </a:lnTo>
                <a:lnTo>
                  <a:pt x="289" y="471"/>
                </a:lnTo>
                <a:lnTo>
                  <a:pt x="289" y="472"/>
                </a:lnTo>
                <a:lnTo>
                  <a:pt x="289" y="471"/>
                </a:lnTo>
                <a:lnTo>
                  <a:pt x="289" y="472"/>
                </a:lnTo>
                <a:lnTo>
                  <a:pt x="289" y="471"/>
                </a:lnTo>
                <a:lnTo>
                  <a:pt x="289" y="472"/>
                </a:lnTo>
                <a:lnTo>
                  <a:pt x="289" y="471"/>
                </a:lnTo>
                <a:lnTo>
                  <a:pt x="289" y="470"/>
                </a:lnTo>
                <a:lnTo>
                  <a:pt x="289" y="469"/>
                </a:lnTo>
                <a:lnTo>
                  <a:pt x="289" y="470"/>
                </a:lnTo>
                <a:lnTo>
                  <a:pt x="289" y="469"/>
                </a:lnTo>
                <a:lnTo>
                  <a:pt x="289" y="468"/>
                </a:lnTo>
                <a:lnTo>
                  <a:pt x="290" y="468"/>
                </a:lnTo>
                <a:lnTo>
                  <a:pt x="290" y="469"/>
                </a:lnTo>
                <a:lnTo>
                  <a:pt x="290" y="468"/>
                </a:lnTo>
                <a:lnTo>
                  <a:pt x="290" y="469"/>
                </a:lnTo>
                <a:lnTo>
                  <a:pt x="291" y="469"/>
                </a:lnTo>
                <a:lnTo>
                  <a:pt x="291" y="468"/>
                </a:lnTo>
                <a:lnTo>
                  <a:pt x="291" y="469"/>
                </a:lnTo>
                <a:lnTo>
                  <a:pt x="291" y="468"/>
                </a:lnTo>
                <a:lnTo>
                  <a:pt x="291" y="469"/>
                </a:lnTo>
                <a:lnTo>
                  <a:pt x="292" y="469"/>
                </a:lnTo>
                <a:lnTo>
                  <a:pt x="291" y="469"/>
                </a:lnTo>
                <a:lnTo>
                  <a:pt x="291" y="470"/>
                </a:lnTo>
                <a:lnTo>
                  <a:pt x="292" y="470"/>
                </a:lnTo>
                <a:lnTo>
                  <a:pt x="292" y="469"/>
                </a:lnTo>
                <a:lnTo>
                  <a:pt x="292" y="470"/>
                </a:lnTo>
                <a:lnTo>
                  <a:pt x="292" y="469"/>
                </a:lnTo>
                <a:lnTo>
                  <a:pt x="293" y="469"/>
                </a:lnTo>
                <a:lnTo>
                  <a:pt x="293" y="470"/>
                </a:lnTo>
                <a:lnTo>
                  <a:pt x="293" y="469"/>
                </a:lnTo>
                <a:lnTo>
                  <a:pt x="293" y="468"/>
                </a:lnTo>
                <a:lnTo>
                  <a:pt x="293" y="469"/>
                </a:lnTo>
                <a:lnTo>
                  <a:pt x="293" y="468"/>
                </a:lnTo>
                <a:lnTo>
                  <a:pt x="294" y="468"/>
                </a:lnTo>
                <a:lnTo>
                  <a:pt x="294" y="469"/>
                </a:lnTo>
                <a:lnTo>
                  <a:pt x="294" y="468"/>
                </a:lnTo>
                <a:lnTo>
                  <a:pt x="295" y="468"/>
                </a:lnTo>
                <a:lnTo>
                  <a:pt x="294" y="468"/>
                </a:lnTo>
                <a:lnTo>
                  <a:pt x="295" y="468"/>
                </a:lnTo>
                <a:lnTo>
                  <a:pt x="295" y="469"/>
                </a:lnTo>
                <a:lnTo>
                  <a:pt x="295" y="468"/>
                </a:lnTo>
                <a:lnTo>
                  <a:pt x="295" y="467"/>
                </a:lnTo>
                <a:lnTo>
                  <a:pt x="294" y="467"/>
                </a:lnTo>
                <a:lnTo>
                  <a:pt x="295" y="467"/>
                </a:lnTo>
                <a:lnTo>
                  <a:pt x="294" y="467"/>
                </a:lnTo>
                <a:lnTo>
                  <a:pt x="294" y="466"/>
                </a:lnTo>
                <a:lnTo>
                  <a:pt x="295" y="466"/>
                </a:lnTo>
                <a:lnTo>
                  <a:pt x="294" y="466"/>
                </a:lnTo>
                <a:lnTo>
                  <a:pt x="295" y="466"/>
                </a:lnTo>
                <a:lnTo>
                  <a:pt x="295" y="465"/>
                </a:lnTo>
                <a:lnTo>
                  <a:pt x="294" y="465"/>
                </a:lnTo>
                <a:lnTo>
                  <a:pt x="295" y="465"/>
                </a:lnTo>
                <a:lnTo>
                  <a:pt x="294" y="465"/>
                </a:lnTo>
                <a:lnTo>
                  <a:pt x="293" y="465"/>
                </a:lnTo>
                <a:lnTo>
                  <a:pt x="293" y="464"/>
                </a:lnTo>
                <a:lnTo>
                  <a:pt x="293" y="465"/>
                </a:lnTo>
                <a:lnTo>
                  <a:pt x="293" y="464"/>
                </a:lnTo>
                <a:lnTo>
                  <a:pt x="292" y="464"/>
                </a:lnTo>
                <a:lnTo>
                  <a:pt x="292" y="463"/>
                </a:lnTo>
                <a:lnTo>
                  <a:pt x="293" y="463"/>
                </a:lnTo>
                <a:lnTo>
                  <a:pt x="293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2"/>
                </a:lnTo>
                <a:lnTo>
                  <a:pt x="295" y="462"/>
                </a:lnTo>
                <a:lnTo>
                  <a:pt x="294" y="462"/>
                </a:lnTo>
                <a:lnTo>
                  <a:pt x="295" y="462"/>
                </a:lnTo>
                <a:lnTo>
                  <a:pt x="295" y="461"/>
                </a:lnTo>
                <a:lnTo>
                  <a:pt x="294" y="461"/>
                </a:lnTo>
                <a:lnTo>
                  <a:pt x="295" y="461"/>
                </a:lnTo>
                <a:lnTo>
                  <a:pt x="294" y="461"/>
                </a:lnTo>
                <a:lnTo>
                  <a:pt x="294" y="460"/>
                </a:lnTo>
                <a:lnTo>
                  <a:pt x="295" y="460"/>
                </a:lnTo>
                <a:lnTo>
                  <a:pt x="294" y="460"/>
                </a:lnTo>
                <a:lnTo>
                  <a:pt x="295" y="460"/>
                </a:lnTo>
                <a:lnTo>
                  <a:pt x="295" y="459"/>
                </a:lnTo>
                <a:lnTo>
                  <a:pt x="295" y="460"/>
                </a:lnTo>
                <a:lnTo>
                  <a:pt x="295" y="459"/>
                </a:lnTo>
                <a:lnTo>
                  <a:pt x="294" y="459"/>
                </a:lnTo>
                <a:lnTo>
                  <a:pt x="295" y="459"/>
                </a:lnTo>
                <a:lnTo>
                  <a:pt x="294" y="459"/>
                </a:lnTo>
                <a:lnTo>
                  <a:pt x="294" y="458"/>
                </a:lnTo>
                <a:lnTo>
                  <a:pt x="294" y="459"/>
                </a:lnTo>
                <a:lnTo>
                  <a:pt x="294" y="458"/>
                </a:lnTo>
                <a:lnTo>
                  <a:pt x="294" y="459"/>
                </a:lnTo>
                <a:lnTo>
                  <a:pt x="294" y="458"/>
                </a:lnTo>
                <a:lnTo>
                  <a:pt x="294" y="459"/>
                </a:lnTo>
                <a:lnTo>
                  <a:pt x="293" y="459"/>
                </a:lnTo>
                <a:lnTo>
                  <a:pt x="293" y="458"/>
                </a:lnTo>
                <a:lnTo>
                  <a:pt x="293" y="459"/>
                </a:lnTo>
                <a:lnTo>
                  <a:pt x="293" y="458"/>
                </a:lnTo>
                <a:lnTo>
                  <a:pt x="292" y="458"/>
                </a:lnTo>
                <a:lnTo>
                  <a:pt x="292" y="457"/>
                </a:lnTo>
                <a:lnTo>
                  <a:pt x="292" y="458"/>
                </a:lnTo>
                <a:lnTo>
                  <a:pt x="291" y="458"/>
                </a:lnTo>
                <a:lnTo>
                  <a:pt x="292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8"/>
                </a:lnTo>
                <a:lnTo>
                  <a:pt x="291" y="459"/>
                </a:lnTo>
                <a:lnTo>
                  <a:pt x="291" y="458"/>
                </a:lnTo>
                <a:lnTo>
                  <a:pt x="291" y="459"/>
                </a:lnTo>
                <a:lnTo>
                  <a:pt x="290" y="459"/>
                </a:lnTo>
                <a:lnTo>
                  <a:pt x="290" y="458"/>
                </a:lnTo>
                <a:lnTo>
                  <a:pt x="290" y="459"/>
                </a:lnTo>
                <a:lnTo>
                  <a:pt x="290" y="458"/>
                </a:lnTo>
                <a:lnTo>
                  <a:pt x="290" y="459"/>
                </a:lnTo>
                <a:lnTo>
                  <a:pt x="289" y="459"/>
                </a:lnTo>
                <a:lnTo>
                  <a:pt x="289" y="458"/>
                </a:lnTo>
                <a:lnTo>
                  <a:pt x="289" y="459"/>
                </a:lnTo>
                <a:lnTo>
                  <a:pt x="289" y="458"/>
                </a:lnTo>
                <a:lnTo>
                  <a:pt x="289" y="457"/>
                </a:lnTo>
                <a:lnTo>
                  <a:pt x="289" y="456"/>
                </a:lnTo>
                <a:lnTo>
                  <a:pt x="289" y="455"/>
                </a:lnTo>
                <a:lnTo>
                  <a:pt x="288" y="455"/>
                </a:lnTo>
                <a:lnTo>
                  <a:pt x="288" y="456"/>
                </a:lnTo>
                <a:lnTo>
                  <a:pt x="288" y="455"/>
                </a:lnTo>
                <a:lnTo>
                  <a:pt x="287" y="455"/>
                </a:lnTo>
                <a:lnTo>
                  <a:pt x="288" y="455"/>
                </a:lnTo>
                <a:lnTo>
                  <a:pt x="287" y="455"/>
                </a:lnTo>
                <a:lnTo>
                  <a:pt x="287" y="454"/>
                </a:lnTo>
                <a:lnTo>
                  <a:pt x="287" y="455"/>
                </a:lnTo>
                <a:lnTo>
                  <a:pt x="287" y="454"/>
                </a:lnTo>
                <a:lnTo>
                  <a:pt x="288" y="454"/>
                </a:lnTo>
                <a:lnTo>
                  <a:pt x="288" y="453"/>
                </a:lnTo>
                <a:lnTo>
                  <a:pt x="287" y="453"/>
                </a:lnTo>
                <a:lnTo>
                  <a:pt x="288" y="453"/>
                </a:lnTo>
                <a:lnTo>
                  <a:pt x="289" y="453"/>
                </a:lnTo>
                <a:lnTo>
                  <a:pt x="289" y="452"/>
                </a:lnTo>
                <a:lnTo>
                  <a:pt x="289" y="451"/>
                </a:lnTo>
                <a:lnTo>
                  <a:pt x="289" y="450"/>
                </a:lnTo>
                <a:lnTo>
                  <a:pt x="289" y="451"/>
                </a:lnTo>
                <a:lnTo>
                  <a:pt x="289" y="450"/>
                </a:lnTo>
                <a:lnTo>
                  <a:pt x="289" y="449"/>
                </a:lnTo>
                <a:lnTo>
                  <a:pt x="290" y="449"/>
                </a:lnTo>
                <a:lnTo>
                  <a:pt x="290" y="450"/>
                </a:lnTo>
                <a:lnTo>
                  <a:pt x="290" y="449"/>
                </a:lnTo>
                <a:lnTo>
                  <a:pt x="290" y="450"/>
                </a:lnTo>
                <a:lnTo>
                  <a:pt x="291" y="450"/>
                </a:lnTo>
                <a:lnTo>
                  <a:pt x="291" y="449"/>
                </a:lnTo>
                <a:lnTo>
                  <a:pt x="291" y="450"/>
                </a:lnTo>
                <a:lnTo>
                  <a:pt x="291" y="449"/>
                </a:lnTo>
                <a:lnTo>
                  <a:pt x="291" y="450"/>
                </a:lnTo>
                <a:lnTo>
                  <a:pt x="292" y="450"/>
                </a:lnTo>
                <a:lnTo>
                  <a:pt x="291" y="450"/>
                </a:lnTo>
                <a:lnTo>
                  <a:pt x="291" y="451"/>
                </a:lnTo>
                <a:lnTo>
                  <a:pt x="292" y="451"/>
                </a:lnTo>
                <a:lnTo>
                  <a:pt x="292" y="450"/>
                </a:lnTo>
                <a:lnTo>
                  <a:pt x="292" y="451"/>
                </a:lnTo>
                <a:lnTo>
                  <a:pt x="292" y="450"/>
                </a:lnTo>
                <a:lnTo>
                  <a:pt x="293" y="450"/>
                </a:lnTo>
                <a:lnTo>
                  <a:pt x="293" y="451"/>
                </a:lnTo>
                <a:lnTo>
                  <a:pt x="293" y="450"/>
                </a:lnTo>
                <a:lnTo>
                  <a:pt x="293" y="449"/>
                </a:lnTo>
                <a:lnTo>
                  <a:pt x="293" y="450"/>
                </a:lnTo>
                <a:lnTo>
                  <a:pt x="293" y="449"/>
                </a:lnTo>
                <a:lnTo>
                  <a:pt x="294" y="449"/>
                </a:lnTo>
                <a:lnTo>
                  <a:pt x="294" y="450"/>
                </a:lnTo>
                <a:lnTo>
                  <a:pt x="294" y="449"/>
                </a:lnTo>
                <a:lnTo>
                  <a:pt x="295" y="449"/>
                </a:lnTo>
                <a:lnTo>
                  <a:pt x="294" y="449"/>
                </a:lnTo>
                <a:lnTo>
                  <a:pt x="295" y="449"/>
                </a:lnTo>
                <a:lnTo>
                  <a:pt x="295" y="450"/>
                </a:lnTo>
                <a:lnTo>
                  <a:pt x="295" y="449"/>
                </a:lnTo>
                <a:lnTo>
                  <a:pt x="295" y="448"/>
                </a:lnTo>
                <a:lnTo>
                  <a:pt x="294" y="448"/>
                </a:lnTo>
                <a:lnTo>
                  <a:pt x="295" y="448"/>
                </a:lnTo>
                <a:lnTo>
                  <a:pt x="294" y="448"/>
                </a:lnTo>
                <a:lnTo>
                  <a:pt x="294" y="447"/>
                </a:lnTo>
                <a:lnTo>
                  <a:pt x="295" y="447"/>
                </a:lnTo>
                <a:lnTo>
                  <a:pt x="294" y="447"/>
                </a:lnTo>
                <a:lnTo>
                  <a:pt x="295" y="447"/>
                </a:lnTo>
                <a:lnTo>
                  <a:pt x="295" y="446"/>
                </a:lnTo>
                <a:lnTo>
                  <a:pt x="294" y="446"/>
                </a:lnTo>
                <a:lnTo>
                  <a:pt x="295" y="446"/>
                </a:lnTo>
                <a:lnTo>
                  <a:pt x="294" y="446"/>
                </a:lnTo>
                <a:lnTo>
                  <a:pt x="293" y="446"/>
                </a:lnTo>
                <a:lnTo>
                  <a:pt x="293" y="445"/>
                </a:lnTo>
                <a:lnTo>
                  <a:pt x="292" y="445"/>
                </a:lnTo>
                <a:lnTo>
                  <a:pt x="292" y="444"/>
                </a:lnTo>
                <a:lnTo>
                  <a:pt x="292" y="445"/>
                </a:lnTo>
                <a:lnTo>
                  <a:pt x="292" y="444"/>
                </a:lnTo>
                <a:lnTo>
                  <a:pt x="293" y="444"/>
                </a:lnTo>
                <a:lnTo>
                  <a:pt x="293" y="443"/>
                </a:lnTo>
                <a:lnTo>
                  <a:pt x="294" y="443"/>
                </a:lnTo>
                <a:lnTo>
                  <a:pt x="294" y="444"/>
                </a:lnTo>
                <a:lnTo>
                  <a:pt x="294" y="443"/>
                </a:lnTo>
                <a:lnTo>
                  <a:pt x="295" y="443"/>
                </a:lnTo>
                <a:lnTo>
                  <a:pt x="294" y="443"/>
                </a:lnTo>
                <a:lnTo>
                  <a:pt x="295" y="443"/>
                </a:lnTo>
                <a:lnTo>
                  <a:pt x="295" y="442"/>
                </a:lnTo>
                <a:lnTo>
                  <a:pt x="294" y="442"/>
                </a:lnTo>
                <a:lnTo>
                  <a:pt x="295" y="442"/>
                </a:lnTo>
                <a:lnTo>
                  <a:pt x="294" y="442"/>
                </a:lnTo>
                <a:lnTo>
                  <a:pt x="294" y="441"/>
                </a:lnTo>
                <a:lnTo>
                  <a:pt x="295" y="441"/>
                </a:lnTo>
                <a:lnTo>
                  <a:pt x="294" y="441"/>
                </a:lnTo>
                <a:lnTo>
                  <a:pt x="295" y="441"/>
                </a:lnTo>
                <a:lnTo>
                  <a:pt x="295" y="440"/>
                </a:lnTo>
                <a:lnTo>
                  <a:pt x="294" y="440"/>
                </a:lnTo>
                <a:lnTo>
                  <a:pt x="295" y="440"/>
                </a:lnTo>
                <a:lnTo>
                  <a:pt x="294" y="440"/>
                </a:lnTo>
                <a:lnTo>
                  <a:pt x="294" y="439"/>
                </a:lnTo>
                <a:lnTo>
                  <a:pt x="294" y="440"/>
                </a:lnTo>
                <a:lnTo>
                  <a:pt x="294" y="439"/>
                </a:lnTo>
                <a:lnTo>
                  <a:pt x="294" y="440"/>
                </a:lnTo>
                <a:lnTo>
                  <a:pt x="294" y="439"/>
                </a:lnTo>
                <a:lnTo>
                  <a:pt x="294" y="440"/>
                </a:lnTo>
                <a:lnTo>
                  <a:pt x="293" y="440"/>
                </a:lnTo>
                <a:lnTo>
                  <a:pt x="293" y="439"/>
                </a:lnTo>
                <a:lnTo>
                  <a:pt x="293" y="440"/>
                </a:lnTo>
                <a:lnTo>
                  <a:pt x="293" y="439"/>
                </a:lnTo>
                <a:lnTo>
                  <a:pt x="292" y="439"/>
                </a:lnTo>
                <a:lnTo>
                  <a:pt x="292" y="438"/>
                </a:lnTo>
                <a:lnTo>
                  <a:pt x="292" y="439"/>
                </a:lnTo>
                <a:lnTo>
                  <a:pt x="291" y="439"/>
                </a:lnTo>
                <a:lnTo>
                  <a:pt x="292" y="439"/>
                </a:lnTo>
                <a:lnTo>
                  <a:pt x="291" y="439"/>
                </a:lnTo>
                <a:lnTo>
                  <a:pt x="291" y="440"/>
                </a:lnTo>
                <a:lnTo>
                  <a:pt x="291" y="439"/>
                </a:lnTo>
                <a:lnTo>
                  <a:pt x="291" y="440"/>
                </a:lnTo>
                <a:lnTo>
                  <a:pt x="291" y="439"/>
                </a:lnTo>
                <a:lnTo>
                  <a:pt x="291" y="440"/>
                </a:lnTo>
                <a:lnTo>
                  <a:pt x="290" y="440"/>
                </a:lnTo>
                <a:lnTo>
                  <a:pt x="290" y="439"/>
                </a:lnTo>
                <a:lnTo>
                  <a:pt x="290" y="440"/>
                </a:lnTo>
                <a:lnTo>
                  <a:pt x="290" y="439"/>
                </a:lnTo>
                <a:lnTo>
                  <a:pt x="290" y="440"/>
                </a:lnTo>
                <a:lnTo>
                  <a:pt x="289" y="440"/>
                </a:lnTo>
                <a:lnTo>
                  <a:pt x="289" y="439"/>
                </a:lnTo>
                <a:lnTo>
                  <a:pt x="289" y="440"/>
                </a:lnTo>
                <a:lnTo>
                  <a:pt x="289" y="439"/>
                </a:lnTo>
                <a:lnTo>
                  <a:pt x="289" y="438"/>
                </a:lnTo>
                <a:lnTo>
                  <a:pt x="289" y="437"/>
                </a:lnTo>
                <a:lnTo>
                  <a:pt x="289" y="436"/>
                </a:lnTo>
                <a:lnTo>
                  <a:pt x="288" y="436"/>
                </a:lnTo>
                <a:lnTo>
                  <a:pt x="288" y="437"/>
                </a:lnTo>
                <a:lnTo>
                  <a:pt x="288" y="436"/>
                </a:lnTo>
                <a:lnTo>
                  <a:pt x="287" y="436"/>
                </a:lnTo>
                <a:lnTo>
                  <a:pt x="288" y="436"/>
                </a:lnTo>
                <a:lnTo>
                  <a:pt x="287" y="436"/>
                </a:lnTo>
                <a:lnTo>
                  <a:pt x="287" y="435"/>
                </a:lnTo>
                <a:lnTo>
                  <a:pt x="287" y="436"/>
                </a:lnTo>
                <a:lnTo>
                  <a:pt x="287" y="435"/>
                </a:lnTo>
                <a:lnTo>
                  <a:pt x="286" y="435"/>
                </a:lnTo>
                <a:lnTo>
                  <a:pt x="286" y="436"/>
                </a:lnTo>
                <a:lnTo>
                  <a:pt x="286" y="435"/>
                </a:lnTo>
                <a:lnTo>
                  <a:pt x="286" y="436"/>
                </a:lnTo>
                <a:lnTo>
                  <a:pt x="286" y="437"/>
                </a:lnTo>
                <a:lnTo>
                  <a:pt x="285" y="437"/>
                </a:lnTo>
                <a:lnTo>
                  <a:pt x="285" y="436"/>
                </a:lnTo>
                <a:lnTo>
                  <a:pt x="285" y="437"/>
                </a:lnTo>
                <a:lnTo>
                  <a:pt x="284" y="437"/>
                </a:lnTo>
                <a:lnTo>
                  <a:pt x="284" y="438"/>
                </a:lnTo>
                <a:lnTo>
                  <a:pt x="285" y="438"/>
                </a:lnTo>
                <a:lnTo>
                  <a:pt x="285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39"/>
                </a:lnTo>
                <a:lnTo>
                  <a:pt x="284" y="440"/>
                </a:lnTo>
                <a:lnTo>
                  <a:pt x="283" y="440"/>
                </a:lnTo>
                <a:lnTo>
                  <a:pt x="283" y="439"/>
                </a:lnTo>
                <a:lnTo>
                  <a:pt x="283" y="440"/>
                </a:lnTo>
                <a:lnTo>
                  <a:pt x="283" y="439"/>
                </a:lnTo>
                <a:lnTo>
                  <a:pt x="283" y="440"/>
                </a:lnTo>
                <a:lnTo>
                  <a:pt x="283" y="439"/>
                </a:lnTo>
                <a:lnTo>
                  <a:pt x="283" y="440"/>
                </a:lnTo>
                <a:lnTo>
                  <a:pt x="282" y="440"/>
                </a:lnTo>
                <a:lnTo>
                  <a:pt x="283" y="440"/>
                </a:lnTo>
                <a:lnTo>
                  <a:pt x="282" y="440"/>
                </a:lnTo>
                <a:lnTo>
                  <a:pt x="282" y="439"/>
                </a:lnTo>
                <a:lnTo>
                  <a:pt x="282" y="440"/>
                </a:lnTo>
                <a:lnTo>
                  <a:pt x="282" y="439"/>
                </a:lnTo>
                <a:lnTo>
                  <a:pt x="281" y="439"/>
                </a:lnTo>
                <a:lnTo>
                  <a:pt x="282" y="439"/>
                </a:lnTo>
                <a:lnTo>
                  <a:pt x="281" y="439"/>
                </a:lnTo>
                <a:lnTo>
                  <a:pt x="282" y="439"/>
                </a:lnTo>
                <a:lnTo>
                  <a:pt x="281" y="439"/>
                </a:lnTo>
                <a:lnTo>
                  <a:pt x="282" y="438"/>
                </a:lnTo>
                <a:lnTo>
                  <a:pt x="281" y="438"/>
                </a:lnTo>
                <a:lnTo>
                  <a:pt x="281" y="439"/>
                </a:lnTo>
                <a:lnTo>
                  <a:pt x="280" y="439"/>
                </a:lnTo>
                <a:lnTo>
                  <a:pt x="281" y="439"/>
                </a:lnTo>
                <a:lnTo>
                  <a:pt x="281" y="440"/>
                </a:lnTo>
                <a:lnTo>
                  <a:pt x="280" y="440"/>
                </a:lnTo>
                <a:lnTo>
                  <a:pt x="280" y="439"/>
                </a:lnTo>
                <a:lnTo>
                  <a:pt x="280" y="440"/>
                </a:lnTo>
                <a:lnTo>
                  <a:pt x="280" y="439"/>
                </a:lnTo>
                <a:lnTo>
                  <a:pt x="280" y="440"/>
                </a:lnTo>
                <a:lnTo>
                  <a:pt x="279" y="440"/>
                </a:lnTo>
                <a:lnTo>
                  <a:pt x="279" y="439"/>
                </a:lnTo>
                <a:lnTo>
                  <a:pt x="279" y="440"/>
                </a:lnTo>
                <a:lnTo>
                  <a:pt x="279" y="439"/>
                </a:lnTo>
                <a:lnTo>
                  <a:pt x="279" y="440"/>
                </a:lnTo>
                <a:lnTo>
                  <a:pt x="278" y="440"/>
                </a:lnTo>
                <a:lnTo>
                  <a:pt x="278" y="439"/>
                </a:lnTo>
                <a:lnTo>
                  <a:pt x="278" y="440"/>
                </a:lnTo>
                <a:lnTo>
                  <a:pt x="278" y="439"/>
                </a:lnTo>
                <a:lnTo>
                  <a:pt x="278" y="438"/>
                </a:lnTo>
                <a:lnTo>
                  <a:pt x="278" y="437"/>
                </a:lnTo>
                <a:lnTo>
                  <a:pt x="278" y="436"/>
                </a:lnTo>
                <a:lnTo>
                  <a:pt x="277" y="436"/>
                </a:lnTo>
                <a:lnTo>
                  <a:pt x="277" y="437"/>
                </a:lnTo>
                <a:lnTo>
                  <a:pt x="277" y="436"/>
                </a:lnTo>
                <a:lnTo>
                  <a:pt x="276" y="436"/>
                </a:lnTo>
                <a:lnTo>
                  <a:pt x="277" y="436"/>
                </a:lnTo>
                <a:lnTo>
                  <a:pt x="276" y="436"/>
                </a:lnTo>
                <a:lnTo>
                  <a:pt x="276" y="435"/>
                </a:lnTo>
                <a:lnTo>
                  <a:pt x="276" y="436"/>
                </a:lnTo>
                <a:lnTo>
                  <a:pt x="276" y="435"/>
                </a:lnTo>
                <a:lnTo>
                  <a:pt x="277" y="435"/>
                </a:lnTo>
                <a:lnTo>
                  <a:pt x="277" y="434"/>
                </a:lnTo>
                <a:lnTo>
                  <a:pt x="276" y="434"/>
                </a:lnTo>
                <a:lnTo>
                  <a:pt x="277" y="434"/>
                </a:lnTo>
                <a:lnTo>
                  <a:pt x="278" y="434"/>
                </a:lnTo>
                <a:lnTo>
                  <a:pt x="278" y="433"/>
                </a:lnTo>
                <a:lnTo>
                  <a:pt x="278" y="432"/>
                </a:lnTo>
                <a:lnTo>
                  <a:pt x="278" y="433"/>
                </a:lnTo>
                <a:lnTo>
                  <a:pt x="278" y="432"/>
                </a:lnTo>
                <a:lnTo>
                  <a:pt x="278" y="433"/>
                </a:lnTo>
                <a:lnTo>
                  <a:pt x="278" y="432"/>
                </a:lnTo>
                <a:lnTo>
                  <a:pt x="278" y="433"/>
                </a:lnTo>
                <a:lnTo>
                  <a:pt x="278" y="432"/>
                </a:lnTo>
                <a:lnTo>
                  <a:pt x="278" y="431"/>
                </a:lnTo>
                <a:lnTo>
                  <a:pt x="278" y="432"/>
                </a:lnTo>
                <a:lnTo>
                  <a:pt x="278" y="431"/>
                </a:lnTo>
                <a:lnTo>
                  <a:pt x="278" y="432"/>
                </a:lnTo>
                <a:lnTo>
                  <a:pt x="278" y="431"/>
                </a:lnTo>
                <a:lnTo>
                  <a:pt x="278" y="432"/>
                </a:lnTo>
                <a:lnTo>
                  <a:pt x="278" y="431"/>
                </a:lnTo>
                <a:lnTo>
                  <a:pt x="278" y="430"/>
                </a:lnTo>
                <a:lnTo>
                  <a:pt x="277" y="430"/>
                </a:lnTo>
                <a:lnTo>
                  <a:pt x="276" y="430"/>
                </a:lnTo>
                <a:lnTo>
                  <a:pt x="277" y="430"/>
                </a:lnTo>
                <a:lnTo>
                  <a:pt x="277" y="429"/>
                </a:lnTo>
                <a:lnTo>
                  <a:pt x="276" y="429"/>
                </a:lnTo>
                <a:lnTo>
                  <a:pt x="275" y="429"/>
                </a:lnTo>
                <a:lnTo>
                  <a:pt x="276" y="429"/>
                </a:lnTo>
                <a:lnTo>
                  <a:pt x="275" y="429"/>
                </a:lnTo>
                <a:lnTo>
                  <a:pt x="275" y="430"/>
                </a:lnTo>
                <a:lnTo>
                  <a:pt x="274" y="430"/>
                </a:lnTo>
                <a:lnTo>
                  <a:pt x="273" y="430"/>
                </a:lnTo>
                <a:lnTo>
                  <a:pt x="273" y="429"/>
                </a:lnTo>
                <a:lnTo>
                  <a:pt x="272" y="429"/>
                </a:lnTo>
                <a:lnTo>
                  <a:pt x="272" y="428"/>
                </a:lnTo>
                <a:lnTo>
                  <a:pt x="273" y="428"/>
                </a:lnTo>
                <a:lnTo>
                  <a:pt x="273" y="427"/>
                </a:lnTo>
                <a:lnTo>
                  <a:pt x="272" y="427"/>
                </a:lnTo>
                <a:lnTo>
                  <a:pt x="271" y="427"/>
                </a:lnTo>
                <a:lnTo>
                  <a:pt x="271" y="426"/>
                </a:lnTo>
                <a:lnTo>
                  <a:pt x="270" y="426"/>
                </a:lnTo>
                <a:lnTo>
                  <a:pt x="271" y="426"/>
                </a:lnTo>
                <a:lnTo>
                  <a:pt x="270" y="426"/>
                </a:lnTo>
                <a:lnTo>
                  <a:pt x="270" y="425"/>
                </a:lnTo>
                <a:lnTo>
                  <a:pt x="270" y="426"/>
                </a:lnTo>
                <a:lnTo>
                  <a:pt x="271" y="425"/>
                </a:lnTo>
                <a:lnTo>
                  <a:pt x="270" y="425"/>
                </a:lnTo>
                <a:lnTo>
                  <a:pt x="271" y="425"/>
                </a:lnTo>
                <a:lnTo>
                  <a:pt x="271" y="424"/>
                </a:lnTo>
                <a:lnTo>
                  <a:pt x="272" y="424"/>
                </a:lnTo>
                <a:lnTo>
                  <a:pt x="272" y="425"/>
                </a:lnTo>
                <a:lnTo>
                  <a:pt x="272" y="424"/>
                </a:lnTo>
                <a:lnTo>
                  <a:pt x="273" y="424"/>
                </a:lnTo>
                <a:lnTo>
                  <a:pt x="273" y="423"/>
                </a:lnTo>
                <a:lnTo>
                  <a:pt x="272" y="423"/>
                </a:lnTo>
                <a:lnTo>
                  <a:pt x="272" y="422"/>
                </a:lnTo>
                <a:lnTo>
                  <a:pt x="273" y="422"/>
                </a:lnTo>
                <a:lnTo>
                  <a:pt x="273" y="421"/>
                </a:lnTo>
                <a:lnTo>
                  <a:pt x="274" y="421"/>
                </a:lnTo>
                <a:lnTo>
                  <a:pt x="275" y="421"/>
                </a:lnTo>
                <a:lnTo>
                  <a:pt x="275" y="422"/>
                </a:lnTo>
                <a:lnTo>
                  <a:pt x="276" y="422"/>
                </a:lnTo>
                <a:lnTo>
                  <a:pt x="275" y="422"/>
                </a:lnTo>
                <a:lnTo>
                  <a:pt x="276" y="422"/>
                </a:lnTo>
                <a:lnTo>
                  <a:pt x="276" y="423"/>
                </a:lnTo>
                <a:lnTo>
                  <a:pt x="276" y="422"/>
                </a:lnTo>
                <a:lnTo>
                  <a:pt x="277" y="422"/>
                </a:lnTo>
                <a:lnTo>
                  <a:pt x="276" y="422"/>
                </a:lnTo>
                <a:lnTo>
                  <a:pt x="276" y="421"/>
                </a:lnTo>
                <a:lnTo>
                  <a:pt x="277" y="421"/>
                </a:lnTo>
                <a:lnTo>
                  <a:pt x="278" y="421"/>
                </a:lnTo>
                <a:lnTo>
                  <a:pt x="278" y="420"/>
                </a:lnTo>
                <a:lnTo>
                  <a:pt x="278" y="419"/>
                </a:lnTo>
                <a:lnTo>
                  <a:pt x="278" y="420"/>
                </a:lnTo>
                <a:lnTo>
                  <a:pt x="278" y="419"/>
                </a:lnTo>
                <a:lnTo>
                  <a:pt x="278" y="418"/>
                </a:lnTo>
                <a:lnTo>
                  <a:pt x="278" y="417"/>
                </a:lnTo>
                <a:lnTo>
                  <a:pt x="277" y="417"/>
                </a:lnTo>
                <a:lnTo>
                  <a:pt x="277" y="418"/>
                </a:lnTo>
                <a:lnTo>
                  <a:pt x="277" y="417"/>
                </a:lnTo>
                <a:lnTo>
                  <a:pt x="276" y="417"/>
                </a:lnTo>
                <a:lnTo>
                  <a:pt x="277" y="417"/>
                </a:lnTo>
                <a:lnTo>
                  <a:pt x="276" y="417"/>
                </a:lnTo>
                <a:lnTo>
                  <a:pt x="276" y="416"/>
                </a:lnTo>
                <a:lnTo>
                  <a:pt x="277" y="416"/>
                </a:lnTo>
                <a:lnTo>
                  <a:pt x="277" y="415"/>
                </a:lnTo>
                <a:lnTo>
                  <a:pt x="276" y="415"/>
                </a:lnTo>
                <a:lnTo>
                  <a:pt x="277" y="415"/>
                </a:lnTo>
                <a:lnTo>
                  <a:pt x="278" y="415"/>
                </a:lnTo>
                <a:lnTo>
                  <a:pt x="278" y="414"/>
                </a:lnTo>
                <a:lnTo>
                  <a:pt x="278" y="413"/>
                </a:lnTo>
                <a:lnTo>
                  <a:pt x="278" y="414"/>
                </a:lnTo>
                <a:lnTo>
                  <a:pt x="278" y="413"/>
                </a:lnTo>
                <a:lnTo>
                  <a:pt x="278" y="414"/>
                </a:lnTo>
                <a:lnTo>
                  <a:pt x="278" y="413"/>
                </a:lnTo>
                <a:lnTo>
                  <a:pt x="278" y="414"/>
                </a:lnTo>
                <a:lnTo>
                  <a:pt x="278" y="413"/>
                </a:lnTo>
                <a:lnTo>
                  <a:pt x="278" y="412"/>
                </a:lnTo>
                <a:lnTo>
                  <a:pt x="278" y="413"/>
                </a:lnTo>
                <a:lnTo>
                  <a:pt x="278" y="412"/>
                </a:lnTo>
                <a:lnTo>
                  <a:pt x="278" y="413"/>
                </a:lnTo>
                <a:lnTo>
                  <a:pt x="278" y="412"/>
                </a:lnTo>
                <a:lnTo>
                  <a:pt x="278" y="413"/>
                </a:lnTo>
                <a:lnTo>
                  <a:pt x="278" y="412"/>
                </a:lnTo>
                <a:lnTo>
                  <a:pt x="278" y="411"/>
                </a:lnTo>
                <a:lnTo>
                  <a:pt x="279" y="411"/>
                </a:lnTo>
                <a:lnTo>
                  <a:pt x="279" y="412"/>
                </a:lnTo>
                <a:lnTo>
                  <a:pt x="279" y="411"/>
                </a:lnTo>
                <a:lnTo>
                  <a:pt x="279" y="412"/>
                </a:lnTo>
                <a:lnTo>
                  <a:pt x="279" y="411"/>
                </a:lnTo>
                <a:lnTo>
                  <a:pt x="279" y="412"/>
                </a:lnTo>
                <a:lnTo>
                  <a:pt x="279" y="411"/>
                </a:lnTo>
                <a:lnTo>
                  <a:pt x="279" y="412"/>
                </a:lnTo>
                <a:lnTo>
                  <a:pt x="280" y="412"/>
                </a:lnTo>
                <a:lnTo>
                  <a:pt x="280" y="411"/>
                </a:lnTo>
                <a:lnTo>
                  <a:pt x="280" y="412"/>
                </a:lnTo>
                <a:lnTo>
                  <a:pt x="280" y="411"/>
                </a:lnTo>
                <a:lnTo>
                  <a:pt x="280" y="412"/>
                </a:lnTo>
                <a:lnTo>
                  <a:pt x="280" y="411"/>
                </a:lnTo>
                <a:lnTo>
                  <a:pt x="280" y="412"/>
                </a:lnTo>
                <a:lnTo>
                  <a:pt x="280" y="411"/>
                </a:lnTo>
                <a:lnTo>
                  <a:pt x="280" y="412"/>
                </a:lnTo>
                <a:lnTo>
                  <a:pt x="281" y="412"/>
                </a:lnTo>
                <a:lnTo>
                  <a:pt x="280" y="412"/>
                </a:lnTo>
                <a:lnTo>
                  <a:pt x="280" y="413"/>
                </a:lnTo>
                <a:lnTo>
                  <a:pt x="280" y="412"/>
                </a:lnTo>
                <a:lnTo>
                  <a:pt x="281" y="412"/>
                </a:lnTo>
                <a:lnTo>
                  <a:pt x="281" y="413"/>
                </a:lnTo>
                <a:lnTo>
                  <a:pt x="281" y="412"/>
                </a:lnTo>
                <a:lnTo>
                  <a:pt x="281" y="413"/>
                </a:lnTo>
                <a:lnTo>
                  <a:pt x="281" y="412"/>
                </a:lnTo>
                <a:lnTo>
                  <a:pt x="281" y="413"/>
                </a:lnTo>
                <a:lnTo>
                  <a:pt x="282" y="413"/>
                </a:lnTo>
                <a:lnTo>
                  <a:pt x="281" y="413"/>
                </a:lnTo>
                <a:lnTo>
                  <a:pt x="282" y="413"/>
                </a:lnTo>
                <a:lnTo>
                  <a:pt x="281" y="413"/>
                </a:lnTo>
                <a:lnTo>
                  <a:pt x="282" y="413"/>
                </a:lnTo>
                <a:lnTo>
                  <a:pt x="281" y="413"/>
                </a:lnTo>
                <a:lnTo>
                  <a:pt x="282" y="412"/>
                </a:lnTo>
                <a:lnTo>
                  <a:pt x="282" y="413"/>
                </a:lnTo>
                <a:lnTo>
                  <a:pt x="282" y="412"/>
                </a:lnTo>
                <a:lnTo>
                  <a:pt x="282" y="413"/>
                </a:lnTo>
                <a:lnTo>
                  <a:pt x="282" y="412"/>
                </a:lnTo>
                <a:lnTo>
                  <a:pt x="282" y="413"/>
                </a:lnTo>
                <a:lnTo>
                  <a:pt x="282" y="412"/>
                </a:lnTo>
                <a:lnTo>
                  <a:pt x="282" y="411"/>
                </a:lnTo>
                <a:lnTo>
                  <a:pt x="282" y="412"/>
                </a:lnTo>
                <a:lnTo>
                  <a:pt x="282" y="411"/>
                </a:lnTo>
                <a:lnTo>
                  <a:pt x="282" y="412"/>
                </a:lnTo>
                <a:lnTo>
                  <a:pt x="283" y="412"/>
                </a:lnTo>
                <a:lnTo>
                  <a:pt x="282" y="412"/>
                </a:lnTo>
                <a:lnTo>
                  <a:pt x="283" y="411"/>
                </a:lnTo>
                <a:lnTo>
                  <a:pt x="283" y="412"/>
                </a:lnTo>
                <a:lnTo>
                  <a:pt x="283" y="411"/>
                </a:lnTo>
                <a:lnTo>
                  <a:pt x="283" y="412"/>
                </a:lnTo>
                <a:lnTo>
                  <a:pt x="283" y="411"/>
                </a:lnTo>
                <a:lnTo>
                  <a:pt x="283" y="412"/>
                </a:lnTo>
                <a:lnTo>
                  <a:pt x="283" y="411"/>
                </a:lnTo>
                <a:lnTo>
                  <a:pt x="284" y="411"/>
                </a:lnTo>
                <a:lnTo>
                  <a:pt x="284" y="412"/>
                </a:lnTo>
                <a:lnTo>
                  <a:pt x="284" y="411"/>
                </a:lnTo>
                <a:lnTo>
                  <a:pt x="284" y="412"/>
                </a:lnTo>
                <a:lnTo>
                  <a:pt x="284" y="411"/>
                </a:lnTo>
                <a:lnTo>
                  <a:pt x="284" y="412"/>
                </a:lnTo>
                <a:lnTo>
                  <a:pt x="284" y="413"/>
                </a:lnTo>
                <a:lnTo>
                  <a:pt x="284" y="412"/>
                </a:lnTo>
                <a:lnTo>
                  <a:pt x="284" y="413"/>
                </a:lnTo>
                <a:lnTo>
                  <a:pt x="284" y="412"/>
                </a:lnTo>
                <a:lnTo>
                  <a:pt x="284" y="413"/>
                </a:lnTo>
                <a:lnTo>
                  <a:pt x="284" y="412"/>
                </a:lnTo>
                <a:lnTo>
                  <a:pt x="285" y="412"/>
                </a:lnTo>
                <a:lnTo>
                  <a:pt x="285" y="413"/>
                </a:lnTo>
                <a:lnTo>
                  <a:pt x="285" y="414"/>
                </a:lnTo>
                <a:lnTo>
                  <a:pt x="284" y="414"/>
                </a:lnTo>
                <a:lnTo>
                  <a:pt x="284" y="413"/>
                </a:lnTo>
                <a:lnTo>
                  <a:pt x="284" y="414"/>
                </a:lnTo>
                <a:lnTo>
                  <a:pt x="284" y="413"/>
                </a:lnTo>
                <a:lnTo>
                  <a:pt x="284" y="414"/>
                </a:lnTo>
                <a:lnTo>
                  <a:pt x="284" y="413"/>
                </a:lnTo>
                <a:lnTo>
                  <a:pt x="284" y="414"/>
                </a:lnTo>
                <a:lnTo>
                  <a:pt x="284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6"/>
                </a:lnTo>
                <a:lnTo>
                  <a:pt x="287" y="416"/>
                </a:lnTo>
                <a:lnTo>
                  <a:pt x="288" y="416"/>
                </a:lnTo>
                <a:lnTo>
                  <a:pt x="288" y="415"/>
                </a:lnTo>
                <a:lnTo>
                  <a:pt x="287" y="415"/>
                </a:lnTo>
                <a:lnTo>
                  <a:pt x="288" y="415"/>
                </a:lnTo>
                <a:lnTo>
                  <a:pt x="289" y="415"/>
                </a:lnTo>
                <a:lnTo>
                  <a:pt x="289" y="414"/>
                </a:lnTo>
                <a:lnTo>
                  <a:pt x="289" y="413"/>
                </a:lnTo>
                <a:lnTo>
                  <a:pt x="289" y="414"/>
                </a:lnTo>
                <a:lnTo>
                  <a:pt x="289" y="413"/>
                </a:lnTo>
                <a:lnTo>
                  <a:pt x="289" y="414"/>
                </a:lnTo>
                <a:lnTo>
                  <a:pt x="289" y="413"/>
                </a:lnTo>
                <a:lnTo>
                  <a:pt x="289" y="414"/>
                </a:lnTo>
                <a:lnTo>
                  <a:pt x="289" y="413"/>
                </a:lnTo>
                <a:lnTo>
                  <a:pt x="289" y="412"/>
                </a:lnTo>
                <a:lnTo>
                  <a:pt x="289" y="413"/>
                </a:lnTo>
                <a:lnTo>
                  <a:pt x="289" y="412"/>
                </a:lnTo>
                <a:lnTo>
                  <a:pt x="289" y="413"/>
                </a:lnTo>
                <a:lnTo>
                  <a:pt x="289" y="412"/>
                </a:lnTo>
                <a:lnTo>
                  <a:pt x="289" y="413"/>
                </a:lnTo>
                <a:lnTo>
                  <a:pt x="289" y="412"/>
                </a:lnTo>
                <a:lnTo>
                  <a:pt x="289" y="411"/>
                </a:lnTo>
                <a:lnTo>
                  <a:pt x="290" y="412"/>
                </a:lnTo>
                <a:lnTo>
                  <a:pt x="290" y="411"/>
                </a:lnTo>
                <a:lnTo>
                  <a:pt x="290" y="412"/>
                </a:lnTo>
                <a:lnTo>
                  <a:pt x="290" y="411"/>
                </a:lnTo>
                <a:lnTo>
                  <a:pt x="290" y="412"/>
                </a:lnTo>
                <a:lnTo>
                  <a:pt x="290" y="411"/>
                </a:lnTo>
                <a:lnTo>
                  <a:pt x="290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2"/>
                </a:lnTo>
                <a:lnTo>
                  <a:pt x="291" y="411"/>
                </a:lnTo>
                <a:lnTo>
                  <a:pt x="291" y="412"/>
                </a:lnTo>
                <a:lnTo>
                  <a:pt x="291" y="411"/>
                </a:lnTo>
                <a:lnTo>
                  <a:pt x="291" y="412"/>
                </a:lnTo>
                <a:lnTo>
                  <a:pt x="291" y="411"/>
                </a:lnTo>
                <a:lnTo>
                  <a:pt x="291" y="412"/>
                </a:lnTo>
                <a:lnTo>
                  <a:pt x="292" y="412"/>
                </a:lnTo>
                <a:lnTo>
                  <a:pt x="291" y="412"/>
                </a:lnTo>
                <a:lnTo>
                  <a:pt x="291" y="413"/>
                </a:lnTo>
                <a:lnTo>
                  <a:pt x="291" y="412"/>
                </a:lnTo>
                <a:lnTo>
                  <a:pt x="291" y="413"/>
                </a:lnTo>
                <a:lnTo>
                  <a:pt x="292" y="413"/>
                </a:lnTo>
                <a:lnTo>
                  <a:pt x="292" y="412"/>
                </a:lnTo>
                <a:lnTo>
                  <a:pt x="292" y="413"/>
                </a:lnTo>
                <a:lnTo>
                  <a:pt x="292" y="412"/>
                </a:lnTo>
                <a:lnTo>
                  <a:pt x="292" y="413"/>
                </a:lnTo>
                <a:lnTo>
                  <a:pt x="292" y="412"/>
                </a:lnTo>
                <a:lnTo>
                  <a:pt x="293" y="412"/>
                </a:lnTo>
                <a:lnTo>
                  <a:pt x="293" y="413"/>
                </a:lnTo>
                <a:lnTo>
                  <a:pt x="293" y="412"/>
                </a:lnTo>
                <a:lnTo>
                  <a:pt x="293" y="413"/>
                </a:lnTo>
                <a:lnTo>
                  <a:pt x="293" y="412"/>
                </a:lnTo>
                <a:lnTo>
                  <a:pt x="293" y="413"/>
                </a:lnTo>
                <a:lnTo>
                  <a:pt x="293" y="412"/>
                </a:lnTo>
                <a:lnTo>
                  <a:pt x="293" y="411"/>
                </a:lnTo>
                <a:lnTo>
                  <a:pt x="293" y="412"/>
                </a:lnTo>
                <a:lnTo>
                  <a:pt x="293" y="411"/>
                </a:lnTo>
                <a:lnTo>
                  <a:pt x="293" y="412"/>
                </a:lnTo>
                <a:lnTo>
                  <a:pt x="293" y="411"/>
                </a:lnTo>
                <a:lnTo>
                  <a:pt x="294" y="411"/>
                </a:lnTo>
                <a:lnTo>
                  <a:pt x="294" y="412"/>
                </a:lnTo>
                <a:lnTo>
                  <a:pt x="294" y="411"/>
                </a:lnTo>
                <a:lnTo>
                  <a:pt x="294" y="412"/>
                </a:lnTo>
                <a:lnTo>
                  <a:pt x="294" y="411"/>
                </a:lnTo>
                <a:lnTo>
                  <a:pt x="294" y="412"/>
                </a:lnTo>
                <a:lnTo>
                  <a:pt x="294" y="411"/>
                </a:lnTo>
                <a:lnTo>
                  <a:pt x="295" y="412"/>
                </a:lnTo>
                <a:lnTo>
                  <a:pt x="294" y="412"/>
                </a:lnTo>
                <a:lnTo>
                  <a:pt x="295" y="412"/>
                </a:lnTo>
                <a:lnTo>
                  <a:pt x="295" y="411"/>
                </a:lnTo>
                <a:lnTo>
                  <a:pt x="295" y="412"/>
                </a:lnTo>
                <a:lnTo>
                  <a:pt x="295" y="411"/>
                </a:lnTo>
                <a:lnTo>
                  <a:pt x="295" y="410"/>
                </a:lnTo>
                <a:lnTo>
                  <a:pt x="294" y="410"/>
                </a:lnTo>
                <a:lnTo>
                  <a:pt x="295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9"/>
                </a:lnTo>
                <a:lnTo>
                  <a:pt x="294" y="409"/>
                </a:lnTo>
                <a:lnTo>
                  <a:pt x="295" y="409"/>
                </a:lnTo>
                <a:lnTo>
                  <a:pt x="295" y="410"/>
                </a:lnTo>
                <a:lnTo>
                  <a:pt x="295" y="409"/>
                </a:lnTo>
                <a:lnTo>
                  <a:pt x="295" y="408"/>
                </a:lnTo>
                <a:lnTo>
                  <a:pt x="294" y="408"/>
                </a:lnTo>
                <a:lnTo>
                  <a:pt x="295" y="408"/>
                </a:lnTo>
                <a:lnTo>
                  <a:pt x="294" y="408"/>
                </a:lnTo>
                <a:lnTo>
                  <a:pt x="293" y="408"/>
                </a:lnTo>
                <a:lnTo>
                  <a:pt x="293" y="407"/>
                </a:lnTo>
                <a:lnTo>
                  <a:pt x="292" y="407"/>
                </a:lnTo>
                <a:lnTo>
                  <a:pt x="292" y="406"/>
                </a:lnTo>
                <a:lnTo>
                  <a:pt x="293" y="406"/>
                </a:lnTo>
                <a:lnTo>
                  <a:pt x="293" y="405"/>
                </a:lnTo>
                <a:lnTo>
                  <a:pt x="293" y="406"/>
                </a:lnTo>
                <a:lnTo>
                  <a:pt x="293" y="405"/>
                </a:lnTo>
                <a:lnTo>
                  <a:pt x="294" y="405"/>
                </a:lnTo>
                <a:lnTo>
                  <a:pt x="294" y="406"/>
                </a:lnTo>
                <a:lnTo>
                  <a:pt x="294" y="405"/>
                </a:lnTo>
                <a:lnTo>
                  <a:pt x="294" y="406"/>
                </a:lnTo>
                <a:lnTo>
                  <a:pt x="294" y="405"/>
                </a:lnTo>
                <a:lnTo>
                  <a:pt x="294" y="406"/>
                </a:lnTo>
                <a:lnTo>
                  <a:pt x="294" y="405"/>
                </a:lnTo>
                <a:lnTo>
                  <a:pt x="295" y="405"/>
                </a:lnTo>
                <a:lnTo>
                  <a:pt x="294" y="405"/>
                </a:lnTo>
                <a:lnTo>
                  <a:pt x="295" y="405"/>
                </a:lnTo>
                <a:lnTo>
                  <a:pt x="295" y="404"/>
                </a:lnTo>
                <a:lnTo>
                  <a:pt x="294" y="404"/>
                </a:lnTo>
                <a:lnTo>
                  <a:pt x="295" y="404"/>
                </a:lnTo>
                <a:lnTo>
                  <a:pt x="294" y="404"/>
                </a:lnTo>
                <a:lnTo>
                  <a:pt x="294" y="403"/>
                </a:lnTo>
                <a:lnTo>
                  <a:pt x="295" y="403"/>
                </a:lnTo>
                <a:lnTo>
                  <a:pt x="294" y="403"/>
                </a:lnTo>
                <a:lnTo>
                  <a:pt x="295" y="403"/>
                </a:lnTo>
                <a:lnTo>
                  <a:pt x="295" y="402"/>
                </a:lnTo>
                <a:lnTo>
                  <a:pt x="294" y="402"/>
                </a:lnTo>
                <a:lnTo>
                  <a:pt x="295" y="402"/>
                </a:lnTo>
                <a:lnTo>
                  <a:pt x="294" y="402"/>
                </a:lnTo>
                <a:lnTo>
                  <a:pt x="294" y="401"/>
                </a:lnTo>
                <a:lnTo>
                  <a:pt x="294" y="402"/>
                </a:lnTo>
                <a:lnTo>
                  <a:pt x="293" y="402"/>
                </a:lnTo>
                <a:lnTo>
                  <a:pt x="293" y="401"/>
                </a:lnTo>
                <a:lnTo>
                  <a:pt x="292" y="401"/>
                </a:lnTo>
                <a:lnTo>
                  <a:pt x="292" y="400"/>
                </a:lnTo>
                <a:lnTo>
                  <a:pt x="292" y="401"/>
                </a:lnTo>
                <a:lnTo>
                  <a:pt x="292" y="400"/>
                </a:lnTo>
                <a:lnTo>
                  <a:pt x="292" y="401"/>
                </a:lnTo>
                <a:lnTo>
                  <a:pt x="292" y="400"/>
                </a:lnTo>
                <a:lnTo>
                  <a:pt x="292" y="401"/>
                </a:lnTo>
                <a:lnTo>
                  <a:pt x="291" y="401"/>
                </a:lnTo>
                <a:lnTo>
                  <a:pt x="292" y="401"/>
                </a:lnTo>
                <a:lnTo>
                  <a:pt x="291" y="401"/>
                </a:lnTo>
                <a:lnTo>
                  <a:pt x="291" y="402"/>
                </a:lnTo>
                <a:lnTo>
                  <a:pt x="290" y="402"/>
                </a:lnTo>
                <a:lnTo>
                  <a:pt x="290" y="401"/>
                </a:lnTo>
                <a:lnTo>
                  <a:pt x="290" y="402"/>
                </a:lnTo>
                <a:lnTo>
                  <a:pt x="289" y="402"/>
                </a:lnTo>
                <a:lnTo>
                  <a:pt x="289" y="401"/>
                </a:lnTo>
                <a:lnTo>
                  <a:pt x="289" y="400"/>
                </a:lnTo>
                <a:lnTo>
                  <a:pt x="289" y="401"/>
                </a:lnTo>
                <a:lnTo>
                  <a:pt x="289" y="400"/>
                </a:lnTo>
                <a:lnTo>
                  <a:pt x="289" y="399"/>
                </a:lnTo>
                <a:lnTo>
                  <a:pt x="289" y="400"/>
                </a:lnTo>
                <a:lnTo>
                  <a:pt x="289" y="399"/>
                </a:lnTo>
                <a:lnTo>
                  <a:pt x="289" y="398"/>
                </a:lnTo>
                <a:lnTo>
                  <a:pt x="288" y="398"/>
                </a:lnTo>
                <a:lnTo>
                  <a:pt x="288" y="399"/>
                </a:lnTo>
                <a:lnTo>
                  <a:pt x="288" y="398"/>
                </a:lnTo>
                <a:lnTo>
                  <a:pt x="287" y="398"/>
                </a:lnTo>
                <a:lnTo>
                  <a:pt x="288" y="398"/>
                </a:lnTo>
                <a:lnTo>
                  <a:pt x="287" y="398"/>
                </a:lnTo>
                <a:lnTo>
                  <a:pt x="287" y="397"/>
                </a:lnTo>
                <a:lnTo>
                  <a:pt x="288" y="397"/>
                </a:lnTo>
                <a:lnTo>
                  <a:pt x="288" y="396"/>
                </a:lnTo>
                <a:lnTo>
                  <a:pt x="287" y="396"/>
                </a:lnTo>
                <a:lnTo>
                  <a:pt x="288" y="396"/>
                </a:lnTo>
                <a:lnTo>
                  <a:pt x="289" y="396"/>
                </a:lnTo>
                <a:lnTo>
                  <a:pt x="289" y="395"/>
                </a:lnTo>
                <a:lnTo>
                  <a:pt x="289" y="394"/>
                </a:lnTo>
                <a:lnTo>
                  <a:pt x="289" y="395"/>
                </a:lnTo>
                <a:lnTo>
                  <a:pt x="289" y="394"/>
                </a:lnTo>
                <a:lnTo>
                  <a:pt x="289" y="393"/>
                </a:lnTo>
                <a:lnTo>
                  <a:pt x="289" y="392"/>
                </a:lnTo>
                <a:lnTo>
                  <a:pt x="290" y="393"/>
                </a:lnTo>
                <a:lnTo>
                  <a:pt x="290" y="392"/>
                </a:lnTo>
                <a:lnTo>
                  <a:pt x="290" y="393"/>
                </a:lnTo>
                <a:lnTo>
                  <a:pt x="290" y="392"/>
                </a:lnTo>
                <a:lnTo>
                  <a:pt x="290" y="393"/>
                </a:lnTo>
                <a:lnTo>
                  <a:pt x="290" y="392"/>
                </a:lnTo>
                <a:lnTo>
                  <a:pt x="290" y="393"/>
                </a:lnTo>
                <a:lnTo>
                  <a:pt x="291" y="393"/>
                </a:lnTo>
                <a:lnTo>
                  <a:pt x="291" y="392"/>
                </a:lnTo>
                <a:lnTo>
                  <a:pt x="291" y="393"/>
                </a:lnTo>
                <a:lnTo>
                  <a:pt x="291" y="392"/>
                </a:lnTo>
                <a:lnTo>
                  <a:pt x="291" y="393"/>
                </a:lnTo>
                <a:lnTo>
                  <a:pt x="291" y="392"/>
                </a:lnTo>
                <a:lnTo>
                  <a:pt x="291" y="393"/>
                </a:lnTo>
                <a:lnTo>
                  <a:pt x="291" y="392"/>
                </a:lnTo>
                <a:lnTo>
                  <a:pt x="291" y="393"/>
                </a:lnTo>
                <a:lnTo>
                  <a:pt x="292" y="393"/>
                </a:lnTo>
                <a:lnTo>
                  <a:pt x="291" y="393"/>
                </a:lnTo>
                <a:lnTo>
                  <a:pt x="291" y="394"/>
                </a:lnTo>
                <a:lnTo>
                  <a:pt x="292" y="394"/>
                </a:lnTo>
                <a:lnTo>
                  <a:pt x="293" y="394"/>
                </a:lnTo>
                <a:lnTo>
                  <a:pt x="293" y="393"/>
                </a:lnTo>
                <a:lnTo>
                  <a:pt x="293" y="392"/>
                </a:lnTo>
                <a:lnTo>
                  <a:pt x="293" y="393"/>
                </a:lnTo>
                <a:lnTo>
                  <a:pt x="293" y="392"/>
                </a:lnTo>
                <a:lnTo>
                  <a:pt x="293" y="393"/>
                </a:lnTo>
                <a:lnTo>
                  <a:pt x="293" y="392"/>
                </a:lnTo>
                <a:lnTo>
                  <a:pt x="294" y="392"/>
                </a:lnTo>
                <a:lnTo>
                  <a:pt x="294" y="393"/>
                </a:lnTo>
                <a:lnTo>
                  <a:pt x="294" y="392"/>
                </a:lnTo>
                <a:lnTo>
                  <a:pt x="294" y="393"/>
                </a:lnTo>
                <a:lnTo>
                  <a:pt x="294" y="392"/>
                </a:lnTo>
                <a:lnTo>
                  <a:pt x="294" y="393"/>
                </a:lnTo>
                <a:lnTo>
                  <a:pt x="294" y="392"/>
                </a:lnTo>
                <a:lnTo>
                  <a:pt x="295" y="393"/>
                </a:lnTo>
                <a:lnTo>
                  <a:pt x="294" y="393"/>
                </a:lnTo>
                <a:lnTo>
                  <a:pt x="295" y="393"/>
                </a:lnTo>
                <a:lnTo>
                  <a:pt x="295" y="392"/>
                </a:lnTo>
                <a:lnTo>
                  <a:pt x="295" y="393"/>
                </a:lnTo>
                <a:lnTo>
                  <a:pt x="295" y="392"/>
                </a:lnTo>
                <a:lnTo>
                  <a:pt x="295" y="391"/>
                </a:lnTo>
                <a:lnTo>
                  <a:pt x="294" y="391"/>
                </a:lnTo>
                <a:lnTo>
                  <a:pt x="295" y="391"/>
                </a:lnTo>
                <a:lnTo>
                  <a:pt x="294" y="391"/>
                </a:lnTo>
                <a:lnTo>
                  <a:pt x="294" y="390"/>
                </a:lnTo>
                <a:lnTo>
                  <a:pt x="295" y="390"/>
                </a:lnTo>
                <a:lnTo>
                  <a:pt x="294" y="390"/>
                </a:lnTo>
                <a:lnTo>
                  <a:pt x="295" y="390"/>
                </a:lnTo>
                <a:lnTo>
                  <a:pt x="295" y="391"/>
                </a:lnTo>
                <a:lnTo>
                  <a:pt x="295" y="390"/>
                </a:lnTo>
                <a:lnTo>
                  <a:pt x="295" y="389"/>
                </a:lnTo>
                <a:lnTo>
                  <a:pt x="294" y="389"/>
                </a:lnTo>
                <a:lnTo>
                  <a:pt x="295" y="389"/>
                </a:lnTo>
                <a:lnTo>
                  <a:pt x="294" y="389"/>
                </a:lnTo>
                <a:lnTo>
                  <a:pt x="293" y="389"/>
                </a:lnTo>
                <a:lnTo>
                  <a:pt x="293" y="388"/>
                </a:lnTo>
                <a:lnTo>
                  <a:pt x="292" y="388"/>
                </a:lnTo>
                <a:lnTo>
                  <a:pt x="292" y="387"/>
                </a:lnTo>
                <a:lnTo>
                  <a:pt x="293" y="387"/>
                </a:lnTo>
                <a:lnTo>
                  <a:pt x="293" y="386"/>
                </a:lnTo>
                <a:lnTo>
                  <a:pt x="294" y="386"/>
                </a:lnTo>
                <a:lnTo>
                  <a:pt x="294" y="387"/>
                </a:lnTo>
                <a:lnTo>
                  <a:pt x="294" y="386"/>
                </a:lnTo>
                <a:lnTo>
                  <a:pt x="295" y="386"/>
                </a:lnTo>
                <a:lnTo>
                  <a:pt x="294" y="386"/>
                </a:lnTo>
                <a:lnTo>
                  <a:pt x="295" y="386"/>
                </a:lnTo>
                <a:lnTo>
                  <a:pt x="295" y="385"/>
                </a:lnTo>
                <a:lnTo>
                  <a:pt x="295" y="386"/>
                </a:lnTo>
                <a:lnTo>
                  <a:pt x="295" y="385"/>
                </a:lnTo>
                <a:lnTo>
                  <a:pt x="294" y="385"/>
                </a:lnTo>
                <a:lnTo>
                  <a:pt x="295" y="385"/>
                </a:lnTo>
                <a:lnTo>
                  <a:pt x="294" y="385"/>
                </a:lnTo>
                <a:lnTo>
                  <a:pt x="294" y="384"/>
                </a:lnTo>
                <a:lnTo>
                  <a:pt x="295" y="384"/>
                </a:lnTo>
                <a:lnTo>
                  <a:pt x="294" y="384"/>
                </a:lnTo>
                <a:lnTo>
                  <a:pt x="295" y="384"/>
                </a:lnTo>
                <a:lnTo>
                  <a:pt x="295" y="383"/>
                </a:lnTo>
                <a:lnTo>
                  <a:pt x="296" y="383"/>
                </a:lnTo>
                <a:lnTo>
                  <a:pt x="296" y="384"/>
                </a:lnTo>
                <a:lnTo>
                  <a:pt x="296" y="383"/>
                </a:lnTo>
                <a:lnTo>
                  <a:pt x="297" y="383"/>
                </a:lnTo>
                <a:lnTo>
                  <a:pt x="296" y="383"/>
                </a:lnTo>
                <a:lnTo>
                  <a:pt x="297" y="383"/>
                </a:lnTo>
                <a:lnTo>
                  <a:pt x="297" y="384"/>
                </a:lnTo>
                <a:lnTo>
                  <a:pt x="298" y="384"/>
                </a:lnTo>
                <a:lnTo>
                  <a:pt x="298" y="385"/>
                </a:lnTo>
                <a:lnTo>
                  <a:pt x="298" y="384"/>
                </a:lnTo>
                <a:lnTo>
                  <a:pt x="299" y="384"/>
                </a:lnTo>
                <a:lnTo>
                  <a:pt x="298" y="384"/>
                </a:lnTo>
                <a:lnTo>
                  <a:pt x="299" y="384"/>
                </a:lnTo>
                <a:lnTo>
                  <a:pt x="298" y="384"/>
                </a:lnTo>
                <a:lnTo>
                  <a:pt x="298" y="383"/>
                </a:lnTo>
                <a:lnTo>
                  <a:pt x="299" y="383"/>
                </a:lnTo>
                <a:lnTo>
                  <a:pt x="298" y="383"/>
                </a:lnTo>
                <a:lnTo>
                  <a:pt x="299" y="383"/>
                </a:lnTo>
                <a:lnTo>
                  <a:pt x="299" y="384"/>
                </a:lnTo>
                <a:lnTo>
                  <a:pt x="299" y="383"/>
                </a:lnTo>
                <a:lnTo>
                  <a:pt x="300" y="383"/>
                </a:lnTo>
                <a:lnTo>
                  <a:pt x="301" y="383"/>
                </a:lnTo>
                <a:lnTo>
                  <a:pt x="301" y="384"/>
                </a:lnTo>
                <a:lnTo>
                  <a:pt x="300" y="384"/>
                </a:lnTo>
                <a:lnTo>
                  <a:pt x="301" y="384"/>
                </a:lnTo>
                <a:lnTo>
                  <a:pt x="301" y="385"/>
                </a:lnTo>
                <a:lnTo>
                  <a:pt x="300" y="385"/>
                </a:lnTo>
                <a:lnTo>
                  <a:pt x="300" y="386"/>
                </a:lnTo>
                <a:lnTo>
                  <a:pt x="301" y="385"/>
                </a:lnTo>
                <a:lnTo>
                  <a:pt x="301" y="386"/>
                </a:lnTo>
                <a:lnTo>
                  <a:pt x="300" y="386"/>
                </a:lnTo>
                <a:lnTo>
                  <a:pt x="301" y="386"/>
                </a:lnTo>
                <a:lnTo>
                  <a:pt x="301" y="387"/>
                </a:lnTo>
                <a:lnTo>
                  <a:pt x="302" y="387"/>
                </a:lnTo>
                <a:lnTo>
                  <a:pt x="302" y="386"/>
                </a:lnTo>
                <a:lnTo>
                  <a:pt x="301" y="386"/>
                </a:lnTo>
                <a:lnTo>
                  <a:pt x="302" y="386"/>
                </a:lnTo>
                <a:lnTo>
                  <a:pt x="302" y="387"/>
                </a:lnTo>
                <a:lnTo>
                  <a:pt x="303" y="387"/>
                </a:lnTo>
                <a:lnTo>
                  <a:pt x="302" y="387"/>
                </a:lnTo>
                <a:lnTo>
                  <a:pt x="303" y="387"/>
                </a:lnTo>
                <a:lnTo>
                  <a:pt x="303" y="388"/>
                </a:lnTo>
                <a:lnTo>
                  <a:pt x="303" y="387"/>
                </a:lnTo>
                <a:lnTo>
                  <a:pt x="304" y="387"/>
                </a:lnTo>
                <a:lnTo>
                  <a:pt x="304" y="386"/>
                </a:lnTo>
                <a:lnTo>
                  <a:pt x="305" y="386"/>
                </a:lnTo>
                <a:lnTo>
                  <a:pt x="305" y="387"/>
                </a:lnTo>
                <a:lnTo>
                  <a:pt x="305" y="386"/>
                </a:lnTo>
                <a:lnTo>
                  <a:pt x="306" y="386"/>
                </a:lnTo>
                <a:lnTo>
                  <a:pt x="306" y="385"/>
                </a:lnTo>
                <a:lnTo>
                  <a:pt x="306" y="386"/>
                </a:lnTo>
                <a:lnTo>
                  <a:pt x="306" y="385"/>
                </a:lnTo>
                <a:lnTo>
                  <a:pt x="305" y="385"/>
                </a:lnTo>
                <a:lnTo>
                  <a:pt x="305" y="384"/>
                </a:lnTo>
                <a:lnTo>
                  <a:pt x="306" y="384"/>
                </a:lnTo>
                <a:lnTo>
                  <a:pt x="306" y="383"/>
                </a:lnTo>
                <a:lnTo>
                  <a:pt x="307" y="383"/>
                </a:lnTo>
                <a:lnTo>
                  <a:pt x="306" y="383"/>
                </a:lnTo>
                <a:lnTo>
                  <a:pt x="307" y="383"/>
                </a:lnTo>
                <a:lnTo>
                  <a:pt x="307" y="384"/>
                </a:lnTo>
                <a:lnTo>
                  <a:pt x="307" y="383"/>
                </a:lnTo>
                <a:lnTo>
                  <a:pt x="308" y="383"/>
                </a:lnTo>
                <a:lnTo>
                  <a:pt x="308" y="384"/>
                </a:lnTo>
                <a:lnTo>
                  <a:pt x="309" y="384"/>
                </a:lnTo>
                <a:lnTo>
                  <a:pt x="308" y="385"/>
                </a:lnTo>
                <a:lnTo>
                  <a:pt x="309" y="385"/>
                </a:lnTo>
                <a:lnTo>
                  <a:pt x="309" y="384"/>
                </a:lnTo>
                <a:lnTo>
                  <a:pt x="309" y="383"/>
                </a:lnTo>
                <a:lnTo>
                  <a:pt x="310" y="383"/>
                </a:lnTo>
                <a:lnTo>
                  <a:pt x="310" y="384"/>
                </a:lnTo>
                <a:lnTo>
                  <a:pt x="310" y="383"/>
                </a:lnTo>
                <a:lnTo>
                  <a:pt x="311" y="383"/>
                </a:lnTo>
                <a:lnTo>
                  <a:pt x="310" y="383"/>
                </a:lnTo>
                <a:lnTo>
                  <a:pt x="311" y="383"/>
                </a:lnTo>
                <a:lnTo>
                  <a:pt x="312" y="383"/>
                </a:lnTo>
                <a:lnTo>
                  <a:pt x="312" y="384"/>
                </a:lnTo>
                <a:lnTo>
                  <a:pt x="311" y="384"/>
                </a:lnTo>
                <a:lnTo>
                  <a:pt x="312" y="384"/>
                </a:lnTo>
                <a:lnTo>
                  <a:pt x="312" y="385"/>
                </a:lnTo>
                <a:lnTo>
                  <a:pt x="311" y="385"/>
                </a:lnTo>
                <a:lnTo>
                  <a:pt x="311" y="386"/>
                </a:lnTo>
                <a:lnTo>
                  <a:pt x="311" y="385"/>
                </a:lnTo>
                <a:lnTo>
                  <a:pt x="312" y="385"/>
                </a:lnTo>
                <a:lnTo>
                  <a:pt x="312" y="386"/>
                </a:lnTo>
                <a:lnTo>
                  <a:pt x="311" y="386"/>
                </a:lnTo>
                <a:lnTo>
                  <a:pt x="312" y="386"/>
                </a:lnTo>
                <a:lnTo>
                  <a:pt x="312" y="387"/>
                </a:lnTo>
                <a:lnTo>
                  <a:pt x="313" y="387"/>
                </a:lnTo>
                <a:lnTo>
                  <a:pt x="313" y="386"/>
                </a:lnTo>
                <a:lnTo>
                  <a:pt x="312" y="386"/>
                </a:lnTo>
                <a:lnTo>
                  <a:pt x="313" y="386"/>
                </a:lnTo>
                <a:lnTo>
                  <a:pt x="313" y="387"/>
                </a:lnTo>
                <a:lnTo>
                  <a:pt x="314" y="387"/>
                </a:lnTo>
                <a:lnTo>
                  <a:pt x="314" y="388"/>
                </a:lnTo>
                <a:lnTo>
                  <a:pt x="313" y="388"/>
                </a:lnTo>
                <a:lnTo>
                  <a:pt x="313" y="389"/>
                </a:lnTo>
                <a:lnTo>
                  <a:pt x="312" y="389"/>
                </a:lnTo>
                <a:lnTo>
                  <a:pt x="313" y="389"/>
                </a:lnTo>
                <a:lnTo>
                  <a:pt x="312" y="389"/>
                </a:lnTo>
                <a:lnTo>
                  <a:pt x="311" y="389"/>
                </a:lnTo>
                <a:lnTo>
                  <a:pt x="311" y="390"/>
                </a:lnTo>
                <a:lnTo>
                  <a:pt x="312" y="390"/>
                </a:lnTo>
                <a:lnTo>
                  <a:pt x="311" y="390"/>
                </a:lnTo>
                <a:lnTo>
                  <a:pt x="312" y="390"/>
                </a:lnTo>
                <a:lnTo>
                  <a:pt x="312" y="391"/>
                </a:lnTo>
                <a:lnTo>
                  <a:pt x="312" y="390"/>
                </a:lnTo>
                <a:lnTo>
                  <a:pt x="312" y="391"/>
                </a:lnTo>
                <a:lnTo>
                  <a:pt x="311" y="391"/>
                </a:lnTo>
                <a:lnTo>
                  <a:pt x="311" y="392"/>
                </a:lnTo>
                <a:lnTo>
                  <a:pt x="312" y="392"/>
                </a:lnTo>
                <a:lnTo>
                  <a:pt x="311" y="392"/>
                </a:lnTo>
                <a:lnTo>
                  <a:pt x="311" y="393"/>
                </a:lnTo>
                <a:lnTo>
                  <a:pt x="311" y="392"/>
                </a:lnTo>
                <a:lnTo>
                  <a:pt x="312" y="392"/>
                </a:lnTo>
                <a:lnTo>
                  <a:pt x="312" y="393"/>
                </a:lnTo>
                <a:lnTo>
                  <a:pt x="312" y="392"/>
                </a:lnTo>
                <a:lnTo>
                  <a:pt x="312" y="393"/>
                </a:lnTo>
                <a:lnTo>
                  <a:pt x="312" y="392"/>
                </a:lnTo>
                <a:lnTo>
                  <a:pt x="312" y="393"/>
                </a:lnTo>
                <a:lnTo>
                  <a:pt x="313" y="393"/>
                </a:lnTo>
                <a:lnTo>
                  <a:pt x="312" y="393"/>
                </a:lnTo>
                <a:lnTo>
                  <a:pt x="313" y="393"/>
                </a:lnTo>
                <a:lnTo>
                  <a:pt x="313" y="392"/>
                </a:lnTo>
                <a:lnTo>
                  <a:pt x="313" y="393"/>
                </a:lnTo>
                <a:lnTo>
                  <a:pt x="313" y="392"/>
                </a:lnTo>
                <a:lnTo>
                  <a:pt x="313" y="393"/>
                </a:lnTo>
                <a:lnTo>
                  <a:pt x="313" y="392"/>
                </a:lnTo>
                <a:lnTo>
                  <a:pt x="313" y="393"/>
                </a:lnTo>
                <a:lnTo>
                  <a:pt x="313" y="392"/>
                </a:lnTo>
                <a:lnTo>
                  <a:pt x="313" y="393"/>
                </a:lnTo>
                <a:lnTo>
                  <a:pt x="313" y="394"/>
                </a:lnTo>
                <a:lnTo>
                  <a:pt x="314" y="394"/>
                </a:lnTo>
                <a:lnTo>
                  <a:pt x="315" y="394"/>
                </a:lnTo>
                <a:lnTo>
                  <a:pt x="315" y="393"/>
                </a:lnTo>
                <a:lnTo>
                  <a:pt x="315" y="392"/>
                </a:lnTo>
                <a:lnTo>
                  <a:pt x="315" y="393"/>
                </a:lnTo>
                <a:lnTo>
                  <a:pt x="315" y="392"/>
                </a:lnTo>
                <a:lnTo>
                  <a:pt x="315" y="393"/>
                </a:lnTo>
                <a:lnTo>
                  <a:pt x="315" y="392"/>
                </a:lnTo>
                <a:lnTo>
                  <a:pt x="315" y="393"/>
                </a:lnTo>
                <a:lnTo>
                  <a:pt x="316" y="392"/>
                </a:lnTo>
                <a:lnTo>
                  <a:pt x="316" y="393"/>
                </a:lnTo>
                <a:lnTo>
                  <a:pt x="316" y="392"/>
                </a:lnTo>
                <a:lnTo>
                  <a:pt x="316" y="393"/>
                </a:lnTo>
                <a:lnTo>
                  <a:pt x="316" y="392"/>
                </a:lnTo>
                <a:lnTo>
                  <a:pt x="316" y="393"/>
                </a:lnTo>
                <a:lnTo>
                  <a:pt x="317" y="393"/>
                </a:lnTo>
                <a:lnTo>
                  <a:pt x="317" y="392"/>
                </a:lnTo>
                <a:lnTo>
                  <a:pt x="317" y="393"/>
                </a:lnTo>
                <a:lnTo>
                  <a:pt x="317" y="392"/>
                </a:lnTo>
                <a:lnTo>
                  <a:pt x="317" y="393"/>
                </a:lnTo>
                <a:lnTo>
                  <a:pt x="317" y="394"/>
                </a:lnTo>
                <a:lnTo>
                  <a:pt x="318" y="394"/>
                </a:lnTo>
                <a:lnTo>
                  <a:pt x="317" y="394"/>
                </a:lnTo>
                <a:lnTo>
                  <a:pt x="318" y="394"/>
                </a:lnTo>
                <a:lnTo>
                  <a:pt x="317" y="394"/>
                </a:lnTo>
                <a:lnTo>
                  <a:pt x="318" y="394"/>
                </a:lnTo>
                <a:lnTo>
                  <a:pt x="317" y="394"/>
                </a:lnTo>
                <a:lnTo>
                  <a:pt x="317" y="395"/>
                </a:lnTo>
                <a:lnTo>
                  <a:pt x="317" y="394"/>
                </a:lnTo>
                <a:lnTo>
                  <a:pt x="317" y="395"/>
                </a:lnTo>
                <a:lnTo>
                  <a:pt x="317" y="396"/>
                </a:lnTo>
                <a:lnTo>
                  <a:pt x="318" y="396"/>
                </a:lnTo>
                <a:lnTo>
                  <a:pt x="317" y="396"/>
                </a:lnTo>
                <a:lnTo>
                  <a:pt x="318" y="396"/>
                </a:lnTo>
                <a:lnTo>
                  <a:pt x="319" y="396"/>
                </a:lnTo>
                <a:lnTo>
                  <a:pt x="319" y="397"/>
                </a:lnTo>
                <a:lnTo>
                  <a:pt x="320" y="397"/>
                </a:lnTo>
                <a:lnTo>
                  <a:pt x="320" y="396"/>
                </a:lnTo>
                <a:lnTo>
                  <a:pt x="321" y="396"/>
                </a:lnTo>
                <a:lnTo>
                  <a:pt x="322" y="396"/>
                </a:lnTo>
                <a:lnTo>
                  <a:pt x="322" y="395"/>
                </a:lnTo>
                <a:lnTo>
                  <a:pt x="322" y="394"/>
                </a:lnTo>
                <a:lnTo>
                  <a:pt x="322" y="395"/>
                </a:lnTo>
                <a:lnTo>
                  <a:pt x="322" y="394"/>
                </a:lnTo>
                <a:lnTo>
                  <a:pt x="321" y="394"/>
                </a:lnTo>
                <a:lnTo>
                  <a:pt x="322" y="394"/>
                </a:lnTo>
                <a:lnTo>
                  <a:pt x="322" y="393"/>
                </a:lnTo>
                <a:lnTo>
                  <a:pt x="322" y="392"/>
                </a:lnTo>
                <a:lnTo>
                  <a:pt x="322" y="393"/>
                </a:lnTo>
                <a:lnTo>
                  <a:pt x="322" y="392"/>
                </a:lnTo>
                <a:lnTo>
                  <a:pt x="323" y="393"/>
                </a:lnTo>
                <a:lnTo>
                  <a:pt x="322" y="393"/>
                </a:lnTo>
                <a:lnTo>
                  <a:pt x="323" y="393"/>
                </a:lnTo>
                <a:lnTo>
                  <a:pt x="323" y="392"/>
                </a:lnTo>
                <a:lnTo>
                  <a:pt x="323" y="393"/>
                </a:lnTo>
                <a:lnTo>
                  <a:pt x="323" y="392"/>
                </a:lnTo>
                <a:lnTo>
                  <a:pt x="323" y="393"/>
                </a:lnTo>
                <a:lnTo>
                  <a:pt x="323" y="392"/>
                </a:lnTo>
                <a:lnTo>
                  <a:pt x="324" y="392"/>
                </a:lnTo>
                <a:lnTo>
                  <a:pt x="324" y="393"/>
                </a:lnTo>
                <a:lnTo>
                  <a:pt x="324" y="392"/>
                </a:lnTo>
                <a:lnTo>
                  <a:pt x="324" y="393"/>
                </a:lnTo>
                <a:lnTo>
                  <a:pt x="324" y="392"/>
                </a:lnTo>
                <a:lnTo>
                  <a:pt x="324" y="393"/>
                </a:lnTo>
                <a:lnTo>
                  <a:pt x="324" y="392"/>
                </a:lnTo>
                <a:lnTo>
                  <a:pt x="324" y="393"/>
                </a:lnTo>
                <a:lnTo>
                  <a:pt x="324" y="394"/>
                </a:lnTo>
                <a:lnTo>
                  <a:pt x="325" y="394"/>
                </a:lnTo>
                <a:lnTo>
                  <a:pt x="324" y="394"/>
                </a:lnTo>
                <a:lnTo>
                  <a:pt x="325" y="394"/>
                </a:lnTo>
                <a:lnTo>
                  <a:pt x="326" y="394"/>
                </a:lnTo>
                <a:lnTo>
                  <a:pt x="326" y="393"/>
                </a:lnTo>
                <a:lnTo>
                  <a:pt x="326" y="392"/>
                </a:lnTo>
                <a:lnTo>
                  <a:pt x="326" y="393"/>
                </a:lnTo>
                <a:lnTo>
                  <a:pt x="326" y="392"/>
                </a:lnTo>
                <a:lnTo>
                  <a:pt x="326" y="393"/>
                </a:lnTo>
                <a:lnTo>
                  <a:pt x="326" y="392"/>
                </a:lnTo>
                <a:lnTo>
                  <a:pt x="326" y="393"/>
                </a:lnTo>
                <a:lnTo>
                  <a:pt x="326" y="392"/>
                </a:lnTo>
                <a:lnTo>
                  <a:pt x="327" y="392"/>
                </a:lnTo>
                <a:lnTo>
                  <a:pt x="327" y="393"/>
                </a:lnTo>
                <a:lnTo>
                  <a:pt x="327" y="392"/>
                </a:lnTo>
                <a:lnTo>
                  <a:pt x="327" y="393"/>
                </a:lnTo>
                <a:lnTo>
                  <a:pt x="327" y="392"/>
                </a:lnTo>
                <a:lnTo>
                  <a:pt x="327" y="393"/>
                </a:lnTo>
                <a:lnTo>
                  <a:pt x="328" y="393"/>
                </a:lnTo>
                <a:lnTo>
                  <a:pt x="328" y="392"/>
                </a:lnTo>
                <a:lnTo>
                  <a:pt x="328" y="393"/>
                </a:lnTo>
                <a:lnTo>
                  <a:pt x="328" y="392"/>
                </a:lnTo>
                <a:lnTo>
                  <a:pt x="327" y="392"/>
                </a:lnTo>
                <a:lnTo>
                  <a:pt x="328" y="392"/>
                </a:lnTo>
                <a:lnTo>
                  <a:pt x="328" y="391"/>
                </a:lnTo>
                <a:lnTo>
                  <a:pt x="327" y="391"/>
                </a:lnTo>
                <a:lnTo>
                  <a:pt x="327" y="390"/>
                </a:lnTo>
                <a:lnTo>
                  <a:pt x="327" y="391"/>
                </a:lnTo>
                <a:lnTo>
                  <a:pt x="327" y="390"/>
                </a:lnTo>
                <a:lnTo>
                  <a:pt x="328" y="390"/>
                </a:lnTo>
                <a:lnTo>
                  <a:pt x="327" y="390"/>
                </a:lnTo>
                <a:lnTo>
                  <a:pt x="328" y="390"/>
                </a:lnTo>
                <a:lnTo>
                  <a:pt x="328" y="389"/>
                </a:lnTo>
                <a:lnTo>
                  <a:pt x="327" y="389"/>
                </a:lnTo>
                <a:lnTo>
                  <a:pt x="326" y="389"/>
                </a:lnTo>
                <a:lnTo>
                  <a:pt x="326" y="388"/>
                </a:lnTo>
                <a:lnTo>
                  <a:pt x="325" y="388"/>
                </a:lnTo>
                <a:lnTo>
                  <a:pt x="325" y="387"/>
                </a:lnTo>
                <a:lnTo>
                  <a:pt x="326" y="387"/>
                </a:lnTo>
                <a:lnTo>
                  <a:pt x="326" y="386"/>
                </a:lnTo>
                <a:lnTo>
                  <a:pt x="327" y="386"/>
                </a:lnTo>
                <a:lnTo>
                  <a:pt x="327" y="387"/>
                </a:lnTo>
                <a:lnTo>
                  <a:pt x="327" y="386"/>
                </a:lnTo>
                <a:lnTo>
                  <a:pt x="328" y="386"/>
                </a:lnTo>
                <a:lnTo>
                  <a:pt x="327" y="386"/>
                </a:lnTo>
                <a:lnTo>
                  <a:pt x="328" y="386"/>
                </a:lnTo>
                <a:lnTo>
                  <a:pt x="328" y="385"/>
                </a:lnTo>
                <a:lnTo>
                  <a:pt x="328" y="386"/>
                </a:lnTo>
                <a:lnTo>
                  <a:pt x="328" y="385"/>
                </a:lnTo>
                <a:lnTo>
                  <a:pt x="327" y="385"/>
                </a:lnTo>
                <a:lnTo>
                  <a:pt x="327" y="384"/>
                </a:lnTo>
                <a:lnTo>
                  <a:pt x="328" y="384"/>
                </a:lnTo>
                <a:lnTo>
                  <a:pt x="327" y="384"/>
                </a:lnTo>
                <a:lnTo>
                  <a:pt x="327" y="383"/>
                </a:lnTo>
                <a:lnTo>
                  <a:pt x="328" y="383"/>
                </a:lnTo>
                <a:lnTo>
                  <a:pt x="329" y="383"/>
                </a:lnTo>
                <a:lnTo>
                  <a:pt x="329" y="384"/>
                </a:lnTo>
                <a:lnTo>
                  <a:pt x="329" y="383"/>
                </a:lnTo>
                <a:lnTo>
                  <a:pt x="330" y="383"/>
                </a:lnTo>
                <a:lnTo>
                  <a:pt x="330" y="384"/>
                </a:lnTo>
                <a:lnTo>
                  <a:pt x="330" y="385"/>
                </a:lnTo>
                <a:lnTo>
                  <a:pt x="331" y="385"/>
                </a:lnTo>
                <a:lnTo>
                  <a:pt x="331" y="384"/>
                </a:lnTo>
                <a:lnTo>
                  <a:pt x="331" y="383"/>
                </a:lnTo>
                <a:lnTo>
                  <a:pt x="332" y="383"/>
                </a:lnTo>
                <a:lnTo>
                  <a:pt x="332" y="384"/>
                </a:lnTo>
                <a:lnTo>
                  <a:pt x="332" y="383"/>
                </a:lnTo>
                <a:lnTo>
                  <a:pt x="333" y="383"/>
                </a:lnTo>
                <a:lnTo>
                  <a:pt x="334" y="384"/>
                </a:lnTo>
                <a:lnTo>
                  <a:pt x="333" y="384"/>
                </a:lnTo>
                <a:lnTo>
                  <a:pt x="334" y="384"/>
                </a:lnTo>
                <a:lnTo>
                  <a:pt x="334" y="385"/>
                </a:lnTo>
                <a:lnTo>
                  <a:pt x="333" y="385"/>
                </a:lnTo>
                <a:lnTo>
                  <a:pt x="333" y="386"/>
                </a:lnTo>
                <a:lnTo>
                  <a:pt x="333" y="385"/>
                </a:lnTo>
                <a:lnTo>
                  <a:pt x="333" y="386"/>
                </a:lnTo>
                <a:lnTo>
                  <a:pt x="334" y="386"/>
                </a:lnTo>
                <a:lnTo>
                  <a:pt x="333" y="386"/>
                </a:lnTo>
                <a:lnTo>
                  <a:pt x="334" y="386"/>
                </a:lnTo>
                <a:lnTo>
                  <a:pt x="334" y="387"/>
                </a:lnTo>
                <a:lnTo>
                  <a:pt x="334" y="386"/>
                </a:lnTo>
                <a:lnTo>
                  <a:pt x="335" y="386"/>
                </a:lnTo>
                <a:lnTo>
                  <a:pt x="335" y="387"/>
                </a:lnTo>
                <a:lnTo>
                  <a:pt x="336" y="387"/>
                </a:lnTo>
                <a:lnTo>
                  <a:pt x="336" y="388"/>
                </a:lnTo>
                <a:lnTo>
                  <a:pt x="336" y="387"/>
                </a:lnTo>
                <a:lnTo>
                  <a:pt x="337" y="387"/>
                </a:lnTo>
                <a:lnTo>
                  <a:pt x="337" y="386"/>
                </a:lnTo>
                <a:lnTo>
                  <a:pt x="338" y="386"/>
                </a:lnTo>
                <a:lnTo>
                  <a:pt x="337" y="386"/>
                </a:lnTo>
                <a:lnTo>
                  <a:pt x="338" y="386"/>
                </a:lnTo>
                <a:lnTo>
                  <a:pt x="337" y="386"/>
                </a:lnTo>
                <a:lnTo>
                  <a:pt x="338" y="386"/>
                </a:lnTo>
                <a:lnTo>
                  <a:pt x="337" y="387"/>
                </a:lnTo>
                <a:lnTo>
                  <a:pt x="338" y="387"/>
                </a:lnTo>
                <a:lnTo>
                  <a:pt x="338" y="386"/>
                </a:lnTo>
                <a:lnTo>
                  <a:pt x="339" y="386"/>
                </a:lnTo>
                <a:lnTo>
                  <a:pt x="338" y="386"/>
                </a:lnTo>
                <a:lnTo>
                  <a:pt x="338" y="385"/>
                </a:lnTo>
                <a:lnTo>
                  <a:pt x="339" y="385"/>
                </a:lnTo>
                <a:lnTo>
                  <a:pt x="339" y="386"/>
                </a:lnTo>
                <a:lnTo>
                  <a:pt x="339" y="385"/>
                </a:lnTo>
                <a:lnTo>
                  <a:pt x="338" y="385"/>
                </a:lnTo>
                <a:lnTo>
                  <a:pt x="338" y="384"/>
                </a:lnTo>
                <a:lnTo>
                  <a:pt x="339" y="384"/>
                </a:lnTo>
                <a:lnTo>
                  <a:pt x="338" y="384"/>
                </a:lnTo>
                <a:lnTo>
                  <a:pt x="338" y="383"/>
                </a:lnTo>
                <a:lnTo>
                  <a:pt x="339" y="383"/>
                </a:lnTo>
                <a:lnTo>
                  <a:pt x="340" y="383"/>
                </a:lnTo>
                <a:lnTo>
                  <a:pt x="340" y="384"/>
                </a:lnTo>
                <a:lnTo>
                  <a:pt x="340" y="383"/>
                </a:lnTo>
                <a:lnTo>
                  <a:pt x="341" y="383"/>
                </a:lnTo>
                <a:lnTo>
                  <a:pt x="341" y="384"/>
                </a:lnTo>
                <a:lnTo>
                  <a:pt x="341" y="385"/>
                </a:lnTo>
                <a:lnTo>
                  <a:pt x="342" y="385"/>
                </a:lnTo>
                <a:lnTo>
                  <a:pt x="341" y="384"/>
                </a:lnTo>
                <a:lnTo>
                  <a:pt x="342" y="384"/>
                </a:lnTo>
                <a:lnTo>
                  <a:pt x="342" y="383"/>
                </a:lnTo>
                <a:lnTo>
                  <a:pt x="343" y="383"/>
                </a:lnTo>
                <a:lnTo>
                  <a:pt x="343" y="384"/>
                </a:lnTo>
                <a:lnTo>
                  <a:pt x="343" y="383"/>
                </a:lnTo>
                <a:lnTo>
                  <a:pt x="344" y="383"/>
                </a:lnTo>
                <a:lnTo>
                  <a:pt x="343" y="383"/>
                </a:lnTo>
                <a:lnTo>
                  <a:pt x="344" y="383"/>
                </a:lnTo>
                <a:lnTo>
                  <a:pt x="344" y="384"/>
                </a:lnTo>
                <a:lnTo>
                  <a:pt x="345" y="384"/>
                </a:lnTo>
                <a:lnTo>
                  <a:pt x="345" y="385"/>
                </a:lnTo>
                <a:lnTo>
                  <a:pt x="344" y="385"/>
                </a:lnTo>
                <a:lnTo>
                  <a:pt x="344" y="386"/>
                </a:lnTo>
                <a:lnTo>
                  <a:pt x="344" y="385"/>
                </a:lnTo>
                <a:lnTo>
                  <a:pt x="344" y="386"/>
                </a:lnTo>
                <a:lnTo>
                  <a:pt x="345" y="386"/>
                </a:lnTo>
                <a:lnTo>
                  <a:pt x="345" y="387"/>
                </a:lnTo>
                <a:lnTo>
                  <a:pt x="345" y="386"/>
                </a:lnTo>
                <a:lnTo>
                  <a:pt x="346" y="386"/>
                </a:lnTo>
                <a:lnTo>
                  <a:pt x="346" y="387"/>
                </a:lnTo>
                <a:lnTo>
                  <a:pt x="347" y="387"/>
                </a:lnTo>
                <a:lnTo>
                  <a:pt x="347" y="388"/>
                </a:lnTo>
                <a:lnTo>
                  <a:pt x="346" y="388"/>
                </a:lnTo>
                <a:lnTo>
                  <a:pt x="346" y="389"/>
                </a:lnTo>
                <a:lnTo>
                  <a:pt x="345" y="389"/>
                </a:lnTo>
                <a:lnTo>
                  <a:pt x="344" y="389"/>
                </a:lnTo>
                <a:lnTo>
                  <a:pt x="344" y="390"/>
                </a:lnTo>
                <a:lnTo>
                  <a:pt x="344" y="391"/>
                </a:lnTo>
                <a:lnTo>
                  <a:pt x="345" y="390"/>
                </a:lnTo>
                <a:lnTo>
                  <a:pt x="345" y="391"/>
                </a:lnTo>
                <a:lnTo>
                  <a:pt x="344" y="391"/>
                </a:lnTo>
                <a:lnTo>
                  <a:pt x="344" y="392"/>
                </a:lnTo>
                <a:lnTo>
                  <a:pt x="344" y="393"/>
                </a:lnTo>
                <a:lnTo>
                  <a:pt x="344" y="392"/>
                </a:lnTo>
                <a:lnTo>
                  <a:pt x="344" y="393"/>
                </a:lnTo>
                <a:lnTo>
                  <a:pt x="345" y="393"/>
                </a:lnTo>
                <a:lnTo>
                  <a:pt x="345" y="392"/>
                </a:lnTo>
                <a:lnTo>
                  <a:pt x="345" y="393"/>
                </a:lnTo>
                <a:lnTo>
                  <a:pt x="345" y="392"/>
                </a:lnTo>
                <a:lnTo>
                  <a:pt x="345" y="393"/>
                </a:lnTo>
                <a:lnTo>
                  <a:pt x="345" y="392"/>
                </a:lnTo>
                <a:lnTo>
                  <a:pt x="345" y="393"/>
                </a:lnTo>
                <a:lnTo>
                  <a:pt x="346" y="392"/>
                </a:lnTo>
                <a:lnTo>
                  <a:pt x="346" y="393"/>
                </a:lnTo>
                <a:lnTo>
                  <a:pt x="346" y="392"/>
                </a:lnTo>
                <a:lnTo>
                  <a:pt x="346" y="393"/>
                </a:lnTo>
                <a:lnTo>
                  <a:pt x="346" y="392"/>
                </a:lnTo>
                <a:lnTo>
                  <a:pt x="346" y="393"/>
                </a:lnTo>
                <a:lnTo>
                  <a:pt x="346" y="394"/>
                </a:lnTo>
                <a:lnTo>
                  <a:pt x="347" y="394"/>
                </a:lnTo>
                <a:lnTo>
                  <a:pt x="348" y="394"/>
                </a:lnTo>
                <a:lnTo>
                  <a:pt x="348" y="393"/>
                </a:lnTo>
                <a:lnTo>
                  <a:pt x="348" y="392"/>
                </a:lnTo>
                <a:lnTo>
                  <a:pt x="348" y="393"/>
                </a:lnTo>
                <a:lnTo>
                  <a:pt x="348" y="392"/>
                </a:lnTo>
                <a:lnTo>
                  <a:pt x="348" y="393"/>
                </a:lnTo>
                <a:lnTo>
                  <a:pt x="348" y="392"/>
                </a:lnTo>
                <a:lnTo>
                  <a:pt x="348" y="393"/>
                </a:lnTo>
                <a:lnTo>
                  <a:pt x="348" y="392"/>
                </a:lnTo>
                <a:lnTo>
                  <a:pt x="348" y="393"/>
                </a:lnTo>
                <a:lnTo>
                  <a:pt x="349" y="393"/>
                </a:lnTo>
                <a:lnTo>
                  <a:pt x="348" y="393"/>
                </a:lnTo>
                <a:lnTo>
                  <a:pt x="349" y="393"/>
                </a:lnTo>
                <a:lnTo>
                  <a:pt x="349" y="392"/>
                </a:lnTo>
                <a:lnTo>
                  <a:pt x="349" y="393"/>
                </a:lnTo>
                <a:lnTo>
                  <a:pt x="349" y="392"/>
                </a:lnTo>
                <a:lnTo>
                  <a:pt x="349" y="393"/>
                </a:lnTo>
                <a:lnTo>
                  <a:pt x="349" y="392"/>
                </a:lnTo>
                <a:lnTo>
                  <a:pt x="350" y="392"/>
                </a:lnTo>
                <a:lnTo>
                  <a:pt x="350" y="393"/>
                </a:lnTo>
                <a:lnTo>
                  <a:pt x="350" y="392"/>
                </a:lnTo>
                <a:lnTo>
                  <a:pt x="350" y="393"/>
                </a:lnTo>
                <a:lnTo>
                  <a:pt x="350" y="394"/>
                </a:lnTo>
                <a:lnTo>
                  <a:pt x="351" y="394"/>
                </a:lnTo>
                <a:lnTo>
                  <a:pt x="350" y="394"/>
                </a:lnTo>
                <a:lnTo>
                  <a:pt x="350" y="395"/>
                </a:lnTo>
                <a:lnTo>
                  <a:pt x="350" y="394"/>
                </a:lnTo>
                <a:lnTo>
                  <a:pt x="350" y="395"/>
                </a:lnTo>
                <a:lnTo>
                  <a:pt x="350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1" y="396"/>
                </a:lnTo>
                <a:lnTo>
                  <a:pt x="352" y="396"/>
                </a:lnTo>
                <a:lnTo>
                  <a:pt x="352" y="397"/>
                </a:lnTo>
                <a:lnTo>
                  <a:pt x="351" y="397"/>
                </a:lnTo>
                <a:lnTo>
                  <a:pt x="352" y="397"/>
                </a:lnTo>
                <a:lnTo>
                  <a:pt x="351" y="397"/>
                </a:lnTo>
                <a:lnTo>
                  <a:pt x="352" y="397"/>
                </a:lnTo>
                <a:lnTo>
                  <a:pt x="352" y="398"/>
                </a:lnTo>
                <a:lnTo>
                  <a:pt x="351" y="398"/>
                </a:lnTo>
                <a:lnTo>
                  <a:pt x="352" y="398"/>
                </a:lnTo>
                <a:lnTo>
                  <a:pt x="351" y="398"/>
                </a:lnTo>
                <a:lnTo>
                  <a:pt x="352" y="398"/>
                </a:lnTo>
                <a:lnTo>
                  <a:pt x="351" y="398"/>
                </a:lnTo>
                <a:lnTo>
                  <a:pt x="352" y="398"/>
                </a:lnTo>
                <a:lnTo>
                  <a:pt x="351" y="398"/>
                </a:lnTo>
                <a:lnTo>
                  <a:pt x="352" y="398"/>
                </a:lnTo>
                <a:lnTo>
                  <a:pt x="351" y="398"/>
                </a:lnTo>
                <a:lnTo>
                  <a:pt x="352" y="399"/>
                </a:lnTo>
                <a:lnTo>
                  <a:pt x="351" y="399"/>
                </a:lnTo>
                <a:lnTo>
                  <a:pt x="352" y="399"/>
                </a:lnTo>
                <a:lnTo>
                  <a:pt x="351" y="399"/>
                </a:lnTo>
                <a:lnTo>
                  <a:pt x="352" y="399"/>
                </a:lnTo>
                <a:lnTo>
                  <a:pt x="351" y="399"/>
                </a:lnTo>
                <a:lnTo>
                  <a:pt x="351" y="398"/>
                </a:lnTo>
                <a:lnTo>
                  <a:pt x="350" y="398"/>
                </a:lnTo>
                <a:lnTo>
                  <a:pt x="350" y="399"/>
                </a:lnTo>
                <a:lnTo>
                  <a:pt x="350" y="400"/>
                </a:lnTo>
                <a:lnTo>
                  <a:pt x="350" y="399"/>
                </a:lnTo>
                <a:lnTo>
                  <a:pt x="350" y="400"/>
                </a:lnTo>
                <a:lnTo>
                  <a:pt x="351" y="400"/>
                </a:lnTo>
                <a:lnTo>
                  <a:pt x="350" y="400"/>
                </a:lnTo>
                <a:lnTo>
                  <a:pt x="350" y="401"/>
                </a:lnTo>
                <a:lnTo>
                  <a:pt x="350" y="400"/>
                </a:lnTo>
                <a:lnTo>
                  <a:pt x="350" y="401"/>
                </a:lnTo>
                <a:lnTo>
                  <a:pt x="350" y="402"/>
                </a:lnTo>
                <a:lnTo>
                  <a:pt x="349" y="402"/>
                </a:lnTo>
                <a:lnTo>
                  <a:pt x="349" y="401"/>
                </a:lnTo>
                <a:lnTo>
                  <a:pt x="349" y="402"/>
                </a:lnTo>
                <a:lnTo>
                  <a:pt x="348" y="402"/>
                </a:lnTo>
                <a:lnTo>
                  <a:pt x="349" y="402"/>
                </a:lnTo>
                <a:lnTo>
                  <a:pt x="348" y="402"/>
                </a:lnTo>
                <a:lnTo>
                  <a:pt x="348" y="401"/>
                </a:lnTo>
                <a:lnTo>
                  <a:pt x="347" y="401"/>
                </a:lnTo>
                <a:lnTo>
                  <a:pt x="347" y="400"/>
                </a:lnTo>
                <a:lnTo>
                  <a:pt x="347" y="401"/>
                </a:lnTo>
                <a:lnTo>
                  <a:pt x="347" y="400"/>
                </a:lnTo>
                <a:lnTo>
                  <a:pt x="347" y="401"/>
                </a:lnTo>
                <a:lnTo>
                  <a:pt x="347" y="400"/>
                </a:lnTo>
                <a:lnTo>
                  <a:pt x="347" y="401"/>
                </a:lnTo>
                <a:lnTo>
                  <a:pt x="346" y="401"/>
                </a:lnTo>
                <a:lnTo>
                  <a:pt x="346" y="402"/>
                </a:lnTo>
                <a:lnTo>
                  <a:pt x="345" y="402"/>
                </a:lnTo>
                <a:lnTo>
                  <a:pt x="345" y="401"/>
                </a:lnTo>
                <a:lnTo>
                  <a:pt x="345" y="402"/>
                </a:lnTo>
                <a:lnTo>
                  <a:pt x="344" y="402"/>
                </a:lnTo>
                <a:lnTo>
                  <a:pt x="344" y="403"/>
                </a:lnTo>
                <a:lnTo>
                  <a:pt x="345" y="403"/>
                </a:lnTo>
                <a:lnTo>
                  <a:pt x="345" y="404"/>
                </a:lnTo>
                <a:lnTo>
                  <a:pt x="344" y="404"/>
                </a:lnTo>
                <a:lnTo>
                  <a:pt x="344" y="405"/>
                </a:lnTo>
                <a:lnTo>
                  <a:pt x="345" y="405"/>
                </a:lnTo>
                <a:lnTo>
                  <a:pt x="345" y="406"/>
                </a:lnTo>
                <a:lnTo>
                  <a:pt x="345" y="405"/>
                </a:lnTo>
                <a:lnTo>
                  <a:pt x="345" y="406"/>
                </a:lnTo>
                <a:lnTo>
                  <a:pt x="345" y="405"/>
                </a:lnTo>
                <a:lnTo>
                  <a:pt x="345" y="406"/>
                </a:lnTo>
                <a:lnTo>
                  <a:pt x="345" y="405"/>
                </a:lnTo>
                <a:lnTo>
                  <a:pt x="346" y="405"/>
                </a:lnTo>
                <a:lnTo>
                  <a:pt x="346" y="406"/>
                </a:lnTo>
                <a:lnTo>
                  <a:pt x="346" y="405"/>
                </a:lnTo>
                <a:lnTo>
                  <a:pt x="346" y="406"/>
                </a:lnTo>
                <a:lnTo>
                  <a:pt x="347" y="406"/>
                </a:lnTo>
                <a:lnTo>
                  <a:pt x="347" y="407"/>
                </a:lnTo>
                <a:lnTo>
                  <a:pt x="346" y="407"/>
                </a:lnTo>
                <a:lnTo>
                  <a:pt x="346" y="408"/>
                </a:lnTo>
                <a:lnTo>
                  <a:pt x="345" y="408"/>
                </a:lnTo>
                <a:lnTo>
                  <a:pt x="344" y="408"/>
                </a:lnTo>
                <a:lnTo>
                  <a:pt x="344" y="409"/>
                </a:lnTo>
                <a:lnTo>
                  <a:pt x="344" y="410"/>
                </a:lnTo>
                <a:lnTo>
                  <a:pt x="345" y="409"/>
                </a:lnTo>
                <a:lnTo>
                  <a:pt x="345" y="410"/>
                </a:lnTo>
                <a:lnTo>
                  <a:pt x="344" y="410"/>
                </a:lnTo>
                <a:lnTo>
                  <a:pt x="344" y="411"/>
                </a:lnTo>
                <a:lnTo>
                  <a:pt x="344" y="412"/>
                </a:lnTo>
                <a:lnTo>
                  <a:pt x="344" y="411"/>
                </a:lnTo>
                <a:lnTo>
                  <a:pt x="344" y="412"/>
                </a:lnTo>
                <a:lnTo>
                  <a:pt x="345" y="412"/>
                </a:lnTo>
                <a:lnTo>
                  <a:pt x="345" y="411"/>
                </a:lnTo>
                <a:lnTo>
                  <a:pt x="345" y="412"/>
                </a:lnTo>
                <a:lnTo>
                  <a:pt x="345" y="411"/>
                </a:lnTo>
                <a:lnTo>
                  <a:pt x="345" y="412"/>
                </a:lnTo>
                <a:lnTo>
                  <a:pt x="345" y="411"/>
                </a:lnTo>
                <a:lnTo>
                  <a:pt x="345" y="412"/>
                </a:lnTo>
                <a:lnTo>
                  <a:pt x="346" y="411"/>
                </a:lnTo>
                <a:lnTo>
                  <a:pt x="346" y="412"/>
                </a:lnTo>
                <a:lnTo>
                  <a:pt x="346" y="411"/>
                </a:lnTo>
                <a:lnTo>
                  <a:pt x="346" y="412"/>
                </a:lnTo>
                <a:lnTo>
                  <a:pt x="346" y="411"/>
                </a:lnTo>
                <a:lnTo>
                  <a:pt x="346" y="412"/>
                </a:lnTo>
                <a:lnTo>
                  <a:pt x="346" y="413"/>
                </a:lnTo>
                <a:lnTo>
                  <a:pt x="346" y="412"/>
                </a:lnTo>
                <a:lnTo>
                  <a:pt x="346" y="413"/>
                </a:lnTo>
                <a:lnTo>
                  <a:pt x="346" y="412"/>
                </a:lnTo>
                <a:lnTo>
                  <a:pt x="346" y="413"/>
                </a:lnTo>
                <a:lnTo>
                  <a:pt x="347" y="412"/>
                </a:lnTo>
                <a:lnTo>
                  <a:pt x="347" y="413"/>
                </a:lnTo>
                <a:lnTo>
                  <a:pt x="347" y="412"/>
                </a:lnTo>
                <a:lnTo>
                  <a:pt x="347" y="413"/>
                </a:lnTo>
                <a:lnTo>
                  <a:pt x="347" y="412"/>
                </a:lnTo>
                <a:lnTo>
                  <a:pt x="347" y="413"/>
                </a:lnTo>
                <a:lnTo>
                  <a:pt x="348" y="413"/>
                </a:lnTo>
                <a:lnTo>
                  <a:pt x="348" y="412"/>
                </a:lnTo>
                <a:lnTo>
                  <a:pt x="348" y="413"/>
                </a:lnTo>
                <a:lnTo>
                  <a:pt x="348" y="412"/>
                </a:lnTo>
                <a:lnTo>
                  <a:pt x="348" y="411"/>
                </a:lnTo>
                <a:lnTo>
                  <a:pt x="348" y="412"/>
                </a:lnTo>
                <a:lnTo>
                  <a:pt x="348" y="411"/>
                </a:lnTo>
                <a:lnTo>
                  <a:pt x="348" y="412"/>
                </a:lnTo>
                <a:lnTo>
                  <a:pt x="348" y="411"/>
                </a:lnTo>
                <a:lnTo>
                  <a:pt x="348" y="412"/>
                </a:lnTo>
                <a:lnTo>
                  <a:pt x="348" y="411"/>
                </a:lnTo>
                <a:lnTo>
                  <a:pt x="348" y="412"/>
                </a:lnTo>
                <a:lnTo>
                  <a:pt x="349" y="412"/>
                </a:lnTo>
                <a:lnTo>
                  <a:pt x="348" y="412"/>
                </a:lnTo>
                <a:lnTo>
                  <a:pt x="349" y="412"/>
                </a:lnTo>
                <a:lnTo>
                  <a:pt x="349" y="411"/>
                </a:lnTo>
                <a:lnTo>
                  <a:pt x="349" y="412"/>
                </a:lnTo>
                <a:lnTo>
                  <a:pt x="349" y="411"/>
                </a:lnTo>
                <a:lnTo>
                  <a:pt x="349" y="412"/>
                </a:lnTo>
                <a:lnTo>
                  <a:pt x="349" y="411"/>
                </a:lnTo>
                <a:lnTo>
                  <a:pt x="350" y="411"/>
                </a:lnTo>
                <a:lnTo>
                  <a:pt x="350" y="412"/>
                </a:lnTo>
                <a:lnTo>
                  <a:pt x="350" y="411"/>
                </a:lnTo>
                <a:lnTo>
                  <a:pt x="350" y="412"/>
                </a:lnTo>
                <a:lnTo>
                  <a:pt x="350" y="413"/>
                </a:lnTo>
                <a:lnTo>
                  <a:pt x="350" y="412"/>
                </a:lnTo>
                <a:lnTo>
                  <a:pt x="350" y="413"/>
                </a:lnTo>
                <a:lnTo>
                  <a:pt x="350" y="412"/>
                </a:lnTo>
                <a:lnTo>
                  <a:pt x="350" y="413"/>
                </a:lnTo>
                <a:lnTo>
                  <a:pt x="350" y="412"/>
                </a:lnTo>
                <a:lnTo>
                  <a:pt x="350" y="413"/>
                </a:lnTo>
                <a:lnTo>
                  <a:pt x="351" y="413"/>
                </a:lnTo>
                <a:lnTo>
                  <a:pt x="350" y="413"/>
                </a:lnTo>
                <a:lnTo>
                  <a:pt x="350" y="414"/>
                </a:lnTo>
                <a:lnTo>
                  <a:pt x="350" y="413"/>
                </a:lnTo>
                <a:lnTo>
                  <a:pt x="350" y="414"/>
                </a:lnTo>
                <a:lnTo>
                  <a:pt x="350" y="413"/>
                </a:lnTo>
                <a:lnTo>
                  <a:pt x="350" y="414"/>
                </a:lnTo>
                <a:lnTo>
                  <a:pt x="350" y="413"/>
                </a:lnTo>
                <a:lnTo>
                  <a:pt x="350" y="414"/>
                </a:lnTo>
                <a:lnTo>
                  <a:pt x="350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1" y="415"/>
                </a:lnTo>
                <a:lnTo>
                  <a:pt x="352" y="415"/>
                </a:lnTo>
                <a:lnTo>
                  <a:pt x="352" y="416"/>
                </a:lnTo>
                <a:lnTo>
                  <a:pt x="351" y="416"/>
                </a:lnTo>
                <a:lnTo>
                  <a:pt x="352" y="416"/>
                </a:lnTo>
                <a:lnTo>
                  <a:pt x="351" y="416"/>
                </a:lnTo>
                <a:lnTo>
                  <a:pt x="352" y="416"/>
                </a:lnTo>
                <a:lnTo>
                  <a:pt x="353" y="416"/>
                </a:lnTo>
                <a:lnTo>
                  <a:pt x="353" y="415"/>
                </a:lnTo>
                <a:lnTo>
                  <a:pt x="354" y="415"/>
                </a:lnTo>
                <a:lnTo>
                  <a:pt x="353" y="415"/>
                </a:lnTo>
                <a:lnTo>
                  <a:pt x="354" y="415"/>
                </a:lnTo>
                <a:lnTo>
                  <a:pt x="355" y="415"/>
                </a:lnTo>
                <a:lnTo>
                  <a:pt x="354" y="415"/>
                </a:lnTo>
                <a:lnTo>
                  <a:pt x="355" y="415"/>
                </a:lnTo>
                <a:lnTo>
                  <a:pt x="354" y="415"/>
                </a:lnTo>
                <a:lnTo>
                  <a:pt x="355" y="415"/>
                </a:lnTo>
                <a:lnTo>
                  <a:pt x="354" y="415"/>
                </a:lnTo>
                <a:lnTo>
                  <a:pt x="355" y="415"/>
                </a:lnTo>
                <a:lnTo>
                  <a:pt x="355" y="414"/>
                </a:lnTo>
                <a:lnTo>
                  <a:pt x="355" y="413"/>
                </a:lnTo>
                <a:lnTo>
                  <a:pt x="355" y="414"/>
                </a:lnTo>
                <a:lnTo>
                  <a:pt x="355" y="413"/>
                </a:lnTo>
                <a:lnTo>
                  <a:pt x="355" y="414"/>
                </a:lnTo>
                <a:lnTo>
                  <a:pt x="355" y="413"/>
                </a:lnTo>
                <a:lnTo>
                  <a:pt x="355" y="414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3"/>
                </a:lnTo>
                <a:lnTo>
                  <a:pt x="354" y="413"/>
                </a:lnTo>
                <a:lnTo>
                  <a:pt x="355" y="412"/>
                </a:lnTo>
                <a:lnTo>
                  <a:pt x="355" y="413"/>
                </a:lnTo>
                <a:lnTo>
                  <a:pt x="355" y="412"/>
                </a:lnTo>
                <a:lnTo>
                  <a:pt x="355" y="413"/>
                </a:lnTo>
                <a:lnTo>
                  <a:pt x="355" y="412"/>
                </a:lnTo>
                <a:lnTo>
                  <a:pt x="355" y="413"/>
                </a:lnTo>
                <a:lnTo>
                  <a:pt x="355" y="412"/>
                </a:lnTo>
                <a:lnTo>
                  <a:pt x="355" y="411"/>
                </a:lnTo>
                <a:lnTo>
                  <a:pt x="355" y="412"/>
                </a:lnTo>
                <a:lnTo>
                  <a:pt x="355" y="411"/>
                </a:lnTo>
                <a:lnTo>
                  <a:pt x="355" y="412"/>
                </a:lnTo>
                <a:lnTo>
                  <a:pt x="356" y="412"/>
                </a:lnTo>
                <a:lnTo>
                  <a:pt x="355" y="412"/>
                </a:lnTo>
                <a:lnTo>
                  <a:pt x="356" y="411"/>
                </a:lnTo>
                <a:lnTo>
                  <a:pt x="356" y="412"/>
                </a:lnTo>
                <a:lnTo>
                  <a:pt x="356" y="411"/>
                </a:lnTo>
                <a:lnTo>
                  <a:pt x="356" y="412"/>
                </a:lnTo>
                <a:lnTo>
                  <a:pt x="356" y="411"/>
                </a:lnTo>
                <a:lnTo>
                  <a:pt x="356" y="412"/>
                </a:lnTo>
                <a:lnTo>
                  <a:pt x="356" y="411"/>
                </a:lnTo>
                <a:lnTo>
                  <a:pt x="357" y="411"/>
                </a:lnTo>
                <a:lnTo>
                  <a:pt x="357" y="412"/>
                </a:lnTo>
                <a:lnTo>
                  <a:pt x="357" y="411"/>
                </a:lnTo>
                <a:lnTo>
                  <a:pt x="357" y="412"/>
                </a:lnTo>
                <a:lnTo>
                  <a:pt x="357" y="411"/>
                </a:lnTo>
                <a:lnTo>
                  <a:pt x="357" y="412"/>
                </a:lnTo>
                <a:lnTo>
                  <a:pt x="357" y="413"/>
                </a:lnTo>
                <a:lnTo>
                  <a:pt x="357" y="412"/>
                </a:lnTo>
                <a:lnTo>
                  <a:pt x="357" y="413"/>
                </a:lnTo>
                <a:lnTo>
                  <a:pt x="357" y="412"/>
                </a:lnTo>
                <a:lnTo>
                  <a:pt x="357" y="413"/>
                </a:lnTo>
                <a:lnTo>
                  <a:pt x="357" y="412"/>
                </a:lnTo>
                <a:lnTo>
                  <a:pt x="358" y="412"/>
                </a:lnTo>
                <a:lnTo>
                  <a:pt x="358" y="413"/>
                </a:lnTo>
                <a:lnTo>
                  <a:pt x="358" y="412"/>
                </a:lnTo>
                <a:lnTo>
                  <a:pt x="358" y="413"/>
                </a:lnTo>
                <a:lnTo>
                  <a:pt x="358" y="412"/>
                </a:lnTo>
                <a:lnTo>
                  <a:pt x="358" y="413"/>
                </a:lnTo>
                <a:lnTo>
                  <a:pt x="359" y="413"/>
                </a:lnTo>
                <a:lnTo>
                  <a:pt x="359" y="412"/>
                </a:lnTo>
                <a:lnTo>
                  <a:pt x="359" y="413"/>
                </a:lnTo>
                <a:lnTo>
                  <a:pt x="359" y="412"/>
                </a:lnTo>
                <a:lnTo>
                  <a:pt x="358" y="412"/>
                </a:lnTo>
                <a:lnTo>
                  <a:pt x="359" y="412"/>
                </a:lnTo>
                <a:lnTo>
                  <a:pt x="359" y="411"/>
                </a:lnTo>
                <a:lnTo>
                  <a:pt x="359" y="412"/>
                </a:lnTo>
                <a:lnTo>
                  <a:pt x="359" y="411"/>
                </a:lnTo>
                <a:lnTo>
                  <a:pt x="359" y="412"/>
                </a:lnTo>
                <a:lnTo>
                  <a:pt x="359" y="411"/>
                </a:lnTo>
                <a:lnTo>
                  <a:pt x="359" y="412"/>
                </a:lnTo>
                <a:lnTo>
                  <a:pt x="359" y="411"/>
                </a:lnTo>
                <a:lnTo>
                  <a:pt x="359" y="412"/>
                </a:lnTo>
                <a:lnTo>
                  <a:pt x="360" y="412"/>
                </a:lnTo>
                <a:lnTo>
                  <a:pt x="360" y="411"/>
                </a:lnTo>
                <a:lnTo>
                  <a:pt x="360" y="412"/>
                </a:lnTo>
                <a:lnTo>
                  <a:pt x="360" y="411"/>
                </a:lnTo>
                <a:lnTo>
                  <a:pt x="360" y="412"/>
                </a:lnTo>
                <a:lnTo>
                  <a:pt x="360" y="411"/>
                </a:lnTo>
                <a:lnTo>
                  <a:pt x="360" y="412"/>
                </a:lnTo>
                <a:lnTo>
                  <a:pt x="361" y="411"/>
                </a:lnTo>
                <a:lnTo>
                  <a:pt x="361" y="412"/>
                </a:lnTo>
                <a:lnTo>
                  <a:pt x="361" y="413"/>
                </a:lnTo>
                <a:lnTo>
                  <a:pt x="361" y="412"/>
                </a:lnTo>
                <a:lnTo>
                  <a:pt x="361" y="413"/>
                </a:lnTo>
                <a:lnTo>
                  <a:pt x="361" y="412"/>
                </a:lnTo>
                <a:lnTo>
                  <a:pt x="361" y="413"/>
                </a:lnTo>
                <a:lnTo>
                  <a:pt x="361" y="412"/>
                </a:lnTo>
                <a:lnTo>
                  <a:pt x="361" y="413"/>
                </a:lnTo>
                <a:lnTo>
                  <a:pt x="362" y="413"/>
                </a:lnTo>
                <a:lnTo>
                  <a:pt x="361" y="413"/>
                </a:lnTo>
                <a:lnTo>
                  <a:pt x="361" y="414"/>
                </a:lnTo>
                <a:lnTo>
                  <a:pt x="361" y="413"/>
                </a:lnTo>
                <a:lnTo>
                  <a:pt x="361" y="414"/>
                </a:lnTo>
                <a:lnTo>
                  <a:pt x="361" y="413"/>
                </a:lnTo>
                <a:lnTo>
                  <a:pt x="361" y="414"/>
                </a:lnTo>
                <a:lnTo>
                  <a:pt x="361" y="413"/>
                </a:lnTo>
                <a:lnTo>
                  <a:pt x="361" y="414"/>
                </a:lnTo>
                <a:lnTo>
                  <a:pt x="361" y="415"/>
                </a:lnTo>
                <a:lnTo>
                  <a:pt x="362" y="415"/>
                </a:lnTo>
                <a:lnTo>
                  <a:pt x="363" y="415"/>
                </a:lnTo>
                <a:lnTo>
                  <a:pt x="362" y="415"/>
                </a:lnTo>
                <a:lnTo>
                  <a:pt x="363" y="415"/>
                </a:lnTo>
                <a:lnTo>
                  <a:pt x="362" y="415"/>
                </a:lnTo>
                <a:lnTo>
                  <a:pt x="363" y="415"/>
                </a:lnTo>
                <a:lnTo>
                  <a:pt x="362" y="416"/>
                </a:lnTo>
                <a:lnTo>
                  <a:pt x="363" y="416"/>
                </a:lnTo>
                <a:lnTo>
                  <a:pt x="363" y="417"/>
                </a:lnTo>
                <a:lnTo>
                  <a:pt x="362" y="417"/>
                </a:lnTo>
                <a:lnTo>
                  <a:pt x="363" y="417"/>
                </a:lnTo>
                <a:lnTo>
                  <a:pt x="362" y="417"/>
                </a:lnTo>
                <a:lnTo>
                  <a:pt x="363" y="417"/>
                </a:lnTo>
                <a:lnTo>
                  <a:pt x="362" y="417"/>
                </a:lnTo>
                <a:lnTo>
                  <a:pt x="362" y="418"/>
                </a:lnTo>
                <a:lnTo>
                  <a:pt x="363" y="418"/>
                </a:lnTo>
                <a:lnTo>
                  <a:pt x="362" y="418"/>
                </a:lnTo>
                <a:lnTo>
                  <a:pt x="362" y="417"/>
                </a:lnTo>
                <a:lnTo>
                  <a:pt x="361" y="417"/>
                </a:lnTo>
                <a:lnTo>
                  <a:pt x="361" y="418"/>
                </a:lnTo>
                <a:lnTo>
                  <a:pt x="361" y="419"/>
                </a:lnTo>
                <a:lnTo>
                  <a:pt x="362" y="419"/>
                </a:lnTo>
                <a:lnTo>
                  <a:pt x="361" y="419"/>
                </a:lnTo>
                <a:lnTo>
                  <a:pt x="361" y="420"/>
                </a:lnTo>
                <a:lnTo>
                  <a:pt x="361" y="419"/>
                </a:lnTo>
                <a:lnTo>
                  <a:pt x="361" y="420"/>
                </a:lnTo>
                <a:lnTo>
                  <a:pt x="361" y="421"/>
                </a:lnTo>
                <a:lnTo>
                  <a:pt x="362" y="421"/>
                </a:lnTo>
                <a:lnTo>
                  <a:pt x="363" y="421"/>
                </a:lnTo>
                <a:lnTo>
                  <a:pt x="362" y="421"/>
                </a:lnTo>
                <a:lnTo>
                  <a:pt x="363" y="421"/>
                </a:lnTo>
                <a:lnTo>
                  <a:pt x="363" y="422"/>
                </a:lnTo>
                <a:lnTo>
                  <a:pt x="362" y="422"/>
                </a:lnTo>
                <a:lnTo>
                  <a:pt x="363" y="422"/>
                </a:lnTo>
                <a:lnTo>
                  <a:pt x="362" y="422"/>
                </a:lnTo>
                <a:lnTo>
                  <a:pt x="363" y="422"/>
                </a:lnTo>
                <a:lnTo>
                  <a:pt x="363" y="423"/>
                </a:lnTo>
                <a:lnTo>
                  <a:pt x="363" y="422"/>
                </a:lnTo>
                <a:lnTo>
                  <a:pt x="364" y="422"/>
                </a:lnTo>
                <a:lnTo>
                  <a:pt x="364" y="421"/>
                </a:lnTo>
                <a:lnTo>
                  <a:pt x="365" y="421"/>
                </a:lnTo>
                <a:lnTo>
                  <a:pt x="366" y="421"/>
                </a:lnTo>
                <a:lnTo>
                  <a:pt x="366" y="422"/>
                </a:lnTo>
                <a:lnTo>
                  <a:pt x="367" y="422"/>
                </a:lnTo>
                <a:lnTo>
                  <a:pt x="367" y="423"/>
                </a:lnTo>
                <a:lnTo>
                  <a:pt x="366" y="423"/>
                </a:lnTo>
                <a:lnTo>
                  <a:pt x="366" y="424"/>
                </a:lnTo>
                <a:lnTo>
                  <a:pt x="367" y="424"/>
                </a:lnTo>
                <a:lnTo>
                  <a:pt x="367" y="425"/>
                </a:lnTo>
                <a:lnTo>
                  <a:pt x="367" y="424"/>
                </a:lnTo>
                <a:lnTo>
                  <a:pt x="368" y="424"/>
                </a:lnTo>
                <a:lnTo>
                  <a:pt x="367" y="424"/>
                </a:lnTo>
                <a:lnTo>
                  <a:pt x="368" y="424"/>
                </a:lnTo>
                <a:lnTo>
                  <a:pt x="368" y="425"/>
                </a:lnTo>
                <a:lnTo>
                  <a:pt x="369" y="425"/>
                </a:lnTo>
                <a:lnTo>
                  <a:pt x="368" y="425"/>
                </a:lnTo>
                <a:lnTo>
                  <a:pt x="369" y="425"/>
                </a:lnTo>
                <a:lnTo>
                  <a:pt x="368" y="425"/>
                </a:lnTo>
                <a:lnTo>
                  <a:pt x="369" y="425"/>
                </a:lnTo>
                <a:lnTo>
                  <a:pt x="368" y="425"/>
                </a:lnTo>
                <a:lnTo>
                  <a:pt x="369" y="425"/>
                </a:lnTo>
                <a:lnTo>
                  <a:pt x="369" y="426"/>
                </a:lnTo>
                <a:lnTo>
                  <a:pt x="369" y="425"/>
                </a:lnTo>
                <a:lnTo>
                  <a:pt x="369" y="426"/>
                </a:lnTo>
                <a:lnTo>
                  <a:pt x="369" y="425"/>
                </a:lnTo>
                <a:lnTo>
                  <a:pt x="369" y="426"/>
                </a:lnTo>
                <a:lnTo>
                  <a:pt x="369" y="425"/>
                </a:lnTo>
                <a:lnTo>
                  <a:pt x="370" y="425"/>
                </a:lnTo>
                <a:lnTo>
                  <a:pt x="369" y="425"/>
                </a:lnTo>
                <a:lnTo>
                  <a:pt x="370" y="425"/>
                </a:lnTo>
                <a:lnTo>
                  <a:pt x="369" y="425"/>
                </a:lnTo>
                <a:lnTo>
                  <a:pt x="370" y="425"/>
                </a:lnTo>
                <a:lnTo>
                  <a:pt x="369" y="425"/>
                </a:lnTo>
                <a:lnTo>
                  <a:pt x="370" y="425"/>
                </a:lnTo>
                <a:lnTo>
                  <a:pt x="369" y="424"/>
                </a:lnTo>
                <a:lnTo>
                  <a:pt x="370" y="424"/>
                </a:lnTo>
                <a:lnTo>
                  <a:pt x="371" y="424"/>
                </a:lnTo>
                <a:lnTo>
                  <a:pt x="371" y="425"/>
                </a:lnTo>
                <a:lnTo>
                  <a:pt x="371" y="424"/>
                </a:lnTo>
                <a:lnTo>
                  <a:pt x="372" y="424"/>
                </a:lnTo>
                <a:lnTo>
                  <a:pt x="371" y="424"/>
                </a:lnTo>
                <a:lnTo>
                  <a:pt x="372" y="424"/>
                </a:lnTo>
                <a:lnTo>
                  <a:pt x="371" y="424"/>
                </a:lnTo>
                <a:lnTo>
                  <a:pt x="371" y="423"/>
                </a:lnTo>
                <a:lnTo>
                  <a:pt x="372" y="423"/>
                </a:lnTo>
                <a:lnTo>
                  <a:pt x="371" y="423"/>
                </a:lnTo>
                <a:lnTo>
                  <a:pt x="372" y="423"/>
                </a:lnTo>
                <a:lnTo>
                  <a:pt x="371" y="423"/>
                </a:lnTo>
                <a:lnTo>
                  <a:pt x="371" y="422"/>
                </a:lnTo>
                <a:lnTo>
                  <a:pt x="372" y="422"/>
                </a:lnTo>
                <a:lnTo>
                  <a:pt x="371" y="422"/>
                </a:lnTo>
                <a:lnTo>
                  <a:pt x="372" y="422"/>
                </a:lnTo>
                <a:lnTo>
                  <a:pt x="371" y="422"/>
                </a:lnTo>
                <a:lnTo>
                  <a:pt x="371" y="421"/>
                </a:lnTo>
                <a:lnTo>
                  <a:pt x="372" y="421"/>
                </a:lnTo>
                <a:lnTo>
                  <a:pt x="371" y="421"/>
                </a:lnTo>
                <a:lnTo>
                  <a:pt x="372" y="421"/>
                </a:lnTo>
                <a:lnTo>
                  <a:pt x="373" y="421"/>
                </a:lnTo>
                <a:lnTo>
                  <a:pt x="374" y="421"/>
                </a:lnTo>
                <a:lnTo>
                  <a:pt x="374" y="422"/>
                </a:lnTo>
                <a:lnTo>
                  <a:pt x="373" y="422"/>
                </a:lnTo>
                <a:lnTo>
                  <a:pt x="374" y="422"/>
                </a:lnTo>
                <a:lnTo>
                  <a:pt x="374" y="423"/>
                </a:lnTo>
                <a:lnTo>
                  <a:pt x="374" y="422"/>
                </a:lnTo>
                <a:lnTo>
                  <a:pt x="375" y="422"/>
                </a:lnTo>
                <a:lnTo>
                  <a:pt x="374" y="422"/>
                </a:lnTo>
                <a:lnTo>
                  <a:pt x="375" y="422"/>
                </a:lnTo>
                <a:lnTo>
                  <a:pt x="375" y="421"/>
                </a:lnTo>
                <a:lnTo>
                  <a:pt x="376" y="421"/>
                </a:lnTo>
                <a:lnTo>
                  <a:pt x="377" y="421"/>
                </a:lnTo>
                <a:lnTo>
                  <a:pt x="377" y="420"/>
                </a:lnTo>
                <a:lnTo>
                  <a:pt x="376" y="420"/>
                </a:lnTo>
                <a:lnTo>
                  <a:pt x="376" y="419"/>
                </a:lnTo>
                <a:lnTo>
                  <a:pt x="376" y="420"/>
                </a:lnTo>
                <a:lnTo>
                  <a:pt x="376" y="419"/>
                </a:lnTo>
                <a:lnTo>
                  <a:pt x="377" y="419"/>
                </a:lnTo>
                <a:lnTo>
                  <a:pt x="377" y="418"/>
                </a:lnTo>
                <a:lnTo>
                  <a:pt x="376" y="418"/>
                </a:lnTo>
                <a:lnTo>
                  <a:pt x="376" y="417"/>
                </a:lnTo>
                <a:lnTo>
                  <a:pt x="376" y="418"/>
                </a:lnTo>
                <a:lnTo>
                  <a:pt x="375" y="418"/>
                </a:lnTo>
                <a:lnTo>
                  <a:pt x="375" y="417"/>
                </a:lnTo>
                <a:lnTo>
                  <a:pt x="374" y="417"/>
                </a:lnTo>
                <a:lnTo>
                  <a:pt x="375" y="416"/>
                </a:lnTo>
                <a:lnTo>
                  <a:pt x="374" y="416"/>
                </a:lnTo>
                <a:lnTo>
                  <a:pt x="375" y="416"/>
                </a:lnTo>
                <a:lnTo>
                  <a:pt x="374" y="416"/>
                </a:lnTo>
                <a:lnTo>
                  <a:pt x="375" y="416"/>
                </a:lnTo>
                <a:lnTo>
                  <a:pt x="375" y="415"/>
                </a:lnTo>
                <a:lnTo>
                  <a:pt x="376" y="415"/>
                </a:lnTo>
                <a:lnTo>
                  <a:pt x="377" y="415"/>
                </a:lnTo>
                <a:lnTo>
                  <a:pt x="377" y="414"/>
                </a:lnTo>
                <a:lnTo>
                  <a:pt x="377" y="413"/>
                </a:lnTo>
                <a:lnTo>
                  <a:pt x="377" y="414"/>
                </a:lnTo>
                <a:lnTo>
                  <a:pt x="377" y="413"/>
                </a:lnTo>
                <a:lnTo>
                  <a:pt x="377" y="414"/>
                </a:lnTo>
                <a:lnTo>
                  <a:pt x="377" y="413"/>
                </a:lnTo>
                <a:lnTo>
                  <a:pt x="376" y="414"/>
                </a:lnTo>
                <a:lnTo>
                  <a:pt x="376" y="413"/>
                </a:lnTo>
                <a:lnTo>
                  <a:pt x="376" y="412"/>
                </a:lnTo>
                <a:lnTo>
                  <a:pt x="377" y="413"/>
                </a:lnTo>
                <a:lnTo>
                  <a:pt x="377" y="412"/>
                </a:lnTo>
                <a:lnTo>
                  <a:pt x="377" y="413"/>
                </a:lnTo>
                <a:lnTo>
                  <a:pt x="377" y="412"/>
                </a:lnTo>
                <a:lnTo>
                  <a:pt x="377" y="413"/>
                </a:lnTo>
                <a:lnTo>
                  <a:pt x="377" y="412"/>
                </a:lnTo>
                <a:lnTo>
                  <a:pt x="377" y="411"/>
                </a:lnTo>
                <a:lnTo>
                  <a:pt x="377" y="412"/>
                </a:lnTo>
                <a:lnTo>
                  <a:pt x="377" y="411"/>
                </a:lnTo>
                <a:lnTo>
                  <a:pt x="377" y="412"/>
                </a:lnTo>
                <a:lnTo>
                  <a:pt x="377" y="411"/>
                </a:lnTo>
                <a:lnTo>
                  <a:pt x="378" y="412"/>
                </a:lnTo>
                <a:lnTo>
                  <a:pt x="378" y="411"/>
                </a:lnTo>
                <a:lnTo>
                  <a:pt x="378" y="412"/>
                </a:lnTo>
                <a:lnTo>
                  <a:pt x="378" y="411"/>
                </a:lnTo>
                <a:lnTo>
                  <a:pt x="378" y="412"/>
                </a:lnTo>
                <a:lnTo>
                  <a:pt x="378" y="411"/>
                </a:lnTo>
                <a:lnTo>
                  <a:pt x="378" y="412"/>
                </a:lnTo>
                <a:lnTo>
                  <a:pt x="379" y="412"/>
                </a:lnTo>
                <a:lnTo>
                  <a:pt x="379" y="411"/>
                </a:lnTo>
                <a:lnTo>
                  <a:pt x="379" y="412"/>
                </a:lnTo>
                <a:lnTo>
                  <a:pt x="379" y="411"/>
                </a:lnTo>
                <a:lnTo>
                  <a:pt x="379" y="412"/>
                </a:lnTo>
                <a:lnTo>
                  <a:pt x="379" y="413"/>
                </a:lnTo>
                <a:lnTo>
                  <a:pt x="379" y="412"/>
                </a:lnTo>
                <a:lnTo>
                  <a:pt x="379" y="413"/>
                </a:lnTo>
                <a:lnTo>
                  <a:pt x="379" y="412"/>
                </a:lnTo>
                <a:lnTo>
                  <a:pt x="379" y="413"/>
                </a:lnTo>
                <a:lnTo>
                  <a:pt x="379" y="412"/>
                </a:lnTo>
                <a:lnTo>
                  <a:pt x="379" y="413"/>
                </a:lnTo>
                <a:lnTo>
                  <a:pt x="380" y="413"/>
                </a:lnTo>
                <a:lnTo>
                  <a:pt x="379" y="413"/>
                </a:lnTo>
                <a:lnTo>
                  <a:pt x="380" y="413"/>
                </a:lnTo>
                <a:lnTo>
                  <a:pt x="380" y="412"/>
                </a:lnTo>
                <a:lnTo>
                  <a:pt x="380" y="413"/>
                </a:lnTo>
                <a:lnTo>
                  <a:pt x="380" y="412"/>
                </a:lnTo>
                <a:lnTo>
                  <a:pt x="380" y="413"/>
                </a:lnTo>
                <a:lnTo>
                  <a:pt x="380" y="412"/>
                </a:lnTo>
                <a:lnTo>
                  <a:pt x="381" y="412"/>
                </a:lnTo>
                <a:lnTo>
                  <a:pt x="381" y="413"/>
                </a:lnTo>
                <a:lnTo>
                  <a:pt x="381" y="412"/>
                </a:lnTo>
                <a:lnTo>
                  <a:pt x="380" y="412"/>
                </a:lnTo>
                <a:lnTo>
                  <a:pt x="381" y="412"/>
                </a:lnTo>
                <a:lnTo>
                  <a:pt x="381" y="411"/>
                </a:lnTo>
                <a:lnTo>
                  <a:pt x="381" y="412"/>
                </a:lnTo>
                <a:lnTo>
                  <a:pt x="381" y="411"/>
                </a:lnTo>
                <a:lnTo>
                  <a:pt x="381" y="412"/>
                </a:lnTo>
                <a:lnTo>
                  <a:pt x="381" y="411"/>
                </a:lnTo>
                <a:lnTo>
                  <a:pt x="381" y="412"/>
                </a:lnTo>
                <a:lnTo>
                  <a:pt x="381" y="411"/>
                </a:lnTo>
                <a:lnTo>
                  <a:pt x="381" y="412"/>
                </a:lnTo>
                <a:lnTo>
                  <a:pt x="382" y="412"/>
                </a:lnTo>
                <a:lnTo>
                  <a:pt x="381" y="412"/>
                </a:lnTo>
                <a:lnTo>
                  <a:pt x="382" y="412"/>
                </a:lnTo>
                <a:lnTo>
                  <a:pt x="382" y="411"/>
                </a:lnTo>
                <a:lnTo>
                  <a:pt x="382" y="412"/>
                </a:lnTo>
                <a:lnTo>
                  <a:pt x="382" y="411"/>
                </a:lnTo>
                <a:lnTo>
                  <a:pt x="382" y="412"/>
                </a:lnTo>
                <a:lnTo>
                  <a:pt x="382" y="411"/>
                </a:lnTo>
                <a:lnTo>
                  <a:pt x="382" y="412"/>
                </a:lnTo>
                <a:lnTo>
                  <a:pt x="382" y="411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2" y="412"/>
                </a:lnTo>
                <a:lnTo>
                  <a:pt x="383" y="412"/>
                </a:lnTo>
                <a:lnTo>
                  <a:pt x="383" y="413"/>
                </a:lnTo>
                <a:lnTo>
                  <a:pt x="383" y="412"/>
                </a:lnTo>
                <a:lnTo>
                  <a:pt x="383" y="413"/>
                </a:lnTo>
                <a:lnTo>
                  <a:pt x="383" y="412"/>
                </a:lnTo>
                <a:lnTo>
                  <a:pt x="383" y="413"/>
                </a:lnTo>
                <a:lnTo>
                  <a:pt x="383" y="412"/>
                </a:lnTo>
                <a:lnTo>
                  <a:pt x="383" y="413"/>
                </a:lnTo>
                <a:lnTo>
                  <a:pt x="383" y="414"/>
                </a:lnTo>
                <a:lnTo>
                  <a:pt x="383" y="413"/>
                </a:lnTo>
                <a:lnTo>
                  <a:pt x="383" y="414"/>
                </a:lnTo>
                <a:lnTo>
                  <a:pt x="383" y="413"/>
                </a:lnTo>
                <a:lnTo>
                  <a:pt x="383" y="414"/>
                </a:lnTo>
                <a:lnTo>
                  <a:pt x="383" y="413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4"/>
                </a:lnTo>
                <a:lnTo>
                  <a:pt x="382" y="414"/>
                </a:lnTo>
                <a:lnTo>
                  <a:pt x="383" y="415"/>
                </a:lnTo>
                <a:lnTo>
                  <a:pt x="382" y="415"/>
                </a:lnTo>
                <a:lnTo>
                  <a:pt x="383" y="415"/>
                </a:lnTo>
                <a:lnTo>
                  <a:pt x="384" y="415"/>
                </a:lnTo>
                <a:lnTo>
                  <a:pt x="383" y="415"/>
                </a:lnTo>
                <a:lnTo>
                  <a:pt x="384" y="415"/>
                </a:lnTo>
                <a:lnTo>
                  <a:pt x="385" y="415"/>
                </a:lnTo>
                <a:lnTo>
                  <a:pt x="384" y="415"/>
                </a:lnTo>
                <a:lnTo>
                  <a:pt x="384" y="416"/>
                </a:lnTo>
                <a:lnTo>
                  <a:pt x="385" y="416"/>
                </a:lnTo>
                <a:lnTo>
                  <a:pt x="386" y="416"/>
                </a:lnTo>
                <a:lnTo>
                  <a:pt x="385" y="416"/>
                </a:lnTo>
                <a:lnTo>
                  <a:pt x="386" y="416"/>
                </a:lnTo>
                <a:lnTo>
                  <a:pt x="385" y="416"/>
                </a:lnTo>
                <a:lnTo>
                  <a:pt x="386" y="416"/>
                </a:lnTo>
                <a:lnTo>
                  <a:pt x="385" y="416"/>
                </a:lnTo>
                <a:lnTo>
                  <a:pt x="386" y="416"/>
                </a:lnTo>
                <a:lnTo>
                  <a:pt x="386" y="415"/>
                </a:lnTo>
                <a:lnTo>
                  <a:pt x="387" y="415"/>
                </a:lnTo>
                <a:lnTo>
                  <a:pt x="388" y="415"/>
                </a:lnTo>
                <a:lnTo>
                  <a:pt x="388" y="414"/>
                </a:lnTo>
                <a:lnTo>
                  <a:pt x="388" y="413"/>
                </a:lnTo>
                <a:lnTo>
                  <a:pt x="388" y="414"/>
                </a:lnTo>
                <a:lnTo>
                  <a:pt x="388" y="413"/>
                </a:lnTo>
                <a:lnTo>
                  <a:pt x="388" y="414"/>
                </a:lnTo>
                <a:lnTo>
                  <a:pt x="387" y="414"/>
                </a:lnTo>
                <a:lnTo>
                  <a:pt x="387" y="413"/>
                </a:lnTo>
                <a:lnTo>
                  <a:pt x="387" y="414"/>
                </a:lnTo>
                <a:lnTo>
                  <a:pt x="387" y="413"/>
                </a:lnTo>
                <a:lnTo>
                  <a:pt x="387" y="412"/>
                </a:lnTo>
                <a:lnTo>
                  <a:pt x="387" y="413"/>
                </a:lnTo>
                <a:lnTo>
                  <a:pt x="387" y="412"/>
                </a:lnTo>
                <a:lnTo>
                  <a:pt x="388" y="412"/>
                </a:lnTo>
                <a:lnTo>
                  <a:pt x="388" y="413"/>
                </a:lnTo>
                <a:lnTo>
                  <a:pt x="388" y="412"/>
                </a:lnTo>
                <a:lnTo>
                  <a:pt x="388" y="413"/>
                </a:lnTo>
                <a:lnTo>
                  <a:pt x="388" y="412"/>
                </a:lnTo>
                <a:lnTo>
                  <a:pt x="388" y="411"/>
                </a:lnTo>
                <a:lnTo>
                  <a:pt x="388" y="412"/>
                </a:lnTo>
                <a:lnTo>
                  <a:pt x="388" y="411"/>
                </a:lnTo>
                <a:lnTo>
                  <a:pt x="388" y="412"/>
                </a:lnTo>
                <a:lnTo>
                  <a:pt x="388" y="411"/>
                </a:lnTo>
                <a:lnTo>
                  <a:pt x="388" y="412"/>
                </a:lnTo>
                <a:lnTo>
                  <a:pt x="389" y="411"/>
                </a:lnTo>
                <a:lnTo>
                  <a:pt x="389" y="412"/>
                </a:lnTo>
                <a:lnTo>
                  <a:pt x="389" y="411"/>
                </a:lnTo>
                <a:lnTo>
                  <a:pt x="389" y="412"/>
                </a:lnTo>
                <a:lnTo>
                  <a:pt x="389" y="411"/>
                </a:lnTo>
                <a:lnTo>
                  <a:pt x="389" y="412"/>
                </a:lnTo>
                <a:lnTo>
                  <a:pt x="390" y="412"/>
                </a:lnTo>
                <a:lnTo>
                  <a:pt x="390" y="411"/>
                </a:lnTo>
                <a:lnTo>
                  <a:pt x="390" y="412"/>
                </a:lnTo>
                <a:lnTo>
                  <a:pt x="390" y="411"/>
                </a:lnTo>
                <a:lnTo>
                  <a:pt x="390" y="412"/>
                </a:lnTo>
                <a:lnTo>
                  <a:pt x="390" y="413"/>
                </a:lnTo>
                <a:lnTo>
                  <a:pt x="390" y="412"/>
                </a:lnTo>
                <a:lnTo>
                  <a:pt x="390" y="413"/>
                </a:lnTo>
                <a:lnTo>
                  <a:pt x="390" y="412"/>
                </a:lnTo>
                <a:lnTo>
                  <a:pt x="390" y="413"/>
                </a:lnTo>
                <a:lnTo>
                  <a:pt x="390" y="412"/>
                </a:lnTo>
                <a:lnTo>
                  <a:pt x="390" y="413"/>
                </a:lnTo>
                <a:lnTo>
                  <a:pt x="391" y="413"/>
                </a:lnTo>
                <a:lnTo>
                  <a:pt x="391" y="412"/>
                </a:lnTo>
                <a:lnTo>
                  <a:pt x="391" y="413"/>
                </a:lnTo>
                <a:lnTo>
                  <a:pt x="391" y="412"/>
                </a:lnTo>
                <a:lnTo>
                  <a:pt x="391" y="413"/>
                </a:lnTo>
                <a:lnTo>
                  <a:pt x="391" y="412"/>
                </a:lnTo>
                <a:lnTo>
                  <a:pt x="392" y="413"/>
                </a:lnTo>
                <a:lnTo>
                  <a:pt x="392" y="412"/>
                </a:lnTo>
                <a:lnTo>
                  <a:pt x="391" y="412"/>
                </a:lnTo>
                <a:lnTo>
                  <a:pt x="392" y="412"/>
                </a:lnTo>
                <a:lnTo>
                  <a:pt x="392" y="411"/>
                </a:lnTo>
                <a:lnTo>
                  <a:pt x="392" y="412"/>
                </a:lnTo>
                <a:lnTo>
                  <a:pt x="392" y="411"/>
                </a:lnTo>
                <a:lnTo>
                  <a:pt x="392" y="412"/>
                </a:lnTo>
                <a:lnTo>
                  <a:pt x="392" y="411"/>
                </a:lnTo>
                <a:lnTo>
                  <a:pt x="392" y="412"/>
                </a:lnTo>
                <a:lnTo>
                  <a:pt x="392" y="411"/>
                </a:lnTo>
                <a:lnTo>
                  <a:pt x="392" y="412"/>
                </a:lnTo>
                <a:lnTo>
                  <a:pt x="393" y="412"/>
                </a:lnTo>
                <a:lnTo>
                  <a:pt x="393" y="411"/>
                </a:lnTo>
                <a:lnTo>
                  <a:pt x="393" y="412"/>
                </a:lnTo>
                <a:lnTo>
                  <a:pt x="393" y="411"/>
                </a:lnTo>
                <a:lnTo>
                  <a:pt x="393" y="412"/>
                </a:lnTo>
                <a:lnTo>
                  <a:pt x="393" y="411"/>
                </a:lnTo>
                <a:lnTo>
                  <a:pt x="393" y="412"/>
                </a:lnTo>
                <a:lnTo>
                  <a:pt x="393" y="411"/>
                </a:lnTo>
                <a:lnTo>
                  <a:pt x="393" y="410"/>
                </a:lnTo>
                <a:lnTo>
                  <a:pt x="393" y="409"/>
                </a:lnTo>
                <a:lnTo>
                  <a:pt x="393" y="410"/>
                </a:lnTo>
                <a:lnTo>
                  <a:pt x="393" y="409"/>
                </a:lnTo>
                <a:lnTo>
                  <a:pt x="393" y="408"/>
                </a:lnTo>
                <a:lnTo>
                  <a:pt x="392" y="408"/>
                </a:lnTo>
                <a:lnTo>
                  <a:pt x="391" y="408"/>
                </a:lnTo>
                <a:lnTo>
                  <a:pt x="392" y="408"/>
                </a:lnTo>
                <a:lnTo>
                  <a:pt x="392" y="407"/>
                </a:lnTo>
                <a:lnTo>
                  <a:pt x="391" y="407"/>
                </a:lnTo>
                <a:lnTo>
                  <a:pt x="391" y="406"/>
                </a:lnTo>
                <a:lnTo>
                  <a:pt x="392" y="406"/>
                </a:lnTo>
                <a:lnTo>
                  <a:pt x="391" y="406"/>
                </a:lnTo>
                <a:lnTo>
                  <a:pt x="391" y="405"/>
                </a:lnTo>
                <a:lnTo>
                  <a:pt x="392" y="406"/>
                </a:lnTo>
                <a:lnTo>
                  <a:pt x="392" y="405"/>
                </a:lnTo>
                <a:lnTo>
                  <a:pt x="392" y="406"/>
                </a:lnTo>
                <a:lnTo>
                  <a:pt x="392" y="405"/>
                </a:lnTo>
                <a:lnTo>
                  <a:pt x="392" y="406"/>
                </a:lnTo>
                <a:lnTo>
                  <a:pt x="393" y="406"/>
                </a:lnTo>
                <a:lnTo>
                  <a:pt x="393" y="405"/>
                </a:lnTo>
                <a:lnTo>
                  <a:pt x="393" y="406"/>
                </a:lnTo>
                <a:lnTo>
                  <a:pt x="393" y="405"/>
                </a:lnTo>
                <a:lnTo>
                  <a:pt x="393" y="404"/>
                </a:lnTo>
                <a:lnTo>
                  <a:pt x="393" y="403"/>
                </a:lnTo>
                <a:lnTo>
                  <a:pt x="393" y="402"/>
                </a:lnTo>
                <a:lnTo>
                  <a:pt x="393" y="401"/>
                </a:lnTo>
                <a:lnTo>
                  <a:pt x="392" y="401"/>
                </a:lnTo>
                <a:lnTo>
                  <a:pt x="392" y="402"/>
                </a:lnTo>
                <a:lnTo>
                  <a:pt x="391" y="402"/>
                </a:lnTo>
                <a:lnTo>
                  <a:pt x="391" y="401"/>
                </a:lnTo>
                <a:lnTo>
                  <a:pt x="392" y="401"/>
                </a:lnTo>
                <a:lnTo>
                  <a:pt x="391" y="401"/>
                </a:lnTo>
                <a:lnTo>
                  <a:pt x="391" y="400"/>
                </a:lnTo>
                <a:lnTo>
                  <a:pt x="391" y="401"/>
                </a:lnTo>
                <a:lnTo>
                  <a:pt x="391" y="400"/>
                </a:lnTo>
                <a:lnTo>
                  <a:pt x="391" y="401"/>
                </a:lnTo>
                <a:lnTo>
                  <a:pt x="390" y="400"/>
                </a:lnTo>
                <a:lnTo>
                  <a:pt x="390" y="401"/>
                </a:lnTo>
                <a:lnTo>
                  <a:pt x="390" y="402"/>
                </a:lnTo>
                <a:lnTo>
                  <a:pt x="389" y="402"/>
                </a:lnTo>
                <a:lnTo>
                  <a:pt x="389" y="401"/>
                </a:lnTo>
                <a:lnTo>
                  <a:pt x="389" y="402"/>
                </a:lnTo>
                <a:lnTo>
                  <a:pt x="388" y="402"/>
                </a:lnTo>
                <a:lnTo>
                  <a:pt x="388" y="401"/>
                </a:lnTo>
                <a:lnTo>
                  <a:pt x="387" y="401"/>
                </a:lnTo>
                <a:lnTo>
                  <a:pt x="387" y="400"/>
                </a:lnTo>
                <a:lnTo>
                  <a:pt x="387" y="401"/>
                </a:lnTo>
                <a:lnTo>
                  <a:pt x="387" y="400"/>
                </a:lnTo>
                <a:lnTo>
                  <a:pt x="388" y="400"/>
                </a:lnTo>
                <a:lnTo>
                  <a:pt x="388" y="399"/>
                </a:lnTo>
                <a:lnTo>
                  <a:pt x="388" y="400"/>
                </a:lnTo>
                <a:lnTo>
                  <a:pt x="388" y="399"/>
                </a:lnTo>
                <a:lnTo>
                  <a:pt x="387" y="399"/>
                </a:lnTo>
                <a:lnTo>
                  <a:pt x="387" y="398"/>
                </a:lnTo>
                <a:lnTo>
                  <a:pt x="387" y="399"/>
                </a:lnTo>
                <a:lnTo>
                  <a:pt x="386" y="399"/>
                </a:lnTo>
                <a:lnTo>
                  <a:pt x="386" y="398"/>
                </a:lnTo>
                <a:lnTo>
                  <a:pt x="385" y="398"/>
                </a:lnTo>
                <a:lnTo>
                  <a:pt x="386" y="398"/>
                </a:lnTo>
                <a:lnTo>
                  <a:pt x="385" y="398"/>
                </a:lnTo>
                <a:lnTo>
                  <a:pt x="386" y="398"/>
                </a:lnTo>
                <a:lnTo>
                  <a:pt x="385" y="397"/>
                </a:lnTo>
                <a:lnTo>
                  <a:pt x="386" y="397"/>
                </a:lnTo>
                <a:lnTo>
                  <a:pt x="385" y="397"/>
                </a:lnTo>
                <a:lnTo>
                  <a:pt x="386" y="397"/>
                </a:lnTo>
                <a:lnTo>
                  <a:pt x="385" y="397"/>
                </a:lnTo>
                <a:lnTo>
                  <a:pt x="386" y="397"/>
                </a:lnTo>
                <a:lnTo>
                  <a:pt x="385" y="397"/>
                </a:lnTo>
                <a:lnTo>
                  <a:pt x="386" y="397"/>
                </a:lnTo>
                <a:lnTo>
                  <a:pt x="385" y="397"/>
                </a:lnTo>
                <a:lnTo>
                  <a:pt x="386" y="397"/>
                </a:lnTo>
                <a:lnTo>
                  <a:pt x="386" y="396"/>
                </a:lnTo>
                <a:lnTo>
                  <a:pt x="387" y="396"/>
                </a:lnTo>
                <a:lnTo>
                  <a:pt x="388" y="396"/>
                </a:lnTo>
                <a:lnTo>
                  <a:pt x="388" y="395"/>
                </a:lnTo>
                <a:lnTo>
                  <a:pt x="388" y="394"/>
                </a:lnTo>
                <a:lnTo>
                  <a:pt x="388" y="395"/>
                </a:lnTo>
                <a:lnTo>
                  <a:pt x="387" y="395"/>
                </a:lnTo>
                <a:lnTo>
                  <a:pt x="387" y="394"/>
                </a:lnTo>
                <a:lnTo>
                  <a:pt x="388" y="394"/>
                </a:lnTo>
                <a:lnTo>
                  <a:pt x="388" y="393"/>
                </a:lnTo>
                <a:lnTo>
                  <a:pt x="388" y="392"/>
                </a:lnTo>
                <a:lnTo>
                  <a:pt x="388" y="393"/>
                </a:lnTo>
                <a:lnTo>
                  <a:pt x="388" y="392"/>
                </a:lnTo>
                <a:lnTo>
                  <a:pt x="388" y="393"/>
                </a:lnTo>
                <a:lnTo>
                  <a:pt x="388" y="392"/>
                </a:lnTo>
                <a:lnTo>
                  <a:pt x="388" y="393"/>
                </a:lnTo>
                <a:lnTo>
                  <a:pt x="389" y="392"/>
                </a:lnTo>
                <a:lnTo>
                  <a:pt x="389" y="393"/>
                </a:lnTo>
                <a:lnTo>
                  <a:pt x="389" y="392"/>
                </a:lnTo>
                <a:lnTo>
                  <a:pt x="389" y="393"/>
                </a:lnTo>
                <a:lnTo>
                  <a:pt x="389" y="392"/>
                </a:lnTo>
                <a:lnTo>
                  <a:pt x="389" y="393"/>
                </a:lnTo>
                <a:lnTo>
                  <a:pt x="390" y="393"/>
                </a:lnTo>
                <a:lnTo>
                  <a:pt x="390" y="392"/>
                </a:lnTo>
                <a:lnTo>
                  <a:pt x="390" y="393"/>
                </a:lnTo>
                <a:lnTo>
                  <a:pt x="390" y="392"/>
                </a:lnTo>
                <a:lnTo>
                  <a:pt x="390" y="393"/>
                </a:lnTo>
                <a:lnTo>
                  <a:pt x="390" y="394"/>
                </a:lnTo>
                <a:lnTo>
                  <a:pt x="391" y="394"/>
                </a:lnTo>
                <a:lnTo>
                  <a:pt x="392" y="394"/>
                </a:lnTo>
                <a:lnTo>
                  <a:pt x="392" y="393"/>
                </a:lnTo>
                <a:lnTo>
                  <a:pt x="391" y="393"/>
                </a:lnTo>
                <a:lnTo>
                  <a:pt x="392" y="393"/>
                </a:lnTo>
                <a:lnTo>
                  <a:pt x="392" y="392"/>
                </a:lnTo>
                <a:lnTo>
                  <a:pt x="392" y="393"/>
                </a:lnTo>
                <a:lnTo>
                  <a:pt x="392" y="392"/>
                </a:lnTo>
                <a:lnTo>
                  <a:pt x="392" y="393"/>
                </a:lnTo>
                <a:lnTo>
                  <a:pt x="392" y="392"/>
                </a:lnTo>
                <a:lnTo>
                  <a:pt x="392" y="393"/>
                </a:lnTo>
                <a:lnTo>
                  <a:pt x="392" y="392"/>
                </a:lnTo>
                <a:lnTo>
                  <a:pt x="392" y="393"/>
                </a:lnTo>
                <a:lnTo>
                  <a:pt x="393" y="393"/>
                </a:lnTo>
                <a:lnTo>
                  <a:pt x="393" y="392"/>
                </a:lnTo>
                <a:lnTo>
                  <a:pt x="393" y="393"/>
                </a:lnTo>
                <a:lnTo>
                  <a:pt x="393" y="392"/>
                </a:lnTo>
                <a:lnTo>
                  <a:pt x="393" y="393"/>
                </a:lnTo>
                <a:lnTo>
                  <a:pt x="393" y="392"/>
                </a:lnTo>
                <a:lnTo>
                  <a:pt x="393" y="393"/>
                </a:lnTo>
                <a:lnTo>
                  <a:pt x="393" y="392"/>
                </a:lnTo>
                <a:lnTo>
                  <a:pt x="393" y="391"/>
                </a:lnTo>
                <a:lnTo>
                  <a:pt x="393" y="390"/>
                </a:lnTo>
                <a:lnTo>
                  <a:pt x="393" y="391"/>
                </a:lnTo>
                <a:lnTo>
                  <a:pt x="393" y="390"/>
                </a:lnTo>
                <a:lnTo>
                  <a:pt x="393" y="389"/>
                </a:lnTo>
                <a:lnTo>
                  <a:pt x="392" y="389"/>
                </a:lnTo>
                <a:lnTo>
                  <a:pt x="391" y="389"/>
                </a:lnTo>
                <a:lnTo>
                  <a:pt x="392" y="389"/>
                </a:lnTo>
                <a:lnTo>
                  <a:pt x="392" y="388"/>
                </a:lnTo>
                <a:lnTo>
                  <a:pt x="391" y="388"/>
                </a:lnTo>
                <a:lnTo>
                  <a:pt x="391" y="387"/>
                </a:lnTo>
                <a:lnTo>
                  <a:pt x="392" y="387"/>
                </a:lnTo>
                <a:lnTo>
                  <a:pt x="391" y="387"/>
                </a:lnTo>
                <a:lnTo>
                  <a:pt x="392" y="387"/>
                </a:lnTo>
                <a:lnTo>
                  <a:pt x="392" y="386"/>
                </a:lnTo>
                <a:lnTo>
                  <a:pt x="392" y="387"/>
                </a:lnTo>
                <a:lnTo>
                  <a:pt x="393" y="387"/>
                </a:lnTo>
                <a:lnTo>
                  <a:pt x="393" y="386"/>
                </a:lnTo>
                <a:lnTo>
                  <a:pt x="393" y="385"/>
                </a:lnTo>
                <a:lnTo>
                  <a:pt x="393" y="386"/>
                </a:lnTo>
                <a:lnTo>
                  <a:pt x="393" y="385"/>
                </a:lnTo>
                <a:lnTo>
                  <a:pt x="393" y="384"/>
                </a:lnTo>
                <a:lnTo>
                  <a:pt x="393" y="383"/>
                </a:lnTo>
                <a:lnTo>
                  <a:pt x="394" y="383"/>
                </a:lnTo>
                <a:lnTo>
                  <a:pt x="394" y="384"/>
                </a:lnTo>
                <a:lnTo>
                  <a:pt x="394" y="383"/>
                </a:lnTo>
                <a:lnTo>
                  <a:pt x="395" y="383"/>
                </a:lnTo>
                <a:lnTo>
                  <a:pt x="396" y="383"/>
                </a:lnTo>
                <a:lnTo>
                  <a:pt x="396" y="384"/>
                </a:lnTo>
                <a:lnTo>
                  <a:pt x="395" y="384"/>
                </a:lnTo>
                <a:lnTo>
                  <a:pt x="396" y="384"/>
                </a:lnTo>
                <a:lnTo>
                  <a:pt x="396" y="385"/>
                </a:lnTo>
                <a:lnTo>
                  <a:pt x="396" y="384"/>
                </a:lnTo>
                <a:lnTo>
                  <a:pt x="397" y="384"/>
                </a:lnTo>
                <a:lnTo>
                  <a:pt x="397" y="383"/>
                </a:lnTo>
                <a:lnTo>
                  <a:pt x="398" y="383"/>
                </a:lnTo>
                <a:lnTo>
                  <a:pt x="398" y="384"/>
                </a:lnTo>
                <a:lnTo>
                  <a:pt x="398" y="383"/>
                </a:lnTo>
                <a:lnTo>
                  <a:pt x="399" y="383"/>
                </a:lnTo>
                <a:lnTo>
                  <a:pt x="399" y="384"/>
                </a:lnTo>
                <a:lnTo>
                  <a:pt x="400" y="384"/>
                </a:lnTo>
                <a:lnTo>
                  <a:pt x="400" y="385"/>
                </a:lnTo>
                <a:lnTo>
                  <a:pt x="399" y="385"/>
                </a:lnTo>
                <a:lnTo>
                  <a:pt x="399" y="386"/>
                </a:lnTo>
                <a:lnTo>
                  <a:pt x="399" y="385"/>
                </a:lnTo>
                <a:lnTo>
                  <a:pt x="399" y="386"/>
                </a:lnTo>
                <a:lnTo>
                  <a:pt x="400" y="386"/>
                </a:lnTo>
                <a:lnTo>
                  <a:pt x="400" y="387"/>
                </a:lnTo>
                <a:lnTo>
                  <a:pt x="400" y="386"/>
                </a:lnTo>
                <a:lnTo>
                  <a:pt x="401" y="386"/>
                </a:lnTo>
                <a:lnTo>
                  <a:pt x="400" y="386"/>
                </a:lnTo>
                <a:lnTo>
                  <a:pt x="401" y="386"/>
                </a:lnTo>
                <a:lnTo>
                  <a:pt x="401" y="387"/>
                </a:lnTo>
                <a:lnTo>
                  <a:pt x="401" y="388"/>
                </a:lnTo>
                <a:lnTo>
                  <a:pt x="402" y="388"/>
                </a:lnTo>
                <a:lnTo>
                  <a:pt x="402" y="387"/>
                </a:lnTo>
                <a:lnTo>
                  <a:pt x="403" y="387"/>
                </a:lnTo>
                <a:lnTo>
                  <a:pt x="402" y="387"/>
                </a:lnTo>
                <a:lnTo>
                  <a:pt x="403" y="387"/>
                </a:lnTo>
                <a:lnTo>
                  <a:pt x="402" y="387"/>
                </a:lnTo>
                <a:lnTo>
                  <a:pt x="403" y="387"/>
                </a:lnTo>
                <a:lnTo>
                  <a:pt x="403" y="386"/>
                </a:lnTo>
                <a:lnTo>
                  <a:pt x="402" y="386"/>
                </a:lnTo>
                <a:lnTo>
                  <a:pt x="403" y="386"/>
                </a:lnTo>
                <a:lnTo>
                  <a:pt x="403" y="387"/>
                </a:lnTo>
                <a:lnTo>
                  <a:pt x="404" y="387"/>
                </a:lnTo>
                <a:lnTo>
                  <a:pt x="404" y="386"/>
                </a:lnTo>
                <a:lnTo>
                  <a:pt x="404" y="385"/>
                </a:lnTo>
                <a:lnTo>
                  <a:pt x="404" y="386"/>
                </a:lnTo>
                <a:lnTo>
                  <a:pt x="404" y="385"/>
                </a:lnTo>
                <a:lnTo>
                  <a:pt x="403" y="385"/>
                </a:lnTo>
                <a:lnTo>
                  <a:pt x="404" y="385"/>
                </a:lnTo>
                <a:lnTo>
                  <a:pt x="404" y="384"/>
                </a:lnTo>
                <a:lnTo>
                  <a:pt x="404" y="383"/>
                </a:lnTo>
                <a:lnTo>
                  <a:pt x="405" y="383"/>
                </a:lnTo>
                <a:lnTo>
                  <a:pt x="405" y="384"/>
                </a:lnTo>
                <a:lnTo>
                  <a:pt x="405" y="383"/>
                </a:lnTo>
                <a:lnTo>
                  <a:pt x="406" y="383"/>
                </a:lnTo>
                <a:lnTo>
                  <a:pt x="405" y="383"/>
                </a:lnTo>
                <a:lnTo>
                  <a:pt x="406" y="383"/>
                </a:lnTo>
                <a:lnTo>
                  <a:pt x="407" y="384"/>
                </a:lnTo>
                <a:lnTo>
                  <a:pt x="406" y="384"/>
                </a:lnTo>
                <a:lnTo>
                  <a:pt x="407" y="384"/>
                </a:lnTo>
                <a:lnTo>
                  <a:pt x="407" y="385"/>
                </a:lnTo>
                <a:lnTo>
                  <a:pt x="407" y="384"/>
                </a:lnTo>
                <a:lnTo>
                  <a:pt x="408" y="384"/>
                </a:lnTo>
                <a:lnTo>
                  <a:pt x="408" y="383"/>
                </a:lnTo>
                <a:lnTo>
                  <a:pt x="409" y="383"/>
                </a:lnTo>
                <a:lnTo>
                  <a:pt x="409" y="384"/>
                </a:lnTo>
                <a:lnTo>
                  <a:pt x="409" y="383"/>
                </a:lnTo>
                <a:lnTo>
                  <a:pt x="410" y="383"/>
                </a:lnTo>
                <a:lnTo>
                  <a:pt x="410" y="384"/>
                </a:lnTo>
                <a:lnTo>
                  <a:pt x="411" y="384"/>
                </a:lnTo>
                <a:lnTo>
                  <a:pt x="410" y="384"/>
                </a:lnTo>
                <a:lnTo>
                  <a:pt x="411" y="384"/>
                </a:lnTo>
                <a:lnTo>
                  <a:pt x="411" y="385"/>
                </a:lnTo>
                <a:lnTo>
                  <a:pt x="410" y="385"/>
                </a:lnTo>
                <a:lnTo>
                  <a:pt x="411" y="385"/>
                </a:lnTo>
                <a:lnTo>
                  <a:pt x="410" y="385"/>
                </a:lnTo>
                <a:lnTo>
                  <a:pt x="410" y="386"/>
                </a:lnTo>
                <a:lnTo>
                  <a:pt x="410" y="385"/>
                </a:lnTo>
                <a:lnTo>
                  <a:pt x="410" y="386"/>
                </a:lnTo>
                <a:lnTo>
                  <a:pt x="411" y="386"/>
                </a:lnTo>
                <a:lnTo>
                  <a:pt x="410" y="386"/>
                </a:lnTo>
                <a:lnTo>
                  <a:pt x="410" y="387"/>
                </a:lnTo>
                <a:lnTo>
                  <a:pt x="411" y="387"/>
                </a:lnTo>
                <a:lnTo>
                  <a:pt x="411" y="386"/>
                </a:lnTo>
                <a:lnTo>
                  <a:pt x="412" y="386"/>
                </a:lnTo>
                <a:lnTo>
                  <a:pt x="412" y="387"/>
                </a:lnTo>
                <a:lnTo>
                  <a:pt x="412" y="388"/>
                </a:lnTo>
                <a:lnTo>
                  <a:pt x="413" y="388"/>
                </a:lnTo>
                <a:lnTo>
                  <a:pt x="412" y="388"/>
                </a:lnTo>
                <a:lnTo>
                  <a:pt x="413" y="388"/>
                </a:lnTo>
                <a:lnTo>
                  <a:pt x="412" y="388"/>
                </a:lnTo>
                <a:lnTo>
                  <a:pt x="413" y="388"/>
                </a:lnTo>
                <a:lnTo>
                  <a:pt x="412" y="388"/>
                </a:lnTo>
                <a:lnTo>
                  <a:pt x="412" y="389"/>
                </a:lnTo>
                <a:lnTo>
                  <a:pt x="411" y="389"/>
                </a:lnTo>
                <a:lnTo>
                  <a:pt x="410" y="389"/>
                </a:lnTo>
                <a:lnTo>
                  <a:pt x="411" y="389"/>
                </a:lnTo>
                <a:lnTo>
                  <a:pt x="410" y="389"/>
                </a:lnTo>
                <a:lnTo>
                  <a:pt x="410" y="390"/>
                </a:lnTo>
                <a:lnTo>
                  <a:pt x="410" y="391"/>
                </a:lnTo>
                <a:lnTo>
                  <a:pt x="410" y="390"/>
                </a:lnTo>
                <a:lnTo>
                  <a:pt x="411" y="390"/>
                </a:lnTo>
                <a:lnTo>
                  <a:pt x="411" y="391"/>
                </a:lnTo>
                <a:lnTo>
                  <a:pt x="410" y="391"/>
                </a:lnTo>
                <a:lnTo>
                  <a:pt x="411" y="391"/>
                </a:lnTo>
                <a:lnTo>
                  <a:pt x="410" y="391"/>
                </a:lnTo>
                <a:lnTo>
                  <a:pt x="411" y="391"/>
                </a:lnTo>
                <a:lnTo>
                  <a:pt x="410" y="391"/>
                </a:lnTo>
                <a:lnTo>
                  <a:pt x="410" y="392"/>
                </a:lnTo>
                <a:lnTo>
                  <a:pt x="410" y="393"/>
                </a:lnTo>
                <a:lnTo>
                  <a:pt x="410" y="392"/>
                </a:lnTo>
                <a:lnTo>
                  <a:pt x="410" y="393"/>
                </a:lnTo>
                <a:lnTo>
                  <a:pt x="410" y="392"/>
                </a:lnTo>
                <a:lnTo>
                  <a:pt x="410" y="393"/>
                </a:lnTo>
                <a:lnTo>
                  <a:pt x="410" y="392"/>
                </a:lnTo>
                <a:lnTo>
                  <a:pt x="410" y="393"/>
                </a:lnTo>
                <a:lnTo>
                  <a:pt x="411" y="393"/>
                </a:lnTo>
                <a:lnTo>
                  <a:pt x="410" y="393"/>
                </a:lnTo>
                <a:lnTo>
                  <a:pt x="411" y="393"/>
                </a:lnTo>
                <a:lnTo>
                  <a:pt x="411" y="392"/>
                </a:lnTo>
                <a:lnTo>
                  <a:pt x="411" y="393"/>
                </a:lnTo>
                <a:lnTo>
                  <a:pt x="411" y="392"/>
                </a:lnTo>
                <a:lnTo>
                  <a:pt x="411" y="393"/>
                </a:lnTo>
                <a:lnTo>
                  <a:pt x="411" y="392"/>
                </a:lnTo>
                <a:lnTo>
                  <a:pt x="412" y="392"/>
                </a:lnTo>
                <a:lnTo>
                  <a:pt x="412" y="393"/>
                </a:lnTo>
                <a:lnTo>
                  <a:pt x="412" y="392"/>
                </a:lnTo>
                <a:lnTo>
                  <a:pt x="412" y="393"/>
                </a:lnTo>
                <a:lnTo>
                  <a:pt x="412" y="394"/>
                </a:lnTo>
                <a:lnTo>
                  <a:pt x="413" y="394"/>
                </a:lnTo>
                <a:lnTo>
                  <a:pt x="412" y="394"/>
                </a:lnTo>
                <a:lnTo>
                  <a:pt x="413" y="394"/>
                </a:lnTo>
                <a:lnTo>
                  <a:pt x="414" y="394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3"/>
                </a:lnTo>
                <a:lnTo>
                  <a:pt x="413" y="393"/>
                </a:lnTo>
                <a:lnTo>
                  <a:pt x="414" y="392"/>
                </a:lnTo>
                <a:lnTo>
                  <a:pt x="414" y="393"/>
                </a:lnTo>
                <a:lnTo>
                  <a:pt x="414" y="392"/>
                </a:lnTo>
                <a:lnTo>
                  <a:pt x="414" y="393"/>
                </a:lnTo>
                <a:lnTo>
                  <a:pt x="414" y="392"/>
                </a:lnTo>
                <a:lnTo>
                  <a:pt x="414" y="393"/>
                </a:lnTo>
                <a:lnTo>
                  <a:pt x="414" y="392"/>
                </a:lnTo>
                <a:lnTo>
                  <a:pt x="414" y="393"/>
                </a:lnTo>
                <a:lnTo>
                  <a:pt x="415" y="393"/>
                </a:lnTo>
                <a:lnTo>
                  <a:pt x="414" y="393"/>
                </a:lnTo>
                <a:lnTo>
                  <a:pt x="415" y="393"/>
                </a:lnTo>
                <a:lnTo>
                  <a:pt x="415" y="392"/>
                </a:lnTo>
                <a:lnTo>
                  <a:pt x="415" y="393"/>
                </a:lnTo>
                <a:lnTo>
                  <a:pt x="415" y="392"/>
                </a:lnTo>
                <a:lnTo>
                  <a:pt x="415" y="393"/>
                </a:lnTo>
                <a:lnTo>
                  <a:pt x="415" y="392"/>
                </a:lnTo>
                <a:lnTo>
                  <a:pt x="415" y="393"/>
                </a:lnTo>
                <a:lnTo>
                  <a:pt x="415" y="392"/>
                </a:lnTo>
                <a:lnTo>
                  <a:pt x="415" y="393"/>
                </a:lnTo>
                <a:lnTo>
                  <a:pt x="416" y="393"/>
                </a:lnTo>
                <a:lnTo>
                  <a:pt x="415" y="393"/>
                </a:lnTo>
                <a:lnTo>
                  <a:pt x="415" y="394"/>
                </a:lnTo>
                <a:lnTo>
                  <a:pt x="416" y="394"/>
                </a:lnTo>
                <a:lnTo>
                  <a:pt x="416" y="395"/>
                </a:lnTo>
                <a:lnTo>
                  <a:pt x="416" y="394"/>
                </a:lnTo>
                <a:lnTo>
                  <a:pt x="416" y="395"/>
                </a:lnTo>
                <a:lnTo>
                  <a:pt x="415" y="395"/>
                </a:lnTo>
                <a:lnTo>
                  <a:pt x="416" y="395"/>
                </a:lnTo>
                <a:lnTo>
                  <a:pt x="415" y="395"/>
                </a:lnTo>
                <a:lnTo>
                  <a:pt x="415" y="396"/>
                </a:lnTo>
                <a:lnTo>
                  <a:pt x="416" y="396"/>
                </a:lnTo>
                <a:lnTo>
                  <a:pt x="417" y="396"/>
                </a:lnTo>
                <a:lnTo>
                  <a:pt x="416" y="396"/>
                </a:lnTo>
                <a:lnTo>
                  <a:pt x="417" y="396"/>
                </a:lnTo>
                <a:lnTo>
                  <a:pt x="417" y="397"/>
                </a:lnTo>
                <a:lnTo>
                  <a:pt x="418" y="397"/>
                </a:lnTo>
                <a:lnTo>
                  <a:pt x="419" y="397"/>
                </a:lnTo>
                <a:lnTo>
                  <a:pt x="419" y="396"/>
                </a:lnTo>
                <a:lnTo>
                  <a:pt x="420" y="396"/>
                </a:lnTo>
                <a:lnTo>
                  <a:pt x="421" y="396"/>
                </a:lnTo>
                <a:lnTo>
                  <a:pt x="421" y="395"/>
                </a:lnTo>
                <a:lnTo>
                  <a:pt x="421" y="394"/>
                </a:lnTo>
                <a:lnTo>
                  <a:pt x="420" y="394"/>
                </a:lnTo>
                <a:lnTo>
                  <a:pt x="420" y="395"/>
                </a:lnTo>
                <a:lnTo>
                  <a:pt x="420" y="394"/>
                </a:lnTo>
                <a:lnTo>
                  <a:pt x="421" y="394"/>
                </a:lnTo>
                <a:lnTo>
                  <a:pt x="421" y="393"/>
                </a:lnTo>
                <a:lnTo>
                  <a:pt x="421" y="392"/>
                </a:lnTo>
                <a:lnTo>
                  <a:pt x="421" y="393"/>
                </a:lnTo>
                <a:lnTo>
                  <a:pt x="421" y="392"/>
                </a:lnTo>
                <a:lnTo>
                  <a:pt x="421" y="393"/>
                </a:lnTo>
                <a:lnTo>
                  <a:pt x="421" y="392"/>
                </a:lnTo>
                <a:lnTo>
                  <a:pt x="421" y="393"/>
                </a:lnTo>
                <a:lnTo>
                  <a:pt x="421" y="392"/>
                </a:lnTo>
                <a:lnTo>
                  <a:pt x="421" y="393"/>
                </a:lnTo>
                <a:lnTo>
                  <a:pt x="422" y="393"/>
                </a:lnTo>
                <a:lnTo>
                  <a:pt x="421" y="393"/>
                </a:lnTo>
                <a:lnTo>
                  <a:pt x="422" y="393"/>
                </a:lnTo>
                <a:lnTo>
                  <a:pt x="422" y="392"/>
                </a:lnTo>
                <a:lnTo>
                  <a:pt x="422" y="393"/>
                </a:lnTo>
                <a:lnTo>
                  <a:pt x="422" y="392"/>
                </a:lnTo>
                <a:lnTo>
                  <a:pt x="422" y="393"/>
                </a:lnTo>
                <a:lnTo>
                  <a:pt x="422" y="392"/>
                </a:lnTo>
                <a:lnTo>
                  <a:pt x="423" y="393"/>
                </a:lnTo>
                <a:lnTo>
                  <a:pt x="423" y="392"/>
                </a:lnTo>
                <a:lnTo>
                  <a:pt x="423" y="393"/>
                </a:lnTo>
                <a:lnTo>
                  <a:pt x="423" y="394"/>
                </a:lnTo>
                <a:lnTo>
                  <a:pt x="424" y="394"/>
                </a:lnTo>
                <a:lnTo>
                  <a:pt x="424" y="393"/>
                </a:lnTo>
                <a:lnTo>
                  <a:pt x="424" y="392"/>
                </a:lnTo>
                <a:lnTo>
                  <a:pt x="425" y="392"/>
                </a:lnTo>
                <a:lnTo>
                  <a:pt x="425" y="393"/>
                </a:lnTo>
                <a:lnTo>
                  <a:pt x="425" y="392"/>
                </a:lnTo>
                <a:lnTo>
                  <a:pt x="425" y="393"/>
                </a:lnTo>
                <a:lnTo>
                  <a:pt x="425" y="392"/>
                </a:lnTo>
                <a:lnTo>
                  <a:pt x="425" y="393"/>
                </a:lnTo>
                <a:lnTo>
                  <a:pt x="425" y="392"/>
                </a:lnTo>
                <a:lnTo>
                  <a:pt x="425" y="393"/>
                </a:lnTo>
                <a:lnTo>
                  <a:pt x="426" y="393"/>
                </a:lnTo>
                <a:lnTo>
                  <a:pt x="426" y="392"/>
                </a:lnTo>
                <a:lnTo>
                  <a:pt x="426" y="393"/>
                </a:lnTo>
                <a:lnTo>
                  <a:pt x="426" y="392"/>
                </a:lnTo>
                <a:lnTo>
                  <a:pt x="426" y="393"/>
                </a:lnTo>
                <a:lnTo>
                  <a:pt x="426" y="392"/>
                </a:lnTo>
                <a:lnTo>
                  <a:pt x="426" y="393"/>
                </a:lnTo>
                <a:lnTo>
                  <a:pt x="426" y="392"/>
                </a:lnTo>
                <a:lnTo>
                  <a:pt x="426" y="391"/>
                </a:lnTo>
                <a:lnTo>
                  <a:pt x="425" y="391"/>
                </a:lnTo>
                <a:lnTo>
                  <a:pt x="426" y="391"/>
                </a:lnTo>
                <a:lnTo>
                  <a:pt x="426" y="390"/>
                </a:lnTo>
                <a:lnTo>
                  <a:pt x="426" y="391"/>
                </a:lnTo>
                <a:lnTo>
                  <a:pt x="426" y="390"/>
                </a:lnTo>
                <a:lnTo>
                  <a:pt x="426" y="389"/>
                </a:lnTo>
                <a:lnTo>
                  <a:pt x="425" y="389"/>
                </a:lnTo>
                <a:lnTo>
                  <a:pt x="424" y="389"/>
                </a:lnTo>
                <a:lnTo>
                  <a:pt x="424" y="388"/>
                </a:lnTo>
                <a:lnTo>
                  <a:pt x="424" y="387"/>
                </a:lnTo>
                <a:lnTo>
                  <a:pt x="424" y="386"/>
                </a:lnTo>
                <a:lnTo>
                  <a:pt x="425" y="386"/>
                </a:lnTo>
                <a:lnTo>
                  <a:pt x="425" y="387"/>
                </a:lnTo>
                <a:lnTo>
                  <a:pt x="426" y="387"/>
                </a:lnTo>
                <a:lnTo>
                  <a:pt x="426" y="386"/>
                </a:lnTo>
                <a:lnTo>
                  <a:pt x="426" y="385"/>
                </a:lnTo>
                <a:lnTo>
                  <a:pt x="426" y="386"/>
                </a:lnTo>
                <a:lnTo>
                  <a:pt x="426" y="385"/>
                </a:lnTo>
                <a:lnTo>
                  <a:pt x="425" y="385"/>
                </a:lnTo>
                <a:lnTo>
                  <a:pt x="425" y="384"/>
                </a:lnTo>
                <a:lnTo>
                  <a:pt x="426" y="384"/>
                </a:lnTo>
                <a:lnTo>
                  <a:pt x="426" y="383"/>
                </a:lnTo>
                <a:lnTo>
                  <a:pt x="427" y="383"/>
                </a:lnTo>
                <a:lnTo>
                  <a:pt x="426" y="383"/>
                </a:lnTo>
                <a:lnTo>
                  <a:pt x="427" y="383"/>
                </a:lnTo>
                <a:lnTo>
                  <a:pt x="427" y="384"/>
                </a:lnTo>
                <a:lnTo>
                  <a:pt x="427" y="383"/>
                </a:lnTo>
                <a:lnTo>
                  <a:pt x="428" y="383"/>
                </a:lnTo>
                <a:lnTo>
                  <a:pt x="428" y="384"/>
                </a:lnTo>
                <a:lnTo>
                  <a:pt x="429" y="384"/>
                </a:lnTo>
                <a:lnTo>
                  <a:pt x="428" y="384"/>
                </a:lnTo>
                <a:lnTo>
                  <a:pt x="429" y="384"/>
                </a:lnTo>
                <a:lnTo>
                  <a:pt x="429" y="385"/>
                </a:lnTo>
                <a:lnTo>
                  <a:pt x="429" y="384"/>
                </a:lnTo>
                <a:lnTo>
                  <a:pt x="430" y="384"/>
                </a:lnTo>
                <a:lnTo>
                  <a:pt x="430" y="383"/>
                </a:lnTo>
                <a:lnTo>
                  <a:pt x="431" y="383"/>
                </a:lnTo>
                <a:lnTo>
                  <a:pt x="431" y="384"/>
                </a:lnTo>
                <a:lnTo>
                  <a:pt x="431" y="383"/>
                </a:lnTo>
                <a:lnTo>
                  <a:pt x="432" y="383"/>
                </a:lnTo>
                <a:lnTo>
                  <a:pt x="432" y="384"/>
                </a:lnTo>
                <a:lnTo>
                  <a:pt x="433" y="384"/>
                </a:lnTo>
                <a:lnTo>
                  <a:pt x="433" y="385"/>
                </a:lnTo>
                <a:lnTo>
                  <a:pt x="432" y="385"/>
                </a:lnTo>
                <a:lnTo>
                  <a:pt x="432" y="386"/>
                </a:lnTo>
                <a:lnTo>
                  <a:pt x="432" y="385"/>
                </a:lnTo>
                <a:lnTo>
                  <a:pt x="432" y="386"/>
                </a:lnTo>
                <a:lnTo>
                  <a:pt x="432" y="387"/>
                </a:lnTo>
                <a:lnTo>
                  <a:pt x="433" y="387"/>
                </a:lnTo>
                <a:lnTo>
                  <a:pt x="433" y="386"/>
                </a:lnTo>
                <a:lnTo>
                  <a:pt x="434" y="386"/>
                </a:lnTo>
                <a:lnTo>
                  <a:pt x="434" y="387"/>
                </a:lnTo>
                <a:lnTo>
                  <a:pt x="434" y="388"/>
                </a:lnTo>
                <a:lnTo>
                  <a:pt x="435" y="388"/>
                </a:lnTo>
                <a:lnTo>
                  <a:pt x="435" y="387"/>
                </a:lnTo>
                <a:lnTo>
                  <a:pt x="435" y="386"/>
                </a:lnTo>
                <a:lnTo>
                  <a:pt x="436" y="386"/>
                </a:lnTo>
                <a:lnTo>
                  <a:pt x="436" y="387"/>
                </a:lnTo>
                <a:lnTo>
                  <a:pt x="437" y="387"/>
                </a:lnTo>
                <a:lnTo>
                  <a:pt x="437" y="386"/>
                </a:lnTo>
                <a:lnTo>
                  <a:pt x="437" y="385"/>
                </a:lnTo>
                <a:lnTo>
                  <a:pt x="437" y="386"/>
                </a:lnTo>
                <a:lnTo>
                  <a:pt x="437" y="385"/>
                </a:lnTo>
                <a:lnTo>
                  <a:pt x="436" y="385"/>
                </a:lnTo>
                <a:lnTo>
                  <a:pt x="436" y="384"/>
                </a:lnTo>
                <a:lnTo>
                  <a:pt x="437" y="384"/>
                </a:lnTo>
                <a:lnTo>
                  <a:pt x="437" y="383"/>
                </a:lnTo>
                <a:lnTo>
                  <a:pt x="438" y="383"/>
                </a:lnTo>
                <a:lnTo>
                  <a:pt x="438" y="384"/>
                </a:lnTo>
                <a:lnTo>
                  <a:pt x="438" y="383"/>
                </a:lnTo>
                <a:lnTo>
                  <a:pt x="439" y="383"/>
                </a:lnTo>
                <a:lnTo>
                  <a:pt x="439" y="384"/>
                </a:lnTo>
                <a:lnTo>
                  <a:pt x="440" y="384"/>
                </a:lnTo>
                <a:lnTo>
                  <a:pt x="440" y="385"/>
                </a:lnTo>
                <a:lnTo>
                  <a:pt x="440" y="384"/>
                </a:lnTo>
                <a:lnTo>
                  <a:pt x="441" y="384"/>
                </a:lnTo>
                <a:lnTo>
                  <a:pt x="440" y="384"/>
                </a:lnTo>
                <a:lnTo>
                  <a:pt x="441" y="384"/>
                </a:lnTo>
                <a:lnTo>
                  <a:pt x="441" y="383"/>
                </a:lnTo>
                <a:lnTo>
                  <a:pt x="442" y="383"/>
                </a:lnTo>
                <a:lnTo>
                  <a:pt x="441" y="383"/>
                </a:lnTo>
                <a:lnTo>
                  <a:pt x="442" y="383"/>
                </a:lnTo>
                <a:lnTo>
                  <a:pt x="441" y="383"/>
                </a:lnTo>
                <a:lnTo>
                  <a:pt x="442" y="383"/>
                </a:lnTo>
                <a:lnTo>
                  <a:pt x="441" y="383"/>
                </a:lnTo>
                <a:lnTo>
                  <a:pt x="442" y="383"/>
                </a:lnTo>
                <a:lnTo>
                  <a:pt x="442" y="384"/>
                </a:lnTo>
                <a:lnTo>
                  <a:pt x="442" y="383"/>
                </a:lnTo>
                <a:lnTo>
                  <a:pt x="443" y="383"/>
                </a:lnTo>
                <a:lnTo>
                  <a:pt x="442" y="383"/>
                </a:lnTo>
                <a:lnTo>
                  <a:pt x="442" y="382"/>
                </a:lnTo>
                <a:lnTo>
                  <a:pt x="443" y="382"/>
                </a:lnTo>
                <a:lnTo>
                  <a:pt x="442" y="382"/>
                </a:lnTo>
                <a:lnTo>
                  <a:pt x="442" y="381"/>
                </a:lnTo>
                <a:lnTo>
                  <a:pt x="443" y="381"/>
                </a:lnTo>
                <a:lnTo>
                  <a:pt x="443" y="380"/>
                </a:lnTo>
                <a:lnTo>
                  <a:pt x="443" y="381"/>
                </a:lnTo>
                <a:lnTo>
                  <a:pt x="442" y="381"/>
                </a:lnTo>
                <a:lnTo>
                  <a:pt x="442" y="380"/>
                </a:lnTo>
                <a:lnTo>
                  <a:pt x="443" y="380"/>
                </a:lnTo>
                <a:lnTo>
                  <a:pt x="442" y="380"/>
                </a:lnTo>
                <a:lnTo>
                  <a:pt x="442" y="379"/>
                </a:lnTo>
                <a:lnTo>
                  <a:pt x="441" y="379"/>
                </a:lnTo>
                <a:lnTo>
                  <a:pt x="442" y="380"/>
                </a:lnTo>
                <a:lnTo>
                  <a:pt x="441" y="380"/>
                </a:lnTo>
                <a:lnTo>
                  <a:pt x="442" y="380"/>
                </a:lnTo>
                <a:lnTo>
                  <a:pt x="441" y="380"/>
                </a:lnTo>
                <a:lnTo>
                  <a:pt x="442" y="380"/>
                </a:lnTo>
                <a:lnTo>
                  <a:pt x="441" y="380"/>
                </a:lnTo>
                <a:lnTo>
                  <a:pt x="441" y="379"/>
                </a:lnTo>
                <a:lnTo>
                  <a:pt x="440" y="379"/>
                </a:lnTo>
                <a:lnTo>
                  <a:pt x="441" y="379"/>
                </a:lnTo>
                <a:lnTo>
                  <a:pt x="440" y="379"/>
                </a:lnTo>
                <a:lnTo>
                  <a:pt x="440" y="378"/>
                </a:lnTo>
                <a:lnTo>
                  <a:pt x="441" y="378"/>
                </a:lnTo>
                <a:lnTo>
                  <a:pt x="440" y="378"/>
                </a:lnTo>
                <a:lnTo>
                  <a:pt x="441" y="378"/>
                </a:lnTo>
                <a:lnTo>
                  <a:pt x="441" y="377"/>
                </a:lnTo>
                <a:lnTo>
                  <a:pt x="442" y="377"/>
                </a:lnTo>
                <a:lnTo>
                  <a:pt x="441" y="377"/>
                </a:lnTo>
                <a:lnTo>
                  <a:pt x="442" y="377"/>
                </a:lnTo>
                <a:lnTo>
                  <a:pt x="441" y="377"/>
                </a:lnTo>
                <a:lnTo>
                  <a:pt x="442" y="377"/>
                </a:lnTo>
                <a:lnTo>
                  <a:pt x="441" y="377"/>
                </a:lnTo>
                <a:lnTo>
                  <a:pt x="442" y="377"/>
                </a:lnTo>
                <a:lnTo>
                  <a:pt x="443" y="377"/>
                </a:lnTo>
                <a:lnTo>
                  <a:pt x="443" y="376"/>
                </a:lnTo>
                <a:lnTo>
                  <a:pt x="442" y="376"/>
                </a:lnTo>
                <a:lnTo>
                  <a:pt x="443" y="376"/>
                </a:lnTo>
                <a:lnTo>
                  <a:pt x="442" y="376"/>
                </a:lnTo>
                <a:lnTo>
                  <a:pt x="442" y="375"/>
                </a:lnTo>
                <a:lnTo>
                  <a:pt x="442" y="376"/>
                </a:lnTo>
                <a:lnTo>
                  <a:pt x="442" y="375"/>
                </a:lnTo>
                <a:lnTo>
                  <a:pt x="443" y="375"/>
                </a:lnTo>
                <a:lnTo>
                  <a:pt x="443" y="374"/>
                </a:lnTo>
                <a:lnTo>
                  <a:pt x="442" y="374"/>
                </a:lnTo>
                <a:lnTo>
                  <a:pt x="443" y="374"/>
                </a:lnTo>
                <a:lnTo>
                  <a:pt x="443" y="373"/>
                </a:lnTo>
                <a:lnTo>
                  <a:pt x="443" y="374"/>
                </a:lnTo>
                <a:lnTo>
                  <a:pt x="442" y="374"/>
                </a:lnTo>
                <a:lnTo>
                  <a:pt x="442" y="373"/>
                </a:lnTo>
                <a:lnTo>
                  <a:pt x="442" y="374"/>
                </a:lnTo>
                <a:lnTo>
                  <a:pt x="442" y="373"/>
                </a:lnTo>
                <a:lnTo>
                  <a:pt x="442" y="374"/>
                </a:lnTo>
                <a:lnTo>
                  <a:pt x="442" y="373"/>
                </a:lnTo>
                <a:lnTo>
                  <a:pt x="441" y="373"/>
                </a:lnTo>
                <a:lnTo>
                  <a:pt x="442" y="373"/>
                </a:lnTo>
                <a:lnTo>
                  <a:pt x="441" y="373"/>
                </a:lnTo>
                <a:lnTo>
                  <a:pt x="442" y="373"/>
                </a:lnTo>
                <a:lnTo>
                  <a:pt x="441" y="373"/>
                </a:lnTo>
                <a:lnTo>
                  <a:pt x="442" y="373"/>
                </a:lnTo>
                <a:lnTo>
                  <a:pt x="441" y="374"/>
                </a:lnTo>
                <a:lnTo>
                  <a:pt x="441" y="373"/>
                </a:lnTo>
                <a:lnTo>
                  <a:pt x="441" y="374"/>
                </a:lnTo>
                <a:lnTo>
                  <a:pt x="441" y="373"/>
                </a:lnTo>
                <a:lnTo>
                  <a:pt x="441" y="374"/>
                </a:lnTo>
                <a:lnTo>
                  <a:pt x="441" y="373"/>
                </a:lnTo>
                <a:lnTo>
                  <a:pt x="441" y="374"/>
                </a:lnTo>
                <a:lnTo>
                  <a:pt x="441" y="373"/>
                </a:lnTo>
                <a:lnTo>
                  <a:pt x="441" y="372"/>
                </a:lnTo>
                <a:lnTo>
                  <a:pt x="440" y="372"/>
                </a:lnTo>
                <a:lnTo>
                  <a:pt x="441" y="372"/>
                </a:lnTo>
                <a:lnTo>
                  <a:pt x="440" y="372"/>
                </a:lnTo>
                <a:lnTo>
                  <a:pt x="439" y="372"/>
                </a:lnTo>
                <a:lnTo>
                  <a:pt x="439" y="373"/>
                </a:lnTo>
                <a:lnTo>
                  <a:pt x="439" y="374"/>
                </a:lnTo>
                <a:lnTo>
                  <a:pt x="439" y="373"/>
                </a:lnTo>
                <a:lnTo>
                  <a:pt x="439" y="374"/>
                </a:lnTo>
                <a:lnTo>
                  <a:pt x="439" y="373"/>
                </a:lnTo>
                <a:lnTo>
                  <a:pt x="439" y="374"/>
                </a:lnTo>
                <a:lnTo>
                  <a:pt x="439" y="373"/>
                </a:lnTo>
                <a:lnTo>
                  <a:pt x="439" y="374"/>
                </a:lnTo>
                <a:lnTo>
                  <a:pt x="438" y="374"/>
                </a:lnTo>
                <a:lnTo>
                  <a:pt x="438" y="373"/>
                </a:lnTo>
                <a:lnTo>
                  <a:pt x="438" y="374"/>
                </a:lnTo>
                <a:lnTo>
                  <a:pt x="438" y="373"/>
                </a:lnTo>
                <a:lnTo>
                  <a:pt x="438" y="374"/>
                </a:lnTo>
                <a:lnTo>
                  <a:pt x="438" y="373"/>
                </a:lnTo>
                <a:lnTo>
                  <a:pt x="437" y="373"/>
                </a:lnTo>
                <a:lnTo>
                  <a:pt x="437" y="374"/>
                </a:lnTo>
                <a:lnTo>
                  <a:pt x="437" y="373"/>
                </a:lnTo>
                <a:lnTo>
                  <a:pt x="437" y="374"/>
                </a:lnTo>
                <a:lnTo>
                  <a:pt x="437" y="373"/>
                </a:lnTo>
                <a:lnTo>
                  <a:pt x="437" y="372"/>
                </a:lnTo>
                <a:lnTo>
                  <a:pt x="436" y="372"/>
                </a:lnTo>
                <a:lnTo>
                  <a:pt x="437" y="372"/>
                </a:lnTo>
                <a:lnTo>
                  <a:pt x="437" y="371"/>
                </a:lnTo>
                <a:lnTo>
                  <a:pt x="437" y="372"/>
                </a:lnTo>
                <a:lnTo>
                  <a:pt x="437" y="371"/>
                </a:lnTo>
                <a:lnTo>
                  <a:pt x="437" y="370"/>
                </a:lnTo>
                <a:lnTo>
                  <a:pt x="436" y="370"/>
                </a:lnTo>
                <a:lnTo>
                  <a:pt x="435" y="370"/>
                </a:lnTo>
                <a:lnTo>
                  <a:pt x="435" y="369"/>
                </a:lnTo>
                <a:lnTo>
                  <a:pt x="434" y="369"/>
                </a:lnTo>
                <a:lnTo>
                  <a:pt x="435" y="369"/>
                </a:lnTo>
                <a:lnTo>
                  <a:pt x="435" y="368"/>
                </a:lnTo>
                <a:lnTo>
                  <a:pt x="435" y="367"/>
                </a:lnTo>
                <a:lnTo>
                  <a:pt x="436" y="367"/>
                </a:lnTo>
                <a:lnTo>
                  <a:pt x="436" y="368"/>
                </a:lnTo>
                <a:lnTo>
                  <a:pt x="437" y="368"/>
                </a:lnTo>
                <a:lnTo>
                  <a:pt x="437" y="367"/>
                </a:lnTo>
                <a:lnTo>
                  <a:pt x="437" y="366"/>
                </a:lnTo>
                <a:lnTo>
                  <a:pt x="437" y="367"/>
                </a:lnTo>
                <a:lnTo>
                  <a:pt x="437" y="366"/>
                </a:lnTo>
                <a:lnTo>
                  <a:pt x="436" y="366"/>
                </a:lnTo>
                <a:lnTo>
                  <a:pt x="436" y="365"/>
                </a:lnTo>
                <a:lnTo>
                  <a:pt x="437" y="366"/>
                </a:lnTo>
                <a:lnTo>
                  <a:pt x="437" y="365"/>
                </a:lnTo>
                <a:lnTo>
                  <a:pt x="437" y="364"/>
                </a:lnTo>
                <a:lnTo>
                  <a:pt x="438" y="364"/>
                </a:lnTo>
                <a:lnTo>
                  <a:pt x="438" y="365"/>
                </a:lnTo>
                <a:lnTo>
                  <a:pt x="438" y="364"/>
                </a:lnTo>
                <a:lnTo>
                  <a:pt x="439" y="364"/>
                </a:lnTo>
                <a:lnTo>
                  <a:pt x="439" y="365"/>
                </a:lnTo>
                <a:lnTo>
                  <a:pt x="440" y="365"/>
                </a:lnTo>
                <a:lnTo>
                  <a:pt x="440" y="366"/>
                </a:lnTo>
                <a:lnTo>
                  <a:pt x="440" y="365"/>
                </a:lnTo>
                <a:lnTo>
                  <a:pt x="440" y="366"/>
                </a:lnTo>
                <a:lnTo>
                  <a:pt x="440" y="365"/>
                </a:lnTo>
                <a:lnTo>
                  <a:pt x="440" y="366"/>
                </a:lnTo>
                <a:lnTo>
                  <a:pt x="440" y="365"/>
                </a:lnTo>
                <a:lnTo>
                  <a:pt x="441" y="365"/>
                </a:lnTo>
                <a:lnTo>
                  <a:pt x="440" y="365"/>
                </a:lnTo>
                <a:lnTo>
                  <a:pt x="441" y="365"/>
                </a:lnTo>
                <a:lnTo>
                  <a:pt x="441" y="364"/>
                </a:lnTo>
                <a:lnTo>
                  <a:pt x="442" y="364"/>
                </a:lnTo>
                <a:lnTo>
                  <a:pt x="441" y="364"/>
                </a:lnTo>
                <a:lnTo>
                  <a:pt x="442" y="364"/>
                </a:lnTo>
                <a:lnTo>
                  <a:pt x="441" y="364"/>
                </a:lnTo>
                <a:lnTo>
                  <a:pt x="442" y="364"/>
                </a:lnTo>
                <a:lnTo>
                  <a:pt x="441" y="364"/>
                </a:lnTo>
                <a:lnTo>
                  <a:pt x="442" y="364"/>
                </a:lnTo>
                <a:lnTo>
                  <a:pt x="442" y="365"/>
                </a:lnTo>
                <a:lnTo>
                  <a:pt x="442" y="364"/>
                </a:lnTo>
                <a:lnTo>
                  <a:pt x="443" y="364"/>
                </a:lnTo>
                <a:lnTo>
                  <a:pt x="442" y="364"/>
                </a:lnTo>
                <a:lnTo>
                  <a:pt x="442" y="363"/>
                </a:lnTo>
                <a:lnTo>
                  <a:pt x="443" y="363"/>
                </a:lnTo>
                <a:lnTo>
                  <a:pt x="442" y="363"/>
                </a:lnTo>
                <a:lnTo>
                  <a:pt x="442" y="362"/>
                </a:lnTo>
                <a:lnTo>
                  <a:pt x="443" y="362"/>
                </a:lnTo>
                <a:lnTo>
                  <a:pt x="442" y="362"/>
                </a:lnTo>
                <a:lnTo>
                  <a:pt x="442" y="361"/>
                </a:lnTo>
                <a:lnTo>
                  <a:pt x="443" y="361"/>
                </a:lnTo>
                <a:lnTo>
                  <a:pt x="442" y="361"/>
                </a:lnTo>
                <a:lnTo>
                  <a:pt x="442" y="360"/>
                </a:lnTo>
                <a:lnTo>
                  <a:pt x="442" y="361"/>
                </a:lnTo>
                <a:lnTo>
                  <a:pt x="442" y="360"/>
                </a:lnTo>
                <a:lnTo>
                  <a:pt x="442" y="361"/>
                </a:lnTo>
                <a:lnTo>
                  <a:pt x="442" y="360"/>
                </a:lnTo>
                <a:lnTo>
                  <a:pt x="442" y="361"/>
                </a:lnTo>
                <a:lnTo>
                  <a:pt x="441" y="361"/>
                </a:lnTo>
                <a:lnTo>
                  <a:pt x="442" y="361"/>
                </a:lnTo>
                <a:lnTo>
                  <a:pt x="441" y="361"/>
                </a:lnTo>
                <a:lnTo>
                  <a:pt x="442" y="361"/>
                </a:lnTo>
                <a:lnTo>
                  <a:pt x="441" y="361"/>
                </a:lnTo>
                <a:lnTo>
                  <a:pt x="442" y="361"/>
                </a:lnTo>
                <a:lnTo>
                  <a:pt x="441" y="361"/>
                </a:lnTo>
                <a:lnTo>
                  <a:pt x="441" y="360"/>
                </a:lnTo>
                <a:lnTo>
                  <a:pt x="441" y="361"/>
                </a:lnTo>
                <a:lnTo>
                  <a:pt x="441" y="360"/>
                </a:lnTo>
                <a:lnTo>
                  <a:pt x="440" y="360"/>
                </a:lnTo>
                <a:lnTo>
                  <a:pt x="441" y="360"/>
                </a:lnTo>
                <a:lnTo>
                  <a:pt x="440" y="360"/>
                </a:lnTo>
                <a:lnTo>
                  <a:pt x="440" y="359"/>
                </a:lnTo>
                <a:lnTo>
                  <a:pt x="441" y="359"/>
                </a:lnTo>
                <a:lnTo>
                  <a:pt x="440" y="359"/>
                </a:lnTo>
                <a:lnTo>
                  <a:pt x="441" y="359"/>
                </a:lnTo>
                <a:lnTo>
                  <a:pt x="441" y="358"/>
                </a:lnTo>
                <a:lnTo>
                  <a:pt x="442" y="358"/>
                </a:lnTo>
                <a:lnTo>
                  <a:pt x="441" y="358"/>
                </a:lnTo>
                <a:lnTo>
                  <a:pt x="442" y="358"/>
                </a:lnTo>
                <a:lnTo>
                  <a:pt x="441" y="358"/>
                </a:lnTo>
                <a:lnTo>
                  <a:pt x="442" y="358"/>
                </a:lnTo>
                <a:lnTo>
                  <a:pt x="441" y="358"/>
                </a:lnTo>
                <a:lnTo>
                  <a:pt x="442" y="358"/>
                </a:lnTo>
                <a:lnTo>
                  <a:pt x="443" y="358"/>
                </a:lnTo>
                <a:lnTo>
                  <a:pt x="443" y="357"/>
                </a:lnTo>
                <a:lnTo>
                  <a:pt x="442" y="357"/>
                </a:lnTo>
                <a:lnTo>
                  <a:pt x="443" y="357"/>
                </a:lnTo>
                <a:lnTo>
                  <a:pt x="442" y="357"/>
                </a:lnTo>
                <a:lnTo>
                  <a:pt x="442" y="356"/>
                </a:lnTo>
                <a:lnTo>
                  <a:pt x="442" y="357"/>
                </a:lnTo>
                <a:lnTo>
                  <a:pt x="442" y="356"/>
                </a:lnTo>
                <a:lnTo>
                  <a:pt x="443" y="356"/>
                </a:lnTo>
                <a:lnTo>
                  <a:pt x="443" y="355"/>
                </a:lnTo>
                <a:lnTo>
                  <a:pt x="442" y="355"/>
                </a:lnTo>
                <a:lnTo>
                  <a:pt x="443" y="355"/>
                </a:lnTo>
                <a:lnTo>
                  <a:pt x="443" y="354"/>
                </a:lnTo>
                <a:lnTo>
                  <a:pt x="443" y="355"/>
                </a:lnTo>
                <a:lnTo>
                  <a:pt x="442" y="355"/>
                </a:lnTo>
                <a:lnTo>
                  <a:pt x="442" y="354"/>
                </a:lnTo>
                <a:lnTo>
                  <a:pt x="442" y="355"/>
                </a:lnTo>
                <a:lnTo>
                  <a:pt x="442" y="354"/>
                </a:lnTo>
                <a:lnTo>
                  <a:pt x="442" y="355"/>
                </a:lnTo>
                <a:lnTo>
                  <a:pt x="442" y="354"/>
                </a:lnTo>
                <a:lnTo>
                  <a:pt x="441" y="354"/>
                </a:lnTo>
                <a:lnTo>
                  <a:pt x="442" y="354"/>
                </a:lnTo>
                <a:lnTo>
                  <a:pt x="441" y="354"/>
                </a:lnTo>
                <a:lnTo>
                  <a:pt x="442" y="354"/>
                </a:lnTo>
                <a:lnTo>
                  <a:pt x="441" y="354"/>
                </a:lnTo>
                <a:lnTo>
                  <a:pt x="442" y="354"/>
                </a:lnTo>
                <a:lnTo>
                  <a:pt x="441" y="355"/>
                </a:lnTo>
                <a:lnTo>
                  <a:pt x="441" y="354"/>
                </a:lnTo>
                <a:lnTo>
                  <a:pt x="441" y="355"/>
                </a:lnTo>
                <a:lnTo>
                  <a:pt x="441" y="354"/>
                </a:lnTo>
                <a:lnTo>
                  <a:pt x="441" y="355"/>
                </a:lnTo>
                <a:lnTo>
                  <a:pt x="441" y="354"/>
                </a:lnTo>
                <a:lnTo>
                  <a:pt x="441" y="355"/>
                </a:lnTo>
                <a:lnTo>
                  <a:pt x="441" y="354"/>
                </a:lnTo>
                <a:lnTo>
                  <a:pt x="441" y="353"/>
                </a:lnTo>
                <a:lnTo>
                  <a:pt x="441" y="354"/>
                </a:lnTo>
                <a:lnTo>
                  <a:pt x="441" y="353"/>
                </a:lnTo>
                <a:lnTo>
                  <a:pt x="440" y="353"/>
                </a:lnTo>
                <a:lnTo>
                  <a:pt x="441" y="353"/>
                </a:lnTo>
                <a:lnTo>
                  <a:pt x="440" y="354"/>
                </a:lnTo>
                <a:lnTo>
                  <a:pt x="440" y="353"/>
                </a:lnTo>
                <a:lnTo>
                  <a:pt x="440" y="354"/>
                </a:lnTo>
                <a:lnTo>
                  <a:pt x="440" y="353"/>
                </a:lnTo>
                <a:lnTo>
                  <a:pt x="440" y="354"/>
                </a:lnTo>
                <a:lnTo>
                  <a:pt x="440" y="353"/>
                </a:lnTo>
                <a:lnTo>
                  <a:pt x="440" y="354"/>
                </a:lnTo>
                <a:lnTo>
                  <a:pt x="439" y="354"/>
                </a:lnTo>
                <a:lnTo>
                  <a:pt x="439" y="353"/>
                </a:lnTo>
                <a:lnTo>
                  <a:pt x="439" y="354"/>
                </a:lnTo>
                <a:lnTo>
                  <a:pt x="439" y="353"/>
                </a:lnTo>
                <a:lnTo>
                  <a:pt x="439" y="354"/>
                </a:lnTo>
                <a:lnTo>
                  <a:pt x="439" y="355"/>
                </a:lnTo>
                <a:lnTo>
                  <a:pt x="439" y="354"/>
                </a:lnTo>
                <a:lnTo>
                  <a:pt x="439" y="355"/>
                </a:lnTo>
                <a:lnTo>
                  <a:pt x="439" y="354"/>
                </a:lnTo>
                <a:lnTo>
                  <a:pt x="439" y="355"/>
                </a:lnTo>
                <a:lnTo>
                  <a:pt x="439" y="354"/>
                </a:lnTo>
                <a:lnTo>
                  <a:pt x="439" y="355"/>
                </a:lnTo>
                <a:lnTo>
                  <a:pt x="438" y="355"/>
                </a:lnTo>
                <a:lnTo>
                  <a:pt x="438" y="354"/>
                </a:lnTo>
                <a:lnTo>
                  <a:pt x="438" y="355"/>
                </a:lnTo>
                <a:lnTo>
                  <a:pt x="438" y="354"/>
                </a:lnTo>
                <a:lnTo>
                  <a:pt x="438" y="355"/>
                </a:lnTo>
                <a:lnTo>
                  <a:pt x="438" y="354"/>
                </a:lnTo>
                <a:lnTo>
                  <a:pt x="437" y="354"/>
                </a:lnTo>
                <a:lnTo>
                  <a:pt x="437" y="355"/>
                </a:lnTo>
                <a:lnTo>
                  <a:pt x="437" y="354"/>
                </a:lnTo>
                <a:lnTo>
                  <a:pt x="437" y="355"/>
                </a:lnTo>
                <a:lnTo>
                  <a:pt x="437" y="354"/>
                </a:lnTo>
                <a:lnTo>
                  <a:pt x="437" y="353"/>
                </a:lnTo>
                <a:lnTo>
                  <a:pt x="437" y="354"/>
                </a:lnTo>
                <a:lnTo>
                  <a:pt x="437" y="353"/>
                </a:lnTo>
                <a:lnTo>
                  <a:pt x="437" y="354"/>
                </a:lnTo>
                <a:lnTo>
                  <a:pt x="437" y="353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7" y="353"/>
                </a:lnTo>
                <a:lnTo>
                  <a:pt x="437" y="352"/>
                </a:lnTo>
                <a:lnTo>
                  <a:pt x="437" y="353"/>
                </a:lnTo>
                <a:lnTo>
                  <a:pt x="437" y="352"/>
                </a:lnTo>
                <a:lnTo>
                  <a:pt x="437" y="353"/>
                </a:lnTo>
                <a:lnTo>
                  <a:pt x="437" y="352"/>
                </a:lnTo>
                <a:lnTo>
                  <a:pt x="437" y="353"/>
                </a:lnTo>
                <a:lnTo>
                  <a:pt x="437" y="352"/>
                </a:lnTo>
                <a:lnTo>
                  <a:pt x="437" y="351"/>
                </a:lnTo>
                <a:lnTo>
                  <a:pt x="436" y="351"/>
                </a:lnTo>
                <a:lnTo>
                  <a:pt x="435" y="351"/>
                </a:lnTo>
                <a:lnTo>
                  <a:pt x="435" y="350"/>
                </a:lnTo>
                <a:lnTo>
                  <a:pt x="434" y="350"/>
                </a:lnTo>
                <a:lnTo>
                  <a:pt x="434" y="351"/>
                </a:lnTo>
                <a:lnTo>
                  <a:pt x="433" y="351"/>
                </a:lnTo>
                <a:lnTo>
                  <a:pt x="432" y="351"/>
                </a:lnTo>
                <a:lnTo>
                  <a:pt x="432" y="352"/>
                </a:lnTo>
                <a:lnTo>
                  <a:pt x="432" y="353"/>
                </a:lnTo>
                <a:lnTo>
                  <a:pt x="432" y="352"/>
                </a:lnTo>
                <a:lnTo>
                  <a:pt x="432" y="353"/>
                </a:lnTo>
                <a:lnTo>
                  <a:pt x="432" y="352"/>
                </a:lnTo>
                <a:lnTo>
                  <a:pt x="432" y="353"/>
                </a:lnTo>
                <a:lnTo>
                  <a:pt x="432" y="352"/>
                </a:lnTo>
                <a:lnTo>
                  <a:pt x="432" y="353"/>
                </a:lnTo>
                <a:lnTo>
                  <a:pt x="433" y="353"/>
                </a:lnTo>
                <a:lnTo>
                  <a:pt x="432" y="353"/>
                </a:lnTo>
                <a:lnTo>
                  <a:pt x="432" y="354"/>
                </a:lnTo>
                <a:lnTo>
                  <a:pt x="432" y="353"/>
                </a:lnTo>
                <a:lnTo>
                  <a:pt x="432" y="354"/>
                </a:lnTo>
                <a:lnTo>
                  <a:pt x="432" y="353"/>
                </a:lnTo>
                <a:lnTo>
                  <a:pt x="432" y="354"/>
                </a:lnTo>
                <a:lnTo>
                  <a:pt x="432" y="353"/>
                </a:lnTo>
                <a:lnTo>
                  <a:pt x="432" y="354"/>
                </a:lnTo>
                <a:lnTo>
                  <a:pt x="432" y="355"/>
                </a:lnTo>
                <a:lnTo>
                  <a:pt x="432" y="354"/>
                </a:lnTo>
                <a:lnTo>
                  <a:pt x="432" y="355"/>
                </a:lnTo>
                <a:lnTo>
                  <a:pt x="432" y="354"/>
                </a:lnTo>
                <a:lnTo>
                  <a:pt x="431" y="354"/>
                </a:lnTo>
                <a:lnTo>
                  <a:pt x="431" y="355"/>
                </a:lnTo>
                <a:lnTo>
                  <a:pt x="431" y="354"/>
                </a:lnTo>
                <a:lnTo>
                  <a:pt x="431" y="355"/>
                </a:lnTo>
                <a:lnTo>
                  <a:pt x="431" y="354"/>
                </a:lnTo>
                <a:lnTo>
                  <a:pt x="431" y="355"/>
                </a:lnTo>
                <a:lnTo>
                  <a:pt x="430" y="355"/>
                </a:lnTo>
                <a:lnTo>
                  <a:pt x="430" y="354"/>
                </a:lnTo>
                <a:lnTo>
                  <a:pt x="430" y="355"/>
                </a:lnTo>
                <a:lnTo>
                  <a:pt x="430" y="354"/>
                </a:lnTo>
                <a:lnTo>
                  <a:pt x="430" y="355"/>
                </a:lnTo>
                <a:lnTo>
                  <a:pt x="430" y="354"/>
                </a:lnTo>
                <a:lnTo>
                  <a:pt x="430" y="355"/>
                </a:lnTo>
                <a:lnTo>
                  <a:pt x="430" y="354"/>
                </a:lnTo>
                <a:lnTo>
                  <a:pt x="430" y="353"/>
                </a:lnTo>
                <a:lnTo>
                  <a:pt x="430" y="354"/>
                </a:lnTo>
                <a:lnTo>
                  <a:pt x="430" y="353"/>
                </a:lnTo>
                <a:lnTo>
                  <a:pt x="430" y="354"/>
                </a:lnTo>
                <a:lnTo>
                  <a:pt x="429" y="354"/>
                </a:lnTo>
                <a:lnTo>
                  <a:pt x="429" y="353"/>
                </a:lnTo>
                <a:lnTo>
                  <a:pt x="429" y="354"/>
                </a:lnTo>
                <a:lnTo>
                  <a:pt x="429" y="353"/>
                </a:lnTo>
                <a:lnTo>
                  <a:pt x="429" y="354"/>
                </a:lnTo>
                <a:lnTo>
                  <a:pt x="429" y="353"/>
                </a:lnTo>
                <a:lnTo>
                  <a:pt x="429" y="354"/>
                </a:lnTo>
                <a:lnTo>
                  <a:pt x="428" y="353"/>
                </a:lnTo>
                <a:lnTo>
                  <a:pt x="429" y="353"/>
                </a:lnTo>
                <a:lnTo>
                  <a:pt x="428" y="353"/>
                </a:lnTo>
                <a:lnTo>
                  <a:pt x="428" y="354"/>
                </a:lnTo>
                <a:lnTo>
                  <a:pt x="428" y="353"/>
                </a:lnTo>
                <a:lnTo>
                  <a:pt x="428" y="354"/>
                </a:lnTo>
                <a:lnTo>
                  <a:pt x="428" y="355"/>
                </a:lnTo>
                <a:lnTo>
                  <a:pt x="428" y="354"/>
                </a:lnTo>
                <a:lnTo>
                  <a:pt x="428" y="355"/>
                </a:lnTo>
                <a:lnTo>
                  <a:pt x="428" y="354"/>
                </a:lnTo>
                <a:lnTo>
                  <a:pt x="428" y="355"/>
                </a:lnTo>
                <a:lnTo>
                  <a:pt x="428" y="354"/>
                </a:lnTo>
                <a:lnTo>
                  <a:pt x="428" y="355"/>
                </a:lnTo>
                <a:lnTo>
                  <a:pt x="427" y="355"/>
                </a:lnTo>
                <a:lnTo>
                  <a:pt x="427" y="354"/>
                </a:lnTo>
                <a:lnTo>
                  <a:pt x="427" y="355"/>
                </a:lnTo>
                <a:lnTo>
                  <a:pt x="427" y="354"/>
                </a:lnTo>
                <a:lnTo>
                  <a:pt x="427" y="355"/>
                </a:lnTo>
                <a:lnTo>
                  <a:pt x="427" y="354"/>
                </a:lnTo>
                <a:lnTo>
                  <a:pt x="426" y="354"/>
                </a:lnTo>
                <a:lnTo>
                  <a:pt x="427" y="354"/>
                </a:lnTo>
                <a:lnTo>
                  <a:pt x="426" y="355"/>
                </a:lnTo>
                <a:lnTo>
                  <a:pt x="426" y="354"/>
                </a:lnTo>
                <a:lnTo>
                  <a:pt x="426" y="355"/>
                </a:lnTo>
                <a:lnTo>
                  <a:pt x="426" y="354"/>
                </a:lnTo>
                <a:lnTo>
                  <a:pt x="426" y="353"/>
                </a:lnTo>
                <a:lnTo>
                  <a:pt x="426" y="354"/>
                </a:lnTo>
                <a:lnTo>
                  <a:pt x="426" y="353"/>
                </a:lnTo>
                <a:lnTo>
                  <a:pt x="426" y="354"/>
                </a:lnTo>
                <a:lnTo>
                  <a:pt x="426" y="353"/>
                </a:lnTo>
                <a:lnTo>
                  <a:pt x="426" y="354"/>
                </a:lnTo>
                <a:lnTo>
                  <a:pt x="426" y="353"/>
                </a:lnTo>
                <a:lnTo>
                  <a:pt x="425" y="353"/>
                </a:lnTo>
                <a:lnTo>
                  <a:pt x="426" y="353"/>
                </a:lnTo>
                <a:lnTo>
                  <a:pt x="426" y="352"/>
                </a:lnTo>
                <a:lnTo>
                  <a:pt x="426" y="353"/>
                </a:lnTo>
                <a:lnTo>
                  <a:pt x="426" y="352"/>
                </a:lnTo>
                <a:lnTo>
                  <a:pt x="426" y="353"/>
                </a:lnTo>
                <a:lnTo>
                  <a:pt x="426" y="352"/>
                </a:lnTo>
                <a:lnTo>
                  <a:pt x="426" y="353"/>
                </a:lnTo>
                <a:lnTo>
                  <a:pt x="426" y="352"/>
                </a:lnTo>
                <a:lnTo>
                  <a:pt x="426" y="351"/>
                </a:lnTo>
                <a:lnTo>
                  <a:pt x="425" y="351"/>
                </a:lnTo>
                <a:lnTo>
                  <a:pt x="424" y="351"/>
                </a:lnTo>
                <a:lnTo>
                  <a:pt x="424" y="350"/>
                </a:lnTo>
                <a:lnTo>
                  <a:pt x="424" y="349"/>
                </a:lnTo>
                <a:lnTo>
                  <a:pt x="424" y="348"/>
                </a:lnTo>
                <a:lnTo>
                  <a:pt x="425" y="348"/>
                </a:lnTo>
                <a:lnTo>
                  <a:pt x="425" y="349"/>
                </a:lnTo>
                <a:lnTo>
                  <a:pt x="426" y="349"/>
                </a:lnTo>
                <a:lnTo>
                  <a:pt x="426" y="348"/>
                </a:lnTo>
                <a:lnTo>
                  <a:pt x="426" y="347"/>
                </a:lnTo>
                <a:lnTo>
                  <a:pt x="425" y="347"/>
                </a:lnTo>
                <a:lnTo>
                  <a:pt x="425" y="346"/>
                </a:lnTo>
                <a:lnTo>
                  <a:pt x="426" y="346"/>
                </a:lnTo>
                <a:lnTo>
                  <a:pt x="426" y="347"/>
                </a:lnTo>
                <a:lnTo>
                  <a:pt x="426" y="346"/>
                </a:lnTo>
                <a:lnTo>
                  <a:pt x="426" y="345"/>
                </a:lnTo>
                <a:lnTo>
                  <a:pt x="425" y="345"/>
                </a:lnTo>
                <a:lnTo>
                  <a:pt x="424" y="345"/>
                </a:lnTo>
                <a:lnTo>
                  <a:pt x="424" y="344"/>
                </a:lnTo>
                <a:lnTo>
                  <a:pt x="424" y="343"/>
                </a:lnTo>
                <a:lnTo>
                  <a:pt x="424" y="344"/>
                </a:lnTo>
                <a:lnTo>
                  <a:pt x="423" y="344"/>
                </a:lnTo>
                <a:lnTo>
                  <a:pt x="423" y="345"/>
                </a:lnTo>
                <a:lnTo>
                  <a:pt x="422" y="345"/>
                </a:lnTo>
                <a:lnTo>
                  <a:pt x="421" y="345"/>
                </a:lnTo>
                <a:lnTo>
                  <a:pt x="422" y="345"/>
                </a:lnTo>
                <a:lnTo>
                  <a:pt x="421" y="345"/>
                </a:lnTo>
                <a:lnTo>
                  <a:pt x="421" y="344"/>
                </a:lnTo>
                <a:lnTo>
                  <a:pt x="420" y="344"/>
                </a:lnTo>
                <a:lnTo>
                  <a:pt x="420" y="343"/>
                </a:lnTo>
                <a:lnTo>
                  <a:pt x="421" y="343"/>
                </a:lnTo>
                <a:lnTo>
                  <a:pt x="421" y="342"/>
                </a:lnTo>
                <a:lnTo>
                  <a:pt x="420" y="342"/>
                </a:lnTo>
                <a:lnTo>
                  <a:pt x="420" y="341"/>
                </a:lnTo>
                <a:lnTo>
                  <a:pt x="420" y="342"/>
                </a:lnTo>
                <a:lnTo>
                  <a:pt x="419" y="342"/>
                </a:lnTo>
                <a:lnTo>
                  <a:pt x="419" y="341"/>
                </a:lnTo>
                <a:lnTo>
                  <a:pt x="418" y="341"/>
                </a:lnTo>
                <a:lnTo>
                  <a:pt x="418" y="340"/>
                </a:lnTo>
                <a:lnTo>
                  <a:pt x="418" y="341"/>
                </a:lnTo>
                <a:lnTo>
                  <a:pt x="418" y="340"/>
                </a:lnTo>
                <a:lnTo>
                  <a:pt x="419" y="340"/>
                </a:lnTo>
                <a:lnTo>
                  <a:pt x="419" y="339"/>
                </a:lnTo>
                <a:lnTo>
                  <a:pt x="420" y="339"/>
                </a:lnTo>
                <a:lnTo>
                  <a:pt x="421" y="339"/>
                </a:lnTo>
                <a:lnTo>
                  <a:pt x="421" y="338"/>
                </a:lnTo>
                <a:lnTo>
                  <a:pt x="420" y="338"/>
                </a:lnTo>
                <a:lnTo>
                  <a:pt x="420" y="337"/>
                </a:lnTo>
                <a:lnTo>
                  <a:pt x="421" y="337"/>
                </a:lnTo>
                <a:lnTo>
                  <a:pt x="421" y="336"/>
                </a:lnTo>
                <a:lnTo>
                  <a:pt x="422" y="336"/>
                </a:lnTo>
                <a:lnTo>
                  <a:pt x="421" y="336"/>
                </a:lnTo>
                <a:lnTo>
                  <a:pt x="422" y="336"/>
                </a:lnTo>
                <a:lnTo>
                  <a:pt x="423" y="336"/>
                </a:lnTo>
                <a:lnTo>
                  <a:pt x="423" y="337"/>
                </a:lnTo>
                <a:lnTo>
                  <a:pt x="424" y="337"/>
                </a:lnTo>
                <a:lnTo>
                  <a:pt x="424" y="336"/>
                </a:lnTo>
                <a:lnTo>
                  <a:pt x="425" y="336"/>
                </a:lnTo>
                <a:lnTo>
                  <a:pt x="426" y="336"/>
                </a:lnTo>
                <a:lnTo>
                  <a:pt x="426" y="335"/>
                </a:lnTo>
                <a:lnTo>
                  <a:pt x="426" y="334"/>
                </a:lnTo>
                <a:lnTo>
                  <a:pt x="426" y="335"/>
                </a:lnTo>
                <a:lnTo>
                  <a:pt x="426" y="334"/>
                </a:lnTo>
                <a:lnTo>
                  <a:pt x="426" y="335"/>
                </a:lnTo>
                <a:lnTo>
                  <a:pt x="426" y="334"/>
                </a:lnTo>
                <a:lnTo>
                  <a:pt x="426" y="335"/>
                </a:lnTo>
                <a:lnTo>
                  <a:pt x="426" y="334"/>
                </a:lnTo>
                <a:lnTo>
                  <a:pt x="425" y="334"/>
                </a:lnTo>
                <a:lnTo>
                  <a:pt x="426" y="334"/>
                </a:lnTo>
                <a:lnTo>
                  <a:pt x="426" y="333"/>
                </a:lnTo>
                <a:lnTo>
                  <a:pt x="426" y="334"/>
                </a:lnTo>
                <a:lnTo>
                  <a:pt x="426" y="333"/>
                </a:lnTo>
                <a:lnTo>
                  <a:pt x="426" y="334"/>
                </a:lnTo>
                <a:lnTo>
                  <a:pt x="426" y="333"/>
                </a:lnTo>
                <a:lnTo>
                  <a:pt x="426" y="334"/>
                </a:lnTo>
                <a:lnTo>
                  <a:pt x="426" y="333"/>
                </a:lnTo>
                <a:lnTo>
                  <a:pt x="426" y="332"/>
                </a:lnTo>
                <a:lnTo>
                  <a:pt x="425" y="332"/>
                </a:lnTo>
                <a:lnTo>
                  <a:pt x="424" y="332"/>
                </a:lnTo>
                <a:lnTo>
                  <a:pt x="424" y="331"/>
                </a:lnTo>
                <a:lnTo>
                  <a:pt x="424" y="330"/>
                </a:lnTo>
                <a:lnTo>
                  <a:pt x="424" y="331"/>
                </a:lnTo>
                <a:lnTo>
                  <a:pt x="424" y="330"/>
                </a:lnTo>
                <a:lnTo>
                  <a:pt x="424" y="329"/>
                </a:lnTo>
                <a:lnTo>
                  <a:pt x="425" y="329"/>
                </a:lnTo>
                <a:lnTo>
                  <a:pt x="425" y="330"/>
                </a:lnTo>
                <a:lnTo>
                  <a:pt x="426" y="330"/>
                </a:lnTo>
                <a:lnTo>
                  <a:pt x="426" y="329"/>
                </a:lnTo>
                <a:lnTo>
                  <a:pt x="426" y="328"/>
                </a:lnTo>
                <a:lnTo>
                  <a:pt x="425" y="328"/>
                </a:lnTo>
                <a:lnTo>
                  <a:pt x="426" y="328"/>
                </a:lnTo>
                <a:lnTo>
                  <a:pt x="426" y="327"/>
                </a:lnTo>
                <a:lnTo>
                  <a:pt x="426" y="326"/>
                </a:lnTo>
                <a:lnTo>
                  <a:pt x="426" y="327"/>
                </a:lnTo>
                <a:lnTo>
                  <a:pt x="426" y="326"/>
                </a:lnTo>
                <a:lnTo>
                  <a:pt x="427" y="326"/>
                </a:lnTo>
                <a:lnTo>
                  <a:pt x="426" y="326"/>
                </a:lnTo>
                <a:lnTo>
                  <a:pt x="427" y="326"/>
                </a:lnTo>
                <a:lnTo>
                  <a:pt x="427" y="327"/>
                </a:lnTo>
                <a:lnTo>
                  <a:pt x="427" y="326"/>
                </a:lnTo>
                <a:lnTo>
                  <a:pt x="427" y="327"/>
                </a:lnTo>
                <a:lnTo>
                  <a:pt x="427" y="326"/>
                </a:lnTo>
                <a:lnTo>
                  <a:pt x="427" y="327"/>
                </a:lnTo>
                <a:lnTo>
                  <a:pt x="427" y="326"/>
                </a:lnTo>
                <a:lnTo>
                  <a:pt x="428" y="326"/>
                </a:lnTo>
                <a:lnTo>
                  <a:pt x="428" y="327"/>
                </a:lnTo>
                <a:lnTo>
                  <a:pt x="428" y="326"/>
                </a:lnTo>
                <a:lnTo>
                  <a:pt x="428" y="327"/>
                </a:lnTo>
                <a:lnTo>
                  <a:pt x="429" y="327"/>
                </a:lnTo>
                <a:lnTo>
                  <a:pt x="428" y="327"/>
                </a:lnTo>
                <a:lnTo>
                  <a:pt x="429" y="327"/>
                </a:lnTo>
                <a:lnTo>
                  <a:pt x="429" y="328"/>
                </a:lnTo>
                <a:lnTo>
                  <a:pt x="429" y="327"/>
                </a:lnTo>
                <a:lnTo>
                  <a:pt x="430" y="327"/>
                </a:lnTo>
                <a:lnTo>
                  <a:pt x="430" y="326"/>
                </a:lnTo>
                <a:lnTo>
                  <a:pt x="430" y="327"/>
                </a:lnTo>
                <a:lnTo>
                  <a:pt x="430" y="326"/>
                </a:lnTo>
                <a:lnTo>
                  <a:pt x="431" y="326"/>
                </a:lnTo>
                <a:lnTo>
                  <a:pt x="431" y="327"/>
                </a:lnTo>
                <a:lnTo>
                  <a:pt x="431" y="326"/>
                </a:lnTo>
                <a:lnTo>
                  <a:pt x="431" y="327"/>
                </a:lnTo>
                <a:lnTo>
                  <a:pt x="431" y="326"/>
                </a:lnTo>
                <a:lnTo>
                  <a:pt x="431" y="327"/>
                </a:lnTo>
                <a:lnTo>
                  <a:pt x="431" y="326"/>
                </a:lnTo>
                <a:lnTo>
                  <a:pt x="432" y="326"/>
                </a:lnTo>
                <a:lnTo>
                  <a:pt x="432" y="327"/>
                </a:lnTo>
                <a:lnTo>
                  <a:pt x="432" y="326"/>
                </a:lnTo>
                <a:lnTo>
                  <a:pt x="432" y="327"/>
                </a:lnTo>
                <a:lnTo>
                  <a:pt x="432" y="328"/>
                </a:lnTo>
                <a:lnTo>
                  <a:pt x="433" y="328"/>
                </a:lnTo>
                <a:lnTo>
                  <a:pt x="432" y="328"/>
                </a:lnTo>
                <a:lnTo>
                  <a:pt x="432" y="329"/>
                </a:lnTo>
                <a:lnTo>
                  <a:pt x="432" y="330"/>
                </a:lnTo>
                <a:lnTo>
                  <a:pt x="433" y="330"/>
                </a:lnTo>
                <a:lnTo>
                  <a:pt x="433" y="329"/>
                </a:lnTo>
                <a:lnTo>
                  <a:pt x="434" y="329"/>
                </a:lnTo>
                <a:lnTo>
                  <a:pt x="434" y="330"/>
                </a:lnTo>
                <a:lnTo>
                  <a:pt x="434" y="331"/>
                </a:lnTo>
                <a:lnTo>
                  <a:pt x="434" y="330"/>
                </a:lnTo>
                <a:lnTo>
                  <a:pt x="434" y="331"/>
                </a:lnTo>
                <a:lnTo>
                  <a:pt x="435" y="331"/>
                </a:lnTo>
                <a:lnTo>
                  <a:pt x="435" y="330"/>
                </a:lnTo>
                <a:lnTo>
                  <a:pt x="435" y="331"/>
                </a:lnTo>
                <a:lnTo>
                  <a:pt x="435" y="330"/>
                </a:lnTo>
                <a:lnTo>
                  <a:pt x="435" y="329"/>
                </a:lnTo>
                <a:lnTo>
                  <a:pt x="436" y="329"/>
                </a:lnTo>
                <a:lnTo>
                  <a:pt x="436" y="330"/>
                </a:lnTo>
                <a:lnTo>
                  <a:pt x="437" y="330"/>
                </a:lnTo>
                <a:lnTo>
                  <a:pt x="437" y="329"/>
                </a:lnTo>
                <a:lnTo>
                  <a:pt x="437" y="328"/>
                </a:lnTo>
                <a:lnTo>
                  <a:pt x="436" y="328"/>
                </a:lnTo>
                <a:lnTo>
                  <a:pt x="437" y="328"/>
                </a:lnTo>
                <a:lnTo>
                  <a:pt x="437" y="327"/>
                </a:lnTo>
                <a:lnTo>
                  <a:pt x="437" y="326"/>
                </a:lnTo>
                <a:lnTo>
                  <a:pt x="437" y="327"/>
                </a:lnTo>
                <a:lnTo>
                  <a:pt x="437" y="326"/>
                </a:lnTo>
                <a:lnTo>
                  <a:pt x="438" y="326"/>
                </a:lnTo>
                <a:lnTo>
                  <a:pt x="438" y="327"/>
                </a:lnTo>
                <a:lnTo>
                  <a:pt x="438" y="326"/>
                </a:lnTo>
                <a:lnTo>
                  <a:pt x="438" y="327"/>
                </a:lnTo>
                <a:lnTo>
                  <a:pt x="438" y="326"/>
                </a:lnTo>
                <a:lnTo>
                  <a:pt x="438" y="327"/>
                </a:lnTo>
                <a:lnTo>
                  <a:pt x="438" y="326"/>
                </a:lnTo>
                <a:lnTo>
                  <a:pt x="439" y="326"/>
                </a:lnTo>
                <a:lnTo>
                  <a:pt x="439" y="327"/>
                </a:lnTo>
                <a:lnTo>
                  <a:pt x="439" y="326"/>
                </a:lnTo>
                <a:lnTo>
                  <a:pt x="439" y="327"/>
                </a:lnTo>
                <a:lnTo>
                  <a:pt x="440" y="327"/>
                </a:lnTo>
                <a:lnTo>
                  <a:pt x="440" y="328"/>
                </a:lnTo>
                <a:lnTo>
                  <a:pt x="440" y="327"/>
                </a:lnTo>
                <a:lnTo>
                  <a:pt x="441" y="327"/>
                </a:lnTo>
                <a:lnTo>
                  <a:pt x="440" y="327"/>
                </a:lnTo>
                <a:lnTo>
                  <a:pt x="441" y="327"/>
                </a:lnTo>
                <a:lnTo>
                  <a:pt x="441" y="326"/>
                </a:lnTo>
                <a:lnTo>
                  <a:pt x="441" y="327"/>
                </a:lnTo>
                <a:lnTo>
                  <a:pt x="441" y="326"/>
                </a:lnTo>
                <a:lnTo>
                  <a:pt x="442" y="326"/>
                </a:lnTo>
                <a:lnTo>
                  <a:pt x="441" y="326"/>
                </a:lnTo>
                <a:lnTo>
                  <a:pt x="442" y="326"/>
                </a:lnTo>
                <a:lnTo>
                  <a:pt x="441" y="326"/>
                </a:lnTo>
                <a:lnTo>
                  <a:pt x="442" y="326"/>
                </a:lnTo>
                <a:lnTo>
                  <a:pt x="441" y="326"/>
                </a:lnTo>
                <a:lnTo>
                  <a:pt x="442" y="326"/>
                </a:lnTo>
                <a:lnTo>
                  <a:pt x="442" y="327"/>
                </a:lnTo>
                <a:lnTo>
                  <a:pt x="442" y="326"/>
                </a:lnTo>
                <a:lnTo>
                  <a:pt x="442" y="327"/>
                </a:lnTo>
                <a:lnTo>
                  <a:pt x="442" y="326"/>
                </a:lnTo>
                <a:lnTo>
                  <a:pt x="442" y="327"/>
                </a:lnTo>
                <a:lnTo>
                  <a:pt x="442" y="326"/>
                </a:lnTo>
                <a:lnTo>
                  <a:pt x="443" y="326"/>
                </a:lnTo>
                <a:lnTo>
                  <a:pt x="442" y="326"/>
                </a:lnTo>
                <a:lnTo>
                  <a:pt x="442" y="325"/>
                </a:lnTo>
                <a:lnTo>
                  <a:pt x="443" y="325"/>
                </a:lnTo>
                <a:lnTo>
                  <a:pt x="442" y="325"/>
                </a:lnTo>
                <a:lnTo>
                  <a:pt x="442" y="324"/>
                </a:lnTo>
                <a:lnTo>
                  <a:pt x="443" y="324"/>
                </a:lnTo>
                <a:lnTo>
                  <a:pt x="442" y="324"/>
                </a:lnTo>
                <a:lnTo>
                  <a:pt x="442" y="323"/>
                </a:lnTo>
                <a:lnTo>
                  <a:pt x="443" y="323"/>
                </a:lnTo>
                <a:lnTo>
                  <a:pt x="442" y="323"/>
                </a:lnTo>
                <a:lnTo>
                  <a:pt x="442" y="322"/>
                </a:lnTo>
                <a:lnTo>
                  <a:pt x="442" y="323"/>
                </a:lnTo>
                <a:lnTo>
                  <a:pt x="441" y="323"/>
                </a:lnTo>
                <a:lnTo>
                  <a:pt x="442" y="323"/>
                </a:lnTo>
                <a:lnTo>
                  <a:pt x="441" y="323"/>
                </a:lnTo>
                <a:lnTo>
                  <a:pt x="442" y="323"/>
                </a:lnTo>
                <a:lnTo>
                  <a:pt x="441" y="323"/>
                </a:lnTo>
                <a:lnTo>
                  <a:pt x="442" y="323"/>
                </a:lnTo>
                <a:lnTo>
                  <a:pt x="441" y="323"/>
                </a:lnTo>
                <a:lnTo>
                  <a:pt x="441" y="322"/>
                </a:lnTo>
                <a:lnTo>
                  <a:pt x="440" y="322"/>
                </a:lnTo>
                <a:lnTo>
                  <a:pt x="441" y="322"/>
                </a:lnTo>
                <a:lnTo>
                  <a:pt x="440" y="322"/>
                </a:lnTo>
                <a:lnTo>
                  <a:pt x="440" y="321"/>
                </a:lnTo>
                <a:lnTo>
                  <a:pt x="440" y="322"/>
                </a:lnTo>
                <a:lnTo>
                  <a:pt x="440" y="321"/>
                </a:lnTo>
                <a:lnTo>
                  <a:pt x="441" y="321"/>
                </a:lnTo>
                <a:lnTo>
                  <a:pt x="440" y="321"/>
                </a:lnTo>
                <a:lnTo>
                  <a:pt x="441" y="321"/>
                </a:lnTo>
                <a:lnTo>
                  <a:pt x="441" y="320"/>
                </a:lnTo>
                <a:lnTo>
                  <a:pt x="442" y="320"/>
                </a:lnTo>
                <a:lnTo>
                  <a:pt x="441" y="320"/>
                </a:lnTo>
                <a:lnTo>
                  <a:pt x="442" y="320"/>
                </a:lnTo>
                <a:lnTo>
                  <a:pt x="441" y="320"/>
                </a:lnTo>
                <a:lnTo>
                  <a:pt x="442" y="320"/>
                </a:lnTo>
                <a:lnTo>
                  <a:pt x="441" y="320"/>
                </a:lnTo>
                <a:lnTo>
                  <a:pt x="442" y="320"/>
                </a:lnTo>
                <a:lnTo>
                  <a:pt x="443" y="320"/>
                </a:lnTo>
                <a:lnTo>
                  <a:pt x="443" y="319"/>
                </a:lnTo>
                <a:lnTo>
                  <a:pt x="442" y="319"/>
                </a:lnTo>
                <a:lnTo>
                  <a:pt x="443" y="319"/>
                </a:lnTo>
                <a:lnTo>
                  <a:pt x="442" y="319"/>
                </a:lnTo>
                <a:lnTo>
                  <a:pt x="442" y="318"/>
                </a:lnTo>
                <a:lnTo>
                  <a:pt x="443" y="318"/>
                </a:lnTo>
                <a:lnTo>
                  <a:pt x="443" y="317"/>
                </a:lnTo>
                <a:lnTo>
                  <a:pt x="442" y="317"/>
                </a:lnTo>
                <a:lnTo>
                  <a:pt x="443" y="317"/>
                </a:lnTo>
                <a:lnTo>
                  <a:pt x="442" y="317"/>
                </a:lnTo>
                <a:lnTo>
                  <a:pt x="442" y="316"/>
                </a:lnTo>
                <a:lnTo>
                  <a:pt x="442" y="317"/>
                </a:lnTo>
                <a:lnTo>
                  <a:pt x="442" y="316"/>
                </a:lnTo>
                <a:lnTo>
                  <a:pt x="441" y="316"/>
                </a:lnTo>
                <a:lnTo>
                  <a:pt x="442" y="316"/>
                </a:lnTo>
                <a:lnTo>
                  <a:pt x="441" y="316"/>
                </a:lnTo>
                <a:lnTo>
                  <a:pt x="442" y="316"/>
                </a:lnTo>
                <a:lnTo>
                  <a:pt x="442" y="317"/>
                </a:lnTo>
                <a:lnTo>
                  <a:pt x="441" y="317"/>
                </a:lnTo>
                <a:lnTo>
                  <a:pt x="442" y="317"/>
                </a:lnTo>
                <a:lnTo>
                  <a:pt x="441" y="317"/>
                </a:lnTo>
                <a:lnTo>
                  <a:pt x="441" y="316"/>
                </a:lnTo>
                <a:lnTo>
                  <a:pt x="441" y="317"/>
                </a:lnTo>
                <a:lnTo>
                  <a:pt x="441" y="316"/>
                </a:lnTo>
                <a:lnTo>
                  <a:pt x="441" y="315"/>
                </a:lnTo>
                <a:lnTo>
                  <a:pt x="440" y="315"/>
                </a:lnTo>
                <a:lnTo>
                  <a:pt x="441" y="316"/>
                </a:lnTo>
                <a:lnTo>
                  <a:pt x="440" y="316"/>
                </a:lnTo>
                <a:lnTo>
                  <a:pt x="440" y="315"/>
                </a:lnTo>
                <a:lnTo>
                  <a:pt x="440" y="316"/>
                </a:lnTo>
                <a:lnTo>
                  <a:pt x="439" y="316"/>
                </a:lnTo>
                <a:lnTo>
                  <a:pt x="439" y="315"/>
                </a:lnTo>
                <a:lnTo>
                  <a:pt x="439" y="316"/>
                </a:lnTo>
                <a:lnTo>
                  <a:pt x="439" y="317"/>
                </a:lnTo>
                <a:lnTo>
                  <a:pt x="439" y="316"/>
                </a:lnTo>
                <a:lnTo>
                  <a:pt x="439" y="317"/>
                </a:lnTo>
                <a:lnTo>
                  <a:pt x="438" y="317"/>
                </a:lnTo>
                <a:lnTo>
                  <a:pt x="438" y="316"/>
                </a:lnTo>
                <a:lnTo>
                  <a:pt x="438" y="317"/>
                </a:lnTo>
                <a:lnTo>
                  <a:pt x="438" y="316"/>
                </a:lnTo>
                <a:lnTo>
                  <a:pt x="437" y="317"/>
                </a:lnTo>
                <a:lnTo>
                  <a:pt x="437" y="316"/>
                </a:lnTo>
                <a:lnTo>
                  <a:pt x="437" y="315"/>
                </a:lnTo>
                <a:lnTo>
                  <a:pt x="437" y="316"/>
                </a:lnTo>
                <a:lnTo>
                  <a:pt x="437" y="315"/>
                </a:lnTo>
                <a:lnTo>
                  <a:pt x="436" y="315"/>
                </a:lnTo>
                <a:lnTo>
                  <a:pt x="437" y="315"/>
                </a:lnTo>
                <a:lnTo>
                  <a:pt x="437" y="314"/>
                </a:lnTo>
                <a:lnTo>
                  <a:pt x="437" y="313"/>
                </a:lnTo>
                <a:lnTo>
                  <a:pt x="436" y="313"/>
                </a:lnTo>
                <a:lnTo>
                  <a:pt x="435" y="313"/>
                </a:lnTo>
                <a:lnTo>
                  <a:pt x="435" y="312"/>
                </a:lnTo>
                <a:lnTo>
                  <a:pt x="434" y="312"/>
                </a:lnTo>
                <a:lnTo>
                  <a:pt x="435" y="312"/>
                </a:lnTo>
                <a:lnTo>
                  <a:pt x="435" y="311"/>
                </a:lnTo>
                <a:lnTo>
                  <a:pt x="435" y="312"/>
                </a:lnTo>
                <a:lnTo>
                  <a:pt x="435" y="311"/>
                </a:lnTo>
                <a:lnTo>
                  <a:pt x="435" y="310"/>
                </a:lnTo>
                <a:lnTo>
                  <a:pt x="436" y="310"/>
                </a:lnTo>
                <a:lnTo>
                  <a:pt x="436" y="311"/>
                </a:lnTo>
                <a:lnTo>
                  <a:pt x="437" y="311"/>
                </a:lnTo>
                <a:lnTo>
                  <a:pt x="437" y="310"/>
                </a:lnTo>
                <a:lnTo>
                  <a:pt x="437" y="309"/>
                </a:lnTo>
                <a:lnTo>
                  <a:pt x="436" y="309"/>
                </a:lnTo>
                <a:lnTo>
                  <a:pt x="437" y="309"/>
                </a:lnTo>
                <a:lnTo>
                  <a:pt x="437" y="308"/>
                </a:lnTo>
                <a:lnTo>
                  <a:pt x="437" y="307"/>
                </a:lnTo>
                <a:lnTo>
                  <a:pt x="437" y="308"/>
                </a:lnTo>
                <a:lnTo>
                  <a:pt x="437" y="307"/>
                </a:lnTo>
                <a:lnTo>
                  <a:pt x="438" y="307"/>
                </a:lnTo>
                <a:lnTo>
                  <a:pt x="438" y="308"/>
                </a:lnTo>
                <a:lnTo>
                  <a:pt x="438" y="307"/>
                </a:lnTo>
                <a:lnTo>
                  <a:pt x="438" y="308"/>
                </a:lnTo>
                <a:lnTo>
                  <a:pt x="438" y="307"/>
                </a:lnTo>
                <a:lnTo>
                  <a:pt x="438" y="308"/>
                </a:lnTo>
                <a:lnTo>
                  <a:pt x="438" y="307"/>
                </a:lnTo>
                <a:lnTo>
                  <a:pt x="439" y="307"/>
                </a:lnTo>
                <a:lnTo>
                  <a:pt x="439" y="308"/>
                </a:lnTo>
                <a:lnTo>
                  <a:pt x="439" y="307"/>
                </a:lnTo>
                <a:lnTo>
                  <a:pt x="439" y="308"/>
                </a:lnTo>
                <a:lnTo>
                  <a:pt x="440" y="308"/>
                </a:lnTo>
                <a:lnTo>
                  <a:pt x="440" y="309"/>
                </a:lnTo>
                <a:lnTo>
                  <a:pt x="440" y="308"/>
                </a:lnTo>
                <a:lnTo>
                  <a:pt x="441" y="308"/>
                </a:lnTo>
                <a:lnTo>
                  <a:pt x="440" y="308"/>
                </a:lnTo>
                <a:lnTo>
                  <a:pt x="441" y="308"/>
                </a:lnTo>
                <a:lnTo>
                  <a:pt x="441" y="307"/>
                </a:lnTo>
                <a:lnTo>
                  <a:pt x="441" y="308"/>
                </a:lnTo>
                <a:lnTo>
                  <a:pt x="441" y="307"/>
                </a:lnTo>
                <a:lnTo>
                  <a:pt x="442" y="307"/>
                </a:lnTo>
                <a:lnTo>
                  <a:pt x="441" y="307"/>
                </a:lnTo>
                <a:lnTo>
                  <a:pt x="442" y="307"/>
                </a:lnTo>
                <a:lnTo>
                  <a:pt x="441" y="307"/>
                </a:lnTo>
                <a:lnTo>
                  <a:pt x="442" y="307"/>
                </a:lnTo>
                <a:lnTo>
                  <a:pt x="441" y="307"/>
                </a:lnTo>
                <a:lnTo>
                  <a:pt x="442" y="307"/>
                </a:lnTo>
                <a:lnTo>
                  <a:pt x="442" y="308"/>
                </a:lnTo>
                <a:lnTo>
                  <a:pt x="442" y="307"/>
                </a:lnTo>
                <a:lnTo>
                  <a:pt x="442" y="308"/>
                </a:lnTo>
                <a:lnTo>
                  <a:pt x="442" y="307"/>
                </a:lnTo>
                <a:lnTo>
                  <a:pt x="442" y="308"/>
                </a:lnTo>
                <a:lnTo>
                  <a:pt x="442" y="307"/>
                </a:lnTo>
                <a:lnTo>
                  <a:pt x="443" y="307"/>
                </a:lnTo>
                <a:lnTo>
                  <a:pt x="442" y="307"/>
                </a:lnTo>
                <a:lnTo>
                  <a:pt x="442" y="306"/>
                </a:lnTo>
                <a:lnTo>
                  <a:pt x="443" y="306"/>
                </a:lnTo>
                <a:lnTo>
                  <a:pt x="443" y="307"/>
                </a:lnTo>
                <a:lnTo>
                  <a:pt x="443" y="306"/>
                </a:lnTo>
                <a:lnTo>
                  <a:pt x="442" y="306"/>
                </a:lnTo>
                <a:lnTo>
                  <a:pt x="442" y="305"/>
                </a:lnTo>
                <a:lnTo>
                  <a:pt x="443" y="305"/>
                </a:lnTo>
                <a:lnTo>
                  <a:pt x="442" y="305"/>
                </a:lnTo>
                <a:lnTo>
                  <a:pt x="442" y="304"/>
                </a:lnTo>
                <a:lnTo>
                  <a:pt x="443" y="304"/>
                </a:lnTo>
                <a:lnTo>
                  <a:pt x="442" y="304"/>
                </a:lnTo>
                <a:lnTo>
                  <a:pt x="442" y="303"/>
                </a:lnTo>
                <a:lnTo>
                  <a:pt x="442" y="304"/>
                </a:lnTo>
                <a:lnTo>
                  <a:pt x="441" y="304"/>
                </a:lnTo>
                <a:lnTo>
                  <a:pt x="442" y="304"/>
                </a:lnTo>
                <a:lnTo>
                  <a:pt x="441" y="304"/>
                </a:lnTo>
                <a:lnTo>
                  <a:pt x="442" y="304"/>
                </a:lnTo>
                <a:lnTo>
                  <a:pt x="441" y="304"/>
                </a:lnTo>
                <a:lnTo>
                  <a:pt x="442" y="304"/>
                </a:lnTo>
                <a:lnTo>
                  <a:pt x="441" y="304"/>
                </a:lnTo>
                <a:lnTo>
                  <a:pt x="441" y="303"/>
                </a:lnTo>
                <a:lnTo>
                  <a:pt x="440" y="303"/>
                </a:lnTo>
                <a:lnTo>
                  <a:pt x="441" y="303"/>
                </a:lnTo>
                <a:lnTo>
                  <a:pt x="440" y="303"/>
                </a:lnTo>
                <a:lnTo>
                  <a:pt x="440" y="302"/>
                </a:lnTo>
                <a:lnTo>
                  <a:pt x="441" y="302"/>
                </a:lnTo>
                <a:lnTo>
                  <a:pt x="440" y="302"/>
                </a:lnTo>
                <a:lnTo>
                  <a:pt x="441" y="302"/>
                </a:lnTo>
                <a:lnTo>
                  <a:pt x="441" y="301"/>
                </a:lnTo>
                <a:lnTo>
                  <a:pt x="441" y="302"/>
                </a:lnTo>
                <a:lnTo>
                  <a:pt x="441" y="301"/>
                </a:lnTo>
                <a:lnTo>
                  <a:pt x="442" y="301"/>
                </a:lnTo>
                <a:lnTo>
                  <a:pt x="441" y="301"/>
                </a:lnTo>
                <a:lnTo>
                  <a:pt x="442" y="301"/>
                </a:lnTo>
                <a:lnTo>
                  <a:pt x="441" y="301"/>
                </a:lnTo>
                <a:lnTo>
                  <a:pt x="442" y="301"/>
                </a:lnTo>
                <a:lnTo>
                  <a:pt x="441" y="301"/>
                </a:lnTo>
                <a:lnTo>
                  <a:pt x="442" y="301"/>
                </a:lnTo>
                <a:lnTo>
                  <a:pt x="443" y="301"/>
                </a:lnTo>
                <a:lnTo>
                  <a:pt x="443" y="300"/>
                </a:lnTo>
                <a:lnTo>
                  <a:pt x="442" y="300"/>
                </a:lnTo>
                <a:lnTo>
                  <a:pt x="443" y="300"/>
                </a:lnTo>
                <a:lnTo>
                  <a:pt x="442" y="300"/>
                </a:lnTo>
                <a:lnTo>
                  <a:pt x="442" y="299"/>
                </a:lnTo>
                <a:lnTo>
                  <a:pt x="443" y="299"/>
                </a:lnTo>
                <a:lnTo>
                  <a:pt x="443" y="298"/>
                </a:lnTo>
                <a:lnTo>
                  <a:pt x="442" y="298"/>
                </a:lnTo>
                <a:lnTo>
                  <a:pt x="443" y="298"/>
                </a:lnTo>
                <a:lnTo>
                  <a:pt x="442" y="298"/>
                </a:lnTo>
                <a:lnTo>
                  <a:pt x="442" y="297"/>
                </a:lnTo>
                <a:lnTo>
                  <a:pt x="442" y="298"/>
                </a:lnTo>
                <a:lnTo>
                  <a:pt x="442" y="297"/>
                </a:lnTo>
                <a:lnTo>
                  <a:pt x="441" y="297"/>
                </a:lnTo>
                <a:lnTo>
                  <a:pt x="442" y="297"/>
                </a:lnTo>
                <a:lnTo>
                  <a:pt x="441" y="297"/>
                </a:lnTo>
                <a:lnTo>
                  <a:pt x="442" y="297"/>
                </a:lnTo>
                <a:lnTo>
                  <a:pt x="442" y="298"/>
                </a:lnTo>
                <a:lnTo>
                  <a:pt x="441" y="298"/>
                </a:lnTo>
                <a:lnTo>
                  <a:pt x="442" y="298"/>
                </a:lnTo>
                <a:lnTo>
                  <a:pt x="441" y="298"/>
                </a:lnTo>
                <a:lnTo>
                  <a:pt x="441" y="297"/>
                </a:lnTo>
                <a:lnTo>
                  <a:pt x="441" y="298"/>
                </a:lnTo>
                <a:lnTo>
                  <a:pt x="441" y="297"/>
                </a:lnTo>
                <a:lnTo>
                  <a:pt x="441" y="296"/>
                </a:lnTo>
                <a:lnTo>
                  <a:pt x="440" y="296"/>
                </a:lnTo>
                <a:lnTo>
                  <a:pt x="441" y="297"/>
                </a:lnTo>
                <a:lnTo>
                  <a:pt x="440" y="297"/>
                </a:lnTo>
                <a:lnTo>
                  <a:pt x="440" y="296"/>
                </a:lnTo>
                <a:lnTo>
                  <a:pt x="440" y="297"/>
                </a:lnTo>
                <a:lnTo>
                  <a:pt x="439" y="297"/>
                </a:lnTo>
                <a:lnTo>
                  <a:pt x="439" y="296"/>
                </a:lnTo>
                <a:lnTo>
                  <a:pt x="439" y="297"/>
                </a:lnTo>
                <a:lnTo>
                  <a:pt x="439" y="298"/>
                </a:lnTo>
                <a:lnTo>
                  <a:pt x="439" y="297"/>
                </a:lnTo>
                <a:lnTo>
                  <a:pt x="439" y="298"/>
                </a:lnTo>
                <a:lnTo>
                  <a:pt x="438" y="298"/>
                </a:lnTo>
                <a:lnTo>
                  <a:pt x="438" y="297"/>
                </a:lnTo>
                <a:lnTo>
                  <a:pt x="438" y="298"/>
                </a:lnTo>
                <a:lnTo>
                  <a:pt x="438" y="297"/>
                </a:lnTo>
                <a:lnTo>
                  <a:pt x="437" y="298"/>
                </a:lnTo>
                <a:lnTo>
                  <a:pt x="437" y="297"/>
                </a:lnTo>
                <a:lnTo>
                  <a:pt x="437" y="296"/>
                </a:lnTo>
                <a:lnTo>
                  <a:pt x="437" y="297"/>
                </a:lnTo>
                <a:lnTo>
                  <a:pt x="437" y="296"/>
                </a:lnTo>
                <a:lnTo>
                  <a:pt x="436" y="296"/>
                </a:lnTo>
                <a:lnTo>
                  <a:pt x="437" y="296"/>
                </a:lnTo>
                <a:lnTo>
                  <a:pt x="437" y="295"/>
                </a:lnTo>
                <a:lnTo>
                  <a:pt x="437" y="294"/>
                </a:lnTo>
                <a:lnTo>
                  <a:pt x="437" y="295"/>
                </a:lnTo>
                <a:lnTo>
                  <a:pt x="437" y="294"/>
                </a:lnTo>
                <a:lnTo>
                  <a:pt x="437" y="295"/>
                </a:lnTo>
                <a:lnTo>
                  <a:pt x="437" y="294"/>
                </a:lnTo>
                <a:lnTo>
                  <a:pt x="437" y="295"/>
                </a:lnTo>
                <a:lnTo>
                  <a:pt x="437" y="294"/>
                </a:lnTo>
                <a:lnTo>
                  <a:pt x="436" y="294"/>
                </a:lnTo>
                <a:lnTo>
                  <a:pt x="436" y="295"/>
                </a:lnTo>
                <a:lnTo>
                  <a:pt x="436" y="294"/>
                </a:lnTo>
                <a:lnTo>
                  <a:pt x="436" y="295"/>
                </a:lnTo>
                <a:lnTo>
                  <a:pt x="436" y="294"/>
                </a:lnTo>
                <a:lnTo>
                  <a:pt x="436" y="295"/>
                </a:lnTo>
                <a:lnTo>
                  <a:pt x="436" y="294"/>
                </a:lnTo>
                <a:lnTo>
                  <a:pt x="435" y="295"/>
                </a:lnTo>
                <a:lnTo>
                  <a:pt x="435" y="294"/>
                </a:lnTo>
                <a:lnTo>
                  <a:pt x="435" y="293"/>
                </a:lnTo>
                <a:lnTo>
                  <a:pt x="434" y="293"/>
                </a:lnTo>
                <a:lnTo>
                  <a:pt x="434" y="294"/>
                </a:lnTo>
                <a:lnTo>
                  <a:pt x="434" y="295"/>
                </a:lnTo>
                <a:lnTo>
                  <a:pt x="433" y="294"/>
                </a:lnTo>
                <a:lnTo>
                  <a:pt x="433" y="295"/>
                </a:lnTo>
                <a:lnTo>
                  <a:pt x="433" y="294"/>
                </a:lnTo>
                <a:lnTo>
                  <a:pt x="433" y="295"/>
                </a:lnTo>
                <a:lnTo>
                  <a:pt x="433" y="294"/>
                </a:lnTo>
                <a:lnTo>
                  <a:pt x="433" y="295"/>
                </a:lnTo>
                <a:lnTo>
                  <a:pt x="433" y="294"/>
                </a:lnTo>
                <a:lnTo>
                  <a:pt x="432" y="294"/>
                </a:lnTo>
                <a:lnTo>
                  <a:pt x="432" y="295"/>
                </a:lnTo>
                <a:lnTo>
                  <a:pt x="432" y="294"/>
                </a:lnTo>
                <a:lnTo>
                  <a:pt x="432" y="295"/>
                </a:lnTo>
                <a:lnTo>
                  <a:pt x="432" y="294"/>
                </a:lnTo>
                <a:lnTo>
                  <a:pt x="432" y="295"/>
                </a:lnTo>
                <a:lnTo>
                  <a:pt x="432" y="294"/>
                </a:lnTo>
                <a:lnTo>
                  <a:pt x="432" y="295"/>
                </a:lnTo>
                <a:lnTo>
                  <a:pt x="432" y="296"/>
                </a:lnTo>
                <a:lnTo>
                  <a:pt x="433" y="296"/>
                </a:lnTo>
                <a:lnTo>
                  <a:pt x="432" y="296"/>
                </a:lnTo>
                <a:lnTo>
                  <a:pt x="432" y="297"/>
                </a:lnTo>
                <a:lnTo>
                  <a:pt x="432" y="296"/>
                </a:lnTo>
                <a:lnTo>
                  <a:pt x="432" y="297"/>
                </a:lnTo>
                <a:lnTo>
                  <a:pt x="432" y="298"/>
                </a:lnTo>
                <a:lnTo>
                  <a:pt x="431" y="298"/>
                </a:lnTo>
                <a:lnTo>
                  <a:pt x="431" y="297"/>
                </a:lnTo>
                <a:lnTo>
                  <a:pt x="431" y="298"/>
                </a:lnTo>
                <a:lnTo>
                  <a:pt x="431" y="297"/>
                </a:lnTo>
                <a:lnTo>
                  <a:pt x="431" y="298"/>
                </a:lnTo>
                <a:lnTo>
                  <a:pt x="430" y="298"/>
                </a:lnTo>
                <a:lnTo>
                  <a:pt x="430" y="297"/>
                </a:lnTo>
                <a:lnTo>
                  <a:pt x="430" y="298"/>
                </a:lnTo>
                <a:lnTo>
                  <a:pt x="430" y="297"/>
                </a:lnTo>
                <a:lnTo>
                  <a:pt x="430" y="296"/>
                </a:lnTo>
                <a:lnTo>
                  <a:pt x="430" y="297"/>
                </a:lnTo>
                <a:lnTo>
                  <a:pt x="429" y="297"/>
                </a:lnTo>
                <a:lnTo>
                  <a:pt x="429" y="296"/>
                </a:lnTo>
                <a:lnTo>
                  <a:pt x="429" y="297"/>
                </a:lnTo>
                <a:lnTo>
                  <a:pt x="428" y="297"/>
                </a:lnTo>
                <a:lnTo>
                  <a:pt x="429" y="296"/>
                </a:lnTo>
                <a:lnTo>
                  <a:pt x="428" y="296"/>
                </a:lnTo>
                <a:lnTo>
                  <a:pt x="428" y="297"/>
                </a:lnTo>
                <a:lnTo>
                  <a:pt x="428" y="298"/>
                </a:lnTo>
                <a:lnTo>
                  <a:pt x="428" y="297"/>
                </a:lnTo>
                <a:lnTo>
                  <a:pt x="428" y="298"/>
                </a:lnTo>
                <a:lnTo>
                  <a:pt x="427" y="298"/>
                </a:lnTo>
                <a:lnTo>
                  <a:pt x="427" y="297"/>
                </a:lnTo>
                <a:lnTo>
                  <a:pt x="427" y="298"/>
                </a:lnTo>
                <a:lnTo>
                  <a:pt x="427" y="297"/>
                </a:lnTo>
                <a:lnTo>
                  <a:pt x="427" y="298"/>
                </a:lnTo>
                <a:lnTo>
                  <a:pt x="426" y="298"/>
                </a:lnTo>
                <a:lnTo>
                  <a:pt x="427" y="298"/>
                </a:lnTo>
                <a:lnTo>
                  <a:pt x="426" y="298"/>
                </a:lnTo>
                <a:lnTo>
                  <a:pt x="426" y="297"/>
                </a:lnTo>
                <a:lnTo>
                  <a:pt x="426" y="296"/>
                </a:lnTo>
                <a:lnTo>
                  <a:pt x="426" y="297"/>
                </a:lnTo>
                <a:lnTo>
                  <a:pt x="426" y="296"/>
                </a:lnTo>
                <a:lnTo>
                  <a:pt x="425" y="296"/>
                </a:lnTo>
                <a:lnTo>
                  <a:pt x="426" y="296"/>
                </a:lnTo>
                <a:lnTo>
                  <a:pt x="426" y="295"/>
                </a:lnTo>
                <a:lnTo>
                  <a:pt x="426" y="294"/>
                </a:lnTo>
                <a:lnTo>
                  <a:pt x="426" y="295"/>
                </a:lnTo>
                <a:lnTo>
                  <a:pt x="426" y="294"/>
                </a:lnTo>
                <a:lnTo>
                  <a:pt x="426" y="295"/>
                </a:lnTo>
                <a:lnTo>
                  <a:pt x="426" y="294"/>
                </a:lnTo>
                <a:lnTo>
                  <a:pt x="426" y="295"/>
                </a:lnTo>
                <a:lnTo>
                  <a:pt x="426" y="294"/>
                </a:lnTo>
                <a:lnTo>
                  <a:pt x="425" y="294"/>
                </a:lnTo>
                <a:lnTo>
                  <a:pt x="425" y="295"/>
                </a:lnTo>
                <a:lnTo>
                  <a:pt x="425" y="294"/>
                </a:lnTo>
                <a:lnTo>
                  <a:pt x="425" y="295"/>
                </a:lnTo>
                <a:lnTo>
                  <a:pt x="425" y="294"/>
                </a:lnTo>
                <a:lnTo>
                  <a:pt x="425" y="295"/>
                </a:lnTo>
                <a:lnTo>
                  <a:pt x="425" y="294"/>
                </a:lnTo>
                <a:lnTo>
                  <a:pt x="425" y="295"/>
                </a:lnTo>
                <a:lnTo>
                  <a:pt x="424" y="295"/>
                </a:lnTo>
                <a:lnTo>
                  <a:pt x="424" y="294"/>
                </a:lnTo>
                <a:lnTo>
                  <a:pt x="424" y="293"/>
                </a:lnTo>
                <a:lnTo>
                  <a:pt x="424" y="292"/>
                </a:lnTo>
                <a:lnTo>
                  <a:pt x="424" y="293"/>
                </a:lnTo>
                <a:lnTo>
                  <a:pt x="424" y="292"/>
                </a:lnTo>
                <a:lnTo>
                  <a:pt x="424" y="291"/>
                </a:lnTo>
                <a:lnTo>
                  <a:pt x="425" y="291"/>
                </a:lnTo>
                <a:lnTo>
                  <a:pt x="425" y="292"/>
                </a:lnTo>
                <a:lnTo>
                  <a:pt x="425" y="291"/>
                </a:lnTo>
                <a:lnTo>
                  <a:pt x="425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5" y="290"/>
                </a:lnTo>
                <a:lnTo>
                  <a:pt x="426" y="290"/>
                </a:lnTo>
                <a:lnTo>
                  <a:pt x="426" y="289"/>
                </a:lnTo>
                <a:lnTo>
                  <a:pt x="426" y="288"/>
                </a:lnTo>
                <a:lnTo>
                  <a:pt x="425" y="288"/>
                </a:lnTo>
                <a:lnTo>
                  <a:pt x="424" y="288"/>
                </a:lnTo>
                <a:lnTo>
                  <a:pt x="424" y="287"/>
                </a:lnTo>
                <a:lnTo>
                  <a:pt x="424" y="288"/>
                </a:lnTo>
                <a:lnTo>
                  <a:pt x="424" y="287"/>
                </a:lnTo>
                <a:lnTo>
                  <a:pt x="423" y="287"/>
                </a:lnTo>
                <a:lnTo>
                  <a:pt x="423" y="288"/>
                </a:lnTo>
                <a:lnTo>
                  <a:pt x="423" y="287"/>
                </a:lnTo>
                <a:lnTo>
                  <a:pt x="423" y="288"/>
                </a:lnTo>
                <a:lnTo>
                  <a:pt x="422" y="288"/>
                </a:lnTo>
                <a:lnTo>
                  <a:pt x="421" y="288"/>
                </a:lnTo>
                <a:lnTo>
                  <a:pt x="422" y="288"/>
                </a:lnTo>
                <a:lnTo>
                  <a:pt x="421" y="288"/>
                </a:lnTo>
                <a:lnTo>
                  <a:pt x="421" y="287"/>
                </a:lnTo>
                <a:lnTo>
                  <a:pt x="421" y="288"/>
                </a:lnTo>
                <a:lnTo>
                  <a:pt x="421" y="287"/>
                </a:lnTo>
                <a:lnTo>
                  <a:pt x="420" y="287"/>
                </a:lnTo>
                <a:lnTo>
                  <a:pt x="420" y="286"/>
                </a:lnTo>
                <a:lnTo>
                  <a:pt x="421" y="286"/>
                </a:lnTo>
                <a:lnTo>
                  <a:pt x="421" y="285"/>
                </a:lnTo>
                <a:lnTo>
                  <a:pt x="420" y="285"/>
                </a:lnTo>
                <a:lnTo>
                  <a:pt x="420" y="284"/>
                </a:lnTo>
                <a:lnTo>
                  <a:pt x="420" y="285"/>
                </a:lnTo>
                <a:lnTo>
                  <a:pt x="419" y="285"/>
                </a:lnTo>
                <a:lnTo>
                  <a:pt x="419" y="284"/>
                </a:lnTo>
                <a:lnTo>
                  <a:pt x="418" y="284"/>
                </a:lnTo>
                <a:lnTo>
                  <a:pt x="418" y="283"/>
                </a:lnTo>
                <a:lnTo>
                  <a:pt x="418" y="284"/>
                </a:lnTo>
                <a:lnTo>
                  <a:pt x="417" y="284"/>
                </a:lnTo>
                <a:lnTo>
                  <a:pt x="417" y="285"/>
                </a:lnTo>
                <a:lnTo>
                  <a:pt x="416" y="285"/>
                </a:lnTo>
                <a:lnTo>
                  <a:pt x="417" y="285"/>
                </a:lnTo>
                <a:lnTo>
                  <a:pt x="416" y="285"/>
                </a:lnTo>
                <a:lnTo>
                  <a:pt x="416" y="284"/>
                </a:lnTo>
                <a:lnTo>
                  <a:pt x="416" y="285"/>
                </a:lnTo>
                <a:lnTo>
                  <a:pt x="415" y="285"/>
                </a:lnTo>
                <a:lnTo>
                  <a:pt x="416" y="285"/>
                </a:lnTo>
                <a:lnTo>
                  <a:pt x="416" y="286"/>
                </a:lnTo>
                <a:lnTo>
                  <a:pt x="415" y="286"/>
                </a:lnTo>
                <a:lnTo>
                  <a:pt x="416" y="286"/>
                </a:lnTo>
                <a:lnTo>
                  <a:pt x="416" y="287"/>
                </a:lnTo>
                <a:lnTo>
                  <a:pt x="415" y="287"/>
                </a:lnTo>
                <a:lnTo>
                  <a:pt x="415" y="288"/>
                </a:lnTo>
                <a:lnTo>
                  <a:pt x="415" y="287"/>
                </a:lnTo>
                <a:lnTo>
                  <a:pt x="416" y="287"/>
                </a:lnTo>
                <a:lnTo>
                  <a:pt x="416" y="288"/>
                </a:lnTo>
                <a:lnTo>
                  <a:pt x="415" y="288"/>
                </a:lnTo>
                <a:lnTo>
                  <a:pt x="414" y="288"/>
                </a:lnTo>
                <a:lnTo>
                  <a:pt x="415" y="288"/>
                </a:lnTo>
                <a:lnTo>
                  <a:pt x="414" y="288"/>
                </a:lnTo>
                <a:lnTo>
                  <a:pt x="413" y="288"/>
                </a:lnTo>
                <a:lnTo>
                  <a:pt x="414" y="288"/>
                </a:lnTo>
                <a:lnTo>
                  <a:pt x="413" y="288"/>
                </a:lnTo>
                <a:lnTo>
                  <a:pt x="414" y="288"/>
                </a:lnTo>
                <a:lnTo>
                  <a:pt x="413" y="288"/>
                </a:lnTo>
                <a:lnTo>
                  <a:pt x="414" y="288"/>
                </a:lnTo>
                <a:lnTo>
                  <a:pt x="413" y="288"/>
                </a:lnTo>
                <a:lnTo>
                  <a:pt x="413" y="287"/>
                </a:lnTo>
                <a:lnTo>
                  <a:pt x="413" y="288"/>
                </a:lnTo>
                <a:lnTo>
                  <a:pt x="413" y="287"/>
                </a:lnTo>
                <a:lnTo>
                  <a:pt x="414" y="287"/>
                </a:lnTo>
                <a:lnTo>
                  <a:pt x="413" y="287"/>
                </a:lnTo>
                <a:lnTo>
                  <a:pt x="414" y="287"/>
                </a:lnTo>
                <a:lnTo>
                  <a:pt x="413" y="287"/>
                </a:lnTo>
                <a:lnTo>
                  <a:pt x="414" y="287"/>
                </a:lnTo>
                <a:lnTo>
                  <a:pt x="413" y="287"/>
                </a:lnTo>
                <a:lnTo>
                  <a:pt x="414" y="287"/>
                </a:lnTo>
                <a:lnTo>
                  <a:pt x="413" y="287"/>
                </a:lnTo>
                <a:lnTo>
                  <a:pt x="412" y="287"/>
                </a:lnTo>
                <a:lnTo>
                  <a:pt x="413" y="287"/>
                </a:lnTo>
                <a:lnTo>
                  <a:pt x="412" y="287"/>
                </a:lnTo>
                <a:lnTo>
                  <a:pt x="412" y="288"/>
                </a:lnTo>
                <a:lnTo>
                  <a:pt x="412" y="287"/>
                </a:lnTo>
                <a:lnTo>
                  <a:pt x="412" y="288"/>
                </a:lnTo>
                <a:lnTo>
                  <a:pt x="411" y="288"/>
                </a:lnTo>
                <a:lnTo>
                  <a:pt x="410" y="288"/>
                </a:lnTo>
                <a:lnTo>
                  <a:pt x="411" y="288"/>
                </a:lnTo>
                <a:lnTo>
                  <a:pt x="410" y="288"/>
                </a:lnTo>
                <a:lnTo>
                  <a:pt x="410" y="289"/>
                </a:lnTo>
                <a:lnTo>
                  <a:pt x="411" y="289"/>
                </a:lnTo>
                <a:lnTo>
                  <a:pt x="410" y="289"/>
                </a:lnTo>
                <a:lnTo>
                  <a:pt x="410" y="290"/>
                </a:lnTo>
                <a:lnTo>
                  <a:pt x="411" y="290"/>
                </a:lnTo>
                <a:lnTo>
                  <a:pt x="410" y="290"/>
                </a:lnTo>
                <a:lnTo>
                  <a:pt x="411" y="290"/>
                </a:lnTo>
                <a:lnTo>
                  <a:pt x="410" y="290"/>
                </a:lnTo>
                <a:lnTo>
                  <a:pt x="410" y="291"/>
                </a:lnTo>
                <a:lnTo>
                  <a:pt x="410" y="292"/>
                </a:lnTo>
                <a:lnTo>
                  <a:pt x="410" y="291"/>
                </a:lnTo>
                <a:lnTo>
                  <a:pt x="411" y="291"/>
                </a:lnTo>
                <a:lnTo>
                  <a:pt x="411" y="292"/>
                </a:lnTo>
                <a:lnTo>
                  <a:pt x="410" y="292"/>
                </a:lnTo>
                <a:lnTo>
                  <a:pt x="411" y="292"/>
                </a:lnTo>
                <a:lnTo>
                  <a:pt x="411" y="291"/>
                </a:lnTo>
                <a:lnTo>
                  <a:pt x="411" y="292"/>
                </a:lnTo>
                <a:lnTo>
                  <a:pt x="411" y="291"/>
                </a:lnTo>
                <a:lnTo>
                  <a:pt x="412" y="291"/>
                </a:lnTo>
                <a:lnTo>
                  <a:pt x="412" y="292"/>
                </a:lnTo>
                <a:lnTo>
                  <a:pt x="412" y="293"/>
                </a:lnTo>
                <a:lnTo>
                  <a:pt x="412" y="292"/>
                </a:lnTo>
                <a:lnTo>
                  <a:pt x="412" y="293"/>
                </a:lnTo>
                <a:lnTo>
                  <a:pt x="413" y="293"/>
                </a:lnTo>
                <a:lnTo>
                  <a:pt x="412" y="293"/>
                </a:lnTo>
                <a:lnTo>
                  <a:pt x="413" y="293"/>
                </a:lnTo>
                <a:lnTo>
                  <a:pt x="412" y="293"/>
                </a:lnTo>
                <a:lnTo>
                  <a:pt x="413" y="293"/>
                </a:lnTo>
                <a:lnTo>
                  <a:pt x="412" y="293"/>
                </a:lnTo>
                <a:lnTo>
                  <a:pt x="412" y="294"/>
                </a:lnTo>
                <a:lnTo>
                  <a:pt x="412" y="295"/>
                </a:lnTo>
                <a:lnTo>
                  <a:pt x="412" y="294"/>
                </a:lnTo>
                <a:lnTo>
                  <a:pt x="412" y="295"/>
                </a:lnTo>
                <a:lnTo>
                  <a:pt x="411" y="295"/>
                </a:lnTo>
                <a:lnTo>
                  <a:pt x="411" y="294"/>
                </a:lnTo>
                <a:lnTo>
                  <a:pt x="411" y="295"/>
                </a:lnTo>
                <a:lnTo>
                  <a:pt x="411" y="294"/>
                </a:lnTo>
                <a:lnTo>
                  <a:pt x="411" y="295"/>
                </a:lnTo>
                <a:lnTo>
                  <a:pt x="411" y="294"/>
                </a:lnTo>
                <a:lnTo>
                  <a:pt x="410" y="294"/>
                </a:lnTo>
                <a:lnTo>
                  <a:pt x="411" y="294"/>
                </a:lnTo>
                <a:lnTo>
                  <a:pt x="410" y="294"/>
                </a:lnTo>
                <a:lnTo>
                  <a:pt x="410" y="295"/>
                </a:lnTo>
                <a:lnTo>
                  <a:pt x="410" y="294"/>
                </a:lnTo>
                <a:lnTo>
                  <a:pt x="410" y="295"/>
                </a:lnTo>
                <a:lnTo>
                  <a:pt x="410" y="294"/>
                </a:lnTo>
                <a:lnTo>
                  <a:pt x="410" y="295"/>
                </a:lnTo>
                <a:lnTo>
                  <a:pt x="410" y="294"/>
                </a:lnTo>
                <a:lnTo>
                  <a:pt x="410" y="295"/>
                </a:lnTo>
                <a:lnTo>
                  <a:pt x="410" y="296"/>
                </a:lnTo>
                <a:lnTo>
                  <a:pt x="411" y="296"/>
                </a:lnTo>
                <a:lnTo>
                  <a:pt x="410" y="296"/>
                </a:lnTo>
                <a:lnTo>
                  <a:pt x="411" y="296"/>
                </a:lnTo>
                <a:lnTo>
                  <a:pt x="410" y="296"/>
                </a:lnTo>
                <a:lnTo>
                  <a:pt x="411" y="296"/>
                </a:lnTo>
                <a:lnTo>
                  <a:pt x="410" y="296"/>
                </a:lnTo>
                <a:lnTo>
                  <a:pt x="410" y="297"/>
                </a:lnTo>
                <a:lnTo>
                  <a:pt x="410" y="296"/>
                </a:lnTo>
                <a:lnTo>
                  <a:pt x="410" y="297"/>
                </a:lnTo>
                <a:lnTo>
                  <a:pt x="410" y="298"/>
                </a:lnTo>
                <a:lnTo>
                  <a:pt x="410" y="297"/>
                </a:lnTo>
                <a:lnTo>
                  <a:pt x="410" y="298"/>
                </a:lnTo>
                <a:lnTo>
                  <a:pt x="409" y="298"/>
                </a:lnTo>
                <a:lnTo>
                  <a:pt x="409" y="297"/>
                </a:lnTo>
                <a:lnTo>
                  <a:pt x="409" y="298"/>
                </a:lnTo>
                <a:lnTo>
                  <a:pt x="408" y="298"/>
                </a:lnTo>
                <a:lnTo>
                  <a:pt x="408" y="297"/>
                </a:lnTo>
                <a:lnTo>
                  <a:pt x="408" y="298"/>
                </a:lnTo>
                <a:lnTo>
                  <a:pt x="408" y="297"/>
                </a:lnTo>
                <a:lnTo>
                  <a:pt x="408" y="296"/>
                </a:lnTo>
                <a:lnTo>
                  <a:pt x="408" y="297"/>
                </a:lnTo>
                <a:lnTo>
                  <a:pt x="407" y="297"/>
                </a:lnTo>
                <a:lnTo>
                  <a:pt x="407" y="296"/>
                </a:lnTo>
                <a:lnTo>
                  <a:pt x="407" y="297"/>
                </a:lnTo>
                <a:lnTo>
                  <a:pt x="407" y="296"/>
                </a:lnTo>
                <a:lnTo>
                  <a:pt x="406" y="296"/>
                </a:lnTo>
                <a:lnTo>
                  <a:pt x="406" y="297"/>
                </a:lnTo>
                <a:lnTo>
                  <a:pt x="407" y="297"/>
                </a:lnTo>
                <a:lnTo>
                  <a:pt x="406" y="297"/>
                </a:lnTo>
                <a:lnTo>
                  <a:pt x="406" y="298"/>
                </a:lnTo>
                <a:lnTo>
                  <a:pt x="406" y="297"/>
                </a:lnTo>
                <a:lnTo>
                  <a:pt x="406" y="298"/>
                </a:lnTo>
                <a:lnTo>
                  <a:pt x="405" y="297"/>
                </a:lnTo>
                <a:lnTo>
                  <a:pt x="406" y="297"/>
                </a:lnTo>
                <a:lnTo>
                  <a:pt x="405" y="297"/>
                </a:lnTo>
                <a:lnTo>
                  <a:pt x="405" y="298"/>
                </a:lnTo>
                <a:lnTo>
                  <a:pt x="405" y="297"/>
                </a:lnTo>
                <a:lnTo>
                  <a:pt x="405" y="298"/>
                </a:lnTo>
                <a:lnTo>
                  <a:pt x="404" y="298"/>
                </a:lnTo>
                <a:lnTo>
                  <a:pt x="404" y="297"/>
                </a:lnTo>
                <a:lnTo>
                  <a:pt x="404" y="296"/>
                </a:lnTo>
                <a:lnTo>
                  <a:pt x="404" y="297"/>
                </a:lnTo>
                <a:lnTo>
                  <a:pt x="404" y="296"/>
                </a:lnTo>
                <a:lnTo>
                  <a:pt x="403" y="296"/>
                </a:lnTo>
                <a:lnTo>
                  <a:pt x="404" y="296"/>
                </a:lnTo>
                <a:lnTo>
                  <a:pt x="404" y="295"/>
                </a:lnTo>
                <a:lnTo>
                  <a:pt x="404" y="294"/>
                </a:lnTo>
                <a:lnTo>
                  <a:pt x="404" y="295"/>
                </a:lnTo>
                <a:lnTo>
                  <a:pt x="404" y="294"/>
                </a:lnTo>
                <a:lnTo>
                  <a:pt x="404" y="295"/>
                </a:lnTo>
                <a:lnTo>
                  <a:pt x="404" y="294"/>
                </a:lnTo>
                <a:lnTo>
                  <a:pt x="404" y="295"/>
                </a:lnTo>
                <a:lnTo>
                  <a:pt x="404" y="294"/>
                </a:lnTo>
                <a:lnTo>
                  <a:pt x="403" y="294"/>
                </a:lnTo>
                <a:lnTo>
                  <a:pt x="403" y="295"/>
                </a:lnTo>
                <a:lnTo>
                  <a:pt x="403" y="294"/>
                </a:lnTo>
                <a:lnTo>
                  <a:pt x="403" y="295"/>
                </a:lnTo>
                <a:lnTo>
                  <a:pt x="403" y="294"/>
                </a:lnTo>
                <a:lnTo>
                  <a:pt x="403" y="295"/>
                </a:lnTo>
                <a:lnTo>
                  <a:pt x="403" y="294"/>
                </a:lnTo>
                <a:lnTo>
                  <a:pt x="403" y="295"/>
                </a:lnTo>
                <a:lnTo>
                  <a:pt x="403" y="294"/>
                </a:lnTo>
                <a:lnTo>
                  <a:pt x="402" y="294"/>
                </a:lnTo>
                <a:lnTo>
                  <a:pt x="403" y="294"/>
                </a:lnTo>
                <a:lnTo>
                  <a:pt x="402" y="294"/>
                </a:lnTo>
                <a:lnTo>
                  <a:pt x="403" y="294"/>
                </a:lnTo>
                <a:lnTo>
                  <a:pt x="402" y="294"/>
                </a:lnTo>
                <a:lnTo>
                  <a:pt x="403" y="294"/>
                </a:lnTo>
                <a:lnTo>
                  <a:pt x="403" y="293"/>
                </a:lnTo>
                <a:lnTo>
                  <a:pt x="402" y="293"/>
                </a:lnTo>
                <a:lnTo>
                  <a:pt x="401" y="293"/>
                </a:lnTo>
                <a:lnTo>
                  <a:pt x="401" y="294"/>
                </a:lnTo>
                <a:lnTo>
                  <a:pt x="401" y="295"/>
                </a:lnTo>
                <a:lnTo>
                  <a:pt x="401" y="294"/>
                </a:lnTo>
                <a:lnTo>
                  <a:pt x="401" y="295"/>
                </a:lnTo>
                <a:lnTo>
                  <a:pt x="400" y="294"/>
                </a:lnTo>
                <a:lnTo>
                  <a:pt x="401" y="294"/>
                </a:lnTo>
                <a:lnTo>
                  <a:pt x="400" y="294"/>
                </a:lnTo>
                <a:lnTo>
                  <a:pt x="400" y="295"/>
                </a:lnTo>
                <a:lnTo>
                  <a:pt x="400" y="294"/>
                </a:lnTo>
                <a:lnTo>
                  <a:pt x="400" y="295"/>
                </a:lnTo>
                <a:lnTo>
                  <a:pt x="400" y="294"/>
                </a:lnTo>
                <a:lnTo>
                  <a:pt x="400" y="295"/>
                </a:lnTo>
                <a:lnTo>
                  <a:pt x="399" y="295"/>
                </a:lnTo>
                <a:lnTo>
                  <a:pt x="399" y="294"/>
                </a:lnTo>
                <a:lnTo>
                  <a:pt x="399" y="295"/>
                </a:lnTo>
                <a:lnTo>
                  <a:pt x="399" y="294"/>
                </a:lnTo>
                <a:lnTo>
                  <a:pt x="399" y="295"/>
                </a:lnTo>
                <a:lnTo>
                  <a:pt x="399" y="294"/>
                </a:lnTo>
                <a:lnTo>
                  <a:pt x="399" y="295"/>
                </a:lnTo>
                <a:lnTo>
                  <a:pt x="399" y="296"/>
                </a:lnTo>
                <a:lnTo>
                  <a:pt x="400" y="296"/>
                </a:lnTo>
                <a:lnTo>
                  <a:pt x="400" y="297"/>
                </a:lnTo>
                <a:lnTo>
                  <a:pt x="399" y="297"/>
                </a:lnTo>
                <a:lnTo>
                  <a:pt x="399" y="296"/>
                </a:lnTo>
                <a:lnTo>
                  <a:pt x="399" y="297"/>
                </a:lnTo>
                <a:lnTo>
                  <a:pt x="399" y="298"/>
                </a:lnTo>
                <a:lnTo>
                  <a:pt x="399" y="297"/>
                </a:lnTo>
                <a:lnTo>
                  <a:pt x="399" y="298"/>
                </a:lnTo>
                <a:lnTo>
                  <a:pt x="398" y="298"/>
                </a:lnTo>
                <a:lnTo>
                  <a:pt x="398" y="297"/>
                </a:lnTo>
                <a:lnTo>
                  <a:pt x="398" y="298"/>
                </a:lnTo>
                <a:lnTo>
                  <a:pt x="397" y="298"/>
                </a:lnTo>
                <a:lnTo>
                  <a:pt x="397" y="297"/>
                </a:lnTo>
                <a:lnTo>
                  <a:pt x="397" y="298"/>
                </a:lnTo>
                <a:lnTo>
                  <a:pt x="397" y="297"/>
                </a:lnTo>
                <a:lnTo>
                  <a:pt x="397" y="296"/>
                </a:lnTo>
                <a:lnTo>
                  <a:pt x="397" y="297"/>
                </a:lnTo>
                <a:lnTo>
                  <a:pt x="396" y="297"/>
                </a:lnTo>
                <a:lnTo>
                  <a:pt x="396" y="296"/>
                </a:lnTo>
                <a:lnTo>
                  <a:pt x="396" y="297"/>
                </a:lnTo>
                <a:lnTo>
                  <a:pt x="396" y="296"/>
                </a:lnTo>
                <a:lnTo>
                  <a:pt x="395" y="296"/>
                </a:lnTo>
                <a:lnTo>
                  <a:pt x="395" y="297"/>
                </a:lnTo>
                <a:lnTo>
                  <a:pt x="396" y="297"/>
                </a:lnTo>
                <a:lnTo>
                  <a:pt x="395" y="297"/>
                </a:lnTo>
                <a:lnTo>
                  <a:pt x="395" y="298"/>
                </a:lnTo>
                <a:lnTo>
                  <a:pt x="395" y="297"/>
                </a:lnTo>
                <a:lnTo>
                  <a:pt x="395" y="298"/>
                </a:lnTo>
                <a:lnTo>
                  <a:pt x="395" y="297"/>
                </a:lnTo>
                <a:lnTo>
                  <a:pt x="394" y="297"/>
                </a:lnTo>
                <a:lnTo>
                  <a:pt x="394" y="298"/>
                </a:lnTo>
                <a:lnTo>
                  <a:pt x="394" y="297"/>
                </a:lnTo>
                <a:lnTo>
                  <a:pt x="394" y="298"/>
                </a:lnTo>
                <a:lnTo>
                  <a:pt x="393" y="298"/>
                </a:lnTo>
                <a:lnTo>
                  <a:pt x="393" y="297"/>
                </a:lnTo>
                <a:lnTo>
                  <a:pt x="393" y="296"/>
                </a:lnTo>
                <a:lnTo>
                  <a:pt x="393" y="297"/>
                </a:lnTo>
                <a:lnTo>
                  <a:pt x="393" y="296"/>
                </a:lnTo>
                <a:lnTo>
                  <a:pt x="393" y="295"/>
                </a:lnTo>
                <a:lnTo>
                  <a:pt x="393" y="294"/>
                </a:lnTo>
                <a:lnTo>
                  <a:pt x="393" y="295"/>
                </a:lnTo>
                <a:lnTo>
                  <a:pt x="393" y="294"/>
                </a:lnTo>
                <a:lnTo>
                  <a:pt x="393" y="295"/>
                </a:lnTo>
                <a:lnTo>
                  <a:pt x="393" y="294"/>
                </a:lnTo>
                <a:lnTo>
                  <a:pt x="393" y="295"/>
                </a:lnTo>
                <a:lnTo>
                  <a:pt x="393" y="294"/>
                </a:lnTo>
                <a:lnTo>
                  <a:pt x="392" y="294"/>
                </a:lnTo>
                <a:lnTo>
                  <a:pt x="392" y="295"/>
                </a:lnTo>
                <a:lnTo>
                  <a:pt x="392" y="294"/>
                </a:lnTo>
                <a:lnTo>
                  <a:pt x="392" y="295"/>
                </a:lnTo>
                <a:lnTo>
                  <a:pt x="392" y="294"/>
                </a:lnTo>
                <a:lnTo>
                  <a:pt x="392" y="295"/>
                </a:lnTo>
                <a:lnTo>
                  <a:pt x="392" y="294"/>
                </a:lnTo>
                <a:lnTo>
                  <a:pt x="392" y="295"/>
                </a:lnTo>
                <a:lnTo>
                  <a:pt x="392" y="294"/>
                </a:lnTo>
                <a:lnTo>
                  <a:pt x="391" y="294"/>
                </a:lnTo>
                <a:lnTo>
                  <a:pt x="392" y="294"/>
                </a:lnTo>
                <a:lnTo>
                  <a:pt x="392" y="293"/>
                </a:lnTo>
                <a:lnTo>
                  <a:pt x="391" y="293"/>
                </a:lnTo>
                <a:lnTo>
                  <a:pt x="391" y="292"/>
                </a:lnTo>
                <a:lnTo>
                  <a:pt x="391" y="293"/>
                </a:lnTo>
                <a:lnTo>
                  <a:pt x="391" y="292"/>
                </a:lnTo>
                <a:lnTo>
                  <a:pt x="392" y="292"/>
                </a:lnTo>
                <a:lnTo>
                  <a:pt x="391" y="292"/>
                </a:lnTo>
                <a:lnTo>
                  <a:pt x="392" y="292"/>
                </a:lnTo>
                <a:lnTo>
                  <a:pt x="392" y="291"/>
                </a:lnTo>
                <a:lnTo>
                  <a:pt x="392" y="292"/>
                </a:lnTo>
                <a:lnTo>
                  <a:pt x="392" y="291"/>
                </a:lnTo>
                <a:lnTo>
                  <a:pt x="392" y="292"/>
                </a:lnTo>
                <a:lnTo>
                  <a:pt x="393" y="292"/>
                </a:lnTo>
                <a:lnTo>
                  <a:pt x="393" y="291"/>
                </a:lnTo>
                <a:lnTo>
                  <a:pt x="393" y="292"/>
                </a:lnTo>
                <a:lnTo>
                  <a:pt x="393" y="291"/>
                </a:lnTo>
                <a:lnTo>
                  <a:pt x="393" y="290"/>
                </a:lnTo>
                <a:lnTo>
                  <a:pt x="393" y="289"/>
                </a:lnTo>
                <a:lnTo>
                  <a:pt x="393" y="288"/>
                </a:lnTo>
                <a:lnTo>
                  <a:pt x="392" y="288"/>
                </a:lnTo>
                <a:lnTo>
                  <a:pt x="391" y="288"/>
                </a:lnTo>
                <a:lnTo>
                  <a:pt x="391" y="287"/>
                </a:lnTo>
                <a:lnTo>
                  <a:pt x="392" y="288"/>
                </a:lnTo>
                <a:lnTo>
                  <a:pt x="392" y="287"/>
                </a:lnTo>
                <a:lnTo>
                  <a:pt x="391" y="287"/>
                </a:lnTo>
                <a:lnTo>
                  <a:pt x="390" y="287"/>
                </a:lnTo>
                <a:lnTo>
                  <a:pt x="390" y="288"/>
                </a:lnTo>
                <a:lnTo>
                  <a:pt x="390" y="287"/>
                </a:lnTo>
                <a:lnTo>
                  <a:pt x="390" y="288"/>
                </a:lnTo>
                <a:lnTo>
                  <a:pt x="389" y="288"/>
                </a:lnTo>
                <a:lnTo>
                  <a:pt x="388" y="288"/>
                </a:lnTo>
                <a:lnTo>
                  <a:pt x="388" y="287"/>
                </a:lnTo>
                <a:lnTo>
                  <a:pt x="388" y="288"/>
                </a:lnTo>
                <a:lnTo>
                  <a:pt x="388" y="287"/>
                </a:lnTo>
                <a:lnTo>
                  <a:pt x="387" y="287"/>
                </a:lnTo>
                <a:lnTo>
                  <a:pt x="387" y="286"/>
                </a:lnTo>
                <a:lnTo>
                  <a:pt x="388" y="286"/>
                </a:lnTo>
                <a:lnTo>
                  <a:pt x="388" y="285"/>
                </a:lnTo>
                <a:lnTo>
                  <a:pt x="387" y="285"/>
                </a:lnTo>
                <a:lnTo>
                  <a:pt x="387" y="284"/>
                </a:lnTo>
                <a:lnTo>
                  <a:pt x="387" y="285"/>
                </a:lnTo>
                <a:lnTo>
                  <a:pt x="386" y="285"/>
                </a:lnTo>
                <a:lnTo>
                  <a:pt x="386" y="284"/>
                </a:lnTo>
                <a:lnTo>
                  <a:pt x="385" y="284"/>
                </a:lnTo>
                <a:lnTo>
                  <a:pt x="386" y="284"/>
                </a:lnTo>
                <a:lnTo>
                  <a:pt x="385" y="284"/>
                </a:lnTo>
                <a:lnTo>
                  <a:pt x="386" y="284"/>
                </a:lnTo>
                <a:lnTo>
                  <a:pt x="385" y="284"/>
                </a:lnTo>
                <a:lnTo>
                  <a:pt x="386" y="284"/>
                </a:lnTo>
                <a:lnTo>
                  <a:pt x="385" y="284"/>
                </a:lnTo>
                <a:lnTo>
                  <a:pt x="385" y="283"/>
                </a:lnTo>
                <a:lnTo>
                  <a:pt x="386" y="283"/>
                </a:lnTo>
                <a:lnTo>
                  <a:pt x="385" y="283"/>
                </a:lnTo>
                <a:lnTo>
                  <a:pt x="386" y="283"/>
                </a:lnTo>
                <a:lnTo>
                  <a:pt x="385" y="283"/>
                </a:lnTo>
                <a:lnTo>
                  <a:pt x="386" y="283"/>
                </a:lnTo>
                <a:lnTo>
                  <a:pt x="385" y="283"/>
                </a:lnTo>
                <a:lnTo>
                  <a:pt x="386" y="283"/>
                </a:lnTo>
                <a:lnTo>
                  <a:pt x="386" y="282"/>
                </a:lnTo>
                <a:lnTo>
                  <a:pt x="387" y="282"/>
                </a:lnTo>
                <a:lnTo>
                  <a:pt x="388" y="282"/>
                </a:lnTo>
                <a:lnTo>
                  <a:pt x="388" y="281"/>
                </a:lnTo>
                <a:lnTo>
                  <a:pt x="388" y="282"/>
                </a:lnTo>
                <a:lnTo>
                  <a:pt x="388" y="281"/>
                </a:lnTo>
                <a:lnTo>
                  <a:pt x="387" y="281"/>
                </a:lnTo>
                <a:lnTo>
                  <a:pt x="387" y="280"/>
                </a:lnTo>
                <a:lnTo>
                  <a:pt x="388" y="280"/>
                </a:lnTo>
                <a:lnTo>
                  <a:pt x="388" y="279"/>
                </a:lnTo>
                <a:lnTo>
                  <a:pt x="389" y="279"/>
                </a:lnTo>
                <a:lnTo>
                  <a:pt x="390" y="279"/>
                </a:lnTo>
                <a:lnTo>
                  <a:pt x="390" y="280"/>
                </a:lnTo>
                <a:lnTo>
                  <a:pt x="391" y="280"/>
                </a:lnTo>
                <a:lnTo>
                  <a:pt x="392" y="280"/>
                </a:lnTo>
                <a:lnTo>
                  <a:pt x="392" y="279"/>
                </a:lnTo>
                <a:lnTo>
                  <a:pt x="391" y="279"/>
                </a:lnTo>
                <a:lnTo>
                  <a:pt x="392" y="279"/>
                </a:lnTo>
                <a:lnTo>
                  <a:pt x="393" y="279"/>
                </a:lnTo>
                <a:lnTo>
                  <a:pt x="393" y="278"/>
                </a:lnTo>
                <a:lnTo>
                  <a:pt x="393" y="277"/>
                </a:lnTo>
                <a:lnTo>
                  <a:pt x="393" y="278"/>
                </a:lnTo>
                <a:lnTo>
                  <a:pt x="393" y="277"/>
                </a:lnTo>
                <a:lnTo>
                  <a:pt x="393" y="276"/>
                </a:lnTo>
                <a:lnTo>
                  <a:pt x="393" y="275"/>
                </a:lnTo>
                <a:lnTo>
                  <a:pt x="393" y="276"/>
                </a:lnTo>
                <a:lnTo>
                  <a:pt x="393" y="275"/>
                </a:lnTo>
                <a:lnTo>
                  <a:pt x="393" y="276"/>
                </a:lnTo>
                <a:lnTo>
                  <a:pt x="393" y="275"/>
                </a:lnTo>
                <a:lnTo>
                  <a:pt x="393" y="276"/>
                </a:lnTo>
                <a:lnTo>
                  <a:pt x="393" y="275"/>
                </a:lnTo>
                <a:lnTo>
                  <a:pt x="392" y="275"/>
                </a:lnTo>
                <a:lnTo>
                  <a:pt x="392" y="276"/>
                </a:lnTo>
                <a:lnTo>
                  <a:pt x="392" y="275"/>
                </a:lnTo>
                <a:lnTo>
                  <a:pt x="392" y="276"/>
                </a:lnTo>
                <a:lnTo>
                  <a:pt x="392" y="275"/>
                </a:lnTo>
                <a:lnTo>
                  <a:pt x="392" y="276"/>
                </a:lnTo>
                <a:lnTo>
                  <a:pt x="392" y="275"/>
                </a:lnTo>
                <a:lnTo>
                  <a:pt x="392" y="276"/>
                </a:lnTo>
                <a:lnTo>
                  <a:pt x="392" y="275"/>
                </a:lnTo>
                <a:lnTo>
                  <a:pt x="391" y="275"/>
                </a:lnTo>
                <a:lnTo>
                  <a:pt x="392" y="275"/>
                </a:lnTo>
                <a:lnTo>
                  <a:pt x="392" y="274"/>
                </a:lnTo>
                <a:lnTo>
                  <a:pt x="391" y="274"/>
                </a:lnTo>
                <a:lnTo>
                  <a:pt x="391" y="273"/>
                </a:lnTo>
                <a:lnTo>
                  <a:pt x="391" y="274"/>
                </a:lnTo>
                <a:lnTo>
                  <a:pt x="391" y="273"/>
                </a:lnTo>
                <a:lnTo>
                  <a:pt x="392" y="273"/>
                </a:lnTo>
                <a:lnTo>
                  <a:pt x="391" y="273"/>
                </a:lnTo>
                <a:lnTo>
                  <a:pt x="392" y="273"/>
                </a:lnTo>
                <a:lnTo>
                  <a:pt x="392" y="272"/>
                </a:lnTo>
                <a:lnTo>
                  <a:pt x="392" y="273"/>
                </a:lnTo>
                <a:lnTo>
                  <a:pt x="392" y="272"/>
                </a:lnTo>
                <a:lnTo>
                  <a:pt x="392" y="273"/>
                </a:lnTo>
                <a:lnTo>
                  <a:pt x="393" y="273"/>
                </a:lnTo>
                <a:lnTo>
                  <a:pt x="393" y="272"/>
                </a:lnTo>
                <a:lnTo>
                  <a:pt x="393" y="273"/>
                </a:lnTo>
                <a:lnTo>
                  <a:pt x="393" y="272"/>
                </a:lnTo>
                <a:lnTo>
                  <a:pt x="393" y="271"/>
                </a:lnTo>
                <a:lnTo>
                  <a:pt x="393" y="270"/>
                </a:lnTo>
                <a:lnTo>
                  <a:pt x="393" y="269"/>
                </a:lnTo>
                <a:lnTo>
                  <a:pt x="392" y="269"/>
                </a:lnTo>
                <a:lnTo>
                  <a:pt x="391" y="269"/>
                </a:lnTo>
                <a:lnTo>
                  <a:pt x="392" y="269"/>
                </a:lnTo>
                <a:lnTo>
                  <a:pt x="392" y="268"/>
                </a:lnTo>
                <a:lnTo>
                  <a:pt x="391" y="268"/>
                </a:lnTo>
                <a:lnTo>
                  <a:pt x="390" y="268"/>
                </a:lnTo>
                <a:lnTo>
                  <a:pt x="390" y="269"/>
                </a:lnTo>
                <a:lnTo>
                  <a:pt x="389" y="269"/>
                </a:lnTo>
                <a:lnTo>
                  <a:pt x="388" y="269"/>
                </a:lnTo>
                <a:lnTo>
                  <a:pt x="388" y="268"/>
                </a:lnTo>
                <a:lnTo>
                  <a:pt x="387" y="268"/>
                </a:lnTo>
                <a:lnTo>
                  <a:pt x="387" y="267"/>
                </a:lnTo>
                <a:lnTo>
                  <a:pt x="387" y="268"/>
                </a:lnTo>
                <a:lnTo>
                  <a:pt x="387" y="267"/>
                </a:lnTo>
                <a:lnTo>
                  <a:pt x="388" y="267"/>
                </a:lnTo>
                <a:lnTo>
                  <a:pt x="388" y="266"/>
                </a:lnTo>
                <a:lnTo>
                  <a:pt x="387" y="266"/>
                </a:lnTo>
                <a:lnTo>
                  <a:pt x="386" y="266"/>
                </a:lnTo>
                <a:lnTo>
                  <a:pt x="386" y="265"/>
                </a:lnTo>
                <a:lnTo>
                  <a:pt x="385" y="265"/>
                </a:lnTo>
                <a:lnTo>
                  <a:pt x="386" y="265"/>
                </a:lnTo>
                <a:lnTo>
                  <a:pt x="385" y="265"/>
                </a:lnTo>
                <a:lnTo>
                  <a:pt x="386" y="265"/>
                </a:lnTo>
                <a:lnTo>
                  <a:pt x="385" y="265"/>
                </a:lnTo>
                <a:lnTo>
                  <a:pt x="386" y="265"/>
                </a:lnTo>
                <a:lnTo>
                  <a:pt x="385" y="265"/>
                </a:lnTo>
                <a:lnTo>
                  <a:pt x="385" y="264"/>
                </a:lnTo>
                <a:lnTo>
                  <a:pt x="385" y="265"/>
                </a:lnTo>
                <a:lnTo>
                  <a:pt x="384" y="265"/>
                </a:lnTo>
                <a:lnTo>
                  <a:pt x="385" y="265"/>
                </a:lnTo>
                <a:lnTo>
                  <a:pt x="385" y="266"/>
                </a:lnTo>
                <a:lnTo>
                  <a:pt x="384" y="266"/>
                </a:lnTo>
                <a:lnTo>
                  <a:pt x="383" y="266"/>
                </a:lnTo>
                <a:lnTo>
                  <a:pt x="384" y="266"/>
                </a:lnTo>
                <a:lnTo>
                  <a:pt x="383" y="266"/>
                </a:lnTo>
                <a:lnTo>
                  <a:pt x="382" y="266"/>
                </a:lnTo>
                <a:lnTo>
                  <a:pt x="383" y="266"/>
                </a:lnTo>
                <a:lnTo>
                  <a:pt x="382" y="266"/>
                </a:lnTo>
                <a:lnTo>
                  <a:pt x="383" y="266"/>
                </a:lnTo>
                <a:lnTo>
                  <a:pt x="382" y="266"/>
                </a:lnTo>
                <a:lnTo>
                  <a:pt x="383" y="266"/>
                </a:lnTo>
                <a:lnTo>
                  <a:pt x="382" y="266"/>
                </a:lnTo>
                <a:lnTo>
                  <a:pt x="383" y="266"/>
                </a:lnTo>
                <a:lnTo>
                  <a:pt x="383" y="267"/>
                </a:lnTo>
                <a:lnTo>
                  <a:pt x="382" y="267"/>
                </a:lnTo>
                <a:lnTo>
                  <a:pt x="383" y="267"/>
                </a:lnTo>
                <a:lnTo>
                  <a:pt x="382" y="267"/>
                </a:lnTo>
                <a:lnTo>
                  <a:pt x="383" y="267"/>
                </a:lnTo>
                <a:lnTo>
                  <a:pt x="382" y="267"/>
                </a:lnTo>
                <a:lnTo>
                  <a:pt x="383" y="267"/>
                </a:lnTo>
                <a:lnTo>
                  <a:pt x="382" y="267"/>
                </a:lnTo>
                <a:lnTo>
                  <a:pt x="383" y="267"/>
                </a:lnTo>
                <a:lnTo>
                  <a:pt x="383" y="268"/>
                </a:lnTo>
                <a:lnTo>
                  <a:pt x="383" y="267"/>
                </a:lnTo>
                <a:lnTo>
                  <a:pt x="383" y="268"/>
                </a:lnTo>
                <a:lnTo>
                  <a:pt x="382" y="268"/>
                </a:lnTo>
                <a:lnTo>
                  <a:pt x="383" y="268"/>
                </a:lnTo>
                <a:lnTo>
                  <a:pt x="382" y="268"/>
                </a:lnTo>
                <a:lnTo>
                  <a:pt x="383" y="268"/>
                </a:lnTo>
                <a:lnTo>
                  <a:pt x="382" y="268"/>
                </a:lnTo>
                <a:lnTo>
                  <a:pt x="383" y="268"/>
                </a:lnTo>
                <a:lnTo>
                  <a:pt x="382" y="269"/>
                </a:lnTo>
                <a:lnTo>
                  <a:pt x="383" y="269"/>
                </a:lnTo>
                <a:lnTo>
                  <a:pt x="382" y="269"/>
                </a:lnTo>
                <a:lnTo>
                  <a:pt x="383" y="269"/>
                </a:lnTo>
                <a:lnTo>
                  <a:pt x="382" y="269"/>
                </a:lnTo>
                <a:lnTo>
                  <a:pt x="383" y="269"/>
                </a:lnTo>
                <a:lnTo>
                  <a:pt x="382" y="269"/>
                </a:lnTo>
                <a:lnTo>
                  <a:pt x="383" y="269"/>
                </a:lnTo>
                <a:lnTo>
                  <a:pt x="382" y="269"/>
                </a:lnTo>
                <a:lnTo>
                  <a:pt x="381" y="269"/>
                </a:lnTo>
                <a:lnTo>
                  <a:pt x="382" y="269"/>
                </a:lnTo>
                <a:lnTo>
                  <a:pt x="381" y="269"/>
                </a:lnTo>
                <a:lnTo>
                  <a:pt x="380" y="269"/>
                </a:lnTo>
                <a:lnTo>
                  <a:pt x="381" y="269"/>
                </a:lnTo>
                <a:lnTo>
                  <a:pt x="381" y="268"/>
                </a:lnTo>
                <a:lnTo>
                  <a:pt x="380" y="268"/>
                </a:lnTo>
                <a:lnTo>
                  <a:pt x="379" y="268"/>
                </a:lnTo>
                <a:lnTo>
                  <a:pt x="380" y="268"/>
                </a:lnTo>
                <a:lnTo>
                  <a:pt x="379" y="268"/>
                </a:lnTo>
                <a:lnTo>
                  <a:pt x="379" y="269"/>
                </a:lnTo>
                <a:lnTo>
                  <a:pt x="378" y="269"/>
                </a:lnTo>
                <a:lnTo>
                  <a:pt x="377" y="269"/>
                </a:lnTo>
                <a:lnTo>
                  <a:pt x="377" y="268"/>
                </a:lnTo>
                <a:lnTo>
                  <a:pt x="376" y="268"/>
                </a:lnTo>
                <a:lnTo>
                  <a:pt x="376" y="267"/>
                </a:lnTo>
                <a:lnTo>
                  <a:pt x="376" y="268"/>
                </a:lnTo>
                <a:lnTo>
                  <a:pt x="376" y="267"/>
                </a:lnTo>
                <a:lnTo>
                  <a:pt x="377" y="267"/>
                </a:lnTo>
                <a:lnTo>
                  <a:pt x="377" y="266"/>
                </a:lnTo>
                <a:lnTo>
                  <a:pt x="376" y="266"/>
                </a:lnTo>
                <a:lnTo>
                  <a:pt x="375" y="266"/>
                </a:lnTo>
                <a:lnTo>
                  <a:pt x="375" y="265"/>
                </a:lnTo>
                <a:lnTo>
                  <a:pt x="374" y="265"/>
                </a:lnTo>
                <a:lnTo>
                  <a:pt x="375" y="265"/>
                </a:lnTo>
                <a:lnTo>
                  <a:pt x="374" y="265"/>
                </a:lnTo>
                <a:lnTo>
                  <a:pt x="374" y="264"/>
                </a:lnTo>
                <a:lnTo>
                  <a:pt x="375" y="264"/>
                </a:lnTo>
                <a:lnTo>
                  <a:pt x="374" y="264"/>
                </a:lnTo>
                <a:lnTo>
                  <a:pt x="375" y="264"/>
                </a:lnTo>
                <a:lnTo>
                  <a:pt x="375" y="263"/>
                </a:lnTo>
                <a:lnTo>
                  <a:pt x="376" y="263"/>
                </a:lnTo>
                <a:lnTo>
                  <a:pt x="377" y="263"/>
                </a:lnTo>
                <a:lnTo>
                  <a:pt x="377" y="262"/>
                </a:lnTo>
                <a:lnTo>
                  <a:pt x="377" y="263"/>
                </a:lnTo>
                <a:lnTo>
                  <a:pt x="377" y="262"/>
                </a:lnTo>
                <a:lnTo>
                  <a:pt x="376" y="262"/>
                </a:lnTo>
                <a:lnTo>
                  <a:pt x="376" y="261"/>
                </a:lnTo>
                <a:lnTo>
                  <a:pt x="377" y="261"/>
                </a:lnTo>
                <a:lnTo>
                  <a:pt x="377" y="260"/>
                </a:lnTo>
                <a:lnTo>
                  <a:pt x="376" y="260"/>
                </a:lnTo>
                <a:lnTo>
                  <a:pt x="376" y="259"/>
                </a:lnTo>
                <a:lnTo>
                  <a:pt x="376" y="260"/>
                </a:lnTo>
                <a:lnTo>
                  <a:pt x="375" y="260"/>
                </a:lnTo>
                <a:lnTo>
                  <a:pt x="375" y="259"/>
                </a:lnTo>
                <a:lnTo>
                  <a:pt x="374" y="259"/>
                </a:lnTo>
                <a:lnTo>
                  <a:pt x="375" y="258"/>
                </a:lnTo>
                <a:lnTo>
                  <a:pt x="374" y="258"/>
                </a:lnTo>
                <a:lnTo>
                  <a:pt x="374" y="259"/>
                </a:lnTo>
                <a:lnTo>
                  <a:pt x="373" y="259"/>
                </a:lnTo>
                <a:lnTo>
                  <a:pt x="374" y="259"/>
                </a:lnTo>
                <a:lnTo>
                  <a:pt x="373" y="259"/>
                </a:lnTo>
                <a:lnTo>
                  <a:pt x="373" y="260"/>
                </a:lnTo>
                <a:lnTo>
                  <a:pt x="373" y="259"/>
                </a:lnTo>
                <a:lnTo>
                  <a:pt x="372" y="259"/>
                </a:lnTo>
                <a:lnTo>
                  <a:pt x="372" y="260"/>
                </a:lnTo>
                <a:lnTo>
                  <a:pt x="371" y="260"/>
                </a:lnTo>
                <a:lnTo>
                  <a:pt x="372" y="260"/>
                </a:lnTo>
                <a:lnTo>
                  <a:pt x="372" y="259"/>
                </a:lnTo>
                <a:lnTo>
                  <a:pt x="371" y="259"/>
                </a:lnTo>
                <a:lnTo>
                  <a:pt x="372" y="259"/>
                </a:lnTo>
                <a:lnTo>
                  <a:pt x="371" y="259"/>
                </a:lnTo>
                <a:lnTo>
                  <a:pt x="372" y="259"/>
                </a:lnTo>
                <a:lnTo>
                  <a:pt x="371" y="259"/>
                </a:lnTo>
                <a:lnTo>
                  <a:pt x="371" y="258"/>
                </a:lnTo>
                <a:lnTo>
                  <a:pt x="372" y="258"/>
                </a:lnTo>
                <a:lnTo>
                  <a:pt x="371" y="258"/>
                </a:lnTo>
                <a:lnTo>
                  <a:pt x="371" y="257"/>
                </a:lnTo>
                <a:lnTo>
                  <a:pt x="372" y="257"/>
                </a:lnTo>
                <a:lnTo>
                  <a:pt x="371" y="257"/>
                </a:lnTo>
                <a:lnTo>
                  <a:pt x="372" y="257"/>
                </a:lnTo>
                <a:lnTo>
                  <a:pt x="371" y="257"/>
                </a:lnTo>
                <a:lnTo>
                  <a:pt x="372" y="257"/>
                </a:lnTo>
                <a:lnTo>
                  <a:pt x="371" y="257"/>
                </a:lnTo>
                <a:lnTo>
                  <a:pt x="371" y="256"/>
                </a:lnTo>
                <a:lnTo>
                  <a:pt x="371" y="257"/>
                </a:lnTo>
                <a:lnTo>
                  <a:pt x="371" y="256"/>
                </a:lnTo>
                <a:lnTo>
                  <a:pt x="370" y="256"/>
                </a:lnTo>
                <a:lnTo>
                  <a:pt x="370" y="257"/>
                </a:lnTo>
                <a:lnTo>
                  <a:pt x="370" y="256"/>
                </a:lnTo>
                <a:lnTo>
                  <a:pt x="370" y="257"/>
                </a:lnTo>
                <a:lnTo>
                  <a:pt x="370" y="256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69" y="255"/>
                </a:lnTo>
                <a:lnTo>
                  <a:pt x="369" y="256"/>
                </a:lnTo>
                <a:lnTo>
                  <a:pt x="369" y="255"/>
                </a:lnTo>
                <a:lnTo>
                  <a:pt x="369" y="256"/>
                </a:lnTo>
                <a:lnTo>
                  <a:pt x="370" y="256"/>
                </a:lnTo>
                <a:lnTo>
                  <a:pt x="369" y="256"/>
                </a:lnTo>
                <a:lnTo>
                  <a:pt x="370" y="255"/>
                </a:lnTo>
                <a:lnTo>
                  <a:pt x="370" y="256"/>
                </a:lnTo>
                <a:lnTo>
                  <a:pt x="370" y="255"/>
                </a:lnTo>
                <a:lnTo>
                  <a:pt x="369" y="255"/>
                </a:lnTo>
                <a:lnTo>
                  <a:pt x="370" y="255"/>
                </a:lnTo>
                <a:lnTo>
                  <a:pt x="369" y="255"/>
                </a:lnTo>
                <a:lnTo>
                  <a:pt x="370" y="255"/>
                </a:lnTo>
                <a:lnTo>
                  <a:pt x="369" y="255"/>
                </a:lnTo>
                <a:lnTo>
                  <a:pt x="370" y="255"/>
                </a:lnTo>
                <a:lnTo>
                  <a:pt x="370" y="254"/>
                </a:lnTo>
                <a:lnTo>
                  <a:pt x="370" y="255"/>
                </a:lnTo>
                <a:lnTo>
                  <a:pt x="370" y="254"/>
                </a:lnTo>
                <a:lnTo>
                  <a:pt x="370" y="255"/>
                </a:lnTo>
                <a:lnTo>
                  <a:pt x="371" y="255"/>
                </a:lnTo>
                <a:lnTo>
                  <a:pt x="371" y="254"/>
                </a:lnTo>
                <a:lnTo>
                  <a:pt x="371" y="255"/>
                </a:lnTo>
                <a:lnTo>
                  <a:pt x="371" y="254"/>
                </a:lnTo>
                <a:lnTo>
                  <a:pt x="372" y="254"/>
                </a:lnTo>
                <a:lnTo>
                  <a:pt x="371" y="254"/>
                </a:lnTo>
                <a:lnTo>
                  <a:pt x="372" y="254"/>
                </a:lnTo>
                <a:lnTo>
                  <a:pt x="371" y="254"/>
                </a:lnTo>
                <a:lnTo>
                  <a:pt x="372" y="254"/>
                </a:lnTo>
                <a:lnTo>
                  <a:pt x="371" y="254"/>
                </a:lnTo>
                <a:lnTo>
                  <a:pt x="371" y="253"/>
                </a:lnTo>
                <a:lnTo>
                  <a:pt x="372" y="253"/>
                </a:lnTo>
                <a:lnTo>
                  <a:pt x="371" y="253"/>
                </a:lnTo>
                <a:lnTo>
                  <a:pt x="371" y="252"/>
                </a:lnTo>
                <a:lnTo>
                  <a:pt x="372" y="252"/>
                </a:lnTo>
                <a:lnTo>
                  <a:pt x="371" y="252"/>
                </a:lnTo>
                <a:lnTo>
                  <a:pt x="372" y="252"/>
                </a:lnTo>
                <a:lnTo>
                  <a:pt x="371" y="252"/>
                </a:lnTo>
                <a:lnTo>
                  <a:pt x="372" y="252"/>
                </a:lnTo>
                <a:lnTo>
                  <a:pt x="372" y="251"/>
                </a:lnTo>
                <a:lnTo>
                  <a:pt x="371" y="251"/>
                </a:lnTo>
                <a:lnTo>
                  <a:pt x="372" y="251"/>
                </a:lnTo>
                <a:lnTo>
                  <a:pt x="372" y="252"/>
                </a:lnTo>
                <a:lnTo>
                  <a:pt x="373" y="252"/>
                </a:lnTo>
                <a:lnTo>
                  <a:pt x="373" y="251"/>
                </a:lnTo>
                <a:lnTo>
                  <a:pt x="373" y="252"/>
                </a:lnTo>
                <a:lnTo>
                  <a:pt x="374" y="252"/>
                </a:lnTo>
                <a:lnTo>
                  <a:pt x="373" y="252"/>
                </a:lnTo>
                <a:lnTo>
                  <a:pt x="374" y="252"/>
                </a:lnTo>
                <a:lnTo>
                  <a:pt x="374" y="253"/>
                </a:lnTo>
                <a:lnTo>
                  <a:pt x="375" y="253"/>
                </a:lnTo>
                <a:lnTo>
                  <a:pt x="374" y="252"/>
                </a:lnTo>
                <a:lnTo>
                  <a:pt x="375" y="252"/>
                </a:lnTo>
                <a:lnTo>
                  <a:pt x="375" y="251"/>
                </a:lnTo>
                <a:lnTo>
                  <a:pt x="376" y="251"/>
                </a:lnTo>
                <a:lnTo>
                  <a:pt x="376" y="252"/>
                </a:lnTo>
                <a:lnTo>
                  <a:pt x="376" y="251"/>
                </a:lnTo>
                <a:lnTo>
                  <a:pt x="377" y="251"/>
                </a:lnTo>
                <a:lnTo>
                  <a:pt x="377" y="250"/>
                </a:lnTo>
                <a:lnTo>
                  <a:pt x="376" y="250"/>
                </a:lnTo>
                <a:lnTo>
                  <a:pt x="376" y="249"/>
                </a:lnTo>
                <a:lnTo>
                  <a:pt x="377" y="249"/>
                </a:lnTo>
                <a:lnTo>
                  <a:pt x="377" y="248"/>
                </a:lnTo>
                <a:lnTo>
                  <a:pt x="377" y="249"/>
                </a:lnTo>
                <a:lnTo>
                  <a:pt x="377" y="248"/>
                </a:lnTo>
                <a:lnTo>
                  <a:pt x="376" y="248"/>
                </a:lnTo>
                <a:lnTo>
                  <a:pt x="375" y="248"/>
                </a:lnTo>
                <a:lnTo>
                  <a:pt x="375" y="247"/>
                </a:lnTo>
                <a:lnTo>
                  <a:pt x="374" y="247"/>
                </a:lnTo>
                <a:lnTo>
                  <a:pt x="375" y="247"/>
                </a:lnTo>
                <a:lnTo>
                  <a:pt x="374" y="247"/>
                </a:lnTo>
                <a:lnTo>
                  <a:pt x="374" y="246"/>
                </a:lnTo>
                <a:lnTo>
                  <a:pt x="375" y="246"/>
                </a:lnTo>
                <a:lnTo>
                  <a:pt x="374" y="246"/>
                </a:lnTo>
                <a:lnTo>
                  <a:pt x="375" y="246"/>
                </a:lnTo>
                <a:lnTo>
                  <a:pt x="375" y="245"/>
                </a:lnTo>
                <a:lnTo>
                  <a:pt x="376" y="245"/>
                </a:lnTo>
                <a:lnTo>
                  <a:pt x="377" y="245"/>
                </a:lnTo>
                <a:lnTo>
                  <a:pt x="377" y="244"/>
                </a:lnTo>
                <a:lnTo>
                  <a:pt x="376" y="244"/>
                </a:lnTo>
                <a:lnTo>
                  <a:pt x="376" y="243"/>
                </a:lnTo>
                <a:lnTo>
                  <a:pt x="376" y="244"/>
                </a:lnTo>
                <a:lnTo>
                  <a:pt x="376" y="243"/>
                </a:lnTo>
                <a:lnTo>
                  <a:pt x="377" y="243"/>
                </a:lnTo>
                <a:lnTo>
                  <a:pt x="377" y="242"/>
                </a:lnTo>
                <a:lnTo>
                  <a:pt x="378" y="242"/>
                </a:lnTo>
                <a:lnTo>
                  <a:pt x="379" y="242"/>
                </a:lnTo>
                <a:lnTo>
                  <a:pt x="379" y="243"/>
                </a:lnTo>
                <a:lnTo>
                  <a:pt x="380" y="243"/>
                </a:lnTo>
                <a:lnTo>
                  <a:pt x="379" y="243"/>
                </a:lnTo>
                <a:lnTo>
                  <a:pt x="380" y="243"/>
                </a:lnTo>
                <a:lnTo>
                  <a:pt x="381" y="243"/>
                </a:lnTo>
                <a:lnTo>
                  <a:pt x="381" y="242"/>
                </a:lnTo>
                <a:lnTo>
                  <a:pt x="380" y="242"/>
                </a:lnTo>
                <a:lnTo>
                  <a:pt x="381" y="242"/>
                </a:lnTo>
                <a:lnTo>
                  <a:pt x="382" y="242"/>
                </a:lnTo>
                <a:lnTo>
                  <a:pt x="381" y="242"/>
                </a:lnTo>
                <a:lnTo>
                  <a:pt x="382" y="242"/>
                </a:lnTo>
                <a:lnTo>
                  <a:pt x="383" y="242"/>
                </a:lnTo>
                <a:lnTo>
                  <a:pt x="382" y="242"/>
                </a:lnTo>
                <a:lnTo>
                  <a:pt x="383" y="242"/>
                </a:lnTo>
                <a:lnTo>
                  <a:pt x="382" y="242"/>
                </a:lnTo>
                <a:lnTo>
                  <a:pt x="383" y="242"/>
                </a:lnTo>
                <a:lnTo>
                  <a:pt x="382" y="242"/>
                </a:lnTo>
                <a:lnTo>
                  <a:pt x="383" y="242"/>
                </a:lnTo>
                <a:lnTo>
                  <a:pt x="382" y="242"/>
                </a:lnTo>
                <a:lnTo>
                  <a:pt x="383" y="243"/>
                </a:lnTo>
                <a:lnTo>
                  <a:pt x="382" y="243"/>
                </a:lnTo>
                <a:lnTo>
                  <a:pt x="383" y="243"/>
                </a:lnTo>
                <a:lnTo>
                  <a:pt x="382" y="243"/>
                </a:lnTo>
                <a:lnTo>
                  <a:pt x="383" y="243"/>
                </a:lnTo>
                <a:lnTo>
                  <a:pt x="382" y="243"/>
                </a:lnTo>
                <a:lnTo>
                  <a:pt x="383" y="243"/>
                </a:lnTo>
                <a:lnTo>
                  <a:pt x="383" y="244"/>
                </a:lnTo>
                <a:lnTo>
                  <a:pt x="383" y="243"/>
                </a:lnTo>
                <a:lnTo>
                  <a:pt x="383" y="244"/>
                </a:lnTo>
                <a:lnTo>
                  <a:pt x="382" y="244"/>
                </a:lnTo>
                <a:lnTo>
                  <a:pt x="383" y="244"/>
                </a:lnTo>
                <a:lnTo>
                  <a:pt x="382" y="244"/>
                </a:lnTo>
                <a:lnTo>
                  <a:pt x="383" y="244"/>
                </a:lnTo>
                <a:lnTo>
                  <a:pt x="382" y="244"/>
                </a:lnTo>
                <a:lnTo>
                  <a:pt x="383" y="244"/>
                </a:lnTo>
                <a:lnTo>
                  <a:pt x="382" y="244"/>
                </a:lnTo>
                <a:lnTo>
                  <a:pt x="383" y="244"/>
                </a:lnTo>
                <a:lnTo>
                  <a:pt x="383" y="245"/>
                </a:lnTo>
                <a:lnTo>
                  <a:pt x="382" y="245"/>
                </a:lnTo>
                <a:lnTo>
                  <a:pt x="383" y="245"/>
                </a:lnTo>
                <a:lnTo>
                  <a:pt x="382" y="245"/>
                </a:lnTo>
                <a:lnTo>
                  <a:pt x="383" y="245"/>
                </a:lnTo>
                <a:lnTo>
                  <a:pt x="382" y="245"/>
                </a:lnTo>
                <a:lnTo>
                  <a:pt x="383" y="245"/>
                </a:lnTo>
                <a:lnTo>
                  <a:pt x="382" y="245"/>
                </a:lnTo>
                <a:lnTo>
                  <a:pt x="383" y="245"/>
                </a:lnTo>
                <a:lnTo>
                  <a:pt x="384" y="245"/>
                </a:lnTo>
                <a:lnTo>
                  <a:pt x="383" y="245"/>
                </a:lnTo>
                <a:lnTo>
                  <a:pt x="384" y="245"/>
                </a:lnTo>
                <a:lnTo>
                  <a:pt x="385" y="245"/>
                </a:lnTo>
                <a:lnTo>
                  <a:pt x="385" y="246"/>
                </a:lnTo>
                <a:lnTo>
                  <a:pt x="384" y="246"/>
                </a:lnTo>
                <a:lnTo>
                  <a:pt x="385" y="246"/>
                </a:lnTo>
                <a:lnTo>
                  <a:pt x="385" y="247"/>
                </a:lnTo>
                <a:lnTo>
                  <a:pt x="385" y="246"/>
                </a:lnTo>
                <a:lnTo>
                  <a:pt x="386" y="246"/>
                </a:lnTo>
                <a:lnTo>
                  <a:pt x="385" y="246"/>
                </a:lnTo>
                <a:lnTo>
                  <a:pt x="386" y="246"/>
                </a:lnTo>
                <a:lnTo>
                  <a:pt x="385" y="246"/>
                </a:lnTo>
                <a:lnTo>
                  <a:pt x="386" y="246"/>
                </a:lnTo>
                <a:lnTo>
                  <a:pt x="385" y="246"/>
                </a:lnTo>
                <a:lnTo>
                  <a:pt x="386" y="246"/>
                </a:lnTo>
                <a:lnTo>
                  <a:pt x="386" y="245"/>
                </a:lnTo>
                <a:lnTo>
                  <a:pt x="387" y="245"/>
                </a:lnTo>
                <a:lnTo>
                  <a:pt x="388" y="245"/>
                </a:lnTo>
                <a:lnTo>
                  <a:pt x="388" y="244"/>
                </a:lnTo>
                <a:lnTo>
                  <a:pt x="387" y="244"/>
                </a:lnTo>
                <a:lnTo>
                  <a:pt x="387" y="243"/>
                </a:lnTo>
                <a:lnTo>
                  <a:pt x="387" y="244"/>
                </a:lnTo>
                <a:lnTo>
                  <a:pt x="387" y="243"/>
                </a:lnTo>
                <a:lnTo>
                  <a:pt x="388" y="243"/>
                </a:lnTo>
                <a:lnTo>
                  <a:pt x="388" y="242"/>
                </a:lnTo>
                <a:lnTo>
                  <a:pt x="389" y="242"/>
                </a:lnTo>
                <a:lnTo>
                  <a:pt x="390" y="242"/>
                </a:lnTo>
                <a:lnTo>
                  <a:pt x="390" y="243"/>
                </a:lnTo>
                <a:lnTo>
                  <a:pt x="391" y="243"/>
                </a:lnTo>
                <a:lnTo>
                  <a:pt x="392" y="243"/>
                </a:lnTo>
                <a:lnTo>
                  <a:pt x="392" y="242"/>
                </a:lnTo>
                <a:lnTo>
                  <a:pt x="391" y="242"/>
                </a:lnTo>
                <a:lnTo>
                  <a:pt x="392" y="242"/>
                </a:lnTo>
                <a:lnTo>
                  <a:pt x="393" y="242"/>
                </a:lnTo>
                <a:lnTo>
                  <a:pt x="393" y="241"/>
                </a:lnTo>
                <a:lnTo>
                  <a:pt x="393" y="240"/>
                </a:lnTo>
                <a:lnTo>
                  <a:pt x="393" y="239"/>
                </a:lnTo>
                <a:lnTo>
                  <a:pt x="393" y="238"/>
                </a:lnTo>
                <a:lnTo>
                  <a:pt x="393" y="239"/>
                </a:lnTo>
                <a:lnTo>
                  <a:pt x="393" y="238"/>
                </a:lnTo>
                <a:lnTo>
                  <a:pt x="392" y="238"/>
                </a:lnTo>
                <a:lnTo>
                  <a:pt x="392" y="239"/>
                </a:lnTo>
                <a:lnTo>
                  <a:pt x="392" y="238"/>
                </a:lnTo>
                <a:lnTo>
                  <a:pt x="392" y="239"/>
                </a:lnTo>
                <a:lnTo>
                  <a:pt x="392" y="238"/>
                </a:lnTo>
                <a:lnTo>
                  <a:pt x="391" y="238"/>
                </a:lnTo>
                <a:lnTo>
                  <a:pt x="392" y="238"/>
                </a:lnTo>
                <a:lnTo>
                  <a:pt x="391" y="238"/>
                </a:lnTo>
                <a:lnTo>
                  <a:pt x="391" y="237"/>
                </a:lnTo>
                <a:lnTo>
                  <a:pt x="391" y="238"/>
                </a:lnTo>
                <a:lnTo>
                  <a:pt x="391" y="237"/>
                </a:lnTo>
                <a:lnTo>
                  <a:pt x="392" y="237"/>
                </a:lnTo>
                <a:lnTo>
                  <a:pt x="392" y="236"/>
                </a:lnTo>
                <a:lnTo>
                  <a:pt x="391" y="236"/>
                </a:lnTo>
                <a:lnTo>
                  <a:pt x="392" y="236"/>
                </a:lnTo>
                <a:lnTo>
                  <a:pt x="392" y="235"/>
                </a:lnTo>
                <a:lnTo>
                  <a:pt x="392" y="236"/>
                </a:lnTo>
                <a:lnTo>
                  <a:pt x="392" y="235"/>
                </a:lnTo>
                <a:lnTo>
                  <a:pt x="392" y="236"/>
                </a:lnTo>
                <a:lnTo>
                  <a:pt x="392" y="235"/>
                </a:lnTo>
                <a:lnTo>
                  <a:pt x="392" y="236"/>
                </a:lnTo>
                <a:lnTo>
                  <a:pt x="392" y="235"/>
                </a:lnTo>
                <a:lnTo>
                  <a:pt x="392" y="236"/>
                </a:lnTo>
                <a:lnTo>
                  <a:pt x="393" y="236"/>
                </a:lnTo>
                <a:lnTo>
                  <a:pt x="393" y="235"/>
                </a:lnTo>
                <a:lnTo>
                  <a:pt x="393" y="236"/>
                </a:lnTo>
                <a:lnTo>
                  <a:pt x="393" y="235"/>
                </a:lnTo>
                <a:lnTo>
                  <a:pt x="393" y="236"/>
                </a:lnTo>
                <a:lnTo>
                  <a:pt x="393" y="235"/>
                </a:lnTo>
                <a:lnTo>
                  <a:pt x="393" y="236"/>
                </a:lnTo>
                <a:lnTo>
                  <a:pt x="393" y="235"/>
                </a:lnTo>
                <a:lnTo>
                  <a:pt x="393" y="234"/>
                </a:lnTo>
                <a:lnTo>
                  <a:pt x="393" y="233"/>
                </a:lnTo>
                <a:lnTo>
                  <a:pt x="393" y="234"/>
                </a:lnTo>
                <a:lnTo>
                  <a:pt x="393" y="233"/>
                </a:lnTo>
                <a:lnTo>
                  <a:pt x="393" y="232"/>
                </a:lnTo>
                <a:lnTo>
                  <a:pt x="392" y="232"/>
                </a:lnTo>
                <a:lnTo>
                  <a:pt x="391" y="232"/>
                </a:lnTo>
                <a:lnTo>
                  <a:pt x="392" y="232"/>
                </a:lnTo>
                <a:lnTo>
                  <a:pt x="392" y="231"/>
                </a:lnTo>
                <a:lnTo>
                  <a:pt x="391" y="231"/>
                </a:lnTo>
                <a:lnTo>
                  <a:pt x="390" y="231"/>
                </a:lnTo>
                <a:lnTo>
                  <a:pt x="390" y="232"/>
                </a:lnTo>
                <a:lnTo>
                  <a:pt x="389" y="232"/>
                </a:lnTo>
                <a:lnTo>
                  <a:pt x="388" y="232"/>
                </a:lnTo>
                <a:lnTo>
                  <a:pt x="388" y="231"/>
                </a:lnTo>
                <a:lnTo>
                  <a:pt x="387" y="231"/>
                </a:lnTo>
                <a:lnTo>
                  <a:pt x="387" y="230"/>
                </a:lnTo>
                <a:lnTo>
                  <a:pt x="388" y="230"/>
                </a:lnTo>
                <a:lnTo>
                  <a:pt x="388" y="229"/>
                </a:lnTo>
                <a:lnTo>
                  <a:pt x="388" y="230"/>
                </a:lnTo>
                <a:lnTo>
                  <a:pt x="388" y="229"/>
                </a:lnTo>
                <a:lnTo>
                  <a:pt x="387" y="229"/>
                </a:lnTo>
                <a:lnTo>
                  <a:pt x="386" y="229"/>
                </a:lnTo>
                <a:lnTo>
                  <a:pt x="386" y="228"/>
                </a:lnTo>
                <a:lnTo>
                  <a:pt x="385" y="228"/>
                </a:lnTo>
                <a:lnTo>
                  <a:pt x="386" y="228"/>
                </a:lnTo>
                <a:lnTo>
                  <a:pt x="385" y="228"/>
                </a:lnTo>
                <a:lnTo>
                  <a:pt x="386" y="228"/>
                </a:lnTo>
                <a:lnTo>
                  <a:pt x="385" y="228"/>
                </a:lnTo>
                <a:lnTo>
                  <a:pt x="386" y="228"/>
                </a:lnTo>
                <a:lnTo>
                  <a:pt x="385" y="228"/>
                </a:lnTo>
                <a:lnTo>
                  <a:pt x="385" y="227"/>
                </a:lnTo>
                <a:lnTo>
                  <a:pt x="386" y="227"/>
                </a:lnTo>
                <a:lnTo>
                  <a:pt x="385" y="227"/>
                </a:lnTo>
                <a:lnTo>
                  <a:pt x="386" y="227"/>
                </a:lnTo>
                <a:lnTo>
                  <a:pt x="385" y="227"/>
                </a:lnTo>
                <a:lnTo>
                  <a:pt x="386" y="227"/>
                </a:lnTo>
                <a:lnTo>
                  <a:pt x="385" y="227"/>
                </a:lnTo>
                <a:lnTo>
                  <a:pt x="386" y="227"/>
                </a:lnTo>
                <a:lnTo>
                  <a:pt x="386" y="226"/>
                </a:lnTo>
                <a:lnTo>
                  <a:pt x="387" y="226"/>
                </a:lnTo>
                <a:lnTo>
                  <a:pt x="387" y="227"/>
                </a:lnTo>
                <a:lnTo>
                  <a:pt x="387" y="226"/>
                </a:lnTo>
                <a:lnTo>
                  <a:pt x="388" y="226"/>
                </a:lnTo>
                <a:lnTo>
                  <a:pt x="388" y="225"/>
                </a:lnTo>
                <a:lnTo>
                  <a:pt x="387" y="225"/>
                </a:lnTo>
                <a:lnTo>
                  <a:pt x="387" y="224"/>
                </a:lnTo>
                <a:lnTo>
                  <a:pt x="388" y="224"/>
                </a:lnTo>
                <a:lnTo>
                  <a:pt x="388" y="223"/>
                </a:lnTo>
                <a:lnTo>
                  <a:pt x="388" y="224"/>
                </a:lnTo>
                <a:lnTo>
                  <a:pt x="388" y="223"/>
                </a:lnTo>
                <a:lnTo>
                  <a:pt x="389" y="223"/>
                </a:lnTo>
                <a:lnTo>
                  <a:pt x="390" y="223"/>
                </a:lnTo>
                <a:lnTo>
                  <a:pt x="390" y="224"/>
                </a:lnTo>
                <a:lnTo>
                  <a:pt x="390" y="223"/>
                </a:lnTo>
                <a:lnTo>
                  <a:pt x="390" y="224"/>
                </a:lnTo>
                <a:lnTo>
                  <a:pt x="391" y="224"/>
                </a:lnTo>
                <a:lnTo>
                  <a:pt x="392" y="224"/>
                </a:lnTo>
                <a:lnTo>
                  <a:pt x="392" y="223"/>
                </a:lnTo>
                <a:lnTo>
                  <a:pt x="391" y="224"/>
                </a:lnTo>
                <a:lnTo>
                  <a:pt x="391" y="223"/>
                </a:lnTo>
                <a:lnTo>
                  <a:pt x="392" y="223"/>
                </a:lnTo>
                <a:lnTo>
                  <a:pt x="393" y="223"/>
                </a:lnTo>
                <a:lnTo>
                  <a:pt x="393" y="222"/>
                </a:lnTo>
                <a:lnTo>
                  <a:pt x="393" y="221"/>
                </a:lnTo>
                <a:lnTo>
                  <a:pt x="393" y="220"/>
                </a:lnTo>
                <a:lnTo>
                  <a:pt x="393" y="219"/>
                </a:lnTo>
                <a:lnTo>
                  <a:pt x="393" y="220"/>
                </a:lnTo>
                <a:lnTo>
                  <a:pt x="393" y="219"/>
                </a:lnTo>
                <a:lnTo>
                  <a:pt x="392" y="219"/>
                </a:lnTo>
                <a:lnTo>
                  <a:pt x="392" y="220"/>
                </a:lnTo>
                <a:lnTo>
                  <a:pt x="392" y="219"/>
                </a:lnTo>
                <a:lnTo>
                  <a:pt x="392" y="220"/>
                </a:lnTo>
                <a:lnTo>
                  <a:pt x="392" y="219"/>
                </a:lnTo>
                <a:lnTo>
                  <a:pt x="391" y="219"/>
                </a:lnTo>
                <a:lnTo>
                  <a:pt x="392" y="219"/>
                </a:lnTo>
                <a:lnTo>
                  <a:pt x="391" y="219"/>
                </a:lnTo>
                <a:lnTo>
                  <a:pt x="391" y="218"/>
                </a:lnTo>
                <a:lnTo>
                  <a:pt x="391" y="219"/>
                </a:lnTo>
                <a:lnTo>
                  <a:pt x="391" y="218"/>
                </a:lnTo>
                <a:lnTo>
                  <a:pt x="392" y="218"/>
                </a:lnTo>
                <a:lnTo>
                  <a:pt x="392" y="217"/>
                </a:lnTo>
                <a:lnTo>
                  <a:pt x="391" y="217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2" y="216"/>
                </a:lnTo>
                <a:lnTo>
                  <a:pt x="392" y="217"/>
                </a:lnTo>
                <a:lnTo>
                  <a:pt x="393" y="217"/>
                </a:lnTo>
                <a:lnTo>
                  <a:pt x="393" y="216"/>
                </a:lnTo>
                <a:lnTo>
                  <a:pt x="393" y="217"/>
                </a:lnTo>
                <a:lnTo>
                  <a:pt x="393" y="216"/>
                </a:lnTo>
                <a:lnTo>
                  <a:pt x="393" y="217"/>
                </a:lnTo>
                <a:lnTo>
                  <a:pt x="393" y="216"/>
                </a:lnTo>
                <a:lnTo>
                  <a:pt x="393" y="217"/>
                </a:lnTo>
                <a:lnTo>
                  <a:pt x="393" y="216"/>
                </a:lnTo>
                <a:lnTo>
                  <a:pt x="393" y="215"/>
                </a:lnTo>
                <a:lnTo>
                  <a:pt x="393" y="214"/>
                </a:lnTo>
                <a:lnTo>
                  <a:pt x="393" y="215"/>
                </a:lnTo>
                <a:lnTo>
                  <a:pt x="393" y="214"/>
                </a:lnTo>
                <a:lnTo>
                  <a:pt x="393" y="213"/>
                </a:lnTo>
                <a:lnTo>
                  <a:pt x="394" y="213"/>
                </a:lnTo>
                <a:lnTo>
                  <a:pt x="394" y="214"/>
                </a:lnTo>
                <a:lnTo>
                  <a:pt x="394" y="213"/>
                </a:lnTo>
                <a:lnTo>
                  <a:pt x="394" y="214"/>
                </a:lnTo>
                <a:lnTo>
                  <a:pt x="395" y="214"/>
                </a:lnTo>
                <a:lnTo>
                  <a:pt x="395" y="213"/>
                </a:lnTo>
                <a:lnTo>
                  <a:pt x="395" y="214"/>
                </a:lnTo>
                <a:lnTo>
                  <a:pt x="395" y="213"/>
                </a:lnTo>
                <a:lnTo>
                  <a:pt x="395" y="214"/>
                </a:lnTo>
                <a:lnTo>
                  <a:pt x="396" y="214"/>
                </a:lnTo>
                <a:lnTo>
                  <a:pt x="395" y="214"/>
                </a:lnTo>
                <a:lnTo>
                  <a:pt x="395" y="215"/>
                </a:lnTo>
                <a:lnTo>
                  <a:pt x="396" y="215"/>
                </a:lnTo>
                <a:lnTo>
                  <a:pt x="396" y="214"/>
                </a:lnTo>
                <a:lnTo>
                  <a:pt x="396" y="215"/>
                </a:lnTo>
                <a:lnTo>
                  <a:pt x="396" y="214"/>
                </a:lnTo>
                <a:lnTo>
                  <a:pt x="397" y="214"/>
                </a:lnTo>
                <a:lnTo>
                  <a:pt x="397" y="215"/>
                </a:lnTo>
                <a:lnTo>
                  <a:pt x="397" y="214"/>
                </a:lnTo>
                <a:lnTo>
                  <a:pt x="397" y="213"/>
                </a:lnTo>
                <a:lnTo>
                  <a:pt x="397" y="214"/>
                </a:lnTo>
                <a:lnTo>
                  <a:pt x="397" y="213"/>
                </a:lnTo>
                <a:lnTo>
                  <a:pt x="398" y="213"/>
                </a:lnTo>
                <a:lnTo>
                  <a:pt x="398" y="214"/>
                </a:lnTo>
                <a:lnTo>
                  <a:pt x="398" y="213"/>
                </a:lnTo>
                <a:lnTo>
                  <a:pt x="399" y="213"/>
                </a:lnTo>
                <a:lnTo>
                  <a:pt x="399" y="214"/>
                </a:lnTo>
                <a:lnTo>
                  <a:pt x="399" y="213"/>
                </a:lnTo>
                <a:lnTo>
                  <a:pt x="399" y="214"/>
                </a:lnTo>
                <a:lnTo>
                  <a:pt x="399" y="215"/>
                </a:lnTo>
                <a:lnTo>
                  <a:pt x="399" y="214"/>
                </a:lnTo>
                <a:lnTo>
                  <a:pt x="400" y="214"/>
                </a:lnTo>
                <a:lnTo>
                  <a:pt x="400" y="215"/>
                </a:lnTo>
                <a:lnTo>
                  <a:pt x="399" y="215"/>
                </a:lnTo>
                <a:lnTo>
                  <a:pt x="399" y="216"/>
                </a:lnTo>
                <a:lnTo>
                  <a:pt x="399" y="217"/>
                </a:lnTo>
                <a:lnTo>
                  <a:pt x="399" y="216"/>
                </a:lnTo>
                <a:lnTo>
                  <a:pt x="399" y="217"/>
                </a:lnTo>
                <a:lnTo>
                  <a:pt x="399" y="216"/>
                </a:lnTo>
                <a:lnTo>
                  <a:pt x="399" y="217"/>
                </a:lnTo>
                <a:lnTo>
                  <a:pt x="399" y="216"/>
                </a:lnTo>
                <a:lnTo>
                  <a:pt x="400" y="216"/>
                </a:lnTo>
                <a:lnTo>
                  <a:pt x="400" y="217"/>
                </a:lnTo>
                <a:lnTo>
                  <a:pt x="400" y="216"/>
                </a:lnTo>
                <a:lnTo>
                  <a:pt x="400" y="217"/>
                </a:lnTo>
                <a:lnTo>
                  <a:pt x="400" y="216"/>
                </a:lnTo>
                <a:lnTo>
                  <a:pt x="400" y="217"/>
                </a:lnTo>
                <a:lnTo>
                  <a:pt x="401" y="217"/>
                </a:lnTo>
                <a:lnTo>
                  <a:pt x="400" y="217"/>
                </a:lnTo>
                <a:lnTo>
                  <a:pt x="401" y="216"/>
                </a:lnTo>
                <a:lnTo>
                  <a:pt x="401" y="217"/>
                </a:lnTo>
                <a:lnTo>
                  <a:pt x="401" y="216"/>
                </a:lnTo>
                <a:lnTo>
                  <a:pt x="401" y="217"/>
                </a:lnTo>
                <a:lnTo>
                  <a:pt x="401" y="218"/>
                </a:lnTo>
                <a:lnTo>
                  <a:pt x="402" y="218"/>
                </a:lnTo>
                <a:lnTo>
                  <a:pt x="403" y="218"/>
                </a:lnTo>
                <a:lnTo>
                  <a:pt x="403" y="217"/>
                </a:lnTo>
                <a:lnTo>
                  <a:pt x="402" y="217"/>
                </a:lnTo>
                <a:lnTo>
                  <a:pt x="403" y="217"/>
                </a:lnTo>
                <a:lnTo>
                  <a:pt x="402" y="217"/>
                </a:lnTo>
                <a:lnTo>
                  <a:pt x="403" y="217"/>
                </a:lnTo>
                <a:lnTo>
                  <a:pt x="402" y="217"/>
                </a:lnTo>
                <a:lnTo>
                  <a:pt x="403" y="217"/>
                </a:lnTo>
                <a:lnTo>
                  <a:pt x="403" y="216"/>
                </a:lnTo>
                <a:lnTo>
                  <a:pt x="403" y="217"/>
                </a:lnTo>
                <a:lnTo>
                  <a:pt x="403" y="216"/>
                </a:lnTo>
                <a:lnTo>
                  <a:pt x="403" y="217"/>
                </a:lnTo>
                <a:lnTo>
                  <a:pt x="403" y="216"/>
                </a:lnTo>
                <a:lnTo>
                  <a:pt x="403" y="217"/>
                </a:lnTo>
                <a:lnTo>
                  <a:pt x="403" y="216"/>
                </a:lnTo>
                <a:lnTo>
                  <a:pt x="403" y="217"/>
                </a:lnTo>
                <a:lnTo>
                  <a:pt x="404" y="217"/>
                </a:lnTo>
                <a:lnTo>
                  <a:pt x="404" y="216"/>
                </a:lnTo>
                <a:lnTo>
                  <a:pt x="404" y="217"/>
                </a:lnTo>
                <a:lnTo>
                  <a:pt x="404" y="216"/>
                </a:lnTo>
                <a:lnTo>
                  <a:pt x="404" y="217"/>
                </a:lnTo>
                <a:lnTo>
                  <a:pt x="404" y="216"/>
                </a:lnTo>
                <a:lnTo>
                  <a:pt x="404" y="217"/>
                </a:lnTo>
                <a:lnTo>
                  <a:pt x="404" y="216"/>
                </a:lnTo>
                <a:lnTo>
                  <a:pt x="404" y="215"/>
                </a:lnTo>
                <a:lnTo>
                  <a:pt x="403" y="215"/>
                </a:lnTo>
                <a:lnTo>
                  <a:pt x="404" y="215"/>
                </a:lnTo>
                <a:lnTo>
                  <a:pt x="404" y="214"/>
                </a:lnTo>
                <a:lnTo>
                  <a:pt x="404" y="215"/>
                </a:lnTo>
                <a:lnTo>
                  <a:pt x="404" y="214"/>
                </a:lnTo>
                <a:lnTo>
                  <a:pt x="404" y="213"/>
                </a:lnTo>
                <a:lnTo>
                  <a:pt x="405" y="213"/>
                </a:lnTo>
                <a:lnTo>
                  <a:pt x="405" y="214"/>
                </a:lnTo>
                <a:lnTo>
                  <a:pt x="405" y="213"/>
                </a:lnTo>
                <a:lnTo>
                  <a:pt x="405" y="214"/>
                </a:lnTo>
                <a:lnTo>
                  <a:pt x="406" y="214"/>
                </a:lnTo>
                <a:lnTo>
                  <a:pt x="405" y="214"/>
                </a:lnTo>
                <a:lnTo>
                  <a:pt x="406" y="213"/>
                </a:lnTo>
                <a:lnTo>
                  <a:pt x="406" y="214"/>
                </a:lnTo>
                <a:lnTo>
                  <a:pt x="406" y="213"/>
                </a:lnTo>
                <a:lnTo>
                  <a:pt x="406" y="214"/>
                </a:lnTo>
                <a:lnTo>
                  <a:pt x="407" y="214"/>
                </a:lnTo>
                <a:lnTo>
                  <a:pt x="406" y="214"/>
                </a:lnTo>
                <a:lnTo>
                  <a:pt x="406" y="215"/>
                </a:lnTo>
                <a:lnTo>
                  <a:pt x="407" y="215"/>
                </a:lnTo>
                <a:lnTo>
                  <a:pt x="407" y="214"/>
                </a:lnTo>
                <a:lnTo>
                  <a:pt x="407" y="215"/>
                </a:lnTo>
                <a:lnTo>
                  <a:pt x="407" y="214"/>
                </a:lnTo>
                <a:lnTo>
                  <a:pt x="408" y="214"/>
                </a:lnTo>
                <a:lnTo>
                  <a:pt x="408" y="215"/>
                </a:lnTo>
                <a:lnTo>
                  <a:pt x="408" y="214"/>
                </a:lnTo>
                <a:lnTo>
                  <a:pt x="408" y="213"/>
                </a:lnTo>
                <a:lnTo>
                  <a:pt x="408" y="214"/>
                </a:lnTo>
                <a:lnTo>
                  <a:pt x="408" y="213"/>
                </a:lnTo>
                <a:lnTo>
                  <a:pt x="409" y="213"/>
                </a:lnTo>
                <a:lnTo>
                  <a:pt x="409" y="214"/>
                </a:lnTo>
                <a:lnTo>
                  <a:pt x="409" y="213"/>
                </a:lnTo>
                <a:lnTo>
                  <a:pt x="410" y="213"/>
                </a:lnTo>
                <a:lnTo>
                  <a:pt x="410" y="214"/>
                </a:lnTo>
                <a:lnTo>
                  <a:pt x="410" y="213"/>
                </a:lnTo>
                <a:lnTo>
                  <a:pt x="410" y="214"/>
                </a:lnTo>
                <a:lnTo>
                  <a:pt x="410" y="215"/>
                </a:lnTo>
                <a:lnTo>
                  <a:pt x="410" y="214"/>
                </a:lnTo>
                <a:lnTo>
                  <a:pt x="410" y="215"/>
                </a:lnTo>
                <a:lnTo>
                  <a:pt x="411" y="215"/>
                </a:lnTo>
                <a:lnTo>
                  <a:pt x="410" y="215"/>
                </a:lnTo>
                <a:lnTo>
                  <a:pt x="411" y="215"/>
                </a:lnTo>
                <a:lnTo>
                  <a:pt x="410" y="215"/>
                </a:lnTo>
                <a:lnTo>
                  <a:pt x="411" y="215"/>
                </a:lnTo>
                <a:lnTo>
                  <a:pt x="410" y="215"/>
                </a:lnTo>
                <a:lnTo>
                  <a:pt x="410" y="216"/>
                </a:lnTo>
                <a:lnTo>
                  <a:pt x="410" y="217"/>
                </a:lnTo>
                <a:lnTo>
                  <a:pt x="410" y="216"/>
                </a:lnTo>
                <a:lnTo>
                  <a:pt x="410" y="217"/>
                </a:lnTo>
                <a:lnTo>
                  <a:pt x="410" y="216"/>
                </a:lnTo>
                <a:lnTo>
                  <a:pt x="410" y="217"/>
                </a:lnTo>
                <a:lnTo>
                  <a:pt x="410" y="216"/>
                </a:lnTo>
                <a:lnTo>
                  <a:pt x="410" y="217"/>
                </a:lnTo>
                <a:lnTo>
                  <a:pt x="411" y="217"/>
                </a:lnTo>
                <a:lnTo>
                  <a:pt x="410" y="217"/>
                </a:lnTo>
                <a:lnTo>
                  <a:pt x="411" y="217"/>
                </a:lnTo>
                <a:lnTo>
                  <a:pt x="411" y="216"/>
                </a:lnTo>
                <a:lnTo>
                  <a:pt x="411" y="217"/>
                </a:lnTo>
                <a:lnTo>
                  <a:pt x="411" y="216"/>
                </a:lnTo>
                <a:lnTo>
                  <a:pt x="411" y="217"/>
                </a:lnTo>
                <a:lnTo>
                  <a:pt x="411" y="216"/>
                </a:lnTo>
                <a:lnTo>
                  <a:pt x="412" y="216"/>
                </a:lnTo>
                <a:lnTo>
                  <a:pt x="412" y="217"/>
                </a:lnTo>
                <a:lnTo>
                  <a:pt x="412" y="216"/>
                </a:lnTo>
                <a:lnTo>
                  <a:pt x="412" y="217"/>
                </a:lnTo>
                <a:lnTo>
                  <a:pt x="412" y="218"/>
                </a:lnTo>
                <a:lnTo>
                  <a:pt x="413" y="218"/>
                </a:lnTo>
                <a:lnTo>
                  <a:pt x="412" y="218"/>
                </a:lnTo>
                <a:lnTo>
                  <a:pt x="413" y="218"/>
                </a:lnTo>
                <a:lnTo>
                  <a:pt x="412" y="218"/>
                </a:lnTo>
                <a:lnTo>
                  <a:pt x="413" y="218"/>
                </a:lnTo>
                <a:lnTo>
                  <a:pt x="412" y="218"/>
                </a:lnTo>
                <a:lnTo>
                  <a:pt x="412" y="219"/>
                </a:lnTo>
                <a:lnTo>
                  <a:pt x="412" y="218"/>
                </a:lnTo>
                <a:lnTo>
                  <a:pt x="412" y="219"/>
                </a:lnTo>
                <a:lnTo>
                  <a:pt x="412" y="220"/>
                </a:lnTo>
                <a:lnTo>
                  <a:pt x="411" y="220"/>
                </a:lnTo>
                <a:lnTo>
                  <a:pt x="411" y="219"/>
                </a:lnTo>
                <a:lnTo>
                  <a:pt x="411" y="220"/>
                </a:lnTo>
                <a:lnTo>
                  <a:pt x="411" y="219"/>
                </a:lnTo>
                <a:lnTo>
                  <a:pt x="410" y="219"/>
                </a:lnTo>
                <a:lnTo>
                  <a:pt x="411" y="219"/>
                </a:lnTo>
                <a:lnTo>
                  <a:pt x="411" y="220"/>
                </a:lnTo>
                <a:lnTo>
                  <a:pt x="410" y="220"/>
                </a:lnTo>
                <a:lnTo>
                  <a:pt x="410" y="219"/>
                </a:lnTo>
                <a:lnTo>
                  <a:pt x="410" y="220"/>
                </a:lnTo>
                <a:lnTo>
                  <a:pt x="410" y="221"/>
                </a:lnTo>
                <a:lnTo>
                  <a:pt x="411" y="221"/>
                </a:lnTo>
                <a:lnTo>
                  <a:pt x="410" y="221"/>
                </a:lnTo>
                <a:lnTo>
                  <a:pt x="411" y="221"/>
                </a:lnTo>
                <a:lnTo>
                  <a:pt x="410" y="221"/>
                </a:lnTo>
                <a:lnTo>
                  <a:pt x="410" y="222"/>
                </a:lnTo>
                <a:lnTo>
                  <a:pt x="411" y="222"/>
                </a:lnTo>
                <a:lnTo>
                  <a:pt x="410" y="222"/>
                </a:lnTo>
                <a:lnTo>
                  <a:pt x="410" y="223"/>
                </a:lnTo>
                <a:lnTo>
                  <a:pt x="411" y="223"/>
                </a:lnTo>
                <a:lnTo>
                  <a:pt x="410" y="223"/>
                </a:lnTo>
                <a:lnTo>
                  <a:pt x="411" y="223"/>
                </a:lnTo>
                <a:lnTo>
                  <a:pt x="412" y="223"/>
                </a:lnTo>
                <a:lnTo>
                  <a:pt x="412" y="224"/>
                </a:lnTo>
                <a:lnTo>
                  <a:pt x="412" y="223"/>
                </a:lnTo>
                <a:lnTo>
                  <a:pt x="412" y="224"/>
                </a:lnTo>
                <a:lnTo>
                  <a:pt x="413" y="224"/>
                </a:lnTo>
                <a:lnTo>
                  <a:pt x="412" y="224"/>
                </a:lnTo>
                <a:lnTo>
                  <a:pt x="413" y="224"/>
                </a:lnTo>
                <a:lnTo>
                  <a:pt x="414" y="224"/>
                </a:lnTo>
                <a:lnTo>
                  <a:pt x="413" y="224"/>
                </a:lnTo>
                <a:lnTo>
                  <a:pt x="414" y="224"/>
                </a:lnTo>
                <a:lnTo>
                  <a:pt x="413" y="224"/>
                </a:lnTo>
                <a:lnTo>
                  <a:pt x="414" y="224"/>
                </a:lnTo>
                <a:lnTo>
                  <a:pt x="413" y="224"/>
                </a:lnTo>
                <a:lnTo>
                  <a:pt x="414" y="224"/>
                </a:lnTo>
                <a:lnTo>
                  <a:pt x="413" y="224"/>
                </a:lnTo>
                <a:lnTo>
                  <a:pt x="413" y="223"/>
                </a:lnTo>
                <a:lnTo>
                  <a:pt x="413" y="224"/>
                </a:lnTo>
                <a:lnTo>
                  <a:pt x="413" y="223"/>
                </a:lnTo>
                <a:lnTo>
                  <a:pt x="414" y="223"/>
                </a:lnTo>
                <a:lnTo>
                  <a:pt x="413" y="223"/>
                </a:lnTo>
                <a:lnTo>
                  <a:pt x="414" y="223"/>
                </a:lnTo>
                <a:lnTo>
                  <a:pt x="413" y="223"/>
                </a:lnTo>
                <a:lnTo>
                  <a:pt x="414" y="223"/>
                </a:lnTo>
                <a:lnTo>
                  <a:pt x="413" y="223"/>
                </a:lnTo>
                <a:lnTo>
                  <a:pt x="414" y="223"/>
                </a:lnTo>
                <a:lnTo>
                  <a:pt x="415" y="223"/>
                </a:lnTo>
                <a:lnTo>
                  <a:pt x="414" y="223"/>
                </a:lnTo>
                <a:lnTo>
                  <a:pt x="415" y="223"/>
                </a:lnTo>
                <a:lnTo>
                  <a:pt x="416" y="223"/>
                </a:lnTo>
                <a:lnTo>
                  <a:pt x="416" y="224"/>
                </a:lnTo>
                <a:lnTo>
                  <a:pt x="415" y="224"/>
                </a:lnTo>
                <a:lnTo>
                  <a:pt x="415" y="223"/>
                </a:lnTo>
                <a:lnTo>
                  <a:pt x="415" y="224"/>
                </a:lnTo>
                <a:lnTo>
                  <a:pt x="416" y="224"/>
                </a:lnTo>
                <a:lnTo>
                  <a:pt x="416" y="225"/>
                </a:lnTo>
                <a:lnTo>
                  <a:pt x="415" y="225"/>
                </a:lnTo>
                <a:lnTo>
                  <a:pt x="416" y="225"/>
                </a:lnTo>
                <a:lnTo>
                  <a:pt x="416" y="226"/>
                </a:lnTo>
                <a:lnTo>
                  <a:pt x="415" y="226"/>
                </a:lnTo>
                <a:lnTo>
                  <a:pt x="416" y="226"/>
                </a:lnTo>
                <a:lnTo>
                  <a:pt x="416" y="227"/>
                </a:lnTo>
                <a:lnTo>
                  <a:pt x="416" y="226"/>
                </a:lnTo>
                <a:lnTo>
                  <a:pt x="417" y="226"/>
                </a:lnTo>
                <a:lnTo>
                  <a:pt x="416" y="226"/>
                </a:lnTo>
                <a:lnTo>
                  <a:pt x="417" y="226"/>
                </a:lnTo>
                <a:lnTo>
                  <a:pt x="417" y="227"/>
                </a:lnTo>
                <a:lnTo>
                  <a:pt x="418" y="227"/>
                </a:lnTo>
                <a:lnTo>
                  <a:pt x="418" y="228"/>
                </a:lnTo>
                <a:lnTo>
                  <a:pt x="418" y="227"/>
                </a:lnTo>
                <a:lnTo>
                  <a:pt x="419" y="227"/>
                </a:lnTo>
                <a:lnTo>
                  <a:pt x="419" y="226"/>
                </a:lnTo>
                <a:lnTo>
                  <a:pt x="420" y="226"/>
                </a:lnTo>
                <a:lnTo>
                  <a:pt x="420" y="227"/>
                </a:lnTo>
                <a:lnTo>
                  <a:pt x="420" y="226"/>
                </a:lnTo>
                <a:lnTo>
                  <a:pt x="421" y="226"/>
                </a:lnTo>
                <a:lnTo>
                  <a:pt x="421" y="225"/>
                </a:lnTo>
                <a:lnTo>
                  <a:pt x="420" y="225"/>
                </a:lnTo>
                <a:lnTo>
                  <a:pt x="420" y="224"/>
                </a:lnTo>
                <a:lnTo>
                  <a:pt x="421" y="224"/>
                </a:lnTo>
                <a:lnTo>
                  <a:pt x="421" y="223"/>
                </a:lnTo>
                <a:lnTo>
                  <a:pt x="421" y="224"/>
                </a:lnTo>
                <a:lnTo>
                  <a:pt x="421" y="223"/>
                </a:lnTo>
                <a:lnTo>
                  <a:pt x="422" y="223"/>
                </a:lnTo>
                <a:lnTo>
                  <a:pt x="421" y="223"/>
                </a:lnTo>
                <a:lnTo>
                  <a:pt x="422" y="223"/>
                </a:lnTo>
                <a:lnTo>
                  <a:pt x="423" y="223"/>
                </a:lnTo>
                <a:lnTo>
                  <a:pt x="423" y="224"/>
                </a:lnTo>
                <a:lnTo>
                  <a:pt x="423" y="223"/>
                </a:lnTo>
                <a:lnTo>
                  <a:pt x="423" y="224"/>
                </a:lnTo>
                <a:lnTo>
                  <a:pt x="424" y="224"/>
                </a:lnTo>
                <a:lnTo>
                  <a:pt x="424" y="223"/>
                </a:lnTo>
                <a:lnTo>
                  <a:pt x="424" y="224"/>
                </a:lnTo>
                <a:lnTo>
                  <a:pt x="424" y="223"/>
                </a:lnTo>
                <a:lnTo>
                  <a:pt x="425" y="223"/>
                </a:lnTo>
                <a:lnTo>
                  <a:pt x="426" y="223"/>
                </a:lnTo>
                <a:lnTo>
                  <a:pt x="426" y="222"/>
                </a:lnTo>
                <a:lnTo>
                  <a:pt x="426" y="221"/>
                </a:lnTo>
                <a:lnTo>
                  <a:pt x="425" y="221"/>
                </a:lnTo>
                <a:lnTo>
                  <a:pt x="426" y="221"/>
                </a:lnTo>
                <a:lnTo>
                  <a:pt x="426" y="220"/>
                </a:lnTo>
                <a:lnTo>
                  <a:pt x="426" y="219"/>
                </a:lnTo>
                <a:lnTo>
                  <a:pt x="426" y="220"/>
                </a:lnTo>
                <a:lnTo>
                  <a:pt x="426" y="219"/>
                </a:lnTo>
                <a:lnTo>
                  <a:pt x="425" y="219"/>
                </a:lnTo>
                <a:lnTo>
                  <a:pt x="425" y="220"/>
                </a:lnTo>
                <a:lnTo>
                  <a:pt x="425" y="219"/>
                </a:lnTo>
                <a:lnTo>
                  <a:pt x="425" y="220"/>
                </a:lnTo>
                <a:lnTo>
                  <a:pt x="424" y="220"/>
                </a:lnTo>
                <a:lnTo>
                  <a:pt x="424" y="219"/>
                </a:lnTo>
                <a:lnTo>
                  <a:pt x="424" y="218"/>
                </a:lnTo>
                <a:lnTo>
                  <a:pt x="424" y="219"/>
                </a:lnTo>
                <a:lnTo>
                  <a:pt x="424" y="218"/>
                </a:lnTo>
                <a:lnTo>
                  <a:pt x="424" y="217"/>
                </a:lnTo>
                <a:lnTo>
                  <a:pt x="424" y="216"/>
                </a:lnTo>
                <a:lnTo>
                  <a:pt x="425" y="216"/>
                </a:lnTo>
                <a:lnTo>
                  <a:pt x="425" y="217"/>
                </a:lnTo>
                <a:lnTo>
                  <a:pt x="425" y="216"/>
                </a:lnTo>
                <a:lnTo>
                  <a:pt x="425" y="217"/>
                </a:lnTo>
                <a:lnTo>
                  <a:pt x="425" y="216"/>
                </a:lnTo>
                <a:lnTo>
                  <a:pt x="425" y="217"/>
                </a:lnTo>
                <a:lnTo>
                  <a:pt x="425" y="216"/>
                </a:lnTo>
                <a:lnTo>
                  <a:pt x="425" y="217"/>
                </a:lnTo>
                <a:lnTo>
                  <a:pt x="426" y="217"/>
                </a:lnTo>
                <a:lnTo>
                  <a:pt x="426" y="216"/>
                </a:lnTo>
                <a:lnTo>
                  <a:pt x="426" y="217"/>
                </a:lnTo>
                <a:lnTo>
                  <a:pt x="426" y="216"/>
                </a:lnTo>
                <a:lnTo>
                  <a:pt x="426" y="217"/>
                </a:lnTo>
                <a:lnTo>
                  <a:pt x="426" y="216"/>
                </a:lnTo>
                <a:lnTo>
                  <a:pt x="426" y="217"/>
                </a:lnTo>
                <a:lnTo>
                  <a:pt x="426" y="216"/>
                </a:lnTo>
                <a:lnTo>
                  <a:pt x="426" y="215"/>
                </a:lnTo>
                <a:lnTo>
                  <a:pt x="425" y="215"/>
                </a:lnTo>
                <a:lnTo>
                  <a:pt x="426" y="215"/>
                </a:lnTo>
                <a:lnTo>
                  <a:pt x="426" y="214"/>
                </a:lnTo>
                <a:lnTo>
                  <a:pt x="426" y="215"/>
                </a:lnTo>
                <a:lnTo>
                  <a:pt x="426" y="214"/>
                </a:lnTo>
                <a:lnTo>
                  <a:pt x="426" y="213"/>
                </a:lnTo>
                <a:lnTo>
                  <a:pt x="427" y="213"/>
                </a:lnTo>
                <a:lnTo>
                  <a:pt x="426" y="213"/>
                </a:lnTo>
                <a:lnTo>
                  <a:pt x="427" y="213"/>
                </a:lnTo>
                <a:lnTo>
                  <a:pt x="427" y="214"/>
                </a:lnTo>
                <a:lnTo>
                  <a:pt x="427" y="213"/>
                </a:lnTo>
                <a:lnTo>
                  <a:pt x="427" y="214"/>
                </a:lnTo>
                <a:lnTo>
                  <a:pt x="427" y="213"/>
                </a:lnTo>
                <a:lnTo>
                  <a:pt x="428" y="213"/>
                </a:lnTo>
                <a:lnTo>
                  <a:pt x="428" y="214"/>
                </a:lnTo>
                <a:lnTo>
                  <a:pt x="428" y="213"/>
                </a:lnTo>
                <a:lnTo>
                  <a:pt x="428" y="214"/>
                </a:lnTo>
                <a:lnTo>
                  <a:pt x="428" y="215"/>
                </a:lnTo>
                <a:lnTo>
                  <a:pt x="429" y="215"/>
                </a:lnTo>
                <a:lnTo>
                  <a:pt x="428" y="214"/>
                </a:lnTo>
                <a:lnTo>
                  <a:pt x="429" y="214"/>
                </a:lnTo>
                <a:lnTo>
                  <a:pt x="429" y="215"/>
                </a:lnTo>
                <a:lnTo>
                  <a:pt x="429" y="214"/>
                </a:lnTo>
                <a:lnTo>
                  <a:pt x="430" y="214"/>
                </a:lnTo>
                <a:lnTo>
                  <a:pt x="430" y="215"/>
                </a:lnTo>
                <a:lnTo>
                  <a:pt x="430" y="214"/>
                </a:lnTo>
                <a:lnTo>
                  <a:pt x="430" y="213"/>
                </a:lnTo>
                <a:lnTo>
                  <a:pt x="430" y="214"/>
                </a:lnTo>
                <a:lnTo>
                  <a:pt x="430" y="213"/>
                </a:lnTo>
                <a:lnTo>
                  <a:pt x="431" y="213"/>
                </a:lnTo>
                <a:lnTo>
                  <a:pt x="431" y="214"/>
                </a:lnTo>
                <a:lnTo>
                  <a:pt x="431" y="213"/>
                </a:lnTo>
                <a:lnTo>
                  <a:pt x="431" y="214"/>
                </a:lnTo>
                <a:lnTo>
                  <a:pt x="431" y="213"/>
                </a:lnTo>
                <a:lnTo>
                  <a:pt x="432" y="213"/>
                </a:lnTo>
                <a:lnTo>
                  <a:pt x="432" y="214"/>
                </a:lnTo>
                <a:lnTo>
                  <a:pt x="432" y="215"/>
                </a:lnTo>
                <a:lnTo>
                  <a:pt x="432" y="214"/>
                </a:lnTo>
                <a:lnTo>
                  <a:pt x="432" y="215"/>
                </a:lnTo>
                <a:lnTo>
                  <a:pt x="433" y="215"/>
                </a:lnTo>
                <a:lnTo>
                  <a:pt x="432" y="215"/>
                </a:lnTo>
                <a:lnTo>
                  <a:pt x="432" y="216"/>
                </a:lnTo>
                <a:lnTo>
                  <a:pt x="432" y="217"/>
                </a:lnTo>
                <a:lnTo>
                  <a:pt x="432" y="216"/>
                </a:lnTo>
                <a:lnTo>
                  <a:pt x="432" y="217"/>
                </a:lnTo>
                <a:lnTo>
                  <a:pt x="432" y="216"/>
                </a:lnTo>
                <a:lnTo>
                  <a:pt x="432" y="217"/>
                </a:lnTo>
                <a:lnTo>
                  <a:pt x="432" y="216"/>
                </a:lnTo>
                <a:lnTo>
                  <a:pt x="432" y="217"/>
                </a:lnTo>
                <a:lnTo>
                  <a:pt x="433" y="217"/>
                </a:lnTo>
                <a:lnTo>
                  <a:pt x="433" y="216"/>
                </a:lnTo>
                <a:lnTo>
                  <a:pt x="433" y="217"/>
                </a:lnTo>
                <a:lnTo>
                  <a:pt x="433" y="216"/>
                </a:lnTo>
                <a:lnTo>
                  <a:pt x="433" y="217"/>
                </a:lnTo>
                <a:lnTo>
                  <a:pt x="433" y="216"/>
                </a:lnTo>
                <a:lnTo>
                  <a:pt x="433" y="217"/>
                </a:lnTo>
                <a:lnTo>
                  <a:pt x="434" y="216"/>
                </a:lnTo>
                <a:lnTo>
                  <a:pt x="434" y="217"/>
                </a:lnTo>
                <a:lnTo>
                  <a:pt x="434" y="218"/>
                </a:lnTo>
                <a:lnTo>
                  <a:pt x="435" y="218"/>
                </a:lnTo>
                <a:lnTo>
                  <a:pt x="435" y="217"/>
                </a:lnTo>
                <a:lnTo>
                  <a:pt x="435" y="216"/>
                </a:lnTo>
                <a:lnTo>
                  <a:pt x="436" y="217"/>
                </a:lnTo>
                <a:lnTo>
                  <a:pt x="436" y="216"/>
                </a:lnTo>
                <a:lnTo>
                  <a:pt x="436" y="217"/>
                </a:lnTo>
                <a:lnTo>
                  <a:pt x="436" y="216"/>
                </a:lnTo>
                <a:lnTo>
                  <a:pt x="436" y="217"/>
                </a:lnTo>
                <a:lnTo>
                  <a:pt x="436" y="216"/>
                </a:lnTo>
                <a:lnTo>
                  <a:pt x="436" y="217"/>
                </a:lnTo>
                <a:lnTo>
                  <a:pt x="437" y="217"/>
                </a:lnTo>
                <a:lnTo>
                  <a:pt x="437" y="216"/>
                </a:lnTo>
                <a:lnTo>
                  <a:pt x="437" y="217"/>
                </a:lnTo>
                <a:lnTo>
                  <a:pt x="437" y="216"/>
                </a:lnTo>
                <a:lnTo>
                  <a:pt x="437" y="217"/>
                </a:lnTo>
                <a:lnTo>
                  <a:pt x="437" y="216"/>
                </a:lnTo>
                <a:lnTo>
                  <a:pt x="437" y="217"/>
                </a:lnTo>
                <a:lnTo>
                  <a:pt x="437" y="216"/>
                </a:lnTo>
                <a:lnTo>
                  <a:pt x="437" y="215"/>
                </a:lnTo>
                <a:lnTo>
                  <a:pt x="436" y="215"/>
                </a:lnTo>
                <a:lnTo>
                  <a:pt x="437" y="215"/>
                </a:lnTo>
                <a:lnTo>
                  <a:pt x="437" y="214"/>
                </a:lnTo>
                <a:lnTo>
                  <a:pt x="437" y="215"/>
                </a:lnTo>
                <a:lnTo>
                  <a:pt x="437" y="214"/>
                </a:lnTo>
                <a:lnTo>
                  <a:pt x="437" y="213"/>
                </a:lnTo>
                <a:lnTo>
                  <a:pt x="438" y="214"/>
                </a:lnTo>
                <a:lnTo>
                  <a:pt x="438" y="213"/>
                </a:lnTo>
                <a:lnTo>
                  <a:pt x="438" y="214"/>
                </a:lnTo>
                <a:lnTo>
                  <a:pt x="438" y="213"/>
                </a:lnTo>
                <a:lnTo>
                  <a:pt x="439" y="213"/>
                </a:lnTo>
                <a:lnTo>
                  <a:pt x="439" y="214"/>
                </a:lnTo>
                <a:lnTo>
                  <a:pt x="439" y="213"/>
                </a:lnTo>
                <a:lnTo>
                  <a:pt x="439" y="214"/>
                </a:lnTo>
                <a:lnTo>
                  <a:pt x="439" y="215"/>
                </a:lnTo>
                <a:lnTo>
                  <a:pt x="439" y="214"/>
                </a:lnTo>
                <a:lnTo>
                  <a:pt x="440" y="214"/>
                </a:lnTo>
                <a:lnTo>
                  <a:pt x="440" y="215"/>
                </a:lnTo>
                <a:lnTo>
                  <a:pt x="440" y="214"/>
                </a:lnTo>
                <a:lnTo>
                  <a:pt x="441" y="214"/>
                </a:lnTo>
                <a:lnTo>
                  <a:pt x="440" y="215"/>
                </a:lnTo>
                <a:lnTo>
                  <a:pt x="441" y="215"/>
                </a:lnTo>
                <a:lnTo>
                  <a:pt x="441" y="214"/>
                </a:lnTo>
                <a:lnTo>
                  <a:pt x="441" y="213"/>
                </a:lnTo>
                <a:lnTo>
                  <a:pt x="441" y="214"/>
                </a:lnTo>
                <a:lnTo>
                  <a:pt x="441" y="213"/>
                </a:lnTo>
                <a:lnTo>
                  <a:pt x="442" y="213"/>
                </a:lnTo>
                <a:lnTo>
                  <a:pt x="441" y="213"/>
                </a:lnTo>
                <a:lnTo>
                  <a:pt x="442" y="213"/>
                </a:lnTo>
                <a:lnTo>
                  <a:pt x="442" y="214"/>
                </a:lnTo>
                <a:lnTo>
                  <a:pt x="441" y="214"/>
                </a:lnTo>
                <a:lnTo>
                  <a:pt x="442" y="214"/>
                </a:lnTo>
                <a:lnTo>
                  <a:pt x="441" y="214"/>
                </a:lnTo>
                <a:lnTo>
                  <a:pt x="442" y="214"/>
                </a:lnTo>
                <a:lnTo>
                  <a:pt x="442" y="213"/>
                </a:lnTo>
                <a:lnTo>
                  <a:pt x="442" y="214"/>
                </a:lnTo>
                <a:lnTo>
                  <a:pt x="442" y="213"/>
                </a:lnTo>
                <a:lnTo>
                  <a:pt x="443" y="213"/>
                </a:lnTo>
                <a:lnTo>
                  <a:pt x="442" y="213"/>
                </a:lnTo>
                <a:lnTo>
                  <a:pt x="443" y="213"/>
                </a:lnTo>
                <a:lnTo>
                  <a:pt x="443" y="212"/>
                </a:lnTo>
                <a:lnTo>
                  <a:pt x="442" y="212"/>
                </a:lnTo>
                <a:lnTo>
                  <a:pt x="442" y="211"/>
                </a:lnTo>
                <a:lnTo>
                  <a:pt x="443" y="211"/>
                </a:lnTo>
                <a:lnTo>
                  <a:pt x="442" y="211"/>
                </a:lnTo>
                <a:lnTo>
                  <a:pt x="443" y="211"/>
                </a:lnTo>
                <a:lnTo>
                  <a:pt x="443" y="210"/>
                </a:lnTo>
                <a:lnTo>
                  <a:pt x="442" y="210"/>
                </a:lnTo>
                <a:lnTo>
                  <a:pt x="441" y="210"/>
                </a:lnTo>
                <a:lnTo>
                  <a:pt x="442" y="210"/>
                </a:lnTo>
                <a:lnTo>
                  <a:pt x="441" y="210"/>
                </a:lnTo>
                <a:lnTo>
                  <a:pt x="442" y="210"/>
                </a:lnTo>
                <a:lnTo>
                  <a:pt x="441" y="210"/>
                </a:lnTo>
                <a:lnTo>
                  <a:pt x="442" y="210"/>
                </a:lnTo>
                <a:lnTo>
                  <a:pt x="441" y="210"/>
                </a:lnTo>
                <a:lnTo>
                  <a:pt x="441" y="209"/>
                </a:lnTo>
                <a:lnTo>
                  <a:pt x="441" y="210"/>
                </a:lnTo>
                <a:lnTo>
                  <a:pt x="441" y="209"/>
                </a:lnTo>
                <a:lnTo>
                  <a:pt x="440" y="209"/>
                </a:lnTo>
                <a:lnTo>
                  <a:pt x="441" y="209"/>
                </a:lnTo>
                <a:lnTo>
                  <a:pt x="440" y="209"/>
                </a:lnTo>
                <a:lnTo>
                  <a:pt x="440" y="208"/>
                </a:lnTo>
                <a:lnTo>
                  <a:pt x="441" y="208"/>
                </a:lnTo>
                <a:lnTo>
                  <a:pt x="440" y="208"/>
                </a:lnTo>
                <a:lnTo>
                  <a:pt x="441" y="208"/>
                </a:lnTo>
                <a:lnTo>
                  <a:pt x="441" y="207"/>
                </a:lnTo>
                <a:lnTo>
                  <a:pt x="442" y="207"/>
                </a:lnTo>
                <a:lnTo>
                  <a:pt x="441" y="207"/>
                </a:lnTo>
                <a:lnTo>
                  <a:pt x="442" y="207"/>
                </a:lnTo>
                <a:lnTo>
                  <a:pt x="441" y="207"/>
                </a:lnTo>
                <a:lnTo>
                  <a:pt x="442" y="207"/>
                </a:lnTo>
                <a:lnTo>
                  <a:pt x="441" y="207"/>
                </a:lnTo>
                <a:lnTo>
                  <a:pt x="442" y="207"/>
                </a:lnTo>
                <a:lnTo>
                  <a:pt x="442" y="208"/>
                </a:lnTo>
                <a:lnTo>
                  <a:pt x="442" y="207"/>
                </a:lnTo>
                <a:lnTo>
                  <a:pt x="443" y="207"/>
                </a:lnTo>
                <a:lnTo>
                  <a:pt x="442" y="207"/>
                </a:lnTo>
                <a:lnTo>
                  <a:pt x="442" y="206"/>
                </a:lnTo>
                <a:lnTo>
                  <a:pt x="443" y="206"/>
                </a:lnTo>
                <a:lnTo>
                  <a:pt x="442" y="206"/>
                </a:lnTo>
                <a:lnTo>
                  <a:pt x="442" y="205"/>
                </a:lnTo>
                <a:lnTo>
                  <a:pt x="443" y="205"/>
                </a:lnTo>
                <a:lnTo>
                  <a:pt x="443" y="204"/>
                </a:lnTo>
                <a:lnTo>
                  <a:pt x="443" y="205"/>
                </a:lnTo>
                <a:lnTo>
                  <a:pt x="442" y="205"/>
                </a:lnTo>
                <a:lnTo>
                  <a:pt x="442" y="204"/>
                </a:lnTo>
                <a:lnTo>
                  <a:pt x="443" y="204"/>
                </a:lnTo>
                <a:lnTo>
                  <a:pt x="442" y="204"/>
                </a:lnTo>
                <a:lnTo>
                  <a:pt x="442" y="203"/>
                </a:lnTo>
                <a:lnTo>
                  <a:pt x="442" y="204"/>
                </a:lnTo>
                <a:lnTo>
                  <a:pt x="442" y="203"/>
                </a:lnTo>
                <a:lnTo>
                  <a:pt x="442" y="204"/>
                </a:lnTo>
                <a:lnTo>
                  <a:pt x="442" y="203"/>
                </a:lnTo>
                <a:lnTo>
                  <a:pt x="442" y="204"/>
                </a:lnTo>
                <a:lnTo>
                  <a:pt x="441" y="204"/>
                </a:lnTo>
                <a:lnTo>
                  <a:pt x="442" y="204"/>
                </a:lnTo>
                <a:lnTo>
                  <a:pt x="441" y="204"/>
                </a:lnTo>
                <a:lnTo>
                  <a:pt x="442" y="204"/>
                </a:lnTo>
                <a:lnTo>
                  <a:pt x="441" y="204"/>
                </a:lnTo>
                <a:lnTo>
                  <a:pt x="442" y="204"/>
                </a:lnTo>
                <a:lnTo>
                  <a:pt x="441" y="204"/>
                </a:lnTo>
                <a:lnTo>
                  <a:pt x="441" y="203"/>
                </a:lnTo>
                <a:lnTo>
                  <a:pt x="441" y="204"/>
                </a:lnTo>
                <a:lnTo>
                  <a:pt x="441" y="203"/>
                </a:lnTo>
                <a:lnTo>
                  <a:pt x="440" y="203"/>
                </a:lnTo>
                <a:lnTo>
                  <a:pt x="441" y="203"/>
                </a:lnTo>
                <a:lnTo>
                  <a:pt x="440" y="203"/>
                </a:lnTo>
                <a:lnTo>
                  <a:pt x="440" y="202"/>
                </a:lnTo>
                <a:lnTo>
                  <a:pt x="440" y="203"/>
                </a:lnTo>
                <a:lnTo>
                  <a:pt x="439" y="203"/>
                </a:lnTo>
                <a:lnTo>
                  <a:pt x="439" y="204"/>
                </a:lnTo>
                <a:lnTo>
                  <a:pt x="439" y="203"/>
                </a:lnTo>
                <a:lnTo>
                  <a:pt x="439" y="204"/>
                </a:lnTo>
                <a:lnTo>
                  <a:pt x="438" y="204"/>
                </a:lnTo>
                <a:lnTo>
                  <a:pt x="438" y="203"/>
                </a:lnTo>
                <a:lnTo>
                  <a:pt x="438" y="204"/>
                </a:lnTo>
                <a:lnTo>
                  <a:pt x="438" y="203"/>
                </a:lnTo>
                <a:lnTo>
                  <a:pt x="438" y="204"/>
                </a:lnTo>
                <a:lnTo>
                  <a:pt x="438" y="203"/>
                </a:lnTo>
                <a:lnTo>
                  <a:pt x="438" y="204"/>
                </a:lnTo>
                <a:lnTo>
                  <a:pt x="437" y="204"/>
                </a:lnTo>
                <a:lnTo>
                  <a:pt x="437" y="203"/>
                </a:lnTo>
                <a:lnTo>
                  <a:pt x="437" y="204"/>
                </a:lnTo>
                <a:lnTo>
                  <a:pt x="437" y="203"/>
                </a:lnTo>
                <a:lnTo>
                  <a:pt x="437" y="202"/>
                </a:lnTo>
                <a:lnTo>
                  <a:pt x="436" y="202"/>
                </a:lnTo>
                <a:lnTo>
                  <a:pt x="437" y="202"/>
                </a:lnTo>
                <a:lnTo>
                  <a:pt x="437" y="201"/>
                </a:lnTo>
                <a:lnTo>
                  <a:pt x="437" y="200"/>
                </a:lnTo>
                <a:lnTo>
                  <a:pt x="436" y="200"/>
                </a:lnTo>
                <a:lnTo>
                  <a:pt x="436" y="201"/>
                </a:lnTo>
                <a:lnTo>
                  <a:pt x="435" y="201"/>
                </a:lnTo>
                <a:lnTo>
                  <a:pt x="435" y="200"/>
                </a:lnTo>
                <a:lnTo>
                  <a:pt x="435" y="199"/>
                </a:lnTo>
                <a:lnTo>
                  <a:pt x="435" y="200"/>
                </a:lnTo>
                <a:lnTo>
                  <a:pt x="435" y="199"/>
                </a:lnTo>
                <a:lnTo>
                  <a:pt x="434" y="199"/>
                </a:lnTo>
                <a:lnTo>
                  <a:pt x="435" y="199"/>
                </a:lnTo>
                <a:lnTo>
                  <a:pt x="435" y="198"/>
                </a:lnTo>
                <a:lnTo>
                  <a:pt x="436" y="198"/>
                </a:lnTo>
                <a:lnTo>
                  <a:pt x="437" y="198"/>
                </a:lnTo>
                <a:lnTo>
                  <a:pt x="437" y="197"/>
                </a:lnTo>
                <a:lnTo>
                  <a:pt x="437" y="196"/>
                </a:lnTo>
                <a:lnTo>
                  <a:pt x="436" y="196"/>
                </a:lnTo>
                <a:lnTo>
                  <a:pt x="437" y="196"/>
                </a:lnTo>
                <a:lnTo>
                  <a:pt x="437" y="195"/>
                </a:lnTo>
                <a:lnTo>
                  <a:pt x="437" y="196"/>
                </a:lnTo>
                <a:lnTo>
                  <a:pt x="437" y="195"/>
                </a:lnTo>
                <a:lnTo>
                  <a:pt x="437" y="194"/>
                </a:lnTo>
                <a:lnTo>
                  <a:pt x="438" y="195"/>
                </a:lnTo>
                <a:lnTo>
                  <a:pt x="438" y="194"/>
                </a:lnTo>
                <a:lnTo>
                  <a:pt x="438" y="195"/>
                </a:lnTo>
                <a:lnTo>
                  <a:pt x="438" y="194"/>
                </a:lnTo>
                <a:lnTo>
                  <a:pt x="439" y="194"/>
                </a:lnTo>
                <a:lnTo>
                  <a:pt x="439" y="195"/>
                </a:lnTo>
                <a:lnTo>
                  <a:pt x="439" y="194"/>
                </a:lnTo>
                <a:lnTo>
                  <a:pt x="439" y="195"/>
                </a:lnTo>
                <a:lnTo>
                  <a:pt x="439" y="196"/>
                </a:lnTo>
                <a:lnTo>
                  <a:pt x="439" y="195"/>
                </a:lnTo>
                <a:lnTo>
                  <a:pt x="440" y="195"/>
                </a:lnTo>
                <a:lnTo>
                  <a:pt x="440" y="196"/>
                </a:lnTo>
                <a:lnTo>
                  <a:pt x="440" y="195"/>
                </a:lnTo>
                <a:lnTo>
                  <a:pt x="441" y="195"/>
                </a:lnTo>
                <a:lnTo>
                  <a:pt x="440" y="196"/>
                </a:lnTo>
                <a:lnTo>
                  <a:pt x="441" y="196"/>
                </a:lnTo>
                <a:lnTo>
                  <a:pt x="441" y="195"/>
                </a:lnTo>
                <a:lnTo>
                  <a:pt x="441" y="194"/>
                </a:lnTo>
                <a:lnTo>
                  <a:pt x="441" y="195"/>
                </a:lnTo>
                <a:lnTo>
                  <a:pt x="441" y="194"/>
                </a:lnTo>
                <a:lnTo>
                  <a:pt x="442" y="194"/>
                </a:lnTo>
                <a:lnTo>
                  <a:pt x="441" y="194"/>
                </a:lnTo>
                <a:lnTo>
                  <a:pt x="442" y="194"/>
                </a:lnTo>
                <a:lnTo>
                  <a:pt x="442" y="195"/>
                </a:lnTo>
                <a:lnTo>
                  <a:pt x="441" y="195"/>
                </a:lnTo>
                <a:lnTo>
                  <a:pt x="442" y="195"/>
                </a:lnTo>
                <a:lnTo>
                  <a:pt x="441" y="195"/>
                </a:lnTo>
                <a:lnTo>
                  <a:pt x="442" y="195"/>
                </a:lnTo>
                <a:lnTo>
                  <a:pt x="442" y="194"/>
                </a:lnTo>
                <a:lnTo>
                  <a:pt x="442" y="195"/>
                </a:lnTo>
                <a:lnTo>
                  <a:pt x="442" y="194"/>
                </a:lnTo>
                <a:lnTo>
                  <a:pt x="443" y="194"/>
                </a:lnTo>
                <a:lnTo>
                  <a:pt x="442" y="194"/>
                </a:lnTo>
                <a:lnTo>
                  <a:pt x="443" y="194"/>
                </a:lnTo>
                <a:lnTo>
                  <a:pt x="443" y="193"/>
                </a:lnTo>
                <a:lnTo>
                  <a:pt x="442" y="193"/>
                </a:lnTo>
                <a:lnTo>
                  <a:pt x="442" y="192"/>
                </a:lnTo>
                <a:lnTo>
                  <a:pt x="443" y="192"/>
                </a:lnTo>
                <a:lnTo>
                  <a:pt x="442" y="192"/>
                </a:lnTo>
                <a:lnTo>
                  <a:pt x="443" y="192"/>
                </a:lnTo>
                <a:lnTo>
                  <a:pt x="443" y="191"/>
                </a:lnTo>
                <a:lnTo>
                  <a:pt x="442" y="191"/>
                </a:lnTo>
                <a:lnTo>
                  <a:pt x="441" y="191"/>
                </a:lnTo>
                <a:lnTo>
                  <a:pt x="442" y="191"/>
                </a:lnTo>
                <a:lnTo>
                  <a:pt x="441" y="191"/>
                </a:lnTo>
                <a:lnTo>
                  <a:pt x="442" y="191"/>
                </a:lnTo>
                <a:lnTo>
                  <a:pt x="441" y="191"/>
                </a:lnTo>
                <a:lnTo>
                  <a:pt x="442" y="191"/>
                </a:lnTo>
                <a:lnTo>
                  <a:pt x="441" y="191"/>
                </a:lnTo>
                <a:lnTo>
                  <a:pt x="441" y="190"/>
                </a:lnTo>
                <a:lnTo>
                  <a:pt x="440" y="190"/>
                </a:lnTo>
                <a:lnTo>
                  <a:pt x="441" y="190"/>
                </a:lnTo>
                <a:lnTo>
                  <a:pt x="440" y="190"/>
                </a:lnTo>
                <a:lnTo>
                  <a:pt x="440" y="189"/>
                </a:lnTo>
                <a:lnTo>
                  <a:pt x="440" y="190"/>
                </a:lnTo>
                <a:lnTo>
                  <a:pt x="440" y="189"/>
                </a:lnTo>
                <a:lnTo>
                  <a:pt x="441" y="189"/>
                </a:lnTo>
                <a:lnTo>
                  <a:pt x="440" y="189"/>
                </a:lnTo>
                <a:lnTo>
                  <a:pt x="441" y="189"/>
                </a:lnTo>
                <a:lnTo>
                  <a:pt x="441" y="188"/>
                </a:lnTo>
                <a:lnTo>
                  <a:pt x="442" y="188"/>
                </a:lnTo>
                <a:lnTo>
                  <a:pt x="441" y="188"/>
                </a:lnTo>
                <a:lnTo>
                  <a:pt x="442" y="188"/>
                </a:lnTo>
                <a:lnTo>
                  <a:pt x="441" y="188"/>
                </a:lnTo>
                <a:lnTo>
                  <a:pt x="442" y="188"/>
                </a:lnTo>
                <a:lnTo>
                  <a:pt x="441" y="188"/>
                </a:lnTo>
                <a:lnTo>
                  <a:pt x="442" y="188"/>
                </a:lnTo>
                <a:lnTo>
                  <a:pt x="442" y="189"/>
                </a:lnTo>
                <a:lnTo>
                  <a:pt x="442" y="188"/>
                </a:lnTo>
                <a:lnTo>
                  <a:pt x="443" y="188"/>
                </a:lnTo>
                <a:lnTo>
                  <a:pt x="442" y="188"/>
                </a:lnTo>
                <a:lnTo>
                  <a:pt x="442" y="187"/>
                </a:lnTo>
                <a:lnTo>
                  <a:pt x="443" y="187"/>
                </a:lnTo>
                <a:lnTo>
                  <a:pt x="442" y="187"/>
                </a:lnTo>
                <a:lnTo>
                  <a:pt x="442" y="186"/>
                </a:lnTo>
                <a:lnTo>
                  <a:pt x="443" y="186"/>
                </a:lnTo>
                <a:lnTo>
                  <a:pt x="442" y="186"/>
                </a:lnTo>
                <a:lnTo>
                  <a:pt x="442" y="185"/>
                </a:lnTo>
                <a:lnTo>
                  <a:pt x="443" y="185"/>
                </a:lnTo>
                <a:lnTo>
                  <a:pt x="442" y="185"/>
                </a:lnTo>
                <a:lnTo>
                  <a:pt x="442" y="184"/>
                </a:lnTo>
                <a:lnTo>
                  <a:pt x="442" y="185"/>
                </a:lnTo>
                <a:lnTo>
                  <a:pt x="442" y="184"/>
                </a:lnTo>
                <a:lnTo>
                  <a:pt x="442" y="185"/>
                </a:lnTo>
                <a:lnTo>
                  <a:pt x="442" y="184"/>
                </a:lnTo>
                <a:lnTo>
                  <a:pt x="442" y="185"/>
                </a:lnTo>
                <a:lnTo>
                  <a:pt x="441" y="185"/>
                </a:lnTo>
                <a:lnTo>
                  <a:pt x="442" y="185"/>
                </a:lnTo>
                <a:lnTo>
                  <a:pt x="441" y="185"/>
                </a:lnTo>
                <a:lnTo>
                  <a:pt x="442" y="185"/>
                </a:lnTo>
                <a:lnTo>
                  <a:pt x="441" y="185"/>
                </a:lnTo>
                <a:lnTo>
                  <a:pt x="442" y="185"/>
                </a:lnTo>
                <a:lnTo>
                  <a:pt x="441" y="185"/>
                </a:lnTo>
                <a:lnTo>
                  <a:pt x="441" y="184"/>
                </a:lnTo>
                <a:lnTo>
                  <a:pt x="441" y="185"/>
                </a:lnTo>
                <a:lnTo>
                  <a:pt x="441" y="184"/>
                </a:lnTo>
                <a:lnTo>
                  <a:pt x="440" y="184"/>
                </a:lnTo>
                <a:lnTo>
                  <a:pt x="441" y="184"/>
                </a:lnTo>
                <a:lnTo>
                  <a:pt x="440" y="184"/>
                </a:lnTo>
                <a:lnTo>
                  <a:pt x="440" y="183"/>
                </a:lnTo>
                <a:lnTo>
                  <a:pt x="440" y="184"/>
                </a:lnTo>
                <a:lnTo>
                  <a:pt x="439" y="184"/>
                </a:lnTo>
                <a:lnTo>
                  <a:pt x="439" y="185"/>
                </a:lnTo>
                <a:lnTo>
                  <a:pt x="439" y="184"/>
                </a:lnTo>
                <a:lnTo>
                  <a:pt x="439" y="185"/>
                </a:lnTo>
                <a:lnTo>
                  <a:pt x="438" y="185"/>
                </a:lnTo>
                <a:lnTo>
                  <a:pt x="438" y="184"/>
                </a:lnTo>
                <a:lnTo>
                  <a:pt x="438" y="185"/>
                </a:lnTo>
                <a:lnTo>
                  <a:pt x="438" y="184"/>
                </a:lnTo>
                <a:lnTo>
                  <a:pt x="438" y="185"/>
                </a:lnTo>
                <a:lnTo>
                  <a:pt x="438" y="184"/>
                </a:lnTo>
                <a:lnTo>
                  <a:pt x="438" y="185"/>
                </a:lnTo>
                <a:lnTo>
                  <a:pt x="437" y="185"/>
                </a:lnTo>
                <a:lnTo>
                  <a:pt x="437" y="184"/>
                </a:lnTo>
                <a:lnTo>
                  <a:pt x="437" y="185"/>
                </a:lnTo>
                <a:lnTo>
                  <a:pt x="437" y="184"/>
                </a:lnTo>
                <a:lnTo>
                  <a:pt x="437" y="183"/>
                </a:lnTo>
                <a:lnTo>
                  <a:pt x="436" y="183"/>
                </a:lnTo>
                <a:lnTo>
                  <a:pt x="437" y="183"/>
                </a:lnTo>
                <a:lnTo>
                  <a:pt x="437" y="182"/>
                </a:lnTo>
                <a:lnTo>
                  <a:pt x="437" y="181"/>
                </a:lnTo>
                <a:lnTo>
                  <a:pt x="436" y="181"/>
                </a:lnTo>
                <a:lnTo>
                  <a:pt x="436" y="182"/>
                </a:lnTo>
                <a:lnTo>
                  <a:pt x="435" y="182"/>
                </a:lnTo>
                <a:lnTo>
                  <a:pt x="435" y="181"/>
                </a:lnTo>
                <a:lnTo>
                  <a:pt x="435" y="180"/>
                </a:lnTo>
                <a:lnTo>
                  <a:pt x="435" y="181"/>
                </a:lnTo>
                <a:lnTo>
                  <a:pt x="435" y="180"/>
                </a:lnTo>
                <a:lnTo>
                  <a:pt x="434" y="180"/>
                </a:lnTo>
                <a:lnTo>
                  <a:pt x="434" y="181"/>
                </a:lnTo>
                <a:lnTo>
                  <a:pt x="434" y="180"/>
                </a:lnTo>
                <a:lnTo>
                  <a:pt x="434" y="181"/>
                </a:lnTo>
                <a:lnTo>
                  <a:pt x="434" y="182"/>
                </a:lnTo>
                <a:lnTo>
                  <a:pt x="433" y="182"/>
                </a:lnTo>
                <a:lnTo>
                  <a:pt x="433" y="181"/>
                </a:lnTo>
                <a:lnTo>
                  <a:pt x="432" y="181"/>
                </a:lnTo>
                <a:lnTo>
                  <a:pt x="432" y="182"/>
                </a:lnTo>
                <a:lnTo>
                  <a:pt x="432" y="183"/>
                </a:lnTo>
                <a:lnTo>
                  <a:pt x="433" y="183"/>
                </a:lnTo>
                <a:lnTo>
                  <a:pt x="432" y="183"/>
                </a:lnTo>
                <a:lnTo>
                  <a:pt x="432" y="184"/>
                </a:lnTo>
                <a:lnTo>
                  <a:pt x="432" y="185"/>
                </a:lnTo>
                <a:lnTo>
                  <a:pt x="432" y="184"/>
                </a:lnTo>
                <a:lnTo>
                  <a:pt x="432" y="185"/>
                </a:lnTo>
                <a:lnTo>
                  <a:pt x="431" y="185"/>
                </a:lnTo>
                <a:lnTo>
                  <a:pt x="431" y="184"/>
                </a:lnTo>
                <a:lnTo>
                  <a:pt x="431" y="185"/>
                </a:lnTo>
                <a:lnTo>
                  <a:pt x="431" y="184"/>
                </a:lnTo>
                <a:lnTo>
                  <a:pt x="431" y="185"/>
                </a:lnTo>
                <a:lnTo>
                  <a:pt x="431" y="184"/>
                </a:lnTo>
                <a:lnTo>
                  <a:pt x="431" y="185"/>
                </a:lnTo>
                <a:lnTo>
                  <a:pt x="430" y="185"/>
                </a:lnTo>
                <a:lnTo>
                  <a:pt x="430" y="184"/>
                </a:lnTo>
                <a:lnTo>
                  <a:pt x="430" y="185"/>
                </a:lnTo>
                <a:lnTo>
                  <a:pt x="430" y="184"/>
                </a:lnTo>
                <a:lnTo>
                  <a:pt x="429" y="184"/>
                </a:lnTo>
                <a:lnTo>
                  <a:pt x="429" y="183"/>
                </a:lnTo>
                <a:lnTo>
                  <a:pt x="429" y="184"/>
                </a:lnTo>
                <a:lnTo>
                  <a:pt x="428" y="184"/>
                </a:lnTo>
                <a:lnTo>
                  <a:pt x="429" y="184"/>
                </a:lnTo>
                <a:lnTo>
                  <a:pt x="428" y="184"/>
                </a:lnTo>
                <a:lnTo>
                  <a:pt x="428" y="185"/>
                </a:lnTo>
                <a:lnTo>
                  <a:pt x="428" y="184"/>
                </a:lnTo>
                <a:lnTo>
                  <a:pt x="428" y="185"/>
                </a:lnTo>
                <a:lnTo>
                  <a:pt x="427" y="185"/>
                </a:lnTo>
                <a:lnTo>
                  <a:pt x="427" y="184"/>
                </a:lnTo>
                <a:lnTo>
                  <a:pt x="427" y="185"/>
                </a:lnTo>
                <a:lnTo>
                  <a:pt x="427" y="184"/>
                </a:lnTo>
                <a:lnTo>
                  <a:pt x="427" y="185"/>
                </a:lnTo>
                <a:lnTo>
                  <a:pt x="427" y="184"/>
                </a:lnTo>
                <a:lnTo>
                  <a:pt x="427" y="185"/>
                </a:lnTo>
                <a:lnTo>
                  <a:pt x="426" y="185"/>
                </a:lnTo>
                <a:lnTo>
                  <a:pt x="427" y="185"/>
                </a:lnTo>
                <a:lnTo>
                  <a:pt x="426" y="185"/>
                </a:lnTo>
                <a:lnTo>
                  <a:pt x="426" y="184"/>
                </a:lnTo>
                <a:lnTo>
                  <a:pt x="426" y="185"/>
                </a:lnTo>
                <a:lnTo>
                  <a:pt x="426" y="184"/>
                </a:lnTo>
                <a:lnTo>
                  <a:pt x="426" y="183"/>
                </a:lnTo>
                <a:lnTo>
                  <a:pt x="425" y="183"/>
                </a:lnTo>
                <a:lnTo>
                  <a:pt x="426" y="183"/>
                </a:lnTo>
                <a:lnTo>
                  <a:pt x="426" y="182"/>
                </a:lnTo>
                <a:lnTo>
                  <a:pt x="426" y="181"/>
                </a:lnTo>
                <a:lnTo>
                  <a:pt x="425" y="181"/>
                </a:lnTo>
                <a:lnTo>
                  <a:pt x="425" y="182"/>
                </a:lnTo>
                <a:lnTo>
                  <a:pt x="424" y="182"/>
                </a:lnTo>
                <a:lnTo>
                  <a:pt x="424" y="181"/>
                </a:lnTo>
                <a:lnTo>
                  <a:pt x="424" y="180"/>
                </a:lnTo>
                <a:lnTo>
                  <a:pt x="424" y="181"/>
                </a:lnTo>
                <a:lnTo>
                  <a:pt x="424" y="180"/>
                </a:lnTo>
                <a:lnTo>
                  <a:pt x="424" y="179"/>
                </a:lnTo>
                <a:lnTo>
                  <a:pt x="425" y="179"/>
                </a:lnTo>
                <a:lnTo>
                  <a:pt x="426" y="179"/>
                </a:lnTo>
                <a:lnTo>
                  <a:pt x="426" y="178"/>
                </a:lnTo>
                <a:lnTo>
                  <a:pt x="426" y="177"/>
                </a:lnTo>
                <a:lnTo>
                  <a:pt x="426" y="178"/>
                </a:lnTo>
                <a:lnTo>
                  <a:pt x="426" y="177"/>
                </a:lnTo>
                <a:lnTo>
                  <a:pt x="426" y="178"/>
                </a:lnTo>
                <a:lnTo>
                  <a:pt x="426" y="177"/>
                </a:lnTo>
                <a:lnTo>
                  <a:pt x="426" y="178"/>
                </a:lnTo>
                <a:lnTo>
                  <a:pt x="426" y="177"/>
                </a:lnTo>
                <a:lnTo>
                  <a:pt x="425" y="177"/>
                </a:lnTo>
                <a:lnTo>
                  <a:pt x="426" y="177"/>
                </a:lnTo>
                <a:lnTo>
                  <a:pt x="426" y="176"/>
                </a:lnTo>
                <a:lnTo>
                  <a:pt x="426" y="177"/>
                </a:lnTo>
                <a:lnTo>
                  <a:pt x="426" y="176"/>
                </a:lnTo>
                <a:lnTo>
                  <a:pt x="426" y="177"/>
                </a:lnTo>
                <a:lnTo>
                  <a:pt x="426" y="176"/>
                </a:lnTo>
                <a:lnTo>
                  <a:pt x="426" y="177"/>
                </a:lnTo>
                <a:lnTo>
                  <a:pt x="426" y="176"/>
                </a:lnTo>
                <a:lnTo>
                  <a:pt x="426" y="175"/>
                </a:lnTo>
                <a:lnTo>
                  <a:pt x="425" y="175"/>
                </a:lnTo>
                <a:lnTo>
                  <a:pt x="424" y="175"/>
                </a:lnTo>
                <a:lnTo>
                  <a:pt x="424" y="174"/>
                </a:lnTo>
                <a:lnTo>
                  <a:pt x="423" y="174"/>
                </a:lnTo>
                <a:lnTo>
                  <a:pt x="423" y="175"/>
                </a:lnTo>
                <a:lnTo>
                  <a:pt x="422" y="175"/>
                </a:lnTo>
                <a:lnTo>
                  <a:pt x="421" y="175"/>
                </a:lnTo>
                <a:lnTo>
                  <a:pt x="422" y="175"/>
                </a:lnTo>
                <a:lnTo>
                  <a:pt x="421" y="175"/>
                </a:lnTo>
                <a:lnTo>
                  <a:pt x="421" y="174"/>
                </a:lnTo>
                <a:lnTo>
                  <a:pt x="420" y="174"/>
                </a:lnTo>
                <a:lnTo>
                  <a:pt x="420" y="173"/>
                </a:lnTo>
                <a:lnTo>
                  <a:pt x="421" y="173"/>
                </a:lnTo>
                <a:lnTo>
                  <a:pt x="421" y="172"/>
                </a:lnTo>
                <a:lnTo>
                  <a:pt x="420" y="172"/>
                </a:lnTo>
                <a:lnTo>
                  <a:pt x="419" y="172"/>
                </a:lnTo>
                <a:lnTo>
                  <a:pt x="419" y="171"/>
                </a:lnTo>
                <a:lnTo>
                  <a:pt x="418" y="171"/>
                </a:lnTo>
                <a:lnTo>
                  <a:pt x="418" y="170"/>
                </a:lnTo>
                <a:lnTo>
                  <a:pt x="418" y="171"/>
                </a:lnTo>
                <a:lnTo>
                  <a:pt x="418" y="170"/>
                </a:lnTo>
                <a:lnTo>
                  <a:pt x="419" y="170"/>
                </a:lnTo>
                <a:lnTo>
                  <a:pt x="419" y="169"/>
                </a:lnTo>
                <a:lnTo>
                  <a:pt x="420" y="169"/>
                </a:lnTo>
                <a:lnTo>
                  <a:pt x="420" y="170"/>
                </a:lnTo>
                <a:lnTo>
                  <a:pt x="420" y="169"/>
                </a:lnTo>
                <a:lnTo>
                  <a:pt x="421" y="169"/>
                </a:lnTo>
                <a:lnTo>
                  <a:pt x="421" y="168"/>
                </a:lnTo>
                <a:lnTo>
                  <a:pt x="420" y="168"/>
                </a:lnTo>
                <a:lnTo>
                  <a:pt x="420" y="167"/>
                </a:lnTo>
                <a:lnTo>
                  <a:pt x="421" y="167"/>
                </a:lnTo>
                <a:lnTo>
                  <a:pt x="421" y="166"/>
                </a:lnTo>
                <a:lnTo>
                  <a:pt x="422" y="166"/>
                </a:lnTo>
                <a:lnTo>
                  <a:pt x="421" y="166"/>
                </a:lnTo>
                <a:lnTo>
                  <a:pt x="422" y="166"/>
                </a:lnTo>
                <a:lnTo>
                  <a:pt x="423" y="166"/>
                </a:lnTo>
                <a:lnTo>
                  <a:pt x="423" y="167"/>
                </a:lnTo>
                <a:lnTo>
                  <a:pt x="424" y="167"/>
                </a:lnTo>
                <a:lnTo>
                  <a:pt x="424" y="168"/>
                </a:lnTo>
                <a:lnTo>
                  <a:pt x="424" y="167"/>
                </a:lnTo>
                <a:lnTo>
                  <a:pt x="424" y="166"/>
                </a:lnTo>
                <a:lnTo>
                  <a:pt x="425" y="166"/>
                </a:lnTo>
                <a:lnTo>
                  <a:pt x="426" y="166"/>
                </a:lnTo>
                <a:lnTo>
                  <a:pt x="426" y="165"/>
                </a:lnTo>
                <a:lnTo>
                  <a:pt x="426" y="164"/>
                </a:lnTo>
                <a:lnTo>
                  <a:pt x="426" y="165"/>
                </a:lnTo>
                <a:lnTo>
                  <a:pt x="425" y="165"/>
                </a:lnTo>
                <a:lnTo>
                  <a:pt x="425" y="164"/>
                </a:lnTo>
                <a:lnTo>
                  <a:pt x="426" y="164"/>
                </a:lnTo>
                <a:lnTo>
                  <a:pt x="426" y="163"/>
                </a:lnTo>
                <a:lnTo>
                  <a:pt x="426" y="162"/>
                </a:lnTo>
                <a:lnTo>
                  <a:pt x="425" y="162"/>
                </a:lnTo>
                <a:lnTo>
                  <a:pt x="425" y="163"/>
                </a:lnTo>
                <a:lnTo>
                  <a:pt x="424" y="163"/>
                </a:lnTo>
                <a:lnTo>
                  <a:pt x="424" y="162"/>
                </a:lnTo>
                <a:lnTo>
                  <a:pt x="424" y="161"/>
                </a:lnTo>
                <a:lnTo>
                  <a:pt x="424" y="160"/>
                </a:lnTo>
                <a:lnTo>
                  <a:pt x="425" y="160"/>
                </a:lnTo>
                <a:lnTo>
                  <a:pt x="426" y="160"/>
                </a:lnTo>
                <a:lnTo>
                  <a:pt x="426" y="159"/>
                </a:lnTo>
                <a:lnTo>
                  <a:pt x="426" y="158"/>
                </a:lnTo>
                <a:lnTo>
                  <a:pt x="426" y="159"/>
                </a:lnTo>
                <a:lnTo>
                  <a:pt x="426" y="158"/>
                </a:lnTo>
                <a:lnTo>
                  <a:pt x="426" y="159"/>
                </a:lnTo>
                <a:lnTo>
                  <a:pt x="426" y="158"/>
                </a:lnTo>
                <a:lnTo>
                  <a:pt x="426" y="159"/>
                </a:lnTo>
                <a:lnTo>
                  <a:pt x="426" y="158"/>
                </a:lnTo>
                <a:lnTo>
                  <a:pt x="425" y="158"/>
                </a:lnTo>
                <a:lnTo>
                  <a:pt x="426" y="158"/>
                </a:lnTo>
                <a:lnTo>
                  <a:pt x="426" y="157"/>
                </a:lnTo>
                <a:lnTo>
                  <a:pt x="426" y="158"/>
                </a:lnTo>
                <a:lnTo>
                  <a:pt x="426" y="157"/>
                </a:lnTo>
                <a:lnTo>
                  <a:pt x="426" y="158"/>
                </a:lnTo>
                <a:lnTo>
                  <a:pt x="426" y="157"/>
                </a:lnTo>
                <a:lnTo>
                  <a:pt x="426" y="158"/>
                </a:lnTo>
                <a:lnTo>
                  <a:pt x="426" y="157"/>
                </a:lnTo>
                <a:lnTo>
                  <a:pt x="426" y="156"/>
                </a:lnTo>
                <a:lnTo>
                  <a:pt x="426" y="157"/>
                </a:lnTo>
                <a:lnTo>
                  <a:pt x="426" y="156"/>
                </a:lnTo>
                <a:lnTo>
                  <a:pt x="427" y="157"/>
                </a:lnTo>
                <a:lnTo>
                  <a:pt x="426" y="157"/>
                </a:lnTo>
                <a:lnTo>
                  <a:pt x="427" y="157"/>
                </a:lnTo>
                <a:lnTo>
                  <a:pt x="427" y="156"/>
                </a:lnTo>
                <a:lnTo>
                  <a:pt x="427" y="157"/>
                </a:lnTo>
                <a:lnTo>
                  <a:pt x="427" y="156"/>
                </a:lnTo>
                <a:lnTo>
                  <a:pt x="427" y="157"/>
                </a:lnTo>
                <a:lnTo>
                  <a:pt x="427" y="156"/>
                </a:lnTo>
                <a:lnTo>
                  <a:pt x="428" y="156"/>
                </a:lnTo>
                <a:lnTo>
                  <a:pt x="428" y="157"/>
                </a:lnTo>
                <a:lnTo>
                  <a:pt x="428" y="156"/>
                </a:lnTo>
                <a:lnTo>
                  <a:pt x="428" y="157"/>
                </a:lnTo>
                <a:lnTo>
                  <a:pt x="428" y="156"/>
                </a:lnTo>
                <a:lnTo>
                  <a:pt x="428" y="157"/>
                </a:lnTo>
                <a:lnTo>
                  <a:pt x="428" y="156"/>
                </a:lnTo>
                <a:lnTo>
                  <a:pt x="428" y="157"/>
                </a:lnTo>
                <a:lnTo>
                  <a:pt x="428" y="158"/>
                </a:lnTo>
                <a:lnTo>
                  <a:pt x="428" y="157"/>
                </a:lnTo>
                <a:lnTo>
                  <a:pt x="428" y="158"/>
                </a:lnTo>
                <a:lnTo>
                  <a:pt x="429" y="158"/>
                </a:lnTo>
                <a:lnTo>
                  <a:pt x="428" y="158"/>
                </a:lnTo>
                <a:lnTo>
                  <a:pt x="429" y="157"/>
                </a:lnTo>
                <a:lnTo>
                  <a:pt x="429" y="158"/>
                </a:lnTo>
                <a:lnTo>
                  <a:pt x="429" y="157"/>
                </a:lnTo>
                <a:lnTo>
                  <a:pt x="429" y="158"/>
                </a:lnTo>
                <a:lnTo>
                  <a:pt x="429" y="157"/>
                </a:lnTo>
                <a:lnTo>
                  <a:pt x="429" y="158"/>
                </a:lnTo>
                <a:lnTo>
                  <a:pt x="429" y="157"/>
                </a:lnTo>
                <a:lnTo>
                  <a:pt x="430" y="157"/>
                </a:lnTo>
                <a:lnTo>
                  <a:pt x="430" y="158"/>
                </a:lnTo>
                <a:lnTo>
                  <a:pt x="430" y="157"/>
                </a:lnTo>
                <a:lnTo>
                  <a:pt x="430" y="158"/>
                </a:lnTo>
                <a:lnTo>
                  <a:pt x="430" y="157"/>
                </a:lnTo>
                <a:lnTo>
                  <a:pt x="430" y="156"/>
                </a:lnTo>
                <a:lnTo>
                  <a:pt x="430" y="157"/>
                </a:lnTo>
                <a:lnTo>
                  <a:pt x="430" y="156"/>
                </a:lnTo>
                <a:lnTo>
                  <a:pt x="430" y="157"/>
                </a:lnTo>
                <a:lnTo>
                  <a:pt x="430" y="156"/>
                </a:lnTo>
                <a:lnTo>
                  <a:pt x="430" y="157"/>
                </a:lnTo>
                <a:lnTo>
                  <a:pt x="430" y="156"/>
                </a:lnTo>
                <a:lnTo>
                  <a:pt x="431" y="156"/>
                </a:lnTo>
                <a:lnTo>
                  <a:pt x="431" y="157"/>
                </a:lnTo>
                <a:lnTo>
                  <a:pt x="431" y="156"/>
                </a:lnTo>
                <a:lnTo>
                  <a:pt x="431" y="157"/>
                </a:lnTo>
                <a:lnTo>
                  <a:pt x="431" y="156"/>
                </a:lnTo>
                <a:lnTo>
                  <a:pt x="431" y="157"/>
                </a:lnTo>
                <a:lnTo>
                  <a:pt x="432" y="157"/>
                </a:lnTo>
                <a:lnTo>
                  <a:pt x="432" y="156"/>
                </a:lnTo>
                <a:lnTo>
                  <a:pt x="432" y="157"/>
                </a:lnTo>
                <a:lnTo>
                  <a:pt x="432" y="156"/>
                </a:lnTo>
                <a:lnTo>
                  <a:pt x="432" y="157"/>
                </a:lnTo>
                <a:lnTo>
                  <a:pt x="432" y="158"/>
                </a:lnTo>
                <a:lnTo>
                  <a:pt x="432" y="157"/>
                </a:lnTo>
                <a:lnTo>
                  <a:pt x="432" y="158"/>
                </a:lnTo>
                <a:lnTo>
                  <a:pt x="432" y="157"/>
                </a:lnTo>
                <a:lnTo>
                  <a:pt x="432" y="158"/>
                </a:lnTo>
                <a:lnTo>
                  <a:pt x="432" y="157"/>
                </a:lnTo>
                <a:lnTo>
                  <a:pt x="432" y="158"/>
                </a:lnTo>
                <a:lnTo>
                  <a:pt x="433" y="158"/>
                </a:lnTo>
                <a:lnTo>
                  <a:pt x="432" y="158"/>
                </a:lnTo>
                <a:lnTo>
                  <a:pt x="432" y="159"/>
                </a:lnTo>
                <a:lnTo>
                  <a:pt x="432" y="158"/>
                </a:lnTo>
                <a:lnTo>
                  <a:pt x="432" y="159"/>
                </a:lnTo>
                <a:lnTo>
                  <a:pt x="432" y="158"/>
                </a:lnTo>
                <a:lnTo>
                  <a:pt x="432" y="159"/>
                </a:lnTo>
                <a:lnTo>
                  <a:pt x="432" y="158"/>
                </a:lnTo>
                <a:lnTo>
                  <a:pt x="432" y="159"/>
                </a:lnTo>
                <a:lnTo>
                  <a:pt x="432" y="160"/>
                </a:lnTo>
                <a:lnTo>
                  <a:pt x="433" y="160"/>
                </a:lnTo>
                <a:lnTo>
                  <a:pt x="434" y="160"/>
                </a:lnTo>
                <a:lnTo>
                  <a:pt x="434" y="161"/>
                </a:lnTo>
                <a:lnTo>
                  <a:pt x="435" y="161"/>
                </a:lnTo>
                <a:lnTo>
                  <a:pt x="435" y="160"/>
                </a:lnTo>
                <a:lnTo>
                  <a:pt x="436" y="160"/>
                </a:lnTo>
                <a:lnTo>
                  <a:pt x="437" y="160"/>
                </a:lnTo>
                <a:lnTo>
                  <a:pt x="437" y="159"/>
                </a:lnTo>
                <a:lnTo>
                  <a:pt x="437" y="158"/>
                </a:lnTo>
                <a:lnTo>
                  <a:pt x="437" y="159"/>
                </a:lnTo>
                <a:lnTo>
                  <a:pt x="437" y="158"/>
                </a:lnTo>
                <a:lnTo>
                  <a:pt x="437" y="159"/>
                </a:lnTo>
                <a:lnTo>
                  <a:pt x="437" y="158"/>
                </a:lnTo>
                <a:lnTo>
                  <a:pt x="437" y="159"/>
                </a:lnTo>
                <a:lnTo>
                  <a:pt x="437" y="158"/>
                </a:lnTo>
                <a:lnTo>
                  <a:pt x="436" y="158"/>
                </a:lnTo>
                <a:lnTo>
                  <a:pt x="437" y="158"/>
                </a:lnTo>
                <a:lnTo>
                  <a:pt x="437" y="157"/>
                </a:lnTo>
                <a:lnTo>
                  <a:pt x="437" y="158"/>
                </a:lnTo>
                <a:lnTo>
                  <a:pt x="437" y="157"/>
                </a:lnTo>
                <a:lnTo>
                  <a:pt x="437" y="158"/>
                </a:lnTo>
                <a:lnTo>
                  <a:pt x="437" y="157"/>
                </a:lnTo>
                <a:lnTo>
                  <a:pt x="437" y="158"/>
                </a:lnTo>
                <a:lnTo>
                  <a:pt x="437" y="157"/>
                </a:lnTo>
                <a:lnTo>
                  <a:pt x="437" y="156"/>
                </a:lnTo>
                <a:lnTo>
                  <a:pt x="437" y="157"/>
                </a:lnTo>
                <a:lnTo>
                  <a:pt x="437" y="156"/>
                </a:lnTo>
                <a:lnTo>
                  <a:pt x="437" y="157"/>
                </a:lnTo>
                <a:lnTo>
                  <a:pt x="438" y="157"/>
                </a:lnTo>
                <a:lnTo>
                  <a:pt x="438" y="156"/>
                </a:lnTo>
                <a:lnTo>
                  <a:pt x="438" y="157"/>
                </a:lnTo>
                <a:lnTo>
                  <a:pt x="438" y="156"/>
                </a:lnTo>
                <a:lnTo>
                  <a:pt x="438" y="157"/>
                </a:lnTo>
                <a:lnTo>
                  <a:pt x="438" y="156"/>
                </a:lnTo>
                <a:lnTo>
                  <a:pt x="439" y="156"/>
                </a:lnTo>
                <a:lnTo>
                  <a:pt x="439" y="157"/>
                </a:lnTo>
                <a:lnTo>
                  <a:pt x="439" y="156"/>
                </a:lnTo>
                <a:lnTo>
                  <a:pt x="439" y="157"/>
                </a:lnTo>
                <a:lnTo>
                  <a:pt x="439" y="156"/>
                </a:lnTo>
                <a:lnTo>
                  <a:pt x="439" y="157"/>
                </a:lnTo>
                <a:lnTo>
                  <a:pt x="439" y="156"/>
                </a:lnTo>
                <a:lnTo>
                  <a:pt x="439" y="157"/>
                </a:lnTo>
                <a:lnTo>
                  <a:pt x="439" y="158"/>
                </a:lnTo>
                <a:lnTo>
                  <a:pt x="439" y="157"/>
                </a:lnTo>
                <a:lnTo>
                  <a:pt x="439" y="158"/>
                </a:lnTo>
                <a:lnTo>
                  <a:pt x="439" y="157"/>
                </a:lnTo>
                <a:lnTo>
                  <a:pt x="440" y="157"/>
                </a:lnTo>
                <a:lnTo>
                  <a:pt x="440" y="158"/>
                </a:lnTo>
                <a:lnTo>
                  <a:pt x="440" y="157"/>
                </a:lnTo>
                <a:lnTo>
                  <a:pt x="440" y="158"/>
                </a:lnTo>
                <a:lnTo>
                  <a:pt x="440" y="157"/>
                </a:lnTo>
                <a:lnTo>
                  <a:pt x="440" y="158"/>
                </a:lnTo>
                <a:lnTo>
                  <a:pt x="440" y="157"/>
                </a:lnTo>
                <a:lnTo>
                  <a:pt x="441" y="158"/>
                </a:lnTo>
                <a:lnTo>
                  <a:pt x="440" y="158"/>
                </a:lnTo>
                <a:lnTo>
                  <a:pt x="441" y="158"/>
                </a:lnTo>
                <a:lnTo>
                  <a:pt x="441" y="157"/>
                </a:lnTo>
                <a:lnTo>
                  <a:pt x="441" y="158"/>
                </a:lnTo>
                <a:lnTo>
                  <a:pt x="441" y="157"/>
                </a:lnTo>
                <a:lnTo>
                  <a:pt x="441" y="156"/>
                </a:lnTo>
                <a:lnTo>
                  <a:pt x="441" y="157"/>
                </a:lnTo>
                <a:lnTo>
                  <a:pt x="441" y="156"/>
                </a:lnTo>
                <a:lnTo>
                  <a:pt x="441" y="157"/>
                </a:lnTo>
                <a:lnTo>
                  <a:pt x="441" y="156"/>
                </a:lnTo>
                <a:lnTo>
                  <a:pt x="441" y="157"/>
                </a:lnTo>
                <a:lnTo>
                  <a:pt x="441" y="156"/>
                </a:lnTo>
                <a:lnTo>
                  <a:pt x="442" y="157"/>
                </a:lnTo>
                <a:lnTo>
                  <a:pt x="441" y="157"/>
                </a:lnTo>
                <a:lnTo>
                  <a:pt x="442" y="157"/>
                </a:lnTo>
                <a:lnTo>
                  <a:pt x="441" y="157"/>
                </a:lnTo>
                <a:lnTo>
                  <a:pt x="442" y="157"/>
                </a:lnTo>
                <a:lnTo>
                  <a:pt x="441" y="157"/>
                </a:lnTo>
                <a:lnTo>
                  <a:pt x="442" y="157"/>
                </a:lnTo>
                <a:lnTo>
                  <a:pt x="442" y="156"/>
                </a:lnTo>
                <a:lnTo>
                  <a:pt x="442" y="157"/>
                </a:lnTo>
                <a:lnTo>
                  <a:pt x="442" y="156"/>
                </a:lnTo>
                <a:lnTo>
                  <a:pt x="442" y="157"/>
                </a:lnTo>
                <a:lnTo>
                  <a:pt x="442" y="156"/>
                </a:lnTo>
                <a:lnTo>
                  <a:pt x="443" y="156"/>
                </a:lnTo>
                <a:lnTo>
                  <a:pt x="443" y="157"/>
                </a:lnTo>
                <a:lnTo>
                  <a:pt x="443" y="156"/>
                </a:lnTo>
                <a:lnTo>
                  <a:pt x="442" y="156"/>
                </a:lnTo>
                <a:lnTo>
                  <a:pt x="443" y="156"/>
                </a:lnTo>
                <a:lnTo>
                  <a:pt x="443" y="155"/>
                </a:lnTo>
                <a:lnTo>
                  <a:pt x="442" y="155"/>
                </a:lnTo>
                <a:lnTo>
                  <a:pt x="442" y="154"/>
                </a:lnTo>
                <a:lnTo>
                  <a:pt x="442" y="155"/>
                </a:lnTo>
                <a:lnTo>
                  <a:pt x="442" y="154"/>
                </a:lnTo>
                <a:lnTo>
                  <a:pt x="443" y="154"/>
                </a:lnTo>
                <a:lnTo>
                  <a:pt x="442" y="154"/>
                </a:lnTo>
                <a:lnTo>
                  <a:pt x="443" y="154"/>
                </a:lnTo>
                <a:lnTo>
                  <a:pt x="443" y="153"/>
                </a:lnTo>
                <a:lnTo>
                  <a:pt x="442" y="153"/>
                </a:lnTo>
                <a:lnTo>
                  <a:pt x="441" y="153"/>
                </a:lnTo>
                <a:lnTo>
                  <a:pt x="442" y="153"/>
                </a:lnTo>
                <a:lnTo>
                  <a:pt x="441" y="153"/>
                </a:lnTo>
                <a:lnTo>
                  <a:pt x="442" y="153"/>
                </a:lnTo>
                <a:lnTo>
                  <a:pt x="441" y="153"/>
                </a:lnTo>
                <a:lnTo>
                  <a:pt x="442" y="153"/>
                </a:lnTo>
                <a:lnTo>
                  <a:pt x="441" y="153"/>
                </a:lnTo>
                <a:lnTo>
                  <a:pt x="441" y="152"/>
                </a:lnTo>
                <a:lnTo>
                  <a:pt x="440" y="152"/>
                </a:lnTo>
                <a:lnTo>
                  <a:pt x="441" y="152"/>
                </a:lnTo>
                <a:lnTo>
                  <a:pt x="440" y="152"/>
                </a:lnTo>
                <a:lnTo>
                  <a:pt x="440" y="151"/>
                </a:lnTo>
                <a:lnTo>
                  <a:pt x="441" y="151"/>
                </a:lnTo>
                <a:lnTo>
                  <a:pt x="440" y="151"/>
                </a:lnTo>
                <a:lnTo>
                  <a:pt x="441" y="151"/>
                </a:lnTo>
                <a:lnTo>
                  <a:pt x="441" y="150"/>
                </a:lnTo>
                <a:lnTo>
                  <a:pt x="441" y="151"/>
                </a:lnTo>
                <a:lnTo>
                  <a:pt x="441" y="150"/>
                </a:lnTo>
                <a:lnTo>
                  <a:pt x="442" y="150"/>
                </a:lnTo>
                <a:lnTo>
                  <a:pt x="441" y="150"/>
                </a:lnTo>
                <a:lnTo>
                  <a:pt x="442" y="150"/>
                </a:lnTo>
                <a:lnTo>
                  <a:pt x="441" y="150"/>
                </a:lnTo>
                <a:lnTo>
                  <a:pt x="442" y="150"/>
                </a:lnTo>
                <a:lnTo>
                  <a:pt x="441" y="150"/>
                </a:lnTo>
                <a:lnTo>
                  <a:pt x="442" y="150"/>
                </a:lnTo>
                <a:lnTo>
                  <a:pt x="442" y="151"/>
                </a:lnTo>
                <a:lnTo>
                  <a:pt x="442" y="150"/>
                </a:lnTo>
                <a:lnTo>
                  <a:pt x="442" y="151"/>
                </a:lnTo>
                <a:lnTo>
                  <a:pt x="442" y="150"/>
                </a:lnTo>
                <a:lnTo>
                  <a:pt x="442" y="151"/>
                </a:lnTo>
                <a:lnTo>
                  <a:pt x="442" y="150"/>
                </a:lnTo>
                <a:lnTo>
                  <a:pt x="443" y="150"/>
                </a:lnTo>
                <a:lnTo>
                  <a:pt x="442" y="150"/>
                </a:lnTo>
                <a:lnTo>
                  <a:pt x="442" y="149"/>
                </a:lnTo>
                <a:lnTo>
                  <a:pt x="443" y="149"/>
                </a:lnTo>
                <a:lnTo>
                  <a:pt x="442" y="149"/>
                </a:lnTo>
                <a:lnTo>
                  <a:pt x="442" y="148"/>
                </a:lnTo>
                <a:lnTo>
                  <a:pt x="443" y="148"/>
                </a:lnTo>
                <a:lnTo>
                  <a:pt x="442" y="148"/>
                </a:lnTo>
                <a:lnTo>
                  <a:pt x="442" y="147"/>
                </a:lnTo>
                <a:lnTo>
                  <a:pt x="443" y="147"/>
                </a:lnTo>
                <a:lnTo>
                  <a:pt x="442" y="147"/>
                </a:lnTo>
                <a:lnTo>
                  <a:pt x="442" y="146"/>
                </a:lnTo>
                <a:lnTo>
                  <a:pt x="442" y="147"/>
                </a:lnTo>
                <a:lnTo>
                  <a:pt x="441" y="147"/>
                </a:lnTo>
                <a:lnTo>
                  <a:pt x="442" y="147"/>
                </a:lnTo>
                <a:lnTo>
                  <a:pt x="441" y="147"/>
                </a:lnTo>
                <a:lnTo>
                  <a:pt x="442" y="147"/>
                </a:lnTo>
                <a:lnTo>
                  <a:pt x="441" y="147"/>
                </a:lnTo>
                <a:lnTo>
                  <a:pt x="442" y="147"/>
                </a:lnTo>
                <a:lnTo>
                  <a:pt x="441" y="147"/>
                </a:lnTo>
                <a:lnTo>
                  <a:pt x="441" y="146"/>
                </a:lnTo>
                <a:lnTo>
                  <a:pt x="440" y="146"/>
                </a:lnTo>
                <a:lnTo>
                  <a:pt x="441" y="146"/>
                </a:lnTo>
                <a:lnTo>
                  <a:pt x="440" y="146"/>
                </a:lnTo>
                <a:lnTo>
                  <a:pt x="440" y="145"/>
                </a:lnTo>
                <a:lnTo>
                  <a:pt x="440" y="146"/>
                </a:lnTo>
                <a:lnTo>
                  <a:pt x="440" y="145"/>
                </a:lnTo>
                <a:lnTo>
                  <a:pt x="440" y="146"/>
                </a:lnTo>
                <a:lnTo>
                  <a:pt x="440" y="145"/>
                </a:lnTo>
                <a:lnTo>
                  <a:pt x="440" y="146"/>
                </a:lnTo>
                <a:lnTo>
                  <a:pt x="439" y="146"/>
                </a:lnTo>
                <a:lnTo>
                  <a:pt x="439" y="147"/>
                </a:lnTo>
                <a:lnTo>
                  <a:pt x="438" y="147"/>
                </a:lnTo>
                <a:lnTo>
                  <a:pt x="438" y="146"/>
                </a:lnTo>
                <a:lnTo>
                  <a:pt x="438" y="147"/>
                </a:lnTo>
                <a:lnTo>
                  <a:pt x="437" y="147"/>
                </a:lnTo>
                <a:lnTo>
                  <a:pt x="437" y="146"/>
                </a:lnTo>
                <a:lnTo>
                  <a:pt x="437" y="145"/>
                </a:lnTo>
                <a:lnTo>
                  <a:pt x="436" y="146"/>
                </a:lnTo>
                <a:lnTo>
                  <a:pt x="436" y="145"/>
                </a:lnTo>
                <a:lnTo>
                  <a:pt x="437" y="145"/>
                </a:lnTo>
                <a:lnTo>
                  <a:pt x="437" y="144"/>
                </a:lnTo>
                <a:lnTo>
                  <a:pt x="437" y="145"/>
                </a:lnTo>
                <a:lnTo>
                  <a:pt x="437" y="144"/>
                </a:lnTo>
                <a:lnTo>
                  <a:pt x="437" y="143"/>
                </a:lnTo>
                <a:lnTo>
                  <a:pt x="436" y="143"/>
                </a:lnTo>
                <a:lnTo>
                  <a:pt x="436" y="144"/>
                </a:lnTo>
                <a:lnTo>
                  <a:pt x="435" y="144"/>
                </a:lnTo>
                <a:lnTo>
                  <a:pt x="435" y="143"/>
                </a:lnTo>
                <a:lnTo>
                  <a:pt x="435" y="142"/>
                </a:lnTo>
                <a:lnTo>
                  <a:pt x="434" y="142"/>
                </a:lnTo>
                <a:lnTo>
                  <a:pt x="435" y="142"/>
                </a:lnTo>
                <a:lnTo>
                  <a:pt x="435" y="141"/>
                </a:lnTo>
                <a:lnTo>
                  <a:pt x="436" y="141"/>
                </a:lnTo>
                <a:lnTo>
                  <a:pt x="437" y="141"/>
                </a:lnTo>
                <a:lnTo>
                  <a:pt x="437" y="140"/>
                </a:lnTo>
                <a:lnTo>
                  <a:pt x="437" y="139"/>
                </a:lnTo>
                <a:lnTo>
                  <a:pt x="437" y="140"/>
                </a:lnTo>
                <a:lnTo>
                  <a:pt x="437" y="139"/>
                </a:lnTo>
                <a:lnTo>
                  <a:pt x="436" y="139"/>
                </a:lnTo>
                <a:lnTo>
                  <a:pt x="437" y="139"/>
                </a:lnTo>
                <a:lnTo>
                  <a:pt x="437" y="138"/>
                </a:lnTo>
                <a:lnTo>
                  <a:pt x="437" y="137"/>
                </a:lnTo>
                <a:lnTo>
                  <a:pt x="437" y="138"/>
                </a:lnTo>
                <a:lnTo>
                  <a:pt x="437" y="137"/>
                </a:lnTo>
                <a:lnTo>
                  <a:pt x="437" y="138"/>
                </a:lnTo>
                <a:lnTo>
                  <a:pt x="438" y="138"/>
                </a:lnTo>
                <a:lnTo>
                  <a:pt x="438" y="137"/>
                </a:lnTo>
                <a:lnTo>
                  <a:pt x="438" y="138"/>
                </a:lnTo>
                <a:lnTo>
                  <a:pt x="438" y="137"/>
                </a:lnTo>
                <a:lnTo>
                  <a:pt x="438" y="138"/>
                </a:lnTo>
                <a:lnTo>
                  <a:pt x="438" y="137"/>
                </a:lnTo>
                <a:lnTo>
                  <a:pt x="439" y="137"/>
                </a:lnTo>
                <a:lnTo>
                  <a:pt x="439" y="138"/>
                </a:lnTo>
                <a:lnTo>
                  <a:pt x="439" y="137"/>
                </a:lnTo>
                <a:lnTo>
                  <a:pt x="439" y="138"/>
                </a:lnTo>
                <a:lnTo>
                  <a:pt x="439" y="137"/>
                </a:lnTo>
                <a:lnTo>
                  <a:pt x="439" y="138"/>
                </a:lnTo>
                <a:lnTo>
                  <a:pt x="439" y="137"/>
                </a:lnTo>
                <a:lnTo>
                  <a:pt x="439" y="138"/>
                </a:lnTo>
                <a:lnTo>
                  <a:pt x="439" y="139"/>
                </a:lnTo>
                <a:lnTo>
                  <a:pt x="440" y="139"/>
                </a:lnTo>
                <a:lnTo>
                  <a:pt x="441" y="139"/>
                </a:lnTo>
                <a:lnTo>
                  <a:pt x="440" y="139"/>
                </a:lnTo>
                <a:lnTo>
                  <a:pt x="441" y="139"/>
                </a:lnTo>
                <a:lnTo>
                  <a:pt x="441" y="138"/>
                </a:lnTo>
                <a:lnTo>
                  <a:pt x="441" y="137"/>
                </a:lnTo>
                <a:lnTo>
                  <a:pt x="441" y="138"/>
                </a:lnTo>
                <a:lnTo>
                  <a:pt x="441" y="137"/>
                </a:lnTo>
                <a:lnTo>
                  <a:pt x="441" y="138"/>
                </a:lnTo>
                <a:lnTo>
                  <a:pt x="441" y="137"/>
                </a:lnTo>
                <a:lnTo>
                  <a:pt x="441" y="138"/>
                </a:lnTo>
                <a:lnTo>
                  <a:pt x="441" y="137"/>
                </a:lnTo>
                <a:lnTo>
                  <a:pt x="442" y="138"/>
                </a:lnTo>
                <a:lnTo>
                  <a:pt x="441" y="138"/>
                </a:lnTo>
                <a:lnTo>
                  <a:pt x="442" y="138"/>
                </a:lnTo>
                <a:lnTo>
                  <a:pt x="441" y="138"/>
                </a:lnTo>
                <a:lnTo>
                  <a:pt x="442" y="138"/>
                </a:lnTo>
                <a:lnTo>
                  <a:pt x="441" y="138"/>
                </a:lnTo>
                <a:lnTo>
                  <a:pt x="442" y="138"/>
                </a:lnTo>
                <a:lnTo>
                  <a:pt x="442" y="137"/>
                </a:lnTo>
                <a:lnTo>
                  <a:pt x="442" y="138"/>
                </a:lnTo>
                <a:lnTo>
                  <a:pt x="442" y="137"/>
                </a:lnTo>
                <a:lnTo>
                  <a:pt x="442" y="138"/>
                </a:lnTo>
                <a:lnTo>
                  <a:pt x="442" y="137"/>
                </a:lnTo>
                <a:lnTo>
                  <a:pt x="443" y="137"/>
                </a:lnTo>
                <a:lnTo>
                  <a:pt x="443" y="138"/>
                </a:lnTo>
                <a:lnTo>
                  <a:pt x="443" y="137"/>
                </a:lnTo>
                <a:lnTo>
                  <a:pt x="442" y="137"/>
                </a:lnTo>
                <a:lnTo>
                  <a:pt x="443" y="137"/>
                </a:lnTo>
                <a:lnTo>
                  <a:pt x="443" y="136"/>
                </a:lnTo>
                <a:lnTo>
                  <a:pt x="442" y="136"/>
                </a:lnTo>
                <a:lnTo>
                  <a:pt x="442" y="135"/>
                </a:lnTo>
                <a:lnTo>
                  <a:pt x="442" y="136"/>
                </a:lnTo>
                <a:lnTo>
                  <a:pt x="442" y="135"/>
                </a:lnTo>
                <a:lnTo>
                  <a:pt x="443" y="135"/>
                </a:lnTo>
                <a:lnTo>
                  <a:pt x="442" y="135"/>
                </a:lnTo>
                <a:lnTo>
                  <a:pt x="443" y="135"/>
                </a:lnTo>
                <a:lnTo>
                  <a:pt x="443" y="134"/>
                </a:lnTo>
                <a:lnTo>
                  <a:pt x="442" y="134"/>
                </a:lnTo>
                <a:lnTo>
                  <a:pt x="441" y="134"/>
                </a:lnTo>
                <a:lnTo>
                  <a:pt x="442" y="134"/>
                </a:lnTo>
                <a:lnTo>
                  <a:pt x="441" y="134"/>
                </a:lnTo>
                <a:lnTo>
                  <a:pt x="442" y="134"/>
                </a:lnTo>
                <a:lnTo>
                  <a:pt x="441" y="134"/>
                </a:lnTo>
                <a:lnTo>
                  <a:pt x="442" y="134"/>
                </a:lnTo>
                <a:lnTo>
                  <a:pt x="441" y="134"/>
                </a:lnTo>
                <a:lnTo>
                  <a:pt x="441" y="133"/>
                </a:lnTo>
                <a:lnTo>
                  <a:pt x="440" y="133"/>
                </a:lnTo>
                <a:lnTo>
                  <a:pt x="441" y="133"/>
                </a:lnTo>
                <a:lnTo>
                  <a:pt x="440" y="133"/>
                </a:lnTo>
                <a:lnTo>
                  <a:pt x="440" y="132"/>
                </a:lnTo>
                <a:lnTo>
                  <a:pt x="441" y="132"/>
                </a:lnTo>
                <a:lnTo>
                  <a:pt x="440" y="132"/>
                </a:lnTo>
                <a:lnTo>
                  <a:pt x="441" y="132"/>
                </a:lnTo>
                <a:lnTo>
                  <a:pt x="441" y="131"/>
                </a:lnTo>
                <a:lnTo>
                  <a:pt x="442" y="131"/>
                </a:lnTo>
                <a:lnTo>
                  <a:pt x="441" y="131"/>
                </a:lnTo>
                <a:lnTo>
                  <a:pt x="442" y="131"/>
                </a:lnTo>
                <a:lnTo>
                  <a:pt x="441" y="131"/>
                </a:lnTo>
                <a:lnTo>
                  <a:pt x="442" y="131"/>
                </a:lnTo>
                <a:lnTo>
                  <a:pt x="441" y="132"/>
                </a:lnTo>
                <a:lnTo>
                  <a:pt x="442" y="132"/>
                </a:lnTo>
                <a:lnTo>
                  <a:pt x="442" y="131"/>
                </a:lnTo>
                <a:lnTo>
                  <a:pt x="443" y="131"/>
                </a:lnTo>
                <a:lnTo>
                  <a:pt x="442" y="131"/>
                </a:lnTo>
                <a:lnTo>
                  <a:pt x="442" y="130"/>
                </a:lnTo>
                <a:lnTo>
                  <a:pt x="443" y="130"/>
                </a:lnTo>
                <a:lnTo>
                  <a:pt x="443" y="131"/>
                </a:lnTo>
                <a:lnTo>
                  <a:pt x="443" y="130"/>
                </a:lnTo>
                <a:lnTo>
                  <a:pt x="442" y="130"/>
                </a:lnTo>
                <a:lnTo>
                  <a:pt x="442" y="129"/>
                </a:lnTo>
                <a:lnTo>
                  <a:pt x="443" y="129"/>
                </a:lnTo>
                <a:lnTo>
                  <a:pt x="442" y="129"/>
                </a:lnTo>
                <a:lnTo>
                  <a:pt x="442" y="128"/>
                </a:lnTo>
                <a:lnTo>
                  <a:pt x="443" y="128"/>
                </a:lnTo>
                <a:lnTo>
                  <a:pt x="442" y="128"/>
                </a:lnTo>
                <a:lnTo>
                  <a:pt x="442" y="127"/>
                </a:lnTo>
                <a:lnTo>
                  <a:pt x="442" y="128"/>
                </a:lnTo>
                <a:lnTo>
                  <a:pt x="441" y="128"/>
                </a:lnTo>
                <a:lnTo>
                  <a:pt x="442" y="128"/>
                </a:lnTo>
                <a:lnTo>
                  <a:pt x="441" y="128"/>
                </a:lnTo>
                <a:lnTo>
                  <a:pt x="442" y="128"/>
                </a:lnTo>
                <a:lnTo>
                  <a:pt x="441" y="128"/>
                </a:lnTo>
                <a:lnTo>
                  <a:pt x="442" y="128"/>
                </a:lnTo>
                <a:lnTo>
                  <a:pt x="441" y="128"/>
                </a:lnTo>
                <a:lnTo>
                  <a:pt x="441" y="127"/>
                </a:lnTo>
                <a:lnTo>
                  <a:pt x="440" y="127"/>
                </a:lnTo>
                <a:lnTo>
                  <a:pt x="441" y="127"/>
                </a:lnTo>
                <a:lnTo>
                  <a:pt x="440" y="127"/>
                </a:lnTo>
                <a:lnTo>
                  <a:pt x="440" y="126"/>
                </a:lnTo>
                <a:lnTo>
                  <a:pt x="440" y="127"/>
                </a:lnTo>
                <a:lnTo>
                  <a:pt x="439" y="127"/>
                </a:lnTo>
                <a:lnTo>
                  <a:pt x="439" y="128"/>
                </a:lnTo>
                <a:lnTo>
                  <a:pt x="438" y="128"/>
                </a:lnTo>
                <a:lnTo>
                  <a:pt x="438" y="127"/>
                </a:lnTo>
                <a:lnTo>
                  <a:pt x="438" y="128"/>
                </a:lnTo>
                <a:lnTo>
                  <a:pt x="437" y="128"/>
                </a:lnTo>
                <a:lnTo>
                  <a:pt x="437" y="127"/>
                </a:lnTo>
                <a:lnTo>
                  <a:pt x="436" y="127"/>
                </a:lnTo>
                <a:lnTo>
                  <a:pt x="436" y="126"/>
                </a:lnTo>
                <a:lnTo>
                  <a:pt x="437" y="126"/>
                </a:lnTo>
                <a:lnTo>
                  <a:pt x="437" y="125"/>
                </a:lnTo>
                <a:lnTo>
                  <a:pt x="437" y="126"/>
                </a:lnTo>
                <a:lnTo>
                  <a:pt x="437" y="125"/>
                </a:lnTo>
                <a:lnTo>
                  <a:pt x="437" y="124"/>
                </a:lnTo>
                <a:lnTo>
                  <a:pt x="436" y="124"/>
                </a:lnTo>
                <a:lnTo>
                  <a:pt x="436" y="125"/>
                </a:lnTo>
                <a:lnTo>
                  <a:pt x="435" y="125"/>
                </a:lnTo>
                <a:lnTo>
                  <a:pt x="435" y="124"/>
                </a:lnTo>
                <a:lnTo>
                  <a:pt x="435" y="123"/>
                </a:lnTo>
                <a:lnTo>
                  <a:pt x="434" y="123"/>
                </a:lnTo>
                <a:lnTo>
                  <a:pt x="434" y="124"/>
                </a:lnTo>
                <a:lnTo>
                  <a:pt x="434" y="125"/>
                </a:lnTo>
                <a:lnTo>
                  <a:pt x="433" y="125"/>
                </a:lnTo>
                <a:lnTo>
                  <a:pt x="433" y="124"/>
                </a:lnTo>
                <a:lnTo>
                  <a:pt x="432" y="124"/>
                </a:lnTo>
                <a:lnTo>
                  <a:pt x="432" y="125"/>
                </a:lnTo>
                <a:lnTo>
                  <a:pt x="432" y="126"/>
                </a:lnTo>
                <a:lnTo>
                  <a:pt x="432" y="125"/>
                </a:lnTo>
                <a:lnTo>
                  <a:pt x="432" y="126"/>
                </a:lnTo>
                <a:lnTo>
                  <a:pt x="433" y="126"/>
                </a:lnTo>
                <a:lnTo>
                  <a:pt x="433" y="127"/>
                </a:lnTo>
                <a:lnTo>
                  <a:pt x="432" y="127"/>
                </a:lnTo>
                <a:lnTo>
                  <a:pt x="432" y="128"/>
                </a:lnTo>
                <a:lnTo>
                  <a:pt x="431" y="128"/>
                </a:lnTo>
                <a:lnTo>
                  <a:pt x="431" y="127"/>
                </a:lnTo>
                <a:lnTo>
                  <a:pt x="431" y="128"/>
                </a:lnTo>
                <a:lnTo>
                  <a:pt x="430" y="128"/>
                </a:lnTo>
                <a:lnTo>
                  <a:pt x="430" y="127"/>
                </a:lnTo>
                <a:lnTo>
                  <a:pt x="429" y="127"/>
                </a:lnTo>
                <a:lnTo>
                  <a:pt x="429" y="126"/>
                </a:lnTo>
                <a:lnTo>
                  <a:pt x="429" y="127"/>
                </a:lnTo>
                <a:lnTo>
                  <a:pt x="428" y="127"/>
                </a:lnTo>
                <a:lnTo>
                  <a:pt x="429" y="127"/>
                </a:lnTo>
                <a:lnTo>
                  <a:pt x="428" y="127"/>
                </a:lnTo>
                <a:lnTo>
                  <a:pt x="428" y="128"/>
                </a:lnTo>
                <a:lnTo>
                  <a:pt x="427" y="128"/>
                </a:lnTo>
                <a:lnTo>
                  <a:pt x="427" y="127"/>
                </a:lnTo>
                <a:lnTo>
                  <a:pt x="427" y="128"/>
                </a:lnTo>
                <a:lnTo>
                  <a:pt x="426" y="128"/>
                </a:lnTo>
                <a:lnTo>
                  <a:pt x="427" y="128"/>
                </a:lnTo>
                <a:lnTo>
                  <a:pt x="426" y="128"/>
                </a:lnTo>
                <a:lnTo>
                  <a:pt x="426" y="127"/>
                </a:lnTo>
                <a:lnTo>
                  <a:pt x="425" y="127"/>
                </a:lnTo>
                <a:lnTo>
                  <a:pt x="425" y="126"/>
                </a:lnTo>
                <a:lnTo>
                  <a:pt x="426" y="126"/>
                </a:lnTo>
                <a:lnTo>
                  <a:pt x="426" y="125"/>
                </a:lnTo>
                <a:lnTo>
                  <a:pt x="426" y="126"/>
                </a:lnTo>
                <a:lnTo>
                  <a:pt x="426" y="125"/>
                </a:lnTo>
                <a:lnTo>
                  <a:pt x="426" y="124"/>
                </a:lnTo>
                <a:lnTo>
                  <a:pt x="425" y="124"/>
                </a:lnTo>
                <a:lnTo>
                  <a:pt x="425" y="125"/>
                </a:lnTo>
                <a:lnTo>
                  <a:pt x="424" y="125"/>
                </a:lnTo>
                <a:lnTo>
                  <a:pt x="424" y="124"/>
                </a:lnTo>
                <a:lnTo>
                  <a:pt x="424" y="123"/>
                </a:lnTo>
                <a:lnTo>
                  <a:pt x="424" y="122"/>
                </a:lnTo>
                <a:lnTo>
                  <a:pt x="425" y="122"/>
                </a:lnTo>
                <a:lnTo>
                  <a:pt x="426" y="122"/>
                </a:lnTo>
                <a:lnTo>
                  <a:pt x="426" y="121"/>
                </a:lnTo>
                <a:lnTo>
                  <a:pt x="426" y="120"/>
                </a:lnTo>
                <a:lnTo>
                  <a:pt x="426" y="121"/>
                </a:lnTo>
                <a:lnTo>
                  <a:pt x="426" y="120"/>
                </a:lnTo>
                <a:lnTo>
                  <a:pt x="425" y="120"/>
                </a:lnTo>
                <a:lnTo>
                  <a:pt x="426" y="120"/>
                </a:lnTo>
                <a:lnTo>
                  <a:pt x="426" y="119"/>
                </a:lnTo>
                <a:lnTo>
                  <a:pt x="426" y="118"/>
                </a:lnTo>
                <a:lnTo>
                  <a:pt x="426" y="119"/>
                </a:lnTo>
                <a:lnTo>
                  <a:pt x="426" y="118"/>
                </a:lnTo>
                <a:lnTo>
                  <a:pt x="426" y="119"/>
                </a:lnTo>
                <a:lnTo>
                  <a:pt x="426" y="118"/>
                </a:lnTo>
                <a:lnTo>
                  <a:pt x="426" y="119"/>
                </a:lnTo>
                <a:lnTo>
                  <a:pt x="426" y="118"/>
                </a:lnTo>
                <a:lnTo>
                  <a:pt x="425" y="118"/>
                </a:lnTo>
                <a:lnTo>
                  <a:pt x="425" y="119"/>
                </a:lnTo>
                <a:lnTo>
                  <a:pt x="425" y="118"/>
                </a:lnTo>
                <a:lnTo>
                  <a:pt x="425" y="119"/>
                </a:lnTo>
                <a:lnTo>
                  <a:pt x="425" y="118"/>
                </a:lnTo>
                <a:lnTo>
                  <a:pt x="425" y="119"/>
                </a:lnTo>
                <a:lnTo>
                  <a:pt x="425" y="118"/>
                </a:lnTo>
                <a:lnTo>
                  <a:pt x="425" y="119"/>
                </a:lnTo>
                <a:lnTo>
                  <a:pt x="424" y="119"/>
                </a:lnTo>
                <a:lnTo>
                  <a:pt x="424" y="118"/>
                </a:lnTo>
                <a:lnTo>
                  <a:pt x="424" y="117"/>
                </a:lnTo>
                <a:lnTo>
                  <a:pt x="423" y="117"/>
                </a:lnTo>
                <a:lnTo>
                  <a:pt x="423" y="118"/>
                </a:lnTo>
                <a:lnTo>
                  <a:pt x="423" y="119"/>
                </a:lnTo>
                <a:lnTo>
                  <a:pt x="423" y="118"/>
                </a:lnTo>
                <a:lnTo>
                  <a:pt x="422" y="119"/>
                </a:lnTo>
                <a:lnTo>
                  <a:pt x="422" y="118"/>
                </a:lnTo>
                <a:lnTo>
                  <a:pt x="422" y="119"/>
                </a:lnTo>
                <a:lnTo>
                  <a:pt x="422" y="118"/>
                </a:lnTo>
                <a:lnTo>
                  <a:pt x="422" y="119"/>
                </a:lnTo>
                <a:lnTo>
                  <a:pt x="422" y="118"/>
                </a:lnTo>
                <a:lnTo>
                  <a:pt x="421" y="118"/>
                </a:lnTo>
                <a:lnTo>
                  <a:pt x="422" y="118"/>
                </a:lnTo>
                <a:lnTo>
                  <a:pt x="421" y="118"/>
                </a:lnTo>
                <a:lnTo>
                  <a:pt x="421" y="119"/>
                </a:lnTo>
                <a:lnTo>
                  <a:pt x="421" y="118"/>
                </a:lnTo>
                <a:lnTo>
                  <a:pt x="421" y="119"/>
                </a:lnTo>
                <a:lnTo>
                  <a:pt x="421" y="118"/>
                </a:lnTo>
                <a:lnTo>
                  <a:pt x="421" y="119"/>
                </a:lnTo>
                <a:lnTo>
                  <a:pt x="421" y="118"/>
                </a:lnTo>
                <a:lnTo>
                  <a:pt x="421" y="119"/>
                </a:lnTo>
                <a:lnTo>
                  <a:pt x="421" y="118"/>
                </a:lnTo>
                <a:lnTo>
                  <a:pt x="421" y="117"/>
                </a:lnTo>
                <a:lnTo>
                  <a:pt x="420" y="117"/>
                </a:lnTo>
                <a:lnTo>
                  <a:pt x="420" y="116"/>
                </a:lnTo>
                <a:lnTo>
                  <a:pt x="420" y="117"/>
                </a:lnTo>
                <a:lnTo>
                  <a:pt x="421" y="117"/>
                </a:lnTo>
                <a:lnTo>
                  <a:pt x="421" y="116"/>
                </a:lnTo>
                <a:lnTo>
                  <a:pt x="421" y="115"/>
                </a:lnTo>
                <a:lnTo>
                  <a:pt x="420" y="115"/>
                </a:lnTo>
                <a:lnTo>
                  <a:pt x="419" y="115"/>
                </a:lnTo>
                <a:lnTo>
                  <a:pt x="419" y="114"/>
                </a:lnTo>
                <a:lnTo>
                  <a:pt x="418" y="114"/>
                </a:lnTo>
                <a:lnTo>
                  <a:pt x="417" y="114"/>
                </a:lnTo>
                <a:lnTo>
                  <a:pt x="417" y="115"/>
                </a:lnTo>
                <a:lnTo>
                  <a:pt x="416" y="115"/>
                </a:lnTo>
                <a:lnTo>
                  <a:pt x="417" y="115"/>
                </a:lnTo>
                <a:lnTo>
                  <a:pt x="416" y="115"/>
                </a:lnTo>
                <a:lnTo>
                  <a:pt x="415" y="115"/>
                </a:lnTo>
                <a:lnTo>
                  <a:pt x="415" y="116"/>
                </a:lnTo>
                <a:lnTo>
                  <a:pt x="416" y="116"/>
                </a:lnTo>
                <a:lnTo>
                  <a:pt x="415" y="116"/>
                </a:lnTo>
                <a:lnTo>
                  <a:pt x="416" y="116"/>
                </a:lnTo>
                <a:lnTo>
                  <a:pt x="416" y="117"/>
                </a:lnTo>
                <a:lnTo>
                  <a:pt x="416" y="116"/>
                </a:lnTo>
                <a:lnTo>
                  <a:pt x="416" y="117"/>
                </a:lnTo>
                <a:lnTo>
                  <a:pt x="415" y="117"/>
                </a:lnTo>
                <a:lnTo>
                  <a:pt x="415" y="118"/>
                </a:lnTo>
                <a:lnTo>
                  <a:pt x="416" y="118"/>
                </a:lnTo>
                <a:lnTo>
                  <a:pt x="415" y="118"/>
                </a:lnTo>
                <a:lnTo>
                  <a:pt x="415" y="119"/>
                </a:lnTo>
                <a:lnTo>
                  <a:pt x="415" y="118"/>
                </a:lnTo>
                <a:lnTo>
                  <a:pt x="415" y="119"/>
                </a:lnTo>
                <a:lnTo>
                  <a:pt x="415" y="118"/>
                </a:lnTo>
                <a:lnTo>
                  <a:pt x="415" y="119"/>
                </a:lnTo>
                <a:lnTo>
                  <a:pt x="415" y="118"/>
                </a:lnTo>
                <a:lnTo>
                  <a:pt x="415" y="119"/>
                </a:lnTo>
                <a:lnTo>
                  <a:pt x="415" y="118"/>
                </a:lnTo>
                <a:lnTo>
                  <a:pt x="414" y="118"/>
                </a:lnTo>
                <a:lnTo>
                  <a:pt x="415" y="118"/>
                </a:lnTo>
                <a:lnTo>
                  <a:pt x="414" y="118"/>
                </a:lnTo>
                <a:lnTo>
                  <a:pt x="414" y="119"/>
                </a:lnTo>
                <a:lnTo>
                  <a:pt x="414" y="118"/>
                </a:lnTo>
                <a:lnTo>
                  <a:pt x="414" y="119"/>
                </a:lnTo>
                <a:lnTo>
                  <a:pt x="414" y="118"/>
                </a:lnTo>
                <a:lnTo>
                  <a:pt x="414" y="119"/>
                </a:lnTo>
                <a:lnTo>
                  <a:pt x="414" y="118"/>
                </a:lnTo>
                <a:lnTo>
                  <a:pt x="414" y="119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8"/>
                </a:lnTo>
                <a:lnTo>
                  <a:pt x="413" y="118"/>
                </a:lnTo>
                <a:lnTo>
                  <a:pt x="414" y="117"/>
                </a:lnTo>
                <a:lnTo>
                  <a:pt x="413" y="117"/>
                </a:lnTo>
                <a:lnTo>
                  <a:pt x="412" y="117"/>
                </a:lnTo>
                <a:lnTo>
                  <a:pt x="413" y="117"/>
                </a:lnTo>
                <a:lnTo>
                  <a:pt x="412" y="117"/>
                </a:lnTo>
                <a:lnTo>
                  <a:pt x="412" y="118"/>
                </a:lnTo>
                <a:lnTo>
                  <a:pt x="412" y="119"/>
                </a:lnTo>
                <a:lnTo>
                  <a:pt x="412" y="118"/>
                </a:lnTo>
                <a:lnTo>
                  <a:pt x="412" y="119"/>
                </a:lnTo>
                <a:lnTo>
                  <a:pt x="411" y="119"/>
                </a:lnTo>
                <a:lnTo>
                  <a:pt x="411" y="118"/>
                </a:lnTo>
                <a:lnTo>
                  <a:pt x="411" y="119"/>
                </a:lnTo>
                <a:lnTo>
                  <a:pt x="411" y="118"/>
                </a:lnTo>
                <a:lnTo>
                  <a:pt x="411" y="119"/>
                </a:lnTo>
                <a:lnTo>
                  <a:pt x="411" y="118"/>
                </a:lnTo>
                <a:lnTo>
                  <a:pt x="410" y="118"/>
                </a:lnTo>
                <a:lnTo>
                  <a:pt x="411" y="118"/>
                </a:lnTo>
                <a:lnTo>
                  <a:pt x="410" y="118"/>
                </a:lnTo>
                <a:lnTo>
                  <a:pt x="410" y="119"/>
                </a:lnTo>
                <a:lnTo>
                  <a:pt x="410" y="118"/>
                </a:lnTo>
                <a:lnTo>
                  <a:pt x="410" y="119"/>
                </a:lnTo>
                <a:lnTo>
                  <a:pt x="410" y="118"/>
                </a:lnTo>
                <a:lnTo>
                  <a:pt x="410" y="119"/>
                </a:lnTo>
                <a:lnTo>
                  <a:pt x="410" y="118"/>
                </a:lnTo>
                <a:lnTo>
                  <a:pt x="410" y="119"/>
                </a:lnTo>
                <a:lnTo>
                  <a:pt x="410" y="120"/>
                </a:lnTo>
                <a:lnTo>
                  <a:pt x="411" y="120"/>
                </a:lnTo>
                <a:lnTo>
                  <a:pt x="410" y="120"/>
                </a:lnTo>
                <a:lnTo>
                  <a:pt x="411" y="120"/>
                </a:lnTo>
                <a:lnTo>
                  <a:pt x="410" y="120"/>
                </a:lnTo>
                <a:lnTo>
                  <a:pt x="411" y="120"/>
                </a:lnTo>
                <a:lnTo>
                  <a:pt x="411" y="121"/>
                </a:lnTo>
                <a:lnTo>
                  <a:pt x="410" y="121"/>
                </a:lnTo>
                <a:lnTo>
                  <a:pt x="410" y="120"/>
                </a:lnTo>
                <a:lnTo>
                  <a:pt x="410" y="121"/>
                </a:lnTo>
                <a:lnTo>
                  <a:pt x="410" y="122"/>
                </a:lnTo>
                <a:lnTo>
                  <a:pt x="411" y="122"/>
                </a:lnTo>
                <a:lnTo>
                  <a:pt x="410" y="122"/>
                </a:lnTo>
                <a:lnTo>
                  <a:pt x="411" y="122"/>
                </a:lnTo>
                <a:lnTo>
                  <a:pt x="412" y="122"/>
                </a:lnTo>
                <a:lnTo>
                  <a:pt x="412" y="123"/>
                </a:lnTo>
                <a:lnTo>
                  <a:pt x="413" y="123"/>
                </a:lnTo>
                <a:lnTo>
                  <a:pt x="412" y="123"/>
                </a:lnTo>
                <a:lnTo>
                  <a:pt x="413" y="123"/>
                </a:lnTo>
                <a:lnTo>
                  <a:pt x="412" y="123"/>
                </a:lnTo>
                <a:lnTo>
                  <a:pt x="413" y="123"/>
                </a:lnTo>
                <a:lnTo>
                  <a:pt x="412" y="123"/>
                </a:lnTo>
                <a:lnTo>
                  <a:pt x="412" y="124"/>
                </a:lnTo>
                <a:lnTo>
                  <a:pt x="412" y="125"/>
                </a:lnTo>
                <a:lnTo>
                  <a:pt x="411" y="125"/>
                </a:lnTo>
                <a:lnTo>
                  <a:pt x="411" y="124"/>
                </a:lnTo>
                <a:lnTo>
                  <a:pt x="410" y="124"/>
                </a:lnTo>
                <a:lnTo>
                  <a:pt x="410" y="125"/>
                </a:lnTo>
                <a:lnTo>
                  <a:pt x="411" y="125"/>
                </a:lnTo>
                <a:lnTo>
                  <a:pt x="410" y="125"/>
                </a:lnTo>
                <a:lnTo>
                  <a:pt x="410" y="126"/>
                </a:lnTo>
                <a:lnTo>
                  <a:pt x="410" y="125"/>
                </a:lnTo>
                <a:lnTo>
                  <a:pt x="410" y="126"/>
                </a:lnTo>
                <a:lnTo>
                  <a:pt x="411" y="126"/>
                </a:lnTo>
                <a:lnTo>
                  <a:pt x="410" y="126"/>
                </a:lnTo>
                <a:lnTo>
                  <a:pt x="411" y="126"/>
                </a:lnTo>
                <a:lnTo>
                  <a:pt x="411" y="127"/>
                </a:lnTo>
                <a:lnTo>
                  <a:pt x="410" y="127"/>
                </a:lnTo>
                <a:lnTo>
                  <a:pt x="411" y="127"/>
                </a:lnTo>
                <a:lnTo>
                  <a:pt x="410" y="127"/>
                </a:lnTo>
                <a:lnTo>
                  <a:pt x="410" y="128"/>
                </a:lnTo>
                <a:lnTo>
                  <a:pt x="409" y="128"/>
                </a:lnTo>
                <a:lnTo>
                  <a:pt x="409" y="127"/>
                </a:lnTo>
                <a:lnTo>
                  <a:pt x="409" y="128"/>
                </a:lnTo>
                <a:lnTo>
                  <a:pt x="408" y="128"/>
                </a:lnTo>
                <a:lnTo>
                  <a:pt x="408" y="127"/>
                </a:lnTo>
                <a:lnTo>
                  <a:pt x="407" y="127"/>
                </a:lnTo>
                <a:lnTo>
                  <a:pt x="407" y="126"/>
                </a:lnTo>
                <a:lnTo>
                  <a:pt x="407" y="127"/>
                </a:lnTo>
                <a:lnTo>
                  <a:pt x="406" y="127"/>
                </a:lnTo>
                <a:lnTo>
                  <a:pt x="407" y="127"/>
                </a:lnTo>
                <a:lnTo>
                  <a:pt x="406" y="128"/>
                </a:lnTo>
                <a:lnTo>
                  <a:pt x="405" y="128"/>
                </a:lnTo>
                <a:lnTo>
                  <a:pt x="406" y="128"/>
                </a:lnTo>
                <a:lnTo>
                  <a:pt x="405" y="128"/>
                </a:lnTo>
                <a:lnTo>
                  <a:pt x="405" y="127"/>
                </a:lnTo>
                <a:lnTo>
                  <a:pt x="405" y="128"/>
                </a:lnTo>
                <a:lnTo>
                  <a:pt x="404" y="128"/>
                </a:lnTo>
                <a:lnTo>
                  <a:pt x="404" y="127"/>
                </a:lnTo>
                <a:lnTo>
                  <a:pt x="404" y="126"/>
                </a:lnTo>
                <a:lnTo>
                  <a:pt x="403" y="126"/>
                </a:lnTo>
                <a:lnTo>
                  <a:pt x="404" y="126"/>
                </a:lnTo>
                <a:lnTo>
                  <a:pt x="404" y="125"/>
                </a:lnTo>
                <a:lnTo>
                  <a:pt x="404" y="126"/>
                </a:lnTo>
                <a:lnTo>
                  <a:pt x="404" y="125"/>
                </a:lnTo>
                <a:lnTo>
                  <a:pt x="404" y="124"/>
                </a:lnTo>
                <a:lnTo>
                  <a:pt x="403" y="124"/>
                </a:lnTo>
                <a:lnTo>
                  <a:pt x="403" y="125"/>
                </a:lnTo>
                <a:lnTo>
                  <a:pt x="402" y="125"/>
                </a:lnTo>
                <a:lnTo>
                  <a:pt x="403" y="125"/>
                </a:lnTo>
                <a:lnTo>
                  <a:pt x="403" y="124"/>
                </a:lnTo>
                <a:lnTo>
                  <a:pt x="402" y="124"/>
                </a:lnTo>
                <a:lnTo>
                  <a:pt x="403" y="124"/>
                </a:lnTo>
                <a:lnTo>
                  <a:pt x="402" y="124"/>
                </a:lnTo>
                <a:lnTo>
                  <a:pt x="403" y="124"/>
                </a:lnTo>
                <a:lnTo>
                  <a:pt x="402" y="124"/>
                </a:lnTo>
                <a:lnTo>
                  <a:pt x="402" y="123"/>
                </a:lnTo>
                <a:lnTo>
                  <a:pt x="401" y="123"/>
                </a:lnTo>
                <a:lnTo>
                  <a:pt x="401" y="124"/>
                </a:lnTo>
                <a:lnTo>
                  <a:pt x="401" y="125"/>
                </a:lnTo>
                <a:lnTo>
                  <a:pt x="400" y="125"/>
                </a:lnTo>
                <a:lnTo>
                  <a:pt x="401" y="125"/>
                </a:lnTo>
                <a:lnTo>
                  <a:pt x="400" y="125"/>
                </a:lnTo>
                <a:lnTo>
                  <a:pt x="400" y="124"/>
                </a:lnTo>
                <a:lnTo>
                  <a:pt x="400" y="125"/>
                </a:lnTo>
                <a:lnTo>
                  <a:pt x="399" y="125"/>
                </a:lnTo>
                <a:lnTo>
                  <a:pt x="399" y="126"/>
                </a:lnTo>
                <a:lnTo>
                  <a:pt x="399" y="125"/>
                </a:lnTo>
                <a:lnTo>
                  <a:pt x="399" y="126"/>
                </a:lnTo>
                <a:lnTo>
                  <a:pt x="400" y="126"/>
                </a:lnTo>
                <a:lnTo>
                  <a:pt x="400" y="127"/>
                </a:lnTo>
                <a:lnTo>
                  <a:pt x="399" y="127"/>
                </a:lnTo>
                <a:lnTo>
                  <a:pt x="399" y="128"/>
                </a:lnTo>
                <a:lnTo>
                  <a:pt x="398" y="128"/>
                </a:lnTo>
                <a:lnTo>
                  <a:pt x="398" y="127"/>
                </a:lnTo>
                <a:lnTo>
                  <a:pt x="398" y="128"/>
                </a:lnTo>
                <a:lnTo>
                  <a:pt x="397" y="128"/>
                </a:lnTo>
                <a:lnTo>
                  <a:pt x="397" y="127"/>
                </a:lnTo>
                <a:lnTo>
                  <a:pt x="396" y="127"/>
                </a:lnTo>
                <a:lnTo>
                  <a:pt x="396" y="126"/>
                </a:lnTo>
                <a:lnTo>
                  <a:pt x="396" y="127"/>
                </a:lnTo>
                <a:lnTo>
                  <a:pt x="395" y="127"/>
                </a:lnTo>
                <a:lnTo>
                  <a:pt x="396" y="127"/>
                </a:lnTo>
                <a:lnTo>
                  <a:pt x="396" y="128"/>
                </a:lnTo>
                <a:lnTo>
                  <a:pt x="395" y="128"/>
                </a:lnTo>
                <a:lnTo>
                  <a:pt x="394" y="128"/>
                </a:lnTo>
                <a:lnTo>
                  <a:pt x="394" y="127"/>
                </a:lnTo>
                <a:lnTo>
                  <a:pt x="394" y="128"/>
                </a:lnTo>
                <a:lnTo>
                  <a:pt x="393" y="128"/>
                </a:lnTo>
                <a:lnTo>
                  <a:pt x="393" y="127"/>
                </a:lnTo>
                <a:lnTo>
                  <a:pt x="393" y="126"/>
                </a:lnTo>
                <a:lnTo>
                  <a:pt x="393" y="125"/>
                </a:lnTo>
                <a:lnTo>
                  <a:pt x="393" y="126"/>
                </a:lnTo>
                <a:lnTo>
                  <a:pt x="393" y="125"/>
                </a:lnTo>
                <a:lnTo>
                  <a:pt x="393" y="124"/>
                </a:lnTo>
                <a:lnTo>
                  <a:pt x="392" y="124"/>
                </a:lnTo>
                <a:lnTo>
                  <a:pt x="392" y="125"/>
                </a:lnTo>
                <a:lnTo>
                  <a:pt x="392" y="124"/>
                </a:lnTo>
                <a:lnTo>
                  <a:pt x="391" y="124"/>
                </a:lnTo>
                <a:lnTo>
                  <a:pt x="392" y="124"/>
                </a:lnTo>
                <a:lnTo>
                  <a:pt x="391" y="124"/>
                </a:lnTo>
                <a:lnTo>
                  <a:pt x="391" y="123"/>
                </a:lnTo>
                <a:lnTo>
                  <a:pt x="392" y="123"/>
                </a:lnTo>
                <a:lnTo>
                  <a:pt x="392" y="122"/>
                </a:lnTo>
                <a:lnTo>
                  <a:pt x="391" y="122"/>
                </a:lnTo>
                <a:lnTo>
                  <a:pt x="392" y="122"/>
                </a:lnTo>
                <a:lnTo>
                  <a:pt x="393" y="122"/>
                </a:lnTo>
                <a:lnTo>
                  <a:pt x="393" y="121"/>
                </a:lnTo>
                <a:lnTo>
                  <a:pt x="393" y="120"/>
                </a:lnTo>
                <a:lnTo>
                  <a:pt x="393" y="121"/>
                </a:lnTo>
                <a:lnTo>
                  <a:pt x="393" y="120"/>
                </a:lnTo>
                <a:lnTo>
                  <a:pt x="393" y="119"/>
                </a:lnTo>
                <a:lnTo>
                  <a:pt x="393" y="118"/>
                </a:lnTo>
                <a:lnTo>
                  <a:pt x="393" y="119"/>
                </a:lnTo>
                <a:lnTo>
                  <a:pt x="393" y="118"/>
                </a:lnTo>
                <a:lnTo>
                  <a:pt x="393" y="119"/>
                </a:lnTo>
                <a:lnTo>
                  <a:pt x="393" y="118"/>
                </a:lnTo>
                <a:lnTo>
                  <a:pt x="393" y="119"/>
                </a:lnTo>
                <a:lnTo>
                  <a:pt x="393" y="118"/>
                </a:lnTo>
                <a:lnTo>
                  <a:pt x="392" y="118"/>
                </a:lnTo>
                <a:lnTo>
                  <a:pt x="392" y="119"/>
                </a:lnTo>
                <a:lnTo>
                  <a:pt x="392" y="118"/>
                </a:lnTo>
                <a:lnTo>
                  <a:pt x="392" y="119"/>
                </a:lnTo>
                <a:lnTo>
                  <a:pt x="392" y="118"/>
                </a:lnTo>
                <a:lnTo>
                  <a:pt x="392" y="119"/>
                </a:lnTo>
                <a:lnTo>
                  <a:pt x="392" y="118"/>
                </a:lnTo>
                <a:lnTo>
                  <a:pt x="392" y="119"/>
                </a:lnTo>
                <a:lnTo>
                  <a:pt x="392" y="118"/>
                </a:lnTo>
                <a:lnTo>
                  <a:pt x="391" y="118"/>
                </a:lnTo>
                <a:lnTo>
                  <a:pt x="392" y="118"/>
                </a:lnTo>
                <a:lnTo>
                  <a:pt x="392" y="117"/>
                </a:lnTo>
                <a:lnTo>
                  <a:pt x="391" y="117"/>
                </a:lnTo>
                <a:lnTo>
                  <a:pt x="390" y="117"/>
                </a:lnTo>
                <a:lnTo>
                  <a:pt x="390" y="118"/>
                </a:lnTo>
                <a:lnTo>
                  <a:pt x="390" y="119"/>
                </a:lnTo>
                <a:lnTo>
                  <a:pt x="390" y="118"/>
                </a:lnTo>
                <a:lnTo>
                  <a:pt x="390" y="119"/>
                </a:lnTo>
                <a:lnTo>
                  <a:pt x="390" y="118"/>
                </a:lnTo>
                <a:lnTo>
                  <a:pt x="389" y="118"/>
                </a:lnTo>
                <a:lnTo>
                  <a:pt x="389" y="119"/>
                </a:lnTo>
                <a:lnTo>
                  <a:pt x="389" y="118"/>
                </a:lnTo>
                <a:lnTo>
                  <a:pt x="389" y="119"/>
                </a:lnTo>
                <a:lnTo>
                  <a:pt x="389" y="118"/>
                </a:lnTo>
                <a:lnTo>
                  <a:pt x="389" y="119"/>
                </a:lnTo>
                <a:lnTo>
                  <a:pt x="388" y="118"/>
                </a:lnTo>
                <a:lnTo>
                  <a:pt x="388" y="119"/>
                </a:lnTo>
                <a:lnTo>
                  <a:pt x="388" y="118"/>
                </a:lnTo>
                <a:lnTo>
                  <a:pt x="388" y="119"/>
                </a:lnTo>
                <a:lnTo>
                  <a:pt x="388" y="118"/>
                </a:lnTo>
                <a:lnTo>
                  <a:pt x="388" y="119"/>
                </a:lnTo>
                <a:lnTo>
                  <a:pt x="388" y="118"/>
                </a:lnTo>
                <a:lnTo>
                  <a:pt x="388" y="117"/>
                </a:lnTo>
                <a:lnTo>
                  <a:pt x="387" y="117"/>
                </a:lnTo>
                <a:lnTo>
                  <a:pt x="387" y="116"/>
                </a:lnTo>
                <a:lnTo>
                  <a:pt x="388" y="116"/>
                </a:lnTo>
                <a:lnTo>
                  <a:pt x="388" y="117"/>
                </a:lnTo>
                <a:lnTo>
                  <a:pt x="388" y="116"/>
                </a:lnTo>
                <a:lnTo>
                  <a:pt x="388" y="115"/>
                </a:lnTo>
                <a:lnTo>
                  <a:pt x="387" y="115"/>
                </a:lnTo>
                <a:lnTo>
                  <a:pt x="386" y="115"/>
                </a:lnTo>
                <a:lnTo>
                  <a:pt x="386" y="114"/>
                </a:lnTo>
                <a:lnTo>
                  <a:pt x="385" y="114"/>
                </a:lnTo>
                <a:lnTo>
                  <a:pt x="386" y="114"/>
                </a:lnTo>
                <a:lnTo>
                  <a:pt x="385" y="114"/>
                </a:lnTo>
                <a:lnTo>
                  <a:pt x="386" y="114"/>
                </a:lnTo>
                <a:lnTo>
                  <a:pt x="385" y="114"/>
                </a:lnTo>
                <a:lnTo>
                  <a:pt x="386" y="114"/>
                </a:lnTo>
                <a:lnTo>
                  <a:pt x="385" y="114"/>
                </a:lnTo>
                <a:lnTo>
                  <a:pt x="386" y="114"/>
                </a:lnTo>
                <a:lnTo>
                  <a:pt x="385" y="114"/>
                </a:lnTo>
                <a:lnTo>
                  <a:pt x="386" y="113"/>
                </a:lnTo>
                <a:lnTo>
                  <a:pt x="385" y="113"/>
                </a:lnTo>
                <a:lnTo>
                  <a:pt x="386" y="113"/>
                </a:lnTo>
                <a:lnTo>
                  <a:pt x="385" y="113"/>
                </a:lnTo>
                <a:lnTo>
                  <a:pt x="386" y="113"/>
                </a:lnTo>
                <a:lnTo>
                  <a:pt x="386" y="112"/>
                </a:lnTo>
                <a:lnTo>
                  <a:pt x="387" y="112"/>
                </a:lnTo>
                <a:lnTo>
                  <a:pt x="387" y="113"/>
                </a:lnTo>
                <a:lnTo>
                  <a:pt x="387" y="112"/>
                </a:lnTo>
                <a:lnTo>
                  <a:pt x="388" y="112"/>
                </a:lnTo>
                <a:lnTo>
                  <a:pt x="388" y="111"/>
                </a:lnTo>
                <a:lnTo>
                  <a:pt x="388" y="112"/>
                </a:lnTo>
                <a:lnTo>
                  <a:pt x="388" y="111"/>
                </a:lnTo>
                <a:lnTo>
                  <a:pt x="387" y="111"/>
                </a:lnTo>
                <a:lnTo>
                  <a:pt x="387" y="110"/>
                </a:lnTo>
                <a:lnTo>
                  <a:pt x="387" y="111"/>
                </a:lnTo>
                <a:lnTo>
                  <a:pt x="387" y="110"/>
                </a:lnTo>
                <a:lnTo>
                  <a:pt x="388" y="110"/>
                </a:lnTo>
                <a:lnTo>
                  <a:pt x="388" y="109"/>
                </a:lnTo>
                <a:lnTo>
                  <a:pt x="389" y="109"/>
                </a:lnTo>
                <a:lnTo>
                  <a:pt x="389" y="110"/>
                </a:lnTo>
                <a:lnTo>
                  <a:pt x="389" y="109"/>
                </a:lnTo>
                <a:lnTo>
                  <a:pt x="390" y="109"/>
                </a:lnTo>
                <a:lnTo>
                  <a:pt x="390" y="110"/>
                </a:lnTo>
                <a:lnTo>
                  <a:pt x="390" y="111"/>
                </a:lnTo>
                <a:lnTo>
                  <a:pt x="391" y="110"/>
                </a:lnTo>
                <a:lnTo>
                  <a:pt x="391" y="111"/>
                </a:lnTo>
                <a:lnTo>
                  <a:pt x="391" y="110"/>
                </a:lnTo>
                <a:lnTo>
                  <a:pt x="391" y="111"/>
                </a:lnTo>
                <a:lnTo>
                  <a:pt x="391" y="110"/>
                </a:lnTo>
                <a:lnTo>
                  <a:pt x="392" y="110"/>
                </a:lnTo>
                <a:lnTo>
                  <a:pt x="391" y="110"/>
                </a:lnTo>
                <a:lnTo>
                  <a:pt x="391" y="109"/>
                </a:lnTo>
                <a:lnTo>
                  <a:pt x="392" y="109"/>
                </a:lnTo>
                <a:lnTo>
                  <a:pt x="392" y="110"/>
                </a:lnTo>
                <a:lnTo>
                  <a:pt x="393" y="110"/>
                </a:lnTo>
                <a:lnTo>
                  <a:pt x="393" y="109"/>
                </a:lnTo>
                <a:lnTo>
                  <a:pt x="393" y="108"/>
                </a:lnTo>
                <a:lnTo>
                  <a:pt x="393" y="107"/>
                </a:lnTo>
                <a:lnTo>
                  <a:pt x="393" y="106"/>
                </a:lnTo>
                <a:lnTo>
                  <a:pt x="393" y="105"/>
                </a:lnTo>
                <a:lnTo>
                  <a:pt x="393" y="106"/>
                </a:lnTo>
                <a:lnTo>
                  <a:pt x="393" y="105"/>
                </a:lnTo>
                <a:lnTo>
                  <a:pt x="392" y="105"/>
                </a:lnTo>
                <a:lnTo>
                  <a:pt x="392" y="106"/>
                </a:lnTo>
                <a:lnTo>
                  <a:pt x="392" y="105"/>
                </a:lnTo>
                <a:lnTo>
                  <a:pt x="392" y="106"/>
                </a:lnTo>
                <a:lnTo>
                  <a:pt x="392" y="105"/>
                </a:lnTo>
                <a:lnTo>
                  <a:pt x="391" y="106"/>
                </a:lnTo>
                <a:lnTo>
                  <a:pt x="391" y="105"/>
                </a:lnTo>
                <a:lnTo>
                  <a:pt x="392" y="105"/>
                </a:lnTo>
                <a:lnTo>
                  <a:pt x="391" y="105"/>
                </a:lnTo>
                <a:lnTo>
                  <a:pt x="391" y="104"/>
                </a:lnTo>
                <a:lnTo>
                  <a:pt x="392" y="104"/>
                </a:lnTo>
                <a:lnTo>
                  <a:pt x="392" y="103"/>
                </a:lnTo>
                <a:lnTo>
                  <a:pt x="391" y="103"/>
                </a:lnTo>
                <a:lnTo>
                  <a:pt x="392" y="103"/>
                </a:lnTo>
                <a:lnTo>
                  <a:pt x="393" y="103"/>
                </a:lnTo>
                <a:lnTo>
                  <a:pt x="393" y="102"/>
                </a:lnTo>
                <a:lnTo>
                  <a:pt x="393" y="101"/>
                </a:lnTo>
                <a:lnTo>
                  <a:pt x="393" y="102"/>
                </a:lnTo>
                <a:lnTo>
                  <a:pt x="393" y="101"/>
                </a:lnTo>
                <a:lnTo>
                  <a:pt x="393" y="100"/>
                </a:lnTo>
                <a:lnTo>
                  <a:pt x="393" y="99"/>
                </a:lnTo>
                <a:lnTo>
                  <a:pt x="393" y="100"/>
                </a:lnTo>
                <a:lnTo>
                  <a:pt x="393" y="99"/>
                </a:lnTo>
                <a:lnTo>
                  <a:pt x="393" y="100"/>
                </a:lnTo>
                <a:lnTo>
                  <a:pt x="393" y="99"/>
                </a:lnTo>
                <a:lnTo>
                  <a:pt x="393" y="100"/>
                </a:lnTo>
                <a:lnTo>
                  <a:pt x="393" y="99"/>
                </a:lnTo>
                <a:lnTo>
                  <a:pt x="392" y="99"/>
                </a:lnTo>
                <a:lnTo>
                  <a:pt x="392" y="100"/>
                </a:lnTo>
                <a:lnTo>
                  <a:pt x="392" y="99"/>
                </a:lnTo>
                <a:lnTo>
                  <a:pt x="392" y="100"/>
                </a:lnTo>
                <a:lnTo>
                  <a:pt x="392" y="99"/>
                </a:lnTo>
                <a:lnTo>
                  <a:pt x="392" y="100"/>
                </a:lnTo>
                <a:lnTo>
                  <a:pt x="392" y="99"/>
                </a:lnTo>
                <a:lnTo>
                  <a:pt x="392" y="100"/>
                </a:lnTo>
                <a:lnTo>
                  <a:pt x="392" y="99"/>
                </a:lnTo>
                <a:lnTo>
                  <a:pt x="391" y="99"/>
                </a:lnTo>
                <a:lnTo>
                  <a:pt x="392" y="99"/>
                </a:lnTo>
                <a:lnTo>
                  <a:pt x="392" y="98"/>
                </a:lnTo>
                <a:lnTo>
                  <a:pt x="391" y="99"/>
                </a:lnTo>
                <a:lnTo>
                  <a:pt x="391" y="98"/>
                </a:lnTo>
                <a:lnTo>
                  <a:pt x="391" y="99"/>
                </a:lnTo>
                <a:lnTo>
                  <a:pt x="391" y="98"/>
                </a:lnTo>
                <a:lnTo>
                  <a:pt x="391" y="99"/>
                </a:lnTo>
                <a:lnTo>
                  <a:pt x="391" y="98"/>
                </a:lnTo>
                <a:lnTo>
                  <a:pt x="390" y="98"/>
                </a:lnTo>
                <a:lnTo>
                  <a:pt x="390" y="99"/>
                </a:lnTo>
                <a:lnTo>
                  <a:pt x="390" y="98"/>
                </a:lnTo>
                <a:lnTo>
                  <a:pt x="390" y="99"/>
                </a:lnTo>
                <a:lnTo>
                  <a:pt x="390" y="98"/>
                </a:lnTo>
                <a:lnTo>
                  <a:pt x="390" y="99"/>
                </a:lnTo>
                <a:lnTo>
                  <a:pt x="390" y="98"/>
                </a:lnTo>
                <a:lnTo>
                  <a:pt x="390" y="99"/>
                </a:lnTo>
                <a:lnTo>
                  <a:pt x="390" y="100"/>
                </a:lnTo>
                <a:lnTo>
                  <a:pt x="390" y="99"/>
                </a:lnTo>
                <a:lnTo>
                  <a:pt x="390" y="100"/>
                </a:lnTo>
                <a:lnTo>
                  <a:pt x="390" y="99"/>
                </a:lnTo>
                <a:lnTo>
                  <a:pt x="389" y="99"/>
                </a:lnTo>
                <a:lnTo>
                  <a:pt x="389" y="100"/>
                </a:lnTo>
                <a:lnTo>
                  <a:pt x="389" y="99"/>
                </a:lnTo>
                <a:lnTo>
                  <a:pt x="389" y="100"/>
                </a:lnTo>
                <a:lnTo>
                  <a:pt x="389" y="99"/>
                </a:lnTo>
                <a:lnTo>
                  <a:pt x="389" y="100"/>
                </a:lnTo>
                <a:lnTo>
                  <a:pt x="388" y="99"/>
                </a:lnTo>
                <a:lnTo>
                  <a:pt x="388" y="100"/>
                </a:lnTo>
                <a:lnTo>
                  <a:pt x="388" y="99"/>
                </a:lnTo>
                <a:lnTo>
                  <a:pt x="388" y="100"/>
                </a:lnTo>
                <a:lnTo>
                  <a:pt x="388" y="99"/>
                </a:lnTo>
                <a:lnTo>
                  <a:pt x="388" y="100"/>
                </a:lnTo>
                <a:lnTo>
                  <a:pt x="388" y="99"/>
                </a:lnTo>
                <a:lnTo>
                  <a:pt x="388" y="98"/>
                </a:lnTo>
                <a:lnTo>
                  <a:pt x="388" y="99"/>
                </a:lnTo>
                <a:lnTo>
                  <a:pt x="388" y="98"/>
                </a:lnTo>
                <a:lnTo>
                  <a:pt x="388" y="99"/>
                </a:lnTo>
                <a:lnTo>
                  <a:pt x="387" y="99"/>
                </a:lnTo>
                <a:lnTo>
                  <a:pt x="387" y="98"/>
                </a:lnTo>
                <a:lnTo>
                  <a:pt x="387" y="99"/>
                </a:lnTo>
                <a:lnTo>
                  <a:pt x="387" y="98"/>
                </a:lnTo>
                <a:lnTo>
                  <a:pt x="387" y="97"/>
                </a:lnTo>
                <a:lnTo>
                  <a:pt x="387" y="98"/>
                </a:lnTo>
                <a:lnTo>
                  <a:pt x="387" y="97"/>
                </a:lnTo>
                <a:lnTo>
                  <a:pt x="388" y="97"/>
                </a:lnTo>
                <a:lnTo>
                  <a:pt x="388" y="98"/>
                </a:lnTo>
                <a:lnTo>
                  <a:pt x="388" y="97"/>
                </a:lnTo>
                <a:lnTo>
                  <a:pt x="388" y="98"/>
                </a:lnTo>
                <a:lnTo>
                  <a:pt x="388" y="97"/>
                </a:lnTo>
                <a:lnTo>
                  <a:pt x="388" y="96"/>
                </a:lnTo>
                <a:lnTo>
                  <a:pt x="387" y="96"/>
                </a:lnTo>
                <a:lnTo>
                  <a:pt x="386" y="96"/>
                </a:lnTo>
                <a:lnTo>
                  <a:pt x="386" y="95"/>
                </a:lnTo>
                <a:lnTo>
                  <a:pt x="385" y="95"/>
                </a:lnTo>
                <a:lnTo>
                  <a:pt x="386" y="95"/>
                </a:lnTo>
                <a:lnTo>
                  <a:pt x="385" y="95"/>
                </a:lnTo>
                <a:lnTo>
                  <a:pt x="386" y="95"/>
                </a:lnTo>
                <a:lnTo>
                  <a:pt x="385" y="95"/>
                </a:lnTo>
                <a:lnTo>
                  <a:pt x="386" y="95"/>
                </a:lnTo>
                <a:lnTo>
                  <a:pt x="385" y="95"/>
                </a:lnTo>
                <a:lnTo>
                  <a:pt x="384" y="95"/>
                </a:lnTo>
                <a:lnTo>
                  <a:pt x="384" y="96"/>
                </a:lnTo>
                <a:lnTo>
                  <a:pt x="385" y="96"/>
                </a:lnTo>
                <a:lnTo>
                  <a:pt x="384" y="96"/>
                </a:lnTo>
                <a:lnTo>
                  <a:pt x="383" y="96"/>
                </a:lnTo>
                <a:lnTo>
                  <a:pt x="384" y="96"/>
                </a:lnTo>
                <a:lnTo>
                  <a:pt x="383" y="96"/>
                </a:lnTo>
                <a:lnTo>
                  <a:pt x="382" y="96"/>
                </a:lnTo>
                <a:lnTo>
                  <a:pt x="383" y="96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2" y="97"/>
                </a:lnTo>
                <a:lnTo>
                  <a:pt x="383" y="97"/>
                </a:lnTo>
                <a:lnTo>
                  <a:pt x="383" y="98"/>
                </a:lnTo>
                <a:lnTo>
                  <a:pt x="383" y="97"/>
                </a:lnTo>
                <a:lnTo>
                  <a:pt x="383" y="98"/>
                </a:lnTo>
                <a:lnTo>
                  <a:pt x="383" y="97"/>
                </a:lnTo>
                <a:lnTo>
                  <a:pt x="383" y="98"/>
                </a:lnTo>
                <a:lnTo>
                  <a:pt x="383" y="97"/>
                </a:lnTo>
                <a:lnTo>
                  <a:pt x="383" y="98"/>
                </a:lnTo>
                <a:lnTo>
                  <a:pt x="383" y="99"/>
                </a:lnTo>
                <a:lnTo>
                  <a:pt x="383" y="98"/>
                </a:lnTo>
                <a:lnTo>
                  <a:pt x="383" y="99"/>
                </a:lnTo>
                <a:lnTo>
                  <a:pt x="383" y="98"/>
                </a:lnTo>
                <a:lnTo>
                  <a:pt x="383" y="99"/>
                </a:lnTo>
                <a:lnTo>
                  <a:pt x="383" y="98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99"/>
                </a:lnTo>
                <a:lnTo>
                  <a:pt x="383" y="99"/>
                </a:lnTo>
                <a:lnTo>
                  <a:pt x="382" y="100"/>
                </a:lnTo>
                <a:lnTo>
                  <a:pt x="382" y="99"/>
                </a:lnTo>
                <a:lnTo>
                  <a:pt x="382" y="100"/>
                </a:lnTo>
                <a:lnTo>
                  <a:pt x="382" y="99"/>
                </a:lnTo>
                <a:lnTo>
                  <a:pt x="382" y="100"/>
                </a:lnTo>
                <a:lnTo>
                  <a:pt x="382" y="99"/>
                </a:lnTo>
                <a:lnTo>
                  <a:pt x="382" y="100"/>
                </a:lnTo>
                <a:lnTo>
                  <a:pt x="382" y="99"/>
                </a:lnTo>
                <a:lnTo>
                  <a:pt x="381" y="99"/>
                </a:lnTo>
                <a:lnTo>
                  <a:pt x="382" y="99"/>
                </a:lnTo>
                <a:lnTo>
                  <a:pt x="381" y="99"/>
                </a:lnTo>
                <a:lnTo>
                  <a:pt x="381" y="100"/>
                </a:lnTo>
                <a:lnTo>
                  <a:pt x="381" y="99"/>
                </a:lnTo>
                <a:lnTo>
                  <a:pt x="381" y="100"/>
                </a:lnTo>
                <a:lnTo>
                  <a:pt x="381" y="99"/>
                </a:lnTo>
                <a:lnTo>
                  <a:pt x="381" y="100"/>
                </a:lnTo>
                <a:lnTo>
                  <a:pt x="381" y="99"/>
                </a:lnTo>
                <a:lnTo>
                  <a:pt x="381" y="100"/>
                </a:lnTo>
                <a:lnTo>
                  <a:pt x="381" y="99"/>
                </a:lnTo>
                <a:lnTo>
                  <a:pt x="380" y="99"/>
                </a:lnTo>
                <a:lnTo>
                  <a:pt x="381" y="99"/>
                </a:lnTo>
                <a:lnTo>
                  <a:pt x="381" y="98"/>
                </a:lnTo>
                <a:lnTo>
                  <a:pt x="381" y="99"/>
                </a:lnTo>
                <a:lnTo>
                  <a:pt x="380" y="99"/>
                </a:lnTo>
                <a:lnTo>
                  <a:pt x="380" y="98"/>
                </a:lnTo>
                <a:lnTo>
                  <a:pt x="380" y="99"/>
                </a:lnTo>
                <a:lnTo>
                  <a:pt x="380" y="98"/>
                </a:lnTo>
                <a:lnTo>
                  <a:pt x="380" y="99"/>
                </a:lnTo>
                <a:lnTo>
                  <a:pt x="380" y="98"/>
                </a:lnTo>
                <a:lnTo>
                  <a:pt x="379" y="98"/>
                </a:lnTo>
                <a:lnTo>
                  <a:pt x="380" y="98"/>
                </a:lnTo>
                <a:lnTo>
                  <a:pt x="379" y="98"/>
                </a:lnTo>
                <a:lnTo>
                  <a:pt x="379" y="99"/>
                </a:lnTo>
                <a:lnTo>
                  <a:pt x="379" y="98"/>
                </a:lnTo>
                <a:lnTo>
                  <a:pt x="379" y="99"/>
                </a:lnTo>
                <a:lnTo>
                  <a:pt x="379" y="98"/>
                </a:lnTo>
                <a:lnTo>
                  <a:pt x="379" y="99"/>
                </a:lnTo>
                <a:lnTo>
                  <a:pt x="379" y="98"/>
                </a:lnTo>
                <a:lnTo>
                  <a:pt x="379" y="99"/>
                </a:lnTo>
                <a:lnTo>
                  <a:pt x="379" y="100"/>
                </a:lnTo>
                <a:lnTo>
                  <a:pt x="379" y="99"/>
                </a:lnTo>
                <a:lnTo>
                  <a:pt x="379" y="100"/>
                </a:lnTo>
                <a:lnTo>
                  <a:pt x="379" y="99"/>
                </a:lnTo>
                <a:lnTo>
                  <a:pt x="378" y="99"/>
                </a:lnTo>
                <a:lnTo>
                  <a:pt x="378" y="100"/>
                </a:lnTo>
                <a:lnTo>
                  <a:pt x="378" y="99"/>
                </a:lnTo>
                <a:lnTo>
                  <a:pt x="378" y="100"/>
                </a:lnTo>
                <a:lnTo>
                  <a:pt x="378" y="99"/>
                </a:lnTo>
                <a:lnTo>
                  <a:pt x="378" y="100"/>
                </a:lnTo>
                <a:lnTo>
                  <a:pt x="378" y="99"/>
                </a:lnTo>
                <a:lnTo>
                  <a:pt x="377" y="100"/>
                </a:lnTo>
                <a:lnTo>
                  <a:pt x="377" y="99"/>
                </a:lnTo>
                <a:lnTo>
                  <a:pt x="377" y="100"/>
                </a:lnTo>
                <a:lnTo>
                  <a:pt x="377" y="99"/>
                </a:lnTo>
                <a:lnTo>
                  <a:pt x="377" y="100"/>
                </a:lnTo>
                <a:lnTo>
                  <a:pt x="377" y="99"/>
                </a:lnTo>
                <a:lnTo>
                  <a:pt x="377" y="98"/>
                </a:lnTo>
                <a:lnTo>
                  <a:pt x="377" y="99"/>
                </a:lnTo>
                <a:lnTo>
                  <a:pt x="377" y="98"/>
                </a:lnTo>
                <a:lnTo>
                  <a:pt x="377" y="99"/>
                </a:lnTo>
                <a:lnTo>
                  <a:pt x="377" y="98"/>
                </a:lnTo>
                <a:lnTo>
                  <a:pt x="376" y="99"/>
                </a:lnTo>
                <a:lnTo>
                  <a:pt x="376" y="98"/>
                </a:lnTo>
                <a:lnTo>
                  <a:pt x="376" y="97"/>
                </a:lnTo>
                <a:lnTo>
                  <a:pt x="377" y="98"/>
                </a:lnTo>
                <a:lnTo>
                  <a:pt x="377" y="97"/>
                </a:lnTo>
                <a:lnTo>
                  <a:pt x="377" y="98"/>
                </a:lnTo>
                <a:lnTo>
                  <a:pt x="377" y="97"/>
                </a:lnTo>
                <a:lnTo>
                  <a:pt x="377" y="98"/>
                </a:lnTo>
                <a:lnTo>
                  <a:pt x="377" y="97"/>
                </a:lnTo>
                <a:lnTo>
                  <a:pt x="377" y="96"/>
                </a:lnTo>
                <a:lnTo>
                  <a:pt x="376" y="96"/>
                </a:lnTo>
                <a:lnTo>
                  <a:pt x="375" y="96"/>
                </a:lnTo>
                <a:lnTo>
                  <a:pt x="375" y="95"/>
                </a:lnTo>
                <a:lnTo>
                  <a:pt x="374" y="95"/>
                </a:lnTo>
                <a:lnTo>
                  <a:pt x="375" y="95"/>
                </a:lnTo>
                <a:lnTo>
                  <a:pt x="374" y="95"/>
                </a:lnTo>
                <a:lnTo>
                  <a:pt x="375" y="95"/>
                </a:lnTo>
                <a:lnTo>
                  <a:pt x="374" y="94"/>
                </a:lnTo>
                <a:lnTo>
                  <a:pt x="375" y="94"/>
                </a:lnTo>
                <a:lnTo>
                  <a:pt x="375" y="93"/>
                </a:lnTo>
                <a:lnTo>
                  <a:pt x="376" y="93"/>
                </a:lnTo>
                <a:lnTo>
                  <a:pt x="376" y="94"/>
                </a:lnTo>
                <a:lnTo>
                  <a:pt x="376" y="93"/>
                </a:lnTo>
                <a:lnTo>
                  <a:pt x="377" y="93"/>
                </a:lnTo>
                <a:lnTo>
                  <a:pt x="377" y="92"/>
                </a:lnTo>
                <a:lnTo>
                  <a:pt x="376" y="92"/>
                </a:lnTo>
                <a:lnTo>
                  <a:pt x="376" y="91"/>
                </a:lnTo>
                <a:lnTo>
                  <a:pt x="376" y="92"/>
                </a:lnTo>
                <a:lnTo>
                  <a:pt x="376" y="91"/>
                </a:lnTo>
                <a:lnTo>
                  <a:pt x="377" y="91"/>
                </a:lnTo>
                <a:lnTo>
                  <a:pt x="377" y="90"/>
                </a:lnTo>
                <a:lnTo>
                  <a:pt x="376" y="90"/>
                </a:lnTo>
                <a:lnTo>
                  <a:pt x="375" y="90"/>
                </a:lnTo>
                <a:lnTo>
                  <a:pt x="375" y="89"/>
                </a:lnTo>
                <a:lnTo>
                  <a:pt x="374" y="89"/>
                </a:lnTo>
                <a:lnTo>
                  <a:pt x="375" y="89"/>
                </a:lnTo>
                <a:lnTo>
                  <a:pt x="374" y="89"/>
                </a:lnTo>
                <a:lnTo>
                  <a:pt x="374" y="88"/>
                </a:lnTo>
                <a:lnTo>
                  <a:pt x="374" y="89"/>
                </a:lnTo>
                <a:lnTo>
                  <a:pt x="373" y="89"/>
                </a:lnTo>
                <a:lnTo>
                  <a:pt x="374" y="89"/>
                </a:lnTo>
                <a:lnTo>
                  <a:pt x="374" y="90"/>
                </a:lnTo>
                <a:lnTo>
                  <a:pt x="373" y="90"/>
                </a:lnTo>
                <a:lnTo>
                  <a:pt x="372" y="90"/>
                </a:lnTo>
                <a:lnTo>
                  <a:pt x="371" y="90"/>
                </a:lnTo>
                <a:lnTo>
                  <a:pt x="372" y="90"/>
                </a:lnTo>
                <a:lnTo>
                  <a:pt x="371" y="90"/>
                </a:lnTo>
                <a:lnTo>
                  <a:pt x="371" y="89"/>
                </a:lnTo>
                <a:lnTo>
                  <a:pt x="372" y="89"/>
                </a:lnTo>
                <a:lnTo>
                  <a:pt x="371" y="89"/>
                </a:lnTo>
                <a:lnTo>
                  <a:pt x="372" y="89"/>
                </a:lnTo>
                <a:lnTo>
                  <a:pt x="371" y="89"/>
                </a:lnTo>
                <a:lnTo>
                  <a:pt x="371" y="88"/>
                </a:lnTo>
                <a:lnTo>
                  <a:pt x="372" y="88"/>
                </a:lnTo>
                <a:lnTo>
                  <a:pt x="371" y="88"/>
                </a:lnTo>
                <a:lnTo>
                  <a:pt x="372" y="88"/>
                </a:lnTo>
                <a:lnTo>
                  <a:pt x="371" y="88"/>
                </a:lnTo>
                <a:lnTo>
                  <a:pt x="371" y="87"/>
                </a:lnTo>
                <a:lnTo>
                  <a:pt x="372" y="87"/>
                </a:lnTo>
                <a:lnTo>
                  <a:pt x="371" y="87"/>
                </a:lnTo>
                <a:lnTo>
                  <a:pt x="372" y="87"/>
                </a:lnTo>
                <a:lnTo>
                  <a:pt x="371" y="87"/>
                </a:lnTo>
                <a:lnTo>
                  <a:pt x="371" y="86"/>
                </a:lnTo>
                <a:lnTo>
                  <a:pt x="371" y="87"/>
                </a:lnTo>
                <a:lnTo>
                  <a:pt x="370" y="87"/>
                </a:lnTo>
                <a:lnTo>
                  <a:pt x="369" y="87"/>
                </a:lnTo>
                <a:lnTo>
                  <a:pt x="370" y="86"/>
                </a:lnTo>
                <a:lnTo>
                  <a:pt x="369" y="86"/>
                </a:lnTo>
                <a:lnTo>
                  <a:pt x="370" y="86"/>
                </a:lnTo>
                <a:lnTo>
                  <a:pt x="369" y="86"/>
                </a:lnTo>
                <a:lnTo>
                  <a:pt x="370" y="86"/>
                </a:lnTo>
                <a:lnTo>
                  <a:pt x="369" y="86"/>
                </a:lnTo>
                <a:lnTo>
                  <a:pt x="370" y="86"/>
                </a:lnTo>
                <a:lnTo>
                  <a:pt x="369" y="86"/>
                </a:lnTo>
                <a:lnTo>
                  <a:pt x="369" y="85"/>
                </a:lnTo>
                <a:lnTo>
                  <a:pt x="369" y="86"/>
                </a:lnTo>
                <a:lnTo>
                  <a:pt x="369" y="85"/>
                </a:lnTo>
                <a:lnTo>
                  <a:pt x="369" y="86"/>
                </a:lnTo>
                <a:lnTo>
                  <a:pt x="369" y="85"/>
                </a:lnTo>
                <a:lnTo>
                  <a:pt x="369" y="86"/>
                </a:lnTo>
                <a:lnTo>
                  <a:pt x="368" y="86"/>
                </a:lnTo>
                <a:lnTo>
                  <a:pt x="369" y="86"/>
                </a:lnTo>
                <a:lnTo>
                  <a:pt x="368" y="86"/>
                </a:lnTo>
                <a:lnTo>
                  <a:pt x="369" y="86"/>
                </a:lnTo>
                <a:lnTo>
                  <a:pt x="368" y="86"/>
                </a:lnTo>
                <a:lnTo>
                  <a:pt x="369" y="86"/>
                </a:lnTo>
                <a:lnTo>
                  <a:pt x="368" y="86"/>
                </a:lnTo>
                <a:lnTo>
                  <a:pt x="368" y="87"/>
                </a:lnTo>
                <a:lnTo>
                  <a:pt x="367" y="87"/>
                </a:lnTo>
                <a:lnTo>
                  <a:pt x="368" y="87"/>
                </a:lnTo>
                <a:lnTo>
                  <a:pt x="367" y="87"/>
                </a:lnTo>
                <a:lnTo>
                  <a:pt x="367" y="86"/>
                </a:lnTo>
                <a:lnTo>
                  <a:pt x="367" y="87"/>
                </a:lnTo>
                <a:lnTo>
                  <a:pt x="366" y="87"/>
                </a:lnTo>
                <a:lnTo>
                  <a:pt x="366" y="88"/>
                </a:lnTo>
                <a:lnTo>
                  <a:pt x="367" y="88"/>
                </a:lnTo>
                <a:lnTo>
                  <a:pt x="367" y="89"/>
                </a:lnTo>
                <a:lnTo>
                  <a:pt x="366" y="89"/>
                </a:lnTo>
                <a:lnTo>
                  <a:pt x="366" y="90"/>
                </a:lnTo>
                <a:lnTo>
                  <a:pt x="365" y="90"/>
                </a:lnTo>
                <a:lnTo>
                  <a:pt x="364" y="90"/>
                </a:lnTo>
                <a:lnTo>
                  <a:pt x="364" y="89"/>
                </a:lnTo>
                <a:lnTo>
                  <a:pt x="363" y="89"/>
                </a:lnTo>
                <a:lnTo>
                  <a:pt x="363" y="88"/>
                </a:lnTo>
                <a:lnTo>
                  <a:pt x="363" y="89"/>
                </a:lnTo>
                <a:lnTo>
                  <a:pt x="362" y="89"/>
                </a:lnTo>
                <a:lnTo>
                  <a:pt x="363" y="89"/>
                </a:lnTo>
                <a:lnTo>
                  <a:pt x="362" y="89"/>
                </a:lnTo>
                <a:lnTo>
                  <a:pt x="363" y="89"/>
                </a:lnTo>
                <a:lnTo>
                  <a:pt x="363" y="90"/>
                </a:lnTo>
                <a:lnTo>
                  <a:pt x="362" y="90"/>
                </a:lnTo>
                <a:lnTo>
                  <a:pt x="363" y="90"/>
                </a:lnTo>
                <a:lnTo>
                  <a:pt x="362" y="90"/>
                </a:lnTo>
                <a:lnTo>
                  <a:pt x="361" y="90"/>
                </a:lnTo>
                <a:lnTo>
                  <a:pt x="361" y="91"/>
                </a:lnTo>
                <a:lnTo>
                  <a:pt x="361" y="92"/>
                </a:lnTo>
                <a:lnTo>
                  <a:pt x="361" y="91"/>
                </a:lnTo>
                <a:lnTo>
                  <a:pt x="361" y="92"/>
                </a:lnTo>
                <a:lnTo>
                  <a:pt x="362" y="92"/>
                </a:lnTo>
                <a:lnTo>
                  <a:pt x="361" y="92"/>
                </a:lnTo>
                <a:lnTo>
                  <a:pt x="361" y="93"/>
                </a:lnTo>
                <a:lnTo>
                  <a:pt x="361" y="94"/>
                </a:lnTo>
                <a:lnTo>
                  <a:pt x="362" y="94"/>
                </a:lnTo>
                <a:lnTo>
                  <a:pt x="362" y="93"/>
                </a:lnTo>
                <a:lnTo>
                  <a:pt x="363" y="93"/>
                </a:lnTo>
                <a:lnTo>
                  <a:pt x="362" y="93"/>
                </a:lnTo>
                <a:lnTo>
                  <a:pt x="362" y="94"/>
                </a:lnTo>
                <a:lnTo>
                  <a:pt x="363" y="94"/>
                </a:lnTo>
                <a:lnTo>
                  <a:pt x="362" y="94"/>
                </a:lnTo>
                <a:lnTo>
                  <a:pt x="363" y="94"/>
                </a:lnTo>
                <a:lnTo>
                  <a:pt x="362" y="94"/>
                </a:lnTo>
                <a:lnTo>
                  <a:pt x="363" y="94"/>
                </a:lnTo>
                <a:lnTo>
                  <a:pt x="363" y="95"/>
                </a:lnTo>
                <a:lnTo>
                  <a:pt x="362" y="95"/>
                </a:lnTo>
                <a:lnTo>
                  <a:pt x="363" y="96"/>
                </a:lnTo>
                <a:lnTo>
                  <a:pt x="362" y="96"/>
                </a:lnTo>
                <a:lnTo>
                  <a:pt x="363" y="96"/>
                </a:lnTo>
                <a:lnTo>
                  <a:pt x="362" y="96"/>
                </a:lnTo>
                <a:lnTo>
                  <a:pt x="363" y="96"/>
                </a:lnTo>
                <a:lnTo>
                  <a:pt x="362" y="96"/>
                </a:lnTo>
                <a:lnTo>
                  <a:pt x="361" y="96"/>
                </a:lnTo>
                <a:lnTo>
                  <a:pt x="361" y="97"/>
                </a:lnTo>
                <a:lnTo>
                  <a:pt x="361" y="98"/>
                </a:lnTo>
                <a:lnTo>
                  <a:pt x="361" y="97"/>
                </a:lnTo>
                <a:lnTo>
                  <a:pt x="361" y="98"/>
                </a:lnTo>
                <a:lnTo>
                  <a:pt x="361" y="97"/>
                </a:lnTo>
                <a:lnTo>
                  <a:pt x="361" y="98"/>
                </a:lnTo>
                <a:lnTo>
                  <a:pt x="361" y="97"/>
                </a:lnTo>
                <a:lnTo>
                  <a:pt x="361" y="98"/>
                </a:lnTo>
                <a:lnTo>
                  <a:pt x="362" y="98"/>
                </a:lnTo>
                <a:lnTo>
                  <a:pt x="361" y="98"/>
                </a:lnTo>
                <a:lnTo>
                  <a:pt x="361" y="99"/>
                </a:lnTo>
                <a:lnTo>
                  <a:pt x="361" y="98"/>
                </a:lnTo>
                <a:lnTo>
                  <a:pt x="361" y="99"/>
                </a:lnTo>
                <a:lnTo>
                  <a:pt x="361" y="98"/>
                </a:lnTo>
                <a:lnTo>
                  <a:pt x="361" y="99"/>
                </a:lnTo>
                <a:lnTo>
                  <a:pt x="361" y="98"/>
                </a:lnTo>
                <a:lnTo>
                  <a:pt x="361" y="99"/>
                </a:lnTo>
                <a:lnTo>
                  <a:pt x="361" y="100"/>
                </a:lnTo>
                <a:lnTo>
                  <a:pt x="360" y="99"/>
                </a:lnTo>
                <a:lnTo>
                  <a:pt x="360" y="100"/>
                </a:lnTo>
                <a:lnTo>
                  <a:pt x="360" y="99"/>
                </a:lnTo>
                <a:lnTo>
                  <a:pt x="360" y="100"/>
                </a:lnTo>
                <a:lnTo>
                  <a:pt x="360" y="99"/>
                </a:lnTo>
                <a:lnTo>
                  <a:pt x="360" y="100"/>
                </a:lnTo>
                <a:lnTo>
                  <a:pt x="360" y="99"/>
                </a:lnTo>
                <a:lnTo>
                  <a:pt x="359" y="99"/>
                </a:lnTo>
                <a:lnTo>
                  <a:pt x="359" y="100"/>
                </a:lnTo>
                <a:lnTo>
                  <a:pt x="359" y="99"/>
                </a:lnTo>
                <a:lnTo>
                  <a:pt x="359" y="100"/>
                </a:lnTo>
                <a:lnTo>
                  <a:pt x="359" y="99"/>
                </a:lnTo>
                <a:lnTo>
                  <a:pt x="359" y="100"/>
                </a:lnTo>
                <a:lnTo>
                  <a:pt x="359" y="99"/>
                </a:lnTo>
                <a:lnTo>
                  <a:pt x="359" y="100"/>
                </a:lnTo>
                <a:lnTo>
                  <a:pt x="359" y="99"/>
                </a:lnTo>
                <a:lnTo>
                  <a:pt x="358" y="99"/>
                </a:lnTo>
                <a:lnTo>
                  <a:pt x="359" y="99"/>
                </a:lnTo>
                <a:lnTo>
                  <a:pt x="359" y="98"/>
                </a:lnTo>
                <a:lnTo>
                  <a:pt x="359" y="99"/>
                </a:lnTo>
                <a:lnTo>
                  <a:pt x="359" y="98"/>
                </a:lnTo>
                <a:lnTo>
                  <a:pt x="358" y="98"/>
                </a:lnTo>
                <a:lnTo>
                  <a:pt x="358" y="99"/>
                </a:lnTo>
                <a:lnTo>
                  <a:pt x="358" y="98"/>
                </a:lnTo>
                <a:lnTo>
                  <a:pt x="358" y="99"/>
                </a:lnTo>
                <a:lnTo>
                  <a:pt x="358" y="98"/>
                </a:lnTo>
                <a:lnTo>
                  <a:pt x="358" y="99"/>
                </a:lnTo>
                <a:lnTo>
                  <a:pt x="357" y="99"/>
                </a:lnTo>
                <a:lnTo>
                  <a:pt x="357" y="98"/>
                </a:lnTo>
                <a:lnTo>
                  <a:pt x="357" y="99"/>
                </a:lnTo>
                <a:lnTo>
                  <a:pt x="357" y="98"/>
                </a:lnTo>
                <a:lnTo>
                  <a:pt x="357" y="99"/>
                </a:lnTo>
                <a:lnTo>
                  <a:pt x="357" y="98"/>
                </a:lnTo>
                <a:lnTo>
                  <a:pt x="357" y="99"/>
                </a:lnTo>
                <a:lnTo>
                  <a:pt x="357" y="100"/>
                </a:lnTo>
                <a:lnTo>
                  <a:pt x="357" y="99"/>
                </a:lnTo>
                <a:lnTo>
                  <a:pt x="357" y="100"/>
                </a:lnTo>
                <a:lnTo>
                  <a:pt x="357" y="99"/>
                </a:lnTo>
                <a:lnTo>
                  <a:pt x="357" y="100"/>
                </a:lnTo>
                <a:lnTo>
                  <a:pt x="356" y="100"/>
                </a:lnTo>
                <a:lnTo>
                  <a:pt x="356" y="99"/>
                </a:lnTo>
                <a:lnTo>
                  <a:pt x="356" y="100"/>
                </a:lnTo>
                <a:lnTo>
                  <a:pt x="356" y="99"/>
                </a:lnTo>
                <a:lnTo>
                  <a:pt x="356" y="100"/>
                </a:lnTo>
                <a:lnTo>
                  <a:pt x="356" y="99"/>
                </a:lnTo>
                <a:lnTo>
                  <a:pt x="356" y="100"/>
                </a:lnTo>
                <a:lnTo>
                  <a:pt x="355" y="99"/>
                </a:lnTo>
                <a:lnTo>
                  <a:pt x="356" y="99"/>
                </a:lnTo>
                <a:lnTo>
                  <a:pt x="355" y="99"/>
                </a:lnTo>
                <a:lnTo>
                  <a:pt x="355" y="100"/>
                </a:lnTo>
                <a:lnTo>
                  <a:pt x="355" y="99"/>
                </a:lnTo>
                <a:lnTo>
                  <a:pt x="355" y="100"/>
                </a:lnTo>
                <a:lnTo>
                  <a:pt x="355" y="99"/>
                </a:lnTo>
                <a:lnTo>
                  <a:pt x="355" y="98"/>
                </a:lnTo>
                <a:lnTo>
                  <a:pt x="355" y="99"/>
                </a:lnTo>
                <a:lnTo>
                  <a:pt x="355" y="98"/>
                </a:lnTo>
                <a:lnTo>
                  <a:pt x="355" y="99"/>
                </a:lnTo>
                <a:lnTo>
                  <a:pt x="355" y="98"/>
                </a:lnTo>
                <a:lnTo>
                  <a:pt x="355" y="99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8"/>
                </a:lnTo>
                <a:lnTo>
                  <a:pt x="354" y="98"/>
                </a:lnTo>
                <a:lnTo>
                  <a:pt x="355" y="97"/>
                </a:lnTo>
                <a:lnTo>
                  <a:pt x="355" y="98"/>
                </a:lnTo>
                <a:lnTo>
                  <a:pt x="355" y="97"/>
                </a:lnTo>
                <a:lnTo>
                  <a:pt x="355" y="98"/>
                </a:lnTo>
                <a:lnTo>
                  <a:pt x="355" y="97"/>
                </a:lnTo>
                <a:lnTo>
                  <a:pt x="355" y="98"/>
                </a:lnTo>
                <a:lnTo>
                  <a:pt x="355" y="97"/>
                </a:lnTo>
                <a:lnTo>
                  <a:pt x="355" y="96"/>
                </a:lnTo>
                <a:lnTo>
                  <a:pt x="354" y="96"/>
                </a:lnTo>
                <a:lnTo>
                  <a:pt x="355" y="96"/>
                </a:lnTo>
                <a:lnTo>
                  <a:pt x="354" y="96"/>
                </a:lnTo>
                <a:lnTo>
                  <a:pt x="355" y="96"/>
                </a:lnTo>
                <a:lnTo>
                  <a:pt x="354" y="96"/>
                </a:lnTo>
                <a:lnTo>
                  <a:pt x="355" y="96"/>
                </a:lnTo>
                <a:lnTo>
                  <a:pt x="354" y="96"/>
                </a:lnTo>
                <a:lnTo>
                  <a:pt x="353" y="96"/>
                </a:lnTo>
                <a:lnTo>
                  <a:pt x="354" y="96"/>
                </a:lnTo>
                <a:lnTo>
                  <a:pt x="353" y="96"/>
                </a:lnTo>
                <a:lnTo>
                  <a:pt x="353" y="95"/>
                </a:lnTo>
                <a:lnTo>
                  <a:pt x="352" y="95"/>
                </a:lnTo>
                <a:lnTo>
                  <a:pt x="351" y="95"/>
                </a:lnTo>
                <a:lnTo>
                  <a:pt x="352" y="95"/>
                </a:lnTo>
                <a:lnTo>
                  <a:pt x="351" y="95"/>
                </a:lnTo>
                <a:lnTo>
                  <a:pt x="352" y="95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2" y="96"/>
                </a:lnTo>
                <a:lnTo>
                  <a:pt x="351" y="96"/>
                </a:lnTo>
                <a:lnTo>
                  <a:pt x="350" y="96"/>
                </a:lnTo>
                <a:lnTo>
                  <a:pt x="350" y="97"/>
                </a:lnTo>
                <a:lnTo>
                  <a:pt x="350" y="98"/>
                </a:lnTo>
                <a:lnTo>
                  <a:pt x="350" y="97"/>
                </a:lnTo>
                <a:lnTo>
                  <a:pt x="350" y="98"/>
                </a:lnTo>
                <a:lnTo>
                  <a:pt x="350" y="97"/>
                </a:lnTo>
                <a:lnTo>
                  <a:pt x="350" y="98"/>
                </a:lnTo>
                <a:lnTo>
                  <a:pt x="350" y="97"/>
                </a:lnTo>
                <a:lnTo>
                  <a:pt x="350" y="98"/>
                </a:lnTo>
                <a:lnTo>
                  <a:pt x="351" y="98"/>
                </a:lnTo>
                <a:lnTo>
                  <a:pt x="350" y="98"/>
                </a:lnTo>
                <a:lnTo>
                  <a:pt x="350" y="99"/>
                </a:lnTo>
                <a:lnTo>
                  <a:pt x="350" y="98"/>
                </a:lnTo>
                <a:lnTo>
                  <a:pt x="350" y="99"/>
                </a:lnTo>
                <a:lnTo>
                  <a:pt x="350" y="98"/>
                </a:lnTo>
                <a:lnTo>
                  <a:pt x="350" y="99"/>
                </a:lnTo>
                <a:lnTo>
                  <a:pt x="350" y="98"/>
                </a:lnTo>
                <a:lnTo>
                  <a:pt x="350" y="99"/>
                </a:lnTo>
                <a:lnTo>
                  <a:pt x="350" y="100"/>
                </a:lnTo>
                <a:lnTo>
                  <a:pt x="350" y="99"/>
                </a:lnTo>
                <a:lnTo>
                  <a:pt x="350" y="100"/>
                </a:lnTo>
                <a:lnTo>
                  <a:pt x="349" y="100"/>
                </a:lnTo>
                <a:lnTo>
                  <a:pt x="349" y="99"/>
                </a:lnTo>
                <a:lnTo>
                  <a:pt x="349" y="100"/>
                </a:lnTo>
                <a:lnTo>
                  <a:pt x="349" y="99"/>
                </a:lnTo>
                <a:lnTo>
                  <a:pt x="349" y="100"/>
                </a:lnTo>
                <a:lnTo>
                  <a:pt x="349" y="99"/>
                </a:lnTo>
                <a:lnTo>
                  <a:pt x="348" y="99"/>
                </a:lnTo>
                <a:lnTo>
                  <a:pt x="349" y="99"/>
                </a:lnTo>
                <a:lnTo>
                  <a:pt x="348" y="99"/>
                </a:lnTo>
                <a:lnTo>
                  <a:pt x="348" y="100"/>
                </a:lnTo>
                <a:lnTo>
                  <a:pt x="348" y="99"/>
                </a:lnTo>
                <a:lnTo>
                  <a:pt x="348" y="100"/>
                </a:lnTo>
                <a:lnTo>
                  <a:pt x="348" y="99"/>
                </a:lnTo>
                <a:lnTo>
                  <a:pt x="348" y="100"/>
                </a:lnTo>
                <a:lnTo>
                  <a:pt x="348" y="99"/>
                </a:lnTo>
                <a:lnTo>
                  <a:pt x="348" y="100"/>
                </a:lnTo>
                <a:lnTo>
                  <a:pt x="348" y="99"/>
                </a:lnTo>
                <a:lnTo>
                  <a:pt x="348" y="98"/>
                </a:lnTo>
                <a:lnTo>
                  <a:pt x="348" y="99"/>
                </a:lnTo>
                <a:lnTo>
                  <a:pt x="348" y="98"/>
                </a:lnTo>
                <a:lnTo>
                  <a:pt x="347" y="98"/>
                </a:lnTo>
                <a:lnTo>
                  <a:pt x="347" y="99"/>
                </a:lnTo>
                <a:lnTo>
                  <a:pt x="347" y="98"/>
                </a:lnTo>
                <a:lnTo>
                  <a:pt x="347" y="99"/>
                </a:lnTo>
                <a:lnTo>
                  <a:pt x="347" y="98"/>
                </a:lnTo>
                <a:lnTo>
                  <a:pt x="347" y="99"/>
                </a:lnTo>
                <a:lnTo>
                  <a:pt x="346" y="98"/>
                </a:lnTo>
                <a:lnTo>
                  <a:pt x="346" y="99"/>
                </a:lnTo>
                <a:lnTo>
                  <a:pt x="346" y="98"/>
                </a:lnTo>
                <a:lnTo>
                  <a:pt x="346" y="99"/>
                </a:lnTo>
                <a:lnTo>
                  <a:pt x="346" y="98"/>
                </a:lnTo>
                <a:lnTo>
                  <a:pt x="346" y="99"/>
                </a:lnTo>
                <a:lnTo>
                  <a:pt x="346" y="100"/>
                </a:lnTo>
                <a:lnTo>
                  <a:pt x="346" y="99"/>
                </a:lnTo>
                <a:lnTo>
                  <a:pt x="346" y="100"/>
                </a:lnTo>
                <a:lnTo>
                  <a:pt x="346" y="99"/>
                </a:lnTo>
                <a:lnTo>
                  <a:pt x="346" y="100"/>
                </a:lnTo>
                <a:lnTo>
                  <a:pt x="345" y="99"/>
                </a:lnTo>
                <a:lnTo>
                  <a:pt x="345" y="100"/>
                </a:lnTo>
                <a:lnTo>
                  <a:pt x="345" y="99"/>
                </a:lnTo>
                <a:lnTo>
                  <a:pt x="345" y="100"/>
                </a:lnTo>
                <a:lnTo>
                  <a:pt x="345" y="99"/>
                </a:lnTo>
                <a:lnTo>
                  <a:pt x="345" y="100"/>
                </a:lnTo>
                <a:lnTo>
                  <a:pt x="345" y="99"/>
                </a:lnTo>
                <a:lnTo>
                  <a:pt x="344" y="99"/>
                </a:lnTo>
                <a:lnTo>
                  <a:pt x="344" y="100"/>
                </a:lnTo>
                <a:lnTo>
                  <a:pt x="344" y="99"/>
                </a:lnTo>
                <a:lnTo>
                  <a:pt x="344" y="100"/>
                </a:lnTo>
                <a:lnTo>
                  <a:pt x="344" y="101"/>
                </a:lnTo>
                <a:lnTo>
                  <a:pt x="345" y="101"/>
                </a:lnTo>
                <a:lnTo>
                  <a:pt x="345" y="102"/>
                </a:lnTo>
                <a:lnTo>
                  <a:pt x="344" y="101"/>
                </a:lnTo>
                <a:lnTo>
                  <a:pt x="344" y="102"/>
                </a:lnTo>
                <a:lnTo>
                  <a:pt x="344" y="103"/>
                </a:lnTo>
                <a:lnTo>
                  <a:pt x="345" y="103"/>
                </a:lnTo>
                <a:lnTo>
                  <a:pt x="346" y="103"/>
                </a:lnTo>
                <a:lnTo>
                  <a:pt x="346" y="104"/>
                </a:lnTo>
                <a:lnTo>
                  <a:pt x="347" y="104"/>
                </a:lnTo>
                <a:lnTo>
                  <a:pt x="347" y="105"/>
                </a:lnTo>
                <a:lnTo>
                  <a:pt x="346" y="105"/>
                </a:lnTo>
                <a:lnTo>
                  <a:pt x="346" y="106"/>
                </a:lnTo>
                <a:lnTo>
                  <a:pt x="346" y="105"/>
                </a:lnTo>
                <a:lnTo>
                  <a:pt x="346" y="106"/>
                </a:lnTo>
                <a:lnTo>
                  <a:pt x="345" y="106"/>
                </a:lnTo>
                <a:lnTo>
                  <a:pt x="345" y="105"/>
                </a:lnTo>
                <a:lnTo>
                  <a:pt x="345" y="106"/>
                </a:lnTo>
                <a:lnTo>
                  <a:pt x="345" y="105"/>
                </a:lnTo>
                <a:lnTo>
                  <a:pt x="345" y="106"/>
                </a:lnTo>
                <a:lnTo>
                  <a:pt x="345" y="105"/>
                </a:lnTo>
                <a:lnTo>
                  <a:pt x="345" y="106"/>
                </a:lnTo>
                <a:lnTo>
                  <a:pt x="344" y="106"/>
                </a:lnTo>
                <a:lnTo>
                  <a:pt x="344" y="107"/>
                </a:lnTo>
                <a:lnTo>
                  <a:pt x="345" y="107"/>
                </a:lnTo>
                <a:lnTo>
                  <a:pt x="345" y="108"/>
                </a:lnTo>
                <a:lnTo>
                  <a:pt x="344" y="108"/>
                </a:lnTo>
                <a:lnTo>
                  <a:pt x="344" y="109"/>
                </a:lnTo>
                <a:lnTo>
                  <a:pt x="345" y="109"/>
                </a:lnTo>
                <a:lnTo>
                  <a:pt x="345" y="110"/>
                </a:lnTo>
                <a:lnTo>
                  <a:pt x="345" y="109"/>
                </a:lnTo>
                <a:lnTo>
                  <a:pt x="346" y="109"/>
                </a:lnTo>
                <a:lnTo>
                  <a:pt x="346" y="110"/>
                </a:lnTo>
                <a:lnTo>
                  <a:pt x="347" y="110"/>
                </a:lnTo>
                <a:lnTo>
                  <a:pt x="347" y="111"/>
                </a:lnTo>
                <a:lnTo>
                  <a:pt x="347" y="110"/>
                </a:lnTo>
                <a:lnTo>
                  <a:pt x="347" y="111"/>
                </a:lnTo>
                <a:lnTo>
                  <a:pt x="347" y="110"/>
                </a:lnTo>
                <a:lnTo>
                  <a:pt x="347" y="111"/>
                </a:lnTo>
                <a:lnTo>
                  <a:pt x="347" y="110"/>
                </a:lnTo>
                <a:lnTo>
                  <a:pt x="348" y="110"/>
                </a:lnTo>
                <a:lnTo>
                  <a:pt x="348" y="109"/>
                </a:lnTo>
                <a:lnTo>
                  <a:pt x="349" y="109"/>
                </a:lnTo>
                <a:lnTo>
                  <a:pt x="348" y="109"/>
                </a:lnTo>
                <a:lnTo>
                  <a:pt x="349" y="109"/>
                </a:lnTo>
                <a:lnTo>
                  <a:pt x="349" y="110"/>
                </a:lnTo>
                <a:lnTo>
                  <a:pt x="349" y="109"/>
                </a:lnTo>
                <a:lnTo>
                  <a:pt x="350" y="109"/>
                </a:lnTo>
                <a:lnTo>
                  <a:pt x="350" y="110"/>
                </a:lnTo>
                <a:lnTo>
                  <a:pt x="350" y="111"/>
                </a:lnTo>
                <a:lnTo>
                  <a:pt x="350" y="110"/>
                </a:lnTo>
                <a:lnTo>
                  <a:pt x="350" y="111"/>
                </a:lnTo>
                <a:lnTo>
                  <a:pt x="351" y="111"/>
                </a:lnTo>
                <a:lnTo>
                  <a:pt x="350" y="111"/>
                </a:lnTo>
                <a:lnTo>
                  <a:pt x="350" y="112"/>
                </a:lnTo>
                <a:lnTo>
                  <a:pt x="350" y="111"/>
                </a:lnTo>
                <a:lnTo>
                  <a:pt x="350" y="112"/>
                </a:lnTo>
                <a:lnTo>
                  <a:pt x="350" y="113"/>
                </a:lnTo>
                <a:lnTo>
                  <a:pt x="351" y="113"/>
                </a:lnTo>
                <a:lnTo>
                  <a:pt x="351" y="112"/>
                </a:lnTo>
                <a:lnTo>
                  <a:pt x="352" y="112"/>
                </a:lnTo>
                <a:lnTo>
                  <a:pt x="351" y="112"/>
                </a:lnTo>
                <a:lnTo>
                  <a:pt x="352" y="112"/>
                </a:lnTo>
                <a:lnTo>
                  <a:pt x="351" y="112"/>
                </a:lnTo>
                <a:lnTo>
                  <a:pt x="352" y="112"/>
                </a:lnTo>
                <a:lnTo>
                  <a:pt x="351" y="113"/>
                </a:lnTo>
                <a:lnTo>
                  <a:pt x="352" y="113"/>
                </a:lnTo>
                <a:lnTo>
                  <a:pt x="351" y="113"/>
                </a:lnTo>
                <a:lnTo>
                  <a:pt x="352" y="113"/>
                </a:lnTo>
                <a:lnTo>
                  <a:pt x="351" y="113"/>
                </a:lnTo>
                <a:lnTo>
                  <a:pt x="352" y="113"/>
                </a:lnTo>
                <a:lnTo>
                  <a:pt x="351" y="113"/>
                </a:lnTo>
                <a:lnTo>
                  <a:pt x="352" y="113"/>
                </a:lnTo>
                <a:lnTo>
                  <a:pt x="351" y="113"/>
                </a:lnTo>
                <a:lnTo>
                  <a:pt x="352" y="113"/>
                </a:lnTo>
                <a:lnTo>
                  <a:pt x="352" y="114"/>
                </a:lnTo>
                <a:lnTo>
                  <a:pt x="351" y="114"/>
                </a:lnTo>
                <a:lnTo>
                  <a:pt x="352" y="114"/>
                </a:lnTo>
                <a:lnTo>
                  <a:pt x="351" y="114"/>
                </a:lnTo>
                <a:lnTo>
                  <a:pt x="352" y="114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2" y="115"/>
                </a:lnTo>
                <a:lnTo>
                  <a:pt x="351" y="115"/>
                </a:lnTo>
                <a:lnTo>
                  <a:pt x="350" y="115"/>
                </a:lnTo>
                <a:lnTo>
                  <a:pt x="350" y="116"/>
                </a:lnTo>
                <a:lnTo>
                  <a:pt x="350" y="117"/>
                </a:lnTo>
                <a:lnTo>
                  <a:pt x="350" y="116"/>
                </a:lnTo>
                <a:lnTo>
                  <a:pt x="350" y="117"/>
                </a:lnTo>
                <a:lnTo>
                  <a:pt x="351" y="117"/>
                </a:lnTo>
                <a:lnTo>
                  <a:pt x="350" y="117"/>
                </a:lnTo>
                <a:lnTo>
                  <a:pt x="350" y="118"/>
                </a:lnTo>
                <a:lnTo>
                  <a:pt x="350" y="119"/>
                </a:lnTo>
                <a:lnTo>
                  <a:pt x="350" y="118"/>
                </a:lnTo>
                <a:lnTo>
                  <a:pt x="350" y="119"/>
                </a:lnTo>
                <a:lnTo>
                  <a:pt x="349" y="119"/>
                </a:lnTo>
                <a:lnTo>
                  <a:pt x="349" y="118"/>
                </a:lnTo>
                <a:lnTo>
                  <a:pt x="349" y="119"/>
                </a:lnTo>
                <a:lnTo>
                  <a:pt x="349" y="118"/>
                </a:lnTo>
                <a:lnTo>
                  <a:pt x="349" y="119"/>
                </a:lnTo>
                <a:lnTo>
                  <a:pt x="349" y="118"/>
                </a:lnTo>
                <a:lnTo>
                  <a:pt x="348" y="118"/>
                </a:lnTo>
                <a:lnTo>
                  <a:pt x="349" y="118"/>
                </a:lnTo>
                <a:lnTo>
                  <a:pt x="348" y="118"/>
                </a:lnTo>
                <a:lnTo>
                  <a:pt x="348" y="119"/>
                </a:lnTo>
                <a:lnTo>
                  <a:pt x="348" y="118"/>
                </a:lnTo>
                <a:lnTo>
                  <a:pt x="348" y="119"/>
                </a:lnTo>
                <a:lnTo>
                  <a:pt x="348" y="118"/>
                </a:lnTo>
                <a:lnTo>
                  <a:pt x="348" y="119"/>
                </a:lnTo>
                <a:lnTo>
                  <a:pt x="348" y="118"/>
                </a:lnTo>
                <a:lnTo>
                  <a:pt x="348" y="119"/>
                </a:lnTo>
                <a:lnTo>
                  <a:pt x="348" y="118"/>
                </a:lnTo>
                <a:lnTo>
                  <a:pt x="348" y="117"/>
                </a:lnTo>
                <a:lnTo>
                  <a:pt x="347" y="117"/>
                </a:lnTo>
                <a:lnTo>
                  <a:pt x="346" y="117"/>
                </a:lnTo>
                <a:lnTo>
                  <a:pt x="346" y="118"/>
                </a:lnTo>
                <a:lnTo>
                  <a:pt x="346" y="119"/>
                </a:lnTo>
                <a:lnTo>
                  <a:pt x="346" y="118"/>
                </a:lnTo>
                <a:lnTo>
                  <a:pt x="346" y="119"/>
                </a:lnTo>
                <a:lnTo>
                  <a:pt x="346" y="118"/>
                </a:lnTo>
                <a:lnTo>
                  <a:pt x="346" y="119"/>
                </a:lnTo>
                <a:lnTo>
                  <a:pt x="345" y="118"/>
                </a:lnTo>
                <a:lnTo>
                  <a:pt x="345" y="119"/>
                </a:lnTo>
                <a:lnTo>
                  <a:pt x="345" y="118"/>
                </a:lnTo>
                <a:lnTo>
                  <a:pt x="345" y="119"/>
                </a:lnTo>
                <a:lnTo>
                  <a:pt x="345" y="118"/>
                </a:lnTo>
                <a:lnTo>
                  <a:pt x="345" y="119"/>
                </a:lnTo>
                <a:lnTo>
                  <a:pt x="345" y="118"/>
                </a:lnTo>
                <a:lnTo>
                  <a:pt x="344" y="118"/>
                </a:lnTo>
                <a:lnTo>
                  <a:pt x="344" y="119"/>
                </a:lnTo>
                <a:lnTo>
                  <a:pt x="344" y="118"/>
                </a:lnTo>
                <a:lnTo>
                  <a:pt x="344" y="119"/>
                </a:lnTo>
                <a:lnTo>
                  <a:pt x="344" y="120"/>
                </a:lnTo>
                <a:lnTo>
                  <a:pt x="345" y="120"/>
                </a:lnTo>
                <a:lnTo>
                  <a:pt x="345" y="121"/>
                </a:lnTo>
                <a:lnTo>
                  <a:pt x="344" y="120"/>
                </a:lnTo>
                <a:lnTo>
                  <a:pt x="344" y="121"/>
                </a:lnTo>
                <a:lnTo>
                  <a:pt x="344" y="122"/>
                </a:lnTo>
                <a:lnTo>
                  <a:pt x="345" y="122"/>
                </a:lnTo>
                <a:lnTo>
                  <a:pt x="346" y="122"/>
                </a:lnTo>
                <a:lnTo>
                  <a:pt x="346" y="123"/>
                </a:lnTo>
                <a:lnTo>
                  <a:pt x="347" y="123"/>
                </a:lnTo>
                <a:lnTo>
                  <a:pt x="347" y="124"/>
                </a:lnTo>
                <a:lnTo>
                  <a:pt x="346" y="124"/>
                </a:lnTo>
                <a:lnTo>
                  <a:pt x="346" y="125"/>
                </a:lnTo>
                <a:lnTo>
                  <a:pt x="345" y="125"/>
                </a:lnTo>
                <a:lnTo>
                  <a:pt x="345" y="124"/>
                </a:lnTo>
                <a:lnTo>
                  <a:pt x="345" y="125"/>
                </a:lnTo>
                <a:lnTo>
                  <a:pt x="344" y="125"/>
                </a:lnTo>
                <a:lnTo>
                  <a:pt x="344" y="126"/>
                </a:lnTo>
                <a:lnTo>
                  <a:pt x="344" y="125"/>
                </a:lnTo>
                <a:lnTo>
                  <a:pt x="344" y="126"/>
                </a:lnTo>
                <a:lnTo>
                  <a:pt x="345" y="126"/>
                </a:lnTo>
                <a:lnTo>
                  <a:pt x="345" y="127"/>
                </a:lnTo>
                <a:lnTo>
                  <a:pt x="344" y="127"/>
                </a:lnTo>
                <a:lnTo>
                  <a:pt x="344" y="128"/>
                </a:lnTo>
                <a:lnTo>
                  <a:pt x="343" y="128"/>
                </a:lnTo>
                <a:lnTo>
                  <a:pt x="344" y="128"/>
                </a:lnTo>
                <a:lnTo>
                  <a:pt x="343" y="128"/>
                </a:lnTo>
                <a:lnTo>
                  <a:pt x="343" y="127"/>
                </a:lnTo>
                <a:lnTo>
                  <a:pt x="343" y="128"/>
                </a:lnTo>
                <a:lnTo>
                  <a:pt x="342" y="128"/>
                </a:lnTo>
                <a:lnTo>
                  <a:pt x="342" y="127"/>
                </a:lnTo>
                <a:lnTo>
                  <a:pt x="341" y="127"/>
                </a:lnTo>
                <a:lnTo>
                  <a:pt x="342" y="126"/>
                </a:lnTo>
                <a:lnTo>
                  <a:pt x="341" y="126"/>
                </a:lnTo>
                <a:lnTo>
                  <a:pt x="341" y="127"/>
                </a:lnTo>
                <a:lnTo>
                  <a:pt x="341" y="128"/>
                </a:lnTo>
                <a:lnTo>
                  <a:pt x="340" y="128"/>
                </a:lnTo>
                <a:lnTo>
                  <a:pt x="340" y="127"/>
                </a:lnTo>
                <a:lnTo>
                  <a:pt x="340" y="128"/>
                </a:lnTo>
                <a:lnTo>
                  <a:pt x="339" y="128"/>
                </a:lnTo>
                <a:lnTo>
                  <a:pt x="338" y="128"/>
                </a:lnTo>
                <a:lnTo>
                  <a:pt x="338" y="127"/>
                </a:lnTo>
                <a:lnTo>
                  <a:pt x="339" y="127"/>
                </a:lnTo>
                <a:lnTo>
                  <a:pt x="338" y="127"/>
                </a:lnTo>
                <a:lnTo>
                  <a:pt x="338" y="126"/>
                </a:lnTo>
                <a:lnTo>
                  <a:pt x="339" y="126"/>
                </a:lnTo>
                <a:lnTo>
                  <a:pt x="339" y="125"/>
                </a:lnTo>
                <a:lnTo>
                  <a:pt x="339" y="126"/>
                </a:lnTo>
                <a:lnTo>
                  <a:pt x="338" y="126"/>
                </a:lnTo>
                <a:lnTo>
                  <a:pt x="338" y="125"/>
                </a:lnTo>
                <a:lnTo>
                  <a:pt x="339" y="125"/>
                </a:lnTo>
                <a:lnTo>
                  <a:pt x="338" y="125"/>
                </a:lnTo>
                <a:lnTo>
                  <a:pt x="338" y="124"/>
                </a:lnTo>
                <a:lnTo>
                  <a:pt x="337" y="124"/>
                </a:lnTo>
                <a:lnTo>
                  <a:pt x="338" y="125"/>
                </a:lnTo>
                <a:lnTo>
                  <a:pt x="337" y="125"/>
                </a:lnTo>
                <a:lnTo>
                  <a:pt x="338" y="125"/>
                </a:lnTo>
                <a:lnTo>
                  <a:pt x="337" y="125"/>
                </a:lnTo>
                <a:lnTo>
                  <a:pt x="338" y="125"/>
                </a:lnTo>
                <a:lnTo>
                  <a:pt x="337" y="125"/>
                </a:lnTo>
                <a:lnTo>
                  <a:pt x="337" y="124"/>
                </a:lnTo>
                <a:lnTo>
                  <a:pt x="336" y="124"/>
                </a:lnTo>
                <a:lnTo>
                  <a:pt x="336" y="123"/>
                </a:lnTo>
                <a:lnTo>
                  <a:pt x="336" y="124"/>
                </a:lnTo>
                <a:lnTo>
                  <a:pt x="335" y="124"/>
                </a:lnTo>
                <a:lnTo>
                  <a:pt x="335" y="125"/>
                </a:lnTo>
                <a:lnTo>
                  <a:pt x="334" y="125"/>
                </a:lnTo>
                <a:lnTo>
                  <a:pt x="334" y="124"/>
                </a:lnTo>
                <a:lnTo>
                  <a:pt x="334" y="125"/>
                </a:lnTo>
                <a:lnTo>
                  <a:pt x="333" y="125"/>
                </a:lnTo>
                <a:lnTo>
                  <a:pt x="334" y="125"/>
                </a:lnTo>
                <a:lnTo>
                  <a:pt x="333" y="125"/>
                </a:lnTo>
                <a:lnTo>
                  <a:pt x="333" y="126"/>
                </a:lnTo>
                <a:lnTo>
                  <a:pt x="333" y="125"/>
                </a:lnTo>
                <a:lnTo>
                  <a:pt x="333" y="126"/>
                </a:lnTo>
                <a:lnTo>
                  <a:pt x="334" y="126"/>
                </a:lnTo>
                <a:lnTo>
                  <a:pt x="334" y="127"/>
                </a:lnTo>
                <a:lnTo>
                  <a:pt x="333" y="127"/>
                </a:lnTo>
                <a:lnTo>
                  <a:pt x="334" y="127"/>
                </a:lnTo>
                <a:lnTo>
                  <a:pt x="333" y="128"/>
                </a:lnTo>
                <a:lnTo>
                  <a:pt x="332" y="128"/>
                </a:lnTo>
                <a:lnTo>
                  <a:pt x="332" y="127"/>
                </a:lnTo>
                <a:lnTo>
                  <a:pt x="332" y="128"/>
                </a:lnTo>
                <a:lnTo>
                  <a:pt x="331" y="128"/>
                </a:lnTo>
                <a:lnTo>
                  <a:pt x="331" y="127"/>
                </a:lnTo>
                <a:lnTo>
                  <a:pt x="331" y="126"/>
                </a:lnTo>
                <a:lnTo>
                  <a:pt x="330" y="126"/>
                </a:lnTo>
                <a:lnTo>
                  <a:pt x="330" y="127"/>
                </a:lnTo>
                <a:lnTo>
                  <a:pt x="330" y="128"/>
                </a:lnTo>
                <a:lnTo>
                  <a:pt x="329" y="128"/>
                </a:lnTo>
                <a:lnTo>
                  <a:pt x="329" y="127"/>
                </a:lnTo>
                <a:lnTo>
                  <a:pt x="329" y="128"/>
                </a:lnTo>
                <a:lnTo>
                  <a:pt x="328" y="128"/>
                </a:lnTo>
                <a:lnTo>
                  <a:pt x="327" y="128"/>
                </a:lnTo>
                <a:lnTo>
                  <a:pt x="327" y="127"/>
                </a:lnTo>
                <a:lnTo>
                  <a:pt x="328" y="127"/>
                </a:lnTo>
                <a:lnTo>
                  <a:pt x="327" y="127"/>
                </a:lnTo>
                <a:lnTo>
                  <a:pt x="327" y="126"/>
                </a:lnTo>
                <a:lnTo>
                  <a:pt x="328" y="126"/>
                </a:lnTo>
                <a:lnTo>
                  <a:pt x="328" y="125"/>
                </a:lnTo>
                <a:lnTo>
                  <a:pt x="328" y="126"/>
                </a:lnTo>
                <a:lnTo>
                  <a:pt x="328" y="125"/>
                </a:lnTo>
                <a:lnTo>
                  <a:pt x="327" y="125"/>
                </a:lnTo>
                <a:lnTo>
                  <a:pt x="328" y="125"/>
                </a:lnTo>
                <a:lnTo>
                  <a:pt x="327" y="125"/>
                </a:lnTo>
                <a:lnTo>
                  <a:pt x="327" y="124"/>
                </a:lnTo>
                <a:lnTo>
                  <a:pt x="327" y="125"/>
                </a:lnTo>
                <a:lnTo>
                  <a:pt x="326" y="125"/>
                </a:lnTo>
                <a:lnTo>
                  <a:pt x="326" y="124"/>
                </a:lnTo>
                <a:lnTo>
                  <a:pt x="325" y="124"/>
                </a:lnTo>
                <a:lnTo>
                  <a:pt x="325" y="123"/>
                </a:lnTo>
                <a:lnTo>
                  <a:pt x="326" y="123"/>
                </a:lnTo>
                <a:lnTo>
                  <a:pt x="326" y="122"/>
                </a:lnTo>
                <a:lnTo>
                  <a:pt x="327" y="122"/>
                </a:lnTo>
                <a:lnTo>
                  <a:pt x="328" y="122"/>
                </a:lnTo>
                <a:lnTo>
                  <a:pt x="328" y="121"/>
                </a:lnTo>
                <a:lnTo>
                  <a:pt x="327" y="121"/>
                </a:lnTo>
                <a:lnTo>
                  <a:pt x="328" y="121"/>
                </a:lnTo>
                <a:lnTo>
                  <a:pt x="327" y="121"/>
                </a:lnTo>
                <a:lnTo>
                  <a:pt x="327" y="120"/>
                </a:lnTo>
                <a:lnTo>
                  <a:pt x="327" y="121"/>
                </a:lnTo>
                <a:lnTo>
                  <a:pt x="327" y="120"/>
                </a:lnTo>
                <a:lnTo>
                  <a:pt x="328" y="120"/>
                </a:lnTo>
                <a:lnTo>
                  <a:pt x="328" y="119"/>
                </a:lnTo>
                <a:lnTo>
                  <a:pt x="327" y="119"/>
                </a:lnTo>
                <a:lnTo>
                  <a:pt x="328" y="119"/>
                </a:lnTo>
                <a:lnTo>
                  <a:pt x="328" y="118"/>
                </a:lnTo>
                <a:lnTo>
                  <a:pt x="328" y="119"/>
                </a:lnTo>
                <a:lnTo>
                  <a:pt x="328" y="118"/>
                </a:lnTo>
                <a:lnTo>
                  <a:pt x="327" y="118"/>
                </a:lnTo>
                <a:lnTo>
                  <a:pt x="327" y="119"/>
                </a:lnTo>
                <a:lnTo>
                  <a:pt x="327" y="118"/>
                </a:lnTo>
                <a:lnTo>
                  <a:pt x="327" y="119"/>
                </a:lnTo>
                <a:lnTo>
                  <a:pt x="327" y="118"/>
                </a:lnTo>
                <a:lnTo>
                  <a:pt x="327" y="119"/>
                </a:lnTo>
                <a:lnTo>
                  <a:pt x="326" y="119"/>
                </a:lnTo>
                <a:lnTo>
                  <a:pt x="326" y="118"/>
                </a:lnTo>
                <a:lnTo>
                  <a:pt x="326" y="119"/>
                </a:lnTo>
                <a:lnTo>
                  <a:pt x="326" y="118"/>
                </a:lnTo>
                <a:lnTo>
                  <a:pt x="326" y="119"/>
                </a:lnTo>
                <a:lnTo>
                  <a:pt x="326" y="118"/>
                </a:lnTo>
                <a:lnTo>
                  <a:pt x="326" y="119"/>
                </a:lnTo>
                <a:lnTo>
                  <a:pt x="326" y="118"/>
                </a:lnTo>
                <a:lnTo>
                  <a:pt x="326" y="117"/>
                </a:lnTo>
                <a:lnTo>
                  <a:pt x="325" y="117"/>
                </a:lnTo>
                <a:lnTo>
                  <a:pt x="324" y="117"/>
                </a:lnTo>
                <a:lnTo>
                  <a:pt x="325" y="117"/>
                </a:lnTo>
                <a:lnTo>
                  <a:pt x="324" y="117"/>
                </a:lnTo>
                <a:lnTo>
                  <a:pt x="324" y="118"/>
                </a:lnTo>
                <a:lnTo>
                  <a:pt x="324" y="119"/>
                </a:lnTo>
                <a:lnTo>
                  <a:pt x="324" y="118"/>
                </a:lnTo>
                <a:lnTo>
                  <a:pt x="324" y="119"/>
                </a:lnTo>
                <a:lnTo>
                  <a:pt x="324" y="118"/>
                </a:lnTo>
                <a:lnTo>
                  <a:pt x="324" y="119"/>
                </a:lnTo>
                <a:lnTo>
                  <a:pt x="324" y="118"/>
                </a:lnTo>
                <a:lnTo>
                  <a:pt x="324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9"/>
                </a:lnTo>
                <a:lnTo>
                  <a:pt x="323" y="118"/>
                </a:lnTo>
                <a:lnTo>
                  <a:pt x="323" y="119"/>
                </a:lnTo>
                <a:lnTo>
                  <a:pt x="323" y="118"/>
                </a:lnTo>
                <a:lnTo>
                  <a:pt x="322" y="118"/>
                </a:lnTo>
                <a:lnTo>
                  <a:pt x="323" y="118"/>
                </a:lnTo>
                <a:lnTo>
                  <a:pt x="322" y="119"/>
                </a:lnTo>
                <a:lnTo>
                  <a:pt x="322" y="118"/>
                </a:lnTo>
                <a:lnTo>
                  <a:pt x="322" y="119"/>
                </a:lnTo>
                <a:lnTo>
                  <a:pt x="322" y="118"/>
                </a:lnTo>
                <a:lnTo>
                  <a:pt x="322" y="117"/>
                </a:lnTo>
                <a:lnTo>
                  <a:pt x="321" y="117"/>
                </a:lnTo>
                <a:lnTo>
                  <a:pt x="322" y="117"/>
                </a:lnTo>
                <a:lnTo>
                  <a:pt x="322" y="116"/>
                </a:lnTo>
                <a:lnTo>
                  <a:pt x="322" y="117"/>
                </a:lnTo>
                <a:lnTo>
                  <a:pt x="322" y="116"/>
                </a:lnTo>
                <a:lnTo>
                  <a:pt x="322" y="115"/>
                </a:lnTo>
                <a:lnTo>
                  <a:pt x="321" y="115"/>
                </a:lnTo>
                <a:lnTo>
                  <a:pt x="320" y="115"/>
                </a:lnTo>
                <a:lnTo>
                  <a:pt x="320" y="114"/>
                </a:lnTo>
                <a:lnTo>
                  <a:pt x="319" y="114"/>
                </a:lnTo>
                <a:lnTo>
                  <a:pt x="319" y="115"/>
                </a:lnTo>
                <a:lnTo>
                  <a:pt x="318" y="115"/>
                </a:lnTo>
                <a:lnTo>
                  <a:pt x="317" y="115"/>
                </a:lnTo>
                <a:lnTo>
                  <a:pt x="318" y="115"/>
                </a:lnTo>
                <a:lnTo>
                  <a:pt x="317" y="115"/>
                </a:lnTo>
                <a:lnTo>
                  <a:pt x="317" y="116"/>
                </a:lnTo>
                <a:lnTo>
                  <a:pt x="317" y="117"/>
                </a:lnTo>
                <a:lnTo>
                  <a:pt x="317" y="116"/>
                </a:lnTo>
                <a:lnTo>
                  <a:pt x="317" y="117"/>
                </a:lnTo>
                <a:lnTo>
                  <a:pt x="318" y="117"/>
                </a:lnTo>
                <a:lnTo>
                  <a:pt x="317" y="117"/>
                </a:lnTo>
                <a:lnTo>
                  <a:pt x="318" y="117"/>
                </a:lnTo>
                <a:lnTo>
                  <a:pt x="317" y="117"/>
                </a:lnTo>
                <a:lnTo>
                  <a:pt x="318" y="117"/>
                </a:lnTo>
                <a:lnTo>
                  <a:pt x="317" y="117"/>
                </a:lnTo>
                <a:lnTo>
                  <a:pt x="317" y="118"/>
                </a:lnTo>
                <a:lnTo>
                  <a:pt x="317" y="119"/>
                </a:lnTo>
                <a:lnTo>
                  <a:pt x="317" y="118"/>
                </a:lnTo>
                <a:lnTo>
                  <a:pt x="317" y="119"/>
                </a:lnTo>
                <a:lnTo>
                  <a:pt x="317" y="118"/>
                </a:lnTo>
                <a:lnTo>
                  <a:pt x="316" y="118"/>
                </a:lnTo>
                <a:lnTo>
                  <a:pt x="316" y="119"/>
                </a:lnTo>
                <a:lnTo>
                  <a:pt x="316" y="118"/>
                </a:lnTo>
                <a:lnTo>
                  <a:pt x="316" y="119"/>
                </a:lnTo>
                <a:lnTo>
                  <a:pt x="316" y="118"/>
                </a:lnTo>
                <a:lnTo>
                  <a:pt x="316" y="119"/>
                </a:lnTo>
                <a:lnTo>
                  <a:pt x="315" y="118"/>
                </a:lnTo>
                <a:lnTo>
                  <a:pt x="315" y="119"/>
                </a:lnTo>
                <a:lnTo>
                  <a:pt x="315" y="118"/>
                </a:lnTo>
                <a:lnTo>
                  <a:pt x="315" y="119"/>
                </a:lnTo>
                <a:lnTo>
                  <a:pt x="315" y="118"/>
                </a:lnTo>
                <a:lnTo>
                  <a:pt x="315" y="119"/>
                </a:lnTo>
                <a:lnTo>
                  <a:pt x="315" y="118"/>
                </a:lnTo>
                <a:lnTo>
                  <a:pt x="315" y="117"/>
                </a:lnTo>
                <a:lnTo>
                  <a:pt x="314" y="117"/>
                </a:lnTo>
                <a:lnTo>
                  <a:pt x="313" y="117"/>
                </a:lnTo>
                <a:lnTo>
                  <a:pt x="313" y="118"/>
                </a:lnTo>
                <a:lnTo>
                  <a:pt x="313" y="119"/>
                </a:lnTo>
                <a:lnTo>
                  <a:pt x="313" y="118"/>
                </a:lnTo>
                <a:lnTo>
                  <a:pt x="313" y="119"/>
                </a:lnTo>
                <a:lnTo>
                  <a:pt x="313" y="118"/>
                </a:lnTo>
                <a:lnTo>
                  <a:pt x="313" y="119"/>
                </a:lnTo>
                <a:lnTo>
                  <a:pt x="313" y="118"/>
                </a:lnTo>
                <a:lnTo>
                  <a:pt x="313" y="119"/>
                </a:lnTo>
                <a:lnTo>
                  <a:pt x="313" y="118"/>
                </a:lnTo>
                <a:lnTo>
                  <a:pt x="312" y="118"/>
                </a:lnTo>
                <a:lnTo>
                  <a:pt x="313" y="118"/>
                </a:lnTo>
                <a:lnTo>
                  <a:pt x="312" y="118"/>
                </a:lnTo>
                <a:lnTo>
                  <a:pt x="312" y="119"/>
                </a:lnTo>
                <a:lnTo>
                  <a:pt x="312" y="118"/>
                </a:lnTo>
                <a:lnTo>
                  <a:pt x="312" y="119"/>
                </a:lnTo>
                <a:lnTo>
                  <a:pt x="312" y="118"/>
                </a:lnTo>
                <a:lnTo>
                  <a:pt x="312" y="119"/>
                </a:lnTo>
                <a:lnTo>
                  <a:pt x="311" y="119"/>
                </a:lnTo>
                <a:lnTo>
                  <a:pt x="311" y="118"/>
                </a:lnTo>
                <a:lnTo>
                  <a:pt x="311" y="119"/>
                </a:lnTo>
                <a:lnTo>
                  <a:pt x="312" y="119"/>
                </a:lnTo>
                <a:lnTo>
                  <a:pt x="311" y="119"/>
                </a:lnTo>
                <a:lnTo>
                  <a:pt x="311" y="120"/>
                </a:lnTo>
                <a:lnTo>
                  <a:pt x="312" y="120"/>
                </a:lnTo>
                <a:lnTo>
                  <a:pt x="312" y="121"/>
                </a:lnTo>
                <a:lnTo>
                  <a:pt x="312" y="120"/>
                </a:lnTo>
                <a:lnTo>
                  <a:pt x="312" y="121"/>
                </a:lnTo>
                <a:lnTo>
                  <a:pt x="311" y="121"/>
                </a:lnTo>
                <a:lnTo>
                  <a:pt x="312" y="121"/>
                </a:lnTo>
                <a:lnTo>
                  <a:pt x="311" y="121"/>
                </a:lnTo>
                <a:lnTo>
                  <a:pt x="311" y="122"/>
                </a:lnTo>
                <a:lnTo>
                  <a:pt x="312" y="122"/>
                </a:lnTo>
                <a:lnTo>
                  <a:pt x="313" y="122"/>
                </a:lnTo>
                <a:lnTo>
                  <a:pt x="312" y="122"/>
                </a:lnTo>
                <a:lnTo>
                  <a:pt x="313" y="122"/>
                </a:lnTo>
                <a:lnTo>
                  <a:pt x="313" y="123"/>
                </a:lnTo>
                <a:lnTo>
                  <a:pt x="314" y="123"/>
                </a:lnTo>
                <a:lnTo>
                  <a:pt x="314" y="124"/>
                </a:lnTo>
                <a:lnTo>
                  <a:pt x="313" y="124"/>
                </a:lnTo>
                <a:lnTo>
                  <a:pt x="313" y="125"/>
                </a:lnTo>
                <a:lnTo>
                  <a:pt x="312" y="125"/>
                </a:lnTo>
                <a:lnTo>
                  <a:pt x="313" y="125"/>
                </a:lnTo>
                <a:lnTo>
                  <a:pt x="313" y="124"/>
                </a:lnTo>
                <a:lnTo>
                  <a:pt x="312" y="124"/>
                </a:lnTo>
                <a:lnTo>
                  <a:pt x="312" y="125"/>
                </a:lnTo>
                <a:lnTo>
                  <a:pt x="311" y="125"/>
                </a:lnTo>
                <a:lnTo>
                  <a:pt x="312" y="125"/>
                </a:lnTo>
                <a:lnTo>
                  <a:pt x="312" y="126"/>
                </a:lnTo>
                <a:lnTo>
                  <a:pt x="311" y="126"/>
                </a:lnTo>
                <a:lnTo>
                  <a:pt x="311" y="125"/>
                </a:lnTo>
                <a:lnTo>
                  <a:pt x="311" y="126"/>
                </a:lnTo>
                <a:lnTo>
                  <a:pt x="312" y="126"/>
                </a:lnTo>
                <a:lnTo>
                  <a:pt x="312" y="127"/>
                </a:lnTo>
                <a:lnTo>
                  <a:pt x="311" y="127"/>
                </a:lnTo>
                <a:lnTo>
                  <a:pt x="312" y="127"/>
                </a:lnTo>
                <a:lnTo>
                  <a:pt x="312" y="128"/>
                </a:lnTo>
                <a:lnTo>
                  <a:pt x="311" y="128"/>
                </a:lnTo>
                <a:lnTo>
                  <a:pt x="310" y="128"/>
                </a:lnTo>
                <a:lnTo>
                  <a:pt x="311" y="128"/>
                </a:lnTo>
                <a:lnTo>
                  <a:pt x="310" y="128"/>
                </a:lnTo>
                <a:lnTo>
                  <a:pt x="310" y="127"/>
                </a:lnTo>
                <a:lnTo>
                  <a:pt x="310" y="128"/>
                </a:lnTo>
                <a:lnTo>
                  <a:pt x="309" y="128"/>
                </a:lnTo>
                <a:lnTo>
                  <a:pt x="309" y="127"/>
                </a:lnTo>
                <a:lnTo>
                  <a:pt x="309" y="126"/>
                </a:lnTo>
                <a:lnTo>
                  <a:pt x="308" y="126"/>
                </a:lnTo>
                <a:lnTo>
                  <a:pt x="309" y="127"/>
                </a:lnTo>
                <a:lnTo>
                  <a:pt x="308" y="127"/>
                </a:lnTo>
                <a:lnTo>
                  <a:pt x="308" y="128"/>
                </a:lnTo>
                <a:lnTo>
                  <a:pt x="307" y="128"/>
                </a:lnTo>
                <a:lnTo>
                  <a:pt x="307" y="127"/>
                </a:lnTo>
                <a:lnTo>
                  <a:pt x="307" y="128"/>
                </a:lnTo>
                <a:lnTo>
                  <a:pt x="306" y="128"/>
                </a:lnTo>
                <a:lnTo>
                  <a:pt x="307" y="128"/>
                </a:lnTo>
                <a:lnTo>
                  <a:pt x="306" y="128"/>
                </a:lnTo>
                <a:lnTo>
                  <a:pt x="306" y="127"/>
                </a:lnTo>
                <a:lnTo>
                  <a:pt x="305" y="127"/>
                </a:lnTo>
                <a:lnTo>
                  <a:pt x="305" y="126"/>
                </a:lnTo>
                <a:lnTo>
                  <a:pt x="306" y="126"/>
                </a:lnTo>
                <a:lnTo>
                  <a:pt x="306" y="125"/>
                </a:lnTo>
                <a:lnTo>
                  <a:pt x="306" y="126"/>
                </a:lnTo>
                <a:lnTo>
                  <a:pt x="306" y="125"/>
                </a:lnTo>
                <a:lnTo>
                  <a:pt x="305" y="125"/>
                </a:lnTo>
                <a:lnTo>
                  <a:pt x="305" y="124"/>
                </a:lnTo>
                <a:lnTo>
                  <a:pt x="305" y="125"/>
                </a:lnTo>
                <a:lnTo>
                  <a:pt x="304" y="125"/>
                </a:lnTo>
                <a:lnTo>
                  <a:pt x="304" y="124"/>
                </a:lnTo>
                <a:lnTo>
                  <a:pt x="303" y="124"/>
                </a:lnTo>
                <a:lnTo>
                  <a:pt x="303" y="123"/>
                </a:lnTo>
                <a:lnTo>
                  <a:pt x="303" y="124"/>
                </a:lnTo>
                <a:lnTo>
                  <a:pt x="302" y="124"/>
                </a:lnTo>
                <a:lnTo>
                  <a:pt x="303" y="124"/>
                </a:lnTo>
                <a:lnTo>
                  <a:pt x="302" y="124"/>
                </a:lnTo>
                <a:lnTo>
                  <a:pt x="302" y="125"/>
                </a:lnTo>
                <a:lnTo>
                  <a:pt x="301" y="125"/>
                </a:lnTo>
                <a:lnTo>
                  <a:pt x="302" y="125"/>
                </a:lnTo>
                <a:lnTo>
                  <a:pt x="302" y="124"/>
                </a:lnTo>
                <a:lnTo>
                  <a:pt x="301" y="124"/>
                </a:lnTo>
                <a:lnTo>
                  <a:pt x="301" y="125"/>
                </a:lnTo>
                <a:lnTo>
                  <a:pt x="300" y="125"/>
                </a:lnTo>
                <a:lnTo>
                  <a:pt x="301" y="125"/>
                </a:lnTo>
                <a:lnTo>
                  <a:pt x="301" y="126"/>
                </a:lnTo>
                <a:lnTo>
                  <a:pt x="300" y="125"/>
                </a:lnTo>
                <a:lnTo>
                  <a:pt x="300" y="126"/>
                </a:lnTo>
                <a:lnTo>
                  <a:pt x="301" y="126"/>
                </a:lnTo>
                <a:lnTo>
                  <a:pt x="301" y="127"/>
                </a:lnTo>
                <a:lnTo>
                  <a:pt x="300" y="127"/>
                </a:lnTo>
                <a:lnTo>
                  <a:pt x="301" y="127"/>
                </a:lnTo>
                <a:lnTo>
                  <a:pt x="301" y="128"/>
                </a:lnTo>
                <a:lnTo>
                  <a:pt x="300" y="128"/>
                </a:lnTo>
                <a:lnTo>
                  <a:pt x="299" y="128"/>
                </a:lnTo>
                <a:lnTo>
                  <a:pt x="299" y="127"/>
                </a:lnTo>
                <a:lnTo>
                  <a:pt x="299" y="128"/>
                </a:lnTo>
                <a:lnTo>
                  <a:pt x="298" y="128"/>
                </a:lnTo>
                <a:lnTo>
                  <a:pt x="299" y="128"/>
                </a:lnTo>
                <a:lnTo>
                  <a:pt x="298" y="128"/>
                </a:lnTo>
                <a:lnTo>
                  <a:pt x="298" y="127"/>
                </a:lnTo>
                <a:lnTo>
                  <a:pt x="299" y="127"/>
                </a:lnTo>
                <a:lnTo>
                  <a:pt x="298" y="127"/>
                </a:lnTo>
                <a:lnTo>
                  <a:pt x="299" y="127"/>
                </a:lnTo>
                <a:lnTo>
                  <a:pt x="298" y="127"/>
                </a:lnTo>
                <a:lnTo>
                  <a:pt x="298" y="126"/>
                </a:lnTo>
                <a:lnTo>
                  <a:pt x="298" y="127"/>
                </a:lnTo>
                <a:lnTo>
                  <a:pt x="297" y="127"/>
                </a:lnTo>
                <a:lnTo>
                  <a:pt x="297" y="128"/>
                </a:lnTo>
                <a:lnTo>
                  <a:pt x="296" y="128"/>
                </a:lnTo>
                <a:lnTo>
                  <a:pt x="297" y="128"/>
                </a:lnTo>
                <a:lnTo>
                  <a:pt x="296" y="128"/>
                </a:lnTo>
                <a:lnTo>
                  <a:pt x="296" y="127"/>
                </a:lnTo>
                <a:lnTo>
                  <a:pt x="296" y="128"/>
                </a:lnTo>
                <a:lnTo>
                  <a:pt x="295" y="128"/>
                </a:lnTo>
                <a:lnTo>
                  <a:pt x="295" y="127"/>
                </a:lnTo>
                <a:lnTo>
                  <a:pt x="294" y="127"/>
                </a:lnTo>
                <a:lnTo>
                  <a:pt x="295" y="127"/>
                </a:lnTo>
                <a:lnTo>
                  <a:pt x="294" y="127"/>
                </a:lnTo>
                <a:lnTo>
                  <a:pt x="294" y="126"/>
                </a:lnTo>
                <a:lnTo>
                  <a:pt x="295" y="126"/>
                </a:lnTo>
                <a:lnTo>
                  <a:pt x="294" y="126"/>
                </a:lnTo>
                <a:lnTo>
                  <a:pt x="295" y="126"/>
                </a:lnTo>
                <a:lnTo>
                  <a:pt x="295" y="125"/>
                </a:lnTo>
                <a:lnTo>
                  <a:pt x="295" y="126"/>
                </a:lnTo>
                <a:lnTo>
                  <a:pt x="295" y="125"/>
                </a:lnTo>
                <a:lnTo>
                  <a:pt x="294" y="125"/>
                </a:lnTo>
                <a:lnTo>
                  <a:pt x="295" y="125"/>
                </a:lnTo>
                <a:lnTo>
                  <a:pt x="294" y="125"/>
                </a:lnTo>
                <a:lnTo>
                  <a:pt x="294" y="124"/>
                </a:lnTo>
                <a:lnTo>
                  <a:pt x="294" y="125"/>
                </a:lnTo>
                <a:lnTo>
                  <a:pt x="293" y="125"/>
                </a:lnTo>
                <a:lnTo>
                  <a:pt x="293" y="124"/>
                </a:lnTo>
                <a:lnTo>
                  <a:pt x="292" y="124"/>
                </a:lnTo>
                <a:lnTo>
                  <a:pt x="292" y="123"/>
                </a:lnTo>
                <a:lnTo>
                  <a:pt x="293" y="123"/>
                </a:lnTo>
                <a:lnTo>
                  <a:pt x="293" y="122"/>
                </a:lnTo>
                <a:lnTo>
                  <a:pt x="294" y="122"/>
                </a:lnTo>
                <a:lnTo>
                  <a:pt x="295" y="122"/>
                </a:lnTo>
                <a:lnTo>
                  <a:pt x="294" y="122"/>
                </a:lnTo>
                <a:lnTo>
                  <a:pt x="295" y="122"/>
                </a:lnTo>
                <a:lnTo>
                  <a:pt x="295" y="121"/>
                </a:lnTo>
                <a:lnTo>
                  <a:pt x="295" y="120"/>
                </a:lnTo>
                <a:lnTo>
                  <a:pt x="295" y="121"/>
                </a:lnTo>
                <a:lnTo>
                  <a:pt x="294" y="121"/>
                </a:lnTo>
                <a:lnTo>
                  <a:pt x="295" y="121"/>
                </a:lnTo>
                <a:lnTo>
                  <a:pt x="294" y="121"/>
                </a:lnTo>
                <a:lnTo>
                  <a:pt x="294" y="120"/>
                </a:lnTo>
                <a:lnTo>
                  <a:pt x="295" y="120"/>
                </a:lnTo>
                <a:lnTo>
                  <a:pt x="294" y="120"/>
                </a:lnTo>
                <a:lnTo>
                  <a:pt x="295" y="120"/>
                </a:lnTo>
                <a:lnTo>
                  <a:pt x="295" y="119"/>
                </a:lnTo>
                <a:lnTo>
                  <a:pt x="295" y="118"/>
                </a:lnTo>
                <a:lnTo>
                  <a:pt x="295" y="119"/>
                </a:lnTo>
                <a:lnTo>
                  <a:pt x="295" y="118"/>
                </a:lnTo>
                <a:lnTo>
                  <a:pt x="294" y="118"/>
                </a:lnTo>
                <a:lnTo>
                  <a:pt x="295" y="118"/>
                </a:lnTo>
                <a:lnTo>
                  <a:pt x="294" y="119"/>
                </a:lnTo>
                <a:lnTo>
                  <a:pt x="294" y="118"/>
                </a:lnTo>
                <a:lnTo>
                  <a:pt x="294" y="119"/>
                </a:lnTo>
                <a:lnTo>
                  <a:pt x="294" y="118"/>
                </a:lnTo>
                <a:lnTo>
                  <a:pt x="294" y="119"/>
                </a:lnTo>
                <a:lnTo>
                  <a:pt x="294" y="118"/>
                </a:lnTo>
                <a:lnTo>
                  <a:pt x="294" y="119"/>
                </a:lnTo>
                <a:lnTo>
                  <a:pt x="293" y="119"/>
                </a:lnTo>
                <a:lnTo>
                  <a:pt x="293" y="118"/>
                </a:lnTo>
                <a:lnTo>
                  <a:pt x="293" y="119"/>
                </a:lnTo>
                <a:lnTo>
                  <a:pt x="293" y="118"/>
                </a:lnTo>
                <a:lnTo>
                  <a:pt x="293" y="119"/>
                </a:lnTo>
                <a:lnTo>
                  <a:pt x="293" y="118"/>
                </a:lnTo>
                <a:lnTo>
                  <a:pt x="293" y="117"/>
                </a:lnTo>
                <a:lnTo>
                  <a:pt x="292" y="117"/>
                </a:lnTo>
                <a:lnTo>
                  <a:pt x="291" y="117"/>
                </a:lnTo>
                <a:lnTo>
                  <a:pt x="291" y="118"/>
                </a:lnTo>
                <a:lnTo>
                  <a:pt x="292" y="118"/>
                </a:lnTo>
                <a:lnTo>
                  <a:pt x="291" y="118"/>
                </a:lnTo>
                <a:lnTo>
                  <a:pt x="291" y="119"/>
                </a:lnTo>
                <a:lnTo>
                  <a:pt x="291" y="118"/>
                </a:lnTo>
                <a:lnTo>
                  <a:pt x="291" y="119"/>
                </a:lnTo>
                <a:lnTo>
                  <a:pt x="291" y="118"/>
                </a:lnTo>
                <a:lnTo>
                  <a:pt x="291" y="119"/>
                </a:lnTo>
                <a:lnTo>
                  <a:pt x="291" y="118"/>
                </a:lnTo>
                <a:lnTo>
                  <a:pt x="291" y="119"/>
                </a:lnTo>
                <a:lnTo>
                  <a:pt x="291" y="118"/>
                </a:lnTo>
                <a:lnTo>
                  <a:pt x="290" y="118"/>
                </a:lnTo>
                <a:lnTo>
                  <a:pt x="290" y="119"/>
                </a:lnTo>
                <a:lnTo>
                  <a:pt x="290" y="118"/>
                </a:lnTo>
                <a:lnTo>
                  <a:pt x="290" y="119"/>
                </a:lnTo>
                <a:lnTo>
                  <a:pt x="290" y="118"/>
                </a:lnTo>
                <a:lnTo>
                  <a:pt x="290" y="119"/>
                </a:lnTo>
                <a:lnTo>
                  <a:pt x="290" y="118"/>
                </a:lnTo>
                <a:lnTo>
                  <a:pt x="289" y="119"/>
                </a:lnTo>
                <a:lnTo>
                  <a:pt x="289" y="118"/>
                </a:lnTo>
                <a:lnTo>
                  <a:pt x="289" y="117"/>
                </a:lnTo>
                <a:lnTo>
                  <a:pt x="289" y="116"/>
                </a:lnTo>
                <a:lnTo>
                  <a:pt x="289" y="117"/>
                </a:lnTo>
                <a:lnTo>
                  <a:pt x="289" y="116"/>
                </a:lnTo>
                <a:lnTo>
                  <a:pt x="289" y="115"/>
                </a:lnTo>
                <a:lnTo>
                  <a:pt x="288" y="115"/>
                </a:lnTo>
                <a:lnTo>
                  <a:pt x="287" y="115"/>
                </a:lnTo>
                <a:lnTo>
                  <a:pt x="288" y="115"/>
                </a:lnTo>
                <a:lnTo>
                  <a:pt x="288" y="114"/>
                </a:lnTo>
                <a:lnTo>
                  <a:pt x="287" y="114"/>
                </a:lnTo>
                <a:lnTo>
                  <a:pt x="287" y="113"/>
                </a:lnTo>
                <a:lnTo>
                  <a:pt x="288" y="113"/>
                </a:lnTo>
                <a:lnTo>
                  <a:pt x="287" y="113"/>
                </a:lnTo>
                <a:lnTo>
                  <a:pt x="288" y="113"/>
                </a:lnTo>
                <a:lnTo>
                  <a:pt x="288" y="112"/>
                </a:lnTo>
                <a:lnTo>
                  <a:pt x="288" y="113"/>
                </a:lnTo>
                <a:lnTo>
                  <a:pt x="289" y="113"/>
                </a:lnTo>
                <a:lnTo>
                  <a:pt x="289" y="112"/>
                </a:lnTo>
                <a:lnTo>
                  <a:pt x="289" y="111"/>
                </a:lnTo>
                <a:lnTo>
                  <a:pt x="289" y="112"/>
                </a:lnTo>
                <a:lnTo>
                  <a:pt x="289" y="111"/>
                </a:lnTo>
                <a:lnTo>
                  <a:pt x="289" y="110"/>
                </a:lnTo>
                <a:lnTo>
                  <a:pt x="289" y="111"/>
                </a:lnTo>
                <a:lnTo>
                  <a:pt x="289" y="110"/>
                </a:lnTo>
                <a:lnTo>
                  <a:pt x="289" y="109"/>
                </a:lnTo>
                <a:lnTo>
                  <a:pt x="290" y="109"/>
                </a:lnTo>
                <a:lnTo>
                  <a:pt x="290" y="110"/>
                </a:lnTo>
                <a:lnTo>
                  <a:pt x="290" y="109"/>
                </a:lnTo>
                <a:lnTo>
                  <a:pt x="291" y="109"/>
                </a:lnTo>
                <a:lnTo>
                  <a:pt x="291" y="110"/>
                </a:lnTo>
                <a:lnTo>
                  <a:pt x="292" y="110"/>
                </a:lnTo>
                <a:lnTo>
                  <a:pt x="291" y="110"/>
                </a:lnTo>
                <a:lnTo>
                  <a:pt x="292" y="110"/>
                </a:lnTo>
                <a:lnTo>
                  <a:pt x="292" y="111"/>
                </a:lnTo>
                <a:lnTo>
                  <a:pt x="292" y="110"/>
                </a:lnTo>
                <a:lnTo>
                  <a:pt x="292" y="111"/>
                </a:lnTo>
                <a:lnTo>
                  <a:pt x="292" y="110"/>
                </a:lnTo>
                <a:lnTo>
                  <a:pt x="292" y="111"/>
                </a:lnTo>
                <a:lnTo>
                  <a:pt x="292" y="110"/>
                </a:lnTo>
                <a:lnTo>
                  <a:pt x="293" y="110"/>
                </a:lnTo>
                <a:lnTo>
                  <a:pt x="293" y="109"/>
                </a:lnTo>
                <a:lnTo>
                  <a:pt x="294" y="109"/>
                </a:lnTo>
                <a:lnTo>
                  <a:pt x="294" y="110"/>
                </a:lnTo>
                <a:lnTo>
                  <a:pt x="294" y="109"/>
                </a:lnTo>
                <a:lnTo>
                  <a:pt x="295" y="109"/>
                </a:lnTo>
                <a:lnTo>
                  <a:pt x="294" y="109"/>
                </a:lnTo>
                <a:lnTo>
                  <a:pt x="295" y="109"/>
                </a:lnTo>
                <a:lnTo>
                  <a:pt x="295" y="108"/>
                </a:lnTo>
                <a:lnTo>
                  <a:pt x="294" y="108"/>
                </a:lnTo>
                <a:lnTo>
                  <a:pt x="295" y="108"/>
                </a:lnTo>
                <a:lnTo>
                  <a:pt x="294" y="108"/>
                </a:lnTo>
                <a:lnTo>
                  <a:pt x="294" y="107"/>
                </a:lnTo>
                <a:lnTo>
                  <a:pt x="295" y="107"/>
                </a:lnTo>
                <a:lnTo>
                  <a:pt x="294" y="107"/>
                </a:lnTo>
                <a:lnTo>
                  <a:pt x="295" y="107"/>
                </a:lnTo>
                <a:lnTo>
                  <a:pt x="295" y="106"/>
                </a:lnTo>
                <a:lnTo>
                  <a:pt x="294" y="106"/>
                </a:lnTo>
                <a:lnTo>
                  <a:pt x="295" y="106"/>
                </a:lnTo>
                <a:lnTo>
                  <a:pt x="294" y="106"/>
                </a:lnTo>
                <a:lnTo>
                  <a:pt x="294" y="105"/>
                </a:lnTo>
                <a:lnTo>
                  <a:pt x="294" y="106"/>
                </a:lnTo>
                <a:lnTo>
                  <a:pt x="294" y="105"/>
                </a:lnTo>
                <a:lnTo>
                  <a:pt x="294" y="106"/>
                </a:lnTo>
                <a:lnTo>
                  <a:pt x="294" y="105"/>
                </a:lnTo>
                <a:lnTo>
                  <a:pt x="294" y="106"/>
                </a:lnTo>
                <a:lnTo>
                  <a:pt x="293" y="106"/>
                </a:lnTo>
                <a:lnTo>
                  <a:pt x="293" y="105"/>
                </a:lnTo>
                <a:lnTo>
                  <a:pt x="293" y="106"/>
                </a:lnTo>
                <a:lnTo>
                  <a:pt x="293" y="105"/>
                </a:lnTo>
                <a:lnTo>
                  <a:pt x="292" y="105"/>
                </a:lnTo>
                <a:lnTo>
                  <a:pt x="292" y="104"/>
                </a:lnTo>
                <a:lnTo>
                  <a:pt x="293" y="104"/>
                </a:lnTo>
                <a:lnTo>
                  <a:pt x="293" y="103"/>
                </a:lnTo>
                <a:lnTo>
                  <a:pt x="294" y="103"/>
                </a:lnTo>
                <a:lnTo>
                  <a:pt x="295" y="103"/>
                </a:lnTo>
                <a:lnTo>
                  <a:pt x="294" y="103"/>
                </a:lnTo>
                <a:lnTo>
                  <a:pt x="295" y="103"/>
                </a:lnTo>
                <a:lnTo>
                  <a:pt x="295" y="102"/>
                </a:lnTo>
                <a:lnTo>
                  <a:pt x="295" y="101"/>
                </a:lnTo>
                <a:lnTo>
                  <a:pt x="295" y="102"/>
                </a:lnTo>
                <a:lnTo>
                  <a:pt x="294" y="102"/>
                </a:lnTo>
                <a:lnTo>
                  <a:pt x="295" y="102"/>
                </a:lnTo>
                <a:lnTo>
                  <a:pt x="294" y="102"/>
                </a:lnTo>
                <a:lnTo>
                  <a:pt x="294" y="101"/>
                </a:lnTo>
                <a:lnTo>
                  <a:pt x="295" y="101"/>
                </a:lnTo>
                <a:lnTo>
                  <a:pt x="294" y="101"/>
                </a:lnTo>
                <a:lnTo>
                  <a:pt x="295" y="101"/>
                </a:lnTo>
                <a:lnTo>
                  <a:pt x="295" y="100"/>
                </a:lnTo>
                <a:lnTo>
                  <a:pt x="295" y="99"/>
                </a:lnTo>
                <a:lnTo>
                  <a:pt x="295" y="100"/>
                </a:lnTo>
                <a:lnTo>
                  <a:pt x="295" y="99"/>
                </a:lnTo>
                <a:lnTo>
                  <a:pt x="294" y="99"/>
                </a:lnTo>
                <a:lnTo>
                  <a:pt x="295" y="99"/>
                </a:lnTo>
                <a:lnTo>
                  <a:pt x="294" y="100"/>
                </a:lnTo>
                <a:lnTo>
                  <a:pt x="294" y="99"/>
                </a:lnTo>
                <a:lnTo>
                  <a:pt x="294" y="100"/>
                </a:lnTo>
                <a:lnTo>
                  <a:pt x="294" y="99"/>
                </a:lnTo>
                <a:lnTo>
                  <a:pt x="294" y="100"/>
                </a:lnTo>
                <a:lnTo>
                  <a:pt x="294" y="99"/>
                </a:lnTo>
                <a:lnTo>
                  <a:pt x="294" y="100"/>
                </a:lnTo>
                <a:lnTo>
                  <a:pt x="293" y="100"/>
                </a:lnTo>
                <a:lnTo>
                  <a:pt x="293" y="99"/>
                </a:lnTo>
                <a:lnTo>
                  <a:pt x="293" y="100"/>
                </a:lnTo>
                <a:lnTo>
                  <a:pt x="293" y="99"/>
                </a:lnTo>
                <a:lnTo>
                  <a:pt x="293" y="100"/>
                </a:lnTo>
                <a:lnTo>
                  <a:pt x="293" y="99"/>
                </a:lnTo>
                <a:lnTo>
                  <a:pt x="293" y="98"/>
                </a:lnTo>
                <a:lnTo>
                  <a:pt x="293" y="99"/>
                </a:lnTo>
                <a:lnTo>
                  <a:pt x="293" y="98"/>
                </a:lnTo>
                <a:lnTo>
                  <a:pt x="293" y="99"/>
                </a:lnTo>
                <a:lnTo>
                  <a:pt x="293" y="98"/>
                </a:lnTo>
                <a:lnTo>
                  <a:pt x="293" y="99"/>
                </a:lnTo>
                <a:lnTo>
                  <a:pt x="292" y="99"/>
                </a:lnTo>
                <a:lnTo>
                  <a:pt x="292" y="98"/>
                </a:lnTo>
                <a:lnTo>
                  <a:pt x="292" y="99"/>
                </a:lnTo>
                <a:lnTo>
                  <a:pt x="292" y="98"/>
                </a:lnTo>
                <a:lnTo>
                  <a:pt x="292" y="99"/>
                </a:lnTo>
                <a:lnTo>
                  <a:pt x="292" y="98"/>
                </a:lnTo>
                <a:lnTo>
                  <a:pt x="291" y="98"/>
                </a:lnTo>
                <a:lnTo>
                  <a:pt x="291" y="99"/>
                </a:lnTo>
                <a:lnTo>
                  <a:pt x="291" y="98"/>
                </a:lnTo>
                <a:lnTo>
                  <a:pt x="291" y="99"/>
                </a:lnTo>
                <a:lnTo>
                  <a:pt x="292" y="99"/>
                </a:lnTo>
                <a:lnTo>
                  <a:pt x="291" y="99"/>
                </a:lnTo>
                <a:lnTo>
                  <a:pt x="291" y="100"/>
                </a:lnTo>
                <a:lnTo>
                  <a:pt x="291" y="99"/>
                </a:lnTo>
                <a:lnTo>
                  <a:pt x="291" y="100"/>
                </a:lnTo>
                <a:lnTo>
                  <a:pt x="291" y="99"/>
                </a:lnTo>
                <a:lnTo>
                  <a:pt x="291" y="100"/>
                </a:lnTo>
                <a:lnTo>
                  <a:pt x="291" y="99"/>
                </a:lnTo>
                <a:lnTo>
                  <a:pt x="291" y="100"/>
                </a:lnTo>
                <a:lnTo>
                  <a:pt x="291" y="99"/>
                </a:lnTo>
                <a:lnTo>
                  <a:pt x="290" y="99"/>
                </a:lnTo>
                <a:lnTo>
                  <a:pt x="290" y="100"/>
                </a:lnTo>
                <a:lnTo>
                  <a:pt x="290" y="99"/>
                </a:lnTo>
                <a:lnTo>
                  <a:pt x="290" y="100"/>
                </a:lnTo>
                <a:lnTo>
                  <a:pt x="290" y="99"/>
                </a:lnTo>
                <a:lnTo>
                  <a:pt x="290" y="100"/>
                </a:lnTo>
                <a:lnTo>
                  <a:pt x="290" y="99"/>
                </a:lnTo>
                <a:lnTo>
                  <a:pt x="289" y="100"/>
                </a:lnTo>
                <a:lnTo>
                  <a:pt x="289" y="99"/>
                </a:lnTo>
                <a:lnTo>
                  <a:pt x="289" y="98"/>
                </a:lnTo>
                <a:lnTo>
                  <a:pt x="289" y="99"/>
                </a:lnTo>
                <a:lnTo>
                  <a:pt x="289" y="98"/>
                </a:lnTo>
                <a:lnTo>
                  <a:pt x="289" y="99"/>
                </a:lnTo>
                <a:lnTo>
                  <a:pt x="289" y="98"/>
                </a:lnTo>
                <a:lnTo>
                  <a:pt x="289" y="99"/>
                </a:lnTo>
                <a:lnTo>
                  <a:pt x="289" y="98"/>
                </a:lnTo>
                <a:lnTo>
                  <a:pt x="289" y="97"/>
                </a:lnTo>
                <a:lnTo>
                  <a:pt x="289" y="98"/>
                </a:lnTo>
                <a:lnTo>
                  <a:pt x="289" y="97"/>
                </a:lnTo>
                <a:lnTo>
                  <a:pt x="289" y="98"/>
                </a:lnTo>
                <a:lnTo>
                  <a:pt x="289" y="97"/>
                </a:lnTo>
                <a:lnTo>
                  <a:pt x="289" y="98"/>
                </a:lnTo>
                <a:lnTo>
                  <a:pt x="289" y="97"/>
                </a:lnTo>
                <a:lnTo>
                  <a:pt x="289" y="96"/>
                </a:lnTo>
                <a:lnTo>
                  <a:pt x="288" y="96"/>
                </a:lnTo>
                <a:lnTo>
                  <a:pt x="287" y="96"/>
                </a:lnTo>
                <a:lnTo>
                  <a:pt x="288" y="96"/>
                </a:lnTo>
                <a:lnTo>
                  <a:pt x="288" y="95"/>
                </a:lnTo>
                <a:lnTo>
                  <a:pt x="287" y="95"/>
                </a:lnTo>
                <a:lnTo>
                  <a:pt x="286" y="95"/>
                </a:lnTo>
                <a:lnTo>
                  <a:pt x="286" y="96"/>
                </a:lnTo>
                <a:lnTo>
                  <a:pt x="285" y="96"/>
                </a:lnTo>
                <a:lnTo>
                  <a:pt x="284" y="96"/>
                </a:lnTo>
                <a:lnTo>
                  <a:pt x="284" y="97"/>
                </a:lnTo>
                <a:lnTo>
                  <a:pt x="284" y="98"/>
                </a:lnTo>
                <a:lnTo>
                  <a:pt x="284" y="97"/>
                </a:lnTo>
                <a:lnTo>
                  <a:pt x="284" y="98"/>
                </a:lnTo>
                <a:lnTo>
                  <a:pt x="284" y="97"/>
                </a:lnTo>
                <a:lnTo>
                  <a:pt x="284" y="98"/>
                </a:lnTo>
                <a:lnTo>
                  <a:pt x="284" y="97"/>
                </a:lnTo>
                <a:lnTo>
                  <a:pt x="285" y="97"/>
                </a:lnTo>
                <a:lnTo>
                  <a:pt x="285" y="98"/>
                </a:lnTo>
                <a:lnTo>
                  <a:pt x="285" y="99"/>
                </a:lnTo>
                <a:lnTo>
                  <a:pt x="284" y="99"/>
                </a:lnTo>
                <a:lnTo>
                  <a:pt x="284" y="98"/>
                </a:lnTo>
                <a:lnTo>
                  <a:pt x="284" y="99"/>
                </a:lnTo>
                <a:lnTo>
                  <a:pt x="284" y="98"/>
                </a:lnTo>
                <a:lnTo>
                  <a:pt x="284" y="99"/>
                </a:lnTo>
                <a:lnTo>
                  <a:pt x="284" y="98"/>
                </a:lnTo>
                <a:lnTo>
                  <a:pt x="284" y="99"/>
                </a:lnTo>
                <a:lnTo>
                  <a:pt x="284" y="100"/>
                </a:lnTo>
                <a:lnTo>
                  <a:pt x="284" y="99"/>
                </a:lnTo>
                <a:lnTo>
                  <a:pt x="284" y="100"/>
                </a:lnTo>
                <a:lnTo>
                  <a:pt x="284" y="99"/>
                </a:lnTo>
                <a:lnTo>
                  <a:pt x="284" y="100"/>
                </a:lnTo>
                <a:lnTo>
                  <a:pt x="283" y="100"/>
                </a:lnTo>
                <a:lnTo>
                  <a:pt x="283" y="99"/>
                </a:lnTo>
                <a:lnTo>
                  <a:pt x="283" y="100"/>
                </a:lnTo>
                <a:lnTo>
                  <a:pt x="283" y="99"/>
                </a:lnTo>
                <a:lnTo>
                  <a:pt x="283" y="100"/>
                </a:lnTo>
                <a:lnTo>
                  <a:pt x="283" y="99"/>
                </a:lnTo>
                <a:lnTo>
                  <a:pt x="283" y="100"/>
                </a:lnTo>
                <a:lnTo>
                  <a:pt x="282" y="99"/>
                </a:lnTo>
                <a:lnTo>
                  <a:pt x="283" y="99"/>
                </a:lnTo>
                <a:lnTo>
                  <a:pt x="282" y="99"/>
                </a:lnTo>
                <a:lnTo>
                  <a:pt x="282" y="100"/>
                </a:lnTo>
                <a:lnTo>
                  <a:pt x="282" y="99"/>
                </a:lnTo>
                <a:lnTo>
                  <a:pt x="282" y="100"/>
                </a:lnTo>
                <a:lnTo>
                  <a:pt x="282" y="99"/>
                </a:lnTo>
                <a:lnTo>
                  <a:pt x="282" y="98"/>
                </a:lnTo>
                <a:lnTo>
                  <a:pt x="282" y="99"/>
                </a:lnTo>
                <a:lnTo>
                  <a:pt x="282" y="98"/>
                </a:lnTo>
                <a:lnTo>
                  <a:pt x="282" y="99"/>
                </a:lnTo>
                <a:lnTo>
                  <a:pt x="282" y="98"/>
                </a:lnTo>
                <a:lnTo>
                  <a:pt x="282" y="99"/>
                </a:lnTo>
                <a:lnTo>
                  <a:pt x="281" y="98"/>
                </a:lnTo>
                <a:lnTo>
                  <a:pt x="282" y="98"/>
                </a:lnTo>
                <a:lnTo>
                  <a:pt x="281" y="98"/>
                </a:lnTo>
                <a:lnTo>
                  <a:pt x="282" y="98"/>
                </a:lnTo>
                <a:lnTo>
                  <a:pt x="281" y="98"/>
                </a:lnTo>
                <a:lnTo>
                  <a:pt x="282" y="98"/>
                </a:lnTo>
                <a:lnTo>
                  <a:pt x="281" y="98"/>
                </a:lnTo>
                <a:lnTo>
                  <a:pt x="281" y="99"/>
                </a:lnTo>
                <a:lnTo>
                  <a:pt x="281" y="98"/>
                </a:lnTo>
                <a:lnTo>
                  <a:pt x="281" y="99"/>
                </a:lnTo>
                <a:lnTo>
                  <a:pt x="281" y="98"/>
                </a:lnTo>
                <a:lnTo>
                  <a:pt x="281" y="99"/>
                </a:lnTo>
                <a:lnTo>
                  <a:pt x="280" y="99"/>
                </a:lnTo>
                <a:lnTo>
                  <a:pt x="280" y="98"/>
                </a:lnTo>
                <a:lnTo>
                  <a:pt x="280" y="99"/>
                </a:lnTo>
                <a:lnTo>
                  <a:pt x="281" y="99"/>
                </a:lnTo>
                <a:lnTo>
                  <a:pt x="280" y="99"/>
                </a:lnTo>
                <a:lnTo>
                  <a:pt x="280" y="100"/>
                </a:lnTo>
                <a:lnTo>
                  <a:pt x="280" y="99"/>
                </a:lnTo>
                <a:lnTo>
                  <a:pt x="280" y="100"/>
                </a:lnTo>
                <a:lnTo>
                  <a:pt x="280" y="99"/>
                </a:lnTo>
                <a:lnTo>
                  <a:pt x="280" y="100"/>
                </a:lnTo>
                <a:lnTo>
                  <a:pt x="280" y="99"/>
                </a:lnTo>
                <a:lnTo>
                  <a:pt x="280" y="100"/>
                </a:lnTo>
                <a:lnTo>
                  <a:pt x="280" y="99"/>
                </a:lnTo>
                <a:lnTo>
                  <a:pt x="279" y="99"/>
                </a:lnTo>
                <a:lnTo>
                  <a:pt x="279" y="100"/>
                </a:lnTo>
                <a:lnTo>
                  <a:pt x="279" y="99"/>
                </a:lnTo>
                <a:lnTo>
                  <a:pt x="279" y="100"/>
                </a:lnTo>
                <a:lnTo>
                  <a:pt x="279" y="99"/>
                </a:lnTo>
                <a:lnTo>
                  <a:pt x="279" y="100"/>
                </a:lnTo>
                <a:lnTo>
                  <a:pt x="279" y="99"/>
                </a:lnTo>
                <a:lnTo>
                  <a:pt x="279" y="100"/>
                </a:lnTo>
                <a:lnTo>
                  <a:pt x="278" y="100"/>
                </a:lnTo>
                <a:lnTo>
                  <a:pt x="278" y="99"/>
                </a:lnTo>
                <a:lnTo>
                  <a:pt x="278" y="98"/>
                </a:lnTo>
                <a:lnTo>
                  <a:pt x="278" y="99"/>
                </a:lnTo>
                <a:lnTo>
                  <a:pt x="278" y="98"/>
                </a:lnTo>
                <a:lnTo>
                  <a:pt x="278" y="99"/>
                </a:lnTo>
                <a:lnTo>
                  <a:pt x="278" y="98"/>
                </a:lnTo>
                <a:lnTo>
                  <a:pt x="278" y="99"/>
                </a:lnTo>
                <a:lnTo>
                  <a:pt x="278" y="98"/>
                </a:lnTo>
                <a:lnTo>
                  <a:pt x="278" y="97"/>
                </a:lnTo>
                <a:lnTo>
                  <a:pt x="278" y="98"/>
                </a:lnTo>
                <a:lnTo>
                  <a:pt x="278" y="97"/>
                </a:lnTo>
                <a:lnTo>
                  <a:pt x="278" y="98"/>
                </a:lnTo>
                <a:lnTo>
                  <a:pt x="278" y="97"/>
                </a:lnTo>
                <a:lnTo>
                  <a:pt x="278" y="98"/>
                </a:lnTo>
                <a:lnTo>
                  <a:pt x="278" y="97"/>
                </a:lnTo>
                <a:lnTo>
                  <a:pt x="278" y="96"/>
                </a:lnTo>
                <a:lnTo>
                  <a:pt x="277" y="96"/>
                </a:lnTo>
                <a:lnTo>
                  <a:pt x="276" y="96"/>
                </a:lnTo>
                <a:lnTo>
                  <a:pt x="277" y="96"/>
                </a:lnTo>
                <a:lnTo>
                  <a:pt x="277" y="95"/>
                </a:lnTo>
                <a:lnTo>
                  <a:pt x="276" y="95"/>
                </a:lnTo>
                <a:lnTo>
                  <a:pt x="276" y="94"/>
                </a:lnTo>
                <a:lnTo>
                  <a:pt x="277" y="94"/>
                </a:lnTo>
                <a:lnTo>
                  <a:pt x="276" y="94"/>
                </a:lnTo>
                <a:lnTo>
                  <a:pt x="277" y="94"/>
                </a:lnTo>
                <a:lnTo>
                  <a:pt x="277" y="93"/>
                </a:lnTo>
                <a:lnTo>
                  <a:pt x="277" y="94"/>
                </a:lnTo>
                <a:lnTo>
                  <a:pt x="278" y="94"/>
                </a:lnTo>
                <a:lnTo>
                  <a:pt x="278" y="93"/>
                </a:lnTo>
                <a:lnTo>
                  <a:pt x="278" y="92"/>
                </a:lnTo>
                <a:lnTo>
                  <a:pt x="278" y="91"/>
                </a:lnTo>
                <a:lnTo>
                  <a:pt x="278" y="92"/>
                </a:lnTo>
                <a:lnTo>
                  <a:pt x="278" y="91"/>
                </a:lnTo>
                <a:lnTo>
                  <a:pt x="278" y="90"/>
                </a:lnTo>
                <a:lnTo>
                  <a:pt x="277" y="90"/>
                </a:lnTo>
                <a:lnTo>
                  <a:pt x="276" y="90"/>
                </a:lnTo>
                <a:lnTo>
                  <a:pt x="276" y="89"/>
                </a:lnTo>
                <a:lnTo>
                  <a:pt x="277" y="89"/>
                </a:lnTo>
                <a:lnTo>
                  <a:pt x="276" y="89"/>
                </a:lnTo>
                <a:lnTo>
                  <a:pt x="276" y="88"/>
                </a:lnTo>
                <a:lnTo>
                  <a:pt x="276" y="89"/>
                </a:lnTo>
                <a:lnTo>
                  <a:pt x="275" y="89"/>
                </a:lnTo>
                <a:lnTo>
                  <a:pt x="276" y="89"/>
                </a:lnTo>
                <a:lnTo>
                  <a:pt x="275" y="89"/>
                </a:lnTo>
                <a:lnTo>
                  <a:pt x="275" y="90"/>
                </a:lnTo>
                <a:lnTo>
                  <a:pt x="274" y="90"/>
                </a:lnTo>
                <a:lnTo>
                  <a:pt x="273" y="90"/>
                </a:lnTo>
                <a:lnTo>
                  <a:pt x="273" y="89"/>
                </a:lnTo>
                <a:lnTo>
                  <a:pt x="272" y="89"/>
                </a:lnTo>
                <a:lnTo>
                  <a:pt x="272" y="88"/>
                </a:lnTo>
                <a:lnTo>
                  <a:pt x="273" y="88"/>
                </a:lnTo>
                <a:lnTo>
                  <a:pt x="273" y="87"/>
                </a:lnTo>
                <a:lnTo>
                  <a:pt x="272" y="87"/>
                </a:lnTo>
                <a:lnTo>
                  <a:pt x="272" y="86"/>
                </a:lnTo>
                <a:lnTo>
                  <a:pt x="272" y="87"/>
                </a:lnTo>
                <a:lnTo>
                  <a:pt x="271" y="87"/>
                </a:lnTo>
                <a:lnTo>
                  <a:pt x="271" y="86"/>
                </a:lnTo>
                <a:lnTo>
                  <a:pt x="270" y="86"/>
                </a:lnTo>
                <a:lnTo>
                  <a:pt x="271" y="86"/>
                </a:lnTo>
                <a:lnTo>
                  <a:pt x="270" y="85"/>
                </a:lnTo>
                <a:lnTo>
                  <a:pt x="270" y="86"/>
                </a:lnTo>
                <a:lnTo>
                  <a:pt x="270" y="85"/>
                </a:lnTo>
                <a:lnTo>
                  <a:pt x="271" y="85"/>
                </a:lnTo>
                <a:lnTo>
                  <a:pt x="270" y="85"/>
                </a:lnTo>
                <a:lnTo>
                  <a:pt x="271" y="85"/>
                </a:lnTo>
                <a:lnTo>
                  <a:pt x="271" y="84"/>
                </a:lnTo>
                <a:lnTo>
                  <a:pt x="272" y="84"/>
                </a:lnTo>
                <a:lnTo>
                  <a:pt x="273" y="84"/>
                </a:lnTo>
                <a:lnTo>
                  <a:pt x="273" y="83"/>
                </a:lnTo>
                <a:lnTo>
                  <a:pt x="272" y="83"/>
                </a:lnTo>
                <a:lnTo>
                  <a:pt x="272" y="82"/>
                </a:lnTo>
                <a:lnTo>
                  <a:pt x="273" y="82"/>
                </a:lnTo>
                <a:lnTo>
                  <a:pt x="273" y="81"/>
                </a:lnTo>
                <a:lnTo>
                  <a:pt x="274" y="81"/>
                </a:lnTo>
                <a:lnTo>
                  <a:pt x="275" y="81"/>
                </a:lnTo>
                <a:lnTo>
                  <a:pt x="275" y="82"/>
                </a:lnTo>
                <a:lnTo>
                  <a:pt x="276" y="82"/>
                </a:lnTo>
                <a:lnTo>
                  <a:pt x="275" y="82"/>
                </a:lnTo>
                <a:lnTo>
                  <a:pt x="276" y="82"/>
                </a:lnTo>
                <a:lnTo>
                  <a:pt x="277" y="82"/>
                </a:lnTo>
                <a:lnTo>
                  <a:pt x="277" y="81"/>
                </a:lnTo>
                <a:lnTo>
                  <a:pt x="276" y="81"/>
                </a:lnTo>
                <a:lnTo>
                  <a:pt x="277" y="81"/>
                </a:lnTo>
                <a:lnTo>
                  <a:pt x="278" y="81"/>
                </a:lnTo>
                <a:lnTo>
                  <a:pt x="278" y="80"/>
                </a:lnTo>
                <a:lnTo>
                  <a:pt x="278" y="79"/>
                </a:lnTo>
                <a:lnTo>
                  <a:pt x="278" y="80"/>
                </a:lnTo>
                <a:lnTo>
                  <a:pt x="278" y="79"/>
                </a:lnTo>
                <a:lnTo>
                  <a:pt x="278" y="80"/>
                </a:lnTo>
                <a:lnTo>
                  <a:pt x="278" y="79"/>
                </a:lnTo>
                <a:lnTo>
                  <a:pt x="278" y="80"/>
                </a:lnTo>
                <a:lnTo>
                  <a:pt x="278" y="79"/>
                </a:lnTo>
                <a:lnTo>
                  <a:pt x="278" y="78"/>
                </a:lnTo>
                <a:lnTo>
                  <a:pt x="278" y="79"/>
                </a:lnTo>
                <a:lnTo>
                  <a:pt x="278" y="78"/>
                </a:lnTo>
                <a:lnTo>
                  <a:pt x="278" y="79"/>
                </a:lnTo>
                <a:lnTo>
                  <a:pt x="278" y="78"/>
                </a:lnTo>
                <a:lnTo>
                  <a:pt x="278" y="79"/>
                </a:lnTo>
                <a:lnTo>
                  <a:pt x="278" y="78"/>
                </a:lnTo>
                <a:lnTo>
                  <a:pt x="278" y="77"/>
                </a:lnTo>
                <a:lnTo>
                  <a:pt x="277" y="77"/>
                </a:lnTo>
                <a:lnTo>
                  <a:pt x="276" y="77"/>
                </a:lnTo>
                <a:lnTo>
                  <a:pt x="277" y="77"/>
                </a:lnTo>
                <a:lnTo>
                  <a:pt x="277" y="76"/>
                </a:lnTo>
                <a:lnTo>
                  <a:pt x="276" y="76"/>
                </a:lnTo>
                <a:lnTo>
                  <a:pt x="276" y="75"/>
                </a:lnTo>
                <a:lnTo>
                  <a:pt x="276" y="76"/>
                </a:lnTo>
                <a:lnTo>
                  <a:pt x="276" y="75"/>
                </a:lnTo>
                <a:lnTo>
                  <a:pt x="277" y="75"/>
                </a:lnTo>
                <a:lnTo>
                  <a:pt x="276" y="75"/>
                </a:lnTo>
                <a:lnTo>
                  <a:pt x="277" y="75"/>
                </a:lnTo>
                <a:lnTo>
                  <a:pt x="277" y="74"/>
                </a:lnTo>
                <a:lnTo>
                  <a:pt x="277" y="75"/>
                </a:lnTo>
                <a:lnTo>
                  <a:pt x="278" y="75"/>
                </a:lnTo>
                <a:lnTo>
                  <a:pt x="278" y="74"/>
                </a:lnTo>
                <a:lnTo>
                  <a:pt x="278" y="73"/>
                </a:lnTo>
                <a:lnTo>
                  <a:pt x="278" y="72"/>
                </a:lnTo>
                <a:lnTo>
                  <a:pt x="278" y="71"/>
                </a:lnTo>
                <a:lnTo>
                  <a:pt x="278" y="72"/>
                </a:lnTo>
                <a:lnTo>
                  <a:pt x="278" y="71"/>
                </a:lnTo>
                <a:lnTo>
                  <a:pt x="279" y="71"/>
                </a:lnTo>
                <a:lnTo>
                  <a:pt x="279" y="72"/>
                </a:lnTo>
                <a:lnTo>
                  <a:pt x="279" y="71"/>
                </a:lnTo>
                <a:lnTo>
                  <a:pt x="279" y="72"/>
                </a:lnTo>
                <a:lnTo>
                  <a:pt x="279" y="71"/>
                </a:lnTo>
                <a:lnTo>
                  <a:pt x="280" y="71"/>
                </a:lnTo>
                <a:lnTo>
                  <a:pt x="280" y="72"/>
                </a:lnTo>
                <a:lnTo>
                  <a:pt x="280" y="71"/>
                </a:lnTo>
                <a:lnTo>
                  <a:pt x="280" y="72"/>
                </a:lnTo>
                <a:lnTo>
                  <a:pt x="280" y="71"/>
                </a:lnTo>
                <a:lnTo>
                  <a:pt x="281" y="71"/>
                </a:lnTo>
                <a:lnTo>
                  <a:pt x="281" y="72"/>
                </a:lnTo>
                <a:lnTo>
                  <a:pt x="280" y="72"/>
                </a:lnTo>
                <a:lnTo>
                  <a:pt x="281" y="72"/>
                </a:lnTo>
                <a:lnTo>
                  <a:pt x="281" y="73"/>
                </a:lnTo>
                <a:lnTo>
                  <a:pt x="282" y="73"/>
                </a:lnTo>
                <a:lnTo>
                  <a:pt x="281" y="72"/>
                </a:lnTo>
                <a:lnTo>
                  <a:pt x="282" y="72"/>
                </a:lnTo>
                <a:lnTo>
                  <a:pt x="281" y="72"/>
                </a:lnTo>
                <a:lnTo>
                  <a:pt x="282" y="72"/>
                </a:lnTo>
                <a:lnTo>
                  <a:pt x="281" y="72"/>
                </a:lnTo>
                <a:lnTo>
                  <a:pt x="282" y="72"/>
                </a:lnTo>
                <a:lnTo>
                  <a:pt x="282" y="71"/>
                </a:lnTo>
                <a:lnTo>
                  <a:pt x="282" y="72"/>
                </a:lnTo>
                <a:lnTo>
                  <a:pt x="282" y="71"/>
                </a:lnTo>
                <a:lnTo>
                  <a:pt x="283" y="71"/>
                </a:lnTo>
                <a:lnTo>
                  <a:pt x="282" y="71"/>
                </a:lnTo>
                <a:lnTo>
                  <a:pt x="283" y="71"/>
                </a:lnTo>
                <a:lnTo>
                  <a:pt x="283" y="72"/>
                </a:lnTo>
                <a:lnTo>
                  <a:pt x="283" y="71"/>
                </a:lnTo>
                <a:lnTo>
                  <a:pt x="283" y="72"/>
                </a:lnTo>
                <a:lnTo>
                  <a:pt x="283" y="71"/>
                </a:lnTo>
                <a:lnTo>
                  <a:pt x="283" y="72"/>
                </a:lnTo>
                <a:lnTo>
                  <a:pt x="283" y="71"/>
                </a:lnTo>
                <a:lnTo>
                  <a:pt x="284" y="71"/>
                </a:lnTo>
                <a:lnTo>
                  <a:pt x="284" y="72"/>
                </a:lnTo>
                <a:lnTo>
                  <a:pt x="284" y="71"/>
                </a:lnTo>
                <a:lnTo>
                  <a:pt x="284" y="72"/>
                </a:lnTo>
                <a:lnTo>
                  <a:pt x="285" y="72"/>
                </a:lnTo>
                <a:lnTo>
                  <a:pt x="285" y="73"/>
                </a:lnTo>
                <a:lnTo>
                  <a:pt x="284" y="73"/>
                </a:lnTo>
                <a:lnTo>
                  <a:pt x="284" y="74"/>
                </a:lnTo>
                <a:lnTo>
                  <a:pt x="285" y="74"/>
                </a:lnTo>
                <a:lnTo>
                  <a:pt x="285" y="75"/>
                </a:lnTo>
                <a:lnTo>
                  <a:pt x="285" y="74"/>
                </a:lnTo>
                <a:lnTo>
                  <a:pt x="286" y="74"/>
                </a:lnTo>
                <a:lnTo>
                  <a:pt x="286" y="75"/>
                </a:lnTo>
                <a:lnTo>
                  <a:pt x="286" y="76"/>
                </a:lnTo>
                <a:lnTo>
                  <a:pt x="286" y="75"/>
                </a:lnTo>
                <a:lnTo>
                  <a:pt x="286" y="76"/>
                </a:lnTo>
                <a:lnTo>
                  <a:pt x="287" y="76"/>
                </a:lnTo>
                <a:lnTo>
                  <a:pt x="287" y="75"/>
                </a:lnTo>
                <a:lnTo>
                  <a:pt x="287" y="76"/>
                </a:lnTo>
                <a:lnTo>
                  <a:pt x="287" y="75"/>
                </a:lnTo>
                <a:lnTo>
                  <a:pt x="288" y="75"/>
                </a:lnTo>
                <a:lnTo>
                  <a:pt x="287" y="75"/>
                </a:lnTo>
                <a:lnTo>
                  <a:pt x="288" y="75"/>
                </a:lnTo>
                <a:lnTo>
                  <a:pt x="288" y="74"/>
                </a:lnTo>
                <a:lnTo>
                  <a:pt x="288" y="75"/>
                </a:lnTo>
                <a:lnTo>
                  <a:pt x="289" y="75"/>
                </a:lnTo>
                <a:lnTo>
                  <a:pt x="289" y="74"/>
                </a:lnTo>
                <a:lnTo>
                  <a:pt x="289" y="73"/>
                </a:lnTo>
                <a:lnTo>
                  <a:pt x="289" y="72"/>
                </a:lnTo>
                <a:lnTo>
                  <a:pt x="289" y="71"/>
                </a:lnTo>
                <a:lnTo>
                  <a:pt x="289" y="72"/>
                </a:lnTo>
                <a:lnTo>
                  <a:pt x="289" y="71"/>
                </a:lnTo>
                <a:lnTo>
                  <a:pt x="290" y="71"/>
                </a:lnTo>
                <a:lnTo>
                  <a:pt x="290" y="72"/>
                </a:lnTo>
                <a:lnTo>
                  <a:pt x="290" y="71"/>
                </a:lnTo>
                <a:lnTo>
                  <a:pt x="290" y="72"/>
                </a:lnTo>
                <a:lnTo>
                  <a:pt x="290" y="71"/>
                </a:lnTo>
                <a:lnTo>
                  <a:pt x="291" y="71"/>
                </a:lnTo>
                <a:lnTo>
                  <a:pt x="291" y="72"/>
                </a:lnTo>
                <a:lnTo>
                  <a:pt x="291" y="71"/>
                </a:lnTo>
                <a:lnTo>
                  <a:pt x="291" y="72"/>
                </a:lnTo>
                <a:lnTo>
                  <a:pt x="291" y="71"/>
                </a:lnTo>
                <a:lnTo>
                  <a:pt x="291" y="72"/>
                </a:lnTo>
                <a:lnTo>
                  <a:pt x="292" y="72"/>
                </a:lnTo>
                <a:lnTo>
                  <a:pt x="291" y="72"/>
                </a:lnTo>
                <a:lnTo>
                  <a:pt x="292" y="72"/>
                </a:lnTo>
                <a:lnTo>
                  <a:pt x="292" y="73"/>
                </a:lnTo>
                <a:lnTo>
                  <a:pt x="292" y="72"/>
                </a:lnTo>
                <a:lnTo>
                  <a:pt x="293" y="72"/>
                </a:lnTo>
                <a:lnTo>
                  <a:pt x="293" y="71"/>
                </a:lnTo>
                <a:lnTo>
                  <a:pt x="293" y="72"/>
                </a:lnTo>
                <a:lnTo>
                  <a:pt x="293" y="71"/>
                </a:lnTo>
                <a:lnTo>
                  <a:pt x="294" y="71"/>
                </a:lnTo>
                <a:lnTo>
                  <a:pt x="294" y="72"/>
                </a:lnTo>
                <a:lnTo>
                  <a:pt x="294" y="71"/>
                </a:lnTo>
                <a:lnTo>
                  <a:pt x="294" y="72"/>
                </a:lnTo>
                <a:lnTo>
                  <a:pt x="294" y="71"/>
                </a:lnTo>
                <a:lnTo>
                  <a:pt x="294" y="72"/>
                </a:lnTo>
                <a:lnTo>
                  <a:pt x="294" y="71"/>
                </a:lnTo>
                <a:lnTo>
                  <a:pt x="295" y="71"/>
                </a:lnTo>
                <a:lnTo>
                  <a:pt x="294" y="71"/>
                </a:lnTo>
                <a:lnTo>
                  <a:pt x="295" y="71"/>
                </a:lnTo>
                <a:lnTo>
                  <a:pt x="295" y="70"/>
                </a:lnTo>
                <a:lnTo>
                  <a:pt x="294" y="70"/>
                </a:lnTo>
                <a:lnTo>
                  <a:pt x="295" y="70"/>
                </a:lnTo>
                <a:lnTo>
                  <a:pt x="294" y="70"/>
                </a:lnTo>
                <a:lnTo>
                  <a:pt x="294" y="69"/>
                </a:lnTo>
                <a:lnTo>
                  <a:pt x="295" y="69"/>
                </a:lnTo>
                <a:lnTo>
                  <a:pt x="294" y="69"/>
                </a:lnTo>
                <a:lnTo>
                  <a:pt x="295" y="69"/>
                </a:lnTo>
                <a:lnTo>
                  <a:pt x="295" y="68"/>
                </a:lnTo>
                <a:lnTo>
                  <a:pt x="294" y="68"/>
                </a:lnTo>
                <a:lnTo>
                  <a:pt x="295" y="68"/>
                </a:lnTo>
                <a:lnTo>
                  <a:pt x="294" y="68"/>
                </a:lnTo>
                <a:lnTo>
                  <a:pt x="294" y="67"/>
                </a:lnTo>
                <a:lnTo>
                  <a:pt x="294" y="68"/>
                </a:lnTo>
                <a:lnTo>
                  <a:pt x="293" y="68"/>
                </a:lnTo>
                <a:lnTo>
                  <a:pt x="293" y="67"/>
                </a:lnTo>
                <a:lnTo>
                  <a:pt x="292" y="67"/>
                </a:lnTo>
                <a:lnTo>
                  <a:pt x="292" y="66"/>
                </a:lnTo>
                <a:lnTo>
                  <a:pt x="292" y="67"/>
                </a:lnTo>
                <a:lnTo>
                  <a:pt x="292" y="66"/>
                </a:lnTo>
                <a:lnTo>
                  <a:pt x="293" y="66"/>
                </a:lnTo>
                <a:lnTo>
                  <a:pt x="293" y="65"/>
                </a:lnTo>
                <a:lnTo>
                  <a:pt x="294" y="65"/>
                </a:lnTo>
                <a:lnTo>
                  <a:pt x="295" y="65"/>
                </a:lnTo>
                <a:lnTo>
                  <a:pt x="294" y="65"/>
                </a:lnTo>
                <a:lnTo>
                  <a:pt x="295" y="65"/>
                </a:lnTo>
                <a:lnTo>
                  <a:pt x="295" y="64"/>
                </a:lnTo>
                <a:lnTo>
                  <a:pt x="294" y="64"/>
                </a:lnTo>
                <a:lnTo>
                  <a:pt x="295" y="64"/>
                </a:lnTo>
                <a:lnTo>
                  <a:pt x="294" y="64"/>
                </a:lnTo>
                <a:lnTo>
                  <a:pt x="294" y="63"/>
                </a:lnTo>
                <a:lnTo>
                  <a:pt x="295" y="63"/>
                </a:lnTo>
                <a:lnTo>
                  <a:pt x="294" y="63"/>
                </a:lnTo>
                <a:lnTo>
                  <a:pt x="295" y="63"/>
                </a:lnTo>
                <a:lnTo>
                  <a:pt x="295" y="62"/>
                </a:lnTo>
                <a:lnTo>
                  <a:pt x="295" y="61"/>
                </a:lnTo>
                <a:lnTo>
                  <a:pt x="295" y="62"/>
                </a:lnTo>
                <a:lnTo>
                  <a:pt x="294" y="62"/>
                </a:lnTo>
                <a:lnTo>
                  <a:pt x="295" y="62"/>
                </a:lnTo>
                <a:lnTo>
                  <a:pt x="294" y="62"/>
                </a:lnTo>
                <a:lnTo>
                  <a:pt x="294" y="61"/>
                </a:lnTo>
                <a:lnTo>
                  <a:pt x="294" y="62"/>
                </a:lnTo>
                <a:lnTo>
                  <a:pt x="293" y="62"/>
                </a:lnTo>
                <a:lnTo>
                  <a:pt x="293" y="61"/>
                </a:lnTo>
                <a:lnTo>
                  <a:pt x="293" y="62"/>
                </a:lnTo>
                <a:lnTo>
                  <a:pt x="293" y="61"/>
                </a:lnTo>
                <a:lnTo>
                  <a:pt x="293" y="60"/>
                </a:lnTo>
                <a:lnTo>
                  <a:pt x="293" y="61"/>
                </a:lnTo>
                <a:lnTo>
                  <a:pt x="292" y="61"/>
                </a:lnTo>
                <a:lnTo>
                  <a:pt x="292" y="60"/>
                </a:lnTo>
                <a:lnTo>
                  <a:pt x="292" y="61"/>
                </a:lnTo>
                <a:lnTo>
                  <a:pt x="292" y="60"/>
                </a:lnTo>
                <a:lnTo>
                  <a:pt x="291" y="60"/>
                </a:lnTo>
                <a:lnTo>
                  <a:pt x="291" y="61"/>
                </a:lnTo>
                <a:lnTo>
                  <a:pt x="292" y="61"/>
                </a:lnTo>
                <a:lnTo>
                  <a:pt x="291" y="61"/>
                </a:lnTo>
                <a:lnTo>
                  <a:pt x="291" y="62"/>
                </a:lnTo>
                <a:lnTo>
                  <a:pt x="291" y="61"/>
                </a:lnTo>
                <a:lnTo>
                  <a:pt x="291" y="62"/>
                </a:lnTo>
                <a:lnTo>
                  <a:pt x="291" y="61"/>
                </a:lnTo>
                <a:lnTo>
                  <a:pt x="290" y="61"/>
                </a:lnTo>
                <a:lnTo>
                  <a:pt x="290" y="62"/>
                </a:lnTo>
                <a:lnTo>
                  <a:pt x="290" y="61"/>
                </a:lnTo>
                <a:lnTo>
                  <a:pt x="290" y="62"/>
                </a:lnTo>
                <a:lnTo>
                  <a:pt x="289" y="62"/>
                </a:lnTo>
                <a:lnTo>
                  <a:pt x="289" y="61"/>
                </a:lnTo>
                <a:lnTo>
                  <a:pt x="289" y="60"/>
                </a:lnTo>
                <a:lnTo>
                  <a:pt x="289" y="61"/>
                </a:lnTo>
                <a:lnTo>
                  <a:pt x="289" y="60"/>
                </a:lnTo>
                <a:lnTo>
                  <a:pt x="289" y="59"/>
                </a:lnTo>
                <a:lnTo>
                  <a:pt x="289" y="58"/>
                </a:lnTo>
                <a:lnTo>
                  <a:pt x="288" y="58"/>
                </a:lnTo>
                <a:lnTo>
                  <a:pt x="287" y="58"/>
                </a:lnTo>
                <a:lnTo>
                  <a:pt x="288" y="58"/>
                </a:lnTo>
                <a:lnTo>
                  <a:pt x="288" y="57"/>
                </a:lnTo>
                <a:lnTo>
                  <a:pt x="287" y="57"/>
                </a:lnTo>
                <a:lnTo>
                  <a:pt x="287" y="56"/>
                </a:lnTo>
                <a:lnTo>
                  <a:pt x="287" y="57"/>
                </a:lnTo>
                <a:lnTo>
                  <a:pt x="287" y="56"/>
                </a:lnTo>
                <a:lnTo>
                  <a:pt x="288" y="56"/>
                </a:lnTo>
                <a:lnTo>
                  <a:pt x="287" y="56"/>
                </a:lnTo>
                <a:lnTo>
                  <a:pt x="288" y="56"/>
                </a:lnTo>
                <a:lnTo>
                  <a:pt x="288" y="55"/>
                </a:lnTo>
                <a:lnTo>
                  <a:pt x="288" y="56"/>
                </a:lnTo>
                <a:lnTo>
                  <a:pt x="289" y="56"/>
                </a:lnTo>
                <a:lnTo>
                  <a:pt x="289" y="55"/>
                </a:lnTo>
                <a:lnTo>
                  <a:pt x="289" y="54"/>
                </a:lnTo>
                <a:lnTo>
                  <a:pt x="289" y="53"/>
                </a:lnTo>
                <a:lnTo>
                  <a:pt x="289" y="52"/>
                </a:lnTo>
                <a:lnTo>
                  <a:pt x="289" y="53"/>
                </a:lnTo>
                <a:lnTo>
                  <a:pt x="289" y="52"/>
                </a:lnTo>
                <a:lnTo>
                  <a:pt x="290" y="52"/>
                </a:lnTo>
                <a:lnTo>
                  <a:pt x="290" y="53"/>
                </a:lnTo>
                <a:lnTo>
                  <a:pt x="290" y="52"/>
                </a:lnTo>
                <a:lnTo>
                  <a:pt x="290" y="53"/>
                </a:lnTo>
                <a:lnTo>
                  <a:pt x="290" y="52"/>
                </a:lnTo>
                <a:lnTo>
                  <a:pt x="291" y="52"/>
                </a:lnTo>
                <a:lnTo>
                  <a:pt x="291" y="53"/>
                </a:lnTo>
                <a:lnTo>
                  <a:pt x="291" y="52"/>
                </a:lnTo>
                <a:lnTo>
                  <a:pt x="291" y="53"/>
                </a:lnTo>
                <a:lnTo>
                  <a:pt x="291" y="52"/>
                </a:lnTo>
                <a:lnTo>
                  <a:pt x="291" y="53"/>
                </a:lnTo>
                <a:lnTo>
                  <a:pt x="292" y="53"/>
                </a:lnTo>
                <a:lnTo>
                  <a:pt x="291" y="53"/>
                </a:lnTo>
                <a:lnTo>
                  <a:pt x="292" y="53"/>
                </a:lnTo>
                <a:lnTo>
                  <a:pt x="292" y="54"/>
                </a:lnTo>
                <a:lnTo>
                  <a:pt x="292" y="53"/>
                </a:lnTo>
                <a:lnTo>
                  <a:pt x="293" y="53"/>
                </a:lnTo>
                <a:lnTo>
                  <a:pt x="293" y="52"/>
                </a:lnTo>
                <a:lnTo>
                  <a:pt x="293" y="53"/>
                </a:lnTo>
                <a:lnTo>
                  <a:pt x="293" y="52"/>
                </a:lnTo>
                <a:lnTo>
                  <a:pt x="294" y="52"/>
                </a:lnTo>
                <a:lnTo>
                  <a:pt x="294" y="53"/>
                </a:lnTo>
                <a:lnTo>
                  <a:pt x="294" y="52"/>
                </a:lnTo>
                <a:lnTo>
                  <a:pt x="294" y="53"/>
                </a:lnTo>
                <a:lnTo>
                  <a:pt x="294" y="52"/>
                </a:lnTo>
                <a:lnTo>
                  <a:pt x="294" y="53"/>
                </a:lnTo>
                <a:lnTo>
                  <a:pt x="294" y="52"/>
                </a:lnTo>
                <a:lnTo>
                  <a:pt x="295" y="52"/>
                </a:lnTo>
                <a:lnTo>
                  <a:pt x="294" y="52"/>
                </a:lnTo>
                <a:lnTo>
                  <a:pt x="295" y="52"/>
                </a:lnTo>
                <a:lnTo>
                  <a:pt x="295" y="51"/>
                </a:lnTo>
                <a:lnTo>
                  <a:pt x="295" y="52"/>
                </a:lnTo>
                <a:lnTo>
                  <a:pt x="295" y="51"/>
                </a:lnTo>
                <a:lnTo>
                  <a:pt x="294" y="51"/>
                </a:lnTo>
                <a:lnTo>
                  <a:pt x="295" y="51"/>
                </a:lnTo>
                <a:lnTo>
                  <a:pt x="294" y="51"/>
                </a:lnTo>
                <a:lnTo>
                  <a:pt x="294" y="50"/>
                </a:lnTo>
                <a:lnTo>
                  <a:pt x="295" y="50"/>
                </a:lnTo>
                <a:lnTo>
                  <a:pt x="294" y="50"/>
                </a:lnTo>
                <a:lnTo>
                  <a:pt x="295" y="50"/>
                </a:lnTo>
                <a:lnTo>
                  <a:pt x="295" y="49"/>
                </a:lnTo>
                <a:lnTo>
                  <a:pt x="294" y="49"/>
                </a:lnTo>
                <a:lnTo>
                  <a:pt x="295" y="49"/>
                </a:lnTo>
                <a:lnTo>
                  <a:pt x="294" y="49"/>
                </a:lnTo>
                <a:lnTo>
                  <a:pt x="294" y="48"/>
                </a:lnTo>
                <a:lnTo>
                  <a:pt x="294" y="49"/>
                </a:lnTo>
                <a:lnTo>
                  <a:pt x="293" y="49"/>
                </a:lnTo>
                <a:lnTo>
                  <a:pt x="293" y="48"/>
                </a:lnTo>
                <a:lnTo>
                  <a:pt x="292" y="48"/>
                </a:lnTo>
                <a:lnTo>
                  <a:pt x="292" y="47"/>
                </a:lnTo>
                <a:lnTo>
                  <a:pt x="293" y="47"/>
                </a:lnTo>
                <a:lnTo>
                  <a:pt x="293" y="46"/>
                </a:lnTo>
                <a:lnTo>
                  <a:pt x="293" y="47"/>
                </a:lnTo>
                <a:lnTo>
                  <a:pt x="293" y="46"/>
                </a:lnTo>
                <a:lnTo>
                  <a:pt x="294" y="46"/>
                </a:lnTo>
                <a:lnTo>
                  <a:pt x="295" y="46"/>
                </a:lnTo>
                <a:lnTo>
                  <a:pt x="294" y="46"/>
                </a:lnTo>
                <a:lnTo>
                  <a:pt x="295" y="46"/>
                </a:lnTo>
                <a:lnTo>
                  <a:pt x="295" y="45"/>
                </a:lnTo>
                <a:lnTo>
                  <a:pt x="294" y="45"/>
                </a:lnTo>
                <a:lnTo>
                  <a:pt x="295" y="45"/>
                </a:lnTo>
                <a:lnTo>
                  <a:pt x="294" y="45"/>
                </a:lnTo>
                <a:lnTo>
                  <a:pt x="294" y="44"/>
                </a:lnTo>
                <a:lnTo>
                  <a:pt x="295" y="44"/>
                </a:lnTo>
                <a:lnTo>
                  <a:pt x="294" y="44"/>
                </a:lnTo>
                <a:lnTo>
                  <a:pt x="295" y="44"/>
                </a:lnTo>
                <a:lnTo>
                  <a:pt x="295" y="43"/>
                </a:lnTo>
                <a:lnTo>
                  <a:pt x="295" y="42"/>
                </a:lnTo>
                <a:lnTo>
                  <a:pt x="295" y="43"/>
                </a:lnTo>
                <a:lnTo>
                  <a:pt x="294" y="43"/>
                </a:lnTo>
                <a:lnTo>
                  <a:pt x="295" y="43"/>
                </a:lnTo>
                <a:lnTo>
                  <a:pt x="294" y="43"/>
                </a:lnTo>
                <a:lnTo>
                  <a:pt x="294" y="42"/>
                </a:lnTo>
                <a:lnTo>
                  <a:pt x="294" y="43"/>
                </a:lnTo>
                <a:lnTo>
                  <a:pt x="293" y="43"/>
                </a:lnTo>
                <a:lnTo>
                  <a:pt x="293" y="42"/>
                </a:lnTo>
                <a:lnTo>
                  <a:pt x="293" y="43"/>
                </a:lnTo>
                <a:lnTo>
                  <a:pt x="293" y="42"/>
                </a:lnTo>
                <a:lnTo>
                  <a:pt x="293" y="41"/>
                </a:lnTo>
                <a:lnTo>
                  <a:pt x="293" y="42"/>
                </a:lnTo>
                <a:lnTo>
                  <a:pt x="292" y="42"/>
                </a:lnTo>
                <a:lnTo>
                  <a:pt x="292" y="41"/>
                </a:lnTo>
                <a:lnTo>
                  <a:pt x="292" y="42"/>
                </a:lnTo>
                <a:lnTo>
                  <a:pt x="292" y="41"/>
                </a:lnTo>
                <a:lnTo>
                  <a:pt x="291" y="41"/>
                </a:lnTo>
                <a:lnTo>
                  <a:pt x="291" y="42"/>
                </a:lnTo>
                <a:lnTo>
                  <a:pt x="292" y="42"/>
                </a:lnTo>
                <a:lnTo>
                  <a:pt x="291" y="42"/>
                </a:lnTo>
                <a:lnTo>
                  <a:pt x="291" y="43"/>
                </a:lnTo>
                <a:lnTo>
                  <a:pt x="291" y="42"/>
                </a:lnTo>
                <a:lnTo>
                  <a:pt x="291" y="43"/>
                </a:lnTo>
                <a:lnTo>
                  <a:pt x="291" y="42"/>
                </a:lnTo>
                <a:lnTo>
                  <a:pt x="290" y="42"/>
                </a:lnTo>
                <a:lnTo>
                  <a:pt x="290" y="43"/>
                </a:lnTo>
                <a:lnTo>
                  <a:pt x="290" y="42"/>
                </a:lnTo>
                <a:lnTo>
                  <a:pt x="290" y="43"/>
                </a:lnTo>
                <a:lnTo>
                  <a:pt x="289" y="43"/>
                </a:lnTo>
                <a:lnTo>
                  <a:pt x="289" y="42"/>
                </a:lnTo>
                <a:lnTo>
                  <a:pt x="289" y="41"/>
                </a:lnTo>
                <a:lnTo>
                  <a:pt x="289" y="42"/>
                </a:lnTo>
                <a:lnTo>
                  <a:pt x="289" y="41"/>
                </a:lnTo>
                <a:lnTo>
                  <a:pt x="289" y="40"/>
                </a:lnTo>
                <a:lnTo>
                  <a:pt x="289" y="39"/>
                </a:lnTo>
                <a:lnTo>
                  <a:pt x="289" y="40"/>
                </a:lnTo>
                <a:lnTo>
                  <a:pt x="289" y="39"/>
                </a:lnTo>
                <a:lnTo>
                  <a:pt x="289" y="40"/>
                </a:lnTo>
                <a:lnTo>
                  <a:pt x="289" y="39"/>
                </a:lnTo>
                <a:lnTo>
                  <a:pt x="289" y="40"/>
                </a:lnTo>
                <a:lnTo>
                  <a:pt x="289" y="39"/>
                </a:lnTo>
                <a:lnTo>
                  <a:pt x="288" y="39"/>
                </a:lnTo>
                <a:lnTo>
                  <a:pt x="288" y="40"/>
                </a:lnTo>
                <a:lnTo>
                  <a:pt x="288" y="39"/>
                </a:lnTo>
                <a:lnTo>
                  <a:pt x="288" y="40"/>
                </a:lnTo>
                <a:lnTo>
                  <a:pt x="288" y="39"/>
                </a:lnTo>
                <a:lnTo>
                  <a:pt x="288" y="40"/>
                </a:lnTo>
                <a:lnTo>
                  <a:pt x="288" y="39"/>
                </a:lnTo>
                <a:lnTo>
                  <a:pt x="288" y="40"/>
                </a:lnTo>
                <a:lnTo>
                  <a:pt x="288" y="39"/>
                </a:lnTo>
                <a:lnTo>
                  <a:pt x="287" y="39"/>
                </a:lnTo>
                <a:lnTo>
                  <a:pt x="288" y="39"/>
                </a:lnTo>
                <a:lnTo>
                  <a:pt x="288" y="38"/>
                </a:lnTo>
                <a:lnTo>
                  <a:pt x="287" y="38"/>
                </a:lnTo>
                <a:lnTo>
                  <a:pt x="286" y="38"/>
                </a:lnTo>
                <a:lnTo>
                  <a:pt x="286" y="39"/>
                </a:lnTo>
                <a:lnTo>
                  <a:pt x="286" y="40"/>
                </a:lnTo>
                <a:lnTo>
                  <a:pt x="286" y="39"/>
                </a:lnTo>
                <a:lnTo>
                  <a:pt x="286" y="40"/>
                </a:lnTo>
                <a:lnTo>
                  <a:pt x="286" y="39"/>
                </a:lnTo>
                <a:lnTo>
                  <a:pt x="285" y="39"/>
                </a:lnTo>
                <a:lnTo>
                  <a:pt x="285" y="40"/>
                </a:lnTo>
                <a:lnTo>
                  <a:pt x="285" y="39"/>
                </a:lnTo>
                <a:lnTo>
                  <a:pt x="285" y="40"/>
                </a:lnTo>
                <a:lnTo>
                  <a:pt x="285" y="39"/>
                </a:lnTo>
                <a:lnTo>
                  <a:pt x="285" y="40"/>
                </a:lnTo>
                <a:lnTo>
                  <a:pt x="284" y="40"/>
                </a:lnTo>
                <a:lnTo>
                  <a:pt x="284" y="39"/>
                </a:lnTo>
                <a:lnTo>
                  <a:pt x="284" y="40"/>
                </a:lnTo>
                <a:lnTo>
                  <a:pt x="284" y="39"/>
                </a:lnTo>
                <a:lnTo>
                  <a:pt x="284" y="40"/>
                </a:lnTo>
                <a:lnTo>
                  <a:pt x="284" y="39"/>
                </a:lnTo>
                <a:lnTo>
                  <a:pt x="284" y="40"/>
                </a:lnTo>
                <a:lnTo>
                  <a:pt x="284" y="41"/>
                </a:lnTo>
                <a:lnTo>
                  <a:pt x="285" y="41"/>
                </a:lnTo>
                <a:lnTo>
                  <a:pt x="285" y="42"/>
                </a:lnTo>
                <a:lnTo>
                  <a:pt x="284" y="42"/>
                </a:lnTo>
                <a:lnTo>
                  <a:pt x="284" y="41"/>
                </a:lnTo>
                <a:lnTo>
                  <a:pt x="284" y="42"/>
                </a:lnTo>
                <a:lnTo>
                  <a:pt x="284" y="43"/>
                </a:lnTo>
                <a:lnTo>
                  <a:pt x="284" y="42"/>
                </a:lnTo>
                <a:lnTo>
                  <a:pt x="284" y="43"/>
                </a:lnTo>
                <a:lnTo>
                  <a:pt x="283" y="43"/>
                </a:lnTo>
                <a:lnTo>
                  <a:pt x="283" y="42"/>
                </a:lnTo>
                <a:lnTo>
                  <a:pt x="283" y="43"/>
                </a:lnTo>
                <a:lnTo>
                  <a:pt x="282" y="43"/>
                </a:lnTo>
                <a:lnTo>
                  <a:pt x="283" y="43"/>
                </a:lnTo>
                <a:lnTo>
                  <a:pt x="282" y="43"/>
                </a:lnTo>
                <a:lnTo>
                  <a:pt x="282" y="42"/>
                </a:lnTo>
                <a:lnTo>
                  <a:pt x="282" y="43"/>
                </a:lnTo>
                <a:lnTo>
                  <a:pt x="282" y="42"/>
                </a:lnTo>
                <a:lnTo>
                  <a:pt x="282" y="41"/>
                </a:lnTo>
                <a:lnTo>
                  <a:pt x="282" y="42"/>
                </a:lnTo>
                <a:lnTo>
                  <a:pt x="281" y="42"/>
                </a:lnTo>
                <a:lnTo>
                  <a:pt x="282" y="41"/>
                </a:lnTo>
                <a:lnTo>
                  <a:pt x="281" y="41"/>
                </a:lnTo>
                <a:lnTo>
                  <a:pt x="282" y="41"/>
                </a:lnTo>
                <a:lnTo>
                  <a:pt x="281" y="41"/>
                </a:lnTo>
                <a:lnTo>
                  <a:pt x="282" y="41"/>
                </a:lnTo>
                <a:lnTo>
                  <a:pt x="281" y="41"/>
                </a:lnTo>
                <a:lnTo>
                  <a:pt x="281" y="42"/>
                </a:lnTo>
                <a:lnTo>
                  <a:pt x="281" y="41"/>
                </a:lnTo>
                <a:lnTo>
                  <a:pt x="281" y="42"/>
                </a:lnTo>
                <a:lnTo>
                  <a:pt x="280" y="42"/>
                </a:lnTo>
                <a:lnTo>
                  <a:pt x="281" y="42"/>
                </a:lnTo>
                <a:lnTo>
                  <a:pt x="280" y="42"/>
                </a:lnTo>
                <a:lnTo>
                  <a:pt x="280" y="43"/>
                </a:lnTo>
                <a:lnTo>
                  <a:pt x="280" y="42"/>
                </a:lnTo>
                <a:lnTo>
                  <a:pt x="280" y="43"/>
                </a:lnTo>
                <a:lnTo>
                  <a:pt x="280" y="42"/>
                </a:lnTo>
                <a:lnTo>
                  <a:pt x="279" y="42"/>
                </a:lnTo>
                <a:lnTo>
                  <a:pt x="279" y="43"/>
                </a:lnTo>
                <a:lnTo>
                  <a:pt x="279" y="42"/>
                </a:lnTo>
                <a:lnTo>
                  <a:pt x="279" y="43"/>
                </a:lnTo>
                <a:lnTo>
                  <a:pt x="278" y="43"/>
                </a:lnTo>
                <a:lnTo>
                  <a:pt x="278" y="42"/>
                </a:lnTo>
                <a:lnTo>
                  <a:pt x="278" y="41"/>
                </a:lnTo>
                <a:lnTo>
                  <a:pt x="278" y="42"/>
                </a:lnTo>
                <a:lnTo>
                  <a:pt x="278" y="41"/>
                </a:lnTo>
                <a:lnTo>
                  <a:pt x="278" y="40"/>
                </a:lnTo>
                <a:lnTo>
                  <a:pt x="278" y="39"/>
                </a:lnTo>
                <a:lnTo>
                  <a:pt x="278" y="40"/>
                </a:lnTo>
                <a:lnTo>
                  <a:pt x="278" y="39"/>
                </a:lnTo>
                <a:lnTo>
                  <a:pt x="278" y="40"/>
                </a:lnTo>
                <a:lnTo>
                  <a:pt x="278" y="39"/>
                </a:lnTo>
                <a:lnTo>
                  <a:pt x="278" y="40"/>
                </a:lnTo>
                <a:lnTo>
                  <a:pt x="278" y="39"/>
                </a:lnTo>
                <a:lnTo>
                  <a:pt x="277" y="39"/>
                </a:lnTo>
                <a:lnTo>
                  <a:pt x="277" y="40"/>
                </a:lnTo>
                <a:lnTo>
                  <a:pt x="277" y="39"/>
                </a:lnTo>
                <a:lnTo>
                  <a:pt x="277" y="40"/>
                </a:lnTo>
                <a:lnTo>
                  <a:pt x="277" y="39"/>
                </a:lnTo>
                <a:lnTo>
                  <a:pt x="277" y="40"/>
                </a:lnTo>
                <a:lnTo>
                  <a:pt x="277" y="39"/>
                </a:lnTo>
                <a:lnTo>
                  <a:pt x="277" y="40"/>
                </a:lnTo>
                <a:lnTo>
                  <a:pt x="277" y="39"/>
                </a:lnTo>
                <a:lnTo>
                  <a:pt x="276" y="39"/>
                </a:lnTo>
                <a:lnTo>
                  <a:pt x="277" y="39"/>
                </a:lnTo>
                <a:lnTo>
                  <a:pt x="277" y="38"/>
                </a:lnTo>
                <a:lnTo>
                  <a:pt x="276" y="38"/>
                </a:lnTo>
                <a:lnTo>
                  <a:pt x="276" y="37"/>
                </a:lnTo>
                <a:lnTo>
                  <a:pt x="276" y="38"/>
                </a:lnTo>
                <a:lnTo>
                  <a:pt x="276" y="37"/>
                </a:lnTo>
                <a:lnTo>
                  <a:pt x="277" y="37"/>
                </a:lnTo>
                <a:lnTo>
                  <a:pt x="276" y="37"/>
                </a:lnTo>
                <a:lnTo>
                  <a:pt x="277" y="37"/>
                </a:lnTo>
                <a:lnTo>
                  <a:pt x="277" y="36"/>
                </a:lnTo>
                <a:lnTo>
                  <a:pt x="277" y="37"/>
                </a:lnTo>
                <a:lnTo>
                  <a:pt x="277" y="36"/>
                </a:lnTo>
                <a:lnTo>
                  <a:pt x="277" y="37"/>
                </a:lnTo>
                <a:lnTo>
                  <a:pt x="278" y="37"/>
                </a:lnTo>
                <a:lnTo>
                  <a:pt x="278" y="36"/>
                </a:lnTo>
                <a:lnTo>
                  <a:pt x="278" y="37"/>
                </a:lnTo>
                <a:lnTo>
                  <a:pt x="278" y="36"/>
                </a:lnTo>
                <a:lnTo>
                  <a:pt x="278" y="35"/>
                </a:lnTo>
                <a:lnTo>
                  <a:pt x="278" y="34"/>
                </a:lnTo>
                <a:lnTo>
                  <a:pt x="278" y="33"/>
                </a:lnTo>
                <a:lnTo>
                  <a:pt x="277" y="33"/>
                </a:lnTo>
                <a:lnTo>
                  <a:pt x="276" y="33"/>
                </a:lnTo>
                <a:lnTo>
                  <a:pt x="276" y="32"/>
                </a:lnTo>
                <a:lnTo>
                  <a:pt x="277" y="32"/>
                </a:lnTo>
                <a:lnTo>
                  <a:pt x="277" y="33"/>
                </a:lnTo>
                <a:lnTo>
                  <a:pt x="277" y="32"/>
                </a:lnTo>
                <a:lnTo>
                  <a:pt x="276" y="32"/>
                </a:lnTo>
                <a:lnTo>
                  <a:pt x="275" y="32"/>
                </a:lnTo>
                <a:lnTo>
                  <a:pt x="276" y="32"/>
                </a:lnTo>
                <a:lnTo>
                  <a:pt x="275" y="32"/>
                </a:lnTo>
                <a:lnTo>
                  <a:pt x="275" y="33"/>
                </a:lnTo>
                <a:lnTo>
                  <a:pt x="275" y="32"/>
                </a:lnTo>
                <a:lnTo>
                  <a:pt x="275" y="33"/>
                </a:lnTo>
                <a:lnTo>
                  <a:pt x="274" y="33"/>
                </a:lnTo>
                <a:lnTo>
                  <a:pt x="273" y="33"/>
                </a:lnTo>
                <a:lnTo>
                  <a:pt x="273" y="32"/>
                </a:lnTo>
                <a:lnTo>
                  <a:pt x="273" y="33"/>
                </a:lnTo>
                <a:lnTo>
                  <a:pt x="273" y="32"/>
                </a:lnTo>
                <a:lnTo>
                  <a:pt x="272" y="32"/>
                </a:lnTo>
                <a:lnTo>
                  <a:pt x="272" y="31"/>
                </a:lnTo>
                <a:lnTo>
                  <a:pt x="273" y="31"/>
                </a:lnTo>
                <a:lnTo>
                  <a:pt x="273" y="30"/>
                </a:lnTo>
                <a:lnTo>
                  <a:pt x="272" y="30"/>
                </a:lnTo>
                <a:lnTo>
                  <a:pt x="272" y="29"/>
                </a:lnTo>
                <a:lnTo>
                  <a:pt x="272" y="30"/>
                </a:lnTo>
                <a:lnTo>
                  <a:pt x="271" y="30"/>
                </a:lnTo>
                <a:lnTo>
                  <a:pt x="271" y="29"/>
                </a:lnTo>
                <a:lnTo>
                  <a:pt x="270" y="29"/>
                </a:lnTo>
                <a:lnTo>
                  <a:pt x="271" y="29"/>
                </a:lnTo>
                <a:lnTo>
                  <a:pt x="270" y="29"/>
                </a:lnTo>
                <a:lnTo>
                  <a:pt x="270" y="28"/>
                </a:lnTo>
                <a:lnTo>
                  <a:pt x="270" y="29"/>
                </a:lnTo>
                <a:lnTo>
                  <a:pt x="269" y="29"/>
                </a:lnTo>
                <a:lnTo>
                  <a:pt x="270" y="29"/>
                </a:lnTo>
                <a:lnTo>
                  <a:pt x="270" y="30"/>
                </a:lnTo>
                <a:lnTo>
                  <a:pt x="269" y="30"/>
                </a:lnTo>
                <a:lnTo>
                  <a:pt x="268" y="30"/>
                </a:lnTo>
                <a:lnTo>
                  <a:pt x="268" y="29"/>
                </a:lnTo>
                <a:lnTo>
                  <a:pt x="268" y="30"/>
                </a:lnTo>
                <a:lnTo>
                  <a:pt x="268" y="31"/>
                </a:lnTo>
                <a:lnTo>
                  <a:pt x="268" y="32"/>
                </a:lnTo>
                <a:lnTo>
                  <a:pt x="268" y="33"/>
                </a:lnTo>
                <a:lnTo>
                  <a:pt x="268" y="32"/>
                </a:lnTo>
                <a:lnTo>
                  <a:pt x="268" y="33"/>
                </a:lnTo>
                <a:lnTo>
                  <a:pt x="267" y="33"/>
                </a:lnTo>
                <a:lnTo>
                  <a:pt x="266" y="33"/>
                </a:lnTo>
                <a:lnTo>
                  <a:pt x="265" y="33"/>
                </a:lnTo>
                <a:lnTo>
                  <a:pt x="266" y="33"/>
                </a:lnTo>
                <a:lnTo>
                  <a:pt x="265" y="33"/>
                </a:lnTo>
                <a:lnTo>
                  <a:pt x="266" y="33"/>
                </a:lnTo>
                <a:lnTo>
                  <a:pt x="265" y="33"/>
                </a:lnTo>
                <a:lnTo>
                  <a:pt x="266" y="32"/>
                </a:lnTo>
                <a:lnTo>
                  <a:pt x="266" y="33"/>
                </a:lnTo>
                <a:lnTo>
                  <a:pt x="266" y="32"/>
                </a:lnTo>
                <a:lnTo>
                  <a:pt x="265" y="32"/>
                </a:lnTo>
                <a:lnTo>
                  <a:pt x="266" y="32"/>
                </a:lnTo>
                <a:lnTo>
                  <a:pt x="265" y="32"/>
                </a:lnTo>
                <a:lnTo>
                  <a:pt x="264" y="32"/>
                </a:lnTo>
                <a:lnTo>
                  <a:pt x="265" y="32"/>
                </a:lnTo>
                <a:lnTo>
                  <a:pt x="264" y="32"/>
                </a:lnTo>
                <a:lnTo>
                  <a:pt x="265" y="32"/>
                </a:lnTo>
                <a:lnTo>
                  <a:pt x="264" y="32"/>
                </a:lnTo>
                <a:lnTo>
                  <a:pt x="265" y="32"/>
                </a:lnTo>
                <a:lnTo>
                  <a:pt x="264" y="32"/>
                </a:lnTo>
                <a:lnTo>
                  <a:pt x="264" y="33"/>
                </a:lnTo>
                <a:lnTo>
                  <a:pt x="264" y="32"/>
                </a:lnTo>
                <a:lnTo>
                  <a:pt x="264" y="33"/>
                </a:lnTo>
                <a:lnTo>
                  <a:pt x="263" y="33"/>
                </a:lnTo>
                <a:lnTo>
                  <a:pt x="264" y="33"/>
                </a:lnTo>
                <a:lnTo>
                  <a:pt x="263" y="33"/>
                </a:lnTo>
                <a:lnTo>
                  <a:pt x="262" y="33"/>
                </a:lnTo>
                <a:lnTo>
                  <a:pt x="262" y="34"/>
                </a:lnTo>
                <a:lnTo>
                  <a:pt x="263" y="34"/>
                </a:lnTo>
                <a:lnTo>
                  <a:pt x="263" y="35"/>
                </a:lnTo>
                <a:lnTo>
                  <a:pt x="262" y="35"/>
                </a:lnTo>
                <a:lnTo>
                  <a:pt x="262" y="36"/>
                </a:lnTo>
                <a:lnTo>
                  <a:pt x="262" y="37"/>
                </a:lnTo>
                <a:lnTo>
                  <a:pt x="262" y="36"/>
                </a:lnTo>
                <a:lnTo>
                  <a:pt x="263" y="36"/>
                </a:lnTo>
                <a:lnTo>
                  <a:pt x="263" y="37"/>
                </a:lnTo>
                <a:lnTo>
                  <a:pt x="263" y="36"/>
                </a:lnTo>
                <a:lnTo>
                  <a:pt x="264" y="36"/>
                </a:lnTo>
                <a:lnTo>
                  <a:pt x="263" y="36"/>
                </a:lnTo>
                <a:lnTo>
                  <a:pt x="264" y="36"/>
                </a:lnTo>
                <a:lnTo>
                  <a:pt x="264" y="37"/>
                </a:lnTo>
                <a:lnTo>
                  <a:pt x="264" y="36"/>
                </a:lnTo>
                <a:lnTo>
                  <a:pt x="264" y="37"/>
                </a:lnTo>
                <a:lnTo>
                  <a:pt x="264" y="38"/>
                </a:lnTo>
                <a:lnTo>
                  <a:pt x="264" y="37"/>
                </a:lnTo>
                <a:lnTo>
                  <a:pt x="265" y="37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5" y="38"/>
                </a:lnTo>
                <a:lnTo>
                  <a:pt x="264" y="38"/>
                </a:lnTo>
                <a:lnTo>
                  <a:pt x="264" y="39"/>
                </a:lnTo>
                <a:lnTo>
                  <a:pt x="264" y="40"/>
                </a:lnTo>
                <a:lnTo>
                  <a:pt x="264" y="39"/>
                </a:lnTo>
                <a:lnTo>
                  <a:pt x="264" y="40"/>
                </a:lnTo>
                <a:lnTo>
                  <a:pt x="264" y="39"/>
                </a:lnTo>
                <a:lnTo>
                  <a:pt x="263" y="39"/>
                </a:lnTo>
                <a:lnTo>
                  <a:pt x="264" y="39"/>
                </a:lnTo>
                <a:lnTo>
                  <a:pt x="263" y="40"/>
                </a:lnTo>
                <a:lnTo>
                  <a:pt x="263" y="39"/>
                </a:lnTo>
                <a:lnTo>
                  <a:pt x="263" y="40"/>
                </a:lnTo>
                <a:lnTo>
                  <a:pt x="263" y="39"/>
                </a:lnTo>
                <a:lnTo>
                  <a:pt x="263" y="40"/>
                </a:lnTo>
                <a:lnTo>
                  <a:pt x="263" y="39"/>
                </a:lnTo>
                <a:lnTo>
                  <a:pt x="263" y="40"/>
                </a:lnTo>
                <a:lnTo>
                  <a:pt x="262" y="40"/>
                </a:lnTo>
                <a:lnTo>
                  <a:pt x="262" y="39"/>
                </a:lnTo>
                <a:lnTo>
                  <a:pt x="262" y="40"/>
                </a:lnTo>
                <a:lnTo>
                  <a:pt x="262" y="39"/>
                </a:lnTo>
                <a:lnTo>
                  <a:pt x="262" y="40"/>
                </a:lnTo>
                <a:lnTo>
                  <a:pt x="262" y="41"/>
                </a:lnTo>
                <a:lnTo>
                  <a:pt x="263" y="41"/>
                </a:lnTo>
                <a:lnTo>
                  <a:pt x="263" y="42"/>
                </a:lnTo>
                <a:lnTo>
                  <a:pt x="262" y="42"/>
                </a:lnTo>
                <a:lnTo>
                  <a:pt x="262" y="41"/>
                </a:lnTo>
                <a:lnTo>
                  <a:pt x="262" y="42"/>
                </a:lnTo>
                <a:lnTo>
                  <a:pt x="262" y="43"/>
                </a:lnTo>
                <a:lnTo>
                  <a:pt x="262" y="42"/>
                </a:lnTo>
                <a:lnTo>
                  <a:pt x="262" y="43"/>
                </a:lnTo>
                <a:lnTo>
                  <a:pt x="261" y="43"/>
                </a:lnTo>
                <a:lnTo>
                  <a:pt x="261" y="42"/>
                </a:lnTo>
                <a:lnTo>
                  <a:pt x="261" y="43"/>
                </a:lnTo>
                <a:lnTo>
                  <a:pt x="261" y="42"/>
                </a:lnTo>
                <a:lnTo>
                  <a:pt x="261" y="43"/>
                </a:lnTo>
                <a:lnTo>
                  <a:pt x="260" y="43"/>
                </a:lnTo>
                <a:lnTo>
                  <a:pt x="260" y="42"/>
                </a:lnTo>
                <a:lnTo>
                  <a:pt x="260" y="41"/>
                </a:lnTo>
                <a:lnTo>
                  <a:pt x="260" y="42"/>
                </a:lnTo>
                <a:lnTo>
                  <a:pt x="260" y="41"/>
                </a:lnTo>
                <a:lnTo>
                  <a:pt x="259" y="41"/>
                </a:lnTo>
                <a:lnTo>
                  <a:pt x="259" y="42"/>
                </a:lnTo>
                <a:lnTo>
                  <a:pt x="259" y="41"/>
                </a:lnTo>
                <a:lnTo>
                  <a:pt x="259" y="42"/>
                </a:lnTo>
                <a:lnTo>
                  <a:pt x="258" y="42"/>
                </a:lnTo>
                <a:lnTo>
                  <a:pt x="259" y="42"/>
                </a:lnTo>
                <a:lnTo>
                  <a:pt x="258" y="42"/>
                </a:lnTo>
                <a:lnTo>
                  <a:pt x="259" y="42"/>
                </a:lnTo>
                <a:lnTo>
                  <a:pt x="258" y="42"/>
                </a:lnTo>
                <a:lnTo>
                  <a:pt x="259" y="42"/>
                </a:lnTo>
                <a:lnTo>
                  <a:pt x="258" y="43"/>
                </a:lnTo>
                <a:lnTo>
                  <a:pt x="258" y="42"/>
                </a:lnTo>
                <a:lnTo>
                  <a:pt x="258" y="43"/>
                </a:lnTo>
                <a:lnTo>
                  <a:pt x="258" y="42"/>
                </a:lnTo>
                <a:lnTo>
                  <a:pt x="257" y="42"/>
                </a:lnTo>
                <a:lnTo>
                  <a:pt x="257" y="43"/>
                </a:lnTo>
                <a:lnTo>
                  <a:pt x="257" y="42"/>
                </a:lnTo>
                <a:lnTo>
                  <a:pt x="257" y="43"/>
                </a:lnTo>
                <a:lnTo>
                  <a:pt x="256" y="42"/>
                </a:lnTo>
                <a:lnTo>
                  <a:pt x="257" y="42"/>
                </a:lnTo>
                <a:lnTo>
                  <a:pt x="256" y="42"/>
                </a:lnTo>
                <a:lnTo>
                  <a:pt x="257" y="42"/>
                </a:lnTo>
                <a:lnTo>
                  <a:pt x="256" y="42"/>
                </a:lnTo>
                <a:lnTo>
                  <a:pt x="257" y="42"/>
                </a:lnTo>
                <a:lnTo>
                  <a:pt x="256" y="42"/>
                </a:lnTo>
                <a:lnTo>
                  <a:pt x="256" y="41"/>
                </a:lnTo>
                <a:lnTo>
                  <a:pt x="256" y="42"/>
                </a:lnTo>
                <a:lnTo>
                  <a:pt x="256" y="41"/>
                </a:lnTo>
                <a:lnTo>
                  <a:pt x="257" y="41"/>
                </a:lnTo>
                <a:lnTo>
                  <a:pt x="257" y="40"/>
                </a:lnTo>
                <a:lnTo>
                  <a:pt x="256" y="40"/>
                </a:lnTo>
                <a:lnTo>
                  <a:pt x="257" y="40"/>
                </a:lnTo>
                <a:lnTo>
                  <a:pt x="256" y="40"/>
                </a:lnTo>
                <a:lnTo>
                  <a:pt x="257" y="40"/>
                </a:lnTo>
                <a:lnTo>
                  <a:pt x="256" y="40"/>
                </a:lnTo>
                <a:lnTo>
                  <a:pt x="257" y="40"/>
                </a:lnTo>
                <a:lnTo>
                  <a:pt x="256" y="39"/>
                </a:lnTo>
                <a:lnTo>
                  <a:pt x="256" y="40"/>
                </a:lnTo>
                <a:lnTo>
                  <a:pt x="256" y="39"/>
                </a:lnTo>
                <a:lnTo>
                  <a:pt x="256" y="40"/>
                </a:lnTo>
                <a:lnTo>
                  <a:pt x="256" y="39"/>
                </a:lnTo>
                <a:lnTo>
                  <a:pt x="256" y="40"/>
                </a:lnTo>
                <a:lnTo>
                  <a:pt x="256" y="39"/>
                </a:lnTo>
                <a:lnTo>
                  <a:pt x="255" y="39"/>
                </a:lnTo>
                <a:lnTo>
                  <a:pt x="255" y="40"/>
                </a:lnTo>
                <a:lnTo>
                  <a:pt x="255" y="39"/>
                </a:lnTo>
                <a:lnTo>
                  <a:pt x="255" y="40"/>
                </a:lnTo>
                <a:lnTo>
                  <a:pt x="255" y="39"/>
                </a:lnTo>
                <a:lnTo>
                  <a:pt x="255" y="40"/>
                </a:lnTo>
                <a:lnTo>
                  <a:pt x="255" y="39"/>
                </a:lnTo>
                <a:lnTo>
                  <a:pt x="255" y="40"/>
                </a:lnTo>
                <a:lnTo>
                  <a:pt x="255" y="39"/>
                </a:lnTo>
                <a:lnTo>
                  <a:pt x="254" y="39"/>
                </a:lnTo>
                <a:lnTo>
                  <a:pt x="255" y="39"/>
                </a:lnTo>
                <a:lnTo>
                  <a:pt x="255" y="38"/>
                </a:lnTo>
                <a:lnTo>
                  <a:pt x="254" y="38"/>
                </a:lnTo>
                <a:lnTo>
                  <a:pt x="253" y="38"/>
                </a:lnTo>
                <a:lnTo>
                  <a:pt x="253" y="39"/>
                </a:lnTo>
                <a:lnTo>
                  <a:pt x="253" y="40"/>
                </a:lnTo>
                <a:lnTo>
                  <a:pt x="253" y="39"/>
                </a:lnTo>
                <a:lnTo>
                  <a:pt x="253" y="40"/>
                </a:lnTo>
                <a:lnTo>
                  <a:pt x="253" y="39"/>
                </a:lnTo>
                <a:lnTo>
                  <a:pt x="253" y="40"/>
                </a:lnTo>
                <a:lnTo>
                  <a:pt x="252" y="40"/>
                </a:lnTo>
                <a:lnTo>
                  <a:pt x="252" y="39"/>
                </a:lnTo>
                <a:lnTo>
                  <a:pt x="252" y="40"/>
                </a:lnTo>
                <a:lnTo>
                  <a:pt x="252" y="39"/>
                </a:lnTo>
                <a:lnTo>
                  <a:pt x="252" y="40"/>
                </a:lnTo>
                <a:lnTo>
                  <a:pt x="252" y="39"/>
                </a:lnTo>
                <a:lnTo>
                  <a:pt x="252" y="40"/>
                </a:lnTo>
                <a:lnTo>
                  <a:pt x="251" y="39"/>
                </a:lnTo>
                <a:lnTo>
                  <a:pt x="252" y="39"/>
                </a:lnTo>
                <a:lnTo>
                  <a:pt x="251" y="39"/>
                </a:lnTo>
                <a:lnTo>
                  <a:pt x="251" y="40"/>
                </a:lnTo>
                <a:lnTo>
                  <a:pt x="251" y="39"/>
                </a:lnTo>
                <a:lnTo>
                  <a:pt x="251" y="40"/>
                </a:lnTo>
                <a:lnTo>
                  <a:pt x="251" y="41"/>
                </a:lnTo>
                <a:lnTo>
                  <a:pt x="252" y="41"/>
                </a:lnTo>
                <a:lnTo>
                  <a:pt x="251" y="41"/>
                </a:lnTo>
                <a:lnTo>
                  <a:pt x="252" y="41"/>
                </a:lnTo>
                <a:lnTo>
                  <a:pt x="252" y="42"/>
                </a:lnTo>
                <a:lnTo>
                  <a:pt x="251" y="42"/>
                </a:lnTo>
                <a:lnTo>
                  <a:pt x="252" y="41"/>
                </a:lnTo>
                <a:lnTo>
                  <a:pt x="251" y="41"/>
                </a:lnTo>
                <a:lnTo>
                  <a:pt x="251" y="42"/>
                </a:lnTo>
                <a:lnTo>
                  <a:pt x="251" y="43"/>
                </a:lnTo>
                <a:lnTo>
                  <a:pt x="251" y="42"/>
                </a:lnTo>
                <a:lnTo>
                  <a:pt x="251" y="43"/>
                </a:lnTo>
                <a:lnTo>
                  <a:pt x="250" y="43"/>
                </a:lnTo>
                <a:lnTo>
                  <a:pt x="250" y="42"/>
                </a:lnTo>
                <a:lnTo>
                  <a:pt x="250" y="43"/>
                </a:lnTo>
                <a:lnTo>
                  <a:pt x="250" y="42"/>
                </a:lnTo>
                <a:lnTo>
                  <a:pt x="250" y="43"/>
                </a:lnTo>
                <a:lnTo>
                  <a:pt x="249" y="43"/>
                </a:lnTo>
                <a:lnTo>
                  <a:pt x="250" y="43"/>
                </a:lnTo>
                <a:lnTo>
                  <a:pt x="249" y="43"/>
                </a:lnTo>
                <a:lnTo>
                  <a:pt x="249" y="42"/>
                </a:lnTo>
                <a:lnTo>
                  <a:pt x="249" y="41"/>
                </a:lnTo>
                <a:lnTo>
                  <a:pt x="249" y="42"/>
                </a:lnTo>
                <a:lnTo>
                  <a:pt x="249" y="41"/>
                </a:lnTo>
                <a:lnTo>
                  <a:pt x="248" y="41"/>
                </a:lnTo>
                <a:lnTo>
                  <a:pt x="248" y="42"/>
                </a:lnTo>
                <a:lnTo>
                  <a:pt x="248" y="41"/>
                </a:lnTo>
                <a:lnTo>
                  <a:pt x="248" y="42"/>
                </a:lnTo>
                <a:lnTo>
                  <a:pt x="247" y="42"/>
                </a:lnTo>
                <a:lnTo>
                  <a:pt x="248" y="42"/>
                </a:lnTo>
                <a:lnTo>
                  <a:pt x="247" y="42"/>
                </a:lnTo>
                <a:lnTo>
                  <a:pt x="248" y="42"/>
                </a:lnTo>
                <a:lnTo>
                  <a:pt x="247" y="42"/>
                </a:lnTo>
                <a:lnTo>
                  <a:pt x="248" y="42"/>
                </a:lnTo>
                <a:lnTo>
                  <a:pt x="248" y="43"/>
                </a:lnTo>
                <a:lnTo>
                  <a:pt x="247" y="43"/>
                </a:lnTo>
                <a:lnTo>
                  <a:pt x="247" y="42"/>
                </a:lnTo>
                <a:lnTo>
                  <a:pt x="247" y="43"/>
                </a:lnTo>
                <a:lnTo>
                  <a:pt x="247" y="42"/>
                </a:lnTo>
                <a:lnTo>
                  <a:pt x="246" y="42"/>
                </a:lnTo>
                <a:lnTo>
                  <a:pt x="246" y="43"/>
                </a:lnTo>
                <a:lnTo>
                  <a:pt x="246" y="42"/>
                </a:lnTo>
                <a:lnTo>
                  <a:pt x="246" y="43"/>
                </a:lnTo>
                <a:lnTo>
                  <a:pt x="246" y="42"/>
                </a:lnTo>
                <a:lnTo>
                  <a:pt x="245" y="42"/>
                </a:lnTo>
                <a:lnTo>
                  <a:pt x="246" y="42"/>
                </a:lnTo>
                <a:lnTo>
                  <a:pt x="245" y="42"/>
                </a:lnTo>
                <a:lnTo>
                  <a:pt x="245" y="41"/>
                </a:lnTo>
                <a:lnTo>
                  <a:pt x="245" y="42"/>
                </a:lnTo>
                <a:lnTo>
                  <a:pt x="245" y="41"/>
                </a:lnTo>
                <a:lnTo>
                  <a:pt x="246" y="41"/>
                </a:lnTo>
                <a:lnTo>
                  <a:pt x="246" y="40"/>
                </a:lnTo>
                <a:lnTo>
                  <a:pt x="245" y="40"/>
                </a:lnTo>
                <a:lnTo>
                  <a:pt x="246" y="40"/>
                </a:lnTo>
                <a:lnTo>
                  <a:pt x="246" y="39"/>
                </a:lnTo>
                <a:lnTo>
                  <a:pt x="245" y="40"/>
                </a:lnTo>
                <a:lnTo>
                  <a:pt x="245" y="39"/>
                </a:lnTo>
                <a:lnTo>
                  <a:pt x="245" y="40"/>
                </a:lnTo>
                <a:lnTo>
                  <a:pt x="245" y="39"/>
                </a:lnTo>
                <a:lnTo>
                  <a:pt x="245" y="40"/>
                </a:lnTo>
                <a:lnTo>
                  <a:pt x="245" y="39"/>
                </a:lnTo>
                <a:lnTo>
                  <a:pt x="244" y="39"/>
                </a:lnTo>
                <a:lnTo>
                  <a:pt x="245" y="39"/>
                </a:lnTo>
                <a:lnTo>
                  <a:pt x="244" y="39"/>
                </a:lnTo>
                <a:lnTo>
                  <a:pt x="244" y="40"/>
                </a:lnTo>
                <a:lnTo>
                  <a:pt x="244" y="39"/>
                </a:lnTo>
                <a:lnTo>
                  <a:pt x="244" y="40"/>
                </a:lnTo>
                <a:lnTo>
                  <a:pt x="244" y="39"/>
                </a:lnTo>
                <a:lnTo>
                  <a:pt x="244" y="40"/>
                </a:lnTo>
                <a:lnTo>
                  <a:pt x="244" y="39"/>
                </a:lnTo>
                <a:lnTo>
                  <a:pt x="244" y="40"/>
                </a:lnTo>
                <a:lnTo>
                  <a:pt x="244" y="39"/>
                </a:lnTo>
                <a:lnTo>
                  <a:pt x="244" y="38"/>
                </a:lnTo>
                <a:lnTo>
                  <a:pt x="243" y="38"/>
                </a:lnTo>
                <a:lnTo>
                  <a:pt x="243" y="37"/>
                </a:lnTo>
                <a:lnTo>
                  <a:pt x="243" y="38"/>
                </a:lnTo>
                <a:lnTo>
                  <a:pt x="244" y="38"/>
                </a:lnTo>
                <a:lnTo>
                  <a:pt x="244" y="37"/>
                </a:lnTo>
                <a:lnTo>
                  <a:pt x="244" y="36"/>
                </a:lnTo>
                <a:lnTo>
                  <a:pt x="244" y="37"/>
                </a:lnTo>
                <a:lnTo>
                  <a:pt x="244" y="36"/>
                </a:lnTo>
                <a:lnTo>
                  <a:pt x="245" y="37"/>
                </a:lnTo>
                <a:lnTo>
                  <a:pt x="244" y="37"/>
                </a:lnTo>
                <a:lnTo>
                  <a:pt x="245" y="37"/>
                </a:lnTo>
                <a:lnTo>
                  <a:pt x="245" y="36"/>
                </a:lnTo>
                <a:lnTo>
                  <a:pt x="245" y="37"/>
                </a:lnTo>
                <a:lnTo>
                  <a:pt x="245" y="36"/>
                </a:lnTo>
                <a:lnTo>
                  <a:pt x="246" y="36"/>
                </a:lnTo>
                <a:lnTo>
                  <a:pt x="245" y="36"/>
                </a:lnTo>
                <a:lnTo>
                  <a:pt x="246" y="36"/>
                </a:lnTo>
                <a:lnTo>
                  <a:pt x="246" y="35"/>
                </a:lnTo>
                <a:lnTo>
                  <a:pt x="245" y="35"/>
                </a:lnTo>
                <a:lnTo>
                  <a:pt x="245" y="34"/>
                </a:lnTo>
                <a:lnTo>
                  <a:pt x="246" y="34"/>
                </a:lnTo>
                <a:lnTo>
                  <a:pt x="245" y="34"/>
                </a:lnTo>
                <a:lnTo>
                  <a:pt x="246" y="34"/>
                </a:lnTo>
                <a:lnTo>
                  <a:pt x="246" y="33"/>
                </a:lnTo>
                <a:lnTo>
                  <a:pt x="245" y="33"/>
                </a:lnTo>
                <a:lnTo>
                  <a:pt x="244" y="33"/>
                </a:lnTo>
                <a:lnTo>
                  <a:pt x="245" y="33"/>
                </a:lnTo>
                <a:lnTo>
                  <a:pt x="244" y="33"/>
                </a:lnTo>
                <a:lnTo>
                  <a:pt x="244" y="32"/>
                </a:lnTo>
                <a:lnTo>
                  <a:pt x="244" y="33"/>
                </a:lnTo>
                <a:lnTo>
                  <a:pt x="244" y="32"/>
                </a:lnTo>
                <a:lnTo>
                  <a:pt x="243" y="32"/>
                </a:lnTo>
                <a:lnTo>
                  <a:pt x="242" y="32"/>
                </a:lnTo>
                <a:lnTo>
                  <a:pt x="242" y="33"/>
                </a:lnTo>
                <a:lnTo>
                  <a:pt x="242" y="32"/>
                </a:lnTo>
                <a:lnTo>
                  <a:pt x="242" y="33"/>
                </a:lnTo>
                <a:lnTo>
                  <a:pt x="241" y="33"/>
                </a:lnTo>
                <a:lnTo>
                  <a:pt x="240" y="33"/>
                </a:lnTo>
                <a:lnTo>
                  <a:pt x="240" y="32"/>
                </a:lnTo>
                <a:lnTo>
                  <a:pt x="240" y="33"/>
                </a:lnTo>
                <a:lnTo>
                  <a:pt x="240" y="32"/>
                </a:lnTo>
                <a:lnTo>
                  <a:pt x="239" y="32"/>
                </a:lnTo>
                <a:lnTo>
                  <a:pt x="240" y="32"/>
                </a:lnTo>
                <a:lnTo>
                  <a:pt x="239" y="32"/>
                </a:lnTo>
                <a:lnTo>
                  <a:pt x="239" y="31"/>
                </a:lnTo>
                <a:lnTo>
                  <a:pt x="240" y="31"/>
                </a:lnTo>
                <a:lnTo>
                  <a:pt x="239" y="31"/>
                </a:lnTo>
                <a:lnTo>
                  <a:pt x="240" y="31"/>
                </a:lnTo>
                <a:lnTo>
                  <a:pt x="240" y="30"/>
                </a:lnTo>
                <a:lnTo>
                  <a:pt x="239" y="30"/>
                </a:lnTo>
                <a:lnTo>
                  <a:pt x="240" y="30"/>
                </a:lnTo>
                <a:lnTo>
                  <a:pt x="239" y="30"/>
                </a:lnTo>
                <a:lnTo>
                  <a:pt x="239" y="29"/>
                </a:lnTo>
                <a:lnTo>
                  <a:pt x="239" y="30"/>
                </a:lnTo>
                <a:lnTo>
                  <a:pt x="238" y="30"/>
                </a:lnTo>
                <a:lnTo>
                  <a:pt x="238" y="29"/>
                </a:lnTo>
                <a:lnTo>
                  <a:pt x="237" y="29"/>
                </a:lnTo>
                <a:lnTo>
                  <a:pt x="238" y="29"/>
                </a:lnTo>
                <a:lnTo>
                  <a:pt x="237" y="29"/>
                </a:lnTo>
                <a:lnTo>
                  <a:pt x="237" y="28"/>
                </a:lnTo>
                <a:lnTo>
                  <a:pt x="238" y="28"/>
                </a:lnTo>
                <a:lnTo>
                  <a:pt x="237" y="28"/>
                </a:lnTo>
                <a:lnTo>
                  <a:pt x="238" y="28"/>
                </a:lnTo>
                <a:lnTo>
                  <a:pt x="238" y="27"/>
                </a:lnTo>
                <a:lnTo>
                  <a:pt x="239" y="27"/>
                </a:lnTo>
                <a:lnTo>
                  <a:pt x="240" y="27"/>
                </a:lnTo>
                <a:lnTo>
                  <a:pt x="239" y="27"/>
                </a:lnTo>
                <a:lnTo>
                  <a:pt x="240" y="27"/>
                </a:lnTo>
                <a:lnTo>
                  <a:pt x="240" y="26"/>
                </a:lnTo>
                <a:lnTo>
                  <a:pt x="240" y="27"/>
                </a:lnTo>
                <a:lnTo>
                  <a:pt x="240" y="26"/>
                </a:lnTo>
                <a:lnTo>
                  <a:pt x="239" y="26"/>
                </a:lnTo>
                <a:lnTo>
                  <a:pt x="240" y="26"/>
                </a:lnTo>
                <a:lnTo>
                  <a:pt x="240" y="25"/>
                </a:lnTo>
                <a:lnTo>
                  <a:pt x="239" y="25"/>
                </a:lnTo>
                <a:lnTo>
                  <a:pt x="240" y="25"/>
                </a:lnTo>
                <a:lnTo>
                  <a:pt x="239" y="25"/>
                </a:lnTo>
                <a:lnTo>
                  <a:pt x="240" y="25"/>
                </a:lnTo>
                <a:lnTo>
                  <a:pt x="240" y="24"/>
                </a:lnTo>
                <a:lnTo>
                  <a:pt x="241" y="24"/>
                </a:lnTo>
                <a:lnTo>
                  <a:pt x="242" y="24"/>
                </a:lnTo>
                <a:lnTo>
                  <a:pt x="242" y="25"/>
                </a:lnTo>
                <a:lnTo>
                  <a:pt x="243" y="25"/>
                </a:lnTo>
                <a:lnTo>
                  <a:pt x="244" y="25"/>
                </a:lnTo>
                <a:lnTo>
                  <a:pt x="244" y="24"/>
                </a:lnTo>
                <a:lnTo>
                  <a:pt x="245" y="24"/>
                </a:lnTo>
                <a:lnTo>
                  <a:pt x="244" y="24"/>
                </a:lnTo>
                <a:lnTo>
                  <a:pt x="245" y="24"/>
                </a:lnTo>
                <a:lnTo>
                  <a:pt x="246" y="24"/>
                </a:lnTo>
                <a:lnTo>
                  <a:pt x="246" y="23"/>
                </a:lnTo>
                <a:lnTo>
                  <a:pt x="245" y="23"/>
                </a:lnTo>
                <a:lnTo>
                  <a:pt x="246" y="23"/>
                </a:lnTo>
                <a:lnTo>
                  <a:pt x="245" y="23"/>
                </a:lnTo>
                <a:lnTo>
                  <a:pt x="245" y="22"/>
                </a:lnTo>
                <a:lnTo>
                  <a:pt x="245" y="23"/>
                </a:lnTo>
                <a:lnTo>
                  <a:pt x="245" y="22"/>
                </a:lnTo>
                <a:lnTo>
                  <a:pt x="246" y="22"/>
                </a:lnTo>
                <a:lnTo>
                  <a:pt x="246" y="21"/>
                </a:lnTo>
                <a:lnTo>
                  <a:pt x="245" y="21"/>
                </a:lnTo>
                <a:lnTo>
                  <a:pt x="246" y="21"/>
                </a:lnTo>
                <a:lnTo>
                  <a:pt x="246" y="20"/>
                </a:lnTo>
                <a:lnTo>
                  <a:pt x="245" y="21"/>
                </a:lnTo>
                <a:lnTo>
                  <a:pt x="245" y="20"/>
                </a:lnTo>
                <a:lnTo>
                  <a:pt x="245" y="21"/>
                </a:lnTo>
                <a:lnTo>
                  <a:pt x="245" y="20"/>
                </a:lnTo>
                <a:lnTo>
                  <a:pt x="245" y="21"/>
                </a:lnTo>
                <a:lnTo>
                  <a:pt x="245" y="20"/>
                </a:lnTo>
                <a:lnTo>
                  <a:pt x="244" y="20"/>
                </a:lnTo>
                <a:lnTo>
                  <a:pt x="245" y="20"/>
                </a:lnTo>
                <a:lnTo>
                  <a:pt x="244" y="20"/>
                </a:lnTo>
                <a:lnTo>
                  <a:pt x="244" y="21"/>
                </a:lnTo>
                <a:lnTo>
                  <a:pt x="244" y="20"/>
                </a:lnTo>
                <a:lnTo>
                  <a:pt x="244" y="21"/>
                </a:lnTo>
                <a:lnTo>
                  <a:pt x="244" y="20"/>
                </a:lnTo>
                <a:lnTo>
                  <a:pt x="244" y="21"/>
                </a:lnTo>
                <a:lnTo>
                  <a:pt x="244" y="20"/>
                </a:lnTo>
                <a:lnTo>
                  <a:pt x="244" y="21"/>
                </a:lnTo>
                <a:lnTo>
                  <a:pt x="244" y="20"/>
                </a:lnTo>
                <a:lnTo>
                  <a:pt x="244" y="19"/>
                </a:lnTo>
                <a:lnTo>
                  <a:pt x="243" y="19"/>
                </a:lnTo>
                <a:lnTo>
                  <a:pt x="243" y="18"/>
                </a:lnTo>
                <a:lnTo>
                  <a:pt x="243" y="19"/>
                </a:lnTo>
                <a:lnTo>
                  <a:pt x="244" y="19"/>
                </a:lnTo>
                <a:lnTo>
                  <a:pt x="244" y="18"/>
                </a:lnTo>
                <a:lnTo>
                  <a:pt x="244" y="17"/>
                </a:lnTo>
                <a:lnTo>
                  <a:pt x="244" y="18"/>
                </a:lnTo>
                <a:lnTo>
                  <a:pt x="244" y="17"/>
                </a:lnTo>
                <a:lnTo>
                  <a:pt x="245" y="18"/>
                </a:lnTo>
                <a:lnTo>
                  <a:pt x="244" y="18"/>
                </a:lnTo>
                <a:lnTo>
                  <a:pt x="245" y="18"/>
                </a:lnTo>
                <a:lnTo>
                  <a:pt x="245" y="17"/>
                </a:lnTo>
                <a:lnTo>
                  <a:pt x="245" y="18"/>
                </a:lnTo>
                <a:lnTo>
                  <a:pt x="245" y="17"/>
                </a:lnTo>
                <a:lnTo>
                  <a:pt x="246" y="17"/>
                </a:lnTo>
                <a:lnTo>
                  <a:pt x="245" y="17"/>
                </a:lnTo>
                <a:lnTo>
                  <a:pt x="246" y="17"/>
                </a:lnTo>
                <a:lnTo>
                  <a:pt x="246" y="16"/>
                </a:lnTo>
                <a:lnTo>
                  <a:pt x="245" y="16"/>
                </a:lnTo>
                <a:lnTo>
                  <a:pt x="245" y="15"/>
                </a:lnTo>
                <a:lnTo>
                  <a:pt x="246" y="15"/>
                </a:lnTo>
                <a:lnTo>
                  <a:pt x="245" y="15"/>
                </a:lnTo>
                <a:lnTo>
                  <a:pt x="246" y="15"/>
                </a:lnTo>
                <a:lnTo>
                  <a:pt x="246" y="14"/>
                </a:lnTo>
                <a:lnTo>
                  <a:pt x="245" y="14"/>
                </a:lnTo>
                <a:lnTo>
                  <a:pt x="244" y="14"/>
                </a:lnTo>
                <a:lnTo>
                  <a:pt x="245" y="14"/>
                </a:lnTo>
                <a:lnTo>
                  <a:pt x="244" y="14"/>
                </a:lnTo>
                <a:lnTo>
                  <a:pt x="244" y="13"/>
                </a:lnTo>
                <a:lnTo>
                  <a:pt x="243" y="13"/>
                </a:lnTo>
                <a:lnTo>
                  <a:pt x="242" y="13"/>
                </a:lnTo>
                <a:lnTo>
                  <a:pt x="242" y="14"/>
                </a:lnTo>
                <a:lnTo>
                  <a:pt x="241" y="14"/>
                </a:lnTo>
                <a:lnTo>
                  <a:pt x="240" y="14"/>
                </a:lnTo>
                <a:lnTo>
                  <a:pt x="240" y="13"/>
                </a:lnTo>
                <a:lnTo>
                  <a:pt x="239" y="13"/>
                </a:lnTo>
                <a:lnTo>
                  <a:pt x="240" y="13"/>
                </a:lnTo>
                <a:lnTo>
                  <a:pt x="239" y="13"/>
                </a:lnTo>
                <a:lnTo>
                  <a:pt x="239" y="12"/>
                </a:lnTo>
                <a:lnTo>
                  <a:pt x="239" y="13"/>
                </a:lnTo>
                <a:lnTo>
                  <a:pt x="239" y="12"/>
                </a:lnTo>
                <a:lnTo>
                  <a:pt x="240" y="12"/>
                </a:lnTo>
                <a:lnTo>
                  <a:pt x="239" y="12"/>
                </a:lnTo>
                <a:lnTo>
                  <a:pt x="240" y="12"/>
                </a:lnTo>
                <a:lnTo>
                  <a:pt x="240" y="11"/>
                </a:lnTo>
                <a:lnTo>
                  <a:pt x="239" y="11"/>
                </a:lnTo>
                <a:lnTo>
                  <a:pt x="240" y="11"/>
                </a:lnTo>
                <a:lnTo>
                  <a:pt x="239" y="11"/>
                </a:lnTo>
                <a:lnTo>
                  <a:pt x="238" y="11"/>
                </a:lnTo>
                <a:lnTo>
                  <a:pt x="238" y="10"/>
                </a:lnTo>
                <a:lnTo>
                  <a:pt x="237" y="10"/>
                </a:lnTo>
                <a:lnTo>
                  <a:pt x="238" y="10"/>
                </a:lnTo>
                <a:lnTo>
                  <a:pt x="237" y="10"/>
                </a:lnTo>
                <a:lnTo>
                  <a:pt x="237" y="9"/>
                </a:lnTo>
                <a:lnTo>
                  <a:pt x="237" y="10"/>
                </a:lnTo>
                <a:lnTo>
                  <a:pt x="237" y="11"/>
                </a:lnTo>
                <a:lnTo>
                  <a:pt x="236" y="11"/>
                </a:lnTo>
                <a:lnTo>
                  <a:pt x="235" y="11"/>
                </a:lnTo>
                <a:lnTo>
                  <a:pt x="236" y="11"/>
                </a:lnTo>
                <a:lnTo>
                  <a:pt x="235" y="11"/>
                </a:lnTo>
                <a:lnTo>
                  <a:pt x="235" y="12"/>
                </a:lnTo>
                <a:lnTo>
                  <a:pt x="235" y="13"/>
                </a:lnTo>
                <a:lnTo>
                  <a:pt x="235" y="12"/>
                </a:lnTo>
                <a:lnTo>
                  <a:pt x="236" y="13"/>
                </a:lnTo>
                <a:lnTo>
                  <a:pt x="235" y="13"/>
                </a:lnTo>
                <a:lnTo>
                  <a:pt x="236" y="13"/>
                </a:lnTo>
                <a:lnTo>
                  <a:pt x="235" y="13"/>
                </a:lnTo>
                <a:lnTo>
                  <a:pt x="236" y="13"/>
                </a:lnTo>
                <a:lnTo>
                  <a:pt x="235" y="13"/>
                </a:lnTo>
                <a:lnTo>
                  <a:pt x="235" y="14"/>
                </a:lnTo>
                <a:lnTo>
                  <a:pt x="234" y="14"/>
                </a:lnTo>
                <a:lnTo>
                  <a:pt x="233" y="14"/>
                </a:lnTo>
                <a:lnTo>
                  <a:pt x="234" y="14"/>
                </a:lnTo>
                <a:lnTo>
                  <a:pt x="233" y="14"/>
                </a:lnTo>
                <a:lnTo>
                  <a:pt x="234" y="14"/>
                </a:lnTo>
                <a:lnTo>
                  <a:pt x="233" y="14"/>
                </a:lnTo>
                <a:lnTo>
                  <a:pt x="234" y="14"/>
                </a:lnTo>
                <a:lnTo>
                  <a:pt x="233" y="14"/>
                </a:lnTo>
                <a:lnTo>
                  <a:pt x="233" y="13"/>
                </a:lnTo>
                <a:lnTo>
                  <a:pt x="232" y="13"/>
                </a:lnTo>
                <a:lnTo>
                  <a:pt x="231" y="13"/>
                </a:lnTo>
                <a:lnTo>
                  <a:pt x="231" y="14"/>
                </a:lnTo>
                <a:lnTo>
                  <a:pt x="230" y="14"/>
                </a:lnTo>
                <a:lnTo>
                  <a:pt x="229" y="14"/>
                </a:lnTo>
                <a:lnTo>
                  <a:pt x="229" y="13"/>
                </a:lnTo>
                <a:lnTo>
                  <a:pt x="228" y="13"/>
                </a:lnTo>
                <a:lnTo>
                  <a:pt x="228" y="12"/>
                </a:lnTo>
                <a:lnTo>
                  <a:pt x="229" y="13"/>
                </a:lnTo>
                <a:lnTo>
                  <a:pt x="229" y="12"/>
                </a:lnTo>
                <a:lnTo>
                  <a:pt x="229" y="11"/>
                </a:lnTo>
                <a:lnTo>
                  <a:pt x="228" y="11"/>
                </a:lnTo>
                <a:lnTo>
                  <a:pt x="227" y="11"/>
                </a:lnTo>
                <a:lnTo>
                  <a:pt x="227" y="10"/>
                </a:lnTo>
                <a:lnTo>
                  <a:pt x="226" y="9"/>
                </a:lnTo>
                <a:lnTo>
                  <a:pt x="227" y="9"/>
                </a:lnTo>
                <a:lnTo>
                  <a:pt x="227" y="8"/>
                </a:lnTo>
                <a:lnTo>
                  <a:pt x="228" y="8"/>
                </a:lnTo>
                <a:lnTo>
                  <a:pt x="229" y="8"/>
                </a:lnTo>
                <a:lnTo>
                  <a:pt x="229" y="7"/>
                </a:lnTo>
                <a:lnTo>
                  <a:pt x="229" y="8"/>
                </a:lnTo>
                <a:lnTo>
                  <a:pt x="229" y="7"/>
                </a:lnTo>
                <a:lnTo>
                  <a:pt x="229" y="6"/>
                </a:lnTo>
                <a:lnTo>
                  <a:pt x="228" y="6"/>
                </a:lnTo>
                <a:lnTo>
                  <a:pt x="229" y="6"/>
                </a:lnTo>
                <a:lnTo>
                  <a:pt x="229" y="5"/>
                </a:lnTo>
                <a:lnTo>
                  <a:pt x="229" y="4"/>
                </a:lnTo>
                <a:lnTo>
                  <a:pt x="228" y="4"/>
                </a:lnTo>
                <a:lnTo>
                  <a:pt x="228" y="5"/>
                </a:lnTo>
                <a:lnTo>
                  <a:pt x="227" y="5"/>
                </a:lnTo>
                <a:lnTo>
                  <a:pt x="227" y="4"/>
                </a:lnTo>
                <a:lnTo>
                  <a:pt x="227" y="3"/>
                </a:lnTo>
                <a:lnTo>
                  <a:pt x="226" y="3"/>
                </a:lnTo>
                <a:lnTo>
                  <a:pt x="226" y="4"/>
                </a:lnTo>
                <a:lnTo>
                  <a:pt x="226" y="5"/>
                </a:lnTo>
                <a:lnTo>
                  <a:pt x="225" y="5"/>
                </a:lnTo>
                <a:lnTo>
                  <a:pt x="225" y="4"/>
                </a:lnTo>
                <a:lnTo>
                  <a:pt x="224" y="4"/>
                </a:lnTo>
                <a:lnTo>
                  <a:pt x="224" y="5"/>
                </a:lnTo>
                <a:lnTo>
                  <a:pt x="224" y="4"/>
                </a:lnTo>
                <a:lnTo>
                  <a:pt x="223" y="4"/>
                </a:lnTo>
                <a:lnTo>
                  <a:pt x="224" y="4"/>
                </a:lnTo>
                <a:lnTo>
                  <a:pt x="223" y="4"/>
                </a:lnTo>
                <a:lnTo>
                  <a:pt x="223" y="3"/>
                </a:lnTo>
                <a:lnTo>
                  <a:pt x="224" y="3"/>
                </a:lnTo>
                <a:lnTo>
                  <a:pt x="224" y="2"/>
                </a:lnTo>
                <a:lnTo>
                  <a:pt x="223" y="2"/>
                </a:lnTo>
                <a:lnTo>
                  <a:pt x="224" y="2"/>
                </a:lnTo>
                <a:lnTo>
                  <a:pt x="224" y="1"/>
                </a:lnTo>
                <a:lnTo>
                  <a:pt x="223" y="1"/>
                </a:lnTo>
                <a:lnTo>
                  <a:pt x="223" y="2"/>
                </a:lnTo>
                <a:lnTo>
                  <a:pt x="223" y="1"/>
                </a:lnTo>
                <a:lnTo>
                  <a:pt x="223" y="2"/>
                </a:lnTo>
                <a:lnTo>
                  <a:pt x="222" y="2"/>
                </a:lnTo>
                <a:lnTo>
                  <a:pt x="222" y="1"/>
                </a:lnTo>
                <a:lnTo>
                  <a:pt x="222" y="2"/>
                </a:lnTo>
                <a:lnTo>
                  <a:pt x="222" y="1"/>
                </a:lnTo>
                <a:lnTo>
                  <a:pt x="222" y="0"/>
                </a:lnTo>
                <a:lnTo>
                  <a:pt x="222" y="1"/>
                </a:lnTo>
                <a:lnTo>
                  <a:pt x="222" y="0"/>
                </a:lnTo>
                <a:lnTo>
                  <a:pt x="222" y="1"/>
                </a:lnTo>
                <a:lnTo>
                  <a:pt x="221" y="1"/>
                </a:lnTo>
                <a:lnTo>
                  <a:pt x="221" y="0"/>
                </a:lnTo>
                <a:lnTo>
                  <a:pt x="221" y="1"/>
                </a:lnTo>
                <a:lnTo>
                  <a:pt x="221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771128" y="2444432"/>
            <a:ext cx="739830" cy="739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71128" y="1690689"/>
            <a:ext cx="2247316" cy="2247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286135" y="2095537"/>
            <a:ext cx="739830" cy="739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782374" y="2095537"/>
            <a:ext cx="739830" cy="739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278613" y="2473537"/>
            <a:ext cx="739830" cy="739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712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分形图形维数计算示例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459422"/>
                <a:ext cx="7886700" cy="3717542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谢尔品斯基三角形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整体与局部的相似比：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2:1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整体与局部的测度比：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i="1" baseline="-25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3:1</a:t>
                </a: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分形维数：</a:t>
                </a:r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≈1.585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459422"/>
                <a:ext cx="7886700" cy="3717542"/>
              </a:xfrm>
              <a:blipFill>
                <a:blip r:embed="rId2"/>
                <a:stretch>
                  <a:fillRect l="-1391" t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11" y="1956516"/>
            <a:ext cx="2388197" cy="2060089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5843605" y="1956516"/>
            <a:ext cx="2741608" cy="2741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21863" y="2988633"/>
            <a:ext cx="13716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519881" y="1964942"/>
            <a:ext cx="13716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125261" y="2985037"/>
            <a:ext cx="13716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8189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填满正方形的曲线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623034"/>
            <a:ext cx="7886700" cy="553928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希尔伯特曲线的维数是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75" y="2090907"/>
            <a:ext cx="921572" cy="9215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09" y="1865765"/>
            <a:ext cx="1380565" cy="1380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22" y="1751018"/>
            <a:ext cx="1610061" cy="16100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52" y="1693644"/>
            <a:ext cx="1724810" cy="1724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9" y="3595793"/>
            <a:ext cx="1782184" cy="17821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57" y="3577864"/>
            <a:ext cx="1810870" cy="1810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46" y="3570692"/>
            <a:ext cx="1825214" cy="18252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64" y="3570692"/>
            <a:ext cx="1832386" cy="18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8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反演变换中的交比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429250"/>
            <a:ext cx="7886700" cy="74771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任意四点的交比在反演变换中保持不变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4295775" y="1881189"/>
                <a:ext cx="3895725" cy="2870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5" y="1881189"/>
                <a:ext cx="3895725" cy="2870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795025" y="2817282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44164" y="3776777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378741" y="375534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63714" y="4752040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259689" y="4745428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718087" y="3334406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838021" y="1774175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195879" y="1666739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50310" y="473869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oup 38"/>
          <p:cNvGrpSpPr>
            <a:grpSpLocks noChangeAspect="1"/>
          </p:cNvGrpSpPr>
          <p:nvPr/>
        </p:nvGrpSpPr>
        <p:grpSpPr bwMode="auto">
          <a:xfrm>
            <a:off x="574676" y="2085976"/>
            <a:ext cx="3867150" cy="2781300"/>
            <a:chOff x="362" y="1314"/>
            <a:chExt cx="2436" cy="1752"/>
          </a:xfrm>
        </p:grpSpPr>
        <p:sp>
          <p:nvSpPr>
            <p:cNvPr id="82" name="Line 40"/>
            <p:cNvSpPr>
              <a:spLocks noChangeShapeType="1"/>
            </p:cNvSpPr>
            <p:nvPr/>
          </p:nvSpPr>
          <p:spPr bwMode="auto">
            <a:xfrm flipV="1">
              <a:off x="383" y="1334"/>
              <a:ext cx="684" cy="1712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41"/>
            <p:cNvSpPr>
              <a:spLocks noChangeShapeType="1"/>
            </p:cNvSpPr>
            <p:nvPr/>
          </p:nvSpPr>
          <p:spPr bwMode="auto">
            <a:xfrm>
              <a:off x="1067" y="1334"/>
              <a:ext cx="1369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Line 42"/>
            <p:cNvSpPr>
              <a:spLocks noChangeShapeType="1"/>
            </p:cNvSpPr>
            <p:nvPr/>
          </p:nvSpPr>
          <p:spPr bwMode="auto">
            <a:xfrm>
              <a:off x="2436" y="1334"/>
              <a:ext cx="342" cy="1712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3"/>
            <p:cNvSpPr>
              <a:spLocks noChangeShapeType="1"/>
            </p:cNvSpPr>
            <p:nvPr/>
          </p:nvSpPr>
          <p:spPr bwMode="auto">
            <a:xfrm flipV="1">
              <a:off x="383" y="1334"/>
              <a:ext cx="2053" cy="1712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44"/>
            <p:cNvSpPr>
              <a:spLocks noChangeShapeType="1"/>
            </p:cNvSpPr>
            <p:nvPr/>
          </p:nvSpPr>
          <p:spPr bwMode="auto">
            <a:xfrm flipV="1">
              <a:off x="383" y="2361"/>
              <a:ext cx="1368" cy="685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45"/>
            <p:cNvSpPr>
              <a:spLocks noChangeShapeType="1"/>
            </p:cNvSpPr>
            <p:nvPr/>
          </p:nvSpPr>
          <p:spPr bwMode="auto">
            <a:xfrm>
              <a:off x="383" y="3046"/>
              <a:ext cx="2395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Line 46"/>
            <p:cNvSpPr>
              <a:spLocks noChangeShapeType="1"/>
            </p:cNvSpPr>
            <p:nvPr/>
          </p:nvSpPr>
          <p:spPr bwMode="auto">
            <a:xfrm>
              <a:off x="793" y="2019"/>
              <a:ext cx="175" cy="538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Line 47"/>
            <p:cNvSpPr>
              <a:spLocks noChangeShapeType="1"/>
            </p:cNvSpPr>
            <p:nvPr/>
          </p:nvSpPr>
          <p:spPr bwMode="auto">
            <a:xfrm>
              <a:off x="968" y="2557"/>
              <a:ext cx="265" cy="48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48"/>
            <p:cNvSpPr>
              <a:spLocks noChangeShapeType="1"/>
            </p:cNvSpPr>
            <p:nvPr/>
          </p:nvSpPr>
          <p:spPr bwMode="auto">
            <a:xfrm flipV="1">
              <a:off x="1233" y="2450"/>
              <a:ext cx="340" cy="596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Line 49"/>
            <p:cNvSpPr>
              <a:spLocks noChangeShapeType="1"/>
            </p:cNvSpPr>
            <p:nvPr/>
          </p:nvSpPr>
          <p:spPr bwMode="auto">
            <a:xfrm flipH="1" flipV="1">
              <a:off x="793" y="2019"/>
              <a:ext cx="780" cy="431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Line 50"/>
            <p:cNvSpPr>
              <a:spLocks noChangeShapeType="1"/>
            </p:cNvSpPr>
            <p:nvPr/>
          </p:nvSpPr>
          <p:spPr bwMode="auto">
            <a:xfrm>
              <a:off x="1067" y="1334"/>
              <a:ext cx="684" cy="1027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51"/>
            <p:cNvSpPr>
              <a:spLocks noChangeShapeType="1"/>
            </p:cNvSpPr>
            <p:nvPr/>
          </p:nvSpPr>
          <p:spPr bwMode="auto">
            <a:xfrm>
              <a:off x="1751" y="2361"/>
              <a:ext cx="1027" cy="685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52"/>
            <p:cNvSpPr>
              <a:spLocks noChangeArrowheads="1"/>
            </p:cNvSpPr>
            <p:nvPr/>
          </p:nvSpPr>
          <p:spPr bwMode="auto">
            <a:xfrm>
              <a:off x="362" y="3025"/>
              <a:ext cx="41" cy="41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53"/>
            <p:cNvSpPr>
              <a:spLocks noChangeArrowheads="1"/>
            </p:cNvSpPr>
            <p:nvPr/>
          </p:nvSpPr>
          <p:spPr bwMode="auto">
            <a:xfrm>
              <a:off x="362" y="3025"/>
              <a:ext cx="41" cy="41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54"/>
            <p:cNvSpPr>
              <a:spLocks noChangeArrowheads="1"/>
            </p:cNvSpPr>
            <p:nvPr/>
          </p:nvSpPr>
          <p:spPr bwMode="auto">
            <a:xfrm>
              <a:off x="1046" y="1314"/>
              <a:ext cx="41" cy="41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auto">
            <a:xfrm>
              <a:off x="1046" y="1314"/>
              <a:ext cx="41" cy="41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auto">
            <a:xfrm>
              <a:off x="2415" y="1314"/>
              <a:ext cx="41" cy="41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auto">
            <a:xfrm>
              <a:off x="2415" y="1314"/>
              <a:ext cx="41" cy="41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auto">
            <a:xfrm>
              <a:off x="1731" y="2340"/>
              <a:ext cx="41" cy="42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auto">
            <a:xfrm>
              <a:off x="1731" y="2340"/>
              <a:ext cx="41" cy="42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60"/>
            <p:cNvSpPr>
              <a:spLocks noChangeArrowheads="1"/>
            </p:cNvSpPr>
            <p:nvPr/>
          </p:nvSpPr>
          <p:spPr bwMode="auto">
            <a:xfrm>
              <a:off x="2757" y="3025"/>
              <a:ext cx="41" cy="41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61"/>
            <p:cNvSpPr>
              <a:spLocks noChangeArrowheads="1"/>
            </p:cNvSpPr>
            <p:nvPr/>
          </p:nvSpPr>
          <p:spPr bwMode="auto">
            <a:xfrm>
              <a:off x="2757" y="3025"/>
              <a:ext cx="41" cy="41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auto">
            <a:xfrm>
              <a:off x="772" y="1998"/>
              <a:ext cx="41" cy="41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auto">
            <a:xfrm>
              <a:off x="772" y="1998"/>
              <a:ext cx="41" cy="41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auto">
            <a:xfrm>
              <a:off x="948" y="2537"/>
              <a:ext cx="41" cy="41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auto">
            <a:xfrm>
              <a:off x="948" y="2537"/>
              <a:ext cx="41" cy="41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auto">
            <a:xfrm>
              <a:off x="1553" y="2430"/>
              <a:ext cx="41" cy="41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67"/>
            <p:cNvSpPr>
              <a:spLocks noChangeArrowheads="1"/>
            </p:cNvSpPr>
            <p:nvPr/>
          </p:nvSpPr>
          <p:spPr bwMode="auto">
            <a:xfrm>
              <a:off x="1553" y="2430"/>
              <a:ext cx="41" cy="41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68"/>
            <p:cNvSpPr>
              <a:spLocks noChangeArrowheads="1"/>
            </p:cNvSpPr>
            <p:nvPr/>
          </p:nvSpPr>
          <p:spPr bwMode="auto">
            <a:xfrm>
              <a:off x="1213" y="3025"/>
              <a:ext cx="41" cy="41"/>
            </a:xfrm>
            <a:prstGeom prst="ellipse">
              <a:avLst/>
            </a:pr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auto">
            <a:xfrm>
              <a:off x="1213" y="3025"/>
              <a:ext cx="41" cy="41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61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Julia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给定复数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，关于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的二次函数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pPr marL="0" indent="0" algn="ctr">
              <a:buNone/>
            </a:pP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1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对于绝对大多数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的迭代是逐渐远离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如果存在某个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，使得当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&gt;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，则这样的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构成集合，称为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Julia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976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Julia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591503"/>
            <a:ext cx="7886700" cy="585459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不同的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Julia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集产生不同的影响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2" y="1690689"/>
            <a:ext cx="2433977" cy="24339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11" y="1690689"/>
            <a:ext cx="2433977" cy="24339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180" y="1690688"/>
            <a:ext cx="2433977" cy="24339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36111" y="4627252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0.125 – 0.75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6774" y="4627251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0.5 – 0.5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08640" y="462725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–1 – 0.25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99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Mandelbrot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对于复数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，构造序列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1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Mandelbrot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集定义为：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{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| |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&lt; 2|,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∈</a:t>
            </a:r>
            <a:r>
              <a:rPr lang="ja-JP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ja-JP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落在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Mandelbrot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集内，则无论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取何值，都有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 &lt; 2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Mandelbrot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集内的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能确保对应的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Julia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集的连通性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041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时间逃逸算法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690689"/>
            <a:ext cx="3400427" cy="448627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Mandelbrot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集生成算法：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枚举圆盘内的像素，计算对应的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迭代计算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1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 &gt; 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，则剔除对应像素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7" y="1690688"/>
            <a:ext cx="4486273" cy="44862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28392" y="1690687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2213" y="5401164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59331" y="2686369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242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时间逃逸算法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3535362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Julia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集生成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输入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en-US" altLang="zh-CN" i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枚举圆盘内的像素，计算对应的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endParaRPr lang="en-US" altLang="zh-CN" baseline="-25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迭代计算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– 1</a:t>
            </a:r>
            <a:r>
              <a:rPr lang="en-US" altLang="zh-CN" baseline="30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)| &gt; 2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，则剔除对应像素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12" y="1825625"/>
            <a:ext cx="4351338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81247" y="1720744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37703" y="2521329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07583" y="5082728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88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68AC3-6F75-450F-B519-C0C8594A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斯坦纳链问题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23FB66-2A0D-4F32-9A63-87C4705A25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4582633"/>
                <a:ext cx="7886700" cy="1594330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在两个半径分别为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1−</m:t>
                    </m:r>
                    <m:func>
                      <m:func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的同心圆</a:t>
                </a:r>
                <a:endParaRPr lang="en-US" altLang="zh-CN" sz="2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在它们之间填充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个半径为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sin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的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圆</a:t>
                </a:r>
                <a:endParaRPr lang="en-US" altLang="zh-CN" sz="2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使用反演变换让两圆不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同心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23FB66-2A0D-4F32-9A63-87C4705A25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582633"/>
                <a:ext cx="7886700" cy="1594330"/>
              </a:xfrm>
              <a:blipFill>
                <a:blip r:embed="rId2"/>
                <a:stretch>
                  <a:fillRect l="-1005" t="-4598" b="-5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541463" y="1725613"/>
            <a:ext cx="2819400" cy="2820988"/>
            <a:chOff x="971" y="1087"/>
            <a:chExt cx="1776" cy="1777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101" y="1230"/>
              <a:ext cx="366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401" y="114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976" y="1706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251" y="2356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951" y="244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376" y="1880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763" y="109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113" y="1367"/>
              <a:ext cx="365" cy="366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026" y="2068"/>
              <a:ext cx="366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1589" y="249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2239" y="2218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2326" y="1518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971" y="1087"/>
              <a:ext cx="1776" cy="177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1336" y="1452"/>
              <a:ext cx="1045" cy="1046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" name="Group 22"/>
          <p:cNvGrpSpPr>
            <a:grpSpLocks noChangeAspect="1"/>
          </p:cNvGrpSpPr>
          <p:nvPr/>
        </p:nvGrpSpPr>
        <p:grpSpPr bwMode="auto">
          <a:xfrm>
            <a:off x="5122863" y="1725051"/>
            <a:ext cx="2810424" cy="2812025"/>
            <a:chOff x="3156" y="1083"/>
            <a:chExt cx="1756" cy="1757"/>
          </a:xfrm>
        </p:grpSpPr>
        <p:sp>
          <p:nvSpPr>
            <p:cNvPr id="27" name="Oval 24"/>
            <p:cNvSpPr>
              <a:spLocks noChangeArrowheads="1"/>
            </p:cNvSpPr>
            <p:nvPr/>
          </p:nvSpPr>
          <p:spPr bwMode="auto">
            <a:xfrm>
              <a:off x="3209" y="1596"/>
              <a:ext cx="160" cy="160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3460" y="1214"/>
              <a:ext cx="325" cy="32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4111" y="1462"/>
              <a:ext cx="789" cy="789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3491" y="2362"/>
              <a:ext cx="381" cy="381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3203" y="2146"/>
              <a:ext cx="173" cy="173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29"/>
            <p:cNvSpPr>
              <a:spLocks noChangeArrowheads="1"/>
            </p:cNvSpPr>
            <p:nvPr/>
          </p:nvSpPr>
          <p:spPr bwMode="auto">
            <a:xfrm>
              <a:off x="3156" y="1883"/>
              <a:ext cx="132" cy="132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>
              <a:off x="3291" y="1418"/>
              <a:ext cx="213" cy="213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3784" y="1084"/>
              <a:ext cx="549" cy="549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3869" y="2177"/>
              <a:ext cx="641" cy="641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33"/>
            <p:cNvSpPr>
              <a:spLocks noChangeArrowheads="1"/>
            </p:cNvSpPr>
            <p:nvPr/>
          </p:nvSpPr>
          <p:spPr bwMode="auto">
            <a:xfrm>
              <a:off x="3294" y="2278"/>
              <a:ext cx="239" cy="239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>
              <a:off x="3165" y="2014"/>
              <a:ext cx="142" cy="142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35"/>
            <p:cNvSpPr>
              <a:spLocks noChangeArrowheads="1"/>
            </p:cNvSpPr>
            <p:nvPr/>
          </p:nvSpPr>
          <p:spPr bwMode="auto">
            <a:xfrm>
              <a:off x="3169" y="1747"/>
              <a:ext cx="137" cy="13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auto">
            <a:xfrm>
              <a:off x="3288" y="1533"/>
              <a:ext cx="828" cy="830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auto">
            <a:xfrm>
              <a:off x="3156" y="1083"/>
              <a:ext cx="1756" cy="175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6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斯坦纳链问题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730655"/>
            <a:ext cx="7886700" cy="1083968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利用反演变换的性质计算外圆半径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，内圆半径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和两圆的圆心距</a:t>
            </a:r>
            <a:r>
              <a:rPr lang="en-US" altLang="zh-CN" sz="28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之间的关系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541463" y="1725613"/>
            <a:ext cx="2819400" cy="2820988"/>
            <a:chOff x="971" y="1087"/>
            <a:chExt cx="1776" cy="1777"/>
          </a:xfrm>
        </p:grpSpPr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2101" y="1230"/>
              <a:ext cx="366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401" y="114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976" y="1706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1251" y="2356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1951" y="244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2376" y="1880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1763" y="109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1113" y="1367"/>
              <a:ext cx="365" cy="366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1026" y="2068"/>
              <a:ext cx="366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1589" y="2493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2239" y="2218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7"/>
            <p:cNvSpPr>
              <a:spLocks noChangeArrowheads="1"/>
            </p:cNvSpPr>
            <p:nvPr/>
          </p:nvSpPr>
          <p:spPr bwMode="auto">
            <a:xfrm>
              <a:off x="2326" y="1518"/>
              <a:ext cx="365" cy="36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8"/>
            <p:cNvSpPr>
              <a:spLocks noChangeArrowheads="1"/>
            </p:cNvSpPr>
            <p:nvPr/>
          </p:nvSpPr>
          <p:spPr bwMode="auto">
            <a:xfrm>
              <a:off x="971" y="1087"/>
              <a:ext cx="1776" cy="177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1336" y="1452"/>
              <a:ext cx="1045" cy="1046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Group 22"/>
          <p:cNvGrpSpPr>
            <a:grpSpLocks noChangeAspect="1"/>
          </p:cNvGrpSpPr>
          <p:nvPr/>
        </p:nvGrpSpPr>
        <p:grpSpPr bwMode="auto">
          <a:xfrm>
            <a:off x="5122863" y="1725051"/>
            <a:ext cx="2810424" cy="2812025"/>
            <a:chOff x="3156" y="1083"/>
            <a:chExt cx="1756" cy="1757"/>
          </a:xfrm>
        </p:grpSpPr>
        <p:sp>
          <p:nvSpPr>
            <p:cNvPr id="20" name="Oval 24"/>
            <p:cNvSpPr>
              <a:spLocks noChangeArrowheads="1"/>
            </p:cNvSpPr>
            <p:nvPr/>
          </p:nvSpPr>
          <p:spPr bwMode="auto">
            <a:xfrm>
              <a:off x="3209" y="1596"/>
              <a:ext cx="160" cy="160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25"/>
            <p:cNvSpPr>
              <a:spLocks noChangeArrowheads="1"/>
            </p:cNvSpPr>
            <p:nvPr/>
          </p:nvSpPr>
          <p:spPr bwMode="auto">
            <a:xfrm>
              <a:off x="3460" y="1214"/>
              <a:ext cx="325" cy="32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6"/>
            <p:cNvSpPr>
              <a:spLocks noChangeArrowheads="1"/>
            </p:cNvSpPr>
            <p:nvPr/>
          </p:nvSpPr>
          <p:spPr bwMode="auto">
            <a:xfrm>
              <a:off x="4111" y="1462"/>
              <a:ext cx="789" cy="789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7"/>
            <p:cNvSpPr>
              <a:spLocks noChangeArrowheads="1"/>
            </p:cNvSpPr>
            <p:nvPr/>
          </p:nvSpPr>
          <p:spPr bwMode="auto">
            <a:xfrm>
              <a:off x="3491" y="2362"/>
              <a:ext cx="381" cy="381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8"/>
            <p:cNvSpPr>
              <a:spLocks noChangeArrowheads="1"/>
            </p:cNvSpPr>
            <p:nvPr/>
          </p:nvSpPr>
          <p:spPr bwMode="auto">
            <a:xfrm>
              <a:off x="3203" y="2146"/>
              <a:ext cx="173" cy="173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9"/>
            <p:cNvSpPr>
              <a:spLocks noChangeArrowheads="1"/>
            </p:cNvSpPr>
            <p:nvPr/>
          </p:nvSpPr>
          <p:spPr bwMode="auto">
            <a:xfrm>
              <a:off x="3156" y="1883"/>
              <a:ext cx="132" cy="132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30"/>
            <p:cNvSpPr>
              <a:spLocks noChangeArrowheads="1"/>
            </p:cNvSpPr>
            <p:nvPr/>
          </p:nvSpPr>
          <p:spPr bwMode="auto">
            <a:xfrm>
              <a:off x="3291" y="1418"/>
              <a:ext cx="213" cy="213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31"/>
            <p:cNvSpPr>
              <a:spLocks noChangeArrowheads="1"/>
            </p:cNvSpPr>
            <p:nvPr/>
          </p:nvSpPr>
          <p:spPr bwMode="auto">
            <a:xfrm>
              <a:off x="3784" y="1084"/>
              <a:ext cx="549" cy="549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32"/>
            <p:cNvSpPr>
              <a:spLocks noChangeArrowheads="1"/>
            </p:cNvSpPr>
            <p:nvPr/>
          </p:nvSpPr>
          <p:spPr bwMode="auto">
            <a:xfrm>
              <a:off x="3869" y="2177"/>
              <a:ext cx="641" cy="641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33"/>
            <p:cNvSpPr>
              <a:spLocks noChangeArrowheads="1"/>
            </p:cNvSpPr>
            <p:nvPr/>
          </p:nvSpPr>
          <p:spPr bwMode="auto">
            <a:xfrm>
              <a:off x="3294" y="2278"/>
              <a:ext cx="239" cy="239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34"/>
            <p:cNvSpPr>
              <a:spLocks noChangeArrowheads="1"/>
            </p:cNvSpPr>
            <p:nvPr/>
          </p:nvSpPr>
          <p:spPr bwMode="auto">
            <a:xfrm>
              <a:off x="3165" y="2014"/>
              <a:ext cx="142" cy="142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35"/>
            <p:cNvSpPr>
              <a:spLocks noChangeArrowheads="1"/>
            </p:cNvSpPr>
            <p:nvPr/>
          </p:nvSpPr>
          <p:spPr bwMode="auto">
            <a:xfrm>
              <a:off x="3169" y="1747"/>
              <a:ext cx="137" cy="13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36"/>
            <p:cNvSpPr>
              <a:spLocks noChangeArrowheads="1"/>
            </p:cNvSpPr>
            <p:nvPr/>
          </p:nvSpPr>
          <p:spPr bwMode="auto">
            <a:xfrm>
              <a:off x="3288" y="1533"/>
              <a:ext cx="828" cy="830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7"/>
            <p:cNvSpPr>
              <a:spLocks noChangeArrowheads="1"/>
            </p:cNvSpPr>
            <p:nvPr/>
          </p:nvSpPr>
          <p:spPr bwMode="auto">
            <a:xfrm>
              <a:off x="3156" y="1083"/>
              <a:ext cx="1756" cy="1757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4" name="直接连接符 33"/>
          <p:cNvCxnSpPr>
            <a:stCxn id="17" idx="2"/>
            <a:endCxn id="17" idx="6"/>
          </p:cNvCxnSpPr>
          <p:nvPr/>
        </p:nvCxnSpPr>
        <p:spPr>
          <a:xfrm>
            <a:off x="1541463" y="3136107"/>
            <a:ext cx="281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3" idx="2"/>
            <a:endCxn id="33" idx="6"/>
          </p:cNvCxnSpPr>
          <p:nvPr/>
        </p:nvCxnSpPr>
        <p:spPr>
          <a:xfrm>
            <a:off x="5122863" y="3131064"/>
            <a:ext cx="281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29"/>
          <p:cNvSpPr>
            <a:spLocks noChangeArrowheads="1"/>
          </p:cNvSpPr>
          <p:nvPr/>
        </p:nvSpPr>
        <p:spPr bwMode="auto">
          <a:xfrm>
            <a:off x="1503982" y="3092988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Oval 29"/>
          <p:cNvSpPr>
            <a:spLocks noChangeArrowheads="1"/>
          </p:cNvSpPr>
          <p:nvPr/>
        </p:nvSpPr>
        <p:spPr bwMode="auto">
          <a:xfrm>
            <a:off x="2088811" y="3094584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3747953" y="3106025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Oval 29"/>
          <p:cNvSpPr>
            <a:spLocks noChangeArrowheads="1"/>
          </p:cNvSpPr>
          <p:nvPr/>
        </p:nvSpPr>
        <p:spPr bwMode="auto">
          <a:xfrm>
            <a:off x="4322449" y="3096572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Oval 29"/>
          <p:cNvSpPr>
            <a:spLocks noChangeArrowheads="1"/>
          </p:cNvSpPr>
          <p:nvPr/>
        </p:nvSpPr>
        <p:spPr bwMode="auto">
          <a:xfrm>
            <a:off x="5085913" y="3098235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Oval 29"/>
          <p:cNvSpPr>
            <a:spLocks noChangeArrowheads="1"/>
          </p:cNvSpPr>
          <p:nvPr/>
        </p:nvSpPr>
        <p:spPr bwMode="auto">
          <a:xfrm>
            <a:off x="5309039" y="3098235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Oval 29"/>
          <p:cNvSpPr>
            <a:spLocks noChangeArrowheads="1"/>
          </p:cNvSpPr>
          <p:nvPr/>
        </p:nvSpPr>
        <p:spPr bwMode="auto">
          <a:xfrm>
            <a:off x="6617193" y="3097934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Oval 29"/>
          <p:cNvSpPr>
            <a:spLocks noChangeArrowheads="1"/>
          </p:cNvSpPr>
          <p:nvPr/>
        </p:nvSpPr>
        <p:spPr bwMode="auto">
          <a:xfrm>
            <a:off x="7902972" y="3097934"/>
            <a:ext cx="71438" cy="72000"/>
          </a:xfrm>
          <a:prstGeom prst="ellipse">
            <a:avLst/>
          </a:prstGeom>
          <a:solidFill>
            <a:schemeClr val="bg1"/>
          </a:solidFill>
          <a:ln w="1111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140490" y="298450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96286" y="267743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383194" y="302758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85851" y="2975420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746403" y="297116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307980" y="2695869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42012" y="301261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882466" y="2895440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3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</TotalTime>
  <Words>6368</Words>
  <Application>Microsoft Office PowerPoint</Application>
  <PresentationFormat>全屏显示(4:3)</PresentationFormat>
  <Paragraphs>531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4" baseType="lpstr">
      <vt:lpstr>等线</vt:lpstr>
      <vt:lpstr>等线 Light</vt:lpstr>
      <vt:lpstr>楷体</vt:lpstr>
      <vt:lpstr>宋体</vt:lpstr>
      <vt:lpstr>Arial</vt:lpstr>
      <vt:lpstr>Calibri</vt:lpstr>
      <vt:lpstr>Calibri Light</vt:lpstr>
      <vt:lpstr>Cambria Math</vt:lpstr>
      <vt:lpstr>Times New Roman</vt:lpstr>
      <vt:lpstr>Office 主题​​</vt:lpstr>
      <vt:lpstr>过程建模</vt:lpstr>
      <vt:lpstr>动画的原理</vt:lpstr>
      <vt:lpstr>动画的制作</vt:lpstr>
      <vt:lpstr>反演变换</vt:lpstr>
      <vt:lpstr>直线与圆的反演变换</vt:lpstr>
      <vt:lpstr>反演变换中的交比</vt:lpstr>
      <vt:lpstr>反演变换中的交比</vt:lpstr>
      <vt:lpstr>斯坦纳链问题</vt:lpstr>
      <vt:lpstr>斯坦纳链问题</vt:lpstr>
      <vt:lpstr>斯坦纳链问题</vt:lpstr>
      <vt:lpstr>斯坦纳链问题</vt:lpstr>
      <vt:lpstr>3D动画制作软件通用模块</vt:lpstr>
      <vt:lpstr>3D动画制作软件Blender界面</vt:lpstr>
      <vt:lpstr>Blender基本物体建模</vt:lpstr>
      <vt:lpstr>Blender复合材质设置</vt:lpstr>
      <vt:lpstr>实时动画</vt:lpstr>
      <vt:lpstr>三维动画中的物体</vt:lpstr>
      <vt:lpstr>刚体的自由度</vt:lpstr>
      <vt:lpstr>表示物体朝向的欧拉角</vt:lpstr>
      <vt:lpstr>质点绕定轴的转动</vt:lpstr>
      <vt:lpstr>矩阵常微分方程</vt:lpstr>
      <vt:lpstr>矩阵常微分方程的解</vt:lpstr>
      <vt:lpstr>矩阵的指数运算</vt:lpstr>
      <vt:lpstr>旋转方程</vt:lpstr>
      <vt:lpstr>旋转方程</vt:lpstr>
      <vt:lpstr>旋转方程</vt:lpstr>
      <vt:lpstr>旋转方程</vt:lpstr>
      <vt:lpstr>旋转方程</vt:lpstr>
      <vt:lpstr>旋转方程</vt:lpstr>
      <vt:lpstr>旋转方程</vt:lpstr>
      <vt:lpstr>旋转方程</vt:lpstr>
      <vt:lpstr>旋转方程</vt:lpstr>
      <vt:lpstr>复数的定义</vt:lpstr>
      <vt:lpstr>复数乘法运算的几何意义</vt:lpstr>
      <vt:lpstr>基于复数的旋转</vt:lpstr>
      <vt:lpstr>模长为1的复数的幂乘性质</vt:lpstr>
      <vt:lpstr>等分圆周问题</vt:lpstr>
      <vt:lpstr>正五边形的构造</vt:lpstr>
      <vt:lpstr>正五边形的构造</vt:lpstr>
      <vt:lpstr>正五边形的构造</vt:lpstr>
      <vt:lpstr>正五边形的构造</vt:lpstr>
      <vt:lpstr>正五边形的构造</vt:lpstr>
      <vt:lpstr>复数在几何中的应用</vt:lpstr>
      <vt:lpstr>复数在几何中的应用</vt:lpstr>
      <vt:lpstr>复数在几何中的应用</vt:lpstr>
      <vt:lpstr>复数在几何中的应用</vt:lpstr>
      <vt:lpstr>复数在几何中的应用</vt:lpstr>
      <vt:lpstr>复数在几何中的应用</vt:lpstr>
      <vt:lpstr>四元数的定义</vt:lpstr>
      <vt:lpstr>四元数基本运算</vt:lpstr>
      <vt:lpstr>四元数共轭运算及其性质</vt:lpstr>
      <vt:lpstr>四元数乘法的向量性质</vt:lpstr>
      <vt:lpstr>用四元数构造反射</vt:lpstr>
      <vt:lpstr>用四元数构造旋转</vt:lpstr>
      <vt:lpstr>用四元数构造旋转</vt:lpstr>
      <vt:lpstr>用四元数构造旋转</vt:lpstr>
      <vt:lpstr>用四元数构造旋转</vt:lpstr>
      <vt:lpstr>几何体的测度</vt:lpstr>
      <vt:lpstr>测度的维数</vt:lpstr>
      <vt:lpstr>分形图形</vt:lpstr>
      <vt:lpstr>分割删除法构造分形图形</vt:lpstr>
      <vt:lpstr>弯折法构造分形图形</vt:lpstr>
      <vt:lpstr>两种方法的等价</vt:lpstr>
      <vt:lpstr>两种方法的等价</vt:lpstr>
      <vt:lpstr>分形图形的维数计算</vt:lpstr>
      <vt:lpstr>分形图形维数计算示例</vt:lpstr>
      <vt:lpstr>分形图形维数计算示例</vt:lpstr>
      <vt:lpstr>分形图形维数计算示例</vt:lpstr>
      <vt:lpstr>填满正方形的曲线</vt:lpstr>
      <vt:lpstr>Julia集</vt:lpstr>
      <vt:lpstr>Julia集</vt:lpstr>
      <vt:lpstr>Mandelbrot集</vt:lpstr>
      <vt:lpstr>时间逃逸算法</vt:lpstr>
      <vt:lpstr>时间逃逸算法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动画基础(a)</dc:title>
  <dc:creator>_马龙_</dc:creator>
  <cp:lastModifiedBy>_马龙_</cp:lastModifiedBy>
  <cp:revision>64</cp:revision>
  <dcterms:created xsi:type="dcterms:W3CDTF">2023-11-02T06:03:17Z</dcterms:created>
  <dcterms:modified xsi:type="dcterms:W3CDTF">2023-11-14T05:53:35Z</dcterms:modified>
</cp:coreProperties>
</file>